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8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1" r:id="rId4"/>
    <p:sldMasterId id="2147483700" r:id="rId5"/>
  </p:sldMasterIdLst>
  <p:notesMasterIdLst>
    <p:notesMasterId r:id="rId25"/>
  </p:notesMasterIdLst>
  <p:sldIdLst>
    <p:sldId id="257" r:id="rId6"/>
    <p:sldId id="258" r:id="rId7"/>
    <p:sldId id="298" r:id="rId8"/>
    <p:sldId id="335" r:id="rId9"/>
    <p:sldId id="336" r:id="rId10"/>
    <p:sldId id="340" r:id="rId11"/>
    <p:sldId id="326" r:id="rId12"/>
    <p:sldId id="325" r:id="rId13"/>
    <p:sldId id="327" r:id="rId14"/>
    <p:sldId id="337" r:id="rId15"/>
    <p:sldId id="338" r:id="rId16"/>
    <p:sldId id="328" r:id="rId17"/>
    <p:sldId id="329" r:id="rId18"/>
    <p:sldId id="334" r:id="rId19"/>
    <p:sldId id="330" r:id="rId20"/>
    <p:sldId id="332" r:id="rId21"/>
    <p:sldId id="333" r:id="rId22"/>
    <p:sldId id="339" r:id="rId23"/>
    <p:sldId id="308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E2D62"/>
    <a:srgbClr val="003088"/>
    <a:srgbClr val="F08900"/>
    <a:srgbClr val="FF6900"/>
    <a:srgbClr val="1E5DF8"/>
    <a:srgbClr val="626262"/>
    <a:srgbClr val="FFFFFF"/>
    <a:srgbClr val="00BED5"/>
    <a:srgbClr val="C13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96EA8B-CDD2-466C-8B60-93E254AAD1CB}" v="798" dt="2022-12-01T12:17:28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6"/>
    <p:restoredTop sz="94422"/>
  </p:normalViewPr>
  <p:slideViewPr>
    <p:cSldViewPr snapToGrid="0" snapToObjects="1">
      <p:cViewPr varScale="1">
        <p:scale>
          <a:sx n="108" d="100"/>
          <a:sy n="108" d="100"/>
        </p:scale>
        <p:origin x="1134" y="96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inbridge, Alex (STFC,DL,AST)" userId="ce672081-8234-4921-ae56-190d56fc3d1c" providerId="ADAL" clId="{F03A20D3-44F0-40AA-94B1-165EC3431AA3}"/>
    <pc:docChg chg="undo custSel addSld delSld modSld">
      <pc:chgData name="Bainbridge, Alex (STFC,DL,AST)" userId="ce672081-8234-4921-ae56-190d56fc3d1c" providerId="ADAL" clId="{F03A20D3-44F0-40AA-94B1-165EC3431AA3}" dt="2022-07-25T22:06:24.321" v="93" actId="255"/>
      <pc:docMkLst>
        <pc:docMk/>
      </pc:docMkLst>
      <pc:sldChg chg="addSp delSp modSp add mod">
        <pc:chgData name="Bainbridge, Alex (STFC,DL,AST)" userId="ce672081-8234-4921-ae56-190d56fc3d1c" providerId="ADAL" clId="{F03A20D3-44F0-40AA-94B1-165EC3431AA3}" dt="2022-07-25T22:06:24.321" v="93" actId="255"/>
        <pc:sldMkLst>
          <pc:docMk/>
          <pc:sldMk cId="233003080" sldId="299"/>
        </pc:sldMkLst>
        <pc:spChg chg="add del mod">
          <ac:chgData name="Bainbridge, Alex (STFC,DL,AST)" userId="ce672081-8234-4921-ae56-190d56fc3d1c" providerId="ADAL" clId="{F03A20D3-44F0-40AA-94B1-165EC3431AA3}" dt="2022-07-25T22:02:07.088" v="71" actId="478"/>
          <ac:spMkLst>
            <pc:docMk/>
            <pc:sldMk cId="233003080" sldId="299"/>
            <ac:spMk id="2" creationId="{AF462CC2-45CD-4606-8DF0-FE304C257B9E}"/>
          </ac:spMkLst>
        </pc:spChg>
        <pc:graphicFrameChg chg="add del mod">
          <ac:chgData name="Bainbridge, Alex (STFC,DL,AST)" userId="ce672081-8234-4921-ae56-190d56fc3d1c" providerId="ADAL" clId="{F03A20D3-44F0-40AA-94B1-165EC3431AA3}" dt="2022-07-25T22:06:24.321" v="93" actId="255"/>
          <ac:graphicFrameMkLst>
            <pc:docMk/>
            <pc:sldMk cId="233003080" sldId="299"/>
            <ac:graphicFrameMk id="7" creationId="{4A5C6550-36E6-4E13-A9C0-69F570447470}"/>
          </ac:graphicFrameMkLst>
        </pc:graphicFrameChg>
        <pc:graphicFrameChg chg="add del mod">
          <ac:chgData name="Bainbridge, Alex (STFC,DL,AST)" userId="ce672081-8234-4921-ae56-190d56fc3d1c" providerId="ADAL" clId="{F03A20D3-44F0-40AA-94B1-165EC3431AA3}" dt="2022-07-25T22:01:46.770" v="68" actId="478"/>
          <ac:graphicFrameMkLst>
            <pc:docMk/>
            <pc:sldMk cId="233003080" sldId="299"/>
            <ac:graphicFrameMk id="10" creationId="{4A5C6550-36E6-4E13-A9C0-69F570447470}"/>
          </ac:graphicFrameMkLst>
        </pc:graphicFrameChg>
      </pc:sldChg>
      <pc:sldChg chg="addSp modSp">
        <pc:chgData name="Bainbridge, Alex (STFC,DL,AST)" userId="ce672081-8234-4921-ae56-190d56fc3d1c" providerId="ADAL" clId="{F03A20D3-44F0-40AA-94B1-165EC3431AA3}" dt="2022-07-25T21:51:09.696" v="7"/>
        <pc:sldMkLst>
          <pc:docMk/>
          <pc:sldMk cId="2901070932" sldId="308"/>
        </pc:sldMkLst>
        <pc:graphicFrameChg chg="add mod">
          <ac:chgData name="Bainbridge, Alex (STFC,DL,AST)" userId="ce672081-8234-4921-ae56-190d56fc3d1c" providerId="ADAL" clId="{F03A20D3-44F0-40AA-94B1-165EC3431AA3}" dt="2022-07-25T21:51:09.696" v="7"/>
          <ac:graphicFrameMkLst>
            <pc:docMk/>
            <pc:sldMk cId="2901070932" sldId="308"/>
            <ac:graphicFrameMk id="5" creationId="{53842962-BDBB-4076-8DA2-E3C129CDFD40}"/>
          </ac:graphicFrameMkLst>
        </pc:graphicFrameChg>
      </pc:sldChg>
      <pc:sldChg chg="modSp add del mod">
        <pc:chgData name="Bainbridge, Alex (STFC,DL,AST)" userId="ce672081-8234-4921-ae56-190d56fc3d1c" providerId="ADAL" clId="{F03A20D3-44F0-40AA-94B1-165EC3431AA3}" dt="2022-07-25T21:53:50.411" v="41" actId="47"/>
        <pc:sldMkLst>
          <pc:docMk/>
          <pc:sldMk cId="460109236" sldId="325"/>
        </pc:sldMkLst>
        <pc:spChg chg="mod">
          <ac:chgData name="Bainbridge, Alex (STFC,DL,AST)" userId="ce672081-8234-4921-ae56-190d56fc3d1c" providerId="ADAL" clId="{F03A20D3-44F0-40AA-94B1-165EC3431AA3}" dt="2022-07-25T21:53:25.975" v="38" actId="14100"/>
          <ac:spMkLst>
            <pc:docMk/>
            <pc:sldMk cId="460109236" sldId="325"/>
            <ac:spMk id="8" creationId="{79035B68-693F-4DD8-9B96-6D981B555945}"/>
          </ac:spMkLst>
        </pc:spChg>
        <pc:graphicFrameChg chg="mod">
          <ac:chgData name="Bainbridge, Alex (STFC,DL,AST)" userId="ce672081-8234-4921-ae56-190d56fc3d1c" providerId="ADAL" clId="{F03A20D3-44F0-40AA-94B1-165EC3431AA3}" dt="2022-07-25T21:53:34.146" v="40" actId="1076"/>
          <ac:graphicFrameMkLst>
            <pc:docMk/>
            <pc:sldMk cId="460109236" sldId="325"/>
            <ac:graphicFrameMk id="5" creationId="{53842962-BDBB-4076-8DA2-E3C129CDFD40}"/>
          </ac:graphicFrameMkLst>
        </pc:graphicFrameChg>
      </pc:sldChg>
      <pc:sldChg chg="addSp delSp modSp add del mod">
        <pc:chgData name="Bainbridge, Alex (STFC,DL,AST)" userId="ce672081-8234-4921-ae56-190d56fc3d1c" providerId="ADAL" clId="{F03A20D3-44F0-40AA-94B1-165EC3431AA3}" dt="2022-07-25T21:50:59.569" v="5" actId="47"/>
        <pc:sldMkLst>
          <pc:docMk/>
          <pc:sldMk cId="2863130583" sldId="325"/>
        </pc:sldMkLst>
        <pc:spChg chg="del">
          <ac:chgData name="Bainbridge, Alex (STFC,DL,AST)" userId="ce672081-8234-4921-ae56-190d56fc3d1c" providerId="ADAL" clId="{F03A20D3-44F0-40AA-94B1-165EC3431AA3}" dt="2022-07-25T21:50:51.845" v="4" actId="478"/>
          <ac:spMkLst>
            <pc:docMk/>
            <pc:sldMk cId="2863130583" sldId="325"/>
            <ac:spMk id="6" creationId="{49B56F9B-3A8A-4522-88A9-A3A5F7937EBF}"/>
          </ac:spMkLst>
        </pc:spChg>
        <pc:graphicFrameChg chg="add mod">
          <ac:chgData name="Bainbridge, Alex (STFC,DL,AST)" userId="ce672081-8234-4921-ae56-190d56fc3d1c" providerId="ADAL" clId="{F03A20D3-44F0-40AA-94B1-165EC3431AA3}" dt="2022-07-25T21:50:44.839" v="3" actId="1076"/>
          <ac:graphicFrameMkLst>
            <pc:docMk/>
            <pc:sldMk cId="2863130583" sldId="325"/>
            <ac:graphicFrameMk id="17" creationId="{53842962-BDBB-4076-8DA2-E3C129CDFD40}"/>
          </ac:graphicFrameMkLst>
        </pc:graphicFrameChg>
        <pc:picChg chg="del">
          <ac:chgData name="Bainbridge, Alex (STFC,DL,AST)" userId="ce672081-8234-4921-ae56-190d56fc3d1c" providerId="ADAL" clId="{F03A20D3-44F0-40AA-94B1-165EC3431AA3}" dt="2022-07-25T21:50:34.412" v="1" actId="478"/>
          <ac:picMkLst>
            <pc:docMk/>
            <pc:sldMk cId="2863130583" sldId="325"/>
            <ac:picMk id="4" creationId="{F7D401FD-656C-458F-841A-45926C01BE98}"/>
          </ac:picMkLst>
        </pc:picChg>
      </pc:sldChg>
    </pc:docChg>
  </pc:docChgLst>
  <pc:docChgLst>
    <pc:chgData name="Bainbridge, Alex (STFC,DL,AST)" userId="ce672081-8234-4921-ae56-190d56fc3d1c" providerId="ADAL" clId="{A085AA6A-4C07-4B67-9800-E70519EEB06F}"/>
    <pc:docChg chg="undo custSel addSld delSld modSld modMainMaster">
      <pc:chgData name="Bainbridge, Alex (STFC,DL,AST)" userId="ce672081-8234-4921-ae56-190d56fc3d1c" providerId="ADAL" clId="{A085AA6A-4C07-4B67-9800-E70519EEB06F}" dt="2022-06-09T13:57:23.766" v="2174" actId="478"/>
      <pc:docMkLst>
        <pc:docMk/>
      </pc:docMkLst>
      <pc:sldChg chg="delSp mod">
        <pc:chgData name="Bainbridge, Alex (STFC,DL,AST)" userId="ce672081-8234-4921-ae56-190d56fc3d1c" providerId="ADAL" clId="{A085AA6A-4C07-4B67-9800-E70519EEB06F}" dt="2022-06-09T13:54:31.601" v="2145" actId="478"/>
        <pc:sldMkLst>
          <pc:docMk/>
          <pc:sldMk cId="3224382533" sldId="257"/>
        </pc:sldMkLst>
        <pc:spChg chg="del">
          <ac:chgData name="Bainbridge, Alex (STFC,DL,AST)" userId="ce672081-8234-4921-ae56-190d56fc3d1c" providerId="ADAL" clId="{A085AA6A-4C07-4B67-9800-E70519EEB06F}" dt="2022-06-09T13:54:31.601" v="2145" actId="478"/>
          <ac:spMkLst>
            <pc:docMk/>
            <pc:sldMk cId="3224382533" sldId="257"/>
            <ac:spMk id="2" creationId="{634401DF-8CAC-4A61-8EFF-D1ABA40F6D7A}"/>
          </ac:spMkLst>
        </pc:spChg>
        <pc:spChg chg="del">
          <ac:chgData name="Bainbridge, Alex (STFC,DL,AST)" userId="ce672081-8234-4921-ae56-190d56fc3d1c" providerId="ADAL" clId="{A085AA6A-4C07-4B67-9800-E70519EEB06F}" dt="2022-06-09T13:54:30.114" v="2144" actId="478"/>
          <ac:spMkLst>
            <pc:docMk/>
            <pc:sldMk cId="3224382533" sldId="257"/>
            <ac:spMk id="4" creationId="{A23F6E80-A51E-43D6-8ADF-572D12618098}"/>
          </ac:spMkLst>
        </pc:spChg>
      </pc:sldChg>
      <pc:sldChg chg="delSp modSp mod">
        <pc:chgData name="Bainbridge, Alex (STFC,DL,AST)" userId="ce672081-8234-4921-ae56-190d56fc3d1c" providerId="ADAL" clId="{A085AA6A-4C07-4B67-9800-E70519EEB06F}" dt="2022-06-09T13:54:45.342" v="2148" actId="478"/>
        <pc:sldMkLst>
          <pc:docMk/>
          <pc:sldMk cId="2185692126" sldId="258"/>
        </pc:sldMkLst>
        <pc:spChg chg="del">
          <ac:chgData name="Bainbridge, Alex (STFC,DL,AST)" userId="ce672081-8234-4921-ae56-190d56fc3d1c" providerId="ADAL" clId="{A085AA6A-4C07-4B67-9800-E70519EEB06F}" dt="2022-06-09T13:54:45.342" v="2148" actId="478"/>
          <ac:spMkLst>
            <pc:docMk/>
            <pc:sldMk cId="2185692126" sldId="258"/>
            <ac:spMk id="2" creationId="{05CDC855-D291-4B6B-9B2B-B0ED2C9F726C}"/>
          </ac:spMkLst>
        </pc:spChg>
        <pc:spChg chg="del">
          <ac:chgData name="Bainbridge, Alex (STFC,DL,AST)" userId="ce672081-8234-4921-ae56-190d56fc3d1c" providerId="ADAL" clId="{A085AA6A-4C07-4B67-9800-E70519EEB06F}" dt="2022-06-09T13:54:44.185" v="2147" actId="478"/>
          <ac:spMkLst>
            <pc:docMk/>
            <pc:sldMk cId="2185692126" sldId="258"/>
            <ac:spMk id="9" creationId="{D85079E4-0B60-4796-8A1F-53FBEBB7E02D}"/>
          </ac:spMkLst>
        </pc:spChg>
        <pc:picChg chg="mod">
          <ac:chgData name="Bainbridge, Alex (STFC,DL,AST)" userId="ce672081-8234-4921-ae56-190d56fc3d1c" providerId="ADAL" clId="{A085AA6A-4C07-4B67-9800-E70519EEB06F}" dt="2022-06-09T13:54:40.979" v="2146" actId="1076"/>
          <ac:picMkLst>
            <pc:docMk/>
            <pc:sldMk cId="2185692126" sldId="258"/>
            <ac:picMk id="8" creationId="{2A1F4585-A253-4F67-973F-C762EA497026}"/>
          </ac:picMkLst>
        </pc:picChg>
      </pc:sldChg>
      <pc:sldChg chg="addSp modSp mod">
        <pc:chgData name="Bainbridge, Alex (STFC,DL,AST)" userId="ce672081-8234-4921-ae56-190d56fc3d1c" providerId="ADAL" clId="{A085AA6A-4C07-4B67-9800-E70519EEB06F}" dt="2022-06-09T13:42:50.255" v="2015" actId="113"/>
        <pc:sldMkLst>
          <pc:docMk/>
          <pc:sldMk cId="907808853" sldId="259"/>
        </pc:sldMkLst>
        <pc:spChg chg="mod">
          <ac:chgData name="Bainbridge, Alex (STFC,DL,AST)" userId="ce672081-8234-4921-ae56-190d56fc3d1c" providerId="ADAL" clId="{A085AA6A-4C07-4B67-9800-E70519EEB06F}" dt="2022-06-09T12:46:45.252" v="491" actId="1076"/>
          <ac:spMkLst>
            <pc:docMk/>
            <pc:sldMk cId="907808853" sldId="259"/>
            <ac:spMk id="7" creationId="{00000000-0000-0000-0000-000000000000}"/>
          </ac:spMkLst>
        </pc:spChg>
        <pc:spChg chg="add mod">
          <ac:chgData name="Bainbridge, Alex (STFC,DL,AST)" userId="ce672081-8234-4921-ae56-190d56fc3d1c" providerId="ADAL" clId="{A085AA6A-4C07-4B67-9800-E70519EEB06F}" dt="2022-06-09T12:47:08.547" v="509" actId="20577"/>
          <ac:spMkLst>
            <pc:docMk/>
            <pc:sldMk cId="907808853" sldId="259"/>
            <ac:spMk id="22" creationId="{4A82E801-F0B8-426A-AE6E-7DF0C93E1ACF}"/>
          </ac:spMkLst>
        </pc:spChg>
        <pc:spChg chg="mod">
          <ac:chgData name="Bainbridge, Alex (STFC,DL,AST)" userId="ce672081-8234-4921-ae56-190d56fc3d1c" providerId="ADAL" clId="{A085AA6A-4C07-4B67-9800-E70519EEB06F}" dt="2022-06-09T13:42:31.239" v="2013" actId="113"/>
          <ac:spMkLst>
            <pc:docMk/>
            <pc:sldMk cId="907808853" sldId="259"/>
            <ac:spMk id="23" creationId="{00000000-0000-0000-0000-000000000000}"/>
          </ac:spMkLst>
        </pc:spChg>
        <pc:spChg chg="mod">
          <ac:chgData name="Bainbridge, Alex (STFC,DL,AST)" userId="ce672081-8234-4921-ae56-190d56fc3d1c" providerId="ADAL" clId="{A085AA6A-4C07-4B67-9800-E70519EEB06F}" dt="2022-06-09T13:42:50.255" v="2015" actId="113"/>
          <ac:spMkLst>
            <pc:docMk/>
            <pc:sldMk cId="907808853" sldId="259"/>
            <ac:spMk id="30" creationId="{00000000-0000-0000-0000-000000000000}"/>
          </ac:spMkLst>
        </pc:spChg>
        <pc:cxnChg chg="add mod">
          <ac:chgData name="Bainbridge, Alex (STFC,DL,AST)" userId="ce672081-8234-4921-ae56-190d56fc3d1c" providerId="ADAL" clId="{A085AA6A-4C07-4B67-9800-E70519EEB06F}" dt="2022-06-09T12:46:27.723" v="466" actId="14100"/>
          <ac:cxnSpMkLst>
            <pc:docMk/>
            <pc:sldMk cId="907808853" sldId="259"/>
            <ac:cxnSpMk id="20" creationId="{91A2513B-C582-429F-96CA-8C429DB30185}"/>
          </ac:cxnSpMkLst>
        </pc:cxnChg>
      </pc:sldChg>
      <pc:sldChg chg="delSp mod">
        <pc:chgData name="Bainbridge, Alex (STFC,DL,AST)" userId="ce672081-8234-4921-ae56-190d56fc3d1c" providerId="ADAL" clId="{A085AA6A-4C07-4B67-9800-E70519EEB06F}" dt="2022-06-09T13:54:51.023" v="2150" actId="478"/>
        <pc:sldMkLst>
          <pc:docMk/>
          <pc:sldMk cId="3188145418" sldId="260"/>
        </pc:sldMkLst>
        <pc:spChg chg="del">
          <ac:chgData name="Bainbridge, Alex (STFC,DL,AST)" userId="ce672081-8234-4921-ae56-190d56fc3d1c" providerId="ADAL" clId="{A085AA6A-4C07-4B67-9800-E70519EEB06F}" dt="2022-06-09T13:54:49.466" v="2149" actId="478"/>
          <ac:spMkLst>
            <pc:docMk/>
            <pc:sldMk cId="3188145418" sldId="260"/>
            <ac:spMk id="2" creationId="{607F5886-5890-41BC-B042-8167CB724F86}"/>
          </ac:spMkLst>
        </pc:spChg>
        <pc:spChg chg="del">
          <ac:chgData name="Bainbridge, Alex (STFC,DL,AST)" userId="ce672081-8234-4921-ae56-190d56fc3d1c" providerId="ADAL" clId="{A085AA6A-4C07-4B67-9800-E70519EEB06F}" dt="2022-06-09T13:54:51.023" v="2150" actId="478"/>
          <ac:spMkLst>
            <pc:docMk/>
            <pc:sldMk cId="3188145418" sldId="260"/>
            <ac:spMk id="3" creationId="{9820EFCF-2F68-4BDB-BB2B-7D11DD6A70C8}"/>
          </ac:spMkLst>
        </pc:spChg>
      </pc:sldChg>
      <pc:sldChg chg="addSp modSp mod">
        <pc:chgData name="Bainbridge, Alex (STFC,DL,AST)" userId="ce672081-8234-4921-ae56-190d56fc3d1c" providerId="ADAL" clId="{A085AA6A-4C07-4B67-9800-E70519EEB06F}" dt="2022-06-09T13:43:17.496" v="2017" actId="113"/>
        <pc:sldMkLst>
          <pc:docMk/>
          <pc:sldMk cId="3272043106" sldId="261"/>
        </pc:sldMkLst>
        <pc:spChg chg="mod">
          <ac:chgData name="Bainbridge, Alex (STFC,DL,AST)" userId="ce672081-8234-4921-ae56-190d56fc3d1c" providerId="ADAL" clId="{A085AA6A-4C07-4B67-9800-E70519EEB06F}" dt="2022-06-09T13:43:17.496" v="2017" actId="113"/>
          <ac:spMkLst>
            <pc:docMk/>
            <pc:sldMk cId="3272043106" sldId="261"/>
            <ac:spMk id="3" creationId="{00000000-0000-0000-0000-000000000000}"/>
          </ac:spMkLst>
        </pc:spChg>
        <pc:spChg chg="mod">
          <ac:chgData name="Bainbridge, Alex (STFC,DL,AST)" userId="ce672081-8234-4921-ae56-190d56fc3d1c" providerId="ADAL" clId="{A085AA6A-4C07-4B67-9800-E70519EEB06F}" dt="2022-06-08T16:29:20.792" v="125" actId="1076"/>
          <ac:spMkLst>
            <pc:docMk/>
            <pc:sldMk cId="3272043106" sldId="261"/>
            <ac:spMk id="5" creationId="{00000000-0000-0000-0000-000000000000}"/>
          </ac:spMkLst>
        </pc:spChg>
        <pc:spChg chg="add mod">
          <ac:chgData name="Bainbridge, Alex (STFC,DL,AST)" userId="ce672081-8234-4921-ae56-190d56fc3d1c" providerId="ADAL" clId="{A085AA6A-4C07-4B67-9800-E70519EEB06F}" dt="2022-06-08T16:29:03.233" v="115" actId="14100"/>
          <ac:spMkLst>
            <pc:docMk/>
            <pc:sldMk cId="3272043106" sldId="261"/>
            <ac:spMk id="7" creationId="{CE0F4243-1DA8-45DF-AF3F-BD232156DC62}"/>
          </ac:spMkLst>
        </pc:spChg>
        <pc:spChg chg="add mod">
          <ac:chgData name="Bainbridge, Alex (STFC,DL,AST)" userId="ce672081-8234-4921-ae56-190d56fc3d1c" providerId="ADAL" clId="{A085AA6A-4C07-4B67-9800-E70519EEB06F}" dt="2022-06-08T16:29:16.073" v="124" actId="1076"/>
          <ac:spMkLst>
            <pc:docMk/>
            <pc:sldMk cId="3272043106" sldId="261"/>
            <ac:spMk id="9" creationId="{0C8DC840-8D3F-4D44-812A-F99FD7DACC45}"/>
          </ac:spMkLst>
        </pc:spChg>
        <pc:spChg chg="add mod">
          <ac:chgData name="Bainbridge, Alex (STFC,DL,AST)" userId="ce672081-8234-4921-ae56-190d56fc3d1c" providerId="ADAL" clId="{A085AA6A-4C07-4B67-9800-E70519EEB06F}" dt="2022-06-08T16:30:06.801" v="131" actId="1076"/>
          <ac:spMkLst>
            <pc:docMk/>
            <pc:sldMk cId="3272043106" sldId="261"/>
            <ac:spMk id="10" creationId="{1F27497C-667E-4D19-B23A-35EAC6CA48D6}"/>
          </ac:spMkLst>
        </pc:spChg>
        <pc:spChg chg="add mod">
          <ac:chgData name="Bainbridge, Alex (STFC,DL,AST)" userId="ce672081-8234-4921-ae56-190d56fc3d1c" providerId="ADAL" clId="{A085AA6A-4C07-4B67-9800-E70519EEB06F}" dt="2022-06-09T11:20:58.872" v="233" actId="20577"/>
          <ac:spMkLst>
            <pc:docMk/>
            <pc:sldMk cId="3272043106" sldId="261"/>
            <ac:spMk id="11" creationId="{24DF541C-20C5-4699-BD1B-D68079692CF9}"/>
          </ac:spMkLst>
        </pc:spChg>
        <pc:spChg chg="add mod">
          <ac:chgData name="Bainbridge, Alex (STFC,DL,AST)" userId="ce672081-8234-4921-ae56-190d56fc3d1c" providerId="ADAL" clId="{A085AA6A-4C07-4B67-9800-E70519EEB06F}" dt="2022-06-08T16:31:36.026" v="158" actId="1076"/>
          <ac:spMkLst>
            <pc:docMk/>
            <pc:sldMk cId="3272043106" sldId="261"/>
            <ac:spMk id="12" creationId="{7405F4A2-ADBA-4177-8237-BDBF9951B5E4}"/>
          </ac:spMkLst>
        </pc:spChg>
        <pc:spChg chg="add mod">
          <ac:chgData name="Bainbridge, Alex (STFC,DL,AST)" userId="ce672081-8234-4921-ae56-190d56fc3d1c" providerId="ADAL" clId="{A085AA6A-4C07-4B67-9800-E70519EEB06F}" dt="2022-06-09T11:21:01.544" v="235" actId="20577"/>
          <ac:spMkLst>
            <pc:docMk/>
            <pc:sldMk cId="3272043106" sldId="261"/>
            <ac:spMk id="13" creationId="{C8AE3FB3-6BAF-479F-8A72-060170F9C5E4}"/>
          </ac:spMkLst>
        </pc:spChg>
      </pc:sldChg>
      <pc:sldChg chg="addSp modSp mod modAnim">
        <pc:chgData name="Bainbridge, Alex (STFC,DL,AST)" userId="ce672081-8234-4921-ae56-190d56fc3d1c" providerId="ADAL" clId="{A085AA6A-4C07-4B67-9800-E70519EEB06F}" dt="2022-06-09T13:49:47.569" v="2097"/>
        <pc:sldMkLst>
          <pc:docMk/>
          <pc:sldMk cId="1049093336" sldId="262"/>
        </pc:sldMkLst>
        <pc:spChg chg="mod">
          <ac:chgData name="Bainbridge, Alex (STFC,DL,AST)" userId="ce672081-8234-4921-ae56-190d56fc3d1c" providerId="ADAL" clId="{A085AA6A-4C07-4B67-9800-E70519EEB06F}" dt="2022-06-09T13:43:44.992" v="2021" actId="113"/>
          <ac:spMkLst>
            <pc:docMk/>
            <pc:sldMk cId="1049093336" sldId="262"/>
            <ac:spMk id="5" creationId="{00000000-0000-0000-0000-000000000000}"/>
          </ac:spMkLst>
        </pc:spChg>
        <pc:spChg chg="add mod">
          <ac:chgData name="Bainbridge, Alex (STFC,DL,AST)" userId="ce672081-8234-4921-ae56-190d56fc3d1c" providerId="ADAL" clId="{A085AA6A-4C07-4B67-9800-E70519EEB06F}" dt="2022-06-09T11:28:08.905" v="278" actId="1076"/>
          <ac:spMkLst>
            <pc:docMk/>
            <pc:sldMk cId="1049093336" sldId="262"/>
            <ac:spMk id="12" creationId="{968040E6-9027-41E1-9883-46A4956048DD}"/>
          </ac:spMkLst>
        </pc:spChg>
        <pc:spChg chg="mod">
          <ac:chgData name="Bainbridge, Alex (STFC,DL,AST)" userId="ce672081-8234-4921-ae56-190d56fc3d1c" providerId="ADAL" clId="{A085AA6A-4C07-4B67-9800-E70519EEB06F}" dt="2022-06-08T16:31:54.098" v="160" actId="1076"/>
          <ac:spMkLst>
            <pc:docMk/>
            <pc:sldMk cId="1049093336" sldId="262"/>
            <ac:spMk id="16" creationId="{51A0972B-0B64-4AA9-8C82-284EC420E6F9}"/>
          </ac:spMkLst>
        </pc:spChg>
        <pc:spChg chg="add mod">
          <ac:chgData name="Bainbridge, Alex (STFC,DL,AST)" userId="ce672081-8234-4921-ae56-190d56fc3d1c" providerId="ADAL" clId="{A085AA6A-4C07-4B67-9800-E70519EEB06F}" dt="2022-06-09T11:28:35.105" v="294" actId="20577"/>
          <ac:spMkLst>
            <pc:docMk/>
            <pc:sldMk cId="1049093336" sldId="262"/>
            <ac:spMk id="17" creationId="{A986226A-AC45-4C93-B191-B53546525EDB}"/>
          </ac:spMkLst>
        </pc:spChg>
        <pc:spChg chg="add mod">
          <ac:chgData name="Bainbridge, Alex (STFC,DL,AST)" userId="ce672081-8234-4921-ae56-190d56fc3d1c" providerId="ADAL" clId="{A085AA6A-4C07-4B67-9800-E70519EEB06F}" dt="2022-06-09T11:29:16.722" v="310" actId="1076"/>
          <ac:spMkLst>
            <pc:docMk/>
            <pc:sldMk cId="1049093336" sldId="262"/>
            <ac:spMk id="19" creationId="{0B45A785-41B5-4172-820A-C9061943CEA8}"/>
          </ac:spMkLst>
        </pc:spChg>
        <pc:spChg chg="add mod">
          <ac:chgData name="Bainbridge, Alex (STFC,DL,AST)" userId="ce672081-8234-4921-ae56-190d56fc3d1c" providerId="ADAL" clId="{A085AA6A-4C07-4B67-9800-E70519EEB06F}" dt="2022-06-09T12:38:01.878" v="326" actId="20577"/>
          <ac:spMkLst>
            <pc:docMk/>
            <pc:sldMk cId="1049093336" sldId="262"/>
            <ac:spMk id="22" creationId="{C28C4B44-882A-4D0C-92DA-41C94A3BE36B}"/>
          </ac:spMkLst>
        </pc:spChg>
        <pc:picChg chg="mod">
          <ac:chgData name="Bainbridge, Alex (STFC,DL,AST)" userId="ce672081-8234-4921-ae56-190d56fc3d1c" providerId="ADAL" clId="{A085AA6A-4C07-4B67-9800-E70519EEB06F}" dt="2022-06-01T15:25:03.644" v="29" actId="1076"/>
          <ac:picMkLst>
            <pc:docMk/>
            <pc:sldMk cId="1049093336" sldId="262"/>
            <ac:picMk id="6" creationId="{00000000-0000-0000-0000-000000000000}"/>
          </ac:picMkLst>
        </pc:picChg>
        <pc:cxnChg chg="add mod">
          <ac:chgData name="Bainbridge, Alex (STFC,DL,AST)" userId="ce672081-8234-4921-ae56-190d56fc3d1c" providerId="ADAL" clId="{A085AA6A-4C07-4B67-9800-E70519EEB06F}" dt="2022-06-09T11:29:04.137" v="297" actId="208"/>
          <ac:cxnSpMkLst>
            <pc:docMk/>
            <pc:sldMk cId="1049093336" sldId="262"/>
            <ac:cxnSpMk id="10" creationId="{D7FBFFC6-EDA6-4311-B5C7-E46430A5D673}"/>
          </ac:cxnSpMkLst>
        </pc:cxnChg>
        <pc:cxnChg chg="add mod">
          <ac:chgData name="Bainbridge, Alex (STFC,DL,AST)" userId="ce672081-8234-4921-ae56-190d56fc3d1c" providerId="ADAL" clId="{A085AA6A-4C07-4B67-9800-E70519EEB06F}" dt="2022-06-09T12:38:10.361" v="327" actId="14100"/>
          <ac:cxnSpMkLst>
            <pc:docMk/>
            <pc:sldMk cId="1049093336" sldId="262"/>
            <ac:cxnSpMk id="14" creationId="{2D47C2B5-060E-40CD-9381-C455D0F2FC6B}"/>
          </ac:cxnSpMkLst>
        </pc:cxnChg>
        <pc:cxnChg chg="add mod">
          <ac:chgData name="Bainbridge, Alex (STFC,DL,AST)" userId="ce672081-8234-4921-ae56-190d56fc3d1c" providerId="ADAL" clId="{A085AA6A-4C07-4B67-9800-E70519EEB06F}" dt="2022-06-09T11:29:04.137" v="297" actId="208"/>
          <ac:cxnSpMkLst>
            <pc:docMk/>
            <pc:sldMk cId="1049093336" sldId="262"/>
            <ac:cxnSpMk id="18" creationId="{F43EA5F7-9B18-47C7-8E71-5D2AFEE64FC2}"/>
          </ac:cxnSpMkLst>
        </pc:cxnChg>
        <pc:cxnChg chg="add mod">
          <ac:chgData name="Bainbridge, Alex (STFC,DL,AST)" userId="ce672081-8234-4921-ae56-190d56fc3d1c" providerId="ADAL" clId="{A085AA6A-4C07-4B67-9800-E70519EEB06F}" dt="2022-06-09T12:37:43.674" v="316" actId="14100"/>
          <ac:cxnSpMkLst>
            <pc:docMk/>
            <pc:sldMk cId="1049093336" sldId="262"/>
            <ac:cxnSpMk id="20" creationId="{3BE266FB-D4E6-4182-BBA7-CF81801C039B}"/>
          </ac:cxnSpMkLst>
        </pc:cxnChg>
      </pc:sldChg>
      <pc:sldChg chg="modSp mod">
        <pc:chgData name="Bainbridge, Alex (STFC,DL,AST)" userId="ce672081-8234-4921-ae56-190d56fc3d1c" providerId="ADAL" clId="{A085AA6A-4C07-4B67-9800-E70519EEB06F}" dt="2022-06-09T12:51:47.478" v="557" actId="1076"/>
        <pc:sldMkLst>
          <pc:docMk/>
          <pc:sldMk cId="185638929" sldId="288"/>
        </pc:sldMkLst>
        <pc:spChg chg="mod">
          <ac:chgData name="Bainbridge, Alex (STFC,DL,AST)" userId="ce672081-8234-4921-ae56-190d56fc3d1c" providerId="ADAL" clId="{A085AA6A-4C07-4B67-9800-E70519EEB06F}" dt="2022-06-09T12:51:47.478" v="557" actId="1076"/>
          <ac:spMkLst>
            <pc:docMk/>
            <pc:sldMk cId="185638929" sldId="288"/>
            <ac:spMk id="26" creationId="{166BE862-8B97-4A2F-86CD-10BA5A1C4C75}"/>
          </ac:spMkLst>
        </pc:spChg>
      </pc:sldChg>
      <pc:sldChg chg="delSp mod">
        <pc:chgData name="Bainbridge, Alex (STFC,DL,AST)" userId="ce672081-8234-4921-ae56-190d56fc3d1c" providerId="ADAL" clId="{A085AA6A-4C07-4B67-9800-E70519EEB06F}" dt="2022-06-09T13:55:04.357" v="2152" actId="478"/>
        <pc:sldMkLst>
          <pc:docMk/>
          <pc:sldMk cId="3825495820" sldId="293"/>
        </pc:sldMkLst>
        <pc:spChg chg="del">
          <ac:chgData name="Bainbridge, Alex (STFC,DL,AST)" userId="ce672081-8234-4921-ae56-190d56fc3d1c" providerId="ADAL" clId="{A085AA6A-4C07-4B67-9800-E70519EEB06F}" dt="2022-06-09T13:55:04.357" v="2152" actId="478"/>
          <ac:spMkLst>
            <pc:docMk/>
            <pc:sldMk cId="3825495820" sldId="293"/>
            <ac:spMk id="2" creationId="{34712897-9793-4C2A-923E-0D278027681C}"/>
          </ac:spMkLst>
        </pc:spChg>
        <pc:spChg chg="del">
          <ac:chgData name="Bainbridge, Alex (STFC,DL,AST)" userId="ce672081-8234-4921-ae56-190d56fc3d1c" providerId="ADAL" clId="{A085AA6A-4C07-4B67-9800-E70519EEB06F}" dt="2022-06-09T13:55:03.261" v="2151" actId="478"/>
          <ac:spMkLst>
            <pc:docMk/>
            <pc:sldMk cId="3825495820" sldId="293"/>
            <ac:spMk id="3" creationId="{524BD055-3E33-4A41-937A-375A993B8A53}"/>
          </ac:spMkLst>
        </pc:spChg>
      </pc:sldChg>
      <pc:sldChg chg="delSp mod">
        <pc:chgData name="Bainbridge, Alex (STFC,DL,AST)" userId="ce672081-8234-4921-ae56-190d56fc3d1c" providerId="ADAL" clId="{A085AA6A-4C07-4B67-9800-E70519EEB06F}" dt="2022-06-09T13:56:00.497" v="2157" actId="478"/>
        <pc:sldMkLst>
          <pc:docMk/>
          <pc:sldMk cId="3710776111" sldId="294"/>
        </pc:sldMkLst>
        <pc:spChg chg="del">
          <ac:chgData name="Bainbridge, Alex (STFC,DL,AST)" userId="ce672081-8234-4921-ae56-190d56fc3d1c" providerId="ADAL" clId="{A085AA6A-4C07-4B67-9800-E70519EEB06F}" dt="2022-06-09T13:56:00.497" v="2157" actId="478"/>
          <ac:spMkLst>
            <pc:docMk/>
            <pc:sldMk cId="3710776111" sldId="294"/>
            <ac:spMk id="2" creationId="{7CD1E4CA-4247-4498-8629-1CDFA4572351}"/>
          </ac:spMkLst>
        </pc:spChg>
        <pc:spChg chg="del">
          <ac:chgData name="Bainbridge, Alex (STFC,DL,AST)" userId="ce672081-8234-4921-ae56-190d56fc3d1c" providerId="ADAL" clId="{A085AA6A-4C07-4B67-9800-E70519EEB06F}" dt="2022-06-09T13:56:00.497" v="2157" actId="478"/>
          <ac:spMkLst>
            <pc:docMk/>
            <pc:sldMk cId="3710776111" sldId="294"/>
            <ac:spMk id="3" creationId="{E54CA0A6-9D3B-438D-9BBF-C8BE824F4D51}"/>
          </ac:spMkLst>
        </pc:spChg>
      </pc:sldChg>
      <pc:sldChg chg="delSp mod">
        <pc:chgData name="Bainbridge, Alex (STFC,DL,AST)" userId="ce672081-8234-4921-ae56-190d56fc3d1c" providerId="ADAL" clId="{A085AA6A-4C07-4B67-9800-E70519EEB06F}" dt="2022-06-09T13:56:22.640" v="2158" actId="478"/>
        <pc:sldMkLst>
          <pc:docMk/>
          <pc:sldMk cId="848406050" sldId="295"/>
        </pc:sldMkLst>
        <pc:spChg chg="del">
          <ac:chgData name="Bainbridge, Alex (STFC,DL,AST)" userId="ce672081-8234-4921-ae56-190d56fc3d1c" providerId="ADAL" clId="{A085AA6A-4C07-4B67-9800-E70519EEB06F}" dt="2022-06-09T13:56:22.640" v="2158" actId="478"/>
          <ac:spMkLst>
            <pc:docMk/>
            <pc:sldMk cId="848406050" sldId="295"/>
            <ac:spMk id="2" creationId="{BC3C3EE0-F041-4160-AA2B-84EADE165716}"/>
          </ac:spMkLst>
        </pc:spChg>
        <pc:spChg chg="del">
          <ac:chgData name="Bainbridge, Alex (STFC,DL,AST)" userId="ce672081-8234-4921-ae56-190d56fc3d1c" providerId="ADAL" clId="{A085AA6A-4C07-4B67-9800-E70519EEB06F}" dt="2022-06-09T13:56:22.640" v="2158" actId="478"/>
          <ac:spMkLst>
            <pc:docMk/>
            <pc:sldMk cId="848406050" sldId="295"/>
            <ac:spMk id="3" creationId="{D865EB68-C6D5-4A16-832D-D9618CB41DE3}"/>
          </ac:spMkLst>
        </pc:spChg>
      </pc:sldChg>
      <pc:sldChg chg="modSp del mod">
        <pc:chgData name="Bainbridge, Alex (STFC,DL,AST)" userId="ce672081-8234-4921-ae56-190d56fc3d1c" providerId="ADAL" clId="{A085AA6A-4C07-4B67-9800-E70519EEB06F}" dt="2022-06-08T11:08:43.537" v="35" actId="2696"/>
        <pc:sldMkLst>
          <pc:docMk/>
          <pc:sldMk cId="2806706225" sldId="296"/>
        </pc:sldMkLst>
        <pc:picChg chg="mod">
          <ac:chgData name="Bainbridge, Alex (STFC,DL,AST)" userId="ce672081-8234-4921-ae56-190d56fc3d1c" providerId="ADAL" clId="{A085AA6A-4C07-4B67-9800-E70519EEB06F}" dt="2022-06-01T15:23:28.796" v="28" actId="1076"/>
          <ac:picMkLst>
            <pc:docMk/>
            <pc:sldMk cId="2806706225" sldId="296"/>
            <ac:picMk id="8" creationId="{1D1F8BF7-1F25-4D25-9F9B-B46CB19AEDC5}"/>
          </ac:picMkLst>
        </pc:picChg>
      </pc:sldChg>
      <pc:sldChg chg="add del">
        <pc:chgData name="Bainbridge, Alex (STFC,DL,AST)" userId="ce672081-8234-4921-ae56-190d56fc3d1c" providerId="ADAL" clId="{A085AA6A-4C07-4B67-9800-E70519EEB06F}" dt="2022-06-09T12:51:58.124" v="558" actId="47"/>
        <pc:sldMkLst>
          <pc:docMk/>
          <pc:sldMk cId="3098074677" sldId="296"/>
        </pc:sldMkLst>
      </pc:sldChg>
      <pc:sldChg chg="delSp mod">
        <pc:chgData name="Bainbridge, Alex (STFC,DL,AST)" userId="ce672081-8234-4921-ae56-190d56fc3d1c" providerId="ADAL" clId="{A085AA6A-4C07-4B67-9800-E70519EEB06F}" dt="2022-06-09T13:56:54.349" v="2160" actId="478"/>
        <pc:sldMkLst>
          <pc:docMk/>
          <pc:sldMk cId="1075287783" sldId="297"/>
        </pc:sldMkLst>
        <pc:spChg chg="del">
          <ac:chgData name="Bainbridge, Alex (STFC,DL,AST)" userId="ce672081-8234-4921-ae56-190d56fc3d1c" providerId="ADAL" clId="{A085AA6A-4C07-4B67-9800-E70519EEB06F}" dt="2022-06-09T13:56:54.349" v="2160" actId="478"/>
          <ac:spMkLst>
            <pc:docMk/>
            <pc:sldMk cId="1075287783" sldId="297"/>
            <ac:spMk id="2" creationId="{A9ACA41B-F3E1-43A1-AEEB-05CA5BDCCB9E}"/>
          </ac:spMkLst>
        </pc:spChg>
        <pc:spChg chg="del">
          <ac:chgData name="Bainbridge, Alex (STFC,DL,AST)" userId="ce672081-8234-4921-ae56-190d56fc3d1c" providerId="ADAL" clId="{A085AA6A-4C07-4B67-9800-E70519EEB06F}" dt="2022-06-09T13:56:54.349" v="2160" actId="478"/>
          <ac:spMkLst>
            <pc:docMk/>
            <pc:sldMk cId="1075287783" sldId="297"/>
            <ac:spMk id="3" creationId="{4ECD1EC6-7278-4329-B80A-819BF9A51C11}"/>
          </ac:spMkLst>
        </pc:spChg>
      </pc:sldChg>
      <pc:sldChg chg="addSp delSp modSp mod delAnim modAnim">
        <pc:chgData name="Bainbridge, Alex (STFC,DL,AST)" userId="ce672081-8234-4921-ae56-190d56fc3d1c" providerId="ADAL" clId="{A085AA6A-4C07-4B67-9800-E70519EEB06F}" dt="2022-06-08T11:14:53.662" v="58" actId="20577"/>
        <pc:sldMkLst>
          <pc:docMk/>
          <pc:sldMk cId="2681578601" sldId="298"/>
        </pc:sldMkLst>
        <pc:spChg chg="del">
          <ac:chgData name="Bainbridge, Alex (STFC,DL,AST)" userId="ce672081-8234-4921-ae56-190d56fc3d1c" providerId="ADAL" clId="{A085AA6A-4C07-4B67-9800-E70519EEB06F}" dt="2022-06-08T11:10:38.241" v="51" actId="478"/>
          <ac:spMkLst>
            <pc:docMk/>
            <pc:sldMk cId="2681578601" sldId="298"/>
            <ac:spMk id="30" creationId="{1C32203A-0193-4F2F-B08E-72808A2BFD0B}"/>
          </ac:spMkLst>
        </pc:spChg>
        <pc:spChg chg="add mod">
          <ac:chgData name="Bainbridge, Alex (STFC,DL,AST)" userId="ce672081-8234-4921-ae56-190d56fc3d1c" providerId="ADAL" clId="{A085AA6A-4C07-4B67-9800-E70519EEB06F}" dt="2022-06-08T11:14:53.662" v="58" actId="20577"/>
          <ac:spMkLst>
            <pc:docMk/>
            <pc:sldMk cId="2681578601" sldId="298"/>
            <ac:spMk id="31" creationId="{F0AF3DE7-964E-4FC1-9FF7-B5DB4EC94CD3}"/>
          </ac:spMkLst>
        </pc:spChg>
        <pc:picChg chg="del mod">
          <ac:chgData name="Bainbridge, Alex (STFC,DL,AST)" userId="ce672081-8234-4921-ae56-190d56fc3d1c" providerId="ADAL" clId="{A085AA6A-4C07-4B67-9800-E70519EEB06F}" dt="2022-06-08T11:10:36.473" v="50" actId="478"/>
          <ac:picMkLst>
            <pc:docMk/>
            <pc:sldMk cId="2681578601" sldId="298"/>
            <ac:picMk id="29" creationId="{F2EE280C-AC39-4126-AC0B-F31F93982151}"/>
          </ac:picMkLst>
        </pc:picChg>
      </pc:sldChg>
      <pc:sldChg chg="addSp modSp mod">
        <pc:chgData name="Bainbridge, Alex (STFC,DL,AST)" userId="ce672081-8234-4921-ae56-190d56fc3d1c" providerId="ADAL" clId="{A085AA6A-4C07-4B67-9800-E70519EEB06F}" dt="2022-06-09T13:41:56.111" v="2011" actId="113"/>
        <pc:sldMkLst>
          <pc:docMk/>
          <pc:sldMk cId="1897750226" sldId="300"/>
        </pc:sldMkLst>
        <pc:spChg chg="mod">
          <ac:chgData name="Bainbridge, Alex (STFC,DL,AST)" userId="ce672081-8234-4921-ae56-190d56fc3d1c" providerId="ADAL" clId="{A085AA6A-4C07-4B67-9800-E70519EEB06F}" dt="2022-06-08T11:15:22.002" v="66" actId="1076"/>
          <ac:spMkLst>
            <pc:docMk/>
            <pc:sldMk cId="1897750226" sldId="300"/>
            <ac:spMk id="2" creationId="{A080DF1B-537F-4064-B500-457CE3F237A9}"/>
          </ac:spMkLst>
        </pc:spChg>
        <pc:spChg chg="mod">
          <ac:chgData name="Bainbridge, Alex (STFC,DL,AST)" userId="ce672081-8234-4921-ae56-190d56fc3d1c" providerId="ADAL" clId="{A085AA6A-4C07-4B67-9800-E70519EEB06F}" dt="2022-06-09T13:41:56.111" v="2011" actId="113"/>
          <ac:spMkLst>
            <pc:docMk/>
            <pc:sldMk cId="1897750226" sldId="300"/>
            <ac:spMk id="3" creationId="{00000000-0000-0000-0000-000000000000}"/>
          </ac:spMkLst>
        </pc:spChg>
        <pc:spChg chg="mod">
          <ac:chgData name="Bainbridge, Alex (STFC,DL,AST)" userId="ce672081-8234-4921-ae56-190d56fc3d1c" providerId="ADAL" clId="{A085AA6A-4C07-4B67-9800-E70519EEB06F}" dt="2022-06-08T16:19:27.086" v="72" actId="113"/>
          <ac:spMkLst>
            <pc:docMk/>
            <pc:sldMk cId="1897750226" sldId="300"/>
            <ac:spMk id="7" creationId="{00000000-0000-0000-0000-000000000000}"/>
          </ac:spMkLst>
        </pc:spChg>
        <pc:spChg chg="add mod">
          <ac:chgData name="Bainbridge, Alex (STFC,DL,AST)" userId="ce672081-8234-4921-ae56-190d56fc3d1c" providerId="ADAL" clId="{A085AA6A-4C07-4B67-9800-E70519EEB06F}" dt="2022-06-08T16:20:56.496" v="110" actId="20577"/>
          <ac:spMkLst>
            <pc:docMk/>
            <pc:sldMk cId="1897750226" sldId="300"/>
            <ac:spMk id="11" creationId="{367CD656-7B2E-4286-89C6-14BE19A413FD}"/>
          </ac:spMkLst>
        </pc:spChg>
        <pc:spChg chg="add mod">
          <ac:chgData name="Bainbridge, Alex (STFC,DL,AST)" userId="ce672081-8234-4921-ae56-190d56fc3d1c" providerId="ADAL" clId="{A085AA6A-4C07-4B67-9800-E70519EEB06F}" dt="2022-06-08T16:20:52.790" v="108" actId="1076"/>
          <ac:spMkLst>
            <pc:docMk/>
            <pc:sldMk cId="1897750226" sldId="300"/>
            <ac:spMk id="13" creationId="{46E021AA-082C-42D4-B250-7440E868FC05}"/>
          </ac:spMkLst>
        </pc:spChg>
        <pc:picChg chg="mod">
          <ac:chgData name="Bainbridge, Alex (STFC,DL,AST)" userId="ce672081-8234-4921-ae56-190d56fc3d1c" providerId="ADAL" clId="{A085AA6A-4C07-4B67-9800-E70519EEB06F}" dt="2022-06-08T16:20:47.702" v="105" actId="14100"/>
          <ac:picMkLst>
            <pc:docMk/>
            <pc:sldMk cId="1897750226" sldId="300"/>
            <ac:picMk id="4" creationId="{00000000-0000-0000-0000-000000000000}"/>
          </ac:picMkLst>
        </pc:picChg>
        <pc:picChg chg="mod">
          <ac:chgData name="Bainbridge, Alex (STFC,DL,AST)" userId="ce672081-8234-4921-ae56-190d56fc3d1c" providerId="ADAL" clId="{A085AA6A-4C07-4B67-9800-E70519EEB06F}" dt="2022-06-08T16:20:49.078" v="106" actId="14100"/>
          <ac:picMkLst>
            <pc:docMk/>
            <pc:sldMk cId="1897750226" sldId="300"/>
            <ac:picMk id="5" creationId="{00000000-0000-0000-0000-000000000000}"/>
          </ac:picMkLst>
        </pc:picChg>
      </pc:sldChg>
      <pc:sldChg chg="modSp mod">
        <pc:chgData name="Bainbridge, Alex (STFC,DL,AST)" userId="ce672081-8234-4921-ae56-190d56fc3d1c" providerId="ADAL" clId="{A085AA6A-4C07-4B67-9800-E70519EEB06F}" dt="2022-06-09T13:46:14.806" v="2085" actId="113"/>
        <pc:sldMkLst>
          <pc:docMk/>
          <pc:sldMk cId="3052040320" sldId="301"/>
        </pc:sldMkLst>
        <pc:spChg chg="mod">
          <ac:chgData name="Bainbridge, Alex (STFC,DL,AST)" userId="ce672081-8234-4921-ae56-190d56fc3d1c" providerId="ADAL" clId="{A085AA6A-4C07-4B67-9800-E70519EEB06F}" dt="2022-06-09T13:46:14.806" v="2085" actId="113"/>
          <ac:spMkLst>
            <pc:docMk/>
            <pc:sldMk cId="3052040320" sldId="301"/>
            <ac:spMk id="2" creationId="{E5CE72EB-EF30-4C51-AEE3-40D5BB306574}"/>
          </ac:spMkLst>
        </pc:spChg>
      </pc:sldChg>
      <pc:sldChg chg="delSp modSp mod">
        <pc:chgData name="Bainbridge, Alex (STFC,DL,AST)" userId="ce672081-8234-4921-ae56-190d56fc3d1c" providerId="ADAL" clId="{A085AA6A-4C07-4B67-9800-E70519EEB06F}" dt="2022-06-09T13:56:41.798" v="2159" actId="478"/>
        <pc:sldMkLst>
          <pc:docMk/>
          <pc:sldMk cId="2901070932" sldId="308"/>
        </pc:sldMkLst>
        <pc:spChg chg="del">
          <ac:chgData name="Bainbridge, Alex (STFC,DL,AST)" userId="ce672081-8234-4921-ae56-190d56fc3d1c" providerId="ADAL" clId="{A085AA6A-4C07-4B67-9800-E70519EEB06F}" dt="2022-06-09T13:56:41.798" v="2159" actId="478"/>
          <ac:spMkLst>
            <pc:docMk/>
            <pc:sldMk cId="2901070932" sldId="308"/>
            <ac:spMk id="2" creationId="{5C8E51E4-D6A0-4A79-A682-7DD7922C0ECB}"/>
          </ac:spMkLst>
        </pc:spChg>
        <pc:spChg chg="del">
          <ac:chgData name="Bainbridge, Alex (STFC,DL,AST)" userId="ce672081-8234-4921-ae56-190d56fc3d1c" providerId="ADAL" clId="{A085AA6A-4C07-4B67-9800-E70519EEB06F}" dt="2022-06-09T13:56:41.798" v="2159" actId="478"/>
          <ac:spMkLst>
            <pc:docMk/>
            <pc:sldMk cId="2901070932" sldId="308"/>
            <ac:spMk id="3" creationId="{1B966650-4E6D-4F8C-B49C-6DC99F171652}"/>
          </ac:spMkLst>
        </pc:spChg>
        <pc:spChg chg="mod">
          <ac:chgData name="Bainbridge, Alex (STFC,DL,AST)" userId="ce672081-8234-4921-ae56-190d56fc3d1c" providerId="ADAL" clId="{A085AA6A-4C07-4B67-9800-E70519EEB06F}" dt="2022-06-09T13:51:41.224" v="2101" actId="113"/>
          <ac:spMkLst>
            <pc:docMk/>
            <pc:sldMk cId="2901070932" sldId="308"/>
            <ac:spMk id="7" creationId="{108DC7F5-099C-FD4D-905A-DC79A38901EC}"/>
          </ac:spMkLst>
        </pc:spChg>
      </pc:sldChg>
      <pc:sldChg chg="modSp mod">
        <pc:chgData name="Bainbridge, Alex (STFC,DL,AST)" userId="ce672081-8234-4921-ae56-190d56fc3d1c" providerId="ADAL" clId="{A085AA6A-4C07-4B67-9800-E70519EEB06F}" dt="2022-06-09T13:52:49.721" v="2143" actId="113"/>
        <pc:sldMkLst>
          <pc:docMk/>
          <pc:sldMk cId="578977537" sldId="309"/>
        </pc:sldMkLst>
        <pc:spChg chg="mod">
          <ac:chgData name="Bainbridge, Alex (STFC,DL,AST)" userId="ce672081-8234-4921-ae56-190d56fc3d1c" providerId="ADAL" clId="{A085AA6A-4C07-4B67-9800-E70519EEB06F}" dt="2022-06-09T13:52:49.721" v="2143" actId="113"/>
          <ac:spMkLst>
            <pc:docMk/>
            <pc:sldMk cId="578977537" sldId="309"/>
            <ac:spMk id="7" creationId="{108DC7F5-099C-FD4D-905A-DC79A38901EC}"/>
          </ac:spMkLst>
        </pc:spChg>
      </pc:sldChg>
      <pc:sldChg chg="modSp mod">
        <pc:chgData name="Bainbridge, Alex (STFC,DL,AST)" userId="ce672081-8234-4921-ae56-190d56fc3d1c" providerId="ADAL" clId="{A085AA6A-4C07-4B67-9800-E70519EEB06F}" dt="2022-06-09T13:42:09.999" v="2012" actId="113"/>
        <pc:sldMkLst>
          <pc:docMk/>
          <pc:sldMk cId="2188558312" sldId="310"/>
        </pc:sldMkLst>
        <pc:spChg chg="mod">
          <ac:chgData name="Bainbridge, Alex (STFC,DL,AST)" userId="ce672081-8234-4921-ae56-190d56fc3d1c" providerId="ADAL" clId="{A085AA6A-4C07-4B67-9800-E70519EEB06F}" dt="2022-06-09T13:42:09.999" v="2012" actId="113"/>
          <ac:spMkLst>
            <pc:docMk/>
            <pc:sldMk cId="2188558312" sldId="310"/>
            <ac:spMk id="7" creationId="{DB6567D5-B1E7-4FB2-9AA5-EE8D7C0868AB}"/>
          </ac:spMkLst>
        </pc:spChg>
      </pc:sldChg>
      <pc:sldChg chg="modSp mod">
        <pc:chgData name="Bainbridge, Alex (STFC,DL,AST)" userId="ce672081-8234-4921-ae56-190d56fc3d1c" providerId="ADAL" clId="{A085AA6A-4C07-4B67-9800-E70519EEB06F}" dt="2022-06-09T13:55:48.102" v="2156" actId="1076"/>
        <pc:sldMkLst>
          <pc:docMk/>
          <pc:sldMk cId="3209449033" sldId="311"/>
        </pc:sldMkLst>
        <pc:spChg chg="mod">
          <ac:chgData name="Bainbridge, Alex (STFC,DL,AST)" userId="ce672081-8234-4921-ae56-190d56fc3d1c" providerId="ADAL" clId="{A085AA6A-4C07-4B67-9800-E70519EEB06F}" dt="2022-06-09T13:45:12.860" v="2038" actId="20577"/>
          <ac:spMkLst>
            <pc:docMk/>
            <pc:sldMk cId="3209449033" sldId="311"/>
            <ac:spMk id="18" creationId="{D279C0CF-F6A0-4695-80A7-63F75770EA54}"/>
          </ac:spMkLst>
        </pc:spChg>
        <pc:picChg chg="mod">
          <ac:chgData name="Bainbridge, Alex (STFC,DL,AST)" userId="ce672081-8234-4921-ae56-190d56fc3d1c" providerId="ADAL" clId="{A085AA6A-4C07-4B67-9800-E70519EEB06F}" dt="2022-06-09T13:55:48.102" v="2156" actId="1076"/>
          <ac:picMkLst>
            <pc:docMk/>
            <pc:sldMk cId="3209449033" sldId="311"/>
            <ac:picMk id="20" creationId="{B21E0DAA-5EB5-42C0-BB7D-3A1241D7B84C}"/>
          </ac:picMkLst>
        </pc:picChg>
      </pc:sldChg>
      <pc:sldChg chg="addSp modSp mod">
        <pc:chgData name="Bainbridge, Alex (STFC,DL,AST)" userId="ce672081-8234-4921-ae56-190d56fc3d1c" providerId="ADAL" clId="{A085AA6A-4C07-4B67-9800-E70519EEB06F}" dt="2022-06-09T12:49:52.485" v="541" actId="207"/>
        <pc:sldMkLst>
          <pc:docMk/>
          <pc:sldMk cId="3802448720" sldId="312"/>
        </pc:sldMkLst>
        <pc:spChg chg="add mod">
          <ac:chgData name="Bainbridge, Alex (STFC,DL,AST)" userId="ce672081-8234-4921-ae56-190d56fc3d1c" providerId="ADAL" clId="{A085AA6A-4C07-4B67-9800-E70519EEB06F}" dt="2022-06-09T12:49:43.161" v="539" actId="207"/>
          <ac:spMkLst>
            <pc:docMk/>
            <pc:sldMk cId="3802448720" sldId="312"/>
            <ac:spMk id="9" creationId="{64C297E9-0362-484A-8476-5473970B5058}"/>
          </ac:spMkLst>
        </pc:spChg>
        <pc:spChg chg="add mod">
          <ac:chgData name="Bainbridge, Alex (STFC,DL,AST)" userId="ce672081-8234-4921-ae56-190d56fc3d1c" providerId="ADAL" clId="{A085AA6A-4C07-4B67-9800-E70519EEB06F}" dt="2022-06-09T12:49:48.488" v="540" actId="207"/>
          <ac:spMkLst>
            <pc:docMk/>
            <pc:sldMk cId="3802448720" sldId="312"/>
            <ac:spMk id="10" creationId="{D12D8C7E-6116-4E2C-AEEC-2C1FFE89D28B}"/>
          </ac:spMkLst>
        </pc:spChg>
        <pc:spChg chg="add mod">
          <ac:chgData name="Bainbridge, Alex (STFC,DL,AST)" userId="ce672081-8234-4921-ae56-190d56fc3d1c" providerId="ADAL" clId="{A085AA6A-4C07-4B67-9800-E70519EEB06F}" dt="2022-06-09T12:49:52.485" v="541" actId="207"/>
          <ac:spMkLst>
            <pc:docMk/>
            <pc:sldMk cId="3802448720" sldId="312"/>
            <ac:spMk id="11" creationId="{DB04FA51-C9F6-48ED-AFCF-829A99D82C5C}"/>
          </ac:spMkLst>
        </pc:spChg>
        <pc:spChg chg="add mod">
          <ac:chgData name="Bainbridge, Alex (STFC,DL,AST)" userId="ce672081-8234-4921-ae56-190d56fc3d1c" providerId="ADAL" clId="{A085AA6A-4C07-4B67-9800-E70519EEB06F}" dt="2022-06-09T12:49:38.258" v="538" actId="207"/>
          <ac:spMkLst>
            <pc:docMk/>
            <pc:sldMk cId="3802448720" sldId="312"/>
            <ac:spMk id="12" creationId="{D5350F86-410D-4262-9AA4-AA2978D91957}"/>
          </ac:spMkLst>
        </pc:spChg>
      </pc:sldChg>
      <pc:sldChg chg="addSp modSp mod">
        <pc:chgData name="Bainbridge, Alex (STFC,DL,AST)" userId="ce672081-8234-4921-ae56-190d56fc3d1c" providerId="ADAL" clId="{A085AA6A-4C07-4B67-9800-E70519EEB06F}" dt="2022-06-09T13:44:22.535" v="2024" actId="113"/>
        <pc:sldMkLst>
          <pc:docMk/>
          <pc:sldMk cId="4175041166" sldId="313"/>
        </pc:sldMkLst>
        <pc:spChg chg="mod">
          <ac:chgData name="Bainbridge, Alex (STFC,DL,AST)" userId="ce672081-8234-4921-ae56-190d56fc3d1c" providerId="ADAL" clId="{A085AA6A-4C07-4B67-9800-E70519EEB06F}" dt="2022-06-09T13:44:22.535" v="2024" actId="113"/>
          <ac:spMkLst>
            <pc:docMk/>
            <pc:sldMk cId="4175041166" sldId="313"/>
            <ac:spMk id="6" creationId="{660B3D92-8ACA-486E-A701-4C766D2E1398}"/>
          </ac:spMkLst>
        </pc:spChg>
        <pc:spChg chg="add mod">
          <ac:chgData name="Bainbridge, Alex (STFC,DL,AST)" userId="ce672081-8234-4921-ae56-190d56fc3d1c" providerId="ADAL" clId="{A085AA6A-4C07-4B67-9800-E70519EEB06F}" dt="2022-06-09T11:26:58.153" v="267" actId="1076"/>
          <ac:spMkLst>
            <pc:docMk/>
            <pc:sldMk cId="4175041166" sldId="313"/>
            <ac:spMk id="10" creationId="{A99B7577-F41C-415E-AE6B-1500CFBC8E51}"/>
          </ac:spMkLst>
        </pc:spChg>
        <pc:spChg chg="add mod">
          <ac:chgData name="Bainbridge, Alex (STFC,DL,AST)" userId="ce672081-8234-4921-ae56-190d56fc3d1c" providerId="ADAL" clId="{A085AA6A-4C07-4B67-9800-E70519EEB06F}" dt="2022-06-09T12:39:24.586" v="378" actId="1076"/>
          <ac:spMkLst>
            <pc:docMk/>
            <pc:sldMk cId="4175041166" sldId="313"/>
            <ac:spMk id="14" creationId="{9A40B1B2-6398-42C2-9558-E6B4561DCFD5}"/>
          </ac:spMkLst>
        </pc:spChg>
        <pc:spChg chg="add mod">
          <ac:chgData name="Bainbridge, Alex (STFC,DL,AST)" userId="ce672081-8234-4921-ae56-190d56fc3d1c" providerId="ADAL" clId="{A085AA6A-4C07-4B67-9800-E70519EEB06F}" dt="2022-06-09T12:42:59.570" v="417" actId="1076"/>
          <ac:spMkLst>
            <pc:docMk/>
            <pc:sldMk cId="4175041166" sldId="313"/>
            <ac:spMk id="17" creationId="{542BC9FD-F865-49CB-A26F-29A5EF92644C}"/>
          </ac:spMkLst>
        </pc:spChg>
        <pc:spChg chg="add mod">
          <ac:chgData name="Bainbridge, Alex (STFC,DL,AST)" userId="ce672081-8234-4921-ae56-190d56fc3d1c" providerId="ADAL" clId="{A085AA6A-4C07-4B67-9800-E70519EEB06F}" dt="2022-06-09T12:43:53.571" v="451" actId="1076"/>
          <ac:spMkLst>
            <pc:docMk/>
            <pc:sldMk cId="4175041166" sldId="313"/>
            <ac:spMk id="22" creationId="{2FFEB11B-AA57-4BBC-B555-92A304D4B9A2}"/>
          </ac:spMkLst>
        </pc:spChg>
        <pc:spChg chg="add mod">
          <ac:chgData name="Bainbridge, Alex (STFC,DL,AST)" userId="ce672081-8234-4921-ae56-190d56fc3d1c" providerId="ADAL" clId="{A085AA6A-4C07-4B67-9800-E70519EEB06F}" dt="2022-06-09T12:44:13.770" v="462" actId="1076"/>
          <ac:spMkLst>
            <pc:docMk/>
            <pc:sldMk cId="4175041166" sldId="313"/>
            <ac:spMk id="26" creationId="{A7145E94-EAAB-488B-9678-486821B4A9D4}"/>
          </ac:spMkLst>
        </pc:spChg>
        <pc:cxnChg chg="add mod">
          <ac:chgData name="Bainbridge, Alex (STFC,DL,AST)" userId="ce672081-8234-4921-ae56-190d56fc3d1c" providerId="ADAL" clId="{A085AA6A-4C07-4B67-9800-E70519EEB06F}" dt="2022-06-09T11:26:34.383" v="240" actId="208"/>
          <ac:cxnSpMkLst>
            <pc:docMk/>
            <pc:sldMk cId="4175041166" sldId="313"/>
            <ac:cxnSpMk id="7" creationId="{E4B4B03A-A80E-40BC-9E96-B34A7FFE401E}"/>
          </ac:cxnSpMkLst>
        </pc:cxnChg>
        <pc:cxnChg chg="add mod">
          <ac:chgData name="Bainbridge, Alex (STFC,DL,AST)" userId="ce672081-8234-4921-ae56-190d56fc3d1c" providerId="ADAL" clId="{A085AA6A-4C07-4B67-9800-E70519EEB06F}" dt="2022-06-09T12:38:58.963" v="332" actId="14100"/>
          <ac:cxnSpMkLst>
            <pc:docMk/>
            <pc:sldMk cId="4175041166" sldId="313"/>
            <ac:cxnSpMk id="11" creationId="{FD406B6F-0316-4DE3-896D-C04ED33EACC6}"/>
          </ac:cxnSpMkLst>
        </pc:cxnChg>
        <pc:cxnChg chg="add mod">
          <ac:chgData name="Bainbridge, Alex (STFC,DL,AST)" userId="ce672081-8234-4921-ae56-190d56fc3d1c" providerId="ADAL" clId="{A085AA6A-4C07-4B67-9800-E70519EEB06F}" dt="2022-06-09T12:42:38.203" v="381" actId="14100"/>
          <ac:cxnSpMkLst>
            <pc:docMk/>
            <pc:sldMk cId="4175041166" sldId="313"/>
            <ac:cxnSpMk id="15" creationId="{1882DE2A-F9E4-4E75-B6D4-126EE66DE4AC}"/>
          </ac:cxnSpMkLst>
        </pc:cxnChg>
        <pc:cxnChg chg="add mod">
          <ac:chgData name="Bainbridge, Alex (STFC,DL,AST)" userId="ce672081-8234-4921-ae56-190d56fc3d1c" providerId="ADAL" clId="{A085AA6A-4C07-4B67-9800-E70519EEB06F}" dt="2022-06-09T12:43:19.035" v="422" actId="14100"/>
          <ac:cxnSpMkLst>
            <pc:docMk/>
            <pc:sldMk cId="4175041166" sldId="313"/>
            <ac:cxnSpMk id="18" creationId="{BA23CC54-9E46-4E60-A223-17A73CE56B0E}"/>
          </ac:cxnSpMkLst>
        </pc:cxnChg>
        <pc:cxnChg chg="add mod">
          <ac:chgData name="Bainbridge, Alex (STFC,DL,AST)" userId="ce672081-8234-4921-ae56-190d56fc3d1c" providerId="ADAL" clId="{A085AA6A-4C07-4B67-9800-E70519EEB06F}" dt="2022-06-09T12:44:02.627" v="455" actId="14100"/>
          <ac:cxnSpMkLst>
            <pc:docMk/>
            <pc:sldMk cId="4175041166" sldId="313"/>
            <ac:cxnSpMk id="23" creationId="{2AE1A5FD-CB6E-493F-AB2F-E89C64D979C3}"/>
          </ac:cxnSpMkLst>
        </pc:cxnChg>
      </pc:sldChg>
      <pc:sldChg chg="modSp mod">
        <pc:chgData name="Bainbridge, Alex (STFC,DL,AST)" userId="ce672081-8234-4921-ae56-190d56fc3d1c" providerId="ADAL" clId="{A085AA6A-4C07-4B67-9800-E70519EEB06F}" dt="2022-06-09T13:55:38.750" v="2155" actId="1076"/>
        <pc:sldMkLst>
          <pc:docMk/>
          <pc:sldMk cId="965362697" sldId="314"/>
        </pc:sldMkLst>
        <pc:spChg chg="mod">
          <ac:chgData name="Bainbridge, Alex (STFC,DL,AST)" userId="ce672081-8234-4921-ae56-190d56fc3d1c" providerId="ADAL" clId="{A085AA6A-4C07-4B67-9800-E70519EEB06F}" dt="2022-06-09T13:44:49.496" v="2027" actId="113"/>
          <ac:spMkLst>
            <pc:docMk/>
            <pc:sldMk cId="965362697" sldId="314"/>
            <ac:spMk id="6" creationId="{660B3D92-8ACA-486E-A701-4C766D2E1398}"/>
          </ac:spMkLst>
        </pc:spChg>
        <pc:picChg chg="mod">
          <ac:chgData name="Bainbridge, Alex (STFC,DL,AST)" userId="ce672081-8234-4921-ae56-190d56fc3d1c" providerId="ADAL" clId="{A085AA6A-4C07-4B67-9800-E70519EEB06F}" dt="2022-06-09T13:55:38.750" v="2155" actId="1076"/>
          <ac:picMkLst>
            <pc:docMk/>
            <pc:sldMk cId="965362697" sldId="314"/>
            <ac:picMk id="3" creationId="{BEAC2BE3-171C-406F-9790-DC7CBAF5D8EB}"/>
          </ac:picMkLst>
        </pc:picChg>
      </pc:sldChg>
      <pc:sldChg chg="addSp delSp modSp mod">
        <pc:chgData name="Bainbridge, Alex (STFC,DL,AST)" userId="ce672081-8234-4921-ae56-190d56fc3d1c" providerId="ADAL" clId="{A085AA6A-4C07-4B67-9800-E70519EEB06F}" dt="2022-06-09T13:45:52.216" v="2072" actId="113"/>
        <pc:sldMkLst>
          <pc:docMk/>
          <pc:sldMk cId="3298483295" sldId="315"/>
        </pc:sldMkLst>
        <pc:spChg chg="mod topLvl">
          <ac:chgData name="Bainbridge, Alex (STFC,DL,AST)" userId="ce672081-8234-4921-ae56-190d56fc3d1c" providerId="ADAL" clId="{A085AA6A-4C07-4B67-9800-E70519EEB06F}" dt="2022-06-09T12:50:30.084" v="545" actId="1076"/>
          <ac:spMkLst>
            <pc:docMk/>
            <pc:sldMk cId="3298483295" sldId="315"/>
            <ac:spMk id="7" creationId="{4AFD85B1-3346-467C-8D21-2CBB2DD32791}"/>
          </ac:spMkLst>
        </pc:spChg>
        <pc:spChg chg="mod topLvl">
          <ac:chgData name="Bainbridge, Alex (STFC,DL,AST)" userId="ce672081-8234-4921-ae56-190d56fc3d1c" providerId="ADAL" clId="{A085AA6A-4C07-4B67-9800-E70519EEB06F}" dt="2022-06-09T12:50:27.159" v="544" actId="165"/>
          <ac:spMkLst>
            <pc:docMk/>
            <pc:sldMk cId="3298483295" sldId="315"/>
            <ac:spMk id="8" creationId="{B73C7462-E430-4C7E-8521-FB2E0F9FE5B6}"/>
          </ac:spMkLst>
        </pc:spChg>
        <pc:spChg chg="mod">
          <ac:chgData name="Bainbridge, Alex (STFC,DL,AST)" userId="ce672081-8234-4921-ae56-190d56fc3d1c" providerId="ADAL" clId="{A085AA6A-4C07-4B67-9800-E70519EEB06F}" dt="2022-06-09T13:45:26.645" v="2039" actId="1076"/>
          <ac:spMkLst>
            <pc:docMk/>
            <pc:sldMk cId="3298483295" sldId="315"/>
            <ac:spMk id="9" creationId="{A02DAECC-ED64-42AB-83BE-857874AE5289}"/>
          </ac:spMkLst>
        </pc:spChg>
        <pc:spChg chg="mod">
          <ac:chgData name="Bainbridge, Alex (STFC,DL,AST)" userId="ce672081-8234-4921-ae56-190d56fc3d1c" providerId="ADAL" clId="{A085AA6A-4C07-4B67-9800-E70519EEB06F}" dt="2022-06-09T13:45:52.216" v="2072" actId="113"/>
          <ac:spMkLst>
            <pc:docMk/>
            <pc:sldMk cId="3298483295" sldId="315"/>
            <ac:spMk id="11" creationId="{F259C828-F178-40EF-AB60-DF77420B2511}"/>
          </ac:spMkLst>
        </pc:spChg>
        <pc:spChg chg="add mod">
          <ac:chgData name="Bainbridge, Alex (STFC,DL,AST)" userId="ce672081-8234-4921-ae56-190d56fc3d1c" providerId="ADAL" clId="{A085AA6A-4C07-4B67-9800-E70519EEB06F}" dt="2022-06-09T12:50:47.709" v="547" actId="1076"/>
          <ac:spMkLst>
            <pc:docMk/>
            <pc:sldMk cId="3298483295" sldId="315"/>
            <ac:spMk id="12" creationId="{5C7D5206-A4EA-4EEC-A9E0-243028814EE5}"/>
          </ac:spMkLst>
        </pc:spChg>
        <pc:spChg chg="add mod">
          <ac:chgData name="Bainbridge, Alex (STFC,DL,AST)" userId="ce672081-8234-4921-ae56-190d56fc3d1c" providerId="ADAL" clId="{A085AA6A-4C07-4B67-9800-E70519EEB06F}" dt="2022-06-09T12:50:57.460" v="550" actId="688"/>
          <ac:spMkLst>
            <pc:docMk/>
            <pc:sldMk cId="3298483295" sldId="315"/>
            <ac:spMk id="13" creationId="{93C6B072-03DD-49A8-AF6C-C6DC3BC29575}"/>
          </ac:spMkLst>
        </pc:spChg>
        <pc:grpChg chg="del mod">
          <ac:chgData name="Bainbridge, Alex (STFC,DL,AST)" userId="ce672081-8234-4921-ae56-190d56fc3d1c" providerId="ADAL" clId="{A085AA6A-4C07-4B67-9800-E70519EEB06F}" dt="2022-06-09T12:50:27.159" v="544" actId="165"/>
          <ac:grpSpMkLst>
            <pc:docMk/>
            <pc:sldMk cId="3298483295" sldId="315"/>
            <ac:grpSpMk id="5" creationId="{B1502C9D-3051-4C51-8C49-E2137D53477F}"/>
          </ac:grpSpMkLst>
        </pc:grpChg>
        <pc:picChg chg="mod topLvl">
          <ac:chgData name="Bainbridge, Alex (STFC,DL,AST)" userId="ce672081-8234-4921-ae56-190d56fc3d1c" providerId="ADAL" clId="{A085AA6A-4C07-4B67-9800-E70519EEB06F}" dt="2022-06-09T12:50:27.159" v="544" actId="165"/>
          <ac:picMkLst>
            <pc:docMk/>
            <pc:sldMk cId="3298483295" sldId="315"/>
            <ac:picMk id="6" creationId="{A4AF7AD9-EE2E-47FC-BCA5-2828D2C85AEF}"/>
          </ac:picMkLst>
        </pc:picChg>
      </pc:sldChg>
      <pc:sldChg chg="modSp mod">
        <pc:chgData name="Bainbridge, Alex (STFC,DL,AST)" userId="ce672081-8234-4921-ae56-190d56fc3d1c" providerId="ADAL" clId="{A085AA6A-4C07-4B67-9800-E70519EEB06F}" dt="2022-06-09T13:46:42.976" v="2086" actId="113"/>
        <pc:sldMkLst>
          <pc:docMk/>
          <pc:sldMk cId="2496414879" sldId="316"/>
        </pc:sldMkLst>
        <pc:spChg chg="mod">
          <ac:chgData name="Bainbridge, Alex (STFC,DL,AST)" userId="ce672081-8234-4921-ae56-190d56fc3d1c" providerId="ADAL" clId="{A085AA6A-4C07-4B67-9800-E70519EEB06F}" dt="2022-06-09T13:46:42.976" v="2086" actId="113"/>
          <ac:spMkLst>
            <pc:docMk/>
            <pc:sldMk cId="2496414879" sldId="316"/>
            <ac:spMk id="7" creationId="{670B2A06-C3BE-4D8C-9CD0-701A02A4D658}"/>
          </ac:spMkLst>
        </pc:spChg>
      </pc:sldChg>
      <pc:sldChg chg="modSp mod">
        <pc:chgData name="Bainbridge, Alex (STFC,DL,AST)" userId="ce672081-8234-4921-ae56-190d56fc3d1c" providerId="ADAL" clId="{A085AA6A-4C07-4B67-9800-E70519EEB06F}" dt="2022-06-09T13:46:52.840" v="2087" actId="113"/>
        <pc:sldMkLst>
          <pc:docMk/>
          <pc:sldMk cId="1793801869" sldId="317"/>
        </pc:sldMkLst>
        <pc:spChg chg="mod">
          <ac:chgData name="Bainbridge, Alex (STFC,DL,AST)" userId="ce672081-8234-4921-ae56-190d56fc3d1c" providerId="ADAL" clId="{A085AA6A-4C07-4B67-9800-E70519EEB06F}" dt="2022-06-09T13:46:52.840" v="2087" actId="113"/>
          <ac:spMkLst>
            <pc:docMk/>
            <pc:sldMk cId="1793801869" sldId="317"/>
            <ac:spMk id="7" creationId="{896A27DB-50A5-46D3-A49A-A3ABD175388F}"/>
          </ac:spMkLst>
        </pc:spChg>
        <pc:picChg chg="mod">
          <ac:chgData name="Bainbridge, Alex (STFC,DL,AST)" userId="ce672081-8234-4921-ae56-190d56fc3d1c" providerId="ADAL" clId="{A085AA6A-4C07-4B67-9800-E70519EEB06F}" dt="2022-06-09T13:24:11.851" v="559" actId="14826"/>
          <ac:picMkLst>
            <pc:docMk/>
            <pc:sldMk cId="1793801869" sldId="317"/>
            <ac:picMk id="3" creationId="{250076B4-6031-4DC3-A30C-2799D4E71173}"/>
          </ac:picMkLst>
        </pc:picChg>
      </pc:sldChg>
      <pc:sldChg chg="modSp mod">
        <pc:chgData name="Bainbridge, Alex (STFC,DL,AST)" userId="ce672081-8234-4921-ae56-190d56fc3d1c" providerId="ADAL" clId="{A085AA6A-4C07-4B67-9800-E70519EEB06F}" dt="2022-06-09T13:47:07.176" v="2088" actId="113"/>
        <pc:sldMkLst>
          <pc:docMk/>
          <pc:sldMk cId="2448057356" sldId="319"/>
        </pc:sldMkLst>
        <pc:spChg chg="mod">
          <ac:chgData name="Bainbridge, Alex (STFC,DL,AST)" userId="ce672081-8234-4921-ae56-190d56fc3d1c" providerId="ADAL" clId="{A085AA6A-4C07-4B67-9800-E70519EEB06F}" dt="2022-06-09T13:47:07.176" v="2088" actId="113"/>
          <ac:spMkLst>
            <pc:docMk/>
            <pc:sldMk cId="2448057356" sldId="319"/>
            <ac:spMk id="2" creationId="{E5CE72EB-EF30-4C51-AEE3-40D5BB306574}"/>
          </ac:spMkLst>
        </pc:spChg>
      </pc:sldChg>
      <pc:sldChg chg="delSp add mod delAnim modAnim">
        <pc:chgData name="Bainbridge, Alex (STFC,DL,AST)" userId="ce672081-8234-4921-ae56-190d56fc3d1c" providerId="ADAL" clId="{A085AA6A-4C07-4B67-9800-E70519EEB06F}" dt="2022-06-08T11:11:18.425" v="55"/>
        <pc:sldMkLst>
          <pc:docMk/>
          <pc:sldMk cId="420414677" sldId="323"/>
        </pc:sldMkLst>
        <pc:spChg chg="del">
          <ac:chgData name="Bainbridge, Alex (STFC,DL,AST)" userId="ce672081-8234-4921-ae56-190d56fc3d1c" providerId="ADAL" clId="{A085AA6A-4C07-4B67-9800-E70519EEB06F}" dt="2022-06-08T11:11:11.070" v="54" actId="478"/>
          <ac:spMkLst>
            <pc:docMk/>
            <pc:sldMk cId="420414677" sldId="323"/>
            <ac:spMk id="31" creationId="{F0AF3DE7-964E-4FC1-9FF7-B5DB4EC94CD3}"/>
          </ac:spMkLst>
        </pc:spChg>
      </pc:sldChg>
      <pc:sldChg chg="addSp delSp modSp add del mod">
        <pc:chgData name="Bainbridge, Alex (STFC,DL,AST)" userId="ce672081-8234-4921-ae56-190d56fc3d1c" providerId="ADAL" clId="{A085AA6A-4C07-4B67-9800-E70519EEB06F}" dt="2022-06-09T13:25:58.703" v="617" actId="47"/>
        <pc:sldMkLst>
          <pc:docMk/>
          <pc:sldMk cId="181814049" sldId="324"/>
        </pc:sldMkLst>
        <pc:spChg chg="mod">
          <ac:chgData name="Bainbridge, Alex (STFC,DL,AST)" userId="ce672081-8234-4921-ae56-190d56fc3d1c" providerId="ADAL" clId="{A085AA6A-4C07-4B67-9800-E70519EEB06F}" dt="2022-06-09T13:24:51.405" v="610" actId="20577"/>
          <ac:spMkLst>
            <pc:docMk/>
            <pc:sldMk cId="181814049" sldId="324"/>
            <ac:spMk id="2" creationId="{00000000-0000-0000-0000-000000000000}"/>
          </ac:spMkLst>
        </pc:spChg>
        <pc:spChg chg="del mod">
          <ac:chgData name="Bainbridge, Alex (STFC,DL,AST)" userId="ce672081-8234-4921-ae56-190d56fc3d1c" providerId="ADAL" clId="{A085AA6A-4C07-4B67-9800-E70519EEB06F}" dt="2022-06-09T13:25:43.575" v="615" actId="478"/>
          <ac:spMkLst>
            <pc:docMk/>
            <pc:sldMk cId="181814049" sldId="324"/>
            <ac:spMk id="3" creationId="{00000000-0000-0000-0000-000000000000}"/>
          </ac:spMkLst>
        </pc:spChg>
        <pc:spChg chg="del">
          <ac:chgData name="Bainbridge, Alex (STFC,DL,AST)" userId="ce672081-8234-4921-ae56-190d56fc3d1c" providerId="ADAL" clId="{A085AA6A-4C07-4B67-9800-E70519EEB06F}" dt="2022-06-09T13:25:39.596" v="612" actId="478"/>
          <ac:spMkLst>
            <pc:docMk/>
            <pc:sldMk cId="181814049" sldId="324"/>
            <ac:spMk id="8" creationId="{00000000-0000-0000-0000-000000000000}"/>
          </ac:spMkLst>
        </pc:spChg>
        <pc:spChg chg="add mod">
          <ac:chgData name="Bainbridge, Alex (STFC,DL,AST)" userId="ce672081-8234-4921-ae56-190d56fc3d1c" providerId="ADAL" clId="{A085AA6A-4C07-4B67-9800-E70519EEB06F}" dt="2022-06-09T13:25:43.575" v="615" actId="478"/>
          <ac:spMkLst>
            <pc:docMk/>
            <pc:sldMk cId="181814049" sldId="324"/>
            <ac:spMk id="9" creationId="{CC13C845-1506-4AFB-ADE6-01D8957CF4CD}"/>
          </ac:spMkLst>
        </pc:spChg>
        <pc:spChg chg="del">
          <ac:chgData name="Bainbridge, Alex (STFC,DL,AST)" userId="ce672081-8234-4921-ae56-190d56fc3d1c" providerId="ADAL" clId="{A085AA6A-4C07-4B67-9800-E70519EEB06F}" dt="2022-06-09T13:25:38.669" v="611" actId="478"/>
          <ac:spMkLst>
            <pc:docMk/>
            <pc:sldMk cId="181814049" sldId="324"/>
            <ac:spMk id="23" creationId="{653E3730-761D-4F32-8CC0-09277F82A1CF}"/>
          </ac:spMkLst>
        </pc:spChg>
        <pc:picChg chg="del">
          <ac:chgData name="Bainbridge, Alex (STFC,DL,AST)" userId="ce672081-8234-4921-ae56-190d56fc3d1c" providerId="ADAL" clId="{A085AA6A-4C07-4B67-9800-E70519EEB06F}" dt="2022-06-09T13:25:40.819" v="613" actId="478"/>
          <ac:picMkLst>
            <pc:docMk/>
            <pc:sldMk cId="181814049" sldId="324"/>
            <ac:picMk id="24" creationId="{E1DD1135-2822-48F9-A789-B5322F4C7A99}"/>
          </ac:picMkLst>
        </pc:picChg>
      </pc:sldChg>
      <pc:sldChg chg="addSp delSp modSp add mod">
        <pc:chgData name="Bainbridge, Alex (STFC,DL,AST)" userId="ce672081-8234-4921-ae56-190d56fc3d1c" providerId="ADAL" clId="{A085AA6A-4C07-4B67-9800-E70519EEB06F}" dt="2022-06-09T13:57:23.766" v="2174" actId="478"/>
        <pc:sldMkLst>
          <pc:docMk/>
          <pc:sldMk cId="2408223063" sldId="324"/>
        </pc:sldMkLst>
        <pc:spChg chg="mod">
          <ac:chgData name="Bainbridge, Alex (STFC,DL,AST)" userId="ce672081-8234-4921-ae56-190d56fc3d1c" providerId="ADAL" clId="{A085AA6A-4C07-4B67-9800-E70519EEB06F}" dt="2022-06-09T13:30:59.539" v="1221" actId="255"/>
          <ac:spMkLst>
            <pc:docMk/>
            <pc:sldMk cId="2408223063" sldId="324"/>
            <ac:spMk id="3" creationId="{C8B66DC9-76C9-5140-A7C4-B9B833C488D1}"/>
          </ac:spMkLst>
        </pc:spChg>
        <pc:spChg chg="mod">
          <ac:chgData name="Bainbridge, Alex (STFC,DL,AST)" userId="ce672081-8234-4921-ae56-190d56fc3d1c" providerId="ADAL" clId="{A085AA6A-4C07-4B67-9800-E70519EEB06F}" dt="2022-06-09T13:48:05.294" v="2095" actId="20577"/>
          <ac:spMkLst>
            <pc:docMk/>
            <pc:sldMk cId="2408223063" sldId="324"/>
            <ac:spMk id="4" creationId="{A6EBDC0C-5E44-914B-85A5-07AF5BC1B9B6}"/>
          </ac:spMkLst>
        </pc:spChg>
        <pc:spChg chg="mod">
          <ac:chgData name="Bainbridge, Alex (STFC,DL,AST)" userId="ce672081-8234-4921-ae56-190d56fc3d1c" providerId="ADAL" clId="{A085AA6A-4C07-4B67-9800-E70519EEB06F}" dt="2022-06-09T13:35:41.044" v="1930" actId="1076"/>
          <ac:spMkLst>
            <pc:docMk/>
            <pc:sldMk cId="2408223063" sldId="324"/>
            <ac:spMk id="6" creationId="{1FFD7155-AB0C-D84C-8261-743120695688}"/>
          </ac:spMkLst>
        </pc:spChg>
        <pc:spChg chg="mod">
          <ac:chgData name="Bainbridge, Alex (STFC,DL,AST)" userId="ce672081-8234-4921-ae56-190d56fc3d1c" providerId="ADAL" clId="{A085AA6A-4C07-4B67-9800-E70519EEB06F}" dt="2022-06-09T13:35:38.235" v="1929" actId="1076"/>
          <ac:spMkLst>
            <pc:docMk/>
            <pc:sldMk cId="2408223063" sldId="324"/>
            <ac:spMk id="7" creationId="{FC4031FC-5C47-AB47-A1A8-0701484C0E42}"/>
          </ac:spMkLst>
        </pc:spChg>
        <pc:spChg chg="del mod">
          <ac:chgData name="Bainbridge, Alex (STFC,DL,AST)" userId="ce672081-8234-4921-ae56-190d56fc3d1c" providerId="ADAL" clId="{A085AA6A-4C07-4B67-9800-E70519EEB06F}" dt="2022-06-09T13:57:23.766" v="2174" actId="478"/>
          <ac:spMkLst>
            <pc:docMk/>
            <pc:sldMk cId="2408223063" sldId="324"/>
            <ac:spMk id="9" creationId="{D85079E4-0B60-4796-8A1F-53FBEBB7E02D}"/>
          </ac:spMkLst>
        </pc:spChg>
        <pc:spChg chg="add mod">
          <ac:chgData name="Bainbridge, Alex (STFC,DL,AST)" userId="ce672081-8234-4921-ae56-190d56fc3d1c" providerId="ADAL" clId="{A085AA6A-4C07-4B67-9800-E70519EEB06F}" dt="2022-06-09T13:41:11.259" v="2010" actId="20577"/>
          <ac:spMkLst>
            <pc:docMk/>
            <pc:sldMk cId="2408223063" sldId="324"/>
            <ac:spMk id="11" creationId="{FEF8BC6E-AA23-4752-A1C6-96DA8B4537E3}"/>
          </ac:spMkLst>
        </pc:spChg>
        <pc:spChg chg="mod">
          <ac:chgData name="Bainbridge, Alex (STFC,DL,AST)" userId="ce672081-8234-4921-ae56-190d56fc3d1c" providerId="ADAL" clId="{A085AA6A-4C07-4B67-9800-E70519EEB06F}" dt="2022-06-09T13:26:55.562" v="685" actId="14100"/>
          <ac:spMkLst>
            <pc:docMk/>
            <pc:sldMk cId="2408223063" sldId="324"/>
            <ac:spMk id="13" creationId="{001E8603-51D4-7C45-829A-9AE25E5A2E4F}"/>
          </ac:spMkLst>
        </pc:spChg>
        <pc:picChg chg="del">
          <ac:chgData name="Bainbridge, Alex (STFC,DL,AST)" userId="ce672081-8234-4921-ae56-190d56fc3d1c" providerId="ADAL" clId="{A085AA6A-4C07-4B67-9800-E70519EEB06F}" dt="2022-06-09T13:26:44.260" v="658" actId="478"/>
          <ac:picMkLst>
            <pc:docMk/>
            <pc:sldMk cId="2408223063" sldId="324"/>
            <ac:picMk id="5" creationId="{63163E93-8ADA-7849-A1F1-A16817F4E1F8}"/>
          </ac:picMkLst>
        </pc:picChg>
        <pc:picChg chg="del">
          <ac:chgData name="Bainbridge, Alex (STFC,DL,AST)" userId="ce672081-8234-4921-ae56-190d56fc3d1c" providerId="ADAL" clId="{A085AA6A-4C07-4B67-9800-E70519EEB06F}" dt="2022-06-09T13:26:43.615" v="657" actId="478"/>
          <ac:picMkLst>
            <pc:docMk/>
            <pc:sldMk cId="2408223063" sldId="324"/>
            <ac:picMk id="8" creationId="{2A1F4585-A253-4F67-973F-C762EA497026}"/>
          </ac:picMkLst>
        </pc:picChg>
      </pc:sldChg>
      <pc:sldChg chg="delSp modSp add del mod">
        <pc:chgData name="Bainbridge, Alex (STFC,DL,AST)" userId="ce672081-8234-4921-ae56-190d56fc3d1c" providerId="ADAL" clId="{A085AA6A-4C07-4B67-9800-E70519EEB06F}" dt="2022-06-09T13:26:39.559" v="655" actId="47"/>
        <pc:sldMkLst>
          <pc:docMk/>
          <pc:sldMk cId="1587893364" sldId="325"/>
        </pc:sldMkLst>
        <pc:spChg chg="mod">
          <ac:chgData name="Bainbridge, Alex (STFC,DL,AST)" userId="ce672081-8234-4921-ae56-190d56fc3d1c" providerId="ADAL" clId="{A085AA6A-4C07-4B67-9800-E70519EEB06F}" dt="2022-06-09T13:26:20.066" v="654" actId="14100"/>
          <ac:spMkLst>
            <pc:docMk/>
            <pc:sldMk cId="1587893364" sldId="325"/>
            <ac:spMk id="3" creationId="{00000000-0000-0000-0000-000000000000}"/>
          </ac:spMkLst>
        </pc:spChg>
        <pc:spChg chg="del">
          <ac:chgData name="Bainbridge, Alex (STFC,DL,AST)" userId="ce672081-8234-4921-ae56-190d56fc3d1c" providerId="ADAL" clId="{A085AA6A-4C07-4B67-9800-E70519EEB06F}" dt="2022-06-09T13:26:14.964" v="651" actId="478"/>
          <ac:spMkLst>
            <pc:docMk/>
            <pc:sldMk cId="1587893364" sldId="325"/>
            <ac:spMk id="7" creationId="{00000000-0000-0000-0000-000000000000}"/>
          </ac:spMkLst>
        </pc:spChg>
        <pc:spChg chg="del">
          <ac:chgData name="Bainbridge, Alex (STFC,DL,AST)" userId="ce672081-8234-4921-ae56-190d56fc3d1c" providerId="ADAL" clId="{A085AA6A-4C07-4B67-9800-E70519EEB06F}" dt="2022-06-09T13:26:16.617" v="652" actId="478"/>
          <ac:spMkLst>
            <pc:docMk/>
            <pc:sldMk cId="1587893364" sldId="325"/>
            <ac:spMk id="8" creationId="{00000000-0000-0000-0000-000000000000}"/>
          </ac:spMkLst>
        </pc:spChg>
        <pc:spChg chg="del">
          <ac:chgData name="Bainbridge, Alex (STFC,DL,AST)" userId="ce672081-8234-4921-ae56-190d56fc3d1c" providerId="ADAL" clId="{A085AA6A-4C07-4B67-9800-E70519EEB06F}" dt="2022-06-09T13:26:17.691" v="653" actId="478"/>
          <ac:spMkLst>
            <pc:docMk/>
            <pc:sldMk cId="1587893364" sldId="325"/>
            <ac:spMk id="9" creationId="{00000000-0000-0000-0000-000000000000}"/>
          </ac:spMkLst>
        </pc:spChg>
        <pc:spChg chg="del">
          <ac:chgData name="Bainbridge, Alex (STFC,DL,AST)" userId="ce672081-8234-4921-ae56-190d56fc3d1c" providerId="ADAL" clId="{A085AA6A-4C07-4B67-9800-E70519EEB06F}" dt="2022-06-09T13:26:11.947" v="647" actId="478"/>
          <ac:spMkLst>
            <pc:docMk/>
            <pc:sldMk cId="1587893364" sldId="325"/>
            <ac:spMk id="11" creationId="{367CD656-7B2E-4286-89C6-14BE19A413FD}"/>
          </ac:spMkLst>
        </pc:spChg>
        <pc:spChg chg="mod">
          <ac:chgData name="Bainbridge, Alex (STFC,DL,AST)" userId="ce672081-8234-4921-ae56-190d56fc3d1c" providerId="ADAL" clId="{A085AA6A-4C07-4B67-9800-E70519EEB06F}" dt="2022-06-09T13:26:08.675" v="645" actId="20577"/>
          <ac:spMkLst>
            <pc:docMk/>
            <pc:sldMk cId="1587893364" sldId="325"/>
            <ac:spMk id="12" creationId="{E2950792-D3E9-4BE1-BFE0-B15F31A74EB3}"/>
          </ac:spMkLst>
        </pc:spChg>
        <pc:spChg chg="del">
          <ac:chgData name="Bainbridge, Alex (STFC,DL,AST)" userId="ce672081-8234-4921-ae56-190d56fc3d1c" providerId="ADAL" clId="{A085AA6A-4C07-4B67-9800-E70519EEB06F}" dt="2022-06-09T13:26:13.801" v="650" actId="478"/>
          <ac:spMkLst>
            <pc:docMk/>
            <pc:sldMk cId="1587893364" sldId="325"/>
            <ac:spMk id="13" creationId="{46E021AA-082C-42D4-B250-7440E868FC05}"/>
          </ac:spMkLst>
        </pc:spChg>
        <pc:picChg chg="del">
          <ac:chgData name="Bainbridge, Alex (STFC,DL,AST)" userId="ce672081-8234-4921-ae56-190d56fc3d1c" providerId="ADAL" clId="{A085AA6A-4C07-4B67-9800-E70519EEB06F}" dt="2022-06-09T13:26:12.922" v="649" actId="478"/>
          <ac:picMkLst>
            <pc:docMk/>
            <pc:sldMk cId="1587893364" sldId="325"/>
            <ac:picMk id="4" creationId="{00000000-0000-0000-0000-000000000000}"/>
          </ac:picMkLst>
        </pc:picChg>
        <pc:picChg chg="del">
          <ac:chgData name="Bainbridge, Alex (STFC,DL,AST)" userId="ce672081-8234-4921-ae56-190d56fc3d1c" providerId="ADAL" clId="{A085AA6A-4C07-4B67-9800-E70519EEB06F}" dt="2022-06-09T13:26:12.531" v="648" actId="478"/>
          <ac:picMkLst>
            <pc:docMk/>
            <pc:sldMk cId="1587893364" sldId="325"/>
            <ac:picMk id="5" creationId="{00000000-0000-0000-0000-000000000000}"/>
          </ac:picMkLst>
        </pc:picChg>
        <pc:picChg chg="del">
          <ac:chgData name="Bainbridge, Alex (STFC,DL,AST)" userId="ce672081-8234-4921-ae56-190d56fc3d1c" providerId="ADAL" clId="{A085AA6A-4C07-4B67-9800-E70519EEB06F}" dt="2022-06-09T13:26:10.749" v="646" actId="478"/>
          <ac:picMkLst>
            <pc:docMk/>
            <pc:sldMk cId="1587893364" sldId="325"/>
            <ac:picMk id="6" creationId="{00000000-0000-0000-0000-000000000000}"/>
          </ac:picMkLst>
        </pc:picChg>
      </pc:sldChg>
      <pc:sldMasterChg chg="modSldLayout">
        <pc:chgData name="Bainbridge, Alex (STFC,DL,AST)" userId="ce672081-8234-4921-ae56-190d56fc3d1c" providerId="ADAL" clId="{A085AA6A-4C07-4B67-9800-E70519EEB06F}" dt="2022-06-08T16:18:42.035" v="70"/>
        <pc:sldMasterMkLst>
          <pc:docMk/>
          <pc:sldMasterMk cId="967685184" sldId="2147483681"/>
        </pc:sldMasterMkLst>
        <pc:sldLayoutChg chg="modSp mod">
          <pc:chgData name="Bainbridge, Alex (STFC,DL,AST)" userId="ce672081-8234-4921-ae56-190d56fc3d1c" providerId="ADAL" clId="{A085AA6A-4C07-4B67-9800-E70519EEB06F}" dt="2022-06-01T15:20:15.840" v="22" actId="20577"/>
          <pc:sldLayoutMkLst>
            <pc:docMk/>
            <pc:sldMasterMk cId="967685184" sldId="2147483681"/>
            <pc:sldLayoutMk cId="2023929089" sldId="2147483683"/>
          </pc:sldLayoutMkLst>
          <pc:spChg chg="mod">
            <ac:chgData name="Bainbridge, Alex (STFC,DL,AST)" userId="ce672081-8234-4921-ae56-190d56fc3d1c" providerId="ADAL" clId="{A085AA6A-4C07-4B67-9800-E70519EEB06F}" dt="2022-06-01T15:20:15.840" v="22" actId="20577"/>
            <ac:spMkLst>
              <pc:docMk/>
              <pc:sldMasterMk cId="967685184" sldId="2147483681"/>
              <pc:sldLayoutMk cId="2023929089" sldId="2147483683"/>
              <ac:spMk id="4" creationId="{3AD9F65C-3FCD-8B46-A28D-257FA8F28C4F}"/>
            </ac:spMkLst>
          </pc:spChg>
          <pc:spChg chg="mod">
            <ac:chgData name="Bainbridge, Alex (STFC,DL,AST)" userId="ce672081-8234-4921-ae56-190d56fc3d1c" providerId="ADAL" clId="{A085AA6A-4C07-4B67-9800-E70519EEB06F}" dt="2022-06-01T15:19:59.461" v="21" actId="20577"/>
            <ac:spMkLst>
              <pc:docMk/>
              <pc:sldMasterMk cId="967685184" sldId="2147483681"/>
              <pc:sldLayoutMk cId="2023929089" sldId="2147483683"/>
              <ac:spMk id="5" creationId="{1A88163C-7F3C-9B44-A028-C4886506FCF4}"/>
            </ac:spMkLst>
          </pc:spChg>
        </pc:sldLayoutChg>
        <pc:sldLayoutChg chg="addSp modSp">
          <pc:chgData name="Bainbridge, Alex (STFC,DL,AST)" userId="ce672081-8234-4921-ae56-190d56fc3d1c" providerId="ADAL" clId="{A085AA6A-4C07-4B67-9800-E70519EEB06F}" dt="2022-06-08T16:18:42.035" v="70"/>
          <pc:sldLayoutMkLst>
            <pc:docMk/>
            <pc:sldMasterMk cId="967685184" sldId="2147483681"/>
            <pc:sldLayoutMk cId="3510161474" sldId="2147483699"/>
          </pc:sldLayoutMkLst>
          <pc:spChg chg="add mod">
            <ac:chgData name="Bainbridge, Alex (STFC,DL,AST)" userId="ce672081-8234-4921-ae56-190d56fc3d1c" providerId="ADAL" clId="{A085AA6A-4C07-4B67-9800-E70519EEB06F}" dt="2022-06-08T16:18:42.035" v="70"/>
            <ac:spMkLst>
              <pc:docMk/>
              <pc:sldMasterMk cId="967685184" sldId="2147483681"/>
              <pc:sldLayoutMk cId="3510161474" sldId="2147483699"/>
              <ac:spMk id="2" creationId="{F91FBEF4-6280-429D-90DF-470995BEA0D9}"/>
            </ac:spMkLst>
          </pc:spChg>
          <pc:spChg chg="add mod">
            <ac:chgData name="Bainbridge, Alex (STFC,DL,AST)" userId="ce672081-8234-4921-ae56-190d56fc3d1c" providerId="ADAL" clId="{A085AA6A-4C07-4B67-9800-E70519EEB06F}" dt="2022-06-08T16:18:42.035" v="70"/>
            <ac:spMkLst>
              <pc:docMk/>
              <pc:sldMasterMk cId="967685184" sldId="2147483681"/>
              <pc:sldLayoutMk cId="3510161474" sldId="2147483699"/>
              <ac:spMk id="3" creationId="{8159BCE4-360E-435F-9523-803BB5664627}"/>
            </ac:spMkLst>
          </pc:spChg>
          <pc:spChg chg="add mod">
            <ac:chgData name="Bainbridge, Alex (STFC,DL,AST)" userId="ce672081-8234-4921-ae56-190d56fc3d1c" providerId="ADAL" clId="{A085AA6A-4C07-4B67-9800-E70519EEB06F}" dt="2022-06-08T16:18:42.035" v="70"/>
            <ac:spMkLst>
              <pc:docMk/>
              <pc:sldMasterMk cId="967685184" sldId="2147483681"/>
              <pc:sldLayoutMk cId="3510161474" sldId="2147483699"/>
              <ac:spMk id="4" creationId="{1FD292AD-5D04-45AA-81A1-29CFBCBC357B}"/>
            </ac:spMkLst>
          </pc:spChg>
        </pc:sldLayoutChg>
      </pc:sldMasterChg>
    </pc:docChg>
  </pc:docChgLst>
  <pc:docChgLst>
    <pc:chgData name="Bainbridge, Alex (STFC,DL,AST)" userId="ce672081-8234-4921-ae56-190d56fc3d1c" providerId="ADAL" clId="{2A96EA8B-CDD2-466C-8B60-93E254AAD1CB}"/>
    <pc:docChg chg="undo custSel addSld delSld modSld sldOrd">
      <pc:chgData name="Bainbridge, Alex (STFC,DL,AST)" userId="ce672081-8234-4921-ae56-190d56fc3d1c" providerId="ADAL" clId="{2A96EA8B-CDD2-466C-8B60-93E254AAD1CB}" dt="2022-12-01T12:25:35.224" v="6956" actId="207"/>
      <pc:docMkLst>
        <pc:docMk/>
      </pc:docMkLst>
      <pc:sldChg chg="modSp mod">
        <pc:chgData name="Bainbridge, Alex (STFC,DL,AST)" userId="ce672081-8234-4921-ae56-190d56fc3d1c" providerId="ADAL" clId="{2A96EA8B-CDD2-466C-8B60-93E254AAD1CB}" dt="2022-11-16T15:58:09.285" v="360" actId="20577"/>
        <pc:sldMkLst>
          <pc:docMk/>
          <pc:sldMk cId="3224382533" sldId="257"/>
        </pc:sldMkLst>
        <pc:spChg chg="mod">
          <ac:chgData name="Bainbridge, Alex (STFC,DL,AST)" userId="ce672081-8234-4921-ae56-190d56fc3d1c" providerId="ADAL" clId="{2A96EA8B-CDD2-466C-8B60-93E254AAD1CB}" dt="2022-11-14T16:19:53.714" v="65" actId="20577"/>
          <ac:spMkLst>
            <pc:docMk/>
            <pc:sldMk cId="3224382533" sldId="257"/>
            <ac:spMk id="3" creationId="{78DB0FE0-A4AF-D848-8925-91A37993D74D}"/>
          </ac:spMkLst>
        </pc:spChg>
        <pc:spChg chg="mod">
          <ac:chgData name="Bainbridge, Alex (STFC,DL,AST)" userId="ce672081-8234-4921-ae56-190d56fc3d1c" providerId="ADAL" clId="{2A96EA8B-CDD2-466C-8B60-93E254AAD1CB}" dt="2022-11-16T15:58:09.285" v="360" actId="20577"/>
          <ac:spMkLst>
            <pc:docMk/>
            <pc:sldMk cId="3224382533" sldId="257"/>
            <ac:spMk id="8" creationId="{6A3A0D6D-7DBC-4356-B9BB-E659006B5B74}"/>
          </ac:spMkLst>
        </pc:spChg>
      </pc:sldChg>
      <pc:sldChg chg="addSp modSp mod">
        <pc:chgData name="Bainbridge, Alex (STFC,DL,AST)" userId="ce672081-8234-4921-ae56-190d56fc3d1c" providerId="ADAL" clId="{2A96EA8B-CDD2-466C-8B60-93E254AAD1CB}" dt="2022-11-16T16:05:15.950" v="373" actId="20577"/>
        <pc:sldMkLst>
          <pc:docMk/>
          <pc:sldMk cId="2185692126" sldId="258"/>
        </pc:sldMkLst>
        <pc:spChg chg="mod">
          <ac:chgData name="Bainbridge, Alex (STFC,DL,AST)" userId="ce672081-8234-4921-ae56-190d56fc3d1c" providerId="ADAL" clId="{2A96EA8B-CDD2-466C-8B60-93E254AAD1CB}" dt="2022-11-15T09:45:13.811" v="87" actId="20577"/>
          <ac:spMkLst>
            <pc:docMk/>
            <pc:sldMk cId="2185692126" sldId="258"/>
            <ac:spMk id="3" creationId="{C8B66DC9-76C9-5140-A7C4-B9B833C488D1}"/>
          </ac:spMkLst>
        </pc:spChg>
        <pc:spChg chg="mod">
          <ac:chgData name="Bainbridge, Alex (STFC,DL,AST)" userId="ce672081-8234-4921-ae56-190d56fc3d1c" providerId="ADAL" clId="{2A96EA8B-CDD2-466C-8B60-93E254AAD1CB}" dt="2022-11-16T16:05:15.950" v="373" actId="20577"/>
          <ac:spMkLst>
            <pc:docMk/>
            <pc:sldMk cId="2185692126" sldId="258"/>
            <ac:spMk id="4" creationId="{A6EBDC0C-5E44-914B-85A5-07AF5BC1B9B6}"/>
          </ac:spMkLst>
        </pc:spChg>
        <pc:spChg chg="mod">
          <ac:chgData name="Bainbridge, Alex (STFC,DL,AST)" userId="ce672081-8234-4921-ae56-190d56fc3d1c" providerId="ADAL" clId="{2A96EA8B-CDD2-466C-8B60-93E254AAD1CB}" dt="2022-11-15T09:45:46.801" v="128" actId="20577"/>
          <ac:spMkLst>
            <pc:docMk/>
            <pc:sldMk cId="2185692126" sldId="258"/>
            <ac:spMk id="6" creationId="{1FFD7155-AB0C-D84C-8261-743120695688}"/>
          </ac:spMkLst>
        </pc:spChg>
        <pc:spChg chg="mod">
          <ac:chgData name="Bainbridge, Alex (STFC,DL,AST)" userId="ce672081-8234-4921-ae56-190d56fc3d1c" providerId="ADAL" clId="{2A96EA8B-CDD2-466C-8B60-93E254AAD1CB}" dt="2022-11-15T09:46:02.736" v="160" actId="20577"/>
          <ac:spMkLst>
            <pc:docMk/>
            <pc:sldMk cId="2185692126" sldId="258"/>
            <ac:spMk id="7" creationId="{FC4031FC-5C47-AB47-A1A8-0701484C0E42}"/>
          </ac:spMkLst>
        </pc:spChg>
        <pc:spChg chg="add mod">
          <ac:chgData name="Bainbridge, Alex (STFC,DL,AST)" userId="ce672081-8234-4921-ae56-190d56fc3d1c" providerId="ADAL" clId="{2A96EA8B-CDD2-466C-8B60-93E254AAD1CB}" dt="2022-11-15T09:47:03.009" v="212" actId="20577"/>
          <ac:spMkLst>
            <pc:docMk/>
            <pc:sldMk cId="2185692126" sldId="258"/>
            <ac:spMk id="9" creationId="{0E42F126-CDDF-45CC-A7EE-42362CD766EF}"/>
          </ac:spMkLst>
        </pc:spChg>
        <pc:spChg chg="add mod">
          <ac:chgData name="Bainbridge, Alex (STFC,DL,AST)" userId="ce672081-8234-4921-ae56-190d56fc3d1c" providerId="ADAL" clId="{2A96EA8B-CDD2-466C-8B60-93E254AAD1CB}" dt="2022-11-15T09:47:08.689" v="231" actId="20577"/>
          <ac:spMkLst>
            <pc:docMk/>
            <pc:sldMk cId="2185692126" sldId="258"/>
            <ac:spMk id="10" creationId="{71669772-0CDC-49AA-831C-4980AC81886E}"/>
          </ac:spMkLst>
        </pc:spChg>
        <pc:spChg chg="add mod">
          <ac:chgData name="Bainbridge, Alex (STFC,DL,AST)" userId="ce672081-8234-4921-ae56-190d56fc3d1c" providerId="ADAL" clId="{2A96EA8B-CDD2-466C-8B60-93E254AAD1CB}" dt="2022-11-15T09:47:12.683" v="232" actId="20577"/>
          <ac:spMkLst>
            <pc:docMk/>
            <pc:sldMk cId="2185692126" sldId="258"/>
            <ac:spMk id="11" creationId="{BB56C323-A63F-47E2-928D-252E5CB5A33C}"/>
          </ac:spMkLst>
        </pc:spChg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907808853" sldId="259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3272043106" sldId="261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1049093336" sldId="262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185638929" sldId="288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1075287783" sldId="297"/>
        </pc:sldMkLst>
      </pc:sldChg>
      <pc:sldChg chg="addSp delSp modSp mod delAnim modAnim">
        <pc:chgData name="Bainbridge, Alex (STFC,DL,AST)" userId="ce672081-8234-4921-ae56-190d56fc3d1c" providerId="ADAL" clId="{2A96EA8B-CDD2-466C-8B60-93E254AAD1CB}" dt="2022-11-29T15:42:17.438" v="3069" actId="2711"/>
        <pc:sldMkLst>
          <pc:docMk/>
          <pc:sldMk cId="2681578601" sldId="298"/>
        </pc:sldMkLst>
        <pc:spChg chg="mod">
          <ac:chgData name="Bainbridge, Alex (STFC,DL,AST)" userId="ce672081-8234-4921-ae56-190d56fc3d1c" providerId="ADAL" clId="{2A96EA8B-CDD2-466C-8B60-93E254AAD1CB}" dt="2022-11-28T17:39:33.320" v="2355" actId="1076"/>
          <ac:spMkLst>
            <pc:docMk/>
            <pc:sldMk cId="2681578601" sldId="298"/>
            <ac:spMk id="2" creationId="{A42A207D-857B-4D35-AAAC-793EF520E144}"/>
          </ac:spMkLst>
        </pc:spChg>
        <pc:spChg chg="add mod">
          <ac:chgData name="Bainbridge, Alex (STFC,DL,AST)" userId="ce672081-8234-4921-ae56-190d56fc3d1c" providerId="ADAL" clId="{2A96EA8B-CDD2-466C-8B60-93E254AAD1CB}" dt="2022-11-28T17:36:12.472" v="2281" actId="1076"/>
          <ac:spMkLst>
            <pc:docMk/>
            <pc:sldMk cId="2681578601" sldId="298"/>
            <ac:spMk id="6" creationId="{46BEC192-E6A4-4787-BC19-0E31554C39D1}"/>
          </ac:spMkLst>
        </pc:spChg>
        <pc:spChg chg="mod">
          <ac:chgData name="Bainbridge, Alex (STFC,DL,AST)" userId="ce672081-8234-4921-ae56-190d56fc3d1c" providerId="ADAL" clId="{2A96EA8B-CDD2-466C-8B60-93E254AAD1CB}" dt="2022-11-28T16:50:11.014" v="1463" actId="14100"/>
          <ac:spMkLst>
            <pc:docMk/>
            <pc:sldMk cId="2681578601" sldId="298"/>
            <ac:spMk id="9" creationId="{DE67786B-8CF6-7140-A9BE-F2F0A0F1F7F0}"/>
          </ac:spMkLst>
        </pc:spChg>
        <pc:spChg chg="add del mod">
          <ac:chgData name="Bainbridge, Alex (STFC,DL,AST)" userId="ce672081-8234-4921-ae56-190d56fc3d1c" providerId="ADAL" clId="{2A96EA8B-CDD2-466C-8B60-93E254AAD1CB}" dt="2022-11-28T17:20:32.725" v="2217" actId="478"/>
          <ac:spMkLst>
            <pc:docMk/>
            <pc:sldMk cId="2681578601" sldId="298"/>
            <ac:spMk id="11" creationId="{5C06D134-BE32-478A-A3E6-680097D6ECED}"/>
          </ac:spMkLst>
        </pc:spChg>
        <pc:spChg chg="add del mod">
          <ac:chgData name="Bainbridge, Alex (STFC,DL,AST)" userId="ce672081-8234-4921-ae56-190d56fc3d1c" providerId="ADAL" clId="{2A96EA8B-CDD2-466C-8B60-93E254AAD1CB}" dt="2022-11-28T17:20:22.748" v="2214" actId="478"/>
          <ac:spMkLst>
            <pc:docMk/>
            <pc:sldMk cId="2681578601" sldId="298"/>
            <ac:spMk id="12" creationId="{E3BCE1FB-92D8-4CEF-9B0C-C1560D9FBA50}"/>
          </ac:spMkLst>
        </pc:spChg>
        <pc:spChg chg="add del mod">
          <ac:chgData name="Bainbridge, Alex (STFC,DL,AST)" userId="ce672081-8234-4921-ae56-190d56fc3d1c" providerId="ADAL" clId="{2A96EA8B-CDD2-466C-8B60-93E254AAD1CB}" dt="2022-11-28T17:20:32.725" v="2217" actId="478"/>
          <ac:spMkLst>
            <pc:docMk/>
            <pc:sldMk cId="2681578601" sldId="298"/>
            <ac:spMk id="13" creationId="{531BED8D-7739-48E7-9848-A97721EEF06A}"/>
          </ac:spMkLst>
        </pc:spChg>
        <pc:spChg chg="add del mod">
          <ac:chgData name="Bainbridge, Alex (STFC,DL,AST)" userId="ce672081-8234-4921-ae56-190d56fc3d1c" providerId="ADAL" clId="{2A96EA8B-CDD2-466C-8B60-93E254AAD1CB}" dt="2022-11-28T17:20:32.725" v="2217" actId="478"/>
          <ac:spMkLst>
            <pc:docMk/>
            <pc:sldMk cId="2681578601" sldId="298"/>
            <ac:spMk id="14" creationId="{D28296D9-D567-458C-AB3A-332F3E26D07B}"/>
          </ac:spMkLst>
        </pc:spChg>
        <pc:spChg chg="add del mod">
          <ac:chgData name="Bainbridge, Alex (STFC,DL,AST)" userId="ce672081-8234-4921-ae56-190d56fc3d1c" providerId="ADAL" clId="{2A96EA8B-CDD2-466C-8B60-93E254AAD1CB}" dt="2022-11-28T17:20:32.725" v="2217" actId="478"/>
          <ac:spMkLst>
            <pc:docMk/>
            <pc:sldMk cId="2681578601" sldId="298"/>
            <ac:spMk id="15" creationId="{CE6AB724-7A14-46B8-B83C-2118ED8A4586}"/>
          </ac:spMkLst>
        </pc:spChg>
        <pc:spChg chg="add del mod">
          <ac:chgData name="Bainbridge, Alex (STFC,DL,AST)" userId="ce672081-8234-4921-ae56-190d56fc3d1c" providerId="ADAL" clId="{2A96EA8B-CDD2-466C-8B60-93E254AAD1CB}" dt="2022-11-28T17:20:31.349" v="2215" actId="478"/>
          <ac:spMkLst>
            <pc:docMk/>
            <pc:sldMk cId="2681578601" sldId="298"/>
            <ac:spMk id="16" creationId="{02528EF4-85DB-43E6-A945-304EE9A0256E}"/>
          </ac:spMkLst>
        </pc:spChg>
        <pc:spChg chg="del">
          <ac:chgData name="Bainbridge, Alex (STFC,DL,AST)" userId="ce672081-8234-4921-ae56-190d56fc3d1c" providerId="ADAL" clId="{2A96EA8B-CDD2-466C-8B60-93E254AAD1CB}" dt="2022-11-15T09:48:10.707" v="280" actId="478"/>
          <ac:spMkLst>
            <pc:docMk/>
            <pc:sldMk cId="2681578601" sldId="298"/>
            <ac:spMk id="17" creationId="{7EFB4373-D913-464E-9B56-2558B31BD40F}"/>
          </ac:spMkLst>
        </pc:spChg>
        <pc:spChg chg="del">
          <ac:chgData name="Bainbridge, Alex (STFC,DL,AST)" userId="ce672081-8234-4921-ae56-190d56fc3d1c" providerId="ADAL" clId="{2A96EA8B-CDD2-466C-8B60-93E254AAD1CB}" dt="2022-11-15T09:48:06.562" v="279" actId="478"/>
          <ac:spMkLst>
            <pc:docMk/>
            <pc:sldMk cId="2681578601" sldId="298"/>
            <ac:spMk id="18" creationId="{5EAF7EB8-99E5-46D7-A7E9-F38737D99B9A}"/>
          </ac:spMkLst>
        </pc:spChg>
        <pc:spChg chg="del">
          <ac:chgData name="Bainbridge, Alex (STFC,DL,AST)" userId="ce672081-8234-4921-ae56-190d56fc3d1c" providerId="ADAL" clId="{2A96EA8B-CDD2-466C-8B60-93E254AAD1CB}" dt="2022-11-15T09:47:58.116" v="272" actId="478"/>
          <ac:spMkLst>
            <pc:docMk/>
            <pc:sldMk cId="2681578601" sldId="298"/>
            <ac:spMk id="19" creationId="{EFC2C312-6EF3-4964-BB85-9C831734C7E0}"/>
          </ac:spMkLst>
        </pc:spChg>
        <pc:spChg chg="del">
          <ac:chgData name="Bainbridge, Alex (STFC,DL,AST)" userId="ce672081-8234-4921-ae56-190d56fc3d1c" providerId="ADAL" clId="{2A96EA8B-CDD2-466C-8B60-93E254AAD1CB}" dt="2022-11-15T09:48:03.090" v="277" actId="478"/>
          <ac:spMkLst>
            <pc:docMk/>
            <pc:sldMk cId="2681578601" sldId="298"/>
            <ac:spMk id="20" creationId="{68654049-40D4-45A4-8664-52F5A8A65DC5}"/>
          </ac:spMkLst>
        </pc:spChg>
        <pc:spChg chg="del">
          <ac:chgData name="Bainbridge, Alex (STFC,DL,AST)" userId="ce672081-8234-4921-ae56-190d56fc3d1c" providerId="ADAL" clId="{2A96EA8B-CDD2-466C-8B60-93E254AAD1CB}" dt="2022-11-15T09:48:04.603" v="278" actId="478"/>
          <ac:spMkLst>
            <pc:docMk/>
            <pc:sldMk cId="2681578601" sldId="298"/>
            <ac:spMk id="21" creationId="{B2EB38B3-B398-4410-A466-B23F5D8CA5A5}"/>
          </ac:spMkLst>
        </pc:spChg>
        <pc:spChg chg="del">
          <ac:chgData name="Bainbridge, Alex (STFC,DL,AST)" userId="ce672081-8234-4921-ae56-190d56fc3d1c" providerId="ADAL" clId="{2A96EA8B-CDD2-466C-8B60-93E254AAD1CB}" dt="2022-11-15T09:47:58.723" v="273" actId="478"/>
          <ac:spMkLst>
            <pc:docMk/>
            <pc:sldMk cId="2681578601" sldId="298"/>
            <ac:spMk id="22" creationId="{81E856F6-68FB-4C63-96CD-FC3A88538BAA}"/>
          </ac:spMkLst>
        </pc:spChg>
        <pc:spChg chg="del">
          <ac:chgData name="Bainbridge, Alex (STFC,DL,AST)" userId="ce672081-8234-4921-ae56-190d56fc3d1c" providerId="ADAL" clId="{2A96EA8B-CDD2-466C-8B60-93E254AAD1CB}" dt="2022-11-15T09:47:59.507" v="274" actId="478"/>
          <ac:spMkLst>
            <pc:docMk/>
            <pc:sldMk cId="2681578601" sldId="298"/>
            <ac:spMk id="23" creationId="{12B33F1F-B7ED-41BA-A909-8B9DD47C47FD}"/>
          </ac:spMkLst>
        </pc:spChg>
        <pc:spChg chg="del">
          <ac:chgData name="Bainbridge, Alex (STFC,DL,AST)" userId="ce672081-8234-4921-ae56-190d56fc3d1c" providerId="ADAL" clId="{2A96EA8B-CDD2-466C-8B60-93E254AAD1CB}" dt="2022-11-15T09:47:55.146" v="270" actId="478"/>
          <ac:spMkLst>
            <pc:docMk/>
            <pc:sldMk cId="2681578601" sldId="298"/>
            <ac:spMk id="24" creationId="{34CCDB91-E158-455E-8BEE-1C7F48B007AF}"/>
          </ac:spMkLst>
        </pc:spChg>
        <pc:spChg chg="del">
          <ac:chgData name="Bainbridge, Alex (STFC,DL,AST)" userId="ce672081-8234-4921-ae56-190d56fc3d1c" providerId="ADAL" clId="{2A96EA8B-CDD2-466C-8B60-93E254AAD1CB}" dt="2022-11-15T09:47:56.739" v="271" actId="478"/>
          <ac:spMkLst>
            <pc:docMk/>
            <pc:sldMk cId="2681578601" sldId="298"/>
            <ac:spMk id="25" creationId="{9F411A23-2621-4B1E-AC5F-29504E5C3586}"/>
          </ac:spMkLst>
        </pc:spChg>
        <pc:spChg chg="del">
          <ac:chgData name="Bainbridge, Alex (STFC,DL,AST)" userId="ce672081-8234-4921-ae56-190d56fc3d1c" providerId="ADAL" clId="{2A96EA8B-CDD2-466C-8B60-93E254AAD1CB}" dt="2022-11-15T09:47:53.805" v="269" actId="478"/>
          <ac:spMkLst>
            <pc:docMk/>
            <pc:sldMk cId="2681578601" sldId="298"/>
            <ac:spMk id="26" creationId="{52BC7CB7-6DB1-448A-827F-85C66F9638C4}"/>
          </ac:spMkLst>
        </pc:spChg>
        <pc:spChg chg="del">
          <ac:chgData name="Bainbridge, Alex (STFC,DL,AST)" userId="ce672081-8234-4921-ae56-190d56fc3d1c" providerId="ADAL" clId="{2A96EA8B-CDD2-466C-8B60-93E254AAD1CB}" dt="2022-11-15T09:48:00.698" v="275" actId="478"/>
          <ac:spMkLst>
            <pc:docMk/>
            <pc:sldMk cId="2681578601" sldId="298"/>
            <ac:spMk id="27" creationId="{6307219D-30CB-4FF7-A3F8-15ABE8A7837C}"/>
          </ac:spMkLst>
        </pc:spChg>
        <pc:spChg chg="del">
          <ac:chgData name="Bainbridge, Alex (STFC,DL,AST)" userId="ce672081-8234-4921-ae56-190d56fc3d1c" providerId="ADAL" clId="{2A96EA8B-CDD2-466C-8B60-93E254AAD1CB}" dt="2022-11-15T09:48:01.979" v="276" actId="478"/>
          <ac:spMkLst>
            <pc:docMk/>
            <pc:sldMk cId="2681578601" sldId="298"/>
            <ac:spMk id="28" creationId="{6A8EE1B0-E9B4-458F-AC96-E489D494449C}"/>
          </ac:spMkLst>
        </pc:spChg>
        <pc:spChg chg="add mod">
          <ac:chgData name="Bainbridge, Alex (STFC,DL,AST)" userId="ce672081-8234-4921-ae56-190d56fc3d1c" providerId="ADAL" clId="{2A96EA8B-CDD2-466C-8B60-93E254AAD1CB}" dt="2022-11-28T17:40:21.040" v="2450" actId="1076"/>
          <ac:spMkLst>
            <pc:docMk/>
            <pc:sldMk cId="2681578601" sldId="298"/>
            <ac:spMk id="30" creationId="{D217D598-F731-4504-91BA-406241A9D175}"/>
          </ac:spMkLst>
        </pc:spChg>
        <pc:spChg chg="del mod">
          <ac:chgData name="Bainbridge, Alex (STFC,DL,AST)" userId="ce672081-8234-4921-ae56-190d56fc3d1c" providerId="ADAL" clId="{2A96EA8B-CDD2-466C-8B60-93E254AAD1CB}" dt="2022-11-28T17:35:44.680" v="2278" actId="478"/>
          <ac:spMkLst>
            <pc:docMk/>
            <pc:sldMk cId="2681578601" sldId="298"/>
            <ac:spMk id="31" creationId="{F0AF3DE7-964E-4FC1-9FF7-B5DB4EC94CD3}"/>
          </ac:spMkLst>
        </pc:spChg>
        <pc:spChg chg="add mod">
          <ac:chgData name="Bainbridge, Alex (STFC,DL,AST)" userId="ce672081-8234-4921-ae56-190d56fc3d1c" providerId="ADAL" clId="{2A96EA8B-CDD2-466C-8B60-93E254AAD1CB}" dt="2022-11-28T17:36:09.287" v="2280" actId="1076"/>
          <ac:spMkLst>
            <pc:docMk/>
            <pc:sldMk cId="2681578601" sldId="298"/>
            <ac:spMk id="32" creationId="{0BB4EEA8-F9DB-45D3-BED1-229EA54A6CED}"/>
          </ac:spMkLst>
        </pc:spChg>
        <pc:spChg chg="mod">
          <ac:chgData name="Bainbridge, Alex (STFC,DL,AST)" userId="ce672081-8234-4921-ae56-190d56fc3d1c" providerId="ADAL" clId="{2A96EA8B-CDD2-466C-8B60-93E254AAD1CB}" dt="2022-11-28T17:34:44.968" v="2268"/>
          <ac:spMkLst>
            <pc:docMk/>
            <pc:sldMk cId="2681578601" sldId="298"/>
            <ac:spMk id="34" creationId="{1E600633-3CC7-487F-807A-10402D95996A}"/>
          </ac:spMkLst>
        </pc:spChg>
        <pc:spChg chg="mod">
          <ac:chgData name="Bainbridge, Alex (STFC,DL,AST)" userId="ce672081-8234-4921-ae56-190d56fc3d1c" providerId="ADAL" clId="{2A96EA8B-CDD2-466C-8B60-93E254AAD1CB}" dt="2022-11-28T17:34:44.968" v="2268"/>
          <ac:spMkLst>
            <pc:docMk/>
            <pc:sldMk cId="2681578601" sldId="298"/>
            <ac:spMk id="35" creationId="{973E236B-0AED-4E1C-B6BB-47C360625BE4}"/>
          </ac:spMkLst>
        </pc:spChg>
        <pc:spChg chg="add del mod">
          <ac:chgData name="Bainbridge, Alex (STFC,DL,AST)" userId="ce672081-8234-4921-ae56-190d56fc3d1c" providerId="ADAL" clId="{2A96EA8B-CDD2-466C-8B60-93E254AAD1CB}" dt="2022-11-28T17:35:10.498" v="2273"/>
          <ac:spMkLst>
            <pc:docMk/>
            <pc:sldMk cId="2681578601" sldId="298"/>
            <ac:spMk id="36" creationId="{21017313-7BCA-458F-86B0-BC6566CB2B5D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41" creationId="{B547C026-B56E-4176-83B2-2763E5468CE2}"/>
          </ac:spMkLst>
        </pc:spChg>
        <pc:spChg chg="add del mod">
          <ac:chgData name="Bainbridge, Alex (STFC,DL,AST)" userId="ce672081-8234-4921-ae56-190d56fc3d1c" providerId="ADAL" clId="{2A96EA8B-CDD2-466C-8B60-93E254AAD1CB}" dt="2022-11-28T17:35:10.498" v="2273"/>
          <ac:spMkLst>
            <pc:docMk/>
            <pc:sldMk cId="2681578601" sldId="298"/>
            <ac:spMk id="42" creationId="{7331FAEA-DB81-435A-85CB-93FBE262166D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44" creationId="{9CFD9DDD-1EF1-42FC-B8DF-C9E33C0E34A2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45" creationId="{B400E1E1-F7F6-4D21-84BD-A314014CA722}"/>
          </ac:spMkLst>
        </pc:spChg>
        <pc:spChg chg="add del mod">
          <ac:chgData name="Bainbridge, Alex (STFC,DL,AST)" userId="ce672081-8234-4921-ae56-190d56fc3d1c" providerId="ADAL" clId="{2A96EA8B-CDD2-466C-8B60-93E254AAD1CB}" dt="2022-11-28T17:35:10.498" v="2273"/>
          <ac:spMkLst>
            <pc:docMk/>
            <pc:sldMk cId="2681578601" sldId="298"/>
            <ac:spMk id="46" creationId="{8522BB55-4EC9-4AD4-9CC3-75E39BE13ECF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48" creationId="{C695141E-12E1-4E07-B74C-ED38A91C592C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49" creationId="{7A07E830-1BB3-4492-9D91-F996F3C7B2B2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51" creationId="{AFB91E86-58CD-48BA-B239-DC30C17F950F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52" creationId="{DDFCD239-3538-4937-B33B-BD538C15EDF8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54" creationId="{E3511234-D839-4F8C-956B-BFF2AE078E34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55" creationId="{1A221C87-496F-4D96-BE77-58D0450BB1B5}"/>
          </ac:spMkLst>
        </pc:spChg>
        <pc:spChg chg="add del mod">
          <ac:chgData name="Bainbridge, Alex (STFC,DL,AST)" userId="ce672081-8234-4921-ae56-190d56fc3d1c" providerId="ADAL" clId="{2A96EA8B-CDD2-466C-8B60-93E254AAD1CB}" dt="2022-11-28T17:35:10.498" v="2273"/>
          <ac:spMkLst>
            <pc:docMk/>
            <pc:sldMk cId="2681578601" sldId="298"/>
            <ac:spMk id="56" creationId="{34047216-9729-4FEF-B4A3-108C2B4569B2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58" creationId="{1040F84B-8910-4249-AA8B-9BE74AF4E1E8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59" creationId="{9760850B-68FC-48AB-B44D-969219CDDD43}"/>
          </ac:spMkLst>
        </pc:spChg>
        <pc:spChg chg="add del mod">
          <ac:chgData name="Bainbridge, Alex (STFC,DL,AST)" userId="ce672081-8234-4921-ae56-190d56fc3d1c" providerId="ADAL" clId="{2A96EA8B-CDD2-466C-8B60-93E254AAD1CB}" dt="2022-11-28T17:35:10.498" v="2273"/>
          <ac:spMkLst>
            <pc:docMk/>
            <pc:sldMk cId="2681578601" sldId="298"/>
            <ac:spMk id="60" creationId="{C385083D-74A0-49A0-8AC8-CD9792F364B4}"/>
          </ac:spMkLst>
        </pc:spChg>
        <pc:spChg chg="add del mod">
          <ac:chgData name="Bainbridge, Alex (STFC,DL,AST)" userId="ce672081-8234-4921-ae56-190d56fc3d1c" providerId="ADAL" clId="{2A96EA8B-CDD2-466C-8B60-93E254AAD1CB}" dt="2022-11-28T17:35:10.498" v="2273"/>
          <ac:spMkLst>
            <pc:docMk/>
            <pc:sldMk cId="2681578601" sldId="298"/>
            <ac:spMk id="61" creationId="{7575C6C7-033B-48BF-90F6-F194D20869E4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63" creationId="{4511F64B-80E8-40FD-BC97-E0497047072D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64" creationId="{8CB45863-F2E8-40BB-9A7E-22E60A44CA17}"/>
          </ac:spMkLst>
        </pc:spChg>
        <pc:spChg chg="add del mod">
          <ac:chgData name="Bainbridge, Alex (STFC,DL,AST)" userId="ce672081-8234-4921-ae56-190d56fc3d1c" providerId="ADAL" clId="{2A96EA8B-CDD2-466C-8B60-93E254AAD1CB}" dt="2022-11-28T17:35:10.498" v="2273"/>
          <ac:spMkLst>
            <pc:docMk/>
            <pc:sldMk cId="2681578601" sldId="298"/>
            <ac:spMk id="65" creationId="{B64783DD-1928-4BEB-9FE2-855994B04AD6}"/>
          </ac:spMkLst>
        </pc:spChg>
        <pc:spChg chg="mod">
          <ac:chgData name="Bainbridge, Alex (STFC,DL,AST)" userId="ce672081-8234-4921-ae56-190d56fc3d1c" providerId="ADAL" clId="{2A96EA8B-CDD2-466C-8B60-93E254AAD1CB}" dt="2022-11-28T17:35:09.916" v="2272" actId="1076"/>
          <ac:spMkLst>
            <pc:docMk/>
            <pc:sldMk cId="2681578601" sldId="298"/>
            <ac:spMk id="68" creationId="{CFFB27FE-A5AC-4890-BF26-47446BA4339C}"/>
          </ac:spMkLst>
        </pc:spChg>
        <pc:spChg chg="add del mod">
          <ac:chgData name="Bainbridge, Alex (STFC,DL,AST)" userId="ce672081-8234-4921-ae56-190d56fc3d1c" providerId="ADAL" clId="{2A96EA8B-CDD2-466C-8B60-93E254AAD1CB}" dt="2022-11-28T17:38:47.187" v="2303" actId="478"/>
          <ac:spMkLst>
            <pc:docMk/>
            <pc:sldMk cId="2681578601" sldId="298"/>
            <ac:spMk id="69" creationId="{E1B07C71-02A3-4BA5-943D-C253EE055B1E}"/>
          </ac:spMkLst>
        </pc:spChg>
        <pc:spChg chg="add mod">
          <ac:chgData name="Bainbridge, Alex (STFC,DL,AST)" userId="ce672081-8234-4921-ae56-190d56fc3d1c" providerId="ADAL" clId="{2A96EA8B-CDD2-466C-8B60-93E254AAD1CB}" dt="2022-11-29T15:42:11.499" v="3068" actId="2711"/>
          <ac:spMkLst>
            <pc:docMk/>
            <pc:sldMk cId="2681578601" sldId="298"/>
            <ac:spMk id="72" creationId="{5C7E66EC-2DDE-4510-9149-3E7A402054C6}"/>
          </ac:spMkLst>
        </pc:spChg>
        <pc:spChg chg="add mod">
          <ac:chgData name="Bainbridge, Alex (STFC,DL,AST)" userId="ce672081-8234-4921-ae56-190d56fc3d1c" providerId="ADAL" clId="{2A96EA8B-CDD2-466C-8B60-93E254AAD1CB}" dt="2022-11-29T15:42:06.900" v="3067" actId="2711"/>
          <ac:spMkLst>
            <pc:docMk/>
            <pc:sldMk cId="2681578601" sldId="298"/>
            <ac:spMk id="73" creationId="{91DCE39C-D03A-433C-8971-4EC6735C2194}"/>
          </ac:spMkLst>
        </pc:spChg>
        <pc:spChg chg="add mod">
          <ac:chgData name="Bainbridge, Alex (STFC,DL,AST)" userId="ce672081-8234-4921-ae56-190d56fc3d1c" providerId="ADAL" clId="{2A96EA8B-CDD2-466C-8B60-93E254AAD1CB}" dt="2022-11-29T15:42:17.438" v="3069" actId="2711"/>
          <ac:spMkLst>
            <pc:docMk/>
            <pc:sldMk cId="2681578601" sldId="298"/>
            <ac:spMk id="75" creationId="{61C8C37C-2F75-4AC9-BF61-1F4AD3AC1226}"/>
          </ac:spMkLst>
        </pc:spChg>
        <pc:spChg chg="mod">
          <ac:chgData name="Bainbridge, Alex (STFC,DL,AST)" userId="ce672081-8234-4921-ae56-190d56fc3d1c" providerId="ADAL" clId="{2A96EA8B-CDD2-466C-8B60-93E254AAD1CB}" dt="2022-11-29T15:41:53.958" v="3065" actId="2711"/>
          <ac:spMkLst>
            <pc:docMk/>
            <pc:sldMk cId="2681578601" sldId="298"/>
            <ac:spMk id="78" creationId="{CEBC5843-AB22-4098-993D-0582ACF54CDB}"/>
          </ac:spMkLst>
        </pc:spChg>
        <pc:spChg chg="mod">
          <ac:chgData name="Bainbridge, Alex (STFC,DL,AST)" userId="ce672081-8234-4921-ae56-190d56fc3d1c" providerId="ADAL" clId="{2A96EA8B-CDD2-466C-8B60-93E254AAD1CB}" dt="2022-11-29T15:41:59.951" v="3066" actId="2711"/>
          <ac:spMkLst>
            <pc:docMk/>
            <pc:sldMk cId="2681578601" sldId="298"/>
            <ac:spMk id="81" creationId="{6E34DB7A-46ED-49B4-987B-46C16ACE09CE}"/>
          </ac:spMkLst>
        </pc:spChg>
        <pc:spChg chg="add 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82" creationId="{8E72FD15-E38B-4370-8F81-3BB85176C3C9}"/>
          </ac:spMkLst>
        </pc:spChg>
        <pc:spChg chg="add del mod">
          <ac:chgData name="Bainbridge, Alex (STFC,DL,AST)" userId="ce672081-8234-4921-ae56-190d56fc3d1c" providerId="ADAL" clId="{2A96EA8B-CDD2-466C-8B60-93E254AAD1CB}" dt="2022-11-28T17:36:34.547" v="2285" actId="478"/>
          <ac:spMkLst>
            <pc:docMk/>
            <pc:sldMk cId="2681578601" sldId="298"/>
            <ac:spMk id="83" creationId="{96A1AD8F-066A-40C4-80AF-B7997BE575A6}"/>
          </ac:spMkLst>
        </pc:spChg>
        <pc:spChg chg="mod">
          <ac:chgData name="Bainbridge, Alex (STFC,DL,AST)" userId="ce672081-8234-4921-ae56-190d56fc3d1c" providerId="ADAL" clId="{2A96EA8B-CDD2-466C-8B60-93E254AAD1CB}" dt="2022-11-28T17:36:09.287" v="2280" actId="1076"/>
          <ac:spMkLst>
            <pc:docMk/>
            <pc:sldMk cId="2681578601" sldId="298"/>
            <ac:spMk id="86" creationId="{BEE3E654-9A7F-4968-9145-E73EB090057C}"/>
          </ac:spMkLst>
        </pc:spChg>
        <pc:spChg chg="mod">
          <ac:chgData name="Bainbridge, Alex (STFC,DL,AST)" userId="ce672081-8234-4921-ae56-190d56fc3d1c" providerId="ADAL" clId="{2A96EA8B-CDD2-466C-8B60-93E254AAD1CB}" dt="2022-11-28T17:36:09.287" v="2280" actId="1076"/>
          <ac:spMkLst>
            <pc:docMk/>
            <pc:sldMk cId="2681578601" sldId="298"/>
            <ac:spMk id="88" creationId="{565BA385-B32E-4B1A-A9A8-5C2B2D3F088D}"/>
          </ac:spMkLst>
        </pc:spChg>
        <pc:spChg chg="mod">
          <ac:chgData name="Bainbridge, Alex (STFC,DL,AST)" userId="ce672081-8234-4921-ae56-190d56fc3d1c" providerId="ADAL" clId="{2A96EA8B-CDD2-466C-8B60-93E254AAD1CB}" dt="2022-11-28T17:36:09.287" v="2280" actId="1076"/>
          <ac:spMkLst>
            <pc:docMk/>
            <pc:sldMk cId="2681578601" sldId="298"/>
            <ac:spMk id="89" creationId="{FE76D184-7D8D-40F4-A6B6-56B174835776}"/>
          </ac:spMkLst>
        </pc:spChg>
        <pc:spChg chg="add 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90" creationId="{CAF19E4C-46ED-4E04-BDC5-F9416024C019}"/>
          </ac:spMkLst>
        </pc:spChg>
        <pc:spChg chg="mod">
          <ac:chgData name="Bainbridge, Alex (STFC,DL,AST)" userId="ce672081-8234-4921-ae56-190d56fc3d1c" providerId="ADAL" clId="{2A96EA8B-CDD2-466C-8B60-93E254AAD1CB}" dt="2022-11-28T17:36:09.287" v="2280" actId="1076"/>
          <ac:spMkLst>
            <pc:docMk/>
            <pc:sldMk cId="2681578601" sldId="298"/>
            <ac:spMk id="92" creationId="{F4D4479B-2847-491D-93BA-9581615EC70B}"/>
          </ac:spMkLst>
        </pc:spChg>
        <pc:spChg chg="mod">
          <ac:chgData name="Bainbridge, Alex (STFC,DL,AST)" userId="ce672081-8234-4921-ae56-190d56fc3d1c" providerId="ADAL" clId="{2A96EA8B-CDD2-466C-8B60-93E254AAD1CB}" dt="2022-11-28T17:36:09.287" v="2280" actId="1076"/>
          <ac:spMkLst>
            <pc:docMk/>
            <pc:sldMk cId="2681578601" sldId="298"/>
            <ac:spMk id="93" creationId="{E008C946-DDC5-494C-9925-581475469D02}"/>
          </ac:spMkLst>
        </pc:spChg>
        <pc:spChg chg="mod">
          <ac:chgData name="Bainbridge, Alex (STFC,DL,AST)" userId="ce672081-8234-4921-ae56-190d56fc3d1c" providerId="ADAL" clId="{2A96EA8B-CDD2-466C-8B60-93E254AAD1CB}" dt="2022-11-28T17:36:09.287" v="2280" actId="1076"/>
          <ac:spMkLst>
            <pc:docMk/>
            <pc:sldMk cId="2681578601" sldId="298"/>
            <ac:spMk id="95" creationId="{A8AEE174-9F35-4C5B-B3EF-B32AB9872ECD}"/>
          </ac:spMkLst>
        </pc:spChg>
        <pc:spChg chg="mod">
          <ac:chgData name="Bainbridge, Alex (STFC,DL,AST)" userId="ce672081-8234-4921-ae56-190d56fc3d1c" providerId="ADAL" clId="{2A96EA8B-CDD2-466C-8B60-93E254AAD1CB}" dt="2022-11-28T17:36:09.287" v="2280" actId="1076"/>
          <ac:spMkLst>
            <pc:docMk/>
            <pc:sldMk cId="2681578601" sldId="298"/>
            <ac:spMk id="96" creationId="{08DC9FD4-7B57-4E62-A8EB-2F2BF06200B6}"/>
          </ac:spMkLst>
        </pc:spChg>
        <pc:spChg chg="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98" creationId="{90A780AF-0A5C-46EA-BE81-1DDD3848CD31}"/>
          </ac:spMkLst>
        </pc:spChg>
        <pc:spChg chg="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99" creationId="{0D636951-2FDA-48EB-9AB0-655B29485AD7}"/>
          </ac:spMkLst>
        </pc:spChg>
        <pc:spChg chg="add 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100" creationId="{D0FDC202-1653-4350-9AF5-2BED02450B5D}"/>
          </ac:spMkLst>
        </pc:spChg>
        <pc:spChg chg="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102" creationId="{685939FF-9D10-4482-BA7F-97A04CA834B1}"/>
          </ac:spMkLst>
        </pc:spChg>
        <pc:spChg chg="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103" creationId="{E9FB9804-73A8-4ADB-9B48-80E1612E8F13}"/>
          </ac:spMkLst>
        </pc:spChg>
        <pc:spChg chg="add del mod">
          <ac:chgData name="Bainbridge, Alex (STFC,DL,AST)" userId="ce672081-8234-4921-ae56-190d56fc3d1c" providerId="ADAL" clId="{2A96EA8B-CDD2-466C-8B60-93E254AAD1CB}" dt="2022-11-28T17:36:41.533" v="2287" actId="478"/>
          <ac:spMkLst>
            <pc:docMk/>
            <pc:sldMk cId="2681578601" sldId="298"/>
            <ac:spMk id="104" creationId="{B17803A3-EA9F-41AC-9BE8-C8C7BB01890B}"/>
          </ac:spMkLst>
        </pc:spChg>
        <pc:spChg chg="add del mod">
          <ac:chgData name="Bainbridge, Alex (STFC,DL,AST)" userId="ce672081-8234-4921-ae56-190d56fc3d1c" providerId="ADAL" clId="{2A96EA8B-CDD2-466C-8B60-93E254AAD1CB}" dt="2022-11-28T17:36:42.426" v="2288" actId="478"/>
          <ac:spMkLst>
            <pc:docMk/>
            <pc:sldMk cId="2681578601" sldId="298"/>
            <ac:spMk id="105" creationId="{73F65CE6-5BA1-4B98-B460-1A3F653C42AE}"/>
          </ac:spMkLst>
        </pc:spChg>
        <pc:spChg chg="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107" creationId="{104B716A-1FA6-470A-A398-79C6335632D2}"/>
          </ac:spMkLst>
        </pc:spChg>
        <pc:spChg chg="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108" creationId="{CE59229F-BB87-4664-9880-E297D004A9AC}"/>
          </ac:spMkLst>
        </pc:spChg>
        <pc:spChg chg="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110" creationId="{F1418636-CF57-4F40-B863-45E6EAEA22C1}"/>
          </ac:spMkLst>
        </pc:spChg>
        <pc:spChg chg="mod">
          <ac:chgData name="Bainbridge, Alex (STFC,DL,AST)" userId="ce672081-8234-4921-ae56-190d56fc3d1c" providerId="ADAL" clId="{2A96EA8B-CDD2-466C-8B60-93E254AAD1CB}" dt="2022-11-28T17:39:49.064" v="2356" actId="1076"/>
          <ac:spMkLst>
            <pc:docMk/>
            <pc:sldMk cId="2681578601" sldId="298"/>
            <ac:spMk id="111" creationId="{BAFB8167-0659-4EDD-9E8A-5D972C951CF1}"/>
          </ac:spMkLst>
        </pc:spChg>
        <pc:spChg chg="add del mod">
          <ac:chgData name="Bainbridge, Alex (STFC,DL,AST)" userId="ce672081-8234-4921-ae56-190d56fc3d1c" providerId="ADAL" clId="{2A96EA8B-CDD2-466C-8B60-93E254AAD1CB}" dt="2022-11-28T17:36:38.742" v="2286" actId="478"/>
          <ac:spMkLst>
            <pc:docMk/>
            <pc:sldMk cId="2681578601" sldId="298"/>
            <ac:spMk id="112" creationId="{59B01FDD-0F1F-48FE-940A-3FC0DC7EF217}"/>
          </ac:spMkLst>
        </pc:spChg>
        <pc:spChg chg="del mod topLvl">
          <ac:chgData name="Bainbridge, Alex (STFC,DL,AST)" userId="ce672081-8234-4921-ae56-190d56fc3d1c" providerId="ADAL" clId="{2A96EA8B-CDD2-466C-8B60-93E254AAD1CB}" dt="2022-11-28T17:38:56.868" v="2308" actId="478"/>
          <ac:spMkLst>
            <pc:docMk/>
            <pc:sldMk cId="2681578601" sldId="298"/>
            <ac:spMk id="114" creationId="{003D2F3F-B128-4D16-876F-B283DA55A10D}"/>
          </ac:spMkLst>
        </pc:spChg>
        <pc:spChg chg="del mod topLvl">
          <ac:chgData name="Bainbridge, Alex (STFC,DL,AST)" userId="ce672081-8234-4921-ae56-190d56fc3d1c" providerId="ADAL" clId="{2A96EA8B-CDD2-466C-8B60-93E254AAD1CB}" dt="2022-11-28T17:38:49.198" v="2304" actId="478"/>
          <ac:spMkLst>
            <pc:docMk/>
            <pc:sldMk cId="2681578601" sldId="298"/>
            <ac:spMk id="118" creationId="{DF9C4041-A555-41C6-B985-4670560B029D}"/>
          </ac:spMkLst>
        </pc:spChg>
        <pc:spChg chg="add del mod">
          <ac:chgData name="Bainbridge, Alex (STFC,DL,AST)" userId="ce672081-8234-4921-ae56-190d56fc3d1c" providerId="ADAL" clId="{2A96EA8B-CDD2-466C-8B60-93E254AAD1CB}" dt="2022-11-28T17:35:53.829" v="2279" actId="478"/>
          <ac:spMkLst>
            <pc:docMk/>
            <pc:sldMk cId="2681578601" sldId="298"/>
            <ac:spMk id="119" creationId="{F0111389-9A47-4C18-8086-3B7B48BB3A33}"/>
          </ac:spMkLst>
        </pc:spChg>
        <pc:spChg chg="add mod">
          <ac:chgData name="Bainbridge, Alex (STFC,DL,AST)" userId="ce672081-8234-4921-ae56-190d56fc3d1c" providerId="ADAL" clId="{2A96EA8B-CDD2-466C-8B60-93E254AAD1CB}" dt="2022-11-29T15:31:59.390" v="2552" actId="20577"/>
          <ac:spMkLst>
            <pc:docMk/>
            <pc:sldMk cId="2681578601" sldId="298"/>
            <ac:spMk id="123" creationId="{C364333F-BC3B-4ACF-9F25-62651CF890E9}"/>
          </ac:spMkLst>
        </pc:spChg>
        <pc:grpChg chg="add del mod">
          <ac:chgData name="Bainbridge, Alex (STFC,DL,AST)" userId="ce672081-8234-4921-ae56-190d56fc3d1c" providerId="ADAL" clId="{2A96EA8B-CDD2-466C-8B60-93E254AAD1CB}" dt="2022-11-28T17:34:48.212" v="2269" actId="478"/>
          <ac:grpSpMkLst>
            <pc:docMk/>
            <pc:sldMk cId="2681578601" sldId="298"/>
            <ac:grpSpMk id="33" creationId="{66C81230-307E-4441-B7E2-DC794B925559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5:10.498" v="2273"/>
          <ac:grpSpMkLst>
            <pc:docMk/>
            <pc:sldMk cId="2681578601" sldId="298"/>
            <ac:grpSpMk id="39" creationId="{50BC569D-E299-488B-AFD4-BB8E632CA669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5:10.498" v="2273"/>
          <ac:grpSpMkLst>
            <pc:docMk/>
            <pc:sldMk cId="2681578601" sldId="298"/>
            <ac:grpSpMk id="43" creationId="{BEF0B4EE-A58A-4B3A-8FF8-0FEEBF5944D5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5:10.498" v="2273"/>
          <ac:grpSpMkLst>
            <pc:docMk/>
            <pc:sldMk cId="2681578601" sldId="298"/>
            <ac:grpSpMk id="47" creationId="{FFCA2112-C20F-459E-96C3-8194AF4740AC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5:10.498" v="2273"/>
          <ac:grpSpMkLst>
            <pc:docMk/>
            <pc:sldMk cId="2681578601" sldId="298"/>
            <ac:grpSpMk id="50" creationId="{46A7C98B-2A0C-46CF-82D8-D687E86B2C11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5:10.498" v="2273"/>
          <ac:grpSpMkLst>
            <pc:docMk/>
            <pc:sldMk cId="2681578601" sldId="298"/>
            <ac:grpSpMk id="53" creationId="{6FA348A5-037D-4BCB-9451-A7F79687EC0B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5:10.498" v="2273"/>
          <ac:grpSpMkLst>
            <pc:docMk/>
            <pc:sldMk cId="2681578601" sldId="298"/>
            <ac:grpSpMk id="57" creationId="{08C438E2-20AA-4175-A8B3-9C89946C545A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5:10.498" v="2273"/>
          <ac:grpSpMkLst>
            <pc:docMk/>
            <pc:sldMk cId="2681578601" sldId="298"/>
            <ac:grpSpMk id="62" creationId="{5FB44B8E-C308-484C-BB68-47B74648CFFE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5:10.498" v="2273"/>
          <ac:grpSpMkLst>
            <pc:docMk/>
            <pc:sldMk cId="2681578601" sldId="298"/>
            <ac:grpSpMk id="66" creationId="{EAA3C87B-A7F9-4239-A75D-DAB1211AA2DD}"/>
          </ac:grpSpMkLst>
        </pc:grpChg>
        <pc:grpChg chg="add mod">
          <ac:chgData name="Bainbridge, Alex (STFC,DL,AST)" userId="ce672081-8234-4921-ae56-190d56fc3d1c" providerId="ADAL" clId="{2A96EA8B-CDD2-466C-8B60-93E254AAD1CB}" dt="2022-11-28T17:40:51.262" v="2455" actId="1076"/>
          <ac:grpSpMkLst>
            <pc:docMk/>
            <pc:sldMk cId="2681578601" sldId="298"/>
            <ac:grpSpMk id="76" creationId="{1DD14FE9-7517-4FC6-BAB8-51F7E7820D8E}"/>
          </ac:grpSpMkLst>
        </pc:grpChg>
        <pc:grpChg chg="add mod">
          <ac:chgData name="Bainbridge, Alex (STFC,DL,AST)" userId="ce672081-8234-4921-ae56-190d56fc3d1c" providerId="ADAL" clId="{2A96EA8B-CDD2-466C-8B60-93E254AAD1CB}" dt="2022-11-28T17:39:49.064" v="2356" actId="1076"/>
          <ac:grpSpMkLst>
            <pc:docMk/>
            <pc:sldMk cId="2681578601" sldId="298"/>
            <ac:grpSpMk id="79" creationId="{D2BDCDF2-DF1E-45A5-A0C1-81E1399AC2F7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8:55.537" v="2307" actId="478"/>
          <ac:grpSpMkLst>
            <pc:docMk/>
            <pc:sldMk cId="2681578601" sldId="298"/>
            <ac:grpSpMk id="84" creationId="{C80E0675-AECA-45BF-8011-B6F36244FC25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6:44.805" v="2291" actId="478"/>
          <ac:grpSpMkLst>
            <pc:docMk/>
            <pc:sldMk cId="2681578601" sldId="298"/>
            <ac:grpSpMk id="87" creationId="{3A0857E3-12E2-4EC5-9207-2942FACC37CD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6:43.071" v="2289" actId="478"/>
          <ac:grpSpMkLst>
            <pc:docMk/>
            <pc:sldMk cId="2681578601" sldId="298"/>
            <ac:grpSpMk id="91" creationId="{2D8030FE-9409-4FDF-8337-329D3F3BC939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6:44.106" v="2290" actId="478"/>
          <ac:grpSpMkLst>
            <pc:docMk/>
            <pc:sldMk cId="2681578601" sldId="298"/>
            <ac:grpSpMk id="94" creationId="{1926654E-5D6B-48DB-A459-B295DDFD0B66}"/>
          </ac:grpSpMkLst>
        </pc:grpChg>
        <pc:grpChg chg="add mod">
          <ac:chgData name="Bainbridge, Alex (STFC,DL,AST)" userId="ce672081-8234-4921-ae56-190d56fc3d1c" providerId="ADAL" clId="{2A96EA8B-CDD2-466C-8B60-93E254AAD1CB}" dt="2022-11-28T17:39:49.064" v="2356" actId="1076"/>
          <ac:grpSpMkLst>
            <pc:docMk/>
            <pc:sldMk cId="2681578601" sldId="298"/>
            <ac:grpSpMk id="97" creationId="{2E880475-CC7A-4E5D-8C8B-37CD6A95B228}"/>
          </ac:grpSpMkLst>
        </pc:grpChg>
        <pc:grpChg chg="add mod">
          <ac:chgData name="Bainbridge, Alex (STFC,DL,AST)" userId="ce672081-8234-4921-ae56-190d56fc3d1c" providerId="ADAL" clId="{2A96EA8B-CDD2-466C-8B60-93E254AAD1CB}" dt="2022-11-28T17:39:49.064" v="2356" actId="1076"/>
          <ac:grpSpMkLst>
            <pc:docMk/>
            <pc:sldMk cId="2681578601" sldId="298"/>
            <ac:grpSpMk id="101" creationId="{1340A7EC-C003-4293-B4A7-E37DF3D6DB14}"/>
          </ac:grpSpMkLst>
        </pc:grpChg>
        <pc:grpChg chg="add mod">
          <ac:chgData name="Bainbridge, Alex (STFC,DL,AST)" userId="ce672081-8234-4921-ae56-190d56fc3d1c" providerId="ADAL" clId="{2A96EA8B-CDD2-466C-8B60-93E254AAD1CB}" dt="2022-11-28T17:39:49.064" v="2356" actId="1076"/>
          <ac:grpSpMkLst>
            <pc:docMk/>
            <pc:sldMk cId="2681578601" sldId="298"/>
            <ac:grpSpMk id="106" creationId="{27A7CE7D-68BA-4ABA-880F-45BCE4D9D3D8}"/>
          </ac:grpSpMkLst>
        </pc:grpChg>
        <pc:grpChg chg="add mod">
          <ac:chgData name="Bainbridge, Alex (STFC,DL,AST)" userId="ce672081-8234-4921-ae56-190d56fc3d1c" providerId="ADAL" clId="{2A96EA8B-CDD2-466C-8B60-93E254AAD1CB}" dt="2022-11-28T17:39:49.064" v="2356" actId="1076"/>
          <ac:grpSpMkLst>
            <pc:docMk/>
            <pc:sldMk cId="2681578601" sldId="298"/>
            <ac:grpSpMk id="109" creationId="{CE8AD018-1A90-4CAB-A496-FC85C4A9803E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8:53.933" v="2306" actId="478"/>
          <ac:grpSpMkLst>
            <pc:docMk/>
            <pc:sldMk cId="2681578601" sldId="298"/>
            <ac:grpSpMk id="113" creationId="{A0BED624-A059-4753-8640-AAF416E6B808}"/>
          </ac:grpSpMkLst>
        </pc:grpChg>
        <pc:grpChg chg="add del mod">
          <ac:chgData name="Bainbridge, Alex (STFC,DL,AST)" userId="ce672081-8234-4921-ae56-190d56fc3d1c" providerId="ADAL" clId="{2A96EA8B-CDD2-466C-8B60-93E254AAD1CB}" dt="2022-11-28T17:38:49.198" v="2304" actId="478"/>
          <ac:grpSpMkLst>
            <pc:docMk/>
            <pc:sldMk cId="2681578601" sldId="298"/>
            <ac:grpSpMk id="116" creationId="{C6F70E1C-5863-45B3-A288-FD13CE1B379E}"/>
          </ac:grpSpMkLst>
        </pc:grpChg>
        <pc:picChg chg="add mod">
          <ac:chgData name="Bainbridge, Alex (STFC,DL,AST)" userId="ce672081-8234-4921-ae56-190d56fc3d1c" providerId="ADAL" clId="{2A96EA8B-CDD2-466C-8B60-93E254AAD1CB}" dt="2022-11-28T17:27:37.149" v="2224" actId="1076"/>
          <ac:picMkLst>
            <pc:docMk/>
            <pc:sldMk cId="2681578601" sldId="298"/>
            <ac:picMk id="5" creationId="{CE36B51C-E4EA-4B5A-9E93-79581B443CAC}"/>
          </ac:picMkLst>
        </pc:picChg>
        <pc:picChg chg="add del mod">
          <ac:chgData name="Bainbridge, Alex (STFC,DL,AST)" userId="ce672081-8234-4921-ae56-190d56fc3d1c" providerId="ADAL" clId="{2A96EA8B-CDD2-466C-8B60-93E254AAD1CB}" dt="2022-11-28T17:18:55.596" v="2202" actId="478"/>
          <ac:picMkLst>
            <pc:docMk/>
            <pc:sldMk cId="2681578601" sldId="298"/>
            <ac:picMk id="8" creationId="{C17878BB-C46D-4F2D-8BCD-2315259A2E49}"/>
          </ac:picMkLst>
        </pc:picChg>
        <pc:picChg chg="add del mod">
          <ac:chgData name="Bainbridge, Alex (STFC,DL,AST)" userId="ce672081-8234-4921-ae56-190d56fc3d1c" providerId="ADAL" clId="{2A96EA8B-CDD2-466C-8B60-93E254AAD1CB}" dt="2022-11-28T17:20:02.904" v="2205" actId="478"/>
          <ac:picMkLst>
            <pc:docMk/>
            <pc:sldMk cId="2681578601" sldId="298"/>
            <ac:picMk id="10" creationId="{065E3DEB-9C0B-440C-A6E0-E316327F07CA}"/>
          </ac:picMkLst>
        </pc:picChg>
        <pc:picChg chg="del">
          <ac:chgData name="Bainbridge, Alex (STFC,DL,AST)" userId="ce672081-8234-4921-ae56-190d56fc3d1c" providerId="ADAL" clId="{2A96EA8B-CDD2-466C-8B60-93E254AAD1CB}" dt="2022-11-15T09:47:52.781" v="268" actId="478"/>
          <ac:picMkLst>
            <pc:docMk/>
            <pc:sldMk cId="2681578601" sldId="298"/>
            <ac:picMk id="16" creationId="{1A7D3579-BA9F-4454-9AAD-07B312CB7527}"/>
          </ac:picMkLst>
        </pc:picChg>
        <pc:picChg chg="add del mod">
          <ac:chgData name="Bainbridge, Alex (STFC,DL,AST)" userId="ce672081-8234-4921-ae56-190d56fc3d1c" providerId="ADAL" clId="{2A96EA8B-CDD2-466C-8B60-93E254AAD1CB}" dt="2022-11-28T17:20:31.884" v="2216" actId="478"/>
          <ac:picMkLst>
            <pc:docMk/>
            <pc:sldMk cId="2681578601" sldId="298"/>
            <ac:picMk id="17" creationId="{8447FF50-59A4-49DA-B4B6-F9762E4EFF94}"/>
          </ac:picMkLst>
        </pc:picChg>
        <pc:picChg chg="add del mod">
          <ac:chgData name="Bainbridge, Alex (STFC,DL,AST)" userId="ce672081-8234-4921-ae56-190d56fc3d1c" providerId="ADAL" clId="{2A96EA8B-CDD2-466C-8B60-93E254AAD1CB}" dt="2022-11-28T16:50:23.063" v="1466" actId="478"/>
          <ac:picMkLst>
            <pc:docMk/>
            <pc:sldMk cId="2681578601" sldId="298"/>
            <ac:picMk id="3074" creationId="{B5A35619-A4F5-4B9A-9CA0-CDC551C4D99A}"/>
          </ac:picMkLst>
        </pc:picChg>
        <pc:picChg chg="add del mod">
          <ac:chgData name="Bainbridge, Alex (STFC,DL,AST)" userId="ce672081-8234-4921-ae56-190d56fc3d1c" providerId="ADAL" clId="{2A96EA8B-CDD2-466C-8B60-93E254AAD1CB}" dt="2022-11-28T17:18:47.348" v="2200" actId="478"/>
          <ac:picMkLst>
            <pc:docMk/>
            <pc:sldMk cId="2681578601" sldId="298"/>
            <ac:picMk id="3076" creationId="{B066F32A-6BA6-4E64-BA5E-C1340B19DB6D}"/>
          </ac:picMkLst>
        </pc:picChg>
        <pc:cxnChg chg="add del">
          <ac:chgData name="Bainbridge, Alex (STFC,DL,AST)" userId="ce672081-8234-4921-ae56-190d56fc3d1c" providerId="ADAL" clId="{2A96EA8B-CDD2-466C-8B60-93E254AAD1CB}" dt="2022-11-28T17:34:01.216" v="2266" actId="11529"/>
          <ac:cxnSpMkLst>
            <pc:docMk/>
            <pc:sldMk cId="2681578601" sldId="298"/>
            <ac:cxnSpMk id="18" creationId="{AF549265-01E5-4C06-9784-0435FFAF58A6}"/>
          </ac:cxnSpMkLst>
        </pc:cxnChg>
        <pc:cxnChg chg="add del">
          <ac:chgData name="Bainbridge, Alex (STFC,DL,AST)" userId="ce672081-8234-4921-ae56-190d56fc3d1c" providerId="ADAL" clId="{2A96EA8B-CDD2-466C-8B60-93E254AAD1CB}" dt="2022-11-28T17:34:00.992" v="2265" actId="11529"/>
          <ac:cxnSpMkLst>
            <pc:docMk/>
            <pc:sldMk cId="2681578601" sldId="298"/>
            <ac:cxnSpMk id="20" creationId="{A3175A27-C883-4EA6-968A-CA2B985E50CC}"/>
          </ac:cxnSpMkLst>
        </pc:cxnChg>
        <pc:cxnChg chg="add del mod">
          <ac:chgData name="Bainbridge, Alex (STFC,DL,AST)" userId="ce672081-8234-4921-ae56-190d56fc3d1c" providerId="ADAL" clId="{2A96EA8B-CDD2-466C-8B60-93E254AAD1CB}" dt="2022-11-28T17:34:00.616" v="2264" actId="11529"/>
          <ac:cxnSpMkLst>
            <pc:docMk/>
            <pc:sldMk cId="2681578601" sldId="298"/>
            <ac:cxnSpMk id="22" creationId="{3D4A2FE7-6F7B-4D4F-A36B-7EF2598A13C1}"/>
          </ac:cxnSpMkLst>
        </pc:cxnChg>
        <pc:cxnChg chg="add del">
          <ac:chgData name="Bainbridge, Alex (STFC,DL,AST)" userId="ce672081-8234-4921-ae56-190d56fc3d1c" providerId="ADAL" clId="{2A96EA8B-CDD2-466C-8B60-93E254AAD1CB}" dt="2022-11-28T17:33:59.081" v="2259" actId="11529"/>
          <ac:cxnSpMkLst>
            <pc:docMk/>
            <pc:sldMk cId="2681578601" sldId="298"/>
            <ac:cxnSpMk id="26" creationId="{7D20071F-36B3-4DBA-99C5-9462E6C545A8}"/>
          </ac:cxnSpMkLst>
        </pc:cxnChg>
        <pc:cxnChg chg="add del mod">
          <ac:chgData name="Bainbridge, Alex (STFC,DL,AST)" userId="ce672081-8234-4921-ae56-190d56fc3d1c" providerId="ADAL" clId="{2A96EA8B-CDD2-466C-8B60-93E254AAD1CB}" dt="2022-11-28T17:35:10.498" v="2273"/>
          <ac:cxnSpMkLst>
            <pc:docMk/>
            <pc:sldMk cId="2681578601" sldId="298"/>
            <ac:cxnSpMk id="37" creationId="{E7CB8E2A-C26D-4AC8-83BE-3B7CCA911949}"/>
          </ac:cxnSpMkLst>
        </pc:cxnChg>
        <pc:cxnChg chg="add del mod">
          <ac:chgData name="Bainbridge, Alex (STFC,DL,AST)" userId="ce672081-8234-4921-ae56-190d56fc3d1c" providerId="ADAL" clId="{2A96EA8B-CDD2-466C-8B60-93E254AAD1CB}" dt="2022-11-28T17:35:10.498" v="2273"/>
          <ac:cxnSpMkLst>
            <pc:docMk/>
            <pc:sldMk cId="2681578601" sldId="298"/>
            <ac:cxnSpMk id="38" creationId="{92A3E466-3D41-4241-AA2F-8D6CB17D8EF6}"/>
          </ac:cxnSpMkLst>
        </pc:cxnChg>
        <pc:cxnChg chg="mod">
          <ac:chgData name="Bainbridge, Alex (STFC,DL,AST)" userId="ce672081-8234-4921-ae56-190d56fc3d1c" providerId="ADAL" clId="{2A96EA8B-CDD2-466C-8B60-93E254AAD1CB}" dt="2022-11-28T17:35:09.916" v="2272" actId="1076"/>
          <ac:cxnSpMkLst>
            <pc:docMk/>
            <pc:sldMk cId="2681578601" sldId="298"/>
            <ac:cxnSpMk id="40" creationId="{60BCF509-EEB6-4B36-824B-A518F926F14C}"/>
          </ac:cxnSpMkLst>
        </pc:cxnChg>
        <pc:cxnChg chg="mod">
          <ac:chgData name="Bainbridge, Alex (STFC,DL,AST)" userId="ce672081-8234-4921-ae56-190d56fc3d1c" providerId="ADAL" clId="{2A96EA8B-CDD2-466C-8B60-93E254AAD1CB}" dt="2022-11-28T17:35:09.916" v="2272" actId="1076"/>
          <ac:cxnSpMkLst>
            <pc:docMk/>
            <pc:sldMk cId="2681578601" sldId="298"/>
            <ac:cxnSpMk id="67" creationId="{35C5E6D9-0E36-4955-968D-F7DE366C4976}"/>
          </ac:cxnSpMkLst>
        </pc:cxnChg>
        <pc:cxnChg chg="add mod">
          <ac:chgData name="Bainbridge, Alex (STFC,DL,AST)" userId="ce672081-8234-4921-ae56-190d56fc3d1c" providerId="ADAL" clId="{2A96EA8B-CDD2-466C-8B60-93E254AAD1CB}" dt="2022-11-28T17:39:49.064" v="2356" actId="1076"/>
          <ac:cxnSpMkLst>
            <pc:docMk/>
            <pc:sldMk cId="2681578601" sldId="298"/>
            <ac:cxnSpMk id="70" creationId="{A7286D5F-1E37-435E-81A3-7A5C99B967A2}"/>
          </ac:cxnSpMkLst>
        </pc:cxnChg>
        <pc:cxnChg chg="add mod">
          <ac:chgData name="Bainbridge, Alex (STFC,DL,AST)" userId="ce672081-8234-4921-ae56-190d56fc3d1c" providerId="ADAL" clId="{2A96EA8B-CDD2-466C-8B60-93E254AAD1CB}" dt="2022-11-28T17:39:49.064" v="2356" actId="1076"/>
          <ac:cxnSpMkLst>
            <pc:docMk/>
            <pc:sldMk cId="2681578601" sldId="298"/>
            <ac:cxnSpMk id="71" creationId="{8F67DA79-30BE-4DB0-9C56-4A3DBB54C590}"/>
          </ac:cxnSpMkLst>
        </pc:cxnChg>
        <pc:cxnChg chg="add mod">
          <ac:chgData name="Bainbridge, Alex (STFC,DL,AST)" userId="ce672081-8234-4921-ae56-190d56fc3d1c" providerId="ADAL" clId="{2A96EA8B-CDD2-466C-8B60-93E254AAD1CB}" dt="2022-11-28T17:39:49.064" v="2356" actId="1076"/>
          <ac:cxnSpMkLst>
            <pc:docMk/>
            <pc:sldMk cId="2681578601" sldId="298"/>
            <ac:cxnSpMk id="74" creationId="{DA02C73C-D315-43C6-B907-4223C75F232F}"/>
          </ac:cxnSpMkLst>
        </pc:cxnChg>
        <pc:cxnChg chg="mod">
          <ac:chgData name="Bainbridge, Alex (STFC,DL,AST)" userId="ce672081-8234-4921-ae56-190d56fc3d1c" providerId="ADAL" clId="{2A96EA8B-CDD2-466C-8B60-93E254AAD1CB}" dt="2022-11-28T17:39:49.064" v="2356" actId="1076"/>
          <ac:cxnSpMkLst>
            <pc:docMk/>
            <pc:sldMk cId="2681578601" sldId="298"/>
            <ac:cxnSpMk id="77" creationId="{0386EADA-7A4C-4340-9DB6-0DB709072687}"/>
          </ac:cxnSpMkLst>
        </pc:cxnChg>
        <pc:cxnChg chg="mod">
          <ac:chgData name="Bainbridge, Alex (STFC,DL,AST)" userId="ce672081-8234-4921-ae56-190d56fc3d1c" providerId="ADAL" clId="{2A96EA8B-CDD2-466C-8B60-93E254AAD1CB}" dt="2022-11-28T17:41:03.428" v="2457" actId="14100"/>
          <ac:cxnSpMkLst>
            <pc:docMk/>
            <pc:sldMk cId="2681578601" sldId="298"/>
            <ac:cxnSpMk id="80" creationId="{1CCE6F7E-41E2-480B-8662-D82E3F1D2DEF}"/>
          </ac:cxnSpMkLst>
        </pc:cxnChg>
        <pc:cxnChg chg="mod">
          <ac:chgData name="Bainbridge, Alex (STFC,DL,AST)" userId="ce672081-8234-4921-ae56-190d56fc3d1c" providerId="ADAL" clId="{2A96EA8B-CDD2-466C-8B60-93E254AAD1CB}" dt="2022-11-28T17:36:09.287" v="2280" actId="1076"/>
          <ac:cxnSpMkLst>
            <pc:docMk/>
            <pc:sldMk cId="2681578601" sldId="298"/>
            <ac:cxnSpMk id="85" creationId="{0D9220EB-41B5-4651-9734-2659ED96DD2B}"/>
          </ac:cxnSpMkLst>
        </pc:cxnChg>
        <pc:cxnChg chg="del mod topLvl">
          <ac:chgData name="Bainbridge, Alex (STFC,DL,AST)" userId="ce672081-8234-4921-ae56-190d56fc3d1c" providerId="ADAL" clId="{2A96EA8B-CDD2-466C-8B60-93E254AAD1CB}" dt="2022-11-28T17:38:53.933" v="2306" actId="478"/>
          <ac:cxnSpMkLst>
            <pc:docMk/>
            <pc:sldMk cId="2681578601" sldId="298"/>
            <ac:cxnSpMk id="115" creationId="{50A395C0-88BA-45CF-945C-4EF7C6CD03CD}"/>
          </ac:cxnSpMkLst>
        </pc:cxnChg>
        <pc:cxnChg chg="del mod topLvl">
          <ac:chgData name="Bainbridge, Alex (STFC,DL,AST)" userId="ce672081-8234-4921-ae56-190d56fc3d1c" providerId="ADAL" clId="{2A96EA8B-CDD2-466C-8B60-93E254AAD1CB}" dt="2022-11-28T17:38:49.925" v="2305" actId="478"/>
          <ac:cxnSpMkLst>
            <pc:docMk/>
            <pc:sldMk cId="2681578601" sldId="298"/>
            <ac:cxnSpMk id="117" creationId="{984DA46B-E033-4D61-BDC6-3666BDD14BBB}"/>
          </ac:cxnSpMkLst>
        </pc:cxnChg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233003080" sldId="299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1897750226" sldId="300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3052040320" sldId="301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3684291040" sldId="302"/>
        </pc:sldMkLst>
      </pc:sldChg>
      <pc:sldChg chg="addSp modSp add del mod modAnim">
        <pc:chgData name="Bainbridge, Alex (STFC,DL,AST)" userId="ce672081-8234-4921-ae56-190d56fc3d1c" providerId="ADAL" clId="{2A96EA8B-CDD2-466C-8B60-93E254AAD1CB}" dt="2022-12-01T12:17:31.311" v="6886" actId="1076"/>
        <pc:sldMkLst>
          <pc:docMk/>
          <pc:sldMk cId="2901070932" sldId="308"/>
        </pc:sldMkLst>
        <pc:spChg chg="mod">
          <ac:chgData name="Bainbridge, Alex (STFC,DL,AST)" userId="ce672081-8234-4921-ae56-190d56fc3d1c" providerId="ADAL" clId="{2A96EA8B-CDD2-466C-8B60-93E254AAD1CB}" dt="2022-12-01T12:17:31.311" v="6886" actId="1076"/>
          <ac:spMkLst>
            <pc:docMk/>
            <pc:sldMk cId="2901070932" sldId="308"/>
            <ac:spMk id="7" creationId="{108DC7F5-099C-FD4D-905A-DC79A38901EC}"/>
          </ac:spMkLst>
        </pc:spChg>
        <pc:picChg chg="mod">
          <ac:chgData name="Bainbridge, Alex (STFC,DL,AST)" userId="ce672081-8234-4921-ae56-190d56fc3d1c" providerId="ADAL" clId="{2A96EA8B-CDD2-466C-8B60-93E254AAD1CB}" dt="2022-11-30T17:06:42.223" v="5901" actId="1076"/>
          <ac:picMkLst>
            <pc:docMk/>
            <pc:sldMk cId="2901070932" sldId="308"/>
            <ac:picMk id="16" creationId="{1A4953F0-ADC3-4DB0-BD9C-8D36AD7CFC8F}"/>
          </ac:picMkLst>
        </pc:picChg>
        <pc:picChg chg="add mod">
          <ac:chgData name="Bainbridge, Alex (STFC,DL,AST)" userId="ce672081-8234-4921-ae56-190d56fc3d1c" providerId="ADAL" clId="{2A96EA8B-CDD2-466C-8B60-93E254AAD1CB}" dt="2022-12-01T12:15:05.923" v="6421" actId="1076"/>
          <ac:picMkLst>
            <pc:docMk/>
            <pc:sldMk cId="2901070932" sldId="308"/>
            <ac:picMk id="10242" creationId="{29C64EBD-413F-45FF-8AC1-48B8D94A7880}"/>
          </ac:picMkLst>
        </pc:picChg>
        <pc:picChg chg="add mod">
          <ac:chgData name="Bainbridge, Alex (STFC,DL,AST)" userId="ce672081-8234-4921-ae56-190d56fc3d1c" providerId="ADAL" clId="{2A96EA8B-CDD2-466C-8B60-93E254AAD1CB}" dt="2022-12-01T12:15:04.716" v="6420" actId="1076"/>
          <ac:picMkLst>
            <pc:docMk/>
            <pc:sldMk cId="2901070932" sldId="308"/>
            <ac:picMk id="10244" creationId="{805A76AC-91B6-4ABE-905E-7DF6736C8687}"/>
          </ac:picMkLst>
        </pc:picChg>
        <pc:picChg chg="add mod">
          <ac:chgData name="Bainbridge, Alex (STFC,DL,AST)" userId="ce672081-8234-4921-ae56-190d56fc3d1c" providerId="ADAL" clId="{2A96EA8B-CDD2-466C-8B60-93E254AAD1CB}" dt="2022-12-01T12:15:06.811" v="6422" actId="1076"/>
          <ac:picMkLst>
            <pc:docMk/>
            <pc:sldMk cId="2901070932" sldId="308"/>
            <ac:picMk id="10246" creationId="{3A4B65FC-4394-4A0D-BA00-D2CBA94144D2}"/>
          </ac:picMkLst>
        </pc:picChg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2188558312" sldId="310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3209449033" sldId="311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4175041166" sldId="313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3298483295" sldId="315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2496414879" sldId="316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1793801869" sldId="317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2502604881" sldId="322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420414677" sldId="323"/>
        </pc:sldMkLst>
      </pc:sldChg>
      <pc:sldChg chg="del">
        <pc:chgData name="Bainbridge, Alex (STFC,DL,AST)" userId="ce672081-8234-4921-ae56-190d56fc3d1c" providerId="ADAL" clId="{2A96EA8B-CDD2-466C-8B60-93E254AAD1CB}" dt="2022-11-17T11:02:35.243" v="721" actId="47"/>
        <pc:sldMkLst>
          <pc:docMk/>
          <pc:sldMk cId="2408223063" sldId="324"/>
        </pc:sldMkLst>
      </pc:sldChg>
      <pc:sldChg chg="addSp delSp modSp add mod">
        <pc:chgData name="Bainbridge, Alex (STFC,DL,AST)" userId="ce672081-8234-4921-ae56-190d56fc3d1c" providerId="ADAL" clId="{2A96EA8B-CDD2-466C-8B60-93E254AAD1CB}" dt="2022-11-30T15:58:52.900" v="4771" actId="1076"/>
        <pc:sldMkLst>
          <pc:docMk/>
          <pc:sldMk cId="1862342629" sldId="325"/>
        </pc:sldMkLst>
        <pc:spChg chg="add del mod">
          <ac:chgData name="Bainbridge, Alex (STFC,DL,AST)" userId="ce672081-8234-4921-ae56-190d56fc3d1c" providerId="ADAL" clId="{2A96EA8B-CDD2-466C-8B60-93E254AAD1CB}" dt="2022-11-15T09:48:36.734" v="296" actId="478"/>
          <ac:spMkLst>
            <pc:docMk/>
            <pc:sldMk cId="1862342629" sldId="325"/>
            <ac:spMk id="6" creationId="{6E47CA6B-9A7F-46B0-81CC-4020558BB49F}"/>
          </ac:spMkLst>
        </pc:spChg>
        <pc:spChg chg="del">
          <ac:chgData name="Bainbridge, Alex (STFC,DL,AST)" userId="ce672081-8234-4921-ae56-190d56fc3d1c" providerId="ADAL" clId="{2A96EA8B-CDD2-466C-8B60-93E254AAD1CB}" dt="2022-11-15T09:48:45.684" v="299" actId="478"/>
          <ac:spMkLst>
            <pc:docMk/>
            <pc:sldMk cId="1862342629" sldId="325"/>
            <ac:spMk id="7" creationId="{00000000-0000-0000-0000-000000000000}"/>
          </ac:spMkLst>
        </pc:spChg>
        <pc:spChg chg="add del mod">
          <ac:chgData name="Bainbridge, Alex (STFC,DL,AST)" userId="ce672081-8234-4921-ae56-190d56fc3d1c" providerId="ADAL" clId="{2A96EA8B-CDD2-466C-8B60-93E254AAD1CB}" dt="2022-11-15T09:48:53.132" v="303" actId="478"/>
          <ac:spMkLst>
            <pc:docMk/>
            <pc:sldMk cId="1862342629" sldId="325"/>
            <ac:spMk id="10" creationId="{17CBCC9A-3CB1-419A-ACEE-D20B0265FFDA}"/>
          </ac:spMkLst>
        </pc:spChg>
        <pc:spChg chg="add mod">
          <ac:chgData name="Bainbridge, Alex (STFC,DL,AST)" userId="ce672081-8234-4921-ae56-190d56fc3d1c" providerId="ADAL" clId="{2A96EA8B-CDD2-466C-8B60-93E254AAD1CB}" dt="2022-11-30T15:58:52.900" v="4771" actId="1076"/>
          <ac:spMkLst>
            <pc:docMk/>
            <pc:sldMk cId="1862342629" sldId="325"/>
            <ac:spMk id="12" creationId="{CE46B17D-7145-4A5C-94B3-F7DEB84B5E9D}"/>
          </ac:spMkLst>
        </pc:spChg>
        <pc:spChg chg="mod">
          <ac:chgData name="Bainbridge, Alex (STFC,DL,AST)" userId="ce672081-8234-4921-ae56-190d56fc3d1c" providerId="ADAL" clId="{2A96EA8B-CDD2-466C-8B60-93E254AAD1CB}" dt="2022-11-16T16:05:25.807" v="378" actId="20577"/>
          <ac:spMkLst>
            <pc:docMk/>
            <pc:sldMk cId="1862342629" sldId="325"/>
            <ac:spMk id="17" creationId="{AC1DFD1E-241B-4737-A294-1585E472A9C2}"/>
          </ac:spMkLst>
        </pc:spChg>
        <pc:spChg chg="del">
          <ac:chgData name="Bainbridge, Alex (STFC,DL,AST)" userId="ce672081-8234-4921-ae56-190d56fc3d1c" providerId="ADAL" clId="{2A96EA8B-CDD2-466C-8B60-93E254AAD1CB}" dt="2022-11-15T09:48:31.227" v="294" actId="478"/>
          <ac:spMkLst>
            <pc:docMk/>
            <pc:sldMk cId="1862342629" sldId="325"/>
            <ac:spMk id="18" creationId="{00000000-0000-0000-0000-000000000000}"/>
          </ac:spMkLst>
        </pc:spChg>
        <pc:spChg chg="del">
          <ac:chgData name="Bainbridge, Alex (STFC,DL,AST)" userId="ce672081-8234-4921-ae56-190d56fc3d1c" providerId="ADAL" clId="{2A96EA8B-CDD2-466C-8B60-93E254AAD1CB}" dt="2022-11-15T09:48:42.860" v="297" actId="478"/>
          <ac:spMkLst>
            <pc:docMk/>
            <pc:sldMk cId="1862342629" sldId="325"/>
            <ac:spMk id="21" creationId="{00000000-0000-0000-0000-000000000000}"/>
          </ac:spMkLst>
        </pc:spChg>
        <pc:spChg chg="del">
          <ac:chgData name="Bainbridge, Alex (STFC,DL,AST)" userId="ce672081-8234-4921-ae56-190d56fc3d1c" providerId="ADAL" clId="{2A96EA8B-CDD2-466C-8B60-93E254AAD1CB}" dt="2022-11-15T09:48:45.684" v="299" actId="478"/>
          <ac:spMkLst>
            <pc:docMk/>
            <pc:sldMk cId="1862342629" sldId="325"/>
            <ac:spMk id="22" creationId="{4A82E801-F0B8-426A-AE6E-7DF0C93E1ACF}"/>
          </ac:spMkLst>
        </pc:spChg>
        <pc:spChg chg="del">
          <ac:chgData name="Bainbridge, Alex (STFC,DL,AST)" userId="ce672081-8234-4921-ae56-190d56fc3d1c" providerId="ADAL" clId="{2A96EA8B-CDD2-466C-8B60-93E254AAD1CB}" dt="2022-11-15T09:48:43.786" v="298" actId="478"/>
          <ac:spMkLst>
            <pc:docMk/>
            <pc:sldMk cId="1862342629" sldId="325"/>
            <ac:spMk id="23" creationId="{00000000-0000-0000-0000-000000000000}"/>
          </ac:spMkLst>
        </pc:spChg>
        <pc:spChg chg="del">
          <ac:chgData name="Bainbridge, Alex (STFC,DL,AST)" userId="ce672081-8234-4921-ae56-190d56fc3d1c" providerId="ADAL" clId="{2A96EA8B-CDD2-466C-8B60-93E254AAD1CB}" dt="2022-11-15T09:48:46.795" v="300" actId="478"/>
          <ac:spMkLst>
            <pc:docMk/>
            <pc:sldMk cId="1862342629" sldId="325"/>
            <ac:spMk id="28" creationId="{00000000-0000-0000-0000-000000000000}"/>
          </ac:spMkLst>
        </pc:spChg>
        <pc:spChg chg="del">
          <ac:chgData name="Bainbridge, Alex (STFC,DL,AST)" userId="ce672081-8234-4921-ae56-190d56fc3d1c" providerId="ADAL" clId="{2A96EA8B-CDD2-466C-8B60-93E254AAD1CB}" dt="2022-11-15T09:48:49.947" v="301" actId="478"/>
          <ac:spMkLst>
            <pc:docMk/>
            <pc:sldMk cId="1862342629" sldId="325"/>
            <ac:spMk id="30" creationId="{00000000-0000-0000-0000-000000000000}"/>
          </ac:spMkLst>
        </pc:spChg>
        <pc:picChg chg="add del">
          <ac:chgData name="Bainbridge, Alex (STFC,DL,AST)" userId="ce672081-8234-4921-ae56-190d56fc3d1c" providerId="ADAL" clId="{2A96EA8B-CDD2-466C-8B60-93E254AAD1CB}" dt="2022-11-15T09:48:50.557" v="302" actId="478"/>
          <ac:picMkLst>
            <pc:docMk/>
            <pc:sldMk cId="1862342629" sldId="325"/>
            <ac:picMk id="5" creationId="{00000000-0000-0000-0000-000000000000}"/>
          </ac:picMkLst>
        </pc:picChg>
        <pc:picChg chg="add mod">
          <ac:chgData name="Bainbridge, Alex (STFC,DL,AST)" userId="ce672081-8234-4921-ae56-190d56fc3d1c" providerId="ADAL" clId="{2A96EA8B-CDD2-466C-8B60-93E254AAD1CB}" dt="2022-11-29T16:03:43.440" v="3646"/>
          <ac:picMkLst>
            <pc:docMk/>
            <pc:sldMk cId="1862342629" sldId="325"/>
            <ac:picMk id="5" creationId="{09DB9824-46FF-452A-9219-4F32C39A12C1}"/>
          </ac:picMkLst>
        </pc:picChg>
        <pc:picChg chg="add del mod">
          <ac:chgData name="Bainbridge, Alex (STFC,DL,AST)" userId="ce672081-8234-4921-ae56-190d56fc3d1c" providerId="ADAL" clId="{2A96EA8B-CDD2-466C-8B60-93E254AAD1CB}" dt="2022-11-16T16:06:44.039" v="384" actId="478"/>
          <ac:picMkLst>
            <pc:docMk/>
            <pc:sldMk cId="1862342629" sldId="325"/>
            <ac:picMk id="5" creationId="{30EC2D7A-A01F-40C5-A06C-D835C1BEBBEC}"/>
          </ac:picMkLst>
        </pc:picChg>
        <pc:picChg chg="add del mod">
          <ac:chgData name="Bainbridge, Alex (STFC,DL,AST)" userId="ce672081-8234-4921-ae56-190d56fc3d1c" providerId="ADAL" clId="{2A96EA8B-CDD2-466C-8B60-93E254AAD1CB}" dt="2022-11-29T16:01:45.844" v="3631" actId="478"/>
          <ac:picMkLst>
            <pc:docMk/>
            <pc:sldMk cId="1862342629" sldId="325"/>
            <ac:picMk id="7" creationId="{E09C774F-AA4E-4166-B7AD-D8AD57725307}"/>
          </ac:picMkLst>
        </pc:picChg>
        <pc:picChg chg="add mod">
          <ac:chgData name="Bainbridge, Alex (STFC,DL,AST)" userId="ce672081-8234-4921-ae56-190d56fc3d1c" providerId="ADAL" clId="{2A96EA8B-CDD2-466C-8B60-93E254AAD1CB}" dt="2022-11-29T16:03:31.612" v="3645" actId="1076"/>
          <ac:picMkLst>
            <pc:docMk/>
            <pc:sldMk cId="1862342629" sldId="325"/>
            <ac:picMk id="8" creationId="{B160F187-2F1A-42C8-9264-FB7DE58BDD14}"/>
          </ac:picMkLst>
        </pc:picChg>
        <pc:picChg chg="add del mod">
          <ac:chgData name="Bainbridge, Alex (STFC,DL,AST)" userId="ce672081-8234-4921-ae56-190d56fc3d1c" providerId="ADAL" clId="{2A96EA8B-CDD2-466C-8B60-93E254AAD1CB}" dt="2022-11-29T16:01:47.900" v="3632" actId="478"/>
          <ac:picMkLst>
            <pc:docMk/>
            <pc:sldMk cId="1862342629" sldId="325"/>
            <ac:picMk id="9" creationId="{C4A5A0CB-1C41-41E2-BE7E-0695A702DE5C}"/>
          </ac:picMkLst>
        </pc:picChg>
        <pc:picChg chg="add del mod">
          <ac:chgData name="Bainbridge, Alex (STFC,DL,AST)" userId="ce672081-8234-4921-ae56-190d56fc3d1c" providerId="ADAL" clId="{2A96EA8B-CDD2-466C-8B60-93E254AAD1CB}" dt="2022-11-16T16:07:44.584" v="397" actId="478"/>
          <ac:picMkLst>
            <pc:docMk/>
            <pc:sldMk cId="1862342629" sldId="325"/>
            <ac:picMk id="11" creationId="{8B2A6699-F70F-491F-B237-DDA936E30FFC}"/>
          </ac:picMkLst>
        </pc:picChg>
        <pc:picChg chg="add del mod">
          <ac:chgData name="Bainbridge, Alex (STFC,DL,AST)" userId="ce672081-8234-4921-ae56-190d56fc3d1c" providerId="ADAL" clId="{2A96EA8B-CDD2-466C-8B60-93E254AAD1CB}" dt="2022-11-29T16:01:45.069" v="3630" actId="478"/>
          <ac:picMkLst>
            <pc:docMk/>
            <pc:sldMk cId="1862342629" sldId="325"/>
            <ac:picMk id="13" creationId="{14425353-2053-46B8-970C-F912AC48085B}"/>
          </ac:picMkLst>
        </pc:picChg>
        <pc:picChg chg="del">
          <ac:chgData name="Bainbridge, Alex (STFC,DL,AST)" userId="ce672081-8234-4921-ae56-190d56fc3d1c" providerId="ADAL" clId="{2A96EA8B-CDD2-466C-8B60-93E254AAD1CB}" dt="2022-11-15T09:48:45.684" v="299" actId="478"/>
          <ac:picMkLst>
            <pc:docMk/>
            <pc:sldMk cId="1862342629" sldId="325"/>
            <ac:picMk id="19" creationId="{6EEC804E-DCC9-40E9-B54E-E3F87E8249E9}"/>
          </ac:picMkLst>
        </pc:picChg>
        <pc:cxnChg chg="del">
          <ac:chgData name="Bainbridge, Alex (STFC,DL,AST)" userId="ce672081-8234-4921-ae56-190d56fc3d1c" providerId="ADAL" clId="{2A96EA8B-CDD2-466C-8B60-93E254AAD1CB}" dt="2022-11-15T09:48:45.684" v="299" actId="478"/>
          <ac:cxnSpMkLst>
            <pc:docMk/>
            <pc:sldMk cId="1862342629" sldId="325"/>
            <ac:cxnSpMk id="9" creationId="{00000000-0000-0000-0000-000000000000}"/>
          </ac:cxnSpMkLst>
        </pc:cxnChg>
        <pc:cxnChg chg="del mod">
          <ac:chgData name="Bainbridge, Alex (STFC,DL,AST)" userId="ce672081-8234-4921-ae56-190d56fc3d1c" providerId="ADAL" clId="{2A96EA8B-CDD2-466C-8B60-93E254AAD1CB}" dt="2022-11-15T09:48:45.684" v="299" actId="478"/>
          <ac:cxnSpMkLst>
            <pc:docMk/>
            <pc:sldMk cId="1862342629" sldId="325"/>
            <ac:cxnSpMk id="11" creationId="{00000000-0000-0000-0000-000000000000}"/>
          </ac:cxnSpMkLst>
        </pc:cxnChg>
        <pc:cxnChg chg="del">
          <ac:chgData name="Bainbridge, Alex (STFC,DL,AST)" userId="ce672081-8234-4921-ae56-190d56fc3d1c" providerId="ADAL" clId="{2A96EA8B-CDD2-466C-8B60-93E254AAD1CB}" dt="2022-11-15T09:48:45.684" v="299" actId="478"/>
          <ac:cxnSpMkLst>
            <pc:docMk/>
            <pc:sldMk cId="1862342629" sldId="325"/>
            <ac:cxnSpMk id="13" creationId="{00000000-0000-0000-0000-000000000000}"/>
          </ac:cxnSpMkLst>
        </pc:cxnChg>
        <pc:cxnChg chg="del">
          <ac:chgData name="Bainbridge, Alex (STFC,DL,AST)" userId="ce672081-8234-4921-ae56-190d56fc3d1c" providerId="ADAL" clId="{2A96EA8B-CDD2-466C-8B60-93E254AAD1CB}" dt="2022-11-15T09:48:45.684" v="299" actId="478"/>
          <ac:cxnSpMkLst>
            <pc:docMk/>
            <pc:sldMk cId="1862342629" sldId="325"/>
            <ac:cxnSpMk id="20" creationId="{91A2513B-C582-429F-96CA-8C429DB30185}"/>
          </ac:cxnSpMkLst>
        </pc:cxnChg>
        <pc:cxnChg chg="del">
          <ac:chgData name="Bainbridge, Alex (STFC,DL,AST)" userId="ce672081-8234-4921-ae56-190d56fc3d1c" providerId="ADAL" clId="{2A96EA8B-CDD2-466C-8B60-93E254AAD1CB}" dt="2022-11-15T09:48:45.684" v="299" actId="478"/>
          <ac:cxnSpMkLst>
            <pc:docMk/>
            <pc:sldMk cId="1862342629" sldId="325"/>
            <ac:cxnSpMk id="26" creationId="{00000000-0000-0000-0000-000000000000}"/>
          </ac:cxnSpMkLst>
        </pc:cxnChg>
      </pc:sldChg>
      <pc:sldChg chg="new del">
        <pc:chgData name="Bainbridge, Alex (STFC,DL,AST)" userId="ce672081-8234-4921-ae56-190d56fc3d1c" providerId="ADAL" clId="{2A96EA8B-CDD2-466C-8B60-93E254AAD1CB}" dt="2022-11-15T09:47:39.224" v="233" actId="47"/>
        <pc:sldMkLst>
          <pc:docMk/>
          <pc:sldMk cId="3656131124" sldId="325"/>
        </pc:sldMkLst>
      </pc:sldChg>
      <pc:sldChg chg="addSp modSp add mod">
        <pc:chgData name="Bainbridge, Alex (STFC,DL,AST)" userId="ce672081-8234-4921-ae56-190d56fc3d1c" providerId="ADAL" clId="{2A96EA8B-CDD2-466C-8B60-93E254AAD1CB}" dt="2022-11-30T15:58:38.308" v="4767" actId="14100"/>
        <pc:sldMkLst>
          <pc:docMk/>
          <pc:sldMk cId="2742755443" sldId="326"/>
        </pc:sldMkLst>
        <pc:spChg chg="add mod ord">
          <ac:chgData name="Bainbridge, Alex (STFC,DL,AST)" userId="ce672081-8234-4921-ae56-190d56fc3d1c" providerId="ADAL" clId="{2A96EA8B-CDD2-466C-8B60-93E254AAD1CB}" dt="2022-11-30T15:58:38.308" v="4767" actId="14100"/>
          <ac:spMkLst>
            <pc:docMk/>
            <pc:sldMk cId="2742755443" sldId="326"/>
            <ac:spMk id="8" creationId="{A77A5AB4-56F7-47C0-9EF4-3C9986E31F9F}"/>
          </ac:spMkLst>
        </pc:spChg>
        <pc:picChg chg="add mod">
          <ac:chgData name="Bainbridge, Alex (STFC,DL,AST)" userId="ce672081-8234-4921-ae56-190d56fc3d1c" providerId="ADAL" clId="{2A96EA8B-CDD2-466C-8B60-93E254AAD1CB}" dt="2022-11-29T16:00:41.475" v="3627" actId="1076"/>
          <ac:picMkLst>
            <pc:docMk/>
            <pc:sldMk cId="2742755443" sldId="326"/>
            <ac:picMk id="5" creationId="{47E86A93-D9BB-48EE-90BF-44EC901109BB}"/>
          </ac:picMkLst>
        </pc:picChg>
        <pc:picChg chg="mod ord">
          <ac:chgData name="Bainbridge, Alex (STFC,DL,AST)" userId="ce672081-8234-4921-ae56-190d56fc3d1c" providerId="ADAL" clId="{2A96EA8B-CDD2-466C-8B60-93E254AAD1CB}" dt="2022-11-29T16:00:32.563" v="3624" actId="1076"/>
          <ac:picMkLst>
            <pc:docMk/>
            <pc:sldMk cId="2742755443" sldId="326"/>
            <ac:picMk id="7" creationId="{E09C774F-AA4E-4166-B7AD-D8AD57725307}"/>
          </ac:picMkLst>
        </pc:picChg>
        <pc:picChg chg="mod">
          <ac:chgData name="Bainbridge, Alex (STFC,DL,AST)" userId="ce672081-8234-4921-ae56-190d56fc3d1c" providerId="ADAL" clId="{2A96EA8B-CDD2-466C-8B60-93E254AAD1CB}" dt="2022-11-29T16:00:35.411" v="3625" actId="1076"/>
          <ac:picMkLst>
            <pc:docMk/>
            <pc:sldMk cId="2742755443" sldId="326"/>
            <ac:picMk id="9" creationId="{C4A5A0CB-1C41-41E2-BE7E-0695A702DE5C}"/>
          </ac:picMkLst>
        </pc:picChg>
        <pc:picChg chg="mod">
          <ac:chgData name="Bainbridge, Alex (STFC,DL,AST)" userId="ce672081-8234-4921-ae56-190d56fc3d1c" providerId="ADAL" clId="{2A96EA8B-CDD2-466C-8B60-93E254AAD1CB}" dt="2022-11-29T16:00:39.316" v="3626" actId="1076"/>
          <ac:picMkLst>
            <pc:docMk/>
            <pc:sldMk cId="2742755443" sldId="326"/>
            <ac:picMk id="13" creationId="{14425353-2053-46B8-970C-F912AC48085B}"/>
          </ac:picMkLst>
        </pc:picChg>
      </pc:sldChg>
      <pc:sldChg chg="addSp delSp modSp add mod">
        <pc:chgData name="Bainbridge, Alex (STFC,DL,AST)" userId="ce672081-8234-4921-ae56-190d56fc3d1c" providerId="ADAL" clId="{2A96EA8B-CDD2-466C-8B60-93E254AAD1CB}" dt="2022-12-01T11:51:14.384" v="6170"/>
        <pc:sldMkLst>
          <pc:docMk/>
          <pc:sldMk cId="1553423802" sldId="327"/>
        </pc:sldMkLst>
        <pc:spChg chg="add mod">
          <ac:chgData name="Bainbridge, Alex (STFC,DL,AST)" userId="ce672081-8234-4921-ae56-190d56fc3d1c" providerId="ADAL" clId="{2A96EA8B-CDD2-466C-8B60-93E254AAD1CB}" dt="2022-11-30T16:29:51.017" v="5221" actId="1035"/>
          <ac:spMkLst>
            <pc:docMk/>
            <pc:sldMk cId="1553423802" sldId="327"/>
            <ac:spMk id="8" creationId="{2F5213CD-BE66-42A3-9A31-38BFC9906170}"/>
          </ac:spMkLst>
        </pc:spChg>
        <pc:spChg chg="add mod">
          <ac:chgData name="Bainbridge, Alex (STFC,DL,AST)" userId="ce672081-8234-4921-ae56-190d56fc3d1c" providerId="ADAL" clId="{2A96EA8B-CDD2-466C-8B60-93E254AAD1CB}" dt="2022-11-30T16:51:49.357" v="5636" actId="20577"/>
          <ac:spMkLst>
            <pc:docMk/>
            <pc:sldMk cId="1553423802" sldId="327"/>
            <ac:spMk id="9" creationId="{00BA2BFB-44F8-4777-95BA-88DFEEF1CCC0}"/>
          </ac:spMkLst>
        </pc:spChg>
        <pc:spChg chg="add mod">
          <ac:chgData name="Bainbridge, Alex (STFC,DL,AST)" userId="ce672081-8234-4921-ae56-190d56fc3d1c" providerId="ADAL" clId="{2A96EA8B-CDD2-466C-8B60-93E254AAD1CB}" dt="2022-11-30T16:38:11.298" v="5537" actId="1076"/>
          <ac:spMkLst>
            <pc:docMk/>
            <pc:sldMk cId="1553423802" sldId="327"/>
            <ac:spMk id="13" creationId="{CFD1AA6F-ABAE-45A9-A11F-E06492535E1A}"/>
          </ac:spMkLst>
        </pc:spChg>
        <pc:spChg chg="mod">
          <ac:chgData name="Bainbridge, Alex (STFC,DL,AST)" userId="ce672081-8234-4921-ae56-190d56fc3d1c" providerId="ADAL" clId="{2A96EA8B-CDD2-466C-8B60-93E254AAD1CB}" dt="2022-11-16T16:12:31.065" v="425" actId="20577"/>
          <ac:spMkLst>
            <pc:docMk/>
            <pc:sldMk cId="1553423802" sldId="327"/>
            <ac:spMk id="17" creationId="{AC1DFD1E-241B-4737-A294-1585E472A9C2}"/>
          </ac:spMkLst>
        </pc:spChg>
        <pc:graphicFrameChg chg="add mod">
          <ac:chgData name="Bainbridge, Alex (STFC,DL,AST)" userId="ce672081-8234-4921-ae56-190d56fc3d1c" providerId="ADAL" clId="{2A96EA8B-CDD2-466C-8B60-93E254AAD1CB}" dt="2022-12-01T11:51:14.384" v="6170"/>
          <ac:graphicFrameMkLst>
            <pc:docMk/>
            <pc:sldMk cId="1553423802" sldId="327"/>
            <ac:graphicFrameMk id="10" creationId="{BC54B0BE-B9D0-4933-AE5E-228957C23D45}"/>
          </ac:graphicFrameMkLst>
        </pc:graphicFrameChg>
        <pc:picChg chg="add del mod">
          <ac:chgData name="Bainbridge, Alex (STFC,DL,AST)" userId="ce672081-8234-4921-ae56-190d56fc3d1c" providerId="ADAL" clId="{2A96EA8B-CDD2-466C-8B60-93E254AAD1CB}" dt="2022-11-30T14:25:47.939" v="4168" actId="478"/>
          <ac:picMkLst>
            <pc:docMk/>
            <pc:sldMk cId="1553423802" sldId="327"/>
            <ac:picMk id="5" creationId="{684CCAD8-FA12-44EF-A73E-7F38EA8F34B6}"/>
          </ac:picMkLst>
        </pc:picChg>
        <pc:picChg chg="add mod ord">
          <ac:chgData name="Bainbridge, Alex (STFC,DL,AST)" userId="ce672081-8234-4921-ae56-190d56fc3d1c" providerId="ADAL" clId="{2A96EA8B-CDD2-466C-8B60-93E254AAD1CB}" dt="2022-11-30T16:20:21.216" v="4785" actId="1076"/>
          <ac:picMkLst>
            <pc:docMk/>
            <pc:sldMk cId="1553423802" sldId="327"/>
            <ac:picMk id="7" creationId="{CCDDFFD4-E23C-46A7-8FD6-A67C7B703DA8}"/>
          </ac:picMkLst>
        </pc:picChg>
        <pc:picChg chg="del">
          <ac:chgData name="Bainbridge, Alex (STFC,DL,AST)" userId="ce672081-8234-4921-ae56-190d56fc3d1c" providerId="ADAL" clId="{2A96EA8B-CDD2-466C-8B60-93E254AAD1CB}" dt="2022-11-16T16:12:26.232" v="407" actId="478"/>
          <ac:picMkLst>
            <pc:docMk/>
            <pc:sldMk cId="1553423802" sldId="327"/>
            <ac:picMk id="7" creationId="{E09C774F-AA4E-4166-B7AD-D8AD57725307}"/>
          </ac:picMkLst>
        </pc:picChg>
        <pc:picChg chg="del">
          <ac:chgData name="Bainbridge, Alex (STFC,DL,AST)" userId="ce672081-8234-4921-ae56-190d56fc3d1c" providerId="ADAL" clId="{2A96EA8B-CDD2-466C-8B60-93E254AAD1CB}" dt="2022-11-16T16:12:26.728" v="408" actId="478"/>
          <ac:picMkLst>
            <pc:docMk/>
            <pc:sldMk cId="1553423802" sldId="327"/>
            <ac:picMk id="9" creationId="{C4A5A0CB-1C41-41E2-BE7E-0695A702DE5C}"/>
          </ac:picMkLst>
        </pc:picChg>
        <pc:picChg chg="del">
          <ac:chgData name="Bainbridge, Alex (STFC,DL,AST)" userId="ce672081-8234-4921-ae56-190d56fc3d1c" providerId="ADAL" clId="{2A96EA8B-CDD2-466C-8B60-93E254AAD1CB}" dt="2022-11-16T16:12:25.418" v="406" actId="478"/>
          <ac:picMkLst>
            <pc:docMk/>
            <pc:sldMk cId="1553423802" sldId="327"/>
            <ac:picMk id="13" creationId="{14425353-2053-46B8-970C-F912AC48085B}"/>
          </ac:picMkLst>
        </pc:picChg>
        <pc:cxnChg chg="add">
          <ac:chgData name="Bainbridge, Alex (STFC,DL,AST)" userId="ce672081-8234-4921-ae56-190d56fc3d1c" providerId="ADAL" clId="{2A96EA8B-CDD2-466C-8B60-93E254AAD1CB}" dt="2022-11-30T16:38:02.757" v="5533" actId="11529"/>
          <ac:cxnSpMkLst>
            <pc:docMk/>
            <pc:sldMk cId="1553423802" sldId="327"/>
            <ac:cxnSpMk id="12" creationId="{CB54FAD6-5E9B-41A0-A5B4-3B830267125E}"/>
          </ac:cxnSpMkLst>
        </pc:cxnChg>
      </pc:sldChg>
      <pc:sldChg chg="addSp delSp modSp add mod">
        <pc:chgData name="Bainbridge, Alex (STFC,DL,AST)" userId="ce672081-8234-4921-ae56-190d56fc3d1c" providerId="ADAL" clId="{2A96EA8B-CDD2-466C-8B60-93E254AAD1CB}" dt="2022-11-30T17:01:19.783" v="5880" actId="20577"/>
        <pc:sldMkLst>
          <pc:docMk/>
          <pc:sldMk cId="643560341" sldId="328"/>
        </pc:sldMkLst>
        <pc:spChg chg="add del mod">
          <ac:chgData name="Bainbridge, Alex (STFC,DL,AST)" userId="ce672081-8234-4921-ae56-190d56fc3d1c" providerId="ADAL" clId="{2A96EA8B-CDD2-466C-8B60-93E254AAD1CB}" dt="2022-11-30T16:56:45.472" v="5784" actId="478"/>
          <ac:spMkLst>
            <pc:docMk/>
            <pc:sldMk cId="643560341" sldId="328"/>
            <ac:spMk id="7" creationId="{1991FE89-076F-49C8-8A7F-A6053F2A8448}"/>
          </ac:spMkLst>
        </pc:spChg>
        <pc:spChg chg="add del">
          <ac:chgData name="Bainbridge, Alex (STFC,DL,AST)" userId="ce672081-8234-4921-ae56-190d56fc3d1c" providerId="ADAL" clId="{2A96EA8B-CDD2-466C-8B60-93E254AAD1CB}" dt="2022-11-16T16:34:40.137" v="454" actId="22"/>
          <ac:spMkLst>
            <pc:docMk/>
            <pc:sldMk cId="643560341" sldId="328"/>
            <ac:spMk id="7" creationId="{2F48F120-9FBD-4235-B4D9-E95A87F85452}"/>
          </ac:spMkLst>
        </pc:spChg>
        <pc:spChg chg="add del mod">
          <ac:chgData name="Bainbridge, Alex (STFC,DL,AST)" userId="ce672081-8234-4921-ae56-190d56fc3d1c" providerId="ADAL" clId="{2A96EA8B-CDD2-466C-8B60-93E254AAD1CB}" dt="2022-11-16T16:34:54.603" v="461" actId="22"/>
          <ac:spMkLst>
            <pc:docMk/>
            <pc:sldMk cId="643560341" sldId="328"/>
            <ac:spMk id="9" creationId="{836E40A8-ED1F-4E05-9B37-3935611ADC93}"/>
          </ac:spMkLst>
        </pc:spChg>
        <pc:spChg chg="mod">
          <ac:chgData name="Bainbridge, Alex (STFC,DL,AST)" userId="ce672081-8234-4921-ae56-190d56fc3d1c" providerId="ADAL" clId="{2A96EA8B-CDD2-466C-8B60-93E254AAD1CB}" dt="2022-11-16T16:35:49.707" v="465"/>
          <ac:spMkLst>
            <pc:docMk/>
            <pc:sldMk cId="643560341" sldId="328"/>
            <ac:spMk id="15" creationId="{1A639CA4-8359-4AB3-AA15-BBB04CCFD8C7}"/>
          </ac:spMkLst>
        </pc:spChg>
        <pc:spChg chg="add mod">
          <ac:chgData name="Bainbridge, Alex (STFC,DL,AST)" userId="ce672081-8234-4921-ae56-190d56fc3d1c" providerId="ADAL" clId="{2A96EA8B-CDD2-466C-8B60-93E254AAD1CB}" dt="2022-11-30T17:01:19.783" v="5880" actId="20577"/>
          <ac:spMkLst>
            <pc:docMk/>
            <pc:sldMk cId="643560341" sldId="328"/>
            <ac:spMk id="16" creationId="{BB1A73C0-F312-4FFD-8BC4-B05475EA704A}"/>
          </ac:spMkLst>
        </pc:spChg>
        <pc:spChg chg="mod">
          <ac:chgData name="Bainbridge, Alex (STFC,DL,AST)" userId="ce672081-8234-4921-ae56-190d56fc3d1c" providerId="ADAL" clId="{2A96EA8B-CDD2-466C-8B60-93E254AAD1CB}" dt="2022-11-16T16:28:07.894" v="450" actId="20577"/>
          <ac:spMkLst>
            <pc:docMk/>
            <pc:sldMk cId="643560341" sldId="328"/>
            <ac:spMk id="17" creationId="{AC1DFD1E-241B-4737-A294-1585E472A9C2}"/>
          </ac:spMkLst>
        </pc:spChg>
        <pc:spChg chg="add mod">
          <ac:chgData name="Bainbridge, Alex (STFC,DL,AST)" userId="ce672081-8234-4921-ae56-190d56fc3d1c" providerId="ADAL" clId="{2A96EA8B-CDD2-466C-8B60-93E254AAD1CB}" dt="2022-11-30T16:57:31.606" v="5788" actId="1076"/>
          <ac:spMkLst>
            <pc:docMk/>
            <pc:sldMk cId="643560341" sldId="328"/>
            <ac:spMk id="22" creationId="{6B12F7E2-B5B1-4EA4-8EC4-9058D593BDB1}"/>
          </ac:spMkLst>
        </pc:spChg>
        <pc:spChg chg="add mod">
          <ac:chgData name="Bainbridge, Alex (STFC,DL,AST)" userId="ce672081-8234-4921-ae56-190d56fc3d1c" providerId="ADAL" clId="{2A96EA8B-CDD2-466C-8B60-93E254AAD1CB}" dt="2022-11-30T16:57:31.606" v="5788" actId="1076"/>
          <ac:spMkLst>
            <pc:docMk/>
            <pc:sldMk cId="643560341" sldId="328"/>
            <ac:spMk id="24" creationId="{93A4CBAA-1F3E-4F72-9D3E-315B9601B4C2}"/>
          </ac:spMkLst>
        </pc:spChg>
        <pc:spChg chg="add mod">
          <ac:chgData name="Bainbridge, Alex (STFC,DL,AST)" userId="ce672081-8234-4921-ae56-190d56fc3d1c" providerId="ADAL" clId="{2A96EA8B-CDD2-466C-8B60-93E254AAD1CB}" dt="2022-11-30T16:57:31.606" v="5788" actId="1076"/>
          <ac:spMkLst>
            <pc:docMk/>
            <pc:sldMk cId="643560341" sldId="328"/>
            <ac:spMk id="25" creationId="{5A6205D9-DA62-405F-B718-07D4BE9E7B77}"/>
          </ac:spMkLst>
        </pc:spChg>
        <pc:grpChg chg="add del mod">
          <ac:chgData name="Bainbridge, Alex (STFC,DL,AST)" userId="ce672081-8234-4921-ae56-190d56fc3d1c" providerId="ADAL" clId="{2A96EA8B-CDD2-466C-8B60-93E254AAD1CB}" dt="2022-11-29T16:35:06.672" v="3905" actId="478"/>
          <ac:grpSpMkLst>
            <pc:docMk/>
            <pc:sldMk cId="643560341" sldId="328"/>
            <ac:grpSpMk id="10" creationId="{21D66503-6D44-430F-A760-628C914049A8}"/>
          </ac:grpSpMkLst>
        </pc:grpChg>
        <pc:picChg chg="add mod">
          <ac:chgData name="Bainbridge, Alex (STFC,DL,AST)" userId="ce672081-8234-4921-ae56-190d56fc3d1c" providerId="ADAL" clId="{2A96EA8B-CDD2-466C-8B60-93E254AAD1CB}" dt="2022-11-30T16:58:06.333" v="5796" actId="1076"/>
          <ac:picMkLst>
            <pc:docMk/>
            <pc:sldMk cId="643560341" sldId="328"/>
            <ac:picMk id="9" creationId="{E0C54BBA-354C-43DD-94F6-5C3AAF1BCCF2}"/>
          </ac:picMkLst>
        </pc:picChg>
        <pc:picChg chg="mod">
          <ac:chgData name="Bainbridge, Alex (STFC,DL,AST)" userId="ce672081-8234-4921-ae56-190d56fc3d1c" providerId="ADAL" clId="{2A96EA8B-CDD2-466C-8B60-93E254AAD1CB}" dt="2022-11-16T16:35:49.707" v="465"/>
          <ac:picMkLst>
            <pc:docMk/>
            <pc:sldMk cId="643560341" sldId="328"/>
            <ac:picMk id="11" creationId="{C6679395-6D20-4B15-9D5D-6BFD31D2B058}"/>
          </ac:picMkLst>
        </pc:picChg>
        <pc:picChg chg="add del mod">
          <ac:chgData name="Bainbridge, Alex (STFC,DL,AST)" userId="ce672081-8234-4921-ae56-190d56fc3d1c" providerId="ADAL" clId="{2A96EA8B-CDD2-466C-8B60-93E254AAD1CB}" dt="2022-11-30T16:56:43.086" v="5781" actId="478"/>
          <ac:picMkLst>
            <pc:docMk/>
            <pc:sldMk cId="643560341" sldId="328"/>
            <ac:picMk id="18" creationId="{AC822893-335A-4106-80D4-2DF7D5F6468B}"/>
          </ac:picMkLst>
        </pc:picChg>
        <pc:picChg chg="add mod">
          <ac:chgData name="Bainbridge, Alex (STFC,DL,AST)" userId="ce672081-8234-4921-ae56-190d56fc3d1c" providerId="ADAL" clId="{2A96EA8B-CDD2-466C-8B60-93E254AAD1CB}" dt="2022-11-30T16:58:01.189" v="5794" actId="1076"/>
          <ac:picMkLst>
            <pc:docMk/>
            <pc:sldMk cId="643560341" sldId="328"/>
            <ac:picMk id="20" creationId="{C17A8615-1B72-450A-9E7C-D447CA80115D}"/>
          </ac:picMkLst>
        </pc:picChg>
        <pc:picChg chg="add mod">
          <ac:chgData name="Bainbridge, Alex (STFC,DL,AST)" userId="ce672081-8234-4921-ae56-190d56fc3d1c" providerId="ADAL" clId="{2A96EA8B-CDD2-466C-8B60-93E254AAD1CB}" dt="2022-11-30T16:57:31.606" v="5788" actId="1076"/>
          <ac:picMkLst>
            <pc:docMk/>
            <pc:sldMk cId="643560341" sldId="328"/>
            <ac:picMk id="21" creationId="{849D9A55-5C19-4C21-9F91-819CAAE3F003}"/>
          </ac:picMkLst>
        </pc:picChg>
        <pc:picChg chg="add del mod">
          <ac:chgData name="Bainbridge, Alex (STFC,DL,AST)" userId="ce672081-8234-4921-ae56-190d56fc3d1c" providerId="ADAL" clId="{2A96EA8B-CDD2-466C-8B60-93E254AAD1CB}" dt="2022-11-29T16:35:06.112" v="3904" actId="478"/>
          <ac:picMkLst>
            <pc:docMk/>
            <pc:sldMk cId="643560341" sldId="328"/>
            <ac:picMk id="1026" creationId="{8B2B3D58-9C23-49E2-8540-96B8832EB74A}"/>
          </ac:picMkLst>
        </pc:picChg>
        <pc:picChg chg="add del mod">
          <ac:chgData name="Bainbridge, Alex (STFC,DL,AST)" userId="ce672081-8234-4921-ae56-190d56fc3d1c" providerId="ADAL" clId="{2A96EA8B-CDD2-466C-8B60-93E254AAD1CB}" dt="2022-11-30T16:48:37.204" v="5540" actId="478"/>
          <ac:picMkLst>
            <pc:docMk/>
            <pc:sldMk cId="643560341" sldId="328"/>
            <ac:picMk id="7170" creationId="{76C74FA9-426E-42A3-A537-C82928B4EB27}"/>
          </ac:picMkLst>
        </pc:picChg>
        <pc:picChg chg="add del mod">
          <ac:chgData name="Bainbridge, Alex (STFC,DL,AST)" userId="ce672081-8234-4921-ae56-190d56fc3d1c" providerId="ADAL" clId="{2A96EA8B-CDD2-466C-8B60-93E254AAD1CB}" dt="2022-11-30T16:48:40.668" v="5541" actId="478"/>
          <ac:picMkLst>
            <pc:docMk/>
            <pc:sldMk cId="643560341" sldId="328"/>
            <ac:picMk id="7172" creationId="{683CCC4E-9981-45EE-92F6-A4D1C246E105}"/>
          </ac:picMkLst>
        </pc:picChg>
        <pc:cxnChg chg="add del mod">
          <ac:chgData name="Bainbridge, Alex (STFC,DL,AST)" userId="ce672081-8234-4921-ae56-190d56fc3d1c" providerId="ADAL" clId="{2A96EA8B-CDD2-466C-8B60-93E254AAD1CB}" dt="2022-11-30T16:56:44.415" v="5783" actId="478"/>
          <ac:cxnSpMkLst>
            <pc:docMk/>
            <pc:sldMk cId="643560341" sldId="328"/>
            <ac:cxnSpMk id="5" creationId="{B60A8C34-4C7E-4592-A481-41F84D82F3D8}"/>
          </ac:cxnSpMkLst>
        </pc:cxnChg>
        <pc:cxnChg chg="mod">
          <ac:chgData name="Bainbridge, Alex (STFC,DL,AST)" userId="ce672081-8234-4921-ae56-190d56fc3d1c" providerId="ADAL" clId="{2A96EA8B-CDD2-466C-8B60-93E254AAD1CB}" dt="2022-11-16T16:35:49.707" v="465"/>
          <ac:cxnSpMkLst>
            <pc:docMk/>
            <pc:sldMk cId="643560341" sldId="328"/>
            <ac:cxnSpMk id="12" creationId="{4AF9453F-1B97-4E73-A02D-30EFC43FA85E}"/>
          </ac:cxnSpMkLst>
        </pc:cxnChg>
        <pc:cxnChg chg="mod">
          <ac:chgData name="Bainbridge, Alex (STFC,DL,AST)" userId="ce672081-8234-4921-ae56-190d56fc3d1c" providerId="ADAL" clId="{2A96EA8B-CDD2-466C-8B60-93E254AAD1CB}" dt="2022-11-16T16:35:49.707" v="465"/>
          <ac:cxnSpMkLst>
            <pc:docMk/>
            <pc:sldMk cId="643560341" sldId="328"/>
            <ac:cxnSpMk id="13" creationId="{F6B0B580-1EC8-49AC-B115-A4F4FBB28E7B}"/>
          </ac:cxnSpMkLst>
        </pc:cxnChg>
        <pc:cxnChg chg="mod">
          <ac:chgData name="Bainbridge, Alex (STFC,DL,AST)" userId="ce672081-8234-4921-ae56-190d56fc3d1c" providerId="ADAL" clId="{2A96EA8B-CDD2-466C-8B60-93E254AAD1CB}" dt="2022-11-16T16:35:49.707" v="465"/>
          <ac:cxnSpMkLst>
            <pc:docMk/>
            <pc:sldMk cId="643560341" sldId="328"/>
            <ac:cxnSpMk id="14" creationId="{03D95CAD-FCA6-4B5D-B02D-25323495E858}"/>
          </ac:cxnSpMkLst>
        </pc:cxnChg>
        <pc:cxnChg chg="add mod">
          <ac:chgData name="Bainbridge, Alex (STFC,DL,AST)" userId="ce672081-8234-4921-ae56-190d56fc3d1c" providerId="ADAL" clId="{2A96EA8B-CDD2-466C-8B60-93E254AAD1CB}" dt="2022-11-30T16:57:31.606" v="5788" actId="1076"/>
          <ac:cxnSpMkLst>
            <pc:docMk/>
            <pc:sldMk cId="643560341" sldId="328"/>
            <ac:cxnSpMk id="23" creationId="{27FCE86B-47A7-4161-9377-A1FB5CCD804E}"/>
          </ac:cxnSpMkLst>
        </pc:cxnChg>
        <pc:cxnChg chg="add mod">
          <ac:chgData name="Bainbridge, Alex (STFC,DL,AST)" userId="ce672081-8234-4921-ae56-190d56fc3d1c" providerId="ADAL" clId="{2A96EA8B-CDD2-466C-8B60-93E254AAD1CB}" dt="2022-11-30T16:57:31.606" v="5788" actId="1076"/>
          <ac:cxnSpMkLst>
            <pc:docMk/>
            <pc:sldMk cId="643560341" sldId="328"/>
            <ac:cxnSpMk id="26" creationId="{6B22BA5A-3720-43F1-8DE6-63549357FF2B}"/>
          </ac:cxnSpMkLst>
        </pc:cxnChg>
        <pc:cxnChg chg="add mod">
          <ac:chgData name="Bainbridge, Alex (STFC,DL,AST)" userId="ce672081-8234-4921-ae56-190d56fc3d1c" providerId="ADAL" clId="{2A96EA8B-CDD2-466C-8B60-93E254AAD1CB}" dt="2022-11-30T16:57:31.606" v="5788" actId="1076"/>
          <ac:cxnSpMkLst>
            <pc:docMk/>
            <pc:sldMk cId="643560341" sldId="328"/>
            <ac:cxnSpMk id="27" creationId="{105254D7-6FE7-4D7B-B7B0-4C5E6589C9DB}"/>
          </ac:cxnSpMkLst>
        </pc:cxnChg>
      </pc:sldChg>
      <pc:sldChg chg="addSp delSp modSp add mod">
        <pc:chgData name="Bainbridge, Alex (STFC,DL,AST)" userId="ce672081-8234-4921-ae56-190d56fc3d1c" providerId="ADAL" clId="{2A96EA8B-CDD2-466C-8B60-93E254AAD1CB}" dt="2022-11-28T16:33:10.596" v="1331" actId="14100"/>
        <pc:sldMkLst>
          <pc:docMk/>
          <pc:sldMk cId="1192638250" sldId="329"/>
        </pc:sldMkLst>
        <pc:spChg chg="add mod">
          <ac:chgData name="Bainbridge, Alex (STFC,DL,AST)" userId="ce672081-8234-4921-ae56-190d56fc3d1c" providerId="ADAL" clId="{2A96EA8B-CDD2-466C-8B60-93E254AAD1CB}" dt="2022-11-28T16:00:18.133" v="1002" actId="1076"/>
          <ac:spMkLst>
            <pc:docMk/>
            <pc:sldMk cId="1192638250" sldId="329"/>
            <ac:spMk id="4" creationId="{3F9571C0-7260-4FA4-8797-E5BA4CE6A78A}"/>
          </ac:spMkLst>
        </pc:spChg>
        <pc:spChg chg="add mod">
          <ac:chgData name="Bainbridge, Alex (STFC,DL,AST)" userId="ce672081-8234-4921-ae56-190d56fc3d1c" providerId="ADAL" clId="{2A96EA8B-CDD2-466C-8B60-93E254AAD1CB}" dt="2022-11-28T16:33:10.596" v="1331" actId="14100"/>
          <ac:spMkLst>
            <pc:docMk/>
            <pc:sldMk cId="1192638250" sldId="329"/>
            <ac:spMk id="6" creationId="{29A66E0B-A4FA-4364-90C0-07ED6EFE4760}"/>
          </ac:spMkLst>
        </pc:spChg>
        <pc:spChg chg="mod">
          <ac:chgData name="Bainbridge, Alex (STFC,DL,AST)" userId="ce672081-8234-4921-ae56-190d56fc3d1c" providerId="ADAL" clId="{2A96EA8B-CDD2-466C-8B60-93E254AAD1CB}" dt="2022-11-16T16:36:27.134" v="501" actId="14100"/>
          <ac:spMkLst>
            <pc:docMk/>
            <pc:sldMk cId="1192638250" sldId="329"/>
            <ac:spMk id="17" creationId="{AC1DFD1E-241B-4737-A294-1585E472A9C2}"/>
          </ac:spMkLst>
        </pc:spChg>
        <pc:picChg chg="add del mod">
          <ac:chgData name="Bainbridge, Alex (STFC,DL,AST)" userId="ce672081-8234-4921-ae56-190d56fc3d1c" providerId="ADAL" clId="{2A96EA8B-CDD2-466C-8B60-93E254AAD1CB}" dt="2022-11-28T16:00:20.334" v="1003" actId="478"/>
          <ac:picMkLst>
            <pc:docMk/>
            <pc:sldMk cId="1192638250" sldId="329"/>
            <ac:picMk id="5" creationId="{A62A3B49-E05B-4649-96B6-BACADE85D671}"/>
          </ac:picMkLst>
        </pc:picChg>
        <pc:picChg chg="add del mod">
          <ac:chgData name="Bainbridge, Alex (STFC,DL,AST)" userId="ce672081-8234-4921-ae56-190d56fc3d1c" providerId="ADAL" clId="{2A96EA8B-CDD2-466C-8B60-93E254AAD1CB}" dt="2022-11-28T16:30:35.266" v="1235" actId="478"/>
          <ac:picMkLst>
            <pc:docMk/>
            <pc:sldMk cId="1192638250" sldId="329"/>
            <ac:picMk id="5" creationId="{FFB8DA66-339E-4680-9D34-3D56630F39AA}"/>
          </ac:picMkLst>
        </pc:picChg>
        <pc:picChg chg="add mod">
          <ac:chgData name="Bainbridge, Alex (STFC,DL,AST)" userId="ce672081-8234-4921-ae56-190d56fc3d1c" providerId="ADAL" clId="{2A96EA8B-CDD2-466C-8B60-93E254AAD1CB}" dt="2022-11-28T16:27:39.921" v="1210" actId="14100"/>
          <ac:picMkLst>
            <pc:docMk/>
            <pc:sldMk cId="1192638250" sldId="329"/>
            <ac:picMk id="1026" creationId="{2C4B4874-7CAA-4F50-80A6-F1C37A0B0364}"/>
          </ac:picMkLst>
        </pc:picChg>
        <pc:picChg chg="add del mod">
          <ac:chgData name="Bainbridge, Alex (STFC,DL,AST)" userId="ce672081-8234-4921-ae56-190d56fc3d1c" providerId="ADAL" clId="{2A96EA8B-CDD2-466C-8B60-93E254AAD1CB}" dt="2022-11-28T16:30:35.266" v="1235" actId="478"/>
          <ac:picMkLst>
            <pc:docMk/>
            <pc:sldMk cId="1192638250" sldId="329"/>
            <ac:picMk id="1027" creationId="{4710AAF4-30A0-4291-B8E6-DE9E3D60D221}"/>
          </ac:picMkLst>
        </pc:picChg>
      </pc:sldChg>
      <pc:sldChg chg="addSp delSp modSp add mod modAnim">
        <pc:chgData name="Bainbridge, Alex (STFC,DL,AST)" userId="ce672081-8234-4921-ae56-190d56fc3d1c" providerId="ADAL" clId="{2A96EA8B-CDD2-466C-8B60-93E254AAD1CB}" dt="2022-11-30T15:59:23.895" v="4774" actId="2711"/>
        <pc:sldMkLst>
          <pc:docMk/>
          <pc:sldMk cId="4176833473" sldId="330"/>
        </pc:sldMkLst>
        <pc:spChg chg="del">
          <ac:chgData name="Bainbridge, Alex (STFC,DL,AST)" userId="ce672081-8234-4921-ae56-190d56fc3d1c" providerId="ADAL" clId="{2A96EA8B-CDD2-466C-8B60-93E254AAD1CB}" dt="2022-11-17T10:31:54.729" v="717" actId="478"/>
          <ac:spMkLst>
            <pc:docMk/>
            <pc:sldMk cId="4176833473" sldId="330"/>
            <ac:spMk id="6" creationId="{29A66E0B-A4FA-4364-90C0-07ED6EFE4760}"/>
          </ac:spMkLst>
        </pc:spChg>
        <pc:spChg chg="add mod">
          <ac:chgData name="Bainbridge, Alex (STFC,DL,AST)" userId="ce672081-8234-4921-ae56-190d56fc3d1c" providerId="ADAL" clId="{2A96EA8B-CDD2-466C-8B60-93E254AAD1CB}" dt="2022-11-30T15:59:23.895" v="4774" actId="2711"/>
          <ac:spMkLst>
            <pc:docMk/>
            <pc:sldMk cId="4176833473" sldId="330"/>
            <ac:spMk id="9" creationId="{B2C08059-27E5-4FAE-9AD0-E6AD9C88E8B0}"/>
          </ac:spMkLst>
        </pc:spChg>
        <pc:spChg chg="mod">
          <ac:chgData name="Bainbridge, Alex (STFC,DL,AST)" userId="ce672081-8234-4921-ae56-190d56fc3d1c" providerId="ADAL" clId="{2A96EA8B-CDD2-466C-8B60-93E254AAD1CB}" dt="2022-11-17T10:31:09.585" v="715" actId="20577"/>
          <ac:spMkLst>
            <pc:docMk/>
            <pc:sldMk cId="4176833473" sldId="330"/>
            <ac:spMk id="17" creationId="{AC1DFD1E-241B-4737-A294-1585E472A9C2}"/>
          </ac:spMkLst>
        </pc:spChg>
        <pc:picChg chg="del">
          <ac:chgData name="Bainbridge, Alex (STFC,DL,AST)" userId="ce672081-8234-4921-ae56-190d56fc3d1c" providerId="ADAL" clId="{2A96EA8B-CDD2-466C-8B60-93E254AAD1CB}" dt="2022-11-17T10:31:52.265" v="716" actId="478"/>
          <ac:picMkLst>
            <pc:docMk/>
            <pc:sldMk cId="4176833473" sldId="330"/>
            <ac:picMk id="5" creationId="{A62A3B49-E05B-4649-96B6-BACADE85D671}"/>
          </ac:picMkLst>
        </pc:picChg>
        <pc:picChg chg="add mod">
          <ac:chgData name="Bainbridge, Alex (STFC,DL,AST)" userId="ce672081-8234-4921-ae56-190d56fc3d1c" providerId="ADAL" clId="{2A96EA8B-CDD2-466C-8B60-93E254AAD1CB}" dt="2022-11-17T11:01:17.186" v="719"/>
          <ac:picMkLst>
            <pc:docMk/>
            <pc:sldMk cId="4176833473" sldId="330"/>
            <ac:picMk id="7" creationId="{3078C308-9FA7-4026-89A9-D9B46F019C4F}"/>
          </ac:picMkLst>
        </pc:picChg>
        <pc:picChg chg="add mod">
          <ac:chgData name="Bainbridge, Alex (STFC,DL,AST)" userId="ce672081-8234-4921-ae56-190d56fc3d1c" providerId="ADAL" clId="{2A96EA8B-CDD2-466C-8B60-93E254AAD1CB}" dt="2022-11-17T11:01:17.186" v="719"/>
          <ac:picMkLst>
            <pc:docMk/>
            <pc:sldMk cId="4176833473" sldId="330"/>
            <ac:picMk id="8" creationId="{90A9344B-C4E6-4491-8B9B-82453C205A3B}"/>
          </ac:picMkLst>
        </pc:picChg>
      </pc:sldChg>
      <pc:sldChg chg="new del">
        <pc:chgData name="Bainbridge, Alex (STFC,DL,AST)" userId="ce672081-8234-4921-ae56-190d56fc3d1c" providerId="ADAL" clId="{2A96EA8B-CDD2-466C-8B60-93E254AAD1CB}" dt="2022-11-30T17:03:38.207" v="5884" actId="47"/>
        <pc:sldMkLst>
          <pc:docMk/>
          <pc:sldMk cId="2022858141" sldId="331"/>
        </pc:sldMkLst>
      </pc:sldChg>
      <pc:sldChg chg="modSp add mod">
        <pc:chgData name="Bainbridge, Alex (STFC,DL,AST)" userId="ce672081-8234-4921-ae56-190d56fc3d1c" providerId="ADAL" clId="{2A96EA8B-CDD2-466C-8B60-93E254AAD1CB}" dt="2022-11-30T15:59:35.993" v="4775" actId="2711"/>
        <pc:sldMkLst>
          <pc:docMk/>
          <pc:sldMk cId="2742523837" sldId="332"/>
        </pc:sldMkLst>
        <pc:spChg chg="mod">
          <ac:chgData name="Bainbridge, Alex (STFC,DL,AST)" userId="ce672081-8234-4921-ae56-190d56fc3d1c" providerId="ADAL" clId="{2A96EA8B-CDD2-466C-8B60-93E254AAD1CB}" dt="2022-11-30T15:59:35.993" v="4775" actId="2711"/>
          <ac:spMkLst>
            <pc:docMk/>
            <pc:sldMk cId="2742523837" sldId="332"/>
            <ac:spMk id="2" creationId="{E5CE72EB-EF30-4C51-AEE3-40D5BB306574}"/>
          </ac:spMkLst>
        </pc:spChg>
      </pc:sldChg>
      <pc:sldChg chg="modSp add mod">
        <pc:chgData name="Bainbridge, Alex (STFC,DL,AST)" userId="ce672081-8234-4921-ae56-190d56fc3d1c" providerId="ADAL" clId="{2A96EA8B-CDD2-466C-8B60-93E254AAD1CB}" dt="2022-11-30T15:59:45.232" v="4776" actId="2711"/>
        <pc:sldMkLst>
          <pc:docMk/>
          <pc:sldMk cId="858316686" sldId="333"/>
        </pc:sldMkLst>
        <pc:spChg chg="mod">
          <ac:chgData name="Bainbridge, Alex (STFC,DL,AST)" userId="ce672081-8234-4921-ae56-190d56fc3d1c" providerId="ADAL" clId="{2A96EA8B-CDD2-466C-8B60-93E254AAD1CB}" dt="2022-11-30T15:59:45.232" v="4776" actId="2711"/>
          <ac:spMkLst>
            <pc:docMk/>
            <pc:sldMk cId="858316686" sldId="333"/>
            <ac:spMk id="7" creationId="{896A27DB-50A5-46D3-A49A-A3ABD175388F}"/>
          </ac:spMkLst>
        </pc:spChg>
      </pc:sldChg>
      <pc:sldChg chg="addSp delSp modSp add mod">
        <pc:chgData name="Bainbridge, Alex (STFC,DL,AST)" userId="ce672081-8234-4921-ae56-190d56fc3d1c" providerId="ADAL" clId="{2A96EA8B-CDD2-466C-8B60-93E254AAD1CB}" dt="2022-11-28T16:43:01.579" v="1458" actId="207"/>
        <pc:sldMkLst>
          <pc:docMk/>
          <pc:sldMk cId="485185442" sldId="334"/>
        </pc:sldMkLst>
        <pc:spChg chg="del mod">
          <ac:chgData name="Bainbridge, Alex (STFC,DL,AST)" userId="ce672081-8234-4921-ae56-190d56fc3d1c" providerId="ADAL" clId="{2A96EA8B-CDD2-466C-8B60-93E254AAD1CB}" dt="2022-11-28T16:38:47.956" v="1334" actId="478"/>
          <ac:spMkLst>
            <pc:docMk/>
            <pc:sldMk cId="485185442" sldId="334"/>
            <ac:spMk id="6" creationId="{29A66E0B-A4FA-4364-90C0-07ED6EFE4760}"/>
          </ac:spMkLst>
        </pc:spChg>
        <pc:spChg chg="add del">
          <ac:chgData name="Bainbridge, Alex (STFC,DL,AST)" userId="ce672081-8234-4921-ae56-190d56fc3d1c" providerId="ADAL" clId="{2A96EA8B-CDD2-466C-8B60-93E254AAD1CB}" dt="2022-11-28T16:29:53.121" v="1227" actId="22"/>
          <ac:spMkLst>
            <pc:docMk/>
            <pc:sldMk cId="485185442" sldId="334"/>
            <ac:spMk id="12" creationId="{9CD93B53-D17A-4974-B280-C81C0FD096E0}"/>
          </ac:spMkLst>
        </pc:spChg>
        <pc:spChg chg="add mod">
          <ac:chgData name="Bainbridge, Alex (STFC,DL,AST)" userId="ce672081-8234-4921-ae56-190d56fc3d1c" providerId="ADAL" clId="{2A96EA8B-CDD2-466C-8B60-93E254AAD1CB}" dt="2022-11-28T16:38:43.975" v="1333"/>
          <ac:spMkLst>
            <pc:docMk/>
            <pc:sldMk cId="485185442" sldId="334"/>
            <ac:spMk id="13" creationId="{9FAADC8A-9D7D-4D8A-9850-6FBE49F6D450}"/>
          </ac:spMkLst>
        </pc:spChg>
        <pc:graphicFrameChg chg="add mod modGraphic">
          <ac:chgData name="Bainbridge, Alex (STFC,DL,AST)" userId="ce672081-8234-4921-ae56-190d56fc3d1c" providerId="ADAL" clId="{2A96EA8B-CDD2-466C-8B60-93E254AAD1CB}" dt="2022-11-28T16:43:01.579" v="1458" actId="207"/>
          <ac:graphicFrameMkLst>
            <pc:docMk/>
            <pc:sldMk cId="485185442" sldId="334"/>
            <ac:graphicFrameMk id="11" creationId="{49B328E1-E996-4137-AB95-8FF311639B33}"/>
          </ac:graphicFrameMkLst>
        </pc:graphicFrameChg>
        <pc:picChg chg="add mod">
          <ac:chgData name="Bainbridge, Alex (STFC,DL,AST)" userId="ce672081-8234-4921-ae56-190d56fc3d1c" providerId="ADAL" clId="{2A96EA8B-CDD2-466C-8B60-93E254AAD1CB}" dt="2022-11-28T16:29:42.129" v="1224" actId="1076"/>
          <ac:picMkLst>
            <pc:docMk/>
            <pc:sldMk cId="485185442" sldId="334"/>
            <ac:picMk id="8" creationId="{909AD0EE-5BC5-4D10-ABE6-7FDC727ADB57}"/>
          </ac:picMkLst>
        </pc:picChg>
        <pc:picChg chg="add mod">
          <ac:chgData name="Bainbridge, Alex (STFC,DL,AST)" userId="ce672081-8234-4921-ae56-190d56fc3d1c" providerId="ADAL" clId="{2A96EA8B-CDD2-466C-8B60-93E254AAD1CB}" dt="2022-11-28T16:29:42.929" v="1225" actId="1076"/>
          <ac:picMkLst>
            <pc:docMk/>
            <pc:sldMk cId="485185442" sldId="334"/>
            <ac:picMk id="9" creationId="{506EC3BD-D49B-4D33-AA03-3C270A183F95}"/>
          </ac:picMkLst>
        </pc:picChg>
        <pc:picChg chg="add mod ord">
          <ac:chgData name="Bainbridge, Alex (STFC,DL,AST)" userId="ce672081-8234-4921-ae56-190d56fc3d1c" providerId="ADAL" clId="{2A96EA8B-CDD2-466C-8B60-93E254AAD1CB}" dt="2022-11-28T16:41:43.645" v="1392" actId="1076"/>
          <ac:picMkLst>
            <pc:docMk/>
            <pc:sldMk cId="485185442" sldId="334"/>
            <ac:picMk id="10" creationId="{CABDCAEA-16F0-42EE-A7A1-7A9FEA9DF2FD}"/>
          </ac:picMkLst>
        </pc:picChg>
        <pc:picChg chg="del">
          <ac:chgData name="Bainbridge, Alex (STFC,DL,AST)" userId="ce672081-8234-4921-ae56-190d56fc3d1c" providerId="ADAL" clId="{2A96EA8B-CDD2-466C-8B60-93E254AAD1CB}" dt="2022-11-28T16:28:27.178" v="1214" actId="478"/>
          <ac:picMkLst>
            <pc:docMk/>
            <pc:sldMk cId="485185442" sldId="334"/>
            <ac:picMk id="1026" creationId="{2C4B4874-7CAA-4F50-80A6-F1C37A0B0364}"/>
          </ac:picMkLst>
        </pc:picChg>
        <pc:picChg chg="add del mod">
          <ac:chgData name="Bainbridge, Alex (STFC,DL,AST)" userId="ce672081-8234-4921-ae56-190d56fc3d1c" providerId="ADAL" clId="{2A96EA8B-CDD2-466C-8B60-93E254AAD1CB}" dt="2022-11-28T16:29:57.145" v="1228" actId="478"/>
          <ac:picMkLst>
            <pc:docMk/>
            <pc:sldMk cId="485185442" sldId="334"/>
            <ac:picMk id="2050" creationId="{6C93F86D-E350-4906-BB0C-7CDE72FF3F89}"/>
          </ac:picMkLst>
        </pc:picChg>
      </pc:sldChg>
      <pc:sldChg chg="addSp delSp modSp add mod">
        <pc:chgData name="Bainbridge, Alex (STFC,DL,AST)" userId="ce672081-8234-4921-ae56-190d56fc3d1c" providerId="ADAL" clId="{2A96EA8B-CDD2-466C-8B60-93E254AAD1CB}" dt="2022-11-30T15:58:01.131" v="4761" actId="2711"/>
        <pc:sldMkLst>
          <pc:docMk/>
          <pc:sldMk cId="2350002293" sldId="335"/>
        </pc:sldMkLst>
        <pc:spChg chg="add mod">
          <ac:chgData name="Bainbridge, Alex (STFC,DL,AST)" userId="ce672081-8234-4921-ae56-190d56fc3d1c" providerId="ADAL" clId="{2A96EA8B-CDD2-466C-8B60-93E254AAD1CB}" dt="2022-11-29T15:38:46.443" v="2781" actId="207"/>
          <ac:spMkLst>
            <pc:docMk/>
            <pc:sldMk cId="2350002293" sldId="335"/>
            <ac:spMk id="4" creationId="{82C47575-29A5-4BA7-863F-91B9BB467472}"/>
          </ac:spMkLst>
        </pc:spChg>
        <pc:spChg chg="add mod">
          <ac:chgData name="Bainbridge, Alex (STFC,DL,AST)" userId="ce672081-8234-4921-ae56-190d56fc3d1c" providerId="ADAL" clId="{2A96EA8B-CDD2-466C-8B60-93E254AAD1CB}" dt="2022-11-29T15:41:30.235" v="3048" actId="20577"/>
          <ac:spMkLst>
            <pc:docMk/>
            <pc:sldMk cId="2350002293" sldId="335"/>
            <ac:spMk id="10" creationId="{F1C678B7-2FB7-4CA9-99FF-2E3C8735759B}"/>
          </ac:spMkLst>
        </pc:spChg>
        <pc:spChg chg="add mod">
          <ac:chgData name="Bainbridge, Alex (STFC,DL,AST)" userId="ce672081-8234-4921-ae56-190d56fc3d1c" providerId="ADAL" clId="{2A96EA8B-CDD2-466C-8B60-93E254AAD1CB}" dt="2022-11-29T15:41:39.300" v="3064" actId="5793"/>
          <ac:spMkLst>
            <pc:docMk/>
            <pc:sldMk cId="2350002293" sldId="335"/>
            <ac:spMk id="11" creationId="{608BEAC2-A17E-4E32-A489-AD81545C164D}"/>
          </ac:spMkLst>
        </pc:spChg>
        <pc:spChg chg="mod">
          <ac:chgData name="Bainbridge, Alex (STFC,DL,AST)" userId="ce672081-8234-4921-ae56-190d56fc3d1c" providerId="ADAL" clId="{2A96EA8B-CDD2-466C-8B60-93E254AAD1CB}" dt="2022-11-30T15:58:01.131" v="4761" actId="2711"/>
          <ac:spMkLst>
            <pc:docMk/>
            <pc:sldMk cId="2350002293" sldId="335"/>
            <ac:spMk id="31" creationId="{F0AF3DE7-964E-4FC1-9FF7-B5DB4EC94CD3}"/>
          </ac:spMkLst>
        </pc:spChg>
        <pc:picChg chg="del mod">
          <ac:chgData name="Bainbridge, Alex (STFC,DL,AST)" userId="ce672081-8234-4921-ae56-190d56fc3d1c" providerId="ADAL" clId="{2A96EA8B-CDD2-466C-8B60-93E254AAD1CB}" dt="2022-11-28T17:13:26.675" v="2113" actId="478"/>
          <ac:picMkLst>
            <pc:docMk/>
            <pc:sldMk cId="2350002293" sldId="335"/>
            <ac:picMk id="3076" creationId="{B066F32A-6BA6-4E64-BA5E-C1340B19DB6D}"/>
          </ac:picMkLst>
        </pc:picChg>
        <pc:picChg chg="add mod">
          <ac:chgData name="Bainbridge, Alex (STFC,DL,AST)" userId="ce672081-8234-4921-ae56-190d56fc3d1c" providerId="ADAL" clId="{2A96EA8B-CDD2-466C-8B60-93E254AAD1CB}" dt="2022-11-29T15:37:15.354" v="2635" actId="1076"/>
          <ac:picMkLst>
            <pc:docMk/>
            <pc:sldMk cId="2350002293" sldId="335"/>
            <ac:picMk id="5122" creationId="{B4F79A1D-76CD-45A1-B433-91F8B6EA9B7B}"/>
          </ac:picMkLst>
        </pc:picChg>
      </pc:sldChg>
      <pc:sldChg chg="modSp add del mod">
        <pc:chgData name="Bainbridge, Alex (STFC,DL,AST)" userId="ce672081-8234-4921-ae56-190d56fc3d1c" providerId="ADAL" clId="{2A96EA8B-CDD2-466C-8B60-93E254AAD1CB}" dt="2022-11-28T16:51:13.687" v="1517" actId="2696"/>
        <pc:sldMkLst>
          <pc:docMk/>
          <pc:sldMk cId="2647147128" sldId="335"/>
        </pc:sldMkLst>
        <pc:spChg chg="mod">
          <ac:chgData name="Bainbridge, Alex (STFC,DL,AST)" userId="ce672081-8234-4921-ae56-190d56fc3d1c" providerId="ADAL" clId="{2A96EA8B-CDD2-466C-8B60-93E254AAD1CB}" dt="2022-11-28T16:51:08.726" v="1516" actId="20577"/>
          <ac:spMkLst>
            <pc:docMk/>
            <pc:sldMk cId="2647147128" sldId="335"/>
            <ac:spMk id="9" creationId="{DE67786B-8CF6-7140-A9BE-F2F0A0F1F7F0}"/>
          </ac:spMkLst>
        </pc:spChg>
      </pc:sldChg>
      <pc:sldChg chg="addSp delSp modSp add mod">
        <pc:chgData name="Bainbridge, Alex (STFC,DL,AST)" userId="ce672081-8234-4921-ae56-190d56fc3d1c" providerId="ADAL" clId="{2A96EA8B-CDD2-466C-8B60-93E254AAD1CB}" dt="2022-11-30T15:58:27.707" v="4765" actId="20577"/>
        <pc:sldMkLst>
          <pc:docMk/>
          <pc:sldMk cId="1898485279" sldId="336"/>
        </pc:sldMkLst>
        <pc:spChg chg="add mod ord">
          <ac:chgData name="Bainbridge, Alex (STFC,DL,AST)" userId="ce672081-8234-4921-ae56-190d56fc3d1c" providerId="ADAL" clId="{2A96EA8B-CDD2-466C-8B60-93E254AAD1CB}" dt="2022-11-30T15:58:27.707" v="4765" actId="20577"/>
          <ac:spMkLst>
            <pc:docMk/>
            <pc:sldMk cId="1898485279" sldId="336"/>
            <ac:spMk id="11" creationId="{9B065E6C-2534-45A1-9EA0-FC2B6B5507CB}"/>
          </ac:spMkLst>
        </pc:spChg>
        <pc:spChg chg="mod">
          <ac:chgData name="Bainbridge, Alex (STFC,DL,AST)" userId="ce672081-8234-4921-ae56-190d56fc3d1c" providerId="ADAL" clId="{2A96EA8B-CDD2-466C-8B60-93E254AAD1CB}" dt="2022-11-30T15:58:18.623" v="4762" actId="2711"/>
          <ac:spMkLst>
            <pc:docMk/>
            <pc:sldMk cId="1898485279" sldId="336"/>
            <ac:spMk id="31" creationId="{F0AF3DE7-964E-4FC1-9FF7-B5DB4EC94CD3}"/>
          </ac:spMkLst>
        </pc:spChg>
        <pc:picChg chg="add mod">
          <ac:chgData name="Bainbridge, Alex (STFC,DL,AST)" userId="ce672081-8234-4921-ae56-190d56fc3d1c" providerId="ADAL" clId="{2A96EA8B-CDD2-466C-8B60-93E254AAD1CB}" dt="2022-11-28T17:10:10.337" v="1876" actId="1076"/>
          <ac:picMkLst>
            <pc:docMk/>
            <pc:sldMk cId="1898485279" sldId="336"/>
            <ac:picMk id="5" creationId="{CFE8222E-C60F-42F2-A868-E5E65CD3B571}"/>
          </ac:picMkLst>
        </pc:picChg>
        <pc:picChg chg="del">
          <ac:chgData name="Bainbridge, Alex (STFC,DL,AST)" userId="ce672081-8234-4921-ae56-190d56fc3d1c" providerId="ADAL" clId="{2A96EA8B-CDD2-466C-8B60-93E254AAD1CB}" dt="2022-11-28T16:51:22.319" v="1520" actId="478"/>
          <ac:picMkLst>
            <pc:docMk/>
            <pc:sldMk cId="1898485279" sldId="336"/>
            <ac:picMk id="3076" creationId="{B066F32A-6BA6-4E64-BA5E-C1340B19DB6D}"/>
          </ac:picMkLst>
        </pc:picChg>
        <pc:picChg chg="add mod">
          <ac:chgData name="Bainbridge, Alex (STFC,DL,AST)" userId="ce672081-8234-4921-ae56-190d56fc3d1c" providerId="ADAL" clId="{2A96EA8B-CDD2-466C-8B60-93E254AAD1CB}" dt="2022-11-28T16:58:57.279" v="1734" actId="1076"/>
          <ac:picMkLst>
            <pc:docMk/>
            <pc:sldMk cId="1898485279" sldId="336"/>
            <ac:picMk id="4098" creationId="{E07D96B1-B24F-47B5-9A10-0936619111B5}"/>
          </ac:picMkLst>
        </pc:picChg>
        <pc:picChg chg="add mod">
          <ac:chgData name="Bainbridge, Alex (STFC,DL,AST)" userId="ce672081-8234-4921-ae56-190d56fc3d1c" providerId="ADAL" clId="{2A96EA8B-CDD2-466C-8B60-93E254AAD1CB}" dt="2022-11-28T16:59:01.047" v="1736" actId="14100"/>
          <ac:picMkLst>
            <pc:docMk/>
            <pc:sldMk cId="1898485279" sldId="336"/>
            <ac:picMk id="4100" creationId="{BAFA6207-C90F-47C1-AC50-3E4C1C979486}"/>
          </ac:picMkLst>
        </pc:picChg>
      </pc:sldChg>
      <pc:sldChg chg="addSp delSp modSp add mod">
        <pc:chgData name="Bainbridge, Alex (STFC,DL,AST)" userId="ce672081-8234-4921-ae56-190d56fc3d1c" providerId="ADAL" clId="{2A96EA8B-CDD2-466C-8B60-93E254AAD1CB}" dt="2022-12-01T11:53:18.189" v="6192" actId="14100"/>
        <pc:sldMkLst>
          <pc:docMk/>
          <pc:sldMk cId="157822516" sldId="337"/>
        </pc:sldMkLst>
        <pc:spChg chg="del">
          <ac:chgData name="Bainbridge, Alex (STFC,DL,AST)" userId="ce672081-8234-4921-ae56-190d56fc3d1c" providerId="ADAL" clId="{2A96EA8B-CDD2-466C-8B60-93E254AAD1CB}" dt="2022-11-30T16:32:29.921" v="5224" actId="478"/>
          <ac:spMkLst>
            <pc:docMk/>
            <pc:sldMk cId="157822516" sldId="337"/>
            <ac:spMk id="8" creationId="{2F5213CD-BE66-42A3-9A31-38BFC9906170}"/>
          </ac:spMkLst>
        </pc:spChg>
        <pc:spChg chg="mod">
          <ac:chgData name="Bainbridge, Alex (STFC,DL,AST)" userId="ce672081-8234-4921-ae56-190d56fc3d1c" providerId="ADAL" clId="{2A96EA8B-CDD2-466C-8B60-93E254AAD1CB}" dt="2022-11-30T16:35:09.857" v="5348" actId="20577"/>
          <ac:spMkLst>
            <pc:docMk/>
            <pc:sldMk cId="157822516" sldId="337"/>
            <ac:spMk id="9" creationId="{00BA2BFB-44F8-4777-95BA-88DFEEF1CCC0}"/>
          </ac:spMkLst>
        </pc:spChg>
        <pc:spChg chg="add mod">
          <ac:chgData name="Bainbridge, Alex (STFC,DL,AST)" userId="ce672081-8234-4921-ae56-190d56fc3d1c" providerId="ADAL" clId="{2A96EA8B-CDD2-466C-8B60-93E254AAD1CB}" dt="2022-11-30T16:36:31.571" v="5532" actId="20577"/>
          <ac:spMkLst>
            <pc:docMk/>
            <pc:sldMk cId="157822516" sldId="337"/>
            <ac:spMk id="13" creationId="{972361F9-A527-4C44-8FDB-8701436F8E32}"/>
          </ac:spMkLst>
        </pc:spChg>
        <pc:spChg chg="add mod">
          <ac:chgData name="Bainbridge, Alex (STFC,DL,AST)" userId="ce672081-8234-4921-ae56-190d56fc3d1c" providerId="ADAL" clId="{2A96EA8B-CDD2-466C-8B60-93E254AAD1CB}" dt="2022-12-01T11:53:18.189" v="6192" actId="14100"/>
          <ac:spMkLst>
            <pc:docMk/>
            <pc:sldMk cId="157822516" sldId="337"/>
            <ac:spMk id="15" creationId="{1645CFD4-8176-4D6C-AE84-174DCD3D8BD8}"/>
          </ac:spMkLst>
        </pc:spChg>
        <pc:graphicFrameChg chg="del">
          <ac:chgData name="Bainbridge, Alex (STFC,DL,AST)" userId="ce672081-8234-4921-ae56-190d56fc3d1c" providerId="ADAL" clId="{2A96EA8B-CDD2-466C-8B60-93E254AAD1CB}" dt="2022-11-30T16:32:28.592" v="5223" actId="478"/>
          <ac:graphicFrameMkLst>
            <pc:docMk/>
            <pc:sldMk cId="157822516" sldId="337"/>
            <ac:graphicFrameMk id="10" creationId="{BC54B0BE-B9D0-4933-AE5E-228957C23D45}"/>
          </ac:graphicFrameMkLst>
        </pc:graphicFrameChg>
        <pc:graphicFrameChg chg="add mod">
          <ac:chgData name="Bainbridge, Alex (STFC,DL,AST)" userId="ce672081-8234-4921-ae56-190d56fc3d1c" providerId="ADAL" clId="{2A96EA8B-CDD2-466C-8B60-93E254AAD1CB}" dt="2022-12-01T11:52:59.475" v="6188" actId="1076"/>
          <ac:graphicFrameMkLst>
            <pc:docMk/>
            <pc:sldMk cId="157822516" sldId="337"/>
            <ac:graphicFrameMk id="12" creationId="{25179B04-AFEF-4AAB-B1B8-0E667204095A}"/>
          </ac:graphicFrameMkLst>
        </pc:graphicFrameChg>
        <pc:graphicFrameChg chg="add mod">
          <ac:chgData name="Bainbridge, Alex (STFC,DL,AST)" userId="ce672081-8234-4921-ae56-190d56fc3d1c" providerId="ADAL" clId="{2A96EA8B-CDD2-466C-8B60-93E254AAD1CB}" dt="2022-12-01T11:52:48.321" v="6187" actId="1076"/>
          <ac:graphicFrameMkLst>
            <pc:docMk/>
            <pc:sldMk cId="157822516" sldId="337"/>
            <ac:graphicFrameMk id="14" creationId="{6BCC300B-2341-4F41-8AEE-A28D973E1AD2}"/>
          </ac:graphicFrameMkLst>
        </pc:graphicFrameChg>
        <pc:picChg chg="del">
          <ac:chgData name="Bainbridge, Alex (STFC,DL,AST)" userId="ce672081-8234-4921-ae56-190d56fc3d1c" providerId="ADAL" clId="{2A96EA8B-CDD2-466C-8B60-93E254AAD1CB}" dt="2022-11-30T16:32:30.683" v="5225" actId="478"/>
          <ac:picMkLst>
            <pc:docMk/>
            <pc:sldMk cId="157822516" sldId="337"/>
            <ac:picMk id="7" creationId="{CCDDFFD4-E23C-46A7-8FD6-A67C7B703DA8}"/>
          </ac:picMkLst>
        </pc:picChg>
        <pc:picChg chg="add mod">
          <ac:chgData name="Bainbridge, Alex (STFC,DL,AST)" userId="ce672081-8234-4921-ae56-190d56fc3d1c" providerId="ADAL" clId="{2A96EA8B-CDD2-466C-8B60-93E254AAD1CB}" dt="2022-11-30T16:39:26.554" v="5538" actId="1076"/>
          <ac:picMkLst>
            <pc:docMk/>
            <pc:sldMk cId="157822516" sldId="337"/>
            <ac:picMk id="11" creationId="{C6B37277-415E-42B3-B6FA-565175BA3DED}"/>
          </ac:picMkLst>
        </pc:picChg>
      </pc:sldChg>
      <pc:sldChg chg="addSp modSp add mod ord">
        <pc:chgData name="Bainbridge, Alex (STFC,DL,AST)" userId="ce672081-8234-4921-ae56-190d56fc3d1c" providerId="ADAL" clId="{2A96EA8B-CDD2-466C-8B60-93E254AAD1CB}" dt="2022-11-30T16:56:40.304" v="5780"/>
        <pc:sldMkLst>
          <pc:docMk/>
          <pc:sldMk cId="3782463018" sldId="338"/>
        </pc:sldMkLst>
        <pc:spChg chg="mod">
          <ac:chgData name="Bainbridge, Alex (STFC,DL,AST)" userId="ce672081-8234-4921-ae56-190d56fc3d1c" providerId="ADAL" clId="{2A96EA8B-CDD2-466C-8B60-93E254AAD1CB}" dt="2022-11-30T16:56:02.484" v="5770"/>
          <ac:spMkLst>
            <pc:docMk/>
            <pc:sldMk cId="3782463018" sldId="338"/>
            <ac:spMk id="2" creationId="{7619672E-4A59-4E78-AF56-5DB81535D7E0}"/>
          </ac:spMkLst>
        </pc:spChg>
        <pc:spChg chg="add mod">
          <ac:chgData name="Bainbridge, Alex (STFC,DL,AST)" userId="ce672081-8234-4921-ae56-190d56fc3d1c" providerId="ADAL" clId="{2A96EA8B-CDD2-466C-8B60-93E254AAD1CB}" dt="2022-11-30T16:51:26.410" v="5620" actId="20577"/>
          <ac:spMkLst>
            <pc:docMk/>
            <pc:sldMk cId="3782463018" sldId="338"/>
            <ac:spMk id="8" creationId="{C11DABED-65FF-4556-B6BB-C848684669EB}"/>
          </ac:spMkLst>
        </pc:spChg>
        <pc:spChg chg="add mod">
          <ac:chgData name="Bainbridge, Alex (STFC,DL,AST)" userId="ce672081-8234-4921-ae56-190d56fc3d1c" providerId="ADAL" clId="{2A96EA8B-CDD2-466C-8B60-93E254AAD1CB}" dt="2022-11-30T16:52:19.269" v="5654" actId="1076"/>
          <ac:spMkLst>
            <pc:docMk/>
            <pc:sldMk cId="3782463018" sldId="338"/>
            <ac:spMk id="12" creationId="{A068257A-C3E3-4CD5-9DD2-D35E66402042}"/>
          </ac:spMkLst>
        </pc:spChg>
        <pc:spChg chg="mod">
          <ac:chgData name="Bainbridge, Alex (STFC,DL,AST)" userId="ce672081-8234-4921-ae56-190d56fc3d1c" providerId="ADAL" clId="{2A96EA8B-CDD2-466C-8B60-93E254AAD1CB}" dt="2022-11-30T16:55:54.546" v="5768"/>
          <ac:spMkLst>
            <pc:docMk/>
            <pc:sldMk cId="3782463018" sldId="338"/>
            <ac:spMk id="16" creationId="{BB1A73C0-F312-4FFD-8BC4-B05475EA704A}"/>
          </ac:spMkLst>
        </pc:spChg>
        <pc:picChg chg="add mod">
          <ac:chgData name="Bainbridge, Alex (STFC,DL,AST)" userId="ce672081-8234-4921-ae56-190d56fc3d1c" providerId="ADAL" clId="{2A96EA8B-CDD2-466C-8B60-93E254AAD1CB}" dt="2022-11-30T16:56:30.647" v="5778" actId="1076"/>
          <ac:picMkLst>
            <pc:docMk/>
            <pc:sldMk cId="3782463018" sldId="338"/>
            <ac:picMk id="15" creationId="{A6F82113-0D59-4EC1-9775-8AEA899CC54E}"/>
          </ac:picMkLst>
        </pc:picChg>
        <pc:picChg chg="mod">
          <ac:chgData name="Bainbridge, Alex (STFC,DL,AST)" userId="ce672081-8234-4921-ae56-190d56fc3d1c" providerId="ADAL" clId="{2A96EA8B-CDD2-466C-8B60-93E254AAD1CB}" dt="2022-11-30T16:52:16.215" v="5653" actId="1076"/>
          <ac:picMkLst>
            <pc:docMk/>
            <pc:sldMk cId="3782463018" sldId="338"/>
            <ac:picMk id="18" creationId="{AC822893-335A-4106-80D4-2DF7D5F6468B}"/>
          </ac:picMkLst>
        </pc:picChg>
        <pc:cxnChg chg="add mod">
          <ac:chgData name="Bainbridge, Alex (STFC,DL,AST)" userId="ce672081-8234-4921-ae56-190d56fc3d1c" providerId="ADAL" clId="{2A96EA8B-CDD2-466C-8B60-93E254AAD1CB}" dt="2022-11-30T16:51:21.109" v="5606" actId="14100"/>
          <ac:cxnSpMkLst>
            <pc:docMk/>
            <pc:sldMk cId="3782463018" sldId="338"/>
            <ac:cxnSpMk id="9" creationId="{6040ACFE-9985-47FB-88F8-1B5D9F79C304}"/>
          </ac:cxnSpMkLst>
        </pc:cxnChg>
        <pc:cxnChg chg="add mod">
          <ac:chgData name="Bainbridge, Alex (STFC,DL,AST)" userId="ce672081-8234-4921-ae56-190d56fc3d1c" providerId="ADAL" clId="{2A96EA8B-CDD2-466C-8B60-93E254AAD1CB}" dt="2022-11-30T16:51:39.236" v="5624" actId="14100"/>
          <ac:cxnSpMkLst>
            <pc:docMk/>
            <pc:sldMk cId="3782463018" sldId="338"/>
            <ac:cxnSpMk id="13" creationId="{80C5B610-E4F1-42EE-97E1-0C77ECB2A81D}"/>
          </ac:cxnSpMkLst>
        </pc:cxnChg>
      </pc:sldChg>
      <pc:sldChg chg="modSp add mod">
        <pc:chgData name="Bainbridge, Alex (STFC,DL,AST)" userId="ce672081-8234-4921-ae56-190d56fc3d1c" providerId="ADAL" clId="{2A96EA8B-CDD2-466C-8B60-93E254AAD1CB}" dt="2022-12-01T12:25:35.224" v="6956" actId="207"/>
        <pc:sldMkLst>
          <pc:docMk/>
          <pc:sldMk cId="786744506" sldId="339"/>
        </pc:sldMkLst>
        <pc:spChg chg="mod">
          <ac:chgData name="Bainbridge, Alex (STFC,DL,AST)" userId="ce672081-8234-4921-ae56-190d56fc3d1c" providerId="ADAL" clId="{2A96EA8B-CDD2-466C-8B60-93E254AAD1CB}" dt="2022-12-01T12:25:35.224" v="6956" actId="207"/>
          <ac:spMkLst>
            <pc:docMk/>
            <pc:sldMk cId="786744506" sldId="339"/>
            <ac:spMk id="8" creationId="{79035B68-693F-4DD8-9B96-6D981B555945}"/>
          </ac:spMkLst>
        </pc:spChg>
        <pc:picChg chg="mod">
          <ac:chgData name="Bainbridge, Alex (STFC,DL,AST)" userId="ce672081-8234-4921-ae56-190d56fc3d1c" providerId="ADAL" clId="{2A96EA8B-CDD2-466C-8B60-93E254AAD1CB}" dt="2022-11-30T17:03:08.300" v="5882" actId="1076"/>
          <ac:picMkLst>
            <pc:docMk/>
            <pc:sldMk cId="786744506" sldId="339"/>
            <ac:picMk id="4" creationId="{47420448-90B7-20DB-C289-4BBEF81CDF00}"/>
          </ac:picMkLst>
        </pc:picChg>
      </pc:sldChg>
      <pc:sldChg chg="addSp delSp modSp add mod">
        <pc:chgData name="Bainbridge, Alex (STFC,DL,AST)" userId="ce672081-8234-4921-ae56-190d56fc3d1c" providerId="ADAL" clId="{2A96EA8B-CDD2-466C-8B60-93E254AAD1CB}" dt="2022-12-01T12:14:33.180" v="6419" actId="5793"/>
        <pc:sldMkLst>
          <pc:docMk/>
          <pc:sldMk cId="3363825623" sldId="340"/>
        </pc:sldMkLst>
        <pc:spChg chg="mod">
          <ac:chgData name="Bainbridge, Alex (STFC,DL,AST)" userId="ce672081-8234-4921-ae56-190d56fc3d1c" providerId="ADAL" clId="{2A96EA8B-CDD2-466C-8B60-93E254AAD1CB}" dt="2022-12-01T12:01:08.388" v="6259" actId="20577"/>
          <ac:spMkLst>
            <pc:docMk/>
            <pc:sldMk cId="3363825623" sldId="340"/>
            <ac:spMk id="11" creationId="{9B065E6C-2534-45A1-9EA0-FC2B6B5507CB}"/>
          </ac:spMkLst>
        </pc:spChg>
        <pc:spChg chg="mod">
          <ac:chgData name="Bainbridge, Alex (STFC,DL,AST)" userId="ce672081-8234-4921-ae56-190d56fc3d1c" providerId="ADAL" clId="{2A96EA8B-CDD2-466C-8B60-93E254AAD1CB}" dt="2022-12-01T12:14:33.180" v="6419" actId="5793"/>
          <ac:spMkLst>
            <pc:docMk/>
            <pc:sldMk cId="3363825623" sldId="340"/>
            <ac:spMk id="31" creationId="{F0AF3DE7-964E-4FC1-9FF7-B5DB4EC94CD3}"/>
          </ac:spMkLst>
        </pc:spChg>
        <pc:picChg chg="del">
          <ac:chgData name="Bainbridge, Alex (STFC,DL,AST)" userId="ce672081-8234-4921-ae56-190d56fc3d1c" providerId="ADAL" clId="{2A96EA8B-CDD2-466C-8B60-93E254AAD1CB}" dt="2022-11-30T17:10:15.344" v="5988" actId="478"/>
          <ac:picMkLst>
            <pc:docMk/>
            <pc:sldMk cId="3363825623" sldId="340"/>
            <ac:picMk id="5" creationId="{CFE8222E-C60F-42F2-A868-E5E65CD3B571}"/>
          </ac:picMkLst>
        </pc:picChg>
        <pc:picChg chg="add mod">
          <ac:chgData name="Bainbridge, Alex (STFC,DL,AST)" userId="ce672081-8234-4921-ae56-190d56fc3d1c" providerId="ADAL" clId="{2A96EA8B-CDD2-466C-8B60-93E254AAD1CB}" dt="2022-11-30T17:12:33.168" v="6027" actId="14100"/>
          <ac:picMkLst>
            <pc:docMk/>
            <pc:sldMk cId="3363825623" sldId="340"/>
            <ac:picMk id="6" creationId="{0030A29A-9E71-4A2D-BC6F-B4696966CE33}"/>
          </ac:picMkLst>
        </pc:picChg>
        <pc:picChg chg="add mod">
          <ac:chgData name="Bainbridge, Alex (STFC,DL,AST)" userId="ce672081-8234-4921-ae56-190d56fc3d1c" providerId="ADAL" clId="{2A96EA8B-CDD2-466C-8B60-93E254AAD1CB}" dt="2022-11-30T17:12:36.496" v="6029" actId="1076"/>
          <ac:picMkLst>
            <pc:docMk/>
            <pc:sldMk cId="3363825623" sldId="340"/>
            <ac:picMk id="10" creationId="{6E7B7B8D-25CF-4B97-A978-727179219070}"/>
          </ac:picMkLst>
        </pc:picChg>
        <pc:picChg chg="del">
          <ac:chgData name="Bainbridge, Alex (STFC,DL,AST)" userId="ce672081-8234-4921-ae56-190d56fc3d1c" providerId="ADAL" clId="{2A96EA8B-CDD2-466C-8B60-93E254AAD1CB}" dt="2022-11-30T17:08:39.639" v="5971" actId="478"/>
          <ac:picMkLst>
            <pc:docMk/>
            <pc:sldMk cId="3363825623" sldId="340"/>
            <ac:picMk id="4098" creationId="{E07D96B1-B24F-47B5-9A10-0936619111B5}"/>
          </ac:picMkLst>
        </pc:picChg>
        <pc:picChg chg="del">
          <ac:chgData name="Bainbridge, Alex (STFC,DL,AST)" userId="ce672081-8234-4921-ae56-190d56fc3d1c" providerId="ADAL" clId="{2A96EA8B-CDD2-466C-8B60-93E254AAD1CB}" dt="2022-11-30T17:08:40.301" v="5972" actId="478"/>
          <ac:picMkLst>
            <pc:docMk/>
            <pc:sldMk cId="3363825623" sldId="340"/>
            <ac:picMk id="4100" creationId="{BAFA6207-C90F-47C1-AC50-3E4C1C979486}"/>
          </ac:picMkLst>
        </pc:picChg>
        <pc:picChg chg="add del mod">
          <ac:chgData name="Bainbridge, Alex (STFC,DL,AST)" userId="ce672081-8234-4921-ae56-190d56fc3d1c" providerId="ADAL" clId="{2A96EA8B-CDD2-466C-8B60-93E254AAD1CB}" dt="2022-11-30T17:09:44.160" v="5987" actId="478"/>
          <ac:picMkLst>
            <pc:docMk/>
            <pc:sldMk cId="3363825623" sldId="340"/>
            <ac:picMk id="14338" creationId="{5539A871-9B44-40EF-9B9A-0853091D7DF3}"/>
          </ac:picMkLst>
        </pc:picChg>
        <pc:picChg chg="add del mod">
          <ac:chgData name="Bainbridge, Alex (STFC,DL,AST)" userId="ce672081-8234-4921-ae56-190d56fc3d1c" providerId="ADAL" clId="{2A96EA8B-CDD2-466C-8B60-93E254AAD1CB}" dt="2022-11-30T17:11:49.064" v="6022" actId="478"/>
          <ac:picMkLst>
            <pc:docMk/>
            <pc:sldMk cId="3363825623" sldId="340"/>
            <ac:picMk id="14340" creationId="{72DB7699-0C17-4A34-A651-80247338E985}"/>
          </ac:picMkLst>
        </pc:picChg>
      </pc:sldChg>
    </pc:docChg>
  </pc:docChgLst>
  <pc:docChgLst>
    <pc:chgData name="Bainbridge, Alex (STFC,DL,AST)" userId="ce672081-8234-4921-ae56-190d56fc3d1c" providerId="ADAL" clId="{350449E5-18B1-458B-8332-778A5EB3A804}"/>
    <pc:docChg chg="modSld modShowInfo">
      <pc:chgData name="Bainbridge, Alex (STFC,DL,AST)" userId="ce672081-8234-4921-ae56-190d56fc3d1c" providerId="ADAL" clId="{350449E5-18B1-458B-8332-778A5EB3A804}" dt="2022-06-15T14:05:30.304" v="2" actId="2744"/>
      <pc:docMkLst>
        <pc:docMk/>
      </pc:docMkLst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3224382533" sldId="257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2185692126" sldId="258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907808853" sldId="259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3188145418" sldId="260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3272043106" sldId="261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1049093336" sldId="262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185638929" sldId="288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3825495820" sldId="293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3710776111" sldId="294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848406050" sldId="295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1075287783" sldId="297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2681578601" sldId="298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1897750226" sldId="300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3052040320" sldId="301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3684291040" sldId="302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2901070932" sldId="308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578977537" sldId="309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2188558312" sldId="310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3209449033" sldId="311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3802448720" sldId="312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4175041166" sldId="313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965362697" sldId="314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3298483295" sldId="315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2496414879" sldId="316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1793801869" sldId="317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2448057356" sldId="319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2502604881" sldId="322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420414677" sldId="323"/>
        </pc:sldMkLst>
      </pc:sldChg>
      <pc:sldChg chg="modTransition">
        <pc:chgData name="Bainbridge, Alex (STFC,DL,AST)" userId="ce672081-8234-4921-ae56-190d56fc3d1c" providerId="ADAL" clId="{350449E5-18B1-458B-8332-778A5EB3A804}" dt="2022-06-15T14:01:22.135" v="1"/>
        <pc:sldMkLst>
          <pc:docMk/>
          <pc:sldMk cId="2408223063" sldId="324"/>
        </pc:sldMkLst>
      </pc:sldChg>
    </pc:docChg>
  </pc:docChgLst>
  <pc:docChgLst>
    <pc:chgData name="Bainbridge, Alex (STFC,DL,AST)" userId="ce672081-8234-4921-ae56-190d56fc3d1c" providerId="ADAL" clId="{C03E175C-7937-4FE4-A17D-3DAF72CFFCD2}"/>
    <pc:docChg chg="delSld modSld">
      <pc:chgData name="Bainbridge, Alex (STFC,DL,AST)" userId="ce672081-8234-4921-ae56-190d56fc3d1c" providerId="ADAL" clId="{C03E175C-7937-4FE4-A17D-3DAF72CFFCD2}" dt="2022-07-22T13:38:29.827" v="269" actId="20577"/>
      <pc:docMkLst>
        <pc:docMk/>
      </pc:docMkLst>
      <pc:sldChg chg="modSp mod">
        <pc:chgData name="Bainbridge, Alex (STFC,DL,AST)" userId="ce672081-8234-4921-ae56-190d56fc3d1c" providerId="ADAL" clId="{C03E175C-7937-4FE4-A17D-3DAF72CFFCD2}" dt="2022-07-21T14:25:22.390" v="69" actId="20577"/>
        <pc:sldMkLst>
          <pc:docMk/>
          <pc:sldMk cId="3224382533" sldId="257"/>
        </pc:sldMkLst>
        <pc:spChg chg="mod">
          <ac:chgData name="Bainbridge, Alex (STFC,DL,AST)" userId="ce672081-8234-4921-ae56-190d56fc3d1c" providerId="ADAL" clId="{C03E175C-7937-4FE4-A17D-3DAF72CFFCD2}" dt="2022-07-21T14:25:22.390" v="69" actId="20577"/>
          <ac:spMkLst>
            <pc:docMk/>
            <pc:sldMk cId="3224382533" sldId="257"/>
            <ac:spMk id="8" creationId="{6A3A0D6D-7DBC-4356-B9BB-E659006B5B74}"/>
          </ac:spMkLst>
        </pc:spChg>
      </pc:sldChg>
      <pc:sldChg chg="del">
        <pc:chgData name="Bainbridge, Alex (STFC,DL,AST)" userId="ce672081-8234-4921-ae56-190d56fc3d1c" providerId="ADAL" clId="{C03E175C-7937-4FE4-A17D-3DAF72CFFCD2}" dt="2022-07-22T13:30:23.657" v="70" actId="47"/>
        <pc:sldMkLst>
          <pc:docMk/>
          <pc:sldMk cId="3188145418" sldId="260"/>
        </pc:sldMkLst>
      </pc:sldChg>
      <pc:sldChg chg="del">
        <pc:chgData name="Bainbridge, Alex (STFC,DL,AST)" userId="ce672081-8234-4921-ae56-190d56fc3d1c" providerId="ADAL" clId="{C03E175C-7937-4FE4-A17D-3DAF72CFFCD2}" dt="2022-07-22T13:30:25.825" v="71" actId="47"/>
        <pc:sldMkLst>
          <pc:docMk/>
          <pc:sldMk cId="3825495820" sldId="293"/>
        </pc:sldMkLst>
      </pc:sldChg>
      <pc:sldChg chg="del">
        <pc:chgData name="Bainbridge, Alex (STFC,DL,AST)" userId="ce672081-8234-4921-ae56-190d56fc3d1c" providerId="ADAL" clId="{C03E175C-7937-4FE4-A17D-3DAF72CFFCD2}" dt="2022-07-22T13:30:29.186" v="72" actId="47"/>
        <pc:sldMkLst>
          <pc:docMk/>
          <pc:sldMk cId="3710776111" sldId="294"/>
        </pc:sldMkLst>
      </pc:sldChg>
      <pc:sldChg chg="del">
        <pc:chgData name="Bainbridge, Alex (STFC,DL,AST)" userId="ce672081-8234-4921-ae56-190d56fc3d1c" providerId="ADAL" clId="{C03E175C-7937-4FE4-A17D-3DAF72CFFCD2}" dt="2022-07-22T13:30:33.132" v="73" actId="47"/>
        <pc:sldMkLst>
          <pc:docMk/>
          <pc:sldMk cId="848406050" sldId="295"/>
        </pc:sldMkLst>
      </pc:sldChg>
      <pc:sldChg chg="del">
        <pc:chgData name="Bainbridge, Alex (STFC,DL,AST)" userId="ce672081-8234-4921-ae56-190d56fc3d1c" providerId="ADAL" clId="{C03E175C-7937-4FE4-A17D-3DAF72CFFCD2}" dt="2022-07-22T13:30:52.168" v="74" actId="47"/>
        <pc:sldMkLst>
          <pc:docMk/>
          <pc:sldMk cId="578977537" sldId="309"/>
        </pc:sldMkLst>
      </pc:sldChg>
      <pc:sldChg chg="del">
        <pc:chgData name="Bainbridge, Alex (STFC,DL,AST)" userId="ce672081-8234-4921-ae56-190d56fc3d1c" providerId="ADAL" clId="{C03E175C-7937-4FE4-A17D-3DAF72CFFCD2}" dt="2022-07-22T13:37:30.867" v="267" actId="47"/>
        <pc:sldMkLst>
          <pc:docMk/>
          <pc:sldMk cId="3802448720" sldId="312"/>
        </pc:sldMkLst>
      </pc:sldChg>
      <pc:sldChg chg="del">
        <pc:chgData name="Bainbridge, Alex (STFC,DL,AST)" userId="ce672081-8234-4921-ae56-190d56fc3d1c" providerId="ADAL" clId="{C03E175C-7937-4FE4-A17D-3DAF72CFFCD2}" dt="2022-07-22T13:37:19.732" v="266" actId="47"/>
        <pc:sldMkLst>
          <pc:docMk/>
          <pc:sldMk cId="965362697" sldId="314"/>
        </pc:sldMkLst>
      </pc:sldChg>
      <pc:sldChg chg="del">
        <pc:chgData name="Bainbridge, Alex (STFC,DL,AST)" userId="ce672081-8234-4921-ae56-190d56fc3d1c" providerId="ADAL" clId="{C03E175C-7937-4FE4-A17D-3DAF72CFFCD2}" dt="2022-07-22T13:38:23.877" v="268" actId="47"/>
        <pc:sldMkLst>
          <pc:docMk/>
          <pc:sldMk cId="2448057356" sldId="319"/>
        </pc:sldMkLst>
      </pc:sldChg>
      <pc:sldChg chg="modSp mod">
        <pc:chgData name="Bainbridge, Alex (STFC,DL,AST)" userId="ce672081-8234-4921-ae56-190d56fc3d1c" providerId="ADAL" clId="{C03E175C-7937-4FE4-A17D-3DAF72CFFCD2}" dt="2022-07-22T13:38:29.827" v="269" actId="20577"/>
        <pc:sldMkLst>
          <pc:docMk/>
          <pc:sldMk cId="2502604881" sldId="322"/>
        </pc:sldMkLst>
        <pc:spChg chg="mod">
          <ac:chgData name="Bainbridge, Alex (STFC,DL,AST)" userId="ce672081-8234-4921-ae56-190d56fc3d1c" providerId="ADAL" clId="{C03E175C-7937-4FE4-A17D-3DAF72CFFCD2}" dt="2022-07-22T13:38:29.827" v="269" actId="20577"/>
          <ac:spMkLst>
            <pc:docMk/>
            <pc:sldMk cId="2502604881" sldId="322"/>
            <ac:spMk id="6" creationId="{49B56F9B-3A8A-4522-88A9-A3A5F7937EBF}"/>
          </ac:spMkLst>
        </pc:spChg>
      </pc:sldChg>
      <pc:sldChg chg="modSp mod">
        <pc:chgData name="Bainbridge, Alex (STFC,DL,AST)" userId="ce672081-8234-4921-ae56-190d56fc3d1c" providerId="ADAL" clId="{C03E175C-7937-4FE4-A17D-3DAF72CFFCD2}" dt="2022-07-22T13:32:27.804" v="265" actId="20577"/>
        <pc:sldMkLst>
          <pc:docMk/>
          <pc:sldMk cId="2408223063" sldId="324"/>
        </pc:sldMkLst>
        <pc:spChg chg="mod">
          <ac:chgData name="Bainbridge, Alex (STFC,DL,AST)" userId="ce672081-8234-4921-ae56-190d56fc3d1c" providerId="ADAL" clId="{C03E175C-7937-4FE4-A17D-3DAF72CFFCD2}" dt="2022-07-22T13:32:27.804" v="265" actId="20577"/>
          <ac:spMkLst>
            <pc:docMk/>
            <pc:sldMk cId="2408223063" sldId="324"/>
            <ac:spMk id="7" creationId="{FC4031FC-5C47-AB47-A1A8-0701484C0E42}"/>
          </ac:spMkLst>
        </pc:spChg>
        <pc:spChg chg="mod">
          <ac:chgData name="Bainbridge, Alex (STFC,DL,AST)" userId="ce672081-8234-4921-ae56-190d56fc3d1c" providerId="ADAL" clId="{C03E175C-7937-4FE4-A17D-3DAF72CFFCD2}" dt="2022-07-22T13:31:51.962" v="131" actId="1076"/>
          <ac:spMkLst>
            <pc:docMk/>
            <pc:sldMk cId="2408223063" sldId="324"/>
            <ac:spMk id="11" creationId="{FEF8BC6E-AA23-4752-A1C6-96DA8B4537E3}"/>
          </ac:spMkLst>
        </pc:spChg>
      </pc:sldChg>
    </pc:docChg>
  </pc:docChgLst>
  <pc:docChgLst>
    <pc:chgData name="Bainbridge, Alex (STFC,DL,AST)" userId="ce672081-8234-4921-ae56-190d56fc3d1c" providerId="ADAL" clId="{1B45208C-8760-4DE1-8F30-9AA52195BD47}"/>
    <pc:docChg chg="modShowInfo">
      <pc:chgData name="Bainbridge, Alex (STFC,DL,AST)" userId="ce672081-8234-4921-ae56-190d56fc3d1c" providerId="ADAL" clId="{1B45208C-8760-4DE1-8F30-9AA52195BD47}" dt="2022-11-14T16:13:46.513" v="0" actId="2744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FEBE%20Spectrometer\Electron%20fligh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FEBE%20Spectrometer\Modules%20together%20assembly\20221107%20Spectrometer%20module%20forc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Documents\FEBE%20Spectrometer\Electron%20fligh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6474256920695"/>
          <c:y val="4.0289321743544194E-2"/>
          <c:w val="0.85108421858616334"/>
          <c:h val="0.797076212284638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'1m length'!$A$1</c:f>
              <c:strCache>
                <c:ptCount val="1"/>
                <c:pt idx="0">
                  <c:v>250 MeV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'1m length'!$A$2:$A$10000</c:f>
              <c:numCache>
                <c:formatCode>General</c:formatCode>
                <c:ptCount val="9999"/>
                <c:pt idx="0">
                  <c:v>-700</c:v>
                </c:pt>
                <c:pt idx="1">
                  <c:v>-699.9</c:v>
                </c:pt>
                <c:pt idx="2">
                  <c:v>-699.8</c:v>
                </c:pt>
                <c:pt idx="3">
                  <c:v>-699.7</c:v>
                </c:pt>
                <c:pt idx="4">
                  <c:v>-699.6</c:v>
                </c:pt>
                <c:pt idx="5">
                  <c:v>-699.5</c:v>
                </c:pt>
                <c:pt idx="6">
                  <c:v>-699.4</c:v>
                </c:pt>
                <c:pt idx="7">
                  <c:v>-699.3</c:v>
                </c:pt>
                <c:pt idx="8">
                  <c:v>-699.2</c:v>
                </c:pt>
                <c:pt idx="9">
                  <c:v>-699.1</c:v>
                </c:pt>
                <c:pt idx="10">
                  <c:v>-699</c:v>
                </c:pt>
                <c:pt idx="11">
                  <c:v>-698.9</c:v>
                </c:pt>
                <c:pt idx="12">
                  <c:v>-698.8</c:v>
                </c:pt>
                <c:pt idx="13">
                  <c:v>-698.7</c:v>
                </c:pt>
                <c:pt idx="14">
                  <c:v>-698.6</c:v>
                </c:pt>
                <c:pt idx="15">
                  <c:v>-698.5</c:v>
                </c:pt>
                <c:pt idx="16">
                  <c:v>-698.4</c:v>
                </c:pt>
                <c:pt idx="17">
                  <c:v>-698.3</c:v>
                </c:pt>
                <c:pt idx="18">
                  <c:v>-698.2</c:v>
                </c:pt>
                <c:pt idx="19">
                  <c:v>-698.1</c:v>
                </c:pt>
                <c:pt idx="20">
                  <c:v>-698</c:v>
                </c:pt>
                <c:pt idx="21">
                  <c:v>-697.9</c:v>
                </c:pt>
                <c:pt idx="22">
                  <c:v>-697.8</c:v>
                </c:pt>
                <c:pt idx="23">
                  <c:v>-697.7</c:v>
                </c:pt>
                <c:pt idx="24">
                  <c:v>-697.6</c:v>
                </c:pt>
                <c:pt idx="25">
                  <c:v>-697.5</c:v>
                </c:pt>
                <c:pt idx="26">
                  <c:v>-697.4</c:v>
                </c:pt>
                <c:pt idx="27">
                  <c:v>-697.3</c:v>
                </c:pt>
                <c:pt idx="28">
                  <c:v>-697.2</c:v>
                </c:pt>
                <c:pt idx="29">
                  <c:v>-697.1</c:v>
                </c:pt>
                <c:pt idx="30">
                  <c:v>-697</c:v>
                </c:pt>
                <c:pt idx="31">
                  <c:v>-696.9</c:v>
                </c:pt>
                <c:pt idx="32">
                  <c:v>-696.8</c:v>
                </c:pt>
                <c:pt idx="33">
                  <c:v>-696.7</c:v>
                </c:pt>
                <c:pt idx="34">
                  <c:v>-696.6</c:v>
                </c:pt>
                <c:pt idx="35">
                  <c:v>-696.5</c:v>
                </c:pt>
                <c:pt idx="36">
                  <c:v>-696.4</c:v>
                </c:pt>
                <c:pt idx="37">
                  <c:v>-696.3</c:v>
                </c:pt>
                <c:pt idx="38">
                  <c:v>-696.2</c:v>
                </c:pt>
                <c:pt idx="39">
                  <c:v>-696.1</c:v>
                </c:pt>
                <c:pt idx="40">
                  <c:v>-696</c:v>
                </c:pt>
                <c:pt idx="41">
                  <c:v>-695.9</c:v>
                </c:pt>
                <c:pt idx="42">
                  <c:v>-695.8</c:v>
                </c:pt>
                <c:pt idx="43">
                  <c:v>-695.7</c:v>
                </c:pt>
                <c:pt idx="44">
                  <c:v>-695.6</c:v>
                </c:pt>
                <c:pt idx="45">
                  <c:v>-695.5</c:v>
                </c:pt>
                <c:pt idx="46">
                  <c:v>-695.4</c:v>
                </c:pt>
                <c:pt idx="47">
                  <c:v>-695.3</c:v>
                </c:pt>
                <c:pt idx="48">
                  <c:v>-695.2</c:v>
                </c:pt>
                <c:pt idx="49">
                  <c:v>-695.1</c:v>
                </c:pt>
                <c:pt idx="50">
                  <c:v>-695</c:v>
                </c:pt>
                <c:pt idx="51">
                  <c:v>-694.9</c:v>
                </c:pt>
                <c:pt idx="52">
                  <c:v>-694.8</c:v>
                </c:pt>
                <c:pt idx="53">
                  <c:v>-694.7</c:v>
                </c:pt>
                <c:pt idx="54">
                  <c:v>-694.6</c:v>
                </c:pt>
                <c:pt idx="55">
                  <c:v>-694.5</c:v>
                </c:pt>
                <c:pt idx="56">
                  <c:v>-694.4</c:v>
                </c:pt>
                <c:pt idx="57">
                  <c:v>-694.3</c:v>
                </c:pt>
                <c:pt idx="58">
                  <c:v>-694.2</c:v>
                </c:pt>
                <c:pt idx="59">
                  <c:v>-694.1</c:v>
                </c:pt>
                <c:pt idx="60">
                  <c:v>-694</c:v>
                </c:pt>
                <c:pt idx="61">
                  <c:v>-693.9</c:v>
                </c:pt>
                <c:pt idx="62">
                  <c:v>-693.8</c:v>
                </c:pt>
                <c:pt idx="63">
                  <c:v>-693.7</c:v>
                </c:pt>
                <c:pt idx="64">
                  <c:v>-693.6</c:v>
                </c:pt>
                <c:pt idx="65">
                  <c:v>-693.5</c:v>
                </c:pt>
                <c:pt idx="66">
                  <c:v>-693.4</c:v>
                </c:pt>
                <c:pt idx="67">
                  <c:v>-693.3</c:v>
                </c:pt>
                <c:pt idx="68">
                  <c:v>-693.2</c:v>
                </c:pt>
                <c:pt idx="69">
                  <c:v>-693.1</c:v>
                </c:pt>
                <c:pt idx="70">
                  <c:v>-693</c:v>
                </c:pt>
                <c:pt idx="71">
                  <c:v>-692.900000000001</c:v>
                </c:pt>
                <c:pt idx="72">
                  <c:v>-692.80000000000098</c:v>
                </c:pt>
                <c:pt idx="73">
                  <c:v>-692.70000000000095</c:v>
                </c:pt>
                <c:pt idx="74">
                  <c:v>-692.60000000000105</c:v>
                </c:pt>
                <c:pt idx="75">
                  <c:v>-692.50000000000102</c:v>
                </c:pt>
                <c:pt idx="76">
                  <c:v>-692.400000000001</c:v>
                </c:pt>
                <c:pt idx="77">
                  <c:v>-692.30000000000098</c:v>
                </c:pt>
                <c:pt idx="78">
                  <c:v>-692.20000000000198</c:v>
                </c:pt>
                <c:pt idx="79">
                  <c:v>-692.10000000000196</c:v>
                </c:pt>
                <c:pt idx="80">
                  <c:v>-692.00000000000205</c:v>
                </c:pt>
                <c:pt idx="81">
                  <c:v>-691.90000000000202</c:v>
                </c:pt>
                <c:pt idx="82">
                  <c:v>-691.800000000002</c:v>
                </c:pt>
                <c:pt idx="83">
                  <c:v>-691.70000000000198</c:v>
                </c:pt>
                <c:pt idx="84">
                  <c:v>-691.60000000000196</c:v>
                </c:pt>
                <c:pt idx="85">
                  <c:v>-691.50000000000205</c:v>
                </c:pt>
                <c:pt idx="86">
                  <c:v>-691.40000000000202</c:v>
                </c:pt>
                <c:pt idx="87">
                  <c:v>-691.30000000000302</c:v>
                </c:pt>
                <c:pt idx="88">
                  <c:v>-691.200000000003</c:v>
                </c:pt>
                <c:pt idx="89">
                  <c:v>-691.10000000000298</c:v>
                </c:pt>
                <c:pt idx="90">
                  <c:v>-691.00000000000296</c:v>
                </c:pt>
                <c:pt idx="91">
                  <c:v>-690.90000000000305</c:v>
                </c:pt>
                <c:pt idx="92">
                  <c:v>-690.80000000000302</c:v>
                </c:pt>
                <c:pt idx="93">
                  <c:v>-690.700000000003</c:v>
                </c:pt>
                <c:pt idx="94">
                  <c:v>-690.60000000000298</c:v>
                </c:pt>
                <c:pt idx="95">
                  <c:v>-690.50000000000296</c:v>
                </c:pt>
                <c:pt idx="96">
                  <c:v>-690.40000000000396</c:v>
                </c:pt>
                <c:pt idx="97">
                  <c:v>-690.30000000000405</c:v>
                </c:pt>
                <c:pt idx="98">
                  <c:v>-690.20000000000402</c:v>
                </c:pt>
                <c:pt idx="99">
                  <c:v>-690.100000000004</c:v>
                </c:pt>
                <c:pt idx="100">
                  <c:v>-690.00000000000398</c:v>
                </c:pt>
                <c:pt idx="101">
                  <c:v>-689.90000000000396</c:v>
                </c:pt>
                <c:pt idx="102">
                  <c:v>-689.80000000000405</c:v>
                </c:pt>
                <c:pt idx="103">
                  <c:v>-689.70000000000402</c:v>
                </c:pt>
                <c:pt idx="104">
                  <c:v>-689.60000000000502</c:v>
                </c:pt>
                <c:pt idx="105">
                  <c:v>-689.500000000005</c:v>
                </c:pt>
                <c:pt idx="106">
                  <c:v>-689.40000000000498</c:v>
                </c:pt>
                <c:pt idx="107">
                  <c:v>-689.30000000000496</c:v>
                </c:pt>
                <c:pt idx="108">
                  <c:v>-689.20000000000505</c:v>
                </c:pt>
                <c:pt idx="109">
                  <c:v>-689.10000000000502</c:v>
                </c:pt>
                <c:pt idx="110">
                  <c:v>-689.000000000005</c:v>
                </c:pt>
                <c:pt idx="111">
                  <c:v>-688.900000000006</c:v>
                </c:pt>
                <c:pt idx="112">
                  <c:v>-688.80000000000598</c:v>
                </c:pt>
                <c:pt idx="113">
                  <c:v>-688.70000000000596</c:v>
                </c:pt>
                <c:pt idx="114">
                  <c:v>-688.60000000000605</c:v>
                </c:pt>
                <c:pt idx="115">
                  <c:v>-688.50000000000705</c:v>
                </c:pt>
                <c:pt idx="116">
                  <c:v>-688.40000000000703</c:v>
                </c:pt>
                <c:pt idx="117">
                  <c:v>-688.300000000007</c:v>
                </c:pt>
                <c:pt idx="118">
                  <c:v>-688.20000000000698</c:v>
                </c:pt>
                <c:pt idx="119">
                  <c:v>-688.10000000000798</c:v>
                </c:pt>
                <c:pt idx="120">
                  <c:v>-688.00000000000796</c:v>
                </c:pt>
                <c:pt idx="121">
                  <c:v>-687.90000000000805</c:v>
                </c:pt>
                <c:pt idx="122">
                  <c:v>-687.80000000000803</c:v>
                </c:pt>
                <c:pt idx="123">
                  <c:v>-687.700000000008</c:v>
                </c:pt>
                <c:pt idx="124">
                  <c:v>-687.600000000009</c:v>
                </c:pt>
                <c:pt idx="125">
                  <c:v>-687.50000000000898</c:v>
                </c:pt>
                <c:pt idx="126">
                  <c:v>-687.40000000000896</c:v>
                </c:pt>
                <c:pt idx="127">
                  <c:v>-687.30000000000905</c:v>
                </c:pt>
                <c:pt idx="128">
                  <c:v>-687.20000000001005</c:v>
                </c:pt>
                <c:pt idx="129">
                  <c:v>-687.10000000001003</c:v>
                </c:pt>
                <c:pt idx="130">
                  <c:v>-687.00000000001</c:v>
                </c:pt>
                <c:pt idx="131">
                  <c:v>-686.90000000000998</c:v>
                </c:pt>
                <c:pt idx="132">
                  <c:v>-686.80000000001098</c:v>
                </c:pt>
                <c:pt idx="133">
                  <c:v>-686.70000000001096</c:v>
                </c:pt>
                <c:pt idx="134">
                  <c:v>-686.60000000001105</c:v>
                </c:pt>
                <c:pt idx="135">
                  <c:v>-686.50000000001103</c:v>
                </c:pt>
                <c:pt idx="136">
                  <c:v>-686.400000000011</c:v>
                </c:pt>
                <c:pt idx="137">
                  <c:v>-686.30000000001201</c:v>
                </c:pt>
                <c:pt idx="138">
                  <c:v>-686.20000000001198</c:v>
                </c:pt>
                <c:pt idx="139">
                  <c:v>-686.10000000001196</c:v>
                </c:pt>
                <c:pt idx="140">
                  <c:v>-686.00000000001296</c:v>
                </c:pt>
                <c:pt idx="141">
                  <c:v>-685.90000000001305</c:v>
                </c:pt>
                <c:pt idx="142">
                  <c:v>-685.80000000001303</c:v>
                </c:pt>
                <c:pt idx="143">
                  <c:v>-685.70000000001403</c:v>
                </c:pt>
                <c:pt idx="144">
                  <c:v>-685.60000000001401</c:v>
                </c:pt>
                <c:pt idx="145">
                  <c:v>-685.50000000001398</c:v>
                </c:pt>
                <c:pt idx="146">
                  <c:v>-685.40000000001498</c:v>
                </c:pt>
                <c:pt idx="147">
                  <c:v>-685.30000000001496</c:v>
                </c:pt>
                <c:pt idx="148">
                  <c:v>-685.20000000001505</c:v>
                </c:pt>
                <c:pt idx="149">
                  <c:v>-685.10000000001605</c:v>
                </c:pt>
                <c:pt idx="150">
                  <c:v>-685.00000000001603</c:v>
                </c:pt>
                <c:pt idx="151">
                  <c:v>-684.90000000001601</c:v>
                </c:pt>
                <c:pt idx="152">
                  <c:v>-684.80000000001701</c:v>
                </c:pt>
                <c:pt idx="153">
                  <c:v>-684.70000000001698</c:v>
                </c:pt>
                <c:pt idx="154">
                  <c:v>-684.60000000001799</c:v>
                </c:pt>
                <c:pt idx="155">
                  <c:v>-684.50000000001796</c:v>
                </c:pt>
                <c:pt idx="156">
                  <c:v>-684.40000000001805</c:v>
                </c:pt>
                <c:pt idx="157">
                  <c:v>-684.30000000001803</c:v>
                </c:pt>
                <c:pt idx="158">
                  <c:v>-684.20000000001903</c:v>
                </c:pt>
                <c:pt idx="159">
                  <c:v>-684.10000000001901</c:v>
                </c:pt>
                <c:pt idx="160">
                  <c:v>-684.00000000002001</c:v>
                </c:pt>
                <c:pt idx="161">
                  <c:v>-683.90000000001999</c:v>
                </c:pt>
                <c:pt idx="162">
                  <c:v>-683.80000000002099</c:v>
                </c:pt>
                <c:pt idx="163">
                  <c:v>-683.70000000002096</c:v>
                </c:pt>
                <c:pt idx="164">
                  <c:v>-683.60000000002196</c:v>
                </c:pt>
                <c:pt idx="165">
                  <c:v>-683.50000000002206</c:v>
                </c:pt>
                <c:pt idx="166">
                  <c:v>-683.40000000002306</c:v>
                </c:pt>
                <c:pt idx="167">
                  <c:v>-683.30000000002303</c:v>
                </c:pt>
                <c:pt idx="168">
                  <c:v>-683.20000000002301</c:v>
                </c:pt>
                <c:pt idx="169">
                  <c:v>-683.10000000002401</c:v>
                </c:pt>
                <c:pt idx="170">
                  <c:v>-683.00000000002399</c:v>
                </c:pt>
                <c:pt idx="171">
                  <c:v>-682.90000000002499</c:v>
                </c:pt>
                <c:pt idx="172">
                  <c:v>-682.80000000002497</c:v>
                </c:pt>
                <c:pt idx="173">
                  <c:v>-682.70000000002597</c:v>
                </c:pt>
                <c:pt idx="174">
                  <c:v>-682.60000000002594</c:v>
                </c:pt>
                <c:pt idx="175">
                  <c:v>-682.50000000002694</c:v>
                </c:pt>
                <c:pt idx="176">
                  <c:v>-682.40000000002703</c:v>
                </c:pt>
                <c:pt idx="177">
                  <c:v>-682.30000000002804</c:v>
                </c:pt>
                <c:pt idx="178">
                  <c:v>-682.20000000002801</c:v>
                </c:pt>
                <c:pt idx="179">
                  <c:v>-682.10000000002901</c:v>
                </c:pt>
                <c:pt idx="180">
                  <c:v>-682.00000000002899</c:v>
                </c:pt>
                <c:pt idx="181">
                  <c:v>-681.90000000002999</c:v>
                </c:pt>
                <c:pt idx="182">
                  <c:v>-681.80000000002997</c:v>
                </c:pt>
                <c:pt idx="183">
                  <c:v>-681.70000000003097</c:v>
                </c:pt>
                <c:pt idx="184">
                  <c:v>-681.60000000003095</c:v>
                </c:pt>
                <c:pt idx="185">
                  <c:v>-681.50000000003195</c:v>
                </c:pt>
                <c:pt idx="186">
                  <c:v>-681.40000000003295</c:v>
                </c:pt>
                <c:pt idx="187">
                  <c:v>-681.30000000003304</c:v>
                </c:pt>
                <c:pt idx="188">
                  <c:v>-681.20000000003404</c:v>
                </c:pt>
                <c:pt idx="189">
                  <c:v>-681.10000000003402</c:v>
                </c:pt>
                <c:pt idx="190">
                  <c:v>-681.00000000003502</c:v>
                </c:pt>
                <c:pt idx="191">
                  <c:v>-680.90000000003499</c:v>
                </c:pt>
                <c:pt idx="192">
                  <c:v>-680.80000000003599</c:v>
                </c:pt>
                <c:pt idx="193">
                  <c:v>-680.70000000003699</c:v>
                </c:pt>
                <c:pt idx="194">
                  <c:v>-680.60000000003697</c:v>
                </c:pt>
                <c:pt idx="195">
                  <c:v>-680.50000000003797</c:v>
                </c:pt>
                <c:pt idx="196">
                  <c:v>-680.40000000003897</c:v>
                </c:pt>
                <c:pt idx="197">
                  <c:v>-680.30000000003895</c:v>
                </c:pt>
                <c:pt idx="198">
                  <c:v>-680.20000000003995</c:v>
                </c:pt>
                <c:pt idx="199">
                  <c:v>-680.10000000004095</c:v>
                </c:pt>
                <c:pt idx="200">
                  <c:v>-680.00000000004104</c:v>
                </c:pt>
                <c:pt idx="201">
                  <c:v>-679.90000000004204</c:v>
                </c:pt>
                <c:pt idx="202">
                  <c:v>-679.80000000004304</c:v>
                </c:pt>
                <c:pt idx="203">
                  <c:v>-679.70000000004302</c:v>
                </c:pt>
                <c:pt idx="204">
                  <c:v>-679.60000000004402</c:v>
                </c:pt>
                <c:pt idx="205">
                  <c:v>-679.50000000004502</c:v>
                </c:pt>
                <c:pt idx="206">
                  <c:v>-679.40000000004602</c:v>
                </c:pt>
                <c:pt idx="207">
                  <c:v>-679.300000000046</c:v>
                </c:pt>
                <c:pt idx="208">
                  <c:v>-679.200000000047</c:v>
                </c:pt>
                <c:pt idx="209">
                  <c:v>-679.100000000048</c:v>
                </c:pt>
                <c:pt idx="210">
                  <c:v>-679.000000000049</c:v>
                </c:pt>
                <c:pt idx="211">
                  <c:v>-678.90000000004898</c:v>
                </c:pt>
                <c:pt idx="212">
                  <c:v>-678.80000000004998</c:v>
                </c:pt>
                <c:pt idx="213">
                  <c:v>-678.70000000005098</c:v>
                </c:pt>
                <c:pt idx="214">
                  <c:v>-678.60000000005198</c:v>
                </c:pt>
                <c:pt idx="215">
                  <c:v>-678.50000000005298</c:v>
                </c:pt>
                <c:pt idx="216">
                  <c:v>-678.40000000005296</c:v>
                </c:pt>
                <c:pt idx="217">
                  <c:v>-678.30000000005396</c:v>
                </c:pt>
                <c:pt idx="218">
                  <c:v>-678.20000000005496</c:v>
                </c:pt>
                <c:pt idx="219">
                  <c:v>-678.10000000005596</c:v>
                </c:pt>
                <c:pt idx="220">
                  <c:v>-678.00000000005696</c:v>
                </c:pt>
                <c:pt idx="221">
                  <c:v>-677.90000000005796</c:v>
                </c:pt>
                <c:pt idx="222">
                  <c:v>-677.80000000005805</c:v>
                </c:pt>
                <c:pt idx="223">
                  <c:v>-677.70000000005905</c:v>
                </c:pt>
                <c:pt idx="224">
                  <c:v>-677.60000000006005</c:v>
                </c:pt>
                <c:pt idx="225">
                  <c:v>-677.50000000006105</c:v>
                </c:pt>
                <c:pt idx="226">
                  <c:v>-677.40000000006205</c:v>
                </c:pt>
                <c:pt idx="227">
                  <c:v>-677.30000000006305</c:v>
                </c:pt>
                <c:pt idx="228">
                  <c:v>-677.20000000006405</c:v>
                </c:pt>
                <c:pt idx="229">
                  <c:v>-677.10000000006505</c:v>
                </c:pt>
                <c:pt idx="230">
                  <c:v>-677.00000000006605</c:v>
                </c:pt>
                <c:pt idx="231">
                  <c:v>-676.90000000006705</c:v>
                </c:pt>
                <c:pt idx="232">
                  <c:v>-676.80000000006703</c:v>
                </c:pt>
                <c:pt idx="233">
                  <c:v>-676.70000000006905</c:v>
                </c:pt>
                <c:pt idx="234">
                  <c:v>-676.60000000006903</c:v>
                </c:pt>
                <c:pt idx="235">
                  <c:v>-676.50000000007105</c:v>
                </c:pt>
                <c:pt idx="236">
                  <c:v>-676.40000000007205</c:v>
                </c:pt>
                <c:pt idx="237">
                  <c:v>-676.30000000007203</c:v>
                </c:pt>
                <c:pt idx="238">
                  <c:v>-676.20000000007406</c:v>
                </c:pt>
                <c:pt idx="239">
                  <c:v>-676.10000000007403</c:v>
                </c:pt>
                <c:pt idx="240">
                  <c:v>-676.00000000007606</c:v>
                </c:pt>
                <c:pt idx="241">
                  <c:v>-675.90000000007694</c:v>
                </c:pt>
                <c:pt idx="242">
                  <c:v>-675.80000000007794</c:v>
                </c:pt>
                <c:pt idx="243">
                  <c:v>-675.70000000007894</c:v>
                </c:pt>
                <c:pt idx="244">
                  <c:v>-675.60000000007994</c:v>
                </c:pt>
                <c:pt idx="245">
                  <c:v>-675.50000000008095</c:v>
                </c:pt>
                <c:pt idx="246">
                  <c:v>-675.40000000008195</c:v>
                </c:pt>
                <c:pt idx="247">
                  <c:v>-675.30000000008295</c:v>
                </c:pt>
                <c:pt idx="248">
                  <c:v>-675.20000000008395</c:v>
                </c:pt>
                <c:pt idx="249">
                  <c:v>-675.10000000008597</c:v>
                </c:pt>
                <c:pt idx="250">
                  <c:v>-675.00000000008697</c:v>
                </c:pt>
                <c:pt idx="251">
                  <c:v>-674.90000000008797</c:v>
                </c:pt>
                <c:pt idx="252">
                  <c:v>-674.80000000008897</c:v>
                </c:pt>
                <c:pt idx="253">
                  <c:v>-674.70000000008997</c:v>
                </c:pt>
                <c:pt idx="254">
                  <c:v>-674.60000000009097</c:v>
                </c:pt>
                <c:pt idx="255">
                  <c:v>-674.50000000009197</c:v>
                </c:pt>
                <c:pt idx="256">
                  <c:v>-674.400000000094</c:v>
                </c:pt>
                <c:pt idx="257">
                  <c:v>-674.300000000095</c:v>
                </c:pt>
                <c:pt idx="258">
                  <c:v>-674.200000000096</c:v>
                </c:pt>
                <c:pt idx="259">
                  <c:v>-674.10000000009802</c:v>
                </c:pt>
                <c:pt idx="260">
                  <c:v>-674.00000000009902</c:v>
                </c:pt>
                <c:pt idx="261">
                  <c:v>-673.90000000010002</c:v>
                </c:pt>
                <c:pt idx="262">
                  <c:v>-673.80000000010102</c:v>
                </c:pt>
                <c:pt idx="263">
                  <c:v>-673.70000000010305</c:v>
                </c:pt>
                <c:pt idx="264">
                  <c:v>-673.60000000010405</c:v>
                </c:pt>
                <c:pt idx="265">
                  <c:v>-673.50000000010505</c:v>
                </c:pt>
                <c:pt idx="266">
                  <c:v>-673.40000000010696</c:v>
                </c:pt>
                <c:pt idx="267">
                  <c:v>-673.30000000010796</c:v>
                </c:pt>
                <c:pt idx="268">
                  <c:v>-673.20000000010896</c:v>
                </c:pt>
                <c:pt idx="269">
                  <c:v>-673.10000000011098</c:v>
                </c:pt>
                <c:pt idx="270">
                  <c:v>-673.00000000011198</c:v>
                </c:pt>
                <c:pt idx="271">
                  <c:v>-672.90000000011298</c:v>
                </c:pt>
                <c:pt idx="272">
                  <c:v>-672.80000000011501</c:v>
                </c:pt>
                <c:pt idx="273">
                  <c:v>-672.70000000011601</c:v>
                </c:pt>
                <c:pt idx="274">
                  <c:v>-672.60000000011803</c:v>
                </c:pt>
                <c:pt idx="275">
                  <c:v>-672.50000000011903</c:v>
                </c:pt>
                <c:pt idx="276">
                  <c:v>-672.40000000012105</c:v>
                </c:pt>
                <c:pt idx="277">
                  <c:v>-672.30000000012205</c:v>
                </c:pt>
                <c:pt idx="278">
                  <c:v>-672.20000000012396</c:v>
                </c:pt>
                <c:pt idx="279">
                  <c:v>-672.10000000012496</c:v>
                </c:pt>
                <c:pt idx="280">
                  <c:v>-672.00000000012699</c:v>
                </c:pt>
                <c:pt idx="281">
                  <c:v>-671.90000000012799</c:v>
                </c:pt>
                <c:pt idx="282">
                  <c:v>-671.80000000013001</c:v>
                </c:pt>
                <c:pt idx="283">
                  <c:v>-671.70000000013101</c:v>
                </c:pt>
                <c:pt idx="284">
                  <c:v>-671.60000000013304</c:v>
                </c:pt>
                <c:pt idx="285">
                  <c:v>-671.50000000013495</c:v>
                </c:pt>
                <c:pt idx="286">
                  <c:v>-671.40000000013595</c:v>
                </c:pt>
                <c:pt idx="287">
                  <c:v>-671.30000000013797</c:v>
                </c:pt>
                <c:pt idx="288">
                  <c:v>-671.20000000013897</c:v>
                </c:pt>
                <c:pt idx="289">
                  <c:v>-671.10000000014099</c:v>
                </c:pt>
                <c:pt idx="290">
                  <c:v>-671.00000000014302</c:v>
                </c:pt>
                <c:pt idx="291">
                  <c:v>-670.90000000014402</c:v>
                </c:pt>
                <c:pt idx="292">
                  <c:v>-670.80000000014604</c:v>
                </c:pt>
                <c:pt idx="293">
                  <c:v>-670.70000000014795</c:v>
                </c:pt>
                <c:pt idx="294">
                  <c:v>-670.60000000014895</c:v>
                </c:pt>
                <c:pt idx="295">
                  <c:v>-670.50000000015098</c:v>
                </c:pt>
                <c:pt idx="296">
                  <c:v>-670.400000000153</c:v>
                </c:pt>
                <c:pt idx="297">
                  <c:v>-670.30000000015502</c:v>
                </c:pt>
                <c:pt idx="298">
                  <c:v>-670.20000000015602</c:v>
                </c:pt>
                <c:pt idx="299">
                  <c:v>-670.10000000015805</c:v>
                </c:pt>
                <c:pt idx="300">
                  <c:v>-670.00000000015996</c:v>
                </c:pt>
                <c:pt idx="301">
                  <c:v>-669.90000000016198</c:v>
                </c:pt>
                <c:pt idx="302">
                  <c:v>-669.800000000164</c:v>
                </c:pt>
                <c:pt idx="303">
                  <c:v>-669.70000000016603</c:v>
                </c:pt>
                <c:pt idx="304">
                  <c:v>-669.60000000016703</c:v>
                </c:pt>
                <c:pt idx="305">
                  <c:v>-669.50000000016905</c:v>
                </c:pt>
                <c:pt idx="306">
                  <c:v>-669.40000000017096</c:v>
                </c:pt>
                <c:pt idx="307">
                  <c:v>-669.30000000017299</c:v>
                </c:pt>
                <c:pt idx="308">
                  <c:v>-669.20000000017501</c:v>
                </c:pt>
                <c:pt idx="309">
                  <c:v>-669.10000000017703</c:v>
                </c:pt>
                <c:pt idx="310">
                  <c:v>-669.00000000017906</c:v>
                </c:pt>
                <c:pt idx="311">
                  <c:v>-668.90000000018097</c:v>
                </c:pt>
                <c:pt idx="312">
                  <c:v>-668.80000000018299</c:v>
                </c:pt>
                <c:pt idx="313">
                  <c:v>-668.70000000018501</c:v>
                </c:pt>
                <c:pt idx="314">
                  <c:v>-668.60000000018704</c:v>
                </c:pt>
                <c:pt idx="315">
                  <c:v>-668.50000000018895</c:v>
                </c:pt>
                <c:pt idx="316">
                  <c:v>-668.40000000019097</c:v>
                </c:pt>
                <c:pt idx="317">
                  <c:v>-668.30000000019299</c:v>
                </c:pt>
                <c:pt idx="318">
                  <c:v>-668.20000000019502</c:v>
                </c:pt>
                <c:pt idx="319">
                  <c:v>-668.10000000019704</c:v>
                </c:pt>
                <c:pt idx="320">
                  <c:v>-668.00000000019895</c:v>
                </c:pt>
                <c:pt idx="321">
                  <c:v>-667.900000000202</c:v>
                </c:pt>
                <c:pt idx="322">
                  <c:v>-667.80000000020402</c:v>
                </c:pt>
                <c:pt idx="323">
                  <c:v>-667.70000000020605</c:v>
                </c:pt>
                <c:pt idx="324">
                  <c:v>-667.60000000020796</c:v>
                </c:pt>
                <c:pt idx="325">
                  <c:v>-667.50000000020998</c:v>
                </c:pt>
                <c:pt idx="326">
                  <c:v>-667.40000000021303</c:v>
                </c:pt>
                <c:pt idx="327">
                  <c:v>-667.30000000021505</c:v>
                </c:pt>
                <c:pt idx="328">
                  <c:v>-667.20000000021696</c:v>
                </c:pt>
                <c:pt idx="329">
                  <c:v>-667.10000000021898</c:v>
                </c:pt>
                <c:pt idx="330">
                  <c:v>-667.00000000022203</c:v>
                </c:pt>
                <c:pt idx="331">
                  <c:v>-666.90000000022405</c:v>
                </c:pt>
                <c:pt idx="332">
                  <c:v>-666.80000000022699</c:v>
                </c:pt>
                <c:pt idx="333">
                  <c:v>-666.70000000022901</c:v>
                </c:pt>
                <c:pt idx="334">
                  <c:v>-666.60000000023103</c:v>
                </c:pt>
                <c:pt idx="335">
                  <c:v>-666.50000000023397</c:v>
                </c:pt>
                <c:pt idx="336">
                  <c:v>-666.40000000023599</c:v>
                </c:pt>
                <c:pt idx="337">
                  <c:v>-666.30000000023801</c:v>
                </c:pt>
                <c:pt idx="338">
                  <c:v>-666.20000000024095</c:v>
                </c:pt>
                <c:pt idx="339">
                  <c:v>-666.10000000024297</c:v>
                </c:pt>
                <c:pt idx="340">
                  <c:v>-666.00000000024602</c:v>
                </c:pt>
                <c:pt idx="341">
                  <c:v>-665.90000000024804</c:v>
                </c:pt>
                <c:pt idx="342">
                  <c:v>-665.80000000025098</c:v>
                </c:pt>
                <c:pt idx="343">
                  <c:v>-665.70000000025402</c:v>
                </c:pt>
                <c:pt idx="344">
                  <c:v>-665.60000000025605</c:v>
                </c:pt>
                <c:pt idx="345">
                  <c:v>-665.50000000025898</c:v>
                </c:pt>
                <c:pt idx="346">
                  <c:v>-665.400000000261</c:v>
                </c:pt>
                <c:pt idx="347">
                  <c:v>-665.30000000026405</c:v>
                </c:pt>
                <c:pt idx="348">
                  <c:v>-665.20000000026698</c:v>
                </c:pt>
                <c:pt idx="349">
                  <c:v>-665.10000000026901</c:v>
                </c:pt>
                <c:pt idx="350">
                  <c:v>-665.00000000027205</c:v>
                </c:pt>
                <c:pt idx="351">
                  <c:v>-664.90000000027499</c:v>
                </c:pt>
                <c:pt idx="352">
                  <c:v>-664.80000000027701</c:v>
                </c:pt>
                <c:pt idx="353">
                  <c:v>-664.70000000028006</c:v>
                </c:pt>
                <c:pt idx="354">
                  <c:v>-664.60000000028299</c:v>
                </c:pt>
                <c:pt idx="355">
                  <c:v>-664.50000000028604</c:v>
                </c:pt>
                <c:pt idx="356">
                  <c:v>-664.40000000028897</c:v>
                </c:pt>
                <c:pt idx="357">
                  <c:v>-664.30000000029099</c:v>
                </c:pt>
                <c:pt idx="358">
                  <c:v>-664.20000000029404</c:v>
                </c:pt>
                <c:pt idx="359">
                  <c:v>-664.10000000029697</c:v>
                </c:pt>
                <c:pt idx="360">
                  <c:v>-664.00000000030002</c:v>
                </c:pt>
                <c:pt idx="361">
                  <c:v>-663.90000000030295</c:v>
                </c:pt>
                <c:pt idx="362">
                  <c:v>-663.800000000306</c:v>
                </c:pt>
                <c:pt idx="363">
                  <c:v>-663.70000000030905</c:v>
                </c:pt>
                <c:pt idx="364">
                  <c:v>-663.60000000031198</c:v>
                </c:pt>
                <c:pt idx="365">
                  <c:v>-663.50000000031503</c:v>
                </c:pt>
                <c:pt idx="366">
                  <c:v>-663.40000000031796</c:v>
                </c:pt>
                <c:pt idx="367">
                  <c:v>-663.30000000032101</c:v>
                </c:pt>
                <c:pt idx="368">
                  <c:v>-663.20000000032405</c:v>
                </c:pt>
                <c:pt idx="369">
                  <c:v>-663.10000000032699</c:v>
                </c:pt>
                <c:pt idx="370">
                  <c:v>-663.00000000033003</c:v>
                </c:pt>
                <c:pt idx="371">
                  <c:v>-662.90000000033297</c:v>
                </c:pt>
                <c:pt idx="372">
                  <c:v>-662.80000000033601</c:v>
                </c:pt>
                <c:pt idx="373">
                  <c:v>-662.70000000033997</c:v>
                </c:pt>
                <c:pt idx="374">
                  <c:v>-662.60000000034302</c:v>
                </c:pt>
                <c:pt idx="375">
                  <c:v>-662.50000000034595</c:v>
                </c:pt>
                <c:pt idx="376">
                  <c:v>-662.400000000349</c:v>
                </c:pt>
                <c:pt idx="377">
                  <c:v>-662.30000000035295</c:v>
                </c:pt>
                <c:pt idx="378">
                  <c:v>-662.200000000356</c:v>
                </c:pt>
                <c:pt idx="379">
                  <c:v>-662.10000000035905</c:v>
                </c:pt>
                <c:pt idx="380">
                  <c:v>-662.000000000363</c:v>
                </c:pt>
                <c:pt idx="381">
                  <c:v>-661.90000000036605</c:v>
                </c:pt>
                <c:pt idx="382">
                  <c:v>-661.80000000036898</c:v>
                </c:pt>
                <c:pt idx="383">
                  <c:v>-661.70000000037305</c:v>
                </c:pt>
                <c:pt idx="384">
                  <c:v>-661.60000000037599</c:v>
                </c:pt>
                <c:pt idx="385">
                  <c:v>-661.50000000038006</c:v>
                </c:pt>
                <c:pt idx="386">
                  <c:v>-661.40000000038299</c:v>
                </c:pt>
                <c:pt idx="387">
                  <c:v>-661.30000000038694</c:v>
                </c:pt>
                <c:pt idx="388">
                  <c:v>-661.20000000038999</c:v>
                </c:pt>
                <c:pt idx="389">
                  <c:v>-661.10000000039395</c:v>
                </c:pt>
                <c:pt idx="390">
                  <c:v>-661.00000000039699</c:v>
                </c:pt>
                <c:pt idx="391">
                  <c:v>-660.90000000040095</c:v>
                </c:pt>
                <c:pt idx="392">
                  <c:v>-660.80000000040502</c:v>
                </c:pt>
                <c:pt idx="393">
                  <c:v>-660.70000000040795</c:v>
                </c:pt>
                <c:pt idx="394">
                  <c:v>-660.60000000041202</c:v>
                </c:pt>
                <c:pt idx="395">
                  <c:v>-660.50000000041598</c:v>
                </c:pt>
                <c:pt idx="396">
                  <c:v>-660.40000000042005</c:v>
                </c:pt>
                <c:pt idx="397">
                  <c:v>-660.30000000042298</c:v>
                </c:pt>
                <c:pt idx="398">
                  <c:v>-660.20000000042705</c:v>
                </c:pt>
                <c:pt idx="399">
                  <c:v>-660.10000000043101</c:v>
                </c:pt>
                <c:pt idx="400">
                  <c:v>-660.00000000043497</c:v>
                </c:pt>
                <c:pt idx="401">
                  <c:v>-659.90000000043904</c:v>
                </c:pt>
                <c:pt idx="402">
                  <c:v>-659.80000000044299</c:v>
                </c:pt>
                <c:pt idx="403">
                  <c:v>-659.70000000044695</c:v>
                </c:pt>
                <c:pt idx="404">
                  <c:v>-659.60000000045</c:v>
                </c:pt>
                <c:pt idx="405">
                  <c:v>-659.50000000045497</c:v>
                </c:pt>
                <c:pt idx="406">
                  <c:v>-659.40000000045904</c:v>
                </c:pt>
                <c:pt idx="407">
                  <c:v>-659.300000000463</c:v>
                </c:pt>
                <c:pt idx="408">
                  <c:v>-659.20000000046696</c:v>
                </c:pt>
                <c:pt idx="409">
                  <c:v>-659.10000000047103</c:v>
                </c:pt>
                <c:pt idx="410">
                  <c:v>-659.00000000047498</c:v>
                </c:pt>
                <c:pt idx="411">
                  <c:v>-658.90000000047905</c:v>
                </c:pt>
                <c:pt idx="412">
                  <c:v>-658.80000000048301</c:v>
                </c:pt>
                <c:pt idx="413">
                  <c:v>-658.70000000048799</c:v>
                </c:pt>
                <c:pt idx="414">
                  <c:v>-658.60000000049195</c:v>
                </c:pt>
                <c:pt idx="415">
                  <c:v>-658.50000000049602</c:v>
                </c:pt>
                <c:pt idx="416">
                  <c:v>-658.40000000049997</c:v>
                </c:pt>
                <c:pt idx="417">
                  <c:v>-658.30000000050495</c:v>
                </c:pt>
                <c:pt idx="418">
                  <c:v>-658.20000000050902</c:v>
                </c:pt>
                <c:pt idx="419">
                  <c:v>-658.10000000051298</c:v>
                </c:pt>
                <c:pt idx="420">
                  <c:v>-658.00000000051796</c:v>
                </c:pt>
                <c:pt idx="421">
                  <c:v>-657.90000000052203</c:v>
                </c:pt>
                <c:pt idx="422">
                  <c:v>-657.80000000052701</c:v>
                </c:pt>
                <c:pt idx="423">
                  <c:v>-657.70000000053096</c:v>
                </c:pt>
                <c:pt idx="424">
                  <c:v>-657.60000000053606</c:v>
                </c:pt>
                <c:pt idx="425">
                  <c:v>-657.50000000054001</c:v>
                </c:pt>
                <c:pt idx="426">
                  <c:v>-657.40000000054499</c:v>
                </c:pt>
                <c:pt idx="427">
                  <c:v>-657.30000000054997</c:v>
                </c:pt>
                <c:pt idx="428">
                  <c:v>-657.20000000055404</c:v>
                </c:pt>
                <c:pt idx="429">
                  <c:v>-657.10000000055902</c:v>
                </c:pt>
                <c:pt idx="430">
                  <c:v>-657.000000000564</c:v>
                </c:pt>
                <c:pt idx="431">
                  <c:v>-656.90000000056898</c:v>
                </c:pt>
                <c:pt idx="432">
                  <c:v>-656.80000000057305</c:v>
                </c:pt>
                <c:pt idx="433">
                  <c:v>-656.70000000057803</c:v>
                </c:pt>
                <c:pt idx="434">
                  <c:v>-656.60000000058301</c:v>
                </c:pt>
                <c:pt idx="435">
                  <c:v>-656.50000000058799</c:v>
                </c:pt>
                <c:pt idx="436">
                  <c:v>-656.40000000059297</c:v>
                </c:pt>
                <c:pt idx="437">
                  <c:v>-656.30000000059795</c:v>
                </c:pt>
                <c:pt idx="438">
                  <c:v>-656.20000000060304</c:v>
                </c:pt>
                <c:pt idx="439">
                  <c:v>-656.10000000060802</c:v>
                </c:pt>
                <c:pt idx="440">
                  <c:v>-656.000000000613</c:v>
                </c:pt>
                <c:pt idx="441">
                  <c:v>-655.90000000061798</c:v>
                </c:pt>
                <c:pt idx="442">
                  <c:v>-655.80000000062296</c:v>
                </c:pt>
                <c:pt idx="443">
                  <c:v>-655.70000000062805</c:v>
                </c:pt>
                <c:pt idx="444">
                  <c:v>-655.60000000063303</c:v>
                </c:pt>
                <c:pt idx="445">
                  <c:v>-655.50000000063903</c:v>
                </c:pt>
                <c:pt idx="446">
                  <c:v>-655.40000000064401</c:v>
                </c:pt>
                <c:pt idx="447">
                  <c:v>-655.30000000064899</c:v>
                </c:pt>
                <c:pt idx="448">
                  <c:v>-655.200000000655</c:v>
                </c:pt>
                <c:pt idx="449">
                  <c:v>-655.10000000065997</c:v>
                </c:pt>
                <c:pt idx="450">
                  <c:v>-655.00000000066495</c:v>
                </c:pt>
                <c:pt idx="451">
                  <c:v>-654.90000000067096</c:v>
                </c:pt>
                <c:pt idx="452">
                  <c:v>-654.80000000067605</c:v>
                </c:pt>
                <c:pt idx="453">
                  <c:v>-654.70000000068205</c:v>
                </c:pt>
                <c:pt idx="454">
                  <c:v>-654.60000000068703</c:v>
                </c:pt>
                <c:pt idx="455">
                  <c:v>-654.50000000069303</c:v>
                </c:pt>
                <c:pt idx="456">
                  <c:v>-654.40000000069801</c:v>
                </c:pt>
                <c:pt idx="457">
                  <c:v>-654.30000000070402</c:v>
                </c:pt>
                <c:pt idx="458">
                  <c:v>-654.20000000071002</c:v>
                </c:pt>
                <c:pt idx="459">
                  <c:v>-654.100000000715</c:v>
                </c:pt>
                <c:pt idx="460">
                  <c:v>-654.000000000721</c:v>
                </c:pt>
                <c:pt idx="461">
                  <c:v>-653.900000000727</c:v>
                </c:pt>
                <c:pt idx="462">
                  <c:v>-653.80000000073301</c:v>
                </c:pt>
                <c:pt idx="463">
                  <c:v>-653.70000000073901</c:v>
                </c:pt>
                <c:pt idx="464">
                  <c:v>-653.60000000074399</c:v>
                </c:pt>
                <c:pt idx="465">
                  <c:v>-653.50000000074999</c:v>
                </c:pt>
                <c:pt idx="466">
                  <c:v>-653.40000000075599</c:v>
                </c:pt>
                <c:pt idx="467">
                  <c:v>-653.300000000762</c:v>
                </c:pt>
                <c:pt idx="468">
                  <c:v>-653.200000000768</c:v>
                </c:pt>
                <c:pt idx="469">
                  <c:v>-653.100000000774</c:v>
                </c:pt>
                <c:pt idx="470">
                  <c:v>-653.00000000078001</c:v>
                </c:pt>
                <c:pt idx="471">
                  <c:v>-652.90000000078703</c:v>
                </c:pt>
                <c:pt idx="472">
                  <c:v>-652.80000000079303</c:v>
                </c:pt>
                <c:pt idx="473">
                  <c:v>-652.70000000079904</c:v>
                </c:pt>
                <c:pt idx="474">
                  <c:v>-652.60000000080504</c:v>
                </c:pt>
                <c:pt idx="475">
                  <c:v>-652.50000000081195</c:v>
                </c:pt>
                <c:pt idx="476">
                  <c:v>-652.40000000081795</c:v>
                </c:pt>
                <c:pt idx="477">
                  <c:v>-652.30000000082498</c:v>
                </c:pt>
                <c:pt idx="478">
                  <c:v>-652.20000000083098</c:v>
                </c:pt>
                <c:pt idx="479">
                  <c:v>-652.10000000083699</c:v>
                </c:pt>
                <c:pt idx="480">
                  <c:v>-652.00000000084401</c:v>
                </c:pt>
                <c:pt idx="481">
                  <c:v>-651.90000000085104</c:v>
                </c:pt>
                <c:pt idx="482">
                  <c:v>-651.80000000085704</c:v>
                </c:pt>
                <c:pt idx="483">
                  <c:v>-651.70000000086395</c:v>
                </c:pt>
                <c:pt idx="484">
                  <c:v>-651.60000000086995</c:v>
                </c:pt>
                <c:pt idx="485">
                  <c:v>-651.50000000087698</c:v>
                </c:pt>
                <c:pt idx="486">
                  <c:v>-651.40000000088401</c:v>
                </c:pt>
                <c:pt idx="487">
                  <c:v>-651.30000000089103</c:v>
                </c:pt>
                <c:pt idx="488">
                  <c:v>-651.20000000089703</c:v>
                </c:pt>
                <c:pt idx="489">
                  <c:v>-651.10000000090395</c:v>
                </c:pt>
                <c:pt idx="490">
                  <c:v>-651.00000000091097</c:v>
                </c:pt>
                <c:pt idx="491">
                  <c:v>-650.900000000918</c:v>
                </c:pt>
                <c:pt idx="492">
                  <c:v>-650.80000000092502</c:v>
                </c:pt>
                <c:pt idx="493">
                  <c:v>-650.70000000093296</c:v>
                </c:pt>
                <c:pt idx="494">
                  <c:v>-650.60000000093999</c:v>
                </c:pt>
                <c:pt idx="495">
                  <c:v>-650.50000000094701</c:v>
                </c:pt>
                <c:pt idx="496">
                  <c:v>-650.40000000095404</c:v>
                </c:pt>
                <c:pt idx="497">
                  <c:v>-650.30000000096095</c:v>
                </c:pt>
                <c:pt idx="498">
                  <c:v>-650.20000000096798</c:v>
                </c:pt>
                <c:pt idx="499">
                  <c:v>-650.10000000097602</c:v>
                </c:pt>
                <c:pt idx="500">
                  <c:v>-650.00000000098305</c:v>
                </c:pt>
                <c:pt idx="501">
                  <c:v>-649.90000000099099</c:v>
                </c:pt>
                <c:pt idx="502">
                  <c:v>-649.80000000099801</c:v>
                </c:pt>
                <c:pt idx="503">
                  <c:v>-649.70000000100504</c:v>
                </c:pt>
                <c:pt idx="504">
                  <c:v>-649.60000000101297</c:v>
                </c:pt>
                <c:pt idx="505">
                  <c:v>-649.50000000102102</c:v>
                </c:pt>
                <c:pt idx="506">
                  <c:v>-649.40000000102805</c:v>
                </c:pt>
                <c:pt idx="507">
                  <c:v>-649.30000000103598</c:v>
                </c:pt>
                <c:pt idx="508">
                  <c:v>-649.20000000104403</c:v>
                </c:pt>
                <c:pt idx="509">
                  <c:v>-649.10000000105197</c:v>
                </c:pt>
                <c:pt idx="510">
                  <c:v>-649.00000000105899</c:v>
                </c:pt>
                <c:pt idx="511">
                  <c:v>-648.90000000106704</c:v>
                </c:pt>
                <c:pt idx="512">
                  <c:v>-648.80000000107498</c:v>
                </c:pt>
                <c:pt idx="513">
                  <c:v>-648.70000000108303</c:v>
                </c:pt>
                <c:pt idx="514">
                  <c:v>-648.60000000109096</c:v>
                </c:pt>
                <c:pt idx="515">
                  <c:v>-648.50000000109901</c:v>
                </c:pt>
                <c:pt idx="516">
                  <c:v>-648.40000000110695</c:v>
                </c:pt>
                <c:pt idx="517">
                  <c:v>-648.300000001115</c:v>
                </c:pt>
                <c:pt idx="518">
                  <c:v>-648.20000000112395</c:v>
                </c:pt>
                <c:pt idx="519">
                  <c:v>-648.100000001132</c:v>
                </c:pt>
                <c:pt idx="520">
                  <c:v>-648.00000000114005</c:v>
                </c:pt>
                <c:pt idx="521">
                  <c:v>-647.90000000114901</c:v>
                </c:pt>
                <c:pt idx="522">
                  <c:v>-647.80000000115695</c:v>
                </c:pt>
                <c:pt idx="523">
                  <c:v>-647.70000000116499</c:v>
                </c:pt>
                <c:pt idx="524">
                  <c:v>-647.60000000117395</c:v>
                </c:pt>
                <c:pt idx="525">
                  <c:v>-647.50000000118303</c:v>
                </c:pt>
                <c:pt idx="526">
                  <c:v>-647.40000000119096</c:v>
                </c:pt>
                <c:pt idx="527">
                  <c:v>-647.30000000120003</c:v>
                </c:pt>
                <c:pt idx="528">
                  <c:v>-647.20000000120899</c:v>
                </c:pt>
                <c:pt idx="529">
                  <c:v>-647.10000000121704</c:v>
                </c:pt>
                <c:pt idx="530">
                  <c:v>-647.000000001226</c:v>
                </c:pt>
                <c:pt idx="531">
                  <c:v>-646.90000000123496</c:v>
                </c:pt>
                <c:pt idx="532">
                  <c:v>-646.80000000124403</c:v>
                </c:pt>
                <c:pt idx="533">
                  <c:v>-646.70000000125299</c:v>
                </c:pt>
                <c:pt idx="534">
                  <c:v>-646.60000000126195</c:v>
                </c:pt>
                <c:pt idx="535">
                  <c:v>-646.50000000127102</c:v>
                </c:pt>
                <c:pt idx="536">
                  <c:v>-646.40000000127998</c:v>
                </c:pt>
                <c:pt idx="537">
                  <c:v>-646.30000000128996</c:v>
                </c:pt>
                <c:pt idx="538">
                  <c:v>-646.20000000129903</c:v>
                </c:pt>
                <c:pt idx="539">
                  <c:v>-646.10000000130799</c:v>
                </c:pt>
                <c:pt idx="540">
                  <c:v>-646.00000000131695</c:v>
                </c:pt>
                <c:pt idx="541">
                  <c:v>-645.90000000132704</c:v>
                </c:pt>
                <c:pt idx="542">
                  <c:v>-645.800000001336</c:v>
                </c:pt>
                <c:pt idx="543">
                  <c:v>-645.70000000134598</c:v>
                </c:pt>
                <c:pt idx="544">
                  <c:v>-645.60000000135506</c:v>
                </c:pt>
                <c:pt idx="545">
                  <c:v>-645.50000000136504</c:v>
                </c:pt>
                <c:pt idx="546">
                  <c:v>-645.40000000137502</c:v>
                </c:pt>
                <c:pt idx="547">
                  <c:v>-645.300000001385</c:v>
                </c:pt>
                <c:pt idx="548">
                  <c:v>-645.20000000139396</c:v>
                </c:pt>
                <c:pt idx="549">
                  <c:v>-645.10000000140406</c:v>
                </c:pt>
                <c:pt idx="550">
                  <c:v>-645.00000000141404</c:v>
                </c:pt>
                <c:pt idx="551">
                  <c:v>-644.90000000142402</c:v>
                </c:pt>
                <c:pt idx="552">
                  <c:v>-644.800000001434</c:v>
                </c:pt>
                <c:pt idx="553">
                  <c:v>-644.70000000144398</c:v>
                </c:pt>
                <c:pt idx="554">
                  <c:v>-644.60000000145396</c:v>
                </c:pt>
                <c:pt idx="555">
                  <c:v>-644.50000000146497</c:v>
                </c:pt>
                <c:pt idx="556">
                  <c:v>-644.40000000147495</c:v>
                </c:pt>
                <c:pt idx="557">
                  <c:v>-644.30000000148505</c:v>
                </c:pt>
                <c:pt idx="558">
                  <c:v>-644.20000000149503</c:v>
                </c:pt>
                <c:pt idx="559">
                  <c:v>-644.10000000150603</c:v>
                </c:pt>
                <c:pt idx="560">
                  <c:v>-644.00000000151704</c:v>
                </c:pt>
                <c:pt idx="561">
                  <c:v>-643.90000000152702</c:v>
                </c:pt>
                <c:pt idx="562">
                  <c:v>-643.80000000153802</c:v>
                </c:pt>
                <c:pt idx="563">
                  <c:v>-643.70000000154801</c:v>
                </c:pt>
                <c:pt idx="564">
                  <c:v>-643.60000000155901</c:v>
                </c:pt>
                <c:pt idx="565">
                  <c:v>-643.50000000157002</c:v>
                </c:pt>
                <c:pt idx="566">
                  <c:v>-643.40000000158102</c:v>
                </c:pt>
                <c:pt idx="567">
                  <c:v>-643.30000000159203</c:v>
                </c:pt>
                <c:pt idx="568">
                  <c:v>-643.20000000160303</c:v>
                </c:pt>
                <c:pt idx="569">
                  <c:v>-643.10000000161403</c:v>
                </c:pt>
                <c:pt idx="570">
                  <c:v>-643.00000000162504</c:v>
                </c:pt>
                <c:pt idx="571">
                  <c:v>-642.90000000163604</c:v>
                </c:pt>
                <c:pt idx="572">
                  <c:v>-642.80000000164705</c:v>
                </c:pt>
                <c:pt idx="573">
                  <c:v>-642.70000000165896</c:v>
                </c:pt>
                <c:pt idx="574">
                  <c:v>-642.60000000166997</c:v>
                </c:pt>
                <c:pt idx="575">
                  <c:v>-642.500000001682</c:v>
                </c:pt>
                <c:pt idx="576">
                  <c:v>-642.400000001693</c:v>
                </c:pt>
                <c:pt idx="577">
                  <c:v>-642.30000000170503</c:v>
                </c:pt>
                <c:pt idx="578">
                  <c:v>-642.20000000171603</c:v>
                </c:pt>
                <c:pt idx="579">
                  <c:v>-642.10000000172795</c:v>
                </c:pt>
                <c:pt idx="580">
                  <c:v>-642.00000000173998</c:v>
                </c:pt>
                <c:pt idx="581">
                  <c:v>-641.90000000175201</c:v>
                </c:pt>
                <c:pt idx="582">
                  <c:v>-641.80000000176403</c:v>
                </c:pt>
                <c:pt idx="583">
                  <c:v>-641.70000000177595</c:v>
                </c:pt>
                <c:pt idx="584">
                  <c:v>-641.60000000178798</c:v>
                </c:pt>
                <c:pt idx="585">
                  <c:v>-641.5000000018</c:v>
                </c:pt>
                <c:pt idx="586">
                  <c:v>-641.40000000181203</c:v>
                </c:pt>
                <c:pt idx="587">
                  <c:v>-641.30000000182395</c:v>
                </c:pt>
                <c:pt idx="588">
                  <c:v>-641.20000000183597</c:v>
                </c:pt>
                <c:pt idx="589">
                  <c:v>-641.10000000184903</c:v>
                </c:pt>
                <c:pt idx="590">
                  <c:v>-641.00000000186105</c:v>
                </c:pt>
                <c:pt idx="591">
                  <c:v>-640.90000000187399</c:v>
                </c:pt>
                <c:pt idx="592">
                  <c:v>-640.80000000188704</c:v>
                </c:pt>
                <c:pt idx="593">
                  <c:v>-640.70000000189896</c:v>
                </c:pt>
                <c:pt idx="594">
                  <c:v>-640.60000000191201</c:v>
                </c:pt>
                <c:pt idx="595">
                  <c:v>-640.50000000192495</c:v>
                </c:pt>
                <c:pt idx="596">
                  <c:v>-640.400000001938</c:v>
                </c:pt>
                <c:pt idx="597">
                  <c:v>-640.30000000195105</c:v>
                </c:pt>
                <c:pt idx="598">
                  <c:v>-640.20000000196399</c:v>
                </c:pt>
                <c:pt idx="599">
                  <c:v>-640.10000000197704</c:v>
                </c:pt>
                <c:pt idx="600">
                  <c:v>-640.00000000198997</c:v>
                </c:pt>
                <c:pt idx="601">
                  <c:v>-639.90000000200303</c:v>
                </c:pt>
                <c:pt idx="602">
                  <c:v>-639.80000000201699</c:v>
                </c:pt>
                <c:pt idx="603">
                  <c:v>-639.70000000203004</c:v>
                </c:pt>
                <c:pt idx="604">
                  <c:v>-639.60000000204298</c:v>
                </c:pt>
                <c:pt idx="605">
                  <c:v>-639.50000000205705</c:v>
                </c:pt>
                <c:pt idx="606">
                  <c:v>-639.40000000207101</c:v>
                </c:pt>
                <c:pt idx="607">
                  <c:v>-639.30000000208395</c:v>
                </c:pt>
                <c:pt idx="608">
                  <c:v>-639.20000000209802</c:v>
                </c:pt>
                <c:pt idx="609">
                  <c:v>-639.10000000211198</c:v>
                </c:pt>
                <c:pt idx="610">
                  <c:v>-639.00000000212594</c:v>
                </c:pt>
                <c:pt idx="611">
                  <c:v>-638.90000000214002</c:v>
                </c:pt>
                <c:pt idx="612">
                  <c:v>-638.80000000215398</c:v>
                </c:pt>
                <c:pt idx="613">
                  <c:v>-638.70000000216805</c:v>
                </c:pt>
                <c:pt idx="614">
                  <c:v>-638.60000000218304</c:v>
                </c:pt>
                <c:pt idx="615">
                  <c:v>-638.500000002197</c:v>
                </c:pt>
                <c:pt idx="616">
                  <c:v>-638.40000000221096</c:v>
                </c:pt>
                <c:pt idx="617">
                  <c:v>-638.30000000222606</c:v>
                </c:pt>
                <c:pt idx="618">
                  <c:v>-638.20000000224002</c:v>
                </c:pt>
                <c:pt idx="619">
                  <c:v>-638.100000002255</c:v>
                </c:pt>
                <c:pt idx="620">
                  <c:v>-638.00000000226999</c:v>
                </c:pt>
                <c:pt idx="621">
                  <c:v>-637.90000000228497</c:v>
                </c:pt>
                <c:pt idx="622">
                  <c:v>-637.80000000229995</c:v>
                </c:pt>
                <c:pt idx="623">
                  <c:v>-637.70000000231505</c:v>
                </c:pt>
                <c:pt idx="624">
                  <c:v>-637.60000000233003</c:v>
                </c:pt>
                <c:pt idx="625">
                  <c:v>-637.50000000234502</c:v>
                </c:pt>
                <c:pt idx="626">
                  <c:v>-637.40000000236</c:v>
                </c:pt>
                <c:pt idx="627">
                  <c:v>-637.30000000237499</c:v>
                </c:pt>
                <c:pt idx="628">
                  <c:v>-637.20000000239099</c:v>
                </c:pt>
                <c:pt idx="629">
                  <c:v>-637.10000000240598</c:v>
                </c:pt>
                <c:pt idx="630">
                  <c:v>-637.00000000242198</c:v>
                </c:pt>
                <c:pt idx="631">
                  <c:v>-636.90000000243799</c:v>
                </c:pt>
                <c:pt idx="632">
                  <c:v>-636.80000000245298</c:v>
                </c:pt>
                <c:pt idx="633">
                  <c:v>-636.70000000246898</c:v>
                </c:pt>
                <c:pt idx="634">
                  <c:v>-636.60000000248499</c:v>
                </c:pt>
                <c:pt idx="635">
                  <c:v>-636.500000002501</c:v>
                </c:pt>
                <c:pt idx="636">
                  <c:v>-636.400000002517</c:v>
                </c:pt>
                <c:pt idx="637">
                  <c:v>-636.30000000253301</c:v>
                </c:pt>
                <c:pt idx="638">
                  <c:v>-636.20000000255004</c:v>
                </c:pt>
                <c:pt idx="639">
                  <c:v>-636.10000000256605</c:v>
                </c:pt>
                <c:pt idx="640">
                  <c:v>-636.00000000258206</c:v>
                </c:pt>
                <c:pt idx="641">
                  <c:v>-635.90000000259897</c:v>
                </c:pt>
                <c:pt idx="642">
                  <c:v>-635.800000002616</c:v>
                </c:pt>
                <c:pt idx="643">
                  <c:v>-635.70000000263201</c:v>
                </c:pt>
                <c:pt idx="644">
                  <c:v>-635.60000000264904</c:v>
                </c:pt>
                <c:pt idx="645">
                  <c:v>-635.50000000266596</c:v>
                </c:pt>
                <c:pt idx="646">
                  <c:v>-635.40000000268299</c:v>
                </c:pt>
                <c:pt idx="647">
                  <c:v>-635.30000000270002</c:v>
                </c:pt>
                <c:pt idx="648">
                  <c:v>-635.20000000271705</c:v>
                </c:pt>
                <c:pt idx="649">
                  <c:v>-635.10000000273499</c:v>
                </c:pt>
                <c:pt idx="650">
                  <c:v>-635.00000000275202</c:v>
                </c:pt>
                <c:pt idx="651">
                  <c:v>-634.90000000276996</c:v>
                </c:pt>
                <c:pt idx="652">
                  <c:v>-634.80000000278699</c:v>
                </c:pt>
                <c:pt idx="653">
                  <c:v>-634.70000000280504</c:v>
                </c:pt>
                <c:pt idx="654">
                  <c:v>-634.60000000282298</c:v>
                </c:pt>
                <c:pt idx="655">
                  <c:v>-634.50000000284001</c:v>
                </c:pt>
                <c:pt idx="656">
                  <c:v>-634.40000000285897</c:v>
                </c:pt>
                <c:pt idx="657">
                  <c:v>-634.30000000287703</c:v>
                </c:pt>
                <c:pt idx="658">
                  <c:v>-634.20000000289497</c:v>
                </c:pt>
                <c:pt idx="659">
                  <c:v>-634.10000000291302</c:v>
                </c:pt>
                <c:pt idx="660">
                  <c:v>-634.00000000293096</c:v>
                </c:pt>
                <c:pt idx="661">
                  <c:v>-633.90000000295004</c:v>
                </c:pt>
                <c:pt idx="662">
                  <c:v>-633.80000000296798</c:v>
                </c:pt>
                <c:pt idx="663">
                  <c:v>-633.70000000298705</c:v>
                </c:pt>
                <c:pt idx="664">
                  <c:v>-633.60000000300602</c:v>
                </c:pt>
                <c:pt idx="665">
                  <c:v>-633.50000000302498</c:v>
                </c:pt>
                <c:pt idx="666">
                  <c:v>-633.40000000304406</c:v>
                </c:pt>
                <c:pt idx="667">
                  <c:v>-633.30000000306302</c:v>
                </c:pt>
                <c:pt idx="668">
                  <c:v>-633.20000000308198</c:v>
                </c:pt>
                <c:pt idx="669">
                  <c:v>-633.10000000310094</c:v>
                </c:pt>
                <c:pt idx="670">
                  <c:v>-633.00000000312104</c:v>
                </c:pt>
                <c:pt idx="671">
                  <c:v>-632.90000000314001</c:v>
                </c:pt>
                <c:pt idx="672">
                  <c:v>-632.80000000315999</c:v>
                </c:pt>
                <c:pt idx="673">
                  <c:v>-632.70000000317896</c:v>
                </c:pt>
                <c:pt idx="674">
                  <c:v>-632.60000000319906</c:v>
                </c:pt>
                <c:pt idx="675">
                  <c:v>-632.50000000321904</c:v>
                </c:pt>
                <c:pt idx="676">
                  <c:v>-632.40000000323903</c:v>
                </c:pt>
                <c:pt idx="677">
                  <c:v>-632.30000000325902</c:v>
                </c:pt>
                <c:pt idx="678">
                  <c:v>-632.200000003279</c:v>
                </c:pt>
                <c:pt idx="679">
                  <c:v>-632.10000000330001</c:v>
                </c:pt>
                <c:pt idx="680">
                  <c:v>-632.00000000332</c:v>
                </c:pt>
                <c:pt idx="681">
                  <c:v>-631.90000000334101</c:v>
                </c:pt>
                <c:pt idx="682">
                  <c:v>-631.80000000336099</c:v>
                </c:pt>
                <c:pt idx="683">
                  <c:v>-631.700000003382</c:v>
                </c:pt>
                <c:pt idx="684">
                  <c:v>-631.60000000340301</c:v>
                </c:pt>
                <c:pt idx="685">
                  <c:v>-631.50000000342402</c:v>
                </c:pt>
                <c:pt idx="686">
                  <c:v>-631.40000000344503</c:v>
                </c:pt>
                <c:pt idx="687">
                  <c:v>-631.30000000346604</c:v>
                </c:pt>
                <c:pt idx="688">
                  <c:v>-631.20000000348796</c:v>
                </c:pt>
                <c:pt idx="689">
                  <c:v>-631.10000000350897</c:v>
                </c:pt>
                <c:pt idx="690">
                  <c:v>-631.000000003531</c:v>
                </c:pt>
                <c:pt idx="691">
                  <c:v>-630.90000000355201</c:v>
                </c:pt>
                <c:pt idx="692">
                  <c:v>-630.80000000357404</c:v>
                </c:pt>
                <c:pt idx="693">
                  <c:v>-630.70000000359596</c:v>
                </c:pt>
                <c:pt idx="694">
                  <c:v>-630.60000000361799</c:v>
                </c:pt>
                <c:pt idx="695">
                  <c:v>-630.50000000364105</c:v>
                </c:pt>
                <c:pt idx="696">
                  <c:v>-630.40000000366297</c:v>
                </c:pt>
                <c:pt idx="697">
                  <c:v>-630.300000003685</c:v>
                </c:pt>
                <c:pt idx="698">
                  <c:v>-630.20000000370806</c:v>
                </c:pt>
                <c:pt idx="699">
                  <c:v>-630.100000003731</c:v>
                </c:pt>
                <c:pt idx="700">
                  <c:v>-630.00000000375303</c:v>
                </c:pt>
                <c:pt idx="701">
                  <c:v>-629.90000000377597</c:v>
                </c:pt>
                <c:pt idx="702">
                  <c:v>-629.80000000379903</c:v>
                </c:pt>
                <c:pt idx="703">
                  <c:v>-629.70000000382299</c:v>
                </c:pt>
                <c:pt idx="704">
                  <c:v>-629.60000000384605</c:v>
                </c:pt>
                <c:pt idx="705">
                  <c:v>-629.50000000386899</c:v>
                </c:pt>
                <c:pt idx="706">
                  <c:v>-629.40000000389296</c:v>
                </c:pt>
                <c:pt idx="707">
                  <c:v>-629.30000000391601</c:v>
                </c:pt>
                <c:pt idx="708">
                  <c:v>-629.20000000393998</c:v>
                </c:pt>
                <c:pt idx="709">
                  <c:v>-629.10000000396406</c:v>
                </c:pt>
                <c:pt idx="710">
                  <c:v>-629.00000000398802</c:v>
                </c:pt>
                <c:pt idx="711">
                  <c:v>-628.90000000401199</c:v>
                </c:pt>
                <c:pt idx="712">
                  <c:v>-628.80000000403697</c:v>
                </c:pt>
                <c:pt idx="713">
                  <c:v>-628.70000000406105</c:v>
                </c:pt>
                <c:pt idx="714">
                  <c:v>-628.60000000408604</c:v>
                </c:pt>
                <c:pt idx="715">
                  <c:v>-628.50000000411001</c:v>
                </c:pt>
                <c:pt idx="716">
                  <c:v>-628.40000000413499</c:v>
                </c:pt>
                <c:pt idx="717">
                  <c:v>-628.30000000415998</c:v>
                </c:pt>
                <c:pt idx="718">
                  <c:v>-628.20000000418497</c:v>
                </c:pt>
                <c:pt idx="719">
                  <c:v>-628.10000000421098</c:v>
                </c:pt>
                <c:pt idx="720">
                  <c:v>-628.00000000423597</c:v>
                </c:pt>
                <c:pt idx="721">
                  <c:v>-627.90000000426198</c:v>
                </c:pt>
                <c:pt idx="722">
                  <c:v>-627.80000000428697</c:v>
                </c:pt>
                <c:pt idx="723">
                  <c:v>-627.70000000431298</c:v>
                </c:pt>
                <c:pt idx="724">
                  <c:v>-627.60000000433899</c:v>
                </c:pt>
                <c:pt idx="725">
                  <c:v>-627.50000000436501</c:v>
                </c:pt>
                <c:pt idx="726">
                  <c:v>-627.40000000439102</c:v>
                </c:pt>
                <c:pt idx="727">
                  <c:v>-627.30000000441703</c:v>
                </c:pt>
                <c:pt idx="728">
                  <c:v>-627.20000000444395</c:v>
                </c:pt>
                <c:pt idx="729">
                  <c:v>-627.10000000447099</c:v>
                </c:pt>
                <c:pt idx="730">
                  <c:v>-627.000000004497</c:v>
                </c:pt>
                <c:pt idx="731">
                  <c:v>-626.90000000452403</c:v>
                </c:pt>
                <c:pt idx="732">
                  <c:v>-626.80000000455095</c:v>
                </c:pt>
                <c:pt idx="733">
                  <c:v>-626.70000000457901</c:v>
                </c:pt>
                <c:pt idx="734">
                  <c:v>-626.60000000460604</c:v>
                </c:pt>
                <c:pt idx="735">
                  <c:v>-626.50000000463399</c:v>
                </c:pt>
                <c:pt idx="736">
                  <c:v>-626.40000000466102</c:v>
                </c:pt>
                <c:pt idx="737">
                  <c:v>-626.30000000468897</c:v>
                </c:pt>
                <c:pt idx="738">
                  <c:v>-626.20000000471703</c:v>
                </c:pt>
                <c:pt idx="739">
                  <c:v>-626.10000000474497</c:v>
                </c:pt>
                <c:pt idx="740">
                  <c:v>-626.00000000477303</c:v>
                </c:pt>
                <c:pt idx="741">
                  <c:v>-625.900000004802</c:v>
                </c:pt>
                <c:pt idx="742">
                  <c:v>-625.80000000483005</c:v>
                </c:pt>
                <c:pt idx="743">
                  <c:v>-625.70000000485902</c:v>
                </c:pt>
                <c:pt idx="744">
                  <c:v>-625.60000000488799</c:v>
                </c:pt>
                <c:pt idx="745">
                  <c:v>-625.50000000491696</c:v>
                </c:pt>
                <c:pt idx="746">
                  <c:v>-625.40000000494604</c:v>
                </c:pt>
                <c:pt idx="747">
                  <c:v>-625.300000004975</c:v>
                </c:pt>
                <c:pt idx="748">
                  <c:v>-625.20000000500499</c:v>
                </c:pt>
                <c:pt idx="749">
                  <c:v>-625.10000000503396</c:v>
                </c:pt>
                <c:pt idx="750">
                  <c:v>-625.00000000506395</c:v>
                </c:pt>
                <c:pt idx="751">
                  <c:v>-624.90000000509394</c:v>
                </c:pt>
                <c:pt idx="752">
                  <c:v>-624.80000000512405</c:v>
                </c:pt>
                <c:pt idx="753">
                  <c:v>-624.70000000515495</c:v>
                </c:pt>
                <c:pt idx="754">
                  <c:v>-624.60000000518505</c:v>
                </c:pt>
                <c:pt idx="755">
                  <c:v>-624.50000000521595</c:v>
                </c:pt>
                <c:pt idx="756">
                  <c:v>-624.40000000524606</c:v>
                </c:pt>
                <c:pt idx="757">
                  <c:v>-624.30000000527696</c:v>
                </c:pt>
                <c:pt idx="758">
                  <c:v>-624.20000000530899</c:v>
                </c:pt>
                <c:pt idx="759">
                  <c:v>-624.10000000534001</c:v>
                </c:pt>
                <c:pt idx="760">
                  <c:v>-624.00000000537102</c:v>
                </c:pt>
                <c:pt idx="761">
                  <c:v>-623.90000000540294</c:v>
                </c:pt>
                <c:pt idx="762">
                  <c:v>-623.80000000543498</c:v>
                </c:pt>
                <c:pt idx="763">
                  <c:v>-623.70000000546702</c:v>
                </c:pt>
                <c:pt idx="764">
                  <c:v>-623.60000000549906</c:v>
                </c:pt>
                <c:pt idx="765">
                  <c:v>-623.50000000553098</c:v>
                </c:pt>
                <c:pt idx="766">
                  <c:v>-623.40000000556302</c:v>
                </c:pt>
                <c:pt idx="767">
                  <c:v>-623.30000000559596</c:v>
                </c:pt>
                <c:pt idx="768">
                  <c:v>-623.20000000562902</c:v>
                </c:pt>
                <c:pt idx="769">
                  <c:v>-623.10000000566197</c:v>
                </c:pt>
                <c:pt idx="770">
                  <c:v>-623.00000000569503</c:v>
                </c:pt>
                <c:pt idx="771">
                  <c:v>-622.90000000572797</c:v>
                </c:pt>
                <c:pt idx="772">
                  <c:v>-622.80000000576194</c:v>
                </c:pt>
                <c:pt idx="773">
                  <c:v>-622.70000000579603</c:v>
                </c:pt>
                <c:pt idx="774">
                  <c:v>-622.60000000582897</c:v>
                </c:pt>
                <c:pt idx="775">
                  <c:v>-622.50000000586397</c:v>
                </c:pt>
                <c:pt idx="776">
                  <c:v>-622.40000000589805</c:v>
                </c:pt>
                <c:pt idx="777">
                  <c:v>-622.30000000593202</c:v>
                </c:pt>
                <c:pt idx="778">
                  <c:v>-622.20000000596701</c:v>
                </c:pt>
                <c:pt idx="779">
                  <c:v>-622.10000000600201</c:v>
                </c:pt>
                <c:pt idx="780">
                  <c:v>-622.000000006037</c:v>
                </c:pt>
                <c:pt idx="781">
                  <c:v>-621.90000000607199</c:v>
                </c:pt>
                <c:pt idx="782">
                  <c:v>-621.80000000610698</c:v>
                </c:pt>
                <c:pt idx="783">
                  <c:v>-621.700000006143</c:v>
                </c:pt>
                <c:pt idx="784">
                  <c:v>-621.60000000617799</c:v>
                </c:pt>
                <c:pt idx="785">
                  <c:v>-621.50000000621401</c:v>
                </c:pt>
                <c:pt idx="786">
                  <c:v>-621.40000000625002</c:v>
                </c:pt>
                <c:pt idx="787">
                  <c:v>-621.30000000628695</c:v>
                </c:pt>
                <c:pt idx="788">
                  <c:v>-621.20000000632297</c:v>
                </c:pt>
                <c:pt idx="789">
                  <c:v>-621.10000000636001</c:v>
                </c:pt>
                <c:pt idx="790">
                  <c:v>-621.00000000639704</c:v>
                </c:pt>
                <c:pt idx="791">
                  <c:v>-620.90000000643397</c:v>
                </c:pt>
                <c:pt idx="792">
                  <c:v>-620.80000000647101</c:v>
                </c:pt>
                <c:pt idx="793">
                  <c:v>-620.70000000650896</c:v>
                </c:pt>
                <c:pt idx="794">
                  <c:v>-620.600000006546</c:v>
                </c:pt>
                <c:pt idx="795">
                  <c:v>-620.50000000658395</c:v>
                </c:pt>
                <c:pt idx="796">
                  <c:v>-620.40000000662201</c:v>
                </c:pt>
                <c:pt idx="797">
                  <c:v>-620.30000000666098</c:v>
                </c:pt>
                <c:pt idx="798">
                  <c:v>-620.20000000669904</c:v>
                </c:pt>
                <c:pt idx="799">
                  <c:v>-620.10000000673801</c:v>
                </c:pt>
                <c:pt idx="800">
                  <c:v>-620.00000000677699</c:v>
                </c:pt>
                <c:pt idx="801">
                  <c:v>-619.90000000681596</c:v>
                </c:pt>
                <c:pt idx="802">
                  <c:v>-619.80000000685504</c:v>
                </c:pt>
                <c:pt idx="803">
                  <c:v>-619.70000000689504</c:v>
                </c:pt>
                <c:pt idx="804">
                  <c:v>-619.60000000693401</c:v>
                </c:pt>
                <c:pt idx="805">
                  <c:v>-619.50000000697401</c:v>
                </c:pt>
                <c:pt idx="806">
                  <c:v>-619.40000000701502</c:v>
                </c:pt>
                <c:pt idx="807">
                  <c:v>-619.30000000705502</c:v>
                </c:pt>
                <c:pt idx="808">
                  <c:v>-619.20000000709604</c:v>
                </c:pt>
                <c:pt idx="809">
                  <c:v>-619.10000000713706</c:v>
                </c:pt>
                <c:pt idx="810">
                  <c:v>-619.00000000717796</c:v>
                </c:pt>
                <c:pt idx="811">
                  <c:v>-618.90000000721898</c:v>
                </c:pt>
                <c:pt idx="812">
                  <c:v>-618.80000000726</c:v>
                </c:pt>
                <c:pt idx="813">
                  <c:v>-618.70000000730204</c:v>
                </c:pt>
                <c:pt idx="814">
                  <c:v>-618.60000000734397</c:v>
                </c:pt>
                <c:pt idx="815">
                  <c:v>-618.50000000738601</c:v>
                </c:pt>
                <c:pt idx="816">
                  <c:v>-618.40000000742896</c:v>
                </c:pt>
                <c:pt idx="817">
                  <c:v>-618.300000007471</c:v>
                </c:pt>
                <c:pt idx="818">
                  <c:v>-618.20000000751395</c:v>
                </c:pt>
                <c:pt idx="819">
                  <c:v>-618.10000000755701</c:v>
                </c:pt>
                <c:pt idx="820">
                  <c:v>-618.00000000760099</c:v>
                </c:pt>
                <c:pt idx="821">
                  <c:v>-617.90000000764405</c:v>
                </c:pt>
                <c:pt idx="822">
                  <c:v>-617.80000000768803</c:v>
                </c:pt>
                <c:pt idx="823">
                  <c:v>-617.700000007732</c:v>
                </c:pt>
                <c:pt idx="824">
                  <c:v>-617.60000000777598</c:v>
                </c:pt>
                <c:pt idx="825">
                  <c:v>-617.50000000782097</c:v>
                </c:pt>
                <c:pt idx="826">
                  <c:v>-617.40000000786597</c:v>
                </c:pt>
                <c:pt idx="827">
                  <c:v>-617.30000000791097</c:v>
                </c:pt>
                <c:pt idx="828">
                  <c:v>-617.20000000795596</c:v>
                </c:pt>
                <c:pt idx="829">
                  <c:v>-617.10000000800096</c:v>
                </c:pt>
                <c:pt idx="830">
                  <c:v>-617.00000000804698</c:v>
                </c:pt>
                <c:pt idx="831">
                  <c:v>-616.900000008093</c:v>
                </c:pt>
                <c:pt idx="832">
                  <c:v>-616.80000000813902</c:v>
                </c:pt>
                <c:pt idx="833">
                  <c:v>-616.70000000818595</c:v>
                </c:pt>
                <c:pt idx="834">
                  <c:v>-616.60000000823197</c:v>
                </c:pt>
                <c:pt idx="835">
                  <c:v>-616.50000000827902</c:v>
                </c:pt>
                <c:pt idx="836">
                  <c:v>-616.40000000832595</c:v>
                </c:pt>
                <c:pt idx="837">
                  <c:v>-616.30000000837401</c:v>
                </c:pt>
                <c:pt idx="838">
                  <c:v>-616.20000000842197</c:v>
                </c:pt>
                <c:pt idx="839">
                  <c:v>-616.10000000847003</c:v>
                </c:pt>
                <c:pt idx="840">
                  <c:v>-616.00000000851799</c:v>
                </c:pt>
                <c:pt idx="841">
                  <c:v>-615.90000000856605</c:v>
                </c:pt>
                <c:pt idx="842">
                  <c:v>-615.80000000861503</c:v>
                </c:pt>
                <c:pt idx="843">
                  <c:v>-615.70000000866401</c:v>
                </c:pt>
                <c:pt idx="844">
                  <c:v>-615.60000000871298</c:v>
                </c:pt>
                <c:pt idx="845">
                  <c:v>-615.50000000876298</c:v>
                </c:pt>
                <c:pt idx="846">
                  <c:v>-615.40000000881298</c:v>
                </c:pt>
                <c:pt idx="847">
                  <c:v>-615.30000000886298</c:v>
                </c:pt>
                <c:pt idx="848">
                  <c:v>-615.20000000891298</c:v>
                </c:pt>
                <c:pt idx="849">
                  <c:v>-615.100000008964</c:v>
                </c:pt>
                <c:pt idx="850">
                  <c:v>-615.00000000901503</c:v>
                </c:pt>
                <c:pt idx="851">
                  <c:v>-614.90000000906605</c:v>
                </c:pt>
                <c:pt idx="852">
                  <c:v>-614.80000000911696</c:v>
                </c:pt>
                <c:pt idx="853">
                  <c:v>-614.700000009169</c:v>
                </c:pt>
                <c:pt idx="854">
                  <c:v>-614.60000000922105</c:v>
                </c:pt>
                <c:pt idx="855">
                  <c:v>-614.500000009274</c:v>
                </c:pt>
                <c:pt idx="856">
                  <c:v>-614.40000000932605</c:v>
                </c:pt>
                <c:pt idx="857">
                  <c:v>-614.300000009379</c:v>
                </c:pt>
                <c:pt idx="858">
                  <c:v>-614.20000000943196</c:v>
                </c:pt>
                <c:pt idx="859">
                  <c:v>-614.10000000948605</c:v>
                </c:pt>
                <c:pt idx="860">
                  <c:v>-614.00000000953901</c:v>
                </c:pt>
                <c:pt idx="861">
                  <c:v>-613.90000000959299</c:v>
                </c:pt>
                <c:pt idx="862">
                  <c:v>-613.80000000964799</c:v>
                </c:pt>
                <c:pt idx="863">
                  <c:v>-613.70000000970197</c:v>
                </c:pt>
                <c:pt idx="864">
                  <c:v>-613.60000000975697</c:v>
                </c:pt>
                <c:pt idx="865">
                  <c:v>-613.50000000981299</c:v>
                </c:pt>
                <c:pt idx="866">
                  <c:v>-613.40000000986799</c:v>
                </c:pt>
                <c:pt idx="867">
                  <c:v>-613.30000000992402</c:v>
                </c:pt>
                <c:pt idx="868">
                  <c:v>-613.20000000998004</c:v>
                </c:pt>
                <c:pt idx="869">
                  <c:v>-613.10000001003596</c:v>
                </c:pt>
                <c:pt idx="870">
                  <c:v>-613.000000010093</c:v>
                </c:pt>
                <c:pt idx="871">
                  <c:v>-612.90000001015005</c:v>
                </c:pt>
                <c:pt idx="872">
                  <c:v>-612.80000001020801</c:v>
                </c:pt>
                <c:pt idx="873">
                  <c:v>-612.70000001026494</c:v>
                </c:pt>
                <c:pt idx="874">
                  <c:v>-612.60000001032301</c:v>
                </c:pt>
                <c:pt idx="875">
                  <c:v>-612.50000001038097</c:v>
                </c:pt>
                <c:pt idx="876">
                  <c:v>-612.40000001043995</c:v>
                </c:pt>
                <c:pt idx="877">
                  <c:v>-612.30000001049905</c:v>
                </c:pt>
                <c:pt idx="878">
                  <c:v>-612.20000001055803</c:v>
                </c:pt>
                <c:pt idx="879">
                  <c:v>-612.10000001061803</c:v>
                </c:pt>
                <c:pt idx="880">
                  <c:v>-612.00000001067804</c:v>
                </c:pt>
                <c:pt idx="881">
                  <c:v>-611.90000001073804</c:v>
                </c:pt>
                <c:pt idx="882">
                  <c:v>-611.80000001079804</c:v>
                </c:pt>
                <c:pt idx="883">
                  <c:v>-611.70000001085896</c:v>
                </c:pt>
                <c:pt idx="884">
                  <c:v>-611.60000001091998</c:v>
                </c:pt>
                <c:pt idx="885">
                  <c:v>-611.50000001098203</c:v>
                </c:pt>
                <c:pt idx="886">
                  <c:v>-611.40000001104397</c:v>
                </c:pt>
                <c:pt idx="887">
                  <c:v>-611.30000001110602</c:v>
                </c:pt>
                <c:pt idx="888">
                  <c:v>-611.20000001116898</c:v>
                </c:pt>
                <c:pt idx="889">
                  <c:v>-611.10000001123103</c:v>
                </c:pt>
                <c:pt idx="890">
                  <c:v>-611.00000001129501</c:v>
                </c:pt>
                <c:pt idx="891">
                  <c:v>-610.90000001135797</c:v>
                </c:pt>
                <c:pt idx="892">
                  <c:v>-610.80000001142196</c:v>
                </c:pt>
                <c:pt idx="893">
                  <c:v>-610.70000001148696</c:v>
                </c:pt>
                <c:pt idx="894">
                  <c:v>-610.60000001155095</c:v>
                </c:pt>
                <c:pt idx="895">
                  <c:v>-610.50000001161595</c:v>
                </c:pt>
                <c:pt idx="896">
                  <c:v>-610.40000001168096</c:v>
                </c:pt>
                <c:pt idx="897">
                  <c:v>-610.30000001174699</c:v>
                </c:pt>
                <c:pt idx="898">
                  <c:v>-610.20000001181302</c:v>
                </c:pt>
                <c:pt idx="899">
                  <c:v>-610.10000001187996</c:v>
                </c:pt>
                <c:pt idx="900">
                  <c:v>-610.00000001194599</c:v>
                </c:pt>
                <c:pt idx="901">
                  <c:v>-609.90000001201395</c:v>
                </c:pt>
                <c:pt idx="902">
                  <c:v>-609.800000012081</c:v>
                </c:pt>
                <c:pt idx="903">
                  <c:v>-609.70000001214896</c:v>
                </c:pt>
                <c:pt idx="904">
                  <c:v>-609.60000001221704</c:v>
                </c:pt>
                <c:pt idx="905">
                  <c:v>-609.50000001228602</c:v>
                </c:pt>
                <c:pt idx="906">
                  <c:v>-609.40000001235501</c:v>
                </c:pt>
                <c:pt idx="907">
                  <c:v>-609.30000001242399</c:v>
                </c:pt>
                <c:pt idx="908">
                  <c:v>-609.200000012494</c:v>
                </c:pt>
                <c:pt idx="909">
                  <c:v>-609.10000001256401</c:v>
                </c:pt>
                <c:pt idx="910">
                  <c:v>-609.00000001263504</c:v>
                </c:pt>
                <c:pt idx="911">
                  <c:v>-608.90000001270596</c:v>
                </c:pt>
                <c:pt idx="912">
                  <c:v>-608.80000001277699</c:v>
                </c:pt>
                <c:pt idx="913">
                  <c:v>-608.70000001284905</c:v>
                </c:pt>
                <c:pt idx="914">
                  <c:v>-608.60000001292099</c:v>
                </c:pt>
                <c:pt idx="915">
                  <c:v>-608.50000001299304</c:v>
                </c:pt>
                <c:pt idx="916">
                  <c:v>-608.40000001306601</c:v>
                </c:pt>
                <c:pt idx="917">
                  <c:v>-608.30000001313897</c:v>
                </c:pt>
                <c:pt idx="918">
                  <c:v>-608.20000001321296</c:v>
                </c:pt>
                <c:pt idx="919">
                  <c:v>-608.10000001328694</c:v>
                </c:pt>
                <c:pt idx="920">
                  <c:v>-608.00000001336196</c:v>
                </c:pt>
                <c:pt idx="921">
                  <c:v>-607.90000001343606</c:v>
                </c:pt>
                <c:pt idx="922">
                  <c:v>-607.80000001351198</c:v>
                </c:pt>
                <c:pt idx="923">
                  <c:v>-607.70000001358699</c:v>
                </c:pt>
                <c:pt idx="924">
                  <c:v>-607.60000001366302</c:v>
                </c:pt>
                <c:pt idx="925">
                  <c:v>-607.50000001373996</c:v>
                </c:pt>
                <c:pt idx="926">
                  <c:v>-607.40000001381702</c:v>
                </c:pt>
                <c:pt idx="927">
                  <c:v>-607.30000001389396</c:v>
                </c:pt>
                <c:pt idx="928">
                  <c:v>-607.20000001397204</c:v>
                </c:pt>
                <c:pt idx="929">
                  <c:v>-607.10000001405001</c:v>
                </c:pt>
                <c:pt idx="930">
                  <c:v>-607.000000014129</c:v>
                </c:pt>
                <c:pt idx="931">
                  <c:v>-606.90000001420799</c:v>
                </c:pt>
                <c:pt idx="932">
                  <c:v>-606.800000014288</c:v>
                </c:pt>
                <c:pt idx="933">
                  <c:v>-606.70000001436802</c:v>
                </c:pt>
                <c:pt idx="934">
                  <c:v>-606.60000001444803</c:v>
                </c:pt>
                <c:pt idx="935">
                  <c:v>-606.50000001452895</c:v>
                </c:pt>
                <c:pt idx="936">
                  <c:v>-606.40000001460999</c:v>
                </c:pt>
                <c:pt idx="937">
                  <c:v>-606.30000001469205</c:v>
                </c:pt>
                <c:pt idx="938">
                  <c:v>-606.20000001477399</c:v>
                </c:pt>
                <c:pt idx="939">
                  <c:v>-606.10000001485696</c:v>
                </c:pt>
                <c:pt idx="940">
                  <c:v>-606.00000001494004</c:v>
                </c:pt>
                <c:pt idx="941">
                  <c:v>-605.90000001502301</c:v>
                </c:pt>
                <c:pt idx="942">
                  <c:v>-605.800000015107</c:v>
                </c:pt>
                <c:pt idx="943">
                  <c:v>-605.70000001519202</c:v>
                </c:pt>
                <c:pt idx="944">
                  <c:v>-605.60000001527703</c:v>
                </c:pt>
                <c:pt idx="945">
                  <c:v>-605.50000001536205</c:v>
                </c:pt>
                <c:pt idx="946">
                  <c:v>-605.40000001544797</c:v>
                </c:pt>
                <c:pt idx="947">
                  <c:v>-605.30000001553401</c:v>
                </c:pt>
                <c:pt idx="948">
                  <c:v>-605.20000001562096</c:v>
                </c:pt>
                <c:pt idx="949">
                  <c:v>-605.10000001570802</c:v>
                </c:pt>
                <c:pt idx="950">
                  <c:v>-605.00000001579599</c:v>
                </c:pt>
                <c:pt idx="951">
                  <c:v>-604.90000001588396</c:v>
                </c:pt>
                <c:pt idx="952">
                  <c:v>-604.80000001597296</c:v>
                </c:pt>
                <c:pt idx="953">
                  <c:v>-604.70000001606195</c:v>
                </c:pt>
                <c:pt idx="954">
                  <c:v>-604.60000001615197</c:v>
                </c:pt>
                <c:pt idx="955">
                  <c:v>-604.50000001624198</c:v>
                </c:pt>
                <c:pt idx="956">
                  <c:v>-604.40000001633302</c:v>
                </c:pt>
                <c:pt idx="957">
                  <c:v>-604.30000001642395</c:v>
                </c:pt>
                <c:pt idx="958">
                  <c:v>-604.20000001651601</c:v>
                </c:pt>
                <c:pt idx="959">
                  <c:v>-604.10000001660796</c:v>
                </c:pt>
                <c:pt idx="960">
                  <c:v>-604.00000001670003</c:v>
                </c:pt>
                <c:pt idx="961">
                  <c:v>-603.90000001679402</c:v>
                </c:pt>
                <c:pt idx="962">
                  <c:v>-603.800000016887</c:v>
                </c:pt>
                <c:pt idx="963">
                  <c:v>-603.70000001698202</c:v>
                </c:pt>
                <c:pt idx="964">
                  <c:v>-603.60000001707704</c:v>
                </c:pt>
                <c:pt idx="965">
                  <c:v>-603.50000001717206</c:v>
                </c:pt>
                <c:pt idx="966">
                  <c:v>-603.40000001726798</c:v>
                </c:pt>
                <c:pt idx="967">
                  <c:v>-603.30000001736403</c:v>
                </c:pt>
                <c:pt idx="968">
                  <c:v>-603.20000001746098</c:v>
                </c:pt>
                <c:pt idx="969">
                  <c:v>-603.10000001755895</c:v>
                </c:pt>
                <c:pt idx="970">
                  <c:v>-603.00000001765602</c:v>
                </c:pt>
                <c:pt idx="971">
                  <c:v>-602.90000001775502</c:v>
                </c:pt>
                <c:pt idx="972">
                  <c:v>-602.80000001785402</c:v>
                </c:pt>
                <c:pt idx="973">
                  <c:v>-602.70000001795302</c:v>
                </c:pt>
                <c:pt idx="974">
                  <c:v>-602.60000001805395</c:v>
                </c:pt>
                <c:pt idx="975">
                  <c:v>-602.50000001815397</c:v>
                </c:pt>
                <c:pt idx="976">
                  <c:v>-602.40000001825604</c:v>
                </c:pt>
                <c:pt idx="977">
                  <c:v>-602.30000001835697</c:v>
                </c:pt>
                <c:pt idx="978">
                  <c:v>-602.20000001845995</c:v>
                </c:pt>
                <c:pt idx="979">
                  <c:v>-602.10000001856304</c:v>
                </c:pt>
                <c:pt idx="980">
                  <c:v>-602.00000001866601</c:v>
                </c:pt>
                <c:pt idx="981">
                  <c:v>-601.90000001877002</c:v>
                </c:pt>
                <c:pt idx="982">
                  <c:v>-601.80000001887504</c:v>
                </c:pt>
                <c:pt idx="983">
                  <c:v>-601.70000001898097</c:v>
                </c:pt>
                <c:pt idx="984">
                  <c:v>-601.600000019086</c:v>
                </c:pt>
                <c:pt idx="985">
                  <c:v>-601.50000001919295</c:v>
                </c:pt>
                <c:pt idx="986">
                  <c:v>-601.40000001930002</c:v>
                </c:pt>
                <c:pt idx="987">
                  <c:v>-601.30000001940698</c:v>
                </c:pt>
                <c:pt idx="988">
                  <c:v>-601.20000001951598</c:v>
                </c:pt>
                <c:pt idx="989">
                  <c:v>-601.10000001962396</c:v>
                </c:pt>
                <c:pt idx="990">
                  <c:v>-601.00000001973399</c:v>
                </c:pt>
                <c:pt idx="991">
                  <c:v>-600.90000001984401</c:v>
                </c:pt>
                <c:pt idx="992">
                  <c:v>-600.80000001995495</c:v>
                </c:pt>
                <c:pt idx="993">
                  <c:v>-600.700000020066</c:v>
                </c:pt>
                <c:pt idx="994">
                  <c:v>-600.60000002017796</c:v>
                </c:pt>
                <c:pt idx="995">
                  <c:v>-600.50000002029003</c:v>
                </c:pt>
                <c:pt idx="996">
                  <c:v>-600.40000002040404</c:v>
                </c:pt>
                <c:pt idx="997">
                  <c:v>-600.30000002051702</c:v>
                </c:pt>
                <c:pt idx="998">
                  <c:v>-600.20000002063205</c:v>
                </c:pt>
                <c:pt idx="999">
                  <c:v>-600.10000002074696</c:v>
                </c:pt>
                <c:pt idx="1000">
                  <c:v>-600.00000002086301</c:v>
                </c:pt>
                <c:pt idx="1001">
                  <c:v>-599.90000002097895</c:v>
                </c:pt>
                <c:pt idx="1002">
                  <c:v>-599.80000002109603</c:v>
                </c:pt>
                <c:pt idx="1003">
                  <c:v>-599.70000002121401</c:v>
                </c:pt>
                <c:pt idx="1004">
                  <c:v>-599.60000002133199</c:v>
                </c:pt>
                <c:pt idx="1005">
                  <c:v>-599.500000021451</c:v>
                </c:pt>
                <c:pt idx="1006">
                  <c:v>-599.40000002157103</c:v>
                </c:pt>
                <c:pt idx="1007">
                  <c:v>-599.30000002169095</c:v>
                </c:pt>
                <c:pt idx="1008">
                  <c:v>-599.200000021812</c:v>
                </c:pt>
                <c:pt idx="1009">
                  <c:v>-599.10000002193397</c:v>
                </c:pt>
                <c:pt idx="1010">
                  <c:v>-599.00000002205604</c:v>
                </c:pt>
                <c:pt idx="1011">
                  <c:v>-598.90000002217903</c:v>
                </c:pt>
                <c:pt idx="1012">
                  <c:v>-598.80000002230304</c:v>
                </c:pt>
                <c:pt idx="1013">
                  <c:v>-598.70000002242796</c:v>
                </c:pt>
                <c:pt idx="1014">
                  <c:v>-598.60000002255299</c:v>
                </c:pt>
                <c:pt idx="1015">
                  <c:v>-598.50000002267905</c:v>
                </c:pt>
                <c:pt idx="1016">
                  <c:v>-598.40000002280499</c:v>
                </c:pt>
                <c:pt idx="1017">
                  <c:v>-598.30000002293298</c:v>
                </c:pt>
                <c:pt idx="1018">
                  <c:v>-598.20000002306097</c:v>
                </c:pt>
                <c:pt idx="1019">
                  <c:v>-598.10000002318998</c:v>
                </c:pt>
                <c:pt idx="1020">
                  <c:v>-598.00000002331899</c:v>
                </c:pt>
                <c:pt idx="1021">
                  <c:v>-597.90000002344902</c:v>
                </c:pt>
                <c:pt idx="1022">
                  <c:v>-597.80000002357997</c:v>
                </c:pt>
                <c:pt idx="1023">
                  <c:v>-597.70000002371205</c:v>
                </c:pt>
                <c:pt idx="1024">
                  <c:v>-597.60000002384402</c:v>
                </c:pt>
                <c:pt idx="1025">
                  <c:v>-597.50000002397701</c:v>
                </c:pt>
                <c:pt idx="1026">
                  <c:v>-597.40000002411102</c:v>
                </c:pt>
                <c:pt idx="1027">
                  <c:v>-597.30000002424595</c:v>
                </c:pt>
                <c:pt idx="1028">
                  <c:v>-597.20000002438098</c:v>
                </c:pt>
                <c:pt idx="1029">
                  <c:v>-597.10000002451795</c:v>
                </c:pt>
                <c:pt idx="1030">
                  <c:v>-597.00000002465504</c:v>
                </c:pt>
                <c:pt idx="1031">
                  <c:v>-596.90000002479201</c:v>
                </c:pt>
                <c:pt idx="1032">
                  <c:v>-596.80000002493102</c:v>
                </c:pt>
                <c:pt idx="1033">
                  <c:v>-596.70000002507004</c:v>
                </c:pt>
                <c:pt idx="1034">
                  <c:v>-596.60000002520997</c:v>
                </c:pt>
                <c:pt idx="1035">
                  <c:v>-596.50000002535103</c:v>
                </c:pt>
                <c:pt idx="1036">
                  <c:v>-596.400000025493</c:v>
                </c:pt>
                <c:pt idx="1037">
                  <c:v>-596.300000025636</c:v>
                </c:pt>
                <c:pt idx="1038">
                  <c:v>-596.20000002577899</c:v>
                </c:pt>
                <c:pt idx="1039">
                  <c:v>-596.10000002592301</c:v>
                </c:pt>
                <c:pt idx="1040">
                  <c:v>-596.00000002606805</c:v>
                </c:pt>
                <c:pt idx="1041">
                  <c:v>-595.900000026214</c:v>
                </c:pt>
                <c:pt idx="1042">
                  <c:v>-595.80000002636098</c:v>
                </c:pt>
                <c:pt idx="1043">
                  <c:v>-595.70000002650795</c:v>
                </c:pt>
                <c:pt idx="1044">
                  <c:v>-595.60000002665595</c:v>
                </c:pt>
                <c:pt idx="1045">
                  <c:v>-595.50000002680599</c:v>
                </c:pt>
                <c:pt idx="1046">
                  <c:v>-595.40000002695604</c:v>
                </c:pt>
                <c:pt idx="1047">
                  <c:v>-595.30000002710699</c:v>
                </c:pt>
                <c:pt idx="1048">
                  <c:v>-595.20000002725806</c:v>
                </c:pt>
                <c:pt idx="1049">
                  <c:v>-595.10000002741106</c:v>
                </c:pt>
                <c:pt idx="1050">
                  <c:v>-595.00000002756497</c:v>
                </c:pt>
                <c:pt idx="1051">
                  <c:v>-594.90000002771899</c:v>
                </c:pt>
                <c:pt idx="1052">
                  <c:v>-594.80000002787403</c:v>
                </c:pt>
                <c:pt idx="1053">
                  <c:v>-594.70000002802999</c:v>
                </c:pt>
                <c:pt idx="1054">
                  <c:v>-594.60000002818697</c:v>
                </c:pt>
                <c:pt idx="1055">
                  <c:v>-594.50000002834497</c:v>
                </c:pt>
                <c:pt idx="1056">
                  <c:v>-594.400000028504</c:v>
                </c:pt>
                <c:pt idx="1057">
                  <c:v>-594.30000002866404</c:v>
                </c:pt>
                <c:pt idx="1058">
                  <c:v>-594.200000028825</c:v>
                </c:pt>
                <c:pt idx="1059">
                  <c:v>-594.10000002898596</c:v>
                </c:pt>
                <c:pt idx="1060">
                  <c:v>-594.00000002914896</c:v>
                </c:pt>
                <c:pt idx="1061">
                  <c:v>-593.90000002931197</c:v>
                </c:pt>
                <c:pt idx="1062">
                  <c:v>-593.80000002947702</c:v>
                </c:pt>
                <c:pt idx="1063">
                  <c:v>-593.70000002964196</c:v>
                </c:pt>
                <c:pt idx="1064">
                  <c:v>-593.60000002980803</c:v>
                </c:pt>
                <c:pt idx="1065">
                  <c:v>-593.50000002997604</c:v>
                </c:pt>
                <c:pt idx="1066">
                  <c:v>-593.40000003014404</c:v>
                </c:pt>
                <c:pt idx="1067">
                  <c:v>-593.30000003031296</c:v>
                </c:pt>
                <c:pt idx="1068">
                  <c:v>-593.20000003048301</c:v>
                </c:pt>
                <c:pt idx="1069">
                  <c:v>-593.10000003065397</c:v>
                </c:pt>
                <c:pt idx="1070">
                  <c:v>-593.00000003082698</c:v>
                </c:pt>
                <c:pt idx="1071">
                  <c:v>-592.90000003099999</c:v>
                </c:pt>
                <c:pt idx="1072">
                  <c:v>-592.80000003117402</c:v>
                </c:pt>
                <c:pt idx="1073">
                  <c:v>-592.70000003134896</c:v>
                </c:pt>
                <c:pt idx="1074">
                  <c:v>-592.60000003152504</c:v>
                </c:pt>
                <c:pt idx="1075">
                  <c:v>-592.50000003170305</c:v>
                </c:pt>
                <c:pt idx="1076">
                  <c:v>-592.40000003188095</c:v>
                </c:pt>
                <c:pt idx="1077">
                  <c:v>-592.30000003205998</c:v>
                </c:pt>
                <c:pt idx="1078">
                  <c:v>-592.20000003224095</c:v>
                </c:pt>
                <c:pt idx="1079">
                  <c:v>-592.10000003242203</c:v>
                </c:pt>
                <c:pt idx="1080">
                  <c:v>-592.00000003260402</c:v>
                </c:pt>
                <c:pt idx="1081">
                  <c:v>-591.90000003278794</c:v>
                </c:pt>
                <c:pt idx="1082">
                  <c:v>-591.80000003297198</c:v>
                </c:pt>
                <c:pt idx="1083">
                  <c:v>-591.70000003315795</c:v>
                </c:pt>
                <c:pt idx="1084">
                  <c:v>-591.60000003334403</c:v>
                </c:pt>
                <c:pt idx="1085">
                  <c:v>-591.50000003353205</c:v>
                </c:pt>
                <c:pt idx="1086">
                  <c:v>-591.40000003372097</c:v>
                </c:pt>
                <c:pt idx="1087">
                  <c:v>-591.30000003391103</c:v>
                </c:pt>
                <c:pt idx="1088">
                  <c:v>-591.200000034102</c:v>
                </c:pt>
                <c:pt idx="1089">
                  <c:v>-591.100000034294</c:v>
                </c:pt>
                <c:pt idx="1090">
                  <c:v>-591.00000003448804</c:v>
                </c:pt>
                <c:pt idx="1091">
                  <c:v>-590.90000003468197</c:v>
                </c:pt>
                <c:pt idx="1092">
                  <c:v>-590.80000003487703</c:v>
                </c:pt>
                <c:pt idx="1093">
                  <c:v>-590.70000003507403</c:v>
                </c:pt>
                <c:pt idx="1094">
                  <c:v>-590.60000003527205</c:v>
                </c:pt>
                <c:pt idx="1095">
                  <c:v>-590.50000003547098</c:v>
                </c:pt>
                <c:pt idx="1096">
                  <c:v>-590.40000003567104</c:v>
                </c:pt>
                <c:pt idx="1097">
                  <c:v>-590.30000003587304</c:v>
                </c:pt>
                <c:pt idx="1098">
                  <c:v>-590.20000003607504</c:v>
                </c:pt>
                <c:pt idx="1099">
                  <c:v>-590.10000003627897</c:v>
                </c:pt>
                <c:pt idx="1100">
                  <c:v>-590.00000003648404</c:v>
                </c:pt>
                <c:pt idx="1101">
                  <c:v>-589.90000003669002</c:v>
                </c:pt>
                <c:pt idx="1102">
                  <c:v>-589.80000003689804</c:v>
                </c:pt>
                <c:pt idx="1103">
                  <c:v>-589.70000003710595</c:v>
                </c:pt>
                <c:pt idx="1104">
                  <c:v>-589.60000003731602</c:v>
                </c:pt>
                <c:pt idx="1105">
                  <c:v>-589.500000037527</c:v>
                </c:pt>
                <c:pt idx="1106">
                  <c:v>-589.40000003773901</c:v>
                </c:pt>
                <c:pt idx="1107">
                  <c:v>-589.30000003795305</c:v>
                </c:pt>
                <c:pt idx="1108">
                  <c:v>-589.20000003816801</c:v>
                </c:pt>
                <c:pt idx="1109">
                  <c:v>-589.100000038384</c:v>
                </c:pt>
                <c:pt idx="1110">
                  <c:v>-589.000000038601</c:v>
                </c:pt>
                <c:pt idx="1111">
                  <c:v>-588.90000003882005</c:v>
                </c:pt>
                <c:pt idx="1112">
                  <c:v>-588.80000003904001</c:v>
                </c:pt>
                <c:pt idx="1113">
                  <c:v>-588.700000039261</c:v>
                </c:pt>
                <c:pt idx="1114">
                  <c:v>-588.60000003948403</c:v>
                </c:pt>
                <c:pt idx="1115">
                  <c:v>-588.50000003970695</c:v>
                </c:pt>
                <c:pt idx="1116">
                  <c:v>-588.40000003993305</c:v>
                </c:pt>
                <c:pt idx="1117">
                  <c:v>-588.30000004015903</c:v>
                </c:pt>
                <c:pt idx="1118">
                  <c:v>-588.20000004038695</c:v>
                </c:pt>
                <c:pt idx="1119">
                  <c:v>-588.10000004061601</c:v>
                </c:pt>
                <c:pt idx="1120">
                  <c:v>-588.000000040847</c:v>
                </c:pt>
                <c:pt idx="1121">
                  <c:v>-587.90000004107901</c:v>
                </c:pt>
                <c:pt idx="1122">
                  <c:v>-587.80000004131296</c:v>
                </c:pt>
                <c:pt idx="1123">
                  <c:v>-587.70000004154701</c:v>
                </c:pt>
                <c:pt idx="1124">
                  <c:v>-587.60000004178301</c:v>
                </c:pt>
                <c:pt idx="1125">
                  <c:v>-587.50000004202104</c:v>
                </c:pt>
                <c:pt idx="1126">
                  <c:v>-587.40000004225999</c:v>
                </c:pt>
                <c:pt idx="1127">
                  <c:v>-587.30000004250098</c:v>
                </c:pt>
                <c:pt idx="1128">
                  <c:v>-587.20000004274198</c:v>
                </c:pt>
                <c:pt idx="1129">
                  <c:v>-587.10000004298604</c:v>
                </c:pt>
                <c:pt idx="1130">
                  <c:v>-587.00000004323101</c:v>
                </c:pt>
                <c:pt idx="1131">
                  <c:v>-586.90000004347701</c:v>
                </c:pt>
                <c:pt idx="1132">
                  <c:v>-586.80000004372505</c:v>
                </c:pt>
                <c:pt idx="1133">
                  <c:v>-586.700000043974</c:v>
                </c:pt>
                <c:pt idx="1134">
                  <c:v>-586.600000044225</c:v>
                </c:pt>
                <c:pt idx="1135">
                  <c:v>-586.50000004447702</c:v>
                </c:pt>
                <c:pt idx="1136">
                  <c:v>-586.40000004473097</c:v>
                </c:pt>
                <c:pt idx="1137">
                  <c:v>-586.30000004498697</c:v>
                </c:pt>
                <c:pt idx="1138">
                  <c:v>-586.20000004524297</c:v>
                </c:pt>
                <c:pt idx="1139">
                  <c:v>-586.10000004550204</c:v>
                </c:pt>
                <c:pt idx="1140">
                  <c:v>-586.00000004576202</c:v>
                </c:pt>
                <c:pt idx="1141">
                  <c:v>-585.90000004602302</c:v>
                </c:pt>
                <c:pt idx="1142">
                  <c:v>-585.80000004628698</c:v>
                </c:pt>
                <c:pt idx="1143">
                  <c:v>-585.70000004655196</c:v>
                </c:pt>
                <c:pt idx="1144">
                  <c:v>-585.60000004681797</c:v>
                </c:pt>
                <c:pt idx="1145">
                  <c:v>-585.50000004708602</c:v>
                </c:pt>
                <c:pt idx="1146">
                  <c:v>-585.400000047356</c:v>
                </c:pt>
                <c:pt idx="1147">
                  <c:v>-585.30000004762701</c:v>
                </c:pt>
                <c:pt idx="1148">
                  <c:v>-585.20000004790097</c:v>
                </c:pt>
                <c:pt idx="1149">
                  <c:v>-585.10000004817505</c:v>
                </c:pt>
                <c:pt idx="1150">
                  <c:v>-585.00000004845197</c:v>
                </c:pt>
                <c:pt idx="1151">
                  <c:v>-584.90000004873002</c:v>
                </c:pt>
                <c:pt idx="1152">
                  <c:v>-584.80000004901001</c:v>
                </c:pt>
                <c:pt idx="1153">
                  <c:v>-584.70000004929102</c:v>
                </c:pt>
                <c:pt idx="1154">
                  <c:v>-584.60000004957396</c:v>
                </c:pt>
                <c:pt idx="1155">
                  <c:v>-584.50000004985895</c:v>
                </c:pt>
                <c:pt idx="1156">
                  <c:v>-584.40000005014599</c:v>
                </c:pt>
                <c:pt idx="1157">
                  <c:v>-584.30000005043496</c:v>
                </c:pt>
                <c:pt idx="1158">
                  <c:v>-584.20000005072495</c:v>
                </c:pt>
                <c:pt idx="1159">
                  <c:v>-584.10000005101699</c:v>
                </c:pt>
                <c:pt idx="1160">
                  <c:v>-584.00000005131096</c:v>
                </c:pt>
                <c:pt idx="1161">
                  <c:v>-583.90000005160698</c:v>
                </c:pt>
                <c:pt idx="1162">
                  <c:v>-583.80000005190504</c:v>
                </c:pt>
                <c:pt idx="1163">
                  <c:v>-583.70000005220402</c:v>
                </c:pt>
                <c:pt idx="1164">
                  <c:v>-583.60000005250504</c:v>
                </c:pt>
                <c:pt idx="1165">
                  <c:v>-583.50000005280799</c:v>
                </c:pt>
                <c:pt idx="1166">
                  <c:v>-583.40000005311401</c:v>
                </c:pt>
                <c:pt idx="1167">
                  <c:v>-583.30000005342094</c:v>
                </c:pt>
                <c:pt idx="1168">
                  <c:v>-583.20000005372901</c:v>
                </c:pt>
                <c:pt idx="1169">
                  <c:v>-583.10000005404004</c:v>
                </c:pt>
                <c:pt idx="1170">
                  <c:v>-583.00000005435299</c:v>
                </c:pt>
                <c:pt idx="1171">
                  <c:v>-582.900000054668</c:v>
                </c:pt>
                <c:pt idx="1172">
                  <c:v>-582.80000005498505</c:v>
                </c:pt>
                <c:pt idx="1173">
                  <c:v>-582.70000005530301</c:v>
                </c:pt>
                <c:pt idx="1174">
                  <c:v>-582.60000005562404</c:v>
                </c:pt>
                <c:pt idx="1175">
                  <c:v>-582.500000055947</c:v>
                </c:pt>
                <c:pt idx="1176">
                  <c:v>-582.40000005627098</c:v>
                </c:pt>
                <c:pt idx="1177">
                  <c:v>-582.30000005659804</c:v>
                </c:pt>
                <c:pt idx="1178">
                  <c:v>-582.20000005692702</c:v>
                </c:pt>
                <c:pt idx="1179">
                  <c:v>-582.10000005725794</c:v>
                </c:pt>
                <c:pt idx="1180">
                  <c:v>-582.00000005759102</c:v>
                </c:pt>
                <c:pt idx="1181">
                  <c:v>-581.90000005792604</c:v>
                </c:pt>
                <c:pt idx="1182">
                  <c:v>-581.80000005826298</c:v>
                </c:pt>
                <c:pt idx="1183">
                  <c:v>-581.700000058603</c:v>
                </c:pt>
                <c:pt idx="1184">
                  <c:v>-581.60000005894403</c:v>
                </c:pt>
                <c:pt idx="1185">
                  <c:v>-581.50000005928803</c:v>
                </c:pt>
                <c:pt idx="1186">
                  <c:v>-581.40000005963395</c:v>
                </c:pt>
                <c:pt idx="1187">
                  <c:v>-581.30000005998204</c:v>
                </c:pt>
                <c:pt idx="1188">
                  <c:v>-581.20000006033194</c:v>
                </c:pt>
                <c:pt idx="1189">
                  <c:v>-581.10000006068401</c:v>
                </c:pt>
                <c:pt idx="1190">
                  <c:v>-581.00000006103903</c:v>
                </c:pt>
                <c:pt idx="1191">
                  <c:v>-580.90000006139599</c:v>
                </c:pt>
                <c:pt idx="1192">
                  <c:v>-580.80000006175499</c:v>
                </c:pt>
                <c:pt idx="1193">
                  <c:v>-580.70000006211706</c:v>
                </c:pt>
                <c:pt idx="1194">
                  <c:v>-580.60000006248094</c:v>
                </c:pt>
                <c:pt idx="1195">
                  <c:v>-580.50000006284699</c:v>
                </c:pt>
                <c:pt idx="1196">
                  <c:v>-580.40000006321497</c:v>
                </c:pt>
                <c:pt idx="1197">
                  <c:v>-580.30000006358603</c:v>
                </c:pt>
                <c:pt idx="1198">
                  <c:v>-580.20000006396003</c:v>
                </c:pt>
                <c:pt idx="1199">
                  <c:v>-580.10000006433495</c:v>
                </c:pt>
                <c:pt idx="1200">
                  <c:v>-580.00000006471305</c:v>
                </c:pt>
                <c:pt idx="1201">
                  <c:v>-579.90000006509399</c:v>
                </c:pt>
                <c:pt idx="1202">
                  <c:v>-579.80000006547698</c:v>
                </c:pt>
                <c:pt idx="1203">
                  <c:v>-579.70000006586201</c:v>
                </c:pt>
                <c:pt idx="1204">
                  <c:v>-579.60000006625</c:v>
                </c:pt>
                <c:pt idx="1205">
                  <c:v>-579.50000006664004</c:v>
                </c:pt>
                <c:pt idx="1206">
                  <c:v>-579.40000006703303</c:v>
                </c:pt>
                <c:pt idx="1207">
                  <c:v>-579.30000006742898</c:v>
                </c:pt>
                <c:pt idx="1208">
                  <c:v>-579.20000006782698</c:v>
                </c:pt>
                <c:pt idx="1209">
                  <c:v>-579.10000006822702</c:v>
                </c:pt>
                <c:pt idx="1210">
                  <c:v>-579.00000006863104</c:v>
                </c:pt>
                <c:pt idx="1211">
                  <c:v>-578.90000006903597</c:v>
                </c:pt>
                <c:pt idx="1212">
                  <c:v>-578.80000006944499</c:v>
                </c:pt>
                <c:pt idx="1213">
                  <c:v>-578.70000006985595</c:v>
                </c:pt>
                <c:pt idx="1214">
                  <c:v>-578.60000007026997</c:v>
                </c:pt>
                <c:pt idx="1215">
                  <c:v>-578.50000007068604</c:v>
                </c:pt>
                <c:pt idx="1216">
                  <c:v>-578.40000007110496</c:v>
                </c:pt>
                <c:pt idx="1217">
                  <c:v>-578.30000007152705</c:v>
                </c:pt>
                <c:pt idx="1218">
                  <c:v>-578.20000007195199</c:v>
                </c:pt>
                <c:pt idx="1219">
                  <c:v>-578.10000007237898</c:v>
                </c:pt>
                <c:pt idx="1220">
                  <c:v>-578.00000007280903</c:v>
                </c:pt>
                <c:pt idx="1221">
                  <c:v>-577.90000007324204</c:v>
                </c:pt>
                <c:pt idx="1222">
                  <c:v>-577.80000007367801</c:v>
                </c:pt>
                <c:pt idx="1223">
                  <c:v>-577.70000007411704</c:v>
                </c:pt>
                <c:pt idx="1224">
                  <c:v>-577.60000007455903</c:v>
                </c:pt>
                <c:pt idx="1225">
                  <c:v>-577.50000007500296</c:v>
                </c:pt>
                <c:pt idx="1226">
                  <c:v>-577.40000007545098</c:v>
                </c:pt>
                <c:pt idx="1227">
                  <c:v>-577.30000007590104</c:v>
                </c:pt>
                <c:pt idx="1228">
                  <c:v>-577.20000007635497</c:v>
                </c:pt>
                <c:pt idx="1229">
                  <c:v>-577.10000007681106</c:v>
                </c:pt>
                <c:pt idx="1230">
                  <c:v>-577.00000007726999</c:v>
                </c:pt>
                <c:pt idx="1231">
                  <c:v>-576.90000007773301</c:v>
                </c:pt>
                <c:pt idx="1232">
                  <c:v>-576.80000007819797</c:v>
                </c:pt>
                <c:pt idx="1233">
                  <c:v>-576.70000007866702</c:v>
                </c:pt>
                <c:pt idx="1234">
                  <c:v>-576.60000007913902</c:v>
                </c:pt>
                <c:pt idx="1235">
                  <c:v>-576.50000007961398</c:v>
                </c:pt>
                <c:pt idx="1236">
                  <c:v>-576.40000008009201</c:v>
                </c:pt>
                <c:pt idx="1237">
                  <c:v>-576.300000080573</c:v>
                </c:pt>
                <c:pt idx="1238">
                  <c:v>-576.20000008105706</c:v>
                </c:pt>
                <c:pt idx="1239">
                  <c:v>-576.10000008154498</c:v>
                </c:pt>
                <c:pt idx="1240">
                  <c:v>-576.00000008203597</c:v>
                </c:pt>
                <c:pt idx="1241">
                  <c:v>-575.90000008253003</c:v>
                </c:pt>
                <c:pt idx="1242">
                  <c:v>-575.80000008302704</c:v>
                </c:pt>
                <c:pt idx="1243">
                  <c:v>-575.70000008352804</c:v>
                </c:pt>
                <c:pt idx="1244">
                  <c:v>-575.60000008403301</c:v>
                </c:pt>
                <c:pt idx="1245">
                  <c:v>-575.50000008454003</c:v>
                </c:pt>
                <c:pt idx="1246">
                  <c:v>-575.40000008505103</c:v>
                </c:pt>
                <c:pt idx="1247">
                  <c:v>-575.30000008556601</c:v>
                </c:pt>
                <c:pt idx="1248">
                  <c:v>-575.20000008608395</c:v>
                </c:pt>
                <c:pt idx="1249">
                  <c:v>-575.10000008660495</c:v>
                </c:pt>
                <c:pt idx="1250">
                  <c:v>-575.00000008713005</c:v>
                </c:pt>
                <c:pt idx="1251">
                  <c:v>-574.90000008765901</c:v>
                </c:pt>
                <c:pt idx="1252">
                  <c:v>-574.80000008819104</c:v>
                </c:pt>
                <c:pt idx="1253">
                  <c:v>-574.70000008872705</c:v>
                </c:pt>
                <c:pt idx="1254">
                  <c:v>-574.60000008926602</c:v>
                </c:pt>
                <c:pt idx="1255">
                  <c:v>-574.50000008980896</c:v>
                </c:pt>
                <c:pt idx="1256">
                  <c:v>-574.400000090356</c:v>
                </c:pt>
                <c:pt idx="1257">
                  <c:v>-574.30000009090702</c:v>
                </c:pt>
                <c:pt idx="1258">
                  <c:v>-574.20000009146099</c:v>
                </c:pt>
                <c:pt idx="1259">
                  <c:v>-574.10000009201894</c:v>
                </c:pt>
                <c:pt idx="1260">
                  <c:v>-574.00000009258099</c:v>
                </c:pt>
                <c:pt idx="1261">
                  <c:v>-573.90000009314701</c:v>
                </c:pt>
                <c:pt idx="1262">
                  <c:v>-573.80000009371702</c:v>
                </c:pt>
                <c:pt idx="1263">
                  <c:v>-573.70000009428998</c:v>
                </c:pt>
                <c:pt idx="1264">
                  <c:v>-573.60000009486805</c:v>
                </c:pt>
                <c:pt idx="1265">
                  <c:v>-573.50000009544897</c:v>
                </c:pt>
                <c:pt idx="1266">
                  <c:v>-573.400000096035</c:v>
                </c:pt>
                <c:pt idx="1267">
                  <c:v>-573.30000009662501</c:v>
                </c:pt>
                <c:pt idx="1268">
                  <c:v>-573.20000009721798</c:v>
                </c:pt>
                <c:pt idx="1269">
                  <c:v>-573.10000009781595</c:v>
                </c:pt>
                <c:pt idx="1270">
                  <c:v>-573.00000009841801</c:v>
                </c:pt>
                <c:pt idx="1271">
                  <c:v>-572.90000009902406</c:v>
                </c:pt>
                <c:pt idx="1272">
                  <c:v>-572.80000009963499</c:v>
                </c:pt>
                <c:pt idx="1273">
                  <c:v>-572.70000010024899</c:v>
                </c:pt>
                <c:pt idx="1274">
                  <c:v>-572.60000010086799</c:v>
                </c:pt>
                <c:pt idx="1275">
                  <c:v>-572.50000010149199</c:v>
                </c:pt>
                <c:pt idx="1276">
                  <c:v>-572.40000010211895</c:v>
                </c:pt>
                <c:pt idx="1277">
                  <c:v>-572.30000010275103</c:v>
                </c:pt>
                <c:pt idx="1278">
                  <c:v>-572.20000010338799</c:v>
                </c:pt>
                <c:pt idx="1279">
                  <c:v>-572.10000010402803</c:v>
                </c:pt>
                <c:pt idx="1280">
                  <c:v>-572.00000010467397</c:v>
                </c:pt>
                <c:pt idx="1281">
                  <c:v>-571.90000010532401</c:v>
                </c:pt>
                <c:pt idx="1282">
                  <c:v>-571.80000010597803</c:v>
                </c:pt>
                <c:pt idx="1283">
                  <c:v>-571.70000010663705</c:v>
                </c:pt>
                <c:pt idx="1284">
                  <c:v>-571.60000010730096</c:v>
                </c:pt>
                <c:pt idx="1285">
                  <c:v>-571.50000010796896</c:v>
                </c:pt>
                <c:pt idx="1286">
                  <c:v>-571.40000010864196</c:v>
                </c:pt>
                <c:pt idx="1287">
                  <c:v>-571.30000010931997</c:v>
                </c:pt>
                <c:pt idx="1288">
                  <c:v>-571.20000011000297</c:v>
                </c:pt>
                <c:pt idx="1289">
                  <c:v>-571.10000011069098</c:v>
                </c:pt>
                <c:pt idx="1290">
                  <c:v>-571.00000011138297</c:v>
                </c:pt>
                <c:pt idx="1291">
                  <c:v>-570.90000011207997</c:v>
                </c:pt>
                <c:pt idx="1292">
                  <c:v>-570.80000011278298</c:v>
                </c:pt>
                <c:pt idx="1293">
                  <c:v>-570.70000011348998</c:v>
                </c:pt>
                <c:pt idx="1294">
                  <c:v>-570.60000011420198</c:v>
                </c:pt>
                <c:pt idx="1295">
                  <c:v>-570.50000011492</c:v>
                </c:pt>
                <c:pt idx="1296">
                  <c:v>-570.400000115642</c:v>
                </c:pt>
                <c:pt idx="1297">
                  <c:v>-570.30000011637003</c:v>
                </c:pt>
                <c:pt idx="1298">
                  <c:v>-570.20000011710295</c:v>
                </c:pt>
                <c:pt idx="1299">
                  <c:v>-570.10000011784098</c:v>
                </c:pt>
                <c:pt idx="1300">
                  <c:v>-570.00000011858504</c:v>
                </c:pt>
                <c:pt idx="1301">
                  <c:v>-569.90000011933296</c:v>
                </c:pt>
                <c:pt idx="1302">
                  <c:v>-569.80000012008702</c:v>
                </c:pt>
                <c:pt idx="1303">
                  <c:v>-569.70000012084699</c:v>
                </c:pt>
                <c:pt idx="1304">
                  <c:v>-569.60000012161197</c:v>
                </c:pt>
                <c:pt idx="1305">
                  <c:v>-569.50000012238297</c:v>
                </c:pt>
                <c:pt idx="1306">
                  <c:v>-569.40000012315897</c:v>
                </c:pt>
                <c:pt idx="1307">
                  <c:v>-569.300000123941</c:v>
                </c:pt>
                <c:pt idx="1308">
                  <c:v>-569.20000012472804</c:v>
                </c:pt>
                <c:pt idx="1309">
                  <c:v>-569.10000012552098</c:v>
                </c:pt>
                <c:pt idx="1310">
                  <c:v>-569.00000012631995</c:v>
                </c:pt>
                <c:pt idx="1311">
                  <c:v>-568.90000012712505</c:v>
                </c:pt>
                <c:pt idx="1312">
                  <c:v>-568.80000012793505</c:v>
                </c:pt>
                <c:pt idx="1313">
                  <c:v>-568.70000012875096</c:v>
                </c:pt>
                <c:pt idx="1314">
                  <c:v>-568.600000129573</c:v>
                </c:pt>
                <c:pt idx="1315">
                  <c:v>-568.50000013040096</c:v>
                </c:pt>
                <c:pt idx="1316">
                  <c:v>-568.40000013123597</c:v>
                </c:pt>
                <c:pt idx="1317">
                  <c:v>-568.30000013207598</c:v>
                </c:pt>
                <c:pt idx="1318">
                  <c:v>-568.20000013292201</c:v>
                </c:pt>
                <c:pt idx="1319">
                  <c:v>-568.10000013377498</c:v>
                </c:pt>
                <c:pt idx="1320">
                  <c:v>-568.00000013463296</c:v>
                </c:pt>
                <c:pt idx="1321">
                  <c:v>-567.90000013549798</c:v>
                </c:pt>
                <c:pt idx="1322">
                  <c:v>-567.80000013637004</c:v>
                </c:pt>
                <c:pt idx="1323">
                  <c:v>-567.700000137247</c:v>
                </c:pt>
                <c:pt idx="1324">
                  <c:v>-567.60000013813101</c:v>
                </c:pt>
                <c:pt idx="1325">
                  <c:v>-567.50000013902195</c:v>
                </c:pt>
                <c:pt idx="1326">
                  <c:v>-567.40000013991903</c:v>
                </c:pt>
                <c:pt idx="1327">
                  <c:v>-567.30000014082304</c:v>
                </c:pt>
                <c:pt idx="1328">
                  <c:v>-567.20000014173297</c:v>
                </c:pt>
                <c:pt idx="1329">
                  <c:v>-567.10000014264995</c:v>
                </c:pt>
                <c:pt idx="1330">
                  <c:v>-567.00000014357397</c:v>
                </c:pt>
                <c:pt idx="1331">
                  <c:v>-566.90000014450504</c:v>
                </c:pt>
                <c:pt idx="1332">
                  <c:v>-566.80000014544203</c:v>
                </c:pt>
                <c:pt idx="1333">
                  <c:v>-566.70000014638595</c:v>
                </c:pt>
                <c:pt idx="1334">
                  <c:v>-566.60000014733805</c:v>
                </c:pt>
                <c:pt idx="1335">
                  <c:v>-566.50000014829595</c:v>
                </c:pt>
                <c:pt idx="1336">
                  <c:v>-566.40000014926204</c:v>
                </c:pt>
                <c:pt idx="1337">
                  <c:v>-566.30000015023404</c:v>
                </c:pt>
                <c:pt idx="1338">
                  <c:v>-566.200000151214</c:v>
                </c:pt>
                <c:pt idx="1339">
                  <c:v>-566.10000015220101</c:v>
                </c:pt>
                <c:pt idx="1340">
                  <c:v>-566.00000015319495</c:v>
                </c:pt>
                <c:pt idx="1341">
                  <c:v>-565.90000015419696</c:v>
                </c:pt>
                <c:pt idx="1342">
                  <c:v>-565.80000015520602</c:v>
                </c:pt>
                <c:pt idx="1343">
                  <c:v>-565.70000015622304</c:v>
                </c:pt>
                <c:pt idx="1344">
                  <c:v>-565.600000157247</c:v>
                </c:pt>
                <c:pt idx="1345">
                  <c:v>-565.50000015827902</c:v>
                </c:pt>
                <c:pt idx="1346">
                  <c:v>-565.40000015931901</c:v>
                </c:pt>
                <c:pt idx="1347">
                  <c:v>-565.30000016036695</c:v>
                </c:pt>
                <c:pt idx="1348">
                  <c:v>-565.20000016142205</c:v>
                </c:pt>
                <c:pt idx="1349">
                  <c:v>-565.100000162485</c:v>
                </c:pt>
                <c:pt idx="1350">
                  <c:v>-565.00000016355602</c:v>
                </c:pt>
                <c:pt idx="1351">
                  <c:v>-564.90000016463603</c:v>
                </c:pt>
                <c:pt idx="1352">
                  <c:v>-564.80000016572296</c:v>
                </c:pt>
                <c:pt idx="1353">
                  <c:v>-564.700000166819</c:v>
                </c:pt>
                <c:pt idx="1354">
                  <c:v>-564.60000016792196</c:v>
                </c:pt>
                <c:pt idx="1355">
                  <c:v>-564.50000016903402</c:v>
                </c:pt>
                <c:pt idx="1356">
                  <c:v>-564.40000017015495</c:v>
                </c:pt>
                <c:pt idx="1357">
                  <c:v>-564.30000017128395</c:v>
                </c:pt>
                <c:pt idx="1358">
                  <c:v>-564.20000017242103</c:v>
                </c:pt>
                <c:pt idx="1359">
                  <c:v>-564.10000017356697</c:v>
                </c:pt>
                <c:pt idx="1360">
                  <c:v>-564.000000174722</c:v>
                </c:pt>
                <c:pt idx="1361">
                  <c:v>-563.900000175885</c:v>
                </c:pt>
                <c:pt idx="1362">
                  <c:v>-563.80000017705697</c:v>
                </c:pt>
                <c:pt idx="1363">
                  <c:v>-563.70000017823895</c:v>
                </c:pt>
                <c:pt idx="1364">
                  <c:v>-563.600000179429</c:v>
                </c:pt>
                <c:pt idx="1365">
                  <c:v>-563.50000018062804</c:v>
                </c:pt>
                <c:pt idx="1366">
                  <c:v>-563.40000018183605</c:v>
                </c:pt>
                <c:pt idx="1367">
                  <c:v>-563.30000018305395</c:v>
                </c:pt>
                <c:pt idx="1368">
                  <c:v>-563.20000018428095</c:v>
                </c:pt>
                <c:pt idx="1369">
                  <c:v>-563.10000018551705</c:v>
                </c:pt>
                <c:pt idx="1370">
                  <c:v>-563.00000018676201</c:v>
                </c:pt>
                <c:pt idx="1371">
                  <c:v>-562.90000018801697</c:v>
                </c:pt>
                <c:pt idx="1372">
                  <c:v>-562.80000018928195</c:v>
                </c:pt>
                <c:pt idx="1373">
                  <c:v>-562.70000019055601</c:v>
                </c:pt>
                <c:pt idx="1374">
                  <c:v>-562.60000019183997</c:v>
                </c:pt>
                <c:pt idx="1375">
                  <c:v>-562.50000019313404</c:v>
                </c:pt>
                <c:pt idx="1376">
                  <c:v>-562.40000019443801</c:v>
                </c:pt>
                <c:pt idx="1377">
                  <c:v>-562.30000019575198</c:v>
                </c:pt>
                <c:pt idx="1378">
                  <c:v>-562.20000019707595</c:v>
                </c:pt>
                <c:pt idx="1379">
                  <c:v>-562.10000019841004</c:v>
                </c:pt>
                <c:pt idx="1380">
                  <c:v>-562.00000019975505</c:v>
                </c:pt>
                <c:pt idx="1381">
                  <c:v>-561.90000020110995</c:v>
                </c:pt>
                <c:pt idx="1382">
                  <c:v>-561.80000020247496</c:v>
                </c:pt>
                <c:pt idx="1383">
                  <c:v>-561.700000203851</c:v>
                </c:pt>
                <c:pt idx="1384">
                  <c:v>-561.60000020523796</c:v>
                </c:pt>
                <c:pt idx="1385">
                  <c:v>-561.50000020663504</c:v>
                </c:pt>
                <c:pt idx="1386">
                  <c:v>-561.40000020804302</c:v>
                </c:pt>
                <c:pt idx="1387">
                  <c:v>-561.30000020946204</c:v>
                </c:pt>
                <c:pt idx="1388">
                  <c:v>-561.20000021089197</c:v>
                </c:pt>
                <c:pt idx="1389">
                  <c:v>-561.10000021233304</c:v>
                </c:pt>
                <c:pt idx="1390">
                  <c:v>-561.00000021378503</c:v>
                </c:pt>
                <c:pt idx="1391">
                  <c:v>-560.90000021524895</c:v>
                </c:pt>
                <c:pt idx="1392">
                  <c:v>-560.80000021672402</c:v>
                </c:pt>
                <c:pt idx="1393">
                  <c:v>-560.70000021820999</c:v>
                </c:pt>
                <c:pt idx="1394">
                  <c:v>-560.60000021970802</c:v>
                </c:pt>
                <c:pt idx="1395">
                  <c:v>-560.50000022121799</c:v>
                </c:pt>
                <c:pt idx="1396">
                  <c:v>-560.40000022274</c:v>
                </c:pt>
                <c:pt idx="1397">
                  <c:v>-560.30000022427396</c:v>
                </c:pt>
                <c:pt idx="1398">
                  <c:v>-560.20000022581996</c:v>
                </c:pt>
                <c:pt idx="1399">
                  <c:v>-560.100000227377</c:v>
                </c:pt>
                <c:pt idx="1400">
                  <c:v>-560.00000022894699</c:v>
                </c:pt>
                <c:pt idx="1401">
                  <c:v>-559.90000023053005</c:v>
                </c:pt>
                <c:pt idx="1402">
                  <c:v>-559.80000023212494</c:v>
                </c:pt>
                <c:pt idx="1403">
                  <c:v>-559.700000233732</c:v>
                </c:pt>
                <c:pt idx="1404">
                  <c:v>-559.60000023535201</c:v>
                </c:pt>
                <c:pt idx="1405">
                  <c:v>-559.50000023698499</c:v>
                </c:pt>
                <c:pt idx="1406">
                  <c:v>-559.40000023863104</c:v>
                </c:pt>
                <c:pt idx="1407">
                  <c:v>-559.30000024029005</c:v>
                </c:pt>
                <c:pt idx="1408">
                  <c:v>-559.20000024196202</c:v>
                </c:pt>
                <c:pt idx="1409">
                  <c:v>-559.10000024364695</c:v>
                </c:pt>
                <c:pt idx="1410">
                  <c:v>-559.00000024534597</c:v>
                </c:pt>
                <c:pt idx="1411">
                  <c:v>-558.90000024705796</c:v>
                </c:pt>
                <c:pt idx="1412">
                  <c:v>-558.80000024878404</c:v>
                </c:pt>
                <c:pt idx="1413">
                  <c:v>-558.700000250524</c:v>
                </c:pt>
                <c:pt idx="1414">
                  <c:v>-558.60000025227805</c:v>
                </c:pt>
                <c:pt idx="1415">
                  <c:v>-558.50000025404495</c:v>
                </c:pt>
                <c:pt idx="1416">
                  <c:v>-558.40000025582697</c:v>
                </c:pt>
                <c:pt idx="1417">
                  <c:v>-558.30000025762297</c:v>
                </c:pt>
                <c:pt idx="1418">
                  <c:v>-558.20000025943295</c:v>
                </c:pt>
                <c:pt idx="1419">
                  <c:v>-558.10000026125795</c:v>
                </c:pt>
                <c:pt idx="1420">
                  <c:v>-558.00000026309795</c:v>
                </c:pt>
                <c:pt idx="1421">
                  <c:v>-557.90000026495295</c:v>
                </c:pt>
                <c:pt idx="1422">
                  <c:v>-557.80000026682205</c:v>
                </c:pt>
                <c:pt idx="1423">
                  <c:v>-557.70000026870605</c:v>
                </c:pt>
                <c:pt idx="1424">
                  <c:v>-557.60000027060596</c:v>
                </c:pt>
                <c:pt idx="1425">
                  <c:v>-557.50000027252099</c:v>
                </c:pt>
                <c:pt idx="1426">
                  <c:v>-557.40000027445205</c:v>
                </c:pt>
                <c:pt idx="1427">
                  <c:v>-557.30000027639801</c:v>
                </c:pt>
                <c:pt idx="1428">
                  <c:v>-557.20000027835999</c:v>
                </c:pt>
                <c:pt idx="1429">
                  <c:v>-557.10000028033801</c:v>
                </c:pt>
                <c:pt idx="1430">
                  <c:v>-557.00000028233205</c:v>
                </c:pt>
                <c:pt idx="1431">
                  <c:v>-556.90000028434201</c:v>
                </c:pt>
                <c:pt idx="1432">
                  <c:v>-556.80000028636903</c:v>
                </c:pt>
                <c:pt idx="1433">
                  <c:v>-556.70000028841196</c:v>
                </c:pt>
                <c:pt idx="1434">
                  <c:v>-556.60000029047205</c:v>
                </c:pt>
                <c:pt idx="1435">
                  <c:v>-556.50000029254898</c:v>
                </c:pt>
                <c:pt idx="1436">
                  <c:v>-556.40000029464295</c:v>
                </c:pt>
                <c:pt idx="1437">
                  <c:v>-556.30000029675398</c:v>
                </c:pt>
                <c:pt idx="1438">
                  <c:v>-556.20000029888195</c:v>
                </c:pt>
                <c:pt idx="1439">
                  <c:v>-556.10000030102799</c:v>
                </c:pt>
                <c:pt idx="1440">
                  <c:v>-556.00000030319097</c:v>
                </c:pt>
                <c:pt idx="1441">
                  <c:v>-555.90000030537306</c:v>
                </c:pt>
                <c:pt idx="1442">
                  <c:v>-555.80000030757196</c:v>
                </c:pt>
                <c:pt idx="1443">
                  <c:v>-555.70000030978997</c:v>
                </c:pt>
                <c:pt idx="1444">
                  <c:v>-555.60000031202605</c:v>
                </c:pt>
                <c:pt idx="1445">
                  <c:v>-555.50000031427999</c:v>
                </c:pt>
                <c:pt idx="1446">
                  <c:v>-555.40000031655302</c:v>
                </c:pt>
                <c:pt idx="1447">
                  <c:v>-555.30000031884504</c:v>
                </c:pt>
                <c:pt idx="1448">
                  <c:v>-555.20000032115604</c:v>
                </c:pt>
                <c:pt idx="1449">
                  <c:v>-555.10000032348705</c:v>
                </c:pt>
                <c:pt idx="1450">
                  <c:v>-555.00000032583705</c:v>
                </c:pt>
                <c:pt idx="1451">
                  <c:v>-554.90000032820603</c:v>
                </c:pt>
                <c:pt idx="1452">
                  <c:v>-554.80000033059605</c:v>
                </c:pt>
                <c:pt idx="1453">
                  <c:v>-554.70000033300505</c:v>
                </c:pt>
                <c:pt idx="1454">
                  <c:v>-554.60000033543497</c:v>
                </c:pt>
                <c:pt idx="1455">
                  <c:v>-554.50000033788501</c:v>
                </c:pt>
                <c:pt idx="1456">
                  <c:v>-554.40000034035495</c:v>
                </c:pt>
                <c:pt idx="1457">
                  <c:v>-554.30000034284706</c:v>
                </c:pt>
                <c:pt idx="1458">
                  <c:v>-554.20000034535894</c:v>
                </c:pt>
                <c:pt idx="1459">
                  <c:v>-554.100000347893</c:v>
                </c:pt>
                <c:pt idx="1460">
                  <c:v>-554.00000035044798</c:v>
                </c:pt>
                <c:pt idx="1461">
                  <c:v>-553.90000035302501</c:v>
                </c:pt>
                <c:pt idx="1462">
                  <c:v>-553.80000035562398</c:v>
                </c:pt>
                <c:pt idx="1463">
                  <c:v>-553.70000035824501</c:v>
                </c:pt>
                <c:pt idx="1464">
                  <c:v>-553.60000036088798</c:v>
                </c:pt>
                <c:pt idx="1465">
                  <c:v>-553.50000036355402</c:v>
                </c:pt>
                <c:pt idx="1466">
                  <c:v>-553.40000036624303</c:v>
                </c:pt>
                <c:pt idx="1467">
                  <c:v>-553.30000036895399</c:v>
                </c:pt>
                <c:pt idx="1468">
                  <c:v>-553.20000037168904</c:v>
                </c:pt>
                <c:pt idx="1469">
                  <c:v>-553.10000037444695</c:v>
                </c:pt>
                <c:pt idx="1470">
                  <c:v>-553.00000037722896</c:v>
                </c:pt>
                <c:pt idx="1471">
                  <c:v>-552.90000038003495</c:v>
                </c:pt>
                <c:pt idx="1472">
                  <c:v>-552.80000038286505</c:v>
                </c:pt>
                <c:pt idx="1473">
                  <c:v>-552.70000038572005</c:v>
                </c:pt>
                <c:pt idx="1474">
                  <c:v>-552.60000038859903</c:v>
                </c:pt>
                <c:pt idx="1475">
                  <c:v>-552.50000039150302</c:v>
                </c:pt>
                <c:pt idx="1476">
                  <c:v>-552.40000039443203</c:v>
                </c:pt>
                <c:pt idx="1477">
                  <c:v>-552.30000039738604</c:v>
                </c:pt>
                <c:pt idx="1478">
                  <c:v>-552.200000400367</c:v>
                </c:pt>
                <c:pt idx="1479">
                  <c:v>-552.10000040337297</c:v>
                </c:pt>
                <c:pt idx="1480">
                  <c:v>-552.00000040640498</c:v>
                </c:pt>
                <c:pt idx="1481">
                  <c:v>-551.90000040946302</c:v>
                </c:pt>
                <c:pt idx="1482">
                  <c:v>-551.80000041254902</c:v>
                </c:pt>
                <c:pt idx="1483">
                  <c:v>-551.70000041566095</c:v>
                </c:pt>
                <c:pt idx="1484">
                  <c:v>-551.60000041880096</c:v>
                </c:pt>
                <c:pt idx="1485">
                  <c:v>-551.500000421967</c:v>
                </c:pt>
                <c:pt idx="1486">
                  <c:v>-551.40000042516203</c:v>
                </c:pt>
                <c:pt idx="1487">
                  <c:v>-551.30000042838503</c:v>
                </c:pt>
                <c:pt idx="1488">
                  <c:v>-551.200000431636</c:v>
                </c:pt>
                <c:pt idx="1489">
                  <c:v>-551.10000043491596</c:v>
                </c:pt>
                <c:pt idx="1490">
                  <c:v>-551.00000043822399</c:v>
                </c:pt>
                <c:pt idx="1491">
                  <c:v>-550.90000044156204</c:v>
                </c:pt>
                <c:pt idx="1492">
                  <c:v>-550.80000044492897</c:v>
                </c:pt>
                <c:pt idx="1493">
                  <c:v>-550.70000044832602</c:v>
                </c:pt>
                <c:pt idx="1494">
                  <c:v>-550.60000045175298</c:v>
                </c:pt>
                <c:pt idx="1495">
                  <c:v>-550.50000045521097</c:v>
                </c:pt>
                <c:pt idx="1496">
                  <c:v>-550.40000045869897</c:v>
                </c:pt>
                <c:pt idx="1497">
                  <c:v>-550.30000046221801</c:v>
                </c:pt>
                <c:pt idx="1498">
                  <c:v>-550.20000046576797</c:v>
                </c:pt>
                <c:pt idx="1499">
                  <c:v>-550.10000046935102</c:v>
                </c:pt>
                <c:pt idx="1500">
                  <c:v>-550.00000047296498</c:v>
                </c:pt>
                <c:pt idx="1501">
                  <c:v>-549.90000047661101</c:v>
                </c:pt>
                <c:pt idx="1502">
                  <c:v>-549.80000048029001</c:v>
                </c:pt>
                <c:pt idx="1503">
                  <c:v>-549.70000048400198</c:v>
                </c:pt>
                <c:pt idx="1504">
                  <c:v>-549.60000048774805</c:v>
                </c:pt>
                <c:pt idx="1505">
                  <c:v>-549.50000049152698</c:v>
                </c:pt>
                <c:pt idx="1506">
                  <c:v>-549.40000049534001</c:v>
                </c:pt>
                <c:pt idx="1507">
                  <c:v>-549.30000049918704</c:v>
                </c:pt>
                <c:pt idx="1508">
                  <c:v>-549.20000050306999</c:v>
                </c:pt>
                <c:pt idx="1509">
                  <c:v>-549.10000050698704</c:v>
                </c:pt>
                <c:pt idx="1510">
                  <c:v>-549.00000051094003</c:v>
                </c:pt>
                <c:pt idx="1511">
                  <c:v>-548.90000051492802</c:v>
                </c:pt>
                <c:pt idx="1512">
                  <c:v>-548.80000051895297</c:v>
                </c:pt>
                <c:pt idx="1513">
                  <c:v>-548.70000052301498</c:v>
                </c:pt>
                <c:pt idx="1514">
                  <c:v>-548.60000052711302</c:v>
                </c:pt>
                <c:pt idx="1515">
                  <c:v>-548.50000053124904</c:v>
                </c:pt>
                <c:pt idx="1516">
                  <c:v>-548.40000053542303</c:v>
                </c:pt>
                <c:pt idx="1517">
                  <c:v>-548.30000053963499</c:v>
                </c:pt>
                <c:pt idx="1518">
                  <c:v>-548.20000054388504</c:v>
                </c:pt>
                <c:pt idx="1519">
                  <c:v>-548.10000054817499</c:v>
                </c:pt>
                <c:pt idx="1520">
                  <c:v>-548.00000055250302</c:v>
                </c:pt>
                <c:pt idx="1521">
                  <c:v>-547.90000055687199</c:v>
                </c:pt>
                <c:pt idx="1522">
                  <c:v>-547.80000056128097</c:v>
                </c:pt>
                <c:pt idx="1523">
                  <c:v>-547.70000056573099</c:v>
                </c:pt>
                <c:pt idx="1524">
                  <c:v>-547.60000057022205</c:v>
                </c:pt>
                <c:pt idx="1525">
                  <c:v>-547.50000057475404</c:v>
                </c:pt>
                <c:pt idx="1526">
                  <c:v>-547.400000579329</c:v>
                </c:pt>
                <c:pt idx="1527">
                  <c:v>-547.30000058394603</c:v>
                </c:pt>
                <c:pt idx="1528">
                  <c:v>-547.20000058860501</c:v>
                </c:pt>
                <c:pt idx="1529">
                  <c:v>-547.10000059330901</c:v>
                </c:pt>
                <c:pt idx="1530">
                  <c:v>-547.00000059805598</c:v>
                </c:pt>
                <c:pt idx="1531">
                  <c:v>-546.90000060284694</c:v>
                </c:pt>
                <c:pt idx="1532">
                  <c:v>-546.80000060768305</c:v>
                </c:pt>
                <c:pt idx="1533">
                  <c:v>-546.70000061256496</c:v>
                </c:pt>
                <c:pt idx="1534">
                  <c:v>-546.60000061749201</c:v>
                </c:pt>
                <c:pt idx="1535">
                  <c:v>-546.500000622465</c:v>
                </c:pt>
                <c:pt idx="1536">
                  <c:v>-546.40000062748595</c:v>
                </c:pt>
                <c:pt idx="1537">
                  <c:v>-546.30000063255295</c:v>
                </c:pt>
                <c:pt idx="1538">
                  <c:v>-546.20000063766804</c:v>
                </c:pt>
                <c:pt idx="1539">
                  <c:v>-546.10000064283201</c:v>
                </c:pt>
                <c:pt idx="1540">
                  <c:v>-546.00000064804397</c:v>
                </c:pt>
                <c:pt idx="1541">
                  <c:v>-545.90000065330605</c:v>
                </c:pt>
                <c:pt idx="1542">
                  <c:v>-545.80000065861702</c:v>
                </c:pt>
                <c:pt idx="1543">
                  <c:v>-545.70000066397904</c:v>
                </c:pt>
                <c:pt idx="1544">
                  <c:v>-545.60000066939199</c:v>
                </c:pt>
                <c:pt idx="1545">
                  <c:v>-545.50000067485701</c:v>
                </c:pt>
                <c:pt idx="1546">
                  <c:v>-545.40000068037398</c:v>
                </c:pt>
                <c:pt idx="1547">
                  <c:v>-545.30000068594302</c:v>
                </c:pt>
                <c:pt idx="1548">
                  <c:v>-545.20000069156504</c:v>
                </c:pt>
                <c:pt idx="1549">
                  <c:v>-545.10000069724197</c:v>
                </c:pt>
                <c:pt idx="1550">
                  <c:v>-545.00000070297199</c:v>
                </c:pt>
                <c:pt idx="1551">
                  <c:v>-544.90000070875794</c:v>
                </c:pt>
                <c:pt idx="1552">
                  <c:v>-544.80000071459995</c:v>
                </c:pt>
                <c:pt idx="1553">
                  <c:v>-544.70000072049697</c:v>
                </c:pt>
                <c:pt idx="1554">
                  <c:v>-544.60000072645198</c:v>
                </c:pt>
                <c:pt idx="1555">
                  <c:v>-544.50000073246395</c:v>
                </c:pt>
                <c:pt idx="1556">
                  <c:v>-544.400000738534</c:v>
                </c:pt>
                <c:pt idx="1557">
                  <c:v>-544.30000074466295</c:v>
                </c:pt>
                <c:pt idx="1558">
                  <c:v>-544.20000075085204</c:v>
                </c:pt>
                <c:pt idx="1559">
                  <c:v>-544.10000075710002</c:v>
                </c:pt>
                <c:pt idx="1560">
                  <c:v>-544.00000076340996</c:v>
                </c:pt>
                <c:pt idx="1561">
                  <c:v>-543.90000076978004</c:v>
                </c:pt>
                <c:pt idx="1562">
                  <c:v>-543.80000077621298</c:v>
                </c:pt>
                <c:pt idx="1563">
                  <c:v>-543.70000078270903</c:v>
                </c:pt>
                <c:pt idx="1564">
                  <c:v>-543.60000078926896</c:v>
                </c:pt>
                <c:pt idx="1565">
                  <c:v>-543.50000079589199</c:v>
                </c:pt>
                <c:pt idx="1566">
                  <c:v>-543.40000080258096</c:v>
                </c:pt>
                <c:pt idx="1567">
                  <c:v>-543.30000080933496</c:v>
                </c:pt>
                <c:pt idx="1568">
                  <c:v>-543.20000081615603</c:v>
                </c:pt>
                <c:pt idx="1569">
                  <c:v>-543.10000082304498</c:v>
                </c:pt>
                <c:pt idx="1570">
                  <c:v>-543.000000830001</c:v>
                </c:pt>
                <c:pt idx="1571">
                  <c:v>-542.90000083702603</c:v>
                </c:pt>
                <c:pt idx="1572">
                  <c:v>-542.80000084412097</c:v>
                </c:pt>
                <c:pt idx="1573">
                  <c:v>-542.70000085128595</c:v>
                </c:pt>
                <c:pt idx="1574">
                  <c:v>-542.60000085852198</c:v>
                </c:pt>
                <c:pt idx="1575">
                  <c:v>-542.50000086582997</c:v>
                </c:pt>
                <c:pt idx="1576">
                  <c:v>-542.40000087321198</c:v>
                </c:pt>
                <c:pt idx="1577">
                  <c:v>-542.30000088066697</c:v>
                </c:pt>
                <c:pt idx="1578">
                  <c:v>-542.20000088819597</c:v>
                </c:pt>
                <c:pt idx="1579">
                  <c:v>-542.10000089580103</c:v>
                </c:pt>
                <c:pt idx="1580">
                  <c:v>-542.00000090348203</c:v>
                </c:pt>
                <c:pt idx="1581">
                  <c:v>-541.90000091124102</c:v>
                </c:pt>
                <c:pt idx="1582">
                  <c:v>-541.800000919078</c:v>
                </c:pt>
                <c:pt idx="1583">
                  <c:v>-541.70000092699297</c:v>
                </c:pt>
                <c:pt idx="1584">
                  <c:v>-541.600000934989</c:v>
                </c:pt>
                <c:pt idx="1585">
                  <c:v>-541.50000094306495</c:v>
                </c:pt>
                <c:pt idx="1586">
                  <c:v>-541.400000951224</c:v>
                </c:pt>
                <c:pt idx="1587">
                  <c:v>-541.30000095946502</c:v>
                </c:pt>
                <c:pt idx="1588">
                  <c:v>-541.20000096778995</c:v>
                </c:pt>
                <c:pt idx="1589">
                  <c:v>-541.100000976199</c:v>
                </c:pt>
                <c:pt idx="1590">
                  <c:v>-541.00000098469502</c:v>
                </c:pt>
                <c:pt idx="1591">
                  <c:v>-540.90000099327699</c:v>
                </c:pt>
                <c:pt idx="1592">
                  <c:v>-540.80000100194695</c:v>
                </c:pt>
                <c:pt idx="1593">
                  <c:v>-540.70000101070502</c:v>
                </c:pt>
                <c:pt idx="1594">
                  <c:v>-540.60000101955302</c:v>
                </c:pt>
                <c:pt idx="1595">
                  <c:v>-540.50000102849197</c:v>
                </c:pt>
                <c:pt idx="1596">
                  <c:v>-540.400001037523</c:v>
                </c:pt>
                <c:pt idx="1597">
                  <c:v>-540.30000104664805</c:v>
                </c:pt>
                <c:pt idx="1598">
                  <c:v>-540.20000105586598</c:v>
                </c:pt>
                <c:pt idx="1599">
                  <c:v>-540.10000106517998</c:v>
                </c:pt>
                <c:pt idx="1600">
                  <c:v>-540.00000107458902</c:v>
                </c:pt>
                <c:pt idx="1601">
                  <c:v>-539.90000108409697</c:v>
                </c:pt>
                <c:pt idx="1602">
                  <c:v>-539.80000109370303</c:v>
                </c:pt>
                <c:pt idx="1603">
                  <c:v>-539.70000110340902</c:v>
                </c:pt>
                <c:pt idx="1604">
                  <c:v>-539.60000111321699</c:v>
                </c:pt>
                <c:pt idx="1605">
                  <c:v>-539.50000112312603</c:v>
                </c:pt>
                <c:pt idx="1606">
                  <c:v>-539.40000113313897</c:v>
                </c:pt>
                <c:pt idx="1607">
                  <c:v>-539.30000114325696</c:v>
                </c:pt>
                <c:pt idx="1608">
                  <c:v>-539.20000115348103</c:v>
                </c:pt>
                <c:pt idx="1609">
                  <c:v>-539.10000116381298</c:v>
                </c:pt>
                <c:pt idx="1610">
                  <c:v>-539.00000117425202</c:v>
                </c:pt>
                <c:pt idx="1611">
                  <c:v>-538.90000118480202</c:v>
                </c:pt>
                <c:pt idx="1612">
                  <c:v>-538.80000119546298</c:v>
                </c:pt>
                <c:pt idx="1613">
                  <c:v>-538.70000120623695</c:v>
                </c:pt>
                <c:pt idx="1614">
                  <c:v>-538.60000121712403</c:v>
                </c:pt>
                <c:pt idx="1615">
                  <c:v>-538.50000122812799</c:v>
                </c:pt>
                <c:pt idx="1616">
                  <c:v>-538.40000123924699</c:v>
                </c:pt>
                <c:pt idx="1617">
                  <c:v>-538.30000125048502</c:v>
                </c:pt>
                <c:pt idx="1618">
                  <c:v>-538.200001261843</c:v>
                </c:pt>
                <c:pt idx="1619">
                  <c:v>-538.10000127332103</c:v>
                </c:pt>
                <c:pt idx="1620">
                  <c:v>-538.00000128492195</c:v>
                </c:pt>
                <c:pt idx="1621">
                  <c:v>-537.90000129664702</c:v>
                </c:pt>
                <c:pt idx="1622">
                  <c:v>-537.80000130849805</c:v>
                </c:pt>
                <c:pt idx="1623">
                  <c:v>-537.70000132047596</c:v>
                </c:pt>
                <c:pt idx="1624">
                  <c:v>-537.600001332582</c:v>
                </c:pt>
                <c:pt idx="1625">
                  <c:v>-537.500001344819</c:v>
                </c:pt>
                <c:pt idx="1626">
                  <c:v>-537.40000135718697</c:v>
                </c:pt>
                <c:pt idx="1627">
                  <c:v>-537.30000136968897</c:v>
                </c:pt>
                <c:pt idx="1628">
                  <c:v>-537.20000138232604</c:v>
                </c:pt>
                <c:pt idx="1629">
                  <c:v>-537.10000139509998</c:v>
                </c:pt>
                <c:pt idx="1630">
                  <c:v>-537.00000140801296</c:v>
                </c:pt>
                <c:pt idx="1631">
                  <c:v>-536.90000142106601</c:v>
                </c:pt>
                <c:pt idx="1632">
                  <c:v>-536.80000143426105</c:v>
                </c:pt>
                <c:pt idx="1633">
                  <c:v>-536.70000144759899</c:v>
                </c:pt>
                <c:pt idx="1634">
                  <c:v>-536.60000146108302</c:v>
                </c:pt>
                <c:pt idx="1635">
                  <c:v>-536.50000147471496</c:v>
                </c:pt>
                <c:pt idx="1636">
                  <c:v>-536.40000148849595</c:v>
                </c:pt>
                <c:pt idx="1637">
                  <c:v>-536.30000150242699</c:v>
                </c:pt>
                <c:pt idx="1638">
                  <c:v>-536.20000151651197</c:v>
                </c:pt>
                <c:pt idx="1639">
                  <c:v>-536.10000153075202</c:v>
                </c:pt>
                <c:pt idx="1640">
                  <c:v>-536.00000154514896</c:v>
                </c:pt>
                <c:pt idx="1641">
                  <c:v>-535.90000155970404</c:v>
                </c:pt>
                <c:pt idx="1642">
                  <c:v>-535.800001574421</c:v>
                </c:pt>
                <c:pt idx="1643">
                  <c:v>-535.70000158929997</c:v>
                </c:pt>
                <c:pt idx="1644">
                  <c:v>-535.60000160434504</c:v>
                </c:pt>
                <c:pt idx="1645">
                  <c:v>-535.500001619557</c:v>
                </c:pt>
                <c:pt idx="1646">
                  <c:v>-535.40000163493801</c:v>
                </c:pt>
                <c:pt idx="1647">
                  <c:v>-535.30000165049</c:v>
                </c:pt>
                <c:pt idx="1648">
                  <c:v>-535.20000166621696</c:v>
                </c:pt>
                <c:pt idx="1649">
                  <c:v>-535.100001682119</c:v>
                </c:pt>
                <c:pt idx="1650">
                  <c:v>-535.00000169819998</c:v>
                </c:pt>
                <c:pt idx="1651">
                  <c:v>-534.90000171446104</c:v>
                </c:pt>
                <c:pt idx="1652">
                  <c:v>-534.80000173090502</c:v>
                </c:pt>
                <c:pt idx="1653">
                  <c:v>-534.70000174753397</c:v>
                </c:pt>
                <c:pt idx="1654">
                  <c:v>-534.60000176435096</c:v>
                </c:pt>
                <c:pt idx="1655">
                  <c:v>-534.50000178135804</c:v>
                </c:pt>
                <c:pt idx="1656">
                  <c:v>-534.40000179855804</c:v>
                </c:pt>
                <c:pt idx="1657">
                  <c:v>-534.30000181595301</c:v>
                </c:pt>
                <c:pt idx="1658">
                  <c:v>-534.20000183354603</c:v>
                </c:pt>
                <c:pt idx="1659">
                  <c:v>-534.10000185133799</c:v>
                </c:pt>
                <c:pt idx="1660">
                  <c:v>-534.00000186933403</c:v>
                </c:pt>
                <c:pt idx="1661">
                  <c:v>-533.90000188753595</c:v>
                </c:pt>
                <c:pt idx="1662">
                  <c:v>-533.80000190594603</c:v>
                </c:pt>
                <c:pt idx="1663">
                  <c:v>-533.700001924567</c:v>
                </c:pt>
                <c:pt idx="1664">
                  <c:v>-533.60000194340103</c:v>
                </c:pt>
                <c:pt idx="1665">
                  <c:v>-533.50000196245298</c:v>
                </c:pt>
                <c:pt idx="1666">
                  <c:v>-533.40000198172402</c:v>
                </c:pt>
                <c:pt idx="1667">
                  <c:v>-533.30000200121697</c:v>
                </c:pt>
                <c:pt idx="1668">
                  <c:v>-533.20000202093604</c:v>
                </c:pt>
                <c:pt idx="1669">
                  <c:v>-533.10000204088306</c:v>
                </c:pt>
                <c:pt idx="1670">
                  <c:v>-533.00000206106097</c:v>
                </c:pt>
                <c:pt idx="1671">
                  <c:v>-532.90000208147399</c:v>
                </c:pt>
                <c:pt idx="1672">
                  <c:v>-532.80000210212495</c:v>
                </c:pt>
                <c:pt idx="1673">
                  <c:v>-532.70000212301704</c:v>
                </c:pt>
                <c:pt idx="1674">
                  <c:v>-532.60000214415197</c:v>
                </c:pt>
                <c:pt idx="1675">
                  <c:v>-532.50000216553497</c:v>
                </c:pt>
                <c:pt idx="1676">
                  <c:v>-532.40000218716796</c:v>
                </c:pt>
                <c:pt idx="1677">
                  <c:v>-532.30000220905595</c:v>
                </c:pt>
                <c:pt idx="1678">
                  <c:v>-532.20000223120098</c:v>
                </c:pt>
                <c:pt idx="1679">
                  <c:v>-532.10000225360602</c:v>
                </c:pt>
                <c:pt idx="1680">
                  <c:v>-532.00000227627595</c:v>
                </c:pt>
                <c:pt idx="1681">
                  <c:v>-531.90000229921395</c:v>
                </c:pt>
                <c:pt idx="1682">
                  <c:v>-531.80000232242401</c:v>
                </c:pt>
                <c:pt idx="1683">
                  <c:v>-531.70000234590805</c:v>
                </c:pt>
                <c:pt idx="1684">
                  <c:v>-531.60000236967198</c:v>
                </c:pt>
                <c:pt idx="1685">
                  <c:v>-531.50000239371798</c:v>
                </c:pt>
                <c:pt idx="1686">
                  <c:v>-531.40000241805001</c:v>
                </c:pt>
                <c:pt idx="1687">
                  <c:v>-531.30000244267296</c:v>
                </c:pt>
                <c:pt idx="1688">
                  <c:v>-531.20000246759002</c:v>
                </c:pt>
                <c:pt idx="1689">
                  <c:v>-531.10000249280597</c:v>
                </c:pt>
                <c:pt idx="1690">
                  <c:v>-531.00000251832296</c:v>
                </c:pt>
                <c:pt idx="1691">
                  <c:v>-530.90000254414701</c:v>
                </c:pt>
                <c:pt idx="1692">
                  <c:v>-530.800002570282</c:v>
                </c:pt>
                <c:pt idx="1693">
                  <c:v>-530.70000259673202</c:v>
                </c:pt>
                <c:pt idx="1694">
                  <c:v>-530.60000262350002</c:v>
                </c:pt>
                <c:pt idx="1695">
                  <c:v>-530.50000265059202</c:v>
                </c:pt>
                <c:pt idx="1696">
                  <c:v>-530.40000267801202</c:v>
                </c:pt>
                <c:pt idx="1697">
                  <c:v>-530.300002705765</c:v>
                </c:pt>
                <c:pt idx="1698">
                  <c:v>-530.20000273385494</c:v>
                </c:pt>
                <c:pt idx="1699">
                  <c:v>-530.10000276228595</c:v>
                </c:pt>
                <c:pt idx="1700">
                  <c:v>-530.00000279106405</c:v>
                </c:pt>
                <c:pt idx="1701">
                  <c:v>-529.90000282019298</c:v>
                </c:pt>
                <c:pt idx="1702">
                  <c:v>-529.800002849679</c:v>
                </c:pt>
                <c:pt idx="1703">
                  <c:v>-529.70000287952598</c:v>
                </c:pt>
                <c:pt idx="1704">
                  <c:v>-529.60000290973801</c:v>
                </c:pt>
                <c:pt idx="1705">
                  <c:v>-529.50000294032304</c:v>
                </c:pt>
                <c:pt idx="1706">
                  <c:v>-529.40000297128302</c:v>
                </c:pt>
                <c:pt idx="1707">
                  <c:v>-529.300003002626</c:v>
                </c:pt>
                <c:pt idx="1708">
                  <c:v>-529.20000303435495</c:v>
                </c:pt>
                <c:pt idx="1709">
                  <c:v>-529.10000306647805</c:v>
                </c:pt>
                <c:pt idx="1710">
                  <c:v>-529.00000309899804</c:v>
                </c:pt>
                <c:pt idx="1711">
                  <c:v>-528.90000313192195</c:v>
                </c:pt>
                <c:pt idx="1712">
                  <c:v>-528.80000316525502</c:v>
                </c:pt>
                <c:pt idx="1713">
                  <c:v>-528.70000319900396</c:v>
                </c:pt>
                <c:pt idx="1714">
                  <c:v>-528.60000323317297</c:v>
                </c:pt>
                <c:pt idx="1715">
                  <c:v>-528.50000326777001</c:v>
                </c:pt>
                <c:pt idx="1716">
                  <c:v>-528.40000330279895</c:v>
                </c:pt>
                <c:pt idx="1717">
                  <c:v>-528.30000333826797</c:v>
                </c:pt>
                <c:pt idx="1718">
                  <c:v>-528.20000337418196</c:v>
                </c:pt>
                <c:pt idx="1719">
                  <c:v>-528.10000341054797</c:v>
                </c:pt>
                <c:pt idx="1720">
                  <c:v>-528.00000344737202</c:v>
                </c:pt>
                <c:pt idx="1721">
                  <c:v>-527.90000348466106</c:v>
                </c:pt>
                <c:pt idx="1722">
                  <c:v>-527.80000352242098</c:v>
                </c:pt>
                <c:pt idx="1723">
                  <c:v>-527.70000356065896</c:v>
                </c:pt>
                <c:pt idx="1724">
                  <c:v>-527.60000359938294</c:v>
                </c:pt>
                <c:pt idx="1725">
                  <c:v>-527.50000363859897</c:v>
                </c:pt>
                <c:pt idx="1726">
                  <c:v>-527.40000367831396</c:v>
                </c:pt>
                <c:pt idx="1727">
                  <c:v>-527.300003718536</c:v>
                </c:pt>
                <c:pt idx="1728">
                  <c:v>-527.200003759271</c:v>
                </c:pt>
                <c:pt idx="1729">
                  <c:v>-527.10000380052804</c:v>
                </c:pt>
                <c:pt idx="1730">
                  <c:v>-527.00000384231396</c:v>
                </c:pt>
                <c:pt idx="1731">
                  <c:v>-526.90000388463602</c:v>
                </c:pt>
                <c:pt idx="1732">
                  <c:v>-526.80000392750401</c:v>
                </c:pt>
                <c:pt idx="1733">
                  <c:v>-526.70000397092304</c:v>
                </c:pt>
                <c:pt idx="1734">
                  <c:v>-526.60000401490402</c:v>
                </c:pt>
                <c:pt idx="1735">
                  <c:v>-526.50000405945298</c:v>
                </c:pt>
                <c:pt idx="1736">
                  <c:v>-526.40000410458003</c:v>
                </c:pt>
                <c:pt idx="1737">
                  <c:v>-526.30000415029201</c:v>
                </c:pt>
                <c:pt idx="1738">
                  <c:v>-526.20000419659902</c:v>
                </c:pt>
                <c:pt idx="1739">
                  <c:v>-526.10000424350903</c:v>
                </c:pt>
                <c:pt idx="1740">
                  <c:v>-526.00000429103102</c:v>
                </c:pt>
                <c:pt idx="1741">
                  <c:v>-525.90000433917498</c:v>
                </c:pt>
                <c:pt idx="1742">
                  <c:v>-525.80000438795003</c:v>
                </c:pt>
                <c:pt idx="1743">
                  <c:v>-525.70000443736399</c:v>
                </c:pt>
                <c:pt idx="1744">
                  <c:v>-525.60000448742801</c:v>
                </c:pt>
                <c:pt idx="1745">
                  <c:v>-525.50000453815096</c:v>
                </c:pt>
                <c:pt idx="1746">
                  <c:v>-525.40000458954296</c:v>
                </c:pt>
                <c:pt idx="1747">
                  <c:v>-525.30000464161401</c:v>
                </c:pt>
                <c:pt idx="1748">
                  <c:v>-525.200004694374</c:v>
                </c:pt>
                <c:pt idx="1749">
                  <c:v>-525.10000474783305</c:v>
                </c:pt>
                <c:pt idx="1750">
                  <c:v>-525.00000480200299</c:v>
                </c:pt>
                <c:pt idx="1751">
                  <c:v>-524.90000485689302</c:v>
                </c:pt>
                <c:pt idx="1752">
                  <c:v>-524.80000491251599</c:v>
                </c:pt>
                <c:pt idx="1753">
                  <c:v>-524.70000496887997</c:v>
                </c:pt>
                <c:pt idx="1754">
                  <c:v>-524.60000502599905</c:v>
                </c:pt>
                <c:pt idx="1755">
                  <c:v>-524.50000508388405</c:v>
                </c:pt>
                <c:pt idx="1756">
                  <c:v>-524.40000514254496</c:v>
                </c:pt>
                <c:pt idx="1757">
                  <c:v>-524.30000520199599</c:v>
                </c:pt>
                <c:pt idx="1758">
                  <c:v>-524.20000526224703</c:v>
                </c:pt>
                <c:pt idx="1759">
                  <c:v>-524.10000532331196</c:v>
                </c:pt>
                <c:pt idx="1760">
                  <c:v>-524.00000538520305</c:v>
                </c:pt>
                <c:pt idx="1761">
                  <c:v>-523.90000544793304</c:v>
                </c:pt>
                <c:pt idx="1762">
                  <c:v>-523.80000551151397</c:v>
                </c:pt>
                <c:pt idx="1763">
                  <c:v>-523.70000557595904</c:v>
                </c:pt>
                <c:pt idx="1764">
                  <c:v>-523.600005641282</c:v>
                </c:pt>
                <c:pt idx="1765">
                  <c:v>-523.50000570749705</c:v>
                </c:pt>
                <c:pt idx="1766">
                  <c:v>-523.40000577461694</c:v>
                </c:pt>
                <c:pt idx="1767">
                  <c:v>-523.30000584265599</c:v>
                </c:pt>
                <c:pt idx="1768">
                  <c:v>-523.20000591162795</c:v>
                </c:pt>
                <c:pt idx="1769">
                  <c:v>-523.10000598154897</c:v>
                </c:pt>
                <c:pt idx="1770">
                  <c:v>-523.00000605243201</c:v>
                </c:pt>
                <c:pt idx="1771">
                  <c:v>-522.90000612429401</c:v>
                </c:pt>
                <c:pt idx="1772">
                  <c:v>-522.80000619714804</c:v>
                </c:pt>
                <c:pt idx="1773">
                  <c:v>-522.70000627101103</c:v>
                </c:pt>
                <c:pt idx="1774">
                  <c:v>-522.60000634589801</c:v>
                </c:pt>
                <c:pt idx="1775">
                  <c:v>-522.50000642182499</c:v>
                </c:pt>
                <c:pt idx="1776">
                  <c:v>-522.40000649880903</c:v>
                </c:pt>
                <c:pt idx="1777">
                  <c:v>-522.30000657686605</c:v>
                </c:pt>
                <c:pt idx="1778">
                  <c:v>-522.20000665601299</c:v>
                </c:pt>
                <c:pt idx="1779">
                  <c:v>-522.10000673626701</c:v>
                </c:pt>
                <c:pt idx="1780">
                  <c:v>-522.00000681764504</c:v>
                </c:pt>
                <c:pt idx="1781">
                  <c:v>-521.90000690016598</c:v>
                </c:pt>
                <c:pt idx="1782">
                  <c:v>-521.80000698384697</c:v>
                </c:pt>
                <c:pt idx="1783">
                  <c:v>-521.70000706870803</c:v>
                </c:pt>
                <c:pt idx="1784">
                  <c:v>-521.60000715476497</c:v>
                </c:pt>
                <c:pt idx="1785">
                  <c:v>-521.50000724204006</c:v>
                </c:pt>
                <c:pt idx="1786">
                  <c:v>-521.40000733055103</c:v>
                </c:pt>
                <c:pt idx="1787">
                  <c:v>-521.30000742031802</c:v>
                </c:pt>
                <c:pt idx="1788">
                  <c:v>-521.20000751136001</c:v>
                </c:pt>
                <c:pt idx="1789">
                  <c:v>-521.10000760369996</c:v>
                </c:pt>
                <c:pt idx="1790">
                  <c:v>-521.00000769735698</c:v>
                </c:pt>
                <c:pt idx="1791">
                  <c:v>-520.90000779235197</c:v>
                </c:pt>
                <c:pt idx="1792">
                  <c:v>-520.80000788870802</c:v>
                </c:pt>
                <c:pt idx="1793">
                  <c:v>-520.70000798644605</c:v>
                </c:pt>
                <c:pt idx="1794">
                  <c:v>-520.600008085588</c:v>
                </c:pt>
                <c:pt idx="1795">
                  <c:v>-520.50000818615797</c:v>
                </c:pt>
                <c:pt idx="1796">
                  <c:v>-520.40000828817801</c:v>
                </c:pt>
                <c:pt idx="1797">
                  <c:v>-520.30000839167201</c:v>
                </c:pt>
                <c:pt idx="1798">
                  <c:v>-520.20000849666303</c:v>
                </c:pt>
                <c:pt idx="1799">
                  <c:v>-520.100008603177</c:v>
                </c:pt>
                <c:pt idx="1800">
                  <c:v>-520.00000871123802</c:v>
                </c:pt>
                <c:pt idx="1801">
                  <c:v>-519.90000882087099</c:v>
                </c:pt>
                <c:pt idx="1802">
                  <c:v>-519.80000893210104</c:v>
                </c:pt>
                <c:pt idx="1803">
                  <c:v>-519.700009044956</c:v>
                </c:pt>
                <c:pt idx="1804">
                  <c:v>-519.60000915946</c:v>
                </c:pt>
                <c:pt idx="1805">
                  <c:v>-519.50000927564201</c:v>
                </c:pt>
                <c:pt idx="1806">
                  <c:v>-519.40000939352899</c:v>
                </c:pt>
                <c:pt idx="1807">
                  <c:v>-519.30000951314798</c:v>
                </c:pt>
                <c:pt idx="1808">
                  <c:v>-519.20000963452901</c:v>
                </c:pt>
                <c:pt idx="1809">
                  <c:v>-519.10000975770095</c:v>
                </c:pt>
                <c:pt idx="1810">
                  <c:v>-519.00000988269301</c:v>
                </c:pt>
                <c:pt idx="1811">
                  <c:v>-518.900010009536</c:v>
                </c:pt>
                <c:pt idx="1812">
                  <c:v>-518.80001013826097</c:v>
                </c:pt>
                <c:pt idx="1813">
                  <c:v>-518.70001026889804</c:v>
                </c:pt>
                <c:pt idx="1814">
                  <c:v>-518.60001040148097</c:v>
                </c:pt>
                <c:pt idx="1815">
                  <c:v>-518.50001053604205</c:v>
                </c:pt>
                <c:pt idx="1816">
                  <c:v>-518.40001067261403</c:v>
                </c:pt>
                <c:pt idx="1817">
                  <c:v>-518.300010811231</c:v>
                </c:pt>
                <c:pt idx="1818">
                  <c:v>-518.20001095192799</c:v>
                </c:pt>
                <c:pt idx="1819">
                  <c:v>-518.10001109473899</c:v>
                </c:pt>
                <c:pt idx="1820">
                  <c:v>-518.00001123970003</c:v>
                </c:pt>
                <c:pt idx="1821">
                  <c:v>-517.90001138684897</c:v>
                </c:pt>
                <c:pt idx="1822">
                  <c:v>-517.80001153622095</c:v>
                </c:pt>
                <c:pt idx="1823">
                  <c:v>-517.70001168785495</c:v>
                </c:pt>
                <c:pt idx="1824">
                  <c:v>-517.60001184178896</c:v>
                </c:pt>
                <c:pt idx="1825">
                  <c:v>-517.50001199806195</c:v>
                </c:pt>
                <c:pt idx="1826">
                  <c:v>-517.40001215671498</c:v>
                </c:pt>
                <c:pt idx="1827">
                  <c:v>-517.30001231778704</c:v>
                </c:pt>
                <c:pt idx="1828">
                  <c:v>-517.20001248131996</c:v>
                </c:pt>
                <c:pt idx="1829">
                  <c:v>-517.10001264735695</c:v>
                </c:pt>
                <c:pt idx="1830">
                  <c:v>-517.00001281593904</c:v>
                </c:pt>
                <c:pt idx="1831">
                  <c:v>-516.90001298711104</c:v>
                </c:pt>
                <c:pt idx="1832">
                  <c:v>-516.80001316091705</c:v>
                </c:pt>
                <c:pt idx="1833">
                  <c:v>-516.70001333740095</c:v>
                </c:pt>
                <c:pt idx="1834">
                  <c:v>-516.60001351661106</c:v>
                </c:pt>
                <c:pt idx="1835">
                  <c:v>-516.50001369859297</c:v>
                </c:pt>
                <c:pt idx="1836">
                  <c:v>-516.40001388339397</c:v>
                </c:pt>
                <c:pt idx="1837">
                  <c:v>-516.30001407106204</c:v>
                </c:pt>
                <c:pt idx="1838">
                  <c:v>-516.20001426164697</c:v>
                </c:pt>
                <c:pt idx="1839">
                  <c:v>-516.10001445519902</c:v>
                </c:pt>
                <c:pt idx="1840">
                  <c:v>-516.00001465177002</c:v>
                </c:pt>
                <c:pt idx="1841">
                  <c:v>-515.90001485141204</c:v>
                </c:pt>
                <c:pt idx="1842">
                  <c:v>-515.80001505417704</c:v>
                </c:pt>
                <c:pt idx="1843">
                  <c:v>-515.70001526012004</c:v>
                </c:pt>
                <c:pt idx="1844">
                  <c:v>-515.60001546929698</c:v>
                </c:pt>
                <c:pt idx="1845">
                  <c:v>-515.50001568176299</c:v>
                </c:pt>
                <c:pt idx="1846">
                  <c:v>-515.40001589757696</c:v>
                </c:pt>
                <c:pt idx="1847">
                  <c:v>-515.30001611679597</c:v>
                </c:pt>
                <c:pt idx="1848">
                  <c:v>-515.20001633948095</c:v>
                </c:pt>
                <c:pt idx="1849">
                  <c:v>-515.10001656569204</c:v>
                </c:pt>
                <c:pt idx="1850">
                  <c:v>-515.00001679549098</c:v>
                </c:pt>
                <c:pt idx="1851">
                  <c:v>-514.90001702894097</c:v>
                </c:pt>
                <c:pt idx="1852">
                  <c:v>-514.80001726610703</c:v>
                </c:pt>
                <c:pt idx="1853">
                  <c:v>-514.70001750705501</c:v>
                </c:pt>
                <c:pt idx="1854">
                  <c:v>-514.60001775185003</c:v>
                </c:pt>
                <c:pt idx="1855">
                  <c:v>-514.50001800056202</c:v>
                </c:pt>
                <c:pt idx="1856">
                  <c:v>-514.40001825325999</c:v>
                </c:pt>
                <c:pt idx="1857">
                  <c:v>-514.30001851001396</c:v>
                </c:pt>
                <c:pt idx="1858">
                  <c:v>-514.20001877089601</c:v>
                </c:pt>
                <c:pt idx="1859">
                  <c:v>-514.10001903598004</c:v>
                </c:pt>
                <c:pt idx="1860">
                  <c:v>-514.00001930533995</c:v>
                </c:pt>
                <c:pt idx="1861">
                  <c:v>-513.90001957905201</c:v>
                </c:pt>
                <c:pt idx="1862">
                  <c:v>-513.80001985719502</c:v>
                </c:pt>
                <c:pt idx="1863">
                  <c:v>-513.70002013984595</c:v>
                </c:pt>
                <c:pt idx="1864">
                  <c:v>-513.60002042708595</c:v>
                </c:pt>
                <c:pt idx="1865">
                  <c:v>-513.50002071899803</c:v>
                </c:pt>
                <c:pt idx="1866">
                  <c:v>-513.40002101566301</c:v>
                </c:pt>
                <c:pt idx="1867">
                  <c:v>-513.30002131716901</c:v>
                </c:pt>
                <c:pt idx="1868">
                  <c:v>-513.20002162360004</c:v>
                </c:pt>
                <c:pt idx="1869">
                  <c:v>-513.10002193504704</c:v>
                </c:pt>
                <c:pt idx="1870">
                  <c:v>-513.00002225159801</c:v>
                </c:pt>
                <c:pt idx="1871">
                  <c:v>-512.90002257334697</c:v>
                </c:pt>
                <c:pt idx="1872">
                  <c:v>-512.80002290038601</c:v>
                </c:pt>
                <c:pt idx="1873">
                  <c:v>-512.70002323281096</c:v>
                </c:pt>
                <c:pt idx="1874">
                  <c:v>-512.60002357072005</c:v>
                </c:pt>
                <c:pt idx="1875">
                  <c:v>-512.50002391421197</c:v>
                </c:pt>
                <c:pt idx="1876">
                  <c:v>-512.40002426338697</c:v>
                </c:pt>
                <c:pt idx="1877">
                  <c:v>-512.30002461834999</c:v>
                </c:pt>
                <c:pt idx="1878">
                  <c:v>-512.20002497920404</c:v>
                </c:pt>
                <c:pt idx="1879">
                  <c:v>-512.10002534605803</c:v>
                </c:pt>
                <c:pt idx="1880">
                  <c:v>-512.00002571901996</c:v>
                </c:pt>
                <c:pt idx="1881">
                  <c:v>-511.90002609820101</c:v>
                </c:pt>
                <c:pt idx="1882">
                  <c:v>-511.80002648371402</c:v>
                </c:pt>
                <c:pt idx="1883">
                  <c:v>-511.70002687567501</c:v>
                </c:pt>
                <c:pt idx="1884">
                  <c:v>-511.60002727420101</c:v>
                </c:pt>
                <c:pt idx="1885">
                  <c:v>-511.50002767941203</c:v>
                </c:pt>
                <c:pt idx="1886">
                  <c:v>-511.40002809142902</c:v>
                </c:pt>
                <c:pt idx="1887">
                  <c:v>-511.30002851037699</c:v>
                </c:pt>
                <c:pt idx="1888">
                  <c:v>-511.20002893638298</c:v>
                </c:pt>
                <c:pt idx="1889">
                  <c:v>-511.100029369575</c:v>
                </c:pt>
                <c:pt idx="1890">
                  <c:v>-511.00002981008402</c:v>
                </c:pt>
                <c:pt idx="1891">
                  <c:v>-510.90003025804498</c:v>
                </c:pt>
                <c:pt idx="1892">
                  <c:v>-510.80003071359499</c:v>
                </c:pt>
                <c:pt idx="1893">
                  <c:v>-510.70003117687298</c:v>
                </c:pt>
                <c:pt idx="1894">
                  <c:v>-510.600031648021</c:v>
                </c:pt>
                <c:pt idx="1895">
                  <c:v>-510.50003212718298</c:v>
                </c:pt>
                <c:pt idx="1896">
                  <c:v>-510.40003261450698</c:v>
                </c:pt>
                <c:pt idx="1897">
                  <c:v>-510.300033110144</c:v>
                </c:pt>
                <c:pt idx="1898">
                  <c:v>-510.200033614245</c:v>
                </c:pt>
                <c:pt idx="1899">
                  <c:v>-510.10003412696801</c:v>
                </c:pt>
                <c:pt idx="1900">
                  <c:v>-510.00003464846998</c:v>
                </c:pt>
                <c:pt idx="1901">
                  <c:v>-509.90003517891398</c:v>
                </c:pt>
                <c:pt idx="1902">
                  <c:v>-509.80003571846402</c:v>
                </c:pt>
                <c:pt idx="1903">
                  <c:v>-509.700036267288</c:v>
                </c:pt>
                <c:pt idx="1904">
                  <c:v>-509.60003682555703</c:v>
                </c:pt>
                <c:pt idx="1905">
                  <c:v>-509.50003739344402</c:v>
                </c:pt>
                <c:pt idx="1906">
                  <c:v>-509.40003797112797</c:v>
                </c:pt>
                <c:pt idx="1907">
                  <c:v>-509.30003855878903</c:v>
                </c:pt>
                <c:pt idx="1908">
                  <c:v>-509.20003915660999</c:v>
                </c:pt>
                <c:pt idx="1909">
                  <c:v>-509.10003976477901</c:v>
                </c:pt>
                <c:pt idx="1910">
                  <c:v>-509.00004038348601</c:v>
                </c:pt>
                <c:pt idx="1911">
                  <c:v>-508.90004101292499</c:v>
                </c:pt>
                <c:pt idx="1912">
                  <c:v>-508.80004165329399</c:v>
                </c:pt>
                <c:pt idx="1913">
                  <c:v>-508.70004230479299</c:v>
                </c:pt>
                <c:pt idx="1914">
                  <c:v>-508.60004296762799</c:v>
                </c:pt>
                <c:pt idx="1915">
                  <c:v>-508.50004364200601</c:v>
                </c:pt>
                <c:pt idx="1916">
                  <c:v>-508.40004432813902</c:v>
                </c:pt>
                <c:pt idx="1917">
                  <c:v>-508.30004502624303</c:v>
                </c:pt>
                <c:pt idx="1918">
                  <c:v>-508.20004573653603</c:v>
                </c:pt>
                <c:pt idx="1919">
                  <c:v>-508.10004645924403</c:v>
                </c:pt>
                <c:pt idx="1920">
                  <c:v>-508.000047194594</c:v>
                </c:pt>
                <c:pt idx="1921">
                  <c:v>-507.90004794281703</c:v>
                </c:pt>
                <c:pt idx="1922">
                  <c:v>-507.80004870415002</c:v>
                </c:pt>
                <c:pt idx="1923">
                  <c:v>-507.700049478832</c:v>
                </c:pt>
                <c:pt idx="1924">
                  <c:v>-507.60005026710797</c:v>
                </c:pt>
                <c:pt idx="1925">
                  <c:v>-507.50005106922498</c:v>
                </c:pt>
                <c:pt idx="1926">
                  <c:v>-507.40005188543699</c:v>
                </c:pt>
                <c:pt idx="1927">
                  <c:v>-507.30005271599998</c:v>
                </c:pt>
                <c:pt idx="1928">
                  <c:v>-507.20005356117503</c:v>
                </c:pt>
                <c:pt idx="1929">
                  <c:v>-507.10005442122798</c:v>
                </c:pt>
                <c:pt idx="1930">
                  <c:v>-507.000055296428</c:v>
                </c:pt>
                <c:pt idx="1931">
                  <c:v>-506.90005618704998</c:v>
                </c:pt>
                <c:pt idx="1932">
                  <c:v>-506.80005709337303</c:v>
                </c:pt>
                <c:pt idx="1933">
                  <c:v>-506.70005801568101</c:v>
                </c:pt>
                <c:pt idx="1934">
                  <c:v>-506.60005895426201</c:v>
                </c:pt>
                <c:pt idx="1935">
                  <c:v>-506.50005990941003</c:v>
                </c:pt>
                <c:pt idx="1936">
                  <c:v>-506.40006088142201</c:v>
                </c:pt>
                <c:pt idx="1937">
                  <c:v>-506.30006187060201</c:v>
                </c:pt>
                <c:pt idx="1938">
                  <c:v>-506.20006287725698</c:v>
                </c:pt>
                <c:pt idx="1939">
                  <c:v>-506.10006390170099</c:v>
                </c:pt>
                <c:pt idx="1940">
                  <c:v>-506.00006494425202</c:v>
                </c:pt>
                <c:pt idx="1941">
                  <c:v>-505.90006600523202</c:v>
                </c:pt>
                <c:pt idx="1942">
                  <c:v>-505.800067084972</c:v>
                </c:pt>
                <c:pt idx="1943">
                  <c:v>-505.70006818380602</c:v>
                </c:pt>
                <c:pt idx="1944">
                  <c:v>-505.60006930207101</c:v>
                </c:pt>
                <c:pt idx="1945">
                  <c:v>-505.500070440115</c:v>
                </c:pt>
                <c:pt idx="1946">
                  <c:v>-505.40007159828599</c:v>
                </c:pt>
                <c:pt idx="1947">
                  <c:v>-505.30007277694199</c:v>
                </c:pt>
                <c:pt idx="1948">
                  <c:v>-505.20007397644503</c:v>
                </c:pt>
                <c:pt idx="1949">
                  <c:v>-505.10007519716203</c:v>
                </c:pt>
                <c:pt idx="1950">
                  <c:v>-505.00007643946799</c:v>
                </c:pt>
                <c:pt idx="1951">
                  <c:v>-504.900077703742</c:v>
                </c:pt>
                <c:pt idx="1952">
                  <c:v>-504.800078990374</c:v>
                </c:pt>
                <c:pt idx="1953">
                  <c:v>-504.70008029975799</c:v>
                </c:pt>
                <c:pt idx="1954">
                  <c:v>-504.60008163229401</c:v>
                </c:pt>
                <c:pt idx="1955">
                  <c:v>-504.50008298838998</c:v>
                </c:pt>
                <c:pt idx="1956">
                  <c:v>-504.400084368455</c:v>
                </c:pt>
                <c:pt idx="1957">
                  <c:v>-504.30008577290602</c:v>
                </c:pt>
                <c:pt idx="1958">
                  <c:v>-504.20008720216401</c:v>
                </c:pt>
                <c:pt idx="1959">
                  <c:v>-504.10008865665799</c:v>
                </c:pt>
                <c:pt idx="1960">
                  <c:v>-504.00009013681898</c:v>
                </c:pt>
                <c:pt idx="1961">
                  <c:v>-503.900091643086</c:v>
                </c:pt>
                <c:pt idx="1962">
                  <c:v>-503.80009317590202</c:v>
                </c:pt>
                <c:pt idx="1963">
                  <c:v>-503.70009473571702</c:v>
                </c:pt>
                <c:pt idx="1964">
                  <c:v>-503.60009632298602</c:v>
                </c:pt>
                <c:pt idx="1965">
                  <c:v>-503.50009793816997</c:v>
                </c:pt>
                <c:pt idx="1966">
                  <c:v>-503.40009958173499</c:v>
                </c:pt>
                <c:pt idx="1967">
                  <c:v>-503.30010125415299</c:v>
                </c:pt>
                <c:pt idx="1968">
                  <c:v>-503.20010295590299</c:v>
                </c:pt>
                <c:pt idx="1969">
                  <c:v>-503.10010468746901</c:v>
                </c:pt>
                <c:pt idx="1970">
                  <c:v>-503.00010644934002</c:v>
                </c:pt>
                <c:pt idx="1971">
                  <c:v>-502.90010824201198</c:v>
                </c:pt>
                <c:pt idx="1972">
                  <c:v>-502.80011006598801</c:v>
                </c:pt>
                <c:pt idx="1973">
                  <c:v>-502.700111921776</c:v>
                </c:pt>
                <c:pt idx="1974">
                  <c:v>-502.60011380988902</c:v>
                </c:pt>
                <c:pt idx="1975">
                  <c:v>-502.50011573084799</c:v>
                </c:pt>
                <c:pt idx="1976">
                  <c:v>-502.40011768518002</c:v>
                </c:pt>
                <c:pt idx="1977">
                  <c:v>-502.30011967341602</c:v>
                </c:pt>
                <c:pt idx="1978">
                  <c:v>-502.20012169609703</c:v>
                </c:pt>
                <c:pt idx="1979">
                  <c:v>-502.100123753768</c:v>
                </c:pt>
                <c:pt idx="1980">
                  <c:v>-502.00012584697998</c:v>
                </c:pt>
                <c:pt idx="1981">
                  <c:v>-501.90012797628998</c:v>
                </c:pt>
                <c:pt idx="1982">
                  <c:v>-501.80013014225801</c:v>
                </c:pt>
                <c:pt idx="1983">
                  <c:v>-501.70013234545002</c:v>
                </c:pt>
                <c:pt idx="1984">
                  <c:v>-501.60013458643601</c:v>
                </c:pt>
                <c:pt idx="1985">
                  <c:v>-501.500136865792</c:v>
                </c:pt>
                <c:pt idx="1986">
                  <c:v>-501.40013918409898</c:v>
                </c:pt>
                <c:pt idx="1987">
                  <c:v>-501.30014154194401</c:v>
                </c:pt>
                <c:pt idx="1988">
                  <c:v>-501.20014393991801</c:v>
                </c:pt>
                <c:pt idx="1989">
                  <c:v>-501.10014637861798</c:v>
                </c:pt>
                <c:pt idx="1990">
                  <c:v>-501.000148858643</c:v>
                </c:pt>
                <c:pt idx="1991">
                  <c:v>-500.90015138059903</c:v>
                </c:pt>
                <c:pt idx="1992">
                  <c:v>-500.80015394509701</c:v>
                </c:pt>
                <c:pt idx="1993">
                  <c:v>-500.70015655274898</c:v>
                </c:pt>
                <c:pt idx="1994">
                  <c:v>-500.60015920417499</c:v>
                </c:pt>
                <c:pt idx="1995">
                  <c:v>-500.500161899999</c:v>
                </c:pt>
                <c:pt idx="1996">
                  <c:v>-500.40016464084698</c:v>
                </c:pt>
                <c:pt idx="1997">
                  <c:v>-500.30016742735302</c:v>
                </c:pt>
                <c:pt idx="1998">
                  <c:v>-500.20017026015199</c:v>
                </c:pt>
                <c:pt idx="1999">
                  <c:v>-500.10017313988601</c:v>
                </c:pt>
                <c:pt idx="2000">
                  <c:v>-500.00017606720002</c:v>
                </c:pt>
                <c:pt idx="2001">
                  <c:v>-499.90017904274401</c:v>
                </c:pt>
                <c:pt idx="2002">
                  <c:v>-499.80018206717102</c:v>
                </c:pt>
                <c:pt idx="2003">
                  <c:v>-499.700185141139</c:v>
                </c:pt>
                <c:pt idx="2004">
                  <c:v>-499.60018826531098</c:v>
                </c:pt>
                <c:pt idx="2005">
                  <c:v>-499.500191440354</c:v>
                </c:pt>
                <c:pt idx="2006">
                  <c:v>-499.40019466693701</c:v>
                </c:pt>
                <c:pt idx="2007">
                  <c:v>-499.30019794573599</c:v>
                </c:pt>
                <c:pt idx="2008">
                  <c:v>-499.20020127742902</c:v>
                </c:pt>
                <c:pt idx="2009">
                  <c:v>-499.10020466269998</c:v>
                </c:pt>
                <c:pt idx="2010">
                  <c:v>-499.00020810223401</c:v>
                </c:pt>
                <c:pt idx="2011">
                  <c:v>-498.90021159672398</c:v>
                </c:pt>
                <c:pt idx="2012">
                  <c:v>-498.80021514686098</c:v>
                </c:pt>
                <c:pt idx="2013">
                  <c:v>-498.70021875333902</c:v>
                </c:pt>
                <c:pt idx="2014">
                  <c:v>-498.60022241685101</c:v>
                </c:pt>
                <c:pt idx="2015">
                  <c:v>-498.500226138095</c:v>
                </c:pt>
                <c:pt idx="2016">
                  <c:v>-498.40022991776999</c:v>
                </c:pt>
                <c:pt idx="2017">
                  <c:v>-498.30023375657601</c:v>
                </c:pt>
                <c:pt idx="2018">
                  <c:v>-498.20023765521898</c:v>
                </c:pt>
                <c:pt idx="2019">
                  <c:v>-498.10024161440299</c:v>
                </c:pt>
                <c:pt idx="2020">
                  <c:v>-498.00024563483697</c:v>
                </c:pt>
                <c:pt idx="2021">
                  <c:v>-497.90024971722897</c:v>
                </c:pt>
                <c:pt idx="2022">
                  <c:v>-497.80025386228903</c:v>
                </c:pt>
                <c:pt idx="2023">
                  <c:v>-497.70025807072898</c:v>
                </c:pt>
                <c:pt idx="2024">
                  <c:v>-497.60026234326301</c:v>
                </c:pt>
                <c:pt idx="2025">
                  <c:v>-497.50026668060502</c:v>
                </c:pt>
                <c:pt idx="2026">
                  <c:v>-497.40027108347198</c:v>
                </c:pt>
                <c:pt idx="2027">
                  <c:v>-497.30027555257999</c:v>
                </c:pt>
                <c:pt idx="2028">
                  <c:v>-497.20028008864898</c:v>
                </c:pt>
                <c:pt idx="2029">
                  <c:v>-497.10028469239802</c:v>
                </c:pt>
                <c:pt idx="2030">
                  <c:v>-497.00028936454902</c:v>
                </c:pt>
                <c:pt idx="2031">
                  <c:v>-496.90029410582201</c:v>
                </c:pt>
                <c:pt idx="2032">
                  <c:v>-496.80029891694102</c:v>
                </c:pt>
                <c:pt idx="2033">
                  <c:v>-496.700303798628</c:v>
                </c:pt>
                <c:pt idx="2034">
                  <c:v>-496.600308751608</c:v>
                </c:pt>
                <c:pt idx="2035">
                  <c:v>-496.50031377660503</c:v>
                </c:pt>
                <c:pt idx="2036">
                  <c:v>-496.40031887434401</c:v>
                </c:pt>
                <c:pt idx="2037">
                  <c:v>-496.30032404554902</c:v>
                </c:pt>
                <c:pt idx="2038">
                  <c:v>-496.200329290946</c:v>
                </c:pt>
                <c:pt idx="2039">
                  <c:v>-496.10033461126102</c:v>
                </c:pt>
                <c:pt idx="2040">
                  <c:v>-496.00034000721803</c:v>
                </c:pt>
                <c:pt idx="2041">
                  <c:v>-495.90034547954298</c:v>
                </c:pt>
                <c:pt idx="2042">
                  <c:v>-495.80035102895999</c:v>
                </c:pt>
                <c:pt idx="2043">
                  <c:v>-495.70035665619503</c:v>
                </c:pt>
                <c:pt idx="2044">
                  <c:v>-495.60036236197197</c:v>
                </c:pt>
                <c:pt idx="2045">
                  <c:v>-495.50036814701599</c:v>
                </c:pt>
                <c:pt idx="2046">
                  <c:v>-495.40037401205399</c:v>
                </c:pt>
                <c:pt idx="2047">
                  <c:v>-495.30037995781203</c:v>
                </c:pt>
                <c:pt idx="2048">
                  <c:v>-495.20038598501498</c:v>
                </c:pt>
                <c:pt idx="2049">
                  <c:v>-495.100392094391</c:v>
                </c:pt>
                <c:pt idx="2050">
                  <c:v>-495.00039828666502</c:v>
                </c:pt>
                <c:pt idx="2051">
                  <c:v>-494.90040456256401</c:v>
                </c:pt>
                <c:pt idx="2052">
                  <c:v>-494.800410922813</c:v>
                </c:pt>
                <c:pt idx="2053">
                  <c:v>-494.70041736813897</c:v>
                </c:pt>
                <c:pt idx="2054">
                  <c:v>-494.60042389926599</c:v>
                </c:pt>
                <c:pt idx="2055">
                  <c:v>-494.50043051692001</c:v>
                </c:pt>
                <c:pt idx="2056">
                  <c:v>-494.40043722182702</c:v>
                </c:pt>
                <c:pt idx="2057">
                  <c:v>-494.30044401471099</c:v>
                </c:pt>
                <c:pt idx="2058">
                  <c:v>-494.20045089629798</c:v>
                </c:pt>
                <c:pt idx="2059">
                  <c:v>-494.10045786731399</c:v>
                </c:pt>
                <c:pt idx="2060">
                  <c:v>-494.00046492848401</c:v>
                </c:pt>
                <c:pt idx="2061">
                  <c:v>-493.90047208053301</c:v>
                </c:pt>
                <c:pt idx="2062">
                  <c:v>-493.80047932418699</c:v>
                </c:pt>
                <c:pt idx="2063">
                  <c:v>-493.70048666017101</c:v>
                </c:pt>
                <c:pt idx="2064">
                  <c:v>-493.60049408920901</c:v>
                </c:pt>
                <c:pt idx="2065">
                  <c:v>-493.50050161202603</c:v>
                </c:pt>
                <c:pt idx="2066">
                  <c:v>-493.40050922934398</c:v>
                </c:pt>
                <c:pt idx="2067">
                  <c:v>-493.30051694188802</c:v>
                </c:pt>
                <c:pt idx="2068">
                  <c:v>-493.20052475037897</c:v>
                </c:pt>
                <c:pt idx="2069">
                  <c:v>-493.10053265554001</c:v>
                </c:pt>
                <c:pt idx="2070">
                  <c:v>-493.00054065809098</c:v>
                </c:pt>
                <c:pt idx="2071">
                  <c:v>-492.90054875875302</c:v>
                </c:pt>
                <c:pt idx="2072">
                  <c:v>-492.80055695824399</c:v>
                </c:pt>
                <c:pt idx="2073">
                  <c:v>-492.70056525728398</c:v>
                </c:pt>
                <c:pt idx="2074">
                  <c:v>-492.60057365658798</c:v>
                </c:pt>
                <c:pt idx="2075">
                  <c:v>-492.50058215687301</c:v>
                </c:pt>
                <c:pt idx="2076">
                  <c:v>-492.40059075885398</c:v>
                </c:pt>
                <c:pt idx="2077">
                  <c:v>-492.30059946324599</c:v>
                </c:pt>
                <c:pt idx="2078">
                  <c:v>-492.20060827076401</c:v>
                </c:pt>
                <c:pt idx="2079">
                  <c:v>-492.10061718212501</c:v>
                </c:pt>
                <c:pt idx="2080">
                  <c:v>-492.00062619804402</c:v>
                </c:pt>
                <c:pt idx="2081">
                  <c:v>-491.90063531923499</c:v>
                </c:pt>
                <c:pt idx="2082">
                  <c:v>-491.80064454641303</c:v>
                </c:pt>
                <c:pt idx="2083">
                  <c:v>-491.700653880294</c:v>
                </c:pt>
                <c:pt idx="2084">
                  <c:v>-491.60066332159101</c:v>
                </c:pt>
                <c:pt idx="2085">
                  <c:v>-491.50067287101803</c:v>
                </c:pt>
                <c:pt idx="2086">
                  <c:v>-491.40068252928899</c:v>
                </c:pt>
                <c:pt idx="2087">
                  <c:v>-491.300692297117</c:v>
                </c:pt>
                <c:pt idx="2088">
                  <c:v>-491.20070217521601</c:v>
                </c:pt>
                <c:pt idx="2089">
                  <c:v>-491.100712164296</c:v>
                </c:pt>
                <c:pt idx="2090">
                  <c:v>-491.00072226507001</c:v>
                </c:pt>
                <c:pt idx="2091">
                  <c:v>-490.90073247824898</c:v>
                </c:pt>
                <c:pt idx="2092">
                  <c:v>-490.80074280454301</c:v>
                </c:pt>
                <c:pt idx="2093">
                  <c:v>-490.700753244662</c:v>
                </c:pt>
                <c:pt idx="2094">
                  <c:v>-490.600763799314</c:v>
                </c:pt>
                <c:pt idx="2095">
                  <c:v>-490.50077446920801</c:v>
                </c:pt>
                <c:pt idx="2096">
                  <c:v>-490.40078525505101</c:v>
                </c:pt>
                <c:pt idx="2097">
                  <c:v>-490.30079615754897</c:v>
                </c:pt>
                <c:pt idx="2098">
                  <c:v>-490.20080717740802</c:v>
                </c:pt>
                <c:pt idx="2099">
                  <c:v>-490.10081831533199</c:v>
                </c:pt>
                <c:pt idx="2100">
                  <c:v>-490.000829572025</c:v>
                </c:pt>
                <c:pt idx="2101">
                  <c:v>-489.900840948189</c:v>
                </c:pt>
                <c:pt idx="2102">
                  <c:v>-489.80085244452602</c:v>
                </c:pt>
                <c:pt idx="2103">
                  <c:v>-489.700864061738</c:v>
                </c:pt>
                <c:pt idx="2104">
                  <c:v>-489.60087580052499</c:v>
                </c:pt>
                <c:pt idx="2105">
                  <c:v>-489.50088766158399</c:v>
                </c:pt>
                <c:pt idx="2106">
                  <c:v>-489.40089964561503</c:v>
                </c:pt>
                <c:pt idx="2107">
                  <c:v>-489.30091175331597</c:v>
                </c:pt>
                <c:pt idx="2108">
                  <c:v>-489.20092398538497</c:v>
                </c:pt>
                <c:pt idx="2109">
                  <c:v>-489.10093634252098</c:v>
                </c:pt>
                <c:pt idx="2110">
                  <c:v>-489.00094882542101</c:v>
                </c:pt>
                <c:pt idx="2111">
                  <c:v>-488.90096143478502</c:v>
                </c:pt>
                <c:pt idx="2112">
                  <c:v>-488.800974171311</c:v>
                </c:pt>
                <c:pt idx="2113">
                  <c:v>-488.70098703569698</c:v>
                </c:pt>
                <c:pt idx="2114">
                  <c:v>-488.60100002864101</c:v>
                </c:pt>
                <c:pt idx="2115">
                  <c:v>-488.501013150841</c:v>
                </c:pt>
                <c:pt idx="2116">
                  <c:v>-488.40102640299602</c:v>
                </c:pt>
                <c:pt idx="2117">
                  <c:v>-488.301039785802</c:v>
                </c:pt>
                <c:pt idx="2118">
                  <c:v>-488.20105329995801</c:v>
                </c:pt>
                <c:pt idx="2119">
                  <c:v>-488.10106694616098</c:v>
                </c:pt>
                <c:pt idx="2120">
                  <c:v>-488.00108072510801</c:v>
                </c:pt>
                <c:pt idx="2121">
                  <c:v>-487.90109463749701</c:v>
                </c:pt>
                <c:pt idx="2122">
                  <c:v>-487.80110868402301</c:v>
                </c:pt>
                <c:pt idx="2123">
                  <c:v>-487.70112286538301</c:v>
                </c:pt>
                <c:pt idx="2124">
                  <c:v>-487.60113718227501</c:v>
                </c:pt>
                <c:pt idx="2125">
                  <c:v>-487.50115163539198</c:v>
                </c:pt>
                <c:pt idx="2126">
                  <c:v>-487.40116622543201</c:v>
                </c:pt>
                <c:pt idx="2127">
                  <c:v>-487.30118095308899</c:v>
                </c:pt>
                <c:pt idx="2128">
                  <c:v>-487.201195819058</c:v>
                </c:pt>
                <c:pt idx="2129">
                  <c:v>-487.10121082403299</c:v>
                </c:pt>
                <c:pt idx="2130">
                  <c:v>-487.00122596870898</c:v>
                </c:pt>
                <c:pt idx="2131">
                  <c:v>-486.90124125377997</c:v>
                </c:pt>
                <c:pt idx="2132">
                  <c:v>-486.80125667993701</c:v>
                </c:pt>
                <c:pt idx="2133">
                  <c:v>-486.70127224787501</c:v>
                </c:pt>
                <c:pt idx="2134">
                  <c:v>-486.60128795828598</c:v>
                </c:pt>
                <c:pt idx="2135">
                  <c:v>-486.50130381186199</c:v>
                </c:pt>
                <c:pt idx="2136">
                  <c:v>-486.40131980929999</c:v>
                </c:pt>
                <c:pt idx="2137">
                  <c:v>-486.30133595129502</c:v>
                </c:pt>
                <c:pt idx="2138">
                  <c:v>-486.20135223854197</c:v>
                </c:pt>
                <c:pt idx="2139">
                  <c:v>-486.10136867173799</c:v>
                </c:pt>
                <c:pt idx="2140">
                  <c:v>-486.00138525157701</c:v>
                </c:pt>
                <c:pt idx="2141">
                  <c:v>-485.90140197875502</c:v>
                </c:pt>
                <c:pt idx="2142">
                  <c:v>-485.80141885396802</c:v>
                </c:pt>
                <c:pt idx="2143">
                  <c:v>-485.70143587791102</c:v>
                </c:pt>
                <c:pt idx="2144">
                  <c:v>-485.60145305127901</c:v>
                </c:pt>
                <c:pt idx="2145">
                  <c:v>-485.501470374767</c:v>
                </c:pt>
                <c:pt idx="2146">
                  <c:v>-485.401487849072</c:v>
                </c:pt>
                <c:pt idx="2147">
                  <c:v>-485.30150547488802</c:v>
                </c:pt>
                <c:pt idx="2148">
                  <c:v>-485.20152325291002</c:v>
                </c:pt>
                <c:pt idx="2149">
                  <c:v>-485.101541183834</c:v>
                </c:pt>
                <c:pt idx="2150">
                  <c:v>-485.00155926835299</c:v>
                </c:pt>
                <c:pt idx="2151">
                  <c:v>-484.90157750716401</c:v>
                </c:pt>
                <c:pt idx="2152">
                  <c:v>-484.80159590096002</c:v>
                </c:pt>
                <c:pt idx="2153">
                  <c:v>-484.70161445043698</c:v>
                </c:pt>
                <c:pt idx="2154">
                  <c:v>-484.60163315628898</c:v>
                </c:pt>
                <c:pt idx="2155">
                  <c:v>-484.50165201921197</c:v>
                </c:pt>
                <c:pt idx="2156">
                  <c:v>-484.40167103989802</c:v>
                </c:pt>
                <c:pt idx="2157">
                  <c:v>-484.30169021904402</c:v>
                </c:pt>
                <c:pt idx="2158">
                  <c:v>-484.20170955734301</c:v>
                </c:pt>
                <c:pt idx="2159">
                  <c:v>-484.10172905549001</c:v>
                </c:pt>
                <c:pt idx="2160">
                  <c:v>-484.00174871417801</c:v>
                </c:pt>
                <c:pt idx="2161">
                  <c:v>-483.90176853410202</c:v>
                </c:pt>
                <c:pt idx="2162">
                  <c:v>-483.80178851595502</c:v>
                </c:pt>
                <c:pt idx="2163">
                  <c:v>-483.70180866043199</c:v>
                </c:pt>
                <c:pt idx="2164">
                  <c:v>-483.60182896822499</c:v>
                </c:pt>
                <c:pt idx="2165">
                  <c:v>-483.50184944002802</c:v>
                </c:pt>
                <c:pt idx="2166">
                  <c:v>-483.40187007653498</c:v>
                </c:pt>
                <c:pt idx="2167">
                  <c:v>-483.30189087843797</c:v>
                </c:pt>
                <c:pt idx="2168">
                  <c:v>-483.20191184643301</c:v>
                </c:pt>
                <c:pt idx="2169">
                  <c:v>-483.10193298121197</c:v>
                </c:pt>
                <c:pt idx="2170">
                  <c:v>-483.00195428346899</c:v>
                </c:pt>
                <c:pt idx="2171">
                  <c:v>-482.90197575389902</c:v>
                </c:pt>
                <c:pt idx="2172">
                  <c:v>-482.80199739319397</c:v>
                </c:pt>
                <c:pt idx="2173">
                  <c:v>-482.70201920205</c:v>
                </c:pt>
                <c:pt idx="2174">
                  <c:v>-482.60204118116002</c:v>
                </c:pt>
                <c:pt idx="2175">
                  <c:v>-482.50206333121798</c:v>
                </c:pt>
                <c:pt idx="2176">
                  <c:v>-482.40208565291903</c:v>
                </c:pt>
                <c:pt idx="2177">
                  <c:v>-482.30210814695602</c:v>
                </c:pt>
                <c:pt idx="2178">
                  <c:v>-482.20213081402397</c:v>
                </c:pt>
                <c:pt idx="2179">
                  <c:v>-482.10215365481599</c:v>
                </c:pt>
                <c:pt idx="2180">
                  <c:v>-482.00217667002801</c:v>
                </c:pt>
                <c:pt idx="2181">
                  <c:v>-481.90219986035299</c:v>
                </c:pt>
                <c:pt idx="2182">
                  <c:v>-481.80222322648501</c:v>
                </c:pt>
                <c:pt idx="2183">
                  <c:v>-481.70224676911801</c:v>
                </c:pt>
                <c:pt idx="2184">
                  <c:v>-481.60227048894802</c:v>
                </c:pt>
                <c:pt idx="2185">
                  <c:v>-481.50229438666798</c:v>
                </c:pt>
                <c:pt idx="2186">
                  <c:v>-481.40231846297502</c:v>
                </c:pt>
                <c:pt idx="2187">
                  <c:v>-481.30234271856199</c:v>
                </c:pt>
                <c:pt idx="2188">
                  <c:v>-481.202367154125</c:v>
                </c:pt>
                <c:pt idx="2189">
                  <c:v>-481.10239177035999</c:v>
                </c:pt>
                <c:pt idx="2190">
                  <c:v>-481.00241656795998</c:v>
                </c:pt>
                <c:pt idx="2191">
                  <c:v>-480.902441547622</c:v>
                </c:pt>
                <c:pt idx="2192">
                  <c:v>-480.80246671004102</c:v>
                </c:pt>
                <c:pt idx="2193">
                  <c:v>-480.70249205591102</c:v>
                </c:pt>
                <c:pt idx="2194">
                  <c:v>-480.60251758592898</c:v>
                </c:pt>
                <c:pt idx="2195">
                  <c:v>-480.502543300789</c:v>
                </c:pt>
                <c:pt idx="2196">
                  <c:v>-480.40256920118702</c:v>
                </c:pt>
                <c:pt idx="2197">
                  <c:v>-480.30259528781897</c:v>
                </c:pt>
                <c:pt idx="2198">
                  <c:v>-480.20262156137898</c:v>
                </c:pt>
                <c:pt idx="2199">
                  <c:v>-480.10264802256501</c:v>
                </c:pt>
                <c:pt idx="2200">
                  <c:v>-480.00267467207198</c:v>
                </c:pt>
                <c:pt idx="2201">
                  <c:v>-479.90270151059502</c:v>
                </c:pt>
                <c:pt idx="2202">
                  <c:v>-479.80272853883298</c:v>
                </c:pt>
                <c:pt idx="2203">
                  <c:v>-479.70275575748002</c:v>
                </c:pt>
                <c:pt idx="2204">
                  <c:v>-479.60278316723401</c:v>
                </c:pt>
                <c:pt idx="2205">
                  <c:v>-479.50281076879003</c:v>
                </c:pt>
                <c:pt idx="2206">
                  <c:v>-479.40283856284702</c:v>
                </c:pt>
                <c:pt idx="2207">
                  <c:v>-479.30286655010099</c:v>
                </c:pt>
                <c:pt idx="2208">
                  <c:v>-479.20289473124802</c:v>
                </c:pt>
                <c:pt idx="2209">
                  <c:v>-479.10292310698702</c:v>
                </c:pt>
                <c:pt idx="2210">
                  <c:v>-479.00295167801499</c:v>
                </c:pt>
                <c:pt idx="2211">
                  <c:v>-478.90298044502799</c:v>
                </c:pt>
                <c:pt idx="2212">
                  <c:v>-478.80300940872502</c:v>
                </c:pt>
                <c:pt idx="2213">
                  <c:v>-478.70303856980303</c:v>
                </c:pt>
                <c:pt idx="2214">
                  <c:v>-478.60306792896</c:v>
                </c:pt>
                <c:pt idx="2215">
                  <c:v>-478.50309748689398</c:v>
                </c:pt>
                <c:pt idx="2216">
                  <c:v>-478.40312724430299</c:v>
                </c:pt>
                <c:pt idx="2217">
                  <c:v>-478.30315720188599</c:v>
                </c:pt>
                <c:pt idx="2218">
                  <c:v>-478.20318736034102</c:v>
                </c:pt>
                <c:pt idx="2219">
                  <c:v>-478.10321772036502</c:v>
                </c:pt>
                <c:pt idx="2220">
                  <c:v>-478.00324828265798</c:v>
                </c:pt>
                <c:pt idx="2221">
                  <c:v>-477.90327904791798</c:v>
                </c:pt>
                <c:pt idx="2222">
                  <c:v>-477.80331001684198</c:v>
                </c:pt>
                <c:pt idx="2223">
                  <c:v>-477.70334119013</c:v>
                </c:pt>
                <c:pt idx="2224">
                  <c:v>-477.60337256847998</c:v>
                </c:pt>
                <c:pt idx="2225">
                  <c:v>-477.50340415259001</c:v>
                </c:pt>
                <c:pt idx="2226">
                  <c:v>-477.40343594315999</c:v>
                </c:pt>
                <c:pt idx="2227">
                  <c:v>-477.30346794088803</c:v>
                </c:pt>
                <c:pt idx="2228">
                  <c:v>-477.203500146473</c:v>
                </c:pt>
                <c:pt idx="2229">
                  <c:v>-477.10353256061398</c:v>
                </c:pt>
                <c:pt idx="2230">
                  <c:v>-477.00356518400997</c:v>
                </c:pt>
                <c:pt idx="2231">
                  <c:v>-476.90359801736003</c:v>
                </c:pt>
                <c:pt idx="2232">
                  <c:v>-476.803631061364</c:v>
                </c:pt>
                <c:pt idx="2233">
                  <c:v>-476.70366431671999</c:v>
                </c:pt>
                <c:pt idx="2234">
                  <c:v>-476.60369778412797</c:v>
                </c:pt>
                <c:pt idx="2235">
                  <c:v>-476.50373146428802</c:v>
                </c:pt>
                <c:pt idx="2236">
                  <c:v>-476.40376535789898</c:v>
                </c:pt>
                <c:pt idx="2237">
                  <c:v>-476.30379946566001</c:v>
                </c:pt>
                <c:pt idx="2238">
                  <c:v>-476.20383378827103</c:v>
                </c:pt>
                <c:pt idx="2239">
                  <c:v>-476.10386832643201</c:v>
                </c:pt>
                <c:pt idx="2240">
                  <c:v>-476.00390308084201</c:v>
                </c:pt>
                <c:pt idx="2241">
                  <c:v>-475.903938052201</c:v>
                </c:pt>
                <c:pt idx="2242">
                  <c:v>-475.80397324120901</c:v>
                </c:pt>
                <c:pt idx="2243">
                  <c:v>-475.704008648566</c:v>
                </c:pt>
                <c:pt idx="2244">
                  <c:v>-475.60404427497298</c:v>
                </c:pt>
                <c:pt idx="2245">
                  <c:v>-475.50408012112899</c:v>
                </c:pt>
                <c:pt idx="2246">
                  <c:v>-475.40411618773499</c:v>
                </c:pt>
                <c:pt idx="2247">
                  <c:v>-475.304152475492</c:v>
                </c:pt>
                <c:pt idx="2248">
                  <c:v>-475.20418898510098</c:v>
                </c:pt>
                <c:pt idx="2249">
                  <c:v>-475.10422571726298</c:v>
                </c:pt>
                <c:pt idx="2250">
                  <c:v>-475.00426267267801</c:v>
                </c:pt>
                <c:pt idx="2251">
                  <c:v>-474.90429985204901</c:v>
                </c:pt>
                <c:pt idx="2252">
                  <c:v>-474.804337256076</c:v>
                </c:pt>
                <c:pt idx="2253">
                  <c:v>-474.70437488546003</c:v>
                </c:pt>
                <c:pt idx="2254">
                  <c:v>-474.604412740903</c:v>
                </c:pt>
                <c:pt idx="2255">
                  <c:v>-474.50445082310699</c:v>
                </c:pt>
                <c:pt idx="2256">
                  <c:v>-474.40448913277402</c:v>
                </c:pt>
                <c:pt idx="2257">
                  <c:v>-474.30452767060501</c:v>
                </c:pt>
                <c:pt idx="2258">
                  <c:v>-474.20456643730103</c:v>
                </c:pt>
                <c:pt idx="2259">
                  <c:v>-474.10460543356601</c:v>
                </c:pt>
                <c:pt idx="2260">
                  <c:v>-474.00464466010101</c:v>
                </c:pt>
                <c:pt idx="2261">
                  <c:v>-473.90468411760799</c:v>
                </c:pt>
                <c:pt idx="2262">
                  <c:v>-473.80472380678901</c:v>
                </c:pt>
                <c:pt idx="2263">
                  <c:v>-473.70476372834702</c:v>
                </c:pt>
                <c:pt idx="2264">
                  <c:v>-473.60480388298498</c:v>
                </c:pt>
                <c:pt idx="2265">
                  <c:v>-473.50484427140299</c:v>
                </c:pt>
                <c:pt idx="2266">
                  <c:v>-473.40488489430697</c:v>
                </c:pt>
                <c:pt idx="2267">
                  <c:v>-473.30492575239703</c:v>
                </c:pt>
                <c:pt idx="2268">
                  <c:v>-473.20496684637601</c:v>
                </c:pt>
                <c:pt idx="2269">
                  <c:v>-473.10500817694901</c:v>
                </c:pt>
                <c:pt idx="2270">
                  <c:v>-473.00504974481601</c:v>
                </c:pt>
                <c:pt idx="2271">
                  <c:v>-472.90509155068298</c:v>
                </c:pt>
                <c:pt idx="2272">
                  <c:v>-472.80513359525099</c:v>
                </c:pt>
                <c:pt idx="2273">
                  <c:v>-472.70517587922501</c:v>
                </c:pt>
                <c:pt idx="2274">
                  <c:v>-472.60521840330802</c:v>
                </c:pt>
                <c:pt idx="2275">
                  <c:v>-472.50526116820299</c:v>
                </c:pt>
                <c:pt idx="2276">
                  <c:v>-472.405304174614</c:v>
                </c:pt>
                <c:pt idx="2277">
                  <c:v>-472.305347423245</c:v>
                </c:pt>
                <c:pt idx="2278">
                  <c:v>-472.20539091479901</c:v>
                </c:pt>
                <c:pt idx="2279">
                  <c:v>-472.10543464998</c:v>
                </c:pt>
                <c:pt idx="2280">
                  <c:v>-472.00547862949298</c:v>
                </c:pt>
                <c:pt idx="2281">
                  <c:v>-471.90552285404101</c:v>
                </c:pt>
                <c:pt idx="2282">
                  <c:v>-471.80556732432899</c:v>
                </c:pt>
                <c:pt idx="2283">
                  <c:v>-471.70561204106099</c:v>
                </c:pt>
                <c:pt idx="2284">
                  <c:v>-471.60565700494101</c:v>
                </c:pt>
                <c:pt idx="2285">
                  <c:v>-471.505702216673</c:v>
                </c:pt>
                <c:pt idx="2286">
                  <c:v>-471.40574767696302</c:v>
                </c:pt>
                <c:pt idx="2287">
                  <c:v>-471.30579338651501</c:v>
                </c:pt>
                <c:pt idx="2288">
                  <c:v>-471.205839346034</c:v>
                </c:pt>
                <c:pt idx="2289">
                  <c:v>-471.105885556224</c:v>
                </c:pt>
                <c:pt idx="2290">
                  <c:v>-471.005932017791</c:v>
                </c:pt>
                <c:pt idx="2291">
                  <c:v>-470.90597873143901</c:v>
                </c:pt>
                <c:pt idx="2292">
                  <c:v>-470.80602569787402</c:v>
                </c:pt>
                <c:pt idx="2293">
                  <c:v>-470.70607291780101</c:v>
                </c:pt>
                <c:pt idx="2294">
                  <c:v>-470.606120391925</c:v>
                </c:pt>
                <c:pt idx="2295">
                  <c:v>-470.506168120952</c:v>
                </c:pt>
                <c:pt idx="2296">
                  <c:v>-470.406216105586</c:v>
                </c:pt>
                <c:pt idx="2297">
                  <c:v>-470.30626434653499</c:v>
                </c:pt>
                <c:pt idx="2298">
                  <c:v>-470.20631284450201</c:v>
                </c:pt>
                <c:pt idx="2299">
                  <c:v>-470.10636160019402</c:v>
                </c:pt>
                <c:pt idx="2300">
                  <c:v>-470.00641061431702</c:v>
                </c:pt>
                <c:pt idx="2301">
                  <c:v>-469.90645988757598</c:v>
                </c:pt>
                <c:pt idx="2302">
                  <c:v>-469.80650942067803</c:v>
                </c:pt>
                <c:pt idx="2303">
                  <c:v>-469.70655921432802</c:v>
                </c:pt>
                <c:pt idx="2304">
                  <c:v>-469.60660926923299</c:v>
                </c:pt>
                <c:pt idx="2305">
                  <c:v>-469.50665958609699</c:v>
                </c:pt>
                <c:pt idx="2306">
                  <c:v>-469.406710165628</c:v>
                </c:pt>
                <c:pt idx="2307">
                  <c:v>-469.30676100852997</c:v>
                </c:pt>
                <c:pt idx="2308">
                  <c:v>-469.20681211551101</c:v>
                </c:pt>
                <c:pt idx="2309">
                  <c:v>-469.10686348727597</c:v>
                </c:pt>
                <c:pt idx="2310">
                  <c:v>-469.00691512453102</c:v>
                </c:pt>
                <c:pt idx="2311">
                  <c:v>-468.90696702798402</c:v>
                </c:pt>
                <c:pt idx="2312">
                  <c:v>-468.80701919834002</c:v>
                </c:pt>
                <c:pt idx="2313">
                  <c:v>-468.70707163630601</c:v>
                </c:pt>
                <c:pt idx="2314">
                  <c:v>-468.60712434258801</c:v>
                </c:pt>
                <c:pt idx="2315">
                  <c:v>-468.50717731789399</c:v>
                </c:pt>
                <c:pt idx="2316">
                  <c:v>-468.40723056292899</c:v>
                </c:pt>
                <c:pt idx="2317">
                  <c:v>-468.30728407840002</c:v>
                </c:pt>
                <c:pt idx="2318">
                  <c:v>-468.20733786501501</c:v>
                </c:pt>
                <c:pt idx="2319">
                  <c:v>-468.10739192348001</c:v>
                </c:pt>
                <c:pt idx="2320">
                  <c:v>-468.00744625450199</c:v>
                </c:pt>
                <c:pt idx="2321">
                  <c:v>-467.90750085878898</c:v>
                </c:pt>
                <c:pt idx="2322">
                  <c:v>-467.80755573704602</c:v>
                </c:pt>
                <c:pt idx="2323">
                  <c:v>-467.70761088998199</c:v>
                </c:pt>
                <c:pt idx="2324">
                  <c:v>-467.60766631830398</c:v>
                </c:pt>
                <c:pt idx="2325">
                  <c:v>-467.50772202271901</c:v>
                </c:pt>
                <c:pt idx="2326">
                  <c:v>-467.407778003933</c:v>
                </c:pt>
                <c:pt idx="2327">
                  <c:v>-467.307834262656</c:v>
                </c:pt>
                <c:pt idx="2328">
                  <c:v>-467.20789079959297</c:v>
                </c:pt>
                <c:pt idx="2329">
                  <c:v>-467.10794761545299</c:v>
                </c:pt>
                <c:pt idx="2330">
                  <c:v>-467.008004710943</c:v>
                </c:pt>
                <c:pt idx="2331">
                  <c:v>-466.908062086771</c:v>
                </c:pt>
                <c:pt idx="2332">
                  <c:v>-466.808119743644</c:v>
                </c:pt>
                <c:pt idx="2333">
                  <c:v>-466.70817768227101</c:v>
                </c:pt>
                <c:pt idx="2334">
                  <c:v>-466.608235903359</c:v>
                </c:pt>
                <c:pt idx="2335">
                  <c:v>-466.50829440761697</c:v>
                </c:pt>
                <c:pt idx="2336">
                  <c:v>-466.40835319575302</c:v>
                </c:pt>
                <c:pt idx="2337">
                  <c:v>-466.308412268474</c:v>
                </c:pt>
                <c:pt idx="2338">
                  <c:v>-466.20847162649</c:v>
                </c:pt>
                <c:pt idx="2339">
                  <c:v>-466.10853127050802</c:v>
                </c:pt>
                <c:pt idx="2340">
                  <c:v>-466.008591201238</c:v>
                </c:pt>
                <c:pt idx="2341">
                  <c:v>-465.90865141938701</c:v>
                </c:pt>
                <c:pt idx="2342">
                  <c:v>-465.80871192566502</c:v>
                </c:pt>
                <c:pt idx="2343">
                  <c:v>-465.70877272078098</c:v>
                </c:pt>
                <c:pt idx="2344">
                  <c:v>-465.60883380544198</c:v>
                </c:pt>
                <c:pt idx="2345">
                  <c:v>-465.50889518035899</c:v>
                </c:pt>
                <c:pt idx="2346">
                  <c:v>-465.40895684624002</c:v>
                </c:pt>
                <c:pt idx="2347">
                  <c:v>-465.30901880379298</c:v>
                </c:pt>
                <c:pt idx="2348">
                  <c:v>-465.20908105372899</c:v>
                </c:pt>
                <c:pt idx="2349">
                  <c:v>-465.10914359675598</c:v>
                </c:pt>
                <c:pt idx="2350">
                  <c:v>-465.00920643358398</c:v>
                </c:pt>
                <c:pt idx="2351">
                  <c:v>-464.909269564922</c:v>
                </c:pt>
                <c:pt idx="2352">
                  <c:v>-464.80933299147898</c:v>
                </c:pt>
                <c:pt idx="2353">
                  <c:v>-464.709396713964</c:v>
                </c:pt>
                <c:pt idx="2354">
                  <c:v>-464.60946073308799</c:v>
                </c:pt>
                <c:pt idx="2355">
                  <c:v>-464.50952504956001</c:v>
                </c:pt>
                <c:pt idx="2356">
                  <c:v>-464.40958966408999</c:v>
                </c:pt>
                <c:pt idx="2357">
                  <c:v>-464.30965457738699</c:v>
                </c:pt>
                <c:pt idx="2358">
                  <c:v>-464.20971979016099</c:v>
                </c:pt>
                <c:pt idx="2359">
                  <c:v>-464.10978530312201</c:v>
                </c:pt>
                <c:pt idx="2360">
                  <c:v>-464.00985111697997</c:v>
                </c:pt>
                <c:pt idx="2361">
                  <c:v>-463.909917232444</c:v>
                </c:pt>
                <c:pt idx="2362">
                  <c:v>-463.80998365022498</c:v>
                </c:pt>
                <c:pt idx="2363">
                  <c:v>-463.71005037103299</c:v>
                </c:pt>
                <c:pt idx="2364">
                  <c:v>-463.61011739557802</c:v>
                </c:pt>
                <c:pt idx="2365">
                  <c:v>-463.51018472456798</c:v>
                </c:pt>
                <c:pt idx="2366">
                  <c:v>-463.41025235871598</c:v>
                </c:pt>
                <c:pt idx="2367">
                  <c:v>-463.31032029873001</c:v>
                </c:pt>
                <c:pt idx="2368">
                  <c:v>-463.21038854532202</c:v>
                </c:pt>
                <c:pt idx="2369">
                  <c:v>-463.11045709920302</c:v>
                </c:pt>
                <c:pt idx="2370">
                  <c:v>-463.01052596108201</c:v>
                </c:pt>
                <c:pt idx="2371">
                  <c:v>-462.91059513166999</c:v>
                </c:pt>
                <c:pt idx="2372">
                  <c:v>-462.81066461167899</c:v>
                </c:pt>
                <c:pt idx="2373">
                  <c:v>-462.71073440181902</c:v>
                </c:pt>
                <c:pt idx="2374">
                  <c:v>-462.61080450280002</c:v>
                </c:pt>
                <c:pt idx="2375">
                  <c:v>-462.51087491533502</c:v>
                </c:pt>
                <c:pt idx="2376">
                  <c:v>-462.41094564013201</c:v>
                </c:pt>
                <c:pt idx="2377">
                  <c:v>-462.31101667790398</c:v>
                </c:pt>
                <c:pt idx="2378">
                  <c:v>-462.21108802936101</c:v>
                </c:pt>
                <c:pt idx="2379">
                  <c:v>-462.11115969521501</c:v>
                </c:pt>
                <c:pt idx="2380">
                  <c:v>-462.01123167617499</c:v>
                </c:pt>
                <c:pt idx="2381">
                  <c:v>-461.91130397295501</c:v>
                </c:pt>
                <c:pt idx="2382">
                  <c:v>-461.81137658626301</c:v>
                </c:pt>
                <c:pt idx="2383">
                  <c:v>-461.71144951681299</c:v>
                </c:pt>
                <c:pt idx="2384">
                  <c:v>-461.61152276531499</c:v>
                </c:pt>
                <c:pt idx="2385">
                  <c:v>-461.51159633248</c:v>
                </c:pt>
                <c:pt idx="2386">
                  <c:v>-461.41167021901998</c:v>
                </c:pt>
                <c:pt idx="2387">
                  <c:v>-461.31174442564497</c:v>
                </c:pt>
                <c:pt idx="2388">
                  <c:v>-461.21181895306898</c:v>
                </c:pt>
                <c:pt idx="2389">
                  <c:v>-461.11189380200102</c:v>
                </c:pt>
                <c:pt idx="2390">
                  <c:v>-461.01196897315401</c:v>
                </c:pt>
                <c:pt idx="2391">
                  <c:v>-460.91204446723901</c:v>
                </c:pt>
                <c:pt idx="2392">
                  <c:v>-460.81212028496799</c:v>
                </c:pt>
                <c:pt idx="2393">
                  <c:v>-460.71219642705302</c:v>
                </c:pt>
                <c:pt idx="2394">
                  <c:v>-460.61227289420401</c:v>
                </c:pt>
                <c:pt idx="2395">
                  <c:v>-460.512349687133</c:v>
                </c:pt>
                <c:pt idx="2396">
                  <c:v>-460.41242680655301</c:v>
                </c:pt>
                <c:pt idx="2397">
                  <c:v>-460.31250425317501</c:v>
                </c:pt>
                <c:pt idx="2398">
                  <c:v>-460.21258202771003</c:v>
                </c:pt>
                <c:pt idx="2399">
                  <c:v>-460.11266013087101</c:v>
                </c:pt>
                <c:pt idx="2400">
                  <c:v>-460.01273856337002</c:v>
                </c:pt>
                <c:pt idx="2401">
                  <c:v>-459.91281732591801</c:v>
                </c:pt>
                <c:pt idx="2402">
                  <c:v>-459.812896419227</c:v>
                </c:pt>
                <c:pt idx="2403">
                  <c:v>-459.71297584400997</c:v>
                </c:pt>
                <c:pt idx="2404">
                  <c:v>-459.61305560097901</c:v>
                </c:pt>
                <c:pt idx="2405">
                  <c:v>-459.51313569084499</c:v>
                </c:pt>
                <c:pt idx="2406">
                  <c:v>-459.41321611432102</c:v>
                </c:pt>
                <c:pt idx="2407">
                  <c:v>-459.313296872119</c:v>
                </c:pt>
                <c:pt idx="2408">
                  <c:v>-459.21337796495101</c:v>
                </c:pt>
                <c:pt idx="2409">
                  <c:v>-459.11345939352901</c:v>
                </c:pt>
                <c:pt idx="2410">
                  <c:v>-459.01354115856702</c:v>
                </c:pt>
                <c:pt idx="2411">
                  <c:v>-458.91362326077598</c:v>
                </c:pt>
                <c:pt idx="2412">
                  <c:v>-458.81370570086801</c:v>
                </c:pt>
                <c:pt idx="2413">
                  <c:v>-458.71378847955702</c:v>
                </c:pt>
                <c:pt idx="2414">
                  <c:v>-458.61387159755498</c:v>
                </c:pt>
                <c:pt idx="2415">
                  <c:v>-458.513955055574</c:v>
                </c:pt>
                <c:pt idx="2416">
                  <c:v>-458.414038854328</c:v>
                </c:pt>
                <c:pt idx="2417">
                  <c:v>-458.31412299452802</c:v>
                </c:pt>
                <c:pt idx="2418">
                  <c:v>-458.21420747688802</c:v>
                </c:pt>
                <c:pt idx="2419">
                  <c:v>-458.11429230212099</c:v>
                </c:pt>
                <c:pt idx="2420">
                  <c:v>-458.014377470939</c:v>
                </c:pt>
                <c:pt idx="2421">
                  <c:v>-457.91446298405498</c:v>
                </c:pt>
                <c:pt idx="2422">
                  <c:v>-457.814548842183</c:v>
                </c:pt>
                <c:pt idx="2423">
                  <c:v>-457.71463504603503</c:v>
                </c:pt>
                <c:pt idx="2424">
                  <c:v>-457.61472159632501</c:v>
                </c:pt>
                <c:pt idx="2425">
                  <c:v>-457.51480849376497</c:v>
                </c:pt>
                <c:pt idx="2426">
                  <c:v>-457.41489573907</c:v>
                </c:pt>
                <c:pt idx="2427">
                  <c:v>-457.31498333295201</c:v>
                </c:pt>
                <c:pt idx="2428">
                  <c:v>-457.21507127612398</c:v>
                </c:pt>
                <c:pt idx="2429">
                  <c:v>-457.11515956929998</c:v>
                </c:pt>
                <c:pt idx="2430">
                  <c:v>-457.01524821319299</c:v>
                </c:pt>
                <c:pt idx="2431">
                  <c:v>-456.91533720851601</c:v>
                </c:pt>
                <c:pt idx="2432">
                  <c:v>-456.81542655598298</c:v>
                </c:pt>
                <c:pt idx="2433">
                  <c:v>-456.71551625630701</c:v>
                </c:pt>
                <c:pt idx="2434">
                  <c:v>-456.615606310202</c:v>
                </c:pt>
                <c:pt idx="2435">
                  <c:v>-456.51569671838001</c:v>
                </c:pt>
                <c:pt idx="2436">
                  <c:v>-456.41578748155598</c:v>
                </c:pt>
                <c:pt idx="2437">
                  <c:v>-456.315878600443</c:v>
                </c:pt>
                <c:pt idx="2438">
                  <c:v>-456.215970075754</c:v>
                </c:pt>
                <c:pt idx="2439">
                  <c:v>-456.11606190820299</c:v>
                </c:pt>
                <c:pt idx="2440">
                  <c:v>-456.01615409850399</c:v>
                </c:pt>
                <c:pt idx="2441">
                  <c:v>-455.91624664736997</c:v>
                </c:pt>
                <c:pt idx="2442">
                  <c:v>-455.81633955551501</c:v>
                </c:pt>
                <c:pt idx="2443">
                  <c:v>-455.71643282365199</c:v>
                </c:pt>
                <c:pt idx="2444">
                  <c:v>-455.61652645249501</c:v>
                </c:pt>
                <c:pt idx="2445">
                  <c:v>-455.51662044275798</c:v>
                </c:pt>
                <c:pt idx="2446">
                  <c:v>-455.41671479515497</c:v>
                </c:pt>
                <c:pt idx="2447">
                  <c:v>-455.31680951039903</c:v>
                </c:pt>
                <c:pt idx="2448">
                  <c:v>-455.216904589205</c:v>
                </c:pt>
                <c:pt idx="2449">
                  <c:v>-455.11700003228498</c:v>
                </c:pt>
                <c:pt idx="2450">
                  <c:v>-455.01709584035501</c:v>
                </c:pt>
                <c:pt idx="2451">
                  <c:v>-454.91719201412701</c:v>
                </c:pt>
                <c:pt idx="2452">
                  <c:v>-454.81728855431697</c:v>
                </c:pt>
                <c:pt idx="2453">
                  <c:v>-454.71738546163698</c:v>
                </c:pt>
                <c:pt idx="2454">
                  <c:v>-454.61748273680303</c:v>
                </c:pt>
                <c:pt idx="2455">
                  <c:v>-454.51758038052799</c:v>
                </c:pt>
                <c:pt idx="2456">
                  <c:v>-454.41767839352701</c:v>
                </c:pt>
                <c:pt idx="2457">
                  <c:v>-454.31777677651399</c:v>
                </c:pt>
                <c:pt idx="2458">
                  <c:v>-454.21787553020403</c:v>
                </c:pt>
                <c:pt idx="2459">
                  <c:v>-454.11797465530998</c:v>
                </c:pt>
                <c:pt idx="2460">
                  <c:v>-454.01807415254802</c:v>
                </c:pt>
                <c:pt idx="2461">
                  <c:v>-453.91817402263302</c:v>
                </c:pt>
                <c:pt idx="2462">
                  <c:v>-453.81827426627802</c:v>
                </c:pt>
                <c:pt idx="2463">
                  <c:v>-453.718374884198</c:v>
                </c:pt>
                <c:pt idx="2464">
                  <c:v>-453.61847587710901</c:v>
                </c:pt>
                <c:pt idx="2465">
                  <c:v>-453.51857724572398</c:v>
                </c:pt>
                <c:pt idx="2466">
                  <c:v>-453.41867899075999</c:v>
                </c:pt>
                <c:pt idx="2467">
                  <c:v>-453.31878111293099</c:v>
                </c:pt>
                <c:pt idx="2468">
                  <c:v>-453.21888361295299</c:v>
                </c:pt>
                <c:pt idx="2469">
                  <c:v>-453.11898649153898</c:v>
                </c:pt>
                <c:pt idx="2470">
                  <c:v>-453.01908974940699</c:v>
                </c:pt>
                <c:pt idx="2471">
                  <c:v>-452.91919338727098</c:v>
                </c:pt>
                <c:pt idx="2472">
                  <c:v>-452.81929740584599</c:v>
                </c:pt>
                <c:pt idx="2473">
                  <c:v>-452.71940180584801</c:v>
                </c:pt>
                <c:pt idx="2474">
                  <c:v>-452.61950658799299</c:v>
                </c:pt>
                <c:pt idx="2475">
                  <c:v>-452.51961175299499</c:v>
                </c:pt>
                <c:pt idx="2476">
                  <c:v>-452.41971730157002</c:v>
                </c:pt>
                <c:pt idx="2477">
                  <c:v>-452.31982323443498</c:v>
                </c:pt>
                <c:pt idx="2478">
                  <c:v>-452.219929552304</c:v>
                </c:pt>
                <c:pt idx="2479">
                  <c:v>-452.12003625589301</c:v>
                </c:pt>
                <c:pt idx="2480">
                  <c:v>-452.02014334591701</c:v>
                </c:pt>
                <c:pt idx="2481">
                  <c:v>-451.92025082309101</c:v>
                </c:pt>
                <c:pt idx="2482">
                  <c:v>-451.82035868813199</c:v>
                </c:pt>
                <c:pt idx="2483">
                  <c:v>-451.72046694175401</c:v>
                </c:pt>
                <c:pt idx="2484">
                  <c:v>-451.62057558467302</c:v>
                </c:pt>
                <c:pt idx="2485">
                  <c:v>-451.52068461760501</c:v>
                </c:pt>
                <c:pt idx="2486">
                  <c:v>-451.420794041264</c:v>
                </c:pt>
                <c:pt idx="2487">
                  <c:v>-451.32090385636599</c:v>
                </c:pt>
                <c:pt idx="2488">
                  <c:v>-451.22101406362702</c:v>
                </c:pt>
                <c:pt idx="2489">
                  <c:v>-451.12112466376198</c:v>
                </c:pt>
                <c:pt idx="2490">
                  <c:v>-451.02123565748599</c:v>
                </c:pt>
                <c:pt idx="2491">
                  <c:v>-450.92134704551597</c:v>
                </c:pt>
                <c:pt idx="2492">
                  <c:v>-450.82145882856599</c:v>
                </c:pt>
                <c:pt idx="2493">
                  <c:v>-450.72157100735097</c:v>
                </c:pt>
                <c:pt idx="2494">
                  <c:v>-450.62168358258799</c:v>
                </c:pt>
                <c:pt idx="2495">
                  <c:v>-450.52179655499299</c:v>
                </c:pt>
                <c:pt idx="2496">
                  <c:v>-450.42190992527901</c:v>
                </c:pt>
                <c:pt idx="2497">
                  <c:v>-450.32202369416302</c:v>
                </c:pt>
                <c:pt idx="2498">
                  <c:v>-450.22213786236102</c:v>
                </c:pt>
                <c:pt idx="2499">
                  <c:v>-450.12225243058703</c:v>
                </c:pt>
                <c:pt idx="2500">
                  <c:v>-450.02236739955799</c:v>
                </c:pt>
                <c:pt idx="2501">
                  <c:v>-449.92248276998799</c:v>
                </c:pt>
                <c:pt idx="2502">
                  <c:v>-449.82259854259399</c:v>
                </c:pt>
                <c:pt idx="2503">
                  <c:v>-449.72271471809103</c:v>
                </c:pt>
                <c:pt idx="2504">
                  <c:v>-449.62283129719401</c:v>
                </c:pt>
                <c:pt idx="2505">
                  <c:v>-449.522948280619</c:v>
                </c:pt>
                <c:pt idx="2506">
                  <c:v>-449.42306566908098</c:v>
                </c:pt>
                <c:pt idx="2507">
                  <c:v>-449.323183463296</c:v>
                </c:pt>
                <c:pt idx="2508">
                  <c:v>-449.22330166397899</c:v>
                </c:pt>
                <c:pt idx="2509">
                  <c:v>-449.12342027184701</c:v>
                </c:pt>
                <c:pt idx="2510">
                  <c:v>-449.02353928761499</c:v>
                </c:pt>
                <c:pt idx="2511">
                  <c:v>-448.92365871199797</c:v>
                </c:pt>
                <c:pt idx="2512">
                  <c:v>-448.82377854571303</c:v>
                </c:pt>
                <c:pt idx="2513">
                  <c:v>-448.72389878947502</c:v>
                </c:pt>
                <c:pt idx="2514">
                  <c:v>-448.62401944399898</c:v>
                </c:pt>
                <c:pt idx="2515">
                  <c:v>-448.52414051000301</c:v>
                </c:pt>
                <c:pt idx="2516">
                  <c:v>-448.42426198820101</c:v>
                </c:pt>
                <c:pt idx="2517">
                  <c:v>-448.32438387931001</c:v>
                </c:pt>
                <c:pt idx="2518">
                  <c:v>-448.22450618404599</c:v>
                </c:pt>
                <c:pt idx="2519">
                  <c:v>-448.12462890312401</c:v>
                </c:pt>
                <c:pt idx="2520">
                  <c:v>-448.02475203726101</c:v>
                </c:pt>
                <c:pt idx="2521">
                  <c:v>-447.92487558717198</c:v>
                </c:pt>
                <c:pt idx="2522">
                  <c:v>-447.824999553574</c:v>
                </c:pt>
                <c:pt idx="2523">
                  <c:v>-447.72512393718301</c:v>
                </c:pt>
                <c:pt idx="2524">
                  <c:v>-447.62524873871502</c:v>
                </c:pt>
                <c:pt idx="2525">
                  <c:v>-447.52537395888601</c:v>
                </c:pt>
                <c:pt idx="2526">
                  <c:v>-447.42549959841199</c:v>
                </c:pt>
                <c:pt idx="2527">
                  <c:v>-447.32562565800998</c:v>
                </c:pt>
                <c:pt idx="2528">
                  <c:v>-447.22575213839701</c:v>
                </c:pt>
                <c:pt idx="2529">
                  <c:v>-447.12587904028902</c:v>
                </c:pt>
                <c:pt idx="2530">
                  <c:v>-447.02600636440297</c:v>
                </c:pt>
                <c:pt idx="2531">
                  <c:v>-446.92613411145499</c:v>
                </c:pt>
                <c:pt idx="2532">
                  <c:v>-446.826262282161</c:v>
                </c:pt>
                <c:pt idx="2533">
                  <c:v>-446.72639087724002</c:v>
                </c:pt>
                <c:pt idx="2534">
                  <c:v>-446.62651989740698</c:v>
                </c:pt>
                <c:pt idx="2535">
                  <c:v>-446.52664934337901</c:v>
                </c:pt>
                <c:pt idx="2536">
                  <c:v>-446.42677921587301</c:v>
                </c:pt>
                <c:pt idx="2537">
                  <c:v>-446.32690951560602</c:v>
                </c:pt>
                <c:pt idx="2538">
                  <c:v>-446.22704024329403</c:v>
                </c:pt>
                <c:pt idx="2539">
                  <c:v>-446.127171399654</c:v>
                </c:pt>
                <c:pt idx="2540">
                  <c:v>-446.02730298540303</c:v>
                </c:pt>
                <c:pt idx="2541">
                  <c:v>-445.92743500125903</c:v>
                </c:pt>
                <c:pt idx="2542">
                  <c:v>-445.82756744793699</c:v>
                </c:pt>
                <c:pt idx="2543">
                  <c:v>-445.727700326155</c:v>
                </c:pt>
                <c:pt idx="2544">
                  <c:v>-445.62783363663101</c:v>
                </c:pt>
                <c:pt idx="2545">
                  <c:v>-445.52796738008198</c:v>
                </c:pt>
                <c:pt idx="2546">
                  <c:v>-445.42810155722401</c:v>
                </c:pt>
                <c:pt idx="2547">
                  <c:v>-445.32823616877602</c:v>
                </c:pt>
                <c:pt idx="2548">
                  <c:v>-445.22837121545399</c:v>
                </c:pt>
                <c:pt idx="2549">
                  <c:v>-445.12850669797501</c:v>
                </c:pt>
                <c:pt idx="2550">
                  <c:v>-445.02864261705702</c:v>
                </c:pt>
                <c:pt idx="2551">
                  <c:v>-444.92877897341799</c:v>
                </c:pt>
                <c:pt idx="2552">
                  <c:v>-444.82891576777399</c:v>
                </c:pt>
                <c:pt idx="2553">
                  <c:v>-444.72905300084301</c:v>
                </c:pt>
                <c:pt idx="2554">
                  <c:v>-444.62919067334201</c:v>
                </c:pt>
                <c:pt idx="2555">
                  <c:v>-444.52932878598898</c:v>
                </c:pt>
                <c:pt idx="2556">
                  <c:v>-444.42946733949901</c:v>
                </c:pt>
                <c:pt idx="2557">
                  <c:v>-444.32960633459101</c:v>
                </c:pt>
                <c:pt idx="2558">
                  <c:v>-444.22974577198198</c:v>
                </c:pt>
                <c:pt idx="2559">
                  <c:v>-444.129885652388</c:v>
                </c:pt>
                <c:pt idx="2560">
                  <c:v>-444.03002597652602</c:v>
                </c:pt>
                <c:pt idx="2561">
                  <c:v>-443.93016674511398</c:v>
                </c:pt>
                <c:pt idx="2562">
                  <c:v>-443.83030795886901</c:v>
                </c:pt>
                <c:pt idx="2563">
                  <c:v>-443.73044961850798</c:v>
                </c:pt>
                <c:pt idx="2564">
                  <c:v>-443.630591724748</c:v>
                </c:pt>
                <c:pt idx="2565">
                  <c:v>-443.53073427830702</c:v>
                </c:pt>
                <c:pt idx="2566">
                  <c:v>-443.43087727990201</c:v>
                </c:pt>
                <c:pt idx="2567">
                  <c:v>-443.33102073024901</c:v>
                </c:pt>
                <c:pt idx="2568">
                  <c:v>-443.23116463006698</c:v>
                </c:pt>
                <c:pt idx="2569">
                  <c:v>-443.13130898007199</c:v>
                </c:pt>
                <c:pt idx="2570">
                  <c:v>-443.03145378098202</c:v>
                </c:pt>
                <c:pt idx="2571">
                  <c:v>-442.93159903351398</c:v>
                </c:pt>
                <c:pt idx="2572">
                  <c:v>-442.83174473838699</c:v>
                </c:pt>
                <c:pt idx="2573">
                  <c:v>-442.73189089631597</c:v>
                </c:pt>
                <c:pt idx="2574">
                  <c:v>-442.63203750801898</c:v>
                </c:pt>
                <c:pt idx="2575">
                  <c:v>-442.53218457421502</c:v>
                </c:pt>
                <c:pt idx="2576">
                  <c:v>-442.43233209561998</c:v>
                </c:pt>
                <c:pt idx="2577">
                  <c:v>-442.332480072951</c:v>
                </c:pt>
                <c:pt idx="2578">
                  <c:v>-442.23262850692697</c:v>
                </c:pt>
                <c:pt idx="2579">
                  <c:v>-442.13277739826498</c:v>
                </c:pt>
                <c:pt idx="2580">
                  <c:v>-442.03292674768198</c:v>
                </c:pt>
                <c:pt idx="2581">
                  <c:v>-441.93307655589501</c:v>
                </c:pt>
                <c:pt idx="2582">
                  <c:v>-441.833226823622</c:v>
                </c:pt>
                <c:pt idx="2583">
                  <c:v>-441.73337755158099</c:v>
                </c:pt>
                <c:pt idx="2584">
                  <c:v>-441.633528740489</c:v>
                </c:pt>
                <c:pt idx="2585">
                  <c:v>-441.53368039106402</c:v>
                </c:pt>
                <c:pt idx="2586">
                  <c:v>-441.433832504024</c:v>
                </c:pt>
                <c:pt idx="2587">
                  <c:v>-441.33398508008599</c:v>
                </c:pt>
                <c:pt idx="2588">
                  <c:v>-441.23413811996897</c:v>
                </c:pt>
                <c:pt idx="2589">
                  <c:v>-441.13429162438803</c:v>
                </c:pt>
                <c:pt idx="2590">
                  <c:v>-441.03444559406398</c:v>
                </c:pt>
                <c:pt idx="2591">
                  <c:v>-440.93460002971199</c:v>
                </c:pt>
                <c:pt idx="2592">
                  <c:v>-440.834754932051</c:v>
                </c:pt>
                <c:pt idx="2593">
                  <c:v>-440.73491030179798</c:v>
                </c:pt>
                <c:pt idx="2594">
                  <c:v>-440.63506613967201</c:v>
                </c:pt>
                <c:pt idx="2595">
                  <c:v>-440.53522244638998</c:v>
                </c:pt>
                <c:pt idx="2596">
                  <c:v>-440.43537922266898</c:v>
                </c:pt>
                <c:pt idx="2597">
                  <c:v>-440.33553646922797</c:v>
                </c:pt>
                <c:pt idx="2598">
                  <c:v>-440.23569418678397</c:v>
                </c:pt>
                <c:pt idx="2599">
                  <c:v>-440.13585237605503</c:v>
                </c:pt>
                <c:pt idx="2600">
                  <c:v>-440.03601103775901</c:v>
                </c:pt>
                <c:pt idx="2601">
                  <c:v>-439.936170172613</c:v>
                </c:pt>
                <c:pt idx="2602">
                  <c:v>-439.83632978133602</c:v>
                </c:pt>
                <c:pt idx="2603">
                  <c:v>-439.73648986464502</c:v>
                </c:pt>
                <c:pt idx="2604">
                  <c:v>-439.636650423258</c:v>
                </c:pt>
                <c:pt idx="2605">
                  <c:v>-439.53681145789301</c:v>
                </c:pt>
                <c:pt idx="2606">
                  <c:v>-439.43697296926803</c:v>
                </c:pt>
                <c:pt idx="2607">
                  <c:v>-439.33713495810099</c:v>
                </c:pt>
                <c:pt idx="2608">
                  <c:v>-439.23729742510898</c:v>
                </c:pt>
                <c:pt idx="2609">
                  <c:v>-439.13746037100998</c:v>
                </c:pt>
                <c:pt idx="2610">
                  <c:v>-439.03762379652301</c:v>
                </c:pt>
                <c:pt idx="2611">
                  <c:v>-438.93778770236599</c:v>
                </c:pt>
                <c:pt idx="2612">
                  <c:v>-438.83795208925602</c:v>
                </c:pt>
                <c:pt idx="2613">
                  <c:v>-438.73811695791102</c:v>
                </c:pt>
                <c:pt idx="2614">
                  <c:v>-438.63828230905</c:v>
                </c:pt>
                <c:pt idx="2615">
                  <c:v>-438.53844814338999</c:v>
                </c:pt>
                <c:pt idx="2616">
                  <c:v>-438.43861446165101</c:v>
                </c:pt>
                <c:pt idx="2617">
                  <c:v>-438.33878126454903</c:v>
                </c:pt>
                <c:pt idx="2618">
                  <c:v>-438.238948552804</c:v>
                </c:pt>
                <c:pt idx="2619">
                  <c:v>-438.13911632713302</c:v>
                </c:pt>
                <c:pt idx="2620">
                  <c:v>-438.03928458825402</c:v>
                </c:pt>
                <c:pt idx="2621">
                  <c:v>-437.939453336886</c:v>
                </c:pt>
                <c:pt idx="2622">
                  <c:v>-437.83962257374702</c:v>
                </c:pt>
                <c:pt idx="2623">
                  <c:v>-437.73979229955597</c:v>
                </c:pt>
                <c:pt idx="2624">
                  <c:v>-437.63996251502903</c:v>
                </c:pt>
                <c:pt idx="2625">
                  <c:v>-437.54013322088701</c:v>
                </c:pt>
                <c:pt idx="2626">
                  <c:v>-437.44030441784599</c:v>
                </c:pt>
                <c:pt idx="2627">
                  <c:v>-437.340476106626</c:v>
                </c:pt>
                <c:pt idx="2628">
                  <c:v>-437.240648287944</c:v>
                </c:pt>
                <c:pt idx="2629">
                  <c:v>-437.140820962519</c:v>
                </c:pt>
                <c:pt idx="2630">
                  <c:v>-437.04099413107002</c:v>
                </c:pt>
                <c:pt idx="2631">
                  <c:v>-436.94116779431403</c:v>
                </c:pt>
                <c:pt idx="2632">
                  <c:v>-436.84134195297099</c:v>
                </c:pt>
                <c:pt idx="2633">
                  <c:v>-436.741516607758</c:v>
                </c:pt>
                <c:pt idx="2634">
                  <c:v>-436.64169175939401</c:v>
                </c:pt>
                <c:pt idx="2635">
                  <c:v>-436.54186740859802</c:v>
                </c:pt>
                <c:pt idx="2636">
                  <c:v>-436.44204355608798</c:v>
                </c:pt>
                <c:pt idx="2637">
                  <c:v>-436.34222020258301</c:v>
                </c:pt>
                <c:pt idx="2638">
                  <c:v>-436.24239734880098</c:v>
                </c:pt>
                <c:pt idx="2639">
                  <c:v>-436.14257499546102</c:v>
                </c:pt>
                <c:pt idx="2640">
                  <c:v>-436.042753143281</c:v>
                </c:pt>
                <c:pt idx="2641">
                  <c:v>-435.94293179298</c:v>
                </c:pt>
                <c:pt idx="2642">
                  <c:v>-435.84311094527601</c:v>
                </c:pt>
                <c:pt idx="2643">
                  <c:v>-435.74329060088797</c:v>
                </c:pt>
                <c:pt idx="2644">
                  <c:v>-435.643470760534</c:v>
                </c:pt>
                <c:pt idx="2645">
                  <c:v>-435.54365142493401</c:v>
                </c:pt>
                <c:pt idx="2646">
                  <c:v>-435.443832594806</c:v>
                </c:pt>
                <c:pt idx="2647">
                  <c:v>-435.344014270868</c:v>
                </c:pt>
                <c:pt idx="2648">
                  <c:v>-435.24419645383898</c:v>
                </c:pt>
                <c:pt idx="2649">
                  <c:v>-435.14437914443801</c:v>
                </c:pt>
                <c:pt idx="2650">
                  <c:v>-435.04456234338397</c:v>
                </c:pt>
                <c:pt idx="2651">
                  <c:v>-434.94474605139499</c:v>
                </c:pt>
                <c:pt idx="2652">
                  <c:v>-434.84493026919</c:v>
                </c:pt>
                <c:pt idx="2653">
                  <c:v>-434.74511499748797</c:v>
                </c:pt>
                <c:pt idx="2654">
                  <c:v>-434.64530023700701</c:v>
                </c:pt>
                <c:pt idx="2655">
                  <c:v>-434.54548598846702</c:v>
                </c:pt>
                <c:pt idx="2656">
                  <c:v>-434.44567225258601</c:v>
                </c:pt>
                <c:pt idx="2657">
                  <c:v>-434.34585903008298</c:v>
                </c:pt>
                <c:pt idx="2658">
                  <c:v>-434.246046321677</c:v>
                </c:pt>
                <c:pt idx="2659">
                  <c:v>-434.14623412808601</c:v>
                </c:pt>
                <c:pt idx="2660">
                  <c:v>-434.046422450031</c:v>
                </c:pt>
                <c:pt idx="2661">
                  <c:v>-433.94661128822798</c:v>
                </c:pt>
                <c:pt idx="2662">
                  <c:v>-433.84680064339801</c:v>
                </c:pt>
                <c:pt idx="2663">
                  <c:v>-433.74699051625902</c:v>
                </c:pt>
                <c:pt idx="2664">
                  <c:v>-433.64718090753098</c:v>
                </c:pt>
                <c:pt idx="2665">
                  <c:v>-433.54737181793098</c:v>
                </c:pt>
                <c:pt idx="2666">
                  <c:v>-433.44756324818002</c:v>
                </c:pt>
                <c:pt idx="2667">
                  <c:v>-433.347755198995</c:v>
                </c:pt>
                <c:pt idx="2668">
                  <c:v>-433.24794767109699</c:v>
                </c:pt>
                <c:pt idx="2669">
                  <c:v>-433.14814066520302</c:v>
                </c:pt>
                <c:pt idx="2670">
                  <c:v>-433.04833418203299</c:v>
                </c:pt>
                <c:pt idx="2671">
                  <c:v>-432.94852822230501</c:v>
                </c:pt>
                <c:pt idx="2672">
                  <c:v>-432.84872278673998</c:v>
                </c:pt>
                <c:pt idx="2673">
                  <c:v>-432.74891787605401</c:v>
                </c:pt>
                <c:pt idx="2674">
                  <c:v>-432.64911349096798</c:v>
                </c:pt>
                <c:pt idx="2675">
                  <c:v>-432.54930963220102</c:v>
                </c:pt>
                <c:pt idx="2676">
                  <c:v>-432.449506300471</c:v>
                </c:pt>
                <c:pt idx="2677">
                  <c:v>-432.349703496497</c:v>
                </c:pt>
                <c:pt idx="2678">
                  <c:v>-432.24990122099899</c:v>
                </c:pt>
                <c:pt idx="2679">
                  <c:v>-432.15009947469503</c:v>
                </c:pt>
                <c:pt idx="2680">
                  <c:v>-432.050298258304</c:v>
                </c:pt>
                <c:pt idx="2681">
                  <c:v>-431.950497572546</c:v>
                </c:pt>
                <c:pt idx="2682">
                  <c:v>-431.85069741813902</c:v>
                </c:pt>
                <c:pt idx="2683">
                  <c:v>-431.75089779580202</c:v>
                </c:pt>
                <c:pt idx="2684">
                  <c:v>-431.651098706254</c:v>
                </c:pt>
                <c:pt idx="2685">
                  <c:v>-431.55130015021399</c:v>
                </c:pt>
                <c:pt idx="2686">
                  <c:v>-431.45150212840201</c:v>
                </c:pt>
                <c:pt idx="2687">
                  <c:v>-431.351704641536</c:v>
                </c:pt>
                <c:pt idx="2688">
                  <c:v>-431.251907690336</c:v>
                </c:pt>
                <c:pt idx="2689">
                  <c:v>-431.15211127551902</c:v>
                </c:pt>
                <c:pt idx="2690">
                  <c:v>-431.05231539780601</c:v>
                </c:pt>
                <c:pt idx="2691">
                  <c:v>-430.95252005791502</c:v>
                </c:pt>
                <c:pt idx="2692">
                  <c:v>-430.85272525656598</c:v>
                </c:pt>
                <c:pt idx="2693">
                  <c:v>-430.75293099447703</c:v>
                </c:pt>
                <c:pt idx="2694">
                  <c:v>-430.65313727236702</c:v>
                </c:pt>
                <c:pt idx="2695">
                  <c:v>-430.55334409095701</c:v>
                </c:pt>
                <c:pt idx="2696">
                  <c:v>-430.45355145096403</c:v>
                </c:pt>
                <c:pt idx="2697">
                  <c:v>-430.35375935310901</c:v>
                </c:pt>
                <c:pt idx="2698">
                  <c:v>-430.25396779811001</c:v>
                </c:pt>
                <c:pt idx="2699">
                  <c:v>-430.15417678668803</c:v>
                </c:pt>
                <c:pt idx="2700">
                  <c:v>-430.05438631956002</c:v>
                </c:pt>
                <c:pt idx="2701">
                  <c:v>-429.95459639744797</c:v>
                </c:pt>
                <c:pt idx="2702">
                  <c:v>-429.85480702106997</c:v>
                </c:pt>
                <c:pt idx="2703">
                  <c:v>-429.75501819114498</c:v>
                </c:pt>
                <c:pt idx="2704">
                  <c:v>-429.65522990839298</c:v>
                </c:pt>
                <c:pt idx="2705">
                  <c:v>-429.555442173534</c:v>
                </c:pt>
                <c:pt idx="2706">
                  <c:v>-429.45565498728598</c:v>
                </c:pt>
                <c:pt idx="2707">
                  <c:v>-429.35586835036997</c:v>
                </c:pt>
                <c:pt idx="2708">
                  <c:v>-429.25608226350403</c:v>
                </c:pt>
                <c:pt idx="2709">
                  <c:v>-429.15629672740903</c:v>
                </c:pt>
                <c:pt idx="2710">
                  <c:v>-429.05651174280302</c:v>
                </c:pt>
                <c:pt idx="2711">
                  <c:v>-428.95672731040702</c:v>
                </c:pt>
                <c:pt idx="2712">
                  <c:v>-428.856943430939</c:v>
                </c:pt>
                <c:pt idx="2713">
                  <c:v>-428.757160105119</c:v>
                </c:pt>
                <c:pt idx="2714">
                  <c:v>-428.657377333667</c:v>
                </c:pt>
                <c:pt idx="2715">
                  <c:v>-428.55759511730201</c:v>
                </c:pt>
                <c:pt idx="2716">
                  <c:v>-428.457813456743</c:v>
                </c:pt>
                <c:pt idx="2717">
                  <c:v>-428.35803235270902</c:v>
                </c:pt>
                <c:pt idx="2718">
                  <c:v>-428.25825180592102</c:v>
                </c:pt>
                <c:pt idx="2719">
                  <c:v>-428.15847181709699</c:v>
                </c:pt>
                <c:pt idx="2720">
                  <c:v>-428.058692386958</c:v>
                </c:pt>
                <c:pt idx="2721">
                  <c:v>-427.958913516221</c:v>
                </c:pt>
                <c:pt idx="2722">
                  <c:v>-427.85913520560803</c:v>
                </c:pt>
                <c:pt idx="2723">
                  <c:v>-427.75935745583701</c:v>
                </c:pt>
                <c:pt idx="2724">
                  <c:v>-427.65958026762701</c:v>
                </c:pt>
                <c:pt idx="2725">
                  <c:v>-427.55980364169898</c:v>
                </c:pt>
                <c:pt idx="2726">
                  <c:v>-427.46002757877199</c:v>
                </c:pt>
                <c:pt idx="2727">
                  <c:v>-427.36025207956499</c:v>
                </c:pt>
                <c:pt idx="2728">
                  <c:v>-427.26047714479802</c:v>
                </c:pt>
                <c:pt idx="2729">
                  <c:v>-427.16070277518998</c:v>
                </c:pt>
                <c:pt idx="2730">
                  <c:v>-427.06092897146198</c:v>
                </c:pt>
                <c:pt idx="2731">
                  <c:v>-426.96115573433201</c:v>
                </c:pt>
                <c:pt idx="2732">
                  <c:v>-426.86138306452102</c:v>
                </c:pt>
                <c:pt idx="2733">
                  <c:v>-426.761610962747</c:v>
                </c:pt>
                <c:pt idx="2734">
                  <c:v>-426.661839429731</c:v>
                </c:pt>
                <c:pt idx="2735">
                  <c:v>-426.56206846619301</c:v>
                </c:pt>
                <c:pt idx="2736">
                  <c:v>-426.46229807285101</c:v>
                </c:pt>
                <c:pt idx="2737">
                  <c:v>-426.36252825042698</c:v>
                </c:pt>
                <c:pt idx="2738">
                  <c:v>-426.262758999639</c:v>
                </c:pt>
                <c:pt idx="2739">
                  <c:v>-426.16299032120702</c:v>
                </c:pt>
                <c:pt idx="2740">
                  <c:v>-426.06322221585202</c:v>
                </c:pt>
                <c:pt idx="2741">
                  <c:v>-425.96345468429303</c:v>
                </c:pt>
                <c:pt idx="2742">
                  <c:v>-425.86368772724899</c:v>
                </c:pt>
                <c:pt idx="2743">
                  <c:v>-425.76392134544</c:v>
                </c:pt>
                <c:pt idx="2744">
                  <c:v>-425.664155539587</c:v>
                </c:pt>
                <c:pt idx="2745">
                  <c:v>-425.56439031040998</c:v>
                </c:pt>
                <c:pt idx="2746">
                  <c:v>-425.46462565862703</c:v>
                </c:pt>
                <c:pt idx="2747">
                  <c:v>-425.36486158495802</c:v>
                </c:pt>
                <c:pt idx="2748">
                  <c:v>-425.26509809012498</c:v>
                </c:pt>
                <c:pt idx="2749">
                  <c:v>-425.16533517484601</c:v>
                </c:pt>
                <c:pt idx="2750">
                  <c:v>-425.06557283984102</c:v>
                </c:pt>
                <c:pt idx="2751">
                  <c:v>-424.96581108583001</c:v>
                </c:pt>
                <c:pt idx="2752">
                  <c:v>-424.86604991353403</c:v>
                </c:pt>
                <c:pt idx="2753">
                  <c:v>-424.766289323671</c:v>
                </c:pt>
                <c:pt idx="2754">
                  <c:v>-424.66652931696302</c:v>
                </c:pt>
                <c:pt idx="2755">
                  <c:v>-424.56676989412802</c:v>
                </c:pt>
                <c:pt idx="2756">
                  <c:v>-424.46701105588699</c:v>
                </c:pt>
                <c:pt idx="2757">
                  <c:v>-424.36725280295798</c:v>
                </c:pt>
                <c:pt idx="2758">
                  <c:v>-424.26749513606302</c:v>
                </c:pt>
                <c:pt idx="2759">
                  <c:v>-424.16773805591902</c:v>
                </c:pt>
                <c:pt idx="2760">
                  <c:v>-424.06798156324697</c:v>
                </c:pt>
                <c:pt idx="2761">
                  <c:v>-423.96822565876698</c:v>
                </c:pt>
                <c:pt idx="2762">
                  <c:v>-423.868470343198</c:v>
                </c:pt>
                <c:pt idx="2763">
                  <c:v>-423.76871561725898</c:v>
                </c:pt>
                <c:pt idx="2764">
                  <c:v>-423.66896148167098</c:v>
                </c:pt>
                <c:pt idx="2765">
                  <c:v>-423.56920793715199</c:v>
                </c:pt>
                <c:pt idx="2766">
                  <c:v>-423.46945498442301</c:v>
                </c:pt>
                <c:pt idx="2767">
                  <c:v>-423.369702624203</c:v>
                </c:pt>
                <c:pt idx="2768">
                  <c:v>-423.269950857212</c:v>
                </c:pt>
                <c:pt idx="2769">
                  <c:v>-423.17019968416997</c:v>
                </c:pt>
                <c:pt idx="2770">
                  <c:v>-423.070449105796</c:v>
                </c:pt>
                <c:pt idx="2771">
                  <c:v>-422.97069912281103</c:v>
                </c:pt>
                <c:pt idx="2772">
                  <c:v>-422.87094973593503</c:v>
                </c:pt>
                <c:pt idx="2773">
                  <c:v>-422.77120094588798</c:v>
                </c:pt>
                <c:pt idx="2774">
                  <c:v>-422.67145275338999</c:v>
                </c:pt>
                <c:pt idx="2775">
                  <c:v>-422.57170515915999</c:v>
                </c:pt>
                <c:pt idx="2776">
                  <c:v>-422.47195816392002</c:v>
                </c:pt>
                <c:pt idx="2777">
                  <c:v>-422.37221176838801</c:v>
                </c:pt>
                <c:pt idx="2778">
                  <c:v>-422.27246597328599</c:v>
                </c:pt>
                <c:pt idx="2779">
                  <c:v>-422.17272077933302</c:v>
                </c:pt>
                <c:pt idx="2780">
                  <c:v>-422.07297618724903</c:v>
                </c:pt>
                <c:pt idx="2781">
                  <c:v>-421.97323219775399</c:v>
                </c:pt>
                <c:pt idx="2782">
                  <c:v>-421.873488811568</c:v>
                </c:pt>
                <c:pt idx="2783">
                  <c:v>-421.773746029412</c:v>
                </c:pt>
                <c:pt idx="2784">
                  <c:v>-421.67400385200602</c:v>
                </c:pt>
                <c:pt idx="2785">
                  <c:v>-421.57426228007</c:v>
                </c:pt>
                <c:pt idx="2786">
                  <c:v>-421.474521314323</c:v>
                </c:pt>
                <c:pt idx="2787">
                  <c:v>-421.37478095548698</c:v>
                </c:pt>
                <c:pt idx="2788">
                  <c:v>-421.27504120428</c:v>
                </c:pt>
                <c:pt idx="2789">
                  <c:v>-421.17530206142402</c:v>
                </c:pt>
                <c:pt idx="2790">
                  <c:v>-421.07556352763902</c:v>
                </c:pt>
                <c:pt idx="2791">
                  <c:v>-420.97582560364401</c:v>
                </c:pt>
                <c:pt idx="2792">
                  <c:v>-420.87608829016</c:v>
                </c:pt>
                <c:pt idx="2793">
                  <c:v>-420.77635158790702</c:v>
                </c:pt>
                <c:pt idx="2794">
                  <c:v>-420.67661549760601</c:v>
                </c:pt>
                <c:pt idx="2795">
                  <c:v>-420.57688001997502</c:v>
                </c:pt>
                <c:pt idx="2796">
                  <c:v>-420.47714515573603</c:v>
                </c:pt>
                <c:pt idx="2797">
                  <c:v>-420.377410905609</c:v>
                </c:pt>
                <c:pt idx="2798">
                  <c:v>-420.27767727031397</c:v>
                </c:pt>
                <c:pt idx="2799">
                  <c:v>-420.17794425057002</c:v>
                </c:pt>
                <c:pt idx="2800">
                  <c:v>-420.078211847099</c:v>
                </c:pt>
                <c:pt idx="2801">
                  <c:v>-419.97848006061997</c:v>
                </c:pt>
                <c:pt idx="2802">
                  <c:v>-419.878748891854</c:v>
                </c:pt>
                <c:pt idx="2803">
                  <c:v>-419.77901834151999</c:v>
                </c:pt>
                <c:pt idx="2804">
                  <c:v>-419.67928841034001</c:v>
                </c:pt>
                <c:pt idx="2805">
                  <c:v>-419.57955909903302</c:v>
                </c:pt>
                <c:pt idx="2806">
                  <c:v>-419.47983040832003</c:v>
                </c:pt>
                <c:pt idx="2807">
                  <c:v>-419.38010233892101</c:v>
                </c:pt>
                <c:pt idx="2808">
                  <c:v>-419.28037489155503</c:v>
                </c:pt>
                <c:pt idx="2809">
                  <c:v>-419.18064806694503</c:v>
                </c:pt>
                <c:pt idx="2810">
                  <c:v>-419.08092186580899</c:v>
                </c:pt>
                <c:pt idx="2811">
                  <c:v>-418.98119628886798</c:v>
                </c:pt>
                <c:pt idx="2812">
                  <c:v>-418.88147133684299</c:v>
                </c:pt>
                <c:pt idx="2813">
                  <c:v>-418.78174701045299</c:v>
                </c:pt>
                <c:pt idx="2814">
                  <c:v>-418.68202331041999</c:v>
                </c:pt>
                <c:pt idx="2815">
                  <c:v>-418.58230023746302</c:v>
                </c:pt>
                <c:pt idx="2816">
                  <c:v>-418.482577792303</c:v>
                </c:pt>
                <c:pt idx="2817">
                  <c:v>-418.38285597565999</c:v>
                </c:pt>
                <c:pt idx="2818">
                  <c:v>-418.28313478825498</c:v>
                </c:pt>
                <c:pt idx="2819">
                  <c:v>-418.18341423080801</c:v>
                </c:pt>
                <c:pt idx="2820">
                  <c:v>-418.083694304039</c:v>
                </c:pt>
                <c:pt idx="2821">
                  <c:v>-417.98397500866997</c:v>
                </c:pt>
                <c:pt idx="2822">
                  <c:v>-417.88425634542</c:v>
                </c:pt>
                <c:pt idx="2823">
                  <c:v>-417.78453831501002</c:v>
                </c:pt>
                <c:pt idx="2824">
                  <c:v>-417.68482091816202</c:v>
                </c:pt>
                <c:pt idx="2825">
                  <c:v>-417.58510415559499</c:v>
                </c:pt>
                <c:pt idx="2826">
                  <c:v>-417.48538802803102</c:v>
                </c:pt>
                <c:pt idx="2827">
                  <c:v>-417.38567253618902</c:v>
                </c:pt>
                <c:pt idx="2828">
                  <c:v>-417.285957680791</c:v>
                </c:pt>
                <c:pt idx="2829">
                  <c:v>-417.18624346255802</c:v>
                </c:pt>
                <c:pt idx="2830">
                  <c:v>-417.08652988220899</c:v>
                </c:pt>
                <c:pt idx="2831">
                  <c:v>-416.98681694046502</c:v>
                </c:pt>
                <c:pt idx="2832">
                  <c:v>-416.88710463804603</c:v>
                </c:pt>
                <c:pt idx="2833">
                  <c:v>-416.78739297567398</c:v>
                </c:pt>
                <c:pt idx="2834">
                  <c:v>-416.68768195406801</c:v>
                </c:pt>
                <c:pt idx="2835">
                  <c:v>-416.58797157394997</c:v>
                </c:pt>
                <c:pt idx="2836">
                  <c:v>-416.48826183603899</c:v>
                </c:pt>
                <c:pt idx="2837">
                  <c:v>-416.388552741056</c:v>
                </c:pt>
                <c:pt idx="2838">
                  <c:v>-416.288844289721</c:v>
                </c:pt>
                <c:pt idx="2839">
                  <c:v>-416.189136482756</c:v>
                </c:pt>
                <c:pt idx="2840">
                  <c:v>-416.08942932088001</c:v>
                </c:pt>
                <c:pt idx="2841">
                  <c:v>-415.98972280481399</c:v>
                </c:pt>
                <c:pt idx="2842">
                  <c:v>-415.89001693527899</c:v>
                </c:pt>
                <c:pt idx="2843">
                  <c:v>-415.79031171299499</c:v>
                </c:pt>
                <c:pt idx="2844">
                  <c:v>-415.69060713868299</c:v>
                </c:pt>
                <c:pt idx="2845">
                  <c:v>-415.59090321306297</c:v>
                </c:pt>
                <c:pt idx="2846">
                  <c:v>-415.49119993685503</c:v>
                </c:pt>
                <c:pt idx="2847">
                  <c:v>-415.39149731078101</c:v>
                </c:pt>
                <c:pt idx="2848">
                  <c:v>-415.29179533556101</c:v>
                </c:pt>
                <c:pt idx="2849">
                  <c:v>-415.192094011915</c:v>
                </c:pt>
                <c:pt idx="2850">
                  <c:v>-415.092393340564</c:v>
                </c:pt>
                <c:pt idx="2851">
                  <c:v>-414.992693322229</c:v>
                </c:pt>
                <c:pt idx="2852">
                  <c:v>-414.89299395762998</c:v>
                </c:pt>
                <c:pt idx="2853">
                  <c:v>-414.793295247488</c:v>
                </c:pt>
                <c:pt idx="2854">
                  <c:v>-414.69359719252299</c:v>
                </c:pt>
                <c:pt idx="2855">
                  <c:v>-414.59389979345599</c:v>
                </c:pt>
                <c:pt idx="2856">
                  <c:v>-414.49420305100699</c:v>
                </c:pt>
                <c:pt idx="2857">
                  <c:v>-414.39450696589802</c:v>
                </c:pt>
                <c:pt idx="2858">
                  <c:v>-414.29481153884899</c:v>
                </c:pt>
                <c:pt idx="2859">
                  <c:v>-414.19511677057898</c:v>
                </c:pt>
                <c:pt idx="2860">
                  <c:v>-414.09542266181001</c:v>
                </c:pt>
                <c:pt idx="2861">
                  <c:v>-413.995729213262</c:v>
                </c:pt>
                <c:pt idx="2862">
                  <c:v>-413.89603642565498</c:v>
                </c:pt>
                <c:pt idx="2863">
                  <c:v>-413.79634429970997</c:v>
                </c:pt>
                <c:pt idx="2864">
                  <c:v>-413.696652836147</c:v>
                </c:pt>
                <c:pt idx="2865">
                  <c:v>-413.59696203568598</c:v>
                </c:pt>
                <c:pt idx="2866">
                  <c:v>-413.497271899049</c:v>
                </c:pt>
                <c:pt idx="2867">
                  <c:v>-413.39758242695399</c:v>
                </c:pt>
                <c:pt idx="2868">
                  <c:v>-413.297893620124</c:v>
                </c:pt>
                <c:pt idx="2869">
                  <c:v>-413.19820547927799</c:v>
                </c:pt>
                <c:pt idx="2870">
                  <c:v>-413.09851800513798</c:v>
                </c:pt>
                <c:pt idx="2871">
                  <c:v>-412.99883119842298</c:v>
                </c:pt>
                <c:pt idx="2872">
                  <c:v>-412.89914505985502</c:v>
                </c:pt>
                <c:pt idx="2873">
                  <c:v>-412.79945959015498</c:v>
                </c:pt>
                <c:pt idx="2874">
                  <c:v>-412.69977479004501</c:v>
                </c:pt>
                <c:pt idx="2875">
                  <c:v>-412.60009066024298</c:v>
                </c:pt>
                <c:pt idx="2876">
                  <c:v>-412.50040720147302</c:v>
                </c:pt>
                <c:pt idx="2877">
                  <c:v>-412.400724414455</c:v>
                </c:pt>
                <c:pt idx="2878">
                  <c:v>-412.301042299909</c:v>
                </c:pt>
                <c:pt idx="2879">
                  <c:v>-412.201360858557</c:v>
                </c:pt>
                <c:pt idx="2880">
                  <c:v>-412.10168009111999</c:v>
                </c:pt>
                <c:pt idx="2881">
                  <c:v>-412.00199999831898</c:v>
                </c:pt>
                <c:pt idx="2882">
                  <c:v>-411.902320580874</c:v>
                </c:pt>
                <c:pt idx="2883">
                  <c:v>-411.80264183950698</c:v>
                </c:pt>
                <c:pt idx="2884">
                  <c:v>-411.70296377493901</c:v>
                </c:pt>
                <c:pt idx="2885">
                  <c:v>-411.60328638789002</c:v>
                </c:pt>
                <c:pt idx="2886">
                  <c:v>-411.50360967908301</c:v>
                </c:pt>
                <c:pt idx="2887">
                  <c:v>-411.40393364923602</c:v>
                </c:pt>
                <c:pt idx="2888">
                  <c:v>-411.30425829907199</c:v>
                </c:pt>
                <c:pt idx="2889">
                  <c:v>-411.204583629311</c:v>
                </c:pt>
                <c:pt idx="2890">
                  <c:v>-411.10490964067401</c:v>
                </c:pt>
                <c:pt idx="2891">
                  <c:v>-411.00523633388201</c:v>
                </c:pt>
                <c:pt idx="2892">
                  <c:v>-410.90556370965498</c:v>
                </c:pt>
                <c:pt idx="2893">
                  <c:v>-410.80589176871399</c:v>
                </c:pt>
                <c:pt idx="2894">
                  <c:v>-410.706220511781</c:v>
                </c:pt>
                <c:pt idx="2895">
                  <c:v>-410.60654993957701</c:v>
                </c:pt>
                <c:pt idx="2896">
                  <c:v>-410.50688005282097</c:v>
                </c:pt>
                <c:pt idx="2897">
                  <c:v>-410.40721085223601</c:v>
                </c:pt>
                <c:pt idx="2898">
                  <c:v>-410.30754233854299</c:v>
                </c:pt>
                <c:pt idx="2899">
                  <c:v>-410.20787451246099</c:v>
                </c:pt>
                <c:pt idx="2900">
                  <c:v>-410.10820737471403</c:v>
                </c:pt>
                <c:pt idx="2901">
                  <c:v>-410.008540926021</c:v>
                </c:pt>
                <c:pt idx="2902">
                  <c:v>-409.90887516710399</c:v>
                </c:pt>
                <c:pt idx="2903">
                  <c:v>-409.80921009868399</c:v>
                </c:pt>
                <c:pt idx="2904">
                  <c:v>-409.70954572148202</c:v>
                </c:pt>
                <c:pt idx="2905">
                  <c:v>-409.60988203621901</c:v>
                </c:pt>
                <c:pt idx="2906">
                  <c:v>-409.51021904361602</c:v>
                </c:pt>
                <c:pt idx="2907">
                  <c:v>-409.41055674439502</c:v>
                </c:pt>
                <c:pt idx="2908">
                  <c:v>-409.31089513927702</c:v>
                </c:pt>
                <c:pt idx="2909">
                  <c:v>-409.21123422898199</c:v>
                </c:pt>
                <c:pt idx="2910">
                  <c:v>-409.11157401423299</c:v>
                </c:pt>
                <c:pt idx="2911">
                  <c:v>-409.01191449574901</c:v>
                </c:pt>
                <c:pt idx="2912">
                  <c:v>-408.912255674253</c:v>
                </c:pt>
                <c:pt idx="2913">
                  <c:v>-408.812597550465</c:v>
                </c:pt>
                <c:pt idx="2914">
                  <c:v>-408.71294012510702</c:v>
                </c:pt>
                <c:pt idx="2915">
                  <c:v>-408.61328339890002</c:v>
                </c:pt>
                <c:pt idx="2916">
                  <c:v>-408.513627372565</c:v>
                </c:pt>
                <c:pt idx="2917">
                  <c:v>-408.41397204682301</c:v>
                </c:pt>
                <c:pt idx="2918">
                  <c:v>-408.31431742239602</c:v>
                </c:pt>
                <c:pt idx="2919">
                  <c:v>-408.21466350000401</c:v>
                </c:pt>
                <c:pt idx="2920">
                  <c:v>-408.11501028036901</c:v>
                </c:pt>
                <c:pt idx="2921">
                  <c:v>-408.01535776421099</c:v>
                </c:pt>
                <c:pt idx="2922">
                  <c:v>-407.91570595225301</c:v>
                </c:pt>
                <c:pt idx="2923">
                  <c:v>-407.81605484521401</c:v>
                </c:pt>
                <c:pt idx="2924">
                  <c:v>-407.71640444381597</c:v>
                </c:pt>
                <c:pt idx="2925">
                  <c:v>-407.61675474878001</c:v>
                </c:pt>
                <c:pt idx="2926">
                  <c:v>-407.51710576082701</c:v>
                </c:pt>
                <c:pt idx="2927">
                  <c:v>-407.41745748067802</c:v>
                </c:pt>
                <c:pt idx="2928">
                  <c:v>-407.31780990905298</c:v>
                </c:pt>
                <c:pt idx="2929">
                  <c:v>-407.21816304667499</c:v>
                </c:pt>
                <c:pt idx="2930">
                  <c:v>-407.118516894263</c:v>
                </c:pt>
                <c:pt idx="2931">
                  <c:v>-407.01887145253801</c:v>
                </c:pt>
                <c:pt idx="2932">
                  <c:v>-406.91922672222302</c:v>
                </c:pt>
                <c:pt idx="2933">
                  <c:v>-406.81958270403697</c:v>
                </c:pt>
                <c:pt idx="2934">
                  <c:v>-406.71993939870202</c:v>
                </c:pt>
                <c:pt idx="2935">
                  <c:v>-406.620296806939</c:v>
                </c:pt>
                <c:pt idx="2936">
                  <c:v>-406.52065492946798</c:v>
                </c:pt>
                <c:pt idx="2937">
                  <c:v>-406.421013767011</c:v>
                </c:pt>
                <c:pt idx="2938">
                  <c:v>-406.32137332028901</c:v>
                </c:pt>
                <c:pt idx="2939">
                  <c:v>-406.22173359002198</c:v>
                </c:pt>
                <c:pt idx="2940">
                  <c:v>-406.122094576932</c:v>
                </c:pt>
                <c:pt idx="2941">
                  <c:v>-406.02245628173898</c:v>
                </c:pt>
                <c:pt idx="2942">
                  <c:v>-405.92281870516501</c:v>
                </c:pt>
                <c:pt idx="2943">
                  <c:v>-405.82318184793098</c:v>
                </c:pt>
                <c:pt idx="2944">
                  <c:v>-405.72354571075698</c:v>
                </c:pt>
                <c:pt idx="2945">
                  <c:v>-405.62391029436401</c:v>
                </c:pt>
                <c:pt idx="2946">
                  <c:v>-405.52427559947398</c:v>
                </c:pt>
                <c:pt idx="2947">
                  <c:v>-405.42464162680699</c:v>
                </c:pt>
                <c:pt idx="2948">
                  <c:v>-405.32500837708602</c:v>
                </c:pt>
                <c:pt idx="2949">
                  <c:v>-405.22537585102998</c:v>
                </c:pt>
                <c:pt idx="2950">
                  <c:v>-405.125744049361</c:v>
                </c:pt>
                <c:pt idx="2951">
                  <c:v>-405.02611297279998</c:v>
                </c:pt>
                <c:pt idx="2952">
                  <c:v>-404.92648262206899</c:v>
                </c:pt>
                <c:pt idx="2953">
                  <c:v>-404.82685299788801</c:v>
                </c:pt>
                <c:pt idx="2954">
                  <c:v>-404.72722410097799</c:v>
                </c:pt>
                <c:pt idx="2955">
                  <c:v>-404.62759593206101</c:v>
                </c:pt>
                <c:pt idx="2956">
                  <c:v>-404.52796849185802</c:v>
                </c:pt>
                <c:pt idx="2957">
                  <c:v>-404.42834178108899</c:v>
                </c:pt>
                <c:pt idx="2958">
                  <c:v>-404.328715800476</c:v>
                </c:pt>
                <c:pt idx="2959">
                  <c:v>-404.22909055074098</c:v>
                </c:pt>
                <c:pt idx="2960">
                  <c:v>-404.129466032604</c:v>
                </c:pt>
                <c:pt idx="2961">
                  <c:v>-404.02984224678602</c:v>
                </c:pt>
                <c:pt idx="2962">
                  <c:v>-403.930219194009</c:v>
                </c:pt>
                <c:pt idx="2963">
                  <c:v>-403.830596874994</c:v>
                </c:pt>
                <c:pt idx="2964">
                  <c:v>-403.73097529046203</c:v>
                </c:pt>
                <c:pt idx="2965">
                  <c:v>-403.63135444113499</c:v>
                </c:pt>
                <c:pt idx="2966">
                  <c:v>-403.53173432773298</c:v>
                </c:pt>
                <c:pt idx="2967">
                  <c:v>-403.43211495097802</c:v>
                </c:pt>
                <c:pt idx="2968">
                  <c:v>-403.33249631159202</c:v>
                </c:pt>
                <c:pt idx="2969">
                  <c:v>-403.23287841029497</c:v>
                </c:pt>
                <c:pt idx="2970">
                  <c:v>-403.133261247809</c:v>
                </c:pt>
                <c:pt idx="2971">
                  <c:v>-403.033644824855</c:v>
                </c:pt>
                <c:pt idx="2972">
                  <c:v>-402.934029142155</c:v>
                </c:pt>
                <c:pt idx="2973">
                  <c:v>-402.83441420042902</c:v>
                </c:pt>
                <c:pt idx="2974">
                  <c:v>-402.73480000040098</c:v>
                </c:pt>
                <c:pt idx="2975">
                  <c:v>-402.63518654279</c:v>
                </c:pt>
                <c:pt idx="2976">
                  <c:v>-402.535573828319</c:v>
                </c:pt>
                <c:pt idx="2977">
                  <c:v>-402.43596185770798</c:v>
                </c:pt>
                <c:pt idx="2978">
                  <c:v>-402.336350631681</c:v>
                </c:pt>
                <c:pt idx="2979">
                  <c:v>-402.23674015095702</c:v>
                </c:pt>
                <c:pt idx="2980">
                  <c:v>-402.137130416258</c:v>
                </c:pt>
                <c:pt idx="2981">
                  <c:v>-402.037521428307</c:v>
                </c:pt>
                <c:pt idx="2982">
                  <c:v>-401.93791318782399</c:v>
                </c:pt>
                <c:pt idx="2983">
                  <c:v>-401.83830569552998</c:v>
                </c:pt>
                <c:pt idx="2984">
                  <c:v>-401.73869895214898</c:v>
                </c:pt>
                <c:pt idx="2985">
                  <c:v>-401.63909295839898</c:v>
                </c:pt>
                <c:pt idx="2986">
                  <c:v>-401.53948771500399</c:v>
                </c:pt>
                <c:pt idx="2987">
                  <c:v>-401.43988322268501</c:v>
                </c:pt>
                <c:pt idx="2988">
                  <c:v>-401.340279482163</c:v>
                </c:pt>
                <c:pt idx="2989">
                  <c:v>-401.240676494159</c:v>
                </c:pt>
                <c:pt idx="2990">
                  <c:v>-401.14107425939602</c:v>
                </c:pt>
                <c:pt idx="2991">
                  <c:v>-401.04147277859403</c:v>
                </c:pt>
                <c:pt idx="2992">
                  <c:v>-400.94187205247499</c:v>
                </c:pt>
                <c:pt idx="2993">
                  <c:v>-400.84227208175997</c:v>
                </c:pt>
                <c:pt idx="2994">
                  <c:v>-400.742672867171</c:v>
                </c:pt>
                <c:pt idx="2995">
                  <c:v>-400.643074409429</c:v>
                </c:pt>
                <c:pt idx="2996">
                  <c:v>-400.543476709255</c:v>
                </c:pt>
                <c:pt idx="2997">
                  <c:v>-400.44387976737198</c:v>
                </c:pt>
                <c:pt idx="2998">
                  <c:v>-400.34428358449998</c:v>
                </c:pt>
                <c:pt idx="2999">
                  <c:v>-400.24468816136101</c:v>
                </c:pt>
                <c:pt idx="3000">
                  <c:v>-400.145093498677</c:v>
                </c:pt>
                <c:pt idx="3001">
                  <c:v>-400.04549959716798</c:v>
                </c:pt>
                <c:pt idx="3002">
                  <c:v>-399.945906457555</c:v>
                </c:pt>
                <c:pt idx="3003">
                  <c:v>-399.84631408055799</c:v>
                </c:pt>
                <c:pt idx="3004">
                  <c:v>-399.7467224669</c:v>
                </c:pt>
                <c:pt idx="3005">
                  <c:v>-399.64713161730202</c:v>
                </c:pt>
                <c:pt idx="3006">
                  <c:v>-399.54754153248501</c:v>
                </c:pt>
                <c:pt idx="3007">
                  <c:v>-399.44795221317099</c:v>
                </c:pt>
                <c:pt idx="3008">
                  <c:v>-399.34836366008102</c:v>
                </c:pt>
                <c:pt idx="3009">
                  <c:v>-399.24877587393701</c:v>
                </c:pt>
                <c:pt idx="3010">
                  <c:v>-399.14918885546098</c:v>
                </c:pt>
                <c:pt idx="3011">
                  <c:v>-399.04960260537399</c:v>
                </c:pt>
                <c:pt idx="3012">
                  <c:v>-398.95001712439699</c:v>
                </c:pt>
                <c:pt idx="3013">
                  <c:v>-398.85043241325297</c:v>
                </c:pt>
                <c:pt idx="3014">
                  <c:v>-398.75084847266203</c:v>
                </c:pt>
                <c:pt idx="3015">
                  <c:v>-398.65126530334697</c:v>
                </c:pt>
                <c:pt idx="3016">
                  <c:v>-398.55168290602802</c:v>
                </c:pt>
                <c:pt idx="3017">
                  <c:v>-398.45210128142799</c:v>
                </c:pt>
                <c:pt idx="3018">
                  <c:v>-398.35252043026702</c:v>
                </c:pt>
                <c:pt idx="3019">
                  <c:v>-398.252940353268</c:v>
                </c:pt>
                <c:pt idx="3020">
                  <c:v>-398.15336105115199</c:v>
                </c:pt>
                <c:pt idx="3021">
                  <c:v>-398.05378252463998</c:v>
                </c:pt>
                <c:pt idx="3022">
                  <c:v>-397.95420477445498</c:v>
                </c:pt>
                <c:pt idx="3023">
                  <c:v>-397.85462780131701</c:v>
                </c:pt>
                <c:pt idx="3024">
                  <c:v>-397.75505160594798</c:v>
                </c:pt>
                <c:pt idx="3025">
                  <c:v>-397.65547618906999</c:v>
                </c:pt>
                <c:pt idx="3026">
                  <c:v>-397.55590155140402</c:v>
                </c:pt>
                <c:pt idx="3027">
                  <c:v>-397.45632769367103</c:v>
                </c:pt>
                <c:pt idx="3028">
                  <c:v>-397.356754616594</c:v>
                </c:pt>
                <c:pt idx="3029">
                  <c:v>-397.257182320894</c:v>
                </c:pt>
                <c:pt idx="3030">
                  <c:v>-397.15761080729197</c:v>
                </c:pt>
                <c:pt idx="3031">
                  <c:v>-397.05804007651</c:v>
                </c:pt>
                <c:pt idx="3032">
                  <c:v>-396.95847012926902</c:v>
                </c:pt>
                <c:pt idx="3033">
                  <c:v>-396.85890096629203</c:v>
                </c:pt>
                <c:pt idx="3034">
                  <c:v>-396.759332588299</c:v>
                </c:pt>
                <c:pt idx="3035">
                  <c:v>-396.659764996013</c:v>
                </c:pt>
                <c:pt idx="3036">
                  <c:v>-396.56019819015501</c:v>
                </c:pt>
                <c:pt idx="3037">
                  <c:v>-396.46063217144598</c:v>
                </c:pt>
                <c:pt idx="3038">
                  <c:v>-396.36106694060902</c:v>
                </c:pt>
                <c:pt idx="3039">
                  <c:v>-396.261502498364</c:v>
                </c:pt>
                <c:pt idx="3040">
                  <c:v>-396.16193884543401</c:v>
                </c:pt>
                <c:pt idx="3041">
                  <c:v>-396.06237598254103</c:v>
                </c:pt>
                <c:pt idx="3042">
                  <c:v>-395.96281391040498</c:v>
                </c:pt>
                <c:pt idx="3043">
                  <c:v>-395.86325262974901</c:v>
                </c:pt>
                <c:pt idx="3044">
                  <c:v>-395.76369214129397</c:v>
                </c:pt>
                <c:pt idx="3045">
                  <c:v>-395.66413244576199</c:v>
                </c:pt>
                <c:pt idx="3046">
                  <c:v>-395.56457354387402</c:v>
                </c:pt>
                <c:pt idx="3047">
                  <c:v>-395.46501543635299</c:v>
                </c:pt>
                <c:pt idx="3048">
                  <c:v>-395.36545812391898</c:v>
                </c:pt>
                <c:pt idx="3049">
                  <c:v>-395.26590160729501</c:v>
                </c:pt>
                <c:pt idx="3050">
                  <c:v>-395.166345887202</c:v>
                </c:pt>
                <c:pt idx="3051">
                  <c:v>-395.06679096436301</c:v>
                </c:pt>
                <c:pt idx="3052">
                  <c:v>-394.96723683949801</c:v>
                </c:pt>
                <c:pt idx="3053">
                  <c:v>-394.86768351332898</c:v>
                </c:pt>
                <c:pt idx="3054">
                  <c:v>-394.768130986578</c:v>
                </c:pt>
                <c:pt idx="3055">
                  <c:v>-394.66857925996601</c:v>
                </c:pt>
                <c:pt idx="3056">
                  <c:v>-394.56902833421401</c:v>
                </c:pt>
                <c:pt idx="3057">
                  <c:v>-394.46947821004102</c:v>
                </c:pt>
                <c:pt idx="3058">
                  <c:v>-394.36992888817002</c:v>
                </c:pt>
                <c:pt idx="3059">
                  <c:v>-394.27038036931901</c:v>
                </c:pt>
                <c:pt idx="3060">
                  <c:v>-394.17083265421098</c:v>
                </c:pt>
                <c:pt idx="3061">
                  <c:v>-394.071285743565</c:v>
                </c:pt>
                <c:pt idx="3062">
                  <c:v>-393.97173963810201</c:v>
                </c:pt>
                <c:pt idx="3063">
                  <c:v>-393.87219433854301</c:v>
                </c:pt>
                <c:pt idx="3064">
                  <c:v>-393.77264984560998</c:v>
                </c:pt>
                <c:pt idx="3065">
                  <c:v>-393.67310616002402</c:v>
                </c:pt>
                <c:pt idx="3066">
                  <c:v>-393.57356328250802</c:v>
                </c:pt>
                <c:pt idx="3067">
                  <c:v>-393.47402121378298</c:v>
                </c:pt>
                <c:pt idx="3068">
                  <c:v>-393.37447995457097</c:v>
                </c:pt>
                <c:pt idx="3069">
                  <c:v>-393.274939505595</c:v>
                </c:pt>
                <c:pt idx="3070">
                  <c:v>-393.175399867576</c:v>
                </c:pt>
                <c:pt idx="3071">
                  <c:v>-393.07586104123499</c:v>
                </c:pt>
                <c:pt idx="3072">
                  <c:v>-392.97632302729602</c:v>
                </c:pt>
                <c:pt idx="3073">
                  <c:v>-392.87678582647999</c:v>
                </c:pt>
                <c:pt idx="3074">
                  <c:v>-392.77724943950898</c:v>
                </c:pt>
                <c:pt idx="3075">
                  <c:v>-392.67771386710501</c:v>
                </c:pt>
                <c:pt idx="3076">
                  <c:v>-392.57817910998898</c:v>
                </c:pt>
                <c:pt idx="3077">
                  <c:v>-392.47864516888399</c:v>
                </c:pt>
                <c:pt idx="3078">
                  <c:v>-392.37911204451098</c:v>
                </c:pt>
                <c:pt idx="3079">
                  <c:v>-392.279579737593</c:v>
                </c:pt>
                <c:pt idx="3080">
                  <c:v>-392.18004824885099</c:v>
                </c:pt>
                <c:pt idx="3081">
                  <c:v>-392.08051757900603</c:v>
                </c:pt>
                <c:pt idx="3082">
                  <c:v>-391.980987728782</c:v>
                </c:pt>
                <c:pt idx="3083">
                  <c:v>-391.881458698899</c:v>
                </c:pt>
                <c:pt idx="3084">
                  <c:v>-391.78193049008001</c:v>
                </c:pt>
                <c:pt idx="3085">
                  <c:v>-391.682403103046</c:v>
                </c:pt>
                <c:pt idx="3086">
                  <c:v>-391.58287653851897</c:v>
                </c:pt>
                <c:pt idx="3087">
                  <c:v>-391.48335079721898</c:v>
                </c:pt>
                <c:pt idx="3088">
                  <c:v>-391.38382587986803</c:v>
                </c:pt>
                <c:pt idx="3089">
                  <c:v>-391.28430178718702</c:v>
                </c:pt>
                <c:pt idx="3090">
                  <c:v>-391.18477851989701</c:v>
                </c:pt>
                <c:pt idx="3091">
                  <c:v>-391.08525607871798</c:v>
                </c:pt>
                <c:pt idx="3092">
                  <c:v>-390.985734464372</c:v>
                </c:pt>
                <c:pt idx="3093">
                  <c:v>-390.88621367757997</c:v>
                </c:pt>
                <c:pt idx="3094">
                  <c:v>-390.78669371906301</c:v>
                </c:pt>
                <c:pt idx="3095">
                  <c:v>-390.68717458954302</c:v>
                </c:pt>
                <c:pt idx="3096">
                  <c:v>-390.58765628974197</c:v>
                </c:pt>
                <c:pt idx="3097">
                  <c:v>-390.48813882038098</c:v>
                </c:pt>
                <c:pt idx="3098">
                  <c:v>-390.38862218218298</c:v>
                </c:pt>
                <c:pt idx="3099">
                  <c:v>-390.28910637587001</c:v>
                </c:pt>
                <c:pt idx="3100">
                  <c:v>-390.18959140216202</c:v>
                </c:pt>
                <c:pt idx="3101">
                  <c:v>-390.09007726178203</c:v>
                </c:pt>
                <c:pt idx="3102">
                  <c:v>-389.99056395545199</c:v>
                </c:pt>
                <c:pt idx="3103">
                  <c:v>-389.89105148389399</c:v>
                </c:pt>
                <c:pt idx="3104">
                  <c:v>-389.79153984782801</c:v>
                </c:pt>
                <c:pt idx="3105">
                  <c:v>-389.692029047978</c:v>
                </c:pt>
                <c:pt idx="3106">
                  <c:v>-389.592519085064</c:v>
                </c:pt>
                <c:pt idx="3107">
                  <c:v>-389.49300995981002</c:v>
                </c:pt>
                <c:pt idx="3108">
                  <c:v>-389.39350167293497</c:v>
                </c:pt>
                <c:pt idx="3109">
                  <c:v>-389.29399422516298</c:v>
                </c:pt>
                <c:pt idx="3110">
                  <c:v>-389.19448761721497</c:v>
                </c:pt>
                <c:pt idx="3111">
                  <c:v>-389.094981849813</c:v>
                </c:pt>
                <c:pt idx="3112">
                  <c:v>-388.99547692367901</c:v>
                </c:pt>
                <c:pt idx="3113">
                  <c:v>-388.89597283953498</c:v>
                </c:pt>
                <c:pt idx="3114">
                  <c:v>-388.796469598101</c:v>
                </c:pt>
                <c:pt idx="3115">
                  <c:v>-388.69696720010103</c:v>
                </c:pt>
                <c:pt idx="3116">
                  <c:v>-388.59746564625698</c:v>
                </c:pt>
                <c:pt idx="3117">
                  <c:v>-388.497964937289</c:v>
                </c:pt>
                <c:pt idx="3118">
                  <c:v>-388.398465073919</c:v>
                </c:pt>
                <c:pt idx="3119">
                  <c:v>-388.29896605686901</c:v>
                </c:pt>
                <c:pt idx="3120">
                  <c:v>-388.19946788686099</c:v>
                </c:pt>
                <c:pt idx="3121">
                  <c:v>-388.09997056461498</c:v>
                </c:pt>
                <c:pt idx="3122">
                  <c:v>-388.00047409085499</c:v>
                </c:pt>
                <c:pt idx="3123">
                  <c:v>-387.90097846629999</c:v>
                </c:pt>
                <c:pt idx="3124">
                  <c:v>-387.80148369167301</c:v>
                </c:pt>
                <c:pt idx="3125">
                  <c:v>-387.70198976769598</c:v>
                </c:pt>
                <c:pt idx="3126">
                  <c:v>-387.60249669508897</c:v>
                </c:pt>
                <c:pt idx="3127">
                  <c:v>-387.50300447457499</c:v>
                </c:pt>
                <c:pt idx="3128">
                  <c:v>-387.40351310687498</c:v>
                </c:pt>
                <c:pt idx="3129">
                  <c:v>-387.30402259271102</c:v>
                </c:pt>
                <c:pt idx="3130">
                  <c:v>-387.204532932804</c:v>
                </c:pt>
                <c:pt idx="3131">
                  <c:v>-387.105044127876</c:v>
                </c:pt>
                <c:pt idx="3132">
                  <c:v>-387.00555617864802</c:v>
                </c:pt>
                <c:pt idx="3133">
                  <c:v>-386.90606908584198</c:v>
                </c:pt>
                <c:pt idx="3134">
                  <c:v>-386.80658285018097</c:v>
                </c:pt>
                <c:pt idx="3135">
                  <c:v>-386.70709747238402</c:v>
                </c:pt>
                <c:pt idx="3136">
                  <c:v>-386.60761295317502</c:v>
                </c:pt>
                <c:pt idx="3137">
                  <c:v>-386.50812929327401</c:v>
                </c:pt>
                <c:pt idx="3138">
                  <c:v>-386.40864649340301</c:v>
                </c:pt>
                <c:pt idx="3139">
                  <c:v>-386.309164554284</c:v>
                </c:pt>
                <c:pt idx="3140">
                  <c:v>-386.20968347663899</c:v>
                </c:pt>
                <c:pt idx="3141">
                  <c:v>-386.11020326118802</c:v>
                </c:pt>
                <c:pt idx="3142">
                  <c:v>-386.010723908655</c:v>
                </c:pt>
                <c:pt idx="3143">
                  <c:v>-385.91124541975898</c:v>
                </c:pt>
                <c:pt idx="3144">
                  <c:v>-385.81176779522298</c:v>
                </c:pt>
                <c:pt idx="3145">
                  <c:v>-385.712291035769</c:v>
                </c:pt>
                <c:pt idx="3146">
                  <c:v>-385.612815142118</c:v>
                </c:pt>
                <c:pt idx="3147">
                  <c:v>-385.51334011499199</c:v>
                </c:pt>
                <c:pt idx="3148">
                  <c:v>-385.41386595511199</c:v>
                </c:pt>
                <c:pt idx="3149">
                  <c:v>-385.31439266320001</c:v>
                </c:pt>
                <c:pt idx="3150">
                  <c:v>-385.21492023997803</c:v>
                </c:pt>
                <c:pt idx="3151">
                  <c:v>-385.11544868616801</c:v>
                </c:pt>
                <c:pt idx="3152">
                  <c:v>-385.01597800248999</c:v>
                </c:pt>
                <c:pt idx="3153">
                  <c:v>-384.91650818966599</c:v>
                </c:pt>
                <c:pt idx="3154">
                  <c:v>-384.81703924841901</c:v>
                </c:pt>
                <c:pt idx="3155">
                  <c:v>-384.71757117946999</c:v>
                </c:pt>
                <c:pt idx="3156">
                  <c:v>-384.61810398353998</c:v>
                </c:pt>
                <c:pt idx="3157">
                  <c:v>-384.51863766135199</c:v>
                </c:pt>
                <c:pt idx="3158">
                  <c:v>-384.41917221362598</c:v>
                </c:pt>
                <c:pt idx="3159">
                  <c:v>-384.31970764108399</c:v>
                </c:pt>
                <c:pt idx="3160">
                  <c:v>-384.22024394444799</c:v>
                </c:pt>
                <c:pt idx="3161">
                  <c:v>-384.12078112443902</c:v>
                </c:pt>
                <c:pt idx="3162">
                  <c:v>-384.02131918177997</c:v>
                </c:pt>
                <c:pt idx="3163">
                  <c:v>-383.92185811719099</c:v>
                </c:pt>
                <c:pt idx="3164">
                  <c:v>-383.82239793139399</c:v>
                </c:pt>
                <c:pt idx="3165">
                  <c:v>-383.722938625111</c:v>
                </c:pt>
                <c:pt idx="3166">
                  <c:v>-383.62348019906398</c:v>
                </c:pt>
                <c:pt idx="3167">
                  <c:v>-383.52402265397302</c:v>
                </c:pt>
                <c:pt idx="3168">
                  <c:v>-383.42456599056101</c:v>
                </c:pt>
                <c:pt idx="3169">
                  <c:v>-383.325110209549</c:v>
                </c:pt>
                <c:pt idx="3170">
                  <c:v>-383.22565531165799</c:v>
                </c:pt>
                <c:pt idx="3171">
                  <c:v>-383.12620129761098</c:v>
                </c:pt>
                <c:pt idx="3172">
                  <c:v>-383.02674816812902</c:v>
                </c:pt>
                <c:pt idx="3173">
                  <c:v>-382.927295923933</c:v>
                </c:pt>
                <c:pt idx="3174">
                  <c:v>-382.82784456574501</c:v>
                </c:pt>
                <c:pt idx="3175">
                  <c:v>-382.72839409428701</c:v>
                </c:pt>
                <c:pt idx="3176">
                  <c:v>-382.62894451028001</c:v>
                </c:pt>
                <c:pt idx="3177">
                  <c:v>-382.52949581444602</c:v>
                </c:pt>
                <c:pt idx="3178">
                  <c:v>-382.43004800750498</c:v>
                </c:pt>
                <c:pt idx="3179">
                  <c:v>-382.33060109018101</c:v>
                </c:pt>
                <c:pt idx="3180">
                  <c:v>-382.23115506319499</c:v>
                </c:pt>
                <c:pt idx="3181">
                  <c:v>-382.13170992726702</c:v>
                </c:pt>
                <c:pt idx="3182">
                  <c:v>-382.03226568312101</c:v>
                </c:pt>
                <c:pt idx="3183">
                  <c:v>-381.93282233147602</c:v>
                </c:pt>
                <c:pt idx="3184">
                  <c:v>-381.83337987305498</c:v>
                </c:pt>
                <c:pt idx="3185">
                  <c:v>-381.73393830857998</c:v>
                </c:pt>
                <c:pt idx="3186">
                  <c:v>-381.63449763877099</c:v>
                </c:pt>
                <c:pt idx="3187">
                  <c:v>-381.53505786435102</c:v>
                </c:pt>
                <c:pt idx="3188">
                  <c:v>-381.43561898604202</c:v>
                </c:pt>
                <c:pt idx="3189">
                  <c:v>-381.33618100456403</c:v>
                </c:pt>
                <c:pt idx="3190">
                  <c:v>-381.23674392063901</c:v>
                </c:pt>
                <c:pt idx="3191">
                  <c:v>-381.13730773498901</c:v>
                </c:pt>
                <c:pt idx="3192">
                  <c:v>-381.03787244833501</c:v>
                </c:pt>
                <c:pt idx="3193">
                  <c:v>-380.93843806139898</c:v>
                </c:pt>
                <c:pt idx="3194">
                  <c:v>-380.83900457490199</c:v>
                </c:pt>
                <c:pt idx="3195">
                  <c:v>-380.739571989566</c:v>
                </c:pt>
                <c:pt idx="3196">
                  <c:v>-380.64014030611202</c:v>
                </c:pt>
                <c:pt idx="3197">
                  <c:v>-380.54070952526303</c:v>
                </c:pt>
                <c:pt idx="3198">
                  <c:v>-380.44127964773799</c:v>
                </c:pt>
                <c:pt idx="3199">
                  <c:v>-380.34185067426102</c:v>
                </c:pt>
                <c:pt idx="3200">
                  <c:v>-380.24242260555297</c:v>
                </c:pt>
                <c:pt idx="3201">
                  <c:v>-380.14299544233398</c:v>
                </c:pt>
                <c:pt idx="3202">
                  <c:v>-380.04356918532699</c:v>
                </c:pt>
                <c:pt idx="3203">
                  <c:v>-379.94414383525401</c:v>
                </c:pt>
                <c:pt idx="3204">
                  <c:v>-379.84471939283497</c:v>
                </c:pt>
                <c:pt idx="3205">
                  <c:v>-379.74529585879202</c:v>
                </c:pt>
                <c:pt idx="3206">
                  <c:v>-379.645873233847</c:v>
                </c:pt>
                <c:pt idx="3207">
                  <c:v>-379.54645151872103</c:v>
                </c:pt>
                <c:pt idx="3208">
                  <c:v>-379.44703071413602</c:v>
                </c:pt>
                <c:pt idx="3209">
                  <c:v>-379.347610820814</c:v>
                </c:pt>
                <c:pt idx="3210">
                  <c:v>-379.248191839475</c:v>
                </c:pt>
                <c:pt idx="3211">
                  <c:v>-379.14877377084099</c:v>
                </c:pt>
                <c:pt idx="3212">
                  <c:v>-379.04935661563502</c:v>
                </c:pt>
                <c:pt idx="3213">
                  <c:v>-378.94994037457599</c:v>
                </c:pt>
                <c:pt idx="3214">
                  <c:v>-378.85052504838802</c:v>
                </c:pt>
                <c:pt idx="3215">
                  <c:v>-378.75111063779002</c:v>
                </c:pt>
                <c:pt idx="3216">
                  <c:v>-378.65169714350498</c:v>
                </c:pt>
                <c:pt idx="3217">
                  <c:v>-378.55228456625503</c:v>
                </c:pt>
                <c:pt idx="3218">
                  <c:v>-378.45287290675998</c:v>
                </c:pt>
                <c:pt idx="3219">
                  <c:v>-378.353462165743</c:v>
                </c:pt>
                <c:pt idx="3220">
                  <c:v>-378.254052343924</c:v>
                </c:pt>
                <c:pt idx="3221">
                  <c:v>-378.15464344202502</c:v>
                </c:pt>
                <c:pt idx="3222">
                  <c:v>-378.05523546076699</c:v>
                </c:pt>
                <c:pt idx="3223">
                  <c:v>-377.95582840087297</c:v>
                </c:pt>
                <c:pt idx="3224">
                  <c:v>-377.856422263063</c:v>
                </c:pt>
                <c:pt idx="3225">
                  <c:v>-377.75701704805903</c:v>
                </c:pt>
                <c:pt idx="3226">
                  <c:v>-377.65761275658298</c:v>
                </c:pt>
                <c:pt idx="3227">
                  <c:v>-377.558209389355</c:v>
                </c:pt>
                <c:pt idx="3228">
                  <c:v>-377.45880694709803</c:v>
                </c:pt>
                <c:pt idx="3229">
                  <c:v>-377.35940543053198</c:v>
                </c:pt>
                <c:pt idx="3230">
                  <c:v>-377.260004840379</c:v>
                </c:pt>
                <c:pt idx="3231">
                  <c:v>-377.16060517736099</c:v>
                </c:pt>
                <c:pt idx="3232">
                  <c:v>-377.06120644219902</c:v>
                </c:pt>
                <c:pt idx="3233">
                  <c:v>-376.961808635615</c:v>
                </c:pt>
                <c:pt idx="3234">
                  <c:v>-376.86241175832902</c:v>
                </c:pt>
                <c:pt idx="3235">
                  <c:v>-376.76301581106401</c:v>
                </c:pt>
                <c:pt idx="3236">
                  <c:v>-376.66362079454098</c:v>
                </c:pt>
                <c:pt idx="3237">
                  <c:v>-376.56422670948098</c:v>
                </c:pt>
                <c:pt idx="3238">
                  <c:v>-376.46483355660598</c:v>
                </c:pt>
                <c:pt idx="3239">
                  <c:v>-376.36544133663699</c:v>
                </c:pt>
                <c:pt idx="3240">
                  <c:v>-376.26605005029597</c:v>
                </c:pt>
                <c:pt idx="3241">
                  <c:v>-376.16665969830501</c:v>
                </c:pt>
                <c:pt idx="3242">
                  <c:v>-376.06727028138499</c:v>
                </c:pt>
                <c:pt idx="3243">
                  <c:v>-375.96788180025698</c:v>
                </c:pt>
                <c:pt idx="3244">
                  <c:v>-375.86849425564299</c:v>
                </c:pt>
                <c:pt idx="3245">
                  <c:v>-375.76910764826403</c:v>
                </c:pt>
                <c:pt idx="3246">
                  <c:v>-375.66972197884297</c:v>
                </c:pt>
                <c:pt idx="3247">
                  <c:v>-375.57033724809997</c:v>
                </c:pt>
                <c:pt idx="3248">
                  <c:v>-375.47095345675802</c:v>
                </c:pt>
                <c:pt idx="3249">
                  <c:v>-375.37157060553699</c:v>
                </c:pt>
                <c:pt idx="3250">
                  <c:v>-375.272188695159</c:v>
                </c:pt>
                <c:pt idx="3251">
                  <c:v>-375.172807726347</c:v>
                </c:pt>
                <c:pt idx="3252">
                  <c:v>-375.07342769982102</c:v>
                </c:pt>
                <c:pt idx="3253">
                  <c:v>-374.97404861630298</c:v>
                </c:pt>
                <c:pt idx="3254">
                  <c:v>-374.87467047651501</c:v>
                </c:pt>
                <c:pt idx="3255">
                  <c:v>-374.77529328117799</c:v>
                </c:pt>
                <c:pt idx="3256">
                  <c:v>-374.67591703101402</c:v>
                </c:pt>
                <c:pt idx="3257">
                  <c:v>-374.57654172674501</c:v>
                </c:pt>
                <c:pt idx="3258">
                  <c:v>-374.47716736909098</c:v>
                </c:pt>
                <c:pt idx="3259">
                  <c:v>-374.37779395877499</c:v>
                </c:pt>
                <c:pt idx="3260">
                  <c:v>-374.27842149651701</c:v>
                </c:pt>
                <c:pt idx="3261">
                  <c:v>-374.17904998303999</c:v>
                </c:pt>
                <c:pt idx="3262">
                  <c:v>-374.07967941906497</c:v>
                </c:pt>
                <c:pt idx="3263">
                  <c:v>-373.98030980531399</c:v>
                </c:pt>
                <c:pt idx="3264">
                  <c:v>-373.88094114250703</c:v>
                </c:pt>
                <c:pt idx="3265">
                  <c:v>-373.78157343136701</c:v>
                </c:pt>
                <c:pt idx="3266">
                  <c:v>-373.68220667261397</c:v>
                </c:pt>
                <c:pt idx="3267">
                  <c:v>-373.58284086697103</c:v>
                </c:pt>
                <c:pt idx="3268">
                  <c:v>-373.483476015159</c:v>
                </c:pt>
                <c:pt idx="3269">
                  <c:v>-373.38411211789901</c:v>
                </c:pt>
                <c:pt idx="3270">
                  <c:v>-373.284749175912</c:v>
                </c:pt>
                <c:pt idx="3271">
                  <c:v>-373.18538718991999</c:v>
                </c:pt>
                <c:pt idx="3272">
                  <c:v>-373.08602616064502</c:v>
                </c:pt>
                <c:pt idx="3273">
                  <c:v>-372.98666608880802</c:v>
                </c:pt>
                <c:pt idx="3274">
                  <c:v>-372.88730697513</c:v>
                </c:pt>
                <c:pt idx="3275">
                  <c:v>-372.78794882033299</c:v>
                </c:pt>
                <c:pt idx="3276">
                  <c:v>-372.688591625139</c:v>
                </c:pt>
                <c:pt idx="3277">
                  <c:v>-372.58923539026898</c:v>
                </c:pt>
                <c:pt idx="3278">
                  <c:v>-372.489880116444</c:v>
                </c:pt>
                <c:pt idx="3279">
                  <c:v>-372.39052580438698</c:v>
                </c:pt>
                <c:pt idx="3280">
                  <c:v>-372.29117245481802</c:v>
                </c:pt>
                <c:pt idx="3281">
                  <c:v>-372.19182006845898</c:v>
                </c:pt>
                <c:pt idx="3282">
                  <c:v>-372.09246864603102</c:v>
                </c:pt>
                <c:pt idx="3283">
                  <c:v>-371.99311818825697</c:v>
                </c:pt>
                <c:pt idx="3284">
                  <c:v>-371.89376869585601</c:v>
                </c:pt>
                <c:pt idx="3285">
                  <c:v>-371.79442016955198</c:v>
                </c:pt>
                <c:pt idx="3286">
                  <c:v>-371.69507261006498</c:v>
                </c:pt>
                <c:pt idx="3287">
                  <c:v>-371.59572601811601</c:v>
                </c:pt>
                <c:pt idx="3288">
                  <c:v>-371.496380394428</c:v>
                </c:pt>
                <c:pt idx="3289">
                  <c:v>-371.39703573972099</c:v>
                </c:pt>
                <c:pt idx="3290">
                  <c:v>-371.29769205471803</c:v>
                </c:pt>
                <c:pt idx="3291">
                  <c:v>-371.19834934013898</c:v>
                </c:pt>
                <c:pt idx="3292">
                  <c:v>-371.09900759670597</c:v>
                </c:pt>
                <c:pt idx="3293">
                  <c:v>-370.99966682514003</c:v>
                </c:pt>
                <c:pt idx="3294">
                  <c:v>-370.90032702616298</c:v>
                </c:pt>
                <c:pt idx="3295">
                  <c:v>-370.80098820049699</c:v>
                </c:pt>
                <c:pt idx="3296">
                  <c:v>-370.70165034886202</c:v>
                </c:pt>
                <c:pt idx="3297">
                  <c:v>-370.60231347198101</c:v>
                </c:pt>
                <c:pt idx="3298">
                  <c:v>-370.50297757057399</c:v>
                </c:pt>
                <c:pt idx="3299">
                  <c:v>-370.40364264536299</c:v>
                </c:pt>
                <c:pt idx="3300">
                  <c:v>-370.30430869706902</c:v>
                </c:pt>
                <c:pt idx="3301">
                  <c:v>-370.204975726415</c:v>
                </c:pt>
                <c:pt idx="3302">
                  <c:v>-370.10564373412001</c:v>
                </c:pt>
                <c:pt idx="3303">
                  <c:v>-370.00631272090601</c:v>
                </c:pt>
                <c:pt idx="3304">
                  <c:v>-369.906982687496</c:v>
                </c:pt>
                <c:pt idx="3305">
                  <c:v>-369.80765363460898</c:v>
                </c:pt>
                <c:pt idx="3306">
                  <c:v>-369.70832556296801</c:v>
                </c:pt>
                <c:pt idx="3307">
                  <c:v>-369.60899847329398</c:v>
                </c:pt>
                <c:pt idx="3308">
                  <c:v>-369.50967236630902</c:v>
                </c:pt>
                <c:pt idx="3309">
                  <c:v>-369.41034724273197</c:v>
                </c:pt>
                <c:pt idx="3310">
                  <c:v>-369.31102310328703</c:v>
                </c:pt>
                <c:pt idx="3311">
                  <c:v>-369.21169994869399</c:v>
                </c:pt>
                <c:pt idx="3312">
                  <c:v>-369.112377779675</c:v>
                </c:pt>
                <c:pt idx="3313">
                  <c:v>-369.013056596951</c:v>
                </c:pt>
                <c:pt idx="3314">
                  <c:v>-368.913736401243</c:v>
                </c:pt>
                <c:pt idx="3315">
                  <c:v>-368.81441719327302</c:v>
                </c:pt>
                <c:pt idx="3316">
                  <c:v>-368.71509897376302</c:v>
                </c:pt>
                <c:pt idx="3317">
                  <c:v>-368.61578174343202</c:v>
                </c:pt>
                <c:pt idx="3318">
                  <c:v>-368.51646550300399</c:v>
                </c:pt>
                <c:pt idx="3319">
                  <c:v>-368.417150253199</c:v>
                </c:pt>
                <c:pt idx="3320">
                  <c:v>-368.31783599473903</c:v>
                </c:pt>
                <c:pt idx="3321">
                  <c:v>-368.218522728344</c:v>
                </c:pt>
                <c:pt idx="3322">
                  <c:v>-368.11921045473798</c:v>
                </c:pt>
                <c:pt idx="3323">
                  <c:v>-368.01989917463999</c:v>
                </c:pt>
                <c:pt idx="3324">
                  <c:v>-367.92058888877199</c:v>
                </c:pt>
                <c:pt idx="3325">
                  <c:v>-367.82127959785601</c:v>
                </c:pt>
                <c:pt idx="3326">
                  <c:v>-367.72197130261401</c:v>
                </c:pt>
                <c:pt idx="3327">
                  <c:v>-367.62266400376598</c:v>
                </c:pt>
                <c:pt idx="3328">
                  <c:v>-367.52335770203399</c:v>
                </c:pt>
                <c:pt idx="3329">
                  <c:v>-367.424052398139</c:v>
                </c:pt>
                <c:pt idx="3330">
                  <c:v>-367.32474809280302</c:v>
                </c:pt>
                <c:pt idx="3331">
                  <c:v>-367.22544478674803</c:v>
                </c:pt>
                <c:pt idx="3332">
                  <c:v>-367.126142480694</c:v>
                </c:pt>
                <c:pt idx="3333">
                  <c:v>-367.02684117536302</c:v>
                </c:pt>
                <c:pt idx="3334">
                  <c:v>-366.92754087147699</c:v>
                </c:pt>
                <c:pt idx="3335">
                  <c:v>-366.82824156975602</c:v>
                </c:pt>
                <c:pt idx="3336">
                  <c:v>-366.72894327092303</c:v>
                </c:pt>
                <c:pt idx="3337">
                  <c:v>-366.62964597569902</c:v>
                </c:pt>
                <c:pt idx="3338">
                  <c:v>-366.53034968480603</c:v>
                </c:pt>
                <c:pt idx="3339">
                  <c:v>-366.431054398963</c:v>
                </c:pt>
                <c:pt idx="3340">
                  <c:v>-366.33176011889401</c:v>
                </c:pt>
                <c:pt idx="3341">
                  <c:v>-366.23246684532</c:v>
                </c:pt>
                <c:pt idx="3342">
                  <c:v>-366.13317457896198</c:v>
                </c:pt>
                <c:pt idx="3343">
                  <c:v>-366.03388332054101</c:v>
                </c:pt>
                <c:pt idx="3344">
                  <c:v>-365.93459307077899</c:v>
                </c:pt>
                <c:pt idx="3345">
                  <c:v>-365.83530383039698</c:v>
                </c:pt>
                <c:pt idx="3346">
                  <c:v>-365.73601560011599</c:v>
                </c:pt>
                <c:pt idx="3347">
                  <c:v>-365.63672838065901</c:v>
                </c:pt>
                <c:pt idx="3348">
                  <c:v>-365.53744217274601</c:v>
                </c:pt>
                <c:pt idx="3349">
                  <c:v>-365.43815697709903</c:v>
                </c:pt>
                <c:pt idx="3350">
                  <c:v>-365.338872794439</c:v>
                </c:pt>
                <c:pt idx="3351">
                  <c:v>-365.23958962548699</c:v>
                </c:pt>
                <c:pt idx="3352">
                  <c:v>-365.14030747096501</c:v>
                </c:pt>
                <c:pt idx="3353">
                  <c:v>-365.04102633159499</c:v>
                </c:pt>
                <c:pt idx="3354">
                  <c:v>-364.94174620809702</c:v>
                </c:pt>
                <c:pt idx="3355">
                  <c:v>-364.84246710119299</c:v>
                </c:pt>
                <c:pt idx="3356">
                  <c:v>-364.74318901160399</c:v>
                </c:pt>
                <c:pt idx="3357">
                  <c:v>-364.643911940051</c:v>
                </c:pt>
                <c:pt idx="3358">
                  <c:v>-364.54463588725702</c:v>
                </c:pt>
                <c:pt idx="3359">
                  <c:v>-364.445360853941</c:v>
                </c:pt>
                <c:pt idx="3360">
                  <c:v>-364.34608684082701</c:v>
                </c:pt>
                <c:pt idx="3361">
                  <c:v>-364.24681384863402</c:v>
                </c:pt>
                <c:pt idx="3362">
                  <c:v>-364.14754187808398</c:v>
                </c:pt>
                <c:pt idx="3363">
                  <c:v>-364.04827092989802</c:v>
                </c:pt>
                <c:pt idx="3364">
                  <c:v>-363.94900100479902</c:v>
                </c:pt>
                <c:pt idx="3365">
                  <c:v>-363.84973210350603</c:v>
                </c:pt>
                <c:pt idx="3366">
                  <c:v>-363.750464226742</c:v>
                </c:pt>
                <c:pt idx="3367">
                  <c:v>-363.65119737522798</c:v>
                </c:pt>
                <c:pt idx="3368">
                  <c:v>-363.55193154968401</c:v>
                </c:pt>
                <c:pt idx="3369">
                  <c:v>-363.45266675083201</c:v>
                </c:pt>
                <c:pt idx="3370">
                  <c:v>-363.353402979392</c:v>
                </c:pt>
                <c:pt idx="3371">
                  <c:v>-363.25414023608801</c:v>
                </c:pt>
                <c:pt idx="3372">
                  <c:v>-363.15487852163898</c:v>
                </c:pt>
                <c:pt idx="3373">
                  <c:v>-363.05561783676598</c:v>
                </c:pt>
                <c:pt idx="3374">
                  <c:v>-362.95635818219102</c:v>
                </c:pt>
                <c:pt idx="3375">
                  <c:v>-362.85709955863598</c:v>
                </c:pt>
                <c:pt idx="3376">
                  <c:v>-362.75784196682099</c:v>
                </c:pt>
                <c:pt idx="3377">
                  <c:v>-362.65858540746802</c:v>
                </c:pt>
                <c:pt idx="3378">
                  <c:v>-362.55932988129803</c:v>
                </c:pt>
                <c:pt idx="3379">
                  <c:v>-362.46007538903098</c:v>
                </c:pt>
                <c:pt idx="3380">
                  <c:v>-362.36082193138998</c:v>
                </c:pt>
                <c:pt idx="3381">
                  <c:v>-362.26156950909598</c:v>
                </c:pt>
                <c:pt idx="3382">
                  <c:v>-362.16231812286901</c:v>
                </c:pt>
                <c:pt idx="3383">
                  <c:v>-362.06306777343201</c:v>
                </c:pt>
                <c:pt idx="3384">
                  <c:v>-361.96381846150501</c:v>
                </c:pt>
                <c:pt idx="3385">
                  <c:v>-361.86457018780902</c:v>
                </c:pt>
                <c:pt idx="3386">
                  <c:v>-361.765322953066</c:v>
                </c:pt>
                <c:pt idx="3387">
                  <c:v>-361.66607675799702</c:v>
                </c:pt>
                <c:pt idx="3388">
                  <c:v>-361.56683160332398</c:v>
                </c:pt>
                <c:pt idx="3389">
                  <c:v>-361.46758748976799</c:v>
                </c:pt>
                <c:pt idx="3390">
                  <c:v>-361.36834441804899</c:v>
                </c:pt>
                <c:pt idx="3391">
                  <c:v>-361.26910238889099</c:v>
                </c:pt>
                <c:pt idx="3392">
                  <c:v>-361.16986140301299</c:v>
                </c:pt>
                <c:pt idx="3393">
                  <c:v>-361.07062146113799</c:v>
                </c:pt>
                <c:pt idx="3394">
                  <c:v>-360.97138256398699</c:v>
                </c:pt>
                <c:pt idx="3395">
                  <c:v>-360.87214471227998</c:v>
                </c:pt>
                <c:pt idx="3396">
                  <c:v>-360.77290790673999</c:v>
                </c:pt>
                <c:pt idx="3397">
                  <c:v>-360.67367214808701</c:v>
                </c:pt>
                <c:pt idx="3398">
                  <c:v>-360.574437437043</c:v>
                </c:pt>
                <c:pt idx="3399">
                  <c:v>-360.47520377433</c:v>
                </c:pt>
                <c:pt idx="3400">
                  <c:v>-360.37597116066797</c:v>
                </c:pt>
                <c:pt idx="3401">
                  <c:v>-360.27673959677901</c:v>
                </c:pt>
                <c:pt idx="3402">
                  <c:v>-360.17750908338502</c:v>
                </c:pt>
                <c:pt idx="3403">
                  <c:v>-360.07827962120501</c:v>
                </c:pt>
                <c:pt idx="3404">
                  <c:v>-359.97905121096301</c:v>
                </c:pt>
                <c:pt idx="3405">
                  <c:v>-359.87982385337898</c:v>
                </c:pt>
                <c:pt idx="3406">
                  <c:v>-359.78059754917399</c:v>
                </c:pt>
                <c:pt idx="3407">
                  <c:v>-359.68137229907001</c:v>
                </c:pt>
                <c:pt idx="3408">
                  <c:v>-359.58214810378797</c:v>
                </c:pt>
                <c:pt idx="3409">
                  <c:v>-359.482924964049</c:v>
                </c:pt>
                <c:pt idx="3410">
                  <c:v>-359.38370288057399</c:v>
                </c:pt>
                <c:pt idx="3411">
                  <c:v>-359.28448185408502</c:v>
                </c:pt>
                <c:pt idx="3412">
                  <c:v>-359.18526188530399</c:v>
                </c:pt>
                <c:pt idx="3413">
                  <c:v>-359.08604297494998</c:v>
                </c:pt>
                <c:pt idx="3414">
                  <c:v>-358.98682512374597</c:v>
                </c:pt>
                <c:pt idx="3415">
                  <c:v>-358.88760833241298</c:v>
                </c:pt>
                <c:pt idx="3416">
                  <c:v>-358.788392601672</c:v>
                </c:pt>
                <c:pt idx="3417">
                  <c:v>-358.68917793224398</c:v>
                </c:pt>
                <c:pt idx="3418">
                  <c:v>-358.58996432484997</c:v>
                </c:pt>
                <c:pt idx="3419">
                  <c:v>-358.49075178021201</c:v>
                </c:pt>
                <c:pt idx="3420">
                  <c:v>-358.39154029905097</c:v>
                </c:pt>
                <c:pt idx="3421">
                  <c:v>-358.29232988208798</c:v>
                </c:pt>
                <c:pt idx="3422">
                  <c:v>-358.19312053004398</c:v>
                </c:pt>
                <c:pt idx="3423">
                  <c:v>-358.093912243641</c:v>
                </c:pt>
                <c:pt idx="3424">
                  <c:v>-357.99470502359998</c:v>
                </c:pt>
                <c:pt idx="3425">
                  <c:v>-357.89549887064101</c:v>
                </c:pt>
                <c:pt idx="3426">
                  <c:v>-357.79629378548702</c:v>
                </c:pt>
                <c:pt idx="3427">
                  <c:v>-357.69708976885801</c:v>
                </c:pt>
                <c:pt idx="3428">
                  <c:v>-357.59788682147598</c:v>
                </c:pt>
                <c:pt idx="3429">
                  <c:v>-357.49868494406098</c:v>
                </c:pt>
                <c:pt idx="3430">
                  <c:v>-357.399484137336</c:v>
                </c:pt>
                <c:pt idx="3431">
                  <c:v>-357.30028440202</c:v>
                </c:pt>
                <c:pt idx="3432">
                  <c:v>-357.20108573883698</c:v>
                </c:pt>
                <c:pt idx="3433">
                  <c:v>-357.101888148505</c:v>
                </c:pt>
                <c:pt idx="3434">
                  <c:v>-357.00269163174801</c:v>
                </c:pt>
                <c:pt idx="3435">
                  <c:v>-356.90349618928502</c:v>
                </c:pt>
                <c:pt idx="3436">
                  <c:v>-356.80430182183898</c:v>
                </c:pt>
                <c:pt idx="3437">
                  <c:v>-356.70510853013099</c:v>
                </c:pt>
                <c:pt idx="3438">
                  <c:v>-356.60591631488097</c:v>
                </c:pt>
                <c:pt idx="3439">
                  <c:v>-356.50672517680999</c:v>
                </c:pt>
                <c:pt idx="3440">
                  <c:v>-356.40753511664099</c:v>
                </c:pt>
                <c:pt idx="3441">
                  <c:v>-356.30834613509398</c:v>
                </c:pt>
                <c:pt idx="3442">
                  <c:v>-356.20915823288999</c:v>
                </c:pt>
                <c:pt idx="3443">
                  <c:v>-356.10997141075001</c:v>
                </c:pt>
                <c:pt idx="3444">
                  <c:v>-356.010785669396</c:v>
                </c:pt>
                <c:pt idx="3445">
                  <c:v>-355.91160100954897</c:v>
                </c:pt>
                <c:pt idx="3446">
                  <c:v>-355.81241743192902</c:v>
                </c:pt>
                <c:pt idx="3447">
                  <c:v>-355.71323493725703</c:v>
                </c:pt>
                <c:pt idx="3448">
                  <c:v>-355.61405352625599</c:v>
                </c:pt>
                <c:pt idx="3449">
                  <c:v>-355.51487319964599</c:v>
                </c:pt>
                <c:pt idx="3450">
                  <c:v>-355.41569395814798</c:v>
                </c:pt>
                <c:pt idx="3451">
                  <c:v>-355.31651580248302</c:v>
                </c:pt>
                <c:pt idx="3452">
                  <c:v>-355.21733873337303</c:v>
                </c:pt>
                <c:pt idx="3453">
                  <c:v>-355.11816275153802</c:v>
                </c:pt>
                <c:pt idx="3454">
                  <c:v>-355.01898785769902</c:v>
                </c:pt>
                <c:pt idx="3455">
                  <c:v>-354.919814052579</c:v>
                </c:pt>
                <c:pt idx="3456">
                  <c:v>-354.82064133689698</c:v>
                </c:pt>
                <c:pt idx="3457">
                  <c:v>-354.72146971137499</c:v>
                </c:pt>
                <c:pt idx="3458">
                  <c:v>-354.622299176735</c:v>
                </c:pt>
                <c:pt idx="3459">
                  <c:v>-354.52312973369698</c:v>
                </c:pt>
                <c:pt idx="3460">
                  <c:v>-354.42396138298199</c:v>
                </c:pt>
                <c:pt idx="3461">
                  <c:v>-354.324794125312</c:v>
                </c:pt>
                <c:pt idx="3462">
                  <c:v>-354.22562796140801</c:v>
                </c:pt>
                <c:pt idx="3463">
                  <c:v>-354.12646289199</c:v>
                </c:pt>
                <c:pt idx="3464">
                  <c:v>-354.02729891778102</c:v>
                </c:pt>
                <c:pt idx="3465">
                  <c:v>-353.928136039501</c:v>
                </c:pt>
                <c:pt idx="3466">
                  <c:v>-353.82897425787098</c:v>
                </c:pt>
                <c:pt idx="3467">
                  <c:v>-353.729813573613</c:v>
                </c:pt>
                <c:pt idx="3468">
                  <c:v>-353.63065398744698</c:v>
                </c:pt>
                <c:pt idx="3469">
                  <c:v>-353.53149550009499</c:v>
                </c:pt>
                <c:pt idx="3470">
                  <c:v>-353.43233811227799</c:v>
                </c:pt>
                <c:pt idx="3471">
                  <c:v>-353.33318182471601</c:v>
                </c:pt>
                <c:pt idx="3472">
                  <c:v>-353.23402663813101</c:v>
                </c:pt>
                <c:pt idx="3473">
                  <c:v>-353.13487255324401</c:v>
                </c:pt>
                <c:pt idx="3474">
                  <c:v>-353.03571957077401</c:v>
                </c:pt>
                <c:pt idx="3475">
                  <c:v>-352.936567691444</c:v>
                </c:pt>
                <c:pt idx="3476">
                  <c:v>-352.83741691597402</c:v>
                </c:pt>
                <c:pt idx="3477">
                  <c:v>-352.73826724508501</c:v>
                </c:pt>
                <c:pt idx="3478">
                  <c:v>-352.63911867949901</c:v>
                </c:pt>
                <c:pt idx="3479">
                  <c:v>-352.53997121993501</c:v>
                </c:pt>
                <c:pt idx="3480">
                  <c:v>-352.44082486711397</c:v>
                </c:pt>
                <c:pt idx="3481">
                  <c:v>-352.341679621759</c:v>
                </c:pt>
                <c:pt idx="3482">
                  <c:v>-352.24253548459001</c:v>
                </c:pt>
                <c:pt idx="3483">
                  <c:v>-352.143392456328</c:v>
                </c:pt>
                <c:pt idx="3484">
                  <c:v>-352.04425053769501</c:v>
                </c:pt>
                <c:pt idx="3485">
                  <c:v>-351.945109729411</c:v>
                </c:pt>
                <c:pt idx="3486">
                  <c:v>-351.84597003219898</c:v>
                </c:pt>
                <c:pt idx="3487">
                  <c:v>-351.74683144677903</c:v>
                </c:pt>
                <c:pt idx="3488">
                  <c:v>-351.64769397387198</c:v>
                </c:pt>
                <c:pt idx="3489">
                  <c:v>-351.54855761419901</c:v>
                </c:pt>
                <c:pt idx="3490">
                  <c:v>-351.44942236848198</c:v>
                </c:pt>
                <c:pt idx="3491">
                  <c:v>-351.35028823744199</c:v>
                </c:pt>
                <c:pt idx="3492">
                  <c:v>-351.25115522179999</c:v>
                </c:pt>
                <c:pt idx="3493">
                  <c:v>-351.15202332227699</c:v>
                </c:pt>
                <c:pt idx="3494">
                  <c:v>-351.05289253959398</c:v>
                </c:pt>
                <c:pt idx="3495">
                  <c:v>-350.95376287447198</c:v>
                </c:pt>
                <c:pt idx="3496">
                  <c:v>-350.85463432763203</c:v>
                </c:pt>
                <c:pt idx="3497">
                  <c:v>-350.75550689979502</c:v>
                </c:pt>
                <c:pt idx="3498">
                  <c:v>-350.65638059168299</c:v>
                </c:pt>
                <c:pt idx="3499">
                  <c:v>-350.55725540401602</c:v>
                </c:pt>
                <c:pt idx="3500">
                  <c:v>-350.458131337515</c:v>
                </c:pt>
                <c:pt idx="3501">
                  <c:v>-350.35900839290201</c:v>
                </c:pt>
                <c:pt idx="3502">
                  <c:v>-350.25988657089698</c:v>
                </c:pt>
                <c:pt idx="3503">
                  <c:v>-350.16076587222102</c:v>
                </c:pt>
                <c:pt idx="3504">
                  <c:v>-350.06164629759598</c:v>
                </c:pt>
                <c:pt idx="3505">
                  <c:v>-349.962527847741</c:v>
                </c:pt>
                <c:pt idx="3506">
                  <c:v>-349.863410523379</c:v>
                </c:pt>
                <c:pt idx="3507">
                  <c:v>-349.76429432523003</c:v>
                </c:pt>
                <c:pt idx="3508">
                  <c:v>-349.66517925401399</c:v>
                </c:pt>
                <c:pt idx="3509">
                  <c:v>-349.56606531045401</c:v>
                </c:pt>
                <c:pt idx="3510">
                  <c:v>-349.46695249526903</c:v>
                </c:pt>
                <c:pt idx="3511">
                  <c:v>-349.36784080918102</c:v>
                </c:pt>
                <c:pt idx="3512">
                  <c:v>-349.26873025291002</c:v>
                </c:pt>
                <c:pt idx="3513">
                  <c:v>-349.16962082717799</c:v>
                </c:pt>
                <c:pt idx="3514">
                  <c:v>-349.070512532706</c:v>
                </c:pt>
                <c:pt idx="3515">
                  <c:v>-348.97140537021301</c:v>
                </c:pt>
                <c:pt idx="3516">
                  <c:v>-348.87229934042301</c:v>
                </c:pt>
                <c:pt idx="3517">
                  <c:v>-348.77319444405401</c:v>
                </c:pt>
                <c:pt idx="3518">
                  <c:v>-348.674090681829</c:v>
                </c:pt>
                <c:pt idx="3519">
                  <c:v>-348.57498805446801</c:v>
                </c:pt>
                <c:pt idx="3520">
                  <c:v>-348.47588656269198</c:v>
                </c:pt>
                <c:pt idx="3521">
                  <c:v>-348.37678620722102</c:v>
                </c:pt>
                <c:pt idx="3522">
                  <c:v>-348.27768698877799</c:v>
                </c:pt>
                <c:pt idx="3523">
                  <c:v>-348.17858890808202</c:v>
                </c:pt>
                <c:pt idx="3524">
                  <c:v>-348.07949196585503</c:v>
                </c:pt>
                <c:pt idx="3525">
                  <c:v>-347.98039616281699</c:v>
                </c:pt>
                <c:pt idx="3526">
                  <c:v>-347.88130149968998</c:v>
                </c:pt>
                <c:pt idx="3527">
                  <c:v>-347.78220797719399</c:v>
                </c:pt>
                <c:pt idx="3528">
                  <c:v>-347.68311559605098</c:v>
                </c:pt>
                <c:pt idx="3529">
                  <c:v>-347.58402435698002</c:v>
                </c:pt>
                <c:pt idx="3530">
                  <c:v>-347.48493426070303</c:v>
                </c:pt>
                <c:pt idx="3531">
                  <c:v>-347.385845307941</c:v>
                </c:pt>
                <c:pt idx="3532">
                  <c:v>-347.28675749941499</c:v>
                </c:pt>
                <c:pt idx="3533">
                  <c:v>-347.18767083584498</c:v>
                </c:pt>
                <c:pt idx="3534">
                  <c:v>-347.08858531795198</c:v>
                </c:pt>
                <c:pt idx="3535">
                  <c:v>-346.98950094645801</c:v>
                </c:pt>
                <c:pt idx="3536">
                  <c:v>-346.89041772208299</c:v>
                </c:pt>
                <c:pt idx="3537">
                  <c:v>-346.79133564554797</c:v>
                </c:pt>
                <c:pt idx="3538">
                  <c:v>-346.69225471757301</c:v>
                </c:pt>
                <c:pt idx="3539">
                  <c:v>-346.59317493888102</c:v>
                </c:pt>
                <c:pt idx="3540">
                  <c:v>-346.49409631019103</c:v>
                </c:pt>
                <c:pt idx="3541">
                  <c:v>-346.39501883222403</c:v>
                </c:pt>
                <c:pt idx="3542">
                  <c:v>-346.29594250570102</c:v>
                </c:pt>
                <c:pt idx="3543">
                  <c:v>-346.19686733134398</c:v>
                </c:pt>
                <c:pt idx="3544">
                  <c:v>-346.09779330987197</c:v>
                </c:pt>
                <c:pt idx="3545">
                  <c:v>-345.99872044200799</c:v>
                </c:pt>
                <c:pt idx="3546">
                  <c:v>-345.89964872847003</c:v>
                </c:pt>
                <c:pt idx="3547">
                  <c:v>-345.80057816998101</c:v>
                </c:pt>
                <c:pt idx="3548">
                  <c:v>-345.701508767262</c:v>
                </c:pt>
                <c:pt idx="3549">
                  <c:v>-345.60244052103201</c:v>
                </c:pt>
                <c:pt idx="3550">
                  <c:v>-345.50337343201301</c:v>
                </c:pt>
                <c:pt idx="3551">
                  <c:v>-345.404307500926</c:v>
                </c:pt>
                <c:pt idx="3552">
                  <c:v>-345.30524272849101</c:v>
                </c:pt>
                <c:pt idx="3553">
                  <c:v>-345.20617911543002</c:v>
                </c:pt>
                <c:pt idx="3554">
                  <c:v>-345.10711666246198</c:v>
                </c:pt>
                <c:pt idx="3555">
                  <c:v>-345.00805537030902</c:v>
                </c:pt>
                <c:pt idx="3556">
                  <c:v>-344.90899523969102</c:v>
                </c:pt>
                <c:pt idx="3557">
                  <c:v>-344.80993627132898</c:v>
                </c:pt>
                <c:pt idx="3558">
                  <c:v>-344.71087846594401</c:v>
                </c:pt>
                <c:pt idx="3559">
                  <c:v>-344.61182182425603</c:v>
                </c:pt>
                <c:pt idx="3560">
                  <c:v>-344.51276634698598</c:v>
                </c:pt>
                <c:pt idx="3561">
                  <c:v>-344.413712034855</c:v>
                </c:pt>
                <c:pt idx="3562">
                  <c:v>-344.31465888858298</c:v>
                </c:pt>
                <c:pt idx="3563">
                  <c:v>-344.21560690889203</c:v>
                </c:pt>
                <c:pt idx="3564">
                  <c:v>-344.11655609650097</c:v>
                </c:pt>
                <c:pt idx="3565">
                  <c:v>-344.01750645213298</c:v>
                </c:pt>
                <c:pt idx="3566">
                  <c:v>-343.918457976507</c:v>
                </c:pt>
                <c:pt idx="3567">
                  <c:v>-343.81941067034501</c:v>
                </c:pt>
                <c:pt idx="3568">
                  <c:v>-343.720364534368</c:v>
                </c:pt>
                <c:pt idx="3569">
                  <c:v>-343.62131956929602</c:v>
                </c:pt>
                <c:pt idx="3570">
                  <c:v>-343.52227577584898</c:v>
                </c:pt>
                <c:pt idx="3571">
                  <c:v>-343.42323315474999</c:v>
                </c:pt>
                <c:pt idx="3572">
                  <c:v>-343.32419170671801</c:v>
                </c:pt>
                <c:pt idx="3573">
                  <c:v>-343.225151432475</c:v>
                </c:pt>
                <c:pt idx="3574">
                  <c:v>-343.126112332741</c:v>
                </c:pt>
                <c:pt idx="3575">
                  <c:v>-343.02707440823599</c:v>
                </c:pt>
                <c:pt idx="3576">
                  <c:v>-342.92803765968301</c:v>
                </c:pt>
                <c:pt idx="3577">
                  <c:v>-342.82900208780001</c:v>
                </c:pt>
                <c:pt idx="3578">
                  <c:v>-342.72996769331002</c:v>
                </c:pt>
                <c:pt idx="3579">
                  <c:v>-342.630934476932</c:v>
                </c:pt>
                <c:pt idx="3580">
                  <c:v>-342.53190243938798</c:v>
                </c:pt>
                <c:pt idx="3581">
                  <c:v>-342.43287158139901</c:v>
                </c:pt>
                <c:pt idx="3582">
                  <c:v>-342.333841903684</c:v>
                </c:pt>
                <c:pt idx="3583">
                  <c:v>-342.23481340696497</c:v>
                </c:pt>
                <c:pt idx="3584">
                  <c:v>-342.13578609196202</c:v>
                </c:pt>
                <c:pt idx="3585">
                  <c:v>-342.03675995939602</c:v>
                </c:pt>
                <c:pt idx="3586">
                  <c:v>-341.93773500998702</c:v>
                </c:pt>
                <c:pt idx="3587">
                  <c:v>-341.83871124445699</c:v>
                </c:pt>
                <c:pt idx="3588">
                  <c:v>-341.73968866352601</c:v>
                </c:pt>
                <c:pt idx="3589">
                  <c:v>-341.64066726791498</c:v>
                </c:pt>
                <c:pt idx="3590">
                  <c:v>-341.54164705834398</c:v>
                </c:pt>
                <c:pt idx="3591">
                  <c:v>-341.44262803553403</c:v>
                </c:pt>
                <c:pt idx="3592">
                  <c:v>-341.34361020020498</c:v>
                </c:pt>
                <c:pt idx="3593">
                  <c:v>-341.24459355307903</c:v>
                </c:pt>
                <c:pt idx="3594">
                  <c:v>-341.14557809487599</c:v>
                </c:pt>
                <c:pt idx="3595">
                  <c:v>-341.04656382631498</c:v>
                </c:pt>
                <c:pt idx="3596">
                  <c:v>-340.947550748119</c:v>
                </c:pt>
                <c:pt idx="3597">
                  <c:v>-340.84853886100802</c:v>
                </c:pt>
                <c:pt idx="3598">
                  <c:v>-340.74952816570101</c:v>
                </c:pt>
                <c:pt idx="3599">
                  <c:v>-340.65051866291998</c:v>
                </c:pt>
                <c:pt idx="3600">
                  <c:v>-340.55151035338599</c:v>
                </c:pt>
                <c:pt idx="3601">
                  <c:v>-340.45250323781801</c:v>
                </c:pt>
                <c:pt idx="3602">
                  <c:v>-340.35349731693702</c:v>
                </c:pt>
                <c:pt idx="3603">
                  <c:v>-340.25449259146399</c:v>
                </c:pt>
                <c:pt idx="3604">
                  <c:v>-340.15548906212001</c:v>
                </c:pt>
                <c:pt idx="3605">
                  <c:v>-340.056486729624</c:v>
                </c:pt>
                <c:pt idx="3606">
                  <c:v>-339.957485594697</c:v>
                </c:pt>
                <c:pt idx="3607">
                  <c:v>-339.85848565805998</c:v>
                </c:pt>
                <c:pt idx="3608">
                  <c:v>-339.75948692043403</c:v>
                </c:pt>
                <c:pt idx="3609">
                  <c:v>-339.660489382538</c:v>
                </c:pt>
                <c:pt idx="3610">
                  <c:v>-339.56149304509302</c:v>
                </c:pt>
                <c:pt idx="3611">
                  <c:v>-339.46249790882001</c:v>
                </c:pt>
                <c:pt idx="3612">
                  <c:v>-339.36350397443903</c:v>
                </c:pt>
                <c:pt idx="3613">
                  <c:v>-339.26451124267101</c:v>
                </c:pt>
                <c:pt idx="3614">
                  <c:v>-339.16551971423598</c:v>
                </c:pt>
                <c:pt idx="3615">
                  <c:v>-339.066529389854</c:v>
                </c:pt>
                <c:pt idx="3616">
                  <c:v>-338.96754027024701</c:v>
                </c:pt>
                <c:pt idx="3617">
                  <c:v>-338.86855235613399</c:v>
                </c:pt>
                <c:pt idx="3618">
                  <c:v>-338.76956564823701</c:v>
                </c:pt>
                <c:pt idx="3619">
                  <c:v>-338.67058014727598</c:v>
                </c:pt>
                <c:pt idx="3620">
                  <c:v>-338.57159585397102</c:v>
                </c:pt>
                <c:pt idx="3621">
                  <c:v>-338.472612769043</c:v>
                </c:pt>
                <c:pt idx="3622">
                  <c:v>-338.37363089321201</c:v>
                </c:pt>
                <c:pt idx="3623">
                  <c:v>-338.27465022720003</c:v>
                </c:pt>
                <c:pt idx="3624">
                  <c:v>-338.175670771726</c:v>
                </c:pt>
                <c:pt idx="3625">
                  <c:v>-338.07669252750998</c:v>
                </c:pt>
                <c:pt idx="3626">
                  <c:v>-337.97771549527499</c:v>
                </c:pt>
                <c:pt idx="3627">
                  <c:v>-337.87873967573898</c:v>
                </c:pt>
                <c:pt idx="3628">
                  <c:v>-337.77976506962301</c:v>
                </c:pt>
                <c:pt idx="3629">
                  <c:v>-337.68079167764802</c:v>
                </c:pt>
                <c:pt idx="3630">
                  <c:v>-337.581819500535</c:v>
                </c:pt>
                <c:pt idx="3631">
                  <c:v>-337.48284853900299</c:v>
                </c:pt>
                <c:pt idx="3632">
                  <c:v>-337.38387879377399</c:v>
                </c:pt>
                <c:pt idx="3633">
                  <c:v>-337.28491026556702</c:v>
                </c:pt>
                <c:pt idx="3634">
                  <c:v>-337.18594295510297</c:v>
                </c:pt>
                <c:pt idx="3635">
                  <c:v>-337.08697686310302</c:v>
                </c:pt>
                <c:pt idx="3636">
                  <c:v>-336.988011990286</c:v>
                </c:pt>
                <c:pt idx="3637">
                  <c:v>-336.88904833737399</c:v>
                </c:pt>
                <c:pt idx="3638">
                  <c:v>-336.79008590508602</c:v>
                </c:pt>
                <c:pt idx="3639">
                  <c:v>-336.69112469414398</c:v>
                </c:pt>
                <c:pt idx="3640">
                  <c:v>-336.59216470526701</c:v>
                </c:pt>
                <c:pt idx="3641">
                  <c:v>-336.49320593917599</c:v>
                </c:pt>
                <c:pt idx="3642">
                  <c:v>-336.39424839659102</c:v>
                </c:pt>
                <c:pt idx="3643">
                  <c:v>-336.29529207823202</c:v>
                </c:pt>
                <c:pt idx="3644">
                  <c:v>-336.19633698481999</c:v>
                </c:pt>
                <c:pt idx="3645">
                  <c:v>-336.09738311707599</c:v>
                </c:pt>
                <c:pt idx="3646">
                  <c:v>-335.99843047571898</c:v>
                </c:pt>
                <c:pt idx="3647">
                  <c:v>-335.89947906147</c:v>
                </c:pt>
                <c:pt idx="3648">
                  <c:v>-335.800528875049</c:v>
                </c:pt>
                <c:pt idx="3649">
                  <c:v>-335.70157991717701</c:v>
                </c:pt>
                <c:pt idx="3650">
                  <c:v>-335.60263218857398</c:v>
                </c:pt>
                <c:pt idx="3651">
                  <c:v>-335.50368568995998</c:v>
                </c:pt>
                <c:pt idx="3652">
                  <c:v>-335.404740422055</c:v>
                </c:pt>
                <c:pt idx="3653">
                  <c:v>-335.30579638557998</c:v>
                </c:pt>
                <c:pt idx="3654">
                  <c:v>-335.20685358125502</c:v>
                </c:pt>
                <c:pt idx="3655">
                  <c:v>-335.107912009801</c:v>
                </c:pt>
                <c:pt idx="3656">
                  <c:v>-335.00897167193699</c:v>
                </c:pt>
                <c:pt idx="3657">
                  <c:v>-334.910032568384</c:v>
                </c:pt>
                <c:pt idx="3658">
                  <c:v>-334.81109469986302</c:v>
                </c:pt>
                <c:pt idx="3659">
                  <c:v>-334.71215806709301</c:v>
                </c:pt>
                <c:pt idx="3660">
                  <c:v>-334.61322267079402</c:v>
                </c:pt>
                <c:pt idx="3661">
                  <c:v>-334.51428851168799</c:v>
                </c:pt>
                <c:pt idx="3662">
                  <c:v>-334.41535559049498</c:v>
                </c:pt>
                <c:pt idx="3663">
                  <c:v>-334.31642390793297</c:v>
                </c:pt>
                <c:pt idx="3664">
                  <c:v>-334.21749346472501</c:v>
                </c:pt>
                <c:pt idx="3665">
                  <c:v>-334.11856426159</c:v>
                </c:pt>
                <c:pt idx="3666">
                  <c:v>-334.01963629924899</c:v>
                </c:pt>
                <c:pt idx="3667">
                  <c:v>-333.920709578421</c:v>
                </c:pt>
                <c:pt idx="3668">
                  <c:v>-333.82178409982703</c:v>
                </c:pt>
                <c:pt idx="3669">
                  <c:v>-333.72285986418802</c:v>
                </c:pt>
                <c:pt idx="3670">
                  <c:v>-333.62393687222402</c:v>
                </c:pt>
                <c:pt idx="3671">
                  <c:v>-333.52501512465398</c:v>
                </c:pt>
                <c:pt idx="3672">
                  <c:v>-333.42609462220003</c:v>
                </c:pt>
                <c:pt idx="3673">
                  <c:v>-333.32717536557999</c:v>
                </c:pt>
                <c:pt idx="3674">
                  <c:v>-333.22825735551697</c:v>
                </c:pt>
                <c:pt idx="3675">
                  <c:v>-333.12934059272902</c:v>
                </c:pt>
                <c:pt idx="3676">
                  <c:v>-333.03042507793799</c:v>
                </c:pt>
                <c:pt idx="3677">
                  <c:v>-332.93151081186301</c:v>
                </c:pt>
                <c:pt idx="3678">
                  <c:v>-332.83259779522399</c:v>
                </c:pt>
                <c:pt idx="3679">
                  <c:v>-332.73368602874302</c:v>
                </c:pt>
                <c:pt idx="3680">
                  <c:v>-332.63477551313798</c:v>
                </c:pt>
                <c:pt idx="3681">
                  <c:v>-332.535866249131</c:v>
                </c:pt>
                <c:pt idx="3682">
                  <c:v>-332.43695823744099</c:v>
                </c:pt>
                <c:pt idx="3683">
                  <c:v>-332.338051478789</c:v>
                </c:pt>
                <c:pt idx="3684">
                  <c:v>-332.23914597389501</c:v>
                </c:pt>
                <c:pt idx="3685">
                  <c:v>-332.14024172347899</c:v>
                </c:pt>
                <c:pt idx="3686">
                  <c:v>-332.041338728261</c:v>
                </c:pt>
                <c:pt idx="3687">
                  <c:v>-331.94243698896202</c:v>
                </c:pt>
                <c:pt idx="3688">
                  <c:v>-331.84353650630101</c:v>
                </c:pt>
                <c:pt idx="3689">
                  <c:v>-331.74463728099897</c:v>
                </c:pt>
                <c:pt idx="3690">
                  <c:v>-331.64573931377601</c:v>
                </c:pt>
                <c:pt idx="3691">
                  <c:v>-331.546842605351</c:v>
                </c:pt>
                <c:pt idx="3692">
                  <c:v>-331.44794715644599</c:v>
                </c:pt>
                <c:pt idx="3693">
                  <c:v>-331.34905296777998</c:v>
                </c:pt>
                <c:pt idx="3694">
                  <c:v>-331.25016004007301</c:v>
                </c:pt>
                <c:pt idx="3695">
                  <c:v>-331.15126837404603</c:v>
                </c:pt>
                <c:pt idx="3696">
                  <c:v>-331.05237797041798</c:v>
                </c:pt>
                <c:pt idx="3697">
                  <c:v>-330.95348882990902</c:v>
                </c:pt>
                <c:pt idx="3698">
                  <c:v>-330.85460095323998</c:v>
                </c:pt>
                <c:pt idx="3699">
                  <c:v>-330.75571434113101</c:v>
                </c:pt>
                <c:pt idx="3700">
                  <c:v>-330.65682899430101</c:v>
                </c:pt>
                <c:pt idx="3701">
                  <c:v>-330.55794491347098</c:v>
                </c:pt>
                <c:pt idx="3702">
                  <c:v>-330.45906209936101</c:v>
                </c:pt>
                <c:pt idx="3703">
                  <c:v>-330.36018055269102</c:v>
                </c:pt>
                <c:pt idx="3704">
                  <c:v>-330.26130027417997</c:v>
                </c:pt>
                <c:pt idx="3705">
                  <c:v>-330.16242126455001</c:v>
                </c:pt>
                <c:pt idx="3706">
                  <c:v>-330.06354352451899</c:v>
                </c:pt>
                <c:pt idx="3707">
                  <c:v>-329.96466705480799</c:v>
                </c:pt>
                <c:pt idx="3708">
                  <c:v>-329.86579185613698</c:v>
                </c:pt>
                <c:pt idx="3709">
                  <c:v>-329.76691792922497</c:v>
                </c:pt>
                <c:pt idx="3710">
                  <c:v>-329.668045274794</c:v>
                </c:pt>
                <c:pt idx="3711">
                  <c:v>-329.569173893563</c:v>
                </c:pt>
                <c:pt idx="3712">
                  <c:v>-329.47030378625101</c:v>
                </c:pt>
                <c:pt idx="3713">
                  <c:v>-329.37143495357901</c:v>
                </c:pt>
                <c:pt idx="3714">
                  <c:v>-329.27256739626603</c:v>
                </c:pt>
                <c:pt idx="3715">
                  <c:v>-329.173701115033</c:v>
                </c:pt>
                <c:pt idx="3716">
                  <c:v>-329.07483611059899</c:v>
                </c:pt>
                <c:pt idx="3717">
                  <c:v>-328.97597238368502</c:v>
                </c:pt>
                <c:pt idx="3718">
                  <c:v>-328.87710993501003</c:v>
                </c:pt>
                <c:pt idx="3719">
                  <c:v>-328.77824876529502</c:v>
                </c:pt>
                <c:pt idx="3720">
                  <c:v>-328.67938887525901</c:v>
                </c:pt>
                <c:pt idx="3721">
                  <c:v>-328.580530265623</c:v>
                </c:pt>
                <c:pt idx="3722">
                  <c:v>-328.481672937106</c:v>
                </c:pt>
                <c:pt idx="3723">
                  <c:v>-328.38281689042799</c:v>
                </c:pt>
                <c:pt idx="3724">
                  <c:v>-328.28396212630997</c:v>
                </c:pt>
                <c:pt idx="3725">
                  <c:v>-328.18510864547</c:v>
                </c:pt>
                <c:pt idx="3726">
                  <c:v>-328.08625644863002</c:v>
                </c:pt>
                <c:pt idx="3727">
                  <c:v>-327.98740553650998</c:v>
                </c:pt>
                <c:pt idx="3728">
                  <c:v>-327.88855590982803</c:v>
                </c:pt>
                <c:pt idx="3729">
                  <c:v>-327.78970756930499</c:v>
                </c:pt>
                <c:pt idx="3730">
                  <c:v>-327.690860515662</c:v>
                </c:pt>
                <c:pt idx="3731">
                  <c:v>-327.59201474961702</c:v>
                </c:pt>
                <c:pt idx="3732">
                  <c:v>-327.49317027189198</c:v>
                </c:pt>
                <c:pt idx="3733">
                  <c:v>-327.39432708320498</c:v>
                </c:pt>
                <c:pt idx="3734">
                  <c:v>-327.29548518427703</c:v>
                </c:pt>
                <c:pt idx="3735">
                  <c:v>-327.19664457582797</c:v>
                </c:pt>
                <c:pt idx="3736">
                  <c:v>-327.09780525857798</c:v>
                </c:pt>
                <c:pt idx="3737">
                  <c:v>-326.99896723324599</c:v>
                </c:pt>
                <c:pt idx="3738">
                  <c:v>-326.90013050055302</c:v>
                </c:pt>
                <c:pt idx="3739">
                  <c:v>-326.80129506121801</c:v>
                </c:pt>
                <c:pt idx="3740">
                  <c:v>-326.70246091596101</c:v>
                </c:pt>
                <c:pt idx="3741">
                  <c:v>-326.60362806550302</c:v>
                </c:pt>
                <c:pt idx="3742">
                  <c:v>-326.50479651056202</c:v>
                </c:pt>
                <c:pt idx="3743">
                  <c:v>-326.40596625185998</c:v>
                </c:pt>
                <c:pt idx="3744">
                  <c:v>-326.30713729011501</c:v>
                </c:pt>
                <c:pt idx="3745">
                  <c:v>-326.20830962604799</c:v>
                </c:pt>
                <c:pt idx="3746">
                  <c:v>-326.109483260378</c:v>
                </c:pt>
                <c:pt idx="3747">
                  <c:v>-326.01065819382598</c:v>
                </c:pt>
                <c:pt idx="3748">
                  <c:v>-325.91183442711002</c:v>
                </c:pt>
                <c:pt idx="3749">
                  <c:v>-325.813011960952</c:v>
                </c:pt>
                <c:pt idx="3750">
                  <c:v>-325.71419079606898</c:v>
                </c:pt>
                <c:pt idx="3751">
                  <c:v>-325.61537093318401</c:v>
                </c:pt>
                <c:pt idx="3752">
                  <c:v>-325.51655237301401</c:v>
                </c:pt>
                <c:pt idx="3753">
                  <c:v>-325.41773511628099</c:v>
                </c:pt>
                <c:pt idx="3754">
                  <c:v>-325.31891916370301</c:v>
                </c:pt>
                <c:pt idx="3755">
                  <c:v>-325.22010451599999</c:v>
                </c:pt>
                <c:pt idx="3756">
                  <c:v>-325.12129117389298</c:v>
                </c:pt>
                <c:pt idx="3757">
                  <c:v>-325.02247913809998</c:v>
                </c:pt>
                <c:pt idx="3758">
                  <c:v>-324.92366840934199</c:v>
                </c:pt>
                <c:pt idx="3759">
                  <c:v>-324.82485898833801</c:v>
                </c:pt>
                <c:pt idx="3760">
                  <c:v>-324.72605087580803</c:v>
                </c:pt>
                <c:pt idx="3761">
                  <c:v>-324.62724407247202</c:v>
                </c:pt>
                <c:pt idx="3762">
                  <c:v>-324.52843857904901</c:v>
                </c:pt>
                <c:pt idx="3763">
                  <c:v>-324.42963439625902</c:v>
                </c:pt>
                <c:pt idx="3764">
                  <c:v>-324.33083152482101</c:v>
                </c:pt>
                <c:pt idx="3765">
                  <c:v>-324.23202996545598</c:v>
                </c:pt>
                <c:pt idx="3766">
                  <c:v>-324.13322971888402</c:v>
                </c:pt>
                <c:pt idx="3767">
                  <c:v>-324.03443078582302</c:v>
                </c:pt>
                <c:pt idx="3768">
                  <c:v>-323.93563316699499</c:v>
                </c:pt>
                <c:pt idx="3769">
                  <c:v>-323.83683686311701</c:v>
                </c:pt>
                <c:pt idx="3770">
                  <c:v>-323.738041874911</c:v>
                </c:pt>
                <c:pt idx="3771">
                  <c:v>-323.63924820309597</c:v>
                </c:pt>
                <c:pt idx="3772">
                  <c:v>-323.54045584839099</c:v>
                </c:pt>
                <c:pt idx="3773">
                  <c:v>-323.441664811517</c:v>
                </c:pt>
                <c:pt idx="3774">
                  <c:v>-323.34287509319302</c:v>
                </c:pt>
                <c:pt idx="3775">
                  <c:v>-323.24408669413799</c:v>
                </c:pt>
                <c:pt idx="3776">
                  <c:v>-323.14529961507299</c:v>
                </c:pt>
                <c:pt idx="3777">
                  <c:v>-323.04651385671701</c:v>
                </c:pt>
                <c:pt idx="3778">
                  <c:v>-322.94772941978999</c:v>
                </c:pt>
                <c:pt idx="3779">
                  <c:v>-322.848946305011</c:v>
                </c:pt>
                <c:pt idx="3780">
                  <c:v>-322.75016451310103</c:v>
                </c:pt>
                <c:pt idx="3781">
                  <c:v>-322.65138404477801</c:v>
                </c:pt>
                <c:pt idx="3782">
                  <c:v>-322.55260490076301</c:v>
                </c:pt>
                <c:pt idx="3783">
                  <c:v>-322.45382708177601</c:v>
                </c:pt>
                <c:pt idx="3784">
                  <c:v>-322.35505058853499</c:v>
                </c:pt>
                <c:pt idx="3785">
                  <c:v>-322.25627542175999</c:v>
                </c:pt>
                <c:pt idx="3786">
                  <c:v>-322.15750158217099</c:v>
                </c:pt>
                <c:pt idx="3787">
                  <c:v>-322.05872907048803</c:v>
                </c:pt>
                <c:pt idx="3788">
                  <c:v>-321.95995788742903</c:v>
                </c:pt>
                <c:pt idx="3789">
                  <c:v>-321.86118803371602</c:v>
                </c:pt>
                <c:pt idx="3790">
                  <c:v>-321.76241951006602</c:v>
                </c:pt>
                <c:pt idx="3791">
                  <c:v>-321.66365231720101</c:v>
                </c:pt>
                <c:pt idx="3792">
                  <c:v>-321.56488645583801</c:v>
                </c:pt>
                <c:pt idx="3793">
                  <c:v>-321.46612192669897</c:v>
                </c:pt>
                <c:pt idx="3794">
                  <c:v>-321.36735873050202</c:v>
                </c:pt>
                <c:pt idx="3795">
                  <c:v>-321.26859686796598</c:v>
                </c:pt>
                <c:pt idx="3796">
                  <c:v>-321.16983633981198</c:v>
                </c:pt>
                <c:pt idx="3797">
                  <c:v>-321.07107714675999</c:v>
                </c:pt>
                <c:pt idx="3798">
                  <c:v>-320.972319289528</c:v>
                </c:pt>
                <c:pt idx="3799">
                  <c:v>-320.87356276883497</c:v>
                </c:pt>
                <c:pt idx="3800">
                  <c:v>-320.77480758540298</c:v>
                </c:pt>
                <c:pt idx="3801">
                  <c:v>-320.676053739949</c:v>
                </c:pt>
                <c:pt idx="3802">
                  <c:v>-320.57730123319402</c:v>
                </c:pt>
                <c:pt idx="3803">
                  <c:v>-320.47855006585701</c:v>
                </c:pt>
                <c:pt idx="3804">
                  <c:v>-320.37980023865703</c:v>
                </c:pt>
                <c:pt idx="3805">
                  <c:v>-320.281051752314</c:v>
                </c:pt>
                <c:pt idx="3806">
                  <c:v>-320.18230460754802</c:v>
                </c:pt>
                <c:pt idx="3807">
                  <c:v>-320.08355880507798</c:v>
                </c:pt>
                <c:pt idx="3808">
                  <c:v>-319.98481434562302</c:v>
                </c:pt>
                <c:pt idx="3809">
                  <c:v>-319.88607122990197</c:v>
                </c:pt>
                <c:pt idx="3810">
                  <c:v>-319.78732945863601</c:v>
                </c:pt>
                <c:pt idx="3811">
                  <c:v>-319.68858903254301</c:v>
                </c:pt>
                <c:pt idx="3812">
                  <c:v>-319.58984995234403</c:v>
                </c:pt>
                <c:pt idx="3813">
                  <c:v>-319.49111221875597</c:v>
                </c:pt>
                <c:pt idx="3814">
                  <c:v>-319.39237583250099</c:v>
                </c:pt>
                <c:pt idx="3815">
                  <c:v>-319.293640794297</c:v>
                </c:pt>
                <c:pt idx="3816">
                  <c:v>-319.19490710486298</c:v>
                </c:pt>
                <c:pt idx="3817">
                  <c:v>-319.096174764919</c:v>
                </c:pt>
                <c:pt idx="3818">
                  <c:v>-318.99744377518499</c:v>
                </c:pt>
                <c:pt idx="3819">
                  <c:v>-318.898714136379</c:v>
                </c:pt>
                <c:pt idx="3820">
                  <c:v>-318.799985849221</c:v>
                </c:pt>
                <c:pt idx="3821">
                  <c:v>-318.70125891443098</c:v>
                </c:pt>
                <c:pt idx="3822">
                  <c:v>-318.60253333272698</c:v>
                </c:pt>
                <c:pt idx="3823">
                  <c:v>-318.50380910482897</c:v>
                </c:pt>
                <c:pt idx="3824">
                  <c:v>-318.40508623145701</c:v>
                </c:pt>
                <c:pt idx="3825">
                  <c:v>-318.306364713329</c:v>
                </c:pt>
                <c:pt idx="3826">
                  <c:v>-318.20764455116603</c:v>
                </c:pt>
                <c:pt idx="3827">
                  <c:v>-318.10892574568499</c:v>
                </c:pt>
                <c:pt idx="3828">
                  <c:v>-318.01020829760699</c:v>
                </c:pt>
                <c:pt idx="3829">
                  <c:v>-317.91149220765101</c:v>
                </c:pt>
                <c:pt idx="3830">
                  <c:v>-317.81277747653598</c:v>
                </c:pt>
                <c:pt idx="3831">
                  <c:v>-317.71406410498099</c:v>
                </c:pt>
                <c:pt idx="3832">
                  <c:v>-317.61535209370498</c:v>
                </c:pt>
                <c:pt idx="3833">
                  <c:v>-317.51664144342902</c:v>
                </c:pt>
                <c:pt idx="3834">
                  <c:v>-317.41793215487098</c:v>
                </c:pt>
                <c:pt idx="3835">
                  <c:v>-317.31922422874999</c:v>
                </c:pt>
                <c:pt idx="3836">
                  <c:v>-317.220517665785</c:v>
                </c:pt>
                <c:pt idx="3837">
                  <c:v>-317.12181246669701</c:v>
                </c:pt>
                <c:pt idx="3838">
                  <c:v>-317.02310863220401</c:v>
                </c:pt>
                <c:pt idx="3839">
                  <c:v>-316.924406163024</c:v>
                </c:pt>
                <c:pt idx="3840">
                  <c:v>-316.825705059879</c:v>
                </c:pt>
                <c:pt idx="3841">
                  <c:v>-316.72700532348603</c:v>
                </c:pt>
                <c:pt idx="3842">
                  <c:v>-316.62830695456398</c:v>
                </c:pt>
                <c:pt idx="3843">
                  <c:v>-316.52960995383398</c:v>
                </c:pt>
                <c:pt idx="3844">
                  <c:v>-316.43091432201402</c:v>
                </c:pt>
                <c:pt idx="3845">
                  <c:v>-316.33222005982299</c:v>
                </c:pt>
                <c:pt idx="3846">
                  <c:v>-316.23352716798098</c:v>
                </c:pt>
                <c:pt idx="3847">
                  <c:v>-316.13483564720599</c:v>
                </c:pt>
                <c:pt idx="3848">
                  <c:v>-316.03614549821799</c:v>
                </c:pt>
                <c:pt idx="3849">
                  <c:v>-315.937456721736</c:v>
                </c:pt>
                <c:pt idx="3850">
                  <c:v>-315.83876931847902</c:v>
                </c:pt>
                <c:pt idx="3851">
                  <c:v>-315.74008328916602</c:v>
                </c:pt>
                <c:pt idx="3852">
                  <c:v>-315.64139863451697</c:v>
                </c:pt>
                <c:pt idx="3853">
                  <c:v>-315.54271535524998</c:v>
                </c:pt>
                <c:pt idx="3854">
                  <c:v>-315.444033452084</c:v>
                </c:pt>
                <c:pt idx="3855">
                  <c:v>-315.34535292573901</c:v>
                </c:pt>
                <c:pt idx="3856">
                  <c:v>-315.24667377693402</c:v>
                </c:pt>
                <c:pt idx="3857">
                  <c:v>-315.14799600638798</c:v>
                </c:pt>
                <c:pt idx="3858">
                  <c:v>-315.04931961481998</c:v>
                </c:pt>
                <c:pt idx="3859">
                  <c:v>-314.95064460294901</c:v>
                </c:pt>
                <c:pt idx="3860">
                  <c:v>-314.85197097149398</c:v>
                </c:pt>
                <c:pt idx="3861">
                  <c:v>-314.75329872117402</c:v>
                </c:pt>
                <c:pt idx="3862">
                  <c:v>-314.65462785270802</c:v>
                </c:pt>
                <c:pt idx="3863">
                  <c:v>-314.55595836681601</c:v>
                </c:pt>
                <c:pt idx="3864">
                  <c:v>-314.457290264216</c:v>
                </c:pt>
                <c:pt idx="3865">
                  <c:v>-314.35862354562698</c:v>
                </c:pt>
                <c:pt idx="3866">
                  <c:v>-314.259958211769</c:v>
                </c:pt>
                <c:pt idx="3867">
                  <c:v>-314.16129426336101</c:v>
                </c:pt>
                <c:pt idx="3868">
                  <c:v>-314.06263170112101</c:v>
                </c:pt>
                <c:pt idx="3869">
                  <c:v>-313.96397052576901</c:v>
                </c:pt>
                <c:pt idx="3870">
                  <c:v>-313.86531073802399</c:v>
                </c:pt>
                <c:pt idx="3871">
                  <c:v>-313.76665233860399</c:v>
                </c:pt>
                <c:pt idx="3872">
                  <c:v>-313.66799532822898</c:v>
                </c:pt>
                <c:pt idx="3873">
                  <c:v>-313.56933970761798</c:v>
                </c:pt>
                <c:pt idx="3874">
                  <c:v>-313.47068547748898</c:v>
                </c:pt>
                <c:pt idx="3875">
                  <c:v>-313.37203263856298</c:v>
                </c:pt>
                <c:pt idx="3876">
                  <c:v>-313.27338119155701</c:v>
                </c:pt>
                <c:pt idx="3877">
                  <c:v>-313.17473113719001</c:v>
                </c:pt>
                <c:pt idx="3878">
                  <c:v>-313.07608247618202</c:v>
                </c:pt>
                <c:pt idx="3879">
                  <c:v>-312.97743520925201</c:v>
                </c:pt>
                <c:pt idx="3880">
                  <c:v>-312.87878933711897</c:v>
                </c:pt>
                <c:pt idx="3881">
                  <c:v>-312.78014486050103</c:v>
                </c:pt>
                <c:pt idx="3882">
                  <c:v>-312.681501780117</c:v>
                </c:pt>
                <c:pt idx="3883">
                  <c:v>-312.582860096687</c:v>
                </c:pt>
                <c:pt idx="3884">
                  <c:v>-312.48421981092901</c:v>
                </c:pt>
                <c:pt idx="3885">
                  <c:v>-312.38558092356197</c:v>
                </c:pt>
                <c:pt idx="3886">
                  <c:v>-312.28694343530498</c:v>
                </c:pt>
                <c:pt idx="3887">
                  <c:v>-312.18830734687702</c:v>
                </c:pt>
                <c:pt idx="3888">
                  <c:v>-312.08967265899702</c:v>
                </c:pt>
                <c:pt idx="3889">
                  <c:v>-311.99103937238402</c:v>
                </c:pt>
                <c:pt idx="3890">
                  <c:v>-311.892407487757</c:v>
                </c:pt>
                <c:pt idx="3891">
                  <c:v>-311.79377700583399</c:v>
                </c:pt>
                <c:pt idx="3892">
                  <c:v>-311.69514792733497</c:v>
                </c:pt>
                <c:pt idx="3893">
                  <c:v>-311.596520252978</c:v>
                </c:pt>
                <c:pt idx="3894">
                  <c:v>-311.49789398348202</c:v>
                </c:pt>
                <c:pt idx="3895">
                  <c:v>-311.39926911956502</c:v>
                </c:pt>
                <c:pt idx="3896">
                  <c:v>-311.30064566194801</c:v>
                </c:pt>
                <c:pt idx="3897">
                  <c:v>-311.20202361134801</c:v>
                </c:pt>
                <c:pt idx="3898">
                  <c:v>-311.10340296848398</c:v>
                </c:pt>
                <c:pt idx="3899">
                  <c:v>-311.004783734076</c:v>
                </c:pt>
                <c:pt idx="3900">
                  <c:v>-310.90616590884201</c:v>
                </c:pt>
                <c:pt idx="3901">
                  <c:v>-310.80754949350001</c:v>
                </c:pt>
                <c:pt idx="3902">
                  <c:v>-310.70893448877098</c:v>
                </c:pt>
                <c:pt idx="3903">
                  <c:v>-310.61032089537201</c:v>
                </c:pt>
                <c:pt idx="3904">
                  <c:v>-310.51170871402201</c:v>
                </c:pt>
                <c:pt idx="3905">
                  <c:v>-310.413097945441</c:v>
                </c:pt>
                <c:pt idx="3906">
                  <c:v>-310.31448859034703</c:v>
                </c:pt>
                <c:pt idx="3907">
                  <c:v>-310.21588064945797</c:v>
                </c:pt>
                <c:pt idx="3908">
                  <c:v>-310.11727412349398</c:v>
                </c:pt>
                <c:pt idx="3909">
                  <c:v>-310.01866901317402</c:v>
                </c:pt>
                <c:pt idx="3910">
                  <c:v>-309.92006531921601</c:v>
                </c:pt>
                <c:pt idx="3911">
                  <c:v>-309.821463042338</c:v>
                </c:pt>
                <c:pt idx="3912">
                  <c:v>-309.72286218326099</c:v>
                </c:pt>
                <c:pt idx="3913">
                  <c:v>-309.624262742702</c:v>
                </c:pt>
                <c:pt idx="3914">
                  <c:v>-309.52566472138</c:v>
                </c:pt>
                <c:pt idx="3915">
                  <c:v>-309.42706812001501</c:v>
                </c:pt>
                <c:pt idx="3916">
                  <c:v>-309.328472939324</c:v>
                </c:pt>
                <c:pt idx="3917">
                  <c:v>-309.22987918002599</c:v>
                </c:pt>
                <c:pt idx="3918">
                  <c:v>-309.13128684284101</c:v>
                </c:pt>
                <c:pt idx="3919">
                  <c:v>-309.03269592848699</c:v>
                </c:pt>
                <c:pt idx="3920">
                  <c:v>-308.93410643768198</c:v>
                </c:pt>
                <c:pt idx="3921">
                  <c:v>-308.83551837114601</c:v>
                </c:pt>
                <c:pt idx="3922">
                  <c:v>-308.73693172959702</c:v>
                </c:pt>
                <c:pt idx="3923">
                  <c:v>-308.63834651375299</c:v>
                </c:pt>
                <c:pt idx="3924">
                  <c:v>-308.53976272433403</c:v>
                </c:pt>
                <c:pt idx="3925">
                  <c:v>-308.44118036205799</c:v>
                </c:pt>
                <c:pt idx="3926">
                  <c:v>-308.34259942764402</c:v>
                </c:pt>
                <c:pt idx="3927">
                  <c:v>-308.24401992180998</c:v>
                </c:pt>
                <c:pt idx="3928">
                  <c:v>-308.14544184527603</c:v>
                </c:pt>
                <c:pt idx="3929">
                  <c:v>-308.04686519875901</c:v>
                </c:pt>
                <c:pt idx="3930">
                  <c:v>-307.948289982978</c:v>
                </c:pt>
                <c:pt idx="3931">
                  <c:v>-307.849716198652</c:v>
                </c:pt>
                <c:pt idx="3932">
                  <c:v>-307.75114384649999</c:v>
                </c:pt>
                <c:pt idx="3933">
                  <c:v>-307.65257292723902</c:v>
                </c:pt>
                <c:pt idx="3934">
                  <c:v>-307.55400344158897</c:v>
                </c:pt>
                <c:pt idx="3935">
                  <c:v>-307.45543539026698</c:v>
                </c:pt>
                <c:pt idx="3936">
                  <c:v>-307.35686877399303</c:v>
                </c:pt>
                <c:pt idx="3937">
                  <c:v>-307.258303593486</c:v>
                </c:pt>
                <c:pt idx="3938">
                  <c:v>-307.15973984946203</c:v>
                </c:pt>
                <c:pt idx="3939">
                  <c:v>-307.06117754264199</c:v>
                </c:pt>
                <c:pt idx="3940">
                  <c:v>-306.96261667374398</c:v>
                </c:pt>
                <c:pt idx="3941">
                  <c:v>-306.86405724348498</c:v>
                </c:pt>
                <c:pt idx="3942">
                  <c:v>-306.76549925258598</c:v>
                </c:pt>
                <c:pt idx="3943">
                  <c:v>-306.66694270176299</c:v>
                </c:pt>
                <c:pt idx="3944">
                  <c:v>-306.56838759173598</c:v>
                </c:pt>
                <c:pt idx="3945">
                  <c:v>-306.46983392322301</c:v>
                </c:pt>
                <c:pt idx="3946">
                  <c:v>-306.37128169694302</c:v>
                </c:pt>
                <c:pt idx="3947">
                  <c:v>-306.27273091361297</c:v>
                </c:pt>
                <c:pt idx="3948">
                  <c:v>-306.17418157395298</c:v>
                </c:pt>
                <c:pt idx="3949">
                  <c:v>-306.07563367868102</c:v>
                </c:pt>
                <c:pt idx="3950">
                  <c:v>-305.97708722851598</c:v>
                </c:pt>
                <c:pt idx="3951">
                  <c:v>-305.87854222417502</c:v>
                </c:pt>
                <c:pt idx="3952">
                  <c:v>-305.77999866637703</c:v>
                </c:pt>
                <c:pt idx="3953">
                  <c:v>-305.68145655584101</c:v>
                </c:pt>
                <c:pt idx="3954">
                  <c:v>-305.58291589328502</c:v>
                </c:pt>
                <c:pt idx="3955">
                  <c:v>-305.48437667942801</c:v>
                </c:pt>
                <c:pt idx="3956">
                  <c:v>-305.38583891498803</c:v>
                </c:pt>
                <c:pt idx="3957">
                  <c:v>-305.28730260068198</c:v>
                </c:pt>
                <c:pt idx="3958">
                  <c:v>-305.18876773723099</c:v>
                </c:pt>
                <c:pt idx="3959">
                  <c:v>-305.09023432535099</c:v>
                </c:pt>
                <c:pt idx="3960">
                  <c:v>-304.99170236576202</c:v>
                </c:pt>
                <c:pt idx="3961">
                  <c:v>-304.89317185918202</c:v>
                </c:pt>
                <c:pt idx="3962">
                  <c:v>-304.79464280632902</c:v>
                </c:pt>
                <c:pt idx="3963">
                  <c:v>-304.69611520792103</c:v>
                </c:pt>
                <c:pt idx="3964">
                  <c:v>-304.59758906467698</c:v>
                </c:pt>
                <c:pt idx="3965">
                  <c:v>-304.49906437731602</c:v>
                </c:pt>
                <c:pt idx="3966">
                  <c:v>-304.40054114655499</c:v>
                </c:pt>
                <c:pt idx="3967">
                  <c:v>-304.30201937311199</c:v>
                </c:pt>
                <c:pt idx="3968">
                  <c:v>-304.20349905770701</c:v>
                </c:pt>
                <c:pt idx="3969">
                  <c:v>-304.104980201057</c:v>
                </c:pt>
                <c:pt idx="3970">
                  <c:v>-304.00646280388099</c:v>
                </c:pt>
                <c:pt idx="3971">
                  <c:v>-303.90794686689702</c:v>
                </c:pt>
                <c:pt idx="3972">
                  <c:v>-303.80943239082302</c:v>
                </c:pt>
                <c:pt idx="3973">
                  <c:v>-303.71091937637698</c:v>
                </c:pt>
                <c:pt idx="3974">
                  <c:v>-303.61240782427802</c:v>
                </c:pt>
                <c:pt idx="3975">
                  <c:v>-303.51389773524397</c:v>
                </c:pt>
                <c:pt idx="3976">
                  <c:v>-303.41538910999299</c:v>
                </c:pt>
                <c:pt idx="3977">
                  <c:v>-303.316881949243</c:v>
                </c:pt>
                <c:pt idx="3978">
                  <c:v>-303.21837625371302</c:v>
                </c:pt>
                <c:pt idx="3979">
                  <c:v>-303.11987202412001</c:v>
                </c:pt>
                <c:pt idx="3980">
                  <c:v>-303.02136926118402</c:v>
                </c:pt>
                <c:pt idx="3981">
                  <c:v>-302.92286796562098</c:v>
                </c:pt>
                <c:pt idx="3982">
                  <c:v>-302.82436813815099</c:v>
                </c:pt>
                <c:pt idx="3983">
                  <c:v>-302.72586977949197</c:v>
                </c:pt>
                <c:pt idx="3984">
                  <c:v>-302.62737289036102</c:v>
                </c:pt>
                <c:pt idx="3985">
                  <c:v>-302.52887747147702</c:v>
                </c:pt>
                <c:pt idx="3986">
                  <c:v>-302.430383523557</c:v>
                </c:pt>
                <c:pt idx="3987">
                  <c:v>-302.33189104732099</c:v>
                </c:pt>
                <c:pt idx="3988">
                  <c:v>-302.23340004348597</c:v>
                </c:pt>
                <c:pt idx="3989">
                  <c:v>-302.134910512771</c:v>
                </c:pt>
                <c:pt idx="3990">
                  <c:v>-302.03642245589299</c:v>
                </c:pt>
                <c:pt idx="3991">
                  <c:v>-301.93793587356998</c:v>
                </c:pt>
                <c:pt idx="3992">
                  <c:v>-301.839450766521</c:v>
                </c:pt>
                <c:pt idx="3993">
                  <c:v>-301.74096713546402</c:v>
                </c:pt>
                <c:pt idx="3994">
                  <c:v>-301.64248498111698</c:v>
                </c:pt>
                <c:pt idx="3995">
                  <c:v>-301.54400430419798</c:v>
                </c:pt>
                <c:pt idx="3996">
                  <c:v>-301.445525105424</c:v>
                </c:pt>
                <c:pt idx="3997">
                  <c:v>-301.347047385515</c:v>
                </c:pt>
                <c:pt idx="3998">
                  <c:v>-301.24857114518699</c:v>
                </c:pt>
                <c:pt idx="3999">
                  <c:v>-301.15009638516</c:v>
                </c:pt>
                <c:pt idx="4000">
                  <c:v>-301.05162310614998</c:v>
                </c:pt>
                <c:pt idx="4001">
                  <c:v>-300.95315130887599</c:v>
                </c:pt>
                <c:pt idx="4002">
                  <c:v>-300.85468099405699</c:v>
                </c:pt>
                <c:pt idx="4003">
                  <c:v>-300.75621216240899</c:v>
                </c:pt>
                <c:pt idx="4004">
                  <c:v>-300.65774481465098</c:v>
                </c:pt>
                <c:pt idx="4005">
                  <c:v>-300.5592789515</c:v>
                </c:pt>
                <c:pt idx="4006">
                  <c:v>-300.46081457367598</c:v>
                </c:pt>
                <c:pt idx="4007">
                  <c:v>-300.36235168189501</c:v>
                </c:pt>
                <c:pt idx="4008">
                  <c:v>-300.26389027687497</c:v>
                </c:pt>
                <c:pt idx="4009">
                  <c:v>-300.16543035933501</c:v>
                </c:pt>
                <c:pt idx="4010">
                  <c:v>-300.06697192999297</c:v>
                </c:pt>
                <c:pt idx="4011">
                  <c:v>-299.96851498956602</c:v>
                </c:pt>
                <c:pt idx="4012">
                  <c:v>-299.87005953877099</c:v>
                </c:pt>
                <c:pt idx="4013">
                  <c:v>-299.77160557832798</c:v>
                </c:pt>
                <c:pt idx="4014">
                  <c:v>-299.67315310895401</c:v>
                </c:pt>
                <c:pt idx="4015">
                  <c:v>-299.57470213136702</c:v>
                </c:pt>
                <c:pt idx="4016">
                  <c:v>-299.47625264628402</c:v>
                </c:pt>
                <c:pt idx="4017">
                  <c:v>-299.37780465442302</c:v>
                </c:pt>
                <c:pt idx="4018">
                  <c:v>-299.27935815650301</c:v>
                </c:pt>
                <c:pt idx="4019">
                  <c:v>-299.18091315324102</c:v>
                </c:pt>
                <c:pt idx="4020">
                  <c:v>-299.08246964535402</c:v>
                </c:pt>
                <c:pt idx="4021">
                  <c:v>-298.98402763356103</c:v>
                </c:pt>
                <c:pt idx="4022">
                  <c:v>-298.88558711858002</c:v>
                </c:pt>
                <c:pt idx="4023">
                  <c:v>-298.78714810112899</c:v>
                </c:pt>
                <c:pt idx="4024">
                  <c:v>-298.688710581924</c:v>
                </c:pt>
                <c:pt idx="4025">
                  <c:v>-298.59027456168502</c:v>
                </c:pt>
                <c:pt idx="4026">
                  <c:v>-298.491840041128</c:v>
                </c:pt>
                <c:pt idx="4027">
                  <c:v>-298.39340702097201</c:v>
                </c:pt>
                <c:pt idx="4028">
                  <c:v>-298.294975501934</c:v>
                </c:pt>
                <c:pt idx="4029">
                  <c:v>-298.19654548473102</c:v>
                </c:pt>
                <c:pt idx="4030">
                  <c:v>-298.09811697008303</c:v>
                </c:pt>
                <c:pt idx="4031">
                  <c:v>-297.99968995870603</c:v>
                </c:pt>
                <c:pt idx="4032">
                  <c:v>-297.90126445131801</c:v>
                </c:pt>
                <c:pt idx="4033">
                  <c:v>-297.802840448636</c:v>
                </c:pt>
                <c:pt idx="4034">
                  <c:v>-297.70441795137901</c:v>
                </c:pt>
                <c:pt idx="4035">
                  <c:v>-297.60599696026298</c:v>
                </c:pt>
                <c:pt idx="4036">
                  <c:v>-297.50757747600699</c:v>
                </c:pt>
                <c:pt idx="4037">
                  <c:v>-297.40915949932798</c:v>
                </c:pt>
                <c:pt idx="4038">
                  <c:v>-297.31074303094402</c:v>
                </c:pt>
                <c:pt idx="4039">
                  <c:v>-297.21232807157099</c:v>
                </c:pt>
                <c:pt idx="4040">
                  <c:v>-297.11391462192898</c:v>
                </c:pt>
                <c:pt idx="4041">
                  <c:v>-297.01550268273297</c:v>
                </c:pt>
                <c:pt idx="4042">
                  <c:v>-296.91709225470299</c:v>
                </c:pt>
                <c:pt idx="4043">
                  <c:v>-296.81868333855601</c:v>
                </c:pt>
                <c:pt idx="4044">
                  <c:v>-296.720275935009</c:v>
                </c:pt>
                <c:pt idx="4045">
                  <c:v>-296.62187004478102</c:v>
                </c:pt>
                <c:pt idx="4046">
                  <c:v>-296.52346566858898</c:v>
                </c:pt>
                <c:pt idx="4047">
                  <c:v>-296.42506280715202</c:v>
                </c:pt>
                <c:pt idx="4048">
                  <c:v>-296.32666146118601</c:v>
                </c:pt>
                <c:pt idx="4049">
                  <c:v>-296.228261631409</c:v>
                </c:pt>
                <c:pt idx="4050">
                  <c:v>-296.12986331853898</c:v>
                </c:pt>
                <c:pt idx="4051">
                  <c:v>-296.031466523294</c:v>
                </c:pt>
                <c:pt idx="4052">
                  <c:v>-295.93307124639199</c:v>
                </c:pt>
                <c:pt idx="4053">
                  <c:v>-295.83467748855003</c:v>
                </c:pt>
                <c:pt idx="4054">
                  <c:v>-295.73628525048503</c:v>
                </c:pt>
                <c:pt idx="4055">
                  <c:v>-295.63789453291503</c:v>
                </c:pt>
                <c:pt idx="4056">
                  <c:v>-295.53950533655899</c:v>
                </c:pt>
                <c:pt idx="4057">
                  <c:v>-295.441117662132</c:v>
                </c:pt>
                <c:pt idx="4058">
                  <c:v>-295.34273151035302</c:v>
                </c:pt>
                <c:pt idx="4059">
                  <c:v>-295.24434688193901</c:v>
                </c:pt>
                <c:pt idx="4060">
                  <c:v>-295.14596377760802</c:v>
                </c:pt>
                <c:pt idx="4061">
                  <c:v>-295.04758219807599</c:v>
                </c:pt>
                <c:pt idx="4062">
                  <c:v>-294.94920214406199</c:v>
                </c:pt>
                <c:pt idx="4063">
                  <c:v>-294.85082361628298</c:v>
                </c:pt>
                <c:pt idx="4064">
                  <c:v>-294.75244661545599</c:v>
                </c:pt>
                <c:pt idx="4065">
                  <c:v>-294.65407114229799</c:v>
                </c:pt>
                <c:pt idx="4066">
                  <c:v>-294.55569719752702</c:v>
                </c:pt>
                <c:pt idx="4067">
                  <c:v>-294.45732478186102</c:v>
                </c:pt>
                <c:pt idx="4068">
                  <c:v>-294.35895389601598</c:v>
                </c:pt>
                <c:pt idx="4069">
                  <c:v>-294.26058454071</c:v>
                </c:pt>
                <c:pt idx="4070">
                  <c:v>-294.16221671666</c:v>
                </c:pt>
                <c:pt idx="4071">
                  <c:v>-294.06385042458498</c:v>
                </c:pt>
                <c:pt idx="4072">
                  <c:v>-293.96548566519999</c:v>
                </c:pt>
                <c:pt idx="4073">
                  <c:v>-293.86712243922301</c:v>
                </c:pt>
                <c:pt idx="4074">
                  <c:v>-293.76876074737203</c:v>
                </c:pt>
                <c:pt idx="4075">
                  <c:v>-293.67040059036498</c:v>
                </c:pt>
                <c:pt idx="4076">
                  <c:v>-293.57204196891701</c:v>
                </c:pt>
                <c:pt idx="4077">
                  <c:v>-293.47368488374701</c:v>
                </c:pt>
                <c:pt idx="4078">
                  <c:v>-293.37532933557202</c:v>
                </c:pt>
                <c:pt idx="4079">
                  <c:v>-293.27697532510803</c:v>
                </c:pt>
                <c:pt idx="4080">
                  <c:v>-293.17862285307501</c:v>
                </c:pt>
                <c:pt idx="4081">
                  <c:v>-293.08027192018699</c:v>
                </c:pt>
                <c:pt idx="4082">
                  <c:v>-292.98192252716399</c:v>
                </c:pt>
                <c:pt idx="4083">
                  <c:v>-292.88357467472201</c:v>
                </c:pt>
                <c:pt idx="4084">
                  <c:v>-292.78522836357899</c:v>
                </c:pt>
                <c:pt idx="4085">
                  <c:v>-292.68688359445099</c:v>
                </c:pt>
                <c:pt idx="4086">
                  <c:v>-292.58854036805599</c:v>
                </c:pt>
                <c:pt idx="4087">
                  <c:v>-292.49019868511198</c:v>
                </c:pt>
                <c:pt idx="4088">
                  <c:v>-292.39185854633502</c:v>
                </c:pt>
                <c:pt idx="4089">
                  <c:v>-292.29351995244298</c:v>
                </c:pt>
                <c:pt idx="4090">
                  <c:v>-292.195182904153</c:v>
                </c:pt>
                <c:pt idx="4091">
                  <c:v>-292.09684740218302</c:v>
                </c:pt>
                <c:pt idx="4092">
                  <c:v>-291.99851344724999</c:v>
                </c:pt>
                <c:pt idx="4093">
                  <c:v>-291.900181040071</c:v>
                </c:pt>
                <c:pt idx="4094">
                  <c:v>-291.80185018136302</c:v>
                </c:pt>
                <c:pt idx="4095">
                  <c:v>-291.70352087184398</c:v>
                </c:pt>
                <c:pt idx="4096">
                  <c:v>-291.60519311223101</c:v>
                </c:pt>
                <c:pt idx="4097">
                  <c:v>-291.50686690324102</c:v>
                </c:pt>
                <c:pt idx="4098">
                  <c:v>-291.40854224559098</c:v>
                </c:pt>
                <c:pt idx="4099">
                  <c:v>-291.31021913999899</c:v>
                </c:pt>
                <c:pt idx="4100">
                  <c:v>-291.211897587181</c:v>
                </c:pt>
                <c:pt idx="4101">
                  <c:v>-291.11357758785601</c:v>
                </c:pt>
                <c:pt idx="4102">
                  <c:v>-291.01525914273998</c:v>
                </c:pt>
                <c:pt idx="4103">
                  <c:v>-290.91694225254997</c:v>
                </c:pt>
                <c:pt idx="4104">
                  <c:v>-290.81862691800302</c:v>
                </c:pt>
                <c:pt idx="4105">
                  <c:v>-290.72031313981699</c:v>
                </c:pt>
                <c:pt idx="4106">
                  <c:v>-290.62200091870801</c:v>
                </c:pt>
                <c:pt idx="4107">
                  <c:v>-290.523690255394</c:v>
                </c:pt>
                <c:pt idx="4108">
                  <c:v>-290.42538115059199</c:v>
                </c:pt>
                <c:pt idx="4109">
                  <c:v>-290.32707360501797</c:v>
                </c:pt>
                <c:pt idx="4110">
                  <c:v>-290.22876761939102</c:v>
                </c:pt>
                <c:pt idx="4111">
                  <c:v>-290.130463194426</c:v>
                </c:pt>
                <c:pt idx="4112">
                  <c:v>-290.03216033084101</c:v>
                </c:pt>
                <c:pt idx="4113">
                  <c:v>-289.93385902935302</c:v>
                </c:pt>
                <c:pt idx="4114">
                  <c:v>-289.83555929067899</c:v>
                </c:pt>
                <c:pt idx="4115">
                  <c:v>-289.73726111553498</c:v>
                </c:pt>
                <c:pt idx="4116">
                  <c:v>-289.63896450464</c:v>
                </c:pt>
                <c:pt idx="4117">
                  <c:v>-289.54066945870898</c:v>
                </c:pt>
                <c:pt idx="4118">
                  <c:v>-289.44237597846001</c:v>
                </c:pt>
                <c:pt idx="4119">
                  <c:v>-289.34408406460898</c:v>
                </c:pt>
                <c:pt idx="4120">
                  <c:v>-289.24579371787399</c:v>
                </c:pt>
                <c:pt idx="4121">
                  <c:v>-289.147504938971</c:v>
                </c:pt>
                <c:pt idx="4122">
                  <c:v>-289.04921772861701</c:v>
                </c:pt>
                <c:pt idx="4123">
                  <c:v>-288.95093208752797</c:v>
                </c:pt>
                <c:pt idx="4124">
                  <c:v>-288.85264801642199</c:v>
                </c:pt>
                <c:pt idx="4125">
                  <c:v>-288.75436551601598</c:v>
                </c:pt>
                <c:pt idx="4126">
                  <c:v>-288.65608458702502</c:v>
                </c:pt>
                <c:pt idx="4127">
                  <c:v>-288.55780523016603</c:v>
                </c:pt>
                <c:pt idx="4128">
                  <c:v>-288.45952744615698</c:v>
                </c:pt>
                <c:pt idx="4129">
                  <c:v>-288.36125123571401</c:v>
                </c:pt>
                <c:pt idx="4130">
                  <c:v>-288.26297659955401</c:v>
                </c:pt>
                <c:pt idx="4131">
                  <c:v>-288.16470353839298</c:v>
                </c:pt>
                <c:pt idx="4132">
                  <c:v>-288.06643205294898</c:v>
                </c:pt>
                <c:pt idx="4133">
                  <c:v>-287.968162143938</c:v>
                </c:pt>
                <c:pt idx="4134">
                  <c:v>-287.86989381207701</c:v>
                </c:pt>
                <c:pt idx="4135">
                  <c:v>-287.77162705808303</c:v>
                </c:pt>
                <c:pt idx="4136">
                  <c:v>-287.673361882672</c:v>
                </c:pt>
                <c:pt idx="4137">
                  <c:v>-287.57509828656202</c:v>
                </c:pt>
                <c:pt idx="4138">
                  <c:v>-287.47683627046899</c:v>
                </c:pt>
                <c:pt idx="4139">
                  <c:v>-287.37857583510998</c:v>
                </c:pt>
                <c:pt idx="4140">
                  <c:v>-287.28031698120202</c:v>
                </c:pt>
                <c:pt idx="4141">
                  <c:v>-287.18205970946002</c:v>
                </c:pt>
                <c:pt idx="4142">
                  <c:v>-287.083804020603</c:v>
                </c:pt>
                <c:pt idx="4143">
                  <c:v>-286.98554991534701</c:v>
                </c:pt>
                <c:pt idx="4144">
                  <c:v>-286.88729739440799</c:v>
                </c:pt>
                <c:pt idx="4145">
                  <c:v>-286.78904645850298</c:v>
                </c:pt>
                <c:pt idx="4146">
                  <c:v>-286.69079710834802</c:v>
                </c:pt>
                <c:pt idx="4147">
                  <c:v>-286.59254934466202</c:v>
                </c:pt>
                <c:pt idx="4148">
                  <c:v>-286.49430316815898</c:v>
                </c:pt>
                <c:pt idx="4149">
                  <c:v>-286.39605857955701</c:v>
                </c:pt>
                <c:pt idx="4150">
                  <c:v>-286.29781557957199</c:v>
                </c:pt>
                <c:pt idx="4151">
                  <c:v>-286.199574168921</c:v>
                </c:pt>
                <c:pt idx="4152">
                  <c:v>-286.10133434832102</c:v>
                </c:pt>
                <c:pt idx="4153">
                  <c:v>-286.00309611848701</c:v>
                </c:pt>
                <c:pt idx="4154">
                  <c:v>-285.90485948013702</c:v>
                </c:pt>
                <c:pt idx="4155">
                  <c:v>-285.80662443398802</c:v>
                </c:pt>
                <c:pt idx="4156">
                  <c:v>-285.70839098075402</c:v>
                </c:pt>
                <c:pt idx="4157">
                  <c:v>-285.61015912115403</c:v>
                </c:pt>
                <c:pt idx="4158">
                  <c:v>-285.51192885590302</c:v>
                </c:pt>
                <c:pt idx="4159">
                  <c:v>-285.41370018571803</c:v>
                </c:pt>
                <c:pt idx="4160">
                  <c:v>-285.31547311131601</c:v>
                </c:pt>
                <c:pt idx="4161">
                  <c:v>-285.217247633412</c:v>
                </c:pt>
                <c:pt idx="4162">
                  <c:v>-285.11902375272302</c:v>
                </c:pt>
                <c:pt idx="4163">
                  <c:v>-285.02080146996502</c:v>
                </c:pt>
                <c:pt idx="4164">
                  <c:v>-284.92258078585502</c:v>
                </c:pt>
                <c:pt idx="4165">
                  <c:v>-284.82436170110998</c:v>
                </c:pt>
                <c:pt idx="4166">
                  <c:v>-284.72614421644403</c:v>
                </c:pt>
                <c:pt idx="4167">
                  <c:v>-284.627928332576</c:v>
                </c:pt>
                <c:pt idx="4168">
                  <c:v>-284.52971405021998</c:v>
                </c:pt>
                <c:pt idx="4169">
                  <c:v>-284.431501370094</c:v>
                </c:pt>
                <c:pt idx="4170">
                  <c:v>-284.33329029291298</c:v>
                </c:pt>
                <c:pt idx="4171">
                  <c:v>-284.23508081939502</c:v>
                </c:pt>
                <c:pt idx="4172">
                  <c:v>-284.13687295025397</c:v>
                </c:pt>
                <c:pt idx="4173">
                  <c:v>-284.03866668620799</c:v>
                </c:pt>
                <c:pt idx="4174">
                  <c:v>-283.94046202797301</c:v>
                </c:pt>
                <c:pt idx="4175">
                  <c:v>-283.84225897626499</c:v>
                </c:pt>
                <c:pt idx="4176">
                  <c:v>-283.74405753180002</c:v>
                </c:pt>
                <c:pt idx="4177">
                  <c:v>-283.64585769529401</c:v>
                </c:pt>
                <c:pt idx="4178">
                  <c:v>-283.54765946746397</c:v>
                </c:pt>
                <c:pt idx="4179">
                  <c:v>-283.44946284902602</c:v>
                </c:pt>
                <c:pt idx="4180">
                  <c:v>-283.35126784069598</c:v>
                </c:pt>
                <c:pt idx="4181">
                  <c:v>-283.253074443191</c:v>
                </c:pt>
                <c:pt idx="4182">
                  <c:v>-283.15488265722598</c:v>
                </c:pt>
                <c:pt idx="4183">
                  <c:v>-283.056692483517</c:v>
                </c:pt>
                <c:pt idx="4184">
                  <c:v>-282.95850392278197</c:v>
                </c:pt>
                <c:pt idx="4185">
                  <c:v>-282.86031697573497</c:v>
                </c:pt>
                <c:pt idx="4186">
                  <c:v>-282.76213164309502</c:v>
                </c:pt>
                <c:pt idx="4187">
                  <c:v>-282.663947925576</c:v>
                </c:pt>
                <c:pt idx="4188">
                  <c:v>-282.56576582389499</c:v>
                </c:pt>
                <c:pt idx="4189">
                  <c:v>-282.46758533876903</c:v>
                </c:pt>
                <c:pt idx="4190">
                  <c:v>-282.36940647091302</c:v>
                </c:pt>
                <c:pt idx="4191">
                  <c:v>-282.271229221044</c:v>
                </c:pt>
                <c:pt idx="4192">
                  <c:v>-282.17305358987801</c:v>
                </c:pt>
                <c:pt idx="4193">
                  <c:v>-282.074879578131</c:v>
                </c:pt>
                <c:pt idx="4194">
                  <c:v>-281.97670718651898</c:v>
                </c:pt>
                <c:pt idx="4195">
                  <c:v>-281.87853641575902</c:v>
                </c:pt>
                <c:pt idx="4196">
                  <c:v>-281.78036726656597</c:v>
                </c:pt>
                <c:pt idx="4197">
                  <c:v>-281.68219973965699</c:v>
                </c:pt>
                <c:pt idx="4198">
                  <c:v>-281.58403383574802</c:v>
                </c:pt>
                <c:pt idx="4199">
                  <c:v>-281.48586955555402</c:v>
                </c:pt>
                <c:pt idx="4200">
                  <c:v>-281.38770689979202</c:v>
                </c:pt>
                <c:pt idx="4201">
                  <c:v>-281.28954586917899</c:v>
                </c:pt>
                <c:pt idx="4202">
                  <c:v>-281.191386464429</c:v>
                </c:pt>
                <c:pt idx="4203">
                  <c:v>-281.09322868625998</c:v>
                </c:pt>
                <c:pt idx="4204">
                  <c:v>-280.99507253538599</c:v>
                </c:pt>
                <c:pt idx="4205">
                  <c:v>-280.896918012524</c:v>
                </c:pt>
                <c:pt idx="4206">
                  <c:v>-280.79876511839001</c:v>
                </c:pt>
                <c:pt idx="4207">
                  <c:v>-280.70061385370002</c:v>
                </c:pt>
                <c:pt idx="4208">
                  <c:v>-280.60246421916997</c:v>
                </c:pt>
                <c:pt idx="4209">
                  <c:v>-280.50431621551598</c:v>
                </c:pt>
                <c:pt idx="4210">
                  <c:v>-280.40616984345297</c:v>
                </c:pt>
                <c:pt idx="4211">
                  <c:v>-280.30802510369801</c:v>
                </c:pt>
                <c:pt idx="4212">
                  <c:v>-280.20988199696598</c:v>
                </c:pt>
                <c:pt idx="4213">
                  <c:v>-280.11174052397303</c:v>
                </c:pt>
                <c:pt idx="4214">
                  <c:v>-280.01360068543403</c:v>
                </c:pt>
                <c:pt idx="4215">
                  <c:v>-279.91546248206703</c:v>
                </c:pt>
                <c:pt idx="4216">
                  <c:v>-279.81732591458598</c:v>
                </c:pt>
                <c:pt idx="4217">
                  <c:v>-279.71919098370699</c:v>
                </c:pt>
                <c:pt idx="4218">
                  <c:v>-279.62105769014602</c:v>
                </c:pt>
                <c:pt idx="4219">
                  <c:v>-279.52292603461899</c:v>
                </c:pt>
                <c:pt idx="4220">
                  <c:v>-279.424796017841</c:v>
                </c:pt>
                <c:pt idx="4221">
                  <c:v>-279.326667640528</c:v>
                </c:pt>
                <c:pt idx="4222">
                  <c:v>-279.22854090339501</c:v>
                </c:pt>
                <c:pt idx="4223">
                  <c:v>-279.13041580715901</c:v>
                </c:pt>
                <c:pt idx="4224">
                  <c:v>-279.03229235253502</c:v>
                </c:pt>
                <c:pt idx="4225">
                  <c:v>-278.93417054023899</c:v>
                </c:pt>
                <c:pt idx="4226">
                  <c:v>-278.83605037098602</c:v>
                </c:pt>
                <c:pt idx="4227">
                  <c:v>-278.73793184549203</c:v>
                </c:pt>
                <c:pt idx="4228">
                  <c:v>-278.63981496447201</c:v>
                </c:pt>
                <c:pt idx="4229">
                  <c:v>-278.54169972864202</c:v>
                </c:pt>
                <c:pt idx="4230">
                  <c:v>-278.44358613871901</c:v>
                </c:pt>
                <c:pt idx="4231">
                  <c:v>-278.34547419541599</c:v>
                </c:pt>
                <c:pt idx="4232">
                  <c:v>-278.24736389945099</c:v>
                </c:pt>
                <c:pt idx="4233">
                  <c:v>-278.14925525153802</c:v>
                </c:pt>
                <c:pt idx="4234">
                  <c:v>-278.05114825239298</c:v>
                </c:pt>
                <c:pt idx="4235">
                  <c:v>-277.95304290273202</c:v>
                </c:pt>
                <c:pt idx="4236">
                  <c:v>-277.85493920327002</c:v>
                </c:pt>
                <c:pt idx="4237">
                  <c:v>-277.75683715472297</c:v>
                </c:pt>
                <c:pt idx="4238">
                  <c:v>-277.65873675780603</c:v>
                </c:pt>
                <c:pt idx="4239">
                  <c:v>-277.56063801323398</c:v>
                </c:pt>
                <c:pt idx="4240">
                  <c:v>-277.46254092172398</c:v>
                </c:pt>
                <c:pt idx="4241">
                  <c:v>-277.36444548399101</c:v>
                </c:pt>
                <c:pt idx="4242">
                  <c:v>-277.26635170075002</c:v>
                </c:pt>
                <c:pt idx="4243">
                  <c:v>-277.16825957271698</c:v>
                </c:pt>
                <c:pt idx="4244">
                  <c:v>-277.07016910060702</c:v>
                </c:pt>
                <c:pt idx="4245">
                  <c:v>-276.97208028513597</c:v>
                </c:pt>
                <c:pt idx="4246">
                  <c:v>-276.87399312701899</c:v>
                </c:pt>
                <c:pt idx="4247">
                  <c:v>-276.77590762697201</c:v>
                </c:pt>
                <c:pt idx="4248">
                  <c:v>-276.67782378570899</c:v>
                </c:pt>
                <c:pt idx="4249">
                  <c:v>-276.57974160394599</c:v>
                </c:pt>
                <c:pt idx="4250">
                  <c:v>-276.481661082399</c:v>
                </c:pt>
                <c:pt idx="4251">
                  <c:v>-276.383582221783</c:v>
                </c:pt>
                <c:pt idx="4252">
                  <c:v>-276.28550502281303</c:v>
                </c:pt>
                <c:pt idx="4253">
                  <c:v>-276.187429486204</c:v>
                </c:pt>
                <c:pt idx="4254">
                  <c:v>-276.08935561267202</c:v>
                </c:pt>
                <c:pt idx="4255">
                  <c:v>-275.99128340293203</c:v>
                </c:pt>
                <c:pt idx="4256">
                  <c:v>-275.89321285770001</c:v>
                </c:pt>
                <c:pt idx="4257">
                  <c:v>-275.79514397768901</c:v>
                </c:pt>
                <c:pt idx="4258">
                  <c:v>-275.69707676361702</c:v>
                </c:pt>
                <c:pt idx="4259">
                  <c:v>-275.59901121619703</c:v>
                </c:pt>
                <c:pt idx="4260">
                  <c:v>-275.50094733614497</c:v>
                </c:pt>
                <c:pt idx="4261">
                  <c:v>-275.40288512417601</c:v>
                </c:pt>
                <c:pt idx="4262">
                  <c:v>-275.30482458100602</c:v>
                </c:pt>
                <c:pt idx="4263">
                  <c:v>-275.20676570734901</c:v>
                </c:pt>
                <c:pt idx="4264">
                  <c:v>-275.10870850392098</c:v>
                </c:pt>
                <c:pt idx="4265">
                  <c:v>-275.010652971436</c:v>
                </c:pt>
                <c:pt idx="4266">
                  <c:v>-274.91259911061098</c:v>
                </c:pt>
                <c:pt idx="4267">
                  <c:v>-274.81454692215999</c:v>
                </c:pt>
                <c:pt idx="4268">
                  <c:v>-274.716496406798</c:v>
                </c:pt>
                <c:pt idx="4269">
                  <c:v>-274.61844756524101</c:v>
                </c:pt>
                <c:pt idx="4270">
                  <c:v>-274.520400398204</c:v>
                </c:pt>
                <c:pt idx="4271">
                  <c:v>-274.42235490640098</c:v>
                </c:pt>
                <c:pt idx="4272">
                  <c:v>-274.32431109054897</c:v>
                </c:pt>
                <c:pt idx="4273">
                  <c:v>-274.22626895136199</c:v>
                </c:pt>
                <c:pt idx="4274">
                  <c:v>-274.12822848955602</c:v>
                </c:pt>
                <c:pt idx="4275">
                  <c:v>-274.030189705846</c:v>
                </c:pt>
                <c:pt idx="4276">
                  <c:v>-273.93215260094598</c:v>
                </c:pt>
                <c:pt idx="4277">
                  <c:v>-273.834117175573</c:v>
                </c:pt>
                <c:pt idx="4278">
                  <c:v>-273.736083430441</c:v>
                </c:pt>
                <c:pt idx="4279">
                  <c:v>-273.63805136626502</c:v>
                </c:pt>
                <c:pt idx="4280">
                  <c:v>-273.540020983761</c:v>
                </c:pt>
                <c:pt idx="4281">
                  <c:v>-273.44199228364403</c:v>
                </c:pt>
                <c:pt idx="4282">
                  <c:v>-273.34396526662903</c:v>
                </c:pt>
                <c:pt idx="4283">
                  <c:v>-273.24593993343098</c:v>
                </c:pt>
                <c:pt idx="4284">
                  <c:v>-273.14791628476399</c:v>
                </c:pt>
                <c:pt idx="4285">
                  <c:v>-273.04989432134602</c:v>
                </c:pt>
                <c:pt idx="4286">
                  <c:v>-272.95187404388901</c:v>
                </c:pt>
                <c:pt idx="4287">
                  <c:v>-272.85385545310999</c:v>
                </c:pt>
                <c:pt idx="4288">
                  <c:v>-272.75583854972399</c:v>
                </c:pt>
                <c:pt idx="4289">
                  <c:v>-272.65782333444503</c:v>
                </c:pt>
                <c:pt idx="4290">
                  <c:v>-272.55980980798898</c:v>
                </c:pt>
                <c:pt idx="4291">
                  <c:v>-272.46179797106998</c:v>
                </c:pt>
                <c:pt idx="4292">
                  <c:v>-272.36378782440499</c:v>
                </c:pt>
                <c:pt idx="4293">
                  <c:v>-272.265779368707</c:v>
                </c:pt>
                <c:pt idx="4294">
                  <c:v>-272.167772604692</c:v>
                </c:pt>
                <c:pt idx="4295">
                  <c:v>-272.06976753307498</c:v>
                </c:pt>
                <c:pt idx="4296">
                  <c:v>-271.97176415457</c:v>
                </c:pt>
                <c:pt idx="4297">
                  <c:v>-271.87376246989402</c:v>
                </c:pt>
                <c:pt idx="4298">
                  <c:v>-271.77576247975901</c:v>
                </c:pt>
                <c:pt idx="4299">
                  <c:v>-271.67776418488199</c:v>
                </c:pt>
                <c:pt idx="4300">
                  <c:v>-271.57976758597698</c:v>
                </c:pt>
                <c:pt idx="4301">
                  <c:v>-271.481772683759</c:v>
                </c:pt>
                <c:pt idx="4302">
                  <c:v>-271.38377947894298</c:v>
                </c:pt>
                <c:pt idx="4303">
                  <c:v>-271.28578797224202</c:v>
                </c:pt>
                <c:pt idx="4304">
                  <c:v>-271.18779816437302</c:v>
                </c:pt>
                <c:pt idx="4305">
                  <c:v>-271.08981005604898</c:v>
                </c:pt>
                <c:pt idx="4306">
                  <c:v>-270.991823647986</c:v>
                </c:pt>
                <c:pt idx="4307">
                  <c:v>-270.89383894089798</c:v>
                </c:pt>
                <c:pt idx="4308">
                  <c:v>-270.79585593549899</c:v>
                </c:pt>
                <c:pt idx="4309">
                  <c:v>-270.69787463250401</c:v>
                </c:pt>
                <c:pt idx="4310">
                  <c:v>-270.59989503262898</c:v>
                </c:pt>
                <c:pt idx="4311">
                  <c:v>-270.501917136587</c:v>
                </c:pt>
                <c:pt idx="4312">
                  <c:v>-270.40394094509298</c:v>
                </c:pt>
                <c:pt idx="4313">
                  <c:v>-270.30596645886197</c:v>
                </c:pt>
                <c:pt idx="4314">
                  <c:v>-270.20799367860798</c:v>
                </c:pt>
                <c:pt idx="4315">
                  <c:v>-270.110022605045</c:v>
                </c:pt>
                <c:pt idx="4316">
                  <c:v>-270.01205323889002</c:v>
                </c:pt>
                <c:pt idx="4317">
                  <c:v>-269.91408558085499</c:v>
                </c:pt>
                <c:pt idx="4318">
                  <c:v>-269.816119631655</c:v>
                </c:pt>
                <c:pt idx="4319">
                  <c:v>-269.718155392006</c:v>
                </c:pt>
                <c:pt idx="4320">
                  <c:v>-269.62019286262102</c:v>
                </c:pt>
                <c:pt idx="4321">
                  <c:v>-269.52223204421603</c:v>
                </c:pt>
                <c:pt idx="4322">
                  <c:v>-269.42427293750399</c:v>
                </c:pt>
                <c:pt idx="4323">
                  <c:v>-269.3263155432</c:v>
                </c:pt>
                <c:pt idx="4324">
                  <c:v>-269.22835986201801</c:v>
                </c:pt>
                <c:pt idx="4325">
                  <c:v>-269.13040589467198</c:v>
                </c:pt>
                <c:pt idx="4326">
                  <c:v>-269.032453641877</c:v>
                </c:pt>
                <c:pt idx="4327">
                  <c:v>-268.93450310434599</c:v>
                </c:pt>
                <c:pt idx="4328">
                  <c:v>-268.83655428279502</c:v>
                </c:pt>
                <c:pt idx="4329">
                  <c:v>-268.73860717793599</c:v>
                </c:pt>
                <c:pt idx="4330">
                  <c:v>-268.64066179048399</c:v>
                </c:pt>
                <c:pt idx="4331">
                  <c:v>-268.54271812115297</c:v>
                </c:pt>
                <c:pt idx="4332">
                  <c:v>-268.44477617065797</c:v>
                </c:pt>
                <c:pt idx="4333">
                  <c:v>-268.34683593971198</c:v>
                </c:pt>
                <c:pt idx="4334">
                  <c:v>-268.248897429029</c:v>
                </c:pt>
                <c:pt idx="4335">
                  <c:v>-268.15096063932401</c:v>
                </c:pt>
                <c:pt idx="4336">
                  <c:v>-268.05302557131</c:v>
                </c:pt>
                <c:pt idx="4337">
                  <c:v>-267.955092225702</c:v>
                </c:pt>
                <c:pt idx="4338">
                  <c:v>-267.85716060321403</c:v>
                </c:pt>
                <c:pt idx="4339">
                  <c:v>-267.759230704559</c:v>
                </c:pt>
                <c:pt idx="4340">
                  <c:v>-267.66130253045202</c:v>
                </c:pt>
                <c:pt idx="4341">
                  <c:v>-267.56337608160698</c:v>
                </c:pt>
                <c:pt idx="4342">
                  <c:v>-267.46545135873703</c:v>
                </c:pt>
                <c:pt idx="4343">
                  <c:v>-267.36752836255698</c:v>
                </c:pt>
                <c:pt idx="4344">
                  <c:v>-267.26960709378102</c:v>
                </c:pt>
                <c:pt idx="4345">
                  <c:v>-267.17168755312099</c:v>
                </c:pt>
                <c:pt idx="4346">
                  <c:v>-267.07376974129397</c:v>
                </c:pt>
                <c:pt idx="4347">
                  <c:v>-266.97585365901102</c:v>
                </c:pt>
                <c:pt idx="4348">
                  <c:v>-266.87793930698899</c:v>
                </c:pt>
                <c:pt idx="4349">
                  <c:v>-266.78002668594002</c:v>
                </c:pt>
                <c:pt idx="4350">
                  <c:v>-266.68211579657799</c:v>
                </c:pt>
                <c:pt idx="4351">
                  <c:v>-266.584206639618</c:v>
                </c:pt>
                <c:pt idx="4352">
                  <c:v>-266.48629921577401</c:v>
                </c:pt>
                <c:pt idx="4353">
                  <c:v>-266.38839352576002</c:v>
                </c:pt>
                <c:pt idx="4354">
                  <c:v>-266.29048957028903</c:v>
                </c:pt>
                <c:pt idx="4355">
                  <c:v>-266.19258735007497</c:v>
                </c:pt>
                <c:pt idx="4356">
                  <c:v>-266.09468686583398</c:v>
                </c:pt>
                <c:pt idx="4357">
                  <c:v>-265.99678811827698</c:v>
                </c:pt>
                <c:pt idx="4358">
                  <c:v>-265.89889110812101</c:v>
                </c:pt>
                <c:pt idx="4359">
                  <c:v>-265.80099583607699</c:v>
                </c:pt>
                <c:pt idx="4360">
                  <c:v>-265.703102302861</c:v>
                </c:pt>
                <c:pt idx="4361">
                  <c:v>-265.60521050918601</c:v>
                </c:pt>
                <c:pt idx="4362">
                  <c:v>-265.50732045576598</c:v>
                </c:pt>
                <c:pt idx="4363">
                  <c:v>-265.40943214331497</c:v>
                </c:pt>
                <c:pt idx="4364">
                  <c:v>-265.311545572547</c:v>
                </c:pt>
                <c:pt idx="4365">
                  <c:v>-265.213660744175</c:v>
                </c:pt>
                <c:pt idx="4366">
                  <c:v>-265.115777658914</c:v>
                </c:pt>
                <c:pt idx="4367">
                  <c:v>-265.01789631747698</c:v>
                </c:pt>
                <c:pt idx="4368">
                  <c:v>-264.92001672057802</c:v>
                </c:pt>
                <c:pt idx="4369">
                  <c:v>-264.82213886892998</c:v>
                </c:pt>
                <c:pt idx="4370">
                  <c:v>-264.72426276324802</c:v>
                </c:pt>
                <c:pt idx="4371">
                  <c:v>-264.62638840424597</c:v>
                </c:pt>
                <c:pt idx="4372">
                  <c:v>-264.52851579263597</c:v>
                </c:pt>
                <c:pt idx="4373">
                  <c:v>-264.430644929133</c:v>
                </c:pt>
                <c:pt idx="4374">
                  <c:v>-264.332775814451</c:v>
                </c:pt>
                <c:pt idx="4375">
                  <c:v>-264.23490844930302</c:v>
                </c:pt>
                <c:pt idx="4376">
                  <c:v>-264.137042834402</c:v>
                </c:pt>
                <c:pt idx="4377">
                  <c:v>-264.03917897046301</c:v>
                </c:pt>
                <c:pt idx="4378">
                  <c:v>-263.94131685819798</c:v>
                </c:pt>
                <c:pt idx="4379">
                  <c:v>-263.84345649832102</c:v>
                </c:pt>
                <c:pt idx="4380">
                  <c:v>-263.74559789154603</c:v>
                </c:pt>
                <c:pt idx="4381">
                  <c:v>-263.64774103858599</c:v>
                </c:pt>
                <c:pt idx="4382">
                  <c:v>-263.54988594015498</c:v>
                </c:pt>
                <c:pt idx="4383">
                  <c:v>-263.45203259696501</c:v>
                </c:pt>
                <c:pt idx="4384">
                  <c:v>-263.35418100973101</c:v>
                </c:pt>
                <c:pt idx="4385">
                  <c:v>-263.25633117916499</c:v>
                </c:pt>
                <c:pt idx="4386">
                  <c:v>-263.15848310598102</c:v>
                </c:pt>
                <c:pt idx="4387">
                  <c:v>-263.06063679089198</c:v>
                </c:pt>
                <c:pt idx="4388">
                  <c:v>-262.96279223461198</c:v>
                </c:pt>
                <c:pt idx="4389">
                  <c:v>-262.864949437853</c:v>
                </c:pt>
                <c:pt idx="4390">
                  <c:v>-262.76710840132898</c:v>
                </c:pt>
                <c:pt idx="4391">
                  <c:v>-262.669269125754</c:v>
                </c:pt>
                <c:pt idx="4392">
                  <c:v>-262.57143161183899</c:v>
                </c:pt>
                <c:pt idx="4393">
                  <c:v>-262.47359586029899</c:v>
                </c:pt>
                <c:pt idx="4394">
                  <c:v>-262.37576187184698</c:v>
                </c:pt>
                <c:pt idx="4395">
                  <c:v>-262.27792964719498</c:v>
                </c:pt>
                <c:pt idx="4396">
                  <c:v>-262.18009918705701</c:v>
                </c:pt>
                <c:pt idx="4397">
                  <c:v>-262.08227049214599</c:v>
                </c:pt>
                <c:pt idx="4398">
                  <c:v>-261.98444356317401</c:v>
                </c:pt>
                <c:pt idx="4399">
                  <c:v>-261.88661840085598</c:v>
                </c:pt>
                <c:pt idx="4400">
                  <c:v>-261.78879500590301</c:v>
                </c:pt>
                <c:pt idx="4401">
                  <c:v>-261.690973379029</c:v>
                </c:pt>
                <c:pt idx="4402">
                  <c:v>-261.59315352094802</c:v>
                </c:pt>
                <c:pt idx="4403">
                  <c:v>-261.49533543237197</c:v>
                </c:pt>
                <c:pt idx="4404">
                  <c:v>-261.39751911401402</c:v>
                </c:pt>
                <c:pt idx="4405">
                  <c:v>-261.29970456658901</c:v>
                </c:pt>
                <c:pt idx="4406">
                  <c:v>-261.20189179080899</c:v>
                </c:pt>
                <c:pt idx="4407">
                  <c:v>-261.10408078738601</c:v>
                </c:pt>
                <c:pt idx="4408">
                  <c:v>-261.00627155703597</c:v>
                </c:pt>
                <c:pt idx="4409">
                  <c:v>-260.90846410046902</c:v>
                </c:pt>
                <c:pt idx="4410">
                  <c:v>-260.81065841840001</c:v>
                </c:pt>
                <c:pt idx="4411">
                  <c:v>-260.71285451154102</c:v>
                </c:pt>
                <c:pt idx="4412">
                  <c:v>-260.61505238060698</c:v>
                </c:pt>
                <c:pt idx="4413">
                  <c:v>-260.51725202630797</c:v>
                </c:pt>
                <c:pt idx="4414">
                  <c:v>-260.41945344935999</c:v>
                </c:pt>
                <c:pt idx="4415">
                  <c:v>-260.32165665047302</c:v>
                </c:pt>
                <c:pt idx="4416">
                  <c:v>-260.22386163036299</c:v>
                </c:pt>
                <c:pt idx="4417">
                  <c:v>-260.12606838974</c:v>
                </c:pt>
                <c:pt idx="4418">
                  <c:v>-260.02827692931999</c:v>
                </c:pt>
                <c:pt idx="4419">
                  <c:v>-259.93048724981298</c:v>
                </c:pt>
                <c:pt idx="4420">
                  <c:v>-259.832699351933</c:v>
                </c:pt>
                <c:pt idx="4421">
                  <c:v>-259.73491323639399</c:v>
                </c:pt>
                <c:pt idx="4422">
                  <c:v>-259.63712890390701</c:v>
                </c:pt>
                <c:pt idx="4423">
                  <c:v>-259.53934635518499</c:v>
                </c:pt>
                <c:pt idx="4424">
                  <c:v>-259.44156559094199</c:v>
                </c:pt>
                <c:pt idx="4425">
                  <c:v>-259.34378661188998</c:v>
                </c:pt>
                <c:pt idx="4426">
                  <c:v>-259.24600941874098</c:v>
                </c:pt>
                <c:pt idx="4427">
                  <c:v>-259.148234012209</c:v>
                </c:pt>
                <c:pt idx="4428">
                  <c:v>-259.05046039300498</c:v>
                </c:pt>
                <c:pt idx="4429">
                  <c:v>-258.95268856184299</c:v>
                </c:pt>
                <c:pt idx="4430">
                  <c:v>-258.85491851943601</c:v>
                </c:pt>
                <c:pt idx="4431">
                  <c:v>-258.75715026649499</c:v>
                </c:pt>
                <c:pt idx="4432">
                  <c:v>-258.65938380373399</c:v>
                </c:pt>
                <c:pt idx="4433">
                  <c:v>-258.56161913186497</c:v>
                </c:pt>
                <c:pt idx="4434">
                  <c:v>-258.46385625160099</c:v>
                </c:pt>
                <c:pt idx="4435">
                  <c:v>-258.36609516365502</c:v>
                </c:pt>
                <c:pt idx="4436">
                  <c:v>-258.26833586873897</c:v>
                </c:pt>
                <c:pt idx="4437">
                  <c:v>-258.17057836756499</c:v>
                </c:pt>
                <c:pt idx="4438">
                  <c:v>-258.07282266084701</c:v>
                </c:pt>
                <c:pt idx="4439">
                  <c:v>-257.97506874929599</c:v>
                </c:pt>
                <c:pt idx="4440">
                  <c:v>-257.87731663362598</c:v>
                </c:pt>
                <c:pt idx="4441">
                  <c:v>-257.77956631454902</c:v>
                </c:pt>
                <c:pt idx="4442">
                  <c:v>-257.68181779277802</c:v>
                </c:pt>
                <c:pt idx="4443">
                  <c:v>-257.58407106902399</c:v>
                </c:pt>
                <c:pt idx="4444">
                  <c:v>-257.48632614400202</c:v>
                </c:pt>
                <c:pt idx="4445">
                  <c:v>-257.38858301842203</c:v>
                </c:pt>
                <c:pt idx="4446">
                  <c:v>-257.29084169299699</c:v>
                </c:pt>
                <c:pt idx="4447">
                  <c:v>-257.19310216843797</c:v>
                </c:pt>
                <c:pt idx="4448">
                  <c:v>-257.09536444545802</c:v>
                </c:pt>
                <c:pt idx="4449">
                  <c:v>-256.99762852476903</c:v>
                </c:pt>
                <c:pt idx="4450">
                  <c:v>-256.899894407082</c:v>
                </c:pt>
                <c:pt idx="4451">
                  <c:v>-256.80216209310902</c:v>
                </c:pt>
                <c:pt idx="4452">
                  <c:v>-256.70443158356301</c:v>
                </c:pt>
                <c:pt idx="4453">
                  <c:v>-256.60670287915298</c:v>
                </c:pt>
                <c:pt idx="4454">
                  <c:v>-256.50897598059402</c:v>
                </c:pt>
                <c:pt idx="4455">
                  <c:v>-256.41125088859502</c:v>
                </c:pt>
                <c:pt idx="4456">
                  <c:v>-256.31352760386898</c:v>
                </c:pt>
                <c:pt idx="4457">
                  <c:v>-256.21580612712802</c:v>
                </c:pt>
                <c:pt idx="4458">
                  <c:v>-256.11808645908297</c:v>
                </c:pt>
                <c:pt idx="4459">
                  <c:v>-256.02036860044501</c:v>
                </c:pt>
                <c:pt idx="4460">
                  <c:v>-255.922652551928</c:v>
                </c:pt>
                <c:pt idx="4461">
                  <c:v>-255.82493831424199</c:v>
                </c:pt>
                <c:pt idx="4462">
                  <c:v>-255.72722588809799</c:v>
                </c:pt>
                <c:pt idx="4463">
                  <c:v>-255.62951527420901</c:v>
                </c:pt>
                <c:pt idx="4464">
                  <c:v>-255.531806473286</c:v>
                </c:pt>
                <c:pt idx="4465">
                  <c:v>-255.43409948604099</c:v>
                </c:pt>
                <c:pt idx="4466">
                  <c:v>-255.336394313185</c:v>
                </c:pt>
                <c:pt idx="4467">
                  <c:v>-255.23869095542901</c:v>
                </c:pt>
                <c:pt idx="4468">
                  <c:v>-255.14098941348601</c:v>
                </c:pt>
                <c:pt idx="4469">
                  <c:v>-255.04328968806601</c:v>
                </c:pt>
                <c:pt idx="4470">
                  <c:v>-254.94559177988199</c:v>
                </c:pt>
                <c:pt idx="4471">
                  <c:v>-254.84789568964399</c:v>
                </c:pt>
                <c:pt idx="4472">
                  <c:v>-254.75020141806499</c:v>
                </c:pt>
                <c:pt idx="4473">
                  <c:v>-254.65250896585499</c:v>
                </c:pt>
                <c:pt idx="4474">
                  <c:v>-254.55481833372701</c:v>
                </c:pt>
                <c:pt idx="4475">
                  <c:v>-254.45712952239199</c:v>
                </c:pt>
                <c:pt idx="4476">
                  <c:v>-254.35944253256099</c:v>
                </c:pt>
                <c:pt idx="4477">
                  <c:v>-254.261757364945</c:v>
                </c:pt>
                <c:pt idx="4478">
                  <c:v>-254.16407402025601</c:v>
                </c:pt>
                <c:pt idx="4479">
                  <c:v>-254.06639249920499</c:v>
                </c:pt>
                <c:pt idx="4480">
                  <c:v>-253.968712802504</c:v>
                </c:pt>
                <c:pt idx="4481">
                  <c:v>-253.871034930863</c:v>
                </c:pt>
                <c:pt idx="4482">
                  <c:v>-253.77335888499499</c:v>
                </c:pt>
                <c:pt idx="4483">
                  <c:v>-253.675684665609</c:v>
                </c:pt>
                <c:pt idx="4484">
                  <c:v>-253.57801227341801</c:v>
                </c:pt>
                <c:pt idx="4485">
                  <c:v>-253.480341709133</c:v>
                </c:pt>
                <c:pt idx="4486">
                  <c:v>-253.382672973464</c:v>
                </c:pt>
                <c:pt idx="4487">
                  <c:v>-253.28500606712299</c:v>
                </c:pt>
                <c:pt idx="4488">
                  <c:v>-253.18734099082101</c:v>
                </c:pt>
                <c:pt idx="4489">
                  <c:v>-253.089677745269</c:v>
                </c:pt>
                <c:pt idx="4490">
                  <c:v>-252.99201633117701</c:v>
                </c:pt>
                <c:pt idx="4491">
                  <c:v>-252.89435674925701</c:v>
                </c:pt>
                <c:pt idx="4492">
                  <c:v>-252.79669900022</c:v>
                </c:pt>
                <c:pt idx="4493">
                  <c:v>-252.699043084778</c:v>
                </c:pt>
                <c:pt idx="4494">
                  <c:v>-252.601389003641</c:v>
                </c:pt>
                <c:pt idx="4495">
                  <c:v>-252.50373675752201</c:v>
                </c:pt>
                <c:pt idx="4496">
                  <c:v>-252.406086347132</c:v>
                </c:pt>
                <c:pt idx="4497">
                  <c:v>-252.308437773181</c:v>
                </c:pt>
                <c:pt idx="4498">
                  <c:v>-252.21079103638201</c:v>
                </c:pt>
                <c:pt idx="4499">
                  <c:v>-252.11314613744599</c:v>
                </c:pt>
                <c:pt idx="4500">
                  <c:v>-252.01550307708399</c:v>
                </c:pt>
                <c:pt idx="4501">
                  <c:v>-251.91786185600699</c:v>
                </c:pt>
                <c:pt idx="4502">
                  <c:v>-251.82022247492699</c:v>
                </c:pt>
                <c:pt idx="4503">
                  <c:v>-251.72258493455399</c:v>
                </c:pt>
                <c:pt idx="4504">
                  <c:v>-251.62494923560101</c:v>
                </c:pt>
                <c:pt idx="4505">
                  <c:v>-251.52731537877801</c:v>
                </c:pt>
                <c:pt idx="4506">
                  <c:v>-251.42968336479501</c:v>
                </c:pt>
                <c:pt idx="4507">
                  <c:v>-251.33205319436601</c:v>
                </c:pt>
                <c:pt idx="4508">
                  <c:v>-251.23442486819999</c:v>
                </c:pt>
                <c:pt idx="4509">
                  <c:v>-251.13679838700901</c:v>
                </c:pt>
                <c:pt idx="4510">
                  <c:v>-251.03917375150399</c:v>
                </c:pt>
                <c:pt idx="4511">
                  <c:v>-250.94155096239501</c:v>
                </c:pt>
                <c:pt idx="4512">
                  <c:v>-250.84393002039499</c:v>
                </c:pt>
                <c:pt idx="4513">
                  <c:v>-250.74631092621399</c:v>
                </c:pt>
                <c:pt idx="4514">
                  <c:v>-250.64869368056301</c:v>
                </c:pt>
                <c:pt idx="4515">
                  <c:v>-250.55107828415399</c:v>
                </c:pt>
                <c:pt idx="4516">
                  <c:v>-250.45346473769601</c:v>
                </c:pt>
                <c:pt idx="4517">
                  <c:v>-250.35585304190201</c:v>
                </c:pt>
                <c:pt idx="4518">
                  <c:v>-250.25824319748199</c:v>
                </c:pt>
                <c:pt idx="4519">
                  <c:v>-250.160635205147</c:v>
                </c:pt>
                <c:pt idx="4520">
                  <c:v>-250.063029065607</c:v>
                </c:pt>
                <c:pt idx="4521">
                  <c:v>-249.965424779573</c:v>
                </c:pt>
                <c:pt idx="4522">
                  <c:v>-249.867822347757</c:v>
                </c:pt>
                <c:pt idx="4523">
                  <c:v>-249.770221770869</c:v>
                </c:pt>
                <c:pt idx="4524">
                  <c:v>-249.67262304962</c:v>
                </c:pt>
                <c:pt idx="4525">
                  <c:v>-249.57502618472</c:v>
                </c:pt>
                <c:pt idx="4526">
                  <c:v>-249.47743117688</c:v>
                </c:pt>
                <c:pt idx="4527">
                  <c:v>-249.379838026812</c:v>
                </c:pt>
                <c:pt idx="4528">
                  <c:v>-249.28224673522701</c:v>
                </c:pt>
                <c:pt idx="4529">
                  <c:v>-249.18465730283401</c:v>
                </c:pt>
                <c:pt idx="4530">
                  <c:v>-249.08706973034401</c:v>
                </c:pt>
                <c:pt idx="4531">
                  <c:v>-248.989484018469</c:v>
                </c:pt>
                <c:pt idx="4532">
                  <c:v>-248.891900167919</c:v>
                </c:pt>
                <c:pt idx="4533">
                  <c:v>-248.794318179404</c:v>
                </c:pt>
                <c:pt idx="4534">
                  <c:v>-248.69673805363499</c:v>
                </c:pt>
                <c:pt idx="4535">
                  <c:v>-248.59915979132199</c:v>
                </c:pt>
                <c:pt idx="4536">
                  <c:v>-248.50158339317599</c:v>
                </c:pt>
                <c:pt idx="4537">
                  <c:v>-248.40400885990701</c:v>
                </c:pt>
                <c:pt idx="4538">
                  <c:v>-248.30643619222599</c:v>
                </c:pt>
                <c:pt idx="4539">
                  <c:v>-248.20886539084199</c:v>
                </c:pt>
                <c:pt idx="4540">
                  <c:v>-248.11129645646599</c:v>
                </c:pt>
                <c:pt idx="4541">
                  <c:v>-248.01372938980799</c:v>
                </c:pt>
                <c:pt idx="4542">
                  <c:v>-247.91616419157901</c:v>
                </c:pt>
                <c:pt idx="4543">
                  <c:v>-247.81860086248699</c:v>
                </c:pt>
                <c:pt idx="4544">
                  <c:v>-247.72103940324399</c:v>
                </c:pt>
                <c:pt idx="4545">
                  <c:v>-247.62347981455801</c:v>
                </c:pt>
                <c:pt idx="4546">
                  <c:v>-247.52592209714101</c:v>
                </c:pt>
                <c:pt idx="4547">
                  <c:v>-247.42836625170099</c:v>
                </c:pt>
                <c:pt idx="4548">
                  <c:v>-247.330812278949</c:v>
                </c:pt>
                <c:pt idx="4549">
                  <c:v>-247.233260179594</c:v>
                </c:pt>
                <c:pt idx="4550">
                  <c:v>-247.13570995434699</c:v>
                </c:pt>
                <c:pt idx="4551">
                  <c:v>-247.038161603916</c:v>
                </c:pt>
                <c:pt idx="4552">
                  <c:v>-246.940615129012</c:v>
                </c:pt>
                <c:pt idx="4553">
                  <c:v>-246.84307053034499</c:v>
                </c:pt>
                <c:pt idx="4554">
                  <c:v>-246.74552780862399</c:v>
                </c:pt>
                <c:pt idx="4555">
                  <c:v>-246.64798696455799</c:v>
                </c:pt>
                <c:pt idx="4556">
                  <c:v>-246.550447998858</c:v>
                </c:pt>
                <c:pt idx="4557">
                  <c:v>-246.452910912231</c:v>
                </c:pt>
                <c:pt idx="4558">
                  <c:v>-246.355375705386</c:v>
                </c:pt>
                <c:pt idx="4559">
                  <c:v>-246.25784237903301</c:v>
                </c:pt>
                <c:pt idx="4560">
                  <c:v>-246.16031093388</c:v>
                </c:pt>
                <c:pt idx="4561">
                  <c:v>-246.06278137063501</c:v>
                </c:pt>
                <c:pt idx="4562">
                  <c:v>-245.96525369000699</c:v>
                </c:pt>
                <c:pt idx="4563">
                  <c:v>-245.86772789270501</c:v>
                </c:pt>
                <c:pt idx="4564">
                  <c:v>-245.77020397943701</c:v>
                </c:pt>
                <c:pt idx="4565">
                  <c:v>-245.67268195091299</c:v>
                </c:pt>
                <c:pt idx="4566">
                  <c:v>-245.57516180783901</c:v>
                </c:pt>
                <c:pt idx="4567">
                  <c:v>-245.47764355092599</c:v>
                </c:pt>
                <c:pt idx="4568">
                  <c:v>-245.380127180881</c:v>
                </c:pt>
                <c:pt idx="4569">
                  <c:v>-245.282612698413</c:v>
                </c:pt>
                <c:pt idx="4570">
                  <c:v>-245.185100104231</c:v>
                </c:pt>
                <c:pt idx="4571">
                  <c:v>-245.087589399042</c:v>
                </c:pt>
                <c:pt idx="4572">
                  <c:v>-244.99008058355599</c:v>
                </c:pt>
                <c:pt idx="4573">
                  <c:v>-244.89257365847999</c:v>
                </c:pt>
                <c:pt idx="4574">
                  <c:v>-244.795068624522</c:v>
                </c:pt>
                <c:pt idx="4575">
                  <c:v>-244.69756548239201</c:v>
                </c:pt>
                <c:pt idx="4576">
                  <c:v>-244.60006423279799</c:v>
                </c:pt>
                <c:pt idx="4577">
                  <c:v>-244.50256487644799</c:v>
                </c:pt>
                <c:pt idx="4578">
                  <c:v>-244.40506741405099</c:v>
                </c:pt>
                <c:pt idx="4579">
                  <c:v>-244.307571846315</c:v>
                </c:pt>
                <c:pt idx="4580">
                  <c:v>-244.210078173949</c:v>
                </c:pt>
                <c:pt idx="4581">
                  <c:v>-244.11258639766001</c:v>
                </c:pt>
                <c:pt idx="4582">
                  <c:v>-244.015096518158</c:v>
                </c:pt>
                <c:pt idx="4583">
                  <c:v>-243.91760853615099</c:v>
                </c:pt>
                <c:pt idx="4584">
                  <c:v>-243.82012245234901</c:v>
                </c:pt>
                <c:pt idx="4585">
                  <c:v>-243.72263826746001</c:v>
                </c:pt>
                <c:pt idx="4586">
                  <c:v>-243.625155982194</c:v>
                </c:pt>
                <c:pt idx="4587">
                  <c:v>-243.52767559725899</c:v>
                </c:pt>
                <c:pt idx="4588">
                  <c:v>-243.43019711336399</c:v>
                </c:pt>
                <c:pt idx="4589">
                  <c:v>-243.332720531218</c:v>
                </c:pt>
                <c:pt idx="4590">
                  <c:v>-243.23524585153001</c:v>
                </c:pt>
                <c:pt idx="4591">
                  <c:v>-243.137773075008</c:v>
                </c:pt>
                <c:pt idx="4592">
                  <c:v>-243.040302202361</c:v>
                </c:pt>
                <c:pt idx="4593">
                  <c:v>-242.94283323429801</c:v>
                </c:pt>
                <c:pt idx="4594">
                  <c:v>-242.84536617152699</c:v>
                </c:pt>
                <c:pt idx="4595">
                  <c:v>-242.74790101475699</c:v>
                </c:pt>
                <c:pt idx="4596">
                  <c:v>-242.65043776469599</c:v>
                </c:pt>
                <c:pt idx="4597">
                  <c:v>-242.55297642205301</c:v>
                </c:pt>
                <c:pt idx="4598">
                  <c:v>-242.45551698753599</c:v>
                </c:pt>
                <c:pt idx="4599">
                  <c:v>-242.358059461853</c:v>
                </c:pt>
                <c:pt idx="4600">
                  <c:v>-242.26060384571301</c:v>
                </c:pt>
                <c:pt idx="4601">
                  <c:v>-242.16315013982299</c:v>
                </c:pt>
                <c:pt idx="4602">
                  <c:v>-242.06569834489301</c:v>
                </c:pt>
                <c:pt idx="4603">
                  <c:v>-241.968248461629</c:v>
                </c:pt>
                <c:pt idx="4604">
                  <c:v>-241.870800490741</c:v>
                </c:pt>
                <c:pt idx="4605">
                  <c:v>-241.773354432936</c:v>
                </c:pt>
                <c:pt idx="4606">
                  <c:v>-241.67591028892201</c:v>
                </c:pt>
                <c:pt idx="4607">
                  <c:v>-241.57846805940699</c:v>
                </c:pt>
                <c:pt idx="4608">
                  <c:v>-241.481027745098</c:v>
                </c:pt>
                <c:pt idx="4609">
                  <c:v>-241.38358934670299</c:v>
                </c:pt>
                <c:pt idx="4610">
                  <c:v>-241.28615286492899</c:v>
                </c:pt>
                <c:pt idx="4611">
                  <c:v>-241.188718300483</c:v>
                </c:pt>
                <c:pt idx="4612">
                  <c:v>-241.091285654073</c:v>
                </c:pt>
                <c:pt idx="4613">
                  <c:v>-240.99385492640499</c:v>
                </c:pt>
                <c:pt idx="4614">
                  <c:v>-240.89642611818701</c:v>
                </c:pt>
                <c:pt idx="4615">
                  <c:v>-240.79899923012599</c:v>
                </c:pt>
                <c:pt idx="4616">
                  <c:v>-240.701574262929</c:v>
                </c:pt>
                <c:pt idx="4617">
                  <c:v>-240.60415121730199</c:v>
                </c:pt>
                <c:pt idx="4618">
                  <c:v>-240.50673009395399</c:v>
                </c:pt>
                <c:pt idx="4619">
                  <c:v>-240.409310893591</c:v>
                </c:pt>
                <c:pt idx="4620">
                  <c:v>-240.31189361691901</c:v>
                </c:pt>
                <c:pt idx="4621">
                  <c:v>-240.214478264646</c:v>
                </c:pt>
                <c:pt idx="4622">
                  <c:v>-240.11706483747901</c:v>
                </c:pt>
                <c:pt idx="4623">
                  <c:v>-240.01965333612401</c:v>
                </c:pt>
                <c:pt idx="4624">
                  <c:v>-239.922243761288</c:v>
                </c:pt>
                <c:pt idx="4625">
                  <c:v>-239.824836113678</c:v>
                </c:pt>
                <c:pt idx="4626">
                  <c:v>-239.727430394001</c:v>
                </c:pt>
                <c:pt idx="4627">
                  <c:v>-239.630026602963</c:v>
                </c:pt>
                <c:pt idx="4628">
                  <c:v>-239.53262474127001</c:v>
                </c:pt>
                <c:pt idx="4629">
                  <c:v>-239.43522480963</c:v>
                </c:pt>
                <c:pt idx="4630">
                  <c:v>-239.33782680874901</c:v>
                </c:pt>
                <c:pt idx="4631">
                  <c:v>-239.24043073933501</c:v>
                </c:pt>
                <c:pt idx="4632">
                  <c:v>-239.14303660209299</c:v>
                </c:pt>
                <c:pt idx="4633">
                  <c:v>-239.04564439773199</c:v>
                </c:pt>
                <c:pt idx="4634">
                  <c:v>-238.948254126959</c:v>
                </c:pt>
                <c:pt idx="4635">
                  <c:v>-238.85086579047999</c:v>
                </c:pt>
                <c:pt idx="4636">
                  <c:v>-238.75347938900299</c:v>
                </c:pt>
                <c:pt idx="4637">
                  <c:v>-238.65609492323301</c:v>
                </c:pt>
                <c:pt idx="4638">
                  <c:v>-238.55871239387901</c:v>
                </c:pt>
                <c:pt idx="4639">
                  <c:v>-238.46133180164699</c:v>
                </c:pt>
                <c:pt idx="4640">
                  <c:v>-238.36395314724399</c:v>
                </c:pt>
                <c:pt idx="4641">
                  <c:v>-238.266576431376</c:v>
                </c:pt>
                <c:pt idx="4642">
                  <c:v>-238.169201654749</c:v>
                </c:pt>
                <c:pt idx="4643">
                  <c:v>-238.071828818071</c:v>
                </c:pt>
                <c:pt idx="4644">
                  <c:v>-237.974457922048</c:v>
                </c:pt>
                <c:pt idx="4645">
                  <c:v>-237.87708896738499</c:v>
                </c:pt>
                <c:pt idx="4646">
                  <c:v>-237.77972195478901</c:v>
                </c:pt>
                <c:pt idx="4647">
                  <c:v>-237.68235688496401</c:v>
                </c:pt>
                <c:pt idx="4648">
                  <c:v>-237.58499375861501</c:v>
                </c:pt>
                <c:pt idx="4649">
                  <c:v>-237.48763257644899</c:v>
                </c:pt>
                <c:pt idx="4650">
                  <c:v>-237.390273339169</c:v>
                </c:pt>
                <c:pt idx="4651">
                  <c:v>-237.29291604748201</c:v>
                </c:pt>
                <c:pt idx="4652">
                  <c:v>-237.195560702091</c:v>
                </c:pt>
                <c:pt idx="4653">
                  <c:v>-237.098207303702</c:v>
                </c:pt>
                <c:pt idx="4654">
                  <c:v>-237.00085585302099</c:v>
                </c:pt>
                <c:pt idx="4655">
                  <c:v>-236.903506350752</c:v>
                </c:pt>
                <c:pt idx="4656">
                  <c:v>-236.806158797602</c:v>
                </c:pt>
                <c:pt idx="4657">
                  <c:v>-236.70881319427599</c:v>
                </c:pt>
                <c:pt idx="4658">
                  <c:v>-236.61146954148001</c:v>
                </c:pt>
                <c:pt idx="4659">
                  <c:v>-236.51412783991901</c:v>
                </c:pt>
                <c:pt idx="4660">
                  <c:v>-236.41678809029801</c:v>
                </c:pt>
                <c:pt idx="4661">
                  <c:v>-236.31945029332201</c:v>
                </c:pt>
                <c:pt idx="4662">
                  <c:v>-236.22211444969699</c:v>
                </c:pt>
                <c:pt idx="4663">
                  <c:v>-236.12478056012699</c:v>
                </c:pt>
                <c:pt idx="4664">
                  <c:v>-236.02744862531799</c:v>
                </c:pt>
                <c:pt idx="4665">
                  <c:v>-235.93011864597401</c:v>
                </c:pt>
                <c:pt idx="4666">
                  <c:v>-235.83279062279999</c:v>
                </c:pt>
                <c:pt idx="4667">
                  <c:v>-235.735464556502</c:v>
                </c:pt>
                <c:pt idx="4668">
                  <c:v>-235.638140447783</c:v>
                </c:pt>
                <c:pt idx="4669">
                  <c:v>-235.54081829734901</c:v>
                </c:pt>
                <c:pt idx="4670">
                  <c:v>-235.44349810590299</c:v>
                </c:pt>
                <c:pt idx="4671">
                  <c:v>-235.34617987415101</c:v>
                </c:pt>
                <c:pt idx="4672">
                  <c:v>-235.248863602797</c:v>
                </c:pt>
                <c:pt idx="4673">
                  <c:v>-235.15154929254501</c:v>
                </c:pt>
                <c:pt idx="4674">
                  <c:v>-235.05423694410001</c:v>
                </c:pt>
                <c:pt idx="4675">
                  <c:v>-234.956926558166</c:v>
                </c:pt>
                <c:pt idx="4676">
                  <c:v>-234.859618135446</c:v>
                </c:pt>
                <c:pt idx="4677">
                  <c:v>-234.76231167664599</c:v>
                </c:pt>
                <c:pt idx="4678">
                  <c:v>-234.665007182469</c:v>
                </c:pt>
                <c:pt idx="4679">
                  <c:v>-234.56770465361799</c:v>
                </c:pt>
                <c:pt idx="4680">
                  <c:v>-234.47040409079599</c:v>
                </c:pt>
                <c:pt idx="4681">
                  <c:v>-234.373105494707</c:v>
                </c:pt>
                <c:pt idx="4682">
                  <c:v>-234.27580886605301</c:v>
                </c:pt>
                <c:pt idx="4683">
                  <c:v>-234.17851420553799</c:v>
                </c:pt>
                <c:pt idx="4684">
                  <c:v>-234.08122151386499</c:v>
                </c:pt>
                <c:pt idx="4685">
                  <c:v>-233.98393079173499</c:v>
                </c:pt>
                <c:pt idx="4686">
                  <c:v>-233.886642039853</c:v>
                </c:pt>
                <c:pt idx="4687">
                  <c:v>-233.78935525892101</c:v>
                </c:pt>
                <c:pt idx="4688">
                  <c:v>-233.69207044964199</c:v>
                </c:pt>
                <c:pt idx="4689">
                  <c:v>-233.59478761271899</c:v>
                </c:pt>
                <c:pt idx="4690">
                  <c:v>-233.497506748853</c:v>
                </c:pt>
                <c:pt idx="4691">
                  <c:v>-233.40022785874899</c:v>
                </c:pt>
                <c:pt idx="4692">
                  <c:v>-233.30295094310799</c:v>
                </c:pt>
                <c:pt idx="4693">
                  <c:v>-233.205676002633</c:v>
                </c:pt>
                <c:pt idx="4694">
                  <c:v>-233.10840303802701</c:v>
                </c:pt>
                <c:pt idx="4695">
                  <c:v>-233.011132049992</c:v>
                </c:pt>
                <c:pt idx="4696">
                  <c:v>-232.91386303922999</c:v>
                </c:pt>
                <c:pt idx="4697">
                  <c:v>-232.816596006445</c:v>
                </c:pt>
                <c:pt idx="4698">
                  <c:v>-232.719330952337</c:v>
                </c:pt>
                <c:pt idx="4699">
                  <c:v>-232.62206787761099</c:v>
                </c:pt>
                <c:pt idx="4700">
                  <c:v>-232.524806782967</c:v>
                </c:pt>
                <c:pt idx="4701">
                  <c:v>-232.427547669109</c:v>
                </c:pt>
                <c:pt idx="4702">
                  <c:v>-232.330290536739</c:v>
                </c:pt>
                <c:pt idx="4703">
                  <c:v>-232.23303538655799</c:v>
                </c:pt>
                <c:pt idx="4704">
                  <c:v>-232.13578221927</c:v>
                </c:pt>
                <c:pt idx="4705">
                  <c:v>-232.038531035576</c:v>
                </c:pt>
                <c:pt idx="4706">
                  <c:v>-231.94128183618</c:v>
                </c:pt>
                <c:pt idx="4707">
                  <c:v>-231.84403462178599</c:v>
                </c:pt>
                <c:pt idx="4708">
                  <c:v>-231.74678939309501</c:v>
                </c:pt>
                <c:pt idx="4709">
                  <c:v>-231.649546150812</c:v>
                </c:pt>
                <c:pt idx="4710">
                  <c:v>-231.552304895638</c:v>
                </c:pt>
                <c:pt idx="4711">
                  <c:v>-231.45506562827799</c:v>
                </c:pt>
                <c:pt idx="4712">
                  <c:v>-231.357828349432</c:v>
                </c:pt>
                <c:pt idx="4713">
                  <c:v>-231.26059305980399</c:v>
                </c:pt>
                <c:pt idx="4714">
                  <c:v>-231.163359760096</c:v>
                </c:pt>
                <c:pt idx="4715">
                  <c:v>-231.066128451011</c:v>
                </c:pt>
                <c:pt idx="4716">
                  <c:v>-230.96889913324901</c:v>
                </c:pt>
                <c:pt idx="4717">
                  <c:v>-230.871671807513</c:v>
                </c:pt>
                <c:pt idx="4718">
                  <c:v>-230.774446474504</c:v>
                </c:pt>
                <c:pt idx="4719">
                  <c:v>-230.677223134923</c:v>
                </c:pt>
                <c:pt idx="4720">
                  <c:v>-230.58000178947199</c:v>
                </c:pt>
                <c:pt idx="4721">
                  <c:v>-230.48278243885301</c:v>
                </c:pt>
                <c:pt idx="4722">
                  <c:v>-230.38556508376499</c:v>
                </c:pt>
                <c:pt idx="4723">
                  <c:v>-230.28834972491001</c:v>
                </c:pt>
                <c:pt idx="4724">
                  <c:v>-230.191136362988</c:v>
                </c:pt>
                <c:pt idx="4725">
                  <c:v>-230.09392499869901</c:v>
                </c:pt>
                <c:pt idx="4726">
                  <c:v>-229.99671563274501</c:v>
                </c:pt>
                <c:pt idx="4727">
                  <c:v>-229.89950826582501</c:v>
                </c:pt>
                <c:pt idx="4728">
                  <c:v>-229.802302898639</c:v>
                </c:pt>
                <c:pt idx="4729">
                  <c:v>-229.70509953188699</c:v>
                </c:pt>
                <c:pt idx="4730">
                  <c:v>-229.607898166269</c:v>
                </c:pt>
                <c:pt idx="4731">
                  <c:v>-229.51069880248301</c:v>
                </c:pt>
                <c:pt idx="4732">
                  <c:v>-229.41350144123001</c:v>
                </c:pt>
                <c:pt idx="4733">
                  <c:v>-229.316306083207</c:v>
                </c:pt>
                <c:pt idx="4734">
                  <c:v>-229.21911272911299</c:v>
                </c:pt>
                <c:pt idx="4735">
                  <c:v>-229.121921379648</c:v>
                </c:pt>
                <c:pt idx="4736">
                  <c:v>-229.02473203551</c:v>
                </c:pt>
                <c:pt idx="4737">
                  <c:v>-228.92754469739899</c:v>
                </c:pt>
                <c:pt idx="4738">
                  <c:v>-228.830359366013</c:v>
                </c:pt>
                <c:pt idx="4739">
                  <c:v>-228.73317604205101</c:v>
                </c:pt>
                <c:pt idx="4740">
                  <c:v>-228.635994726212</c:v>
                </c:pt>
                <c:pt idx="4741">
                  <c:v>-228.53881541919699</c:v>
                </c:pt>
                <c:pt idx="4742">
                  <c:v>-228.441638121702</c:v>
                </c:pt>
                <c:pt idx="4743">
                  <c:v>-228.34446283442901</c:v>
                </c:pt>
                <c:pt idx="4744">
                  <c:v>-228.24728955807501</c:v>
                </c:pt>
                <c:pt idx="4745">
                  <c:v>-228.150118293341</c:v>
                </c:pt>
                <c:pt idx="4746">
                  <c:v>-228.05294904092401</c:v>
                </c:pt>
                <c:pt idx="4747">
                  <c:v>-227.95578180152199</c:v>
                </c:pt>
                <c:pt idx="4748">
                  <c:v>-227.85861657583499</c:v>
                </c:pt>
                <c:pt idx="4749">
                  <c:v>-227.76145336456</c:v>
                </c:pt>
                <c:pt idx="4750">
                  <c:v>-227.66429216839401</c:v>
                </c:pt>
                <c:pt idx="4751">
                  <c:v>-227.567132988037</c:v>
                </c:pt>
                <c:pt idx="4752">
                  <c:v>-227.46997582418501</c:v>
                </c:pt>
                <c:pt idx="4753">
                  <c:v>-227.372820677536</c:v>
                </c:pt>
                <c:pt idx="4754">
                  <c:v>-227.27566754878899</c:v>
                </c:pt>
                <c:pt idx="4755">
                  <c:v>-227.17851643864</c:v>
                </c:pt>
                <c:pt idx="4756">
                  <c:v>-227.08136734779001</c:v>
                </c:pt>
                <c:pt idx="4757">
                  <c:v>-226.984220276939</c:v>
                </c:pt>
                <c:pt idx="4758">
                  <c:v>-226.88707522678601</c:v>
                </c:pt>
                <c:pt idx="4759">
                  <c:v>-226.78993219803101</c:v>
                </c:pt>
                <c:pt idx="4760">
                  <c:v>-226.692791191374</c:v>
                </c:pt>
                <c:pt idx="4761">
                  <c:v>-226.595652207515</c:v>
                </c:pt>
                <c:pt idx="4762">
                  <c:v>-226.49851524715299</c:v>
                </c:pt>
                <c:pt idx="4763">
                  <c:v>-226.40138031098701</c:v>
                </c:pt>
                <c:pt idx="4764">
                  <c:v>-226.30424739971801</c:v>
                </c:pt>
                <c:pt idx="4765">
                  <c:v>-226.20711651404599</c:v>
                </c:pt>
                <c:pt idx="4766">
                  <c:v>-226.109987654669</c:v>
                </c:pt>
                <c:pt idx="4767">
                  <c:v>-226.012860822287</c:v>
                </c:pt>
                <c:pt idx="4768">
                  <c:v>-225.91573601759899</c:v>
                </c:pt>
                <c:pt idx="4769">
                  <c:v>-225.81861324130301</c:v>
                </c:pt>
                <c:pt idx="4770">
                  <c:v>-225.72149249409799</c:v>
                </c:pt>
                <c:pt idx="4771">
                  <c:v>-225.62437377668101</c:v>
                </c:pt>
                <c:pt idx="4772">
                  <c:v>-225.52725708975001</c:v>
                </c:pt>
                <c:pt idx="4773">
                  <c:v>-225.43014243400299</c:v>
                </c:pt>
                <c:pt idx="4774">
                  <c:v>-225.33302981013699</c:v>
                </c:pt>
                <c:pt idx="4775">
                  <c:v>-225.23591921884801</c:v>
                </c:pt>
                <c:pt idx="4776">
                  <c:v>-225.138810660833</c:v>
                </c:pt>
                <c:pt idx="4777">
                  <c:v>-225.04170413678801</c:v>
                </c:pt>
                <c:pt idx="4778">
                  <c:v>-224.94459964740901</c:v>
                </c:pt>
                <c:pt idx="4779">
                  <c:v>-224.84749719339001</c:v>
                </c:pt>
                <c:pt idx="4780">
                  <c:v>-224.750396775421</c:v>
                </c:pt>
                <c:pt idx="4781">
                  <c:v>-224.653298394194</c:v>
                </c:pt>
                <c:pt idx="4782">
                  <c:v>-224.556202050401</c:v>
                </c:pt>
                <c:pt idx="4783">
                  <c:v>-224.45910774473299</c:v>
                </c:pt>
                <c:pt idx="4784">
                  <c:v>-224.36201547788099</c:v>
                </c:pt>
                <c:pt idx="4785">
                  <c:v>-224.26492525053899</c:v>
                </c:pt>
                <c:pt idx="4786">
                  <c:v>-224.16783706339601</c:v>
                </c:pt>
                <c:pt idx="4787">
                  <c:v>-224.07075091714501</c:v>
                </c:pt>
                <c:pt idx="4788">
                  <c:v>-223.973666812478</c:v>
                </c:pt>
                <c:pt idx="4789">
                  <c:v>-223.87658475008601</c:v>
                </c:pt>
                <c:pt idx="4790">
                  <c:v>-223.77950473066099</c:v>
                </c:pt>
                <c:pt idx="4791">
                  <c:v>-223.68242675489401</c:v>
                </c:pt>
                <c:pt idx="4792">
                  <c:v>-223.58535082347899</c:v>
                </c:pt>
                <c:pt idx="4793">
                  <c:v>-223.48827693710601</c:v>
                </c:pt>
                <c:pt idx="4794">
                  <c:v>-223.39120509646699</c:v>
                </c:pt>
                <c:pt idx="4795">
                  <c:v>-223.294135302255</c:v>
                </c:pt>
                <c:pt idx="4796">
                  <c:v>-223.197067555161</c:v>
                </c:pt>
                <c:pt idx="4797">
                  <c:v>-223.100001855877</c:v>
                </c:pt>
                <c:pt idx="4798">
                  <c:v>-223.00293820509501</c:v>
                </c:pt>
                <c:pt idx="4799">
                  <c:v>-222.90587660350801</c:v>
                </c:pt>
                <c:pt idx="4800">
                  <c:v>-222.80881705180701</c:v>
                </c:pt>
                <c:pt idx="4801">
                  <c:v>-222.71175955068401</c:v>
                </c:pt>
                <c:pt idx="4802">
                  <c:v>-222.61470410083299</c:v>
                </c:pt>
                <c:pt idx="4803">
                  <c:v>-222.517650702949</c:v>
                </c:pt>
                <c:pt idx="4804">
                  <c:v>-222.420599357729</c:v>
                </c:pt>
                <c:pt idx="4805">
                  <c:v>-222.32355006586701</c:v>
                </c:pt>
                <c:pt idx="4806">
                  <c:v>-222.226502828061</c:v>
                </c:pt>
                <c:pt idx="4807">
                  <c:v>-222.129457645006</c:v>
                </c:pt>
                <c:pt idx="4808">
                  <c:v>-222.03241451739601</c:v>
                </c:pt>
                <c:pt idx="4809">
                  <c:v>-221.93537344592599</c:v>
                </c:pt>
                <c:pt idx="4810">
                  <c:v>-221.838334431291</c:v>
                </c:pt>
                <c:pt idx="4811">
                  <c:v>-221.74129747418499</c:v>
                </c:pt>
                <c:pt idx="4812">
                  <c:v>-221.64426257530101</c:v>
                </c:pt>
                <c:pt idx="4813">
                  <c:v>-221.54722973533401</c:v>
                </c:pt>
                <c:pt idx="4814">
                  <c:v>-221.450198954976</c:v>
                </c:pt>
                <c:pt idx="4815">
                  <c:v>-221.35317023491999</c:v>
                </c:pt>
                <c:pt idx="4816">
                  <c:v>-221.256143575859</c:v>
                </c:pt>
                <c:pt idx="4817">
                  <c:v>-221.15911897848599</c:v>
                </c:pt>
                <c:pt idx="4818">
                  <c:v>-221.06209644349099</c:v>
                </c:pt>
                <c:pt idx="4819">
                  <c:v>-220.96507597156699</c:v>
                </c:pt>
                <c:pt idx="4820">
                  <c:v>-220.86805756340601</c:v>
                </c:pt>
                <c:pt idx="4821">
                  <c:v>-220.771041219697</c:v>
                </c:pt>
                <c:pt idx="4822">
                  <c:v>-220.67402694113301</c:v>
                </c:pt>
                <c:pt idx="4823">
                  <c:v>-220.57701472840199</c:v>
                </c:pt>
                <c:pt idx="4824">
                  <c:v>-220.48000458219599</c:v>
                </c:pt>
                <c:pt idx="4825">
                  <c:v>-220.382996503204</c:v>
                </c:pt>
                <c:pt idx="4826">
                  <c:v>-220.28599049211601</c:v>
                </c:pt>
                <c:pt idx="4827">
                  <c:v>-220.18898654962101</c:v>
                </c:pt>
                <c:pt idx="4828">
                  <c:v>-220.091984676409</c:v>
                </c:pt>
                <c:pt idx="4829">
                  <c:v>-219.99498487317001</c:v>
                </c:pt>
                <c:pt idx="4830">
                  <c:v>-219.89798714059401</c:v>
                </c:pt>
                <c:pt idx="4831">
                  <c:v>-219.800991479369</c:v>
                </c:pt>
                <c:pt idx="4832">
                  <c:v>-219.703997890186</c:v>
                </c:pt>
                <c:pt idx="4833">
                  <c:v>-219.607006373735</c:v>
                </c:pt>
                <c:pt idx="4834">
                  <c:v>-219.51001693070501</c:v>
                </c:pt>
                <c:pt idx="4835">
                  <c:v>-219.413029561786</c:v>
                </c:pt>
                <c:pt idx="4836">
                  <c:v>-219.316044267667</c:v>
                </c:pt>
                <c:pt idx="4837">
                  <c:v>-219.219061049038</c:v>
                </c:pt>
                <c:pt idx="4838">
                  <c:v>-219.122079906587</c:v>
                </c:pt>
                <c:pt idx="4839">
                  <c:v>-219.02510084100399</c:v>
                </c:pt>
                <c:pt idx="4840">
                  <c:v>-218.928123852976</c:v>
                </c:pt>
                <c:pt idx="4841">
                  <c:v>-218.831148943193</c:v>
                </c:pt>
                <c:pt idx="4842">
                  <c:v>-218.73417611234399</c:v>
                </c:pt>
                <c:pt idx="4843">
                  <c:v>-218.63720536111501</c:v>
                </c:pt>
                <c:pt idx="4844">
                  <c:v>-218.540236690195</c:v>
                </c:pt>
                <c:pt idx="4845">
                  <c:v>-218.443270100273</c:v>
                </c:pt>
                <c:pt idx="4846">
                  <c:v>-218.346305592036</c:v>
                </c:pt>
                <c:pt idx="4847">
                  <c:v>-218.249343166171</c:v>
                </c:pt>
                <c:pt idx="4848">
                  <c:v>-218.15238282336699</c:v>
                </c:pt>
                <c:pt idx="4849">
                  <c:v>-218.05542456431101</c:v>
                </c:pt>
                <c:pt idx="4850">
                  <c:v>-217.95846838968899</c:v>
                </c:pt>
                <c:pt idx="4851">
                  <c:v>-217.861514300186</c:v>
                </c:pt>
                <c:pt idx="4852">
                  <c:v>-217.764562296485</c:v>
                </c:pt>
                <c:pt idx="4853">
                  <c:v>-217.667612379269</c:v>
                </c:pt>
                <c:pt idx="4854">
                  <c:v>-217.57066454922</c:v>
                </c:pt>
                <c:pt idx="4855">
                  <c:v>-217.47371880702099</c:v>
                </c:pt>
                <c:pt idx="4856">
                  <c:v>-217.376775153355</c:v>
                </c:pt>
                <c:pt idx="4857">
                  <c:v>-217.27983358890299</c:v>
                </c:pt>
                <c:pt idx="4858">
                  <c:v>-217.18289411434699</c:v>
                </c:pt>
                <c:pt idx="4859">
                  <c:v>-217.08595673036999</c:v>
                </c:pt>
                <c:pt idx="4860">
                  <c:v>-216.98902143765201</c:v>
                </c:pt>
                <c:pt idx="4861">
                  <c:v>-216.892088236874</c:v>
                </c:pt>
                <c:pt idx="4862">
                  <c:v>-216.79515712871901</c:v>
                </c:pt>
                <c:pt idx="4863">
                  <c:v>-216.69822811386601</c:v>
                </c:pt>
                <c:pt idx="4864">
                  <c:v>-216.601301192997</c:v>
                </c:pt>
                <c:pt idx="4865">
                  <c:v>-216.50437636679101</c:v>
                </c:pt>
                <c:pt idx="4866">
                  <c:v>-216.40745363593001</c:v>
                </c:pt>
                <c:pt idx="4867">
                  <c:v>-216.31053300109201</c:v>
                </c:pt>
                <c:pt idx="4868">
                  <c:v>-216.21361446295799</c:v>
                </c:pt>
                <c:pt idx="4869">
                  <c:v>-216.116698022207</c:v>
                </c:pt>
                <c:pt idx="4870">
                  <c:v>-216.01978367951901</c:v>
                </c:pt>
                <c:pt idx="4871">
                  <c:v>-215.922871435573</c:v>
                </c:pt>
                <c:pt idx="4872">
                  <c:v>-215.82596129104701</c:v>
                </c:pt>
                <c:pt idx="4873">
                  <c:v>-215.72905324662099</c:v>
                </c:pt>
                <c:pt idx="4874">
                  <c:v>-215.632147302975</c:v>
                </c:pt>
                <c:pt idx="4875">
                  <c:v>-215.535243460787</c:v>
                </c:pt>
                <c:pt idx="4876">
                  <c:v>-215.43834172073599</c:v>
                </c:pt>
                <c:pt idx="4877">
                  <c:v>-215.341442083499</c:v>
                </c:pt>
                <c:pt idx="4878">
                  <c:v>-215.24454454975501</c:v>
                </c:pt>
                <c:pt idx="4879">
                  <c:v>-215.147649120181</c:v>
                </c:pt>
                <c:pt idx="4880">
                  <c:v>-215.05075579545499</c:v>
                </c:pt>
                <c:pt idx="4881">
                  <c:v>-214.953864576256</c:v>
                </c:pt>
                <c:pt idx="4882">
                  <c:v>-214.85697546326</c:v>
                </c:pt>
                <c:pt idx="4883">
                  <c:v>-214.76008845714699</c:v>
                </c:pt>
                <c:pt idx="4884">
                  <c:v>-214.66320355859199</c:v>
                </c:pt>
                <c:pt idx="4885">
                  <c:v>-214.56632076827501</c:v>
                </c:pt>
                <c:pt idx="4886">
                  <c:v>-214.469440086871</c:v>
                </c:pt>
                <c:pt idx="4887">
                  <c:v>-214.372561515059</c:v>
                </c:pt>
                <c:pt idx="4888">
                  <c:v>-214.27568505351601</c:v>
                </c:pt>
                <c:pt idx="4889">
                  <c:v>-214.17881070291801</c:v>
                </c:pt>
                <c:pt idx="4890">
                  <c:v>-214.08193846394201</c:v>
                </c:pt>
                <c:pt idx="4891">
                  <c:v>-213.98506833726501</c:v>
                </c:pt>
                <c:pt idx="4892">
                  <c:v>-213.88820032356301</c:v>
                </c:pt>
                <c:pt idx="4893">
                  <c:v>-213.791334423514</c:v>
                </c:pt>
                <c:pt idx="4894">
                  <c:v>-213.69447063779199</c:v>
                </c:pt>
                <c:pt idx="4895">
                  <c:v>-213.59760896707499</c:v>
                </c:pt>
                <c:pt idx="4896">
                  <c:v>-213.500749412038</c:v>
                </c:pt>
                <c:pt idx="4897">
                  <c:v>-213.40389197335699</c:v>
                </c:pt>
                <c:pt idx="4898">
                  <c:v>-213.307036651705</c:v>
                </c:pt>
                <c:pt idx="4899">
                  <c:v>-213.21018344775601</c:v>
                </c:pt>
                <c:pt idx="4900">
                  <c:v>-213.11333236218599</c:v>
                </c:pt>
                <c:pt idx="4901">
                  <c:v>-213.016483395667</c:v>
                </c:pt>
                <c:pt idx="4902">
                  <c:v>-212.919636548874</c:v>
                </c:pt>
                <c:pt idx="4903">
                  <c:v>-212.822791822478</c:v>
                </c:pt>
                <c:pt idx="4904">
                  <c:v>-212.72594921715501</c:v>
                </c:pt>
                <c:pt idx="4905">
                  <c:v>-212.62910873357501</c:v>
                </c:pt>
                <c:pt idx="4906">
                  <c:v>-212.532270372412</c:v>
                </c:pt>
                <c:pt idx="4907">
                  <c:v>-212.43543413433801</c:v>
                </c:pt>
                <c:pt idx="4908">
                  <c:v>-212.33860002002399</c:v>
                </c:pt>
                <c:pt idx="4909">
                  <c:v>-212.24176803014399</c:v>
                </c:pt>
                <c:pt idx="4910">
                  <c:v>-212.14493816536901</c:v>
                </c:pt>
                <c:pt idx="4911">
                  <c:v>-212.04811042637499</c:v>
                </c:pt>
                <c:pt idx="4912">
                  <c:v>-211.951284813836</c:v>
                </c:pt>
                <c:pt idx="4913">
                  <c:v>-211.854461328425</c:v>
                </c:pt>
                <c:pt idx="4914">
                  <c:v>-211.757639970816</c:v>
                </c:pt>
                <c:pt idx="4915">
                  <c:v>-211.66082074168199</c:v>
                </c:pt>
                <c:pt idx="4916">
                  <c:v>-211.564003641695</c:v>
                </c:pt>
                <c:pt idx="4917">
                  <c:v>-211.467188671527</c:v>
                </c:pt>
                <c:pt idx="4918">
                  <c:v>-211.37037583185199</c:v>
                </c:pt>
                <c:pt idx="4919">
                  <c:v>-211.27356512333901</c:v>
                </c:pt>
                <c:pt idx="4920">
                  <c:v>-211.17675654666101</c:v>
                </c:pt>
                <c:pt idx="4921">
                  <c:v>-211.079950102488</c:v>
                </c:pt>
                <c:pt idx="4922">
                  <c:v>-210.98314579149101</c:v>
                </c:pt>
                <c:pt idx="4923">
                  <c:v>-210.88634361434001</c:v>
                </c:pt>
                <c:pt idx="4924">
                  <c:v>-210.789543571705</c:v>
                </c:pt>
                <c:pt idx="4925">
                  <c:v>-210.692745664255</c:v>
                </c:pt>
                <c:pt idx="4926">
                  <c:v>-210.59594989265901</c:v>
                </c:pt>
                <c:pt idx="4927">
                  <c:v>-210.499156257587</c:v>
                </c:pt>
                <c:pt idx="4928">
                  <c:v>-210.40236475970599</c:v>
                </c:pt>
                <c:pt idx="4929">
                  <c:v>-210.30557539968501</c:v>
                </c:pt>
                <c:pt idx="4930">
                  <c:v>-210.20878817819201</c:v>
                </c:pt>
                <c:pt idx="4931">
                  <c:v>-210.11200309589299</c:v>
                </c:pt>
                <c:pt idx="4932">
                  <c:v>-210.015220153456</c:v>
                </c:pt>
                <c:pt idx="4933">
                  <c:v>-209.91843935154699</c:v>
                </c:pt>
                <c:pt idx="4934">
                  <c:v>-209.821660690832</c:v>
                </c:pt>
                <c:pt idx="4935">
                  <c:v>-209.724884171979</c:v>
                </c:pt>
                <c:pt idx="4936">
                  <c:v>-209.628109795651</c:v>
                </c:pt>
                <c:pt idx="4937">
                  <c:v>-209.53133756251501</c:v>
                </c:pt>
                <c:pt idx="4938">
                  <c:v>-209.43456747323401</c:v>
                </c:pt>
                <c:pt idx="4939">
                  <c:v>-209.33779952847399</c:v>
                </c:pt>
                <c:pt idx="4940">
                  <c:v>-209.241033728898</c:v>
                </c:pt>
                <c:pt idx="4941">
                  <c:v>-209.14427007517</c:v>
                </c:pt>
                <c:pt idx="4942">
                  <c:v>-209.04750856795201</c:v>
                </c:pt>
                <c:pt idx="4943">
                  <c:v>-208.95074920790699</c:v>
                </c:pt>
                <c:pt idx="4944">
                  <c:v>-208.85399199569699</c:v>
                </c:pt>
                <c:pt idx="4945">
                  <c:v>-208.75723693198401</c:v>
                </c:pt>
                <c:pt idx="4946">
                  <c:v>-208.66048401742901</c:v>
                </c:pt>
                <c:pt idx="4947">
                  <c:v>-208.56373325269101</c:v>
                </c:pt>
                <c:pt idx="4948">
                  <c:v>-208.466984638425</c:v>
                </c:pt>
                <c:pt idx="4949">
                  <c:v>-208.37023817528501</c:v>
                </c:pt>
                <c:pt idx="4950">
                  <c:v>-208.273493863922</c:v>
                </c:pt>
                <c:pt idx="4951">
                  <c:v>-208.176751704986</c:v>
                </c:pt>
                <c:pt idx="4952">
                  <c:v>-208.08001169912899</c:v>
                </c:pt>
                <c:pt idx="4953">
                  <c:v>-207.983273846999</c:v>
                </c:pt>
                <c:pt idx="4954">
                  <c:v>-207.886538149247</c:v>
                </c:pt>
                <c:pt idx="4955">
                  <c:v>-207.78980460652099</c:v>
                </c:pt>
                <c:pt idx="4956">
                  <c:v>-207.69307321947099</c:v>
                </c:pt>
                <c:pt idx="4957">
                  <c:v>-207.596343988744</c:v>
                </c:pt>
                <c:pt idx="4958">
                  <c:v>-207.49961691498899</c:v>
                </c:pt>
                <c:pt idx="4959">
                  <c:v>-207.402891998852</c:v>
                </c:pt>
                <c:pt idx="4960">
                  <c:v>-207.30616924098001</c:v>
                </c:pt>
                <c:pt idx="4961">
                  <c:v>-207.20944864202099</c:v>
                </c:pt>
                <c:pt idx="4962">
                  <c:v>-207.11273020261899</c:v>
                </c:pt>
                <c:pt idx="4963">
                  <c:v>-207.01601392342101</c:v>
                </c:pt>
                <c:pt idx="4964">
                  <c:v>-206.919299805072</c:v>
                </c:pt>
                <c:pt idx="4965">
                  <c:v>-206.82258784821599</c:v>
                </c:pt>
                <c:pt idx="4966">
                  <c:v>-206.72587805349801</c:v>
                </c:pt>
                <c:pt idx="4967">
                  <c:v>-206.62917042156101</c:v>
                </c:pt>
                <c:pt idx="4968">
                  <c:v>-206.53246495304899</c:v>
                </c:pt>
                <c:pt idx="4969">
                  <c:v>-206.43576164860499</c:v>
                </c:pt>
                <c:pt idx="4970">
                  <c:v>-206.339060508871</c:v>
                </c:pt>
                <c:pt idx="4971">
                  <c:v>-206.24236153448999</c:v>
                </c:pt>
                <c:pt idx="4972">
                  <c:v>-206.14566472610201</c:v>
                </c:pt>
                <c:pt idx="4973">
                  <c:v>-206.04897008435</c:v>
                </c:pt>
                <c:pt idx="4974">
                  <c:v>-205.95227760987299</c:v>
                </c:pt>
                <c:pt idx="4975">
                  <c:v>-205.85558730331201</c:v>
                </c:pt>
                <c:pt idx="4976">
                  <c:v>-205.75889916530701</c:v>
                </c:pt>
                <c:pt idx="4977">
                  <c:v>-205.66221319649699</c:v>
                </c:pt>
                <c:pt idx="4978">
                  <c:v>-205.565529397521</c:v>
                </c:pt>
                <c:pt idx="4979">
                  <c:v>-205.46884776902499</c:v>
                </c:pt>
                <c:pt idx="4980">
                  <c:v>-205.37216831167001</c:v>
                </c:pt>
                <c:pt idx="4981">
                  <c:v>-205.27549102612301</c:v>
                </c:pt>
                <c:pt idx="4982">
                  <c:v>-205.17881591304501</c:v>
                </c:pt>
                <c:pt idx="4983">
                  <c:v>-205.08214297309399</c:v>
                </c:pt>
                <c:pt idx="4984">
                  <c:v>-204.98547220691901</c:v>
                </c:pt>
                <c:pt idx="4985">
                  <c:v>-204.88880361516999</c:v>
                </c:pt>
                <c:pt idx="4986">
                  <c:v>-204.792137198494</c:v>
                </c:pt>
                <c:pt idx="4987">
                  <c:v>-204.69547295754001</c:v>
                </c:pt>
                <c:pt idx="4988">
                  <c:v>-204.59881089295399</c:v>
                </c:pt>
                <c:pt idx="4989">
                  <c:v>-204.50215100538099</c:v>
                </c:pt>
                <c:pt idx="4990">
                  <c:v>-204.40549329546701</c:v>
                </c:pt>
                <c:pt idx="4991">
                  <c:v>-204.308837763855</c:v>
                </c:pt>
                <c:pt idx="4992">
                  <c:v>-204.21218441118901</c:v>
                </c:pt>
                <c:pt idx="4993">
                  <c:v>-204.11553323811</c:v>
                </c:pt>
                <c:pt idx="4994">
                  <c:v>-204.01888424525899</c:v>
                </c:pt>
                <c:pt idx="4995">
                  <c:v>-203.92223743327801</c:v>
                </c:pt>
                <c:pt idx="4996">
                  <c:v>-203.82559280280401</c:v>
                </c:pt>
                <c:pt idx="4997">
                  <c:v>-203.728950354478</c:v>
                </c:pt>
                <c:pt idx="4998">
                  <c:v>-203.63231008893601</c:v>
                </c:pt>
                <c:pt idx="4999">
                  <c:v>-203.53567200681499</c:v>
                </c:pt>
                <c:pt idx="5000">
                  <c:v>-203.439036108751</c:v>
                </c:pt>
                <c:pt idx="5001">
                  <c:v>-203.342402395378</c:v>
                </c:pt>
                <c:pt idx="5002">
                  <c:v>-203.245770867332</c:v>
                </c:pt>
                <c:pt idx="5003">
                  <c:v>-203.149141525244</c:v>
                </c:pt>
                <c:pt idx="5004">
                  <c:v>-203.052514369747</c:v>
                </c:pt>
                <c:pt idx="5005">
                  <c:v>-202.95588940147201</c:v>
                </c:pt>
                <c:pt idx="5006">
                  <c:v>-202.85926662105001</c:v>
                </c:pt>
                <c:pt idx="5007">
                  <c:v>-202.76264602910999</c:v>
                </c:pt>
                <c:pt idx="5008">
                  <c:v>-202.66602762628</c:v>
                </c:pt>
                <c:pt idx="5009">
                  <c:v>-202.569411413187</c:v>
                </c:pt>
                <c:pt idx="5010">
                  <c:v>-202.47279739045999</c:v>
                </c:pt>
                <c:pt idx="5011">
                  <c:v>-202.37618555872399</c:v>
                </c:pt>
                <c:pt idx="5012">
                  <c:v>-202.27957591861599</c:v>
                </c:pt>
                <c:pt idx="5013">
                  <c:v>-202.182968470779</c:v>
                </c:pt>
                <c:pt idx="5014">
                  <c:v>-202.08636321584899</c:v>
                </c:pt>
                <c:pt idx="5015">
                  <c:v>-201.98976015443199</c:v>
                </c:pt>
                <c:pt idx="5016">
                  <c:v>-201.89315928712</c:v>
                </c:pt>
                <c:pt idx="5017">
                  <c:v>-201.796560614508</c:v>
                </c:pt>
                <c:pt idx="5018">
                  <c:v>-201.69996413718499</c:v>
                </c:pt>
                <c:pt idx="5019">
                  <c:v>-201.603369855746</c:v>
                </c:pt>
                <c:pt idx="5020">
                  <c:v>-201.50677777078101</c:v>
                </c:pt>
                <c:pt idx="5021">
                  <c:v>-201.41018788288301</c:v>
                </c:pt>
                <c:pt idx="5022">
                  <c:v>-201.313600192644</c:v>
                </c:pt>
                <c:pt idx="5023">
                  <c:v>-201.21701470065699</c:v>
                </c:pt>
                <c:pt idx="5024">
                  <c:v>-201.120431407517</c:v>
                </c:pt>
                <c:pt idx="5025">
                  <c:v>-201.02385031382201</c:v>
                </c:pt>
                <c:pt idx="5026">
                  <c:v>-200.92727142017</c:v>
                </c:pt>
                <c:pt idx="5027">
                  <c:v>-200.83069472716099</c:v>
                </c:pt>
                <c:pt idx="5028">
                  <c:v>-200.73412023539001</c:v>
                </c:pt>
                <c:pt idx="5029">
                  <c:v>-200.63754794545699</c:v>
                </c:pt>
                <c:pt idx="5030">
                  <c:v>-200.54097785795699</c:v>
                </c:pt>
                <c:pt idx="5031">
                  <c:v>-200.44440997348701</c:v>
                </c:pt>
                <c:pt idx="5032">
                  <c:v>-200.34784429264499</c:v>
                </c:pt>
                <c:pt idx="5033">
                  <c:v>-200.251280816025</c:v>
                </c:pt>
                <c:pt idx="5034">
                  <c:v>-200.15471954422401</c:v>
                </c:pt>
                <c:pt idx="5035">
                  <c:v>-200.05816047783799</c:v>
                </c:pt>
                <c:pt idx="5036">
                  <c:v>-199.96160361746001</c:v>
                </c:pt>
                <c:pt idx="5037">
                  <c:v>-199.865048963687</c:v>
                </c:pt>
                <c:pt idx="5038">
                  <c:v>-199.76849651711299</c:v>
                </c:pt>
                <c:pt idx="5039">
                  <c:v>-199.671946278332</c:v>
                </c:pt>
                <c:pt idx="5040">
                  <c:v>-199.57539824793801</c:v>
                </c:pt>
                <c:pt idx="5041">
                  <c:v>-199.47885242652401</c:v>
                </c:pt>
                <c:pt idx="5042">
                  <c:v>-199.382308814684</c:v>
                </c:pt>
                <c:pt idx="5043">
                  <c:v>-199.285767413011</c:v>
                </c:pt>
                <c:pt idx="5044">
                  <c:v>-199.18922822211599</c:v>
                </c:pt>
                <c:pt idx="5045">
                  <c:v>-199.09269124261701</c:v>
                </c:pt>
                <c:pt idx="5046">
                  <c:v>-198.996156475134</c:v>
                </c:pt>
                <c:pt idx="5047">
                  <c:v>-198.89962392028301</c:v>
                </c:pt>
                <c:pt idx="5048">
                  <c:v>-198.803093578682</c:v>
                </c:pt>
                <c:pt idx="5049">
                  <c:v>-198.70656545094701</c:v>
                </c:pt>
                <c:pt idx="5050">
                  <c:v>-198.61003953769301</c:v>
                </c:pt>
                <c:pt idx="5051">
                  <c:v>-198.51351583953101</c:v>
                </c:pt>
                <c:pt idx="5052">
                  <c:v>-198.41699435707</c:v>
                </c:pt>
                <c:pt idx="5053">
                  <c:v>-198.32047509091299</c:v>
                </c:pt>
                <c:pt idx="5054">
                  <c:v>-198.22395804166501</c:v>
                </c:pt>
                <c:pt idx="5055">
                  <c:v>-198.127443209924</c:v>
                </c:pt>
                <c:pt idx="5056">
                  <c:v>-198.030930596291</c:v>
                </c:pt>
                <c:pt idx="5057">
                  <c:v>-197.93442020136101</c:v>
                </c:pt>
                <c:pt idx="5058">
                  <c:v>-197.83791202572999</c:v>
                </c:pt>
                <c:pt idx="5059">
                  <c:v>-197.74140606999001</c:v>
                </c:pt>
                <c:pt idx="5060">
                  <c:v>-197.644902334732</c:v>
                </c:pt>
                <c:pt idx="5061">
                  <c:v>-197.548400820545</c:v>
                </c:pt>
                <c:pt idx="5062">
                  <c:v>-197.45190152801499</c:v>
                </c:pt>
                <c:pt idx="5063">
                  <c:v>-197.35540445772699</c:v>
                </c:pt>
                <c:pt idx="5064">
                  <c:v>-197.258909610263</c:v>
                </c:pt>
                <c:pt idx="5065">
                  <c:v>-197.16241698620399</c:v>
                </c:pt>
                <c:pt idx="5066">
                  <c:v>-197.065926586128</c:v>
                </c:pt>
                <c:pt idx="5067">
                  <c:v>-196.96943841061201</c:v>
                </c:pt>
                <c:pt idx="5068">
                  <c:v>-196.87295246023001</c:v>
                </c:pt>
                <c:pt idx="5069">
                  <c:v>-196.776468735554</c:v>
                </c:pt>
                <c:pt idx="5070">
                  <c:v>-196.67998723715499</c:v>
                </c:pt>
                <c:pt idx="5071">
                  <c:v>-196.583507965601</c:v>
                </c:pt>
                <c:pt idx="5072">
                  <c:v>-196.48703092145999</c:v>
                </c:pt>
                <c:pt idx="5073">
                  <c:v>-196.390556105299</c:v>
                </c:pt>
                <c:pt idx="5074">
                  <c:v>-196.29408351768501</c:v>
                </c:pt>
                <c:pt idx="5075">
                  <c:v>-196.19761315918501</c:v>
                </c:pt>
                <c:pt idx="5076">
                  <c:v>-196.101145030363</c:v>
                </c:pt>
                <c:pt idx="5077">
                  <c:v>-196.004679131785</c:v>
                </c:pt>
                <c:pt idx="5078">
                  <c:v>-195.90821546401301</c:v>
                </c:pt>
                <c:pt idx="5079">
                  <c:v>-195.81175402761201</c:v>
                </c:pt>
                <c:pt idx="5080">
                  <c:v>-195.71529482314301</c:v>
                </c:pt>
                <c:pt idx="5081">
                  <c:v>-195.618837851167</c:v>
                </c:pt>
                <c:pt idx="5082">
                  <c:v>-195.52238311224801</c:v>
                </c:pt>
                <c:pt idx="5083">
                  <c:v>-195.42593060694699</c:v>
                </c:pt>
                <c:pt idx="5084">
                  <c:v>-195.32948033582699</c:v>
                </c:pt>
                <c:pt idx="5085">
                  <c:v>-195.23303229944901</c:v>
                </c:pt>
                <c:pt idx="5086">
                  <c:v>-195.13658649837501</c:v>
                </c:pt>
                <c:pt idx="5087">
                  <c:v>-195.04014293316499</c:v>
                </c:pt>
                <c:pt idx="5088">
                  <c:v>-194.94370160437799</c:v>
                </c:pt>
                <c:pt idx="5089">
                  <c:v>-194.84726251257501</c:v>
                </c:pt>
                <c:pt idx="5090">
                  <c:v>-194.750825658313</c:v>
                </c:pt>
                <c:pt idx="5091">
                  <c:v>-194.65439104215099</c:v>
                </c:pt>
                <c:pt idx="5092">
                  <c:v>-194.557958664647</c:v>
                </c:pt>
                <c:pt idx="5093">
                  <c:v>-194.46152852635601</c:v>
                </c:pt>
                <c:pt idx="5094">
                  <c:v>-194.36510062783699</c:v>
                </c:pt>
                <c:pt idx="5095">
                  <c:v>-194.268674969644</c:v>
                </c:pt>
                <c:pt idx="5096">
                  <c:v>-194.172251552332</c:v>
                </c:pt>
                <c:pt idx="5097">
                  <c:v>-194.075830376456</c:v>
                </c:pt>
                <c:pt idx="5098">
                  <c:v>-193.97941144257101</c:v>
                </c:pt>
                <c:pt idx="5099">
                  <c:v>-193.88299475122801</c:v>
                </c:pt>
                <c:pt idx="5100">
                  <c:v>-193.786580302982</c:v>
                </c:pt>
                <c:pt idx="5101">
                  <c:v>-193.690168098383</c:v>
                </c:pt>
                <c:pt idx="5102">
                  <c:v>-193.59375813798201</c:v>
                </c:pt>
                <c:pt idx="5103">
                  <c:v>-193.49735042232999</c:v>
                </c:pt>
                <c:pt idx="5104">
                  <c:v>-193.40094495197599</c:v>
                </c:pt>
                <c:pt idx="5105">
                  <c:v>-193.304541727469</c:v>
                </c:pt>
                <c:pt idx="5106">
                  <c:v>-193.20814074935501</c:v>
                </c:pt>
                <c:pt idx="5107">
                  <c:v>-193.11174201818301</c:v>
                </c:pt>
                <c:pt idx="5108">
                  <c:v>-193.015345534499</c:v>
                </c:pt>
                <c:pt idx="5109">
                  <c:v>-192.91895129884799</c:v>
                </c:pt>
                <c:pt idx="5110">
                  <c:v>-192.822559311775</c:v>
                </c:pt>
                <c:pt idx="5111">
                  <c:v>-192.726169573824</c:v>
                </c:pt>
                <c:pt idx="5112">
                  <c:v>-192.62978208553801</c:v>
                </c:pt>
                <c:pt idx="5113">
                  <c:v>-192.53339684746101</c:v>
                </c:pt>
                <c:pt idx="5114">
                  <c:v>-192.437013860143</c:v>
                </c:pt>
                <c:pt idx="5115">
                  <c:v>-192.34063312414301</c:v>
                </c:pt>
                <c:pt idx="5116">
                  <c:v>-192.24425464000899</c:v>
                </c:pt>
                <c:pt idx="5117">
                  <c:v>-192.14787840829101</c:v>
                </c:pt>
                <c:pt idx="5118">
                  <c:v>-192.05150442953001</c:v>
                </c:pt>
                <c:pt idx="5119">
                  <c:v>-191.955132704264</c:v>
                </c:pt>
                <c:pt idx="5120">
                  <c:v>-191.85876323302699</c:v>
                </c:pt>
                <c:pt idx="5121">
                  <c:v>-191.76239601634899</c:v>
                </c:pt>
                <c:pt idx="5122">
                  <c:v>-191.66603105475301</c:v>
                </c:pt>
                <c:pt idx="5123">
                  <c:v>-191.56966834875999</c:v>
                </c:pt>
                <c:pt idx="5124">
                  <c:v>-191.47330789888599</c:v>
                </c:pt>
                <c:pt idx="5125">
                  <c:v>-191.37694970562299</c:v>
                </c:pt>
                <c:pt idx="5126">
                  <c:v>-191.280593769413</c:v>
                </c:pt>
                <c:pt idx="5127">
                  <c:v>-191.18424009069199</c:v>
                </c:pt>
                <c:pt idx="5128">
                  <c:v>-191.087888669894</c:v>
                </c:pt>
                <c:pt idx="5129">
                  <c:v>-190.99153950745401</c:v>
                </c:pt>
                <c:pt idx="5130">
                  <c:v>-190.89519260380601</c:v>
                </c:pt>
                <c:pt idx="5131">
                  <c:v>-190.79884795938699</c:v>
                </c:pt>
                <c:pt idx="5132">
                  <c:v>-190.70250557463001</c:v>
                </c:pt>
                <c:pt idx="5133">
                  <c:v>-190.606165449971</c:v>
                </c:pt>
                <c:pt idx="5134">
                  <c:v>-190.50982758584701</c:v>
                </c:pt>
                <c:pt idx="5135">
                  <c:v>-190.41349198269199</c:v>
                </c:pt>
                <c:pt idx="5136">
                  <c:v>-190.31715864094201</c:v>
                </c:pt>
                <c:pt idx="5137">
                  <c:v>-190.22082756103401</c:v>
                </c:pt>
                <c:pt idx="5138">
                  <c:v>-190.124498743403</c:v>
                </c:pt>
                <c:pt idx="5139">
                  <c:v>-190.028172188486</c:v>
                </c:pt>
                <c:pt idx="5140">
                  <c:v>-189.93184789671901</c:v>
                </c:pt>
                <c:pt idx="5141">
                  <c:v>-189.83552586853901</c:v>
                </c:pt>
                <c:pt idx="5142">
                  <c:v>-189.73920610438199</c:v>
                </c:pt>
                <c:pt idx="5143">
                  <c:v>-189.64288860468599</c:v>
                </c:pt>
                <c:pt idx="5144">
                  <c:v>-189.546573369887</c:v>
                </c:pt>
                <c:pt idx="5145">
                  <c:v>-189.450260400422</c:v>
                </c:pt>
                <c:pt idx="5146">
                  <c:v>-189.35394969672899</c:v>
                </c:pt>
                <c:pt idx="5147">
                  <c:v>-189.25764125924599</c:v>
                </c:pt>
                <c:pt idx="5148">
                  <c:v>-189.16133508840801</c:v>
                </c:pt>
                <c:pt idx="5149">
                  <c:v>-189.065031184655</c:v>
                </c:pt>
                <c:pt idx="5150">
                  <c:v>-188.96872954842499</c:v>
                </c:pt>
                <c:pt idx="5151">
                  <c:v>-188.87243018017901</c:v>
                </c:pt>
                <c:pt idx="5152">
                  <c:v>-188.77613308043499</c:v>
                </c:pt>
                <c:pt idx="5153">
                  <c:v>-188.67983824971401</c:v>
                </c:pt>
                <c:pt idx="5154">
                  <c:v>-188.58354568853301</c:v>
                </c:pt>
                <c:pt idx="5155">
                  <c:v>-188.48725539740499</c:v>
                </c:pt>
                <c:pt idx="5156">
                  <c:v>-188.39096737683701</c:v>
                </c:pt>
                <c:pt idx="5157">
                  <c:v>-188.294681627329</c:v>
                </c:pt>
                <c:pt idx="5158">
                  <c:v>-188.19839814938001</c:v>
                </c:pt>
                <c:pt idx="5159">
                  <c:v>-188.10211694348101</c:v>
                </c:pt>
                <c:pt idx="5160">
                  <c:v>-188.00583801011999</c:v>
                </c:pt>
                <c:pt idx="5161">
                  <c:v>-187.90956134977699</c:v>
                </c:pt>
                <c:pt idx="5162">
                  <c:v>-187.81328696292999</c:v>
                </c:pt>
                <c:pt idx="5163">
                  <c:v>-187.71701485005201</c:v>
                </c:pt>
                <c:pt idx="5164">
                  <c:v>-187.62074501160799</c:v>
                </c:pt>
                <c:pt idx="5165">
                  <c:v>-187.52447744806</c:v>
                </c:pt>
                <c:pt idx="5166">
                  <c:v>-187.42821215986601</c:v>
                </c:pt>
                <c:pt idx="5167">
                  <c:v>-187.331949147476</c:v>
                </c:pt>
                <c:pt idx="5168">
                  <c:v>-187.23568841133701</c:v>
                </c:pt>
                <c:pt idx="5169">
                  <c:v>-187.13942995189001</c:v>
                </c:pt>
                <c:pt idx="5170">
                  <c:v>-187.043173769573</c:v>
                </c:pt>
                <c:pt idx="5171">
                  <c:v>-186.94691986481601</c:v>
                </c:pt>
                <c:pt idx="5172">
                  <c:v>-186.85066823804499</c:v>
                </c:pt>
                <c:pt idx="5173">
                  <c:v>-186.75441888968101</c:v>
                </c:pt>
                <c:pt idx="5174">
                  <c:v>-186.65817182014001</c:v>
                </c:pt>
                <c:pt idx="5175">
                  <c:v>-186.56192702983199</c:v>
                </c:pt>
                <c:pt idx="5176">
                  <c:v>-186.465684519164</c:v>
                </c:pt>
                <c:pt idx="5177">
                  <c:v>-186.36944428853599</c:v>
                </c:pt>
                <c:pt idx="5178">
                  <c:v>-186.27320633834199</c:v>
                </c:pt>
                <c:pt idx="5179">
                  <c:v>-186.176970668953</c:v>
                </c:pt>
                <c:pt idx="5180">
                  <c:v>-186.08073728071599</c:v>
                </c:pt>
                <c:pt idx="5181">
                  <c:v>-185.98450617397799</c:v>
                </c:pt>
                <c:pt idx="5182">
                  <c:v>-185.88827734908199</c:v>
                </c:pt>
                <c:pt idx="5183">
                  <c:v>-185.79205080637399</c:v>
                </c:pt>
                <c:pt idx="5184">
                  <c:v>-185.69582654619401</c:v>
                </c:pt>
                <c:pt idx="5185">
                  <c:v>-185.59960456888501</c:v>
                </c:pt>
                <c:pt idx="5186">
                  <c:v>-185.50338487478601</c:v>
                </c:pt>
                <c:pt idx="5187">
                  <c:v>-185.40716746423499</c:v>
                </c:pt>
                <c:pt idx="5188">
                  <c:v>-185.31095233757</c:v>
                </c:pt>
                <c:pt idx="5189">
                  <c:v>-185.214739495126</c:v>
                </c:pt>
                <c:pt idx="5190">
                  <c:v>-185.11852893723901</c:v>
                </c:pt>
                <c:pt idx="5191">
                  <c:v>-185.02232066424099</c:v>
                </c:pt>
                <c:pt idx="5192">
                  <c:v>-184.92611467646501</c:v>
                </c:pt>
                <c:pt idx="5193">
                  <c:v>-184.82991097424201</c:v>
                </c:pt>
                <c:pt idx="5194">
                  <c:v>-184.7337095579</c:v>
                </c:pt>
                <c:pt idx="5195">
                  <c:v>-184.63751042777099</c:v>
                </c:pt>
                <c:pt idx="5196">
                  <c:v>-184.54131358419599</c:v>
                </c:pt>
                <c:pt idx="5197">
                  <c:v>-184.44511902751799</c:v>
                </c:pt>
                <c:pt idx="5198">
                  <c:v>-184.34892675807899</c:v>
                </c:pt>
                <c:pt idx="5199">
                  <c:v>-184.25273677622101</c:v>
                </c:pt>
                <c:pt idx="5200">
                  <c:v>-184.15654908228501</c:v>
                </c:pt>
                <c:pt idx="5201">
                  <c:v>-184.06036367661099</c:v>
                </c:pt>
                <c:pt idx="5202">
                  <c:v>-183.964180559536</c:v>
                </c:pt>
                <c:pt idx="5203">
                  <c:v>-183.86799973139901</c:v>
                </c:pt>
                <c:pt idx="5204">
                  <c:v>-183.771821192538</c:v>
                </c:pt>
                <c:pt idx="5205">
                  <c:v>-183.67564494328701</c:v>
                </c:pt>
                <c:pt idx="5206">
                  <c:v>-183.579470983981</c:v>
                </c:pt>
                <c:pt idx="5207">
                  <c:v>-183.48329931495601</c:v>
                </c:pt>
                <c:pt idx="5208">
                  <c:v>-183.387129936543</c:v>
                </c:pt>
                <c:pt idx="5209">
                  <c:v>-183.29096284906501</c:v>
                </c:pt>
                <c:pt idx="5210">
                  <c:v>-183.19479805280099</c:v>
                </c:pt>
                <c:pt idx="5211">
                  <c:v>-183.098635548017</c:v>
                </c:pt>
                <c:pt idx="5212">
                  <c:v>-183.00247533497401</c:v>
                </c:pt>
                <c:pt idx="5213">
                  <c:v>-182.906317413929</c:v>
                </c:pt>
                <c:pt idx="5214">
                  <c:v>-182.81016178513701</c:v>
                </c:pt>
                <c:pt idx="5215">
                  <c:v>-182.71400844884701</c:v>
                </c:pt>
                <c:pt idx="5216">
                  <c:v>-182.617857405302</c:v>
                </c:pt>
                <c:pt idx="5217">
                  <c:v>-182.521708654745</c:v>
                </c:pt>
                <c:pt idx="5218">
                  <c:v>-182.42556219741101</c:v>
                </c:pt>
                <c:pt idx="5219">
                  <c:v>-182.32941803353299</c:v>
                </c:pt>
                <c:pt idx="5220">
                  <c:v>-182.23327616333901</c:v>
                </c:pt>
                <c:pt idx="5221">
                  <c:v>-182.13713658705399</c:v>
                </c:pt>
                <c:pt idx="5222">
                  <c:v>-182.0409993049</c:v>
                </c:pt>
                <c:pt idx="5223">
                  <c:v>-181.944864317113</c:v>
                </c:pt>
                <c:pt idx="5224">
                  <c:v>-181.84873162392799</c:v>
                </c:pt>
                <c:pt idx="5225">
                  <c:v>-181.752601225576</c:v>
                </c:pt>
                <c:pt idx="5226">
                  <c:v>-181.65647312228401</c:v>
                </c:pt>
                <c:pt idx="5227">
                  <c:v>-181.56034731427599</c:v>
                </c:pt>
                <c:pt idx="5228">
                  <c:v>-181.464223801771</c:v>
                </c:pt>
                <c:pt idx="5229">
                  <c:v>-181.368102584984</c:v>
                </c:pt>
                <c:pt idx="5230">
                  <c:v>-181.271983664125</c:v>
                </c:pt>
                <c:pt idx="5231">
                  <c:v>-181.17586703940199</c:v>
                </c:pt>
                <c:pt idx="5232">
                  <c:v>-181.07975271101699</c:v>
                </c:pt>
                <c:pt idx="5233">
                  <c:v>-180.98364067917001</c:v>
                </c:pt>
                <c:pt idx="5234">
                  <c:v>-180.88753094405399</c:v>
                </c:pt>
                <c:pt idx="5235">
                  <c:v>-180.79142350586</c:v>
                </c:pt>
                <c:pt idx="5236">
                  <c:v>-180.69531836477401</c:v>
                </c:pt>
                <c:pt idx="5237">
                  <c:v>-180.59921552098001</c:v>
                </c:pt>
                <c:pt idx="5238">
                  <c:v>-180.50311497465401</c:v>
                </c:pt>
                <c:pt idx="5239">
                  <c:v>-180.407016725972</c:v>
                </c:pt>
                <c:pt idx="5240">
                  <c:v>-180.31092077510201</c:v>
                </c:pt>
                <c:pt idx="5241">
                  <c:v>-180.21482712221601</c:v>
                </c:pt>
                <c:pt idx="5242">
                  <c:v>-180.118735767511</c:v>
                </c:pt>
                <c:pt idx="5243">
                  <c:v>-180.022646711189</c:v>
                </c:pt>
                <c:pt idx="5244">
                  <c:v>-179.926559953447</c:v>
                </c:pt>
                <c:pt idx="5245">
                  <c:v>-179.83047549448</c:v>
                </c:pt>
                <c:pt idx="5246">
                  <c:v>-179.73439333447999</c:v>
                </c:pt>
                <c:pt idx="5247">
                  <c:v>-179.63831347363401</c:v>
                </c:pt>
                <c:pt idx="5248">
                  <c:v>-179.54223591212801</c:v>
                </c:pt>
                <c:pt idx="5249">
                  <c:v>-179.446160650141</c:v>
                </c:pt>
                <c:pt idx="5250">
                  <c:v>-179.35008768785301</c:v>
                </c:pt>
                <c:pt idx="5251">
                  <c:v>-179.25401702543601</c:v>
                </c:pt>
                <c:pt idx="5252">
                  <c:v>-179.157948663063</c:v>
                </c:pt>
                <c:pt idx="5253">
                  <c:v>-179.061882600899</c:v>
                </c:pt>
                <c:pt idx="5254">
                  <c:v>-178.96581883911</c:v>
                </c:pt>
                <c:pt idx="5255">
                  <c:v>-178.86975737785599</c:v>
                </c:pt>
                <c:pt idx="5256">
                  <c:v>-178.773698217293</c:v>
                </c:pt>
                <c:pt idx="5257">
                  <c:v>-178.677641357575</c:v>
                </c:pt>
                <c:pt idx="5258">
                  <c:v>-178.58158679885199</c:v>
                </c:pt>
                <c:pt idx="5259">
                  <c:v>-178.48553454127</c:v>
                </c:pt>
                <c:pt idx="5260">
                  <c:v>-178.38948458497299</c:v>
                </c:pt>
                <c:pt idx="5261">
                  <c:v>-178.2934369301</c:v>
                </c:pt>
                <c:pt idx="5262">
                  <c:v>-178.197391576786</c:v>
                </c:pt>
                <c:pt idx="5263">
                  <c:v>-178.10134852514699</c:v>
                </c:pt>
                <c:pt idx="5264">
                  <c:v>-178.00530777528601</c:v>
                </c:pt>
                <c:pt idx="5265">
                  <c:v>-177.90926932729701</c:v>
                </c:pt>
                <c:pt idx="5266">
                  <c:v>-177.813233181268</c:v>
                </c:pt>
                <c:pt idx="5267">
                  <c:v>-177.717199337278</c:v>
                </c:pt>
                <c:pt idx="5268">
                  <c:v>-177.621167795399</c:v>
                </c:pt>
                <c:pt idx="5269">
                  <c:v>-177.52513855569501</c:v>
                </c:pt>
                <c:pt idx="5270">
                  <c:v>-177.42911161822201</c:v>
                </c:pt>
                <c:pt idx="5271">
                  <c:v>-177.33308698303699</c:v>
                </c:pt>
                <c:pt idx="5272">
                  <c:v>-177.23706465020501</c:v>
                </c:pt>
                <c:pt idx="5273">
                  <c:v>-177.14104461978599</c:v>
                </c:pt>
                <c:pt idx="5274">
                  <c:v>-177.04502689183599</c:v>
                </c:pt>
                <c:pt idx="5275">
                  <c:v>-176.94901146639799</c:v>
                </c:pt>
                <c:pt idx="5276">
                  <c:v>-176.85299834350801</c:v>
                </c:pt>
                <c:pt idx="5277">
                  <c:v>-176.75698752319599</c:v>
                </c:pt>
                <c:pt idx="5278">
                  <c:v>-176.660979005478</c:v>
                </c:pt>
                <c:pt idx="5279">
                  <c:v>-176.56497279034701</c:v>
                </c:pt>
                <c:pt idx="5280">
                  <c:v>-176.468968877777</c:v>
                </c:pt>
                <c:pt idx="5281">
                  <c:v>-176.37296726773499</c:v>
                </c:pt>
                <c:pt idx="5282">
                  <c:v>-176.27696796018299</c:v>
                </c:pt>
                <c:pt idx="5283">
                  <c:v>-176.18097095507201</c:v>
                </c:pt>
                <c:pt idx="5284">
                  <c:v>-176.08497625234801</c:v>
                </c:pt>
                <c:pt idx="5285">
                  <c:v>-175.98898385195099</c:v>
                </c:pt>
                <c:pt idx="5286">
                  <c:v>-175.89299375381299</c:v>
                </c:pt>
                <c:pt idx="5287">
                  <c:v>-175.797005957858</c:v>
                </c:pt>
                <c:pt idx="5288">
                  <c:v>-175.70102046400399</c:v>
                </c:pt>
                <c:pt idx="5289">
                  <c:v>-175.60503727216101</c:v>
                </c:pt>
                <c:pt idx="5290">
                  <c:v>-175.50905638223401</c:v>
                </c:pt>
                <c:pt idx="5291">
                  <c:v>-175.41307779411699</c:v>
                </c:pt>
                <c:pt idx="5292">
                  <c:v>-175.31710150770101</c:v>
                </c:pt>
                <c:pt idx="5293">
                  <c:v>-175.221127522866</c:v>
                </c:pt>
                <c:pt idx="5294">
                  <c:v>-175.125155839489</c:v>
                </c:pt>
                <c:pt idx="5295">
                  <c:v>-175.029186457436</c:v>
                </c:pt>
                <c:pt idx="5296">
                  <c:v>-174.93321937656799</c:v>
                </c:pt>
                <c:pt idx="5297">
                  <c:v>-174.83725459673801</c:v>
                </c:pt>
                <c:pt idx="5298">
                  <c:v>-174.74129211779101</c:v>
                </c:pt>
                <c:pt idx="5299">
                  <c:v>-174.645331939567</c:v>
                </c:pt>
                <c:pt idx="5300">
                  <c:v>-174.54937406190899</c:v>
                </c:pt>
                <c:pt idx="5301">
                  <c:v>-174.45341848467899</c:v>
                </c:pt>
                <c:pt idx="5302">
                  <c:v>-174.35746520773901</c:v>
                </c:pt>
                <c:pt idx="5303">
                  <c:v>-174.26151423095001</c:v>
                </c:pt>
                <c:pt idx="5304">
                  <c:v>-174.16556555416801</c:v>
                </c:pt>
                <c:pt idx="5305">
                  <c:v>-174.06961917724601</c:v>
                </c:pt>
                <c:pt idx="5306">
                  <c:v>-173.97367510003599</c:v>
                </c:pt>
                <c:pt idx="5307">
                  <c:v>-173.87773332238601</c:v>
                </c:pt>
                <c:pt idx="5308">
                  <c:v>-173.78179384414099</c:v>
                </c:pt>
                <c:pt idx="5309">
                  <c:v>-173.68585666514201</c:v>
                </c:pt>
                <c:pt idx="5310">
                  <c:v>-173.589921785229</c:v>
                </c:pt>
                <c:pt idx="5311">
                  <c:v>-173.49398920423801</c:v>
                </c:pt>
                <c:pt idx="5312">
                  <c:v>-173.39805892200201</c:v>
                </c:pt>
                <c:pt idx="5313">
                  <c:v>-173.30213093835101</c:v>
                </c:pt>
                <c:pt idx="5314">
                  <c:v>-173.20620525311301</c:v>
                </c:pt>
                <c:pt idx="5315">
                  <c:v>-173.11028186611199</c:v>
                </c:pt>
                <c:pt idx="5316">
                  <c:v>-173.014360777169</c:v>
                </c:pt>
                <c:pt idx="5317">
                  <c:v>-172.91844198610201</c:v>
                </c:pt>
                <c:pt idx="5318">
                  <c:v>-172.82252549272701</c:v>
                </c:pt>
                <c:pt idx="5319">
                  <c:v>-172.72661129685599</c:v>
                </c:pt>
                <c:pt idx="5320">
                  <c:v>-172.630699398297</c:v>
                </c:pt>
                <c:pt idx="5321">
                  <c:v>-172.53478979685801</c:v>
                </c:pt>
                <c:pt idx="5322">
                  <c:v>-172.43888249234101</c:v>
                </c:pt>
                <c:pt idx="5323">
                  <c:v>-172.342977484546</c:v>
                </c:pt>
                <c:pt idx="5324">
                  <c:v>-172.24707477327101</c:v>
                </c:pt>
                <c:pt idx="5325">
                  <c:v>-172.15117435830601</c:v>
                </c:pt>
                <c:pt idx="5326">
                  <c:v>-172.05527623940401</c:v>
                </c:pt>
                <c:pt idx="5327">
                  <c:v>-171.959380416279</c:v>
                </c:pt>
                <c:pt idx="5328">
                  <c:v>-171.86348688861599</c:v>
                </c:pt>
                <c:pt idx="5329">
                  <c:v>-171.767595656081</c:v>
                </c:pt>
                <c:pt idx="5330">
                  <c:v>-171.671706718336</c:v>
                </c:pt>
                <c:pt idx="5331">
                  <c:v>-171.57582007503001</c:v>
                </c:pt>
                <c:pt idx="5332">
                  <c:v>-171.47993572580901</c:v>
                </c:pt>
                <c:pt idx="5333">
                  <c:v>-171.384053670307</c:v>
                </c:pt>
                <c:pt idx="5334">
                  <c:v>-171.28817390815399</c:v>
                </c:pt>
                <c:pt idx="5335">
                  <c:v>-171.19229643896901</c:v>
                </c:pt>
                <c:pt idx="5336">
                  <c:v>-171.09642126236301</c:v>
                </c:pt>
                <c:pt idx="5337">
                  <c:v>-171.00054837794201</c:v>
                </c:pt>
                <c:pt idx="5338">
                  <c:v>-170.904677785301</c:v>
                </c:pt>
                <c:pt idx="5339">
                  <c:v>-170.80880948402799</c:v>
                </c:pt>
                <c:pt idx="5340">
                  <c:v>-170.712943473704</c:v>
                </c:pt>
                <c:pt idx="5341">
                  <c:v>-170.61707975390101</c:v>
                </c:pt>
                <c:pt idx="5342">
                  <c:v>-170.521218324182</c:v>
                </c:pt>
                <c:pt idx="5343">
                  <c:v>-170.425359184104</c:v>
                </c:pt>
                <c:pt idx="5344">
                  <c:v>-170.329502333216</c:v>
                </c:pt>
                <c:pt idx="5345">
                  <c:v>-170.23364777105601</c:v>
                </c:pt>
                <c:pt idx="5346">
                  <c:v>-170.13779549715699</c:v>
                </c:pt>
                <c:pt idx="5347">
                  <c:v>-170.041945511042</c:v>
                </c:pt>
                <c:pt idx="5348">
                  <c:v>-169.946097812228</c:v>
                </c:pt>
                <c:pt idx="5349">
                  <c:v>-169.85025240022199</c:v>
                </c:pt>
                <c:pt idx="5350">
                  <c:v>-169.754409274523</c:v>
                </c:pt>
                <c:pt idx="5351">
                  <c:v>-169.65856843462299</c:v>
                </c:pt>
                <c:pt idx="5352">
                  <c:v>-169.562729880018</c:v>
                </c:pt>
                <c:pt idx="5353">
                  <c:v>-169.46689361028601</c:v>
                </c:pt>
                <c:pt idx="5354">
                  <c:v>-169.371059625041</c:v>
                </c:pt>
                <c:pt idx="5355">
                  <c:v>-169.275227923881</c:v>
                </c:pt>
                <c:pt idx="5356">
                  <c:v>-169.17939850638999</c:v>
                </c:pt>
                <c:pt idx="5357">
                  <c:v>-169.083571372134</c:v>
                </c:pt>
                <c:pt idx="5358">
                  <c:v>-168.987746520667</c:v>
                </c:pt>
                <c:pt idx="5359">
                  <c:v>-168.89192395152199</c:v>
                </c:pt>
                <c:pt idx="5360">
                  <c:v>-168.79610366422199</c:v>
                </c:pt>
                <c:pt idx="5361">
                  <c:v>-168.70028565827101</c:v>
                </c:pt>
                <c:pt idx="5362">
                  <c:v>-168.60446993315699</c:v>
                </c:pt>
                <c:pt idx="5363">
                  <c:v>-168.508656488355</c:v>
                </c:pt>
                <c:pt idx="5364">
                  <c:v>-168.41284532332199</c:v>
                </c:pt>
                <c:pt idx="5365">
                  <c:v>-168.31703643749799</c:v>
                </c:pt>
                <c:pt idx="5366">
                  <c:v>-168.22122983031201</c:v>
                </c:pt>
                <c:pt idx="5367">
                  <c:v>-168.125425501172</c:v>
                </c:pt>
                <c:pt idx="5368">
                  <c:v>-168.02962344947201</c:v>
                </c:pt>
                <c:pt idx="5369">
                  <c:v>-167.93382367459199</c:v>
                </c:pt>
                <c:pt idx="5370">
                  <c:v>-167.838026175896</c:v>
                </c:pt>
                <c:pt idx="5371">
                  <c:v>-167.742230952737</c:v>
                </c:pt>
                <c:pt idx="5372">
                  <c:v>-167.64643800446299</c:v>
                </c:pt>
                <c:pt idx="5373">
                  <c:v>-167.550647330408</c:v>
                </c:pt>
                <c:pt idx="5374">
                  <c:v>-167.454858929892</c:v>
                </c:pt>
                <c:pt idx="5375">
                  <c:v>-167.35907280222699</c:v>
                </c:pt>
                <c:pt idx="5376">
                  <c:v>-167.26328894670999</c:v>
                </c:pt>
                <c:pt idx="5377">
                  <c:v>-167.16750736262699</c:v>
                </c:pt>
                <c:pt idx="5378">
                  <c:v>-167.07172804925301</c:v>
                </c:pt>
                <c:pt idx="5379">
                  <c:v>-166.97595100582899</c:v>
                </c:pt>
                <c:pt idx="5380">
                  <c:v>-166.88017623147701</c:v>
                </c:pt>
                <c:pt idx="5381">
                  <c:v>-166.784403725261</c:v>
                </c:pt>
                <c:pt idx="5382">
                  <c:v>-166.68863348624001</c:v>
                </c:pt>
                <c:pt idx="5383">
                  <c:v>-166.59286551346801</c:v>
                </c:pt>
                <c:pt idx="5384">
                  <c:v>-166.49709980599499</c:v>
                </c:pt>
                <c:pt idx="5385">
                  <c:v>-166.40133636286799</c:v>
                </c:pt>
                <c:pt idx="5386">
                  <c:v>-166.30557518312801</c:v>
                </c:pt>
                <c:pt idx="5387">
                  <c:v>-166.20981626581101</c:v>
                </c:pt>
                <c:pt idx="5388">
                  <c:v>-166.114059609951</c:v>
                </c:pt>
                <c:pt idx="5389">
                  <c:v>-166.01830521454201</c:v>
                </c:pt>
                <c:pt idx="5390">
                  <c:v>-165.92255307854001</c:v>
                </c:pt>
                <c:pt idx="5391">
                  <c:v>-165.82680320089301</c:v>
                </c:pt>
                <c:pt idx="5392">
                  <c:v>-165.73105558054601</c:v>
                </c:pt>
                <c:pt idx="5393">
                  <c:v>-165.63531021643499</c:v>
                </c:pt>
                <c:pt idx="5394">
                  <c:v>-165.53956710749301</c:v>
                </c:pt>
                <c:pt idx="5395">
                  <c:v>-165.44382625264399</c:v>
                </c:pt>
                <c:pt idx="5396">
                  <c:v>-165.348087650808</c:v>
                </c:pt>
                <c:pt idx="5397">
                  <c:v>-165.252351300898</c:v>
                </c:pt>
                <c:pt idx="5398">
                  <c:v>-165.15661720182101</c:v>
                </c:pt>
                <c:pt idx="5399">
                  <c:v>-165.06088535247801</c:v>
                </c:pt>
                <c:pt idx="5400">
                  <c:v>-164.965155751764</c:v>
                </c:pt>
                <c:pt idx="5401">
                  <c:v>-164.869428398568</c:v>
                </c:pt>
                <c:pt idx="5402">
                  <c:v>-164.77370329177199</c:v>
                </c:pt>
                <c:pt idx="5403">
                  <c:v>-164.677980430253</c:v>
                </c:pt>
                <c:pt idx="5404">
                  <c:v>-164.58225981288101</c:v>
                </c:pt>
                <c:pt idx="5405">
                  <c:v>-164.48654143853901</c:v>
                </c:pt>
                <c:pt idx="5406">
                  <c:v>-164.39082530618799</c:v>
                </c:pt>
                <c:pt idx="5407">
                  <c:v>-164.295111414812</c:v>
                </c:pt>
                <c:pt idx="5408">
                  <c:v>-164.19939976338301</c:v>
                </c:pt>
                <c:pt idx="5409">
                  <c:v>-164.103690350856</c:v>
                </c:pt>
                <c:pt idx="5410">
                  <c:v>-164.00798317617199</c:v>
                </c:pt>
                <c:pt idx="5411">
                  <c:v>-163.91227823825901</c:v>
                </c:pt>
                <c:pt idx="5412">
                  <c:v>-163.816575536031</c:v>
                </c:pt>
                <c:pt idx="5413">
                  <c:v>-163.720875068385</c:v>
                </c:pt>
                <c:pt idx="5414">
                  <c:v>-163.62517683420501</c:v>
                </c:pt>
                <c:pt idx="5415">
                  <c:v>-163.529480832362</c:v>
                </c:pt>
                <c:pt idx="5416">
                  <c:v>-163.433787061711</c:v>
                </c:pt>
                <c:pt idx="5417">
                  <c:v>-163.33809552109199</c:v>
                </c:pt>
                <c:pt idx="5418">
                  <c:v>-163.24240620933199</c:v>
                </c:pt>
                <c:pt idx="5419">
                  <c:v>-163.14671912524301</c:v>
                </c:pt>
                <c:pt idx="5420">
                  <c:v>-163.05103426762199</c:v>
                </c:pt>
                <c:pt idx="5421">
                  <c:v>-162.95535163525301</c:v>
                </c:pt>
                <c:pt idx="5422">
                  <c:v>-162.85967122690201</c:v>
                </c:pt>
                <c:pt idx="5423">
                  <c:v>-162.76399304132499</c:v>
                </c:pt>
                <c:pt idx="5424">
                  <c:v>-162.66831707726001</c:v>
                </c:pt>
                <c:pt idx="5425">
                  <c:v>-162.57264333343201</c:v>
                </c:pt>
                <c:pt idx="5426">
                  <c:v>-162.47697180854999</c:v>
                </c:pt>
                <c:pt idx="5427">
                  <c:v>-162.38130250131101</c:v>
                </c:pt>
                <c:pt idx="5428">
                  <c:v>-162.28563541039301</c:v>
                </c:pt>
                <c:pt idx="5429">
                  <c:v>-162.18997053444801</c:v>
                </c:pt>
                <c:pt idx="5430">
                  <c:v>-162.094307872115</c:v>
                </c:pt>
                <c:pt idx="5431">
                  <c:v>-161.99864742206401</c:v>
                </c:pt>
                <c:pt idx="5432">
                  <c:v>-161.902989182965</c:v>
                </c:pt>
                <c:pt idx="5433">
                  <c:v>-161.80733315348201</c:v>
                </c:pt>
                <c:pt idx="5434">
                  <c:v>-161.71167933227801</c:v>
                </c:pt>
                <c:pt idx="5435">
                  <c:v>-161.61602771800599</c:v>
                </c:pt>
                <c:pt idx="5436">
                  <c:v>-161.520378309318</c:v>
                </c:pt>
                <c:pt idx="5437">
                  <c:v>-161.42473110485901</c:v>
                </c:pt>
                <c:pt idx="5438">
                  <c:v>-161.329086103268</c:v>
                </c:pt>
                <c:pt idx="5439">
                  <c:v>-161.233443303179</c:v>
                </c:pt>
                <c:pt idx="5440">
                  <c:v>-161.137802703223</c:v>
                </c:pt>
                <c:pt idx="5441">
                  <c:v>-161.042164302022</c:v>
                </c:pt>
                <c:pt idx="5442">
                  <c:v>-160.94652809819601</c:v>
                </c:pt>
                <c:pt idx="5443">
                  <c:v>-160.850894090357</c:v>
                </c:pt>
                <c:pt idx="5444">
                  <c:v>-160.75526227711501</c:v>
                </c:pt>
                <c:pt idx="5445">
                  <c:v>-160.65963265707001</c:v>
                </c:pt>
                <c:pt idx="5446">
                  <c:v>-160.564005228821</c:v>
                </c:pt>
                <c:pt idx="5447">
                  <c:v>-160.46837999095999</c:v>
                </c:pt>
                <c:pt idx="5448">
                  <c:v>-160.37275694207401</c:v>
                </c:pt>
                <c:pt idx="5449">
                  <c:v>-160.27713608074299</c:v>
                </c:pt>
                <c:pt idx="5450">
                  <c:v>-160.18151740554299</c:v>
                </c:pt>
                <c:pt idx="5451">
                  <c:v>-160.08590091504499</c:v>
                </c:pt>
                <c:pt idx="5452">
                  <c:v>-159.99028660781499</c:v>
                </c:pt>
                <c:pt idx="5453">
                  <c:v>-159.89467448241101</c:v>
                </c:pt>
                <c:pt idx="5454">
                  <c:v>-159.79906453738801</c:v>
                </c:pt>
                <c:pt idx="5455">
                  <c:v>-159.70345677127301</c:v>
                </c:pt>
                <c:pt idx="5456">
                  <c:v>-159.60785118253401</c:v>
                </c:pt>
                <c:pt idx="5457">
                  <c:v>-159.51224776961499</c:v>
                </c:pt>
                <c:pt idx="5458">
                  <c:v>-159.416646530945</c:v>
                </c:pt>
                <c:pt idx="5459">
                  <c:v>-159.32104746493999</c:v>
                </c:pt>
                <c:pt idx="5460">
                  <c:v>-159.22545057000201</c:v>
                </c:pt>
                <c:pt idx="5461">
                  <c:v>-159.12985584453301</c:v>
                </c:pt>
                <c:pt idx="5462">
                  <c:v>-159.034263286943</c:v>
                </c:pt>
                <c:pt idx="5463">
                  <c:v>-158.93867289563201</c:v>
                </c:pt>
                <c:pt idx="5464">
                  <c:v>-158.84308466897599</c:v>
                </c:pt>
                <c:pt idx="5465">
                  <c:v>-158.74749860533399</c:v>
                </c:pt>
                <c:pt idx="5466">
                  <c:v>-158.651914703046</c:v>
                </c:pt>
                <c:pt idx="5467">
                  <c:v>-158.556332960432</c:v>
                </c:pt>
                <c:pt idx="5468">
                  <c:v>-158.460753375792</c:v>
                </c:pt>
                <c:pt idx="5469">
                  <c:v>-158.36517594740801</c:v>
                </c:pt>
                <c:pt idx="5470">
                  <c:v>-158.26960067354099</c:v>
                </c:pt>
                <c:pt idx="5471">
                  <c:v>-158.17402755243401</c:v>
                </c:pt>
                <c:pt idx="5472">
                  <c:v>-158.07845658231</c:v>
                </c:pt>
                <c:pt idx="5473">
                  <c:v>-157.98288776137201</c:v>
                </c:pt>
                <c:pt idx="5474">
                  <c:v>-157.88732108780499</c:v>
                </c:pt>
                <c:pt idx="5475">
                  <c:v>-157.79175655977201</c:v>
                </c:pt>
                <c:pt idx="5476">
                  <c:v>-157.69619417541901</c:v>
                </c:pt>
                <c:pt idx="5477">
                  <c:v>-157.60063393287101</c:v>
                </c:pt>
                <c:pt idx="5478">
                  <c:v>-157.50507583023401</c:v>
                </c:pt>
                <c:pt idx="5479">
                  <c:v>-157.409519865595</c:v>
                </c:pt>
                <c:pt idx="5480">
                  <c:v>-157.31396603701899</c:v>
                </c:pt>
                <c:pt idx="5481">
                  <c:v>-157.21841434255401</c:v>
                </c:pt>
                <c:pt idx="5482">
                  <c:v>-157.122864780225</c:v>
                </c:pt>
                <c:pt idx="5483">
                  <c:v>-157.02731734802501</c:v>
                </c:pt>
                <c:pt idx="5484">
                  <c:v>-156.931772043921</c:v>
                </c:pt>
                <c:pt idx="5485">
                  <c:v>-156.83622886586599</c:v>
                </c:pt>
                <c:pt idx="5486">
                  <c:v>-156.74068781179599</c:v>
                </c:pt>
                <c:pt idx="5487">
                  <c:v>-156.645148879635</c:v>
                </c:pt>
                <c:pt idx="5488">
                  <c:v>-156.54961206729101</c:v>
                </c:pt>
                <c:pt idx="5489">
                  <c:v>-156.454077372657</c:v>
                </c:pt>
                <c:pt idx="5490">
                  <c:v>-156.358544793612</c:v>
                </c:pt>
                <c:pt idx="5491">
                  <c:v>-156.26301432802001</c:v>
                </c:pt>
                <c:pt idx="5492">
                  <c:v>-156.167485973731</c:v>
                </c:pt>
                <c:pt idx="5493">
                  <c:v>-156.07195972857801</c:v>
                </c:pt>
                <c:pt idx="5494">
                  <c:v>-155.97643559038201</c:v>
                </c:pt>
                <c:pt idx="5495">
                  <c:v>-155.88091355694701</c:v>
                </c:pt>
                <c:pt idx="5496">
                  <c:v>-155.78539362604801</c:v>
                </c:pt>
                <c:pt idx="5497">
                  <c:v>-155.689875795387</c:v>
                </c:pt>
                <c:pt idx="5498">
                  <c:v>-155.59436006264701</c:v>
                </c:pt>
                <c:pt idx="5499">
                  <c:v>-155.49884642550501</c:v>
                </c:pt>
                <c:pt idx="5500">
                  <c:v>-155.403334881635</c:v>
                </c:pt>
                <c:pt idx="5501">
                  <c:v>-155.307825428706</c:v>
                </c:pt>
                <c:pt idx="5502">
                  <c:v>-155.21231806438399</c:v>
                </c:pt>
                <c:pt idx="5503">
                  <c:v>-155.11681278633</c:v>
                </c:pt>
                <c:pt idx="5504">
                  <c:v>-155.02130959220199</c:v>
                </c:pt>
                <c:pt idx="5505">
                  <c:v>-154.925808479653</c:v>
                </c:pt>
                <c:pt idx="5506">
                  <c:v>-154.830309446331</c:v>
                </c:pt>
                <c:pt idx="5507">
                  <c:v>-154.734812489923</c:v>
                </c:pt>
                <c:pt idx="5508">
                  <c:v>-154.639317608173</c:v>
                </c:pt>
                <c:pt idx="5509">
                  <c:v>-154.54382479882301</c:v>
                </c:pt>
                <c:pt idx="5510">
                  <c:v>-154.4483340596</c:v>
                </c:pt>
                <c:pt idx="5511">
                  <c:v>-154.35284538821901</c:v>
                </c:pt>
                <c:pt idx="5512">
                  <c:v>-154.257358782381</c:v>
                </c:pt>
                <c:pt idx="5513">
                  <c:v>-154.16187423977101</c:v>
                </c:pt>
                <c:pt idx="5514">
                  <c:v>-154.066391758062</c:v>
                </c:pt>
                <c:pt idx="5515">
                  <c:v>-153.970911334915</c:v>
                </c:pt>
                <c:pt idx="5516">
                  <c:v>-153.87543296797401</c:v>
                </c:pt>
                <c:pt idx="5517">
                  <c:v>-153.779956654872</c:v>
                </c:pt>
                <c:pt idx="5518">
                  <c:v>-153.68448239322601</c:v>
                </c:pt>
                <c:pt idx="5519">
                  <c:v>-153.589010180641</c:v>
                </c:pt>
                <c:pt idx="5520">
                  <c:v>-153.49354001470701</c:v>
                </c:pt>
                <c:pt idx="5521">
                  <c:v>-153.39807189300001</c:v>
                </c:pt>
                <c:pt idx="5522">
                  <c:v>-153.302605813084</c:v>
                </c:pt>
                <c:pt idx="5523">
                  <c:v>-153.20714177250699</c:v>
                </c:pt>
                <c:pt idx="5524">
                  <c:v>-153.111679768806</c:v>
                </c:pt>
                <c:pt idx="5525">
                  <c:v>-153.01621979949999</c:v>
                </c:pt>
                <c:pt idx="5526">
                  <c:v>-152.920761862109</c:v>
                </c:pt>
                <c:pt idx="5527">
                  <c:v>-152.825305954134</c:v>
                </c:pt>
                <c:pt idx="5528">
                  <c:v>-152.72985207301801</c:v>
                </c:pt>
                <c:pt idx="5529">
                  <c:v>-152.634400216171</c:v>
                </c:pt>
                <c:pt idx="5530">
                  <c:v>-152.53895038099401</c:v>
                </c:pt>
                <c:pt idx="5531">
                  <c:v>-152.44350256487201</c:v>
                </c:pt>
                <c:pt idx="5532">
                  <c:v>-152.34805676518101</c:v>
                </c:pt>
                <c:pt idx="5533">
                  <c:v>-152.252612979286</c:v>
                </c:pt>
                <c:pt idx="5534">
                  <c:v>-152.157171204538</c:v>
                </c:pt>
                <c:pt idx="5535">
                  <c:v>-152.061731438278</c:v>
                </c:pt>
                <c:pt idx="5536">
                  <c:v>-151.966293677838</c:v>
                </c:pt>
                <c:pt idx="5537">
                  <c:v>-151.870857920535</c:v>
                </c:pt>
                <c:pt idx="5538">
                  <c:v>-151.77542416367601</c:v>
                </c:pt>
                <c:pt idx="5539">
                  <c:v>-151.679992404557</c:v>
                </c:pt>
                <c:pt idx="5540">
                  <c:v>-151.584562640462</c:v>
                </c:pt>
                <c:pt idx="5541">
                  <c:v>-151.489134868664</c:v>
                </c:pt>
                <c:pt idx="5542">
                  <c:v>-151.39370908642499</c:v>
                </c:pt>
                <c:pt idx="5543">
                  <c:v>-151.29828529099399</c:v>
                </c:pt>
                <c:pt idx="5544">
                  <c:v>-151.20286347961101</c:v>
                </c:pt>
                <c:pt idx="5545">
                  <c:v>-151.10744364950199</c:v>
                </c:pt>
                <c:pt idx="5546">
                  <c:v>-151.01202579788301</c:v>
                </c:pt>
                <c:pt idx="5547">
                  <c:v>-150.91660992195901</c:v>
                </c:pt>
                <c:pt idx="5548">
                  <c:v>-150.821196018921</c:v>
                </c:pt>
                <c:pt idx="5549">
                  <c:v>-150.72578408598801</c:v>
                </c:pt>
                <c:pt idx="5550">
                  <c:v>-150.630374120418</c:v>
                </c:pt>
                <c:pt idx="5551">
                  <c:v>-150.534966119465</c:v>
                </c:pt>
                <c:pt idx="5552">
                  <c:v>-150.43956008037799</c:v>
                </c:pt>
                <c:pt idx="5553">
                  <c:v>-150.344156000396</c:v>
                </c:pt>
                <c:pt idx="5554">
                  <c:v>-150.248753876753</c:v>
                </c:pt>
                <c:pt idx="5555">
                  <c:v>-150.15335370661401</c:v>
                </c:pt>
                <c:pt idx="5556">
                  <c:v>-150.05795548705601</c:v>
                </c:pt>
                <c:pt idx="5557">
                  <c:v>-149.96255921513799</c:v>
                </c:pt>
                <c:pt idx="5558">
                  <c:v>-149.86716488791399</c:v>
                </c:pt>
                <c:pt idx="5559">
                  <c:v>-149.77177250242499</c:v>
                </c:pt>
                <c:pt idx="5560">
                  <c:v>-149.67638205570901</c:v>
                </c:pt>
                <c:pt idx="5561">
                  <c:v>-149.58099354479</c:v>
                </c:pt>
                <c:pt idx="5562">
                  <c:v>-149.48560696668801</c:v>
                </c:pt>
                <c:pt idx="5563">
                  <c:v>-149.39022231841099</c:v>
                </c:pt>
                <c:pt idx="5564">
                  <c:v>-149.294839596961</c:v>
                </c:pt>
                <c:pt idx="5565">
                  <c:v>-149.19945879932899</c:v>
                </c:pt>
                <c:pt idx="5566">
                  <c:v>-149.10407992250001</c:v>
                </c:pt>
                <c:pt idx="5567">
                  <c:v>-149.00870296344999</c:v>
                </c:pt>
                <c:pt idx="5568">
                  <c:v>-148.913327919144</c:v>
                </c:pt>
                <c:pt idx="5569">
                  <c:v>-148.81795478654101</c:v>
                </c:pt>
                <c:pt idx="5570">
                  <c:v>-148.72258356259101</c:v>
                </c:pt>
                <c:pt idx="5571">
                  <c:v>-148.62721424423401</c:v>
                </c:pt>
                <c:pt idx="5572">
                  <c:v>-148.53184682840401</c:v>
                </c:pt>
                <c:pt idx="5573">
                  <c:v>-148.43648131201999</c:v>
                </c:pt>
                <c:pt idx="5574">
                  <c:v>-148.34111769196701</c:v>
                </c:pt>
                <c:pt idx="5575">
                  <c:v>-148.245755965108</c:v>
                </c:pt>
                <c:pt idx="5576">
                  <c:v>-148.150396128301</c:v>
                </c:pt>
                <c:pt idx="5577">
                  <c:v>-148.055038178405</c:v>
                </c:pt>
                <c:pt idx="5578">
                  <c:v>-147.959682112275</c:v>
                </c:pt>
                <c:pt idx="5579">
                  <c:v>-147.864327926762</c:v>
                </c:pt>
                <c:pt idx="5580">
                  <c:v>-147.768975618718</c:v>
                </c:pt>
                <c:pt idx="5581">
                  <c:v>-147.67362518498899</c:v>
                </c:pt>
                <c:pt idx="5582">
                  <c:v>-147.57827662242099</c:v>
                </c:pt>
                <c:pt idx="5583">
                  <c:v>-147.48292992785599</c:v>
                </c:pt>
                <c:pt idx="5584">
                  <c:v>-147.38758509813499</c:v>
                </c:pt>
                <c:pt idx="5585">
                  <c:v>-147.29224213009601</c:v>
                </c:pt>
                <c:pt idx="5586">
                  <c:v>-147.19690102057399</c:v>
                </c:pt>
                <c:pt idx="5587">
                  <c:v>-147.10156176640101</c:v>
                </c:pt>
                <c:pt idx="5588">
                  <c:v>-147.00622436446201</c:v>
                </c:pt>
                <c:pt idx="5589">
                  <c:v>-146.91088881168099</c:v>
                </c:pt>
                <c:pt idx="5590">
                  <c:v>-146.81555510497199</c:v>
                </c:pt>
                <c:pt idx="5591">
                  <c:v>-146.72022324123401</c:v>
                </c:pt>
                <c:pt idx="5592">
                  <c:v>-146.62489321735299</c:v>
                </c:pt>
                <c:pt idx="5593">
                  <c:v>-146.52956503020101</c:v>
                </c:pt>
                <c:pt idx="5594">
                  <c:v>-146.43423867663699</c:v>
                </c:pt>
                <c:pt idx="5595">
                  <c:v>-146.33891415350601</c:v>
                </c:pt>
                <c:pt idx="5596">
                  <c:v>-146.24359145764001</c:v>
                </c:pt>
                <c:pt idx="5597">
                  <c:v>-146.14827058585601</c:v>
                </c:pt>
                <c:pt idx="5598">
                  <c:v>-146.05295153495999</c:v>
                </c:pt>
                <c:pt idx="5599">
                  <c:v>-145.957634301762</c:v>
                </c:pt>
                <c:pt idx="5600">
                  <c:v>-145.86231888315399</c:v>
                </c:pt>
                <c:pt idx="5601">
                  <c:v>-145.76700527606101</c:v>
                </c:pt>
                <c:pt idx="5602">
                  <c:v>-145.67169347739801</c:v>
                </c:pt>
                <c:pt idx="5603">
                  <c:v>-145.57638348406999</c:v>
                </c:pt>
                <c:pt idx="5604">
                  <c:v>-145.481075292973</c:v>
                </c:pt>
                <c:pt idx="5605">
                  <c:v>-145.385768900996</c:v>
                </c:pt>
                <c:pt idx="5606">
                  <c:v>-145.290464305016</c:v>
                </c:pt>
                <c:pt idx="5607">
                  <c:v>-145.19516150190199</c:v>
                </c:pt>
                <c:pt idx="5608">
                  <c:v>-145.09986048851499</c:v>
                </c:pt>
                <c:pt idx="5609">
                  <c:v>-145.00456126170499</c:v>
                </c:pt>
                <c:pt idx="5610">
                  <c:v>-144.909263818314</c:v>
                </c:pt>
                <c:pt idx="5611">
                  <c:v>-144.81396815517499</c:v>
                </c:pt>
                <c:pt idx="5612">
                  <c:v>-144.71867426911101</c:v>
                </c:pt>
                <c:pt idx="5613">
                  <c:v>-144.623382156936</c:v>
                </c:pt>
                <c:pt idx="5614">
                  <c:v>-144.52809181545601</c:v>
                </c:pt>
                <c:pt idx="5615">
                  <c:v>-144.43280324146701</c:v>
                </c:pt>
                <c:pt idx="5616">
                  <c:v>-144.33751643175501</c:v>
                </c:pt>
                <c:pt idx="5617">
                  <c:v>-144.24223138309901</c:v>
                </c:pt>
                <c:pt idx="5618">
                  <c:v>-144.146948092266</c:v>
                </c:pt>
                <c:pt idx="5619">
                  <c:v>-144.05166655601701</c:v>
                </c:pt>
                <c:pt idx="5620">
                  <c:v>-143.95638677110199</c:v>
                </c:pt>
                <c:pt idx="5621">
                  <c:v>-143.86110873422501</c:v>
                </c:pt>
                <c:pt idx="5622">
                  <c:v>-143.76583244200501</c:v>
                </c:pt>
                <c:pt idx="5623">
                  <c:v>-143.67055789103799</c:v>
                </c:pt>
                <c:pt idx="5624">
                  <c:v>-143.57528507792199</c:v>
                </c:pt>
                <c:pt idx="5625">
                  <c:v>-143.48001399928199</c:v>
                </c:pt>
                <c:pt idx="5626">
                  <c:v>-143.384744651755</c:v>
                </c:pt>
                <c:pt idx="5627">
                  <c:v>-143.28947703195999</c:v>
                </c:pt>
                <c:pt idx="5628">
                  <c:v>-143.19421113647101</c:v>
                </c:pt>
                <c:pt idx="5629">
                  <c:v>-143.09894696184799</c:v>
                </c:pt>
                <c:pt idx="5630">
                  <c:v>-143.00368450465299</c:v>
                </c:pt>
                <c:pt idx="5631">
                  <c:v>-142.90842376145099</c:v>
                </c:pt>
                <c:pt idx="5632">
                  <c:v>-142.813164728804</c:v>
                </c:pt>
                <c:pt idx="5633">
                  <c:v>-142.717907403277</c:v>
                </c:pt>
                <c:pt idx="5634">
                  <c:v>-142.62265178143701</c:v>
                </c:pt>
                <c:pt idx="5635">
                  <c:v>-142.527397859849</c:v>
                </c:pt>
                <c:pt idx="5636">
                  <c:v>-142.43214563508101</c:v>
                </c:pt>
                <c:pt idx="5637">
                  <c:v>-142.33689510370101</c:v>
                </c:pt>
                <c:pt idx="5638">
                  <c:v>-142.241646262279</c:v>
                </c:pt>
                <c:pt idx="5639">
                  <c:v>-142.146399107382</c:v>
                </c:pt>
                <c:pt idx="5640">
                  <c:v>-142.051153635584</c:v>
                </c:pt>
                <c:pt idx="5641">
                  <c:v>-141.955909843455</c:v>
                </c:pt>
                <c:pt idx="5642">
                  <c:v>-141.860667727568</c:v>
                </c:pt>
                <c:pt idx="5643">
                  <c:v>-141.76542728449601</c:v>
                </c:pt>
                <c:pt idx="5644">
                  <c:v>-141.670188510814</c:v>
                </c:pt>
                <c:pt idx="5645">
                  <c:v>-141.574951403097</c:v>
                </c:pt>
                <c:pt idx="5646">
                  <c:v>-141.479715957921</c:v>
                </c:pt>
                <c:pt idx="5647">
                  <c:v>-141.38448217186399</c:v>
                </c:pt>
                <c:pt idx="5648">
                  <c:v>-141.289250041504</c:v>
                </c:pt>
                <c:pt idx="5649">
                  <c:v>-141.194019563431</c:v>
                </c:pt>
                <c:pt idx="5650">
                  <c:v>-141.09879073428101</c:v>
                </c:pt>
                <c:pt idx="5651">
                  <c:v>-141.00356355069201</c:v>
                </c:pt>
                <c:pt idx="5652">
                  <c:v>-140.90833800928999</c:v>
                </c:pt>
                <c:pt idx="5653">
                  <c:v>-140.813114106694</c:v>
                </c:pt>
                <c:pt idx="5654">
                  <c:v>-140.71789183951299</c:v>
                </c:pt>
                <c:pt idx="5655">
                  <c:v>-140.62267120434501</c:v>
                </c:pt>
                <c:pt idx="5656">
                  <c:v>-140.52745219777901</c:v>
                </c:pt>
                <c:pt idx="5657">
                  <c:v>-140.43223481639501</c:v>
                </c:pt>
                <c:pt idx="5658">
                  <c:v>-140.33701905676099</c:v>
                </c:pt>
                <c:pt idx="5659">
                  <c:v>-140.241804915438</c:v>
                </c:pt>
                <c:pt idx="5660">
                  <c:v>-140.14659238897701</c:v>
                </c:pt>
                <c:pt idx="5661">
                  <c:v>-140.05138147391801</c:v>
                </c:pt>
                <c:pt idx="5662">
                  <c:v>-139.95617216679099</c:v>
                </c:pt>
                <c:pt idx="5663">
                  <c:v>-139.86096446411801</c:v>
                </c:pt>
                <c:pt idx="5664">
                  <c:v>-139.76575836241099</c:v>
                </c:pt>
                <c:pt idx="5665">
                  <c:v>-139.67055385817</c:v>
                </c:pt>
                <c:pt idx="5666">
                  <c:v>-139.57535094785999</c:v>
                </c:pt>
                <c:pt idx="5667">
                  <c:v>-139.48014962792399</c:v>
                </c:pt>
                <c:pt idx="5668">
                  <c:v>-139.38494989480199</c:v>
                </c:pt>
                <c:pt idx="5669">
                  <c:v>-139.289751744933</c:v>
                </c:pt>
                <c:pt idx="5670">
                  <c:v>-139.19455517475899</c:v>
                </c:pt>
                <c:pt idx="5671">
                  <c:v>-139.09936018071701</c:v>
                </c:pt>
                <c:pt idx="5672">
                  <c:v>-139.00416675924501</c:v>
                </c:pt>
                <c:pt idx="5673">
                  <c:v>-138.90897490678299</c:v>
                </c:pt>
                <c:pt idx="5674">
                  <c:v>-138.81378461976499</c:v>
                </c:pt>
                <c:pt idx="5675">
                  <c:v>-138.718595894629</c:v>
                </c:pt>
                <c:pt idx="5676">
                  <c:v>-138.623408727791</c:v>
                </c:pt>
                <c:pt idx="5677">
                  <c:v>-138.528223115657</c:v>
                </c:pt>
                <c:pt idx="5678">
                  <c:v>-138.43303905463401</c:v>
                </c:pt>
                <c:pt idx="5679">
                  <c:v>-138.337856541131</c:v>
                </c:pt>
                <c:pt idx="5680">
                  <c:v>-138.242675571555</c:v>
                </c:pt>
                <c:pt idx="5681">
                  <c:v>-138.147496142318</c:v>
                </c:pt>
                <c:pt idx="5682">
                  <c:v>-138.05231824983099</c:v>
                </c:pt>
                <c:pt idx="5683">
                  <c:v>-137.95714189050699</c:v>
                </c:pt>
                <c:pt idx="5684">
                  <c:v>-137.86196706076001</c:v>
                </c:pt>
                <c:pt idx="5685">
                  <c:v>-137.76679375700601</c:v>
                </c:pt>
                <c:pt idx="5686">
                  <c:v>-137.671621975661</c:v>
                </c:pt>
                <c:pt idx="5687">
                  <c:v>-137.576451713143</c:v>
                </c:pt>
                <c:pt idx="5688">
                  <c:v>-137.481282965871</c:v>
                </c:pt>
                <c:pt idx="5689">
                  <c:v>-137.38611573026299</c:v>
                </c:pt>
                <c:pt idx="5690">
                  <c:v>-137.290950002736</c:v>
                </c:pt>
                <c:pt idx="5691">
                  <c:v>-137.195785779711</c:v>
                </c:pt>
                <c:pt idx="5692">
                  <c:v>-137.10062305761599</c:v>
                </c:pt>
                <c:pt idx="5693">
                  <c:v>-137.00546183288199</c:v>
                </c:pt>
                <c:pt idx="5694">
                  <c:v>-136.910302101946</c:v>
                </c:pt>
                <c:pt idx="5695">
                  <c:v>-136.81514386125099</c:v>
                </c:pt>
                <c:pt idx="5696">
                  <c:v>-136.71998710724401</c:v>
                </c:pt>
                <c:pt idx="5697">
                  <c:v>-136.62483183637801</c:v>
                </c:pt>
                <c:pt idx="5698">
                  <c:v>-136.52967804510899</c:v>
                </c:pt>
                <c:pt idx="5699">
                  <c:v>-136.434525729901</c:v>
                </c:pt>
                <c:pt idx="5700">
                  <c:v>-136.33937488722199</c:v>
                </c:pt>
                <c:pt idx="5701">
                  <c:v>-136.24422551354499</c:v>
                </c:pt>
                <c:pt idx="5702">
                  <c:v>-136.14907760537801</c:v>
                </c:pt>
                <c:pt idx="5703">
                  <c:v>-136.05393115931901</c:v>
                </c:pt>
                <c:pt idx="5704">
                  <c:v>-135.95878617198801</c:v>
                </c:pt>
                <c:pt idx="5705">
                  <c:v>-135.86364263999999</c:v>
                </c:pt>
                <c:pt idx="5706">
                  <c:v>-135.76850055996499</c:v>
                </c:pt>
                <c:pt idx="5707">
                  <c:v>-135.673359928492</c:v>
                </c:pt>
                <c:pt idx="5708">
                  <c:v>-135.57822074218299</c:v>
                </c:pt>
                <c:pt idx="5709">
                  <c:v>-135.483082997639</c:v>
                </c:pt>
                <c:pt idx="5710">
                  <c:v>-135.38794669145599</c:v>
                </c:pt>
                <c:pt idx="5711">
                  <c:v>-135.29281182022601</c:v>
                </c:pt>
                <c:pt idx="5712">
                  <c:v>-135.197678380535</c:v>
                </c:pt>
                <c:pt idx="5713">
                  <c:v>-135.10254636893399</c:v>
                </c:pt>
                <c:pt idx="5714">
                  <c:v>-135.00741578196099</c:v>
                </c:pt>
                <c:pt idx="5715">
                  <c:v>-134.912286616156</c:v>
                </c:pt>
                <c:pt idx="5716">
                  <c:v>-134.81715886806199</c:v>
                </c:pt>
                <c:pt idx="5717">
                  <c:v>-134.72203253422899</c:v>
                </c:pt>
                <c:pt idx="5718">
                  <c:v>-134.626907611208</c:v>
                </c:pt>
                <c:pt idx="5719">
                  <c:v>-134.53178409555599</c:v>
                </c:pt>
                <c:pt idx="5720">
                  <c:v>-134.43666198383099</c:v>
                </c:pt>
                <c:pt idx="5721">
                  <c:v>-134.34154127259899</c:v>
                </c:pt>
                <c:pt idx="5722">
                  <c:v>-134.246421958426</c:v>
                </c:pt>
                <c:pt idx="5723">
                  <c:v>-134.15130403788399</c:v>
                </c:pt>
                <c:pt idx="5724">
                  <c:v>-134.05618750754999</c:v>
                </c:pt>
                <c:pt idx="5725">
                  <c:v>-133.96107236400201</c:v>
                </c:pt>
                <c:pt idx="5726">
                  <c:v>-133.865958603824</c:v>
                </c:pt>
                <c:pt idx="5727">
                  <c:v>-133.770846223604</c:v>
                </c:pt>
                <c:pt idx="5728">
                  <c:v>-133.67573521993299</c:v>
                </c:pt>
                <c:pt idx="5729">
                  <c:v>-133.580625589394</c:v>
                </c:pt>
                <c:pt idx="5730">
                  <c:v>-133.48551732854401</c:v>
                </c:pt>
                <c:pt idx="5731">
                  <c:v>-133.39041043393999</c:v>
                </c:pt>
                <c:pt idx="5732">
                  <c:v>-133.295304902136</c:v>
                </c:pt>
                <c:pt idx="5733">
                  <c:v>-133.200200729692</c:v>
                </c:pt>
                <c:pt idx="5734">
                  <c:v>-133.10509791316699</c:v>
                </c:pt>
                <c:pt idx="5735">
                  <c:v>-133.00999644912201</c:v>
                </c:pt>
                <c:pt idx="5736">
                  <c:v>-132.91489633411899</c:v>
                </c:pt>
                <c:pt idx="5737">
                  <c:v>-132.81979756472401</c:v>
                </c:pt>
                <c:pt idx="5738">
                  <c:v>-132.724700137502</c:v>
                </c:pt>
                <c:pt idx="5739">
                  <c:v>-132.62960404902</c:v>
                </c:pt>
                <c:pt idx="5740">
                  <c:v>-132.53450929584801</c:v>
                </c:pt>
                <c:pt idx="5741">
                  <c:v>-132.439415874556</c:v>
                </c:pt>
                <c:pt idx="5742">
                  <c:v>-132.34432378171701</c:v>
                </c:pt>
                <c:pt idx="5743">
                  <c:v>-132.24923301390501</c:v>
                </c:pt>
                <c:pt idx="5744">
                  <c:v>-132.154143567695</c:v>
                </c:pt>
                <c:pt idx="5745">
                  <c:v>-132.059055439665</c:v>
                </c:pt>
                <c:pt idx="5746">
                  <c:v>-131.96396862639401</c:v>
                </c:pt>
                <c:pt idx="5747">
                  <c:v>-131.86888312446101</c:v>
                </c:pt>
                <c:pt idx="5748">
                  <c:v>-131.77379893045099</c:v>
                </c:pt>
                <c:pt idx="5749">
                  <c:v>-131.678716040946</c:v>
                </c:pt>
                <c:pt idx="5750">
                  <c:v>-131.583634452533</c:v>
                </c:pt>
                <c:pt idx="5751">
                  <c:v>-131.48855416179799</c:v>
                </c:pt>
                <c:pt idx="5752">
                  <c:v>-131.39347516533101</c:v>
                </c:pt>
                <c:pt idx="5753">
                  <c:v>-131.298397459722</c:v>
                </c:pt>
                <c:pt idx="5754">
                  <c:v>-131.203321041565</c:v>
                </c:pt>
                <c:pt idx="5755">
                  <c:v>-131.10824590745699</c:v>
                </c:pt>
                <c:pt idx="5756">
                  <c:v>-131.01317205404899</c:v>
                </c:pt>
                <c:pt idx="5757">
                  <c:v>-130.918099478047</c:v>
                </c:pt>
                <c:pt idx="5758">
                  <c:v>-130.82302817614899</c:v>
                </c:pt>
                <c:pt idx="5759">
                  <c:v>-130.72795814505699</c:v>
                </c:pt>
                <c:pt idx="5760">
                  <c:v>-130.632889381474</c:v>
                </c:pt>
                <c:pt idx="5761">
                  <c:v>-130.53782188211201</c:v>
                </c:pt>
                <c:pt idx="5762">
                  <c:v>-130.44275564368999</c:v>
                </c:pt>
                <c:pt idx="5763">
                  <c:v>-130.34769066293299</c:v>
                </c:pt>
                <c:pt idx="5764">
                  <c:v>-130.252626936572</c:v>
                </c:pt>
                <c:pt idx="5765">
                  <c:v>-130.157564461345</c:v>
                </c:pt>
                <c:pt idx="5766">
                  <c:v>-130.062503233999</c:v>
                </c:pt>
                <c:pt idx="5767">
                  <c:v>-129.96744325128299</c:v>
                </c:pt>
                <c:pt idx="5768">
                  <c:v>-129.87238450995801</c:v>
                </c:pt>
                <c:pt idx="5769">
                  <c:v>-129.77732700678601</c:v>
                </c:pt>
                <c:pt idx="5770">
                  <c:v>-129.68227073854101</c:v>
                </c:pt>
                <c:pt idx="5771">
                  <c:v>-129.58721570200001</c:v>
                </c:pt>
                <c:pt idx="5772">
                  <c:v>-129.492161893949</c:v>
                </c:pt>
                <c:pt idx="5773">
                  <c:v>-129.39710931118</c:v>
                </c:pt>
                <c:pt idx="5774">
                  <c:v>-129.30205795049099</c:v>
                </c:pt>
                <c:pt idx="5775">
                  <c:v>-129.207007808687</c:v>
                </c:pt>
                <c:pt idx="5776">
                  <c:v>-129.11195888258101</c:v>
                </c:pt>
                <c:pt idx="5777">
                  <c:v>-129.01691116899201</c:v>
                </c:pt>
                <c:pt idx="5778">
                  <c:v>-128.92186466474499</c:v>
                </c:pt>
                <c:pt idx="5779">
                  <c:v>-128.82681936667299</c:v>
                </c:pt>
                <c:pt idx="5780">
                  <c:v>-128.731775271614</c:v>
                </c:pt>
                <c:pt idx="5781">
                  <c:v>-128.63673237641601</c:v>
                </c:pt>
                <c:pt idx="5782">
                  <c:v>-128.541690677931</c:v>
                </c:pt>
                <c:pt idx="5783">
                  <c:v>-128.44665017301099</c:v>
                </c:pt>
                <c:pt idx="5784">
                  <c:v>-128.351610858453</c:v>
                </c:pt>
                <c:pt idx="5785">
                  <c:v>-128.25657273101999</c:v>
                </c:pt>
                <c:pt idx="5786">
                  <c:v>-128.16153578747401</c:v>
                </c:pt>
                <c:pt idx="5787">
                  <c:v>-128.06650002458099</c:v>
                </c:pt>
                <c:pt idx="5788">
                  <c:v>-127.971465439106</c:v>
                </c:pt>
                <c:pt idx="5789">
                  <c:v>-127.876432027817</c:v>
                </c:pt>
                <c:pt idx="5790">
                  <c:v>-127.781399787486</c:v>
                </c:pt>
                <c:pt idx="5791">
                  <c:v>-127.686368714889</c:v>
                </c:pt>
                <c:pt idx="5792">
                  <c:v>-127.59133880682199</c:v>
                </c:pt>
                <c:pt idx="5793">
                  <c:v>-127.496310060089</c:v>
                </c:pt>
                <c:pt idx="5794">
                  <c:v>-127.40128247150101</c:v>
                </c:pt>
                <c:pt idx="5795">
                  <c:v>-127.30625603787399</c:v>
                </c:pt>
                <c:pt idx="5796">
                  <c:v>-127.211230756029</c:v>
                </c:pt>
                <c:pt idx="5797">
                  <c:v>-127.11620662279699</c:v>
                </c:pt>
                <c:pt idx="5798">
                  <c:v>-127.02118363501199</c:v>
                </c:pt>
                <c:pt idx="5799">
                  <c:v>-126.926161789516</c:v>
                </c:pt>
                <c:pt idx="5800">
                  <c:v>-126.831141083156</c:v>
                </c:pt>
                <c:pt idx="5801">
                  <c:v>-126.736121512786</c:v>
                </c:pt>
                <c:pt idx="5802">
                  <c:v>-126.641103075267</c:v>
                </c:pt>
                <c:pt idx="5803">
                  <c:v>-126.546085767465</c:v>
                </c:pt>
                <c:pt idx="5804">
                  <c:v>-126.451069586252</c:v>
                </c:pt>
                <c:pt idx="5805">
                  <c:v>-126.356054528508</c:v>
                </c:pt>
                <c:pt idx="5806">
                  <c:v>-126.261040591119</c:v>
                </c:pt>
                <c:pt idx="5807">
                  <c:v>-126.16602777097501</c:v>
                </c:pt>
                <c:pt idx="5808">
                  <c:v>-126.07101606497601</c:v>
                </c:pt>
                <c:pt idx="5809">
                  <c:v>-125.976005470026</c:v>
                </c:pt>
                <c:pt idx="5810">
                  <c:v>-125.880995983036</c:v>
                </c:pt>
                <c:pt idx="5811">
                  <c:v>-125.785987600922</c:v>
                </c:pt>
                <c:pt idx="5812">
                  <c:v>-125.690980320604</c:v>
                </c:pt>
                <c:pt idx="5813">
                  <c:v>-125.595974138982</c:v>
                </c:pt>
                <c:pt idx="5814">
                  <c:v>-125.500969052961</c:v>
                </c:pt>
                <c:pt idx="5815">
                  <c:v>-125.405965059455</c:v>
                </c:pt>
                <c:pt idx="5816">
                  <c:v>-125.310962155387</c:v>
                </c:pt>
                <c:pt idx="5817">
                  <c:v>-125.215960337689</c:v>
                </c:pt>
                <c:pt idx="5818">
                  <c:v>-125.120959603301</c:v>
                </c:pt>
                <c:pt idx="5819">
                  <c:v>-125.025959949173</c:v>
                </c:pt>
                <c:pt idx="5820">
                  <c:v>-124.93096137226399</c:v>
                </c:pt>
                <c:pt idx="5821">
                  <c:v>-124.835963869542</c:v>
                </c:pt>
                <c:pt idx="5822">
                  <c:v>-124.740967437984</c:v>
                </c:pt>
                <c:pt idx="5823">
                  <c:v>-124.64597207457599</c:v>
                </c:pt>
                <c:pt idx="5824">
                  <c:v>-124.550977776314</c:v>
                </c:pt>
                <c:pt idx="5825">
                  <c:v>-124.455984540201</c:v>
                </c:pt>
                <c:pt idx="5826">
                  <c:v>-124.360992363251</c:v>
                </c:pt>
                <c:pt idx="5827">
                  <c:v>-124.26600124248699</c:v>
                </c:pt>
                <c:pt idx="5828">
                  <c:v>-124.171011174941</c:v>
                </c:pt>
                <c:pt idx="5829">
                  <c:v>-124.076022157653</c:v>
                </c:pt>
                <c:pt idx="5830">
                  <c:v>-123.981034187681</c:v>
                </c:pt>
                <c:pt idx="5831">
                  <c:v>-123.886047262133</c:v>
                </c:pt>
                <c:pt idx="5832">
                  <c:v>-123.79106137814099</c:v>
                </c:pt>
                <c:pt idx="5833">
                  <c:v>-123.696076532847</c:v>
                </c:pt>
                <c:pt idx="5834">
                  <c:v>-123.601092723401</c:v>
                </c:pt>
                <c:pt idx="5835">
                  <c:v>-123.50610994696</c:v>
                </c:pt>
                <c:pt idx="5836">
                  <c:v>-123.411128200692</c:v>
                </c:pt>
                <c:pt idx="5837">
                  <c:v>-123.316147481773</c:v>
                </c:pt>
                <c:pt idx="5838">
                  <c:v>-123.22116778738599</c:v>
                </c:pt>
                <c:pt idx="5839">
                  <c:v>-123.126189114724</c:v>
                </c:pt>
                <c:pt idx="5840">
                  <c:v>-123.031211460989</c:v>
                </c:pt>
                <c:pt idx="5841">
                  <c:v>-122.936234823389</c:v>
                </c:pt>
                <c:pt idx="5842">
                  <c:v>-122.84125919912501</c:v>
                </c:pt>
                <c:pt idx="5843">
                  <c:v>-122.746284585387</c:v>
                </c:pt>
                <c:pt idx="5844">
                  <c:v>-122.651310979375</c:v>
                </c:pt>
                <c:pt idx="5845">
                  <c:v>-122.556338378292</c:v>
                </c:pt>
                <c:pt idx="5846">
                  <c:v>-122.461366779347</c:v>
                </c:pt>
                <c:pt idx="5847">
                  <c:v>-122.366396179755</c:v>
                </c:pt>
                <c:pt idx="5848">
                  <c:v>-122.271426576735</c:v>
                </c:pt>
                <c:pt idx="5849">
                  <c:v>-122.17645796751199</c:v>
                </c:pt>
                <c:pt idx="5850">
                  <c:v>-122.081490349319</c:v>
                </c:pt>
                <c:pt idx="5851">
                  <c:v>-121.986523719391</c:v>
                </c:pt>
                <c:pt idx="5852">
                  <c:v>-121.891558074969</c:v>
                </c:pt>
                <c:pt idx="5853">
                  <c:v>-121.796593413306</c:v>
                </c:pt>
                <c:pt idx="5854">
                  <c:v>-121.70162973168701</c:v>
                </c:pt>
                <c:pt idx="5855">
                  <c:v>-121.60666702742699</c:v>
                </c:pt>
                <c:pt idx="5856">
                  <c:v>-121.511705297848</c:v>
                </c:pt>
                <c:pt idx="5857">
                  <c:v>-121.416744540275</c:v>
                </c:pt>
                <c:pt idx="5858">
                  <c:v>-121.321784752043</c:v>
                </c:pt>
                <c:pt idx="5859">
                  <c:v>-121.226825930491</c:v>
                </c:pt>
                <c:pt idx="5860">
                  <c:v>-121.131868072963</c:v>
                </c:pt>
                <c:pt idx="5861">
                  <c:v>-121.036911176812</c:v>
                </c:pt>
                <c:pt idx="5862">
                  <c:v>-120.941955239393</c:v>
                </c:pt>
                <c:pt idx="5863">
                  <c:v>-120.847000258072</c:v>
                </c:pt>
                <c:pt idx="5864">
                  <c:v>-120.752046230218</c:v>
                </c:pt>
                <c:pt idx="5865">
                  <c:v>-120.65709315320601</c:v>
                </c:pt>
                <c:pt idx="5866">
                  <c:v>-120.56214102441901</c:v>
                </c:pt>
                <c:pt idx="5867">
                  <c:v>-120.467189841245</c:v>
                </c:pt>
                <c:pt idx="5868">
                  <c:v>-120.37223960107799</c:v>
                </c:pt>
                <c:pt idx="5869">
                  <c:v>-120.277290301319</c:v>
                </c:pt>
                <c:pt idx="5870">
                  <c:v>-120.182341939363</c:v>
                </c:pt>
                <c:pt idx="5871">
                  <c:v>-120.087394512591</c:v>
                </c:pt>
                <c:pt idx="5872">
                  <c:v>-119.992448018378</c:v>
                </c:pt>
                <c:pt idx="5873">
                  <c:v>-119.89750245410301</c:v>
                </c:pt>
                <c:pt idx="5874">
                  <c:v>-119.802557817146</c:v>
                </c:pt>
                <c:pt idx="5875">
                  <c:v>-119.707614104887</c:v>
                </c:pt>
                <c:pt idx="5876">
                  <c:v>-119.612671314709</c:v>
                </c:pt>
                <c:pt idx="5877">
                  <c:v>-119.517729443996</c:v>
                </c:pt>
                <c:pt idx="5878">
                  <c:v>-119.422788490134</c:v>
                </c:pt>
                <c:pt idx="5879">
                  <c:v>-119.32784845050899</c:v>
                </c:pt>
                <c:pt idx="5880">
                  <c:v>-119.232909322509</c:v>
                </c:pt>
                <c:pt idx="5881">
                  <c:v>-119.13797110352399</c:v>
                </c:pt>
                <c:pt idx="5882">
                  <c:v>-119.04303379094701</c:v>
                </c:pt>
                <c:pt idx="5883">
                  <c:v>-118.948097382168</c:v>
                </c:pt>
                <c:pt idx="5884">
                  <c:v>-118.853161874584</c:v>
                </c:pt>
                <c:pt idx="5885">
                  <c:v>-118.758227265589</c:v>
                </c:pt>
                <c:pt idx="5886">
                  <c:v>-118.66329355258</c:v>
                </c:pt>
                <c:pt idx="5887">
                  <c:v>-118.568360732957</c:v>
                </c:pt>
                <c:pt idx="5888">
                  <c:v>-118.47342880412</c:v>
                </c:pt>
                <c:pt idx="5889">
                  <c:v>-118.378497763479</c:v>
                </c:pt>
                <c:pt idx="5890">
                  <c:v>-118.283567608494</c:v>
                </c:pt>
                <c:pt idx="5891">
                  <c:v>-118.188638336648</c:v>
                </c:pt>
                <c:pt idx="5892">
                  <c:v>-118.093709945426</c:v>
                </c:pt>
                <c:pt idx="5893">
                  <c:v>-117.998782432314</c:v>
                </c:pt>
                <c:pt idx="5894">
                  <c:v>-117.90385579480299</c:v>
                </c:pt>
                <c:pt idx="5895">
                  <c:v>-117.80893003038599</c:v>
                </c:pt>
                <c:pt idx="5896">
                  <c:v>-117.71400513656</c:v>
                </c:pt>
                <c:pt idx="5897">
                  <c:v>-117.619081110838</c:v>
                </c:pt>
                <c:pt idx="5898">
                  <c:v>-117.524157950741</c:v>
                </c:pt>
                <c:pt idx="5899">
                  <c:v>-117.429235653798</c:v>
                </c:pt>
                <c:pt idx="5900">
                  <c:v>-117.334314217543</c:v>
                </c:pt>
                <c:pt idx="5901">
                  <c:v>-117.23939363951899</c:v>
                </c:pt>
                <c:pt idx="5902">
                  <c:v>-117.144473917274</c:v>
                </c:pt>
                <c:pt idx="5903">
                  <c:v>-117.049555048364</c:v>
                </c:pt>
                <c:pt idx="5904">
                  <c:v>-116.954637030352</c:v>
                </c:pt>
                <c:pt idx="5905">
                  <c:v>-116.859719860813</c:v>
                </c:pt>
                <c:pt idx="5906">
                  <c:v>-116.76480353734399</c:v>
                </c:pt>
                <c:pt idx="5907">
                  <c:v>-116.66988805754799</c:v>
                </c:pt>
                <c:pt idx="5908">
                  <c:v>-116.574973419043</c:v>
                </c:pt>
                <c:pt idx="5909">
                  <c:v>-116.480059619454</c:v>
                </c:pt>
                <c:pt idx="5910">
                  <c:v>-116.385146656418</c:v>
                </c:pt>
                <c:pt idx="5911">
                  <c:v>-116.290234527584</c:v>
                </c:pt>
                <c:pt idx="5912">
                  <c:v>-116.19532323060901</c:v>
                </c:pt>
                <c:pt idx="5913">
                  <c:v>-116.100412763162</c:v>
                </c:pt>
                <c:pt idx="5914">
                  <c:v>-116.00550312292199</c:v>
                </c:pt>
                <c:pt idx="5915">
                  <c:v>-115.91059430758</c:v>
                </c:pt>
                <c:pt idx="5916">
                  <c:v>-115.81568631483501</c:v>
                </c:pt>
                <c:pt idx="5917">
                  <c:v>-115.720779142398</c:v>
                </c:pt>
                <c:pt idx="5918">
                  <c:v>-115.625872787993</c:v>
                </c:pt>
                <c:pt idx="5919">
                  <c:v>-115.53096724935</c:v>
                </c:pt>
                <c:pt idx="5920">
                  <c:v>-115.43606252421201</c:v>
                </c:pt>
                <c:pt idx="5921">
                  <c:v>-115.341158610335</c:v>
                </c:pt>
                <c:pt idx="5922">
                  <c:v>-115.246255505435</c:v>
                </c:pt>
                <c:pt idx="5923">
                  <c:v>-115.151353207185</c:v>
                </c:pt>
                <c:pt idx="5924">
                  <c:v>-115.05645171325899</c:v>
                </c:pt>
                <c:pt idx="5925">
                  <c:v>-114.961551021335</c:v>
                </c:pt>
                <c:pt idx="5926">
                  <c:v>-114.866651129093</c:v>
                </c:pt>
                <c:pt idx="5927">
                  <c:v>-114.77175203422</c:v>
                </c:pt>
                <c:pt idx="5928">
                  <c:v>-114.676853734405</c:v>
                </c:pt>
                <c:pt idx="5929">
                  <c:v>-114.581956227342</c:v>
                </c:pt>
                <c:pt idx="5930">
                  <c:v>-114.487059510729</c:v>
                </c:pt>
                <c:pt idx="5931">
                  <c:v>-114.392163582267</c:v>
                </c:pt>
                <c:pt idx="5932">
                  <c:v>-114.29726843966399</c:v>
                </c:pt>
                <c:pt idx="5933">
                  <c:v>-114.20237408062999</c:v>
                </c:pt>
                <c:pt idx="5934">
                  <c:v>-114.107480502889</c:v>
                </c:pt>
                <c:pt idx="5935">
                  <c:v>-114.012587704171</c:v>
                </c:pt>
                <c:pt idx="5936">
                  <c:v>-113.917695682219</c:v>
                </c:pt>
                <c:pt idx="5937">
                  <c:v>-113.822804434783</c:v>
                </c:pt>
                <c:pt idx="5938">
                  <c:v>-113.72791395962101</c:v>
                </c:pt>
                <c:pt idx="5939">
                  <c:v>-113.633024254503</c:v>
                </c:pt>
                <c:pt idx="5940">
                  <c:v>-113.53813531720699</c:v>
                </c:pt>
                <c:pt idx="5941">
                  <c:v>-113.44324714552</c:v>
                </c:pt>
                <c:pt idx="5942">
                  <c:v>-113.34835973723899</c:v>
                </c:pt>
                <c:pt idx="5943">
                  <c:v>-113.253473090168</c:v>
                </c:pt>
                <c:pt idx="5944">
                  <c:v>-113.158587202123</c:v>
                </c:pt>
                <c:pt idx="5945">
                  <c:v>-113.063702070928</c:v>
                </c:pt>
                <c:pt idx="5946">
                  <c:v>-112.968817694417</c:v>
                </c:pt>
                <c:pt idx="5947">
                  <c:v>-112.87393407043599</c:v>
                </c:pt>
                <c:pt idx="5948">
                  <c:v>-112.779051196849</c:v>
                </c:pt>
                <c:pt idx="5949">
                  <c:v>-112.684169071526</c:v>
                </c:pt>
                <c:pt idx="5950">
                  <c:v>-112.589287692345</c:v>
                </c:pt>
                <c:pt idx="5951">
                  <c:v>-112.49440705718401</c:v>
                </c:pt>
                <c:pt idx="5952">
                  <c:v>-112.39952716393</c:v>
                </c:pt>
                <c:pt idx="5953">
                  <c:v>-112.304648010473</c:v>
                </c:pt>
                <c:pt idx="5954">
                  <c:v>-112.209769594709</c:v>
                </c:pt>
                <c:pt idx="5955">
                  <c:v>-112.114891914537</c:v>
                </c:pt>
                <c:pt idx="5956">
                  <c:v>-112.02001496786301</c:v>
                </c:pt>
                <c:pt idx="5957">
                  <c:v>-111.925138752596</c:v>
                </c:pt>
                <c:pt idx="5958">
                  <c:v>-111.830263266652</c:v>
                </c:pt>
                <c:pt idx="5959">
                  <c:v>-111.735388507951</c:v>
                </c:pt>
                <c:pt idx="5960">
                  <c:v>-111.64051447441599</c:v>
                </c:pt>
                <c:pt idx="5961">
                  <c:v>-111.545641163979</c:v>
                </c:pt>
                <c:pt idx="5962">
                  <c:v>-111.450768574571</c:v>
                </c:pt>
                <c:pt idx="5963">
                  <c:v>-111.355896704128</c:v>
                </c:pt>
                <c:pt idx="5964">
                  <c:v>-111.26102555058399</c:v>
                </c:pt>
                <c:pt idx="5965">
                  <c:v>-111.166155111885</c:v>
                </c:pt>
                <c:pt idx="5966">
                  <c:v>-111.07128538598</c:v>
                </c:pt>
                <c:pt idx="5967">
                  <c:v>-110.97641637082801</c:v>
                </c:pt>
                <c:pt idx="5968">
                  <c:v>-110.881548064393</c:v>
                </c:pt>
                <c:pt idx="5969">
                  <c:v>-110.786680464646</c:v>
                </c:pt>
                <c:pt idx="5970">
                  <c:v>-110.69181356956599</c:v>
                </c:pt>
                <c:pt idx="5971">
                  <c:v>-110.596947377145</c:v>
                </c:pt>
                <c:pt idx="5972">
                  <c:v>-110.502081885396</c:v>
                </c:pt>
                <c:pt idx="5973">
                  <c:v>-110.407217092346</c:v>
                </c:pt>
                <c:pt idx="5974">
                  <c:v>-110.312352996028</c:v>
                </c:pt>
                <c:pt idx="5975">
                  <c:v>-110.217489594488</c:v>
                </c:pt>
                <c:pt idx="5976">
                  <c:v>-110.122626885778</c:v>
                </c:pt>
                <c:pt idx="5977">
                  <c:v>-110.027764867961</c:v>
                </c:pt>
                <c:pt idx="5978">
                  <c:v>-109.93290353910599</c:v>
                </c:pt>
                <c:pt idx="5979">
                  <c:v>-109.838042897298</c:v>
                </c:pt>
                <c:pt idx="5980">
                  <c:v>-109.74318294063499</c:v>
                </c:pt>
                <c:pt idx="5981">
                  <c:v>-109.648323667222</c:v>
                </c:pt>
                <c:pt idx="5982">
                  <c:v>-109.55346507516801</c:v>
                </c:pt>
                <c:pt idx="5983">
                  <c:v>-109.45860716259</c:v>
                </c:pt>
                <c:pt idx="5984">
                  <c:v>-109.363749927608</c:v>
                </c:pt>
                <c:pt idx="5985">
                  <c:v>-109.268893368351</c:v>
                </c:pt>
                <c:pt idx="5986">
                  <c:v>-109.174037482952</c:v>
                </c:pt>
                <c:pt idx="5987">
                  <c:v>-109.079182269548</c:v>
                </c:pt>
                <c:pt idx="5988">
                  <c:v>-108.984327726285</c:v>
                </c:pt>
                <c:pt idx="5989">
                  <c:v>-108.889473851312</c:v>
                </c:pt>
                <c:pt idx="5990">
                  <c:v>-108.794620642786</c:v>
                </c:pt>
                <c:pt idx="5991">
                  <c:v>-108.699768098866</c:v>
                </c:pt>
                <c:pt idx="5992">
                  <c:v>-108.60491621772201</c:v>
                </c:pt>
                <c:pt idx="5993">
                  <c:v>-108.510064997524</c:v>
                </c:pt>
                <c:pt idx="5994">
                  <c:v>-108.415214436439</c:v>
                </c:pt>
                <c:pt idx="5995">
                  <c:v>-108.32036453260601</c:v>
                </c:pt>
                <c:pt idx="5996">
                  <c:v>-108.22551528417</c:v>
                </c:pt>
                <c:pt idx="5997">
                  <c:v>-108.13066668928199</c:v>
                </c:pt>
                <c:pt idx="5998">
                  <c:v>-108.035818746098</c:v>
                </c:pt>
                <c:pt idx="5999">
                  <c:v>-107.940971452781</c:v>
                </c:pt>
                <c:pt idx="6000">
                  <c:v>-107.846124807501</c:v>
                </c:pt>
                <c:pt idx="6001">
                  <c:v>-107.75127880843399</c:v>
                </c:pt>
                <c:pt idx="6002">
                  <c:v>-107.656433453764</c:v>
                </c:pt>
                <c:pt idx="6003">
                  <c:v>-107.561588741679</c:v>
                </c:pt>
                <c:pt idx="6004">
                  <c:v>-107.46674467037499</c:v>
                </c:pt>
                <c:pt idx="6005">
                  <c:v>-107.37190123805399</c:v>
                </c:pt>
                <c:pt idx="6006">
                  <c:v>-107.277058442925</c:v>
                </c:pt>
                <c:pt idx="6007">
                  <c:v>-107.182216283204</c:v>
                </c:pt>
                <c:pt idx="6008">
                  <c:v>-107.087374757113</c:v>
                </c:pt>
                <c:pt idx="6009">
                  <c:v>-106.992533862879</c:v>
                </c:pt>
                <c:pt idx="6010">
                  <c:v>-106.897693598738</c:v>
                </c:pt>
                <c:pt idx="6011">
                  <c:v>-106.80285396293</c:v>
                </c:pt>
                <c:pt idx="6012">
                  <c:v>-106.708014953705</c:v>
                </c:pt>
                <c:pt idx="6013">
                  <c:v>-106.61317656931701</c:v>
                </c:pt>
                <c:pt idx="6014">
                  <c:v>-106.518338808037</c:v>
                </c:pt>
                <c:pt idx="6015">
                  <c:v>-106.423501668181</c:v>
                </c:pt>
                <c:pt idx="6016">
                  <c:v>-106.32866514807699</c:v>
                </c:pt>
                <c:pt idx="6017">
                  <c:v>-106.233829246063</c:v>
                </c:pt>
                <c:pt idx="6018">
                  <c:v>-106.138993960452</c:v>
                </c:pt>
                <c:pt idx="6019">
                  <c:v>-106.044159289493</c:v>
                </c:pt>
                <c:pt idx="6020">
                  <c:v>-105.949325231427</c:v>
                </c:pt>
                <c:pt idx="6021">
                  <c:v>-105.854491784497</c:v>
                </c:pt>
                <c:pt idx="6022">
                  <c:v>-105.759658946947</c:v>
                </c:pt>
                <c:pt idx="6023">
                  <c:v>-105.66482671702499</c:v>
                </c:pt>
                <c:pt idx="6024">
                  <c:v>-105.56999509298301</c:v>
                </c:pt>
                <c:pt idx="6025">
                  <c:v>-105.475164073073</c:v>
                </c:pt>
                <c:pt idx="6026">
                  <c:v>-105.380333655553</c:v>
                </c:pt>
                <c:pt idx="6027">
                  <c:v>-105.28550383869</c:v>
                </c:pt>
                <c:pt idx="6028">
                  <c:v>-105.190674620754</c:v>
                </c:pt>
                <c:pt idx="6029">
                  <c:v>-105.095846000016</c:v>
                </c:pt>
                <c:pt idx="6030">
                  <c:v>-105.00101797475</c:v>
                </c:pt>
                <c:pt idx="6031">
                  <c:v>-104.906190543232</c:v>
                </c:pt>
                <c:pt idx="6032">
                  <c:v>-104.811363703738</c:v>
                </c:pt>
                <c:pt idx="6033">
                  <c:v>-104.716537454548</c:v>
                </c:pt>
                <c:pt idx="6034">
                  <c:v>-104.62171179394301</c:v>
                </c:pt>
                <c:pt idx="6035">
                  <c:v>-104.526886720207</c:v>
                </c:pt>
                <c:pt idx="6036">
                  <c:v>-104.432062231625</c:v>
                </c:pt>
                <c:pt idx="6037">
                  <c:v>-104.33723832648199</c:v>
                </c:pt>
                <c:pt idx="6038">
                  <c:v>-104.242415003069</c:v>
                </c:pt>
                <c:pt idx="6039">
                  <c:v>-104.147592259676</c:v>
                </c:pt>
                <c:pt idx="6040">
                  <c:v>-104.052770094596</c:v>
                </c:pt>
                <c:pt idx="6041">
                  <c:v>-103.957948506124</c:v>
                </c:pt>
                <c:pt idx="6042">
                  <c:v>-103.86312749257699</c:v>
                </c:pt>
                <c:pt idx="6043">
                  <c:v>-103.768307052333</c:v>
                </c:pt>
                <c:pt idx="6044">
                  <c:v>-103.673487183791</c:v>
                </c:pt>
                <c:pt idx="6045">
                  <c:v>-103.578667885352</c:v>
                </c:pt>
                <c:pt idx="6046">
                  <c:v>-103.483849155428</c:v>
                </c:pt>
                <c:pt idx="6047">
                  <c:v>-103.38903099243601</c:v>
                </c:pt>
                <c:pt idx="6048">
                  <c:v>-103.29421339480101</c:v>
                </c:pt>
                <c:pt idx="6049">
                  <c:v>-103.199396360954</c:v>
                </c:pt>
                <c:pt idx="6050">
                  <c:v>-103.104579889338</c:v>
                </c:pt>
                <c:pt idx="6051">
                  <c:v>-103.00976397842901</c:v>
                </c:pt>
                <c:pt idx="6052">
                  <c:v>-102.91494862671399</c:v>
                </c:pt>
                <c:pt idx="6053">
                  <c:v>-102.820133832682</c:v>
                </c:pt>
                <c:pt idx="6054">
                  <c:v>-102.72531959482799</c:v>
                </c:pt>
                <c:pt idx="6055">
                  <c:v>-102.630505911651</c:v>
                </c:pt>
                <c:pt idx="6056">
                  <c:v>-102.535692781652</c:v>
                </c:pt>
                <c:pt idx="6057">
                  <c:v>-102.440880203337</c:v>
                </c:pt>
                <c:pt idx="6058">
                  <c:v>-102.346068175216</c:v>
                </c:pt>
                <c:pt idx="6059">
                  <c:v>-102.25125669580299</c:v>
                </c:pt>
                <c:pt idx="6060">
                  <c:v>-102.15644576361601</c:v>
                </c:pt>
                <c:pt idx="6061">
                  <c:v>-102.06163537717499</c:v>
                </c:pt>
                <c:pt idx="6062">
                  <c:v>-101.966825535007</c:v>
                </c:pt>
                <c:pt idx="6063">
                  <c:v>-101.87201623564</c:v>
                </c:pt>
                <c:pt idx="6064">
                  <c:v>-101.777207477609</c:v>
                </c:pt>
                <c:pt idx="6065">
                  <c:v>-101.682399259449</c:v>
                </c:pt>
                <c:pt idx="6066">
                  <c:v>-101.58759157970201</c:v>
                </c:pt>
                <c:pt idx="6067">
                  <c:v>-101.492784436893</c:v>
                </c:pt>
                <c:pt idx="6068">
                  <c:v>-101.397977829506</c:v>
                </c:pt>
                <c:pt idx="6069">
                  <c:v>-101.303171756026</c:v>
                </c:pt>
                <c:pt idx="6070">
                  <c:v>-101.208366214946</c:v>
                </c:pt>
                <c:pt idx="6071">
                  <c:v>-101.11356120476501</c:v>
                </c:pt>
                <c:pt idx="6072">
                  <c:v>-101.01875672398801</c:v>
                </c:pt>
                <c:pt idx="6073">
                  <c:v>-100.923952771128</c:v>
                </c:pt>
                <c:pt idx="6074">
                  <c:v>-100.82914934470701</c:v>
                </c:pt>
                <c:pt idx="6075">
                  <c:v>-100.734346443251</c:v>
                </c:pt>
                <c:pt idx="6076">
                  <c:v>-100.639544065294</c:v>
                </c:pt>
                <c:pt idx="6077">
                  <c:v>-100.544742209378</c:v>
                </c:pt>
                <c:pt idx="6078">
                  <c:v>-100.449940874052</c:v>
                </c:pt>
                <c:pt idx="6079">
                  <c:v>-100.355140057871</c:v>
                </c:pt>
                <c:pt idx="6080">
                  <c:v>-100.260339759399</c:v>
                </c:pt>
                <c:pt idx="6081">
                  <c:v>-100.16553997720401</c:v>
                </c:pt>
                <c:pt idx="6082">
                  <c:v>-100.070740709864</c:v>
                </c:pt>
                <c:pt idx="6083">
                  <c:v>-99.975941955962796</c:v>
                </c:pt>
                <c:pt idx="6084">
                  <c:v>-99.881143714091607</c:v>
                </c:pt>
                <c:pt idx="6085">
                  <c:v>-99.786345982848601</c:v>
                </c:pt>
                <c:pt idx="6086">
                  <c:v>-99.691548760851205</c:v>
                </c:pt>
                <c:pt idx="6087">
                  <c:v>-99.596752046742395</c:v>
                </c:pt>
                <c:pt idx="6088">
                  <c:v>-99.501955839172993</c:v>
                </c:pt>
                <c:pt idx="6089">
                  <c:v>-99.407160136798794</c:v>
                </c:pt>
                <c:pt idx="6090">
                  <c:v>-99.312364938280297</c:v>
                </c:pt>
                <c:pt idx="6091">
                  <c:v>-99.217570242283003</c:v>
                </c:pt>
                <c:pt idx="6092">
                  <c:v>-99.122776047477302</c:v>
                </c:pt>
                <c:pt idx="6093">
                  <c:v>-99.027982352535602</c:v>
                </c:pt>
                <c:pt idx="6094">
                  <c:v>-98.933189156128805</c:v>
                </c:pt>
                <c:pt idx="6095">
                  <c:v>-98.838396456929402</c:v>
                </c:pt>
                <c:pt idx="6096">
                  <c:v>-98.743604253611295</c:v>
                </c:pt>
                <c:pt idx="6097">
                  <c:v>-98.648812544850102</c:v>
                </c:pt>
                <c:pt idx="6098">
                  <c:v>-98.554021329323106</c:v>
                </c:pt>
                <c:pt idx="6099">
                  <c:v>-98.459230605709195</c:v>
                </c:pt>
                <c:pt idx="6100">
                  <c:v>-98.364440372689202</c:v>
                </c:pt>
                <c:pt idx="6101">
                  <c:v>-98.269650628945101</c:v>
                </c:pt>
                <c:pt idx="6102">
                  <c:v>-98.174861373160994</c:v>
                </c:pt>
                <c:pt idx="6103">
                  <c:v>-98.080072604022305</c:v>
                </c:pt>
                <c:pt idx="6104">
                  <c:v>-97.985284320216294</c:v>
                </c:pt>
                <c:pt idx="6105">
                  <c:v>-97.890496520431896</c:v>
                </c:pt>
                <c:pt idx="6106">
                  <c:v>-97.795709203359493</c:v>
                </c:pt>
                <c:pt idx="6107">
                  <c:v>-97.700922367691504</c:v>
                </c:pt>
                <c:pt idx="6108">
                  <c:v>-97.606136012121794</c:v>
                </c:pt>
                <c:pt idx="6109">
                  <c:v>-97.511350135345694</c:v>
                </c:pt>
                <c:pt idx="6110">
                  <c:v>-97.416564736060707</c:v>
                </c:pt>
                <c:pt idx="6111">
                  <c:v>-97.321779812965502</c:v>
                </c:pt>
                <c:pt idx="6112">
                  <c:v>-97.226995364760697</c:v>
                </c:pt>
                <c:pt idx="6113">
                  <c:v>-97.132211390148598</c:v>
                </c:pt>
                <c:pt idx="6114">
                  <c:v>-97.037427887833005</c:v>
                </c:pt>
                <c:pt idx="6115">
                  <c:v>-96.942644856519607</c:v>
                </c:pt>
                <c:pt idx="6116">
                  <c:v>-96.847862294915601</c:v>
                </c:pt>
                <c:pt idx="6117">
                  <c:v>-96.75308020173</c:v>
                </c:pt>
                <c:pt idx="6118">
                  <c:v>-96.658298575673399</c:v>
                </c:pt>
                <c:pt idx="6119">
                  <c:v>-96.563517415458506</c:v>
                </c:pt>
                <c:pt idx="6120">
                  <c:v>-96.4687367197957</c:v>
                </c:pt>
                <c:pt idx="6121">
                  <c:v>-96.373956487360104</c:v>
                </c:pt>
                <c:pt idx="6122">
                  <c:v>-96.279176716809403</c:v>
                </c:pt>
                <c:pt idx="6123">
                  <c:v>-96.184397406806099</c:v>
                </c:pt>
                <c:pt idx="6124">
                  <c:v>-96.089618556018905</c:v>
                </c:pt>
                <c:pt idx="6125">
                  <c:v>-95.994840163135194</c:v>
                </c:pt>
                <c:pt idx="6126">
                  <c:v>-95.900062226859902</c:v>
                </c:pt>
                <c:pt idx="6127">
                  <c:v>-95.805284745903407</c:v>
                </c:pt>
                <c:pt idx="6128">
                  <c:v>-95.710507718981503</c:v>
                </c:pt>
                <c:pt idx="6129">
                  <c:v>-95.615731144815598</c:v>
                </c:pt>
                <c:pt idx="6130">
                  <c:v>-95.520955022132398</c:v>
                </c:pt>
                <c:pt idx="6131">
                  <c:v>-95.426179349664096</c:v>
                </c:pt>
                <c:pt idx="6132">
                  <c:v>-95.331404126148499</c:v>
                </c:pt>
                <c:pt idx="6133">
                  <c:v>-95.236629350328599</c:v>
                </c:pt>
                <c:pt idx="6134">
                  <c:v>-95.141855020953201</c:v>
                </c:pt>
                <c:pt idx="6135">
                  <c:v>-95.047081136776299</c:v>
                </c:pt>
                <c:pt idx="6136">
                  <c:v>-94.952307696557398</c:v>
                </c:pt>
                <c:pt idx="6137">
                  <c:v>-94.857534699061702</c:v>
                </c:pt>
                <c:pt idx="6138">
                  <c:v>-94.762762143059604</c:v>
                </c:pt>
                <c:pt idx="6139">
                  <c:v>-94.667990027327207</c:v>
                </c:pt>
                <c:pt idx="6140">
                  <c:v>-94.573218350645902</c:v>
                </c:pt>
                <c:pt idx="6141">
                  <c:v>-94.478447111802794</c:v>
                </c:pt>
                <c:pt idx="6142">
                  <c:v>-94.3836763095902</c:v>
                </c:pt>
                <c:pt idx="6143">
                  <c:v>-94.288905942806196</c:v>
                </c:pt>
                <c:pt idx="6144">
                  <c:v>-94.194136010254098</c:v>
                </c:pt>
                <c:pt idx="6145">
                  <c:v>-94.099366510742797</c:v>
                </c:pt>
                <c:pt idx="6146">
                  <c:v>-94.004597443086894</c:v>
                </c:pt>
                <c:pt idx="6147">
                  <c:v>-93.909828806106205</c:v>
                </c:pt>
                <c:pt idx="6148">
                  <c:v>-93.815060598624001</c:v>
                </c:pt>
                <c:pt idx="6149">
                  <c:v>-93.720292819455196</c:v>
                </c:pt>
                <c:pt idx="6150">
                  <c:v>-93.625525467411805</c:v>
                </c:pt>
                <c:pt idx="6151">
                  <c:v>-93.530758541310007</c:v>
                </c:pt>
                <c:pt idx="6152">
                  <c:v>-93.435992039970301</c:v>
                </c:pt>
                <c:pt idx="6153">
                  <c:v>-93.341225962217706</c:v>
                </c:pt>
                <c:pt idx="6154">
                  <c:v>-93.246460306881303</c:v>
                </c:pt>
                <c:pt idx="6155">
                  <c:v>-93.151695072794695</c:v>
                </c:pt>
                <c:pt idx="6156">
                  <c:v>-93.056930258795703</c:v>
                </c:pt>
                <c:pt idx="6157">
                  <c:v>-92.962165863726398</c:v>
                </c:pt>
                <c:pt idx="6158">
                  <c:v>-92.867401886439197</c:v>
                </c:pt>
                <c:pt idx="6159">
                  <c:v>-92.772638325825</c:v>
                </c:pt>
                <c:pt idx="6160">
                  <c:v>-92.677875180795496</c:v>
                </c:pt>
                <c:pt idx="6161">
                  <c:v>-92.583112450265403</c:v>
                </c:pt>
                <c:pt idx="6162">
                  <c:v>-92.488350133152295</c:v>
                </c:pt>
                <c:pt idx="6163">
                  <c:v>-92.393588228377297</c:v>
                </c:pt>
                <c:pt idx="6164">
                  <c:v>-92.298826734863994</c:v>
                </c:pt>
                <c:pt idx="6165">
                  <c:v>-92.204065651539395</c:v>
                </c:pt>
                <c:pt idx="6166">
                  <c:v>-92.109304977333693</c:v>
                </c:pt>
                <c:pt idx="6167">
                  <c:v>-92.014544711179795</c:v>
                </c:pt>
                <c:pt idx="6168">
                  <c:v>-91.919784852014004</c:v>
                </c:pt>
                <c:pt idx="6169">
                  <c:v>-91.825025398775395</c:v>
                </c:pt>
                <c:pt idx="6170">
                  <c:v>-91.730266350406396</c:v>
                </c:pt>
                <c:pt idx="6171">
                  <c:v>-91.635507705852405</c:v>
                </c:pt>
                <c:pt idx="6172">
                  <c:v>-91.540749464061804</c:v>
                </c:pt>
                <c:pt idx="6173">
                  <c:v>-91.445991623986203</c:v>
                </c:pt>
                <c:pt idx="6174">
                  <c:v>-91.351234184580093</c:v>
                </c:pt>
                <c:pt idx="6175">
                  <c:v>-91.256477144801394</c:v>
                </c:pt>
                <c:pt idx="6176">
                  <c:v>-91.161720503610695</c:v>
                </c:pt>
                <c:pt idx="6177">
                  <c:v>-91.066964259971996</c:v>
                </c:pt>
                <c:pt idx="6178">
                  <c:v>-90.972208412852297</c:v>
                </c:pt>
                <c:pt idx="6179">
                  <c:v>-90.8774529612229</c:v>
                </c:pt>
                <c:pt idx="6180">
                  <c:v>-90.782697904063696</c:v>
                </c:pt>
                <c:pt idx="6181">
                  <c:v>-90.687943240357797</c:v>
                </c:pt>
                <c:pt idx="6182">
                  <c:v>-90.593188969090903</c:v>
                </c:pt>
                <c:pt idx="6183">
                  <c:v>-90.498435089250705</c:v>
                </c:pt>
                <c:pt idx="6184">
                  <c:v>-90.403681599827394</c:v>
                </c:pt>
                <c:pt idx="6185">
                  <c:v>-90.308928499813106</c:v>
                </c:pt>
                <c:pt idx="6186">
                  <c:v>-90.214175788202695</c:v>
                </c:pt>
                <c:pt idx="6187">
                  <c:v>-90.119423463992803</c:v>
                </c:pt>
                <c:pt idx="6188">
                  <c:v>-90.0246715261828</c:v>
                </c:pt>
                <c:pt idx="6189">
                  <c:v>-89.929919973774005</c:v>
                </c:pt>
                <c:pt idx="6190">
                  <c:v>-89.835168805769996</c:v>
                </c:pt>
                <c:pt idx="6191">
                  <c:v>-89.740418021177007</c:v>
                </c:pt>
                <c:pt idx="6192">
                  <c:v>-89.645667619003007</c:v>
                </c:pt>
                <c:pt idx="6193">
                  <c:v>-89.550917598258707</c:v>
                </c:pt>
                <c:pt idx="6194">
                  <c:v>-89.456167957956893</c:v>
                </c:pt>
                <c:pt idx="6195">
                  <c:v>-89.361418697112597</c:v>
                </c:pt>
                <c:pt idx="6196">
                  <c:v>-89.266669814743196</c:v>
                </c:pt>
                <c:pt idx="6197">
                  <c:v>-89.171921309861105</c:v>
                </c:pt>
                <c:pt idx="6198">
                  <c:v>-89.077173181469007</c:v>
                </c:pt>
                <c:pt idx="6199">
                  <c:v>-88.982425428569201</c:v>
                </c:pt>
                <c:pt idx="6200">
                  <c:v>-88.887678050164695</c:v>
                </c:pt>
                <c:pt idx="6201">
                  <c:v>-88.792931045259607</c:v>
                </c:pt>
                <c:pt idx="6202">
                  <c:v>-88.698184412859007</c:v>
                </c:pt>
                <c:pt idx="6203">
                  <c:v>-88.603438151968703</c:v>
                </c:pt>
                <c:pt idx="6204">
                  <c:v>-88.508692261595698</c:v>
                </c:pt>
                <c:pt idx="6205">
                  <c:v>-88.413946740748003</c:v>
                </c:pt>
                <c:pt idx="6206">
                  <c:v>-88.319201588441501</c:v>
                </c:pt>
                <c:pt idx="6207">
                  <c:v>-88.224456803701102</c:v>
                </c:pt>
                <c:pt idx="6208">
                  <c:v>-88.129712385556005</c:v>
                </c:pt>
                <c:pt idx="6209">
                  <c:v>-88.034968333039402</c:v>
                </c:pt>
                <c:pt idx="6210">
                  <c:v>-87.940224645188806</c:v>
                </c:pt>
                <c:pt idx="6211">
                  <c:v>-87.845481321045796</c:v>
                </c:pt>
                <c:pt idx="6212">
                  <c:v>-87.750738359656197</c:v>
                </c:pt>
                <c:pt idx="6213">
                  <c:v>-87.655995760069999</c:v>
                </c:pt>
                <c:pt idx="6214">
                  <c:v>-87.5612535213413</c:v>
                </c:pt>
                <c:pt idx="6215">
                  <c:v>-87.466511642528602</c:v>
                </c:pt>
                <c:pt idx="6216">
                  <c:v>-87.3717701226944</c:v>
                </c:pt>
                <c:pt idx="6217">
                  <c:v>-87.277028960905398</c:v>
                </c:pt>
                <c:pt idx="6218">
                  <c:v>-87.182288156232502</c:v>
                </c:pt>
                <c:pt idx="6219">
                  <c:v>-87.087547707750801</c:v>
                </c:pt>
                <c:pt idx="6220">
                  <c:v>-86.992807614541405</c:v>
                </c:pt>
                <c:pt idx="6221">
                  <c:v>-86.898067875701301</c:v>
                </c:pt>
                <c:pt idx="6222">
                  <c:v>-86.803328490338103</c:v>
                </c:pt>
                <c:pt idx="6223">
                  <c:v>-86.708589457563704</c:v>
                </c:pt>
                <c:pt idx="6224">
                  <c:v>-86.613850776494701</c:v>
                </c:pt>
                <c:pt idx="6225">
                  <c:v>-86.519112446251896</c:v>
                </c:pt>
                <c:pt idx="6226">
                  <c:v>-86.424374465960796</c:v>
                </c:pt>
                <c:pt idx="6227">
                  <c:v>-86.329636834751</c:v>
                </c:pt>
                <c:pt idx="6228">
                  <c:v>-86.234899551756996</c:v>
                </c:pt>
                <c:pt idx="6229">
                  <c:v>-86.140162616117394</c:v>
                </c:pt>
                <c:pt idx="6230">
                  <c:v>-86.045426026975605</c:v>
                </c:pt>
                <c:pt idx="6231">
                  <c:v>-85.950689783479007</c:v>
                </c:pt>
                <c:pt idx="6232">
                  <c:v>-85.855953884765697</c:v>
                </c:pt>
                <c:pt idx="6233">
                  <c:v>-85.761218329941599</c:v>
                </c:pt>
                <c:pt idx="6234">
                  <c:v>-85.666483118107294</c:v>
                </c:pt>
                <c:pt idx="6235">
                  <c:v>-85.571748248365296</c:v>
                </c:pt>
                <c:pt idx="6236">
                  <c:v>-85.477013719819695</c:v>
                </c:pt>
                <c:pt idx="6237">
                  <c:v>-85.382279531575094</c:v>
                </c:pt>
                <c:pt idx="6238">
                  <c:v>-85.287545682735001</c:v>
                </c:pt>
                <c:pt idx="6239">
                  <c:v>-85.1928121724048</c:v>
                </c:pt>
                <c:pt idx="6240">
                  <c:v>-85.098078999692007</c:v>
                </c:pt>
                <c:pt idx="6241">
                  <c:v>-85.003346163706496</c:v>
                </c:pt>
                <c:pt idx="6242">
                  <c:v>-84.908613663560402</c:v>
                </c:pt>
                <c:pt idx="6243">
                  <c:v>-84.813881498368204</c:v>
                </c:pt>
                <c:pt idx="6244">
                  <c:v>-84.719149667246597</c:v>
                </c:pt>
                <c:pt idx="6245">
                  <c:v>-84.624418169314495</c:v>
                </c:pt>
                <c:pt idx="6246">
                  <c:v>-84.529687003693297</c:v>
                </c:pt>
                <c:pt idx="6247">
                  <c:v>-84.434956169506506</c:v>
                </c:pt>
                <c:pt idx="6248">
                  <c:v>-84.340225665879899</c:v>
                </c:pt>
                <c:pt idx="6249">
                  <c:v>-84.245495491941696</c:v>
                </c:pt>
                <c:pt idx="6250">
                  <c:v>-84.150765646822293</c:v>
                </c:pt>
                <c:pt idx="6251">
                  <c:v>-84.056036129654501</c:v>
                </c:pt>
                <c:pt idx="6252">
                  <c:v>-83.961306939573205</c:v>
                </c:pt>
                <c:pt idx="6253">
                  <c:v>-83.866578075715793</c:v>
                </c:pt>
                <c:pt idx="6254">
                  <c:v>-83.771849537221797</c:v>
                </c:pt>
                <c:pt idx="6255">
                  <c:v>-83.677121323233095</c:v>
                </c:pt>
                <c:pt idx="6256">
                  <c:v>-83.582393432893895</c:v>
                </c:pt>
                <c:pt idx="6257">
                  <c:v>-83.487665865350706</c:v>
                </c:pt>
                <c:pt idx="6258">
                  <c:v>-83.392938619749103</c:v>
                </c:pt>
                <c:pt idx="6259">
                  <c:v>-83.298211695223699</c:v>
                </c:pt>
                <c:pt idx="6260">
                  <c:v>-83.203485090909595</c:v>
                </c:pt>
                <c:pt idx="6261">
                  <c:v>-83.108758805946096</c:v>
                </c:pt>
                <c:pt idx="6262">
                  <c:v>-83.014032839476798</c:v>
                </c:pt>
                <c:pt idx="6263">
                  <c:v>-82.919307190649903</c:v>
                </c:pt>
                <c:pt idx="6264">
                  <c:v>-82.824581858617606</c:v>
                </c:pt>
                <c:pt idx="6265">
                  <c:v>-82.729856842536705</c:v>
                </c:pt>
                <c:pt idx="6266">
                  <c:v>-82.635132141568306</c:v>
                </c:pt>
                <c:pt idx="6267">
                  <c:v>-82.540407754877705</c:v>
                </c:pt>
                <c:pt idx="6268">
                  <c:v>-82.445683681634804</c:v>
                </c:pt>
                <c:pt idx="6269">
                  <c:v>-82.350959921033095</c:v>
                </c:pt>
                <c:pt idx="6270">
                  <c:v>-82.256236472291604</c:v>
                </c:pt>
                <c:pt idx="6271">
                  <c:v>-82.161513334630797</c:v>
                </c:pt>
                <c:pt idx="6272">
                  <c:v>-82.066790507272003</c:v>
                </c:pt>
                <c:pt idx="6273">
                  <c:v>-81.972067989437406</c:v>
                </c:pt>
                <c:pt idx="6274">
                  <c:v>-81.8773457803496</c:v>
                </c:pt>
                <c:pt idx="6275">
                  <c:v>-81.782623879232005</c:v>
                </c:pt>
                <c:pt idx="6276">
                  <c:v>-81.687902285308795</c:v>
                </c:pt>
                <c:pt idx="6277">
                  <c:v>-81.593180997804595</c:v>
                </c:pt>
                <c:pt idx="6278">
                  <c:v>-81.498460015945099</c:v>
                </c:pt>
                <c:pt idx="6279">
                  <c:v>-81.403739338956399</c:v>
                </c:pt>
                <c:pt idx="6280">
                  <c:v>-81.309018966065295</c:v>
                </c:pt>
                <c:pt idx="6281">
                  <c:v>-81.214298896499301</c:v>
                </c:pt>
                <c:pt idx="6282">
                  <c:v>-81.119579129486794</c:v>
                </c:pt>
                <c:pt idx="6283">
                  <c:v>-81.024859664256695</c:v>
                </c:pt>
                <c:pt idx="6284">
                  <c:v>-80.930140500038604</c:v>
                </c:pt>
                <c:pt idx="6285">
                  <c:v>-80.835421636062804</c:v>
                </c:pt>
                <c:pt idx="6286">
                  <c:v>-80.740703071559494</c:v>
                </c:pt>
                <c:pt idx="6287">
                  <c:v>-80.645984805755305</c:v>
                </c:pt>
                <c:pt idx="6288">
                  <c:v>-80.551266837877705</c:v>
                </c:pt>
                <c:pt idx="6289">
                  <c:v>-80.456549167156993</c:v>
                </c:pt>
                <c:pt idx="6290">
                  <c:v>-80.361831792826393</c:v>
                </c:pt>
                <c:pt idx="6291">
                  <c:v>-80.267114714122201</c:v>
                </c:pt>
                <c:pt idx="6292">
                  <c:v>-80.172397930283495</c:v>
                </c:pt>
                <c:pt idx="6293">
                  <c:v>-80.077681440552496</c:v>
                </c:pt>
                <c:pt idx="6294">
                  <c:v>-79.982965244174196</c:v>
                </c:pt>
                <c:pt idx="6295">
                  <c:v>-79.888249340396499</c:v>
                </c:pt>
                <c:pt idx="6296">
                  <c:v>-79.793533728470507</c:v>
                </c:pt>
                <c:pt idx="6297">
                  <c:v>-79.698818407649995</c:v>
                </c:pt>
                <c:pt idx="6298">
                  <c:v>-79.604103377191905</c:v>
                </c:pt>
                <c:pt idx="6299">
                  <c:v>-79.509388636355894</c:v>
                </c:pt>
                <c:pt idx="6300">
                  <c:v>-79.414674184404902</c:v>
                </c:pt>
                <c:pt idx="6301">
                  <c:v>-79.319960020604498</c:v>
                </c:pt>
                <c:pt idx="6302">
                  <c:v>-79.225246144223306</c:v>
                </c:pt>
                <c:pt idx="6303">
                  <c:v>-79.130532554533104</c:v>
                </c:pt>
                <c:pt idx="6304">
                  <c:v>-79.035819250808203</c:v>
                </c:pt>
                <c:pt idx="6305">
                  <c:v>-78.941106232330498</c:v>
                </c:pt>
                <c:pt idx="6306">
                  <c:v>-78.846393498401298</c:v>
                </c:pt>
                <c:pt idx="6307">
                  <c:v>-78.751681048328706</c:v>
                </c:pt>
                <c:pt idx="6308">
                  <c:v>-78.656968881423595</c:v>
                </c:pt>
                <c:pt idx="6309">
                  <c:v>-78.562256996999693</c:v>
                </c:pt>
                <c:pt idx="6310">
                  <c:v>-78.467545394373403</c:v>
                </c:pt>
                <c:pt idx="6311">
                  <c:v>-78.372834072863895</c:v>
                </c:pt>
                <c:pt idx="6312">
                  <c:v>-78.2781230317932</c:v>
                </c:pt>
                <c:pt idx="6313">
                  <c:v>-78.183412270486599</c:v>
                </c:pt>
                <c:pt idx="6314">
                  <c:v>-78.088701788278897</c:v>
                </c:pt>
                <c:pt idx="6315">
                  <c:v>-77.993991584510795</c:v>
                </c:pt>
                <c:pt idx="6316">
                  <c:v>-77.899281658525595</c:v>
                </c:pt>
                <c:pt idx="6317">
                  <c:v>-77.804572009668306</c:v>
                </c:pt>
                <c:pt idx="6318">
                  <c:v>-77.709862637286193</c:v>
                </c:pt>
                <c:pt idx="6319">
                  <c:v>-77.615153540728798</c:v>
                </c:pt>
                <c:pt idx="6320">
                  <c:v>-77.520444719347694</c:v>
                </c:pt>
                <c:pt idx="6321">
                  <c:v>-77.4257361724964</c:v>
                </c:pt>
                <c:pt idx="6322">
                  <c:v>-77.331027899530795</c:v>
                </c:pt>
                <c:pt idx="6323">
                  <c:v>-77.236319899808706</c:v>
                </c:pt>
                <c:pt idx="6324">
                  <c:v>-77.141612172690301</c:v>
                </c:pt>
                <c:pt idx="6325">
                  <c:v>-77.046904717537601</c:v>
                </c:pt>
                <c:pt idx="6326">
                  <c:v>-76.952197533714894</c:v>
                </c:pt>
                <c:pt idx="6327">
                  <c:v>-76.857490620588806</c:v>
                </c:pt>
                <c:pt idx="6328">
                  <c:v>-76.762783977527604</c:v>
                </c:pt>
                <c:pt idx="6329">
                  <c:v>-76.668077603902006</c:v>
                </c:pt>
                <c:pt idx="6330">
                  <c:v>-76.5733714990848</c:v>
                </c:pt>
                <c:pt idx="6331">
                  <c:v>-76.478665662450894</c:v>
                </c:pt>
                <c:pt idx="6332">
                  <c:v>-76.3839600933768</c:v>
                </c:pt>
                <c:pt idx="6333">
                  <c:v>-76.289254791240893</c:v>
                </c:pt>
                <c:pt idx="6334">
                  <c:v>-76.194549755423196</c:v>
                </c:pt>
                <c:pt idx="6335">
                  <c:v>-76.099844985305694</c:v>
                </c:pt>
                <c:pt idx="6336">
                  <c:v>-76.005140480271805</c:v>
                </c:pt>
                <c:pt idx="6337">
                  <c:v>-75.910436239706996</c:v>
                </c:pt>
                <c:pt idx="6338">
                  <c:v>-75.815732262998296</c:v>
                </c:pt>
                <c:pt idx="6339">
                  <c:v>-75.721028549529905</c:v>
                </c:pt>
                <c:pt idx="6340">
                  <c:v>-75.626325098658</c:v>
                </c:pt>
                <c:pt idx="6341">
                  <c:v>-75.5316219097257</c:v>
                </c:pt>
                <c:pt idx="6342">
                  <c:v>-75.4369189820776</c:v>
                </c:pt>
                <c:pt idx="6343">
                  <c:v>-75.342216315060398</c:v>
                </c:pt>
                <c:pt idx="6344">
                  <c:v>-75.247513908022796</c:v>
                </c:pt>
                <c:pt idx="6345">
                  <c:v>-75.152811760315302</c:v>
                </c:pt>
                <c:pt idx="6346">
                  <c:v>-75.058109871290199</c:v>
                </c:pt>
                <c:pt idx="6347">
                  <c:v>-74.963408240296701</c:v>
                </c:pt>
                <c:pt idx="6348">
                  <c:v>-74.868706866682103</c:v>
                </c:pt>
                <c:pt idx="6349">
                  <c:v>-74.774005749794796</c:v>
                </c:pt>
                <c:pt idx="6350">
                  <c:v>-74.679304888984902</c:v>
                </c:pt>
                <c:pt idx="6351">
                  <c:v>-74.584604283603696</c:v>
                </c:pt>
                <c:pt idx="6352">
                  <c:v>-74.489903933003802</c:v>
                </c:pt>
                <c:pt idx="6353">
                  <c:v>-74.395203836539494</c:v>
                </c:pt>
                <c:pt idx="6354">
                  <c:v>-74.300503993566394</c:v>
                </c:pt>
                <c:pt idx="6355">
                  <c:v>-74.205804403441306</c:v>
                </c:pt>
                <c:pt idx="6356">
                  <c:v>-74.111105065522693</c:v>
                </c:pt>
                <c:pt idx="6357">
                  <c:v>-74.016405979170301</c:v>
                </c:pt>
                <c:pt idx="6358">
                  <c:v>-73.921707143745294</c:v>
                </c:pt>
                <c:pt idx="6359">
                  <c:v>-73.827008558610203</c:v>
                </c:pt>
                <c:pt idx="6360">
                  <c:v>-73.732310223129105</c:v>
                </c:pt>
                <c:pt idx="6361">
                  <c:v>-73.637612136667201</c:v>
                </c:pt>
                <c:pt idx="6362">
                  <c:v>-73.542914298591597</c:v>
                </c:pt>
                <c:pt idx="6363">
                  <c:v>-73.448216708270095</c:v>
                </c:pt>
                <c:pt idx="6364">
                  <c:v>-73.353519365078895</c:v>
                </c:pt>
                <c:pt idx="6365">
                  <c:v>-73.258822268411706</c:v>
                </c:pt>
                <c:pt idx="6366">
                  <c:v>-73.164125417667293</c:v>
                </c:pt>
                <c:pt idx="6367">
                  <c:v>-73.069428812246798</c:v>
                </c:pt>
                <c:pt idx="6368">
                  <c:v>-72.974732451552498</c:v>
                </c:pt>
                <c:pt idx="6369">
                  <c:v>-72.8800363349891</c:v>
                </c:pt>
                <c:pt idx="6370">
                  <c:v>-72.785340461962804</c:v>
                </c:pt>
                <c:pt idx="6371">
                  <c:v>-72.690644831881499</c:v>
                </c:pt>
                <c:pt idx="6372">
                  <c:v>-72.595949444155394</c:v>
                </c:pt>
                <c:pt idx="6373">
                  <c:v>-72.501254298196002</c:v>
                </c:pt>
                <c:pt idx="6374">
                  <c:v>-72.406559393416998</c:v>
                </c:pt>
                <c:pt idx="6375">
                  <c:v>-72.311864729233605</c:v>
                </c:pt>
                <c:pt idx="6376">
                  <c:v>-72.217170305063206</c:v>
                </c:pt>
                <c:pt idx="6377">
                  <c:v>-72.122476120324706</c:v>
                </c:pt>
                <c:pt idx="6378">
                  <c:v>-72.027782174438997</c:v>
                </c:pt>
                <c:pt idx="6379">
                  <c:v>-71.933088466830199</c:v>
                </c:pt>
                <c:pt idx="6380">
                  <c:v>-71.838394996925999</c:v>
                </c:pt>
                <c:pt idx="6381">
                  <c:v>-71.743701764155503</c:v>
                </c:pt>
                <c:pt idx="6382">
                  <c:v>-71.649008767949894</c:v>
                </c:pt>
                <c:pt idx="6383">
                  <c:v>-71.554316007741903</c:v>
                </c:pt>
                <c:pt idx="6384">
                  <c:v>-71.459623482965696</c:v>
                </c:pt>
                <c:pt idx="6385">
                  <c:v>-71.364931193057402</c:v>
                </c:pt>
                <c:pt idx="6386">
                  <c:v>-71.270239137454695</c:v>
                </c:pt>
                <c:pt idx="6387">
                  <c:v>-71.175547315596901</c:v>
                </c:pt>
                <c:pt idx="6388">
                  <c:v>-71.080855726921101</c:v>
                </c:pt>
                <c:pt idx="6389">
                  <c:v>-70.986164370854496</c:v>
                </c:pt>
                <c:pt idx="6390">
                  <c:v>-70.891473246824205</c:v>
                </c:pt>
                <c:pt idx="6391">
                  <c:v>-70.796782354259193</c:v>
                </c:pt>
                <c:pt idx="6392">
                  <c:v>-70.702091692591097</c:v>
                </c:pt>
                <c:pt idx="6393">
                  <c:v>-70.607401261253401</c:v>
                </c:pt>
                <c:pt idx="6394">
                  <c:v>-70.512711059682204</c:v>
                </c:pt>
                <c:pt idx="6395">
                  <c:v>-70.418021087315694</c:v>
                </c:pt>
                <c:pt idx="6396">
                  <c:v>-70.323331343594703</c:v>
                </c:pt>
                <c:pt idx="6397">
                  <c:v>-70.228641827968005</c:v>
                </c:pt>
                <c:pt idx="6398">
                  <c:v>-70.133952539891098</c:v>
                </c:pt>
                <c:pt idx="6399">
                  <c:v>-70.039263478820601</c:v>
                </c:pt>
                <c:pt idx="6400">
                  <c:v>-69.944574644214697</c:v>
                </c:pt>
                <c:pt idx="6401">
                  <c:v>-69.849886035532904</c:v>
                </c:pt>
                <c:pt idx="6402">
                  <c:v>-69.755197652236205</c:v>
                </c:pt>
                <c:pt idx="6403">
                  <c:v>-69.660509493787004</c:v>
                </c:pt>
                <c:pt idx="6404">
                  <c:v>-69.565821559649095</c:v>
                </c:pt>
                <c:pt idx="6405">
                  <c:v>-69.471133849287796</c:v>
                </c:pt>
                <c:pt idx="6406">
                  <c:v>-69.376446362169403</c:v>
                </c:pt>
                <c:pt idx="6407">
                  <c:v>-69.281759097762304</c:v>
                </c:pt>
                <c:pt idx="6408">
                  <c:v>-69.187072055535694</c:v>
                </c:pt>
                <c:pt idx="6409">
                  <c:v>-69.092385234960503</c:v>
                </c:pt>
                <c:pt idx="6410">
                  <c:v>-68.997698635509096</c:v>
                </c:pt>
                <c:pt idx="6411">
                  <c:v>-68.903012256655003</c:v>
                </c:pt>
                <c:pt idx="6412">
                  <c:v>-68.808326097872893</c:v>
                </c:pt>
                <c:pt idx="6413">
                  <c:v>-68.7136401586326</c:v>
                </c:pt>
                <c:pt idx="6414">
                  <c:v>-68.618954438401005</c:v>
                </c:pt>
                <c:pt idx="6415">
                  <c:v>-68.524268936646806</c:v>
                </c:pt>
                <c:pt idx="6416">
                  <c:v>-68.429583652840606</c:v>
                </c:pt>
                <c:pt idx="6417">
                  <c:v>-68.334898586455097</c:v>
                </c:pt>
                <c:pt idx="6418">
                  <c:v>-68.240213736964705</c:v>
                </c:pt>
                <c:pt idx="6419">
                  <c:v>-68.145529103846002</c:v>
                </c:pt>
                <c:pt idx="6420">
                  <c:v>-68.050844686577307</c:v>
                </c:pt>
                <c:pt idx="6421">
                  <c:v>-67.956160484638801</c:v>
                </c:pt>
                <c:pt idx="6422">
                  <c:v>-67.861476497512797</c:v>
                </c:pt>
                <c:pt idx="6423">
                  <c:v>-67.766792724683398</c:v>
                </c:pt>
                <c:pt idx="6424">
                  <c:v>-67.672109165636698</c:v>
                </c:pt>
                <c:pt idx="6425">
                  <c:v>-67.577425819860593</c:v>
                </c:pt>
                <c:pt idx="6426">
                  <c:v>-67.4827426868451</c:v>
                </c:pt>
                <c:pt idx="6427">
                  <c:v>-67.388059766081895</c:v>
                </c:pt>
                <c:pt idx="6428">
                  <c:v>-67.293377057064902</c:v>
                </c:pt>
                <c:pt idx="6429">
                  <c:v>-67.198694559288398</c:v>
                </c:pt>
                <c:pt idx="6430">
                  <c:v>-67.104012272241405</c:v>
                </c:pt>
                <c:pt idx="6431">
                  <c:v>-67.009330195410897</c:v>
                </c:pt>
                <c:pt idx="6432">
                  <c:v>-66.914648328285296</c:v>
                </c:pt>
                <c:pt idx="6433">
                  <c:v>-66.819966670354603</c:v>
                </c:pt>
                <c:pt idx="6434">
                  <c:v>-66.725285221110198</c:v>
                </c:pt>
                <c:pt idx="6435">
                  <c:v>-66.630603980044995</c:v>
                </c:pt>
                <c:pt idx="6436">
                  <c:v>-66.535922946653599</c:v>
                </c:pt>
                <c:pt idx="6437">
                  <c:v>-66.441242120439398</c:v>
                </c:pt>
                <c:pt idx="6438">
                  <c:v>-66.346561500930804</c:v>
                </c:pt>
                <c:pt idx="6439">
                  <c:v>-66.251881087663193</c:v>
                </c:pt>
                <c:pt idx="6440">
                  <c:v>-66.157200880174003</c:v>
                </c:pt>
                <c:pt idx="6441">
                  <c:v>-66.062520878002104</c:v>
                </c:pt>
                <c:pt idx="6442">
                  <c:v>-65.967841080688402</c:v>
                </c:pt>
                <c:pt idx="6443">
                  <c:v>-65.873161487775604</c:v>
                </c:pt>
                <c:pt idx="6444">
                  <c:v>-65.778482098808198</c:v>
                </c:pt>
                <c:pt idx="6445">
                  <c:v>-65.683802913332599</c:v>
                </c:pt>
                <c:pt idx="6446">
                  <c:v>-65.589123930896804</c:v>
                </c:pt>
                <c:pt idx="6447">
                  <c:v>-65.494445151047401</c:v>
                </c:pt>
                <c:pt idx="6448">
                  <c:v>-65.399766573325707</c:v>
                </c:pt>
                <c:pt idx="6449">
                  <c:v>-65.305088197272994</c:v>
                </c:pt>
                <c:pt idx="6450">
                  <c:v>-65.210410022431105</c:v>
                </c:pt>
                <c:pt idx="6451">
                  <c:v>-65.115732048343006</c:v>
                </c:pt>
                <c:pt idx="6452">
                  <c:v>-65.021054274552398</c:v>
                </c:pt>
                <c:pt idx="6453">
                  <c:v>-64.926376700603896</c:v>
                </c:pt>
                <c:pt idx="6454">
                  <c:v>-64.831699326042994</c:v>
                </c:pt>
                <c:pt idx="6455">
                  <c:v>-64.737022150415996</c:v>
                </c:pt>
                <c:pt idx="6456">
                  <c:v>-64.642345173270201</c:v>
                </c:pt>
                <c:pt idx="6457">
                  <c:v>-64.547668394153604</c:v>
                </c:pt>
                <c:pt idx="6458">
                  <c:v>-64.452991812615195</c:v>
                </c:pt>
                <c:pt idx="6459">
                  <c:v>-64.358315428204804</c:v>
                </c:pt>
                <c:pt idx="6460">
                  <c:v>-64.263639240473196</c:v>
                </c:pt>
                <c:pt idx="6461">
                  <c:v>-64.168963248971707</c:v>
                </c:pt>
                <c:pt idx="6462">
                  <c:v>-64.074287453252396</c:v>
                </c:pt>
                <c:pt idx="6463">
                  <c:v>-63.979611852865098</c:v>
                </c:pt>
                <c:pt idx="6464">
                  <c:v>-63.884936447359699</c:v>
                </c:pt>
                <c:pt idx="6465">
                  <c:v>-63.7902612362873</c:v>
                </c:pt>
                <c:pt idx="6466">
                  <c:v>-63.695586219200003</c:v>
                </c:pt>
                <c:pt idx="6467">
                  <c:v>-63.600911395651103</c:v>
                </c:pt>
                <c:pt idx="6468">
                  <c:v>-63.506236765194899</c:v>
                </c:pt>
                <c:pt idx="6469">
                  <c:v>-63.411562327386797</c:v>
                </c:pt>
                <c:pt idx="6470">
                  <c:v>-63.316888081783297</c:v>
                </c:pt>
                <c:pt idx="6471">
                  <c:v>-63.222214027942002</c:v>
                </c:pt>
                <c:pt idx="6472">
                  <c:v>-63.127540165424698</c:v>
                </c:pt>
                <c:pt idx="6473">
                  <c:v>-63.0328664937973</c:v>
                </c:pt>
                <c:pt idx="6474">
                  <c:v>-62.938193012626598</c:v>
                </c:pt>
                <c:pt idx="6475">
                  <c:v>-62.843519721479801</c:v>
                </c:pt>
                <c:pt idx="6476">
                  <c:v>-62.7488466199245</c:v>
                </c:pt>
                <c:pt idx="6477">
                  <c:v>-62.654173707528898</c:v>
                </c:pt>
                <c:pt idx="6478">
                  <c:v>-62.559500983862002</c:v>
                </c:pt>
                <c:pt idx="6479">
                  <c:v>-62.464828448492803</c:v>
                </c:pt>
                <c:pt idx="6480">
                  <c:v>-62.370156100991302</c:v>
                </c:pt>
                <c:pt idx="6481">
                  <c:v>-62.275483940927899</c:v>
                </c:pt>
                <c:pt idx="6482">
                  <c:v>-62.180811967873197</c:v>
                </c:pt>
                <c:pt idx="6483">
                  <c:v>-62.086140181398903</c:v>
                </c:pt>
                <c:pt idx="6484">
                  <c:v>-61.991468581076703</c:v>
                </c:pt>
                <c:pt idx="6485">
                  <c:v>-61.896797166479097</c:v>
                </c:pt>
                <c:pt idx="6486">
                  <c:v>-61.802125937179198</c:v>
                </c:pt>
                <c:pt idx="6487">
                  <c:v>-61.707454892750398</c:v>
                </c:pt>
                <c:pt idx="6488">
                  <c:v>-61.612784032766797</c:v>
                </c:pt>
                <c:pt idx="6489">
                  <c:v>-61.518113356813899</c:v>
                </c:pt>
                <c:pt idx="6490">
                  <c:v>-61.423442864488599</c:v>
                </c:pt>
                <c:pt idx="6491">
                  <c:v>-61.328772555388603</c:v>
                </c:pt>
                <c:pt idx="6492">
                  <c:v>-61.234102429113101</c:v>
                </c:pt>
                <c:pt idx="6493">
                  <c:v>-61.139432485262397</c:v>
                </c:pt>
                <c:pt idx="6494">
                  <c:v>-61.044762723437699</c:v>
                </c:pt>
                <c:pt idx="6495">
                  <c:v>-60.950093143241702</c:v>
                </c:pt>
                <c:pt idx="6496">
                  <c:v>-60.8554237442779</c:v>
                </c:pt>
                <c:pt idx="6497">
                  <c:v>-60.760754526151203</c:v>
                </c:pt>
                <c:pt idx="6498">
                  <c:v>-60.666085488467601</c:v>
                </c:pt>
                <c:pt idx="6499">
                  <c:v>-60.5714166308342</c:v>
                </c:pt>
                <c:pt idx="6500">
                  <c:v>-60.476747952859299</c:v>
                </c:pt>
                <c:pt idx="6501">
                  <c:v>-60.382079454152397</c:v>
                </c:pt>
                <c:pt idx="6502">
                  <c:v>-60.287411134323897</c:v>
                </c:pt>
                <c:pt idx="6503">
                  <c:v>-60.1927429929856</c:v>
                </c:pt>
                <c:pt idx="6504">
                  <c:v>-60.098075029750497</c:v>
                </c:pt>
                <c:pt idx="6505">
                  <c:v>-60.003407244232498</c:v>
                </c:pt>
                <c:pt idx="6506">
                  <c:v>-59.908739636046803</c:v>
                </c:pt>
                <c:pt idx="6507">
                  <c:v>-59.814072204809797</c:v>
                </c:pt>
                <c:pt idx="6508">
                  <c:v>-59.719404950138902</c:v>
                </c:pt>
                <c:pt idx="6509">
                  <c:v>-59.6247378716429</c:v>
                </c:pt>
                <c:pt idx="6510">
                  <c:v>-59.530070968920903</c:v>
                </c:pt>
                <c:pt idx="6511">
                  <c:v>-59.435404241573899</c:v>
                </c:pt>
                <c:pt idx="6512">
                  <c:v>-59.340737689203301</c:v>
                </c:pt>
                <c:pt idx="6513">
                  <c:v>-59.246071311404499</c:v>
                </c:pt>
                <c:pt idx="6514">
                  <c:v>-59.151405107770799</c:v>
                </c:pt>
                <c:pt idx="6515">
                  <c:v>-59.056739077897397</c:v>
                </c:pt>
                <c:pt idx="6516">
                  <c:v>-58.962073221380898</c:v>
                </c:pt>
                <c:pt idx="6517">
                  <c:v>-58.867407537819801</c:v>
                </c:pt>
                <c:pt idx="6518">
                  <c:v>-58.772742026814498</c:v>
                </c:pt>
                <c:pt idx="6519">
                  <c:v>-58.678076687966701</c:v>
                </c:pt>
                <c:pt idx="6520">
                  <c:v>-58.583411520880297</c:v>
                </c:pt>
                <c:pt idx="6521">
                  <c:v>-58.488746525160501</c:v>
                </c:pt>
                <c:pt idx="6522">
                  <c:v>-58.394081700414397</c:v>
                </c:pt>
                <c:pt idx="6523">
                  <c:v>-58.299417046250902</c:v>
                </c:pt>
                <c:pt idx="6524">
                  <c:v>-58.204752562280397</c:v>
                </c:pt>
                <c:pt idx="6525">
                  <c:v>-58.110088248115296</c:v>
                </c:pt>
                <c:pt idx="6526">
                  <c:v>-58.015424103369497</c:v>
                </c:pt>
                <c:pt idx="6527">
                  <c:v>-57.920760127658703</c:v>
                </c:pt>
                <c:pt idx="6528">
                  <c:v>-57.8260963206003</c:v>
                </c:pt>
                <c:pt idx="6529">
                  <c:v>-57.731432681813402</c:v>
                </c:pt>
                <c:pt idx="6530">
                  <c:v>-57.636769210918899</c:v>
                </c:pt>
                <c:pt idx="6531">
                  <c:v>-57.542105907539302</c:v>
                </c:pt>
                <c:pt idx="6532">
                  <c:v>-57.447442771299002</c:v>
                </c:pt>
                <c:pt idx="6533">
                  <c:v>-57.352779801824802</c:v>
                </c:pt>
                <c:pt idx="6534">
                  <c:v>-57.258116998748001</c:v>
                </c:pt>
                <c:pt idx="6535">
                  <c:v>-57.1634543617022</c:v>
                </c:pt>
                <c:pt idx="6536">
                  <c:v>-57.068791890321201</c:v>
                </c:pt>
                <c:pt idx="6537">
                  <c:v>-56.974129584239499</c:v>
                </c:pt>
                <c:pt idx="6538">
                  <c:v>-56.879467443091997</c:v>
                </c:pt>
                <c:pt idx="6539">
                  <c:v>-56.7848054665143</c:v>
                </c:pt>
                <c:pt idx="6540">
                  <c:v>-56.690143654142503</c:v>
                </c:pt>
                <c:pt idx="6541">
                  <c:v>-56.595482005613199</c:v>
                </c:pt>
                <c:pt idx="6542">
                  <c:v>-56.500820520563501</c:v>
                </c:pt>
                <c:pt idx="6543">
                  <c:v>-56.406159198631201</c:v>
                </c:pt>
                <c:pt idx="6544">
                  <c:v>-56.311498039454499</c:v>
                </c:pt>
                <c:pt idx="6545">
                  <c:v>-56.216837042672203</c:v>
                </c:pt>
                <c:pt idx="6546">
                  <c:v>-56.122176207923602</c:v>
                </c:pt>
                <c:pt idx="6547">
                  <c:v>-56.027515534848597</c:v>
                </c:pt>
                <c:pt idx="6548">
                  <c:v>-55.932855023087598</c:v>
                </c:pt>
                <c:pt idx="6549">
                  <c:v>-55.838194672281602</c:v>
                </c:pt>
                <c:pt idx="6550">
                  <c:v>-55.743534482072199</c:v>
                </c:pt>
                <c:pt idx="6551">
                  <c:v>-55.648874452101303</c:v>
                </c:pt>
                <c:pt idx="6552">
                  <c:v>-55.554214582011497</c:v>
                </c:pt>
                <c:pt idx="6553">
                  <c:v>-55.459554871446002</c:v>
                </c:pt>
                <c:pt idx="6554">
                  <c:v>-55.364895320048603</c:v>
                </c:pt>
                <c:pt idx="6555">
                  <c:v>-55.270235927463297</c:v>
                </c:pt>
                <c:pt idx="6556">
                  <c:v>-55.175576693334499</c:v>
                </c:pt>
                <c:pt idx="6557">
                  <c:v>-55.080917617303399</c:v>
                </c:pt>
                <c:pt idx="6558">
                  <c:v>-54.986258699010001</c:v>
                </c:pt>
                <c:pt idx="6559">
                  <c:v>-54.8915999380947</c:v>
                </c:pt>
                <c:pt idx="6560">
                  <c:v>-54.796941334197903</c:v>
                </c:pt>
                <c:pt idx="6561">
                  <c:v>-54.7022828869639</c:v>
                </c:pt>
                <c:pt idx="6562">
                  <c:v>-54.607624596050002</c:v>
                </c:pt>
                <c:pt idx="6563">
                  <c:v>-54.512966461118403</c:v>
                </c:pt>
                <c:pt idx="6564">
                  <c:v>-54.418308481831502</c:v>
                </c:pt>
                <c:pt idx="6565">
                  <c:v>-54.323650657850997</c:v>
                </c:pt>
                <c:pt idx="6566">
                  <c:v>-54.228992988834797</c:v>
                </c:pt>
                <c:pt idx="6567">
                  <c:v>-54.134335474440697</c:v>
                </c:pt>
                <c:pt idx="6568">
                  <c:v>-54.039678114327799</c:v>
                </c:pt>
                <c:pt idx="6569">
                  <c:v>-53.945020908156302</c:v>
                </c:pt>
                <c:pt idx="6570">
                  <c:v>-53.850363855587702</c:v>
                </c:pt>
                <c:pt idx="6571">
                  <c:v>-53.755706956284598</c:v>
                </c:pt>
                <c:pt idx="6572">
                  <c:v>-53.661050209910897</c:v>
                </c:pt>
                <c:pt idx="6573">
                  <c:v>-53.566393616131698</c:v>
                </c:pt>
                <c:pt idx="6574">
                  <c:v>-53.471737174613203</c:v>
                </c:pt>
                <c:pt idx="6575">
                  <c:v>-53.377080885022998</c:v>
                </c:pt>
                <c:pt idx="6576">
                  <c:v>-53.282424747029602</c:v>
                </c:pt>
                <c:pt idx="6577">
                  <c:v>-53.187768760303101</c:v>
                </c:pt>
                <c:pt idx="6578">
                  <c:v>-53.093112924514301</c:v>
                </c:pt>
                <c:pt idx="6579">
                  <c:v>-52.998457239335799</c:v>
                </c:pt>
                <c:pt idx="6580">
                  <c:v>-52.903801704440902</c:v>
                </c:pt>
                <c:pt idx="6581">
                  <c:v>-52.8091463195043</c:v>
                </c:pt>
                <c:pt idx="6582">
                  <c:v>-52.714491084202002</c:v>
                </c:pt>
                <c:pt idx="6583">
                  <c:v>-52.619835998211101</c:v>
                </c:pt>
                <c:pt idx="6584">
                  <c:v>-52.5251810612098</c:v>
                </c:pt>
                <c:pt idx="6585">
                  <c:v>-52.4305262728776</c:v>
                </c:pt>
                <c:pt idx="6586">
                  <c:v>-52.335871632895397</c:v>
                </c:pt>
                <c:pt idx="6587">
                  <c:v>-52.241217140945103</c:v>
                </c:pt>
                <c:pt idx="6588">
                  <c:v>-52.146562796709603</c:v>
                </c:pt>
                <c:pt idx="6589">
                  <c:v>-52.051908599873499</c:v>
                </c:pt>
                <c:pt idx="6590">
                  <c:v>-51.957254550122201</c:v>
                </c:pt>
                <c:pt idx="6591">
                  <c:v>-51.8626006471425</c:v>
                </c:pt>
                <c:pt idx="6592">
                  <c:v>-51.767946890618802</c:v>
                </c:pt>
                <c:pt idx="6593">
                  <c:v>-51.673293280231697</c:v>
                </c:pt>
                <c:pt idx="6594">
                  <c:v>-51.578639815662697</c:v>
                </c:pt>
                <c:pt idx="6595">
                  <c:v>-51.483986496593701</c:v>
                </c:pt>
                <c:pt idx="6596">
                  <c:v>-51.389333322708197</c:v>
                </c:pt>
                <c:pt idx="6597">
                  <c:v>-51.294680293690298</c:v>
                </c:pt>
                <c:pt idx="6598">
                  <c:v>-51.200027409225299</c:v>
                </c:pt>
                <c:pt idx="6599">
                  <c:v>-51.105374668999403</c:v>
                </c:pt>
                <c:pt idx="6600">
                  <c:v>-51.010722072699899</c:v>
                </c:pt>
                <c:pt idx="6601">
                  <c:v>-50.916069620015001</c:v>
                </c:pt>
                <c:pt idx="6602">
                  <c:v>-50.821417310634097</c:v>
                </c:pt>
                <c:pt idx="6603">
                  <c:v>-50.726765144247203</c:v>
                </c:pt>
                <c:pt idx="6604">
                  <c:v>-50.632113120545696</c:v>
                </c:pt>
                <c:pt idx="6605">
                  <c:v>-50.537461239221997</c:v>
                </c:pt>
                <c:pt idx="6606">
                  <c:v>-50.442809499970203</c:v>
                </c:pt>
                <c:pt idx="6607">
                  <c:v>-50.3481579024876</c:v>
                </c:pt>
                <c:pt idx="6608">
                  <c:v>-50.253506446472301</c:v>
                </c:pt>
                <c:pt idx="6609">
                  <c:v>-50.158855131622602</c:v>
                </c:pt>
                <c:pt idx="6610">
                  <c:v>-50.064203957637197</c:v>
                </c:pt>
                <c:pt idx="6611">
                  <c:v>-49.9695529242154</c:v>
                </c:pt>
                <c:pt idx="6612">
                  <c:v>-49.8749020310565</c:v>
                </c:pt>
                <c:pt idx="6613">
                  <c:v>-49.7802512778606</c:v>
                </c:pt>
                <c:pt idx="6614">
                  <c:v>-49.685600664327801</c:v>
                </c:pt>
                <c:pt idx="6615">
                  <c:v>-49.5909501901589</c:v>
                </c:pt>
                <c:pt idx="6616">
                  <c:v>-49.496299855054801</c:v>
                </c:pt>
                <c:pt idx="6617">
                  <c:v>-49.401649658716998</c:v>
                </c:pt>
                <c:pt idx="6618">
                  <c:v>-49.306999600847298</c:v>
                </c:pt>
                <c:pt idx="6619">
                  <c:v>-49.212349681147799</c:v>
                </c:pt>
                <c:pt idx="6620">
                  <c:v>-49.117699899321103</c:v>
                </c:pt>
                <c:pt idx="6621">
                  <c:v>-49.023050255070203</c:v>
                </c:pt>
                <c:pt idx="6622">
                  <c:v>-48.928400748098198</c:v>
                </c:pt>
                <c:pt idx="6623">
                  <c:v>-48.833751378109</c:v>
                </c:pt>
                <c:pt idx="6624">
                  <c:v>-48.739102144807703</c:v>
                </c:pt>
                <c:pt idx="6625">
                  <c:v>-48.644453047903099</c:v>
                </c:pt>
                <c:pt idx="6626">
                  <c:v>-48.549804087105699</c:v>
                </c:pt>
                <c:pt idx="6627">
                  <c:v>-48.455155262127498</c:v>
                </c:pt>
                <c:pt idx="6628">
                  <c:v>-48.360506572681999</c:v>
                </c:pt>
                <c:pt idx="6629">
                  <c:v>-48.265858018484202</c:v>
                </c:pt>
                <c:pt idx="6630">
                  <c:v>-48.171209599250503</c:v>
                </c:pt>
                <c:pt idx="6631">
                  <c:v>-48.076561314698701</c:v>
                </c:pt>
                <c:pt idx="6632">
                  <c:v>-47.981913164547997</c:v>
                </c:pt>
                <c:pt idx="6633">
                  <c:v>-47.887265148519297</c:v>
                </c:pt>
                <c:pt idx="6634">
                  <c:v>-47.792617266334702</c:v>
                </c:pt>
                <c:pt idx="6635">
                  <c:v>-47.697969517717802</c:v>
                </c:pt>
                <c:pt idx="6636">
                  <c:v>-47.603321902393901</c:v>
                </c:pt>
                <c:pt idx="6637">
                  <c:v>-47.508674420089399</c:v>
                </c:pt>
                <c:pt idx="6638">
                  <c:v>-47.414027070532399</c:v>
                </c:pt>
                <c:pt idx="6639">
                  <c:v>-47.319379853452297</c:v>
                </c:pt>
                <c:pt idx="6640">
                  <c:v>-47.224732768579997</c:v>
                </c:pt>
                <c:pt idx="6641">
                  <c:v>-47.130085815648599</c:v>
                </c:pt>
                <c:pt idx="6642">
                  <c:v>-47.0354389943952</c:v>
                </c:pt>
                <c:pt idx="6643">
                  <c:v>-46.940792304559203</c:v>
                </c:pt>
                <c:pt idx="6644">
                  <c:v>-46.846145745880797</c:v>
                </c:pt>
                <c:pt idx="6645">
                  <c:v>-46.751499318101303</c:v>
                </c:pt>
                <c:pt idx="6646">
                  <c:v>-46.656853020963197</c:v>
                </c:pt>
                <c:pt idx="6647">
                  <c:v>-46.562206854209798</c:v>
                </c:pt>
                <c:pt idx="6648">
                  <c:v>-46.467560817585401</c:v>
                </c:pt>
                <c:pt idx="6649">
                  <c:v>-46.372914910835398</c:v>
                </c:pt>
                <c:pt idx="6650">
                  <c:v>-46.278269133706303</c:v>
                </c:pt>
                <c:pt idx="6651">
                  <c:v>-46.183623485945397</c:v>
                </c:pt>
                <c:pt idx="6652">
                  <c:v>-46.088977967301197</c:v>
                </c:pt>
                <c:pt idx="6653">
                  <c:v>-45.994332577520403</c:v>
                </c:pt>
                <c:pt idx="6654">
                  <c:v>-45.899687316345997</c:v>
                </c:pt>
                <c:pt idx="6655">
                  <c:v>-45.805042183519902</c:v>
                </c:pt>
                <c:pt idx="6656">
                  <c:v>-45.710397178783403</c:v>
                </c:pt>
                <c:pt idx="6657">
                  <c:v>-45.615752301877102</c:v>
                </c:pt>
                <c:pt idx="6658">
                  <c:v>-45.521107552541302</c:v>
                </c:pt>
                <c:pt idx="6659">
                  <c:v>-45.426462930515399</c:v>
                </c:pt>
                <c:pt idx="6660">
                  <c:v>-45.331818435538203</c:v>
                </c:pt>
                <c:pt idx="6661">
                  <c:v>-45.237174067348199</c:v>
                </c:pt>
                <c:pt idx="6662">
                  <c:v>-45.1425298256829</c:v>
                </c:pt>
                <c:pt idx="6663">
                  <c:v>-45.047885710279502</c:v>
                </c:pt>
                <c:pt idx="6664">
                  <c:v>-44.953241720874402</c:v>
                </c:pt>
                <c:pt idx="6665">
                  <c:v>-44.858597857203598</c:v>
                </c:pt>
                <c:pt idx="6666">
                  <c:v>-44.7639541190022</c:v>
                </c:pt>
                <c:pt idx="6667">
                  <c:v>-44.669310506004997</c:v>
                </c:pt>
                <c:pt idx="6668">
                  <c:v>-44.574667017946503</c:v>
                </c:pt>
                <c:pt idx="6669">
                  <c:v>-44.480023654563098</c:v>
                </c:pt>
                <c:pt idx="6670">
                  <c:v>-44.3853804155926</c:v>
                </c:pt>
                <c:pt idx="6671">
                  <c:v>-44.290737300773799</c:v>
                </c:pt>
                <c:pt idx="6672">
                  <c:v>-44.196094309846302</c:v>
                </c:pt>
                <c:pt idx="6673">
                  <c:v>-44.101451442550598</c:v>
                </c:pt>
                <c:pt idx="6674">
                  <c:v>-44.006808698627999</c:v>
                </c:pt>
                <c:pt idx="6675">
                  <c:v>-43.912166077820899</c:v>
                </c:pt>
                <c:pt idx="6676">
                  <c:v>-43.817523579872301</c:v>
                </c:pt>
                <c:pt idx="6677">
                  <c:v>-43.722881204526303</c:v>
                </c:pt>
                <c:pt idx="6678">
                  <c:v>-43.628238951527798</c:v>
                </c:pt>
                <c:pt idx="6679">
                  <c:v>-43.533596820622598</c:v>
                </c:pt>
                <c:pt idx="6680">
                  <c:v>-43.438954811557302</c:v>
                </c:pt>
                <c:pt idx="6681">
                  <c:v>-43.344312924079397</c:v>
                </c:pt>
                <c:pt idx="6682">
                  <c:v>-43.249671157937499</c:v>
                </c:pt>
                <c:pt idx="6683">
                  <c:v>-43.155029512880802</c:v>
                </c:pt>
                <c:pt idx="6684">
                  <c:v>-43.0603879886595</c:v>
                </c:pt>
                <c:pt idx="6685">
                  <c:v>-42.965746585024597</c:v>
                </c:pt>
                <c:pt idx="6686">
                  <c:v>-42.871105301728299</c:v>
                </c:pt>
                <c:pt idx="6687">
                  <c:v>-42.776464138523203</c:v>
                </c:pt>
                <c:pt idx="6688">
                  <c:v>-42.681823095163097</c:v>
                </c:pt>
                <c:pt idx="6689">
                  <c:v>-42.587182171402702</c:v>
                </c:pt>
                <c:pt idx="6690">
                  <c:v>-42.492541366995702</c:v>
                </c:pt>
                <c:pt idx="6691">
                  <c:v>-42.397900681693002</c:v>
                </c:pt>
                <c:pt idx="6692">
                  <c:v>-42.3032601152456</c:v>
                </c:pt>
                <c:pt idx="6693">
                  <c:v>-42.208619667405003</c:v>
                </c:pt>
                <c:pt idx="6694">
                  <c:v>-42.113979337923503</c:v>
                </c:pt>
                <c:pt idx="6695">
                  <c:v>-42.019339126553803</c:v>
                </c:pt>
                <c:pt idx="6696">
                  <c:v>-41.924699033049599</c:v>
                </c:pt>
                <c:pt idx="6697">
                  <c:v>-41.8300590571641</c:v>
                </c:pt>
                <c:pt idx="6698">
                  <c:v>-41.7354191986499</c:v>
                </c:pt>
                <c:pt idx="6699">
                  <c:v>-41.640779457260201</c:v>
                </c:pt>
                <c:pt idx="6700">
                  <c:v>-41.546139832749603</c:v>
                </c:pt>
                <c:pt idx="6701">
                  <c:v>-41.451500324873102</c:v>
                </c:pt>
                <c:pt idx="6702">
                  <c:v>-41.356860933386798</c:v>
                </c:pt>
                <c:pt idx="6703">
                  <c:v>-41.2622216580478</c:v>
                </c:pt>
                <c:pt idx="6704">
                  <c:v>-41.167582498614003</c:v>
                </c:pt>
                <c:pt idx="6705">
                  <c:v>-41.0729434548443</c:v>
                </c:pt>
                <c:pt idx="6706">
                  <c:v>-40.978304526498498</c:v>
                </c:pt>
                <c:pt idx="6707">
                  <c:v>-40.883665713337201</c:v>
                </c:pt>
                <c:pt idx="6708">
                  <c:v>-40.789027015121903</c:v>
                </c:pt>
                <c:pt idx="6709">
                  <c:v>-40.694388431615302</c:v>
                </c:pt>
                <c:pt idx="6710">
                  <c:v>-40.5997499625812</c:v>
                </c:pt>
                <c:pt idx="6711">
                  <c:v>-40.505111607784897</c:v>
                </c:pt>
                <c:pt idx="6712">
                  <c:v>-40.410473366992598</c:v>
                </c:pt>
                <c:pt idx="6713">
                  <c:v>-40.315835239971101</c:v>
                </c:pt>
                <c:pt idx="6714">
                  <c:v>-40.221197226488002</c:v>
                </c:pt>
                <c:pt idx="6715">
                  <c:v>-40.126559326311899</c:v>
                </c:pt>
                <c:pt idx="6716">
                  <c:v>-40.031921539211702</c:v>
                </c:pt>
                <c:pt idx="6717">
                  <c:v>-39.9372838649575</c:v>
                </c:pt>
                <c:pt idx="6718">
                  <c:v>-39.842646303319903</c:v>
                </c:pt>
                <c:pt idx="6719">
                  <c:v>-39.7480088540702</c:v>
                </c:pt>
                <c:pt idx="6720">
                  <c:v>-39.653371516980798</c:v>
                </c:pt>
                <c:pt idx="6721">
                  <c:v>-39.5587342918244</c:v>
                </c:pt>
                <c:pt idx="6722">
                  <c:v>-39.4640971783748</c:v>
                </c:pt>
                <c:pt idx="6723">
                  <c:v>-39.369460176406498</c:v>
                </c:pt>
                <c:pt idx="6724">
                  <c:v>-39.274823285694602</c:v>
                </c:pt>
                <c:pt idx="6725">
                  <c:v>-39.180186506014998</c:v>
                </c:pt>
                <c:pt idx="6726">
                  <c:v>-39.085549837144697</c:v>
                </c:pt>
                <c:pt idx="6727">
                  <c:v>-38.990913278862102</c:v>
                </c:pt>
                <c:pt idx="6728">
                  <c:v>-38.8962768309475</c:v>
                </c:pt>
                <c:pt idx="6729">
                  <c:v>-38.801640493181203</c:v>
                </c:pt>
                <c:pt idx="6730">
                  <c:v>-38.707004265344501</c:v>
                </c:pt>
                <c:pt idx="6731">
                  <c:v>-38.612368147222803</c:v>
                </c:pt>
                <c:pt idx="6732">
                  <c:v>-38.517732138606803</c:v>
                </c:pt>
                <c:pt idx="6733">
                  <c:v>-38.423096239288</c:v>
                </c:pt>
                <c:pt idx="6734">
                  <c:v>-38.3284604490578</c:v>
                </c:pt>
                <c:pt idx="6735">
                  <c:v>-38.233824767707901</c:v>
                </c:pt>
                <c:pt idx="6736">
                  <c:v>-38.139189195030397</c:v>
                </c:pt>
                <c:pt idx="6737">
                  <c:v>-38.044553730817199</c:v>
                </c:pt>
                <c:pt idx="6738">
                  <c:v>-37.949918374860701</c:v>
                </c:pt>
                <c:pt idx="6739">
                  <c:v>-37.855283126953303</c:v>
                </c:pt>
                <c:pt idx="6740">
                  <c:v>-37.760647986887598</c:v>
                </c:pt>
                <c:pt idx="6741">
                  <c:v>-37.666012954456498</c:v>
                </c:pt>
                <c:pt idx="6742">
                  <c:v>-37.571378029453001</c:v>
                </c:pt>
                <c:pt idx="6743">
                  <c:v>-37.476743211670303</c:v>
                </c:pt>
                <c:pt idx="6744">
                  <c:v>-37.382108500901701</c:v>
                </c:pt>
                <c:pt idx="6745">
                  <c:v>-37.287473896940803</c:v>
                </c:pt>
                <c:pt idx="6746">
                  <c:v>-37.192839399581302</c:v>
                </c:pt>
                <c:pt idx="6747">
                  <c:v>-37.098205008617199</c:v>
                </c:pt>
                <c:pt idx="6748">
                  <c:v>-37.003570723842799</c:v>
                </c:pt>
                <c:pt idx="6749">
                  <c:v>-36.908936545053002</c:v>
                </c:pt>
                <c:pt idx="6750">
                  <c:v>-36.814302472042399</c:v>
                </c:pt>
                <c:pt idx="6751">
                  <c:v>-36.719668504606197</c:v>
                </c:pt>
                <c:pt idx="6752">
                  <c:v>-36.625034642539703</c:v>
                </c:pt>
                <c:pt idx="6753">
                  <c:v>-36.5304008856384</c:v>
                </c:pt>
                <c:pt idx="6754">
                  <c:v>-36.435767233698101</c:v>
                </c:pt>
                <c:pt idx="6755">
                  <c:v>-36.341133686514603</c:v>
                </c:pt>
                <c:pt idx="6756">
                  <c:v>-36.2465002438841</c:v>
                </c:pt>
                <c:pt idx="6757">
                  <c:v>-36.151866905603001</c:v>
                </c:pt>
                <c:pt idx="6758">
                  <c:v>-36.057233671467898</c:v>
                </c:pt>
                <c:pt idx="6759">
                  <c:v>-35.962600541275599</c:v>
                </c:pt>
                <c:pt idx="6760">
                  <c:v>-35.867967514817998</c:v>
                </c:pt>
                <c:pt idx="6761">
                  <c:v>-35.7733345918815</c:v>
                </c:pt>
                <c:pt idx="6762">
                  <c:v>-35.678701772253198</c:v>
                </c:pt>
                <c:pt idx="6763">
                  <c:v>-35.584069055720597</c:v>
                </c:pt>
                <c:pt idx="6764">
                  <c:v>-35.489436442072297</c:v>
                </c:pt>
                <c:pt idx="6765">
                  <c:v>-35.394803931097499</c:v>
                </c:pt>
                <c:pt idx="6766">
                  <c:v>-35.300171522585998</c:v>
                </c:pt>
                <c:pt idx="6767">
                  <c:v>-35.205539216329598</c:v>
                </c:pt>
                <c:pt idx="6768">
                  <c:v>-35.1109070121217</c:v>
                </c:pt>
                <c:pt idx="6769">
                  <c:v>-35.016274909756703</c:v>
                </c:pt>
                <c:pt idx="6770">
                  <c:v>-34.9216429090297</c:v>
                </c:pt>
                <c:pt idx="6771">
                  <c:v>-34.827011009736502</c:v>
                </c:pt>
                <c:pt idx="6772">
                  <c:v>-34.732379211673901</c:v>
                </c:pt>
                <c:pt idx="6773">
                  <c:v>-34.6377475146394</c:v>
                </c:pt>
                <c:pt idx="6774">
                  <c:v>-34.543115918431099</c:v>
                </c:pt>
                <c:pt idx="6775">
                  <c:v>-34.448484422847997</c:v>
                </c:pt>
                <c:pt idx="6776">
                  <c:v>-34.3538530276901</c:v>
                </c:pt>
                <c:pt idx="6777">
                  <c:v>-34.259221732757702</c:v>
                </c:pt>
                <c:pt idx="6778">
                  <c:v>-34.164590537852199</c:v>
                </c:pt>
                <c:pt idx="6779">
                  <c:v>-34.069959442775797</c:v>
                </c:pt>
                <c:pt idx="6780">
                  <c:v>-33.9753284473313</c:v>
                </c:pt>
                <c:pt idx="6781">
                  <c:v>-33.880697551322498</c:v>
                </c:pt>
                <c:pt idx="6782">
                  <c:v>-33.786066754553602</c:v>
                </c:pt>
                <c:pt idx="6783">
                  <c:v>-33.69143605683</c:v>
                </c:pt>
                <c:pt idx="6784">
                  <c:v>-33.596805457957601</c:v>
                </c:pt>
                <c:pt idx="6785">
                  <c:v>-33.5021749577432</c:v>
                </c:pt>
                <c:pt idx="6786">
                  <c:v>-33.407544555995202</c:v>
                </c:pt>
                <c:pt idx="6787">
                  <c:v>-33.312914252526198</c:v>
                </c:pt>
                <c:pt idx="6788">
                  <c:v>-33.2182840471513</c:v>
                </c:pt>
                <c:pt idx="6789">
                  <c:v>-33.123653939685497</c:v>
                </c:pt>
                <c:pt idx="6790">
                  <c:v>-33.029023929944501</c:v>
                </c:pt>
                <c:pt idx="6791">
                  <c:v>-32.934394017744303</c:v>
                </c:pt>
                <c:pt idx="6792">
                  <c:v>-32.8397642029013</c:v>
                </c:pt>
                <c:pt idx="6793">
                  <c:v>-32.745134485232398</c:v>
                </c:pt>
                <c:pt idx="6794">
                  <c:v>-32.650504864554797</c:v>
                </c:pt>
                <c:pt idx="6795">
                  <c:v>-32.5558753406861</c:v>
                </c:pt>
                <c:pt idx="6796">
                  <c:v>-32.461245913444301</c:v>
                </c:pt>
                <c:pt idx="6797">
                  <c:v>-32.3666165826479</c:v>
                </c:pt>
                <c:pt idx="6798">
                  <c:v>-32.271987348115601</c:v>
                </c:pt>
                <c:pt idx="6799">
                  <c:v>-32.1773582096667</c:v>
                </c:pt>
                <c:pt idx="6800">
                  <c:v>-32.082729167120903</c:v>
                </c:pt>
                <c:pt idx="6801">
                  <c:v>-31.988100220298001</c:v>
                </c:pt>
                <c:pt idx="6802">
                  <c:v>-31.893471369018702</c:v>
                </c:pt>
                <c:pt idx="6803">
                  <c:v>-31.798842613103599</c:v>
                </c:pt>
                <c:pt idx="6804">
                  <c:v>-31.704213952374001</c:v>
                </c:pt>
                <c:pt idx="6805">
                  <c:v>-31.609585386651499</c:v>
                </c:pt>
                <c:pt idx="6806">
                  <c:v>-31.514956915757701</c:v>
                </c:pt>
                <c:pt idx="6807">
                  <c:v>-31.420328539513999</c:v>
                </c:pt>
                <c:pt idx="6808">
                  <c:v>-31.325700257742199</c:v>
                </c:pt>
                <c:pt idx="6809">
                  <c:v>-31.231072070264599</c:v>
                </c:pt>
                <c:pt idx="6810">
                  <c:v>-31.136443976903799</c:v>
                </c:pt>
                <c:pt idx="6811">
                  <c:v>-31.0418159774825</c:v>
                </c:pt>
                <c:pt idx="6812">
                  <c:v>-30.947188071823799</c:v>
                </c:pt>
                <c:pt idx="6813">
                  <c:v>-30.852560259749598</c:v>
                </c:pt>
                <c:pt idx="6814">
                  <c:v>-30.7579325410811</c:v>
                </c:pt>
                <c:pt idx="6815">
                  <c:v>-30.6633049156396</c:v>
                </c:pt>
                <c:pt idx="6816">
                  <c:v>-30.568677383247401</c:v>
                </c:pt>
                <c:pt idx="6817">
                  <c:v>-30.474049943726801</c:v>
                </c:pt>
                <c:pt idx="6818">
                  <c:v>-30.379422596900699</c:v>
                </c:pt>
                <c:pt idx="6819">
                  <c:v>-30.284795342592599</c:v>
                </c:pt>
                <c:pt idx="6820">
                  <c:v>-30.1901681806245</c:v>
                </c:pt>
                <c:pt idx="6821">
                  <c:v>-30.095541110818001</c:v>
                </c:pt>
                <c:pt idx="6822">
                  <c:v>-30.000914132994598</c:v>
                </c:pt>
                <c:pt idx="6823">
                  <c:v>-29.9062872469765</c:v>
                </c:pt>
                <c:pt idx="6824">
                  <c:v>-29.8116604525861</c:v>
                </c:pt>
                <c:pt idx="6825">
                  <c:v>-29.717033749645999</c:v>
                </c:pt>
                <c:pt idx="6826">
                  <c:v>-29.6224071379796</c:v>
                </c:pt>
                <c:pt idx="6827">
                  <c:v>-29.527780617409999</c:v>
                </c:pt>
                <c:pt idx="6828">
                  <c:v>-29.4331541877613</c:v>
                </c:pt>
                <c:pt idx="6829">
                  <c:v>-29.338527848857499</c:v>
                </c:pt>
                <c:pt idx="6830">
                  <c:v>-29.243901600523099</c:v>
                </c:pt>
                <c:pt idx="6831">
                  <c:v>-29.149275442583001</c:v>
                </c:pt>
                <c:pt idx="6832">
                  <c:v>-29.0546493748624</c:v>
                </c:pt>
                <c:pt idx="6833">
                  <c:v>-28.960023397186799</c:v>
                </c:pt>
                <c:pt idx="6834">
                  <c:v>-28.865397509382099</c:v>
                </c:pt>
                <c:pt idx="6835">
                  <c:v>-28.770771711274602</c:v>
                </c:pt>
                <c:pt idx="6836">
                  <c:v>-28.676146002690899</c:v>
                </c:pt>
                <c:pt idx="6837">
                  <c:v>-28.5815203834578</c:v>
                </c:pt>
                <c:pt idx="6838">
                  <c:v>-28.486894853402799</c:v>
                </c:pt>
                <c:pt idx="6839">
                  <c:v>-28.392269412353698</c:v>
                </c:pt>
                <c:pt idx="6840">
                  <c:v>-28.297644060141799</c:v>
                </c:pt>
                <c:pt idx="6841">
                  <c:v>-28.2030187966011</c:v>
                </c:pt>
                <c:pt idx="6842">
                  <c:v>-28.108393621566101</c:v>
                </c:pt>
                <c:pt idx="6843">
                  <c:v>-28.013768534871701</c:v>
                </c:pt>
                <c:pt idx="6844">
                  <c:v>-27.919143536353399</c:v>
                </c:pt>
                <c:pt idx="6845">
                  <c:v>-27.824518625847102</c:v>
                </c:pt>
                <c:pt idx="6846">
                  <c:v>-27.729893803189398</c:v>
                </c:pt>
                <c:pt idx="6847">
                  <c:v>-27.635269068217099</c:v>
                </c:pt>
                <c:pt idx="6848">
                  <c:v>-27.540644420767801</c:v>
                </c:pt>
                <c:pt idx="6849">
                  <c:v>-27.446019860679399</c:v>
                </c:pt>
                <c:pt idx="6850">
                  <c:v>-27.351395387790198</c:v>
                </c:pt>
                <c:pt idx="6851">
                  <c:v>-27.256771001939399</c:v>
                </c:pt>
                <c:pt idx="6852">
                  <c:v>-27.162146702966201</c:v>
                </c:pt>
                <c:pt idx="6853">
                  <c:v>-27.0675224907108</c:v>
                </c:pt>
                <c:pt idx="6854">
                  <c:v>-26.9728983650134</c:v>
                </c:pt>
                <c:pt idx="6855">
                  <c:v>-26.878274325715001</c:v>
                </c:pt>
                <c:pt idx="6856">
                  <c:v>-26.783650372657199</c:v>
                </c:pt>
                <c:pt idx="6857">
                  <c:v>-26.6890265056816</c:v>
                </c:pt>
                <c:pt idx="6858">
                  <c:v>-26.594402724629798</c:v>
                </c:pt>
                <c:pt idx="6859">
                  <c:v>-26.499779029343401</c:v>
                </c:pt>
                <c:pt idx="6860">
                  <c:v>-26.405155419664499</c:v>
                </c:pt>
                <c:pt idx="6861">
                  <c:v>-26.3105318954354</c:v>
                </c:pt>
                <c:pt idx="6862">
                  <c:v>-26.215908456498902</c:v>
                </c:pt>
                <c:pt idx="6863">
                  <c:v>-26.121285102698501</c:v>
                </c:pt>
                <c:pt idx="6864">
                  <c:v>-26.0266618338777</c:v>
                </c:pt>
                <c:pt idx="6865">
                  <c:v>-25.932038649880699</c:v>
                </c:pt>
                <c:pt idx="6866">
                  <c:v>-25.837415550551999</c:v>
                </c:pt>
                <c:pt idx="6867">
                  <c:v>-25.742792535736701</c:v>
                </c:pt>
                <c:pt idx="6868">
                  <c:v>-25.64816960528</c:v>
                </c:pt>
                <c:pt idx="6869">
                  <c:v>-25.553546759027601</c:v>
                </c:pt>
                <c:pt idx="6870">
                  <c:v>-25.458923996825899</c:v>
                </c:pt>
                <c:pt idx="6871">
                  <c:v>-25.364301318521299</c:v>
                </c:pt>
                <c:pt idx="6872">
                  <c:v>-25.269678723961199</c:v>
                </c:pt>
                <c:pt idx="6873">
                  <c:v>-25.175056212993098</c:v>
                </c:pt>
                <c:pt idx="6874">
                  <c:v>-25.080433785465001</c:v>
                </c:pt>
                <c:pt idx="6875">
                  <c:v>-24.9858114412257</c:v>
                </c:pt>
                <c:pt idx="6876">
                  <c:v>-24.891189180124002</c:v>
                </c:pt>
                <c:pt idx="6877">
                  <c:v>-24.796567002009599</c:v>
                </c:pt>
                <c:pt idx="6878">
                  <c:v>-24.701944906732301</c:v>
                </c:pt>
                <c:pt idx="6879">
                  <c:v>-24.607322894142499</c:v>
                </c:pt>
                <c:pt idx="6880">
                  <c:v>-24.512700964088801</c:v>
                </c:pt>
                <c:pt idx="6881">
                  <c:v>-24.418079116419001</c:v>
                </c:pt>
                <c:pt idx="6882">
                  <c:v>-24.3234573509813</c:v>
                </c:pt>
                <c:pt idx="6883">
                  <c:v>-24.228835667623901</c:v>
                </c:pt>
                <c:pt idx="6884">
                  <c:v>-24.134214066195401</c:v>
                </c:pt>
                <c:pt idx="6885">
                  <c:v>-24.039592546544799</c:v>
                </c:pt>
                <c:pt idx="6886">
                  <c:v>-23.944971108521202</c:v>
                </c:pt>
                <c:pt idx="6887">
                  <c:v>-23.850349751973798</c:v>
                </c:pt>
                <c:pt idx="6888">
                  <c:v>-23.755728476752399</c:v>
                </c:pt>
                <c:pt idx="6889">
                  <c:v>-23.661107282707</c:v>
                </c:pt>
                <c:pt idx="6890">
                  <c:v>-23.566486169687501</c:v>
                </c:pt>
                <c:pt idx="6891">
                  <c:v>-23.471865137544601</c:v>
                </c:pt>
                <c:pt idx="6892">
                  <c:v>-23.377244186128799</c:v>
                </c:pt>
                <c:pt idx="6893">
                  <c:v>-23.2826233152912</c:v>
                </c:pt>
                <c:pt idx="6894">
                  <c:v>-23.188002524883</c:v>
                </c:pt>
                <c:pt idx="6895">
                  <c:v>-23.093381814755599</c:v>
                </c:pt>
                <c:pt idx="6896">
                  <c:v>-22.998761184761001</c:v>
                </c:pt>
                <c:pt idx="6897">
                  <c:v>-22.904140634755102</c:v>
                </c:pt>
                <c:pt idx="6898">
                  <c:v>-22.809520164596201</c:v>
                </c:pt>
                <c:pt idx="6899">
                  <c:v>-22.714899774143198</c:v>
                </c:pt>
                <c:pt idx="6900">
                  <c:v>-22.620279463254899</c:v>
                </c:pt>
                <c:pt idx="6901">
                  <c:v>-22.5256592317902</c:v>
                </c:pt>
                <c:pt idx="6902">
                  <c:v>-22.4310390796085</c:v>
                </c:pt>
                <c:pt idx="6903">
                  <c:v>-22.336419006569098</c:v>
                </c:pt>
                <c:pt idx="6904">
                  <c:v>-22.241799012531601</c:v>
                </c:pt>
                <c:pt idx="6905">
                  <c:v>-22.1471790973557</c:v>
                </c:pt>
                <c:pt idx="6906">
                  <c:v>-22.052559260901401</c:v>
                </c:pt>
                <c:pt idx="6907">
                  <c:v>-21.957939503027401</c:v>
                </c:pt>
                <c:pt idx="6908">
                  <c:v>-21.863319823591599</c:v>
                </c:pt>
                <c:pt idx="6909">
                  <c:v>-21.768700222452001</c:v>
                </c:pt>
                <c:pt idx="6910">
                  <c:v>-21.674080699466899</c:v>
                </c:pt>
                <c:pt idx="6911">
                  <c:v>-21.579461254494898</c:v>
                </c:pt>
                <c:pt idx="6912">
                  <c:v>-21.484841887395</c:v>
                </c:pt>
                <c:pt idx="6913">
                  <c:v>-21.390222598026298</c:v>
                </c:pt>
                <c:pt idx="6914">
                  <c:v>-21.295603386248299</c:v>
                </c:pt>
                <c:pt idx="6915">
                  <c:v>-21.200984251920801</c:v>
                </c:pt>
                <c:pt idx="6916">
                  <c:v>-21.106365194904001</c:v>
                </c:pt>
                <c:pt idx="6917">
                  <c:v>-21.011746215058</c:v>
                </c:pt>
                <c:pt idx="6918">
                  <c:v>-20.9171273122437</c:v>
                </c:pt>
                <c:pt idx="6919">
                  <c:v>-20.822508486322</c:v>
                </c:pt>
                <c:pt idx="6920">
                  <c:v>-20.727889737154001</c:v>
                </c:pt>
                <c:pt idx="6921">
                  <c:v>-20.633271064601399</c:v>
                </c:pt>
                <c:pt idx="6922">
                  <c:v>-20.5386524685259</c:v>
                </c:pt>
                <c:pt idx="6923">
                  <c:v>-20.444033948789599</c:v>
                </c:pt>
                <c:pt idx="6924">
                  <c:v>-20.349415505254999</c:v>
                </c:pt>
                <c:pt idx="6925">
                  <c:v>-20.254797137784699</c:v>
                </c:pt>
                <c:pt idx="6926">
                  <c:v>-20.160178846239699</c:v>
                </c:pt>
                <c:pt idx="6927">
                  <c:v>-20.065560630479599</c:v>
                </c:pt>
                <c:pt idx="6928">
                  <c:v>-19.970942490364301</c:v>
                </c:pt>
                <c:pt idx="6929">
                  <c:v>-19.876324425754401</c:v>
                </c:pt>
                <c:pt idx="6930">
                  <c:v>-19.781706436510799</c:v>
                </c:pt>
                <c:pt idx="6931">
                  <c:v>-19.6870885224948</c:v>
                </c:pt>
                <c:pt idx="6932">
                  <c:v>-19.592470683568401</c:v>
                </c:pt>
                <c:pt idx="6933">
                  <c:v>-19.497852919593701</c:v>
                </c:pt>
                <c:pt idx="6934">
                  <c:v>-19.4032352304338</c:v>
                </c:pt>
                <c:pt idx="6935">
                  <c:v>-19.3086176159517</c:v>
                </c:pt>
                <c:pt idx="6936">
                  <c:v>-19.2140000760111</c:v>
                </c:pt>
                <c:pt idx="6937">
                  <c:v>-19.1193826104764</c:v>
                </c:pt>
                <c:pt idx="6938">
                  <c:v>-19.024765219212</c:v>
                </c:pt>
                <c:pt idx="6939">
                  <c:v>-18.9301479020831</c:v>
                </c:pt>
                <c:pt idx="6940">
                  <c:v>-18.8355306589553</c:v>
                </c:pt>
                <c:pt idx="6941">
                  <c:v>-18.740913489694499</c:v>
                </c:pt>
                <c:pt idx="6942">
                  <c:v>-18.646296394167301</c:v>
                </c:pt>
                <c:pt idx="6943">
                  <c:v>-18.551679372240699</c:v>
                </c:pt>
                <c:pt idx="6944">
                  <c:v>-18.457062423782201</c:v>
                </c:pt>
                <c:pt idx="6945">
                  <c:v>-18.362445548659998</c:v>
                </c:pt>
                <c:pt idx="6946">
                  <c:v>-18.267828746742701</c:v>
                </c:pt>
                <c:pt idx="6947">
                  <c:v>-18.173212017899299</c:v>
                </c:pt>
                <c:pt idx="6948">
                  <c:v>-18.078595361999401</c:v>
                </c:pt>
                <c:pt idx="6949">
                  <c:v>-17.9839787789128</c:v>
                </c:pt>
                <c:pt idx="6950">
                  <c:v>-17.889362268510101</c:v>
                </c:pt>
                <c:pt idx="6951">
                  <c:v>-17.794745830662599</c:v>
                </c:pt>
                <c:pt idx="6952">
                  <c:v>-17.700129465244199</c:v>
                </c:pt>
                <c:pt idx="6953">
                  <c:v>-17.605513172129001</c:v>
                </c:pt>
                <c:pt idx="6954">
                  <c:v>-17.5108969511917</c:v>
                </c:pt>
                <c:pt idx="6955">
                  <c:v>-17.416280802306801</c:v>
                </c:pt>
                <c:pt idx="6956">
                  <c:v>-17.321664725349201</c:v>
                </c:pt>
                <c:pt idx="6957">
                  <c:v>-17.2270487201938</c:v>
                </c:pt>
                <c:pt idx="6958">
                  <c:v>-17.1324327867157</c:v>
                </c:pt>
                <c:pt idx="6959">
                  <c:v>-17.037816924790299</c:v>
                </c:pt>
                <c:pt idx="6960">
                  <c:v>-16.943201134293101</c:v>
                </c:pt>
                <c:pt idx="6961">
                  <c:v>-16.848585415099699</c:v>
                </c:pt>
                <c:pt idx="6962">
                  <c:v>-16.753969767086101</c:v>
                </c:pt>
                <c:pt idx="6963">
                  <c:v>-16.659354190128202</c:v>
                </c:pt>
                <c:pt idx="6964">
                  <c:v>-16.5647386841021</c:v>
                </c:pt>
                <c:pt idx="6965">
                  <c:v>-16.470123248885098</c:v>
                </c:pt>
                <c:pt idx="6966">
                  <c:v>-16.375507884357098</c:v>
                </c:pt>
                <c:pt idx="6967">
                  <c:v>-16.280892590399102</c:v>
                </c:pt>
                <c:pt idx="6968">
                  <c:v>-16.186277366892099</c:v>
                </c:pt>
                <c:pt idx="6969">
                  <c:v>-16.091662213717001</c:v>
                </c:pt>
                <c:pt idx="6970">
                  <c:v>-15.997047130755099</c:v>
                </c:pt>
                <c:pt idx="6971">
                  <c:v>-15.9024321178875</c:v>
                </c:pt>
                <c:pt idx="6972">
                  <c:v>-15.8078171749954</c:v>
                </c:pt>
                <c:pt idx="6973">
                  <c:v>-15.713202301960299</c:v>
                </c:pt>
                <c:pt idx="6974">
                  <c:v>-15.6185874986634</c:v>
                </c:pt>
                <c:pt idx="6975">
                  <c:v>-15.5239727649864</c:v>
                </c:pt>
                <c:pt idx="6976">
                  <c:v>-15.429358100810701</c:v>
                </c:pt>
                <c:pt idx="6977">
                  <c:v>-15.334743506018</c:v>
                </c:pt>
                <c:pt idx="6978">
                  <c:v>-15.2401289804894</c:v>
                </c:pt>
                <c:pt idx="6979">
                  <c:v>-15.145514524101999</c:v>
                </c:pt>
                <c:pt idx="6980">
                  <c:v>-15.05090013673</c:v>
                </c:pt>
                <c:pt idx="6981">
                  <c:v>-14.956285818248</c:v>
                </c:pt>
                <c:pt idx="6982">
                  <c:v>-14.861671568530999</c:v>
                </c:pt>
                <c:pt idx="6983">
                  <c:v>-14.7670573874541</c:v>
                </c:pt>
                <c:pt idx="6984">
                  <c:v>-14.6724432748928</c:v>
                </c:pt>
                <c:pt idx="6985">
                  <c:v>-14.577829230722999</c:v>
                </c:pt>
                <c:pt idx="6986">
                  <c:v>-14.4832152548213</c:v>
                </c:pt>
                <c:pt idx="6987">
                  <c:v>-14.3886013470675</c:v>
                </c:pt>
                <c:pt idx="6988">
                  <c:v>-14.2939875073436</c:v>
                </c:pt>
                <c:pt idx="6989">
                  <c:v>-14.1993737355319</c:v>
                </c:pt>
                <c:pt idx="6990">
                  <c:v>-14.1047600315151</c:v>
                </c:pt>
                <c:pt idx="6991">
                  <c:v>-14.0101463951761</c:v>
                </c:pt>
                <c:pt idx="6992">
                  <c:v>-13.915532826398101</c:v>
                </c:pt>
                <c:pt idx="6993">
                  <c:v>-13.8209193250648</c:v>
                </c:pt>
                <c:pt idx="6994">
                  <c:v>-13.7263058910599</c:v>
                </c:pt>
                <c:pt idx="6995">
                  <c:v>-13.6316925242678</c:v>
                </c:pt>
                <c:pt idx="6996">
                  <c:v>-13.5370792245728</c:v>
                </c:pt>
                <c:pt idx="6997">
                  <c:v>-13.4424659918598</c:v>
                </c:pt>
                <c:pt idx="6998">
                  <c:v>-13.347852826014</c:v>
                </c:pt>
                <c:pt idx="6999">
                  <c:v>-13.2532397269208</c:v>
                </c:pt>
                <c:pt idx="7000">
                  <c:v>-13.1586266944659</c:v>
                </c:pt>
                <c:pt idx="7001">
                  <c:v>-13.0640137285355</c:v>
                </c:pt>
                <c:pt idx="7002">
                  <c:v>-12.969400829015999</c:v>
                </c:pt>
                <c:pt idx="7003">
                  <c:v>-12.8747879957939</c:v>
                </c:pt>
                <c:pt idx="7004">
                  <c:v>-12.7801752287564</c:v>
                </c:pt>
                <c:pt idx="7005">
                  <c:v>-12.6855625277909</c:v>
                </c:pt>
                <c:pt idx="7006">
                  <c:v>-12.590949892782</c:v>
                </c:pt>
                <c:pt idx="7007">
                  <c:v>-12.4963373236102</c:v>
                </c:pt>
                <c:pt idx="7008">
                  <c:v>-12.4017248201559</c:v>
                </c:pt>
                <c:pt idx="7009">
                  <c:v>-12.307112382299501</c:v>
                </c:pt>
                <c:pt idx="7010">
                  <c:v>-12.2125000099219</c:v>
                </c:pt>
                <c:pt idx="7011">
                  <c:v>-12.1178877029045</c:v>
                </c:pt>
                <c:pt idx="7012">
                  <c:v>-12.0232754611287</c:v>
                </c:pt>
                <c:pt idx="7013">
                  <c:v>-11.928663284476499</c:v>
                </c:pt>
                <c:pt idx="7014">
                  <c:v>-11.834051172830099</c:v>
                </c:pt>
                <c:pt idx="7015">
                  <c:v>-11.739439126072201</c:v>
                </c:pt>
                <c:pt idx="7016">
                  <c:v>-11.6448271440856</c:v>
                </c:pt>
                <c:pt idx="7017">
                  <c:v>-11.5502152267536</c:v>
                </c:pt>
                <c:pt idx="7018">
                  <c:v>-11.4556033739598</c:v>
                </c:pt>
                <c:pt idx="7019">
                  <c:v>-11.3609915855882</c:v>
                </c:pt>
                <c:pt idx="7020">
                  <c:v>-11.266379861522999</c:v>
                </c:pt>
                <c:pt idx="7021">
                  <c:v>-11.171768201648799</c:v>
                </c:pt>
                <c:pt idx="7022">
                  <c:v>-11.0771566058506</c:v>
                </c:pt>
                <c:pt idx="7023">
                  <c:v>-10.9825450740137</c:v>
                </c:pt>
                <c:pt idx="7024">
                  <c:v>-10.8879336060236</c:v>
                </c:pt>
                <c:pt idx="7025">
                  <c:v>-10.793322201766401</c:v>
                </c:pt>
                <c:pt idx="7026">
                  <c:v>-10.698710861128401</c:v>
                </c:pt>
                <c:pt idx="7027">
                  <c:v>-10.604099583996099</c:v>
                </c:pt>
                <c:pt idx="7028">
                  <c:v>-10.5094883702565</c:v>
                </c:pt>
                <c:pt idx="7029">
                  <c:v>-10.4148772197971</c:v>
                </c:pt>
                <c:pt idx="7030">
                  <c:v>-10.320266132505299</c:v>
                </c:pt>
                <c:pt idx="7031">
                  <c:v>-10.2256551082697</c:v>
                </c:pt>
                <c:pt idx="7032">
                  <c:v>-10.131044146981599</c:v>
                </c:pt>
                <c:pt idx="7033">
                  <c:v>-10.036433248534101</c:v>
                </c:pt>
                <c:pt idx="7034">
                  <c:v>-9.9418224128205903</c:v>
                </c:pt>
                <c:pt idx="7035">
                  <c:v>-9.8472116397347094</c:v>
                </c:pt>
                <c:pt idx="7036">
                  <c:v>-9.7526009291704394</c:v>
                </c:pt>
                <c:pt idx="7037">
                  <c:v>-9.6579902810220997</c:v>
                </c:pt>
                <c:pt idx="7038">
                  <c:v>-9.5633796951842704</c:v>
                </c:pt>
                <c:pt idx="7039">
                  <c:v>-9.4687691715518802</c:v>
                </c:pt>
                <c:pt idx="7040">
                  <c:v>-9.3741587100201507</c:v>
                </c:pt>
                <c:pt idx="7041">
                  <c:v>-9.2795483104846195</c:v>
                </c:pt>
                <c:pt idx="7042">
                  <c:v>-9.1849379728410607</c:v>
                </c:pt>
                <c:pt idx="7043">
                  <c:v>-9.0903276969848292</c:v>
                </c:pt>
                <c:pt idx="7044">
                  <c:v>-8.9957174828109903</c:v>
                </c:pt>
                <c:pt idx="7045">
                  <c:v>-8.9011073302149892</c:v>
                </c:pt>
                <c:pt idx="7046">
                  <c:v>-8.8064972390926606</c:v>
                </c:pt>
                <c:pt idx="7047">
                  <c:v>-8.7118872093401603</c:v>
                </c:pt>
                <c:pt idx="7048">
                  <c:v>-8.6172772408541398</c:v>
                </c:pt>
                <c:pt idx="7049">
                  <c:v>-8.5226673335345193</c:v>
                </c:pt>
                <c:pt idx="7050">
                  <c:v>-8.4280574872840095</c:v>
                </c:pt>
                <c:pt idx="7051">
                  <c:v>-8.3334477020054596</c:v>
                </c:pt>
                <c:pt idx="7052">
                  <c:v>-8.2388379776018308</c:v>
                </c:pt>
                <c:pt idx="7053">
                  <c:v>-8.1442283139762495</c:v>
                </c:pt>
                <c:pt idx="7054">
                  <c:v>-8.0496187110319593</c:v>
                </c:pt>
                <c:pt idx="7055">
                  <c:v>-7.9550091686723396</c:v>
                </c:pt>
                <c:pt idx="7056">
                  <c:v>-7.8603996868009096</c:v>
                </c:pt>
                <c:pt idx="7057">
                  <c:v>-7.7657902653213</c:v>
                </c:pt>
                <c:pt idx="7058">
                  <c:v>-7.6711809041373096</c:v>
                </c:pt>
                <c:pt idx="7059">
                  <c:v>-7.5765716031528303</c:v>
                </c:pt>
                <c:pt idx="7060">
                  <c:v>-7.48196236227193</c:v>
                </c:pt>
                <c:pt idx="7061">
                  <c:v>-7.3873531813987698</c:v>
                </c:pt>
                <c:pt idx="7062">
                  <c:v>-7.2927440604376699</c:v>
                </c:pt>
                <c:pt idx="7063">
                  <c:v>-7.1981349992930799</c:v>
                </c:pt>
                <c:pt idx="7064">
                  <c:v>-7.1035259978695704</c:v>
                </c:pt>
                <c:pt idx="7065">
                  <c:v>-7.0089170560718603</c:v>
                </c:pt>
                <c:pt idx="7066">
                  <c:v>-6.9143081738047902</c:v>
                </c:pt>
                <c:pt idx="7067">
                  <c:v>-6.8196993509733499</c:v>
                </c:pt>
                <c:pt idx="7068">
                  <c:v>-6.7250905874826499</c:v>
                </c:pt>
                <c:pt idx="7069">
                  <c:v>-6.6304818832379304</c:v>
                </c:pt>
                <c:pt idx="7070">
                  <c:v>-6.5358732381445801</c:v>
                </c:pt>
                <c:pt idx="7071">
                  <c:v>-6.4412646521081003</c:v>
                </c:pt>
                <c:pt idx="7072">
                  <c:v>-6.3466561250341504</c:v>
                </c:pt>
                <c:pt idx="7073">
                  <c:v>-6.2520476568285099</c:v>
                </c:pt>
                <c:pt idx="7074">
                  <c:v>-6.1574392473970798</c:v>
                </c:pt>
                <c:pt idx="7075">
                  <c:v>-6.0628308966459299</c:v>
                </c:pt>
                <c:pt idx="7076">
                  <c:v>-5.9682226044812099</c:v>
                </c:pt>
                <c:pt idx="7077">
                  <c:v>-5.8736143708092703</c:v>
                </c:pt>
                <c:pt idx="7078">
                  <c:v>-5.7790061955365299</c:v>
                </c:pt>
                <c:pt idx="7079">
                  <c:v>-5.68439807856958</c:v>
                </c:pt>
                <c:pt idx="7080">
                  <c:v>-5.5897900198151502</c:v>
                </c:pt>
                <c:pt idx="7081">
                  <c:v>-5.49518201918006</c:v>
                </c:pt>
                <c:pt idx="7082">
                  <c:v>-5.4005740765713197</c:v>
                </c:pt>
                <c:pt idx="7083">
                  <c:v>-5.3059661918960304</c:v>
                </c:pt>
                <c:pt idx="7084">
                  <c:v>-5.2113583650614403</c:v>
                </c:pt>
                <c:pt idx="7085">
                  <c:v>-5.1167505959749402</c:v>
                </c:pt>
                <c:pt idx="7086">
                  <c:v>-5.0221428845440501</c:v>
                </c:pt>
                <c:pt idx="7087">
                  <c:v>-4.9275352306764004</c:v>
                </c:pt>
                <c:pt idx="7088">
                  <c:v>-4.8329276342797902</c:v>
                </c:pt>
                <c:pt idx="7089">
                  <c:v>-4.7383200952621403</c:v>
                </c:pt>
                <c:pt idx="7090">
                  <c:v>-4.6437126135314903</c:v>
                </c:pt>
                <c:pt idx="7091">
                  <c:v>-4.5491051889960401</c:v>
                </c:pt>
                <c:pt idx="7092">
                  <c:v>-4.4544978215640896</c:v>
                </c:pt>
                <c:pt idx="7093">
                  <c:v>-4.35989051114381</c:v>
                </c:pt>
                <c:pt idx="7094">
                  <c:v>-4.2652832576419097</c:v>
                </c:pt>
                <c:pt idx="7095">
                  <c:v>-4.1706760609637703</c:v>
                </c:pt>
                <c:pt idx="7096">
                  <c:v>-4.0760689210143797</c:v>
                </c:pt>
                <c:pt idx="7097">
                  <c:v>-3.9814618376989701</c:v>
                </c:pt>
                <c:pt idx="7098">
                  <c:v>-3.8868548109229799</c:v>
                </c:pt>
                <c:pt idx="7099">
                  <c:v>-3.7922478405921001</c:v>
                </c:pt>
                <c:pt idx="7100">
                  <c:v>-3.6976409266122698</c:v>
                </c:pt>
                <c:pt idx="7101">
                  <c:v>-3.6030340688896398</c:v>
                </c:pt>
                <c:pt idx="7102">
                  <c:v>-3.50842726733062</c:v>
                </c:pt>
                <c:pt idx="7103">
                  <c:v>-3.4138205218418398</c:v>
                </c:pt>
                <c:pt idx="7104">
                  <c:v>-3.3192138323301799</c:v>
                </c:pt>
                <c:pt idx="7105">
                  <c:v>-3.22460719870275</c:v>
                </c:pt>
                <c:pt idx="7106">
                  <c:v>-3.1300006208668898</c:v>
                </c:pt>
                <c:pt idx="7107">
                  <c:v>-3.0353940987301899</c:v>
                </c:pt>
                <c:pt idx="7108">
                  <c:v>-2.94078763220047</c:v>
                </c:pt>
                <c:pt idx="7109">
                  <c:v>-2.84618122118578</c:v>
                </c:pt>
                <c:pt idx="7110">
                  <c:v>-2.7515748655944199</c:v>
                </c:pt>
                <c:pt idx="7111">
                  <c:v>-2.6569685653349202</c:v>
                </c:pt>
                <c:pt idx="7112">
                  <c:v>-2.5623623203160402</c:v>
                </c:pt>
                <c:pt idx="7113">
                  <c:v>-2.4677561304468001</c:v>
                </c:pt>
                <c:pt idx="7114">
                  <c:v>-2.3731499956364202</c:v>
                </c:pt>
                <c:pt idx="7115">
                  <c:v>-2.2785439157943999</c:v>
                </c:pt>
                <c:pt idx="7116">
                  <c:v>-2.1839378908304301</c:v>
                </c:pt>
                <c:pt idx="7117">
                  <c:v>-2.0893319206544798</c:v>
                </c:pt>
                <c:pt idx="7118">
                  <c:v>-1.9947260051767299</c:v>
                </c:pt>
                <c:pt idx="7119">
                  <c:v>-1.9001201443075999</c:v>
                </c:pt>
                <c:pt idx="7120">
                  <c:v>-1.8055143379577601</c:v>
                </c:pt>
                <c:pt idx="7121">
                  <c:v>-1.7109085860380999</c:v>
                </c:pt>
                <c:pt idx="7122">
                  <c:v>-1.6163028884597599</c:v>
                </c:pt>
                <c:pt idx="7123">
                  <c:v>-1.52169724513411</c:v>
                </c:pt>
                <c:pt idx="7124">
                  <c:v>-1.42709165597276</c:v>
                </c:pt>
                <c:pt idx="7125">
                  <c:v>-1.33248612088755</c:v>
                </c:pt>
                <c:pt idx="7126">
                  <c:v>-1.2378806397905699</c:v>
                </c:pt>
                <c:pt idx="7127">
                  <c:v>-1.1432752125941399</c:v>
                </c:pt>
                <c:pt idx="7128">
                  <c:v>-1.04866983921081</c:v>
                </c:pt>
                <c:pt idx="7129">
                  <c:v>-0.95406451955337301</c:v>
                </c:pt>
                <c:pt idx="7130">
                  <c:v>-0.85945925353485897</c:v>
                </c:pt>
                <c:pt idx="7131">
                  <c:v>-0.76485404106853505</c:v>
                </c:pt>
                <c:pt idx="7132">
                  <c:v>-0.67024888206790501</c:v>
                </c:pt>
                <c:pt idx="7133">
                  <c:v>-0.57564377644671105</c:v>
                </c:pt>
                <c:pt idx="7134">
                  <c:v>-0.48103872411892901</c:v>
                </c:pt>
                <c:pt idx="7135">
                  <c:v>-0.38643372499877399</c:v>
                </c:pt>
                <c:pt idx="7136">
                  <c:v>-0.29182877900069698</c:v>
                </c:pt>
                <c:pt idx="7137">
                  <c:v>-0.19722388603938601</c:v>
                </c:pt>
                <c:pt idx="7138">
                  <c:v>-0.102619046029768</c:v>
                </c:pt>
                <c:pt idx="7139">
                  <c:v>-8.0142588870041002E-3</c:v>
                </c:pt>
                <c:pt idx="7140">
                  <c:v>8.6590475474165596E-2</c:v>
                </c:pt>
                <c:pt idx="7141">
                  <c:v>0.181195157141845</c:v>
                </c:pt>
                <c:pt idx="7142">
                  <c:v>0.27579978620508599</c:v>
                </c:pt>
                <c:pt idx="7143">
                  <c:v>0.370404362752835</c:v>
                </c:pt>
                <c:pt idx="7144">
                  <c:v>0.46500888687393599</c:v>
                </c:pt>
                <c:pt idx="7145">
                  <c:v>0.55961335865713002</c:v>
                </c:pt>
                <c:pt idx="7146">
                  <c:v>0.65421777819105698</c:v>
                </c:pt>
                <c:pt idx="7147">
                  <c:v>0.74882214556425097</c:v>
                </c:pt>
                <c:pt idx="7148">
                  <c:v>0.84342646086514395</c:v>
                </c:pt>
                <c:pt idx="7149">
                  <c:v>0.93803072418206601</c:v>
                </c:pt>
                <c:pt idx="7150">
                  <c:v>1.03263493560324</c:v>
                </c:pt>
                <c:pt idx="7151">
                  <c:v>1.1272390952167901</c:v>
                </c:pt>
                <c:pt idx="7152">
                  <c:v>1.22184320311075</c:v>
                </c:pt>
                <c:pt idx="7153">
                  <c:v>1.3164472593730101</c:v>
                </c:pt>
                <c:pt idx="7154">
                  <c:v>1.4110512640914099</c:v>
                </c:pt>
                <c:pt idx="7155">
                  <c:v>1.5056552173536499</c:v>
                </c:pt>
                <c:pt idx="7156">
                  <c:v>1.6002591192473301</c:v>
                </c:pt>
                <c:pt idx="7157">
                  <c:v>1.69486296985997</c:v>
                </c:pt>
                <c:pt idx="7158">
                  <c:v>1.7894667692789601</c:v>
                </c:pt>
                <c:pt idx="7159">
                  <c:v>1.8840705175915999</c:v>
                </c:pt>
                <c:pt idx="7160">
                  <c:v>1.97867421488509</c:v>
                </c:pt>
                <c:pt idx="7161">
                  <c:v>2.0732778612465199</c:v>
                </c:pt>
                <c:pt idx="7162">
                  <c:v>2.1678814567628799</c:v>
                </c:pt>
                <c:pt idx="7163">
                  <c:v>2.2624850015210498</c:v>
                </c:pt>
                <c:pt idx="7164">
                  <c:v>2.35708849560783</c:v>
                </c:pt>
                <c:pt idx="7165">
                  <c:v>2.4516919391091498</c:v>
                </c:pt>
                <c:pt idx="7166">
                  <c:v>2.54629533210354</c:v>
                </c:pt>
                <c:pt idx="7167">
                  <c:v>2.6408986746642098</c:v>
                </c:pt>
                <c:pt idx="7168">
                  <c:v>2.7355019668642302</c:v>
                </c:pt>
                <c:pt idx="7169">
                  <c:v>2.83010520877643</c:v>
                </c:pt>
                <c:pt idx="7170">
                  <c:v>2.9247084004735102</c:v>
                </c:pt>
                <c:pt idx="7171">
                  <c:v>3.0193115420279701</c:v>
                </c:pt>
                <c:pt idx="7172">
                  <c:v>3.1139146335121199</c:v>
                </c:pt>
                <c:pt idx="7173">
                  <c:v>3.2085176749981001</c:v>
                </c:pt>
                <c:pt idx="7174">
                  <c:v>3.3031206665578798</c:v>
                </c:pt>
                <c:pt idx="7175">
                  <c:v>3.3977236082632198</c:v>
                </c:pt>
                <c:pt idx="7176">
                  <c:v>3.49232650018573</c:v>
                </c:pt>
                <c:pt idx="7177">
                  <c:v>3.58692934239681</c:v>
                </c:pt>
                <c:pt idx="7178">
                  <c:v>3.6815321349677101</c:v>
                </c:pt>
                <c:pt idx="7179">
                  <c:v>3.7761348779694801</c:v>
                </c:pt>
                <c:pt idx="7180">
                  <c:v>3.8707375714729801</c:v>
                </c:pt>
                <c:pt idx="7181">
                  <c:v>3.9653402155489199</c:v>
                </c:pt>
                <c:pt idx="7182">
                  <c:v>4.0599428102677999</c:v>
                </c:pt>
                <c:pt idx="7183">
                  <c:v>4.1545453556999403</c:v>
                </c:pt>
                <c:pt idx="7184">
                  <c:v>4.2491478519155104</c:v>
                </c:pt>
                <c:pt idx="7185">
                  <c:v>4.3437502989844701</c:v>
                </c:pt>
                <c:pt idx="7186">
                  <c:v>4.4383526969766001</c:v>
                </c:pt>
                <c:pt idx="7187">
                  <c:v>4.5329550459615202</c:v>
                </c:pt>
                <c:pt idx="7188">
                  <c:v>4.6275573460086399</c:v>
                </c:pt>
                <c:pt idx="7189">
                  <c:v>4.7221595971872103</c:v>
                </c:pt>
                <c:pt idx="7190">
                  <c:v>4.8167617995662999</c:v>
                </c:pt>
                <c:pt idx="7191">
                  <c:v>4.9113639532147797</c:v>
                </c:pt>
                <c:pt idx="7192">
                  <c:v>5.0059660582013699</c:v>
                </c:pt>
                <c:pt idx="7193">
                  <c:v>5.1005681145945703</c:v>
                </c:pt>
                <c:pt idx="7194">
                  <c:v>5.1951701224627298</c:v>
                </c:pt>
                <c:pt idx="7195">
                  <c:v>5.2897720818740099</c:v>
                </c:pt>
                <c:pt idx="7196">
                  <c:v>5.3843739928963803</c:v>
                </c:pt>
                <c:pt idx="7197">
                  <c:v>5.4789758555976498</c:v>
                </c:pt>
                <c:pt idx="7198">
                  <c:v>5.5735776700454203</c:v>
                </c:pt>
                <c:pt idx="7199">
                  <c:v>5.6681794363071303</c:v>
                </c:pt>
                <c:pt idx="7200">
                  <c:v>5.7627811544500398</c:v>
                </c:pt>
                <c:pt idx="7201">
                  <c:v>5.8573828245412098</c:v>
                </c:pt>
                <c:pt idx="7202">
                  <c:v>5.9519844466475398</c:v>
                </c:pt>
                <c:pt idx="7203">
                  <c:v>6.0465860208357496</c:v>
                </c:pt>
                <c:pt idx="7204">
                  <c:v>6.1411875471723496</c:v>
                </c:pt>
                <c:pt idx="7205">
                  <c:v>6.2357890257236903</c:v>
                </c:pt>
                <c:pt idx="7206">
                  <c:v>6.3303904565559597</c:v>
                </c:pt>
                <c:pt idx="7207">
                  <c:v>6.42499183973512</c:v>
                </c:pt>
                <c:pt idx="7208">
                  <c:v>6.51959317532698</c:v>
                </c:pt>
                <c:pt idx="7209">
                  <c:v>6.6141944633971796</c:v>
                </c:pt>
                <c:pt idx="7210">
                  <c:v>6.7087957040111501</c:v>
                </c:pt>
                <c:pt idx="7211">
                  <c:v>6.8033968972341503</c:v>
                </c:pt>
                <c:pt idx="7212">
                  <c:v>6.8979980431312597</c:v>
                </c:pt>
                <c:pt idx="7213">
                  <c:v>6.9925991417673901</c:v>
                </c:pt>
                <c:pt idx="7214">
                  <c:v>7.0872001932072504</c:v>
                </c:pt>
                <c:pt idx="7215">
                  <c:v>7.1818011975153802</c:v>
                </c:pt>
                <c:pt idx="7216">
                  <c:v>7.2764021547561404</c:v>
                </c:pt>
                <c:pt idx="7217">
                  <c:v>7.3710030649937002</c:v>
                </c:pt>
                <c:pt idx="7218">
                  <c:v>7.4656039282920501</c:v>
                </c:pt>
                <c:pt idx="7219">
                  <c:v>7.5602047447150102</c:v>
                </c:pt>
                <c:pt idx="7220">
                  <c:v>7.6548055143262097</c:v>
                </c:pt>
                <c:pt idx="7221">
                  <c:v>7.7494062371890999</c:v>
                </c:pt>
                <c:pt idx="7222">
                  <c:v>7.8440069133669503</c:v>
                </c:pt>
                <c:pt idx="7223">
                  <c:v>7.93860754292285</c:v>
                </c:pt>
                <c:pt idx="7224">
                  <c:v>8.0332081259196997</c:v>
                </c:pt>
                <c:pt idx="7225">
                  <c:v>8.1278086624202306</c:v>
                </c:pt>
                <c:pt idx="7226">
                  <c:v>8.2224091524869802</c:v>
                </c:pt>
                <c:pt idx="7227">
                  <c:v>8.3170095961857395</c:v>
                </c:pt>
                <c:pt idx="7228">
                  <c:v>8.4116099935857402</c:v>
                </c:pt>
                <c:pt idx="7229">
                  <c:v>8.5062103447561306</c:v>
                </c:pt>
                <c:pt idx="7230">
                  <c:v>8.6008106497659007</c:v>
                </c:pt>
                <c:pt idx="7231">
                  <c:v>8.6954109086836606</c:v>
                </c:pt>
                <c:pt idx="7232">
                  <c:v>8.7900111215762102</c:v>
                </c:pt>
                <c:pt idx="7233">
                  <c:v>8.8846112885093405</c:v>
                </c:pt>
                <c:pt idx="7234">
                  <c:v>8.9792114095486202</c:v>
                </c:pt>
                <c:pt idx="7235">
                  <c:v>9.0738114847610198</c:v>
                </c:pt>
                <c:pt idx="7236">
                  <c:v>9.1684115142175102</c:v>
                </c:pt>
                <c:pt idx="7237">
                  <c:v>9.2630114979897495</c:v>
                </c:pt>
                <c:pt idx="7238">
                  <c:v>9.3576114361493108</c:v>
                </c:pt>
                <c:pt idx="7239">
                  <c:v>9.4522113287676301</c:v>
                </c:pt>
                <c:pt idx="7240">
                  <c:v>9.5468111759160195</c:v>
                </c:pt>
                <c:pt idx="7241">
                  <c:v>9.6414109776657195</c:v>
                </c:pt>
                <c:pt idx="7242">
                  <c:v>9.7360107340878308</c:v>
                </c:pt>
                <c:pt idx="7243">
                  <c:v>9.83061044525334</c:v>
                </c:pt>
                <c:pt idx="7244">
                  <c:v>9.9252101112331204</c:v>
                </c:pt>
                <c:pt idx="7245">
                  <c:v>10.019809732097899</c:v>
                </c:pt>
                <c:pt idx="7246">
                  <c:v>10.1144093079184</c:v>
                </c:pt>
                <c:pt idx="7247">
                  <c:v>10.2090088387652</c:v>
                </c:pt>
                <c:pt idx="7248">
                  <c:v>10.3036083247086</c:v>
                </c:pt>
                <c:pt idx="7249">
                  <c:v>10.398207765819</c:v>
                </c:pt>
                <c:pt idx="7250">
                  <c:v>10.4928071621665</c:v>
                </c:pt>
                <c:pt idx="7251">
                  <c:v>10.587406513821399</c:v>
                </c:pt>
                <c:pt idx="7252">
                  <c:v>10.682005820853499</c:v>
                </c:pt>
                <c:pt idx="7253">
                  <c:v>10.776605083332599</c:v>
                </c:pt>
                <c:pt idx="7254">
                  <c:v>10.871204301328699</c:v>
                </c:pt>
                <c:pt idx="7255">
                  <c:v>10.965803474911199</c:v>
                </c:pt>
                <c:pt idx="7256">
                  <c:v>11.060402604149701</c:v>
                </c:pt>
                <c:pt idx="7257">
                  <c:v>11.1550016891137</c:v>
                </c:pt>
                <c:pt idx="7258">
                  <c:v>11.2496007298724</c:v>
                </c:pt>
                <c:pt idx="7259">
                  <c:v>11.344199726495001</c:v>
                </c:pt>
                <c:pt idx="7260">
                  <c:v>11.438798679050601</c:v>
                </c:pt>
                <c:pt idx="7261">
                  <c:v>11.5333975876081</c:v>
                </c:pt>
                <c:pt idx="7262">
                  <c:v>11.627996452236401</c:v>
                </c:pt>
                <c:pt idx="7263">
                  <c:v>11.722595273004201</c:v>
                </c:pt>
                <c:pt idx="7264">
                  <c:v>11.8171940499802</c:v>
                </c:pt>
                <c:pt idx="7265">
                  <c:v>11.9117927832328</c:v>
                </c:pt>
                <c:pt idx="7266">
                  <c:v>12.0063914728304</c:v>
                </c:pt>
                <c:pt idx="7267">
                  <c:v>12.1009901188414</c:v>
                </c:pt>
                <c:pt idx="7268">
                  <c:v>12.1955887213339</c:v>
                </c:pt>
                <c:pt idx="7269">
                  <c:v>12.2901872803759</c:v>
                </c:pt>
                <c:pt idx="7270">
                  <c:v>12.3847857960354</c:v>
                </c:pt>
                <c:pt idx="7271">
                  <c:v>12.479384268380199</c:v>
                </c:pt>
                <c:pt idx="7272">
                  <c:v>12.573982697478099</c:v>
                </c:pt>
                <c:pt idx="7273">
                  <c:v>12.668581083396599</c:v>
                </c:pt>
                <c:pt idx="7274">
                  <c:v>12.7631794262032</c:v>
                </c:pt>
                <c:pt idx="7275">
                  <c:v>12.8577777259654</c:v>
                </c:pt>
                <c:pt idx="7276">
                  <c:v>12.952375982750301</c:v>
                </c:pt>
                <c:pt idx="7277">
                  <c:v>13.046974196625101</c:v>
                </c:pt>
                <c:pt idx="7278">
                  <c:v>13.141572367656901</c:v>
                </c:pt>
                <c:pt idx="7279">
                  <c:v>13.236170495912599</c:v>
                </c:pt>
                <c:pt idx="7280">
                  <c:v>13.330768581458999</c:v>
                </c:pt>
                <c:pt idx="7281">
                  <c:v>13.4253666243628</c:v>
                </c:pt>
                <c:pt idx="7282">
                  <c:v>13.5199646246905</c:v>
                </c:pt>
                <c:pt idx="7283">
                  <c:v>13.6145625825088</c:v>
                </c:pt>
                <c:pt idx="7284">
                  <c:v>13.709160497883801</c:v>
                </c:pt>
                <c:pt idx="7285">
                  <c:v>13.8037583708819</c:v>
                </c:pt>
                <c:pt idx="7286">
                  <c:v>13.8983562015692</c:v>
                </c:pt>
                <c:pt idx="7287">
                  <c:v>13.992953990011801</c:v>
                </c:pt>
                <c:pt idx="7288">
                  <c:v>14.087551736275399</c:v>
                </c:pt>
                <c:pt idx="7289">
                  <c:v>14.182149440426</c:v>
                </c:pt>
                <c:pt idx="7290">
                  <c:v>14.2767471025292</c:v>
                </c:pt>
                <c:pt idx="7291">
                  <c:v>14.371344722650599</c:v>
                </c:pt>
                <c:pt idx="7292">
                  <c:v>14.4659423008556</c:v>
                </c:pt>
                <c:pt idx="7293">
                  <c:v>14.5605398372096</c:v>
                </c:pt>
                <c:pt idx="7294">
                  <c:v>14.6551373317777</c:v>
                </c:pt>
                <c:pt idx="7295">
                  <c:v>14.7497347846252</c:v>
                </c:pt>
                <c:pt idx="7296">
                  <c:v>14.844332195817</c:v>
                </c:pt>
                <c:pt idx="7297">
                  <c:v>14.938929565418</c:v>
                </c:pt>
                <c:pt idx="7298">
                  <c:v>15.0335268934931</c:v>
                </c:pt>
                <c:pt idx="7299">
                  <c:v>15.128124180106701</c:v>
                </c:pt>
                <c:pt idx="7300">
                  <c:v>15.2227214253236</c:v>
                </c:pt>
                <c:pt idx="7301">
                  <c:v>15.317318629208099</c:v>
                </c:pt>
                <c:pt idx="7302">
                  <c:v>15.4119157918245</c:v>
                </c:pt>
                <c:pt idx="7303">
                  <c:v>15.5065129132372</c:v>
                </c:pt>
                <c:pt idx="7304">
                  <c:v>15.6011099935101</c:v>
                </c:pt>
                <c:pt idx="7305">
                  <c:v>15.695707032707199</c:v>
                </c:pt>
                <c:pt idx="7306">
                  <c:v>15.7903040308925</c:v>
                </c:pt>
                <c:pt idx="7307">
                  <c:v>15.8849009881295</c:v>
                </c:pt>
                <c:pt idx="7308">
                  <c:v>15.979497904479899</c:v>
                </c:pt>
                <c:pt idx="7309">
                  <c:v>16.074094780004099</c:v>
                </c:pt>
                <c:pt idx="7310">
                  <c:v>16.168691614762299</c:v>
                </c:pt>
                <c:pt idx="7311">
                  <c:v>16.2632884088145</c:v>
                </c:pt>
                <c:pt idx="7312">
                  <c:v>16.357885162220398</c:v>
                </c:pt>
                <c:pt idx="7313">
                  <c:v>16.452481875039599</c:v>
                </c:pt>
                <c:pt idx="7314">
                  <c:v>16.547078547331498</c:v>
                </c:pt>
                <c:pt idx="7315">
                  <c:v>16.641675179155001</c:v>
                </c:pt>
                <c:pt idx="7316">
                  <c:v>16.7362717705691</c:v>
                </c:pt>
                <c:pt idx="7317">
                  <c:v>16.830868321632401</c:v>
                </c:pt>
                <c:pt idx="7318">
                  <c:v>16.925464832403399</c:v>
                </c:pt>
                <c:pt idx="7319">
                  <c:v>17.020061302940199</c:v>
                </c:pt>
                <c:pt idx="7320">
                  <c:v>17.114657733301001</c:v>
                </c:pt>
                <c:pt idx="7321">
                  <c:v>17.209254123543499</c:v>
                </c:pt>
                <c:pt idx="7322">
                  <c:v>17.3038504737256</c:v>
                </c:pt>
                <c:pt idx="7323">
                  <c:v>17.398446783905001</c:v>
                </c:pt>
                <c:pt idx="7324">
                  <c:v>17.493043054139001</c:v>
                </c:pt>
                <c:pt idx="7325">
                  <c:v>17.587639284485</c:v>
                </c:pt>
                <c:pt idx="7326">
                  <c:v>17.682235475000301</c:v>
                </c:pt>
                <c:pt idx="7327">
                  <c:v>17.7768316257417</c:v>
                </c:pt>
                <c:pt idx="7328">
                  <c:v>17.8714277367663</c:v>
                </c:pt>
                <c:pt idx="7329">
                  <c:v>17.966023808130799</c:v>
                </c:pt>
                <c:pt idx="7330">
                  <c:v>18.0606198398917</c:v>
                </c:pt>
                <c:pt idx="7331">
                  <c:v>18.155215832105501</c:v>
                </c:pt>
                <c:pt idx="7332">
                  <c:v>18.249811784828498</c:v>
                </c:pt>
                <c:pt idx="7333">
                  <c:v>18.3444076981168</c:v>
                </c:pt>
                <c:pt idx="7334">
                  <c:v>18.439003572027001</c:v>
                </c:pt>
                <c:pt idx="7335">
                  <c:v>18.533599406617</c:v>
                </c:pt>
                <c:pt idx="7336">
                  <c:v>18.628195201945001</c:v>
                </c:pt>
                <c:pt idx="7337">
                  <c:v>18.7227909580693</c:v>
                </c:pt>
                <c:pt idx="7338">
                  <c:v>18.817386675047899</c:v>
                </c:pt>
                <c:pt idx="7339">
                  <c:v>18.9119823529388</c:v>
                </c:pt>
                <c:pt idx="7340">
                  <c:v>19.006577991799698</c:v>
                </c:pt>
                <c:pt idx="7341">
                  <c:v>19.1011735916885</c:v>
                </c:pt>
                <c:pt idx="7342">
                  <c:v>19.195769152662798</c:v>
                </c:pt>
                <c:pt idx="7343">
                  <c:v>19.290364674780001</c:v>
                </c:pt>
                <c:pt idx="7344">
                  <c:v>19.384960158097599</c:v>
                </c:pt>
                <c:pt idx="7345">
                  <c:v>19.4795556026729</c:v>
                </c:pt>
                <c:pt idx="7346">
                  <c:v>19.574151008563099</c:v>
                </c:pt>
                <c:pt idx="7347">
                  <c:v>19.6687463758253</c:v>
                </c:pt>
                <c:pt idx="7348">
                  <c:v>19.763341704516499</c:v>
                </c:pt>
                <c:pt idx="7349">
                  <c:v>19.8579369946935</c:v>
                </c:pt>
                <c:pt idx="7350">
                  <c:v>19.952532246413199</c:v>
                </c:pt>
                <c:pt idx="7351">
                  <c:v>20.047127459732099</c:v>
                </c:pt>
                <c:pt idx="7352">
                  <c:v>20.141722634706898</c:v>
                </c:pt>
                <c:pt idx="7353">
                  <c:v>20.236317771393999</c:v>
                </c:pt>
                <c:pt idx="7354">
                  <c:v>20.330912869849701</c:v>
                </c:pt>
                <c:pt idx="7355">
                  <c:v>20.425507930130301</c:v>
                </c:pt>
                <c:pt idx="7356">
                  <c:v>20.5201029522919</c:v>
                </c:pt>
                <c:pt idx="7357">
                  <c:v>20.614697936390499</c:v>
                </c:pt>
                <c:pt idx="7358">
                  <c:v>20.709292882482</c:v>
                </c:pt>
                <c:pt idx="7359">
                  <c:v>20.803887790622301</c:v>
                </c:pt>
                <c:pt idx="7360">
                  <c:v>20.898482660867</c:v>
                </c:pt>
                <c:pt idx="7361">
                  <c:v>20.993077493271699</c:v>
                </c:pt>
                <c:pt idx="7362">
                  <c:v>21.087672287891898</c:v>
                </c:pt>
                <c:pt idx="7363">
                  <c:v>21.182267044783</c:v>
                </c:pt>
                <c:pt idx="7364">
                  <c:v>21.276861764000198</c:v>
                </c:pt>
                <c:pt idx="7365">
                  <c:v>21.3714564455987</c:v>
                </c:pt>
                <c:pt idx="7366">
                  <c:v>21.466051089633599</c:v>
                </c:pt>
                <c:pt idx="7367">
                  <c:v>21.560645696159799</c:v>
                </c:pt>
                <c:pt idx="7368">
                  <c:v>21.655240265232202</c:v>
                </c:pt>
                <c:pt idx="7369">
                  <c:v>21.7498347969054</c:v>
                </c:pt>
                <c:pt idx="7370">
                  <c:v>21.8444292912341</c:v>
                </c:pt>
                <c:pt idx="7371">
                  <c:v>21.939023748272799</c:v>
                </c:pt>
                <c:pt idx="7372">
                  <c:v>22.033618168076</c:v>
                </c:pt>
                <c:pt idx="7373">
                  <c:v>22.128212550697899</c:v>
                </c:pt>
                <c:pt idx="7374">
                  <c:v>22.222806896192701</c:v>
                </c:pt>
                <c:pt idx="7375">
                  <c:v>22.317401204614502</c:v>
                </c:pt>
                <c:pt idx="7376">
                  <c:v>22.411995476017299</c:v>
                </c:pt>
                <c:pt idx="7377">
                  <c:v>22.506589710455</c:v>
                </c:pt>
                <c:pt idx="7378">
                  <c:v>22.601183907981302</c:v>
                </c:pt>
                <c:pt idx="7379">
                  <c:v>22.695778068649901</c:v>
                </c:pt>
                <c:pt idx="7380">
                  <c:v>22.790372192514301</c:v>
                </c:pt>
                <c:pt idx="7381">
                  <c:v>22.884966279628099</c:v>
                </c:pt>
                <c:pt idx="7382">
                  <c:v>22.9795603300444</c:v>
                </c:pt>
                <c:pt idx="7383">
                  <c:v>23.074154343816598</c:v>
                </c:pt>
                <c:pt idx="7384">
                  <c:v>23.1687483209977</c:v>
                </c:pt>
                <c:pt idx="7385">
                  <c:v>23.263342261640801</c:v>
                </c:pt>
                <c:pt idx="7386">
                  <c:v>23.357936165798801</c:v>
                </c:pt>
                <c:pt idx="7387">
                  <c:v>23.4525300335245</c:v>
                </c:pt>
                <c:pt idx="7388">
                  <c:v>23.547123864870599</c:v>
                </c:pt>
                <c:pt idx="7389">
                  <c:v>23.641717659889601</c:v>
                </c:pt>
                <c:pt idx="7390">
                  <c:v>23.736311418633999</c:v>
                </c:pt>
                <c:pt idx="7391">
                  <c:v>23.830905141154101</c:v>
                </c:pt>
                <c:pt idx="7392">
                  <c:v>23.925498827497599</c:v>
                </c:pt>
                <c:pt idx="7393">
                  <c:v>24.020092477712598</c:v>
                </c:pt>
                <c:pt idx="7394">
                  <c:v>24.114686091846799</c:v>
                </c:pt>
                <c:pt idx="7395">
                  <c:v>24.209279669948199</c:v>
                </c:pt>
                <c:pt idx="7396">
                  <c:v>24.303873212064499</c:v>
                </c:pt>
                <c:pt idx="7397">
                  <c:v>24.3984667182437</c:v>
                </c:pt>
                <c:pt idx="7398">
                  <c:v>24.493060188533299</c:v>
                </c:pt>
                <c:pt idx="7399">
                  <c:v>24.5876536229813</c:v>
                </c:pt>
                <c:pt idx="7400">
                  <c:v>24.682247021635298</c:v>
                </c:pt>
                <c:pt idx="7401">
                  <c:v>24.7768403845431</c:v>
                </c:pt>
                <c:pt idx="7402">
                  <c:v>24.871433711752299</c:v>
                </c:pt>
                <c:pt idx="7403">
                  <c:v>24.9660270033107</c:v>
                </c:pt>
                <c:pt idx="7404">
                  <c:v>25.060620259265701</c:v>
                </c:pt>
                <c:pt idx="7405">
                  <c:v>25.1552134796652</c:v>
                </c:pt>
                <c:pt idx="7406">
                  <c:v>25.249806664556498</c:v>
                </c:pt>
                <c:pt idx="7407">
                  <c:v>25.344399813987401</c:v>
                </c:pt>
                <c:pt idx="7408">
                  <c:v>25.438992928005302</c:v>
                </c:pt>
                <c:pt idx="7409">
                  <c:v>25.533586006657799</c:v>
                </c:pt>
                <c:pt idx="7410">
                  <c:v>25.628179049992401</c:v>
                </c:pt>
                <c:pt idx="7411">
                  <c:v>25.722772058056499</c:v>
                </c:pt>
                <c:pt idx="7412">
                  <c:v>25.817365030897701</c:v>
                </c:pt>
                <c:pt idx="7413">
                  <c:v>25.9119579685632</c:v>
                </c:pt>
                <c:pt idx="7414">
                  <c:v>26.006550871100501</c:v>
                </c:pt>
                <c:pt idx="7415">
                  <c:v>26.101143738556999</c:v>
                </c:pt>
                <c:pt idx="7416">
                  <c:v>26.195736570980099</c:v>
                </c:pt>
                <c:pt idx="7417">
                  <c:v>26.290329368417101</c:v>
                </c:pt>
                <c:pt idx="7418">
                  <c:v>26.3849221309152</c:v>
                </c:pt>
                <c:pt idx="7419">
                  <c:v>26.4795148585217</c:v>
                </c:pt>
                <c:pt idx="7420">
                  <c:v>26.574107551284001</c:v>
                </c:pt>
                <c:pt idx="7421">
                  <c:v>26.668700209249302</c:v>
                </c:pt>
                <c:pt idx="7422">
                  <c:v>26.7632928324647</c:v>
                </c:pt>
                <c:pt idx="7423">
                  <c:v>26.8578854209774</c:v>
                </c:pt>
                <c:pt idx="7424">
                  <c:v>26.952477974834601</c:v>
                </c:pt>
                <c:pt idx="7425">
                  <c:v>27.047070494083499</c:v>
                </c:pt>
                <c:pt idx="7426">
                  <c:v>27.141662978770999</c:v>
                </c:pt>
                <c:pt idx="7427">
                  <c:v>27.2362554289437</c:v>
                </c:pt>
                <c:pt idx="7428">
                  <c:v>27.3308478446476</c:v>
                </c:pt>
                <c:pt idx="7429">
                  <c:v>27.425440225928899</c:v>
                </c:pt>
                <c:pt idx="7430">
                  <c:v>27.520032572833799</c:v>
                </c:pt>
                <c:pt idx="7431">
                  <c:v>27.614624885408599</c:v>
                </c:pt>
                <c:pt idx="7432">
                  <c:v>27.7092171636993</c:v>
                </c:pt>
                <c:pt idx="7433">
                  <c:v>27.803809407752301</c:v>
                </c:pt>
                <c:pt idx="7434">
                  <c:v>27.898401617613601</c:v>
                </c:pt>
                <c:pt idx="7435">
                  <c:v>27.9929937933295</c:v>
                </c:pt>
                <c:pt idx="7436">
                  <c:v>28.087585934946102</c:v>
                </c:pt>
                <c:pt idx="7437">
                  <c:v>28.182178042509801</c:v>
                </c:pt>
                <c:pt idx="7438">
                  <c:v>28.2767701160668</c:v>
                </c:pt>
                <c:pt idx="7439">
                  <c:v>28.371362155663199</c:v>
                </c:pt>
                <c:pt idx="7440">
                  <c:v>28.465954161345302</c:v>
                </c:pt>
                <c:pt idx="7441">
                  <c:v>28.560546133159299</c:v>
                </c:pt>
                <c:pt idx="7442">
                  <c:v>28.655138071151601</c:v>
                </c:pt>
                <c:pt idx="7443">
                  <c:v>28.749729975368201</c:v>
                </c:pt>
                <c:pt idx="7444">
                  <c:v>28.8443218458555</c:v>
                </c:pt>
                <c:pt idx="7445">
                  <c:v>28.938913682659798</c:v>
                </c:pt>
                <c:pt idx="7446">
                  <c:v>29.033505485827199</c:v>
                </c:pt>
                <c:pt idx="7447">
                  <c:v>29.128097255404199</c:v>
                </c:pt>
                <c:pt idx="7448">
                  <c:v>29.2226889914369</c:v>
                </c:pt>
                <c:pt idx="7449">
                  <c:v>29.3172806939716</c:v>
                </c:pt>
                <c:pt idx="7450">
                  <c:v>29.411872363054702</c:v>
                </c:pt>
                <c:pt idx="7451">
                  <c:v>29.5064639987324</c:v>
                </c:pt>
                <c:pt idx="7452">
                  <c:v>29.601055601050899</c:v>
                </c:pt>
                <c:pt idx="7453">
                  <c:v>29.695647170056699</c:v>
                </c:pt>
                <c:pt idx="7454">
                  <c:v>29.790238705796099</c:v>
                </c:pt>
                <c:pt idx="7455">
                  <c:v>29.884830208315201</c:v>
                </c:pt>
                <c:pt idx="7456">
                  <c:v>29.9794216776605</c:v>
                </c:pt>
                <c:pt idx="7457">
                  <c:v>30.074013113878301</c:v>
                </c:pt>
                <c:pt idx="7458">
                  <c:v>30.168604517014899</c:v>
                </c:pt>
                <c:pt idx="7459">
                  <c:v>30.263195887116701</c:v>
                </c:pt>
                <c:pt idx="7460">
                  <c:v>30.357787224230002</c:v>
                </c:pt>
                <c:pt idx="7461">
                  <c:v>30.452378528401098</c:v>
                </c:pt>
                <c:pt idx="7462">
                  <c:v>30.546969799676301</c:v>
                </c:pt>
                <c:pt idx="7463">
                  <c:v>30.6415610381022</c:v>
                </c:pt>
                <c:pt idx="7464">
                  <c:v>30.736152243724899</c:v>
                </c:pt>
                <c:pt idx="7465">
                  <c:v>30.830743416590899</c:v>
                </c:pt>
                <c:pt idx="7466">
                  <c:v>30.925334556746598</c:v>
                </c:pt>
                <c:pt idx="7467">
                  <c:v>31.019925664238301</c:v>
                </c:pt>
                <c:pt idx="7468">
                  <c:v>31.1145167391124</c:v>
                </c:pt>
                <c:pt idx="7469">
                  <c:v>31.209107781415401</c:v>
                </c:pt>
                <c:pt idx="7470">
                  <c:v>31.303698791193501</c:v>
                </c:pt>
                <c:pt idx="7471">
                  <c:v>31.398289768493498</c:v>
                </c:pt>
                <c:pt idx="7472">
                  <c:v>31.492880713364801</c:v>
                </c:pt>
                <c:pt idx="7473">
                  <c:v>31.5874716258582</c:v>
                </c:pt>
                <c:pt idx="7474">
                  <c:v>31.682062506024199</c:v>
                </c:pt>
                <c:pt idx="7475">
                  <c:v>31.7766533539133</c:v>
                </c:pt>
                <c:pt idx="7476">
                  <c:v>31.8712441695758</c:v>
                </c:pt>
                <c:pt idx="7477">
                  <c:v>31.965834953061901</c:v>
                </c:pt>
                <c:pt idx="7478">
                  <c:v>32.060425704421398</c:v>
                </c:pt>
                <c:pt idx="7479">
                  <c:v>32.155016423704097</c:v>
                </c:pt>
                <c:pt idx="7480">
                  <c:v>32.249607110959502</c:v>
                </c:pt>
                <c:pt idx="7481">
                  <c:v>32.344197766237102</c:v>
                </c:pt>
                <c:pt idx="7482">
                  <c:v>32.438788389586001</c:v>
                </c:pt>
                <c:pt idx="7483">
                  <c:v>32.5333789810553</c:v>
                </c:pt>
                <c:pt idx="7484">
                  <c:v>32.627969540693897</c:v>
                </c:pt>
                <c:pt idx="7485">
                  <c:v>32.722560068550401</c:v>
                </c:pt>
                <c:pt idx="7486">
                  <c:v>32.817150564673398</c:v>
                </c:pt>
                <c:pt idx="7487">
                  <c:v>32.911741029110999</c:v>
                </c:pt>
                <c:pt idx="7488">
                  <c:v>33.0063314619116</c:v>
                </c:pt>
                <c:pt idx="7489">
                  <c:v>33.100921863123098</c:v>
                </c:pt>
                <c:pt idx="7490">
                  <c:v>33.195512232793199</c:v>
                </c:pt>
                <c:pt idx="7491">
                  <c:v>33.290102570969502</c:v>
                </c:pt>
                <c:pt idx="7492">
                  <c:v>33.384692877699599</c:v>
                </c:pt>
                <c:pt idx="7493">
                  <c:v>33.4792831530307</c:v>
                </c:pt>
                <c:pt idx="7494">
                  <c:v>33.573873397009699</c:v>
                </c:pt>
                <c:pt idx="7495">
                  <c:v>33.668463609683698</c:v>
                </c:pt>
                <c:pt idx="7496">
                  <c:v>33.763053791099303</c:v>
                </c:pt>
                <c:pt idx="7497">
                  <c:v>33.857643941303202</c:v>
                </c:pt>
                <c:pt idx="7498">
                  <c:v>33.952234060341603</c:v>
                </c:pt>
                <c:pt idx="7499">
                  <c:v>34.046824148260797</c:v>
                </c:pt>
                <c:pt idx="7500">
                  <c:v>34.141414205106699</c:v>
                </c:pt>
                <c:pt idx="7501">
                  <c:v>34.236004230925197</c:v>
                </c:pt>
                <c:pt idx="7502">
                  <c:v>34.330594225761999</c:v>
                </c:pt>
                <c:pt idx="7503">
                  <c:v>34.425184189662502</c:v>
                </c:pt>
                <c:pt idx="7504">
                  <c:v>34.519774122671997</c:v>
                </c:pt>
                <c:pt idx="7505">
                  <c:v>34.614364024835702</c:v>
                </c:pt>
                <c:pt idx="7506">
                  <c:v>34.708953896198402</c:v>
                </c:pt>
                <c:pt idx="7507">
                  <c:v>34.803543736804997</c:v>
                </c:pt>
                <c:pt idx="7508">
                  <c:v>34.898133546700102</c:v>
                </c:pt>
                <c:pt idx="7509">
                  <c:v>34.992723325927997</c:v>
                </c:pt>
                <c:pt idx="7510">
                  <c:v>35.087313074533</c:v>
                </c:pt>
                <c:pt idx="7511">
                  <c:v>35.1819027925591</c:v>
                </c:pt>
                <c:pt idx="7512">
                  <c:v>35.276492480050202</c:v>
                </c:pt>
                <c:pt idx="7513">
                  <c:v>35.371082137050003</c:v>
                </c:pt>
                <c:pt idx="7514">
                  <c:v>35.465671763602003</c:v>
                </c:pt>
                <c:pt idx="7515">
                  <c:v>35.560261359749603</c:v>
                </c:pt>
                <c:pt idx="7516">
                  <c:v>35.654850925535897</c:v>
                </c:pt>
                <c:pt idx="7517">
                  <c:v>35.749440461003999</c:v>
                </c:pt>
                <c:pt idx="7518">
                  <c:v>35.844029966196501</c:v>
                </c:pt>
                <c:pt idx="7519">
                  <c:v>35.938619441156199</c:v>
                </c:pt>
                <c:pt idx="7520">
                  <c:v>36.033208885925497</c:v>
                </c:pt>
                <c:pt idx="7521">
                  <c:v>36.127798300546601</c:v>
                </c:pt>
                <c:pt idx="7522">
                  <c:v>36.222387685061697</c:v>
                </c:pt>
                <c:pt idx="7523">
                  <c:v>36.3169770395127</c:v>
                </c:pt>
                <c:pt idx="7524">
                  <c:v>36.411566363941297</c:v>
                </c:pt>
                <c:pt idx="7525">
                  <c:v>36.506155658389098</c:v>
                </c:pt>
                <c:pt idx="7526">
                  <c:v>36.600744922897398</c:v>
                </c:pt>
                <c:pt idx="7527">
                  <c:v>36.695334157507503</c:v>
                </c:pt>
                <c:pt idx="7528">
                  <c:v>36.789923362260403</c:v>
                </c:pt>
                <c:pt idx="7529">
                  <c:v>36.884512537196898</c:v>
                </c:pt>
                <c:pt idx="7530">
                  <c:v>36.9791016823578</c:v>
                </c:pt>
                <c:pt idx="7531">
                  <c:v>37.073690797783399</c:v>
                </c:pt>
                <c:pt idx="7532">
                  <c:v>37.168279883514202</c:v>
                </c:pt>
                <c:pt idx="7533">
                  <c:v>37.26286893959</c:v>
                </c:pt>
                <c:pt idx="7534">
                  <c:v>37.357457966049402</c:v>
                </c:pt>
                <c:pt idx="7535">
                  <c:v>37.452046962929998</c:v>
                </c:pt>
                <c:pt idx="7536">
                  <c:v>37.546635930269503</c:v>
                </c:pt>
                <c:pt idx="7537">
                  <c:v>37.641224868105397</c:v>
                </c:pt>
                <c:pt idx="7538">
                  <c:v>37.735813776474998</c:v>
                </c:pt>
                <c:pt idx="7539">
                  <c:v>37.830402655415597</c:v>
                </c:pt>
                <c:pt idx="7540">
                  <c:v>37.924991504964403</c:v>
                </c:pt>
                <c:pt idx="7541">
                  <c:v>38.019580325158501</c:v>
                </c:pt>
                <c:pt idx="7542">
                  <c:v>38.114169116034702</c:v>
                </c:pt>
                <c:pt idx="7543">
                  <c:v>38.208757877630099</c:v>
                </c:pt>
                <c:pt idx="7544">
                  <c:v>38.303346609981197</c:v>
                </c:pt>
                <c:pt idx="7545">
                  <c:v>38.397935313124897</c:v>
                </c:pt>
                <c:pt idx="7546">
                  <c:v>38.492523987097599</c:v>
                </c:pt>
                <c:pt idx="7547">
                  <c:v>38.587112631935703</c:v>
                </c:pt>
                <c:pt idx="7548">
                  <c:v>38.681701247675697</c:v>
                </c:pt>
                <c:pt idx="7549">
                  <c:v>38.776289834353598</c:v>
                </c:pt>
                <c:pt idx="7550">
                  <c:v>38.8708783920057</c:v>
                </c:pt>
                <c:pt idx="7551">
                  <c:v>38.965466920668</c:v>
                </c:pt>
                <c:pt idx="7552">
                  <c:v>39.060055420376401</c:v>
                </c:pt>
                <c:pt idx="7553">
                  <c:v>39.1546438911667</c:v>
                </c:pt>
                <c:pt idx="7554">
                  <c:v>39.249232333074602</c:v>
                </c:pt>
                <c:pt idx="7555">
                  <c:v>39.343820746135599</c:v>
                </c:pt>
                <c:pt idx="7556">
                  <c:v>39.438409130385402</c:v>
                </c:pt>
                <c:pt idx="7557">
                  <c:v>39.532997485859298</c:v>
                </c:pt>
                <c:pt idx="7558">
                  <c:v>39.6275858125925</c:v>
                </c:pt>
                <c:pt idx="7559">
                  <c:v>39.722174110620301</c:v>
                </c:pt>
                <c:pt idx="7560">
                  <c:v>39.816762379977703</c:v>
                </c:pt>
                <c:pt idx="7561">
                  <c:v>39.9113506206998</c:v>
                </c:pt>
                <c:pt idx="7562">
                  <c:v>40.005938832821201</c:v>
                </c:pt>
                <c:pt idx="7563">
                  <c:v>40.100527016377399</c:v>
                </c:pt>
                <c:pt idx="7564">
                  <c:v>40.195115171405199</c:v>
                </c:pt>
                <c:pt idx="7565">
                  <c:v>40.289703297941699</c:v>
                </c:pt>
                <c:pt idx="7566">
                  <c:v>40.384291396024203</c:v>
                </c:pt>
                <c:pt idx="7567">
                  <c:v>40.478879465689801</c:v>
                </c:pt>
                <c:pt idx="7568">
                  <c:v>40.573467506975703</c:v>
                </c:pt>
                <c:pt idx="7569">
                  <c:v>40.668055519918902</c:v>
                </c:pt>
                <c:pt idx="7570">
                  <c:v>40.7626435045566</c:v>
                </c:pt>
                <c:pt idx="7571">
                  <c:v>40.857231460925703</c:v>
                </c:pt>
                <c:pt idx="7572">
                  <c:v>40.951819389063203</c:v>
                </c:pt>
                <c:pt idx="7573">
                  <c:v>41.046407289006197</c:v>
                </c:pt>
                <c:pt idx="7574">
                  <c:v>41.140995160791398</c:v>
                </c:pt>
                <c:pt idx="7575">
                  <c:v>41.235583004455798</c:v>
                </c:pt>
                <c:pt idx="7576">
                  <c:v>41.330170820036201</c:v>
                </c:pt>
                <c:pt idx="7577">
                  <c:v>41.424758607569501</c:v>
                </c:pt>
                <c:pt idx="7578">
                  <c:v>41.519346367092403</c:v>
                </c:pt>
                <c:pt idx="7579">
                  <c:v>41.6139340986417</c:v>
                </c:pt>
                <c:pt idx="7580">
                  <c:v>41.708521802254097</c:v>
                </c:pt>
                <c:pt idx="7581">
                  <c:v>41.803109477966203</c:v>
                </c:pt>
                <c:pt idx="7582">
                  <c:v>41.897697125814801</c:v>
                </c:pt>
                <c:pt idx="7583">
                  <c:v>41.992284745836301</c:v>
                </c:pt>
                <c:pt idx="7584">
                  <c:v>42.086872338067401</c:v>
                </c:pt>
                <c:pt idx="7585">
                  <c:v>42.181459902544702</c:v>
                </c:pt>
                <c:pt idx="7586">
                  <c:v>42.276047439304598</c:v>
                </c:pt>
                <c:pt idx="7587">
                  <c:v>42.370634948383497</c:v>
                </c:pt>
                <c:pt idx="7588">
                  <c:v>42.465222429817999</c:v>
                </c:pt>
                <c:pt idx="7589">
                  <c:v>42.559809883644398</c:v>
                </c:pt>
                <c:pt idx="7590">
                  <c:v>42.654397309899103</c:v>
                </c:pt>
                <c:pt idx="7591">
                  <c:v>42.748984708618401</c:v>
                </c:pt>
                <c:pt idx="7592">
                  <c:v>42.843572079838601</c:v>
                </c:pt>
                <c:pt idx="7593">
                  <c:v>42.938159423595998</c:v>
                </c:pt>
                <c:pt idx="7594">
                  <c:v>43.0327467399268</c:v>
                </c:pt>
                <c:pt idx="7595">
                  <c:v>43.127334028867097</c:v>
                </c:pt>
                <c:pt idx="7596">
                  <c:v>43.221921290453203</c:v>
                </c:pt>
                <c:pt idx="7597">
                  <c:v>43.316508524721101</c:v>
                </c:pt>
                <c:pt idx="7598">
                  <c:v>43.411095731707</c:v>
                </c:pt>
                <c:pt idx="7599">
                  <c:v>43.505682911446797</c:v>
                </c:pt>
                <c:pt idx="7600">
                  <c:v>43.600270063976701</c:v>
                </c:pt>
                <c:pt idx="7601">
                  <c:v>43.694857189332502</c:v>
                </c:pt>
                <c:pt idx="7602">
                  <c:v>43.789444287550303</c:v>
                </c:pt>
                <c:pt idx="7603">
                  <c:v>43.884031358666</c:v>
                </c:pt>
                <c:pt idx="7604">
                  <c:v>43.978618402715298</c:v>
                </c:pt>
                <c:pt idx="7605">
                  <c:v>44.073205419734201</c:v>
                </c:pt>
                <c:pt idx="7606">
                  <c:v>44.167792409758498</c:v>
                </c:pt>
                <c:pt idx="7607">
                  <c:v>44.262379372824</c:v>
                </c:pt>
                <c:pt idx="7608">
                  <c:v>44.3569663089663</c:v>
                </c:pt>
                <c:pt idx="7609">
                  <c:v>44.4515532182212</c:v>
                </c:pt>
                <c:pt idx="7610">
                  <c:v>44.546140100624299</c:v>
                </c:pt>
                <c:pt idx="7611">
                  <c:v>44.640726956211402</c:v>
                </c:pt>
                <c:pt idx="7612">
                  <c:v>44.735313785017901</c:v>
                </c:pt>
                <c:pt idx="7613">
                  <c:v>44.8299005870795</c:v>
                </c:pt>
                <c:pt idx="7614">
                  <c:v>44.924487362431698</c:v>
                </c:pt>
                <c:pt idx="7615">
                  <c:v>45.019074111109902</c:v>
                </c:pt>
                <c:pt idx="7616">
                  <c:v>45.113660833149702</c:v>
                </c:pt>
                <c:pt idx="7617">
                  <c:v>45.208247528586398</c:v>
                </c:pt>
                <c:pt idx="7618">
                  <c:v>45.302834197455802</c:v>
                </c:pt>
                <c:pt idx="7619">
                  <c:v>45.397420839793703</c:v>
                </c:pt>
                <c:pt idx="7620">
                  <c:v>45.492007455636198</c:v>
                </c:pt>
                <c:pt idx="7621">
                  <c:v>45.586594045019297</c:v>
                </c:pt>
                <c:pt idx="7622">
                  <c:v>45.681180607978902</c:v>
                </c:pt>
                <c:pt idx="7623">
                  <c:v>45.775767144551203</c:v>
                </c:pt>
                <c:pt idx="7624">
                  <c:v>45.870353654772003</c:v>
                </c:pt>
                <c:pt idx="7625">
                  <c:v>45.9649401386772</c:v>
                </c:pt>
                <c:pt idx="7626">
                  <c:v>46.059526596302902</c:v>
                </c:pt>
                <c:pt idx="7627">
                  <c:v>46.154113027685</c:v>
                </c:pt>
                <c:pt idx="7628">
                  <c:v>46.248699432859397</c:v>
                </c:pt>
                <c:pt idx="7629">
                  <c:v>46.343285811862003</c:v>
                </c:pt>
                <c:pt idx="7630">
                  <c:v>46.437872164728702</c:v>
                </c:pt>
                <c:pt idx="7631">
                  <c:v>46.532458491495298</c:v>
                </c:pt>
                <c:pt idx="7632">
                  <c:v>46.6270447921979</c:v>
                </c:pt>
                <c:pt idx="7633">
                  <c:v>46.721631066872099</c:v>
                </c:pt>
                <c:pt idx="7634">
                  <c:v>46.816217315553999</c:v>
                </c:pt>
                <c:pt idx="7635">
                  <c:v>46.910803538279197</c:v>
                </c:pt>
                <c:pt idx="7636">
                  <c:v>47.005389735083703</c:v>
                </c:pt>
                <c:pt idx="7637">
                  <c:v>47.099975906003301</c:v>
                </c:pt>
                <c:pt idx="7638">
                  <c:v>47.194562051073703</c:v>
                </c:pt>
                <c:pt idx="7639">
                  <c:v>47.289148170330797</c:v>
                </c:pt>
                <c:pt idx="7640">
                  <c:v>47.383734263810297</c:v>
                </c:pt>
                <c:pt idx="7641">
                  <c:v>47.478320331548097</c:v>
                </c:pt>
                <c:pt idx="7642">
                  <c:v>47.572906373579798</c:v>
                </c:pt>
                <c:pt idx="7643">
                  <c:v>47.667492389941202</c:v>
                </c:pt>
                <c:pt idx="7644">
                  <c:v>47.762078380668001</c:v>
                </c:pt>
                <c:pt idx="7645">
                  <c:v>47.856664345796098</c:v>
                </c:pt>
                <c:pt idx="7646">
                  <c:v>47.951250285360999</c:v>
                </c:pt>
                <c:pt idx="7647">
                  <c:v>48.045836199398501</c:v>
                </c:pt>
                <c:pt idx="7648">
                  <c:v>48.140422087944202</c:v>
                </c:pt>
                <c:pt idx="7649">
                  <c:v>48.2350079510339</c:v>
                </c:pt>
                <c:pt idx="7650">
                  <c:v>48.3295937887032</c:v>
                </c:pt>
                <c:pt idx="7651">
                  <c:v>48.424179600987799</c:v>
                </c:pt>
                <c:pt idx="7652">
                  <c:v>48.518765387923303</c:v>
                </c:pt>
                <c:pt idx="7653">
                  <c:v>48.613351149545203</c:v>
                </c:pt>
                <c:pt idx="7654">
                  <c:v>48.707936885889403</c:v>
                </c:pt>
                <c:pt idx="7655">
                  <c:v>48.802522596991203</c:v>
                </c:pt>
                <c:pt idx="7656">
                  <c:v>48.8971082828864</c:v>
                </c:pt>
                <c:pt idx="7657">
                  <c:v>48.991693943610599</c:v>
                </c:pt>
                <c:pt idx="7658">
                  <c:v>49.0862795791992</c:v>
                </c:pt>
                <c:pt idx="7659">
                  <c:v>49.1808651896879</c:v>
                </c:pt>
                <c:pt idx="7660">
                  <c:v>49.275450775112098</c:v>
                </c:pt>
                <c:pt idx="7661">
                  <c:v>49.3700363355075</c:v>
                </c:pt>
                <c:pt idx="7662">
                  <c:v>49.464621870909603</c:v>
                </c:pt>
                <c:pt idx="7663">
                  <c:v>49.559207381353801</c:v>
                </c:pt>
                <c:pt idx="7664">
                  <c:v>49.653792866875598</c:v>
                </c:pt>
                <c:pt idx="7665">
                  <c:v>49.748378327510601</c:v>
                </c:pt>
                <c:pt idx="7666">
                  <c:v>49.842963763294101</c:v>
                </c:pt>
                <c:pt idx="7667">
                  <c:v>49.937549174259303</c:v>
                </c:pt>
                <c:pt idx="7668">
                  <c:v>50.032134560438202</c:v>
                </c:pt>
                <c:pt idx="7669">
                  <c:v>50.126719921862602</c:v>
                </c:pt>
                <c:pt idx="7670">
                  <c:v>50.2213052585643</c:v>
                </c:pt>
                <c:pt idx="7671">
                  <c:v>50.315890570574901</c:v>
                </c:pt>
                <c:pt idx="7672">
                  <c:v>50.410475857926002</c:v>
                </c:pt>
                <c:pt idx="7673">
                  <c:v>50.505061120649103</c:v>
                </c:pt>
                <c:pt idx="7674">
                  <c:v>50.599646358775502</c:v>
                </c:pt>
                <c:pt idx="7675">
                  <c:v>50.694231572336697</c:v>
                </c:pt>
                <c:pt idx="7676">
                  <c:v>50.788816761363599</c:v>
                </c:pt>
                <c:pt idx="7677">
                  <c:v>50.883401925887597</c:v>
                </c:pt>
                <c:pt idx="7678">
                  <c:v>50.977987065939601</c:v>
                </c:pt>
                <c:pt idx="7679">
                  <c:v>51.072572181550598</c:v>
                </c:pt>
                <c:pt idx="7680">
                  <c:v>51.167157272751297</c:v>
                </c:pt>
                <c:pt idx="7681">
                  <c:v>51.261742339572699</c:v>
                </c:pt>
                <c:pt idx="7682">
                  <c:v>51.356327382045301</c:v>
                </c:pt>
                <c:pt idx="7683">
                  <c:v>51.450912400199201</c:v>
                </c:pt>
                <c:pt idx="7684">
                  <c:v>51.545497394063197</c:v>
                </c:pt>
                <c:pt idx="7685">
                  <c:v>51.640082363666203</c:v>
                </c:pt>
                <c:pt idx="7686">
                  <c:v>51.734667309036602</c:v>
                </c:pt>
                <c:pt idx="7687">
                  <c:v>51.829252230203103</c:v>
                </c:pt>
                <c:pt idx="7688">
                  <c:v>51.923837127194197</c:v>
                </c:pt>
                <c:pt idx="7689">
                  <c:v>52.018422000038299</c:v>
                </c:pt>
                <c:pt idx="7690">
                  <c:v>52.113006848763703</c:v>
                </c:pt>
                <c:pt idx="7691">
                  <c:v>52.207591673398802</c:v>
                </c:pt>
                <c:pt idx="7692">
                  <c:v>52.302176473971798</c:v>
                </c:pt>
                <c:pt idx="7693">
                  <c:v>52.396761250510799</c:v>
                </c:pt>
                <c:pt idx="7694">
                  <c:v>52.491346003044001</c:v>
                </c:pt>
                <c:pt idx="7695">
                  <c:v>52.585930731599397</c:v>
                </c:pt>
                <c:pt idx="7696">
                  <c:v>52.6805154362049</c:v>
                </c:pt>
                <c:pt idx="7697">
                  <c:v>52.775100116888403</c:v>
                </c:pt>
                <c:pt idx="7698">
                  <c:v>52.869684773677697</c:v>
                </c:pt>
                <c:pt idx="7699">
                  <c:v>52.9642694066007</c:v>
                </c:pt>
                <c:pt idx="7700">
                  <c:v>53.058854015685</c:v>
                </c:pt>
                <c:pt idx="7701">
                  <c:v>53.153438600958197</c:v>
                </c:pt>
                <c:pt idx="7702">
                  <c:v>53.2480231624479</c:v>
                </c:pt>
                <c:pt idx="7703">
                  <c:v>53.342607700181503</c:v>
                </c:pt>
                <c:pt idx="7704">
                  <c:v>53.437192214186602</c:v>
                </c:pt>
                <c:pt idx="7705">
                  <c:v>53.531776704490397</c:v>
                </c:pt>
                <c:pt idx="7706">
                  <c:v>53.626361171120202</c:v>
                </c:pt>
                <c:pt idx="7707">
                  <c:v>53.7209456141033</c:v>
                </c:pt>
                <c:pt idx="7708">
                  <c:v>53.815530033466899</c:v>
                </c:pt>
                <c:pt idx="7709">
                  <c:v>53.9101144292379</c:v>
                </c:pt>
                <c:pt idx="7710">
                  <c:v>54.004698801443503</c:v>
                </c:pt>
                <c:pt idx="7711">
                  <c:v>54.099283150110502</c:v>
                </c:pt>
                <c:pt idx="7712">
                  <c:v>54.193867475266003</c:v>
                </c:pt>
                <c:pt idx="7713">
                  <c:v>54.288451776936597</c:v>
                </c:pt>
                <c:pt idx="7714">
                  <c:v>54.383036055149098</c:v>
                </c:pt>
                <c:pt idx="7715">
                  <c:v>54.477620309930302</c:v>
                </c:pt>
                <c:pt idx="7716">
                  <c:v>54.572204541306803</c:v>
                </c:pt>
                <c:pt idx="7717">
                  <c:v>54.666788749304999</c:v>
                </c:pt>
                <c:pt idx="7718">
                  <c:v>54.761372933951499</c:v>
                </c:pt>
                <c:pt idx="7719">
                  <c:v>54.8559570952727</c:v>
                </c:pt>
                <c:pt idx="7720">
                  <c:v>54.950541233294999</c:v>
                </c:pt>
                <c:pt idx="7721">
                  <c:v>55.0451253480446</c:v>
                </c:pt>
                <c:pt idx="7722">
                  <c:v>55.139709439547701</c:v>
                </c:pt>
                <c:pt idx="7723">
                  <c:v>55.2342935078305</c:v>
                </c:pt>
                <c:pt idx="7724">
                  <c:v>55.328877552919103</c:v>
                </c:pt>
                <c:pt idx="7725">
                  <c:v>55.4234615748396</c:v>
                </c:pt>
                <c:pt idx="7726">
                  <c:v>55.518045573617698</c:v>
                </c:pt>
                <c:pt idx="7727">
                  <c:v>55.612629549279497</c:v>
                </c:pt>
                <c:pt idx="7728">
                  <c:v>55.707213501850603</c:v>
                </c:pt>
                <c:pt idx="7729">
                  <c:v>55.801797431357002</c:v>
                </c:pt>
                <c:pt idx="7730">
                  <c:v>55.896381337824202</c:v>
                </c:pt>
                <c:pt idx="7731">
                  <c:v>55.990965221277897</c:v>
                </c:pt>
                <c:pt idx="7732">
                  <c:v>56.085549081743601</c:v>
                </c:pt>
                <c:pt idx="7733">
                  <c:v>56.180132919246802</c:v>
                </c:pt>
                <c:pt idx="7734">
                  <c:v>56.274716733812902</c:v>
                </c:pt>
                <c:pt idx="7735">
                  <c:v>56.369300525467303</c:v>
                </c:pt>
                <c:pt idx="7736">
                  <c:v>56.4638842942351</c:v>
                </c:pt>
                <c:pt idx="7737">
                  <c:v>56.558468040141697</c:v>
                </c:pt>
                <c:pt idx="7738">
                  <c:v>56.653051763212197</c:v>
                </c:pt>
                <c:pt idx="7739">
                  <c:v>56.747635463471603</c:v>
                </c:pt>
                <c:pt idx="7740">
                  <c:v>56.842219140945602</c:v>
                </c:pt>
                <c:pt idx="7741">
                  <c:v>56.936802795659702</c:v>
                </c:pt>
                <c:pt idx="7742">
                  <c:v>57.031386427639497</c:v>
                </c:pt>
                <c:pt idx="7743">
                  <c:v>57.125970036910502</c:v>
                </c:pt>
                <c:pt idx="7744">
                  <c:v>57.220553623498198</c:v>
                </c:pt>
                <c:pt idx="7745">
                  <c:v>57.315137187427901</c:v>
                </c:pt>
                <c:pt idx="7746">
                  <c:v>57.409720728725198</c:v>
                </c:pt>
                <c:pt idx="7747">
                  <c:v>57.504304247415398</c:v>
                </c:pt>
                <c:pt idx="7748">
                  <c:v>57.598887743523797</c:v>
                </c:pt>
                <c:pt idx="7749">
                  <c:v>57.693471217075597</c:v>
                </c:pt>
                <c:pt idx="7750">
                  <c:v>57.788054668096002</c:v>
                </c:pt>
                <c:pt idx="7751">
                  <c:v>57.8826380966104</c:v>
                </c:pt>
                <c:pt idx="7752">
                  <c:v>57.9772215026438</c:v>
                </c:pt>
                <c:pt idx="7753">
                  <c:v>58.071804886221301</c:v>
                </c:pt>
                <c:pt idx="7754">
                  <c:v>58.166388247367998</c:v>
                </c:pt>
                <c:pt idx="7755">
                  <c:v>58.260971586108901</c:v>
                </c:pt>
                <c:pt idx="7756">
                  <c:v>58.355554902469002</c:v>
                </c:pt>
                <c:pt idx="7757">
                  <c:v>58.450138196473297</c:v>
                </c:pt>
                <c:pt idx="7758">
                  <c:v>58.544721468146598</c:v>
                </c:pt>
                <c:pt idx="7759">
                  <c:v>58.639304717513703</c:v>
                </c:pt>
                <c:pt idx="7760">
                  <c:v>58.733887944599502</c:v>
                </c:pt>
                <c:pt idx="7761">
                  <c:v>58.8284711494288</c:v>
                </c:pt>
                <c:pt idx="7762">
                  <c:v>58.923054332026403</c:v>
                </c:pt>
                <c:pt idx="7763">
                  <c:v>59.017637492416704</c:v>
                </c:pt>
                <c:pt idx="7764">
                  <c:v>59.112220630624599</c:v>
                </c:pt>
                <c:pt idx="7765">
                  <c:v>59.206803746674701</c:v>
                </c:pt>
                <c:pt idx="7766">
                  <c:v>59.301386840591498</c:v>
                </c:pt>
                <c:pt idx="7767">
                  <c:v>59.395969912399401</c:v>
                </c:pt>
                <c:pt idx="7768">
                  <c:v>59.490552962123097</c:v>
                </c:pt>
                <c:pt idx="7769">
                  <c:v>59.585135989786899</c:v>
                </c:pt>
                <c:pt idx="7770">
                  <c:v>59.6797189954152</c:v>
                </c:pt>
                <c:pt idx="7771">
                  <c:v>59.774301979032501</c:v>
                </c:pt>
                <c:pt idx="7772">
                  <c:v>59.868884940662902</c:v>
                </c:pt>
                <c:pt idx="7773">
                  <c:v>59.963467880330803</c:v>
                </c:pt>
                <c:pt idx="7774">
                  <c:v>60.0580507980604</c:v>
                </c:pt>
                <c:pt idx="7775">
                  <c:v>60.152633693875899</c:v>
                </c:pt>
                <c:pt idx="7776">
                  <c:v>60.247216567801402</c:v>
                </c:pt>
                <c:pt idx="7777">
                  <c:v>60.341799419861097</c:v>
                </c:pt>
                <c:pt idx="7778">
                  <c:v>60.4363822500789</c:v>
                </c:pt>
                <c:pt idx="7779">
                  <c:v>60.530965058478998</c:v>
                </c:pt>
                <c:pt idx="7780">
                  <c:v>60.6255478450853</c:v>
                </c:pt>
                <c:pt idx="7781">
                  <c:v>60.720130609921704</c:v>
                </c:pt>
                <c:pt idx="7782">
                  <c:v>60.814713353012202</c:v>
                </c:pt>
                <c:pt idx="7783">
                  <c:v>60.909296074380599</c:v>
                </c:pt>
                <c:pt idx="7784">
                  <c:v>61.003878774050598</c:v>
                </c:pt>
                <c:pt idx="7785">
                  <c:v>61.098461452046202</c:v>
                </c:pt>
                <c:pt idx="7786">
                  <c:v>61.1930441083909</c:v>
                </c:pt>
                <c:pt idx="7787">
                  <c:v>61.287626743108497</c:v>
                </c:pt>
                <c:pt idx="7788">
                  <c:v>61.382209356222702</c:v>
                </c:pt>
                <c:pt idx="7789">
                  <c:v>61.476791947757</c:v>
                </c:pt>
                <c:pt idx="7790">
                  <c:v>61.571374517735002</c:v>
                </c:pt>
                <c:pt idx="7791">
                  <c:v>61.665957066180198</c:v>
                </c:pt>
                <c:pt idx="7792">
                  <c:v>61.760539593116199</c:v>
                </c:pt>
                <c:pt idx="7793">
                  <c:v>61.8551220985672</c:v>
                </c:pt>
                <c:pt idx="7794">
                  <c:v>61.949704582557501</c:v>
                </c:pt>
                <c:pt idx="7795">
                  <c:v>62.044287045111403</c:v>
                </c:pt>
                <c:pt idx="7796">
                  <c:v>62.138869486253199</c:v>
                </c:pt>
                <c:pt idx="7797">
                  <c:v>62.233451906007303</c:v>
                </c:pt>
                <c:pt idx="7798">
                  <c:v>62.328034304397598</c:v>
                </c:pt>
                <c:pt idx="7799">
                  <c:v>62.422616681448503</c:v>
                </c:pt>
                <c:pt idx="7800">
                  <c:v>62.5171990371839</c:v>
                </c:pt>
                <c:pt idx="7801">
                  <c:v>62.611781371627998</c:v>
                </c:pt>
                <c:pt idx="7802">
                  <c:v>62.7063636848047</c:v>
                </c:pt>
                <c:pt idx="7803">
                  <c:v>62.800945976737999</c:v>
                </c:pt>
                <c:pt idx="7804">
                  <c:v>62.8955282474518</c:v>
                </c:pt>
                <c:pt idx="7805">
                  <c:v>62.990110496969898</c:v>
                </c:pt>
                <c:pt idx="7806">
                  <c:v>63.084692725316202</c:v>
                </c:pt>
                <c:pt idx="7807">
                  <c:v>63.179274932514403</c:v>
                </c:pt>
                <c:pt idx="7808">
                  <c:v>63.273857118588197</c:v>
                </c:pt>
                <c:pt idx="7809">
                  <c:v>63.368439283561401</c:v>
                </c:pt>
                <c:pt idx="7810">
                  <c:v>63.463021427457399</c:v>
                </c:pt>
                <c:pt idx="7811">
                  <c:v>63.557603550300001</c:v>
                </c:pt>
                <c:pt idx="7812">
                  <c:v>63.6521856521125</c:v>
                </c:pt>
                <c:pt idx="7813">
                  <c:v>63.746767732918997</c:v>
                </c:pt>
                <c:pt idx="7814">
                  <c:v>63.841349792745497</c:v>
                </c:pt>
                <c:pt idx="7815">
                  <c:v>63.935931831619101</c:v>
                </c:pt>
                <c:pt idx="7816">
                  <c:v>64.030513849566901</c:v>
                </c:pt>
                <c:pt idx="7817">
                  <c:v>64.125095846615906</c:v>
                </c:pt>
                <c:pt idx="7818">
                  <c:v>64.219677822793201</c:v>
                </c:pt>
                <c:pt idx="7819">
                  <c:v>64.314259778125603</c:v>
                </c:pt>
                <c:pt idx="7820">
                  <c:v>64.408841712640196</c:v>
                </c:pt>
                <c:pt idx="7821">
                  <c:v>64.503423626363897</c:v>
                </c:pt>
                <c:pt idx="7822">
                  <c:v>64.598005519323493</c:v>
                </c:pt>
                <c:pt idx="7823">
                  <c:v>64.692587391545999</c:v>
                </c:pt>
                <c:pt idx="7824">
                  <c:v>64.787169243058102</c:v>
                </c:pt>
                <c:pt idx="7825">
                  <c:v>64.881751073886704</c:v>
                </c:pt>
                <c:pt idx="7826">
                  <c:v>64.976332884058607</c:v>
                </c:pt>
                <c:pt idx="7827">
                  <c:v>65.070914673600399</c:v>
                </c:pt>
                <c:pt idx="7828">
                  <c:v>65.165496442539094</c:v>
                </c:pt>
                <c:pt idx="7829">
                  <c:v>65.260078190901197</c:v>
                </c:pt>
                <c:pt idx="7830">
                  <c:v>65.354659918713395</c:v>
                </c:pt>
                <c:pt idx="7831">
                  <c:v>65.449241626002404</c:v>
                </c:pt>
                <c:pt idx="7832">
                  <c:v>65.5438233127948</c:v>
                </c:pt>
                <c:pt idx="7833">
                  <c:v>65.638404979117198</c:v>
                </c:pt>
                <c:pt idx="7834">
                  <c:v>65.732986624996101</c:v>
                </c:pt>
                <c:pt idx="7835">
                  <c:v>65.827568250458199</c:v>
                </c:pt>
                <c:pt idx="7836">
                  <c:v>65.922149855529796</c:v>
                </c:pt>
                <c:pt idx="7837">
                  <c:v>66.016731440237507</c:v>
                </c:pt>
                <c:pt idx="7838">
                  <c:v>66.111313004607695</c:v>
                </c:pt>
                <c:pt idx="7839">
                  <c:v>66.205894548666905</c:v>
                </c:pt>
                <c:pt idx="7840">
                  <c:v>66.300476072441498</c:v>
                </c:pt>
                <c:pt idx="7841">
                  <c:v>66.395057575957793</c:v>
                </c:pt>
                <c:pt idx="7842">
                  <c:v>66.489639059242194</c:v>
                </c:pt>
                <c:pt idx="7843">
                  <c:v>66.584220522320905</c:v>
                </c:pt>
                <c:pt idx="7844">
                  <c:v>66.678801965220401</c:v>
                </c:pt>
                <c:pt idx="7845">
                  <c:v>66.773383387966803</c:v>
                </c:pt>
                <c:pt idx="7846">
                  <c:v>66.867964790586399</c:v>
                </c:pt>
                <c:pt idx="7847">
                  <c:v>66.962546173105395</c:v>
                </c:pt>
                <c:pt idx="7848">
                  <c:v>67.057127535549995</c:v>
                </c:pt>
                <c:pt idx="7849">
                  <c:v>67.151708877946206</c:v>
                </c:pt>
                <c:pt idx="7850">
                  <c:v>67.246290200320402</c:v>
                </c:pt>
                <c:pt idx="7851">
                  <c:v>67.340871502698405</c:v>
                </c:pt>
                <c:pt idx="7852">
                  <c:v>67.435452785106506</c:v>
                </c:pt>
                <c:pt idx="7853">
                  <c:v>67.530034047570695</c:v>
                </c:pt>
                <c:pt idx="7854">
                  <c:v>67.624615290116907</c:v>
                </c:pt>
                <c:pt idx="7855">
                  <c:v>67.719196512771205</c:v>
                </c:pt>
                <c:pt idx="7856">
                  <c:v>67.813777715559496</c:v>
                </c:pt>
                <c:pt idx="7857">
                  <c:v>67.9083588985077</c:v>
                </c:pt>
                <c:pt idx="7858">
                  <c:v>68.002940061641795</c:v>
                </c:pt>
                <c:pt idx="7859">
                  <c:v>68.0975212049877</c:v>
                </c:pt>
                <c:pt idx="7860">
                  <c:v>68.192102328571096</c:v>
                </c:pt>
                <c:pt idx="7861">
                  <c:v>68.286683432417902</c:v>
                </c:pt>
                <c:pt idx="7862">
                  <c:v>68.381264516553998</c:v>
                </c:pt>
                <c:pt idx="7863">
                  <c:v>68.475845581005004</c:v>
                </c:pt>
                <c:pt idx="7864">
                  <c:v>68.570426625796699</c:v>
                </c:pt>
                <c:pt idx="7865">
                  <c:v>68.665007650954806</c:v>
                </c:pt>
                <c:pt idx="7866">
                  <c:v>68.759588656505002</c:v>
                </c:pt>
                <c:pt idx="7867">
                  <c:v>68.854169642472996</c:v>
                </c:pt>
                <c:pt idx="7868">
                  <c:v>68.948750608884396</c:v>
                </c:pt>
                <c:pt idx="7869">
                  <c:v>69.043331555764794</c:v>
                </c:pt>
                <c:pt idx="7870">
                  <c:v>69.1379124831398</c:v>
                </c:pt>
                <c:pt idx="7871">
                  <c:v>69.232493391034794</c:v>
                </c:pt>
                <c:pt idx="7872">
                  <c:v>69.327074279475596</c:v>
                </c:pt>
                <c:pt idx="7873">
                  <c:v>69.421655148487403</c:v>
                </c:pt>
                <c:pt idx="7874">
                  <c:v>69.516235998095894</c:v>
                </c:pt>
                <c:pt idx="7875">
                  <c:v>69.610816828326307</c:v>
                </c:pt>
                <c:pt idx="7876">
                  <c:v>69.705397639204307</c:v>
                </c:pt>
                <c:pt idx="7877">
                  <c:v>69.799978430755004</c:v>
                </c:pt>
                <c:pt idx="7878">
                  <c:v>69.894559203003894</c:v>
                </c:pt>
                <c:pt idx="7879">
                  <c:v>69.989139955976398</c:v>
                </c:pt>
                <c:pt idx="7880">
                  <c:v>70.0837206896976</c:v>
                </c:pt>
                <c:pt idx="7881">
                  <c:v>70.178301404192894</c:v>
                </c:pt>
                <c:pt idx="7882">
                  <c:v>70.272882099487603</c:v>
                </c:pt>
                <c:pt idx="7883">
                  <c:v>70.367462775606697</c:v>
                </c:pt>
                <c:pt idx="7884">
                  <c:v>70.462043432575697</c:v>
                </c:pt>
                <c:pt idx="7885">
                  <c:v>70.556624070419502</c:v>
                </c:pt>
                <c:pt idx="7886">
                  <c:v>70.651204689163293</c:v>
                </c:pt>
                <c:pt idx="7887">
                  <c:v>70.745785288832295</c:v>
                </c:pt>
                <c:pt idx="7888">
                  <c:v>70.840365869451503</c:v>
                </c:pt>
                <c:pt idx="7889">
                  <c:v>70.934946431045901</c:v>
                </c:pt>
                <c:pt idx="7890">
                  <c:v>71.029526973640699</c:v>
                </c:pt>
                <c:pt idx="7891">
                  <c:v>71.124107497260695</c:v>
                </c:pt>
                <c:pt idx="7892">
                  <c:v>71.218688001931</c:v>
                </c:pt>
                <c:pt idx="7893">
                  <c:v>71.313268487676496</c:v>
                </c:pt>
                <c:pt idx="7894">
                  <c:v>71.407848954522095</c:v>
                </c:pt>
                <c:pt idx="7895">
                  <c:v>71.502429402492695</c:v>
                </c:pt>
                <c:pt idx="7896">
                  <c:v>71.597009831613207</c:v>
                </c:pt>
                <c:pt idx="7897">
                  <c:v>71.691590241908401</c:v>
                </c:pt>
                <c:pt idx="7898">
                  <c:v>71.786170633403103</c:v>
                </c:pt>
                <c:pt idx="7899">
                  <c:v>71.880751006121997</c:v>
                </c:pt>
                <c:pt idx="7900">
                  <c:v>71.975331360089996</c:v>
                </c:pt>
                <c:pt idx="7901">
                  <c:v>72.069911695331697</c:v>
                </c:pt>
                <c:pt idx="7902">
                  <c:v>72.164492011871502</c:v>
                </c:pt>
                <c:pt idx="7903">
                  <c:v>72.259072309731096</c:v>
                </c:pt>
                <c:pt idx="7904">
                  <c:v>72.353652588931496</c:v>
                </c:pt>
                <c:pt idx="7905">
                  <c:v>72.448232849493294</c:v>
                </c:pt>
                <c:pt idx="7906">
                  <c:v>72.542813091437395</c:v>
                </c:pt>
                <c:pt idx="7907">
                  <c:v>72.637393314784404</c:v>
                </c:pt>
                <c:pt idx="7908">
                  <c:v>72.731973519555098</c:v>
                </c:pt>
                <c:pt idx="7909">
                  <c:v>72.826553705769996</c:v>
                </c:pt>
                <c:pt idx="7910">
                  <c:v>72.921133873449904</c:v>
                </c:pt>
                <c:pt idx="7911">
                  <c:v>73.015714022615299</c:v>
                </c:pt>
                <c:pt idx="7912">
                  <c:v>73.110294153286901</c:v>
                </c:pt>
                <c:pt idx="7913">
                  <c:v>73.204874265485003</c:v>
                </c:pt>
                <c:pt idx="7914">
                  <c:v>73.299454359230296</c:v>
                </c:pt>
                <c:pt idx="7915">
                  <c:v>73.394034434543201</c:v>
                </c:pt>
                <c:pt idx="7916">
                  <c:v>73.488614491444196</c:v>
                </c:pt>
                <c:pt idx="7917">
                  <c:v>73.583194529953701</c:v>
                </c:pt>
                <c:pt idx="7918">
                  <c:v>73.677774550092096</c:v>
                </c:pt>
                <c:pt idx="7919">
                  <c:v>73.772354551879701</c:v>
                </c:pt>
                <c:pt idx="7920">
                  <c:v>73.866934535336895</c:v>
                </c:pt>
                <c:pt idx="7921">
                  <c:v>73.9615145004841</c:v>
                </c:pt>
                <c:pt idx="7922">
                  <c:v>74.056094447341295</c:v>
                </c:pt>
                <c:pt idx="7923">
                  <c:v>74.150674375929</c:v>
                </c:pt>
                <c:pt idx="7924">
                  <c:v>74.245254286267397</c:v>
                </c:pt>
                <c:pt idx="7925">
                  <c:v>74.339834178376506</c:v>
                </c:pt>
                <c:pt idx="7926">
                  <c:v>74.434414052276495</c:v>
                </c:pt>
                <c:pt idx="7927">
                  <c:v>74.528993907987697</c:v>
                </c:pt>
                <c:pt idx="7928">
                  <c:v>74.623573745530095</c:v>
                </c:pt>
                <c:pt idx="7929">
                  <c:v>74.718153564923696</c:v>
                </c:pt>
                <c:pt idx="7930">
                  <c:v>74.812733366188596</c:v>
                </c:pt>
                <c:pt idx="7931">
                  <c:v>74.907313149344802</c:v>
                </c:pt>
                <c:pt idx="7932">
                  <c:v>75.001892914412295</c:v>
                </c:pt>
                <c:pt idx="7933">
                  <c:v>75.096472661410999</c:v>
                </c:pt>
                <c:pt idx="7934">
                  <c:v>75.191052390360795</c:v>
                </c:pt>
                <c:pt idx="7935">
                  <c:v>75.285632101281706</c:v>
                </c:pt>
                <c:pt idx="7936">
                  <c:v>75.3802117941934</c:v>
                </c:pt>
                <c:pt idx="7937">
                  <c:v>75.4747914691159</c:v>
                </c:pt>
                <c:pt idx="7938">
                  <c:v>75.569371126069001</c:v>
                </c:pt>
                <c:pt idx="7939">
                  <c:v>75.6639507650723</c:v>
                </c:pt>
                <c:pt idx="7940">
                  <c:v>75.758530386145594</c:v>
                </c:pt>
                <c:pt idx="7941">
                  <c:v>75.853109989308706</c:v>
                </c:pt>
                <c:pt idx="7942">
                  <c:v>75.947689574581204</c:v>
                </c:pt>
                <c:pt idx="7943">
                  <c:v>76.0422691419828</c:v>
                </c:pt>
                <c:pt idx="7944">
                  <c:v>76.136848691533103</c:v>
                </c:pt>
                <c:pt idx="7945">
                  <c:v>76.231428223251697</c:v>
                </c:pt>
                <c:pt idx="7946">
                  <c:v>76.326007737158207</c:v>
                </c:pt>
                <c:pt idx="7947">
                  <c:v>76.420587233272101</c:v>
                </c:pt>
                <c:pt idx="7948">
                  <c:v>76.515166711612807</c:v>
                </c:pt>
                <c:pt idx="7949">
                  <c:v>76.609746172200005</c:v>
                </c:pt>
                <c:pt idx="7950">
                  <c:v>76.704325615052994</c:v>
                </c:pt>
                <c:pt idx="7951">
                  <c:v>76.798905040191201</c:v>
                </c:pt>
                <c:pt idx="7952">
                  <c:v>76.893484447633995</c:v>
                </c:pt>
                <c:pt idx="7953">
                  <c:v>76.988063837400802</c:v>
                </c:pt>
                <c:pt idx="7954">
                  <c:v>77.082643209511005</c:v>
                </c:pt>
                <c:pt idx="7955">
                  <c:v>77.177222563983705</c:v>
                </c:pt>
                <c:pt idx="7956">
                  <c:v>77.271801900838298</c:v>
                </c:pt>
                <c:pt idx="7957">
                  <c:v>77.366381220094098</c:v>
                </c:pt>
                <c:pt idx="7958">
                  <c:v>77.460960521770104</c:v>
                </c:pt>
                <c:pt idx="7959">
                  <c:v>77.555539805885701</c:v>
                </c:pt>
                <c:pt idx="7960">
                  <c:v>77.650119072459901</c:v>
                </c:pt>
                <c:pt idx="7961">
                  <c:v>77.744698321511905</c:v>
                </c:pt>
                <c:pt idx="7962">
                  <c:v>77.839277553060697</c:v>
                </c:pt>
                <c:pt idx="7963">
                  <c:v>77.933856767125505</c:v>
                </c:pt>
                <c:pt idx="7964">
                  <c:v>78.028435963725201</c:v>
                </c:pt>
                <c:pt idx="7965">
                  <c:v>78.123015142878899</c:v>
                </c:pt>
                <c:pt idx="7966">
                  <c:v>78.217594304605498</c:v>
                </c:pt>
                <c:pt idx="7967">
                  <c:v>78.312173448924</c:v>
                </c:pt>
                <c:pt idx="7968">
                  <c:v>78.406752575853204</c:v>
                </c:pt>
                <c:pt idx="7969">
                  <c:v>78.501331685412197</c:v>
                </c:pt>
                <c:pt idx="7970">
                  <c:v>78.595910777619594</c:v>
                </c:pt>
                <c:pt idx="7971">
                  <c:v>78.690489852494395</c:v>
                </c:pt>
                <c:pt idx="7972">
                  <c:v>78.785068910055401</c:v>
                </c:pt>
                <c:pt idx="7973">
                  <c:v>78.8796479503212</c:v>
                </c:pt>
                <c:pt idx="7974">
                  <c:v>78.974226973310707</c:v>
                </c:pt>
                <c:pt idx="7975">
                  <c:v>79.068805979042494</c:v>
                </c:pt>
                <c:pt idx="7976">
                  <c:v>79.163384967535407</c:v>
                </c:pt>
                <c:pt idx="7977">
                  <c:v>79.257963938807904</c:v>
                </c:pt>
                <c:pt idx="7978">
                  <c:v>79.352542892878802</c:v>
                </c:pt>
                <c:pt idx="7979">
                  <c:v>79.447121829766402</c:v>
                </c:pt>
                <c:pt idx="7980">
                  <c:v>79.541700749489607</c:v>
                </c:pt>
                <c:pt idx="7981">
                  <c:v>79.636279652066705</c:v>
                </c:pt>
                <c:pt idx="7982">
                  <c:v>79.730858537516198</c:v>
                </c:pt>
                <c:pt idx="7983">
                  <c:v>79.825437405856704</c:v>
                </c:pt>
                <c:pt idx="7984">
                  <c:v>79.920016257106496</c:v>
                </c:pt>
                <c:pt idx="7985">
                  <c:v>80.014595091284093</c:v>
                </c:pt>
                <c:pt idx="7986">
                  <c:v>80.109173908407897</c:v>
                </c:pt>
                <c:pt idx="7987">
                  <c:v>80.203752708496197</c:v>
                </c:pt>
                <c:pt idx="7988">
                  <c:v>80.298331491567296</c:v>
                </c:pt>
                <c:pt idx="7989">
                  <c:v>80.3929102576395</c:v>
                </c:pt>
                <c:pt idx="7990">
                  <c:v>80.487489006731096</c:v>
                </c:pt>
                <c:pt idx="7991">
                  <c:v>80.582067738860303</c:v>
                </c:pt>
                <c:pt idx="7992">
                  <c:v>80.676646454045397</c:v>
                </c:pt>
                <c:pt idx="7993">
                  <c:v>80.771225152304396</c:v>
                </c:pt>
                <c:pt idx="7994">
                  <c:v>80.865803833655605</c:v>
                </c:pt>
                <c:pt idx="7995">
                  <c:v>80.960382498116999</c:v>
                </c:pt>
                <c:pt idx="7996">
                  <c:v>81.054961145706798</c:v>
                </c:pt>
                <c:pt idx="7997">
                  <c:v>81.149539776442893</c:v>
                </c:pt>
                <c:pt idx="7998">
                  <c:v>81.244118390343402</c:v>
                </c:pt>
                <c:pt idx="7999">
                  <c:v>81.338696987426403</c:v>
                </c:pt>
                <c:pt idx="8000">
                  <c:v>81.4332755677097</c:v>
                </c:pt>
                <c:pt idx="8001">
                  <c:v>81.527854131211299</c:v>
                </c:pt>
                <c:pt idx="8002">
                  <c:v>81.622432677949107</c:v>
                </c:pt>
                <c:pt idx="8003">
                  <c:v>81.717011207940999</c:v>
                </c:pt>
                <c:pt idx="8004">
                  <c:v>81.811589721204896</c:v>
                </c:pt>
                <c:pt idx="8005">
                  <c:v>81.906168217758506</c:v>
                </c:pt>
                <c:pt idx="8006">
                  <c:v>82.000746697619704</c:v>
                </c:pt>
                <c:pt idx="8007">
                  <c:v>82.095325160806098</c:v>
                </c:pt>
                <c:pt idx="8008">
                  <c:v>82.189903607335495</c:v>
                </c:pt>
                <c:pt idx="8009">
                  <c:v>82.284482037225004</c:v>
                </c:pt>
                <c:pt idx="8010">
                  <c:v>82.379060450491494</c:v>
                </c:pt>
                <c:pt idx="8011">
                  <c:v>82.473638847151904</c:v>
                </c:pt>
                <c:pt idx="8012">
                  <c:v>82.568217227223002</c:v>
                </c:pt>
                <c:pt idx="8013">
                  <c:v>82.6627955907217</c:v>
                </c:pt>
                <c:pt idx="8014">
                  <c:v>82.757373937664497</c:v>
                </c:pt>
                <c:pt idx="8015">
                  <c:v>82.851952268067905</c:v>
                </c:pt>
                <c:pt idx="8016">
                  <c:v>82.946530581948707</c:v>
                </c:pt>
                <c:pt idx="8017">
                  <c:v>83.041108879323701</c:v>
                </c:pt>
                <c:pt idx="8018">
                  <c:v>83.135687160209798</c:v>
                </c:pt>
                <c:pt idx="8019">
                  <c:v>83.230265424623596</c:v>
                </c:pt>
                <c:pt idx="8020">
                  <c:v>83.324843672582006</c:v>
                </c:pt>
                <c:pt idx="8021">
                  <c:v>83.419421904101796</c:v>
                </c:pt>
                <c:pt idx="8022">
                  <c:v>83.514000119199807</c:v>
                </c:pt>
                <c:pt idx="8023">
                  <c:v>83.608578317892594</c:v>
                </c:pt>
                <c:pt idx="8024">
                  <c:v>83.703156500197196</c:v>
                </c:pt>
                <c:pt idx="8025">
                  <c:v>83.797734666130097</c:v>
                </c:pt>
                <c:pt idx="8026">
                  <c:v>83.892312815708095</c:v>
                </c:pt>
                <c:pt idx="8027">
                  <c:v>83.986890948948101</c:v>
                </c:pt>
                <c:pt idx="8028">
                  <c:v>84.0814690658666</c:v>
                </c:pt>
                <c:pt idx="8029">
                  <c:v>84.176047166480501</c:v>
                </c:pt>
                <c:pt idx="8030">
                  <c:v>84.270625250806305</c:v>
                </c:pt>
                <c:pt idx="8031">
                  <c:v>84.365203318860793</c:v>
                </c:pt>
                <c:pt idx="8032">
                  <c:v>84.459781370660806</c:v>
                </c:pt>
                <c:pt idx="8033">
                  <c:v>84.554359406222702</c:v>
                </c:pt>
                <c:pt idx="8034">
                  <c:v>84.648937425563403</c:v>
                </c:pt>
                <c:pt idx="8035">
                  <c:v>84.743515428699396</c:v>
                </c:pt>
                <c:pt idx="8036">
                  <c:v>84.838093415647506</c:v>
                </c:pt>
                <c:pt idx="8037">
                  <c:v>84.932671386424204</c:v>
                </c:pt>
                <c:pt idx="8038">
                  <c:v>85.0272493410462</c:v>
                </c:pt>
                <c:pt idx="8039">
                  <c:v>85.121827279530095</c:v>
                </c:pt>
                <c:pt idx="8040">
                  <c:v>85.216405201892499</c:v>
                </c:pt>
                <c:pt idx="8041">
                  <c:v>85.310983108149998</c:v>
                </c:pt>
                <c:pt idx="8042">
                  <c:v>85.405560998319302</c:v>
                </c:pt>
                <c:pt idx="8043">
                  <c:v>85.500138872416898</c:v>
                </c:pt>
                <c:pt idx="8044">
                  <c:v>85.594716730459297</c:v>
                </c:pt>
                <c:pt idx="8045">
                  <c:v>85.689294572463197</c:v>
                </c:pt>
                <c:pt idx="8046">
                  <c:v>85.783872398445098</c:v>
                </c:pt>
                <c:pt idx="8047">
                  <c:v>85.878450208421498</c:v>
                </c:pt>
                <c:pt idx="8048">
                  <c:v>85.973028002409094</c:v>
                </c:pt>
                <c:pt idx="8049">
                  <c:v>86.067605780424202</c:v>
                </c:pt>
                <c:pt idx="8050">
                  <c:v>86.162183542483504</c:v>
                </c:pt>
                <c:pt idx="8051">
                  <c:v>86.256761288603499</c:v>
                </c:pt>
                <c:pt idx="8052">
                  <c:v>86.351339018800701</c:v>
                </c:pt>
                <c:pt idx="8053">
                  <c:v>86.445916733091494</c:v>
                </c:pt>
                <c:pt idx="8054">
                  <c:v>86.540494431492505</c:v>
                </c:pt>
                <c:pt idx="8055">
                  <c:v>86.635072114020105</c:v>
                </c:pt>
                <c:pt idx="8056">
                  <c:v>86.729649780690806</c:v>
                </c:pt>
                <c:pt idx="8057">
                  <c:v>86.824227431520995</c:v>
                </c:pt>
                <c:pt idx="8058">
                  <c:v>86.918805066527298</c:v>
                </c:pt>
                <c:pt idx="8059">
                  <c:v>87.0133826857261</c:v>
                </c:pt>
                <c:pt idx="8060">
                  <c:v>87.1079602891337</c:v>
                </c:pt>
                <c:pt idx="8061">
                  <c:v>87.202537876766698</c:v>
                </c:pt>
                <c:pt idx="8062">
                  <c:v>87.297115448641406</c:v>
                </c:pt>
                <c:pt idx="8063">
                  <c:v>87.391693004774197</c:v>
                </c:pt>
                <c:pt idx="8064">
                  <c:v>87.486270545181597</c:v>
                </c:pt>
                <c:pt idx="8065">
                  <c:v>87.580848069879906</c:v>
                </c:pt>
                <c:pt idx="8066">
                  <c:v>87.675425578885495</c:v>
                </c:pt>
                <c:pt idx="8067">
                  <c:v>87.770003072214806</c:v>
                </c:pt>
                <c:pt idx="8068">
                  <c:v>87.864580549884195</c:v>
                </c:pt>
                <c:pt idx="8069">
                  <c:v>87.959158011910006</c:v>
                </c:pt>
                <c:pt idx="8070">
                  <c:v>88.053735458308495</c:v>
                </c:pt>
                <c:pt idx="8071">
                  <c:v>88.148312889096104</c:v>
                </c:pt>
                <c:pt idx="8072">
                  <c:v>88.242890304289105</c:v>
                </c:pt>
                <c:pt idx="8073">
                  <c:v>88.337467703903897</c:v>
                </c:pt>
                <c:pt idx="8074">
                  <c:v>88.432045087956595</c:v>
                </c:pt>
                <c:pt idx="8075">
                  <c:v>88.526622456463798</c:v>
                </c:pt>
                <c:pt idx="8076">
                  <c:v>88.621199809441606</c:v>
                </c:pt>
                <c:pt idx="8077">
                  <c:v>88.715777146906305</c:v>
                </c:pt>
                <c:pt idx="8078">
                  <c:v>88.810354468874195</c:v>
                </c:pt>
                <c:pt idx="8079">
                  <c:v>88.904931775361504</c:v>
                </c:pt>
                <c:pt idx="8080">
                  <c:v>88.999509066384604</c:v>
                </c:pt>
                <c:pt idx="8081">
                  <c:v>89.094086341959695</c:v>
                </c:pt>
                <c:pt idx="8082">
                  <c:v>89.188663602102906</c:v>
                </c:pt>
                <c:pt idx="8083">
                  <c:v>89.283240846830594</c:v>
                </c:pt>
                <c:pt idx="8084">
                  <c:v>89.377818076159002</c:v>
                </c:pt>
                <c:pt idx="8085">
                  <c:v>89.472395290104203</c:v>
                </c:pt>
                <c:pt idx="8086">
                  <c:v>89.566972488682495</c:v>
                </c:pt>
                <c:pt idx="8087">
                  <c:v>89.661549671909995</c:v>
                </c:pt>
                <c:pt idx="8088">
                  <c:v>89.756126839803002</c:v>
                </c:pt>
                <c:pt idx="8089">
                  <c:v>89.850703992377703</c:v>
                </c:pt>
                <c:pt idx="8090">
                  <c:v>89.945281129650098</c:v>
                </c:pt>
                <c:pt idx="8091">
                  <c:v>90.039858251636502</c:v>
                </c:pt>
                <c:pt idx="8092">
                  <c:v>90.134435358353002</c:v>
                </c:pt>
                <c:pt idx="8093">
                  <c:v>90.229012449815798</c:v>
                </c:pt>
                <c:pt idx="8094">
                  <c:v>90.323589526040905</c:v>
                </c:pt>
                <c:pt idx="8095">
                  <c:v>90.418166587044496</c:v>
                </c:pt>
                <c:pt idx="8096">
                  <c:v>90.512743632842799</c:v>
                </c:pt>
                <c:pt idx="8097">
                  <c:v>90.607320663451802</c:v>
                </c:pt>
                <c:pt idx="8098">
                  <c:v>90.701897678887605</c:v>
                </c:pt>
                <c:pt idx="8099">
                  <c:v>90.796474679166295</c:v>
                </c:pt>
                <c:pt idx="8100">
                  <c:v>90.891051664304001</c:v>
                </c:pt>
                <c:pt idx="8101">
                  <c:v>90.985628634316797</c:v>
                </c:pt>
                <c:pt idx="8102">
                  <c:v>91.080205589220697</c:v>
                </c:pt>
                <c:pt idx="8103">
                  <c:v>91.174782529031802</c:v>
                </c:pt>
                <c:pt idx="8104">
                  <c:v>91.2693594537661</c:v>
                </c:pt>
                <c:pt idx="8105">
                  <c:v>91.363936363439606</c:v>
                </c:pt>
                <c:pt idx="8106">
                  <c:v>91.458513258068393</c:v>
                </c:pt>
                <c:pt idx="8107">
                  <c:v>91.553090137668605</c:v>
                </c:pt>
                <c:pt idx="8108">
                  <c:v>91.647667002256</c:v>
                </c:pt>
                <c:pt idx="8109">
                  <c:v>91.742243851846695</c:v>
                </c:pt>
                <c:pt idx="8110">
                  <c:v>91.836820686456704</c:v>
                </c:pt>
                <c:pt idx="8111">
                  <c:v>91.931397506102002</c:v>
                </c:pt>
                <c:pt idx="8112">
                  <c:v>92.025974310798603</c:v>
                </c:pt>
                <c:pt idx="8113">
                  <c:v>92.120551100562295</c:v>
                </c:pt>
                <c:pt idx="8114">
                  <c:v>92.215127875409294</c:v>
                </c:pt>
                <c:pt idx="8115">
                  <c:v>92.309704635355303</c:v>
                </c:pt>
                <c:pt idx="8116">
                  <c:v>92.404281380416407</c:v>
                </c:pt>
                <c:pt idx="8117">
                  <c:v>92.498858110608396</c:v>
                </c:pt>
                <c:pt idx="8118">
                  <c:v>92.593434825947398</c:v>
                </c:pt>
                <c:pt idx="8119">
                  <c:v>92.688011526449202</c:v>
                </c:pt>
                <c:pt idx="8120">
                  <c:v>92.782588212129596</c:v>
                </c:pt>
                <c:pt idx="8121">
                  <c:v>92.877164883004696</c:v>
                </c:pt>
                <c:pt idx="8122">
                  <c:v>92.971741539090303</c:v>
                </c:pt>
                <c:pt idx="8123">
                  <c:v>93.066318180402206</c:v>
                </c:pt>
                <c:pt idx="8124">
                  <c:v>93.160894806956307</c:v>
                </c:pt>
                <c:pt idx="8125">
                  <c:v>93.255471418768494</c:v>
                </c:pt>
                <c:pt idx="8126">
                  <c:v>93.350048015854696</c:v>
                </c:pt>
                <c:pt idx="8127">
                  <c:v>93.444624598230604</c:v>
                </c:pt>
                <c:pt idx="8128">
                  <c:v>93.539201165912203</c:v>
                </c:pt>
                <c:pt idx="8129">
                  <c:v>93.633777718915098</c:v>
                </c:pt>
                <c:pt idx="8130">
                  <c:v>93.728354257255305</c:v>
                </c:pt>
                <c:pt idx="8131">
                  <c:v>93.822930780948496</c:v>
                </c:pt>
                <c:pt idx="8132">
                  <c:v>93.917507290010604</c:v>
                </c:pt>
                <c:pt idx="8133">
                  <c:v>94.012083784457204</c:v>
                </c:pt>
                <c:pt idx="8134">
                  <c:v>94.106660264304296</c:v>
                </c:pt>
                <c:pt idx="8135">
                  <c:v>94.201236729567498</c:v>
                </c:pt>
                <c:pt idx="8136">
                  <c:v>94.295813180262698</c:v>
                </c:pt>
                <c:pt idx="8137">
                  <c:v>94.390389616405301</c:v>
                </c:pt>
                <c:pt idx="8138">
                  <c:v>94.484966038010896</c:v>
                </c:pt>
                <c:pt idx="8139">
                  <c:v>94.579542445094603</c:v>
                </c:pt>
                <c:pt idx="8140">
                  <c:v>94.674118837671799</c:v>
                </c:pt>
                <c:pt idx="8141">
                  <c:v>94.768695215757802</c:v>
                </c:pt>
                <c:pt idx="8142">
                  <c:v>94.863271579367606</c:v>
                </c:pt>
                <c:pt idx="8143">
                  <c:v>94.957847928516301</c:v>
                </c:pt>
                <c:pt idx="8144">
                  <c:v>95.052424263218896</c:v>
                </c:pt>
                <c:pt idx="8145">
                  <c:v>95.147000583490396</c:v>
                </c:pt>
                <c:pt idx="8146">
                  <c:v>95.241576889345595</c:v>
                </c:pt>
                <c:pt idx="8147">
                  <c:v>95.3361531807994</c:v>
                </c:pt>
                <c:pt idx="8148">
                  <c:v>95.430729457866505</c:v>
                </c:pt>
                <c:pt idx="8149">
                  <c:v>95.525305720561704</c:v>
                </c:pt>
                <c:pt idx="8150">
                  <c:v>95.619881968899406</c:v>
                </c:pt>
                <c:pt idx="8151">
                  <c:v>95.714458202894406</c:v>
                </c:pt>
                <c:pt idx="8152">
                  <c:v>95.809034422560998</c:v>
                </c:pt>
                <c:pt idx="8153">
                  <c:v>95.903610627913807</c:v>
                </c:pt>
                <c:pt idx="8154">
                  <c:v>95.998186818967</c:v>
                </c:pt>
                <c:pt idx="8155">
                  <c:v>96.092762995735001</c:v>
                </c:pt>
                <c:pt idx="8156">
                  <c:v>96.187339158232106</c:v>
                </c:pt>
                <c:pt idx="8157">
                  <c:v>96.2819153064723</c:v>
                </c:pt>
                <c:pt idx="8158">
                  <c:v>96.376491440469906</c:v>
                </c:pt>
                <c:pt idx="8159">
                  <c:v>96.471067560238794</c:v>
                </c:pt>
                <c:pt idx="8160">
                  <c:v>96.565643665793004</c:v>
                </c:pt>
                <c:pt idx="8161">
                  <c:v>96.660219757146393</c:v>
                </c:pt>
                <c:pt idx="8162">
                  <c:v>96.754795834313001</c:v>
                </c:pt>
                <c:pt idx="8163">
                  <c:v>96.849371897306398</c:v>
                </c:pt>
                <c:pt idx="8164">
                  <c:v>96.943947946140398</c:v>
                </c:pt>
                <c:pt idx="8165">
                  <c:v>97.0385239808287</c:v>
                </c:pt>
                <c:pt idx="8166">
                  <c:v>97.133100001384804</c:v>
                </c:pt>
                <c:pt idx="8167">
                  <c:v>97.227676007822296</c:v>
                </c:pt>
                <c:pt idx="8168">
                  <c:v>97.322252000154705</c:v>
                </c:pt>
                <c:pt idx="8169">
                  <c:v>97.416827978395304</c:v>
                </c:pt>
                <c:pt idx="8170">
                  <c:v>97.511403942557394</c:v>
                </c:pt>
                <c:pt idx="8171">
                  <c:v>97.605979892654403</c:v>
                </c:pt>
                <c:pt idx="8172">
                  <c:v>97.700555828699507</c:v>
                </c:pt>
                <c:pt idx="8173">
                  <c:v>97.795131750705707</c:v>
                </c:pt>
                <c:pt idx="8174">
                  <c:v>97.889707658686206</c:v>
                </c:pt>
                <c:pt idx="8175">
                  <c:v>97.984283552654006</c:v>
                </c:pt>
                <c:pt idx="8176">
                  <c:v>98.078859432621996</c:v>
                </c:pt>
                <c:pt idx="8177">
                  <c:v>98.173435298603096</c:v>
                </c:pt>
                <c:pt idx="8178">
                  <c:v>98.268011150610207</c:v>
                </c:pt>
                <c:pt idx="8179">
                  <c:v>98.362586988655906</c:v>
                </c:pt>
                <c:pt idx="8180">
                  <c:v>98.457162812753097</c:v>
                </c:pt>
                <c:pt idx="8181">
                  <c:v>98.551738622914201</c:v>
                </c:pt>
                <c:pt idx="8182">
                  <c:v>98.646314419152702</c:v>
                </c:pt>
                <c:pt idx="8183">
                  <c:v>98.7408902014825</c:v>
                </c:pt>
                <c:pt idx="8184">
                  <c:v>98.835465969917607</c:v>
                </c:pt>
                <c:pt idx="8185">
                  <c:v>98.930041724471806</c:v>
                </c:pt>
                <c:pt idx="8186">
                  <c:v>99.024617465158997</c:v>
                </c:pt>
                <c:pt idx="8187">
                  <c:v>99.119193191993006</c:v>
                </c:pt>
                <c:pt idx="8188">
                  <c:v>99.213768904987802</c:v>
                </c:pt>
                <c:pt idx="8189">
                  <c:v>99.308344604157099</c:v>
                </c:pt>
                <c:pt idx="8190">
                  <c:v>99.402920289514597</c:v>
                </c:pt>
                <c:pt idx="8191">
                  <c:v>99.497495961074094</c:v>
                </c:pt>
                <c:pt idx="8192">
                  <c:v>99.592071618849403</c:v>
                </c:pt>
                <c:pt idx="8193">
                  <c:v>99.686647262853995</c:v>
                </c:pt>
                <c:pt idx="8194">
                  <c:v>99.781222893101798</c:v>
                </c:pt>
                <c:pt idx="8195">
                  <c:v>99.875798509606199</c:v>
                </c:pt>
                <c:pt idx="8196">
                  <c:v>99.970374112380995</c:v>
                </c:pt>
                <c:pt idx="8197">
                  <c:v>100.06494970143901</c:v>
                </c:pt>
                <c:pt idx="8198">
                  <c:v>100.159525276796</c:v>
                </c:pt>
                <c:pt idx="8199">
                  <c:v>100.254100838463</c:v>
                </c:pt>
                <c:pt idx="8200">
                  <c:v>100.348676386455</c:v>
                </c:pt>
                <c:pt idx="8201">
                  <c:v>100.44325192078399</c:v>
                </c:pt>
                <c:pt idx="8202">
                  <c:v>100.53782744146601</c:v>
                </c:pt>
                <c:pt idx="8203">
                  <c:v>100.632402948512</c:v>
                </c:pt>
                <c:pt idx="8204">
                  <c:v>100.726978441936</c:v>
                </c:pt>
                <c:pt idx="8205">
                  <c:v>100.82155392175299</c:v>
                </c:pt>
                <c:pt idx="8206">
                  <c:v>100.916129387974</c:v>
                </c:pt>
                <c:pt idx="8207">
                  <c:v>101.010704840613</c:v>
                </c:pt>
                <c:pt idx="8208">
                  <c:v>101.105280279685</c:v>
                </c:pt>
                <c:pt idx="8209">
                  <c:v>101.199855705201</c:v>
                </c:pt>
                <c:pt idx="8210">
                  <c:v>101.29443111717499</c:v>
                </c:pt>
                <c:pt idx="8211">
                  <c:v>101.38900651562101</c:v>
                </c:pt>
                <c:pt idx="8212">
                  <c:v>101.483581900552</c:v>
                </c:pt>
                <c:pt idx="8213">
                  <c:v>101.57815727198</c:v>
                </c:pt>
                <c:pt idx="8214">
                  <c:v>101.672732629919</c:v>
                </c:pt>
                <c:pt idx="8215">
                  <c:v>101.76730797438201</c:v>
                </c:pt>
                <c:pt idx="8216">
                  <c:v>101.861883305383</c:v>
                </c:pt>
                <c:pt idx="8217">
                  <c:v>101.956458622933</c:v>
                </c:pt>
                <c:pt idx="8218">
                  <c:v>102.051033927047</c:v>
                </c:pt>
                <c:pt idx="8219">
                  <c:v>102.145609217737</c:v>
                </c:pt>
                <c:pt idx="8220">
                  <c:v>102.240184495017</c:v>
                </c:pt>
                <c:pt idx="8221">
                  <c:v>102.334759758898</c:v>
                </c:pt>
                <c:pt idx="8222">
                  <c:v>102.429335009395</c:v>
                </c:pt>
                <c:pt idx="8223">
                  <c:v>102.52391024652</c:v>
                </c:pt>
                <c:pt idx="8224">
                  <c:v>102.61848547028499</c:v>
                </c:pt>
                <c:pt idx="8225">
                  <c:v>102.713060680705</c:v>
                </c:pt>
                <c:pt idx="8226">
                  <c:v>102.807635877791</c:v>
                </c:pt>
                <c:pt idx="8227">
                  <c:v>102.902211061556</c:v>
                </c:pt>
                <c:pt idx="8228">
                  <c:v>102.996786232014</c:v>
                </c:pt>
                <c:pt idx="8229">
                  <c:v>103.091361389177</c:v>
                </c:pt>
                <c:pt idx="8230">
                  <c:v>103.185936533057</c:v>
                </c:pt>
                <c:pt idx="8231">
                  <c:v>103.28051166366799</c:v>
                </c:pt>
                <c:pt idx="8232">
                  <c:v>103.37508678102201</c:v>
                </c:pt>
                <c:pt idx="8233">
                  <c:v>103.469661885131</c:v>
                </c:pt>
                <c:pt idx="8234">
                  <c:v>103.564236976009</c:v>
                </c:pt>
                <c:pt idx="8235">
                  <c:v>103.658812053668</c:v>
                </c:pt>
                <c:pt idx="8236">
                  <c:v>103.75338711812</c:v>
                </c:pt>
                <c:pt idx="8237">
                  <c:v>103.847962169379</c:v>
                </c:pt>
                <c:pt idx="8238">
                  <c:v>103.942537207456</c:v>
                </c:pt>
                <c:pt idx="8239">
                  <c:v>104.037112232363</c:v>
                </c:pt>
                <c:pt idx="8240">
                  <c:v>104.131687244115</c:v>
                </c:pt>
                <c:pt idx="8241">
                  <c:v>104.226262242722</c:v>
                </c:pt>
                <c:pt idx="8242">
                  <c:v>104.320837228198</c:v>
                </c:pt>
                <c:pt idx="8243">
                  <c:v>104.415412200555</c:v>
                </c:pt>
                <c:pt idx="8244">
                  <c:v>104.509987159804</c:v>
                </c:pt>
                <c:pt idx="8245">
                  <c:v>104.604562105959</c:v>
                </c:pt>
                <c:pt idx="8246">
                  <c:v>104.699137039032</c:v>
                </c:pt>
                <c:pt idx="8247">
                  <c:v>104.79371195903499</c:v>
                </c:pt>
                <c:pt idx="8248">
                  <c:v>104.88828686598001</c:v>
                </c:pt>
                <c:pt idx="8249">
                  <c:v>104.98286175988</c:v>
                </c:pt>
                <c:pt idx="8250">
                  <c:v>105.077436640746</c:v>
                </c:pt>
                <c:pt idx="8251">
                  <c:v>105.172011508591</c:v>
                </c:pt>
                <c:pt idx="8252">
                  <c:v>105.266586363428</c:v>
                </c:pt>
                <c:pt idx="8253">
                  <c:v>105.361161205267</c:v>
                </c:pt>
                <c:pt idx="8254">
                  <c:v>105.455736034122</c:v>
                </c:pt>
                <c:pt idx="8255">
                  <c:v>105.550310850004</c:v>
                </c:pt>
                <c:pt idx="8256">
                  <c:v>105.64488565292601</c:v>
                </c:pt>
                <c:pt idx="8257">
                  <c:v>105.73946044289799</c:v>
                </c:pt>
                <c:pt idx="8258">
                  <c:v>105.834035219935</c:v>
                </c:pt>
                <c:pt idx="8259">
                  <c:v>105.928609984047</c:v>
                </c:pt>
                <c:pt idx="8260">
                  <c:v>106.02318473524601</c:v>
                </c:pt>
                <c:pt idx="8261">
                  <c:v>106.117759473544</c:v>
                </c:pt>
                <c:pt idx="8262">
                  <c:v>106.212334198953</c:v>
                </c:pt>
                <c:pt idx="8263">
                  <c:v>106.306908911486</c:v>
                </c:pt>
                <c:pt idx="8264">
                  <c:v>106.401483611153</c:v>
                </c:pt>
                <c:pt idx="8265">
                  <c:v>106.496058297967</c:v>
                </c:pt>
                <c:pt idx="8266">
                  <c:v>106.590632971939</c:v>
                </c:pt>
                <c:pt idx="8267">
                  <c:v>106.68520763308101</c:v>
                </c:pt>
                <c:pt idx="8268">
                  <c:v>106.779782281406</c:v>
                </c:pt>
                <c:pt idx="8269">
                  <c:v>106.874356916924</c:v>
                </c:pt>
                <c:pt idx="8270">
                  <c:v>106.968931539647</c:v>
                </c:pt>
                <c:pt idx="8271">
                  <c:v>107.063506149587</c:v>
                </c:pt>
                <c:pt idx="8272">
                  <c:v>107.158080746756</c:v>
                </c:pt>
                <c:pt idx="8273">
                  <c:v>107.252655331165</c:v>
                </c:pt>
                <c:pt idx="8274">
                  <c:v>107.347229902826</c:v>
                </c:pt>
                <c:pt idx="8275">
                  <c:v>107.44180446175</c:v>
                </c:pt>
                <c:pt idx="8276">
                  <c:v>107.53637900794899</c:v>
                </c:pt>
                <c:pt idx="8277">
                  <c:v>107.63095354143501</c:v>
                </c:pt>
                <c:pt idx="8278">
                  <c:v>107.725528062218</c:v>
                </c:pt>
                <c:pt idx="8279">
                  <c:v>107.82010257031</c:v>
                </c:pt>
                <c:pt idx="8280">
                  <c:v>107.914677065723</c:v>
                </c:pt>
                <c:pt idx="8281">
                  <c:v>108.009251548468</c:v>
                </c:pt>
                <c:pt idx="8282">
                  <c:v>108.103826018557</c:v>
                </c:pt>
                <c:pt idx="8283">
                  <c:v>108.198400476</c:v>
                </c:pt>
                <c:pt idx="8284">
                  <c:v>108.29297492081</c:v>
                </c:pt>
                <c:pt idx="8285">
                  <c:v>108.387549352996</c:v>
                </c:pt>
                <c:pt idx="8286">
                  <c:v>108.482123772572</c:v>
                </c:pt>
                <c:pt idx="8287">
                  <c:v>108.57669817954699</c:v>
                </c:pt>
                <c:pt idx="8288">
                  <c:v>108.671272573933</c:v>
                </c:pt>
                <c:pt idx="8289">
                  <c:v>108.76584695574201</c:v>
                </c:pt>
                <c:pt idx="8290">
                  <c:v>108.860421324984</c:v>
                </c:pt>
                <c:pt idx="8291">
                  <c:v>108.95499568167</c:v>
                </c:pt>
                <c:pt idx="8292">
                  <c:v>109.049570025812</c:v>
                </c:pt>
                <c:pt idx="8293">
                  <c:v>109.14414435741899</c:v>
                </c:pt>
                <c:pt idx="8294">
                  <c:v>109.23871867650401</c:v>
                </c:pt>
                <c:pt idx="8295">
                  <c:v>109.33329298307601</c:v>
                </c:pt>
                <c:pt idx="8296">
                  <c:v>109.427867277147</c:v>
                </c:pt>
                <c:pt idx="8297">
                  <c:v>109.522441558727</c:v>
                </c:pt>
                <c:pt idx="8298">
                  <c:v>109.617015827827</c:v>
                </c:pt>
                <c:pt idx="8299">
                  <c:v>109.711590084459</c:v>
                </c:pt>
                <c:pt idx="8300">
                  <c:v>109.806164328633</c:v>
                </c:pt>
                <c:pt idx="8301">
                  <c:v>109.90073856036</c:v>
                </c:pt>
                <c:pt idx="8302">
                  <c:v>109.99531277965001</c:v>
                </c:pt>
                <c:pt idx="8303">
                  <c:v>110.089886986514</c:v>
                </c:pt>
                <c:pt idx="8304">
                  <c:v>110.18446118096401</c:v>
                </c:pt>
                <c:pt idx="8305">
                  <c:v>110.27903536301</c:v>
                </c:pt>
                <c:pt idx="8306">
                  <c:v>110.373609532662</c:v>
                </c:pt>
                <c:pt idx="8307">
                  <c:v>110.468183689932</c:v>
                </c:pt>
                <c:pt idx="8308">
                  <c:v>110.56275783482999</c:v>
                </c:pt>
                <c:pt idx="8309">
                  <c:v>110.657331967367</c:v>
                </c:pt>
                <c:pt idx="8310">
                  <c:v>110.751906087553</c:v>
                </c:pt>
                <c:pt idx="8311">
                  <c:v>110.84648019540001</c:v>
                </c:pt>
                <c:pt idx="8312">
                  <c:v>110.941054290918</c:v>
                </c:pt>
                <c:pt idx="8313">
                  <c:v>111.03562837411801</c:v>
                </c:pt>
                <c:pt idx="8314">
                  <c:v>111.13020244501</c:v>
                </c:pt>
                <c:pt idx="8315">
                  <c:v>111.224776503605</c:v>
                </c:pt>
                <c:pt idx="8316">
                  <c:v>111.31935054991401</c:v>
                </c:pt>
                <c:pt idx="8317">
                  <c:v>111.41392458394699</c:v>
                </c:pt>
                <c:pt idx="8318">
                  <c:v>111.508498605715</c:v>
                </c:pt>
                <c:pt idx="8319">
                  <c:v>111.603072615229</c:v>
                </c:pt>
                <c:pt idx="8320">
                  <c:v>111.697646612499</c:v>
                </c:pt>
                <c:pt idx="8321">
                  <c:v>111.792220597536</c:v>
                </c:pt>
                <c:pt idx="8322">
                  <c:v>111.88679457035001</c:v>
                </c:pt>
                <c:pt idx="8323">
                  <c:v>111.981368530952</c:v>
                </c:pt>
                <c:pt idx="8324">
                  <c:v>112.075942479353</c:v>
                </c:pt>
                <c:pt idx="8325">
                  <c:v>112.170516415563</c:v>
                </c:pt>
                <c:pt idx="8326">
                  <c:v>112.265090339593</c:v>
                </c:pt>
                <c:pt idx="8327">
                  <c:v>112.359664251453</c:v>
                </c:pt>
                <c:pt idx="8328">
                  <c:v>112.454238151154</c:v>
                </c:pt>
                <c:pt idx="8329">
                  <c:v>112.548812038706</c:v>
                </c:pt>
                <c:pt idx="8330">
                  <c:v>112.64338591412</c:v>
                </c:pt>
                <c:pt idx="8331">
                  <c:v>112.737959777407</c:v>
                </c:pt>
                <c:pt idx="8332">
                  <c:v>112.832533628576</c:v>
                </c:pt>
                <c:pt idx="8333">
                  <c:v>112.927107467639</c:v>
                </c:pt>
                <c:pt idx="8334">
                  <c:v>113.021681294605</c:v>
                </c:pt>
                <c:pt idx="8335">
                  <c:v>113.116255109486</c:v>
                </c:pt>
                <c:pt idx="8336">
                  <c:v>113.21082891229101</c:v>
                </c:pt>
                <c:pt idx="8337">
                  <c:v>113.305402703032</c:v>
                </c:pt>
                <c:pt idx="8338">
                  <c:v>113.399976481718</c:v>
                </c:pt>
                <c:pt idx="8339">
                  <c:v>113.49455024836</c:v>
                </c:pt>
                <c:pt idx="8340">
                  <c:v>113.58912400296801</c:v>
                </c:pt>
                <c:pt idx="8341">
                  <c:v>113.683697745553</c:v>
                </c:pt>
                <c:pt idx="8342">
                  <c:v>113.77827147612599</c:v>
                </c:pt>
                <c:pt idx="8343">
                  <c:v>113.872845194696</c:v>
                </c:pt>
                <c:pt idx="8344">
                  <c:v>113.967418901274</c:v>
                </c:pt>
                <c:pt idx="8345">
                  <c:v>114.06199259587</c:v>
                </c:pt>
                <c:pt idx="8346">
                  <c:v>114.15656627849501</c:v>
                </c:pt>
                <c:pt idx="8347">
                  <c:v>114.251139949159</c:v>
                </c:pt>
                <c:pt idx="8348">
                  <c:v>114.345713607872</c:v>
                </c:pt>
                <c:pt idx="8349">
                  <c:v>114.440287254645</c:v>
                </c:pt>
                <c:pt idx="8350">
                  <c:v>114.534860889488</c:v>
                </c:pt>
                <c:pt idx="8351">
                  <c:v>114.629434512411</c:v>
                </c:pt>
                <c:pt idx="8352">
                  <c:v>114.72400812342499</c:v>
                </c:pt>
                <c:pt idx="8353">
                  <c:v>114.81858172254</c:v>
                </c:pt>
                <c:pt idx="8354">
                  <c:v>114.913155309765</c:v>
                </c:pt>
                <c:pt idx="8355">
                  <c:v>115.007728885113</c:v>
                </c:pt>
                <c:pt idx="8356">
                  <c:v>115.102302448592</c:v>
                </c:pt>
                <c:pt idx="8357">
                  <c:v>115.196876000214</c:v>
                </c:pt>
                <c:pt idx="8358">
                  <c:v>115.291449539989</c:v>
                </c:pt>
                <c:pt idx="8359">
                  <c:v>115.386023067927</c:v>
                </c:pt>
                <c:pt idx="8360">
                  <c:v>115.48059658403901</c:v>
                </c:pt>
                <c:pt idx="8361">
                  <c:v>115.57517008833599</c:v>
                </c:pt>
                <c:pt idx="8362">
                  <c:v>115.66974358082599</c:v>
                </c:pt>
                <c:pt idx="8363">
                  <c:v>115.76431706152199</c:v>
                </c:pt>
                <c:pt idx="8364">
                  <c:v>115.858890530433</c:v>
                </c:pt>
                <c:pt idx="8365">
                  <c:v>115.95346398757</c:v>
                </c:pt>
                <c:pt idx="8366">
                  <c:v>116.048037432943</c:v>
                </c:pt>
                <c:pt idx="8367">
                  <c:v>116.142610866563</c:v>
                </c:pt>
                <c:pt idx="8368">
                  <c:v>116.237184288439</c:v>
                </c:pt>
                <c:pt idx="8369">
                  <c:v>116.331757698583</c:v>
                </c:pt>
                <c:pt idx="8370">
                  <c:v>116.426331097005</c:v>
                </c:pt>
                <c:pt idx="8371">
                  <c:v>116.520904483715</c:v>
                </c:pt>
                <c:pt idx="8372">
                  <c:v>116.615477858723</c:v>
                </c:pt>
                <c:pt idx="8373">
                  <c:v>116.71005122203999</c:v>
                </c:pt>
                <c:pt idx="8374">
                  <c:v>116.80462457367599</c:v>
                </c:pt>
                <c:pt idx="8375">
                  <c:v>116.89919791364299</c:v>
                </c:pt>
                <c:pt idx="8376">
                  <c:v>116.99377124194901</c:v>
                </c:pt>
                <c:pt idx="8377">
                  <c:v>117.088344558605</c:v>
                </c:pt>
                <c:pt idx="8378">
                  <c:v>117.182917863622</c:v>
                </c:pt>
                <c:pt idx="8379">
                  <c:v>117.27749115701</c:v>
                </c:pt>
                <c:pt idx="8380">
                  <c:v>117.37206443878</c:v>
                </c:pt>
                <c:pt idx="8381">
                  <c:v>117.466637708942</c:v>
                </c:pt>
                <c:pt idx="8382">
                  <c:v>117.561210967505</c:v>
                </c:pt>
                <c:pt idx="8383">
                  <c:v>117.655784214481</c:v>
                </c:pt>
                <c:pt idx="8384">
                  <c:v>117.75035744988</c:v>
                </c:pt>
                <c:pt idx="8385">
                  <c:v>117.844930673712</c:v>
                </c:pt>
                <c:pt idx="8386">
                  <c:v>117.939503885988</c:v>
                </c:pt>
                <c:pt idx="8387">
                  <c:v>118.03407708671701</c:v>
                </c:pt>
                <c:pt idx="8388">
                  <c:v>118.128650275911</c:v>
                </c:pt>
                <c:pt idx="8389">
                  <c:v>118.223223453579</c:v>
                </c:pt>
                <c:pt idx="8390">
                  <c:v>118.31779661973199</c:v>
                </c:pt>
                <c:pt idx="8391">
                  <c:v>118.41236977438101</c:v>
                </c:pt>
                <c:pt idx="8392">
                  <c:v>118.506942917534</c:v>
                </c:pt>
                <c:pt idx="8393">
                  <c:v>118.60151604920399</c:v>
                </c:pt>
                <c:pt idx="8394">
                  <c:v>118.696089169399</c:v>
                </c:pt>
                <c:pt idx="8395">
                  <c:v>118.79066227813099</c:v>
                </c:pt>
                <c:pt idx="8396">
                  <c:v>118.88523537541001</c:v>
                </c:pt>
                <c:pt idx="8397">
                  <c:v>118.97980846124599</c:v>
                </c:pt>
                <c:pt idx="8398">
                  <c:v>119.074381535649</c:v>
                </c:pt>
                <c:pt idx="8399">
                  <c:v>119.16895459862999</c:v>
                </c:pt>
                <c:pt idx="8400">
                  <c:v>119.26352765019899</c:v>
                </c:pt>
                <c:pt idx="8401">
                  <c:v>119.358100690366</c:v>
                </c:pt>
                <c:pt idx="8402">
                  <c:v>119.452673719142</c:v>
                </c:pt>
                <c:pt idx="8403">
                  <c:v>119.547246736536</c:v>
                </c:pt>
                <c:pt idx="8404">
                  <c:v>119.64181974256</c:v>
                </c:pt>
                <c:pt idx="8405">
                  <c:v>119.736392737223</c:v>
                </c:pt>
                <c:pt idx="8406">
                  <c:v>119.830965720536</c:v>
                </c:pt>
                <c:pt idx="8407">
                  <c:v>119.925538692508</c:v>
                </c:pt>
                <c:pt idx="8408">
                  <c:v>120.02011165315101</c:v>
                </c:pt>
                <c:pt idx="8409">
                  <c:v>120.114684602474</c:v>
                </c:pt>
                <c:pt idx="8410">
                  <c:v>120.20925754048901</c:v>
                </c:pt>
                <c:pt idx="8411">
                  <c:v>120.30383046720399</c:v>
                </c:pt>
                <c:pt idx="8412">
                  <c:v>120.39840338262999</c:v>
                </c:pt>
                <c:pt idx="8413">
                  <c:v>120.492976286778</c:v>
                </c:pt>
                <c:pt idx="8414">
                  <c:v>120.587549179658</c:v>
                </c:pt>
                <c:pt idx="8415">
                  <c:v>120.68212206128</c:v>
                </c:pt>
                <c:pt idx="8416">
                  <c:v>120.77669493165401</c:v>
                </c:pt>
                <c:pt idx="8417">
                  <c:v>120.87126779079099</c:v>
                </c:pt>
                <c:pt idx="8418">
                  <c:v>120.965840638701</c:v>
                </c:pt>
                <c:pt idx="8419">
                  <c:v>121.06041347539301</c:v>
                </c:pt>
                <c:pt idx="8420">
                  <c:v>121.154986300879</c:v>
                </c:pt>
                <c:pt idx="8421">
                  <c:v>121.24955911516901</c:v>
                </c:pt>
                <c:pt idx="8422">
                  <c:v>121.344131918272</c:v>
                </c:pt>
                <c:pt idx="8423">
                  <c:v>121.438704710199</c:v>
                </c:pt>
                <c:pt idx="8424">
                  <c:v>121.533277490961</c:v>
                </c:pt>
                <c:pt idx="8425">
                  <c:v>121.627850260567</c:v>
                </c:pt>
                <c:pt idx="8426">
                  <c:v>121.722423019027</c:v>
                </c:pt>
                <c:pt idx="8427">
                  <c:v>121.816995766353</c:v>
                </c:pt>
                <c:pt idx="8428">
                  <c:v>121.911568502554</c:v>
                </c:pt>
                <c:pt idx="8429">
                  <c:v>122.00614122763901</c:v>
                </c:pt>
                <c:pt idx="8430">
                  <c:v>122.100713941621</c:v>
                </c:pt>
                <c:pt idx="8431">
                  <c:v>122.195286644508</c:v>
                </c:pt>
                <c:pt idx="8432">
                  <c:v>122.289859336311</c:v>
                </c:pt>
                <c:pt idx="8433">
                  <c:v>122.38443201704</c:v>
                </c:pt>
                <c:pt idx="8434">
                  <c:v>122.47900468670601</c:v>
                </c:pt>
                <c:pt idx="8435">
                  <c:v>122.573577345318</c:v>
                </c:pt>
                <c:pt idx="8436">
                  <c:v>122.668149992887</c:v>
                </c:pt>
                <c:pt idx="8437">
                  <c:v>122.762722629423</c:v>
                </c:pt>
                <c:pt idx="8438">
                  <c:v>122.857295254935</c:v>
                </c:pt>
                <c:pt idx="8439">
                  <c:v>122.951867869436</c:v>
                </c:pt>
                <c:pt idx="8440">
                  <c:v>123.046440472933</c:v>
                </c:pt>
                <c:pt idx="8441">
                  <c:v>123.141013065438</c:v>
                </c:pt>
                <c:pt idx="8442">
                  <c:v>123.235585646961</c:v>
                </c:pt>
                <c:pt idx="8443">
                  <c:v>123.33015821751199</c:v>
                </c:pt>
                <c:pt idx="8444">
                  <c:v>123.424730777101</c:v>
                </c:pt>
                <c:pt idx="8445">
                  <c:v>123.519303325739</c:v>
                </c:pt>
                <c:pt idx="8446">
                  <c:v>123.613875863435</c:v>
                </c:pt>
                <c:pt idx="8447">
                  <c:v>123.708448390199</c:v>
                </c:pt>
                <c:pt idx="8448">
                  <c:v>123.803020906043</c:v>
                </c:pt>
                <c:pt idx="8449">
                  <c:v>123.89759341097501</c:v>
                </c:pt>
                <c:pt idx="8450">
                  <c:v>123.992165905007</c:v>
                </c:pt>
                <c:pt idx="8451">
                  <c:v>124.086738388147</c:v>
                </c:pt>
                <c:pt idx="8452">
                  <c:v>124.181310860407</c:v>
                </c:pt>
                <c:pt idx="8453">
                  <c:v>124.275883321797</c:v>
                </c:pt>
                <c:pt idx="8454">
                  <c:v>124.370455772326</c:v>
                </c:pt>
                <c:pt idx="8455">
                  <c:v>124.465028212005</c:v>
                </c:pt>
                <c:pt idx="8456">
                  <c:v>124.559600640844</c:v>
                </c:pt>
                <c:pt idx="8457">
                  <c:v>124.654173058853</c:v>
                </c:pt>
                <c:pt idx="8458">
                  <c:v>124.748745466042</c:v>
                </c:pt>
                <c:pt idx="8459">
                  <c:v>124.84331786242301</c:v>
                </c:pt>
                <c:pt idx="8460">
                  <c:v>124.937890248005</c:v>
                </c:pt>
                <c:pt idx="8461">
                  <c:v>125.03246262280101</c:v>
                </c:pt>
                <c:pt idx="8462">
                  <c:v>125.127034986821</c:v>
                </c:pt>
                <c:pt idx="8463">
                  <c:v>125.221607340077</c:v>
                </c:pt>
                <c:pt idx="8464">
                  <c:v>125.31617968258099</c:v>
                </c:pt>
                <c:pt idx="8465">
                  <c:v>125.41075201434199</c:v>
                </c:pt>
                <c:pt idx="8466">
                  <c:v>125.505324335373</c:v>
                </c:pt>
                <c:pt idx="8467">
                  <c:v>125.599896645684</c:v>
                </c:pt>
                <c:pt idx="8468">
                  <c:v>125.694468945287</c:v>
                </c:pt>
                <c:pt idx="8469">
                  <c:v>125.789041234192</c:v>
                </c:pt>
                <c:pt idx="8470">
                  <c:v>125.883613512411</c:v>
                </c:pt>
                <c:pt idx="8471">
                  <c:v>125.978185779954</c:v>
                </c:pt>
                <c:pt idx="8472">
                  <c:v>126.07275803683299</c:v>
                </c:pt>
                <c:pt idx="8473">
                  <c:v>126.167330283057</c:v>
                </c:pt>
                <c:pt idx="8474">
                  <c:v>126.26190251864</c:v>
                </c:pt>
                <c:pt idx="8475">
                  <c:v>126.35647474359</c:v>
                </c:pt>
                <c:pt idx="8476">
                  <c:v>126.451046957919</c:v>
                </c:pt>
                <c:pt idx="8477">
                  <c:v>126.545619161638</c:v>
                </c:pt>
                <c:pt idx="8478">
                  <c:v>126.640191354758</c:v>
                </c:pt>
                <c:pt idx="8479">
                  <c:v>126.734763537289</c:v>
                </c:pt>
                <c:pt idx="8480">
                  <c:v>126.829335709242</c:v>
                </c:pt>
                <c:pt idx="8481">
                  <c:v>126.923907870628</c:v>
                </c:pt>
                <c:pt idx="8482">
                  <c:v>127.018480021458</c:v>
                </c:pt>
                <c:pt idx="8483">
                  <c:v>127.113052161741</c:v>
                </c:pt>
                <c:pt idx="8484">
                  <c:v>127.207624291489</c:v>
                </c:pt>
                <c:pt idx="8485">
                  <c:v>127.30219641071299</c:v>
                </c:pt>
                <c:pt idx="8486">
                  <c:v>127.39676851942301</c:v>
                </c:pt>
                <c:pt idx="8487">
                  <c:v>127.49134061762901</c:v>
                </c:pt>
                <c:pt idx="8488">
                  <c:v>127.585912705342</c:v>
                </c:pt>
                <c:pt idx="8489">
                  <c:v>127.68048478257199</c:v>
                </c:pt>
                <c:pt idx="8490">
                  <c:v>127.77505684933</c:v>
                </c:pt>
                <c:pt idx="8491">
                  <c:v>127.869628905627</c:v>
                </c:pt>
                <c:pt idx="8492">
                  <c:v>127.96420095147199</c:v>
                </c:pt>
                <c:pt idx="8493">
                  <c:v>128.05877298687699</c:v>
                </c:pt>
                <c:pt idx="8494">
                  <c:v>128.153345011851</c:v>
                </c:pt>
                <c:pt idx="8495">
                  <c:v>128.24791702640499</c:v>
                </c:pt>
                <c:pt idx="8496">
                  <c:v>128.34248903054899</c:v>
                </c:pt>
                <c:pt idx="8497">
                  <c:v>128.437061024293</c:v>
                </c:pt>
                <c:pt idx="8498">
                  <c:v>128.531633007648</c:v>
                </c:pt>
                <c:pt idx="8499">
                  <c:v>128.62620498062401</c:v>
                </c:pt>
                <c:pt idx="8500">
                  <c:v>128.72077694322999</c:v>
                </c:pt>
                <c:pt idx="8501">
                  <c:v>128.815348895478</c:v>
                </c:pt>
                <c:pt idx="8502">
                  <c:v>128.909920837377</c:v>
                </c:pt>
                <c:pt idx="8503">
                  <c:v>129.00449276893801</c:v>
                </c:pt>
                <c:pt idx="8504">
                  <c:v>129.09906469017</c:v>
                </c:pt>
                <c:pt idx="8505">
                  <c:v>129.193636601083</c:v>
                </c:pt>
                <c:pt idx="8506">
                  <c:v>129.28820850168901</c:v>
                </c:pt>
                <c:pt idx="8507">
                  <c:v>129.382780391995</c:v>
                </c:pt>
                <c:pt idx="8508">
                  <c:v>129.47735227201301</c:v>
                </c:pt>
                <c:pt idx="8509">
                  <c:v>129.57192414175299</c:v>
                </c:pt>
                <c:pt idx="8510">
                  <c:v>129.66649600122301</c:v>
                </c:pt>
                <c:pt idx="8511">
                  <c:v>129.76106785043501</c:v>
                </c:pt>
                <c:pt idx="8512">
                  <c:v>129.855639689398</c:v>
                </c:pt>
                <c:pt idx="8513">
                  <c:v>129.95021151812199</c:v>
                </c:pt>
                <c:pt idx="8514">
                  <c:v>130.044783336617</c:v>
                </c:pt>
                <c:pt idx="8515">
                  <c:v>130.13935514489199</c:v>
                </c:pt>
                <c:pt idx="8516">
                  <c:v>130.23392694295799</c:v>
                </c:pt>
                <c:pt idx="8517">
                  <c:v>130.32849873082299</c:v>
                </c:pt>
                <c:pt idx="8518">
                  <c:v>130.423070508498</c:v>
                </c:pt>
                <c:pt idx="8519">
                  <c:v>130.51764227599199</c:v>
                </c:pt>
                <c:pt idx="8520">
                  <c:v>130.61221403331501</c:v>
                </c:pt>
                <c:pt idx="8521">
                  <c:v>130.70678578047699</c:v>
                </c:pt>
                <c:pt idx="8522">
                  <c:v>130.801357517486</c:v>
                </c:pt>
                <c:pt idx="8523">
                  <c:v>130.89592924435399</c:v>
                </c:pt>
                <c:pt idx="8524">
                  <c:v>130.990500961088</c:v>
                </c:pt>
                <c:pt idx="8525">
                  <c:v>131.08507266769999</c:v>
                </c:pt>
                <c:pt idx="8526">
                  <c:v>131.179644364197</c:v>
                </c:pt>
                <c:pt idx="8527">
                  <c:v>131.27421605059001</c:v>
                </c:pt>
                <c:pt idx="8528">
                  <c:v>131.368787726888</c:v>
                </c:pt>
                <c:pt idx="8529">
                  <c:v>131.46335939309901</c:v>
                </c:pt>
                <c:pt idx="8530">
                  <c:v>131.55793104923299</c:v>
                </c:pt>
                <c:pt idx="8531">
                  <c:v>131.65250269529801</c:v>
                </c:pt>
                <c:pt idx="8532">
                  <c:v>131.74707433130101</c:v>
                </c:pt>
                <c:pt idx="8533">
                  <c:v>131.84164595725301</c:v>
                </c:pt>
                <c:pt idx="8534">
                  <c:v>131.936217573162</c:v>
                </c:pt>
                <c:pt idx="8535">
                  <c:v>132.03078917903599</c:v>
                </c:pt>
                <c:pt idx="8536">
                  <c:v>132.12536077488301</c:v>
                </c:pt>
                <c:pt idx="8537">
                  <c:v>132.21993236071199</c:v>
                </c:pt>
                <c:pt idx="8538">
                  <c:v>132.31450393653299</c:v>
                </c:pt>
                <c:pt idx="8539">
                  <c:v>132.40907550235201</c:v>
                </c:pt>
                <c:pt idx="8540">
                  <c:v>132.50364705817901</c:v>
                </c:pt>
                <c:pt idx="8541">
                  <c:v>132.59821860402201</c:v>
                </c:pt>
                <c:pt idx="8542">
                  <c:v>132.69279013989001</c:v>
                </c:pt>
                <c:pt idx="8543">
                  <c:v>132.78736166579199</c:v>
                </c:pt>
                <c:pt idx="8544">
                  <c:v>132.88193318173401</c:v>
                </c:pt>
                <c:pt idx="8545">
                  <c:v>132.97650468772699</c:v>
                </c:pt>
                <c:pt idx="8546">
                  <c:v>133.07107618377901</c:v>
                </c:pt>
                <c:pt idx="8547">
                  <c:v>133.165647669897</c:v>
                </c:pt>
                <c:pt idx="8548">
                  <c:v>133.26021914609001</c:v>
                </c:pt>
                <c:pt idx="8549">
                  <c:v>133.35479061236799</c:v>
                </c:pt>
                <c:pt idx="8550">
                  <c:v>133.449362068737</c:v>
                </c:pt>
                <c:pt idx="8551">
                  <c:v>133.54393351520699</c:v>
                </c:pt>
                <c:pt idx="8552">
                  <c:v>133.63850495178599</c:v>
                </c:pt>
                <c:pt idx="8553">
                  <c:v>133.733076378482</c:v>
                </c:pt>
                <c:pt idx="8554">
                  <c:v>133.82764779530399</c:v>
                </c:pt>
                <c:pt idx="8555">
                  <c:v>133.92221920225899</c:v>
                </c:pt>
                <c:pt idx="8556">
                  <c:v>134.01679059935699</c:v>
                </c:pt>
                <c:pt idx="8557">
                  <c:v>134.111361986605</c:v>
                </c:pt>
                <c:pt idx="8558">
                  <c:v>134.205933364012</c:v>
                </c:pt>
                <c:pt idx="8559">
                  <c:v>134.30050473158701</c:v>
                </c:pt>
                <c:pt idx="8560">
                  <c:v>134.39507608933701</c:v>
                </c:pt>
                <c:pt idx="8561">
                  <c:v>134.48964743727001</c:v>
                </c:pt>
                <c:pt idx="8562">
                  <c:v>134.58421877539601</c:v>
                </c:pt>
                <c:pt idx="8563">
                  <c:v>134.67879010372101</c:v>
                </c:pt>
                <c:pt idx="8564">
                  <c:v>134.77336142225499</c:v>
                </c:pt>
                <c:pt idx="8565">
                  <c:v>134.86793273100599</c:v>
                </c:pt>
                <c:pt idx="8566">
                  <c:v>134.962504029982</c:v>
                </c:pt>
                <c:pt idx="8567">
                  <c:v>135.057075319191</c:v>
                </c:pt>
                <c:pt idx="8568">
                  <c:v>135.15164659864101</c:v>
                </c:pt>
                <c:pt idx="8569">
                  <c:v>135.24621786834101</c:v>
                </c:pt>
                <c:pt idx="8570">
                  <c:v>135.34078912829801</c:v>
                </c:pt>
                <c:pt idx="8571">
                  <c:v>135.43536037852101</c:v>
                </c:pt>
                <c:pt idx="8572">
                  <c:v>135.52993161901799</c:v>
                </c:pt>
                <c:pt idx="8573">
                  <c:v>135.62450284979701</c:v>
                </c:pt>
                <c:pt idx="8574">
                  <c:v>135.71907407086701</c:v>
                </c:pt>
                <c:pt idx="8575">
                  <c:v>135.813645282235</c:v>
                </c:pt>
                <c:pt idx="8576">
                  <c:v>135.908216483909</c:v>
                </c:pt>
                <c:pt idx="8577">
                  <c:v>136.00278767589799</c:v>
                </c:pt>
                <c:pt idx="8578">
                  <c:v>136.09735885820999</c:v>
                </c:pt>
                <c:pt idx="8579">
                  <c:v>136.19193003085201</c:v>
                </c:pt>
                <c:pt idx="8580">
                  <c:v>136.286501193833</c:v>
                </c:pt>
                <c:pt idx="8581">
                  <c:v>136.38107234716099</c:v>
                </c:pt>
                <c:pt idx="8582">
                  <c:v>136.47564349084399</c:v>
                </c:pt>
                <c:pt idx="8583">
                  <c:v>136.57021462489001</c:v>
                </c:pt>
                <c:pt idx="8584">
                  <c:v>136.66478574930699</c:v>
                </c:pt>
                <c:pt idx="8585">
                  <c:v>136.75935686410301</c:v>
                </c:pt>
                <c:pt idx="8586">
                  <c:v>136.853927969285</c:v>
                </c:pt>
                <c:pt idx="8587">
                  <c:v>136.948499064863</c:v>
                </c:pt>
                <c:pt idx="8588">
                  <c:v>137.04307015084399</c:v>
                </c:pt>
                <c:pt idx="8589">
                  <c:v>137.13764122723501</c:v>
                </c:pt>
                <c:pt idx="8590">
                  <c:v>137.23221229404601</c:v>
                </c:pt>
                <c:pt idx="8591">
                  <c:v>137.32678335128301</c:v>
                </c:pt>
                <c:pt idx="8592">
                  <c:v>137.421354398955</c:v>
                </c:pt>
                <c:pt idx="8593">
                  <c:v>137.51592543707</c:v>
                </c:pt>
                <c:pt idx="8594">
                  <c:v>137.61049646563501</c:v>
                </c:pt>
                <c:pt idx="8595">
                  <c:v>137.705067484659</c:v>
                </c:pt>
                <c:pt idx="8596">
                  <c:v>137.79963849414901</c:v>
                </c:pt>
                <c:pt idx="8597">
                  <c:v>137.894209494113</c:v>
                </c:pt>
                <c:pt idx="8598">
                  <c:v>137.98878048456001</c:v>
                </c:pt>
                <c:pt idx="8599">
                  <c:v>138.083351465497</c:v>
                </c:pt>
                <c:pt idx="8600">
                  <c:v>138.177922436931</c:v>
                </c:pt>
                <c:pt idx="8601">
                  <c:v>138.27249339887101</c:v>
                </c:pt>
                <c:pt idx="8602">
                  <c:v>138.36706435132501</c:v>
                </c:pt>
                <c:pt idx="8603">
                  <c:v>138.46163529429899</c:v>
                </c:pt>
                <c:pt idx="8604">
                  <c:v>138.55620622780299</c:v>
                </c:pt>
                <c:pt idx="8605">
                  <c:v>138.65077715184401</c:v>
                </c:pt>
                <c:pt idx="8606">
                  <c:v>138.74534806643001</c:v>
                </c:pt>
                <c:pt idx="8607">
                  <c:v>138.83991897156801</c:v>
                </c:pt>
                <c:pt idx="8608">
                  <c:v>138.934489867266</c:v>
                </c:pt>
                <c:pt idx="8609">
                  <c:v>139.029060753533</c:v>
                </c:pt>
                <c:pt idx="8610">
                  <c:v>139.123631630375</c:v>
                </c:pt>
                <c:pt idx="8611">
                  <c:v>139.21820249780001</c:v>
                </c:pt>
                <c:pt idx="8612">
                  <c:v>139.312773355817</c:v>
                </c:pt>
                <c:pt idx="8613">
                  <c:v>139.40734420443201</c:v>
                </c:pt>
                <c:pt idx="8614">
                  <c:v>139.50191504365401</c:v>
                </c:pt>
                <c:pt idx="8615">
                  <c:v>139.59648587349099</c:v>
                </c:pt>
                <c:pt idx="8616">
                  <c:v>139.69105669394901</c:v>
                </c:pt>
                <c:pt idx="8617">
                  <c:v>139.78562750503701</c:v>
                </c:pt>
                <c:pt idx="8618">
                  <c:v>139.880198306762</c:v>
                </c:pt>
                <c:pt idx="8619">
                  <c:v>139.974769099132</c:v>
                </c:pt>
                <c:pt idx="8620">
                  <c:v>140.06933988215499</c:v>
                </c:pt>
                <c:pt idx="8621">
                  <c:v>140.16391065583699</c:v>
                </c:pt>
                <c:pt idx="8622">
                  <c:v>140.25848142018799</c:v>
                </c:pt>
                <c:pt idx="8623">
                  <c:v>140.353052175214</c:v>
                </c:pt>
                <c:pt idx="8624">
                  <c:v>140.44762292092199</c:v>
                </c:pt>
                <c:pt idx="8625">
                  <c:v>140.542193657322</c:v>
                </c:pt>
                <c:pt idx="8626">
                  <c:v>140.636764384419</c:v>
                </c:pt>
                <c:pt idx="8627">
                  <c:v>140.731335102222</c:v>
                </c:pt>
                <c:pt idx="8628">
                  <c:v>140.82590581073799</c:v>
                </c:pt>
                <c:pt idx="8629">
                  <c:v>140.920476509975</c:v>
                </c:pt>
                <c:pt idx="8630">
                  <c:v>141.01504719994</c:v>
                </c:pt>
                <c:pt idx="8631">
                  <c:v>141.109617880641</c:v>
                </c:pt>
                <c:pt idx="8632">
                  <c:v>141.20418855208499</c:v>
                </c:pt>
                <c:pt idx="8633">
                  <c:v>141.29875921428001</c:v>
                </c:pt>
                <c:pt idx="8634">
                  <c:v>141.39332986723301</c:v>
                </c:pt>
                <c:pt idx="8635">
                  <c:v>141.48790051095199</c:v>
                </c:pt>
                <c:pt idx="8636">
                  <c:v>141.582471145444</c:v>
                </c:pt>
                <c:pt idx="8637">
                  <c:v>141.67704177071599</c:v>
                </c:pt>
                <c:pt idx="8638">
                  <c:v>141.77161238677701</c:v>
                </c:pt>
                <c:pt idx="8639">
                  <c:v>141.866182993633</c:v>
                </c:pt>
                <c:pt idx="8640">
                  <c:v>141.96075359129199</c:v>
                </c:pt>
                <c:pt idx="8641">
                  <c:v>142.05532417976099</c:v>
                </c:pt>
                <c:pt idx="8642">
                  <c:v>142.14989475904801</c:v>
                </c:pt>
                <c:pt idx="8643">
                  <c:v>142.24446532915999</c:v>
                </c:pt>
                <c:pt idx="8644">
                  <c:v>142.33903589010399</c:v>
                </c:pt>
                <c:pt idx="8645">
                  <c:v>142.433606441888</c:v>
                </c:pt>
                <c:pt idx="8646">
                  <c:v>142.52817698451901</c:v>
                </c:pt>
                <c:pt idx="8647">
                  <c:v>142.62274751800399</c:v>
                </c:pt>
                <c:pt idx="8648">
                  <c:v>142.71731804235199</c:v>
                </c:pt>
                <c:pt idx="8649">
                  <c:v>142.81188855756801</c:v>
                </c:pt>
                <c:pt idx="8650">
                  <c:v>142.906459063661</c:v>
                </c:pt>
                <c:pt idx="8651">
                  <c:v>143.00102956063799</c:v>
                </c:pt>
                <c:pt idx="8652">
                  <c:v>143.09560004850499</c:v>
                </c:pt>
                <c:pt idx="8653">
                  <c:v>143.19017052727099</c:v>
                </c:pt>
                <c:pt idx="8654">
                  <c:v>143.28474099694199</c:v>
                </c:pt>
                <c:pt idx="8655">
                  <c:v>143.379311457526</c:v>
                </c:pt>
                <c:pt idx="8656">
                  <c:v>143.47388190903001</c:v>
                </c:pt>
                <c:pt idx="8657">
                  <c:v>143.56845235146201</c:v>
                </c:pt>
                <c:pt idx="8658">
                  <c:v>143.66302278482701</c:v>
                </c:pt>
                <c:pt idx="8659">
                  <c:v>143.757593209134</c:v>
                </c:pt>
                <c:pt idx="8660">
                  <c:v>143.852163624387</c:v>
                </c:pt>
                <c:pt idx="8661">
                  <c:v>143.946734030595</c:v>
                </c:pt>
                <c:pt idx="8662">
                  <c:v>144.04130442776301</c:v>
                </c:pt>
                <c:pt idx="8663">
                  <c:v>144.13587481589701</c:v>
                </c:pt>
                <c:pt idx="8664">
                  <c:v>144.23044519500499</c:v>
                </c:pt>
                <c:pt idx="8665">
                  <c:v>144.325015565092</c:v>
                </c:pt>
                <c:pt idx="8666">
                  <c:v>144.41958592616501</c:v>
                </c:pt>
                <c:pt idx="8667">
                  <c:v>144.51415627823101</c:v>
                </c:pt>
                <c:pt idx="8668">
                  <c:v>144.608726621296</c:v>
                </c:pt>
                <c:pt idx="8669">
                  <c:v>144.703296955366</c:v>
                </c:pt>
                <c:pt idx="8670">
                  <c:v>144.797867280448</c:v>
                </c:pt>
                <c:pt idx="8671">
                  <c:v>144.892437596549</c:v>
                </c:pt>
                <c:pt idx="8672">
                  <c:v>144.987007903674</c:v>
                </c:pt>
                <c:pt idx="8673">
                  <c:v>145.08157820183101</c:v>
                </c:pt>
                <c:pt idx="8674">
                  <c:v>145.176148491025</c:v>
                </c:pt>
                <c:pt idx="8675">
                  <c:v>145.270718771264</c:v>
                </c:pt>
                <c:pt idx="8676">
                  <c:v>145.365289042553</c:v>
                </c:pt>
                <c:pt idx="8677">
                  <c:v>145.459859304899</c:v>
                </c:pt>
                <c:pt idx="8678">
                  <c:v>145.55442955830799</c:v>
                </c:pt>
                <c:pt idx="8679">
                  <c:v>145.64899980278699</c:v>
                </c:pt>
                <c:pt idx="8680">
                  <c:v>145.74357003834299</c:v>
                </c:pt>
                <c:pt idx="8681">
                  <c:v>145.83814026498101</c:v>
                </c:pt>
                <c:pt idx="8682">
                  <c:v>145.93271048270799</c:v>
                </c:pt>
                <c:pt idx="8683">
                  <c:v>146.02728069153</c:v>
                </c:pt>
                <c:pt idx="8684">
                  <c:v>146.12185089145399</c:v>
                </c:pt>
                <c:pt idx="8685">
                  <c:v>146.21642108248699</c:v>
                </c:pt>
                <c:pt idx="8686">
                  <c:v>146.310991264634</c:v>
                </c:pt>
                <c:pt idx="8687">
                  <c:v>146.40556143790201</c:v>
                </c:pt>
                <c:pt idx="8688">
                  <c:v>146.50013160229801</c:v>
                </c:pt>
                <c:pt idx="8689">
                  <c:v>146.59470175782801</c:v>
                </c:pt>
                <c:pt idx="8690">
                  <c:v>146.68927190449699</c:v>
                </c:pt>
                <c:pt idx="8691">
                  <c:v>146.78384204231401</c:v>
                </c:pt>
                <c:pt idx="8692">
                  <c:v>146.878412171283</c:v>
                </c:pt>
                <c:pt idx="8693">
                  <c:v>146.97298229141199</c:v>
                </c:pt>
                <c:pt idx="8694">
                  <c:v>147.06755240270601</c:v>
                </c:pt>
                <c:pt idx="8695">
                  <c:v>147.16212250517299</c:v>
                </c:pt>
                <c:pt idx="8696">
                  <c:v>147.25669259881801</c:v>
                </c:pt>
                <c:pt idx="8697">
                  <c:v>147.351262683648</c:v>
                </c:pt>
                <c:pt idx="8698">
                  <c:v>147.445832759669</c:v>
                </c:pt>
                <c:pt idx="8699">
                  <c:v>147.540402826887</c:v>
                </c:pt>
                <c:pt idx="8700">
                  <c:v>147.63497288530999</c:v>
                </c:pt>
                <c:pt idx="8701">
                  <c:v>147.729542934942</c:v>
                </c:pt>
                <c:pt idx="8702">
                  <c:v>147.82411297579199</c:v>
                </c:pt>
                <c:pt idx="8703">
                  <c:v>147.91868300786399</c:v>
                </c:pt>
                <c:pt idx="8704">
                  <c:v>148.01325303116499</c:v>
                </c:pt>
                <c:pt idx="8705">
                  <c:v>148.10782304570199</c:v>
                </c:pt>
                <c:pt idx="8706">
                  <c:v>148.20239305148201</c:v>
                </c:pt>
                <c:pt idx="8707">
                  <c:v>148.29696304850901</c:v>
                </c:pt>
                <c:pt idx="8708">
                  <c:v>148.391533036792</c:v>
                </c:pt>
                <c:pt idx="8709">
                  <c:v>148.48610301633801</c:v>
                </c:pt>
                <c:pt idx="8710">
                  <c:v>148.58067298715201</c:v>
                </c:pt>
                <c:pt idx="8711">
                  <c:v>148.675242949242</c:v>
                </c:pt>
                <c:pt idx="8712">
                  <c:v>148.769812902615</c:v>
                </c:pt>
                <c:pt idx="8713">
                  <c:v>148.864382847277</c:v>
                </c:pt>
                <c:pt idx="8714">
                  <c:v>148.95895278323599</c:v>
                </c:pt>
                <c:pt idx="8715">
                  <c:v>149.05352271049799</c:v>
                </c:pt>
                <c:pt idx="8716">
                  <c:v>149.148092629069</c:v>
                </c:pt>
                <c:pt idx="8717">
                  <c:v>149.24266253895701</c:v>
                </c:pt>
                <c:pt idx="8718">
                  <c:v>149.337232440169</c:v>
                </c:pt>
                <c:pt idx="8719">
                  <c:v>149.43180233270999</c:v>
                </c:pt>
                <c:pt idx="8720">
                  <c:v>149.52637221658901</c:v>
                </c:pt>
                <c:pt idx="8721">
                  <c:v>149.620942091811</c:v>
                </c:pt>
                <c:pt idx="8722">
                  <c:v>149.71551195838299</c:v>
                </c:pt>
                <c:pt idx="8723">
                  <c:v>149.81008181631299</c:v>
                </c:pt>
                <c:pt idx="8724">
                  <c:v>149.904651665606</c:v>
                </c:pt>
                <c:pt idx="8725">
                  <c:v>149.99922150626901</c:v>
                </c:pt>
                <c:pt idx="8726">
                  <c:v>150.09379133831001</c:v>
                </c:pt>
                <c:pt idx="8727">
                  <c:v>150.188361161735</c:v>
                </c:pt>
                <c:pt idx="8728">
                  <c:v>150.28293097655001</c:v>
                </c:pt>
                <c:pt idx="8729">
                  <c:v>150.37750078276201</c:v>
                </c:pt>
                <c:pt idx="8730">
                  <c:v>150.47207058037799</c:v>
                </c:pt>
                <c:pt idx="8731">
                  <c:v>150.56664036940501</c:v>
                </c:pt>
                <c:pt idx="8732">
                  <c:v>150.66121014984901</c:v>
                </c:pt>
                <c:pt idx="8733">
                  <c:v>150.75577992171699</c:v>
                </c:pt>
                <c:pt idx="8734">
                  <c:v>150.850349685015</c:v>
                </c:pt>
                <c:pt idx="8735">
                  <c:v>150.94491943975001</c:v>
                </c:pt>
                <c:pt idx="8736">
                  <c:v>151.039489185929</c:v>
                </c:pt>
                <c:pt idx="8737">
                  <c:v>151.134058923559</c:v>
                </c:pt>
                <c:pt idx="8738">
                  <c:v>151.228628652645</c:v>
                </c:pt>
                <c:pt idx="8739">
                  <c:v>151.323198373195</c:v>
                </c:pt>
                <c:pt idx="8740">
                  <c:v>151.41776808521499</c:v>
                </c:pt>
                <c:pt idx="8741">
                  <c:v>151.51233778871199</c:v>
                </c:pt>
                <c:pt idx="8742">
                  <c:v>151.606907483692</c:v>
                </c:pt>
                <c:pt idx="8743">
                  <c:v>151.70147717016101</c:v>
                </c:pt>
                <c:pt idx="8744">
                  <c:v>151.79604684812799</c:v>
                </c:pt>
                <c:pt idx="8745">
                  <c:v>151.89061651759701</c:v>
                </c:pt>
                <c:pt idx="8746">
                  <c:v>151.98518617857499</c:v>
                </c:pt>
                <c:pt idx="8747">
                  <c:v>152.07975583107</c:v>
                </c:pt>
                <c:pt idx="8748">
                  <c:v>152.17432547508699</c:v>
                </c:pt>
                <c:pt idx="8749">
                  <c:v>152.26889511063399</c:v>
                </c:pt>
                <c:pt idx="8750">
                  <c:v>152.36346473771599</c:v>
                </c:pt>
                <c:pt idx="8751">
                  <c:v>152.45803435633999</c:v>
                </c:pt>
                <c:pt idx="8752">
                  <c:v>152.55260396651201</c:v>
                </c:pt>
                <c:pt idx="8753">
                  <c:v>152.64717356823999</c:v>
                </c:pt>
                <c:pt idx="8754">
                  <c:v>152.741743161529</c:v>
                </c:pt>
                <c:pt idx="8755">
                  <c:v>152.83631274638699</c:v>
                </c:pt>
                <c:pt idx="8756">
                  <c:v>152.93088232281801</c:v>
                </c:pt>
                <c:pt idx="8757">
                  <c:v>153.02545189083099</c:v>
                </c:pt>
                <c:pt idx="8758">
                  <c:v>153.12002145043101</c:v>
                </c:pt>
                <c:pt idx="8759">
                  <c:v>153.214591001625</c:v>
                </c:pt>
                <c:pt idx="8760">
                  <c:v>153.30916054442</c:v>
                </c:pt>
                <c:pt idx="8761">
                  <c:v>153.40373007882101</c:v>
                </c:pt>
                <c:pt idx="8762">
                  <c:v>153.49829960483501</c:v>
                </c:pt>
                <c:pt idx="8763">
                  <c:v>153.59286912246901</c:v>
                </c:pt>
                <c:pt idx="8764">
                  <c:v>153.68743863172801</c:v>
                </c:pt>
                <c:pt idx="8765">
                  <c:v>153.78200813262001</c:v>
                </c:pt>
                <c:pt idx="8766">
                  <c:v>153.87657762515099</c:v>
                </c:pt>
                <c:pt idx="8767">
                  <c:v>153.97114710932701</c:v>
                </c:pt>
                <c:pt idx="8768">
                  <c:v>154.06571658515401</c:v>
                </c:pt>
                <c:pt idx="8769">
                  <c:v>154.16028605263901</c:v>
                </c:pt>
                <c:pt idx="8770">
                  <c:v>154.25485551178801</c:v>
                </c:pt>
                <c:pt idx="8771">
                  <c:v>154.349424962608</c:v>
                </c:pt>
                <c:pt idx="8772">
                  <c:v>154.443994405105</c:v>
                </c:pt>
                <c:pt idx="8773">
                  <c:v>154.53856383928499</c:v>
                </c:pt>
                <c:pt idx="8774">
                  <c:v>154.63313326515399</c:v>
                </c:pt>
                <c:pt idx="8775">
                  <c:v>154.72770268271901</c:v>
                </c:pt>
                <c:pt idx="8776">
                  <c:v>154.822272091987</c:v>
                </c:pt>
                <c:pt idx="8777">
                  <c:v>154.91684149296299</c:v>
                </c:pt>
                <c:pt idx="8778">
                  <c:v>155.01141088565399</c:v>
                </c:pt>
                <c:pt idx="8779">
                  <c:v>155.105980270065</c:v>
                </c:pt>
                <c:pt idx="8780">
                  <c:v>155.200549646204</c:v>
                </c:pt>
                <c:pt idx="8781">
                  <c:v>155.29511901407699</c:v>
                </c:pt>
                <c:pt idx="8782">
                  <c:v>155.38968837369001</c:v>
                </c:pt>
                <c:pt idx="8783">
                  <c:v>155.484257725048</c:v>
                </c:pt>
                <c:pt idx="8784">
                  <c:v>155.578827068159</c:v>
                </c:pt>
                <c:pt idx="8785">
                  <c:v>155.67339640302899</c:v>
                </c:pt>
                <c:pt idx="8786">
                  <c:v>155.76796572966299</c:v>
                </c:pt>
                <c:pt idx="8787">
                  <c:v>155.86253504806899</c:v>
                </c:pt>
                <c:pt idx="8788">
                  <c:v>155.957104358252</c:v>
                </c:pt>
                <c:pt idx="8789">
                  <c:v>156.051673660218</c:v>
                </c:pt>
                <c:pt idx="8790">
                  <c:v>156.146242953974</c:v>
                </c:pt>
                <c:pt idx="8791">
                  <c:v>156.24081223952601</c:v>
                </c:pt>
                <c:pt idx="8792">
                  <c:v>156.33538151688001</c:v>
                </c:pt>
                <c:pt idx="8793">
                  <c:v>156.42995078604201</c:v>
                </c:pt>
                <c:pt idx="8794">
                  <c:v>156.524520047018</c:v>
                </c:pt>
                <c:pt idx="8795">
                  <c:v>156.61908929981601</c:v>
                </c:pt>
                <c:pt idx="8796">
                  <c:v>156.713658544439</c:v>
                </c:pt>
                <c:pt idx="8797">
                  <c:v>156.808227780896</c:v>
                </c:pt>
                <c:pt idx="8798">
                  <c:v>156.902797009192</c:v>
                </c:pt>
                <c:pt idx="8799">
                  <c:v>156.99736622933301</c:v>
                </c:pt>
                <c:pt idx="8800">
                  <c:v>157.09193544132501</c:v>
                </c:pt>
                <c:pt idx="8801">
                  <c:v>157.18650464517401</c:v>
                </c:pt>
                <c:pt idx="8802">
                  <c:v>157.28107384088699</c:v>
                </c:pt>
                <c:pt idx="8803">
                  <c:v>157.37564302846999</c:v>
                </c:pt>
                <c:pt idx="8804">
                  <c:v>157.470212207928</c:v>
                </c:pt>
                <c:pt idx="8805">
                  <c:v>157.564781379268</c:v>
                </c:pt>
                <c:pt idx="8806">
                  <c:v>157.65935054249599</c:v>
                </c:pt>
                <c:pt idx="8807">
                  <c:v>157.75391969761699</c:v>
                </c:pt>
                <c:pt idx="8808">
                  <c:v>157.84848884463901</c:v>
                </c:pt>
                <c:pt idx="8809">
                  <c:v>157.943057983567</c:v>
                </c:pt>
                <c:pt idx="8810">
                  <c:v>158.03762711440601</c:v>
                </c:pt>
                <c:pt idx="8811">
                  <c:v>158.13219623716401</c:v>
                </c:pt>
                <c:pt idx="8812">
                  <c:v>158.22676535184601</c:v>
                </c:pt>
                <c:pt idx="8813">
                  <c:v>158.32133445845801</c:v>
                </c:pt>
                <c:pt idx="8814">
                  <c:v>158.415903557006</c:v>
                </c:pt>
                <c:pt idx="8815">
                  <c:v>158.51047264749701</c:v>
                </c:pt>
                <c:pt idx="8816">
                  <c:v>158.60504172993501</c:v>
                </c:pt>
                <c:pt idx="8817">
                  <c:v>158.69961080432799</c:v>
                </c:pt>
                <c:pt idx="8818">
                  <c:v>158.79417987068101</c:v>
                </c:pt>
                <c:pt idx="8819">
                  <c:v>158.888748929</c:v>
                </c:pt>
                <c:pt idx="8820">
                  <c:v>158.983317979291</c:v>
                </c:pt>
                <c:pt idx="8821">
                  <c:v>159.07788702156</c:v>
                </c:pt>
                <c:pt idx="8822">
                  <c:v>159.172456055813</c:v>
                </c:pt>
                <c:pt idx="8823">
                  <c:v>159.26702508205599</c:v>
                </c:pt>
                <c:pt idx="8824">
                  <c:v>159.36159410029501</c:v>
                </c:pt>
                <c:pt idx="8825">
                  <c:v>159.45616311053601</c:v>
                </c:pt>
                <c:pt idx="8826">
                  <c:v>159.550732112784</c:v>
                </c:pt>
                <c:pt idx="8827">
                  <c:v>159.64530110704601</c:v>
                </c:pt>
                <c:pt idx="8828">
                  <c:v>159.739870093327</c:v>
                </c:pt>
                <c:pt idx="8829">
                  <c:v>159.83443907163399</c:v>
                </c:pt>
                <c:pt idx="8830">
                  <c:v>159.92900804197299</c:v>
                </c:pt>
                <c:pt idx="8831">
                  <c:v>160.023577004348</c:v>
                </c:pt>
                <c:pt idx="8832">
                  <c:v>160.118145958767</c:v>
                </c:pt>
                <c:pt idx="8833">
                  <c:v>160.21271490523401</c:v>
                </c:pt>
                <c:pt idx="8834">
                  <c:v>160.30728384375601</c:v>
                </c:pt>
                <c:pt idx="8835">
                  <c:v>160.40185277433901</c:v>
                </c:pt>
                <c:pt idx="8836">
                  <c:v>160.49642169698899</c:v>
                </c:pt>
                <c:pt idx="8837">
                  <c:v>160.59099061171</c:v>
                </c:pt>
                <c:pt idx="8838">
                  <c:v>160.68555951850999</c:v>
                </c:pt>
                <c:pt idx="8839">
                  <c:v>160.780128417394</c:v>
                </c:pt>
                <c:pt idx="8840">
                  <c:v>160.87469730836801</c:v>
                </c:pt>
                <c:pt idx="8841">
                  <c:v>160.96926619143699</c:v>
                </c:pt>
                <c:pt idx="8842">
                  <c:v>161.063835066607</c:v>
                </c:pt>
                <c:pt idx="8843">
                  <c:v>161.15840393388501</c:v>
                </c:pt>
                <c:pt idx="8844">
                  <c:v>161.252972793276</c:v>
                </c:pt>
                <c:pt idx="8845">
                  <c:v>161.347541644785</c:v>
                </c:pt>
                <c:pt idx="8846">
                  <c:v>161.44211048841899</c:v>
                </c:pt>
                <c:pt idx="8847">
                  <c:v>161.53667932418301</c:v>
                </c:pt>
                <c:pt idx="8848">
                  <c:v>161.631248152083</c:v>
                </c:pt>
                <c:pt idx="8849">
                  <c:v>161.72581697212499</c:v>
                </c:pt>
                <c:pt idx="8850">
                  <c:v>161.820385784314</c:v>
                </c:pt>
                <c:pt idx="8851">
                  <c:v>161.914954588657</c:v>
                </c:pt>
                <c:pt idx="8852">
                  <c:v>162.00952338515799</c:v>
                </c:pt>
                <c:pt idx="8853">
                  <c:v>162.104092173824</c:v>
                </c:pt>
                <c:pt idx="8854">
                  <c:v>162.19866095466099</c:v>
                </c:pt>
                <c:pt idx="8855">
                  <c:v>162.29322972767301</c:v>
                </c:pt>
                <c:pt idx="8856">
                  <c:v>162.38779849286701</c:v>
                </c:pt>
                <c:pt idx="8857">
                  <c:v>162.48236725024901</c:v>
                </c:pt>
                <c:pt idx="8858">
                  <c:v>162.57693599982301</c:v>
                </c:pt>
                <c:pt idx="8859">
                  <c:v>162.67150474159601</c:v>
                </c:pt>
                <c:pt idx="8860">
                  <c:v>162.76607347557399</c:v>
                </c:pt>
                <c:pt idx="8861">
                  <c:v>162.86064220176101</c:v>
                </c:pt>
                <c:pt idx="8862">
                  <c:v>162.95521092016401</c:v>
                </c:pt>
                <c:pt idx="8863">
                  <c:v>163.049779630789</c:v>
                </c:pt>
                <c:pt idx="8864">
                  <c:v>163.14434833364001</c:v>
                </c:pt>
                <c:pt idx="8865">
                  <c:v>163.23891702872399</c:v>
                </c:pt>
                <c:pt idx="8866">
                  <c:v>163.333485716046</c:v>
                </c:pt>
                <c:pt idx="8867">
                  <c:v>163.42805439561201</c:v>
                </c:pt>
                <c:pt idx="8868">
                  <c:v>163.52262306742699</c:v>
                </c:pt>
                <c:pt idx="8869">
                  <c:v>163.617191731497</c:v>
                </c:pt>
                <c:pt idx="8870">
                  <c:v>163.71176038782801</c:v>
                </c:pt>
                <c:pt idx="8871">
                  <c:v>163.80632903642501</c:v>
                </c:pt>
                <c:pt idx="8872">
                  <c:v>163.90089767729299</c:v>
                </c:pt>
                <c:pt idx="8873">
                  <c:v>163.99546631044001</c:v>
                </c:pt>
                <c:pt idx="8874">
                  <c:v>164.090034935869</c:v>
                </c:pt>
                <c:pt idx="8875">
                  <c:v>164.184603553588</c:v>
                </c:pt>
                <c:pt idx="8876">
                  <c:v>164.279172163602</c:v>
                </c:pt>
                <c:pt idx="8877">
                  <c:v>164.37374076591601</c:v>
                </c:pt>
                <c:pt idx="8878">
                  <c:v>164.46830936053601</c:v>
                </c:pt>
                <c:pt idx="8879">
                  <c:v>164.562877947468</c:v>
                </c:pt>
                <c:pt idx="8880">
                  <c:v>164.65744652671799</c:v>
                </c:pt>
                <c:pt idx="8881">
                  <c:v>164.752015098291</c:v>
                </c:pt>
                <c:pt idx="8882">
                  <c:v>164.84658366219301</c:v>
                </c:pt>
                <c:pt idx="8883">
                  <c:v>164.94115221843001</c:v>
                </c:pt>
                <c:pt idx="8884">
                  <c:v>165.03572076700701</c:v>
                </c:pt>
                <c:pt idx="8885">
                  <c:v>165.13028930793001</c:v>
                </c:pt>
                <c:pt idx="8886">
                  <c:v>165.22485784120499</c:v>
                </c:pt>
                <c:pt idx="8887">
                  <c:v>165.31942636683701</c:v>
                </c:pt>
                <c:pt idx="8888">
                  <c:v>165.413994884831</c:v>
                </c:pt>
                <c:pt idx="8889">
                  <c:v>165.50856339519501</c:v>
                </c:pt>
                <c:pt idx="8890">
                  <c:v>165.603131897933</c:v>
                </c:pt>
                <c:pt idx="8891">
                  <c:v>165.69770039305101</c:v>
                </c:pt>
                <c:pt idx="8892">
                  <c:v>165.79226888055399</c:v>
                </c:pt>
                <c:pt idx="8893">
                  <c:v>165.88683736044899</c:v>
                </c:pt>
                <c:pt idx="8894">
                  <c:v>165.98140583273999</c:v>
                </c:pt>
                <c:pt idx="8895">
                  <c:v>166.07597429743399</c:v>
                </c:pt>
                <c:pt idx="8896">
                  <c:v>166.170542754536</c:v>
                </c:pt>
                <c:pt idx="8897">
                  <c:v>166.265111204052</c:v>
                </c:pt>
                <c:pt idx="8898">
                  <c:v>166.359679645987</c:v>
                </c:pt>
                <c:pt idx="8899">
                  <c:v>166.45424808034701</c:v>
                </c:pt>
                <c:pt idx="8900">
                  <c:v>166.54881650713801</c:v>
                </c:pt>
                <c:pt idx="8901">
                  <c:v>166.643384926365</c:v>
                </c:pt>
                <c:pt idx="8902">
                  <c:v>166.73795333803301</c:v>
                </c:pt>
                <c:pt idx="8903">
                  <c:v>166.83252174214999</c:v>
                </c:pt>
                <c:pt idx="8904">
                  <c:v>166.927090138719</c:v>
                </c:pt>
                <c:pt idx="8905">
                  <c:v>167.02165852774601</c:v>
                </c:pt>
                <c:pt idx="8906">
                  <c:v>167.11622690923801</c:v>
                </c:pt>
                <c:pt idx="8907">
                  <c:v>167.21079528320001</c:v>
                </c:pt>
                <c:pt idx="8908">
                  <c:v>167.305363649637</c:v>
                </c:pt>
                <c:pt idx="8909">
                  <c:v>167.399932008555</c:v>
                </c:pt>
                <c:pt idx="8910">
                  <c:v>167.49450035995901</c:v>
                </c:pt>
                <c:pt idx="8911">
                  <c:v>167.58906870385599</c:v>
                </c:pt>
                <c:pt idx="8912">
                  <c:v>167.68363704024901</c:v>
                </c:pt>
                <c:pt idx="8913">
                  <c:v>167.77820536914601</c:v>
                </c:pt>
                <c:pt idx="8914">
                  <c:v>167.87277369054999</c:v>
                </c:pt>
                <c:pt idx="8915">
                  <c:v>167.96734200446801</c:v>
                </c:pt>
                <c:pt idx="8916">
                  <c:v>168.06191031090401</c:v>
                </c:pt>
                <c:pt idx="8917">
                  <c:v>168.156478609864</c:v>
                </c:pt>
                <c:pt idx="8918">
                  <c:v>168.25104690135399</c:v>
                </c:pt>
                <c:pt idx="8919">
                  <c:v>168.34561518537799</c:v>
                </c:pt>
                <c:pt idx="8920">
                  <c:v>168.44018346194099</c:v>
                </c:pt>
                <c:pt idx="8921">
                  <c:v>168.53475173104999</c:v>
                </c:pt>
                <c:pt idx="8922">
                  <c:v>168.62931999270899</c:v>
                </c:pt>
                <c:pt idx="8923">
                  <c:v>168.72388824692399</c:v>
                </c:pt>
                <c:pt idx="8924">
                  <c:v>168.81845649370101</c:v>
                </c:pt>
                <c:pt idx="8925">
                  <c:v>168.913024733046</c:v>
                </c:pt>
                <c:pt idx="8926">
                  <c:v>169.007592964965</c:v>
                </c:pt>
                <c:pt idx="8927">
                  <c:v>169.10216118946201</c:v>
                </c:pt>
                <c:pt idx="8928">
                  <c:v>169.19672940654499</c:v>
                </c:pt>
                <c:pt idx="8929">
                  <c:v>169.291297616219</c:v>
                </c:pt>
                <c:pt idx="8930">
                  <c:v>169.38586581849</c:v>
                </c:pt>
                <c:pt idx="8931">
                  <c:v>169.48043401336301</c:v>
                </c:pt>
                <c:pt idx="8932">
                  <c:v>169.57500220084501</c:v>
                </c:pt>
                <c:pt idx="8933">
                  <c:v>169.66957038094</c:v>
                </c:pt>
                <c:pt idx="8934">
                  <c:v>169.76413855365601</c:v>
                </c:pt>
                <c:pt idx="8935">
                  <c:v>169.85870671899701</c:v>
                </c:pt>
                <c:pt idx="8936">
                  <c:v>169.95327487697</c:v>
                </c:pt>
                <c:pt idx="8937">
                  <c:v>170.04784302757901</c:v>
                </c:pt>
                <c:pt idx="8938">
                  <c:v>170.14241117083199</c:v>
                </c:pt>
                <c:pt idx="8939">
                  <c:v>170.23697930673299</c:v>
                </c:pt>
                <c:pt idx="8940">
                  <c:v>170.331547435288</c:v>
                </c:pt>
                <c:pt idx="8941">
                  <c:v>170.42611555650299</c:v>
                </c:pt>
                <c:pt idx="8942">
                  <c:v>170.52068367038399</c:v>
                </c:pt>
                <c:pt idx="8943">
                  <c:v>170.61525177693699</c:v>
                </c:pt>
                <c:pt idx="8944">
                  <c:v>170.70981987616699</c:v>
                </c:pt>
                <c:pt idx="8945">
                  <c:v>170.804387968079</c:v>
                </c:pt>
                <c:pt idx="8946">
                  <c:v>170.89895605268001</c:v>
                </c:pt>
                <c:pt idx="8947">
                  <c:v>170.99352412997499</c:v>
                </c:pt>
                <c:pt idx="8948">
                  <c:v>171.08809219996999</c:v>
                </c:pt>
                <c:pt idx="8949">
                  <c:v>171.18266026267099</c:v>
                </c:pt>
                <c:pt idx="8950">
                  <c:v>171.277228318082</c:v>
                </c:pt>
                <c:pt idx="8951">
                  <c:v>171.37179636621099</c:v>
                </c:pt>
                <c:pt idx="8952">
                  <c:v>171.466364407062</c:v>
                </c:pt>
                <c:pt idx="8953">
                  <c:v>171.56093244064101</c:v>
                </c:pt>
                <c:pt idx="8954">
                  <c:v>171.65550046695299</c:v>
                </c:pt>
                <c:pt idx="8955">
                  <c:v>171.750068486006</c:v>
                </c:pt>
                <c:pt idx="8956">
                  <c:v>171.84463649780301</c:v>
                </c:pt>
                <c:pt idx="8957">
                  <c:v>171.93920450235001</c:v>
                </c:pt>
                <c:pt idx="8958">
                  <c:v>172.03377249965399</c:v>
                </c:pt>
                <c:pt idx="8959">
                  <c:v>172.12834048971999</c:v>
                </c:pt>
                <c:pt idx="8960">
                  <c:v>172.222908472553</c:v>
                </c:pt>
                <c:pt idx="8961">
                  <c:v>172.317476448159</c:v>
                </c:pt>
                <c:pt idx="8962">
                  <c:v>172.41204441654301</c:v>
                </c:pt>
                <c:pt idx="8963">
                  <c:v>172.506612377712</c:v>
                </c:pt>
                <c:pt idx="8964">
                  <c:v>172.60118033167001</c:v>
                </c:pt>
                <c:pt idx="8965">
                  <c:v>172.69574827842399</c:v>
                </c:pt>
                <c:pt idx="8966">
                  <c:v>172.79031621797799</c:v>
                </c:pt>
                <c:pt idx="8967">
                  <c:v>172.88488415033899</c:v>
                </c:pt>
                <c:pt idx="8968">
                  <c:v>172.97945207551101</c:v>
                </c:pt>
                <c:pt idx="8969">
                  <c:v>173.074019993501</c:v>
                </c:pt>
                <c:pt idx="8970">
                  <c:v>173.16858790431399</c:v>
                </c:pt>
                <c:pt idx="8971">
                  <c:v>173.263155807955</c:v>
                </c:pt>
                <c:pt idx="8972">
                  <c:v>173.35772370442999</c:v>
                </c:pt>
                <c:pt idx="8973">
                  <c:v>173.452291593745</c:v>
                </c:pt>
                <c:pt idx="8974">
                  <c:v>173.546859475904</c:v>
                </c:pt>
                <c:pt idx="8975">
                  <c:v>173.641427350914</c:v>
                </c:pt>
                <c:pt idx="8976">
                  <c:v>173.73599521878</c:v>
                </c:pt>
                <c:pt idx="8977">
                  <c:v>173.83056307950699</c:v>
                </c:pt>
                <c:pt idx="8978">
                  <c:v>173.925130933101</c:v>
                </c:pt>
                <c:pt idx="8979">
                  <c:v>174.01969877956799</c:v>
                </c:pt>
                <c:pt idx="8980">
                  <c:v>174.11426661891201</c:v>
                </c:pt>
                <c:pt idx="8981">
                  <c:v>174.20883445113901</c:v>
                </c:pt>
                <c:pt idx="8982">
                  <c:v>174.30340227625501</c:v>
                </c:pt>
                <c:pt idx="8983">
                  <c:v>174.39797009426499</c:v>
                </c:pt>
                <c:pt idx="8984">
                  <c:v>174.492537905175</c:v>
                </c:pt>
                <c:pt idx="8985">
                  <c:v>174.58710570899001</c:v>
                </c:pt>
                <c:pt idx="8986">
                  <c:v>174.681673505715</c:v>
                </c:pt>
                <c:pt idx="8987">
                  <c:v>174.77624129535599</c:v>
                </c:pt>
                <c:pt idx="8988">
                  <c:v>174.87080907791801</c:v>
                </c:pt>
                <c:pt idx="8989">
                  <c:v>174.96537685340701</c:v>
                </c:pt>
                <c:pt idx="8990">
                  <c:v>175.05994462182699</c:v>
                </c:pt>
                <c:pt idx="8991">
                  <c:v>175.15451238318499</c:v>
                </c:pt>
                <c:pt idx="8992">
                  <c:v>175.249080137486</c:v>
                </c:pt>
                <c:pt idx="8993">
                  <c:v>175.34364788473499</c:v>
                </c:pt>
                <c:pt idx="8994">
                  <c:v>175.43821562493699</c:v>
                </c:pt>
                <c:pt idx="8995">
                  <c:v>175.53278335809799</c:v>
                </c:pt>
                <c:pt idx="8996">
                  <c:v>175.62735108422399</c:v>
                </c:pt>
                <c:pt idx="8997">
                  <c:v>175.721918803319</c:v>
                </c:pt>
                <c:pt idx="8998">
                  <c:v>175.81648651538799</c:v>
                </c:pt>
                <c:pt idx="8999">
                  <c:v>175.91105422043799</c:v>
                </c:pt>
                <c:pt idx="9000">
                  <c:v>176.00562191847399</c:v>
                </c:pt>
                <c:pt idx="9001">
                  <c:v>176.10018960950001</c:v>
                </c:pt>
                <c:pt idx="9002">
                  <c:v>176.194757293523</c:v>
                </c:pt>
                <c:pt idx="9003">
                  <c:v>176.28932497054601</c:v>
                </c:pt>
                <c:pt idx="9004">
                  <c:v>176.38389264057699</c:v>
                </c:pt>
                <c:pt idx="9005">
                  <c:v>176.47846030362001</c:v>
                </c:pt>
                <c:pt idx="9006">
                  <c:v>176.57302795967999</c:v>
                </c:pt>
                <c:pt idx="9007">
                  <c:v>176.66759560876201</c:v>
                </c:pt>
                <c:pt idx="9008">
                  <c:v>176.76216325087299</c:v>
                </c:pt>
                <c:pt idx="9009">
                  <c:v>176.85673088601601</c:v>
                </c:pt>
                <c:pt idx="9010">
                  <c:v>176.95129851419799</c:v>
                </c:pt>
                <c:pt idx="9011">
                  <c:v>177.04586613542401</c:v>
                </c:pt>
                <c:pt idx="9012">
                  <c:v>177.14043374969901</c:v>
                </c:pt>
                <c:pt idx="9013">
                  <c:v>177.23500135702699</c:v>
                </c:pt>
                <c:pt idx="9014">
                  <c:v>177.32956895741501</c:v>
                </c:pt>
                <c:pt idx="9015">
                  <c:v>177.42413655086801</c:v>
                </c:pt>
                <c:pt idx="9016">
                  <c:v>177.51870413738999</c:v>
                </c:pt>
                <c:pt idx="9017">
                  <c:v>177.61327171698699</c:v>
                </c:pt>
                <c:pt idx="9018">
                  <c:v>177.707839289665</c:v>
                </c:pt>
                <c:pt idx="9019">
                  <c:v>177.80240685542799</c:v>
                </c:pt>
                <c:pt idx="9020">
                  <c:v>177.896974414281</c:v>
                </c:pt>
                <c:pt idx="9021">
                  <c:v>177.99154196623101</c:v>
                </c:pt>
                <c:pt idx="9022">
                  <c:v>178.08610951128099</c:v>
                </c:pt>
                <c:pt idx="9023">
                  <c:v>178.18067704943701</c:v>
                </c:pt>
                <c:pt idx="9024">
                  <c:v>178.27524458070499</c:v>
                </c:pt>
                <c:pt idx="9025">
                  <c:v>178.36981210508901</c:v>
                </c:pt>
                <c:pt idx="9026">
                  <c:v>178.464379622595</c:v>
                </c:pt>
                <c:pt idx="9027">
                  <c:v>178.55894713322701</c:v>
                </c:pt>
                <c:pt idx="9028">
                  <c:v>178.65351463699201</c:v>
                </c:pt>
                <c:pt idx="9029">
                  <c:v>178.74808213389301</c:v>
                </c:pt>
                <c:pt idx="9030">
                  <c:v>178.84264962393601</c:v>
                </c:pt>
                <c:pt idx="9031">
                  <c:v>178.937217107127</c:v>
                </c:pt>
                <c:pt idx="9032">
                  <c:v>179.03178458347</c:v>
                </c:pt>
                <c:pt idx="9033">
                  <c:v>179.12635205297099</c:v>
                </c:pt>
                <c:pt idx="9034">
                  <c:v>179.22091951563399</c:v>
                </c:pt>
                <c:pt idx="9035">
                  <c:v>179.315486971464</c:v>
                </c:pt>
                <c:pt idx="9036">
                  <c:v>179.41005442046799</c:v>
                </c:pt>
                <c:pt idx="9037">
                  <c:v>179.504621862649</c:v>
                </c:pt>
                <c:pt idx="9038">
                  <c:v>179.59918929801299</c:v>
                </c:pt>
                <c:pt idx="9039">
                  <c:v>179.693756726565</c:v>
                </c:pt>
                <c:pt idx="9040">
                  <c:v>179.78832414831001</c:v>
                </c:pt>
                <c:pt idx="9041">
                  <c:v>179.882891563253</c:v>
                </c:pt>
                <c:pt idx="9042">
                  <c:v>179.97745897139899</c:v>
                </c:pt>
                <c:pt idx="9043">
                  <c:v>180.07202637275401</c:v>
                </c:pt>
                <c:pt idx="9044">
                  <c:v>180.16659376732099</c:v>
                </c:pt>
                <c:pt idx="9045">
                  <c:v>180.261161155107</c:v>
                </c:pt>
                <c:pt idx="9046">
                  <c:v>180.355728536116</c:v>
                </c:pt>
                <c:pt idx="9047">
                  <c:v>180.45029591035299</c:v>
                </c:pt>
                <c:pt idx="9048">
                  <c:v>180.544863277823</c:v>
                </c:pt>
                <c:pt idx="9049">
                  <c:v>180.639430638531</c:v>
                </c:pt>
                <c:pt idx="9050">
                  <c:v>180.73399799248301</c:v>
                </c:pt>
                <c:pt idx="9051">
                  <c:v>180.828565339683</c:v>
                </c:pt>
                <c:pt idx="9052">
                  <c:v>180.92313268013601</c:v>
                </c:pt>
                <c:pt idx="9053">
                  <c:v>181.01770001384699</c:v>
                </c:pt>
                <c:pt idx="9054">
                  <c:v>181.11226734082101</c:v>
                </c:pt>
                <c:pt idx="9055">
                  <c:v>181.206834661063</c:v>
                </c:pt>
                <c:pt idx="9056">
                  <c:v>181.30140197457899</c:v>
                </c:pt>
                <c:pt idx="9057">
                  <c:v>181.395969281372</c:v>
                </c:pt>
                <c:pt idx="9058">
                  <c:v>181.490536581448</c:v>
                </c:pt>
                <c:pt idx="9059">
                  <c:v>181.58510387481201</c:v>
                </c:pt>
                <c:pt idx="9060">
                  <c:v>181.67967116146801</c:v>
                </c:pt>
                <c:pt idx="9061">
                  <c:v>181.77423844142299</c:v>
                </c:pt>
                <c:pt idx="9062">
                  <c:v>181.86880571467901</c:v>
                </c:pt>
                <c:pt idx="9063">
                  <c:v>181.96337298124399</c:v>
                </c:pt>
                <c:pt idx="9064">
                  <c:v>182.05794024112001</c:v>
                </c:pt>
                <c:pt idx="9065">
                  <c:v>182.15250749431399</c:v>
                </c:pt>
                <c:pt idx="9066">
                  <c:v>182.24707474082999</c:v>
                </c:pt>
                <c:pt idx="9067">
                  <c:v>182.34164198067299</c:v>
                </c:pt>
                <c:pt idx="9068">
                  <c:v>182.436209213848</c:v>
                </c:pt>
                <c:pt idx="9069">
                  <c:v>182.53077644036</c:v>
                </c:pt>
                <c:pt idx="9070">
                  <c:v>182.62534366021299</c:v>
                </c:pt>
                <c:pt idx="9071">
                  <c:v>182.719910873413</c:v>
                </c:pt>
                <c:pt idx="9072">
                  <c:v>182.814478079964</c:v>
                </c:pt>
                <c:pt idx="9073">
                  <c:v>182.90904527987101</c:v>
                </c:pt>
                <c:pt idx="9074">
                  <c:v>183.00361247313899</c:v>
                </c:pt>
                <c:pt idx="9075">
                  <c:v>183.098179659773</c:v>
                </c:pt>
                <c:pt idx="9076">
                  <c:v>183.19274683977699</c:v>
                </c:pt>
                <c:pt idx="9077">
                  <c:v>183.28731401315699</c:v>
                </c:pt>
                <c:pt idx="9078">
                  <c:v>183.381881179917</c:v>
                </c:pt>
                <c:pt idx="9079">
                  <c:v>183.47644834006201</c:v>
                </c:pt>
                <c:pt idx="9080">
                  <c:v>183.571015493597</c:v>
                </c:pt>
                <c:pt idx="9081">
                  <c:v>183.665582640526</c:v>
                </c:pt>
                <c:pt idx="9082">
                  <c:v>183.76014978085499</c:v>
                </c:pt>
                <c:pt idx="9083">
                  <c:v>183.85471691458801</c:v>
                </c:pt>
                <c:pt idx="9084">
                  <c:v>183.94928404173001</c:v>
                </c:pt>
                <c:pt idx="9085">
                  <c:v>184.04385116228599</c:v>
                </c:pt>
                <c:pt idx="9086">
                  <c:v>184.13841827625899</c:v>
                </c:pt>
                <c:pt idx="9087">
                  <c:v>184.232985383656</c:v>
                </c:pt>
                <c:pt idx="9088">
                  <c:v>184.327552484481</c:v>
                </c:pt>
                <c:pt idx="9089">
                  <c:v>184.422119578739</c:v>
                </c:pt>
                <c:pt idx="9090">
                  <c:v>184.516686666434</c:v>
                </c:pt>
                <c:pt idx="9091">
                  <c:v>184.611253747571</c:v>
                </c:pt>
                <c:pt idx="9092">
                  <c:v>184.70582082215401</c:v>
                </c:pt>
                <c:pt idx="9093">
                  <c:v>184.80038789019</c:v>
                </c:pt>
                <c:pt idx="9094">
                  <c:v>184.894954951681</c:v>
                </c:pt>
                <c:pt idx="9095">
                  <c:v>184.989522006633</c:v>
                </c:pt>
                <c:pt idx="9096">
                  <c:v>185.08408905505101</c:v>
                </c:pt>
                <c:pt idx="9097">
                  <c:v>185.17865609693899</c:v>
                </c:pt>
                <c:pt idx="9098">
                  <c:v>185.27322313230101</c:v>
                </c:pt>
                <c:pt idx="9099">
                  <c:v>185.367790161144</c:v>
                </c:pt>
                <c:pt idx="9100">
                  <c:v>185.46235718347</c:v>
                </c:pt>
                <c:pt idx="9101">
                  <c:v>185.55692419928599</c:v>
                </c:pt>
                <c:pt idx="9102">
                  <c:v>185.651491208594</c:v>
                </c:pt>
                <c:pt idx="9103">
                  <c:v>185.74605821140099</c:v>
                </c:pt>
                <c:pt idx="9104">
                  <c:v>185.84062520771101</c:v>
                </c:pt>
                <c:pt idx="9105">
                  <c:v>185.93519219752801</c:v>
                </c:pt>
                <c:pt idx="9106">
                  <c:v>186.02975918085701</c:v>
                </c:pt>
                <c:pt idx="9107">
                  <c:v>186.124326157703</c:v>
                </c:pt>
                <c:pt idx="9108">
                  <c:v>186.21889312806999</c:v>
                </c:pt>
                <c:pt idx="9109">
                  <c:v>186.31346009196301</c:v>
                </c:pt>
                <c:pt idx="9110">
                  <c:v>186.40802704938599</c:v>
                </c:pt>
                <c:pt idx="9111">
                  <c:v>186.502594000344</c:v>
                </c:pt>
                <c:pt idx="9112">
                  <c:v>186.59716094484199</c:v>
                </c:pt>
                <c:pt idx="9113">
                  <c:v>186.69172788288401</c:v>
                </c:pt>
                <c:pt idx="9114">
                  <c:v>186.78629481447399</c:v>
                </c:pt>
                <c:pt idx="9115">
                  <c:v>186.88086173961801</c:v>
                </c:pt>
                <c:pt idx="9116">
                  <c:v>186.975428658319</c:v>
                </c:pt>
                <c:pt idx="9117">
                  <c:v>187.06999557058299</c:v>
                </c:pt>
                <c:pt idx="9118">
                  <c:v>187.16456247641401</c:v>
                </c:pt>
                <c:pt idx="9119">
                  <c:v>187.259129375816</c:v>
                </c:pt>
                <c:pt idx="9120">
                  <c:v>187.35369626879401</c:v>
                </c:pt>
                <c:pt idx="9121">
                  <c:v>187.448263155353</c:v>
                </c:pt>
                <c:pt idx="9122">
                  <c:v>187.542830035496</c:v>
                </c:pt>
                <c:pt idx="9123">
                  <c:v>187.63739690922901</c:v>
                </c:pt>
                <c:pt idx="9124">
                  <c:v>187.731963776556</c:v>
                </c:pt>
                <c:pt idx="9125">
                  <c:v>187.82653063748199</c:v>
                </c:pt>
                <c:pt idx="9126">
                  <c:v>187.92109749201001</c:v>
                </c:pt>
                <c:pt idx="9127">
                  <c:v>188.015664340146</c:v>
                </c:pt>
                <c:pt idx="9128">
                  <c:v>188.110231181893</c:v>
                </c:pt>
                <c:pt idx="9129">
                  <c:v>188.20479801725699</c:v>
                </c:pt>
                <c:pt idx="9130">
                  <c:v>188.29936484624201</c:v>
                </c:pt>
                <c:pt idx="9131">
                  <c:v>188.39393166885199</c:v>
                </c:pt>
                <c:pt idx="9132">
                  <c:v>188.48849848509099</c:v>
                </c:pt>
                <c:pt idx="9133">
                  <c:v>188.583065294965</c:v>
                </c:pt>
                <c:pt idx="9134">
                  <c:v>188.67763209847701</c:v>
                </c:pt>
                <c:pt idx="9135">
                  <c:v>188.77219889563301</c:v>
                </c:pt>
                <c:pt idx="9136">
                  <c:v>188.866765686435</c:v>
                </c:pt>
                <c:pt idx="9137">
                  <c:v>188.96133247089</c:v>
                </c:pt>
                <c:pt idx="9138">
                  <c:v>189.05589924900099</c:v>
                </c:pt>
                <c:pt idx="9139">
                  <c:v>189.150466020772</c:v>
                </c:pt>
                <c:pt idx="9140">
                  <c:v>189.24503278620799</c:v>
                </c:pt>
                <c:pt idx="9141">
                  <c:v>189.339599545314</c:v>
                </c:pt>
                <c:pt idx="9142">
                  <c:v>189.434166298093</c:v>
                </c:pt>
                <c:pt idx="9143">
                  <c:v>189.52873304455099</c:v>
                </c:pt>
                <c:pt idx="9144">
                  <c:v>189.623299784691</c:v>
                </c:pt>
                <c:pt idx="9145">
                  <c:v>189.71786651851701</c:v>
                </c:pt>
                <c:pt idx="9146">
                  <c:v>189.81243324603301</c:v>
                </c:pt>
                <c:pt idx="9147">
                  <c:v>189.906999967243</c:v>
                </c:pt>
                <c:pt idx="9148">
                  <c:v>190.00156668215101</c:v>
                </c:pt>
                <c:pt idx="9149">
                  <c:v>190.09613339075901</c:v>
                </c:pt>
                <c:pt idx="9150">
                  <c:v>190.190700093072</c:v>
                </c:pt>
                <c:pt idx="9151">
                  <c:v>190.28526678909401</c:v>
                </c:pt>
                <c:pt idx="9152">
                  <c:v>190.379833478828</c:v>
                </c:pt>
                <c:pt idx="9153">
                  <c:v>190.47440016227799</c:v>
                </c:pt>
                <c:pt idx="9154">
                  <c:v>190.568966839447</c:v>
                </c:pt>
                <c:pt idx="9155">
                  <c:v>190.66353351033999</c:v>
                </c:pt>
                <c:pt idx="9156">
                  <c:v>190.75810017495999</c:v>
                </c:pt>
                <c:pt idx="9157">
                  <c:v>190.852666833309</c:v>
                </c:pt>
                <c:pt idx="9158">
                  <c:v>190.94723348539401</c:v>
                </c:pt>
                <c:pt idx="9159">
                  <c:v>191.04180013121601</c:v>
                </c:pt>
                <c:pt idx="9160">
                  <c:v>191.13636677077901</c:v>
                </c:pt>
                <c:pt idx="9161">
                  <c:v>191.23093340408801</c:v>
                </c:pt>
                <c:pt idx="9162">
                  <c:v>191.325500031145</c:v>
                </c:pt>
                <c:pt idx="9163">
                  <c:v>191.42006665195501</c:v>
                </c:pt>
                <c:pt idx="9164">
                  <c:v>191.514633266521</c:v>
                </c:pt>
                <c:pt idx="9165">
                  <c:v>191.60919987484601</c:v>
                </c:pt>
                <c:pt idx="9166">
                  <c:v>191.70376647693499</c:v>
                </c:pt>
                <c:pt idx="9167">
                  <c:v>191.798333072791</c:v>
                </c:pt>
                <c:pt idx="9168">
                  <c:v>191.89289966241699</c:v>
                </c:pt>
                <c:pt idx="9169">
                  <c:v>191.98746624581699</c:v>
                </c:pt>
                <c:pt idx="9170">
                  <c:v>192.08203282299499</c:v>
                </c:pt>
                <c:pt idx="9171">
                  <c:v>192.176599393955</c:v>
                </c:pt>
                <c:pt idx="9172">
                  <c:v>192.27116595869899</c:v>
                </c:pt>
                <c:pt idx="9173">
                  <c:v>192.365732517233</c:v>
                </c:pt>
                <c:pt idx="9174">
                  <c:v>192.460299069558</c:v>
                </c:pt>
                <c:pt idx="9175">
                  <c:v>192.55486561567901</c:v>
                </c:pt>
                <c:pt idx="9176">
                  <c:v>192.64943215560001</c:v>
                </c:pt>
                <c:pt idx="9177">
                  <c:v>192.743998689324</c:v>
                </c:pt>
                <c:pt idx="9178">
                  <c:v>192.83856521685399</c:v>
                </c:pt>
                <c:pt idx="9179">
                  <c:v>192.93313173819399</c:v>
                </c:pt>
                <c:pt idx="9180">
                  <c:v>193.027698253349</c:v>
                </c:pt>
                <c:pt idx="9181">
                  <c:v>193.12226476231999</c:v>
                </c:pt>
                <c:pt idx="9182">
                  <c:v>193.216831265113</c:v>
                </c:pt>
                <c:pt idx="9183">
                  <c:v>193.31139776173001</c:v>
                </c:pt>
                <c:pt idx="9184">
                  <c:v>193.40596425217501</c:v>
                </c:pt>
                <c:pt idx="9185">
                  <c:v>193.50053073645199</c:v>
                </c:pt>
                <c:pt idx="9186">
                  <c:v>193.59509721456399</c:v>
                </c:pt>
                <c:pt idx="9187">
                  <c:v>193.68966368651499</c:v>
                </c:pt>
                <c:pt idx="9188">
                  <c:v>193.784230152308</c:v>
                </c:pt>
                <c:pt idx="9189">
                  <c:v>193.878796611947</c:v>
                </c:pt>
                <c:pt idx="9190">
                  <c:v>193.97336306543599</c:v>
                </c:pt>
                <c:pt idx="9191">
                  <c:v>194.06792951277799</c:v>
                </c:pt>
                <c:pt idx="9192">
                  <c:v>194.16249595397599</c:v>
                </c:pt>
                <c:pt idx="9193">
                  <c:v>194.25706238903399</c:v>
                </c:pt>
                <c:pt idx="9194">
                  <c:v>194.351628817956</c:v>
                </c:pt>
                <c:pt idx="9195">
                  <c:v>194.446195240745</c:v>
                </c:pt>
                <c:pt idx="9196">
                  <c:v>194.540761657405</c:v>
                </c:pt>
                <c:pt idx="9197">
                  <c:v>194.63532806793901</c:v>
                </c:pt>
                <c:pt idx="9198">
                  <c:v>194.72989447235099</c:v>
                </c:pt>
                <c:pt idx="9199">
                  <c:v>194.824460870644</c:v>
                </c:pt>
                <c:pt idx="9200">
                  <c:v>194.919027262822</c:v>
                </c:pt>
                <c:pt idx="9201">
                  <c:v>195.01359364888799</c:v>
                </c:pt>
                <c:pt idx="9202">
                  <c:v>195.10816002884599</c:v>
                </c:pt>
                <c:pt idx="9203">
                  <c:v>195.20272640269999</c:v>
                </c:pt>
                <c:pt idx="9204">
                  <c:v>195.297292770452</c:v>
                </c:pt>
                <c:pt idx="9205">
                  <c:v>195.39185913210699</c:v>
                </c:pt>
                <c:pt idx="9206">
                  <c:v>195.48642548766799</c:v>
                </c:pt>
                <c:pt idx="9207">
                  <c:v>195.58099183713799</c:v>
                </c:pt>
                <c:pt idx="9208">
                  <c:v>195.67555818052099</c:v>
                </c:pt>
                <c:pt idx="9209">
                  <c:v>195.77012451782099</c:v>
                </c:pt>
                <c:pt idx="9210">
                  <c:v>195.86469084903999</c:v>
                </c:pt>
                <c:pt idx="9211">
                  <c:v>195.95925717418299</c:v>
                </c:pt>
                <c:pt idx="9212">
                  <c:v>196.053823493252</c:v>
                </c:pt>
                <c:pt idx="9213">
                  <c:v>196.148389806252</c:v>
                </c:pt>
                <c:pt idx="9214">
                  <c:v>196.24295611318499</c:v>
                </c:pt>
                <c:pt idx="9215">
                  <c:v>196.337522414056</c:v>
                </c:pt>
                <c:pt idx="9216">
                  <c:v>196.43208870886801</c:v>
                </c:pt>
                <c:pt idx="9217">
                  <c:v>196.52665499762401</c:v>
                </c:pt>
                <c:pt idx="9218">
                  <c:v>196.621221280328</c:v>
                </c:pt>
                <c:pt idx="9219">
                  <c:v>196.71578755698201</c:v>
                </c:pt>
                <c:pt idx="9220">
                  <c:v>196.810353827592</c:v>
                </c:pt>
                <c:pt idx="9221">
                  <c:v>196.90492009215899</c:v>
                </c:pt>
                <c:pt idx="9222">
                  <c:v>196.99948635068799</c:v>
                </c:pt>
                <c:pt idx="9223">
                  <c:v>197.09405260318201</c:v>
                </c:pt>
                <c:pt idx="9224">
                  <c:v>197.188618849644</c:v>
                </c:pt>
                <c:pt idx="9225">
                  <c:v>197.283185090079</c:v>
                </c:pt>
                <c:pt idx="9226">
                  <c:v>197.377751324488</c:v>
                </c:pt>
                <c:pt idx="9227">
                  <c:v>197.47231755287601</c:v>
                </c:pt>
                <c:pt idx="9228">
                  <c:v>197.56688377524699</c:v>
                </c:pt>
                <c:pt idx="9229">
                  <c:v>197.66144999160301</c:v>
                </c:pt>
                <c:pt idx="9230">
                  <c:v>197.756016201948</c:v>
                </c:pt>
                <c:pt idx="9231">
                  <c:v>197.85058240628601</c:v>
                </c:pt>
                <c:pt idx="9232">
                  <c:v>197.94514860461899</c:v>
                </c:pt>
                <c:pt idx="9233">
                  <c:v>198.03971479695201</c:v>
                </c:pt>
                <c:pt idx="9234">
                  <c:v>198.134280983287</c:v>
                </c:pt>
                <c:pt idx="9235">
                  <c:v>198.22884716362901</c:v>
                </c:pt>
                <c:pt idx="9236">
                  <c:v>198.32341333798001</c:v>
                </c:pt>
                <c:pt idx="9237">
                  <c:v>198.41797950634401</c:v>
                </c:pt>
                <c:pt idx="9238">
                  <c:v>198.51254566872399</c:v>
                </c:pt>
                <c:pt idx="9239">
                  <c:v>198.60711182512401</c:v>
                </c:pt>
                <c:pt idx="9240">
                  <c:v>198.701677975547</c:v>
                </c:pt>
                <c:pt idx="9241">
                  <c:v>198.796244119997</c:v>
                </c:pt>
                <c:pt idx="9242">
                  <c:v>198.89081025847699</c:v>
                </c:pt>
                <c:pt idx="9243">
                  <c:v>198.98537639099001</c:v>
                </c:pt>
                <c:pt idx="9244">
                  <c:v>199.07994251753999</c:v>
                </c:pt>
                <c:pt idx="9245">
                  <c:v>199.174508638129</c:v>
                </c:pt>
                <c:pt idx="9246">
                  <c:v>199.26907475276201</c:v>
                </c:pt>
                <c:pt idx="9247">
                  <c:v>199.36364086144201</c:v>
                </c:pt>
                <c:pt idx="9248">
                  <c:v>199.458206964173</c:v>
                </c:pt>
                <c:pt idx="9249">
                  <c:v>199.55277306095701</c:v>
                </c:pt>
                <c:pt idx="9250">
                  <c:v>199.64733915179701</c:v>
                </c:pt>
                <c:pt idx="9251">
                  <c:v>199.74190523669799</c:v>
                </c:pt>
                <c:pt idx="9252">
                  <c:v>199.836471315663</c:v>
                </c:pt>
                <c:pt idx="9253">
                  <c:v>199.93103738869499</c:v>
                </c:pt>
                <c:pt idx="9254">
                  <c:v>200.02560345579701</c:v>
                </c:pt>
                <c:pt idx="9255">
                  <c:v>200.120169516972</c:v>
                </c:pt>
                <c:pt idx="9256">
                  <c:v>200.21473557222501</c:v>
                </c:pt>
                <c:pt idx="9257">
                  <c:v>200.30930162155801</c:v>
                </c:pt>
                <c:pt idx="9258">
                  <c:v>200.403867664975</c:v>
                </c:pt>
                <c:pt idx="9259">
                  <c:v>200.49843370247899</c:v>
                </c:pt>
                <c:pt idx="9260">
                  <c:v>200.592999734073</c:v>
                </c:pt>
                <c:pt idx="9261">
                  <c:v>200.68756575976099</c:v>
                </c:pt>
                <c:pt idx="9262">
                  <c:v>200.78213177954601</c:v>
                </c:pt>
                <c:pt idx="9263">
                  <c:v>200.87669779343199</c:v>
                </c:pt>
                <c:pt idx="9264">
                  <c:v>200.971263801421</c:v>
                </c:pt>
                <c:pt idx="9265">
                  <c:v>201.065829803517</c:v>
                </c:pt>
                <c:pt idx="9266">
                  <c:v>201.160395799724</c:v>
                </c:pt>
                <c:pt idx="9267">
                  <c:v>201.25496179004401</c:v>
                </c:pt>
                <c:pt idx="9268">
                  <c:v>201.349527774481</c:v>
                </c:pt>
                <c:pt idx="9269">
                  <c:v>201.444093753039</c:v>
                </c:pt>
                <c:pt idx="9270">
                  <c:v>201.53865972572001</c:v>
                </c:pt>
                <c:pt idx="9271">
                  <c:v>201.63322569252799</c:v>
                </c:pt>
                <c:pt idx="9272">
                  <c:v>201.727791653466</c:v>
                </c:pt>
                <c:pt idx="9273">
                  <c:v>201.822357608537</c:v>
                </c:pt>
                <c:pt idx="9274">
                  <c:v>201.91692355774501</c:v>
                </c:pt>
                <c:pt idx="9275">
                  <c:v>202.011489501093</c:v>
                </c:pt>
                <c:pt idx="9276">
                  <c:v>202.106055438585</c:v>
                </c:pt>
                <c:pt idx="9277">
                  <c:v>202.20062137022299</c:v>
                </c:pt>
                <c:pt idx="9278">
                  <c:v>202.29518729601099</c:v>
                </c:pt>
                <c:pt idx="9279">
                  <c:v>202.389753215952</c:v>
                </c:pt>
                <c:pt idx="9280">
                  <c:v>202.48431913004899</c:v>
                </c:pt>
                <c:pt idx="9281">
                  <c:v>202.578885038306</c:v>
                </c:pt>
                <c:pt idx="9282">
                  <c:v>202.67345094072701</c:v>
                </c:pt>
                <c:pt idx="9283">
                  <c:v>202.76801683731301</c:v>
                </c:pt>
                <c:pt idx="9284">
                  <c:v>202.86258272806899</c:v>
                </c:pt>
                <c:pt idx="9285">
                  <c:v>202.957148612997</c:v>
                </c:pt>
                <c:pt idx="9286">
                  <c:v>203.05171449210101</c:v>
                </c:pt>
                <c:pt idx="9287">
                  <c:v>203.146280365385</c:v>
                </c:pt>
                <c:pt idx="9288">
                  <c:v>203.240846232851</c:v>
                </c:pt>
                <c:pt idx="9289">
                  <c:v>203.335412094503</c:v>
                </c:pt>
                <c:pt idx="9290">
                  <c:v>203.42997795034299</c:v>
                </c:pt>
                <c:pt idx="9291">
                  <c:v>203.52454380037599</c:v>
                </c:pt>
                <c:pt idx="9292">
                  <c:v>203.61910964460401</c:v>
                </c:pt>
                <c:pt idx="9293">
                  <c:v>203.71367548303101</c:v>
                </c:pt>
                <c:pt idx="9294">
                  <c:v>203.80824131566001</c:v>
                </c:pt>
                <c:pt idx="9295">
                  <c:v>203.902807142494</c:v>
                </c:pt>
                <c:pt idx="9296">
                  <c:v>203.99737296353601</c:v>
                </c:pt>
                <c:pt idx="9297">
                  <c:v>204.091938778789</c:v>
                </c:pt>
                <c:pt idx="9298">
                  <c:v>204.186504588258</c:v>
                </c:pt>
                <c:pt idx="9299">
                  <c:v>204.28107039194401</c:v>
                </c:pt>
                <c:pt idx="9300">
                  <c:v>204.37563618985101</c:v>
                </c:pt>
                <c:pt idx="9301">
                  <c:v>204.470201981983</c:v>
                </c:pt>
                <c:pt idx="9302">
                  <c:v>204.56476776834199</c:v>
                </c:pt>
                <c:pt idx="9303">
                  <c:v>204.65933354893201</c:v>
                </c:pt>
                <c:pt idx="9304">
                  <c:v>204.753899323756</c:v>
                </c:pt>
                <c:pt idx="9305">
                  <c:v>204.84846509281701</c:v>
                </c:pt>
                <c:pt idx="9306">
                  <c:v>204.94303085611901</c:v>
                </c:pt>
                <c:pt idx="9307">
                  <c:v>205.03759661366399</c:v>
                </c:pt>
                <c:pt idx="9308">
                  <c:v>205.132162365455</c:v>
                </c:pt>
                <c:pt idx="9309">
                  <c:v>205.22672811149701</c:v>
                </c:pt>
                <c:pt idx="9310">
                  <c:v>205.32129385179101</c:v>
                </c:pt>
                <c:pt idx="9311">
                  <c:v>205.41585958634201</c:v>
                </c:pt>
                <c:pt idx="9312">
                  <c:v>205.51042531515199</c:v>
                </c:pt>
                <c:pt idx="9313">
                  <c:v>205.60499103822499</c:v>
                </c:pt>
                <c:pt idx="9314">
                  <c:v>205.69955675556301</c:v>
                </c:pt>
                <c:pt idx="9315">
                  <c:v>205.79412246717101</c:v>
                </c:pt>
                <c:pt idx="9316">
                  <c:v>205.88868817305001</c:v>
                </c:pt>
                <c:pt idx="9317">
                  <c:v>205.98325387320401</c:v>
                </c:pt>
                <c:pt idx="9318">
                  <c:v>206.07781956763699</c:v>
                </c:pt>
                <c:pt idx="9319">
                  <c:v>206.17238525635099</c:v>
                </c:pt>
                <c:pt idx="9320">
                  <c:v>206.26695093935001</c:v>
                </c:pt>
                <c:pt idx="9321">
                  <c:v>206.361516616637</c:v>
                </c:pt>
                <c:pt idx="9322">
                  <c:v>206.45608228821399</c:v>
                </c:pt>
                <c:pt idx="9323">
                  <c:v>206.550647954086</c:v>
                </c:pt>
                <c:pt idx="9324">
                  <c:v>206.645213614255</c:v>
                </c:pt>
                <c:pt idx="9325">
                  <c:v>206.73977926872399</c:v>
                </c:pt>
                <c:pt idx="9326">
                  <c:v>206.834344917496</c:v>
                </c:pt>
                <c:pt idx="9327">
                  <c:v>206.92891056057499</c:v>
                </c:pt>
                <c:pt idx="9328">
                  <c:v>207.02347619796399</c:v>
                </c:pt>
                <c:pt idx="9329">
                  <c:v>207.118041829665</c:v>
                </c:pt>
                <c:pt idx="9330">
                  <c:v>207.21260745568301</c:v>
                </c:pt>
                <c:pt idx="9331">
                  <c:v>207.30717307601901</c:v>
                </c:pt>
                <c:pt idx="9332">
                  <c:v>207.40173869067701</c:v>
                </c:pt>
                <c:pt idx="9333">
                  <c:v>207.49630429966101</c:v>
                </c:pt>
                <c:pt idx="9334">
                  <c:v>207.590869902973</c:v>
                </c:pt>
                <c:pt idx="9335">
                  <c:v>207.68543550061599</c:v>
                </c:pt>
                <c:pt idx="9336">
                  <c:v>207.78000109259401</c:v>
                </c:pt>
                <c:pt idx="9337">
                  <c:v>207.87456667891001</c:v>
                </c:pt>
                <c:pt idx="9338">
                  <c:v>207.96913225956601</c:v>
                </c:pt>
                <c:pt idx="9339">
                  <c:v>208.063697834565</c:v>
                </c:pt>
                <c:pt idx="9340">
                  <c:v>208.158263403912</c:v>
                </c:pt>
                <c:pt idx="9341">
                  <c:v>208.25282896760899</c:v>
                </c:pt>
                <c:pt idx="9342">
                  <c:v>208.34739452565799</c:v>
                </c:pt>
                <c:pt idx="9343">
                  <c:v>208.441960078064</c:v>
                </c:pt>
                <c:pt idx="9344">
                  <c:v>208.53652562482901</c:v>
                </c:pt>
                <c:pt idx="9345">
                  <c:v>208.63109116595601</c:v>
                </c:pt>
                <c:pt idx="9346">
                  <c:v>208.725656701448</c:v>
                </c:pt>
                <c:pt idx="9347">
                  <c:v>208.820222231309</c:v>
                </c:pt>
                <c:pt idx="9348">
                  <c:v>208.914787755541</c:v>
                </c:pt>
                <c:pt idx="9349">
                  <c:v>209.009353274147</c:v>
                </c:pt>
                <c:pt idx="9350">
                  <c:v>209.10391878713099</c:v>
                </c:pt>
                <c:pt idx="9351">
                  <c:v>209.19848429449601</c:v>
                </c:pt>
                <c:pt idx="9352">
                  <c:v>209.29304979624499</c:v>
                </c:pt>
                <c:pt idx="9353">
                  <c:v>209.38761529238201</c:v>
                </c:pt>
                <c:pt idx="9354">
                  <c:v>209.482180782912</c:v>
                </c:pt>
                <c:pt idx="9355">
                  <c:v>209.576746267836</c:v>
                </c:pt>
                <c:pt idx="9356">
                  <c:v>209.671311747159</c:v>
                </c:pt>
                <c:pt idx="9357">
                  <c:v>209.76587722088499</c:v>
                </c:pt>
                <c:pt idx="9358">
                  <c:v>209.86044268901699</c:v>
                </c:pt>
                <c:pt idx="9359">
                  <c:v>209.95500815155901</c:v>
                </c:pt>
                <c:pt idx="9360">
                  <c:v>210.04957360851401</c:v>
                </c:pt>
                <c:pt idx="9361">
                  <c:v>210.14413905988599</c:v>
                </c:pt>
                <c:pt idx="9362">
                  <c:v>210.23870450567799</c:v>
                </c:pt>
                <c:pt idx="9363">
                  <c:v>210.33326994589399</c:v>
                </c:pt>
                <c:pt idx="9364">
                  <c:v>210.427835380537</c:v>
                </c:pt>
                <c:pt idx="9365">
                  <c:v>210.52240080961101</c:v>
                </c:pt>
                <c:pt idx="9366">
                  <c:v>210.61696623312</c:v>
                </c:pt>
                <c:pt idx="9367">
                  <c:v>210.71153165106699</c:v>
                </c:pt>
                <c:pt idx="9368">
                  <c:v>210.80609706345501</c:v>
                </c:pt>
                <c:pt idx="9369">
                  <c:v>210.90066247028801</c:v>
                </c:pt>
                <c:pt idx="9370">
                  <c:v>210.99522787156999</c:v>
                </c:pt>
                <c:pt idx="9371">
                  <c:v>211.089793267304</c:v>
                </c:pt>
                <c:pt idx="9372">
                  <c:v>211.18435865749299</c:v>
                </c:pt>
                <c:pt idx="9373">
                  <c:v>211.27892404214199</c:v>
                </c:pt>
                <c:pt idx="9374">
                  <c:v>211.373489421253</c:v>
                </c:pt>
                <c:pt idx="9375">
                  <c:v>211.46805479482899</c:v>
                </c:pt>
                <c:pt idx="9376">
                  <c:v>211.56262016287499</c:v>
                </c:pt>
                <c:pt idx="9377">
                  <c:v>211.657185525394</c:v>
                </c:pt>
                <c:pt idx="9378">
                  <c:v>211.75175088238899</c:v>
                </c:pt>
                <c:pt idx="9379">
                  <c:v>211.846316233864</c:v>
                </c:pt>
                <c:pt idx="9380">
                  <c:v>211.94088157982199</c:v>
                </c:pt>
                <c:pt idx="9381">
                  <c:v>212.03544692026699</c:v>
                </c:pt>
                <c:pt idx="9382">
                  <c:v>212.13001225520199</c:v>
                </c:pt>
                <c:pt idx="9383">
                  <c:v>212.22457758463</c:v>
                </c:pt>
                <c:pt idx="9384">
                  <c:v>212.31914290855499</c:v>
                </c:pt>
                <c:pt idx="9385">
                  <c:v>212.41370822697999</c:v>
                </c:pt>
                <c:pt idx="9386">
                  <c:v>212.508273539909</c:v>
                </c:pt>
                <c:pt idx="9387">
                  <c:v>212.602838847344</c:v>
                </c:pt>
                <c:pt idx="9388">
                  <c:v>212.69740414929001</c:v>
                </c:pt>
                <c:pt idx="9389">
                  <c:v>212.79196944575</c:v>
                </c:pt>
                <c:pt idx="9390">
                  <c:v>212.88653473672699</c:v>
                </c:pt>
                <c:pt idx="9391">
                  <c:v>212.98110002222501</c:v>
                </c:pt>
                <c:pt idx="9392">
                  <c:v>213.07566530224699</c:v>
                </c:pt>
                <c:pt idx="9393">
                  <c:v>213.170230576796</c:v>
                </c:pt>
                <c:pt idx="9394">
                  <c:v>213.26479584587599</c:v>
                </c:pt>
                <c:pt idx="9395">
                  <c:v>213.35936110949001</c:v>
                </c:pt>
                <c:pt idx="9396">
                  <c:v>213.453926367642</c:v>
                </c:pt>
                <c:pt idx="9397">
                  <c:v>213.548491620334</c:v>
                </c:pt>
                <c:pt idx="9398">
                  <c:v>213.643056867572</c:v>
                </c:pt>
                <c:pt idx="9399">
                  <c:v>213.73762210935701</c:v>
                </c:pt>
                <c:pt idx="9400">
                  <c:v>213.832187345694</c:v>
                </c:pt>
                <c:pt idx="9401">
                  <c:v>213.92675257658499</c:v>
                </c:pt>
                <c:pt idx="9402">
                  <c:v>214.02131780203399</c:v>
                </c:pt>
                <c:pt idx="9403">
                  <c:v>214.11588302204501</c:v>
                </c:pt>
                <c:pt idx="9404">
                  <c:v>214.21044823662001</c:v>
                </c:pt>
                <c:pt idx="9405">
                  <c:v>214.30501344576399</c:v>
                </c:pt>
                <c:pt idx="9406">
                  <c:v>214.399578649479</c:v>
                </c:pt>
                <c:pt idx="9407">
                  <c:v>214.49414384776901</c:v>
                </c:pt>
                <c:pt idx="9408">
                  <c:v>214.58870904063701</c:v>
                </c:pt>
                <c:pt idx="9409">
                  <c:v>214.68327422808699</c:v>
                </c:pt>
                <c:pt idx="9410">
                  <c:v>214.77783941012299</c:v>
                </c:pt>
                <c:pt idx="9411">
                  <c:v>214.872404586746</c:v>
                </c:pt>
                <c:pt idx="9412">
                  <c:v>214.96696975796101</c:v>
                </c:pt>
                <c:pt idx="9413">
                  <c:v>215.061534923772</c:v>
                </c:pt>
                <c:pt idx="9414">
                  <c:v>215.15610008418</c:v>
                </c:pt>
                <c:pt idx="9415">
                  <c:v>215.25066523919099</c:v>
                </c:pt>
                <c:pt idx="9416">
                  <c:v>215.34523038880599</c:v>
                </c:pt>
                <c:pt idx="9417">
                  <c:v>215.43979553303001</c:v>
                </c:pt>
                <c:pt idx="9418">
                  <c:v>215.53436067186601</c:v>
                </c:pt>
                <c:pt idx="9419">
                  <c:v>215.62892580531701</c:v>
                </c:pt>
                <c:pt idx="9420">
                  <c:v>215.72349093338701</c:v>
                </c:pt>
                <c:pt idx="9421">
                  <c:v>215.81805605607801</c:v>
                </c:pt>
                <c:pt idx="9422">
                  <c:v>215.912621173394</c:v>
                </c:pt>
                <c:pt idx="9423">
                  <c:v>216.00718628533801</c:v>
                </c:pt>
                <c:pt idx="9424">
                  <c:v>216.101751391915</c:v>
                </c:pt>
                <c:pt idx="9425">
                  <c:v>216.19631649312601</c:v>
                </c:pt>
                <c:pt idx="9426">
                  <c:v>216.290881588975</c:v>
                </c:pt>
                <c:pt idx="9427">
                  <c:v>216.38544667946701</c:v>
                </c:pt>
                <c:pt idx="9428">
                  <c:v>216.48001176460301</c:v>
                </c:pt>
                <c:pt idx="9429">
                  <c:v>216.574576844387</c:v>
                </c:pt>
                <c:pt idx="9430">
                  <c:v>216.66914191882299</c:v>
                </c:pt>
                <c:pt idx="9431">
                  <c:v>216.763706987913</c:v>
                </c:pt>
                <c:pt idx="9432">
                  <c:v>216.858272051662</c:v>
                </c:pt>
                <c:pt idx="9433">
                  <c:v>216.95283711007099</c:v>
                </c:pt>
                <c:pt idx="9434">
                  <c:v>217.04740216314599</c:v>
                </c:pt>
                <c:pt idx="9435">
                  <c:v>217.141967210888</c:v>
                </c:pt>
                <c:pt idx="9436">
                  <c:v>217.23653225330199</c:v>
                </c:pt>
                <c:pt idx="9437">
                  <c:v>217.33109729038901</c:v>
                </c:pt>
                <c:pt idx="9438">
                  <c:v>217.42566232215501</c:v>
                </c:pt>
                <c:pt idx="9439">
                  <c:v>217.520227348601</c:v>
                </c:pt>
                <c:pt idx="9440">
                  <c:v>217.61479236973199</c:v>
                </c:pt>
                <c:pt idx="9441">
                  <c:v>217.70935738554999</c:v>
                </c:pt>
                <c:pt idx="9442">
                  <c:v>217.80392239605899</c:v>
                </c:pt>
                <c:pt idx="9443">
                  <c:v>217.89848740126101</c:v>
                </c:pt>
                <c:pt idx="9444">
                  <c:v>217.99305240116101</c:v>
                </c:pt>
                <c:pt idx="9445">
                  <c:v>218.08761739576099</c:v>
                </c:pt>
                <c:pt idx="9446">
                  <c:v>218.182182385065</c:v>
                </c:pt>
                <c:pt idx="9447">
                  <c:v>218.27674736907599</c:v>
                </c:pt>
                <c:pt idx="9448">
                  <c:v>218.37131234779599</c:v>
                </c:pt>
                <c:pt idx="9449">
                  <c:v>218.46587732123001</c:v>
                </c:pt>
                <c:pt idx="9450">
                  <c:v>218.560442289381</c:v>
                </c:pt>
                <c:pt idx="9451">
                  <c:v>218.65500725225101</c:v>
                </c:pt>
                <c:pt idx="9452">
                  <c:v>218.74957220984399</c:v>
                </c:pt>
                <c:pt idx="9453">
                  <c:v>218.844137162164</c:v>
                </c:pt>
                <c:pt idx="9454">
                  <c:v>218.93870210921301</c:v>
                </c:pt>
                <c:pt idx="9455">
                  <c:v>219.033267050994</c:v>
                </c:pt>
                <c:pt idx="9456">
                  <c:v>219.127831987511</c:v>
                </c:pt>
                <c:pt idx="9457">
                  <c:v>219.222396918767</c:v>
                </c:pt>
                <c:pt idx="9458">
                  <c:v>219.31696184476499</c:v>
                </c:pt>
                <c:pt idx="9459">
                  <c:v>219.411526765508</c:v>
                </c:pt>
                <c:pt idx="9460">
                  <c:v>219.50609168099999</c:v>
                </c:pt>
                <c:pt idx="9461">
                  <c:v>219.60065659124399</c:v>
                </c:pt>
                <c:pt idx="9462">
                  <c:v>219.69522149624299</c:v>
                </c:pt>
                <c:pt idx="9463">
                  <c:v>219.78978639599899</c:v>
                </c:pt>
                <c:pt idx="9464">
                  <c:v>219.884351290517</c:v>
                </c:pt>
                <c:pt idx="9465">
                  <c:v>219.978916179799</c:v>
                </c:pt>
                <c:pt idx="9466">
                  <c:v>220.07348106384899</c:v>
                </c:pt>
                <c:pt idx="9467">
                  <c:v>220.16804594266901</c:v>
                </c:pt>
                <c:pt idx="9468">
                  <c:v>220.26261081626299</c:v>
                </c:pt>
                <c:pt idx="9469">
                  <c:v>220.357175684635</c:v>
                </c:pt>
                <c:pt idx="9470">
                  <c:v>220.45174054778599</c:v>
                </c:pt>
                <c:pt idx="9471">
                  <c:v>220.546305405721</c:v>
                </c:pt>
                <c:pt idx="9472">
                  <c:v>220.64087025844199</c:v>
                </c:pt>
                <c:pt idx="9473">
                  <c:v>220.73543510595201</c:v>
                </c:pt>
                <c:pt idx="9474">
                  <c:v>220.82999994825599</c:v>
                </c:pt>
                <c:pt idx="9475">
                  <c:v>220.92456478535499</c:v>
                </c:pt>
                <c:pt idx="9476">
                  <c:v>221.01912961725299</c:v>
                </c:pt>
                <c:pt idx="9477">
                  <c:v>221.11369444395299</c:v>
                </c:pt>
                <c:pt idx="9478">
                  <c:v>221.20825926545899</c:v>
                </c:pt>
                <c:pt idx="9479">
                  <c:v>221.302824081772</c:v>
                </c:pt>
                <c:pt idx="9480">
                  <c:v>221.39738889289799</c:v>
                </c:pt>
                <c:pt idx="9481">
                  <c:v>221.49195369883699</c:v>
                </c:pt>
                <c:pt idx="9482">
                  <c:v>221.586518499595</c:v>
                </c:pt>
                <c:pt idx="9483">
                  <c:v>221.68108329517301</c:v>
                </c:pt>
                <c:pt idx="9484">
                  <c:v>221.775648085575</c:v>
                </c:pt>
                <c:pt idx="9485">
                  <c:v>221.87021287080401</c:v>
                </c:pt>
                <c:pt idx="9486">
                  <c:v>221.964777650863</c:v>
                </c:pt>
                <c:pt idx="9487">
                  <c:v>222.05934242575501</c:v>
                </c:pt>
                <c:pt idx="9488">
                  <c:v>222.15390719548299</c:v>
                </c:pt>
                <c:pt idx="9489">
                  <c:v>222.24847196005001</c:v>
                </c:pt>
                <c:pt idx="9490">
                  <c:v>222.34303671946</c:v>
                </c:pt>
                <c:pt idx="9491">
                  <c:v>222.437601473716</c:v>
                </c:pt>
                <c:pt idx="9492">
                  <c:v>222.532166222819</c:v>
                </c:pt>
                <c:pt idx="9493">
                  <c:v>222.626730966775</c:v>
                </c:pt>
                <c:pt idx="9494">
                  <c:v>222.72129570558499</c:v>
                </c:pt>
                <c:pt idx="9495">
                  <c:v>222.81586043925299</c:v>
                </c:pt>
                <c:pt idx="9496">
                  <c:v>222.910425167781</c:v>
                </c:pt>
                <c:pt idx="9497">
                  <c:v>223.00498989117301</c:v>
                </c:pt>
                <c:pt idx="9498">
                  <c:v>223.099554609433</c:v>
                </c:pt>
                <c:pt idx="9499">
                  <c:v>223.19411932256199</c:v>
                </c:pt>
                <c:pt idx="9500">
                  <c:v>223.28868403056401</c:v>
                </c:pt>
                <c:pt idx="9501">
                  <c:v>223.383248733442</c:v>
                </c:pt>
                <c:pt idx="9502">
                  <c:v>223.477813431198</c:v>
                </c:pt>
                <c:pt idx="9503">
                  <c:v>223.57237812383701</c:v>
                </c:pt>
                <c:pt idx="9504">
                  <c:v>223.66694281136199</c:v>
                </c:pt>
                <c:pt idx="9505">
                  <c:v>223.76150749377399</c:v>
                </c:pt>
                <c:pt idx="9506">
                  <c:v>223.85607217107699</c:v>
                </c:pt>
                <c:pt idx="9507">
                  <c:v>223.950636843274</c:v>
                </c:pt>
                <c:pt idx="9508">
                  <c:v>224.045201510369</c:v>
                </c:pt>
                <c:pt idx="9509">
                  <c:v>224.13976617236401</c:v>
                </c:pt>
                <c:pt idx="9510">
                  <c:v>224.23433082926201</c:v>
                </c:pt>
                <c:pt idx="9511">
                  <c:v>224.32889548106601</c:v>
                </c:pt>
                <c:pt idx="9512">
                  <c:v>224.42346012777901</c:v>
                </c:pt>
                <c:pt idx="9513">
                  <c:v>224.51802476940401</c:v>
                </c:pt>
                <c:pt idx="9514">
                  <c:v>224.61258940594499</c:v>
                </c:pt>
                <c:pt idx="9515">
                  <c:v>224.707154037403</c:v>
                </c:pt>
                <c:pt idx="9516">
                  <c:v>224.80171866378299</c:v>
                </c:pt>
                <c:pt idx="9517">
                  <c:v>224.89628328508701</c:v>
                </c:pt>
                <c:pt idx="9518">
                  <c:v>224.99084790131801</c:v>
                </c:pt>
                <c:pt idx="9519">
                  <c:v>225.085412512479</c:v>
                </c:pt>
                <c:pt idx="9520">
                  <c:v>225.17997711857299</c:v>
                </c:pt>
                <c:pt idx="9521">
                  <c:v>225.27454171960301</c:v>
                </c:pt>
                <c:pt idx="9522">
                  <c:v>225.369106315572</c:v>
                </c:pt>
                <c:pt idx="9523">
                  <c:v>225.463670906483</c:v>
                </c:pt>
                <c:pt idx="9524">
                  <c:v>225.55823549233901</c:v>
                </c:pt>
                <c:pt idx="9525">
                  <c:v>225.652800073143</c:v>
                </c:pt>
                <c:pt idx="9526">
                  <c:v>225.74736464889699</c:v>
                </c:pt>
                <c:pt idx="9527">
                  <c:v>225.84192921960499</c:v>
                </c:pt>
                <c:pt idx="9528">
                  <c:v>225.93649378526999</c:v>
                </c:pt>
                <c:pt idx="9529">
                  <c:v>226.03105834589499</c:v>
                </c:pt>
                <c:pt idx="9530">
                  <c:v>226.12562290148199</c:v>
                </c:pt>
                <c:pt idx="9531">
                  <c:v>226.220187452034</c:v>
                </c:pt>
                <c:pt idx="9532">
                  <c:v>226.31475199755499</c:v>
                </c:pt>
                <c:pt idx="9533">
                  <c:v>226.40931653804699</c:v>
                </c:pt>
                <c:pt idx="9534">
                  <c:v>226.50388107351401</c:v>
                </c:pt>
                <c:pt idx="9535">
                  <c:v>226.598445603958</c:v>
                </c:pt>
                <c:pt idx="9536">
                  <c:v>226.69301012938101</c:v>
                </c:pt>
                <c:pt idx="9537">
                  <c:v>226.78757464978801</c:v>
                </c:pt>
                <c:pt idx="9538">
                  <c:v>226.882139165181</c:v>
                </c:pt>
                <c:pt idx="9539">
                  <c:v>226.97670367556199</c:v>
                </c:pt>
                <c:pt idx="9540">
                  <c:v>227.07126818093499</c:v>
                </c:pt>
                <c:pt idx="9541">
                  <c:v>227.16583268130299</c:v>
                </c:pt>
                <c:pt idx="9542">
                  <c:v>227.260397176667</c:v>
                </c:pt>
                <c:pt idx="9543">
                  <c:v>227.354961667032</c:v>
                </c:pt>
                <c:pt idx="9544">
                  <c:v>227.44952615240001</c:v>
                </c:pt>
                <c:pt idx="9545">
                  <c:v>227.54409063277299</c:v>
                </c:pt>
                <c:pt idx="9546">
                  <c:v>227.63865510815401</c:v>
                </c:pt>
                <c:pt idx="9547">
                  <c:v>227.73321957854699</c:v>
                </c:pt>
                <c:pt idx="9548">
                  <c:v>227.82778404395401</c:v>
                </c:pt>
                <c:pt idx="9549">
                  <c:v>227.922348504377</c:v>
                </c:pt>
                <c:pt idx="9550">
                  <c:v>228.01691295981999</c:v>
                </c:pt>
                <c:pt idx="9551">
                  <c:v>228.111477410286</c:v>
                </c:pt>
                <c:pt idx="9552">
                  <c:v>228.20604185577699</c:v>
                </c:pt>
                <c:pt idx="9553">
                  <c:v>228.300606296296</c:v>
                </c:pt>
                <c:pt idx="9554">
                  <c:v>228.39517073184601</c:v>
                </c:pt>
                <c:pt idx="9555">
                  <c:v>228.48973516242901</c:v>
                </c:pt>
                <c:pt idx="9556">
                  <c:v>228.58429958804899</c:v>
                </c:pt>
                <c:pt idx="9557">
                  <c:v>228.67886400870799</c:v>
                </c:pt>
                <c:pt idx="9558">
                  <c:v>228.77342842440899</c:v>
                </c:pt>
                <c:pt idx="9559">
                  <c:v>228.86799283515401</c:v>
                </c:pt>
                <c:pt idx="9560">
                  <c:v>228.96255724094701</c:v>
                </c:pt>
                <c:pt idx="9561">
                  <c:v>229.05712164179101</c:v>
                </c:pt>
                <c:pt idx="9562">
                  <c:v>229.151686037687</c:v>
                </c:pt>
                <c:pt idx="9563">
                  <c:v>229.24625042864</c:v>
                </c:pt>
                <c:pt idx="9564">
                  <c:v>229.34081481465</c:v>
                </c:pt>
                <c:pt idx="9565">
                  <c:v>229.43537919572299</c:v>
                </c:pt>
                <c:pt idx="9566">
                  <c:v>229.52994357185901</c:v>
                </c:pt>
                <c:pt idx="9567">
                  <c:v>229.62450794306301</c:v>
                </c:pt>
                <c:pt idx="9568">
                  <c:v>229.71907230933601</c:v>
                </c:pt>
                <c:pt idx="9569">
                  <c:v>229.81363667068101</c:v>
                </c:pt>
                <c:pt idx="9570">
                  <c:v>229.908201027102</c:v>
                </c:pt>
                <c:pt idx="9571">
                  <c:v>230.002765378601</c:v>
                </c:pt>
                <c:pt idx="9572">
                  <c:v>230.09732972518</c:v>
                </c:pt>
                <c:pt idx="9573">
                  <c:v>230.19189406684299</c:v>
                </c:pt>
                <c:pt idx="9574">
                  <c:v>230.28645840359201</c:v>
                </c:pt>
                <c:pt idx="9575">
                  <c:v>230.38102273543001</c:v>
                </c:pt>
                <c:pt idx="9576">
                  <c:v>230.47558706236001</c:v>
                </c:pt>
                <c:pt idx="9577">
                  <c:v>230.57015138438399</c:v>
                </c:pt>
                <c:pt idx="9578">
                  <c:v>230.664715701506</c:v>
                </c:pt>
                <c:pt idx="9579">
                  <c:v>230.75928001372699</c:v>
                </c:pt>
                <c:pt idx="9580">
                  <c:v>230.85384432105101</c:v>
                </c:pt>
                <c:pt idx="9581">
                  <c:v>230.94840862348099</c:v>
                </c:pt>
                <c:pt idx="9582">
                  <c:v>231.04297292101899</c:v>
                </c:pt>
                <c:pt idx="9583">
                  <c:v>231.137537213667</c:v>
                </c:pt>
                <c:pt idx="9584">
                  <c:v>231.23210150143001</c:v>
                </c:pt>
                <c:pt idx="9585">
                  <c:v>231.326665784309</c:v>
                </c:pt>
                <c:pt idx="9586">
                  <c:v>231.42123006230599</c:v>
                </c:pt>
                <c:pt idx="9587">
                  <c:v>231.51579433542599</c:v>
                </c:pt>
                <c:pt idx="9588">
                  <c:v>231.61035860367099</c:v>
                </c:pt>
                <c:pt idx="9589">
                  <c:v>231.704922867042</c:v>
                </c:pt>
                <c:pt idx="9590">
                  <c:v>231.799487125544</c:v>
                </c:pt>
                <c:pt idx="9591">
                  <c:v>231.89405137917799</c:v>
                </c:pt>
                <c:pt idx="9592">
                  <c:v>231.98861562794801</c:v>
                </c:pt>
                <c:pt idx="9593">
                  <c:v>232.083179871856</c:v>
                </c:pt>
                <c:pt idx="9594">
                  <c:v>232.177744110905</c:v>
                </c:pt>
                <c:pt idx="9595">
                  <c:v>232.272308345098</c:v>
                </c:pt>
                <c:pt idx="9596">
                  <c:v>232.366872574437</c:v>
                </c:pt>
                <c:pt idx="9597">
                  <c:v>232.46143679892501</c:v>
                </c:pt>
                <c:pt idx="9598">
                  <c:v>232.55600101856399</c:v>
                </c:pt>
                <c:pt idx="9599">
                  <c:v>232.650565233359</c:v>
                </c:pt>
                <c:pt idx="9600">
                  <c:v>232.74512944330999</c:v>
                </c:pt>
                <c:pt idx="9601">
                  <c:v>232.83969364842099</c:v>
                </c:pt>
                <c:pt idx="9602">
                  <c:v>232.93425784869501</c:v>
                </c:pt>
                <c:pt idx="9603">
                  <c:v>233.02882204413399</c:v>
                </c:pt>
                <c:pt idx="9604">
                  <c:v>233.12338623474099</c:v>
                </c:pt>
                <c:pt idx="9605">
                  <c:v>233.217950420519</c:v>
                </c:pt>
                <c:pt idx="9606">
                  <c:v>233.31251460147001</c:v>
                </c:pt>
                <c:pt idx="9607">
                  <c:v>233.40707877759701</c:v>
                </c:pt>
                <c:pt idx="9608">
                  <c:v>233.501642948902</c:v>
                </c:pt>
                <c:pt idx="9609">
                  <c:v>233.59620711538901</c:v>
                </c:pt>
                <c:pt idx="9610">
                  <c:v>233.690771277061</c:v>
                </c:pt>
                <c:pt idx="9611">
                  <c:v>233.78533543391899</c:v>
                </c:pt>
                <c:pt idx="9612">
                  <c:v>233.879899585966</c:v>
                </c:pt>
                <c:pt idx="9613">
                  <c:v>233.97446373320599</c:v>
                </c:pt>
                <c:pt idx="9614">
                  <c:v>234.06902787563999</c:v>
                </c:pt>
                <c:pt idx="9615">
                  <c:v>234.16359201327199</c:v>
                </c:pt>
                <c:pt idx="9616">
                  <c:v>234.25815614610499</c:v>
                </c:pt>
                <c:pt idx="9617">
                  <c:v>234.35272027414001</c:v>
                </c:pt>
                <c:pt idx="9618">
                  <c:v>234.44728439738</c:v>
                </c:pt>
                <c:pt idx="9619">
                  <c:v>234.541848515829</c:v>
                </c:pt>
                <c:pt idx="9620">
                  <c:v>234.636412629489</c:v>
                </c:pt>
                <c:pt idx="9621">
                  <c:v>234.73097673836199</c:v>
                </c:pt>
                <c:pt idx="9622">
                  <c:v>234.82554084245101</c:v>
                </c:pt>
                <c:pt idx="9623">
                  <c:v>234.92010494175901</c:v>
                </c:pt>
                <c:pt idx="9624">
                  <c:v>235.01466903628901</c:v>
                </c:pt>
                <c:pt idx="9625">
                  <c:v>235.10923312604299</c:v>
                </c:pt>
                <c:pt idx="9626">
                  <c:v>235.20379721102401</c:v>
                </c:pt>
                <c:pt idx="9627">
                  <c:v>235.29836129123399</c:v>
                </c:pt>
                <c:pt idx="9628">
                  <c:v>235.392925366676</c:v>
                </c:pt>
                <c:pt idx="9629">
                  <c:v>235.48748943735399</c:v>
                </c:pt>
                <c:pt idx="9630">
                  <c:v>235.58205350326801</c:v>
                </c:pt>
                <c:pt idx="9631">
                  <c:v>235.676617564423</c:v>
                </c:pt>
                <c:pt idx="9632">
                  <c:v>235.77118162081999</c:v>
                </c:pt>
                <c:pt idx="9633">
                  <c:v>235.86574567246299</c:v>
                </c:pt>
                <c:pt idx="9634">
                  <c:v>235.960309719354</c:v>
                </c:pt>
                <c:pt idx="9635">
                  <c:v>236.054873761495</c:v>
                </c:pt>
                <c:pt idx="9636">
                  <c:v>236.14943779889001</c:v>
                </c:pt>
                <c:pt idx="9637">
                  <c:v>236.244001831541</c:v>
                </c:pt>
                <c:pt idx="9638">
                  <c:v>236.33856585945</c:v>
                </c:pt>
                <c:pt idx="9639">
                  <c:v>236.43312988261999</c:v>
                </c:pt>
                <c:pt idx="9640">
                  <c:v>236.52769390105399</c:v>
                </c:pt>
                <c:pt idx="9641">
                  <c:v>236.62225791475501</c:v>
                </c:pt>
                <c:pt idx="9642">
                  <c:v>236.71682192372501</c:v>
                </c:pt>
                <c:pt idx="9643">
                  <c:v>236.811385927966</c:v>
                </c:pt>
                <c:pt idx="9644">
                  <c:v>236.905949927482</c:v>
                </c:pt>
                <c:pt idx="9645">
                  <c:v>237.00051392227499</c:v>
                </c:pt>
                <c:pt idx="9646">
                  <c:v>237.09507791234699</c:v>
                </c:pt>
                <c:pt idx="9647">
                  <c:v>237.18964189770199</c:v>
                </c:pt>
                <c:pt idx="9648">
                  <c:v>237.284205878341</c:v>
                </c:pt>
                <c:pt idx="9649">
                  <c:v>237.378769854268</c:v>
                </c:pt>
                <c:pt idx="9650">
                  <c:v>237.47333382548399</c:v>
                </c:pt>
                <c:pt idx="9651">
                  <c:v>237.567897791994</c:v>
                </c:pt>
                <c:pt idx="9652">
                  <c:v>237.662461753798</c:v>
                </c:pt>
                <c:pt idx="9653">
                  <c:v>237.75702571090099</c:v>
                </c:pt>
                <c:pt idx="9654">
                  <c:v>237.851589663304</c:v>
                </c:pt>
                <c:pt idx="9655">
                  <c:v>237.94615361101</c:v>
                </c:pt>
                <c:pt idx="9656">
                  <c:v>238.040717554021</c:v>
                </c:pt>
                <c:pt idx="9657">
                  <c:v>238.13528149234099</c:v>
                </c:pt>
                <c:pt idx="9658">
                  <c:v>238.229845425972</c:v>
                </c:pt>
                <c:pt idx="9659">
                  <c:v>238.32440935491601</c:v>
                </c:pt>
                <c:pt idx="9660">
                  <c:v>238.41897327917599</c:v>
                </c:pt>
                <c:pt idx="9661">
                  <c:v>238.51353719875499</c:v>
                </c:pt>
                <c:pt idx="9662">
                  <c:v>238.60810111365501</c:v>
                </c:pt>
                <c:pt idx="9663">
                  <c:v>238.70266502387901</c:v>
                </c:pt>
                <c:pt idx="9664">
                  <c:v>238.797228929429</c:v>
                </c:pt>
                <c:pt idx="9665">
                  <c:v>238.89179283030799</c:v>
                </c:pt>
                <c:pt idx="9666">
                  <c:v>238.98635672651901</c:v>
                </c:pt>
                <c:pt idx="9667">
                  <c:v>239.080920618064</c:v>
                </c:pt>
                <c:pt idx="9668">
                  <c:v>239.17548450494601</c:v>
                </c:pt>
                <c:pt idx="9669">
                  <c:v>239.27004838716701</c:v>
                </c:pt>
                <c:pt idx="9670">
                  <c:v>239.364612264729</c:v>
                </c:pt>
                <c:pt idx="9671">
                  <c:v>239.459176137637</c:v>
                </c:pt>
                <c:pt idx="9672">
                  <c:v>239.553740005891</c:v>
                </c:pt>
                <c:pt idx="9673">
                  <c:v>239.64830386949399</c:v>
                </c:pt>
                <c:pt idx="9674">
                  <c:v>239.74286772844999</c:v>
                </c:pt>
                <c:pt idx="9675">
                  <c:v>239.83743158275999</c:v>
                </c:pt>
                <c:pt idx="9676">
                  <c:v>239.93199543242599</c:v>
                </c:pt>
                <c:pt idx="9677">
                  <c:v>240.02655927745201</c:v>
                </c:pt>
                <c:pt idx="9678">
                  <c:v>240.12112311784</c:v>
                </c:pt>
                <c:pt idx="9679">
                  <c:v>240.21568695359099</c:v>
                </c:pt>
                <c:pt idx="9680">
                  <c:v>240.31025078470901</c:v>
                </c:pt>
                <c:pt idx="9681">
                  <c:v>240.404814611197</c:v>
                </c:pt>
                <c:pt idx="9682">
                  <c:v>240.499378433055</c:v>
                </c:pt>
                <c:pt idx="9683">
                  <c:v>240.59394225028799</c:v>
                </c:pt>
                <c:pt idx="9684">
                  <c:v>240.68850606289701</c:v>
                </c:pt>
                <c:pt idx="9685">
                  <c:v>240.78306987088499</c:v>
                </c:pt>
                <c:pt idx="9686">
                  <c:v>240.87763367425401</c:v>
                </c:pt>
                <c:pt idx="9687">
                  <c:v>240.97219747300599</c:v>
                </c:pt>
                <c:pt idx="9688">
                  <c:v>241.06676126714501</c:v>
                </c:pt>
                <c:pt idx="9689">
                  <c:v>241.16132505667301</c:v>
                </c:pt>
                <c:pt idx="9690">
                  <c:v>241.255888841591</c:v>
                </c:pt>
                <c:pt idx="9691">
                  <c:v>241.35045262190201</c:v>
                </c:pt>
                <c:pt idx="9692">
                  <c:v>241.44501639761</c:v>
                </c:pt>
                <c:pt idx="9693">
                  <c:v>241.53958016871599</c:v>
                </c:pt>
                <c:pt idx="9694">
                  <c:v>241.634143935222</c:v>
                </c:pt>
                <c:pt idx="9695">
                  <c:v>241.728707697131</c:v>
                </c:pt>
                <c:pt idx="9696">
                  <c:v>241.823271454446</c:v>
                </c:pt>
                <c:pt idx="9697">
                  <c:v>241.91783520716899</c:v>
                </c:pt>
                <c:pt idx="9698">
                  <c:v>242.01239895530199</c:v>
                </c:pt>
                <c:pt idx="9699">
                  <c:v>242.10696269884801</c:v>
                </c:pt>
                <c:pt idx="9700">
                  <c:v>242.20152643780901</c:v>
                </c:pt>
                <c:pt idx="9701">
                  <c:v>242.29609017218701</c:v>
                </c:pt>
                <c:pt idx="9702">
                  <c:v>242.39065390198601</c:v>
                </c:pt>
                <c:pt idx="9703">
                  <c:v>242.48521762720699</c:v>
                </c:pt>
                <c:pt idx="9704">
                  <c:v>242.57978134785199</c:v>
                </c:pt>
                <c:pt idx="9705">
                  <c:v>242.67434506392499</c:v>
                </c:pt>
                <c:pt idx="9706">
                  <c:v>242.768908775428</c:v>
                </c:pt>
                <c:pt idx="9707">
                  <c:v>242.863472482362</c:v>
                </c:pt>
                <c:pt idx="9708">
                  <c:v>242.95803618472999</c:v>
                </c:pt>
                <c:pt idx="9709">
                  <c:v>243.05259988253599</c:v>
                </c:pt>
                <c:pt idx="9710">
                  <c:v>243.14716357578001</c:v>
                </c:pt>
                <c:pt idx="9711">
                  <c:v>243.24172726446599</c:v>
                </c:pt>
                <c:pt idx="9712">
                  <c:v>243.336290948596</c:v>
                </c:pt>
                <c:pt idx="9713">
                  <c:v>243.43085462817299</c:v>
                </c:pt>
                <c:pt idx="9714">
                  <c:v>243.52541830319799</c:v>
                </c:pt>
                <c:pt idx="9715">
                  <c:v>243.61998197367399</c:v>
                </c:pt>
                <c:pt idx="9716">
                  <c:v>243.71454563960299</c:v>
                </c:pt>
                <c:pt idx="9717">
                  <c:v>243.80910930098901</c:v>
                </c:pt>
                <c:pt idx="9718">
                  <c:v>243.90367295783199</c:v>
                </c:pt>
                <c:pt idx="9719">
                  <c:v>243.99823661013599</c:v>
                </c:pt>
                <c:pt idx="9720">
                  <c:v>244.09280025790301</c:v>
                </c:pt>
                <c:pt idx="9721">
                  <c:v>244.187363901135</c:v>
                </c:pt>
                <c:pt idx="9722">
                  <c:v>244.28192753983501</c:v>
                </c:pt>
                <c:pt idx="9723">
                  <c:v>244.376491174005</c:v>
                </c:pt>
                <c:pt idx="9724">
                  <c:v>244.471054803648</c:v>
                </c:pt>
                <c:pt idx="9725">
                  <c:v>244.56561842876499</c:v>
                </c:pt>
                <c:pt idx="9726">
                  <c:v>244.66018204935901</c:v>
                </c:pt>
                <c:pt idx="9727">
                  <c:v>244.75474566543301</c:v>
                </c:pt>
                <c:pt idx="9728">
                  <c:v>244.84930927698801</c:v>
                </c:pt>
                <c:pt idx="9729">
                  <c:v>244.943872884027</c:v>
                </c:pt>
                <c:pt idx="9730">
                  <c:v>245.038436486552</c:v>
                </c:pt>
                <c:pt idx="9731">
                  <c:v>245.13300008456599</c:v>
                </c:pt>
                <c:pt idx="9732">
                  <c:v>245.22756367807099</c:v>
                </c:pt>
                <c:pt idx="9733">
                  <c:v>245.32212726706899</c:v>
                </c:pt>
                <c:pt idx="9734">
                  <c:v>245.416690851563</c:v>
                </c:pt>
                <c:pt idx="9735">
                  <c:v>245.51125443155399</c:v>
                </c:pt>
                <c:pt idx="9736">
                  <c:v>245.605818007046</c:v>
                </c:pt>
                <c:pt idx="9737">
                  <c:v>245.70038157804001</c:v>
                </c:pt>
                <c:pt idx="9738">
                  <c:v>245.79494514454001</c:v>
                </c:pt>
                <c:pt idx="9739">
                  <c:v>245.889508706546</c:v>
                </c:pt>
                <c:pt idx="9740">
                  <c:v>245.98407226406101</c:v>
                </c:pt>
                <c:pt idx="9741">
                  <c:v>246.07863581708901</c:v>
                </c:pt>
                <c:pt idx="9742">
                  <c:v>246.17319936563001</c:v>
                </c:pt>
                <c:pt idx="9743">
                  <c:v>246.267762909688</c:v>
                </c:pt>
                <c:pt idx="9744">
                  <c:v>246.362326449264</c:v>
                </c:pt>
                <c:pt idx="9745">
                  <c:v>246.45688998436199</c:v>
                </c:pt>
                <c:pt idx="9746">
                  <c:v>246.551453514982</c:v>
                </c:pt>
                <c:pt idx="9747">
                  <c:v>246.646017041128</c:v>
                </c:pt>
                <c:pt idx="9748">
                  <c:v>246.74058056280199</c:v>
                </c:pt>
                <c:pt idx="9749">
                  <c:v>246.83514408000701</c:v>
                </c:pt>
                <c:pt idx="9750">
                  <c:v>246.929707592743</c:v>
                </c:pt>
                <c:pt idx="9751">
                  <c:v>247.02427110101399</c:v>
                </c:pt>
                <c:pt idx="9752">
                  <c:v>247.11883460482301</c:v>
                </c:pt>
                <c:pt idx="9753">
                  <c:v>247.21339810417001</c:v>
                </c:pt>
                <c:pt idx="9754">
                  <c:v>247.30796159906001</c:v>
                </c:pt>
                <c:pt idx="9755">
                  <c:v>247.402525089493</c:v>
                </c:pt>
                <c:pt idx="9756">
                  <c:v>247.49708857547199</c:v>
                </c:pt>
                <c:pt idx="9757">
                  <c:v>247.591652057</c:v>
                </c:pt>
                <c:pt idx="9758">
                  <c:v>247.686215534079</c:v>
                </c:pt>
                <c:pt idx="9759">
                  <c:v>247.78077900671099</c:v>
                </c:pt>
                <c:pt idx="9760">
                  <c:v>247.87534247489799</c:v>
                </c:pt>
                <c:pt idx="9761">
                  <c:v>247.969905938643</c:v>
                </c:pt>
                <c:pt idx="9762">
                  <c:v>248.06446939794699</c:v>
                </c:pt>
                <c:pt idx="9763">
                  <c:v>248.15903285281399</c:v>
                </c:pt>
                <c:pt idx="9764">
                  <c:v>248.25359630324601</c:v>
                </c:pt>
                <c:pt idx="9765">
                  <c:v>248.34815974924399</c:v>
                </c:pt>
                <c:pt idx="9766">
                  <c:v>248.44272319081099</c:v>
                </c:pt>
                <c:pt idx="9767">
                  <c:v>248.53728662794899</c:v>
                </c:pt>
                <c:pt idx="9768">
                  <c:v>248.63185006066101</c:v>
                </c:pt>
                <c:pt idx="9769">
                  <c:v>248.72641348894899</c:v>
                </c:pt>
                <c:pt idx="9770">
                  <c:v>248.82097691281501</c:v>
                </c:pt>
                <c:pt idx="9771">
                  <c:v>248.915540332262</c:v>
                </c:pt>
                <c:pt idx="9772">
                  <c:v>249.010103747291</c:v>
                </c:pt>
                <c:pt idx="9773">
                  <c:v>249.104667157905</c:v>
                </c:pt>
                <c:pt idx="9774">
                  <c:v>249.19923056410701</c:v>
                </c:pt>
                <c:pt idx="9775">
                  <c:v>249.293793965898</c:v>
                </c:pt>
                <c:pt idx="9776">
                  <c:v>249.38835736327999</c:v>
                </c:pt>
                <c:pt idx="9777">
                  <c:v>249.48292075625699</c:v>
                </c:pt>
                <c:pt idx="9778">
                  <c:v>249.57748414483001</c:v>
                </c:pt>
                <c:pt idx="9779">
                  <c:v>249.67204752900199</c:v>
                </c:pt>
                <c:pt idx="9780">
                  <c:v>249.766610908774</c:v>
                </c:pt>
                <c:pt idx="9781">
                  <c:v>249.861174284149</c:v>
                </c:pt>
                <c:pt idx="9782">
                  <c:v>249.95573765513001</c:v>
                </c:pt>
                <c:pt idx="9783">
                  <c:v>250.05030102171901</c:v>
                </c:pt>
                <c:pt idx="9784">
                  <c:v>250.144864383917</c:v>
                </c:pt>
                <c:pt idx="9785">
                  <c:v>250.23942774172701</c:v>
                </c:pt>
                <c:pt idx="9786">
                  <c:v>250.33399109515199</c:v>
                </c:pt>
                <c:pt idx="9787">
                  <c:v>250.42855444419399</c:v>
                </c:pt>
                <c:pt idx="9788">
                  <c:v>250.52311778885399</c:v>
                </c:pt>
                <c:pt idx="9789">
                  <c:v>250.617681129136</c:v>
                </c:pt>
                <c:pt idx="9790">
                  <c:v>250.71224446503999</c:v>
                </c:pt>
                <c:pt idx="9791">
                  <c:v>250.80680779657101</c:v>
                </c:pt>
                <c:pt idx="9792">
                  <c:v>250.90137112372901</c:v>
                </c:pt>
                <c:pt idx="9793">
                  <c:v>250.99593444651799</c:v>
                </c:pt>
                <c:pt idx="9794">
                  <c:v>251.09049776493899</c:v>
                </c:pt>
                <c:pt idx="9795">
                  <c:v>251.18506107899401</c:v>
                </c:pt>
                <c:pt idx="9796">
                  <c:v>251.27962438868701</c:v>
                </c:pt>
                <c:pt idx="9797">
                  <c:v>251.37418769401901</c:v>
                </c:pt>
                <c:pt idx="9798">
                  <c:v>251.46875099499201</c:v>
                </c:pt>
                <c:pt idx="9799">
                  <c:v>251.56331429160801</c:v>
                </c:pt>
                <c:pt idx="9800">
                  <c:v>251.657877583871</c:v>
                </c:pt>
                <c:pt idx="9801">
                  <c:v>251.752440871781</c:v>
                </c:pt>
                <c:pt idx="9802">
                  <c:v>251.84700415534201</c:v>
                </c:pt>
                <c:pt idx="9803">
                  <c:v>251.941567434555</c:v>
                </c:pt>
                <c:pt idx="9804">
                  <c:v>252.03613070942399</c:v>
                </c:pt>
                <c:pt idx="9805">
                  <c:v>252.130693979949</c:v>
                </c:pt>
                <c:pt idx="9806">
                  <c:v>252.225257246133</c:v>
                </c:pt>
                <c:pt idx="9807">
                  <c:v>252.31982050797899</c:v>
                </c:pt>
                <c:pt idx="9808">
                  <c:v>252.41438376548899</c:v>
                </c:pt>
                <c:pt idx="9809">
                  <c:v>252.508947018665</c:v>
                </c:pt>
                <c:pt idx="9810">
                  <c:v>252.60351026750899</c:v>
                </c:pt>
                <c:pt idx="9811">
                  <c:v>252.698073512023</c:v>
                </c:pt>
                <c:pt idx="9812">
                  <c:v>252.79263675221</c:v>
                </c:pt>
                <c:pt idx="9813">
                  <c:v>252.88719998807201</c:v>
                </c:pt>
                <c:pt idx="9814">
                  <c:v>252.981763219611</c:v>
                </c:pt>
                <c:pt idx="9815">
                  <c:v>253.076326446829</c:v>
                </c:pt>
                <c:pt idx="9816">
                  <c:v>253.17088966972901</c:v>
                </c:pt>
                <c:pt idx="9817">
                  <c:v>253.26545288831301</c:v>
                </c:pt>
                <c:pt idx="9818">
                  <c:v>253.36001610258299</c:v>
                </c:pt>
                <c:pt idx="9819">
                  <c:v>253.45457931254001</c:v>
                </c:pt>
                <c:pt idx="9820">
                  <c:v>253.549142518189</c:v>
                </c:pt>
                <c:pt idx="9821">
                  <c:v>253.64370571952901</c:v>
                </c:pt>
                <c:pt idx="9822">
                  <c:v>253.738268916565</c:v>
                </c:pt>
                <c:pt idx="9823">
                  <c:v>253.83283210929801</c:v>
                </c:pt>
                <c:pt idx="9824">
                  <c:v>253.92739529772999</c:v>
                </c:pt>
                <c:pt idx="9825">
                  <c:v>254.021958481864</c:v>
                </c:pt>
                <c:pt idx="9826">
                  <c:v>254.116521661701</c:v>
                </c:pt>
                <c:pt idx="9827">
                  <c:v>254.21108483724399</c:v>
                </c:pt>
                <c:pt idx="9828">
                  <c:v>254.30564800849601</c:v>
                </c:pt>
                <c:pt idx="9829">
                  <c:v>254.400211175457</c:v>
                </c:pt>
                <c:pt idx="9830">
                  <c:v>254.494774338132</c:v>
                </c:pt>
                <c:pt idx="9831">
                  <c:v>254.58933749652101</c:v>
                </c:pt>
                <c:pt idx="9832">
                  <c:v>254.68390065062701</c:v>
                </c:pt>
                <c:pt idx="9833">
                  <c:v>254.77846380045199</c:v>
                </c:pt>
                <c:pt idx="9834">
                  <c:v>254.87302694599799</c:v>
                </c:pt>
                <c:pt idx="9835">
                  <c:v>254.96759008726801</c:v>
                </c:pt>
                <c:pt idx="9836">
                  <c:v>255.06215322426399</c:v>
                </c:pt>
                <c:pt idx="9837">
                  <c:v>255.156716356988</c:v>
                </c:pt>
                <c:pt idx="9838">
                  <c:v>255.25127948544099</c:v>
                </c:pt>
                <c:pt idx="9839">
                  <c:v>255.34584260962799</c:v>
                </c:pt>
                <c:pt idx="9840">
                  <c:v>255.44040572954799</c:v>
                </c:pt>
                <c:pt idx="9841">
                  <c:v>255.53496884520601</c:v>
                </c:pt>
                <c:pt idx="9842">
                  <c:v>255.62953195660299</c:v>
                </c:pt>
                <c:pt idx="9843">
                  <c:v>255.72409506374001</c:v>
                </c:pt>
                <c:pt idx="9844">
                  <c:v>255.81865816662099</c:v>
                </c:pt>
                <c:pt idx="9845">
                  <c:v>255.91322126524699</c:v>
                </c:pt>
                <c:pt idx="9846">
                  <c:v>256.00778435962201</c:v>
                </c:pt>
                <c:pt idx="9847">
                  <c:v>256.10234744974599</c:v>
                </c:pt>
                <c:pt idx="9848">
                  <c:v>256.19691053562201</c:v>
                </c:pt>
                <c:pt idx="9849">
                  <c:v>256.29147361725302</c:v>
                </c:pt>
                <c:pt idx="9850">
                  <c:v>256.38603669463998</c:v>
                </c:pt>
                <c:pt idx="9851">
                  <c:v>256.48059976778598</c:v>
                </c:pt>
                <c:pt idx="9852">
                  <c:v>256.57516283669298</c:v>
                </c:pt>
                <c:pt idx="9853">
                  <c:v>256.66972590136402</c:v>
                </c:pt>
                <c:pt idx="9854">
                  <c:v>256.76428896179999</c:v>
                </c:pt>
                <c:pt idx="9855">
                  <c:v>256.85885201800301</c:v>
                </c:pt>
                <c:pt idx="9856">
                  <c:v>256.95341506997698</c:v>
                </c:pt>
                <c:pt idx="9857">
                  <c:v>257.04797811772198</c:v>
                </c:pt>
                <c:pt idx="9858">
                  <c:v>257.14254116124198</c:v>
                </c:pt>
                <c:pt idx="9859">
                  <c:v>257.23710420053902</c:v>
                </c:pt>
                <c:pt idx="9860">
                  <c:v>257.33166723561402</c:v>
                </c:pt>
                <c:pt idx="9861">
                  <c:v>257.42623026646999</c:v>
                </c:pt>
                <c:pt idx="9862">
                  <c:v>257.52079329310999</c:v>
                </c:pt>
                <c:pt idx="9863">
                  <c:v>257.61535631553397</c:v>
                </c:pt>
                <c:pt idx="9864">
                  <c:v>257.709919333747</c:v>
                </c:pt>
                <c:pt idx="9865">
                  <c:v>257.804482347749</c:v>
                </c:pt>
                <c:pt idx="9866">
                  <c:v>257.89904535754403</c:v>
                </c:pt>
                <c:pt idx="9867">
                  <c:v>257.99360836313201</c:v>
                </c:pt>
                <c:pt idx="9868">
                  <c:v>258.088171364517</c:v>
                </c:pt>
                <c:pt idx="9869">
                  <c:v>258.18273436170102</c:v>
                </c:pt>
                <c:pt idx="9870">
                  <c:v>258.277297354685</c:v>
                </c:pt>
                <c:pt idx="9871">
                  <c:v>258.37186034347297</c:v>
                </c:pt>
                <c:pt idx="9872">
                  <c:v>258.46642332806601</c:v>
                </c:pt>
                <c:pt idx="9873">
                  <c:v>258.560986308466</c:v>
                </c:pt>
                <c:pt idx="9874">
                  <c:v>258.655549284676</c:v>
                </c:pt>
                <c:pt idx="9875">
                  <c:v>258.750112256698</c:v>
                </c:pt>
                <c:pt idx="9876">
                  <c:v>258.844675224534</c:v>
                </c:pt>
                <c:pt idx="9877">
                  <c:v>258.93923818818598</c:v>
                </c:pt>
                <c:pt idx="9878">
                  <c:v>259.03380114765702</c:v>
                </c:pt>
                <c:pt idx="9879">
                  <c:v>259.12836410294801</c:v>
                </c:pt>
                <c:pt idx="9880">
                  <c:v>259.22292705406198</c:v>
                </c:pt>
                <c:pt idx="9881">
                  <c:v>259.317490001002</c:v>
                </c:pt>
                <c:pt idx="9882">
                  <c:v>259.412052943768</c:v>
                </c:pt>
                <c:pt idx="9883">
                  <c:v>259.50661588236397</c:v>
                </c:pt>
                <c:pt idx="9884">
                  <c:v>259.60117881679201</c:v>
                </c:pt>
                <c:pt idx="9885">
                  <c:v>259.695741747054</c:v>
                </c:pt>
                <c:pt idx="9886">
                  <c:v>259.79030467315198</c:v>
                </c:pt>
                <c:pt idx="9887">
                  <c:v>259.884867595088</c:v>
                </c:pt>
                <c:pt idx="9888">
                  <c:v>259.97943051286398</c:v>
                </c:pt>
                <c:pt idx="9889">
                  <c:v>260.07399342648301</c:v>
                </c:pt>
                <c:pt idx="9890">
                  <c:v>260.16855633594702</c:v>
                </c:pt>
                <c:pt idx="9891">
                  <c:v>260.26311924125798</c:v>
                </c:pt>
                <c:pt idx="9892">
                  <c:v>260.35768214241898</c:v>
                </c:pt>
                <c:pt idx="9893">
                  <c:v>260.45224503943001</c:v>
                </c:pt>
                <c:pt idx="9894">
                  <c:v>260.54680793229602</c:v>
                </c:pt>
                <c:pt idx="9895">
                  <c:v>260.64137082101701</c:v>
                </c:pt>
                <c:pt idx="9896">
                  <c:v>260.73593370559598</c:v>
                </c:pt>
                <c:pt idx="9897">
                  <c:v>260.830496586035</c:v>
                </c:pt>
                <c:pt idx="9898">
                  <c:v>260.925059462337</c:v>
                </c:pt>
                <c:pt idx="9899">
                  <c:v>261.01962233450303</c:v>
                </c:pt>
                <c:pt idx="9900">
                  <c:v>261.11418520253699</c:v>
                </c:pt>
                <c:pt idx="9901">
                  <c:v>261.208748066439</c:v>
                </c:pt>
                <c:pt idx="9902">
                  <c:v>261.30331092621202</c:v>
                </c:pt>
                <c:pt idx="9903">
                  <c:v>261.39787378185798</c:v>
                </c:pt>
                <c:pt idx="9904">
                  <c:v>261.49243663338001</c:v>
                </c:pt>
                <c:pt idx="9905">
                  <c:v>261.58699948077998</c:v>
                </c:pt>
                <c:pt idx="9906">
                  <c:v>261.68156232405897</c:v>
                </c:pt>
                <c:pt idx="9907">
                  <c:v>261.77612516322102</c:v>
                </c:pt>
                <c:pt idx="9908">
                  <c:v>261.87068799826699</c:v>
                </c:pt>
                <c:pt idx="9909">
                  <c:v>261.96525082919902</c:v>
                </c:pt>
                <c:pt idx="9910">
                  <c:v>262.05981365602003</c:v>
                </c:pt>
                <c:pt idx="9911">
                  <c:v>262.15437647873102</c:v>
                </c:pt>
                <c:pt idx="9912">
                  <c:v>262.24893929733599</c:v>
                </c:pt>
                <c:pt idx="9913">
                  <c:v>262.34350211183499</c:v>
                </c:pt>
                <c:pt idx="9914">
                  <c:v>262.438064922232</c:v>
                </c:pt>
                <c:pt idx="9915">
                  <c:v>262.53262772852901</c:v>
                </c:pt>
                <c:pt idx="9916">
                  <c:v>262.62719053072698</c:v>
                </c:pt>
                <c:pt idx="9917">
                  <c:v>262.72175332882898</c:v>
                </c:pt>
                <c:pt idx="9918">
                  <c:v>262.81631612283599</c:v>
                </c:pt>
                <c:pt idx="9919">
                  <c:v>262.910878912751</c:v>
                </c:pt>
                <c:pt idx="9920">
                  <c:v>263.00544169857602</c:v>
                </c:pt>
                <c:pt idx="9921">
                  <c:v>263.10000448031201</c:v>
                </c:pt>
                <c:pt idx="9922">
                  <c:v>263.19456725796101</c:v>
                </c:pt>
                <c:pt idx="9923">
                  <c:v>263.28913003152502</c:v>
                </c:pt>
                <c:pt idx="9924">
                  <c:v>263.383692801005</c:v>
                </c:pt>
                <c:pt idx="9925">
                  <c:v>263.47825556640498</c:v>
                </c:pt>
                <c:pt idx="9926">
                  <c:v>263.57281832772497</c:v>
                </c:pt>
                <c:pt idx="9927">
                  <c:v>263.66738108496799</c:v>
                </c:pt>
                <c:pt idx="9928">
                  <c:v>263.76194383813498</c:v>
                </c:pt>
                <c:pt idx="9929">
                  <c:v>263.85650658722898</c:v>
                </c:pt>
                <c:pt idx="9930">
                  <c:v>263.95106933224997</c:v>
                </c:pt>
                <c:pt idx="9931">
                  <c:v>264.045632073202</c:v>
                </c:pt>
                <c:pt idx="9932">
                  <c:v>264.14019481008501</c:v>
                </c:pt>
                <c:pt idx="9933">
                  <c:v>264.234757542902</c:v>
                </c:pt>
                <c:pt idx="9934">
                  <c:v>264.32932027165498</c:v>
                </c:pt>
                <c:pt idx="9935">
                  <c:v>264.42388299634501</c:v>
                </c:pt>
                <c:pt idx="9936">
                  <c:v>264.51844571697501</c:v>
                </c:pt>
                <c:pt idx="9937">
                  <c:v>264.61300843354701</c:v>
                </c:pt>
                <c:pt idx="9938">
                  <c:v>264.70757114606101</c:v>
                </c:pt>
                <c:pt idx="9939">
                  <c:v>264.80213385452203</c:v>
                </c:pt>
                <c:pt idx="9940">
                  <c:v>264.89669655892999</c:v>
                </c:pt>
                <c:pt idx="9941">
                  <c:v>264.99125925928701</c:v>
                </c:pt>
                <c:pt idx="9942">
                  <c:v>265.08582195559597</c:v>
                </c:pt>
                <c:pt idx="9943">
                  <c:v>265.180384647859</c:v>
                </c:pt>
                <c:pt idx="9944">
                  <c:v>265.27494733607699</c:v>
                </c:pt>
                <c:pt idx="9945">
                  <c:v>265.36951002025199</c:v>
                </c:pt>
                <c:pt idx="9946">
                  <c:v>265.46407270038702</c:v>
                </c:pt>
                <c:pt idx="9947">
                  <c:v>265.55863537648298</c:v>
                </c:pt>
                <c:pt idx="9948">
                  <c:v>265.653198048543</c:v>
                </c:pt>
                <c:pt idx="9949">
                  <c:v>265.747760716568</c:v>
                </c:pt>
                <c:pt idx="9950">
                  <c:v>265.84232338056</c:v>
                </c:pt>
                <c:pt idx="9951">
                  <c:v>265.93688604052198</c:v>
                </c:pt>
                <c:pt idx="9952">
                  <c:v>266.03144869645399</c:v>
                </c:pt>
                <c:pt idx="9953">
                  <c:v>266.12601134836001</c:v>
                </c:pt>
                <c:pt idx="9954">
                  <c:v>266.220573996241</c:v>
                </c:pt>
                <c:pt idx="9955">
                  <c:v>266.31513664009901</c:v>
                </c:pt>
                <c:pt idx="9956">
                  <c:v>266.40969927993501</c:v>
                </c:pt>
                <c:pt idx="9957">
                  <c:v>266.50426191575298</c:v>
                </c:pt>
                <c:pt idx="9958">
                  <c:v>266.59882454755399</c:v>
                </c:pt>
                <c:pt idx="9959">
                  <c:v>266.69338717533901</c:v>
                </c:pt>
                <c:pt idx="9960">
                  <c:v>266.787949799111</c:v>
                </c:pt>
                <c:pt idx="9961">
                  <c:v>266.88251241887099</c:v>
                </c:pt>
                <c:pt idx="9962">
                  <c:v>266.97707503462198</c:v>
                </c:pt>
                <c:pt idx="9963">
                  <c:v>267.07163764636601</c:v>
                </c:pt>
                <c:pt idx="9964">
                  <c:v>267.16620025410401</c:v>
                </c:pt>
                <c:pt idx="9965">
                  <c:v>267.26076285783802</c:v>
                </c:pt>
                <c:pt idx="9966">
                  <c:v>267.35532545757002</c:v>
                </c:pt>
                <c:pt idx="9967">
                  <c:v>267.44988805330303</c:v>
                </c:pt>
                <c:pt idx="9968">
                  <c:v>267.54445064503699</c:v>
                </c:pt>
                <c:pt idx="9969">
                  <c:v>267.63901323277503</c:v>
                </c:pt>
                <c:pt idx="9970">
                  <c:v>267.73357581651902</c:v>
                </c:pt>
                <c:pt idx="9971">
                  <c:v>267.82813839627102</c:v>
                </c:pt>
                <c:pt idx="9972">
                  <c:v>267.92270097203198</c:v>
                </c:pt>
                <c:pt idx="9973">
                  <c:v>268.01726354380497</c:v>
                </c:pt>
                <c:pt idx="9974">
                  <c:v>268.11182611159097</c:v>
                </c:pt>
                <c:pt idx="9975">
                  <c:v>268.20638867539202</c:v>
                </c:pt>
                <c:pt idx="9976">
                  <c:v>268.30095123520999</c:v>
                </c:pt>
                <c:pt idx="9977">
                  <c:v>268.39551379104699</c:v>
                </c:pt>
                <c:pt idx="9978">
                  <c:v>268.49007634290501</c:v>
                </c:pt>
                <c:pt idx="9979">
                  <c:v>268.58463889078502</c:v>
                </c:pt>
                <c:pt idx="9980">
                  <c:v>268.67920143469001</c:v>
                </c:pt>
                <c:pt idx="9981">
                  <c:v>268.773763974622</c:v>
                </c:pt>
                <c:pt idx="9982">
                  <c:v>268.86832651058103</c:v>
                </c:pt>
                <c:pt idx="9983">
                  <c:v>268.96288904257102</c:v>
                </c:pt>
                <c:pt idx="9984">
                  <c:v>269.05745157059198</c:v>
                </c:pt>
                <c:pt idx="9985">
                  <c:v>269.152014094648</c:v>
                </c:pt>
                <c:pt idx="9986">
                  <c:v>269.24657661473901</c:v>
                </c:pt>
                <c:pt idx="9987">
                  <c:v>269.34113913086702</c:v>
                </c:pt>
                <c:pt idx="9988">
                  <c:v>269.43570164303497</c:v>
                </c:pt>
                <c:pt idx="9989">
                  <c:v>269.53026415124401</c:v>
                </c:pt>
                <c:pt idx="9990">
                  <c:v>269.62482665549499</c:v>
                </c:pt>
                <c:pt idx="9991">
                  <c:v>269.71938915579199</c:v>
                </c:pt>
                <c:pt idx="9992">
                  <c:v>269.81395165213502</c:v>
                </c:pt>
                <c:pt idx="9993">
                  <c:v>269.90851414452601</c:v>
                </c:pt>
                <c:pt idx="9994">
                  <c:v>270.00307663296798</c:v>
                </c:pt>
                <c:pt idx="9995">
                  <c:v>270.09763911746097</c:v>
                </c:pt>
                <c:pt idx="9996">
                  <c:v>270.19220159800898</c:v>
                </c:pt>
                <c:pt idx="9997">
                  <c:v>270.28676407461199</c:v>
                </c:pt>
                <c:pt idx="9998">
                  <c:v>270.38132654727201</c:v>
                </c:pt>
              </c:numCache>
            </c:numRef>
          </c:xVal>
          <c:yVal>
            <c:numRef>
              <c:f>'1m length'!$B$2:$B$10000</c:f>
              <c:numCache>
                <c:formatCode>0.00E+00</c:formatCode>
                <c:ptCount val="9999"/>
                <c:pt idx="0" formatCode="General">
                  <c:v>0</c:v>
                </c:pt>
                <c:pt idx="1">
                  <c:v>-7.9199217319515998E-10</c:v>
                </c:pt>
                <c:pt idx="2">
                  <c:v>-3.1694654690308699E-9</c:v>
                </c:pt>
                <c:pt idx="3">
                  <c:v>-7.1346686603856498E-9</c:v>
                </c:pt>
                <c:pt idx="4">
                  <c:v>-1.26898553314756E-8</c:v>
                </c:pt>
                <c:pt idx="5">
                  <c:v>-1.9837283877854701E-8</c:v>
                </c:pt>
                <c:pt idx="6">
                  <c:v>-2.8579217506414401E-8</c:v>
                </c:pt>
                <c:pt idx="7">
                  <c:v>-3.8917924235384203E-8</c:v>
                </c:pt>
                <c:pt idx="8">
                  <c:v>-5.0855676894331298E-8</c:v>
                </c:pt>
                <c:pt idx="9">
                  <c:v>-6.4394753124160994E-8</c:v>
                </c:pt>
                <c:pt idx="10">
                  <c:v>-7.9537435377116494E-8</c:v>
                </c:pt>
                <c:pt idx="11">
                  <c:v>-9.6286010916779204E-8</c:v>
                </c:pt>
                <c:pt idx="12">
                  <c:v>-1.14642771818068E-7</c:v>
                </c:pt>
                <c:pt idx="13">
                  <c:v>-1.3461001496724199E-7</c:v>
                </c:pt>
                <c:pt idx="14">
                  <c:v>-1.56190042061896E-7</c:v>
                </c:pt>
                <c:pt idx="15">
                  <c:v>-1.7938515961096501E-7</c:v>
                </c:pt>
                <c:pt idx="16">
                  <c:v>-2.0419767893472101E-7</c:v>
                </c:pt>
                <c:pt idx="17">
                  <c:v>-2.3062991616477499E-7</c:v>
                </c:pt>
                <c:pt idx="18">
                  <c:v>-2.5868419224407799E-7</c:v>
                </c:pt>
                <c:pt idx="19">
                  <c:v>-2.8836283292691803E-7</c:v>
                </c:pt>
                <c:pt idx="20">
                  <c:v>-3.1966816877892099E-7</c:v>
                </c:pt>
                <c:pt idx="21">
                  <c:v>-3.5260253517705398E-7</c:v>
                </c:pt>
                <c:pt idx="22">
                  <c:v>-3.8716827230962101E-7</c:v>
                </c:pt>
                <c:pt idx="23">
                  <c:v>-4.2336772517626498E-7</c:v>
                </c:pt>
                <c:pt idx="24">
                  <c:v>-4.6120324358797002E-7</c:v>
                </c:pt>
                <c:pt idx="25">
                  <c:v>-5.0067718216705602E-7</c:v>
                </c:pt>
                <c:pt idx="26">
                  <c:v>-5.4179190034718398E-7</c:v>
                </c:pt>
                <c:pt idx="27">
                  <c:v>-5.8454976237335303E-7</c:v>
                </c:pt>
                <c:pt idx="28">
                  <c:v>-6.2895313730190295E-7</c:v>
                </c:pt>
                <c:pt idx="29">
                  <c:v>-6.75004399000512E-7</c:v>
                </c:pt>
                <c:pt idx="30">
                  <c:v>-7.2270592614819697E-7</c:v>
                </c:pt>
                <c:pt idx="31">
                  <c:v>-7.7206010223531602E-7</c:v>
                </c:pt>
                <c:pt idx="32">
                  <c:v>-8.2306931556356403E-7</c:v>
                </c:pt>
                <c:pt idx="33">
                  <c:v>-8.7573595924597798E-7</c:v>
                </c:pt>
                <c:pt idx="34">
                  <c:v>-9.3006243120693299E-7</c:v>
                </c:pt>
                <c:pt idx="35">
                  <c:v>-9.8605113418214507E-7</c:v>
                </c:pt>
                <c:pt idx="36">
                  <c:v>-1.0437044757186599E-6</c:v>
                </c:pt>
                <c:pt idx="37">
                  <c:v>-1.1030248681748899E-6</c:v>
                </c:pt>
                <c:pt idx="38">
                  <c:v>-1.1640147287205699E-6</c:v>
                </c:pt>
                <c:pt idx="39">
                  <c:v>-1.2266764793367599E-6</c:v>
                </c:pt>
                <c:pt idx="40">
                  <c:v>-1.2910125468158799E-6</c:v>
                </c:pt>
                <c:pt idx="41">
                  <c:v>-1.35702536276168E-6</c:v>
                </c:pt>
                <c:pt idx="42">
                  <c:v>-1.4247173635892699E-6</c:v>
                </c:pt>
                <c:pt idx="43">
                  <c:v>-1.4940909905250799E-6</c:v>
                </c:pt>
                <c:pt idx="44">
                  <c:v>-1.5651486896068701E-6</c:v>
                </c:pt>
                <c:pt idx="45">
                  <c:v>-1.6378929116837801E-6</c:v>
                </c:pt>
                <c:pt idx="46">
                  <c:v>-1.7123261124162499E-6</c:v>
                </c:pt>
                <c:pt idx="47">
                  <c:v>-1.7884507522760899E-6</c:v>
                </c:pt>
                <c:pt idx="48">
                  <c:v>-1.8662692965464199E-6</c:v>
                </c:pt>
                <c:pt idx="49">
                  <c:v>-1.9457842153217299E-6</c:v>
                </c:pt>
                <c:pt idx="50">
                  <c:v>-2.0269979835078401E-6</c:v>
                </c:pt>
                <c:pt idx="51">
                  <c:v>-2.1099130808219099E-6</c:v>
                </c:pt>
                <c:pt idx="52">
                  <c:v>-2.19453199179244E-6</c:v>
                </c:pt>
                <c:pt idx="53">
                  <c:v>-2.2808572057592699E-6</c:v>
                </c:pt>
                <c:pt idx="54">
                  <c:v>-2.36889121687358E-6</c:v>
                </c:pt>
                <c:pt idx="55">
                  <c:v>-2.4586365240979001E-6</c:v>
                </c:pt>
                <c:pt idx="56">
                  <c:v>-2.5500956312060999E-6</c:v>
                </c:pt>
                <c:pt idx="57">
                  <c:v>-2.6432710467833699E-6</c:v>
                </c:pt>
                <c:pt idx="58">
                  <c:v>-2.7381652842262702E-6</c:v>
                </c:pt>
                <c:pt idx="59">
                  <c:v>-2.8347808617426801E-6</c:v>
                </c:pt>
                <c:pt idx="60">
                  <c:v>-2.9331203023518499E-6</c:v>
                </c:pt>
                <c:pt idx="61">
                  <c:v>-3.0331861338843299E-6</c:v>
                </c:pt>
                <c:pt idx="62">
                  <c:v>-3.13498088898204E-6</c:v>
                </c:pt>
                <c:pt idx="63">
                  <c:v>-3.23850710509824E-6</c:v>
                </c:pt>
                <c:pt idx="64">
                  <c:v>-3.3437673244975299E-6</c:v>
                </c:pt>
                <c:pt idx="65">
                  <c:v>-3.45076409425584E-6</c:v>
                </c:pt>
                <c:pt idx="66">
                  <c:v>-3.5594999662604601E-6</c:v>
                </c:pt>
                <c:pt idx="67">
                  <c:v>-3.6699774972099998E-6</c:v>
                </c:pt>
                <c:pt idx="68">
                  <c:v>-3.78219924861444E-6</c:v>
                </c:pt>
                <c:pt idx="69">
                  <c:v>-3.8961677867950699E-6</c:v>
                </c:pt>
                <c:pt idx="70">
                  <c:v>-4.0118856828845599E-6</c:v>
                </c:pt>
                <c:pt idx="71">
                  <c:v>-4.1293555128268899E-6</c:v>
                </c:pt>
                <c:pt idx="72">
                  <c:v>-4.24857985737739E-6</c:v>
                </c:pt>
                <c:pt idx="73">
                  <c:v>-4.3695613021027401E-6</c:v>
                </c:pt>
                <c:pt idx="74">
                  <c:v>-4.4923024373809696E-6</c:v>
                </c:pt>
                <c:pt idx="75">
                  <c:v>-4.6168058584014202E-6</c:v>
                </c:pt>
                <c:pt idx="76">
                  <c:v>-4.7430741651648103E-6</c:v>
                </c:pt>
                <c:pt idx="77">
                  <c:v>-4.87110996248318E-6</c:v>
                </c:pt>
                <c:pt idx="78">
                  <c:v>-5.0009158599799298E-6</c:v>
                </c:pt>
                <c:pt idx="79">
                  <c:v>-5.1324944720897701E-6</c:v>
                </c:pt>
                <c:pt idx="80">
                  <c:v>-5.2658484180587999E-6</c:v>
                </c:pt>
                <c:pt idx="81">
                  <c:v>-5.4009803219444296E-6</c:v>
                </c:pt>
                <c:pt idx="82">
                  <c:v>-5.5378928126154098E-6</c:v>
                </c:pt>
                <c:pt idx="83">
                  <c:v>-5.6765885237518501E-6</c:v>
                </c:pt>
                <c:pt idx="84">
                  <c:v>-5.8170700938452097E-6</c:v>
                </c:pt>
                <c:pt idx="85">
                  <c:v>-5.9593401661982702E-6</c:v>
                </c:pt>
                <c:pt idx="86">
                  <c:v>-6.1034013889251703E-6</c:v>
                </c:pt>
                <c:pt idx="87">
                  <c:v>-6.2492564149513799E-6</c:v>
                </c:pt>
                <c:pt idx="88">
                  <c:v>-6.3969079020137302E-6</c:v>
                </c:pt>
                <c:pt idx="89">
                  <c:v>-6.5463585126603901E-6</c:v>
                </c:pt>
                <c:pt idx="90">
                  <c:v>-6.6976109142508501E-6</c:v>
                </c:pt>
                <c:pt idx="91">
                  <c:v>-6.8506677789559801E-6</c:v>
                </c:pt>
                <c:pt idx="92">
                  <c:v>-7.0055317837579597E-6</c:v>
                </c:pt>
                <c:pt idx="93">
                  <c:v>-7.1622056104503501E-6</c:v>
                </c:pt>
                <c:pt idx="94">
                  <c:v>-7.3206919456380301E-6</c:v>
                </c:pt>
                <c:pt idx="95">
                  <c:v>-7.4809934807372203E-6</c:v>
                </c:pt>
                <c:pt idx="96">
                  <c:v>-7.6431129119754894E-6</c:v>
                </c:pt>
                <c:pt idx="97">
                  <c:v>-7.8070529403917707E-6</c:v>
                </c:pt>
                <c:pt idx="98">
                  <c:v>-7.9728162718363201E-6</c:v>
                </c:pt>
                <c:pt idx="99">
                  <c:v>-8.1404056169707295E-6</c:v>
                </c:pt>
                <c:pt idx="100">
                  <c:v>-8.30982369126797E-6</c:v>
                </c:pt>
                <c:pt idx="101">
                  <c:v>-8.4810732265827706E-6</c:v>
                </c:pt>
                <c:pt idx="102">
                  <c:v>-8.6541570093789501E-6</c:v>
                </c:pt>
                <c:pt idx="103">
                  <c:v>-8.82907784751763E-6</c:v>
                </c:pt>
                <c:pt idx="104">
                  <c:v>-9.0058385562420896E-6</c:v>
                </c:pt>
                <c:pt idx="105">
                  <c:v>-9.1844419581777004E-6</c:v>
                </c:pt>
                <c:pt idx="106">
                  <c:v>-9.3648908833319496E-6</c:v>
                </c:pt>
                <c:pt idx="107">
                  <c:v>-9.5471881690944692E-6</c:v>
                </c:pt>
                <c:pt idx="108">
                  <c:v>-9.7313366602369896E-6</c:v>
                </c:pt>
                <c:pt idx="109">
                  <c:v>-9.9173392089133605E-6</c:v>
                </c:pt>
                <c:pt idx="110">
                  <c:v>-1.01051986746595E-5</c:v>
                </c:pt>
                <c:pt idx="111">
                  <c:v>-1.02949179243937E-5</c:v>
                </c:pt>
                <c:pt idx="112">
                  <c:v>-1.0486499832416E-5</c:v>
                </c:pt>
                <c:pt idx="113">
                  <c:v>-1.06799472804087E-5</c:v>
                </c:pt>
                <c:pt idx="114">
                  <c:v>-1.0875263157436501E-5</c:v>
                </c:pt>
                <c:pt idx="115">
                  <c:v>-1.10724503599457E-5</c:v>
                </c:pt>
                <c:pt idx="116">
                  <c:v>-1.12715117917652E-5</c:v>
                </c:pt>
                <c:pt idx="117">
                  <c:v>-1.14724503641057E-5</c:v>
                </c:pt>
                <c:pt idx="118">
                  <c:v>-1.1675268995560301E-5</c:v>
                </c:pt>
                <c:pt idx="119">
                  <c:v>-1.18799706121039E-5</c:v>
                </c:pt>
                <c:pt idx="120">
                  <c:v>-1.2086558147093701E-5</c:v>
                </c:pt>
                <c:pt idx="121">
                  <c:v>-1.22950345412691E-5</c:v>
                </c:pt>
                <c:pt idx="122">
                  <c:v>-1.25054027427515E-5</c:v>
                </c:pt>
                <c:pt idx="123">
                  <c:v>-1.2717665707044499E-5</c:v>
                </c:pt>
                <c:pt idx="124">
                  <c:v>-1.29318263970336E-5</c:v>
                </c:pt>
                <c:pt idx="125">
                  <c:v>-1.31478877829867E-5</c:v>
                </c:pt>
                <c:pt idx="126">
                  <c:v>-1.33658528425538E-5</c:v>
                </c:pt>
                <c:pt idx="127">
                  <c:v>-1.3585724560766801E-5</c:v>
                </c:pt>
                <c:pt idx="128">
                  <c:v>-1.3807505930040001E-5</c:v>
                </c:pt>
                <c:pt idx="129">
                  <c:v>-1.4031199950169599E-5</c:v>
                </c:pt>
                <c:pt idx="130">
                  <c:v>-1.4256809628333901E-5</c:v>
                </c:pt>
                <c:pt idx="131">
                  <c:v>-1.4484337979093701E-5</c:v>
                </c:pt>
                <c:pt idx="132">
                  <c:v>-1.47137880243914E-5</c:v>
                </c:pt>
                <c:pt idx="133">
                  <c:v>-1.49451627935519E-5</c:v>
                </c:pt>
                <c:pt idx="134">
                  <c:v>-1.5178465323282099E-5</c:v>
                </c:pt>
                <c:pt idx="135">
                  <c:v>-1.5413698657670999E-5</c:v>
                </c:pt>
                <c:pt idx="136">
                  <c:v>-1.5650865848189802E-5</c:v>
                </c:pt>
                <c:pt idx="137">
                  <c:v>-1.5889969953691601E-5</c:v>
                </c:pt>
                <c:pt idx="138">
                  <c:v>-1.6131014040412E-5</c:v>
                </c:pt>
                <c:pt idx="139">
                  <c:v>-1.6374001181968399E-5</c:v>
                </c:pt>
                <c:pt idx="140">
                  <c:v>-1.66189344593605E-5</c:v>
                </c:pt>
                <c:pt idx="141">
                  <c:v>-1.6865816960969999E-5</c:v>
                </c:pt>
                <c:pt idx="142">
                  <c:v>-1.7114651782560801E-5</c:v>
                </c:pt>
                <c:pt idx="143">
                  <c:v>-1.7365442027279001E-5</c:v>
                </c:pt>
                <c:pt idx="144">
                  <c:v>-1.7618190805652599E-5</c:v>
                </c:pt>
                <c:pt idx="145">
                  <c:v>-1.7872901235592001E-5</c:v>
                </c:pt>
                <c:pt idx="146">
                  <c:v>-1.81295764423895E-5</c:v>
                </c:pt>
                <c:pt idx="147">
                  <c:v>-1.83882195587197E-5</c:v>
                </c:pt>
                <c:pt idx="148">
                  <c:v>-1.8648833724639099E-5</c:v>
                </c:pt>
                <c:pt idx="149">
                  <c:v>-1.89114220875865E-5</c:v>
                </c:pt>
                <c:pt idx="150">
                  <c:v>-1.9175987802382902E-5</c:v>
                </c:pt>
                <c:pt idx="151">
                  <c:v>-1.9442534031231299E-5</c:v>
                </c:pt>
                <c:pt idx="152">
                  <c:v>-1.97110639437167E-5</c:v>
                </c:pt>
                <c:pt idx="153">
                  <c:v>-1.9981580716806399E-5</c:v>
                </c:pt>
                <c:pt idx="154">
                  <c:v>-2.0254087534849899E-5</c:v>
                </c:pt>
                <c:pt idx="155">
                  <c:v>-2.0528587589578699E-5</c:v>
                </c:pt>
                <c:pt idx="156">
                  <c:v>-2.0805084080106299E-5</c:v>
                </c:pt>
                <c:pt idx="157">
                  <c:v>-2.10835802129286E-5</c:v>
                </c:pt>
                <c:pt idx="158">
                  <c:v>-2.1364079201923398E-5</c:v>
                </c:pt>
                <c:pt idx="159">
                  <c:v>-2.16465842683509E-5</c:v>
                </c:pt>
                <c:pt idx="160">
                  <c:v>-2.1931098640853E-5</c:v>
                </c:pt>
                <c:pt idx="161">
                  <c:v>-2.2217625555454199E-5</c:v>
                </c:pt>
                <c:pt idx="162">
                  <c:v>-2.25061682555607E-5</c:v>
                </c:pt>
                <c:pt idx="163">
                  <c:v>-2.27967299919612E-5</c:v>
                </c:pt>
                <c:pt idx="164">
                  <c:v>-2.3089314022826201E-5</c:v>
                </c:pt>
                <c:pt idx="165">
                  <c:v>-2.3383923613708599E-5</c:v>
                </c:pt>
                <c:pt idx="166">
                  <c:v>-2.36805620375433E-5</c:v>
                </c:pt>
                <c:pt idx="167">
                  <c:v>-2.3979232574647301E-5</c:v>
                </c:pt>
                <c:pt idx="168">
                  <c:v>-2.42799385127197E-5</c:v>
                </c:pt>
                <c:pt idx="169">
                  <c:v>-2.4582683146841999E-5</c:v>
                </c:pt>
                <c:pt idx="170">
                  <c:v>-2.4887469779477401E-5</c:v>
                </c:pt>
                <c:pt idx="171">
                  <c:v>-2.51943017204715E-5</c:v>
                </c:pt>
                <c:pt idx="172">
                  <c:v>-2.5503182287052101E-5</c:v>
                </c:pt>
                <c:pt idx="173">
                  <c:v>-2.5814114803828899E-5</c:v>
                </c:pt>
                <c:pt idx="174">
                  <c:v>-2.61271026027938E-5</c:v>
                </c:pt>
                <c:pt idx="175">
                  <c:v>-2.64421490233209E-5</c:v>
                </c:pt>
                <c:pt idx="176">
                  <c:v>-2.6759257412166499E-5</c:v>
                </c:pt>
                <c:pt idx="177">
                  <c:v>-2.7078431123468699E-5</c:v>
                </c:pt>
                <c:pt idx="178">
                  <c:v>-2.7399673518748199E-5</c:v>
                </c:pt>
                <c:pt idx="179">
                  <c:v>-2.7722987966907299E-5</c:v>
                </c:pt>
                <c:pt idx="180">
                  <c:v>-2.8048377844231001E-5</c:v>
                </c:pt>
                <c:pt idx="181">
                  <c:v>-2.83758465343859E-5</c:v>
                </c:pt>
                <c:pt idx="182">
                  <c:v>-2.8705397428421099E-5</c:v>
                </c:pt>
                <c:pt idx="183">
                  <c:v>-2.9037033924767601E-5</c:v>
                </c:pt>
                <c:pt idx="184">
                  <c:v>-2.9370759429238799E-5</c:v>
                </c:pt>
                <c:pt idx="185">
                  <c:v>-2.9706577355029799E-5</c:v>
                </c:pt>
                <c:pt idx="186">
                  <c:v>-3.0044491122718302E-5</c:v>
                </c:pt>
                <c:pt idx="187">
                  <c:v>-3.0384504160263802E-5</c:v>
                </c:pt>
                <c:pt idx="188">
                  <c:v>-3.07266199030081E-5</c:v>
                </c:pt>
                <c:pt idx="189">
                  <c:v>-3.1070841793675001E-5</c:v>
                </c:pt>
                <c:pt idx="190">
                  <c:v>-3.1417173282370597E-5</c:v>
                </c:pt>
                <c:pt idx="191">
                  <c:v>-3.1765617826583003E-5</c:v>
                </c:pt>
                <c:pt idx="192">
                  <c:v>-3.2116178891182502E-5</c:v>
                </c:pt>
                <c:pt idx="193">
                  <c:v>-3.2468859948421501E-5</c:v>
                </c:pt>
                <c:pt idx="194">
                  <c:v>-3.2823664477934502E-5</c:v>
                </c:pt>
                <c:pt idx="195">
                  <c:v>-3.3180595966738102E-5</c:v>
                </c:pt>
                <c:pt idx="196">
                  <c:v>-3.3539657909231202E-5</c:v>
                </c:pt>
                <c:pt idx="197">
                  <c:v>-3.3900853807194701E-5</c:v>
                </c:pt>
                <c:pt idx="198">
                  <c:v>-3.4264187169791597E-5</c:v>
                </c:pt>
                <c:pt idx="199">
                  <c:v>-3.4629661513567201E-5</c:v>
                </c:pt>
                <c:pt idx="200">
                  <c:v>-3.4997280362448803E-5</c:v>
                </c:pt>
                <c:pt idx="201">
                  <c:v>-3.5367047247745703E-5</c:v>
                </c:pt>
                <c:pt idx="202">
                  <c:v>-3.57389657081497E-5</c:v>
                </c:pt>
                <c:pt idx="203">
                  <c:v>-3.6113039289734401E-5</c:v>
                </c:pt>
                <c:pt idx="204">
                  <c:v>-3.6489271545955598E-5</c:v>
                </c:pt>
                <c:pt idx="205">
                  <c:v>-3.6867666037651502E-5</c:v>
                </c:pt>
                <c:pt idx="206">
                  <c:v>-3.7248226333042003E-5</c:v>
                </c:pt>
                <c:pt idx="207">
                  <c:v>-3.7630956007729398E-5</c:v>
                </c:pt>
                <c:pt idx="208">
                  <c:v>-3.8015858644698103E-5</c:v>
                </c:pt>
                <c:pt idx="209">
                  <c:v>-3.8402937834314699E-5</c:v>
                </c:pt>
                <c:pt idx="210">
                  <c:v>-3.87921971743278E-5</c:v>
                </c:pt>
                <c:pt idx="211">
                  <c:v>-3.9183640269868097E-5</c:v>
                </c:pt>
                <c:pt idx="212">
                  <c:v>-3.9577270733448603E-5</c:v>
                </c:pt>
                <c:pt idx="213">
                  <c:v>-3.9973092184964399E-5</c:v>
                </c:pt>
                <c:pt idx="214">
                  <c:v>-4.03711082516926E-5</c:v>
                </c:pt>
                <c:pt idx="215">
                  <c:v>-4.0771322568292498E-5</c:v>
                </c:pt>
                <c:pt idx="216">
                  <c:v>-4.1173738776805702E-5</c:v>
                </c:pt>
                <c:pt idx="217">
                  <c:v>-4.1578360526655697E-5</c:v>
                </c:pt>
                <c:pt idx="218">
                  <c:v>-4.19851914746481E-5</c:v>
                </c:pt>
                <c:pt idx="219">
                  <c:v>-4.2394235284970998E-5</c:v>
                </c:pt>
                <c:pt idx="220">
                  <c:v>-4.28054956577859E-5</c:v>
                </c:pt>
                <c:pt idx="221">
                  <c:v>-4.32189763328479E-5</c:v>
                </c:pt>
                <c:pt idx="222">
                  <c:v>-4.3634681059279403E-5</c:v>
                </c:pt>
                <c:pt idx="223">
                  <c:v>-4.4052613594551502E-5</c:v>
                </c:pt>
                <c:pt idx="224">
                  <c:v>-4.44727777044836E-5</c:v>
                </c:pt>
                <c:pt idx="225">
                  <c:v>-4.4895177163243599E-5</c:v>
                </c:pt>
                <c:pt idx="226">
                  <c:v>-4.5319815753348E-5</c:v>
                </c:pt>
                <c:pt idx="227">
                  <c:v>-4.5746697265661901E-5</c:v>
                </c:pt>
                <c:pt idx="228">
                  <c:v>-4.61758254993987E-5</c:v>
                </c:pt>
                <c:pt idx="229">
                  <c:v>-4.6607204262120601E-5</c:v>
                </c:pt>
                <c:pt idx="230">
                  <c:v>-4.7040837369737999E-5</c:v>
                </c:pt>
                <c:pt idx="231">
                  <c:v>-4.7476728646510103E-5</c:v>
                </c:pt>
                <c:pt idx="232">
                  <c:v>-4.7914881925044403E-5</c:v>
                </c:pt>
                <c:pt idx="233">
                  <c:v>-4.8355301046297002E-5</c:v>
                </c:pt>
                <c:pt idx="234">
                  <c:v>-4.87979898595727E-5</c:v>
                </c:pt>
                <c:pt idx="235">
                  <c:v>-4.9242952222524403E-5</c:v>
                </c:pt>
                <c:pt idx="236">
                  <c:v>-4.9690192001154003E-5</c:v>
                </c:pt>
                <c:pt idx="237">
                  <c:v>-5.0139713069811601E-5</c:v>
                </c:pt>
                <c:pt idx="238">
                  <c:v>-5.0591519311195897E-5</c:v>
                </c:pt>
                <c:pt idx="239">
                  <c:v>-5.10456146163542E-5</c:v>
                </c:pt>
                <c:pt idx="240">
                  <c:v>-5.1502002884682099E-5</c:v>
                </c:pt>
                <c:pt idx="241">
                  <c:v>-5.1960688023923998E-5</c:v>
                </c:pt>
                <c:pt idx="242">
                  <c:v>-5.2421673950172598E-5</c:v>
                </c:pt>
                <c:pt idx="243">
                  <c:v>-5.2884964587869198E-5</c:v>
                </c:pt>
                <c:pt idx="244">
                  <c:v>-5.3350563869803798E-5</c:v>
                </c:pt>
                <c:pt idx="245">
                  <c:v>-5.3818475737114503E-5</c:v>
                </c:pt>
                <c:pt idx="246">
                  <c:v>-5.4288704139288299E-5</c:v>
                </c:pt>
                <c:pt idx="247">
                  <c:v>-5.47612530341606E-5</c:v>
                </c:pt>
                <c:pt idx="248">
                  <c:v>-5.5236126387915302E-5</c:v>
                </c:pt>
                <c:pt idx="249">
                  <c:v>-5.5713328175084797E-5</c:v>
                </c:pt>
                <c:pt idx="250">
                  <c:v>-5.619286237855E-5</c:v>
                </c:pt>
                <c:pt idx="251">
                  <c:v>-5.6674732989540503E-5</c:v>
                </c:pt>
                <c:pt idx="252">
                  <c:v>-5.7158944007634199E-5</c:v>
                </c:pt>
                <c:pt idx="253">
                  <c:v>-5.7645499440757598E-5</c:v>
                </c:pt>
                <c:pt idx="254">
                  <c:v>-5.81344033051858E-5</c:v>
                </c:pt>
                <c:pt idx="255">
                  <c:v>-5.86256596037484E-5</c:v>
                </c:pt>
                <c:pt idx="256">
                  <c:v>-5.9119272199835501E-5</c:v>
                </c:pt>
                <c:pt idx="257">
                  <c:v>-5.9615244885753498E-5</c:v>
                </c:pt>
                <c:pt idx="258">
                  <c:v>-6.0113581467253997E-5</c:v>
                </c:pt>
                <c:pt idx="259">
                  <c:v>-6.0614285763534498E-5</c:v>
                </c:pt>
                <c:pt idx="260">
                  <c:v>-6.1117361607238095E-5</c:v>
                </c:pt>
                <c:pt idx="261">
                  <c:v>-6.1622812844453503E-5</c:v>
                </c:pt>
                <c:pt idx="262">
                  <c:v>-6.2130643334715093E-5</c:v>
                </c:pt>
                <c:pt idx="263">
                  <c:v>-6.2640856951002899E-5</c:v>
                </c:pt>
                <c:pt idx="264">
                  <c:v>-6.3153457579742499E-5</c:v>
                </c:pt>
                <c:pt idx="265">
                  <c:v>-6.3668449120805298E-5</c:v>
                </c:pt>
                <c:pt idx="266">
                  <c:v>-6.4185835487508099E-5</c:v>
                </c:pt>
                <c:pt idx="267">
                  <c:v>-6.4705620606613501E-5</c:v>
                </c:pt>
                <c:pt idx="268">
                  <c:v>-6.5227808418329706E-5</c:v>
                </c:pt>
                <c:pt idx="269">
                  <c:v>-6.5752402876310603E-5</c:v>
                </c:pt>
                <c:pt idx="270">
                  <c:v>-6.6279407947655603E-5</c:v>
                </c:pt>
                <c:pt idx="271">
                  <c:v>-6.6808827612909995E-5</c:v>
                </c:pt>
                <c:pt idx="272">
                  <c:v>-6.7340665866064397E-5</c:v>
                </c:pt>
                <c:pt idx="273">
                  <c:v>-6.7874926714555294E-5</c:v>
                </c:pt>
                <c:pt idx="274">
                  <c:v>-6.8411614179264703E-5</c:v>
                </c:pt>
                <c:pt idx="275">
                  <c:v>-6.8950732294520401E-5</c:v>
                </c:pt>
                <c:pt idx="276">
                  <c:v>-6.9492285108095598E-5</c:v>
                </c:pt>
                <c:pt idx="277">
                  <c:v>-7.0036276681209497E-5</c:v>
                </c:pt>
                <c:pt idx="278">
                  <c:v>-7.0582711088526504E-5</c:v>
                </c:pt>
                <c:pt idx="279">
                  <c:v>-7.1131592418157005E-5</c:v>
                </c:pt>
                <c:pt idx="280">
                  <c:v>-7.1682924771656898E-5</c:v>
                </c:pt>
                <c:pt idx="281">
                  <c:v>-7.2236712264027697E-5</c:v>
                </c:pt>
                <c:pt idx="282">
                  <c:v>-7.2792959023716699E-5</c:v>
                </c:pt>
                <c:pt idx="283">
                  <c:v>-7.3351669192616694E-5</c:v>
                </c:pt>
                <c:pt idx="284">
                  <c:v>-7.3912846926066204E-5</c:v>
                </c:pt>
                <c:pt idx="285">
                  <c:v>-7.4476496392849198E-5</c:v>
                </c:pt>
                <c:pt idx="286">
                  <c:v>-7.5042621775195706E-5</c:v>
                </c:pt>
                <c:pt idx="287">
                  <c:v>-7.5611227268781002E-5</c:v>
                </c:pt>
                <c:pt idx="288">
                  <c:v>-7.6182317082726202E-5</c:v>
                </c:pt>
                <c:pt idx="289">
                  <c:v>-7.6755895439598005E-5</c:v>
                </c:pt>
                <c:pt idx="290">
                  <c:v>-7.7331966575408696E-5</c:v>
                </c:pt>
                <c:pt idx="291">
                  <c:v>-7.7910534739616496E-5</c:v>
                </c:pt>
                <c:pt idx="292">
                  <c:v>-7.8491604195124804E-5</c:v>
                </c:pt>
                <c:pt idx="293">
                  <c:v>-7.9075179218282993E-5</c:v>
                </c:pt>
                <c:pt idx="294">
                  <c:v>-7.9661264098885998E-5</c:v>
                </c:pt>
                <c:pt idx="295">
                  <c:v>-8.0249863140174497E-5</c:v>
                </c:pt>
                <c:pt idx="296">
                  <c:v>-8.0840980658834701E-5</c:v>
                </c:pt>
                <c:pt idx="297">
                  <c:v>-8.1434620984998307E-5</c:v>
                </c:pt>
                <c:pt idx="298">
                  <c:v>-8.2030788462243099E-5</c:v>
                </c:pt>
                <c:pt idx="299">
                  <c:v>-8.2629487447591999E-5</c:v>
                </c:pt>
                <c:pt idx="300">
                  <c:v>-8.3230722311514096E-5</c:v>
                </c:pt>
                <c:pt idx="301">
                  <c:v>-8.38344974379236E-5</c:v>
                </c:pt>
                <c:pt idx="302">
                  <c:v>-8.44408172241807E-5</c:v>
                </c:pt>
                <c:pt idx="303">
                  <c:v>-8.5049686081091304E-5</c:v>
                </c:pt>
                <c:pt idx="304">
                  <c:v>-8.5661108432906594E-5</c:v>
                </c:pt>
                <c:pt idx="305">
                  <c:v>-8.6275088717323794E-5</c:v>
                </c:pt>
                <c:pt idx="306">
                  <c:v>-8.6891631385485499E-5</c:v>
                </c:pt>
                <c:pt idx="307">
                  <c:v>-8.7510740901980102E-5</c:v>
                </c:pt>
                <c:pt idx="308">
                  <c:v>-8.8132421744841703E-5</c:v>
                </c:pt>
                <c:pt idx="309">
                  <c:v>-8.8756678405549797E-5</c:v>
                </c:pt>
                <c:pt idx="310">
                  <c:v>-8.9383515389029707E-5</c:v>
                </c:pt>
                <c:pt idx="311">
                  <c:v>-9.0012937213652394E-5</c:v>
                </c:pt>
                <c:pt idx="312">
                  <c:v>-9.0644948411234497E-5</c:v>
                </c:pt>
                <c:pt idx="313">
                  <c:v>-9.1279553527038202E-5</c:v>
                </c:pt>
                <c:pt idx="314">
                  <c:v>-9.1916757119771505E-5</c:v>
                </c:pt>
                <c:pt idx="315">
                  <c:v>-9.25565637615878E-5</c:v>
                </c:pt>
                <c:pt idx="316">
                  <c:v>-9.3198978038086497E-5</c:v>
                </c:pt>
                <c:pt idx="317">
                  <c:v>-9.3844004548312198E-5</c:v>
                </c:pt>
                <c:pt idx="318">
                  <c:v>-9.4491647904755495E-5</c:v>
                </c:pt>
                <c:pt idx="319">
                  <c:v>-9.5141912733352497E-5</c:v>
                </c:pt>
                <c:pt idx="320">
                  <c:v>-9.57948036734851E-5</c:v>
                </c:pt>
                <c:pt idx="321">
                  <c:v>-9.6450325377980594E-5</c:v>
                </c:pt>
                <c:pt idx="322">
                  <c:v>-9.7108482513112303E-5</c:v>
                </c:pt>
                <c:pt idx="323">
                  <c:v>-9.7769279758598806E-5</c:v>
                </c:pt>
                <c:pt idx="324">
                  <c:v>-9.84327218076045E-5</c:v>
                </c:pt>
                <c:pt idx="325">
                  <c:v>-9.9098813366739499E-5</c:v>
                </c:pt>
                <c:pt idx="326">
                  <c:v>-9.9767559156059394E-5</c:v>
                </c:pt>
                <c:pt idx="327" formatCode="General">
                  <c:v>-1.00438963909065E-4</c:v>
                </c:pt>
                <c:pt idx="328" formatCode="General">
                  <c:v>-1.01113032372705E-4</c:v>
                </c:pt>
                <c:pt idx="329" formatCode="General">
                  <c:v>-1.0178976930737101E-4</c:v>
                </c:pt>
                <c:pt idx="330" formatCode="General">
                  <c:v>-1.0246917948690099E-4</c:v>
                </c:pt>
                <c:pt idx="331" formatCode="General">
                  <c:v>-1.03151267698579E-4</c:v>
                </c:pt>
                <c:pt idx="332" formatCode="General">
                  <c:v>-1.03836038743135E-4</c:v>
                </c:pt>
                <c:pt idx="333" formatCode="General">
                  <c:v>-1.0452349743474401E-4</c:v>
                </c:pt>
                <c:pt idx="334" formatCode="General">
                  <c:v>-1.05213648601028E-4</c:v>
                </c:pt>
                <c:pt idx="335" formatCode="General">
                  <c:v>-1.05906497085816E-4</c:v>
                </c:pt>
                <c:pt idx="336" formatCode="General">
                  <c:v>-1.06602047748646E-4</c:v>
                </c:pt>
                <c:pt idx="337" formatCode="General">
                  <c:v>-1.07300305461433E-4</c:v>
                </c:pt>
                <c:pt idx="338" formatCode="General">
                  <c:v>-1.08001275108434E-4</c:v>
                </c:pt>
                <c:pt idx="339" formatCode="General">
                  <c:v>-1.08704961586238E-4</c:v>
                </c:pt>
                <c:pt idx="340" formatCode="General">
                  <c:v>-1.0941136980377101E-4</c:v>
                </c:pt>
                <c:pt idx="341" formatCode="General">
                  <c:v>-1.1012050468229699E-4</c:v>
                </c:pt>
                <c:pt idx="342" formatCode="General">
                  <c:v>-1.1083237115541401E-4</c:v>
                </c:pt>
                <c:pt idx="343" formatCode="General">
                  <c:v>-1.1154697416905701E-4</c:v>
                </c:pt>
                <c:pt idx="344" formatCode="General">
                  <c:v>-1.12264318681496E-4</c:v>
                </c:pt>
                <c:pt idx="345" formatCode="General">
                  <c:v>-1.1298440966334E-4</c:v>
                </c:pt>
                <c:pt idx="346" formatCode="General">
                  <c:v>-1.1370725209753E-4</c:v>
                </c:pt>
                <c:pt idx="347" formatCode="General">
                  <c:v>-1.14432850979347E-4</c:v>
                </c:pt>
                <c:pt idx="348" formatCode="General">
                  <c:v>-1.15161211316405E-4</c:v>
                </c:pt>
                <c:pt idx="349" formatCode="General">
                  <c:v>-1.15892338128657E-4</c:v>
                </c:pt>
                <c:pt idx="350" formatCode="General">
                  <c:v>-1.16626236448389E-4</c:v>
                </c:pt>
                <c:pt idx="351" formatCode="General">
                  <c:v>-1.17362911320225E-4</c:v>
                </c:pt>
                <c:pt idx="352" formatCode="General">
                  <c:v>-1.18102367801126E-4</c:v>
                </c:pt>
                <c:pt idx="353" formatCode="General">
                  <c:v>-1.1884461096038699E-4</c:v>
                </c:pt>
                <c:pt idx="354" formatCode="General">
                  <c:v>-1.1958964587964E-4</c:v>
                </c:pt>
                <c:pt idx="355" formatCode="General">
                  <c:v>-1.20337477652853E-4</c:v>
                </c:pt>
                <c:pt idx="356" formatCode="General">
                  <c:v>-1.21088111386331E-4</c:v>
                </c:pt>
                <c:pt idx="357" formatCode="General">
                  <c:v>-1.21841552198714E-4</c:v>
                </c:pt>
                <c:pt idx="358" formatCode="General">
                  <c:v>-1.2259780522097901E-4</c:v>
                </c:pt>
                <c:pt idx="359" formatCode="General">
                  <c:v>-1.2335687559643699E-4</c:v>
                </c:pt>
                <c:pt idx="360" formatCode="General">
                  <c:v>-1.24118768480739E-4</c:v>
                </c:pt>
                <c:pt idx="361" formatCode="General">
                  <c:v>-1.2488348904186801E-4</c:v>
                </c:pt>
                <c:pt idx="362" formatCode="General">
                  <c:v>-1.25651042460146E-4</c:v>
                </c:pt>
                <c:pt idx="363" formatCode="General">
                  <c:v>-1.26421433928229E-4</c:v>
                </c:pt>
                <c:pt idx="364" formatCode="General">
                  <c:v>-1.2719466865111201E-4</c:v>
                </c:pt>
                <c:pt idx="365" formatCode="General">
                  <c:v>-1.2797075184612199E-4</c:v>
                </c:pt>
                <c:pt idx="366" formatCode="General">
                  <c:v>-1.28749688742926E-4</c:v>
                </c:pt>
                <c:pt idx="367" formatCode="General">
                  <c:v>-1.2953148458352601E-4</c:v>
                </c:pt>
                <c:pt idx="368" formatCode="General">
                  <c:v>-1.3031614462225799E-4</c:v>
                </c:pt>
                <c:pt idx="369" formatCode="General">
                  <c:v>-1.31103674125797E-4</c:v>
                </c:pt>
                <c:pt idx="370" formatCode="General">
                  <c:v>-1.3189407837315201E-4</c:v>
                </c:pt>
                <c:pt idx="371" formatCode="General">
                  <c:v>-1.3268736265566999E-4</c:v>
                </c:pt>
                <c:pt idx="372" formatCode="General">
                  <c:v>-1.3348353227703299E-4</c:v>
                </c:pt>
                <c:pt idx="373" formatCode="General">
                  <c:v>-1.3428259255325801E-4</c:v>
                </c:pt>
                <c:pt idx="374" formatCode="General">
                  <c:v>-1.3508454881270101E-4</c:v>
                </c:pt>
                <c:pt idx="375" formatCode="General">
                  <c:v>-1.35889406396052E-4</c:v>
                </c:pt>
                <c:pt idx="376" formatCode="General">
                  <c:v>-1.3669717065633701E-4</c:v>
                </c:pt>
                <c:pt idx="377" formatCode="General">
                  <c:v>-1.37507846958919E-4</c:v>
                </c:pt>
                <c:pt idx="378" formatCode="General">
                  <c:v>-1.38321440681497E-4</c:v>
                </c:pt>
                <c:pt idx="379" formatCode="General">
                  <c:v>-1.39137957214106E-4</c:v>
                </c:pt>
                <c:pt idx="380" formatCode="General">
                  <c:v>-1.3995740195911699E-4</c:v>
                </c:pt>
                <c:pt idx="381" formatCode="General">
                  <c:v>-1.40779780331238E-4</c:v>
                </c:pt>
                <c:pt idx="382" formatCode="General">
                  <c:v>-1.4160509775751101E-4</c:v>
                </c:pt>
                <c:pt idx="383" formatCode="General">
                  <c:v>-1.4243335967731701E-4</c:v>
                </c:pt>
                <c:pt idx="384" formatCode="General">
                  <c:v>-1.4326457154237001E-4</c:v>
                </c:pt>
                <c:pt idx="385" formatCode="General">
                  <c:v>-1.44098738816722E-4</c:v>
                </c:pt>
                <c:pt idx="386" formatCode="General">
                  <c:v>-1.4493586697676201E-4</c:v>
                </c:pt>
                <c:pt idx="387" formatCode="General">
                  <c:v>-1.4577596151121299E-4</c:v>
                </c:pt>
                <c:pt idx="388" formatCode="General">
                  <c:v>-1.4661902792113501E-4</c:v>
                </c:pt>
                <c:pt idx="389" formatCode="General">
                  <c:v>-1.47465071719925E-4</c:v>
                </c:pt>
                <c:pt idx="390" formatCode="General">
                  <c:v>-1.48314098433315E-4</c:v>
                </c:pt>
                <c:pt idx="391" formatCode="General">
                  <c:v>-1.49166113599374E-4</c:v>
                </c:pt>
                <c:pt idx="392" formatCode="General">
                  <c:v>-1.5002112276850499E-4</c:v>
                </c:pt>
                <c:pt idx="393" formatCode="General">
                  <c:v>-1.5087913150345001E-4</c:v>
                </c:pt>
                <c:pt idx="394" formatCode="General">
                  <c:v>-1.5174014537928601E-4</c:v>
                </c:pt>
                <c:pt idx="395" formatCode="General">
                  <c:v>-1.5260416998342499E-4</c:v>
                </c:pt>
                <c:pt idx="396" formatCode="General">
                  <c:v>-1.53471210915617E-4</c:v>
                </c:pt>
                <c:pt idx="397" formatCode="General">
                  <c:v>-1.5434127378794699E-4</c:v>
                </c:pt>
                <c:pt idx="398" formatCode="General">
                  <c:v>-1.5521436422483601E-4</c:v>
                </c:pt>
                <c:pt idx="399" formatCode="General">
                  <c:v>-1.5609048786304199E-4</c:v>
                </c:pt>
                <c:pt idx="400" formatCode="General">
                  <c:v>-1.5696965035165799E-4</c:v>
                </c:pt>
                <c:pt idx="401" formatCode="General">
                  <c:v>-1.5785185735211501E-4</c:v>
                </c:pt>
                <c:pt idx="402" formatCode="General">
                  <c:v>-1.5873711453817701E-4</c:v>
                </c:pt>
                <c:pt idx="403" formatCode="General">
                  <c:v>-1.5962542759594801E-4</c:v>
                </c:pt>
                <c:pt idx="404" formatCode="General">
                  <c:v>-1.6051680222386501E-4</c:v>
                </c:pt>
                <c:pt idx="405" formatCode="General">
                  <c:v>-1.6141124413270299E-4</c:v>
                </c:pt>
                <c:pt idx="406" formatCode="General">
                  <c:v>-1.62308759045571E-4</c:v>
                </c:pt>
                <c:pt idx="407" formatCode="General">
                  <c:v>-1.63209352697917E-4</c:v>
                </c:pt>
                <c:pt idx="408" formatCode="General">
                  <c:v>-1.6411303083752301E-4</c:v>
                </c:pt>
                <c:pt idx="409" formatCode="General">
                  <c:v>-1.65019799224508E-4</c:v>
                </c:pt>
                <c:pt idx="410" formatCode="General">
                  <c:v>-1.6592966363132699E-4</c:v>
                </c:pt>
                <c:pt idx="411" formatCode="General">
                  <c:v>-1.6684262984277101E-4</c:v>
                </c:pt>
                <c:pt idx="412" formatCode="General">
                  <c:v>-1.6775870365596699E-4</c:v>
                </c:pt>
                <c:pt idx="413" formatCode="General">
                  <c:v>-1.6867789088037899E-4</c:v>
                </c:pt>
                <c:pt idx="414" formatCode="General">
                  <c:v>-1.6960019733780601E-4</c:v>
                </c:pt>
                <c:pt idx="415" formatCode="General">
                  <c:v>-1.70525628862384E-4</c:v>
                </c:pt>
                <c:pt idx="416" formatCode="General">
                  <c:v>-1.7145419130058399E-4</c:v>
                </c:pt>
                <c:pt idx="417" formatCode="General">
                  <c:v>-1.7238589057225101E-4</c:v>
                </c:pt>
                <c:pt idx="418" formatCode="General">
                  <c:v>-1.7332073267979601E-4</c:v>
                </c:pt>
                <c:pt idx="419" formatCode="General">
                  <c:v>-1.7425872364578701E-4</c:v>
                </c:pt>
                <c:pt idx="420" formatCode="General">
                  <c:v>-1.75199869511029E-4</c:v>
                </c:pt>
                <c:pt idx="421" formatCode="General">
                  <c:v>-1.7614417633456499E-4</c:v>
                </c:pt>
                <c:pt idx="422" formatCode="General">
                  <c:v>-1.7709165019367799E-4</c:v>
                </c:pt>
                <c:pt idx="423" formatCode="General">
                  <c:v>-1.7804229718388701E-4</c:v>
                </c:pt>
                <c:pt idx="424" formatCode="General">
                  <c:v>-1.7899612341895101E-4</c:v>
                </c:pt>
                <c:pt idx="425" formatCode="General">
                  <c:v>-1.7995313503086499E-4</c:v>
                </c:pt>
                <c:pt idx="426" formatCode="General">
                  <c:v>-1.8091333816986401E-4</c:v>
                </c:pt>
                <c:pt idx="427" formatCode="General">
                  <c:v>-1.8187673900442E-4</c:v>
                </c:pt>
                <c:pt idx="428" formatCode="General">
                  <c:v>-1.8284334372124401E-4</c:v>
                </c:pt>
                <c:pt idx="429" formatCode="General">
                  <c:v>-1.8381315852528601E-4</c:v>
                </c:pt>
                <c:pt idx="430" formatCode="General">
                  <c:v>-1.8478618963973099E-4</c:v>
                </c:pt>
                <c:pt idx="431" formatCode="General">
                  <c:v>-1.8576244330600501E-4</c:v>
                </c:pt>
                <c:pt idx="432" formatCode="General">
                  <c:v>-1.86741925783772E-4</c:v>
                </c:pt>
                <c:pt idx="433" formatCode="General">
                  <c:v>-1.87724643350932E-4</c:v>
                </c:pt>
                <c:pt idx="434" formatCode="General">
                  <c:v>-1.88710602303626E-4</c:v>
                </c:pt>
                <c:pt idx="435" formatCode="General">
                  <c:v>-1.8969980895623101E-4</c:v>
                </c:pt>
                <c:pt idx="436" formatCode="General">
                  <c:v>-1.9069226964136201E-4</c:v>
                </c:pt>
                <c:pt idx="437" formatCode="General">
                  <c:v>-1.9168799070987499E-4</c:v>
                </c:pt>
                <c:pt idx="438" formatCode="General">
                  <c:v>-1.9268697853086199E-4</c:v>
                </c:pt>
                <c:pt idx="439" formatCode="General">
                  <c:v>-1.93689239491652E-4</c:v>
                </c:pt>
                <c:pt idx="440" formatCode="General">
                  <c:v>-1.9469477999781501E-4</c:v>
                </c:pt>
                <c:pt idx="441" formatCode="General">
                  <c:v>-1.9570360647315599E-4</c:v>
                </c:pt>
                <c:pt idx="442" formatCode="General">
                  <c:v>-1.96715725359722E-4</c:v>
                </c:pt>
                <c:pt idx="443" formatCode="General">
                  <c:v>-1.9773114311779499E-4</c:v>
                </c:pt>
                <c:pt idx="444" formatCode="General">
                  <c:v>-1.9874986622589599E-4</c:v>
                </c:pt>
                <c:pt idx="445" formatCode="General">
                  <c:v>-1.9977190118078501E-4</c:v>
                </c:pt>
                <c:pt idx="446" formatCode="General">
                  <c:v>-2.00797254497459E-4</c:v>
                </c:pt>
                <c:pt idx="447" formatCode="General">
                  <c:v>-2.0182593270915301E-4</c:v>
                </c:pt>
                <c:pt idx="448" formatCode="General">
                  <c:v>-2.0285794236734301E-4</c:v>
                </c:pt>
                <c:pt idx="449" formatCode="General">
                  <c:v>-2.0389329004173899E-4</c:v>
                </c:pt>
                <c:pt idx="450" formatCode="General">
                  <c:v>-2.04931982320293E-4</c:v>
                </c:pt>
                <c:pt idx="451" formatCode="General">
                  <c:v>-2.0597402580919201E-4</c:v>
                </c:pt>
                <c:pt idx="452" formatCode="General">
                  <c:v>-2.07019427132862E-4</c:v>
                </c:pt>
                <c:pt idx="453" formatCode="General">
                  <c:v>-2.0806819288676499E-4</c:v>
                </c:pt>
                <c:pt idx="454" formatCode="General">
                  <c:v>-2.0912032949436601E-4</c:v>
                </c:pt>
                <c:pt idx="455" formatCode="General">
                  <c:v>-2.1017584335122799E-4</c:v>
                </c:pt>
                <c:pt idx="456" formatCode="General">
                  <c:v>-2.1123474087538199E-4</c:v>
                </c:pt>
                <c:pt idx="457" formatCode="General">
                  <c:v>-2.1229702850732599E-4</c:v>
                </c:pt>
                <c:pt idx="458" formatCode="General">
                  <c:v>-2.13362712710032E-4</c:v>
                </c:pt>
                <c:pt idx="459" formatCode="General">
                  <c:v>-2.14431799968939E-4</c:v>
                </c:pt>
                <c:pt idx="460" formatCode="General">
                  <c:v>-2.1550429679195699E-4</c:v>
                </c:pt>
                <c:pt idx="461" formatCode="General">
                  <c:v>-2.16580209709464E-4</c:v>
                </c:pt>
                <c:pt idx="462" formatCode="General">
                  <c:v>-2.1765954527431001E-4</c:v>
                </c:pt>
                <c:pt idx="463" formatCode="General">
                  <c:v>-2.1874231006181199E-4</c:v>
                </c:pt>
                <c:pt idx="464" formatCode="General">
                  <c:v>-2.1982851066975801E-4</c:v>
                </c:pt>
                <c:pt idx="465" formatCode="General">
                  <c:v>-2.20918153718407E-4</c:v>
                </c:pt>
                <c:pt idx="466" formatCode="General">
                  <c:v>-2.2201124585048601E-4</c:v>
                </c:pt>
                <c:pt idx="467" formatCode="General">
                  <c:v>-2.23107793731192E-4</c:v>
                </c:pt>
                <c:pt idx="468" formatCode="General">
                  <c:v>-2.2420780404819099E-4</c:v>
                </c:pt>
                <c:pt idx="469" formatCode="General">
                  <c:v>-2.2531128351162101E-4</c:v>
                </c:pt>
                <c:pt idx="470" formatCode="General">
                  <c:v>-2.2641823885408599E-4</c:v>
                </c:pt>
                <c:pt idx="471" formatCode="General">
                  <c:v>-2.2752867683066401E-4</c:v>
                </c:pt>
                <c:pt idx="472" formatCode="General">
                  <c:v>-2.2864260421889899E-4</c:v>
                </c:pt>
                <c:pt idx="473" formatCode="General">
                  <c:v>-2.2976002781880699E-4</c:v>
                </c:pt>
                <c:pt idx="474" formatCode="General">
                  <c:v>-2.30880954452873E-4</c:v>
                </c:pt>
                <c:pt idx="475" formatCode="General">
                  <c:v>-2.3200539096605001E-4</c:v>
                </c:pt>
                <c:pt idx="476" formatCode="General">
                  <c:v>-2.33133344225764E-4</c:v>
                </c:pt>
                <c:pt idx="477" formatCode="General">
                  <c:v>-2.34264821121908E-4</c:v>
                </c:pt>
                <c:pt idx="478" formatCode="General">
                  <c:v>-2.3539982856684701E-4</c:v>
                </c:pt>
                <c:pt idx="479" formatCode="General">
                  <c:v>-2.3653837349541201E-4</c:v>
                </c:pt>
                <c:pt idx="480" formatCode="General">
                  <c:v>-2.3768046286490701E-4</c:v>
                </c:pt>
                <c:pt idx="481" formatCode="General">
                  <c:v>-2.3882610365510599E-4</c:v>
                </c:pt>
                <c:pt idx="482" formatCode="General">
                  <c:v>-2.39975302868249E-4</c:v>
                </c:pt>
                <c:pt idx="483" formatCode="General">
                  <c:v>-2.4112806752904999E-4</c:v>
                </c:pt>
                <c:pt idx="484" formatCode="General">
                  <c:v>-2.4228440468469E-4</c:v>
                </c:pt>
                <c:pt idx="485" formatCode="General">
                  <c:v>-2.4344432140481999E-4</c:v>
                </c:pt>
                <c:pt idx="486" formatCode="General">
                  <c:v>-2.4460782478156199E-4</c:v>
                </c:pt>
                <c:pt idx="487" formatCode="General">
                  <c:v>-2.4577492192950603E-4</c:v>
                </c:pt>
                <c:pt idx="488" formatCode="General">
                  <c:v>-2.4694561998571401E-4</c:v>
                </c:pt>
                <c:pt idx="489" formatCode="General">
                  <c:v>-2.4811992610971402E-4</c:v>
                </c:pt>
                <c:pt idx="490" formatCode="General">
                  <c:v>-2.4929784748350801E-4</c:v>
                </c:pt>
                <c:pt idx="491" formatCode="General">
                  <c:v>-2.5047939131156498E-4</c:v>
                </c:pt>
                <c:pt idx="492" formatCode="General">
                  <c:v>-2.51664564820823E-4</c:v>
                </c:pt>
                <c:pt idx="493" formatCode="General">
                  <c:v>-2.52853375260693E-4</c:v>
                </c:pt>
                <c:pt idx="494" formatCode="General">
                  <c:v>-2.5404582990305199E-4</c:v>
                </c:pt>
                <c:pt idx="495" formatCode="General">
                  <c:v>-2.5524193604225002E-4</c:v>
                </c:pt>
                <c:pt idx="496" formatCode="General">
                  <c:v>-2.5644170099510403E-4</c:v>
                </c:pt>
                <c:pt idx="497" formatCode="General">
                  <c:v>-2.5764513210090203E-4</c:v>
                </c:pt>
                <c:pt idx="498" formatCode="General">
                  <c:v>-2.5885223672140198E-4</c:v>
                </c:pt>
                <c:pt idx="499" formatCode="General">
                  <c:v>-2.6006302224083102E-4</c:v>
                </c:pt>
                <c:pt idx="500" formatCode="General">
                  <c:v>-2.6127749606588599E-4</c:v>
                </c:pt>
                <c:pt idx="501" formatCode="General">
                  <c:v>-2.6249566562573298E-4</c:v>
                </c:pt>
                <c:pt idx="502" formatCode="General">
                  <c:v>-2.6371753837201001E-4</c:v>
                </c:pt>
                <c:pt idx="503" formatCode="General">
                  <c:v>-2.6494312177882098E-4</c:v>
                </c:pt>
                <c:pt idx="504" formatCode="General">
                  <c:v>-2.6617242334274401E-4</c:v>
                </c:pt>
                <c:pt idx="505" formatCode="General">
                  <c:v>-2.6740545058282199E-4</c:v>
                </c:pt>
                <c:pt idx="506" formatCode="General">
                  <c:v>-2.6864221104057199E-4</c:v>
                </c:pt>
                <c:pt idx="507" formatCode="General">
                  <c:v>-2.6988271227997902E-4</c:v>
                </c:pt>
                <c:pt idx="508" formatCode="General">
                  <c:v>-2.7112696188749598E-4</c:v>
                </c:pt>
                <c:pt idx="509" formatCode="General">
                  <c:v>-2.7237496747204901E-4</c:v>
                </c:pt>
                <c:pt idx="510" formatCode="General">
                  <c:v>-2.7362673666503199E-4</c:v>
                </c:pt>
                <c:pt idx="511" formatCode="General">
                  <c:v>-2.7488227712030701E-4</c:v>
                </c:pt>
                <c:pt idx="512" formatCode="General">
                  <c:v>-2.76141596514209E-4</c:v>
                </c:pt>
                <c:pt idx="513" formatCode="General">
                  <c:v>-2.7740470254554201E-4</c:v>
                </c:pt>
                <c:pt idx="514" formatCode="General">
                  <c:v>-2.7867160293557698E-4</c:v>
                </c:pt>
                <c:pt idx="515" formatCode="General">
                  <c:v>-2.7994230542805702E-4</c:v>
                </c:pt>
                <c:pt idx="516" formatCode="General">
                  <c:v>-2.8121681778919502E-4</c:v>
                </c:pt>
                <c:pt idx="517" formatCode="General">
                  <c:v>-2.8249514780767399E-4</c:v>
                </c:pt>
                <c:pt idx="518" formatCode="General">
                  <c:v>-2.8377730329464399E-4</c:v>
                </c:pt>
                <c:pt idx="519" formatCode="General">
                  <c:v>-2.85063292083727E-4</c:v>
                </c:pt>
                <c:pt idx="520" formatCode="General">
                  <c:v>-2.86353122031015E-4</c:v>
                </c:pt>
                <c:pt idx="521" formatCode="General">
                  <c:v>-2.8764680101506799E-4</c:v>
                </c:pt>
                <c:pt idx="522" formatCode="General">
                  <c:v>-2.88944336936918E-4</c:v>
                </c:pt>
                <c:pt idx="523" formatCode="General">
                  <c:v>-2.9024573772006398E-4</c:v>
                </c:pt>
                <c:pt idx="524" formatCode="General">
                  <c:v>-2.91551011310477E-4</c:v>
                </c:pt>
                <c:pt idx="525" formatCode="General">
                  <c:v>-2.9286016567659699E-4</c:v>
                </c:pt>
                <c:pt idx="526" formatCode="General">
                  <c:v>-2.94173208809333E-4</c:v>
                </c:pt>
                <c:pt idx="527" formatCode="General">
                  <c:v>-2.9549014872206399E-4</c:v>
                </c:pt>
                <c:pt idx="528" formatCode="General">
                  <c:v>-2.9681099345064098E-4</c:v>
                </c:pt>
                <c:pt idx="529" formatCode="General">
                  <c:v>-2.9813575105338099E-4</c:v>
                </c:pt>
                <c:pt idx="530" formatCode="General">
                  <c:v>-2.99464429611073E-4</c:v>
                </c:pt>
                <c:pt idx="531" formatCode="General">
                  <c:v>-3.0079703722697498E-4</c:v>
                </c:pt>
                <c:pt idx="532" formatCode="General">
                  <c:v>-3.0213358202681601E-4</c:v>
                </c:pt>
                <c:pt idx="533" formatCode="General">
                  <c:v>-3.0347407215879302E-4</c:v>
                </c:pt>
                <c:pt idx="534" formatCode="General">
                  <c:v>-3.0481851579357402E-4</c:v>
                </c:pt>
                <c:pt idx="535" formatCode="General">
                  <c:v>-3.06166921124296E-4</c:v>
                </c:pt>
                <c:pt idx="536" formatCode="General">
                  <c:v>-3.0751929636656499E-4</c:v>
                </c:pt>
                <c:pt idx="537" formatCode="General">
                  <c:v>-3.0887564975845902E-4</c:v>
                </c:pt>
                <c:pt idx="538" formatCode="General">
                  <c:v>-3.1023598956052398E-4</c:v>
                </c:pt>
                <c:pt idx="539" formatCode="General">
                  <c:v>-3.1160032405577601E-4</c:v>
                </c:pt>
                <c:pt idx="540" formatCode="General">
                  <c:v>-3.1296866154970098E-4</c:v>
                </c:pt>
                <c:pt idx="541" formatCode="General">
                  <c:v>-3.1434101037025499E-4</c:v>
                </c:pt>
                <c:pt idx="542" formatCode="General">
                  <c:v>-3.15717378867863E-4</c:v>
                </c:pt>
                <c:pt idx="543" formatCode="General">
                  <c:v>-3.1709777541542102E-4</c:v>
                </c:pt>
                <c:pt idx="544" formatCode="General">
                  <c:v>-3.1848220840829201E-4</c:v>
                </c:pt>
                <c:pt idx="545" formatCode="General">
                  <c:v>-3.1987068626431299E-4</c:v>
                </c:pt>
                <c:pt idx="546" formatCode="General">
                  <c:v>-3.21263217423787E-4</c:v>
                </c:pt>
                <c:pt idx="547" formatCode="General">
                  <c:v>-3.2265981034948802E-4</c:v>
                </c:pt>
                <c:pt idx="548" formatCode="General">
                  <c:v>-3.2406047352666101E-4</c:v>
                </c:pt>
                <c:pt idx="549" formatCode="General">
                  <c:v>-3.25465215463019E-4</c:v>
                </c:pt>
                <c:pt idx="550" formatCode="General">
                  <c:v>-3.26874044688745E-4</c:v>
                </c:pt>
                <c:pt idx="551" formatCode="General">
                  <c:v>-3.28286969756493E-4</c:v>
                </c:pt>
                <c:pt idx="552" formatCode="General">
                  <c:v>-3.2970399924138602E-4</c:v>
                </c:pt>
                <c:pt idx="553" formatCode="General">
                  <c:v>-3.3112514174101599E-4</c:v>
                </c:pt>
                <c:pt idx="554" formatCode="General">
                  <c:v>-3.3255040587544499E-4</c:v>
                </c:pt>
                <c:pt idx="555" formatCode="General">
                  <c:v>-3.3397980028720601E-4</c:v>
                </c:pt>
                <c:pt idx="556" formatCode="General">
                  <c:v>-3.3541333364130101E-4</c:v>
                </c:pt>
                <c:pt idx="557" formatCode="General">
                  <c:v>-3.3685101462520197E-4</c:v>
                </c:pt>
                <c:pt idx="558" formatCode="General">
                  <c:v>-3.38292851948849E-4</c:v>
                </c:pt>
                <c:pt idx="559" formatCode="General">
                  <c:v>-3.3973885434465499E-4</c:v>
                </c:pt>
                <c:pt idx="560" formatCode="General">
                  <c:v>-3.4118903056749899E-4</c:v>
                </c:pt>
                <c:pt idx="561" formatCode="General">
                  <c:v>-3.4264338939473402E-4</c:v>
                </c:pt>
                <c:pt idx="562" formatCode="General">
                  <c:v>-3.4410193962617898E-4</c:v>
                </c:pt>
                <c:pt idx="563" formatCode="General">
                  <c:v>-3.4556469008412502E-4</c:v>
                </c:pt>
                <c:pt idx="564" formatCode="General">
                  <c:v>-3.4703164961333202E-4</c:v>
                </c:pt>
                <c:pt idx="565" formatCode="General">
                  <c:v>-3.4850282708102898E-4</c:v>
                </c:pt>
                <c:pt idx="566" formatCode="General">
                  <c:v>-3.49978231376917E-4</c:v>
                </c:pt>
                <c:pt idx="567" formatCode="General">
                  <c:v>-3.5145787141316402E-4</c:v>
                </c:pt>
                <c:pt idx="568" formatCode="General">
                  <c:v>-3.5294175612440902E-4</c:v>
                </c:pt>
                <c:pt idx="569" formatCode="General">
                  <c:v>-3.5442989446776197E-4</c:v>
                </c:pt>
                <c:pt idx="570" formatCode="General">
                  <c:v>-3.55922295422802E-4</c:v>
                </c:pt>
                <c:pt idx="571" formatCode="General">
                  <c:v>-3.5741896799157597E-4</c:v>
                </c:pt>
                <c:pt idx="572" formatCode="General">
                  <c:v>-3.5891992119860299E-4</c:v>
                </c:pt>
                <c:pt idx="573" formatCode="General">
                  <c:v>-3.6042516409087098E-4</c:v>
                </c:pt>
                <c:pt idx="574" formatCode="General">
                  <c:v>-3.6193470573783802E-4</c:v>
                </c:pt>
                <c:pt idx="575" formatCode="General">
                  <c:v>-3.6344855523143098E-4</c:v>
                </c:pt>
                <c:pt idx="576" formatCode="General">
                  <c:v>-3.6496672168604799E-4</c:v>
                </c:pt>
                <c:pt idx="577" formatCode="General">
                  <c:v>-3.6648921423855502E-4</c:v>
                </c:pt>
                <c:pt idx="578" formatCode="General">
                  <c:v>-3.6801604204829002E-4</c:v>
                </c:pt>
                <c:pt idx="579" formatCode="General">
                  <c:v>-3.6954721429705901E-4</c:v>
                </c:pt>
                <c:pt idx="580" formatCode="General">
                  <c:v>-3.7108274018913899E-4</c:v>
                </c:pt>
                <c:pt idx="581" formatCode="General">
                  <c:v>-3.7262262895127498E-4</c:v>
                </c:pt>
                <c:pt idx="582" formatCode="General">
                  <c:v>-3.7416688983268502E-4</c:v>
                </c:pt>
                <c:pt idx="583" formatCode="General">
                  <c:v>-3.7571553210505402E-4</c:v>
                </c:pt>
                <c:pt idx="584" formatCode="General">
                  <c:v>-3.7726856504224199E-4</c:v>
                </c:pt>
                <c:pt idx="585" formatCode="General">
                  <c:v>-3.7882599783828201E-4</c:v>
                </c:pt>
                <c:pt idx="586" formatCode="General">
                  <c:v>-3.8038783967993701E-4</c:v>
                </c:pt>
                <c:pt idx="587" formatCode="General">
                  <c:v>-3.8195409979644801E-4</c:v>
                </c:pt>
                <c:pt idx="588" formatCode="General">
                  <c:v>-3.8352478745953399E-4</c:v>
                </c:pt>
                <c:pt idx="589" formatCode="General">
                  <c:v>-3.8509991198339301E-4</c:v>
                </c:pt>
                <c:pt idx="590" formatCode="General">
                  <c:v>-3.8667948272469899E-4</c:v>
                </c:pt>
                <c:pt idx="591" formatCode="General">
                  <c:v>-3.8826350908260698E-4</c:v>
                </c:pt>
                <c:pt idx="592" formatCode="General">
                  <c:v>-3.8985200049874698E-4</c:v>
                </c:pt>
                <c:pt idx="593" formatCode="General">
                  <c:v>-3.9144496645723099E-4</c:v>
                </c:pt>
                <c:pt idx="594" formatCode="General">
                  <c:v>-3.93042416484644E-4</c:v>
                </c:pt>
                <c:pt idx="595" formatCode="General">
                  <c:v>-3.94644360150055E-4</c:v>
                </c:pt>
                <c:pt idx="596" formatCode="General">
                  <c:v>-3.9625080706500598E-4</c:v>
                </c:pt>
                <c:pt idx="597" formatCode="General">
                  <c:v>-3.9786176688352099E-4</c:v>
                </c:pt>
                <c:pt idx="598" formatCode="General">
                  <c:v>-3.9947724930209901E-4</c:v>
                </c:pt>
                <c:pt idx="599" formatCode="General">
                  <c:v>-4.0109726405972097E-4</c:v>
                </c:pt>
                <c:pt idx="600" formatCode="General">
                  <c:v>-4.0272182093784102E-4</c:v>
                </c:pt>
                <c:pt idx="601" formatCode="General">
                  <c:v>-4.04350929760396E-4</c:v>
                </c:pt>
                <c:pt idx="602" formatCode="General">
                  <c:v>-4.0598460039379899E-4</c:v>
                </c:pt>
                <c:pt idx="603" formatCode="General">
                  <c:v>-4.0762284274694E-4</c:v>
                </c:pt>
                <c:pt idx="604" formatCode="General">
                  <c:v>-4.0926566677118998E-4</c:v>
                </c:pt>
                <c:pt idx="605" formatCode="General">
                  <c:v>-4.1091308246039501E-4</c:v>
                </c:pt>
                <c:pt idx="606" formatCode="General">
                  <c:v>-4.1256509985088298E-4</c:v>
                </c:pt>
                <c:pt idx="607" formatCode="General">
                  <c:v>-4.1422172902145599E-4</c:v>
                </c:pt>
                <c:pt idx="608" formatCode="General">
                  <c:v>-4.1588298009339703E-4</c:v>
                </c:pt>
                <c:pt idx="609" formatCode="General">
                  <c:v>-4.1754886323046601E-4</c:v>
                </c:pt>
                <c:pt idx="610" formatCode="General">
                  <c:v>-4.1921938863890201E-4</c:v>
                </c:pt>
                <c:pt idx="611" formatCode="General">
                  <c:v>-4.2089456656741999E-4</c:v>
                </c:pt>
                <c:pt idx="612" formatCode="General">
                  <c:v>-4.2257440730721698E-4</c:v>
                </c:pt>
                <c:pt idx="613" formatCode="General">
                  <c:v>-4.24258921191965E-4</c:v>
                </c:pt>
                <c:pt idx="614" formatCode="General">
                  <c:v>-4.2594811859781499E-4</c:v>
                </c:pt>
                <c:pt idx="615" formatCode="General">
                  <c:v>-4.2764200994339598E-4</c:v>
                </c:pt>
                <c:pt idx="616" formatCode="General">
                  <c:v>-4.2934060568981602E-4</c:v>
                </c:pt>
                <c:pt idx="617" formatCode="General">
                  <c:v>-4.3104391634066002E-4</c:v>
                </c:pt>
                <c:pt idx="618" formatCode="General">
                  <c:v>-4.3275195244199202E-4</c:v>
                </c:pt>
                <c:pt idx="619" formatCode="General">
                  <c:v>-4.3446472458235502E-4</c:v>
                </c:pt>
                <c:pt idx="620" formatCode="General">
                  <c:v>-4.3618224339276901E-4</c:v>
                </c:pt>
                <c:pt idx="621" formatCode="General">
                  <c:v>-4.3790451954673102E-4</c:v>
                </c:pt>
                <c:pt idx="622" formatCode="General">
                  <c:v>-4.3963156376021799E-4</c:v>
                </c:pt>
                <c:pt idx="623" formatCode="General">
                  <c:v>-4.4136338679168598E-4</c:v>
                </c:pt>
                <c:pt idx="624" formatCode="General">
                  <c:v>-4.43099999442067E-4</c:v>
                </c:pt>
                <c:pt idx="625" formatCode="General">
                  <c:v>-4.4484141255477199E-4</c:v>
                </c:pt>
                <c:pt idx="626" formatCode="General">
                  <c:v>-4.4658763701569001E-4</c:v>
                </c:pt>
                <c:pt idx="627" formatCode="General">
                  <c:v>-4.48338683753189E-4</c:v>
                </c:pt>
                <c:pt idx="628" formatCode="General">
                  <c:v>-4.50094563738115E-4</c:v>
                </c:pt>
                <c:pt idx="629" formatCode="General">
                  <c:v>-4.5185528798379098E-4</c:v>
                </c:pt>
                <c:pt idx="630" formatCode="General">
                  <c:v>-4.5362086754602E-4</c:v>
                </c:pt>
                <c:pt idx="631" formatCode="General">
                  <c:v>-4.5539131352308199E-4</c:v>
                </c:pt>
                <c:pt idx="632" formatCode="General">
                  <c:v>-4.5716663705573499E-4</c:v>
                </c:pt>
                <c:pt idx="633" formatCode="General">
                  <c:v>-4.5894684932721501E-4</c:v>
                </c:pt>
                <c:pt idx="634" formatCode="General">
                  <c:v>-4.60731961563239E-4</c:v>
                </c:pt>
                <c:pt idx="635" formatCode="General">
                  <c:v>-4.62521985031998E-4</c:v>
                </c:pt>
                <c:pt idx="636" formatCode="General">
                  <c:v>-4.6431693104416499E-4</c:v>
                </c:pt>
                <c:pt idx="637" formatCode="General">
                  <c:v>-4.6611681095288702E-4</c:v>
                </c:pt>
                <c:pt idx="638" formatCode="General">
                  <c:v>-4.6792163615379402E-4</c:v>
                </c:pt>
                <c:pt idx="639" formatCode="General">
                  <c:v>-4.6973141808499201E-4</c:v>
                </c:pt>
                <c:pt idx="640" formatCode="General">
                  <c:v>-4.7154616822706302E-4</c:v>
                </c:pt>
                <c:pt idx="641" formatCode="General">
                  <c:v>-4.7336589810307098E-4</c:v>
                </c:pt>
                <c:pt idx="642" formatCode="General">
                  <c:v>-4.7519061927855499E-4</c:v>
                </c:pt>
                <c:pt idx="643" formatCode="General">
                  <c:v>-4.7702034336153602E-4</c:v>
                </c:pt>
                <c:pt idx="644" formatCode="General">
                  <c:v>-4.7885508200250801E-4</c:v>
                </c:pt>
                <c:pt idx="645" formatCode="General">
                  <c:v>-4.8069484689444898E-4</c:v>
                </c:pt>
                <c:pt idx="646" formatCode="General">
                  <c:v>-4.8253964977281101E-4</c:v>
                </c:pt>
                <c:pt idx="647" formatCode="General">
                  <c:v>-4.8438950241552498E-4</c:v>
                </c:pt>
                <c:pt idx="648" formatCode="General">
                  <c:v>-4.8624441664300199E-4</c:v>
                </c:pt>
                <c:pt idx="649" formatCode="General">
                  <c:v>-4.88104404318129E-4</c:v>
                </c:pt>
                <c:pt idx="650" formatCode="General">
                  <c:v>-4.8996947734627301E-4</c:v>
                </c:pt>
                <c:pt idx="651" formatCode="General">
                  <c:v>-4.9183964767527896E-4</c:v>
                </c:pt>
                <c:pt idx="652" formatCode="General">
                  <c:v>-4.9371492729546797E-4</c:v>
                </c:pt>
                <c:pt idx="653" formatCode="General">
                  <c:v>-4.95595328239642E-4</c:v>
                </c:pt>
                <c:pt idx="654" formatCode="General">
                  <c:v>-4.9748086258307996E-4</c:v>
                </c:pt>
                <c:pt idx="655" formatCode="General">
                  <c:v>-4.9937154244353895E-4</c:v>
                </c:pt>
                <c:pt idx="656" formatCode="General">
                  <c:v>-5.01267379981256E-4</c:v>
                </c:pt>
                <c:pt idx="657" formatCode="General">
                  <c:v>-5.0316838739894302E-4</c:v>
                </c:pt>
                <c:pt idx="658" formatCode="General">
                  <c:v>-5.0507457694179403E-4</c:v>
                </c:pt>
                <c:pt idx="659" formatCode="General">
                  <c:v>-5.0698596089747698E-4</c:v>
                </c:pt>
                <c:pt idx="660" formatCode="General">
                  <c:v>-5.0890255159614299E-4</c:v>
                </c:pt>
                <c:pt idx="661" formatCode="General">
                  <c:v>-5.10824361410417E-4</c:v>
                </c:pt>
                <c:pt idx="662" formatCode="General">
                  <c:v>-5.1275140275540497E-4</c:v>
                </c:pt>
                <c:pt idx="663" formatCode="General">
                  <c:v>-5.1468368808869002E-4</c:v>
                </c:pt>
                <c:pt idx="664" formatCode="General">
                  <c:v>-5.1662122991033305E-4</c:v>
                </c:pt>
                <c:pt idx="665" formatCode="General">
                  <c:v>-5.1856404076287496E-4</c:v>
                </c:pt>
                <c:pt idx="666" formatCode="General">
                  <c:v>-5.2051213323133297E-4</c:v>
                </c:pt>
                <c:pt idx="667" formatCode="General">
                  <c:v>-5.22465519943204E-4</c:v>
                </c:pt>
                <c:pt idx="668" formatCode="General">
                  <c:v>-5.2442421356846197E-4</c:v>
                </c:pt>
                <c:pt idx="669" formatCode="General">
                  <c:v>-5.2638822681956099E-4</c:v>
                </c:pt>
                <c:pt idx="670" formatCode="General">
                  <c:v>-5.2835757245143003E-4</c:v>
                </c:pt>
                <c:pt idx="671" formatCode="General">
                  <c:v>-5.3033226326147903E-4</c:v>
                </c:pt>
                <c:pt idx="672" formatCode="General">
                  <c:v>-5.3231231208959696E-4</c:v>
                </c:pt>
                <c:pt idx="673" formatCode="General">
                  <c:v>-5.3429773181814795E-4</c:v>
                </c:pt>
                <c:pt idx="674" formatCode="General">
                  <c:v>-5.36288535371977E-4</c:v>
                </c:pt>
                <c:pt idx="675" formatCode="General">
                  <c:v>-5.38284735718406E-4</c:v>
                </c:pt>
                <c:pt idx="676" formatCode="General">
                  <c:v>-5.4028634586723596E-4</c:v>
                </c:pt>
                <c:pt idx="677" formatCode="General">
                  <c:v>-5.4229337887074501E-4</c:v>
                </c:pt>
                <c:pt idx="678" formatCode="General">
                  <c:v>-5.4430584782369095E-4</c:v>
                </c:pt>
                <c:pt idx="679" formatCode="General">
                  <c:v>-5.4632376586330998E-4</c:v>
                </c:pt>
                <c:pt idx="680" formatCode="General">
                  <c:v>-5.4834714616931398E-4</c:v>
                </c:pt>
                <c:pt idx="681" formatCode="General">
                  <c:v>-5.5037600196389605E-4</c:v>
                </c:pt>
                <c:pt idx="682" formatCode="General">
                  <c:v>-5.5241034651172603E-4</c:v>
                </c:pt>
                <c:pt idx="683" formatCode="General">
                  <c:v>-5.5445019311995303E-4</c:v>
                </c:pt>
                <c:pt idx="684" formatCode="General">
                  <c:v>-5.5649555513820304E-4</c:v>
                </c:pt>
                <c:pt idx="685" formatCode="General">
                  <c:v>-5.5854644595858195E-4</c:v>
                </c:pt>
                <c:pt idx="686" formatCode="General">
                  <c:v>-5.6060287901567199E-4</c:v>
                </c:pt>
                <c:pt idx="687" formatCode="General">
                  <c:v>-5.6266486778653604E-4</c:v>
                </c:pt>
                <c:pt idx="688" formatCode="General">
                  <c:v>-5.6473242579071299E-4</c:v>
                </c:pt>
                <c:pt idx="689" formatCode="General">
                  <c:v>-5.6680556659022101E-4</c:v>
                </c:pt>
                <c:pt idx="690" formatCode="General">
                  <c:v>-5.6888430378955804E-4</c:v>
                </c:pt>
                <c:pt idx="691" formatCode="General">
                  <c:v>-5.7096865103569696E-4</c:v>
                </c:pt>
                <c:pt idx="692" formatCode="General">
                  <c:v>-5.7305862201809305E-4</c:v>
                </c:pt>
                <c:pt idx="693" formatCode="General">
                  <c:v>-5.7515423046867499E-4</c:v>
                </c:pt>
                <c:pt idx="694" formatCode="General">
                  <c:v>-5.7725549016185505E-4</c:v>
                </c:pt>
                <c:pt idx="695" formatCode="General">
                  <c:v>-5.7936241491451902E-4</c:v>
                </c:pt>
                <c:pt idx="696" formatCode="General">
                  <c:v>-5.81475018586034E-4</c:v>
                </c:pt>
                <c:pt idx="697" formatCode="General">
                  <c:v>-5.8359331507824505E-4</c:v>
                </c:pt>
                <c:pt idx="698" formatCode="General">
                  <c:v>-5.8571731833547498E-4</c:v>
                </c:pt>
                <c:pt idx="699" formatCode="General">
                  <c:v>-5.8784704245424201E-4</c:v>
                </c:pt>
                <c:pt idx="700" formatCode="General">
                  <c:v>-5.8998250171906795E-4</c:v>
                </c:pt>
                <c:pt idx="701" formatCode="General">
                  <c:v>-5.9212371047143305E-4</c:v>
                </c:pt>
                <c:pt idx="702" formatCode="General">
                  <c:v>-5.94270683098451E-4</c:v>
                </c:pt>
                <c:pt idx="703" formatCode="General">
                  <c:v>-5.9642343403287204E-4</c:v>
                </c:pt>
                <c:pt idx="704" formatCode="General">
                  <c:v>-5.9858197775308102E-4</c:v>
                </c:pt>
                <c:pt idx="705" formatCode="General">
                  <c:v>-6.0074632878310001E-4</c:v>
                </c:pt>
                <c:pt idx="706" formatCode="General">
                  <c:v>-6.0291650169258602E-4</c:v>
                </c:pt>
                <c:pt idx="707" formatCode="General">
                  <c:v>-6.0509251109682903E-4</c:v>
                </c:pt>
                <c:pt idx="708" formatCode="General">
                  <c:v>-6.0727437165675701E-4</c:v>
                </c:pt>
                <c:pt idx="709" formatCode="General">
                  <c:v>-6.0946209807893296E-4</c:v>
                </c:pt>
                <c:pt idx="710" formatCode="General">
                  <c:v>-6.1165570511555602E-4</c:v>
                </c:pt>
                <c:pt idx="711" formatCode="General">
                  <c:v>-6.1385520756445896E-4</c:v>
                </c:pt>
                <c:pt idx="712" formatCode="General">
                  <c:v>-6.1606062026911199E-4</c:v>
                </c:pt>
                <c:pt idx="713" formatCode="General">
                  <c:v>-6.1827195811861796E-4</c:v>
                </c:pt>
                <c:pt idx="714" formatCode="General">
                  <c:v>-6.2048923604771902E-4</c:v>
                </c:pt>
                <c:pt idx="715" formatCode="General">
                  <c:v>-6.2271246903678997E-4</c:v>
                </c:pt>
                <c:pt idx="716" formatCode="General">
                  <c:v>-6.2494167211184302E-4</c:v>
                </c:pt>
                <c:pt idx="717" formatCode="General">
                  <c:v>-6.2717686034452296E-4</c:v>
                </c:pt>
                <c:pt idx="718" formatCode="General">
                  <c:v>-6.29418048852112E-4</c:v>
                </c:pt>
                <c:pt idx="719" formatCode="General">
                  <c:v>-6.3166525279752998E-4</c:v>
                </c:pt>
                <c:pt idx="720" formatCode="General">
                  <c:v>-6.3391848738932803E-4</c:v>
                </c:pt>
                <c:pt idx="721" formatCode="General">
                  <c:v>-6.36177767881695E-4</c:v>
                </c:pt>
                <c:pt idx="722" formatCode="General">
                  <c:v>-6.3844310957445502E-4</c:v>
                </c:pt>
                <c:pt idx="723" formatCode="General">
                  <c:v>-6.4071452781306899E-4</c:v>
                </c:pt>
                <c:pt idx="724" formatCode="General">
                  <c:v>-6.4299203798863004E-4</c:v>
                </c:pt>
                <c:pt idx="725" formatCode="General">
                  <c:v>-6.4527565553787003E-4</c:v>
                </c:pt>
                <c:pt idx="726" formatCode="General">
                  <c:v>-6.4756539594315403E-4</c:v>
                </c:pt>
                <c:pt idx="727" formatCode="General">
                  <c:v>-6.4986127473248498E-4</c:v>
                </c:pt>
                <c:pt idx="728" formatCode="General">
                  <c:v>-6.5216330747949801E-4</c:v>
                </c:pt>
                <c:pt idx="729" formatCode="General">
                  <c:v>-6.54471509803468E-4</c:v>
                </c:pt>
                <c:pt idx="730" formatCode="General">
                  <c:v>-6.5678589736930105E-4</c:v>
                </c:pt>
                <c:pt idx="731" formatCode="General">
                  <c:v>-6.5910648588754202E-4</c:v>
                </c:pt>
                <c:pt idx="732" formatCode="General">
                  <c:v>-6.6143329111437003E-4</c:v>
                </c:pt>
                <c:pt idx="733" formatCode="General">
                  <c:v>-6.6376632885159904E-4</c:v>
                </c:pt>
                <c:pt idx="734" formatCode="General">
                  <c:v>-6.6610561494667903E-4</c:v>
                </c:pt>
                <c:pt idx="735" formatCode="General">
                  <c:v>-6.6845116529269601E-4</c:v>
                </c:pt>
                <c:pt idx="736" formatCode="General">
                  <c:v>-6.7080299582837199E-4</c:v>
                </c:pt>
                <c:pt idx="737" formatCode="General">
                  <c:v>-6.7316112253806295E-4</c:v>
                </c:pt>
                <c:pt idx="738" formatCode="General">
                  <c:v>-6.7552556145176101E-4</c:v>
                </c:pt>
                <c:pt idx="739" formatCode="General">
                  <c:v>-6.7789632864509398E-4</c:v>
                </c:pt>
                <c:pt idx="740" formatCode="General">
                  <c:v>-6.8027344023932504E-4</c:v>
                </c:pt>
                <c:pt idx="741" formatCode="General">
                  <c:v>-6.8265691240135295E-4</c:v>
                </c:pt>
                <c:pt idx="742" formatCode="General">
                  <c:v>-6.8504676134371304E-4</c:v>
                </c:pt>
                <c:pt idx="743" formatCode="General">
                  <c:v>-6.8744300332457503E-4</c:v>
                </c:pt>
                <c:pt idx="744" formatCode="General">
                  <c:v>-6.8984565464774304E-4</c:v>
                </c:pt>
                <c:pt idx="745" formatCode="General">
                  <c:v>-6.9225473166266004E-4</c:v>
                </c:pt>
                <c:pt idx="746" formatCode="General">
                  <c:v>-6.9467025076440099E-4</c:v>
                </c:pt>
                <c:pt idx="747" formatCode="General">
                  <c:v>-6.9709222839367795E-4</c:v>
                </c:pt>
                <c:pt idx="748" formatCode="General">
                  <c:v>-6.9952068103684001E-4</c:v>
                </c:pt>
                <c:pt idx="749" formatCode="General">
                  <c:v>-7.01955625225869E-4</c:v>
                </c:pt>
                <c:pt idx="750" formatCode="General">
                  <c:v>-7.0439707753838397E-4</c:v>
                </c:pt>
                <c:pt idx="751" formatCode="General">
                  <c:v>-7.0684505459763902E-4</c:v>
                </c:pt>
                <c:pt idx="752" formatCode="General">
                  <c:v>-7.0929957307252405E-4</c:v>
                </c:pt>
                <c:pt idx="753" formatCode="General">
                  <c:v>-7.1176064980310496E-4</c:v>
                </c:pt>
                <c:pt idx="754" formatCode="General">
                  <c:v>-7.1422830186658004E-4</c:v>
                </c:pt>
                <c:pt idx="755" formatCode="General">
                  <c:v>-7.1670254643853998E-4</c:v>
                </c:pt>
                <c:pt idx="756" formatCode="General">
                  <c:v>-7.1918340077840198E-4</c:v>
                </c:pt>
                <c:pt idx="757" formatCode="General">
                  <c:v>-7.2167088222941701E-4</c:v>
                </c:pt>
                <c:pt idx="758" formatCode="General">
                  <c:v>-7.2416500821866504E-4</c:v>
                </c:pt>
                <c:pt idx="759" formatCode="General">
                  <c:v>-7.2666579625705599E-4</c:v>
                </c:pt>
                <c:pt idx="760" formatCode="General">
                  <c:v>-7.2917326393933096E-4</c:v>
                </c:pt>
                <c:pt idx="761" formatCode="General">
                  <c:v>-7.3168742894406101E-4</c:v>
                </c:pt>
                <c:pt idx="762" formatCode="General">
                  <c:v>-7.3420830903364598E-4</c:v>
                </c:pt>
                <c:pt idx="763" formatCode="General">
                  <c:v>-7.3673592205432002E-4</c:v>
                </c:pt>
                <c:pt idx="764" formatCode="General">
                  <c:v>-7.3927028593614302E-4</c:v>
                </c:pt>
                <c:pt idx="765" formatCode="General">
                  <c:v>-7.4181141869300799E-4</c:v>
                </c:pt>
                <c:pt idx="766" formatCode="General">
                  <c:v>-7.44359338422638E-4</c:v>
                </c:pt>
                <c:pt idx="767" formatCode="General">
                  <c:v>-7.4691406330658502E-4</c:v>
                </c:pt>
                <c:pt idx="768" formatCode="General">
                  <c:v>-7.4947561161023304E-4</c:v>
                </c:pt>
                <c:pt idx="769" formatCode="General">
                  <c:v>-7.5204400168279496E-4</c:v>
                </c:pt>
                <c:pt idx="770" formatCode="General">
                  <c:v>-7.5461925195731503E-4</c:v>
                </c:pt>
                <c:pt idx="771" formatCode="General">
                  <c:v>-7.5720138095066803E-4</c:v>
                </c:pt>
                <c:pt idx="772" formatCode="General">
                  <c:v>-7.5979040726355696E-4</c:v>
                </c:pt>
                <c:pt idx="773" formatCode="General">
                  <c:v>-7.6238634958051903E-4</c:v>
                </c:pt>
                <c:pt idx="774" formatCode="General">
                  <c:v>-7.6498922666991796E-4</c:v>
                </c:pt>
                <c:pt idx="775" formatCode="General">
                  <c:v>-7.6759905738395002E-4</c:v>
                </c:pt>
                <c:pt idx="776" formatCode="General">
                  <c:v>-7.7021586065864004E-4</c:v>
                </c:pt>
                <c:pt idx="777" formatCode="General">
                  <c:v>-7.7283965551384599E-4</c:v>
                </c:pt>
                <c:pt idx="778" formatCode="General">
                  <c:v>-7.7547046105325298E-4</c:v>
                </c:pt>
                <c:pt idx="779" formatCode="General">
                  <c:v>-7.7810829646437899E-4</c:v>
                </c:pt>
                <c:pt idx="780" formatCode="General">
                  <c:v>-7.8075318101857103E-4</c:v>
                </c:pt>
                <c:pt idx="781" formatCode="General">
                  <c:v>-7.8340513407100705E-4</c:v>
                </c:pt>
                <c:pt idx="782" formatCode="General">
                  <c:v>-7.8606417506069505E-4</c:v>
                </c:pt>
                <c:pt idx="783" formatCode="General">
                  <c:v>-7.8873032351047402E-4</c:v>
                </c:pt>
                <c:pt idx="784" formatCode="General">
                  <c:v>-7.9140359902701103E-4</c:v>
                </c:pt>
                <c:pt idx="785" formatCode="General">
                  <c:v>-7.9408402130080695E-4</c:v>
                </c:pt>
                <c:pt idx="786" formatCode="General">
                  <c:v>-7.9677161010619098E-4</c:v>
                </c:pt>
                <c:pt idx="787" formatCode="General">
                  <c:v>-7.9946638530132197E-4</c:v>
                </c:pt>
                <c:pt idx="788" formatCode="General">
                  <c:v>-8.0216836682819198E-4</c:v>
                </c:pt>
                <c:pt idx="789" formatCode="General">
                  <c:v>-8.0487757471262001E-4</c:v>
                </c:pt>
                <c:pt idx="790" formatCode="General">
                  <c:v>-8.0759402906425796E-4</c:v>
                </c:pt>
                <c:pt idx="791" formatCode="General">
                  <c:v>-8.1031775007658696E-4</c:v>
                </c:pt>
                <c:pt idx="792" formatCode="General">
                  <c:v>-8.1304875802691795E-4</c:v>
                </c:pt>
                <c:pt idx="793" formatCode="General">
                  <c:v>-8.1578707327639504E-4</c:v>
                </c:pt>
                <c:pt idx="794" formatCode="General">
                  <c:v>-8.1853271626998903E-4</c:v>
                </c:pt>
                <c:pt idx="795" formatCode="General">
                  <c:v>-8.2128570753650296E-4</c:v>
                </c:pt>
                <c:pt idx="796" formatCode="General">
                  <c:v>-8.2404606768857105E-4</c:v>
                </c:pt>
                <c:pt idx="797" formatCode="General">
                  <c:v>-8.2681381742265704E-4</c:v>
                </c:pt>
                <c:pt idx="798" formatCode="General">
                  <c:v>-8.2958897751905401E-4</c:v>
                </c:pt>
                <c:pt idx="799" formatCode="General">
                  <c:v>-8.3237156884188705E-4</c:v>
                </c:pt>
                <c:pt idx="800" formatCode="General">
                  <c:v>-8.3516161233911004E-4</c:v>
                </c:pt>
                <c:pt idx="801" formatCode="General">
                  <c:v>-8.3795912904250996E-4</c:v>
                </c:pt>
                <c:pt idx="802" formatCode="General">
                  <c:v>-8.4076414006770096E-4</c:v>
                </c:pt>
                <c:pt idx="803" formatCode="General">
                  <c:v>-8.4357666661412996E-4</c:v>
                </c:pt>
                <c:pt idx="804" formatCode="General">
                  <c:v>-8.46396729965073E-4</c:v>
                </c:pt>
                <c:pt idx="805" formatCode="General">
                  <c:v>-8.4922435148763705E-4</c:v>
                </c:pt>
                <c:pt idx="806" formatCode="General">
                  <c:v>-8.5205955263275895E-4</c:v>
                </c:pt>
                <c:pt idx="807" formatCode="General">
                  <c:v>-8.5490235493520801E-4</c:v>
                </c:pt>
                <c:pt idx="808" formatCode="General">
                  <c:v>-8.5775278001358002E-4</c:v>
                </c:pt>
                <c:pt idx="809" formatCode="General">
                  <c:v>-8.6061084957030499E-4</c:v>
                </c:pt>
                <c:pt idx="810" formatCode="General">
                  <c:v>-8.6347658539164202E-4</c:v>
                </c:pt>
                <c:pt idx="811" formatCode="General">
                  <c:v>-8.6635000934767899E-4</c:v>
                </c:pt>
                <c:pt idx="812" formatCode="General">
                  <c:v>-8.69231143392337E-4</c:v>
                </c:pt>
                <c:pt idx="813" formatCode="General">
                  <c:v>-8.7212000956336604E-4</c:v>
                </c:pt>
                <c:pt idx="814" formatCode="General">
                  <c:v>-8.7501662998234597E-4</c:v>
                </c:pt>
                <c:pt idx="815" formatCode="General">
                  <c:v>-8.77921026854688E-4</c:v>
                </c:pt>
                <c:pt idx="816" formatCode="General">
                  <c:v>-8.8083322246963497E-4</c:v>
                </c:pt>
                <c:pt idx="817" formatCode="General">
                  <c:v>-8.8375323920025697E-4</c:v>
                </c:pt>
                <c:pt idx="818" formatCode="General">
                  <c:v>-8.8668109950345696E-4</c:v>
                </c:pt>
                <c:pt idx="819" formatCode="General">
                  <c:v>-8.8961682591996803E-4</c:v>
                </c:pt>
                <c:pt idx="820" formatCode="General">
                  <c:v>-8.9256044107435296E-4</c:v>
                </c:pt>
                <c:pt idx="821" formatCode="General">
                  <c:v>-8.9551196767500597E-4</c:v>
                </c:pt>
                <c:pt idx="822" formatCode="General">
                  <c:v>-8.9847142851415002E-4</c:v>
                </c:pt>
                <c:pt idx="823" formatCode="General">
                  <c:v>-9.0143884646784098E-4</c:v>
                </c:pt>
                <c:pt idx="824" formatCode="General">
                  <c:v>-9.0441424449596295E-4</c:v>
                </c:pt>
                <c:pt idx="825" formatCode="General">
                  <c:v>-9.0739764564223304E-4</c:v>
                </c:pt>
                <c:pt idx="826" formatCode="General">
                  <c:v>-9.1038907303419398E-4</c:v>
                </c:pt>
                <c:pt idx="827" formatCode="General">
                  <c:v>-9.13388549883225E-4</c:v>
                </c:pt>
                <c:pt idx="828" formatCode="General">
                  <c:v>-9.1639609948453095E-4</c:v>
                </c:pt>
                <c:pt idx="829" formatCode="General">
                  <c:v>-9.19411745136164E-4</c:v>
                </c:pt>
                <c:pt idx="830" formatCode="General">
                  <c:v>-9.2243551011519204E-4</c:v>
                </c:pt>
                <c:pt idx="831" formatCode="General">
                  <c:v>-9.2546741776940405E-4</c:v>
                </c:pt>
                <c:pt idx="832" formatCode="General">
                  <c:v>-9.2850749152400202E-4</c:v>
                </c:pt>
                <c:pt idx="833" formatCode="General">
                  <c:v>-9.3155575488159997E-4</c:v>
                </c:pt>
                <c:pt idx="834" formatCode="General">
                  <c:v>-9.3461223142222896E-4</c:v>
                </c:pt>
                <c:pt idx="835" formatCode="General">
                  <c:v>-9.3767694480333E-4</c:v>
                </c:pt>
                <c:pt idx="836" formatCode="General">
                  <c:v>-9.4074991875976103E-4</c:v>
                </c:pt>
                <c:pt idx="837" formatCode="General">
                  <c:v>-9.4383117710379095E-4</c:v>
                </c:pt>
                <c:pt idx="838" formatCode="General">
                  <c:v>-9.4692074372510404E-4</c:v>
                </c:pt>
                <c:pt idx="839" formatCode="General">
                  <c:v>-9.5001864259079802E-4</c:v>
                </c:pt>
                <c:pt idx="840" formatCode="General">
                  <c:v>-9.5312489774538299E-4</c:v>
                </c:pt>
                <c:pt idx="841" formatCode="General">
                  <c:v>-9.5623953331078399E-4</c:v>
                </c:pt>
                <c:pt idx="842" formatCode="General">
                  <c:v>-9.5936257348633997E-4</c:v>
                </c:pt>
                <c:pt idx="843" formatCode="General">
                  <c:v>-9.6249404254880198E-4</c:v>
                </c:pt>
                <c:pt idx="844" formatCode="General">
                  <c:v>-9.6563396485233705E-4</c:v>
                </c:pt>
                <c:pt idx="845" formatCode="General">
                  <c:v>-9.6878236482852401E-4</c:v>
                </c:pt>
                <c:pt idx="846" formatCode="General">
                  <c:v>-9.7193926698635599E-4</c:v>
                </c:pt>
                <c:pt idx="847" formatCode="General">
                  <c:v>-9.7510469591224099E-4</c:v>
                </c:pt>
                <c:pt idx="848" formatCode="General">
                  <c:v>-9.7827867626999808E-4</c:v>
                </c:pt>
                <c:pt idx="849" formatCode="General">
                  <c:v>-9.8146123280086202E-4</c:v>
                </c:pt>
                <c:pt idx="850" formatCode="General">
                  <c:v>-9.8465239032348092E-4</c:v>
                </c:pt>
                <c:pt idx="851" formatCode="General">
                  <c:v>-9.8785217373391809E-4</c:v>
                </c:pt>
                <c:pt idx="852" formatCode="General">
                  <c:v>-9.9106060800564603E-4</c:v>
                </c:pt>
                <c:pt idx="853" formatCode="General">
                  <c:v>-9.942777181895571E-4</c:v>
                </c:pt>
                <c:pt idx="854" formatCode="General">
                  <c:v>-9.9750352941395306E-4</c:v>
                </c:pt>
                <c:pt idx="855" formatCode="General">
                  <c:v>-1.0007380668845499E-3</c:v>
                </c:pt>
                <c:pt idx="856" formatCode="General">
                  <c:v>-1.00398135588448E-3</c:v>
                </c:pt>
                <c:pt idx="857" formatCode="General">
                  <c:v>-1.00723342177428E-3</c:v>
                </c:pt>
                <c:pt idx="858" formatCode="General">
                  <c:v>-1.01049428999192E-3</c:v>
                </c:pt>
                <c:pt idx="859" formatCode="General">
                  <c:v>-1.01376398605277E-3</c:v>
                </c:pt>
                <c:pt idx="860" formatCode="General">
                  <c:v>-1.01704253554961E-3</c:v>
                </c:pt>
                <c:pt idx="861" formatCode="General">
                  <c:v>-1.02032996415264E-3</c:v>
                </c:pt>
                <c:pt idx="862" formatCode="General">
                  <c:v>-1.0236262976094799E-3</c:v>
                </c:pt>
                <c:pt idx="863" formatCode="General">
                  <c:v>-1.02693156174514E-3</c:v>
                </c:pt>
                <c:pt idx="864" formatCode="General">
                  <c:v>-1.0302457824620901E-3</c:v>
                </c:pt>
                <c:pt idx="865" formatCode="General">
                  <c:v>-1.03356898574015E-3</c:v>
                </c:pt>
                <c:pt idx="866" formatCode="General">
                  <c:v>-1.03690119763662E-3</c:v>
                </c:pt>
                <c:pt idx="867" formatCode="General">
                  <c:v>-1.04024244428616E-3</c:v>
                </c:pt>
                <c:pt idx="868" formatCode="General">
                  <c:v>-1.04359275190088E-3</c:v>
                </c:pt>
                <c:pt idx="869" formatCode="General">
                  <c:v>-1.04695214677028E-3</c:v>
                </c:pt>
                <c:pt idx="870" formatCode="General">
                  <c:v>-1.0503206552612799E-3</c:v>
                </c:pt>
                <c:pt idx="871" formatCode="General">
                  <c:v>-1.0536983038182399E-3</c:v>
                </c:pt>
                <c:pt idx="872" formatCode="General">
                  <c:v>-1.05708511896289E-3</c:v>
                </c:pt>
                <c:pt idx="873" formatCode="General">
                  <c:v>-1.0604811272943999E-3</c:v>
                </c:pt>
                <c:pt idx="874" formatCode="General">
                  <c:v>-1.06388635548936E-3</c:v>
                </c:pt>
                <c:pt idx="875" formatCode="General">
                  <c:v>-1.0673008303017501E-3</c:v>
                </c:pt>
                <c:pt idx="876" formatCode="General">
                  <c:v>-1.07072457856298E-3</c:v>
                </c:pt>
                <c:pt idx="877" formatCode="General">
                  <c:v>-1.0741576271818801E-3</c:v>
                </c:pt>
                <c:pt idx="878" formatCode="General">
                  <c:v>-1.07760000314467E-3</c:v>
                </c:pt>
                <c:pt idx="879" formatCode="General">
                  <c:v>-1.08105173351501E-3</c:v>
                </c:pt>
                <c:pt idx="880" formatCode="General">
                  <c:v>-1.08451284543396E-3</c:v>
                </c:pt>
                <c:pt idx="881" formatCode="General">
                  <c:v>-1.0879833661199901E-3</c:v>
                </c:pt>
                <c:pt idx="882" formatCode="General">
                  <c:v>-1.091463322869E-3</c:v>
                </c:pt>
                <c:pt idx="883" formatCode="General">
                  <c:v>-1.0949527430542899E-3</c:v>
                </c:pt>
                <c:pt idx="884" formatCode="General">
                  <c:v>-1.09845165412657E-3</c:v>
                </c:pt>
                <c:pt idx="885" formatCode="General">
                  <c:v>-1.10196008361399E-3</c:v>
                </c:pt>
                <c:pt idx="886" formatCode="General">
                  <c:v>-1.1054780591220801E-3</c:v>
                </c:pt>
                <c:pt idx="887" formatCode="General">
                  <c:v>-1.1090056083338099E-3</c:v>
                </c:pt>
                <c:pt idx="888" formatCode="General">
                  <c:v>-1.1125427590095501E-3</c:v>
                </c:pt>
                <c:pt idx="889" formatCode="General">
                  <c:v>-1.11608953898709E-3</c:v>
                </c:pt>
                <c:pt idx="890" formatCode="General">
                  <c:v>-1.1196459761816299E-3</c:v>
                </c:pt>
                <c:pt idx="891" formatCode="General">
                  <c:v>-1.1232120985857799E-3</c:v>
                </c:pt>
                <c:pt idx="892" formatCode="General">
                  <c:v>-1.1267879342695801E-3</c:v>
                </c:pt>
                <c:pt idx="893" formatCode="General">
                  <c:v>-1.1303735113804699E-3</c:v>
                </c:pt>
                <c:pt idx="894" formatCode="General">
                  <c:v>-1.1339688581433101E-3</c:v>
                </c:pt>
                <c:pt idx="895" formatCode="General">
                  <c:v>-1.1375740028603701E-3</c:v>
                </c:pt>
                <c:pt idx="896" formatCode="General">
                  <c:v>-1.1411889739113301E-3</c:v>
                </c:pt>
                <c:pt idx="897" formatCode="General">
                  <c:v>-1.1448137997533E-3</c:v>
                </c:pt>
                <c:pt idx="898" formatCode="General">
                  <c:v>-1.1484485089207901E-3</c:v>
                </c:pt>
                <c:pt idx="899" formatCode="General">
                  <c:v>-1.1520931300257201E-3</c:v>
                </c:pt>
                <c:pt idx="900" formatCode="General">
                  <c:v>-1.1557476917574399E-3</c:v>
                </c:pt>
                <c:pt idx="901" formatCode="General">
                  <c:v>-1.15941222288271E-3</c:v>
                </c:pt>
                <c:pt idx="902" formatCode="General">
                  <c:v>-1.16308675224569E-3</c:v>
                </c:pt>
                <c:pt idx="903" formatCode="General">
                  <c:v>-1.16677130876798E-3</c:v>
                </c:pt>
                <c:pt idx="904" formatCode="General">
                  <c:v>-1.1704659214485499E-3</c:v>
                </c:pt>
                <c:pt idx="905" formatCode="General">
                  <c:v>-1.1741706193638399E-3</c:v>
                </c:pt>
                <c:pt idx="906" formatCode="General">
                  <c:v>-1.17788543166767E-3</c:v>
                </c:pt>
                <c:pt idx="907" formatCode="General">
                  <c:v>-1.1816103875912599E-3</c:v>
                </c:pt>
                <c:pt idx="908" formatCode="General">
                  <c:v>-1.18534551644329E-3</c:v>
                </c:pt>
                <c:pt idx="909" formatCode="General">
                  <c:v>-1.1890908476098201E-3</c:v>
                </c:pt>
                <c:pt idx="910" formatCode="General">
                  <c:v>-1.1928464105543299E-3</c:v>
                </c:pt>
                <c:pt idx="911" formatCode="General">
                  <c:v>-1.1966122348177201E-3</c:v>
                </c:pt>
                <c:pt idx="912" formatCode="General">
                  <c:v>-1.2003883500183001E-3</c:v>
                </c:pt>
                <c:pt idx="913" formatCode="General">
                  <c:v>-1.20417478585179E-3</c:v>
                </c:pt>
                <c:pt idx="914" formatCode="General">
                  <c:v>-1.20797157209133E-3</c:v>
                </c:pt>
                <c:pt idx="915" formatCode="General">
                  <c:v>-1.2117787381264399E-3</c:v>
                </c:pt>
                <c:pt idx="916" formatCode="General">
                  <c:v>-1.2155963125158201E-3</c:v>
                </c:pt>
                <c:pt idx="917" formatCode="General">
                  <c:v>-1.2194243238252301E-3</c:v>
                </c:pt>
                <c:pt idx="918" formatCode="General">
                  <c:v>-1.2232628007955301E-3</c:v>
                </c:pt>
                <c:pt idx="919" formatCode="General">
                  <c:v>-1.22711177234266E-3</c:v>
                </c:pt>
                <c:pt idx="920" formatCode="General">
                  <c:v>-1.23097126755766E-3</c:v>
                </c:pt>
                <c:pt idx="921" formatCode="General">
                  <c:v>-1.2348413157066899E-3</c:v>
                </c:pt>
                <c:pt idx="922" formatCode="General">
                  <c:v>-1.23872194623099E-3</c:v>
                </c:pt>
                <c:pt idx="923" formatCode="General">
                  <c:v>-1.2426131887468899E-3</c:v>
                </c:pt>
                <c:pt idx="924" formatCode="General">
                  <c:v>-1.2465150730458299E-3</c:v>
                </c:pt>
                <c:pt idx="925" formatCode="General">
                  <c:v>-1.2504276290943299E-3</c:v>
                </c:pt>
                <c:pt idx="926" formatCode="General">
                  <c:v>-1.25435088703404E-3</c:v>
                </c:pt>
                <c:pt idx="927" formatCode="General">
                  <c:v>-1.2582848771816801E-3</c:v>
                </c:pt>
                <c:pt idx="928" formatCode="General">
                  <c:v>-1.2622296300290601E-3</c:v>
                </c:pt>
                <c:pt idx="929" formatCode="General">
                  <c:v>-1.2661851762431201E-3</c:v>
                </c:pt>
                <c:pt idx="930" formatCode="General">
                  <c:v>-1.2701515466658701E-3</c:v>
                </c:pt>
                <c:pt idx="931" formatCode="General">
                  <c:v>-1.2741287723144199E-3</c:v>
                </c:pt>
                <c:pt idx="932" formatCode="General">
                  <c:v>-1.27811688438099E-3</c:v>
                </c:pt>
                <c:pt idx="933" formatCode="General">
                  <c:v>-1.28211591423289E-3</c:v>
                </c:pt>
                <c:pt idx="934" formatCode="General">
                  <c:v>-1.2861258934125301E-3</c:v>
                </c:pt>
                <c:pt idx="935" formatCode="General">
                  <c:v>-1.2901468536374E-3</c:v>
                </c:pt>
                <c:pt idx="936" formatCode="General">
                  <c:v>-1.2941788268001199E-3</c:v>
                </c:pt>
                <c:pt idx="937" formatCode="General">
                  <c:v>-1.29822184496837E-3</c:v>
                </c:pt>
                <c:pt idx="938" formatCode="General">
                  <c:v>-1.3022759403849701E-3</c:v>
                </c:pt>
                <c:pt idx="939" formatCode="General">
                  <c:v>-1.3063411454677901E-3</c:v>
                </c:pt>
                <c:pt idx="940" formatCode="General">
                  <c:v>-1.3104174928098399E-3</c:v>
                </c:pt>
                <c:pt idx="941" formatCode="General">
                  <c:v>-1.31450501517919E-3</c:v>
                </c:pt>
                <c:pt idx="942" formatCode="General">
                  <c:v>-1.31860374551904E-3</c:v>
                </c:pt>
                <c:pt idx="943" formatCode="General">
                  <c:v>-1.32271371694766E-3</c:v>
                </c:pt>
                <c:pt idx="944" formatCode="General">
                  <c:v>-1.3268349627584401E-3</c:v>
                </c:pt>
                <c:pt idx="945" formatCode="General">
                  <c:v>-1.33096751641986E-3</c:v>
                </c:pt>
                <c:pt idx="946" formatCode="General">
                  <c:v>-1.33511141157549E-3</c:v>
                </c:pt>
                <c:pt idx="947" formatCode="General">
                  <c:v>-1.3392666820439901E-3</c:v>
                </c:pt>
                <c:pt idx="948" formatCode="General">
                  <c:v>-1.3434333618191499E-3</c:v>
                </c:pt>
                <c:pt idx="949" formatCode="General">
                  <c:v>-1.3476114850698301E-3</c:v>
                </c:pt>
                <c:pt idx="950" formatCode="General">
                  <c:v>-1.35180108613998E-3</c:v>
                </c:pt>
                <c:pt idx="951" formatCode="General">
                  <c:v>-1.3560021995486901E-3</c:v>
                </c:pt>
                <c:pt idx="952" formatCode="General">
                  <c:v>-1.36021485999009E-3</c:v>
                </c:pt>
                <c:pt idx="953" formatCode="General">
                  <c:v>-1.3644391023334599E-3</c:v>
                </c:pt>
                <c:pt idx="954" formatCode="General">
                  <c:v>-1.3686749616231299E-3</c:v>
                </c:pt>
                <c:pt idx="955" formatCode="General">
                  <c:v>-1.3729224730785799E-3</c:v>
                </c:pt>
                <c:pt idx="956" formatCode="General">
                  <c:v>-1.3771816720943399E-3</c:v>
                </c:pt>
                <c:pt idx="957" formatCode="General">
                  <c:v>-1.38145259424006E-3</c:v>
                </c:pt>
                <c:pt idx="958" formatCode="General">
                  <c:v>-1.3857352752604799E-3</c:v>
                </c:pt>
                <c:pt idx="959" formatCode="General">
                  <c:v>-1.39002975107545E-3</c:v>
                </c:pt>
                <c:pt idx="960" formatCode="General">
                  <c:v>-1.3943360577799099E-3</c:v>
                </c:pt>
                <c:pt idx="961" formatCode="General">
                  <c:v>-1.3986542316438901E-3</c:v>
                </c:pt>
                <c:pt idx="962" formatCode="General">
                  <c:v>-1.40298430911252E-3</c:v>
                </c:pt>
                <c:pt idx="963" formatCode="General">
                  <c:v>-1.4073263268060401E-3</c:v>
                </c:pt>
                <c:pt idx="964" formatCode="General">
                  <c:v>-1.41168032151978E-3</c:v>
                </c:pt>
                <c:pt idx="965" formatCode="General">
                  <c:v>-1.4160463302241701E-3</c:v>
                </c:pt>
                <c:pt idx="966" formatCode="General">
                  <c:v>-1.4204243900647201E-3</c:v>
                </c:pt>
                <c:pt idx="967" formatCode="General">
                  <c:v>-1.42481453836206E-3</c:v>
                </c:pt>
                <c:pt idx="968" formatCode="General">
                  <c:v>-1.4292168126119201E-3</c:v>
                </c:pt>
                <c:pt idx="969" formatCode="General">
                  <c:v>-1.4336312504851E-3</c:v>
                </c:pt>
                <c:pt idx="970" formatCode="General">
                  <c:v>-1.43805788982752E-3</c:v>
                </c:pt>
                <c:pt idx="971" formatCode="General">
                  <c:v>-1.4424967686601899E-3</c:v>
                </c:pt>
                <c:pt idx="972" formatCode="General">
                  <c:v>-1.4469479251792399E-3</c:v>
                </c:pt>
                <c:pt idx="973" formatCode="General">
                  <c:v>-1.4514113977558501E-3</c:v>
                </c:pt>
                <c:pt idx="974" formatCode="General">
                  <c:v>-1.4558872249363401E-3</c:v>
                </c:pt>
                <c:pt idx="975" formatCode="General">
                  <c:v>-1.4603754454421199E-3</c:v>
                </c:pt>
                <c:pt idx="976" formatCode="General">
                  <c:v>-1.4648760981370199E-3</c:v>
                </c:pt>
                <c:pt idx="977" formatCode="General">
                  <c:v>-1.46938922191288E-3</c:v>
                </c:pt>
                <c:pt idx="978" formatCode="General">
                  <c:v>-1.4739148557923599E-3</c:v>
                </c:pt>
                <c:pt idx="979" formatCode="General">
                  <c:v>-1.47845303898148E-3</c:v>
                </c:pt>
                <c:pt idx="980" formatCode="General">
                  <c:v>-1.4830038108696801E-3</c:v>
                </c:pt>
                <c:pt idx="981" formatCode="General">
                  <c:v>-1.4875672110297999E-3</c:v>
                </c:pt>
                <c:pt idx="982" formatCode="General">
                  <c:v>-1.4921432792180599E-3</c:v>
                </c:pt>
                <c:pt idx="983" formatCode="General">
                  <c:v>-1.4967320553741E-3</c:v>
                </c:pt>
                <c:pt idx="984" formatCode="General">
                  <c:v>-1.5013335796209299E-3</c:v>
                </c:pt>
                <c:pt idx="985" formatCode="General">
                  <c:v>-1.5059478922649699E-3</c:v>
                </c:pt>
                <c:pt idx="986" formatCode="General">
                  <c:v>-1.5105750337960301E-3</c:v>
                </c:pt>
                <c:pt idx="987" formatCode="General">
                  <c:v>-1.5152150448873201E-3</c:v>
                </c:pt>
                <c:pt idx="988" formatCode="General">
                  <c:v>-1.51986796639546E-3</c:v>
                </c:pt>
                <c:pt idx="989" formatCode="General">
                  <c:v>-1.5245338393604401E-3</c:v>
                </c:pt>
                <c:pt idx="990" formatCode="General">
                  <c:v>-1.52921270500566E-3</c:v>
                </c:pt>
                <c:pt idx="991" formatCode="General">
                  <c:v>-1.5339046047379199E-3</c:v>
                </c:pt>
                <c:pt idx="992" formatCode="General">
                  <c:v>-1.53860958014741E-3</c:v>
                </c:pt>
                <c:pt idx="993" formatCode="General">
                  <c:v>-1.54332767300771E-3</c:v>
                </c:pt>
                <c:pt idx="994" formatCode="General">
                  <c:v>-1.5480589252758201E-3</c:v>
                </c:pt>
                <c:pt idx="995" formatCode="General">
                  <c:v>-1.5528033790921101E-3</c:v>
                </c:pt>
                <c:pt idx="996" formatCode="General">
                  <c:v>-1.5575610767803599E-3</c:v>
                </c:pt>
                <c:pt idx="997" formatCode="General">
                  <c:v>-1.5623320608477401E-3</c:v>
                </c:pt>
                <c:pt idx="998" formatCode="General">
                  <c:v>-1.56711637398483E-3</c:v>
                </c:pt>
                <c:pt idx="999" formatCode="General">
                  <c:v>-1.5719140590655901E-3</c:v>
                </c:pt>
                <c:pt idx="1000" formatCode="General">
                  <c:v>-1.5767251591473799E-3</c:v>
                </c:pt>
                <c:pt idx="1001" formatCode="General">
                  <c:v>-1.58154971747097E-3</c:v>
                </c:pt>
                <c:pt idx="1002" formatCode="General">
                  <c:v>-1.5863877774604999E-3</c:v>
                </c:pt>
                <c:pt idx="1003" formatCode="General">
                  <c:v>-1.5912393827235401E-3</c:v>
                </c:pt>
                <c:pt idx="1004" formatCode="General">
                  <c:v>-1.5961045770510301E-3</c:v>
                </c:pt>
                <c:pt idx="1005" formatCode="General">
                  <c:v>-1.60098340441732E-3</c:v>
                </c:pt>
                <c:pt idx="1006" formatCode="General">
                  <c:v>-1.60587590898014E-3</c:v>
                </c:pt>
                <c:pt idx="1007" formatCode="General">
                  <c:v>-1.6107821350806401E-3</c:v>
                </c:pt>
                <c:pt idx="1008" formatCode="General">
                  <c:v>-1.6157021272433601E-3</c:v>
                </c:pt>
                <c:pt idx="1009" formatCode="General">
                  <c:v>-1.6206359301762199E-3</c:v>
                </c:pt>
                <c:pt idx="1010" formatCode="General">
                  <c:v>-1.62558358877056E-3</c:v>
                </c:pt>
                <c:pt idx="1011" formatCode="General">
                  <c:v>-1.6305451481010999E-3</c:v>
                </c:pt>
                <c:pt idx="1012" formatCode="General">
                  <c:v>-1.63552065342595E-3</c:v>
                </c:pt>
                <c:pt idx="1013" formatCode="General">
                  <c:v>-1.64051015018665E-3</c:v>
                </c:pt>
                <c:pt idx="1014" formatCode="General">
                  <c:v>-1.6455136840081101E-3</c:v>
                </c:pt>
                <c:pt idx="1015" formatCode="General">
                  <c:v>-1.6505313006986301E-3</c:v>
                </c:pt>
                <c:pt idx="1016" formatCode="General">
                  <c:v>-1.65556304624993E-3</c:v>
                </c:pt>
                <c:pt idx="1017" formatCode="General">
                  <c:v>-1.66060896683711E-3</c:v>
                </c:pt>
                <c:pt idx="1018" formatCode="General">
                  <c:v>-1.66566910881868E-3</c:v>
                </c:pt>
                <c:pt idx="1019" formatCode="General">
                  <c:v>-1.67074351873653E-3</c:v>
                </c:pt>
                <c:pt idx="1020" formatCode="General">
                  <c:v>-1.67583224331596E-3</c:v>
                </c:pt>
                <c:pt idx="1021" formatCode="General">
                  <c:v>-1.68093532946566E-3</c:v>
                </c:pt>
                <c:pt idx="1022" formatCode="General">
                  <c:v>-1.68605282427772E-3</c:v>
                </c:pt>
                <c:pt idx="1023" formatCode="General">
                  <c:v>-1.6911847750276301E-3</c:v>
                </c:pt>
                <c:pt idx="1024" formatCode="General">
                  <c:v>-1.69633122917428E-3</c:v>
                </c:pt>
                <c:pt idx="1025" formatCode="General">
                  <c:v>-1.7014922343599301E-3</c:v>
                </c:pt>
                <c:pt idx="1026" formatCode="General">
                  <c:v>-1.70666783841028E-3</c:v>
                </c:pt>
                <c:pt idx="1027" formatCode="General">
                  <c:v>-1.7118580893343801E-3</c:v>
                </c:pt>
                <c:pt idx="1028" formatCode="General">
                  <c:v>-1.7170630353247199E-3</c:v>
                </c:pt>
                <c:pt idx="1029" formatCode="General">
                  <c:v>-1.72228272475716E-3</c:v>
                </c:pt>
                <c:pt idx="1030" formatCode="General">
                  <c:v>-1.7275172061909699E-3</c:v>
                </c:pt>
                <c:pt idx="1031" formatCode="General">
                  <c:v>-1.73276652836881E-3</c:v>
                </c:pt>
                <c:pt idx="1032" formatCode="General">
                  <c:v>-1.7380307402167299E-3</c:v>
                </c:pt>
                <c:pt idx="1033" formatCode="General">
                  <c:v>-1.74330989084419E-3</c:v>
                </c:pt>
                <c:pt idx="1034" formatCode="General">
                  <c:v>-1.7486040295440501E-3</c:v>
                </c:pt>
                <c:pt idx="1035" formatCode="General">
                  <c:v>-1.75391320579256E-3</c:v>
                </c:pt>
                <c:pt idx="1036" formatCode="General">
                  <c:v>-1.7592374692493599E-3</c:v>
                </c:pt>
                <c:pt idx="1037" formatCode="General">
                  <c:v>-1.7645768697574899E-3</c:v>
                </c:pt>
                <c:pt idx="1038" formatCode="General">
                  <c:v>-1.7699314573433999E-3</c:v>
                </c:pt>
                <c:pt idx="1039" formatCode="General">
                  <c:v>-1.7753012822169299E-3</c:v>
                </c:pt>
                <c:pt idx="1040" formatCode="General">
                  <c:v>-1.7806863947712999E-3</c:v>
                </c:pt>
                <c:pt idx="1041" formatCode="General">
                  <c:v>-1.78608684558316E-3</c:v>
                </c:pt>
                <c:pt idx="1042" formatCode="General">
                  <c:v>-1.79150268541254E-3</c:v>
                </c:pt>
                <c:pt idx="1043" formatCode="General">
                  <c:v>-1.7969339652028501E-3</c:v>
                </c:pt>
                <c:pt idx="1044" formatCode="General">
                  <c:v>-1.8023807360809301E-3</c:v>
                </c:pt>
                <c:pt idx="1045" formatCode="General">
                  <c:v>-1.807843049357E-3</c:v>
                </c:pt>
                <c:pt idx="1046" formatCode="General">
                  <c:v>-1.81332095652467E-3</c:v>
                </c:pt>
                <c:pt idx="1047" formatCode="General">
                  <c:v>-1.81881450926096E-3</c:v>
                </c:pt>
                <c:pt idx="1048" formatCode="General">
                  <c:v>-1.82432375942628E-3</c:v>
                </c:pt>
                <c:pt idx="1049" formatCode="General">
                  <c:v>-1.82984875906445E-3</c:v>
                </c:pt>
                <c:pt idx="1050" formatCode="General">
                  <c:v>-1.83538956040267E-3</c:v>
                </c:pt>
                <c:pt idx="1051" formatCode="General">
                  <c:v>-1.8409462158515499E-3</c:v>
                </c:pt>
                <c:pt idx="1052" formatCode="General">
                  <c:v>-1.8465187780050899E-3</c:v>
                </c:pt>
                <c:pt idx="1053" formatCode="General">
                  <c:v>-1.8521072996406801E-3</c:v>
                </c:pt>
                <c:pt idx="1054" formatCode="General">
                  <c:v>-1.8577118337191399E-3</c:v>
                </c:pt>
                <c:pt idx="1055" formatCode="General">
                  <c:v>-1.8633324333846501E-3</c:v>
                </c:pt>
                <c:pt idx="1056" formatCode="General">
                  <c:v>-1.8689691519648E-3</c:v>
                </c:pt>
                <c:pt idx="1057" formatCode="General">
                  <c:v>-1.87462204297059E-3</c:v>
                </c:pt>
                <c:pt idx="1058" formatCode="General">
                  <c:v>-1.8802911600964E-3</c:v>
                </c:pt>
                <c:pt idx="1059" formatCode="General">
                  <c:v>-1.8859765572200101E-3</c:v>
                </c:pt>
                <c:pt idx="1060" formatCode="General">
                  <c:v>-1.8916782884026201E-3</c:v>
                </c:pt>
                <c:pt idx="1061" formatCode="General">
                  <c:v>-1.89739640788879E-3</c:v>
                </c:pt>
                <c:pt idx="1062" formatCode="General">
                  <c:v>-1.9031309701065099E-3</c:v>
                </c:pt>
                <c:pt idx="1063" formatCode="General">
                  <c:v>-1.90888202966715E-3</c:v>
                </c:pt>
                <c:pt idx="1064" formatCode="General">
                  <c:v>-1.9146496413654801E-3</c:v>
                </c:pt>
                <c:pt idx="1065" formatCode="General">
                  <c:v>-1.9204338601796799E-3</c:v>
                </c:pt>
                <c:pt idx="1066" formatCode="General">
                  <c:v>-1.9262347412713099E-3</c:v>
                </c:pt>
                <c:pt idx="1067" formatCode="General">
                  <c:v>-1.9320523399853299E-3</c:v>
                </c:pt>
                <c:pt idx="1068" formatCode="General">
                  <c:v>-1.9378867118501201E-3</c:v>
                </c:pt>
                <c:pt idx="1069" formatCode="General">
                  <c:v>-1.94373791257742E-3</c:v>
                </c:pt>
                <c:pt idx="1070" formatCode="General">
                  <c:v>-1.9496059980624099E-3</c:v>
                </c:pt>
                <c:pt idx="1071" formatCode="General">
                  <c:v>-1.9554910242227199E-3</c:v>
                </c:pt>
                <c:pt idx="1072" formatCode="General">
                  <c:v>-1.9613930465689901E-3</c:v>
                </c:pt>
                <c:pt idx="1073" formatCode="General">
                  <c:v>-1.9673121208444899E-3</c:v>
                </c:pt>
                <c:pt idx="1074" formatCode="General">
                  <c:v>-1.9732483032448701E-3</c:v>
                </c:pt>
                <c:pt idx="1075" formatCode="General">
                  <c:v>-1.9792016504181901E-3</c:v>
                </c:pt>
                <c:pt idx="1076" formatCode="General">
                  <c:v>-1.9851722194648902E-3</c:v>
                </c:pt>
                <c:pt idx="1077" formatCode="General">
                  <c:v>-1.9911600679378199E-3</c:v>
                </c:pt>
                <c:pt idx="1078" formatCode="General">
                  <c:v>-1.9971652538422202E-3</c:v>
                </c:pt>
                <c:pt idx="1079" formatCode="General">
                  <c:v>-2.0031878356357299E-3</c:v>
                </c:pt>
                <c:pt idx="1080" formatCode="General">
                  <c:v>-2.0092278722283799E-3</c:v>
                </c:pt>
                <c:pt idx="1081" formatCode="General">
                  <c:v>-2.0152854229825898E-3</c:v>
                </c:pt>
                <c:pt idx="1082" formatCode="General">
                  <c:v>-2.0213605477131902E-3</c:v>
                </c:pt>
                <c:pt idx="1083" formatCode="General">
                  <c:v>-2.0274533066873901E-3</c:v>
                </c:pt>
                <c:pt idx="1084" formatCode="General">
                  <c:v>-2.03356376062481E-3</c:v>
                </c:pt>
                <c:pt idx="1085" formatCode="General">
                  <c:v>-2.0396919706974601E-3</c:v>
                </c:pt>
                <c:pt idx="1086" formatCode="General">
                  <c:v>-2.0458379985297398E-3</c:v>
                </c:pt>
                <c:pt idx="1087" formatCode="General">
                  <c:v>-2.0520019061984599E-3</c:v>
                </c:pt>
                <c:pt idx="1088" formatCode="General">
                  <c:v>-2.0581837562328102E-3</c:v>
                </c:pt>
                <c:pt idx="1089" formatCode="General">
                  <c:v>-2.0643836116143901E-3</c:v>
                </c:pt>
                <c:pt idx="1090" formatCode="General">
                  <c:v>-2.07060153577718E-3</c:v>
                </c:pt>
                <c:pt idx="1091" formatCode="General">
                  <c:v>-2.07683759260757E-3</c:v>
                </c:pt>
                <c:pt idx="1092" formatCode="General">
                  <c:v>-2.08309184644434E-3</c:v>
                </c:pt>
                <c:pt idx="1093" formatCode="General">
                  <c:v>-2.0893643620786598E-3</c:v>
                </c:pt>
                <c:pt idx="1094" formatCode="General">
                  <c:v>-2.09565520475411E-3</c:v>
                </c:pt>
                <c:pt idx="1095" formatCode="General">
                  <c:v>-2.1019644401666601E-3</c:v>
                </c:pt>
                <c:pt idx="1096" formatCode="General">
                  <c:v>-2.1082921344646702E-3</c:v>
                </c:pt>
                <c:pt idx="1097" formatCode="General">
                  <c:v>-2.1146383542489E-3</c:v>
                </c:pt>
                <c:pt idx="1098" formatCode="General">
                  <c:v>-2.1210031665725099E-3</c:v>
                </c:pt>
                <c:pt idx="1099" formatCode="General">
                  <c:v>-2.12738663894106E-3</c:v>
                </c:pt>
                <c:pt idx="1100" formatCode="General">
                  <c:v>-2.1337888393124799E-3</c:v>
                </c:pt>
                <c:pt idx="1101" formatCode="General">
                  <c:v>-2.14020983609714E-3</c:v>
                </c:pt>
                <c:pt idx="1102" formatCode="General">
                  <c:v>-2.1466496981577599E-3</c:v>
                </c:pt>
                <c:pt idx="1103" formatCode="General">
                  <c:v>-2.1531084948095002E-3</c:v>
                </c:pt>
                <c:pt idx="1104" formatCode="General">
                  <c:v>-2.1595862958198801E-3</c:v>
                </c:pt>
                <c:pt idx="1105" formatCode="General">
                  <c:v>-2.1660831714088299E-3</c:v>
                </c:pt>
                <c:pt idx="1106" formatCode="General">
                  <c:v>-2.1725991922486899E-3</c:v>
                </c:pt>
                <c:pt idx="1107" formatCode="General">
                  <c:v>-2.1791344294641701E-3</c:v>
                </c:pt>
                <c:pt idx="1108" formatCode="General">
                  <c:v>-2.1856889546324099E-3</c:v>
                </c:pt>
                <c:pt idx="1109" formatCode="General">
                  <c:v>-2.1922628397828998E-3</c:v>
                </c:pt>
                <c:pt idx="1110" formatCode="General">
                  <c:v>-2.1988561573975801E-3</c:v>
                </c:pt>
                <c:pt idx="1111" formatCode="General">
                  <c:v>-2.2054689804107499E-3</c:v>
                </c:pt>
                <c:pt idx="1112" formatCode="General">
                  <c:v>-2.21210138220912E-3</c:v>
                </c:pt>
                <c:pt idx="1113" formatCode="General">
                  <c:v>-2.2187534366317802E-3</c:v>
                </c:pt>
                <c:pt idx="1114" formatCode="General">
                  <c:v>-2.22542521797025E-3</c:v>
                </c:pt>
                <c:pt idx="1115" formatCode="General">
                  <c:v>-2.2321168009684202E-3</c:v>
                </c:pt>
                <c:pt idx="1116" formatCode="General">
                  <c:v>-2.2388282608225901E-3</c:v>
                </c:pt>
                <c:pt idx="1117" formatCode="General">
                  <c:v>-2.2455596731814401E-3</c:v>
                </c:pt>
                <c:pt idx="1118" formatCode="General">
                  <c:v>-2.2523111141460601E-3</c:v>
                </c:pt>
                <c:pt idx="1119" formatCode="General">
                  <c:v>-2.2590826602699502E-3</c:v>
                </c:pt>
                <c:pt idx="1120" formatCode="General">
                  <c:v>-2.2658743885589799E-3</c:v>
                </c:pt>
                <c:pt idx="1121" formatCode="General">
                  <c:v>-2.2726863764714299E-3</c:v>
                </c:pt>
                <c:pt idx="1122" formatCode="General">
                  <c:v>-2.2795187019179698E-3</c:v>
                </c:pt>
                <c:pt idx="1123" formatCode="General">
                  <c:v>-2.2863714432616901E-3</c:v>
                </c:pt>
                <c:pt idx="1124" formatCode="General">
                  <c:v>-2.29324467931805E-3</c:v>
                </c:pt>
                <c:pt idx="1125" formatCode="General">
                  <c:v>-2.30013848935492E-3</c:v>
                </c:pt>
                <c:pt idx="1126" formatCode="General">
                  <c:v>-2.3070529530925701E-3</c:v>
                </c:pt>
                <c:pt idx="1127" formatCode="General">
                  <c:v>-2.31398815070365E-3</c:v>
                </c:pt>
                <c:pt idx="1128" formatCode="General">
                  <c:v>-2.32094416281323E-3</c:v>
                </c:pt>
                <c:pt idx="1129" formatCode="General">
                  <c:v>-2.3279210704987702E-3</c:v>
                </c:pt>
                <c:pt idx="1130" formatCode="General">
                  <c:v>-2.3349189552901101E-3</c:v>
                </c:pt>
                <c:pt idx="1131" formatCode="General">
                  <c:v>-2.3419378991695202E-3</c:v>
                </c:pt>
                <c:pt idx="1132" formatCode="General">
                  <c:v>-2.3489779845716399E-3</c:v>
                </c:pt>
                <c:pt idx="1133" formatCode="General">
                  <c:v>-2.3560392943835101E-3</c:v>
                </c:pt>
                <c:pt idx="1134" formatCode="General">
                  <c:v>-2.3631219119445899E-3</c:v>
                </c:pt>
                <c:pt idx="1135" formatCode="General">
                  <c:v>-2.3702259210467099E-3</c:v>
                </c:pt>
                <c:pt idx="1136" formatCode="General">
                  <c:v>-2.3773514059341199E-3</c:v>
                </c:pt>
                <c:pt idx="1137" formatCode="General">
                  <c:v>-2.38449845130346E-3</c:v>
                </c:pt>
                <c:pt idx="1138" formatCode="General">
                  <c:v>-2.39166714230375E-3</c:v>
                </c:pt>
                <c:pt idx="1139" formatCode="General">
                  <c:v>-2.3988575645364301E-3</c:v>
                </c:pt>
                <c:pt idx="1140" formatCode="General">
                  <c:v>-2.40606980405533E-3</c:v>
                </c:pt>
                <c:pt idx="1141" formatCode="General">
                  <c:v>-2.4133039473666902E-3</c:v>
                </c:pt>
                <c:pt idx="1142" formatCode="General">
                  <c:v>-2.4205600814291199E-3</c:v>
                </c:pt>
                <c:pt idx="1143" formatCode="General">
                  <c:v>-2.4278382938550101E-3</c:v>
                </c:pt>
                <c:pt idx="1144" formatCode="General">
                  <c:v>-2.4351386733786201E-3</c:v>
                </c:pt>
                <c:pt idx="1145" formatCode="General">
                  <c:v>-2.4424613092948301E-3</c:v>
                </c:pt>
                <c:pt idx="1146" formatCode="General">
                  <c:v>-2.4498062912914698E-3</c:v>
                </c:pt>
                <c:pt idx="1147" formatCode="General">
                  <c:v>-2.4571737094493101E-3</c:v>
                </c:pt>
                <c:pt idx="1148" formatCode="General">
                  <c:v>-2.46456365424212E-3</c:v>
                </c:pt>
                <c:pt idx="1149" formatCode="General">
                  <c:v>-2.4719762165366101E-3</c:v>
                </c:pt>
                <c:pt idx="1150" formatCode="General">
                  <c:v>-2.4794114875924598E-3</c:v>
                </c:pt>
                <c:pt idx="1151" formatCode="General">
                  <c:v>-2.4868695590623199E-3</c:v>
                </c:pt>
                <c:pt idx="1152" formatCode="General">
                  <c:v>-2.4943505229917898E-3</c:v>
                </c:pt>
                <c:pt idx="1153" formatCode="General">
                  <c:v>-2.5018544718194299E-3</c:v>
                </c:pt>
                <c:pt idx="1154" formatCode="General">
                  <c:v>-2.5093814983768001E-3</c:v>
                </c:pt>
                <c:pt idx="1155" formatCode="General">
                  <c:v>-2.5169316958883799E-3</c:v>
                </c:pt>
                <c:pt idx="1156" formatCode="General">
                  <c:v>-2.5245051579716399E-3</c:v>
                </c:pt>
                <c:pt idx="1157" formatCode="General">
                  <c:v>-2.5321019786370101E-3</c:v>
                </c:pt>
                <c:pt idx="1158" formatCode="General">
                  <c:v>-2.5397222522878702E-3</c:v>
                </c:pt>
                <c:pt idx="1159" formatCode="General">
                  <c:v>-2.5473660737205901E-3</c:v>
                </c:pt>
                <c:pt idx="1160" formatCode="General">
                  <c:v>-2.5550335381244798E-3</c:v>
                </c:pt>
                <c:pt idx="1161" formatCode="General">
                  <c:v>-2.5627247410818202E-3</c:v>
                </c:pt>
                <c:pt idx="1162" formatCode="General">
                  <c:v>-2.5704397785678702E-3</c:v>
                </c:pt>
                <c:pt idx="1163" formatCode="General">
                  <c:v>-2.5781787469508401E-3</c:v>
                </c:pt>
                <c:pt idx="1164" formatCode="General">
                  <c:v>-2.5859417429919102E-3</c:v>
                </c:pt>
                <c:pt idx="1165" formatCode="General">
                  <c:v>-2.5937288638452202E-3</c:v>
                </c:pt>
                <c:pt idx="1166" formatCode="General">
                  <c:v>-2.6015402070578698E-3</c:v>
                </c:pt>
                <c:pt idx="1167" formatCode="General">
                  <c:v>-2.60937587056995E-3</c:v>
                </c:pt>
                <c:pt idx="1168" formatCode="General">
                  <c:v>-2.6172359527144901E-3</c:v>
                </c:pt>
                <c:pt idx="1169" formatCode="General">
                  <c:v>-2.6251205522174999E-3</c:v>
                </c:pt>
                <c:pt idx="1170" formatCode="General">
                  <c:v>-2.63302976819793E-3</c:v>
                </c:pt>
                <c:pt idx="1171" formatCode="General">
                  <c:v>-2.6409637001677299E-3</c:v>
                </c:pt>
                <c:pt idx="1172" formatCode="General">
                  <c:v>-2.6489224480318002E-3</c:v>
                </c:pt>
                <c:pt idx="1173" formatCode="General">
                  <c:v>-2.656906112088E-3</c:v>
                </c:pt>
                <c:pt idx="1174" formatCode="General">
                  <c:v>-2.66491479302717E-3</c:v>
                </c:pt>
                <c:pt idx="1175" formatCode="General">
                  <c:v>-2.6729485919330899E-3</c:v>
                </c:pt>
                <c:pt idx="1176" formatCode="General">
                  <c:v>-2.6810076102825298E-3</c:v>
                </c:pt>
                <c:pt idx="1177" formatCode="General">
                  <c:v>-2.6890919499452199E-3</c:v>
                </c:pt>
                <c:pt idx="1178" formatCode="General">
                  <c:v>-2.6972017131838598E-3</c:v>
                </c:pt>
                <c:pt idx="1179" formatCode="General">
                  <c:v>-2.7053370026541099E-3</c:v>
                </c:pt>
                <c:pt idx="1180" formatCode="General">
                  <c:v>-2.7134979214045798E-3</c:v>
                </c:pt>
                <c:pt idx="1181" formatCode="General">
                  <c:v>-2.7216845728768799E-3</c:v>
                </c:pt>
                <c:pt idx="1182" formatCode="General">
                  <c:v>-2.7298970609055699E-3</c:v>
                </c:pt>
                <c:pt idx="1183" formatCode="General">
                  <c:v>-2.7381354897181701E-3</c:v>
                </c:pt>
                <c:pt idx="1184" formatCode="General">
                  <c:v>-2.74639996393518E-3</c:v>
                </c:pt>
                <c:pt idx="1185" formatCode="General">
                  <c:v>-2.7546905885700401E-3</c:v>
                </c:pt>
                <c:pt idx="1186" formatCode="General">
                  <c:v>-2.7630074690292001E-3</c:v>
                </c:pt>
                <c:pt idx="1187" formatCode="General">
                  <c:v>-2.77135071111205E-3</c:v>
                </c:pt>
                <c:pt idx="1188" formatCode="General">
                  <c:v>-2.7797204210109399E-3</c:v>
                </c:pt>
                <c:pt idx="1189" formatCode="General">
                  <c:v>-2.7881167053111998E-3</c:v>
                </c:pt>
                <c:pt idx="1190" formatCode="General">
                  <c:v>-2.7965396709911301E-3</c:v>
                </c:pt>
                <c:pt idx="1191" formatCode="General">
                  <c:v>-2.8049894254220001E-3</c:v>
                </c:pt>
                <c:pt idx="1192" formatCode="General">
                  <c:v>-2.8134660763680201E-3</c:v>
                </c:pt>
                <c:pt idx="1193" formatCode="General">
                  <c:v>-2.8219697319864E-3</c:v>
                </c:pt>
                <c:pt idx="1194" formatCode="General">
                  <c:v>-2.8305005008273099E-3</c:v>
                </c:pt>
                <c:pt idx="1195" formatCode="General">
                  <c:v>-2.8390584918338698E-3</c:v>
                </c:pt>
                <c:pt idx="1196" formatCode="General">
                  <c:v>-2.84764381434219E-3</c:v>
                </c:pt>
                <c:pt idx="1197" formatCode="General">
                  <c:v>-2.8562565780813299E-3</c:v>
                </c:pt>
                <c:pt idx="1198" formatCode="General">
                  <c:v>-2.86489689317333E-3</c:v>
                </c:pt>
                <c:pt idx="1199" formatCode="General">
                  <c:v>-2.8735648701332102E-3</c:v>
                </c:pt>
                <c:pt idx="1200" formatCode="General">
                  <c:v>-2.8822606198689199E-3</c:v>
                </c:pt>
                <c:pt idx="1201" formatCode="General">
                  <c:v>-2.8909842536814201E-3</c:v>
                </c:pt>
                <c:pt idx="1202" formatCode="General">
                  <c:v>-2.89973588326461E-3</c:v>
                </c:pt>
                <c:pt idx="1203" formatCode="General">
                  <c:v>-2.9085156207053799E-3</c:v>
                </c:pt>
                <c:pt idx="1204" formatCode="General">
                  <c:v>-2.91732357848356E-3</c:v>
                </c:pt>
                <c:pt idx="1205" formatCode="General">
                  <c:v>-2.9261598694719799E-3</c:v>
                </c:pt>
                <c:pt idx="1206" formatCode="General">
                  <c:v>-2.93502460693643E-3</c:v>
                </c:pt>
                <c:pt idx="1207" formatCode="General">
                  <c:v>-2.9439179056263902E-3</c:v>
                </c:pt>
                <c:pt idx="1208" formatCode="General">
                  <c:v>-2.9528398853393301E-3</c:v>
                </c:pt>
                <c:pt idx="1209" formatCode="General">
                  <c:v>-2.9617906679225699E-3</c:v>
                </c:pt>
                <c:pt idx="1210" formatCode="General">
                  <c:v>-2.9707703760862999E-3</c:v>
                </c:pt>
                <c:pt idx="1211" formatCode="General">
                  <c:v>-2.9797791334036099E-3</c:v>
                </c:pt>
                <c:pt idx="1212" formatCode="General">
                  <c:v>-2.9888170643104701E-3</c:v>
                </c:pt>
                <c:pt idx="1213" formatCode="General">
                  <c:v>-2.99788429410572E-3</c:v>
                </c:pt>
                <c:pt idx="1214" formatCode="General">
                  <c:v>-3.0069809489510898E-3</c:v>
                </c:pt>
                <c:pt idx="1215" formatCode="General">
                  <c:v>-3.0161071558711902E-3</c:v>
                </c:pt>
                <c:pt idx="1216" formatCode="General">
                  <c:v>-3.0252630427535102E-3</c:v>
                </c:pt>
                <c:pt idx="1217" formatCode="General">
                  <c:v>-3.0344487383484301E-3</c:v>
                </c:pt>
                <c:pt idx="1218" formatCode="General">
                  <c:v>-3.04366437226921E-3</c:v>
                </c:pt>
                <c:pt idx="1219" formatCode="General">
                  <c:v>-3.0529100749919799E-3</c:v>
                </c:pt>
                <c:pt idx="1220" formatCode="General">
                  <c:v>-3.0621859778557701E-3</c:v>
                </c:pt>
                <c:pt idx="1221" formatCode="General">
                  <c:v>-3.0714922130624898E-3</c:v>
                </c:pt>
                <c:pt idx="1222" formatCode="General">
                  <c:v>-3.08082891367693E-3</c:v>
                </c:pt>
                <c:pt idx="1223" formatCode="General">
                  <c:v>-3.0901962136267698E-3</c:v>
                </c:pt>
                <c:pt idx="1224" formatCode="General">
                  <c:v>-3.0995942477025601E-3</c:v>
                </c:pt>
                <c:pt idx="1225" formatCode="General">
                  <c:v>-3.1090231515577401E-3</c:v>
                </c:pt>
                <c:pt idx="1226" formatCode="General">
                  <c:v>-3.1184830617086499E-3</c:v>
                </c:pt>
                <c:pt idx="1227" formatCode="General">
                  <c:v>-3.1279741155344999E-3</c:v>
                </c:pt>
                <c:pt idx="1228" formatCode="General">
                  <c:v>-3.1374964512773701E-3</c:v>
                </c:pt>
                <c:pt idx="1229" formatCode="General">
                  <c:v>-3.1470502080422698E-3</c:v>
                </c:pt>
                <c:pt idx="1230" formatCode="General">
                  <c:v>-3.1566355257970401E-3</c:v>
                </c:pt>
                <c:pt idx="1231" formatCode="General">
                  <c:v>-3.1662525453724499E-3</c:v>
                </c:pt>
                <c:pt idx="1232" formatCode="General">
                  <c:v>-3.1759014084621301E-3</c:v>
                </c:pt>
                <c:pt idx="1233" formatCode="General">
                  <c:v>-3.1855822576226001E-3</c:v>
                </c:pt>
                <c:pt idx="1234" formatCode="General">
                  <c:v>-3.1952952362732799E-3</c:v>
                </c:pt>
                <c:pt idx="1235" formatCode="General">
                  <c:v>-3.2050404886964502E-3</c:v>
                </c:pt>
                <c:pt idx="1236" formatCode="General">
                  <c:v>-3.2148181600373102E-3</c:v>
                </c:pt>
                <c:pt idx="1237" formatCode="General">
                  <c:v>-3.22462839630392E-3</c:v>
                </c:pt>
                <c:pt idx="1238" formatCode="General">
                  <c:v>-3.2344713443672301E-3</c:v>
                </c:pt>
                <c:pt idx="1239" formatCode="General">
                  <c:v>-3.2443471519610898E-3</c:v>
                </c:pt>
                <c:pt idx="1240" formatCode="General">
                  <c:v>-3.2542559676822301E-3</c:v>
                </c:pt>
                <c:pt idx="1241" formatCode="General">
                  <c:v>-3.26419794099027E-3</c:v>
                </c:pt>
                <c:pt idx="1242" formatCode="General">
                  <c:v>-3.2741732222077101E-3</c:v>
                </c:pt>
                <c:pt idx="1243" formatCode="General">
                  <c:v>-3.2841819625199398E-3</c:v>
                </c:pt>
                <c:pt idx="1244" formatCode="General">
                  <c:v>-3.29422431397524E-3</c:v>
                </c:pt>
                <c:pt idx="1245" formatCode="General">
                  <c:v>-3.3043004294847902E-3</c:v>
                </c:pt>
                <c:pt idx="1246" formatCode="General">
                  <c:v>-3.3144104628226399E-3</c:v>
                </c:pt>
                <c:pt idx="1247" formatCode="General">
                  <c:v>-3.3245545686257402E-3</c:v>
                </c:pt>
                <c:pt idx="1248" formatCode="General">
                  <c:v>-3.33473290239393E-3</c:v>
                </c:pt>
                <c:pt idx="1249" formatCode="General">
                  <c:v>-3.34494562048993E-3</c:v>
                </c:pt>
                <c:pt idx="1250" formatCode="General">
                  <c:v>-3.3551928801393502E-3</c:v>
                </c:pt>
                <c:pt idx="1251" formatCode="General">
                  <c:v>-3.3654748394307001E-3</c:v>
                </c:pt>
                <c:pt idx="1252" formatCode="General">
                  <c:v>-3.37579165731538E-3</c:v>
                </c:pt>
                <c:pt idx="1253" formatCode="General">
                  <c:v>-3.3861434936076598E-3</c:v>
                </c:pt>
                <c:pt idx="1254" formatCode="General">
                  <c:v>-3.3965305089847298E-3</c:v>
                </c:pt>
                <c:pt idx="1255" formatCode="General">
                  <c:v>-3.40695286498664E-3</c:v>
                </c:pt>
                <c:pt idx="1256" formatCode="General">
                  <c:v>-3.4174107240163699E-3</c:v>
                </c:pt>
                <c:pt idx="1257" formatCode="General">
                  <c:v>-3.4279042493397401E-3</c:v>
                </c:pt>
                <c:pt idx="1258" formatCode="General">
                  <c:v>-3.4384336050855202E-3</c:v>
                </c:pt>
                <c:pt idx="1259" formatCode="General">
                  <c:v>-3.4489989562453099E-3</c:v>
                </c:pt>
                <c:pt idx="1260" formatCode="General">
                  <c:v>-3.45960046867366E-3</c:v>
                </c:pt>
                <c:pt idx="1261" formatCode="General">
                  <c:v>-3.4702383090879601E-3</c:v>
                </c:pt>
                <c:pt idx="1262" formatCode="General">
                  <c:v>-3.4809126450685399E-3</c:v>
                </c:pt>
                <c:pt idx="1263" formatCode="General">
                  <c:v>-3.49162364505858E-3</c:v>
                </c:pt>
                <c:pt idx="1264" formatCode="General">
                  <c:v>-3.5023714783641901E-3</c:v>
                </c:pt>
                <c:pt idx="1265" formatCode="General">
                  <c:v>-3.51315631515434E-3</c:v>
                </c:pt>
                <c:pt idx="1266" formatCode="General">
                  <c:v>-3.52397832646092E-3</c:v>
                </c:pt>
                <c:pt idx="1267" formatCode="General">
                  <c:v>-3.5348376841787101E-3</c:v>
                </c:pt>
                <c:pt idx="1268" formatCode="General">
                  <c:v>-3.54573456106536E-3</c:v>
                </c:pt>
                <c:pt idx="1269" formatCode="General">
                  <c:v>-3.55666913074144E-3</c:v>
                </c:pt>
                <c:pt idx="1270" formatCode="General">
                  <c:v>-3.5676415676904002E-3</c:v>
                </c:pt>
                <c:pt idx="1271" formatCode="General">
                  <c:v>-3.5786520472586001E-3</c:v>
                </c:pt>
                <c:pt idx="1272" formatCode="General">
                  <c:v>-3.5897007456552701E-3</c:v>
                </c:pt>
                <c:pt idx="1273" formatCode="General">
                  <c:v>-3.60078783995257E-3</c:v>
                </c:pt>
                <c:pt idx="1274" formatCode="General">
                  <c:v>-3.6119135080855199E-3</c:v>
                </c:pt>
                <c:pt idx="1275" formatCode="General">
                  <c:v>-3.6230779288520501E-3</c:v>
                </c:pt>
                <c:pt idx="1276" formatCode="General">
                  <c:v>-3.6342812819129999E-3</c:v>
                </c:pt>
                <c:pt idx="1277" formatCode="General">
                  <c:v>-3.6455237477920899E-3</c:v>
                </c:pt>
                <c:pt idx="1278" formatCode="General">
                  <c:v>-3.65680550787594E-3</c:v>
                </c:pt>
                <c:pt idx="1279" formatCode="General">
                  <c:v>-3.6681267444140602E-3</c:v>
                </c:pt>
                <c:pt idx="1280" formatCode="General">
                  <c:v>-3.6794876405188701E-3</c:v>
                </c:pt>
                <c:pt idx="1281" formatCode="General">
                  <c:v>-3.69088838016568E-3</c:v>
                </c:pt>
                <c:pt idx="1282" formatCode="General">
                  <c:v>-3.7023291481927002E-3</c:v>
                </c:pt>
                <c:pt idx="1283" formatCode="General">
                  <c:v>-3.7138101303010301E-3</c:v>
                </c:pt>
                <c:pt idx="1284" formatCode="General">
                  <c:v>-3.72533151305469E-3</c:v>
                </c:pt>
                <c:pt idx="1285" formatCode="General">
                  <c:v>-3.7368934838805799E-3</c:v>
                </c:pt>
                <c:pt idx="1286" formatCode="General">
                  <c:v>-3.7484962310684899E-3</c:v>
                </c:pt>
                <c:pt idx="1287" formatCode="General">
                  <c:v>-3.7601399437711298E-3</c:v>
                </c:pt>
                <c:pt idx="1288" formatCode="General">
                  <c:v>-3.7718248120040998E-3</c:v>
                </c:pt>
                <c:pt idx="1289" formatCode="General">
                  <c:v>-3.7835510266459099E-3</c:v>
                </c:pt>
                <c:pt idx="1290" formatCode="General">
                  <c:v>-3.7953187794379502E-3</c:v>
                </c:pt>
                <c:pt idx="1291" formatCode="General">
                  <c:v>-3.8071282629845099E-3</c:v>
                </c:pt>
                <c:pt idx="1292" formatCode="General">
                  <c:v>-3.8189796707528202E-3</c:v>
                </c:pt>
                <c:pt idx="1293" formatCode="General">
                  <c:v>-3.8308731970729602E-3</c:v>
                </c:pt>
                <c:pt idx="1294" formatCode="General">
                  <c:v>-3.8428090371379299E-3</c:v>
                </c:pt>
                <c:pt idx="1295" formatCode="General">
                  <c:v>-3.8547873870036602E-3</c:v>
                </c:pt>
                <c:pt idx="1296" formatCode="General">
                  <c:v>-3.8668084435889301E-3</c:v>
                </c:pt>
                <c:pt idx="1297" formatCode="General">
                  <c:v>-3.8788724046577901E-3</c:v>
                </c:pt>
                <c:pt idx="1298" formatCode="General">
                  <c:v>-3.89097946728512E-3</c:v>
                </c:pt>
                <c:pt idx="1299" formatCode="General">
                  <c:v>-3.9031298269970702E-3</c:v>
                </c:pt>
                <c:pt idx="1300" formatCode="General">
                  <c:v>-3.9153236748900198E-3</c:v>
                </c:pt>
                <c:pt idx="1301" formatCode="General">
                  <c:v>-3.9275612007584997E-3</c:v>
                </c:pt>
                <c:pt idx="1302" formatCode="General">
                  <c:v>-3.9398425956138202E-3</c:v>
                </c:pt>
                <c:pt idx="1303" formatCode="General">
                  <c:v>-3.9521680512447296E-3</c:v>
                </c:pt>
                <c:pt idx="1304" formatCode="General">
                  <c:v>-3.96453776052482E-3</c:v>
                </c:pt>
                <c:pt idx="1305" formatCode="General">
                  <c:v>-3.9769519176511697E-3</c:v>
                </c:pt>
                <c:pt idx="1306" formatCode="General">
                  <c:v>-3.98941071814439E-3</c:v>
                </c:pt>
                <c:pt idx="1307" formatCode="General">
                  <c:v>-4.0019143588485902E-3</c:v>
                </c:pt>
                <c:pt idx="1308" formatCode="General">
                  <c:v>-4.0144630379313701E-3</c:v>
                </c:pt>
                <c:pt idx="1309" formatCode="General">
                  <c:v>-4.0270569548838701E-3</c:v>
                </c:pt>
                <c:pt idx="1310" formatCode="General">
                  <c:v>-4.03969631052072E-3</c:v>
                </c:pt>
                <c:pt idx="1311" formatCode="General">
                  <c:v>-4.0523813069800801E-3</c:v>
                </c:pt>
                <c:pt idx="1312" formatCode="General">
                  <c:v>-4.0651121477235904E-3</c:v>
                </c:pt>
                <c:pt idx="1313" formatCode="General">
                  <c:v>-4.0778890375364396E-3</c:v>
                </c:pt>
                <c:pt idx="1314" formatCode="General">
                  <c:v>-4.0907121825273099E-3</c:v>
                </c:pt>
                <c:pt idx="1315" formatCode="General">
                  <c:v>-4.1035817901283996E-3</c:v>
                </c:pt>
                <c:pt idx="1316" formatCode="General">
                  <c:v>-4.1164980690954096E-3</c:v>
                </c:pt>
                <c:pt idx="1317" formatCode="General">
                  <c:v>-4.1294612295075701E-3</c:v>
                </c:pt>
                <c:pt idx="1318" formatCode="General">
                  <c:v>-4.1424714827676202E-3</c:v>
                </c:pt>
                <c:pt idx="1319" formatCode="General">
                  <c:v>-4.1555290416018104E-3</c:v>
                </c:pt>
                <c:pt idx="1320" formatCode="General">
                  <c:v>-4.16863412005991E-3</c:v>
                </c:pt>
                <c:pt idx="1321" formatCode="General">
                  <c:v>-4.1817869335151903E-3</c:v>
                </c:pt>
                <c:pt idx="1322" formatCode="General">
                  <c:v>-4.1949876986644699E-3</c:v>
                </c:pt>
                <c:pt idx="1323" formatCode="General">
                  <c:v>-4.2082366335280501E-3</c:v>
                </c:pt>
                <c:pt idx="1324" formatCode="General">
                  <c:v>-4.22153395744977E-3</c:v>
                </c:pt>
                <c:pt idx="1325" formatCode="General">
                  <c:v>-4.2348798910969796E-3</c:v>
                </c:pt>
                <c:pt idx="1326" formatCode="General">
                  <c:v>-4.2482746564605402E-3</c:v>
                </c:pt>
                <c:pt idx="1327" formatCode="General">
                  <c:v>-4.2617184768548397E-3</c:v>
                </c:pt>
                <c:pt idx="1328" formatCode="General">
                  <c:v>-4.2752115769177897E-3</c:v>
                </c:pt>
                <c:pt idx="1329" formatCode="General">
                  <c:v>-4.2887541826108098E-3</c:v>
                </c:pt>
                <c:pt idx="1330" formatCode="General">
                  <c:v>-4.3023465212188297E-3</c:v>
                </c:pt>
                <c:pt idx="1331" formatCode="General">
                  <c:v>-4.3159888213503399E-3</c:v>
                </c:pt>
                <c:pt idx="1332" formatCode="General">
                  <c:v>-4.3296813129373004E-3</c:v>
                </c:pt>
                <c:pt idx="1333" formatCode="General">
                  <c:v>-4.34342422723523E-3</c:v>
                </c:pt>
                <c:pt idx="1334" formatCode="General">
                  <c:v>-4.35721779682315E-3</c:v>
                </c:pt>
                <c:pt idx="1335" formatCode="General">
                  <c:v>-4.3710622556036201E-3</c:v>
                </c:pt>
                <c:pt idx="1336" formatCode="General">
                  <c:v>-4.3849578388027001E-3</c:v>
                </c:pt>
                <c:pt idx="1337" formatCode="General">
                  <c:v>-4.3989047829699904E-3</c:v>
                </c:pt>
                <c:pt idx="1338" formatCode="General">
                  <c:v>-4.4129033259786201E-3</c:v>
                </c:pt>
                <c:pt idx="1339" formatCode="General">
                  <c:v>-4.42695370702521E-3</c:v>
                </c:pt>
                <c:pt idx="1340" formatCode="General">
                  <c:v>-4.4410561666299499E-3</c:v>
                </c:pt>
                <c:pt idx="1341" formatCode="General">
                  <c:v>-4.4552109466365298E-3</c:v>
                </c:pt>
                <c:pt idx="1342" formatCode="General">
                  <c:v>-4.4694182902121496E-3</c:v>
                </c:pt>
                <c:pt idx="1343" formatCode="General">
                  <c:v>-4.4836784418475798E-3</c:v>
                </c:pt>
                <c:pt idx="1344" formatCode="General">
                  <c:v>-4.4979916473570896E-3</c:v>
                </c:pt>
                <c:pt idx="1345" formatCode="General">
                  <c:v>-4.5123581538784596E-3</c:v>
                </c:pt>
                <c:pt idx="1346" formatCode="General">
                  <c:v>-4.5267782098730404E-3</c:v>
                </c:pt>
                <c:pt idx="1347" formatCode="General">
                  <c:v>-4.5412520651256696E-3</c:v>
                </c:pt>
                <c:pt idx="1348" formatCode="General">
                  <c:v>-4.5557799707447496E-3</c:v>
                </c:pt>
                <c:pt idx="1349" formatCode="General">
                  <c:v>-4.57036217916219E-3</c:v>
                </c:pt>
                <c:pt idx="1350" formatCode="General">
                  <c:v>-4.5849989441334197E-3</c:v>
                </c:pt>
                <c:pt idx="1351" formatCode="General">
                  <c:v>-4.5996905207374402E-3</c:v>
                </c:pt>
                <c:pt idx="1352" formatCode="General">
                  <c:v>-4.61443716537674E-3</c:v>
                </c:pt>
                <c:pt idx="1353" formatCode="General">
                  <c:v>-4.6292391357773601E-3</c:v>
                </c:pt>
                <c:pt idx="1354" formatCode="General">
                  <c:v>-4.6440966909888802E-3</c:v>
                </c:pt>
                <c:pt idx="1355" formatCode="General">
                  <c:v>-4.6590100913843999E-3</c:v>
                </c:pt>
                <c:pt idx="1356" formatCode="General">
                  <c:v>-4.6739795986605499E-3</c:v>
                </c:pt>
                <c:pt idx="1357" formatCode="General">
                  <c:v>-4.6890054758375E-3</c:v>
                </c:pt>
                <c:pt idx="1358" formatCode="General">
                  <c:v>-4.7040879872589699E-3</c:v>
                </c:pt>
                <c:pt idx="1359" formatCode="General">
                  <c:v>-4.7192273985922004E-3</c:v>
                </c:pt>
                <c:pt idx="1360" formatCode="General">
                  <c:v>-4.7344239768279499E-3</c:v>
                </c:pt>
                <c:pt idx="1361" formatCode="General">
                  <c:v>-4.7496779902805398E-3</c:v>
                </c:pt>
                <c:pt idx="1362" formatCode="General">
                  <c:v>-4.7649897085878298E-3</c:v>
                </c:pt>
                <c:pt idx="1363" formatCode="General">
                  <c:v>-4.7803594027112E-3</c:v>
                </c:pt>
                <c:pt idx="1364" formatCode="General">
                  <c:v>-4.7957873449355802E-3</c:v>
                </c:pt>
                <c:pt idx="1365" formatCode="General">
                  <c:v>-4.8112738088694198E-3</c:v>
                </c:pt>
                <c:pt idx="1366" formatCode="General">
                  <c:v>-4.8268190694447403E-3</c:v>
                </c:pt>
                <c:pt idx="1367" formatCode="General">
                  <c:v>-4.8424234029170801E-3</c:v>
                </c:pt>
                <c:pt idx="1368" formatCode="General">
                  <c:v>-4.8580870868655101E-3</c:v>
                </c:pt>
                <c:pt idx="1369" formatCode="General">
                  <c:v>-4.8738104001926803E-3</c:v>
                </c:pt>
                <c:pt idx="1370" formatCode="General">
                  <c:v>-4.8895936231247404E-3</c:v>
                </c:pt>
                <c:pt idx="1371" formatCode="General">
                  <c:v>-4.9054370372114001E-3</c:v>
                </c:pt>
                <c:pt idx="1372" formatCode="General">
                  <c:v>-4.9213409253259103E-3</c:v>
                </c:pt>
                <c:pt idx="1373" formatCode="General">
                  <c:v>-4.9373055716650698E-3</c:v>
                </c:pt>
                <c:pt idx="1374" formatCode="General">
                  <c:v>-4.95333126174923E-3</c:v>
                </c:pt>
                <c:pt idx="1375" formatCode="General">
                  <c:v>-4.9694182824320601E-3</c:v>
                </c:pt>
                <c:pt idx="1376" formatCode="General">
                  <c:v>-4.9855669222453498E-3</c:v>
                </c:pt>
                <c:pt idx="1377" formatCode="General">
                  <c:v>-5.0017774719823896E-3</c:v>
                </c:pt>
                <c:pt idx="1378" formatCode="General">
                  <c:v>-5.0180502248102698E-3</c:v>
                </c:pt>
                <c:pt idx="1379" formatCode="General">
                  <c:v>-5.0343854762699702E-3</c:v>
                </c:pt>
                <c:pt idx="1380" formatCode="General">
                  <c:v>-5.0507835242763303E-3</c:v>
                </c:pt>
                <c:pt idx="1381" formatCode="General">
                  <c:v>-5.0672446691180503E-3</c:v>
                </c:pt>
                <c:pt idx="1382" formatCode="General">
                  <c:v>-5.0837692134576701E-3</c:v>
                </c:pt>
                <c:pt idx="1383" formatCode="General">
                  <c:v>-5.1003574623316303E-3</c:v>
                </c:pt>
                <c:pt idx="1384" formatCode="General">
                  <c:v>-5.1170097231502103E-3</c:v>
                </c:pt>
                <c:pt idx="1385" formatCode="General">
                  <c:v>-5.1337263056975601E-3</c:v>
                </c:pt>
                <c:pt idx="1386" formatCode="General">
                  <c:v>-5.1505075221316898E-3</c:v>
                </c:pt>
                <c:pt idx="1387" formatCode="General">
                  <c:v>-5.1673536869844801E-3</c:v>
                </c:pt>
                <c:pt idx="1388" formatCode="General">
                  <c:v>-5.1842651171616697E-3</c:v>
                </c:pt>
                <c:pt idx="1389" formatCode="General">
                  <c:v>-5.2012421319428898E-3</c:v>
                </c:pt>
                <c:pt idx="1390" formatCode="General">
                  <c:v>-5.2182850529815996E-3</c:v>
                </c:pt>
                <c:pt idx="1391" formatCode="General">
                  <c:v>-5.23539420430517E-3</c:v>
                </c:pt>
                <c:pt idx="1392" formatCode="General">
                  <c:v>-5.25256991231481E-3</c:v>
                </c:pt>
                <c:pt idx="1393" formatCode="General">
                  <c:v>-5.2698125057856196E-3</c:v>
                </c:pt>
                <c:pt idx="1394" formatCode="General">
                  <c:v>-5.2871223158665603E-3</c:v>
                </c:pt>
                <c:pt idx="1395" formatCode="General">
                  <c:v>-5.3044996760804597E-3</c:v>
                </c:pt>
                <c:pt idx="1396" formatCode="General">
                  <c:v>-5.32194492232403E-3</c:v>
                </c:pt>
                <c:pt idx="1397" formatCode="General">
                  <c:v>-5.3394583928678598E-3</c:v>
                </c:pt>
                <c:pt idx="1398" formatCode="General">
                  <c:v>-5.3570404283564002E-3</c:v>
                </c:pt>
                <c:pt idx="1399" formatCode="General">
                  <c:v>-5.3746913718079898E-3</c:v>
                </c:pt>
                <c:pt idx="1400" formatCode="General">
                  <c:v>-5.3924115686148398E-3</c:v>
                </c:pt>
                <c:pt idx="1401" formatCode="General">
                  <c:v>-5.4102013665430302E-3</c:v>
                </c:pt>
                <c:pt idx="1402" formatCode="General">
                  <c:v>-5.4280611157325404E-3</c:v>
                </c:pt>
                <c:pt idx="1403" formatCode="General">
                  <c:v>-5.4459911686972002E-3</c:v>
                </c:pt>
                <c:pt idx="1404" formatCode="General">
                  <c:v>-5.4639918803247502E-3</c:v>
                </c:pt>
                <c:pt idx="1405" formatCode="General">
                  <c:v>-5.4820636078767799E-3</c:v>
                </c:pt>
                <c:pt idx="1406" formatCode="General">
                  <c:v>-5.5002067109887996E-3</c:v>
                </c:pt>
                <c:pt idx="1407" formatCode="General">
                  <c:v>-5.5184215516701704E-3</c:v>
                </c:pt>
                <c:pt idx="1408" formatCode="General">
                  <c:v>-5.5367084943041397E-3</c:v>
                </c:pt>
                <c:pt idx="1409" formatCode="General">
                  <c:v>-5.5550679056478704E-3</c:v>
                </c:pt>
                <c:pt idx="1410" formatCode="General">
                  <c:v>-5.5735001548323703E-3</c:v>
                </c:pt>
                <c:pt idx="1411" formatCode="General">
                  <c:v>-5.5920056133625497E-3</c:v>
                </c:pt>
                <c:pt idx="1412" formatCode="General">
                  <c:v>-5.6105846551172296E-3</c:v>
                </c:pt>
                <c:pt idx="1413" formatCode="General">
                  <c:v>-5.6292376563490797E-3</c:v>
                </c:pt>
                <c:pt idx="1414" formatCode="General">
                  <c:v>-5.6479649956846902E-3</c:v>
                </c:pt>
                <c:pt idx="1415" formatCode="General">
                  <c:v>-5.6667670541245196E-3</c:v>
                </c:pt>
                <c:pt idx="1416" formatCode="General">
                  <c:v>-5.6856442150429402E-3</c:v>
                </c:pt>
                <c:pt idx="1417" formatCode="General">
                  <c:v>-5.7045968641882003E-3</c:v>
                </c:pt>
                <c:pt idx="1418" formatCode="General">
                  <c:v>-5.7236253896824404E-3</c:v>
                </c:pt>
                <c:pt idx="1419" formatCode="General">
                  <c:v>-5.7427301820217099E-3</c:v>
                </c:pt>
                <c:pt idx="1420" formatCode="General">
                  <c:v>-5.76191163407594E-3</c:v>
                </c:pt>
                <c:pt idx="1421" formatCode="General">
                  <c:v>-5.7811701410889604E-3</c:v>
                </c:pt>
                <c:pt idx="1422" formatCode="General">
                  <c:v>-5.8005061018835697E-3</c:v>
                </c:pt>
                <c:pt idx="1423" formatCode="General">
                  <c:v>-5.8199199196049996E-3</c:v>
                </c:pt>
                <c:pt idx="1424" formatCode="General">
                  <c:v>-5.8394119999620603E-3</c:v>
                </c:pt>
                <c:pt idx="1425" formatCode="General">
                  <c:v>-5.85898275096528E-3</c:v>
                </c:pt>
                <c:pt idx="1426" formatCode="General">
                  <c:v>-5.8786325829269202E-3</c:v>
                </c:pt>
                <c:pt idx="1427" formatCode="General">
                  <c:v>-5.8983619084609397E-3</c:v>
                </c:pt>
                <c:pt idx="1428" formatCode="General">
                  <c:v>-5.9181711424830599E-3</c:v>
                </c:pt>
                <c:pt idx="1429" formatCode="General">
                  <c:v>-5.9380607022107099E-3</c:v>
                </c:pt>
                <c:pt idx="1430" formatCode="General">
                  <c:v>-5.9580310071630496E-3</c:v>
                </c:pt>
                <c:pt idx="1431" formatCode="General">
                  <c:v>-5.9780824791609496E-3</c:v>
                </c:pt>
                <c:pt idx="1432" formatCode="General">
                  <c:v>-5.99821554232703E-3</c:v>
                </c:pt>
                <c:pt idx="1433" formatCode="General">
                  <c:v>-6.0184306230902001E-3</c:v>
                </c:pt>
                <c:pt idx="1434" formatCode="General">
                  <c:v>-6.0387281507308203E-3</c:v>
                </c:pt>
                <c:pt idx="1435" formatCode="General">
                  <c:v>-6.05910855834863E-3</c:v>
                </c:pt>
                <c:pt idx="1436" formatCode="General">
                  <c:v>-6.0795722830278504E-3</c:v>
                </c:pt>
                <c:pt idx="1437" formatCode="General">
                  <c:v>-6.1001197658371404E-3</c:v>
                </c:pt>
                <c:pt idx="1438" formatCode="General">
                  <c:v>-6.1207514518296204E-3</c:v>
                </c:pt>
                <c:pt idx="1439" formatCode="General">
                  <c:v>-6.1414677900428899E-3</c:v>
                </c:pt>
                <c:pt idx="1440" formatCode="General">
                  <c:v>-6.1622692334989898E-3</c:v>
                </c:pt>
                <c:pt idx="1441" formatCode="General">
                  <c:v>-6.1831562405848597E-3</c:v>
                </c:pt>
                <c:pt idx="1442" formatCode="General">
                  <c:v>-6.2041292809396301E-3</c:v>
                </c:pt>
                <c:pt idx="1443" formatCode="General">
                  <c:v>-6.2251888309727398E-3</c:v>
                </c:pt>
                <c:pt idx="1444" formatCode="General">
                  <c:v>-6.2463353704942399E-3</c:v>
                </c:pt>
                <c:pt idx="1445" formatCode="General">
                  <c:v>-6.2675693827147598E-3</c:v>
                </c:pt>
                <c:pt idx="1446" formatCode="General">
                  <c:v>-6.2888913542455196E-3</c:v>
                </c:pt>
                <c:pt idx="1447" formatCode="General">
                  <c:v>-6.3103017750983301E-3</c:v>
                </c:pt>
                <c:pt idx="1448" formatCode="General">
                  <c:v>-6.3318011386855897E-3</c:v>
                </c:pt>
                <c:pt idx="1449" formatCode="General">
                  <c:v>-6.3533899418202902E-3</c:v>
                </c:pt>
                <c:pt idx="1450" formatCode="General">
                  <c:v>-6.3750686847160202E-3</c:v>
                </c:pt>
                <c:pt idx="1451" formatCode="General">
                  <c:v>-6.3968378709869699E-3</c:v>
                </c:pt>
                <c:pt idx="1452" formatCode="General">
                  <c:v>-6.4186980076479296E-3</c:v>
                </c:pt>
                <c:pt idx="1453" formatCode="General">
                  <c:v>-6.4406496051142804E-3</c:v>
                </c:pt>
                <c:pt idx="1454" formatCode="General">
                  <c:v>-6.4626931772020198E-3</c:v>
                </c:pt>
                <c:pt idx="1455" formatCode="General">
                  <c:v>-6.4848292411277403E-3</c:v>
                </c:pt>
                <c:pt idx="1456" formatCode="General">
                  <c:v>-6.5070583175086396E-3</c:v>
                </c:pt>
                <c:pt idx="1457" formatCode="General">
                  <c:v>-6.5293809303625296E-3</c:v>
                </c:pt>
                <c:pt idx="1458" formatCode="General">
                  <c:v>-6.5517976071078404E-3</c:v>
                </c:pt>
                <c:pt idx="1459" formatCode="General">
                  <c:v>-6.57430887856359E-3</c:v>
                </c:pt>
                <c:pt idx="1460" formatCode="General">
                  <c:v>-6.5969152789494296E-3</c:v>
                </c:pt>
                <c:pt idx="1461" formatCode="General">
                  <c:v>-6.61961734588564E-3</c:v>
                </c:pt>
                <c:pt idx="1462" formatCode="General">
                  <c:v>-6.6424156203930803E-3</c:v>
                </c:pt>
                <c:pt idx="1463" formatCode="General">
                  <c:v>-6.6653106468932601E-3</c:v>
                </c:pt>
                <c:pt idx="1464" formatCode="General">
                  <c:v>-6.6883029732082997E-3</c:v>
                </c:pt>
                <c:pt idx="1465" formatCode="General">
                  <c:v>-6.7113931505609599E-3</c:v>
                </c:pt>
                <c:pt idx="1466" formatCode="General">
                  <c:v>-6.7345817335746003E-3</c:v>
                </c:pt>
                <c:pt idx="1467" formatCode="General">
                  <c:v>-6.7578692802732297E-3</c:v>
                </c:pt>
                <c:pt idx="1468" formatCode="General">
                  <c:v>-6.7812563520814797E-3</c:v>
                </c:pt>
                <c:pt idx="1469" formatCode="General">
                  <c:v>-6.8047435138246098E-3</c:v>
                </c:pt>
                <c:pt idx="1470" formatCode="General">
                  <c:v>-6.8283313337285196E-3</c:v>
                </c:pt>
                <c:pt idx="1471" formatCode="General">
                  <c:v>-6.8520203834197399E-3</c:v>
                </c:pt>
                <c:pt idx="1472" formatCode="General">
                  <c:v>-6.8758112379254501E-3</c:v>
                </c:pt>
                <c:pt idx="1473" formatCode="General">
                  <c:v>-6.89970447287464E-3</c:v>
                </c:pt>
                <c:pt idx="1474" formatCode="General">
                  <c:v>-6.9237006553651602E-3</c:v>
                </c:pt>
                <c:pt idx="1475" formatCode="General">
                  <c:v>-6.9478003530857001E-3</c:v>
                </c:pt>
                <c:pt idx="1476" formatCode="General">
                  <c:v>-6.9720041383691802E-3</c:v>
                </c:pt>
                <c:pt idx="1477" formatCode="General">
                  <c:v>-6.9963125881927499E-3</c:v>
                </c:pt>
                <c:pt idx="1478" formatCode="General">
                  <c:v>-7.0207262841778303E-3</c:v>
                </c:pt>
                <c:pt idx="1479" formatCode="General">
                  <c:v>-7.0452458125900997E-3</c:v>
                </c:pt>
                <c:pt idx="1480" formatCode="General">
                  <c:v>-7.0698717643394799E-3</c:v>
                </c:pt>
                <c:pt idx="1481" formatCode="General">
                  <c:v>-7.0946047349801497E-3</c:v>
                </c:pt>
                <c:pt idx="1482" formatCode="General">
                  <c:v>-7.1194453247105504E-3</c:v>
                </c:pt>
                <c:pt idx="1483" formatCode="General">
                  <c:v>-7.1443941383733901E-3</c:v>
                </c:pt>
                <c:pt idx="1484" formatCode="General">
                  <c:v>-7.1694517854556297E-3</c:v>
                </c:pt>
                <c:pt idx="1485" formatCode="General">
                  <c:v>-7.1946188800885201E-3</c:v>
                </c:pt>
                <c:pt idx="1486" formatCode="General">
                  <c:v>-7.2198960410422199E-3</c:v>
                </c:pt>
                <c:pt idx="1487" formatCode="General">
                  <c:v>-7.2452838906485401E-3</c:v>
                </c:pt>
                <c:pt idx="1488" formatCode="General">
                  <c:v>-7.27078305481264E-3</c:v>
                </c:pt>
                <c:pt idx="1489" formatCode="General">
                  <c:v>-7.2963941640765704E-3</c:v>
                </c:pt>
                <c:pt idx="1490" formatCode="General">
                  <c:v>-7.3221178536192503E-3</c:v>
                </c:pt>
                <c:pt idx="1491" formatCode="General">
                  <c:v>-7.3479547632565E-3</c:v>
                </c:pt>
                <c:pt idx="1492" formatCode="General">
                  <c:v>-7.3739055374410301E-3</c:v>
                </c:pt>
                <c:pt idx="1493" formatCode="General">
                  <c:v>-7.3999708252624596E-3</c:v>
                </c:pt>
                <c:pt idx="1494" formatCode="General">
                  <c:v>-7.4261512804472997E-3</c:v>
                </c:pt>
                <c:pt idx="1495" formatCode="General">
                  <c:v>-7.4524475613589602E-3</c:v>
                </c:pt>
                <c:pt idx="1496" formatCode="General">
                  <c:v>-7.4788603309977504E-3</c:v>
                </c:pt>
                <c:pt idx="1497" formatCode="General">
                  <c:v>-7.50539025700089E-3</c:v>
                </c:pt>
                <c:pt idx="1498" formatCode="General">
                  <c:v>-7.5320380116425303E-3</c:v>
                </c:pt>
                <c:pt idx="1499" formatCode="General">
                  <c:v>-7.5588042718337002E-3</c:v>
                </c:pt>
                <c:pt idx="1500" formatCode="General">
                  <c:v>-7.5856897191223602E-3</c:v>
                </c:pt>
                <c:pt idx="1501" formatCode="General">
                  <c:v>-7.6126950430031601E-3</c:v>
                </c:pt>
                <c:pt idx="1502" formatCode="General">
                  <c:v>-7.6398209510716401E-3</c:v>
                </c:pt>
                <c:pt idx="1503" formatCode="General">
                  <c:v>-7.6670681594887503E-3</c:v>
                </c:pt>
                <c:pt idx="1504" formatCode="General">
                  <c:v>-7.6944373897271396E-3</c:v>
                </c:pt>
                <c:pt idx="1505" formatCode="General">
                  <c:v>-7.7219293685712696E-3</c:v>
                </c:pt>
                <c:pt idx="1506" formatCode="General">
                  <c:v>-7.7495448281173296E-3</c:v>
                </c:pt>
                <c:pt idx="1507" formatCode="General">
                  <c:v>-7.7772845057732798E-3</c:v>
                </c:pt>
                <c:pt idx="1508" formatCode="General">
                  <c:v>-7.80514914425886E-3</c:v>
                </c:pt>
                <c:pt idx="1509" formatCode="General">
                  <c:v>-7.8331394916055595E-3</c:v>
                </c:pt>
                <c:pt idx="1510" formatCode="General">
                  <c:v>-7.8612563011566799E-3</c:v>
                </c:pt>
                <c:pt idx="1511" formatCode="General">
                  <c:v>-7.8895003315672708E-3</c:v>
                </c:pt>
                <c:pt idx="1512" formatCode="General">
                  <c:v>-7.9178723468041595E-3</c:v>
                </c:pt>
                <c:pt idx="1513" formatCode="General">
                  <c:v>-7.9463731161460004E-3</c:v>
                </c:pt>
                <c:pt idx="1514" formatCode="General">
                  <c:v>-7.9750034141831908E-3</c:v>
                </c:pt>
                <c:pt idx="1515" formatCode="General">
                  <c:v>-8.0037640208179602E-3</c:v>
                </c:pt>
                <c:pt idx="1516" formatCode="General">
                  <c:v>-8.0326557212642997E-3</c:v>
                </c:pt>
                <c:pt idx="1517" formatCode="General">
                  <c:v>-8.0616793060480207E-3</c:v>
                </c:pt>
                <c:pt idx="1518" formatCode="General">
                  <c:v>-8.0908355710067395E-3</c:v>
                </c:pt>
                <c:pt idx="1519" formatCode="General">
                  <c:v>-8.1201253172898703E-3</c:v>
                </c:pt>
                <c:pt idx="1520" formatCode="General">
                  <c:v>-8.1495493511605701E-3</c:v>
                </c:pt>
                <c:pt idx="1521" formatCode="General">
                  <c:v>-8.1791084833286194E-3</c:v>
                </c:pt>
                <c:pt idx="1522" formatCode="General">
                  <c:v>-8.2088035297655706E-3</c:v>
                </c:pt>
                <c:pt idx="1523" formatCode="General">
                  <c:v>-8.2386353121332995E-3</c:v>
                </c:pt>
                <c:pt idx="1524" formatCode="General">
                  <c:v>-8.2686046577840899E-3</c:v>
                </c:pt>
                <c:pt idx="1525" formatCode="General">
                  <c:v>-8.2987123997605595E-3</c:v>
                </c:pt>
                <c:pt idx="1526" formatCode="General">
                  <c:v>-8.3289593767957304E-3</c:v>
                </c:pt>
                <c:pt idx="1527" formatCode="General">
                  <c:v>-8.3593464333129898E-3</c:v>
                </c:pt>
                <c:pt idx="1528" formatCode="General">
                  <c:v>-8.3898744194261E-3</c:v>
                </c:pt>
                <c:pt idx="1529" formatCode="General">
                  <c:v>-8.4205441909392508E-3</c:v>
                </c:pt>
                <c:pt idx="1530" formatCode="General">
                  <c:v>-8.4513566093469897E-3</c:v>
                </c:pt>
                <c:pt idx="1531" formatCode="General">
                  <c:v>-8.4823125386241597E-3</c:v>
                </c:pt>
                <c:pt idx="1532" formatCode="General">
                  <c:v>-8.5134128437135692E-3</c:v>
                </c:pt>
                <c:pt idx="1533" formatCode="General">
                  <c:v>-8.5446583957183905E-3</c:v>
                </c:pt>
                <c:pt idx="1534" formatCode="General">
                  <c:v>-8.5760500726413409E-3</c:v>
                </c:pt>
                <c:pt idx="1535" formatCode="General">
                  <c:v>-8.6075887593847194E-3</c:v>
                </c:pt>
                <c:pt idx="1536" formatCode="General">
                  <c:v>-8.6392753477504396E-3</c:v>
                </c:pt>
                <c:pt idx="1537" formatCode="General">
                  <c:v>-8.6711107364399603E-3</c:v>
                </c:pt>
                <c:pt idx="1538" formatCode="General">
                  <c:v>-8.7030958310543704E-3</c:v>
                </c:pt>
                <c:pt idx="1539" formatCode="General">
                  <c:v>-8.7352315441019696E-3</c:v>
                </c:pt>
                <c:pt idx="1540" formatCode="General">
                  <c:v>-8.7675187956454109E-3</c:v>
                </c:pt>
                <c:pt idx="1541" formatCode="General">
                  <c:v>-8.7999585135037795E-3</c:v>
                </c:pt>
                <c:pt idx="1542" formatCode="General">
                  <c:v>-8.8325516327815295E-3</c:v>
                </c:pt>
                <c:pt idx="1543" formatCode="General">
                  <c:v>-8.8652990958684695E-3</c:v>
                </c:pt>
                <c:pt idx="1544" formatCode="General">
                  <c:v>-8.8982018524397695E-3</c:v>
                </c:pt>
                <c:pt idx="1545" formatCode="General">
                  <c:v>-8.9312608594559403E-3</c:v>
                </c:pt>
                <c:pt idx="1546" formatCode="General">
                  <c:v>-8.9644770811628909E-3</c:v>
                </c:pt>
                <c:pt idx="1547" formatCode="General">
                  <c:v>-8.9978514890918706E-3</c:v>
                </c:pt>
                <c:pt idx="1548" formatCode="General">
                  <c:v>-9.0313850620595201E-3</c:v>
                </c:pt>
                <c:pt idx="1549" formatCode="General">
                  <c:v>-9.0650787861678694E-3</c:v>
                </c:pt>
                <c:pt idx="1550" formatCode="General">
                  <c:v>-9.0989336548043202E-3</c:v>
                </c:pt>
                <c:pt idx="1551" formatCode="General">
                  <c:v>-9.1329506686416394E-3</c:v>
                </c:pt>
                <c:pt idx="1552" formatCode="General">
                  <c:v>-9.1671308356380092E-3</c:v>
                </c:pt>
                <c:pt idx="1553" formatCode="General">
                  <c:v>-9.2014751710370202E-3</c:v>
                </c:pt>
                <c:pt idx="1554" formatCode="General">
                  <c:v>-9.2359846973676298E-3</c:v>
                </c:pt>
                <c:pt idx="1555" formatCode="General">
                  <c:v>-9.2706604444442106E-3</c:v>
                </c:pt>
                <c:pt idx="1556" formatCode="General">
                  <c:v>-9.3055034494604807E-3</c:v>
                </c:pt>
                <c:pt idx="1557" formatCode="General">
                  <c:v>-9.3405147611188896E-3</c:v>
                </c:pt>
                <c:pt idx="1558" formatCode="General">
                  <c:v>-9.37569544079455E-3</c:v>
                </c:pt>
                <c:pt idx="1559" formatCode="General">
                  <c:v>-9.4110465596263394E-3</c:v>
                </c:pt>
                <c:pt idx="1560" formatCode="General">
                  <c:v>-9.4465691985168906E-3</c:v>
                </c:pt>
                <c:pt idx="1561" formatCode="General">
                  <c:v>-9.4822644481326202E-3</c:v>
                </c:pt>
                <c:pt idx="1562" formatCode="General">
                  <c:v>-9.5181334089037093E-3</c:v>
                </c:pt>
                <c:pt idx="1563" formatCode="General">
                  <c:v>-9.5541771910241397E-3</c:v>
                </c:pt>
                <c:pt idx="1564" formatCode="General">
                  <c:v>-9.5903969144516595E-3</c:v>
                </c:pt>
                <c:pt idx="1565" formatCode="General">
                  <c:v>-9.6267937089078194E-3</c:v>
                </c:pt>
                <c:pt idx="1566" formatCode="General">
                  <c:v>-9.6633687138779796E-3</c:v>
                </c:pt>
                <c:pt idx="1567" formatCode="General">
                  <c:v>-9.7001230786112995E-3</c:v>
                </c:pt>
                <c:pt idx="1568" formatCode="General">
                  <c:v>-9.7370579621207393E-3</c:v>
                </c:pt>
                <c:pt idx="1569" formatCode="General">
                  <c:v>-9.7741745331830897E-3</c:v>
                </c:pt>
                <c:pt idx="1570" formatCode="General">
                  <c:v>-9.8114739703389492E-3</c:v>
                </c:pt>
                <c:pt idx="1571" formatCode="General">
                  <c:v>-9.8489574618927708E-3</c:v>
                </c:pt>
                <c:pt idx="1572" formatCode="General">
                  <c:v>-9.8866262059128206E-3</c:v>
                </c:pt>
                <c:pt idx="1573" formatCode="General">
                  <c:v>-9.9244814102312107E-3</c:v>
                </c:pt>
                <c:pt idx="1574" formatCode="General">
                  <c:v>-9.9625242924439097E-3</c:v>
                </c:pt>
                <c:pt idx="1575" formatCode="General">
                  <c:v>-1.00007560808749E-2</c:v>
                </c:pt>
                <c:pt idx="1576" formatCode="General">
                  <c:v>-1.00391780182082E-2</c:v>
                </c:pt>
                <c:pt idx="1577" formatCode="General">
                  <c:v>-1.00777913584441E-2</c:v>
                </c:pt>
                <c:pt idx="1578" formatCode="General">
                  <c:v>-1.0116597365089E-2</c:v>
                </c:pt>
                <c:pt idx="1579" formatCode="General">
                  <c:v>-1.0155597311154899E-2</c:v>
                </c:pt>
                <c:pt idx="1580" formatCode="General">
                  <c:v>-1.01947924791601E-2</c:v>
                </c:pt>
                <c:pt idx="1581" formatCode="General">
                  <c:v>-1.0234184161128399E-2</c:v>
                </c:pt>
                <c:pt idx="1582" formatCode="General">
                  <c:v>-1.02737736585899E-2</c:v>
                </c:pt>
                <c:pt idx="1583" formatCode="General">
                  <c:v>-1.03135622784804E-2</c:v>
                </c:pt>
                <c:pt idx="1584" formatCode="General">
                  <c:v>-1.0353551323225499E-2</c:v>
                </c:pt>
                <c:pt idx="1585" formatCode="General">
                  <c:v>-1.0393742103177801E-2</c:v>
                </c:pt>
                <c:pt idx="1586" formatCode="General">
                  <c:v>-1.0434135940338299E-2</c:v>
                </c:pt>
                <c:pt idx="1587" formatCode="General">
                  <c:v>-1.04747341683565E-2</c:v>
                </c:pt>
                <c:pt idx="1588" formatCode="General">
                  <c:v>-1.0515538132530301E-2</c:v>
                </c:pt>
                <c:pt idx="1589" formatCode="General">
                  <c:v>-1.0556549189806599E-2</c:v>
                </c:pt>
                <c:pt idx="1590" formatCode="General">
                  <c:v>-1.0597768708780399E-2</c:v>
                </c:pt>
                <c:pt idx="1591" formatCode="General">
                  <c:v>-1.0639198069695601E-2</c:v>
                </c:pt>
                <c:pt idx="1592" formatCode="General">
                  <c:v>-1.06808386644446E-2</c:v>
                </c:pt>
                <c:pt idx="1593" formatCode="General">
                  <c:v>-1.07226918965683E-2</c:v>
                </c:pt>
                <c:pt idx="1594" formatCode="General">
                  <c:v>-1.07647591812563E-2</c:v>
                </c:pt>
                <c:pt idx="1595" formatCode="General">
                  <c:v>-1.0807041945347101E-2</c:v>
                </c:pt>
                <c:pt idx="1596" formatCode="General">
                  <c:v>-1.0849541627327401E-2</c:v>
                </c:pt>
                <c:pt idx="1597" formatCode="General">
                  <c:v>-1.0892259677332801E-2</c:v>
                </c:pt>
                <c:pt idx="1598" formatCode="General">
                  <c:v>-1.09351975571477E-2</c:v>
                </c:pt>
                <c:pt idx="1599" formatCode="General">
                  <c:v>-1.0978356740204901E-2</c:v>
                </c:pt>
                <c:pt idx="1600" formatCode="General">
                  <c:v>-1.1021738711586199E-2</c:v>
                </c:pt>
                <c:pt idx="1601" formatCode="General">
                  <c:v>-1.10653449680219E-2</c:v>
                </c:pt>
                <c:pt idx="1602" formatCode="General">
                  <c:v>-1.11091770178911E-2</c:v>
                </c:pt>
                <c:pt idx="1603" formatCode="General">
                  <c:v>-1.11532363812216E-2</c:v>
                </c:pt>
                <c:pt idx="1604" formatCode="General">
                  <c:v>-1.11975245896902E-2</c:v>
                </c:pt>
                <c:pt idx="1605" formatCode="General">
                  <c:v>-1.1242043188847301E-2</c:v>
                </c:pt>
                <c:pt idx="1606" formatCode="General">
                  <c:v>-1.12867937424991E-2</c:v>
                </c:pt>
                <c:pt idx="1607" formatCode="General">
                  <c:v>-1.13317778283702E-2</c:v>
                </c:pt>
                <c:pt idx="1608" formatCode="General">
                  <c:v>-1.13769970368381E-2</c:v>
                </c:pt>
                <c:pt idx="1609" formatCode="General">
                  <c:v>-1.1422452970932801E-2</c:v>
                </c:pt>
                <c:pt idx="1610" formatCode="General">
                  <c:v>-1.1468147246337299E-2</c:v>
                </c:pt>
                <c:pt idx="1611" formatCode="General">
                  <c:v>-1.15140814868494E-2</c:v>
                </c:pt>
                <c:pt idx="1612" formatCode="General">
                  <c:v>-1.15602573116045E-2</c:v>
                </c:pt>
                <c:pt idx="1613" formatCode="General">
                  <c:v>-1.16066763504802E-2</c:v>
                </c:pt>
                <c:pt idx="1614" formatCode="General">
                  <c:v>-1.1653340249075101E-2</c:v>
                </c:pt>
                <c:pt idx="1615" formatCode="General">
                  <c:v>-1.17002506687089E-2</c:v>
                </c:pt>
                <c:pt idx="1616" formatCode="General">
                  <c:v>-1.1747409286422501E-2</c:v>
                </c:pt>
                <c:pt idx="1617" formatCode="General">
                  <c:v>-1.17948177949779E-2</c:v>
                </c:pt>
                <c:pt idx="1618" formatCode="General">
                  <c:v>-1.18424779028584E-2</c:v>
                </c:pt>
                <c:pt idx="1619" formatCode="General">
                  <c:v>-1.18903913342682E-2</c:v>
                </c:pt>
                <c:pt idx="1620" formatCode="General">
                  <c:v>-1.1938559829133199E-2</c:v>
                </c:pt>
                <c:pt idx="1621" formatCode="General">
                  <c:v>-1.19869851431001E-2</c:v>
                </c:pt>
                <c:pt idx="1622" formatCode="General">
                  <c:v>-1.20356690475371E-2</c:v>
                </c:pt>
                <c:pt idx="1623" formatCode="General">
                  <c:v>-1.20846133295337E-2</c:v>
                </c:pt>
                <c:pt idx="1624" formatCode="General">
                  <c:v>-1.2133819791900501E-2</c:v>
                </c:pt>
                <c:pt idx="1625" formatCode="General">
                  <c:v>-1.21832902531697E-2</c:v>
                </c:pt>
                <c:pt idx="1626" formatCode="General">
                  <c:v>-1.2233026547594599E-2</c:v>
                </c:pt>
                <c:pt idx="1627" formatCode="General">
                  <c:v>-1.2283030525150101E-2</c:v>
                </c:pt>
                <c:pt idx="1628" formatCode="General">
                  <c:v>-1.23333040515324E-2</c:v>
                </c:pt>
                <c:pt idx="1629" formatCode="General">
                  <c:v>-1.2383849008159E-2</c:v>
                </c:pt>
                <c:pt idx="1630" formatCode="General">
                  <c:v>-1.24346672921691E-2</c:v>
                </c:pt>
                <c:pt idx="1631" formatCode="General">
                  <c:v>-1.24857608164232E-2</c:v>
                </c:pt>
                <c:pt idx="1632" formatCode="General">
                  <c:v>-1.2537131509503301E-2</c:v>
                </c:pt>
                <c:pt idx="1633" formatCode="General">
                  <c:v>-1.25887813157128E-2</c:v>
                </c:pt>
                <c:pt idx="1634" formatCode="General">
                  <c:v>-1.2640712195077E-2</c:v>
                </c:pt>
                <c:pt idx="1635" formatCode="General">
                  <c:v>-1.2692926123342401E-2</c:v>
                </c:pt>
                <c:pt idx="1636" formatCode="General">
                  <c:v>-1.27454250919773E-2</c:v>
                </c:pt>
                <c:pt idx="1637" formatCode="General">
                  <c:v>-1.27982111081579E-2</c:v>
                </c:pt>
                <c:pt idx="1638" formatCode="General">
                  <c:v>-1.28512861946631E-2</c:v>
                </c:pt>
                <c:pt idx="1639" formatCode="General">
                  <c:v>-1.29046523954794E-2</c:v>
                </c:pt>
                <c:pt idx="1640" formatCode="General">
                  <c:v>-1.29583117917146E-2</c:v>
                </c:pt>
                <c:pt idx="1641" formatCode="General">
                  <c:v>-1.30122664896767E-2</c:v>
                </c:pt>
                <c:pt idx="1642" formatCode="General">
                  <c:v>-1.3066518616592301E-2</c:v>
                </c:pt>
                <c:pt idx="1643" formatCode="General">
                  <c:v>-1.3121070320605501E-2</c:v>
                </c:pt>
                <c:pt idx="1644" formatCode="General">
                  <c:v>-1.31759237710572E-2</c:v>
                </c:pt>
                <c:pt idx="1645" formatCode="General">
                  <c:v>-1.32310811585748E-2</c:v>
                </c:pt>
                <c:pt idx="1646" formatCode="General">
                  <c:v>-1.3286544694156299E-2</c:v>
                </c:pt>
                <c:pt idx="1647" formatCode="General">
                  <c:v>-1.3342316609001099E-2</c:v>
                </c:pt>
                <c:pt idx="1648" formatCode="General">
                  <c:v>-1.33983991545097E-2</c:v>
                </c:pt>
                <c:pt idx="1649" formatCode="General">
                  <c:v>-1.34547946022841E-2</c:v>
                </c:pt>
                <c:pt idx="1650" formatCode="General">
                  <c:v>-1.35115052441275E-2</c:v>
                </c:pt>
                <c:pt idx="1651" formatCode="General">
                  <c:v>-1.35685333920442E-2</c:v>
                </c:pt>
                <c:pt idx="1652" formatCode="General">
                  <c:v>-1.36258813782403E-2</c:v>
                </c:pt>
                <c:pt idx="1653" formatCode="General">
                  <c:v>-1.3683551555122599E-2</c:v>
                </c:pt>
                <c:pt idx="1654" formatCode="General">
                  <c:v>-1.3741546295299801E-2</c:v>
                </c:pt>
                <c:pt idx="1655" formatCode="General">
                  <c:v>-1.37998679915815E-2</c:v>
                </c:pt>
                <c:pt idx="1656" formatCode="General">
                  <c:v>-1.38585190569789E-2</c:v>
                </c:pt>
                <c:pt idx="1657" formatCode="General">
                  <c:v>-1.39175019247044E-2</c:v>
                </c:pt>
                <c:pt idx="1658" formatCode="General">
                  <c:v>-1.3976819048171701E-2</c:v>
                </c:pt>
                <c:pt idx="1659" formatCode="General">
                  <c:v>-1.4036472900996E-2</c:v>
                </c:pt>
                <c:pt idx="1660" formatCode="General">
                  <c:v>-1.4096465976993801E-2</c:v>
                </c:pt>
                <c:pt idx="1661" formatCode="General">
                  <c:v>-1.4156800790182901E-2</c:v>
                </c:pt>
                <c:pt idx="1662" formatCode="General">
                  <c:v>-1.42174798747826E-2</c:v>
                </c:pt>
                <c:pt idx="1663" formatCode="General">
                  <c:v>-1.42785057852135E-2</c:v>
                </c:pt>
                <c:pt idx="1664" formatCode="General">
                  <c:v>-1.4339881095756001E-2</c:v>
                </c:pt>
                <c:pt idx="1665" formatCode="General">
                  <c:v>-1.4401608400872E-2</c:v>
                </c:pt>
                <c:pt idx="1666" formatCode="General">
                  <c:v>-1.4463690319261001E-2</c:v>
                </c:pt>
                <c:pt idx="1667" formatCode="General">
                  <c:v>-1.45261294950226E-2</c:v>
                </c:pt>
                <c:pt idx="1668" formatCode="General">
                  <c:v>-1.4588928597656399E-2</c:v>
                </c:pt>
                <c:pt idx="1669" formatCode="General">
                  <c:v>-1.46520903220615E-2</c:v>
                </c:pt>
                <c:pt idx="1670" formatCode="General">
                  <c:v>-1.4715617388537199E-2</c:v>
                </c:pt>
                <c:pt idx="1671" formatCode="General">
                  <c:v>-1.47795125427826E-2</c:v>
                </c:pt>
                <c:pt idx="1672" formatCode="General">
                  <c:v>-1.48437785540668E-2</c:v>
                </c:pt>
                <c:pt idx="1673" formatCode="General">
                  <c:v>-1.49084182058628E-2</c:v>
                </c:pt>
                <c:pt idx="1674" formatCode="General">
                  <c:v>-1.49734342998659E-2</c:v>
                </c:pt>
                <c:pt idx="1675" formatCode="General">
                  <c:v>-1.50388296606469E-2</c:v>
                </c:pt>
                <c:pt idx="1676" formatCode="General">
                  <c:v>-1.5104607135652299E-2</c:v>
                </c:pt>
                <c:pt idx="1677" formatCode="General">
                  <c:v>-1.51707695952046E-2</c:v>
                </c:pt>
                <c:pt idx="1678" formatCode="General">
                  <c:v>-1.52373199325019E-2</c:v>
                </c:pt>
                <c:pt idx="1679" formatCode="General">
                  <c:v>-1.53042610636181E-2</c:v>
                </c:pt>
                <c:pt idx="1680" formatCode="General">
                  <c:v>-1.5371595927503401E-2</c:v>
                </c:pt>
                <c:pt idx="1681" formatCode="General">
                  <c:v>-1.54393274859834E-2</c:v>
                </c:pt>
                <c:pt idx="1682" formatCode="General">
                  <c:v>-1.55074587237601E-2</c:v>
                </c:pt>
                <c:pt idx="1683" formatCode="General">
                  <c:v>-1.5575992648411301E-2</c:v>
                </c:pt>
                <c:pt idx="1684" formatCode="General">
                  <c:v>-1.5644932290391201E-2</c:v>
                </c:pt>
                <c:pt idx="1685" formatCode="General">
                  <c:v>-1.5714280703029802E-2</c:v>
                </c:pt>
                <c:pt idx="1686" formatCode="General">
                  <c:v>-1.57840409625335E-2</c:v>
                </c:pt>
                <c:pt idx="1687" formatCode="General">
                  <c:v>-1.5854216167984901E-2</c:v>
                </c:pt>
                <c:pt idx="1688" formatCode="General">
                  <c:v>-1.59248094413427E-2</c:v>
                </c:pt>
                <c:pt idx="1689" formatCode="General">
                  <c:v>-1.5995823929108598E-2</c:v>
                </c:pt>
                <c:pt idx="1690" formatCode="General">
                  <c:v>-1.60672628135856E-2</c:v>
                </c:pt>
                <c:pt idx="1691" formatCode="General">
                  <c:v>-1.6139129314202201E-2</c:v>
                </c:pt>
                <c:pt idx="1692" formatCode="General">
                  <c:v>-1.6211426684103199E-2</c:v>
                </c:pt>
                <c:pt idx="1693" formatCode="General">
                  <c:v>-1.6284158210150401E-2</c:v>
                </c:pt>
                <c:pt idx="1694" formatCode="General">
                  <c:v>-1.6357327212921699E-2</c:v>
                </c:pt>
                <c:pt idx="1695" formatCode="General">
                  <c:v>-1.6430937046711998E-2</c:v>
                </c:pt>
                <c:pt idx="1696" formatCode="General">
                  <c:v>-1.6504991099532899E-2</c:v>
                </c:pt>
                <c:pt idx="1697" formatCode="General">
                  <c:v>-1.6579492793112601E-2</c:v>
                </c:pt>
                <c:pt idx="1698" formatCode="General">
                  <c:v>-1.6654445582896301E-2</c:v>
                </c:pt>
                <c:pt idx="1699" formatCode="General">
                  <c:v>-1.6729852958046E-2</c:v>
                </c:pt>
                <c:pt idx="1700" formatCode="General">
                  <c:v>-1.68057184414406E-2</c:v>
                </c:pt>
                <c:pt idx="1701" formatCode="General">
                  <c:v>-1.6882045589676101E-2</c:v>
                </c:pt>
                <c:pt idx="1702" formatCode="General">
                  <c:v>-1.6958837993065599E-2</c:v>
                </c:pt>
                <c:pt idx="1703" formatCode="General">
                  <c:v>-1.7036099275639101E-2</c:v>
                </c:pt>
                <c:pt idx="1704" formatCode="General">
                  <c:v>-1.7113833095143902E-2</c:v>
                </c:pt>
                <c:pt idx="1705" formatCode="General">
                  <c:v>-1.7192043143044601E-2</c:v>
                </c:pt>
                <c:pt idx="1706" formatCode="General">
                  <c:v>-1.7270733140171302E-2</c:v>
                </c:pt>
                <c:pt idx="1707" formatCode="General">
                  <c:v>-1.7349906831974699E-2</c:v>
                </c:pt>
                <c:pt idx="1708" formatCode="General">
                  <c:v>-1.74295679966462E-2</c:v>
                </c:pt>
                <c:pt idx="1709" formatCode="General">
                  <c:v>-1.7509720446845699E-2</c:v>
                </c:pt>
                <c:pt idx="1710" formatCode="General">
                  <c:v>-1.7590368029701899E-2</c:v>
                </c:pt>
                <c:pt idx="1711" formatCode="General">
                  <c:v>-1.7671514626812102E-2</c:v>
                </c:pt>
                <c:pt idx="1712" formatCode="General">
                  <c:v>-1.7753164154242301E-2</c:v>
                </c:pt>
                <c:pt idx="1713" formatCode="General">
                  <c:v>-1.7835320562527599E-2</c:v>
                </c:pt>
                <c:pt idx="1714" formatCode="General">
                  <c:v>-1.7917987836284399E-2</c:v>
                </c:pt>
                <c:pt idx="1715" formatCode="General">
                  <c:v>-1.8001169990522699E-2</c:v>
                </c:pt>
                <c:pt idx="1716" formatCode="General">
                  <c:v>-1.8084871078435899E-2</c:v>
                </c:pt>
                <c:pt idx="1717" formatCode="General">
                  <c:v>-1.81690951990485E-2</c:v>
                </c:pt>
                <c:pt idx="1718" formatCode="General">
                  <c:v>-1.8253846497216699E-2</c:v>
                </c:pt>
                <c:pt idx="1719" formatCode="General">
                  <c:v>-1.83391291636282E-2</c:v>
                </c:pt>
                <c:pt idx="1720" formatCode="General">
                  <c:v>-1.84249474348019E-2</c:v>
                </c:pt>
                <c:pt idx="1721" formatCode="General">
                  <c:v>-1.8511305593088501E-2</c:v>
                </c:pt>
                <c:pt idx="1722" formatCode="General">
                  <c:v>-1.859820796667E-2</c:v>
                </c:pt>
                <c:pt idx="1723" formatCode="General">
                  <c:v>-1.86856589295602E-2</c:v>
                </c:pt>
                <c:pt idx="1724" formatCode="General">
                  <c:v>-1.8773662901604499E-2</c:v>
                </c:pt>
                <c:pt idx="1725" formatCode="General">
                  <c:v>-1.8862224348479999E-2</c:v>
                </c:pt>
                <c:pt idx="1726" formatCode="General">
                  <c:v>-1.8951347781695299E-2</c:v>
                </c:pt>
                <c:pt idx="1727" formatCode="General">
                  <c:v>-1.9041037758590999E-2</c:v>
                </c:pt>
                <c:pt idx="1728" formatCode="General">
                  <c:v>-1.9131298882339502E-2</c:v>
                </c:pt>
                <c:pt idx="1729" formatCode="General">
                  <c:v>-1.9222135801944901E-2</c:v>
                </c:pt>
                <c:pt idx="1730" formatCode="General">
                  <c:v>-1.9313553212243199E-2</c:v>
                </c:pt>
                <c:pt idx="1731" formatCode="General">
                  <c:v>-1.9405555853902301E-2</c:v>
                </c:pt>
                <c:pt idx="1732" formatCode="General">
                  <c:v>-1.94981485134222E-2</c:v>
                </c:pt>
                <c:pt idx="1733" formatCode="General">
                  <c:v>-1.95913360231347E-2</c:v>
                </c:pt>
                <c:pt idx="1734" formatCode="General">
                  <c:v>-1.9685123261203901E-2</c:v>
                </c:pt>
                <c:pt idx="1735" formatCode="General">
                  <c:v>-1.97795151516258E-2</c:v>
                </c:pt>
                <c:pt idx="1736" formatCode="General">
                  <c:v>-1.98745166642285E-2</c:v>
                </c:pt>
                <c:pt idx="1737" formatCode="General">
                  <c:v>-1.99701328146723E-2</c:v>
                </c:pt>
                <c:pt idx="1738" formatCode="General">
                  <c:v>-2.0066368664449899E-2</c:v>
                </c:pt>
                <c:pt idx="1739" formatCode="General">
                  <c:v>-2.01632293377083E-2</c:v>
                </c:pt>
                <c:pt idx="1740" formatCode="General">
                  <c:v>-2.02607200428019E-2</c:v>
                </c:pt>
                <c:pt idx="1741" formatCode="General">
                  <c:v>-2.03588460431984E-2</c:v>
                </c:pt>
                <c:pt idx="1742" formatCode="General">
                  <c:v>-2.0457612628872902E-2</c:v>
                </c:pt>
                <c:pt idx="1743" formatCode="General">
                  <c:v>-2.0557025076237401E-2</c:v>
                </c:pt>
                <c:pt idx="1744" formatCode="General">
                  <c:v>-2.0657088707681098E-2</c:v>
                </c:pt>
                <c:pt idx="1745" formatCode="General">
                  <c:v>-2.0757808907558701E-2</c:v>
                </c:pt>
                <c:pt idx="1746" formatCode="General">
                  <c:v>-2.0859191122189799E-2</c:v>
                </c:pt>
                <c:pt idx="1747" formatCode="General">
                  <c:v>-2.09612408598591E-2</c:v>
                </c:pt>
                <c:pt idx="1748" formatCode="General">
                  <c:v>-2.1063963690816801E-2</c:v>
                </c:pt>
                <c:pt idx="1749" formatCode="General">
                  <c:v>-2.1167365247278198E-2</c:v>
                </c:pt>
                <c:pt idx="1750" formatCode="General">
                  <c:v>-2.1271451223423998E-2</c:v>
                </c:pt>
                <c:pt idx="1751" formatCode="General">
                  <c:v>-2.1376227375400399E-2</c:v>
                </c:pt>
                <c:pt idx="1752" formatCode="General">
                  <c:v>-2.1481699521318998E-2</c:v>
                </c:pt>
                <c:pt idx="1753" formatCode="General">
                  <c:v>-2.1587873541256901E-2</c:v>
                </c:pt>
                <c:pt idx="1754" formatCode="General">
                  <c:v>-2.1694755377256899E-2</c:v>
                </c:pt>
                <c:pt idx="1755" formatCode="General">
                  <c:v>-2.1802351033327401E-2</c:v>
                </c:pt>
                <c:pt idx="1756" formatCode="General">
                  <c:v>-2.1910666575442501E-2</c:v>
                </c:pt>
                <c:pt idx="1757" formatCode="General">
                  <c:v>-2.2019708131542099E-2</c:v>
                </c:pt>
                <c:pt idx="1758" formatCode="General">
                  <c:v>-2.2129481891532E-2</c:v>
                </c:pt>
                <c:pt idx="1759" formatCode="General">
                  <c:v>-2.2239994107283799E-2</c:v>
                </c:pt>
                <c:pt idx="1760" formatCode="General">
                  <c:v>-2.23512510926351E-2</c:v>
                </c:pt>
                <c:pt idx="1761" formatCode="General">
                  <c:v>-2.2463259223389501E-2</c:v>
                </c:pt>
                <c:pt idx="1762" formatCode="General">
                  <c:v>-2.2576024937316901E-2</c:v>
                </c:pt>
                <c:pt idx="1763" formatCode="General">
                  <c:v>-2.26895547341531E-2</c:v>
                </c:pt>
                <c:pt idx="1764" formatCode="General">
                  <c:v>-2.28038551756003E-2</c:v>
                </c:pt>
                <c:pt idx="1765" formatCode="General">
                  <c:v>-2.2918932885326902E-2</c:v>
                </c:pt>
                <c:pt idx="1766" formatCode="General">
                  <c:v>-2.3034794548967698E-2</c:v>
                </c:pt>
                <c:pt idx="1767" formatCode="General">
                  <c:v>-2.3151446914124001E-2</c:v>
                </c:pt>
                <c:pt idx="1768" formatCode="General">
                  <c:v>-2.32688967903634E-2</c:v>
                </c:pt>
                <c:pt idx="1769" formatCode="General">
                  <c:v>-2.3387151051801999E-2</c:v>
                </c:pt>
                <c:pt idx="1770" formatCode="General">
                  <c:v>-2.35062166604438E-2</c:v>
                </c:pt>
                <c:pt idx="1771" formatCode="General">
                  <c:v>-2.3626100660361801E-2</c:v>
                </c:pt>
                <c:pt idx="1772" formatCode="General">
                  <c:v>-2.3746810160897702E-2</c:v>
                </c:pt>
                <c:pt idx="1773" formatCode="General">
                  <c:v>-2.38683523168037E-2</c:v>
                </c:pt>
                <c:pt idx="1774" formatCode="General">
                  <c:v>-2.39907342960398E-2</c:v>
                </c:pt>
                <c:pt idx="1775" formatCode="General">
                  <c:v>-2.4113963337921498E-2</c:v>
                </c:pt>
                <c:pt idx="1776" formatCode="General">
                  <c:v>-2.4238046767914499E-2</c:v>
                </c:pt>
                <c:pt idx="1777" formatCode="General">
                  <c:v>-2.4362991997634999E-2</c:v>
                </c:pt>
                <c:pt idx="1778" formatCode="General">
                  <c:v>-2.4488806524848999E-2</c:v>
                </c:pt>
                <c:pt idx="1779" formatCode="General">
                  <c:v>-2.4615497933473101E-2</c:v>
                </c:pt>
                <c:pt idx="1780" formatCode="General">
                  <c:v>-2.4743073893573699E-2</c:v>
                </c:pt>
                <c:pt idx="1781" formatCode="General">
                  <c:v>-2.4871542161367301E-2</c:v>
                </c:pt>
                <c:pt idx="1782" formatCode="General">
                  <c:v>-2.5000910579220301E-2</c:v>
                </c:pt>
                <c:pt idx="1783" formatCode="General">
                  <c:v>-2.5131187075649299E-2</c:v>
                </c:pt>
                <c:pt idx="1784" formatCode="General">
                  <c:v>-2.5262379665320502E-2</c:v>
                </c:pt>
                <c:pt idx="1785" formatCode="General">
                  <c:v>-2.5394496449050102E-2</c:v>
                </c:pt>
                <c:pt idx="1786" formatCode="General">
                  <c:v>-2.5527545613803999E-2</c:v>
                </c:pt>
                <c:pt idx="1787" formatCode="General">
                  <c:v>-2.5661535432697901E-2</c:v>
                </c:pt>
                <c:pt idx="1788" formatCode="General">
                  <c:v>-2.5796474264997201E-2</c:v>
                </c:pt>
                <c:pt idx="1789" formatCode="General">
                  <c:v>-2.5932370556116802E-2</c:v>
                </c:pt>
                <c:pt idx="1790" formatCode="General">
                  <c:v>-2.6069232837621199E-2</c:v>
                </c:pt>
                <c:pt idx="1791" formatCode="General">
                  <c:v>-2.6207069727224301E-2</c:v>
                </c:pt>
                <c:pt idx="1792" formatCode="General">
                  <c:v>-2.6345889928789699E-2</c:v>
                </c:pt>
                <c:pt idx="1793" formatCode="General">
                  <c:v>-2.64857022323302E-2</c:v>
                </c:pt>
                <c:pt idx="1794" formatCode="General">
                  <c:v>-2.6626515514007999E-2</c:v>
                </c:pt>
                <c:pt idx="1795" formatCode="General">
                  <c:v>-2.6768338736134299E-2</c:v>
                </c:pt>
                <c:pt idx="1796" formatCode="General">
                  <c:v>-2.6911180947169901E-2</c:v>
                </c:pt>
                <c:pt idx="1797" formatCode="General">
                  <c:v>-2.7055051281724401E-2</c:v>
                </c:pt>
                <c:pt idx="1798" formatCode="General">
                  <c:v>-2.7199958960556599E-2</c:v>
                </c:pt>
                <c:pt idx="1799" formatCode="General">
                  <c:v>-2.73459132901375E-2</c:v>
                </c:pt>
                <c:pt idx="1800" formatCode="General">
                  <c:v>-2.74929236581124E-2</c:v>
                </c:pt>
                <c:pt idx="1801" formatCode="General">
                  <c:v>-2.7640999533553399E-2</c:v>
                </c:pt>
                <c:pt idx="1802" formatCode="General">
                  <c:v>-2.7790150469869102E-2</c:v>
                </c:pt>
                <c:pt idx="1803" formatCode="General">
                  <c:v>-2.7940386104804399E-2</c:v>
                </c:pt>
                <c:pt idx="1804" formatCode="General">
                  <c:v>-2.8091716161837602E-2</c:v>
                </c:pt>
                <c:pt idx="1805" formatCode="General">
                  <c:v>-2.8244150515431599E-2</c:v>
                </c:pt>
                <c:pt idx="1806" formatCode="General">
                  <c:v>-2.8397699170905601E-2</c:v>
                </c:pt>
                <c:pt idx="1807" formatCode="General">
                  <c:v>-2.8552372249473702E-2</c:v>
                </c:pt>
                <c:pt idx="1808" formatCode="General">
                  <c:v>-2.8708180025154701E-2</c:v>
                </c:pt>
                <c:pt idx="1809" formatCode="General">
                  <c:v>-2.8865132906206299E-2</c:v>
                </c:pt>
                <c:pt idx="1810" formatCode="General">
                  <c:v>-2.9023241422579001E-2</c:v>
                </c:pt>
                <c:pt idx="1811" formatCode="General">
                  <c:v>-2.9182516225916201E-2</c:v>
                </c:pt>
                <c:pt idx="1812" formatCode="General">
                  <c:v>-2.9342968089554399E-2</c:v>
                </c:pt>
                <c:pt idx="1813" formatCode="General">
                  <c:v>-2.95046079085233E-2</c:v>
                </c:pt>
                <c:pt idx="1814" formatCode="General">
                  <c:v>-2.9667446699546001E-2</c:v>
                </c:pt>
                <c:pt idx="1815" formatCode="General">
                  <c:v>-2.9831495601039499E-2</c:v>
                </c:pt>
                <c:pt idx="1816" formatCode="General">
                  <c:v>-2.99967658731146E-2</c:v>
                </c:pt>
                <c:pt idx="1817" formatCode="General">
                  <c:v>-3.0163268897576201E-2</c:v>
                </c:pt>
                <c:pt idx="1818" formatCode="General">
                  <c:v>-3.0331016177923401E-2</c:v>
                </c:pt>
                <c:pt idx="1819" formatCode="General">
                  <c:v>-3.0500019339349999E-2</c:v>
                </c:pt>
                <c:pt idx="1820" formatCode="General">
                  <c:v>-3.0670290128744199E-2</c:v>
                </c:pt>
                <c:pt idx="1821" formatCode="General">
                  <c:v>-3.08418404146895E-2</c:v>
                </c:pt>
                <c:pt idx="1822" formatCode="General">
                  <c:v>-3.10146821874644E-2</c:v>
                </c:pt>
                <c:pt idx="1823" formatCode="General">
                  <c:v>-3.11888275590427E-2</c:v>
                </c:pt>
                <c:pt idx="1824" formatCode="General">
                  <c:v>-3.1364288763093801E-2</c:v>
                </c:pt>
                <c:pt idx="1825" formatCode="General">
                  <c:v>-3.1541078154982902E-2</c:v>
                </c:pt>
                <c:pt idx="1826" formatCode="General">
                  <c:v>-3.1719208211771398E-2</c:v>
                </c:pt>
                <c:pt idx="1827" formatCode="General">
                  <c:v>-3.1898691532216701E-2</c:v>
                </c:pt>
                <c:pt idx="1828" formatCode="General">
                  <c:v>-3.20795408367728E-2</c:v>
                </c:pt>
                <c:pt idx="1829" formatCode="General">
                  <c:v>-3.2261768967590497E-2</c:v>
                </c:pt>
                <c:pt idx="1830" formatCode="General">
                  <c:v>-3.24453888885173E-2</c:v>
                </c:pt>
                <c:pt idx="1831" formatCode="General">
                  <c:v>-3.2630413685098003E-2</c:v>
                </c:pt>
                <c:pt idx="1832" formatCode="General">
                  <c:v>-3.2816856564575003E-2</c:v>
                </c:pt>
                <c:pt idx="1833" formatCode="General">
                  <c:v>-3.3004730855888002E-2</c:v>
                </c:pt>
                <c:pt idx="1834" formatCode="General">
                  <c:v>-3.3194050009674902E-2</c:v>
                </c:pt>
                <c:pt idx="1835" formatCode="General">
                  <c:v>-3.3384827590139499E-2</c:v>
                </c:pt>
                <c:pt idx="1836" formatCode="General">
                  <c:v>-3.3577077242155903E-2</c:v>
                </c:pt>
                <c:pt idx="1837" formatCode="General">
                  <c:v>-3.3770812742505603E-2</c:v>
                </c:pt>
                <c:pt idx="1838" formatCode="General">
                  <c:v>-3.3966048035684399E-2</c:v>
                </c:pt>
                <c:pt idx="1839" formatCode="General">
                  <c:v>-3.4162797233902302E-2</c:v>
                </c:pt>
                <c:pt idx="1840" formatCode="General">
                  <c:v>-3.4361074617084097E-2</c:v>
                </c:pt>
                <c:pt idx="1841" formatCode="General">
                  <c:v>-3.4560894632869002E-2</c:v>
                </c:pt>
                <c:pt idx="1842" formatCode="General">
                  <c:v>-3.4762271896611199E-2</c:v>
                </c:pt>
                <c:pt idx="1843" formatCode="General">
                  <c:v>-3.496522119138E-2</c:v>
                </c:pt>
                <c:pt idx="1844" formatCode="General">
                  <c:v>-3.5169757467959903E-2</c:v>
                </c:pt>
                <c:pt idx="1845" formatCode="General">
                  <c:v>-3.5375895844850902E-2</c:v>
                </c:pt>
                <c:pt idx="1846" formatCode="General">
                  <c:v>-3.5583651608268298E-2</c:v>
                </c:pt>
                <c:pt idx="1847" formatCode="General">
                  <c:v>-3.5793040212143599E-2</c:v>
                </c:pt>
                <c:pt idx="1848" formatCode="General">
                  <c:v>-3.6004077281860399E-2</c:v>
                </c:pt>
                <c:pt idx="1849" formatCode="General">
                  <c:v>-3.6216778640062702E-2</c:v>
                </c:pt>
                <c:pt idx="1850" formatCode="General">
                  <c:v>-3.6431160297084E-2</c:v>
                </c:pt>
                <c:pt idx="1851" formatCode="General">
                  <c:v>-3.6647238433782599E-2</c:v>
                </c:pt>
                <c:pt idx="1852" formatCode="General">
                  <c:v>-3.6865029401541599E-2</c:v>
                </c:pt>
                <c:pt idx="1853" formatCode="General">
                  <c:v>-3.70845497222691E-2</c:v>
                </c:pt>
                <c:pt idx="1854" formatCode="General">
                  <c:v>-3.73058160883976E-2</c:v>
                </c:pt>
                <c:pt idx="1855" formatCode="General">
                  <c:v>-3.75288453628847E-2</c:v>
                </c:pt>
                <c:pt idx="1856" formatCode="General">
                  <c:v>-3.7753654579212502E-2</c:v>
                </c:pt>
                <c:pt idx="1857" formatCode="General">
                  <c:v>-3.79802609413879E-2</c:v>
                </c:pt>
                <c:pt idx="1858" formatCode="General">
                  <c:v>-3.8208681823942103E-2</c:v>
                </c:pt>
                <c:pt idx="1859" formatCode="General">
                  <c:v>-3.8438934771931201E-2</c:v>
                </c:pt>
                <c:pt idx="1860" formatCode="General">
                  <c:v>-3.8671037500935798E-2</c:v>
                </c:pt>
                <c:pt idx="1861" formatCode="General">
                  <c:v>-3.8905007897060702E-2</c:v>
                </c:pt>
                <c:pt idx="1862" formatCode="General">
                  <c:v>-3.9140864016935298E-2</c:v>
                </c:pt>
                <c:pt idx="1863" formatCode="General">
                  <c:v>-3.9378624087713497E-2</c:v>
                </c:pt>
                <c:pt idx="1864" formatCode="General">
                  <c:v>-3.9618306508609598E-2</c:v>
                </c:pt>
                <c:pt idx="1865" formatCode="General">
                  <c:v>-3.98599298723376E-2</c:v>
                </c:pt>
                <c:pt idx="1866" formatCode="General">
                  <c:v>-4.0103512985482301E-2</c:v>
                </c:pt>
                <c:pt idx="1867" formatCode="General">
                  <c:v>-4.0349074870089999E-2</c:v>
                </c:pt>
                <c:pt idx="1868" formatCode="General">
                  <c:v>-4.0596634763669599E-2</c:v>
                </c:pt>
                <c:pt idx="1869" formatCode="General">
                  <c:v>-4.0846212119192697E-2</c:v>
                </c:pt>
                <c:pt idx="1870" formatCode="General">
                  <c:v>-4.1097826605093403E-2</c:v>
                </c:pt>
                <c:pt idx="1871" formatCode="General">
                  <c:v>-4.1351498105269099E-2</c:v>
                </c:pt>
                <c:pt idx="1872" formatCode="General">
                  <c:v>-4.1607246719080601E-2</c:v>
                </c:pt>
                <c:pt idx="1873" formatCode="General">
                  <c:v>-4.1865092761352203E-2</c:v>
                </c:pt>
                <c:pt idx="1874" formatCode="General">
                  <c:v>-4.2125056762372E-2</c:v>
                </c:pt>
                <c:pt idx="1875" formatCode="General">
                  <c:v>-4.23871594678926E-2</c:v>
                </c:pt>
                <c:pt idx="1876" formatCode="General">
                  <c:v>-4.26514218391306E-2</c:v>
                </c:pt>
                <c:pt idx="1877" formatCode="General">
                  <c:v>-4.2917865052767699E-2</c:v>
                </c:pt>
                <c:pt idx="1878" formatCode="General">
                  <c:v>-4.3186510500950299E-2</c:v>
                </c:pt>
                <c:pt idx="1879" formatCode="General">
                  <c:v>-4.3457379791290003E-2</c:v>
                </c:pt>
                <c:pt idx="1880" formatCode="General">
                  <c:v>-4.37304947468641E-2</c:v>
                </c:pt>
                <c:pt idx="1881" formatCode="General">
                  <c:v>-4.4005877401858198E-2</c:v>
                </c:pt>
                <c:pt idx="1882" formatCode="General">
                  <c:v>-4.4283549986252897E-2</c:v>
                </c:pt>
                <c:pt idx="1883" formatCode="General">
                  <c:v>-4.4563534941801798E-2</c:v>
                </c:pt>
                <c:pt idx="1884" formatCode="General">
                  <c:v>-4.4845854930704802E-2</c:v>
                </c:pt>
                <c:pt idx="1885" formatCode="General">
                  <c:v>-4.51305328356085E-2</c:v>
                </c:pt>
                <c:pt idx="1886" formatCode="General">
                  <c:v>-4.5417591759606898E-2</c:v>
                </c:pt>
                <c:pt idx="1887" formatCode="General">
                  <c:v>-4.5707055026241297E-2</c:v>
                </c:pt>
                <c:pt idx="1888" formatCode="General">
                  <c:v>-4.5998946179501198E-2</c:v>
                </c:pt>
                <c:pt idx="1889" formatCode="General">
                  <c:v>-4.6293288983824503E-2</c:v>
                </c:pt>
                <c:pt idx="1890" formatCode="General">
                  <c:v>-4.65901074480876E-2</c:v>
                </c:pt>
                <c:pt idx="1891" formatCode="General">
                  <c:v>-4.6889425907811498E-2</c:v>
                </c:pt>
                <c:pt idx="1892" formatCode="General">
                  <c:v>-4.7191268965078803E-2</c:v>
                </c:pt>
                <c:pt idx="1893" formatCode="General">
                  <c:v>-4.7495661462798398E-2</c:v>
                </c:pt>
                <c:pt idx="1894" formatCode="General">
                  <c:v>-4.7802628484706101E-2</c:v>
                </c:pt>
                <c:pt idx="1895" formatCode="General">
                  <c:v>-4.8112195355364797E-2</c:v>
                </c:pt>
                <c:pt idx="1896" formatCode="General">
                  <c:v>-4.8424387640164497E-2</c:v>
                </c:pt>
                <c:pt idx="1897" formatCode="General">
                  <c:v>-4.8739231145323102E-2</c:v>
                </c:pt>
                <c:pt idx="1898" formatCode="General">
                  <c:v>-4.9056751917885902E-2</c:v>
                </c:pt>
                <c:pt idx="1899" formatCode="General">
                  <c:v>-4.9376976245726303E-2</c:v>
                </c:pt>
                <c:pt idx="1900" formatCode="General">
                  <c:v>-4.9699930657546201E-2</c:v>
                </c:pt>
                <c:pt idx="1901" formatCode="General">
                  <c:v>-5.0025641922875702E-2</c:v>
                </c:pt>
                <c:pt idx="1902" formatCode="General">
                  <c:v>-5.0354137052073797E-2</c:v>
                </c:pt>
                <c:pt idx="1903" formatCode="General">
                  <c:v>-5.06854432963285E-2</c:v>
                </c:pt>
                <c:pt idx="1904" formatCode="General">
                  <c:v>-5.1019588147657002E-2</c:v>
                </c:pt>
                <c:pt idx="1905" formatCode="General">
                  <c:v>-5.1356599338905698E-2</c:v>
                </c:pt>
                <c:pt idx="1906" formatCode="General">
                  <c:v>-5.1696504843750997E-2</c:v>
                </c:pt>
                <c:pt idx="1907" formatCode="General">
                  <c:v>-5.2039332876698999E-2</c:v>
                </c:pt>
                <c:pt idx="1908" formatCode="General">
                  <c:v>-5.2385111893085902E-2</c:v>
                </c:pt>
                <c:pt idx="1909" formatCode="General">
                  <c:v>-5.2733870589078198E-2</c:v>
                </c:pt>
                <c:pt idx="1910" formatCode="General">
                  <c:v>-5.3085637901673102E-2</c:v>
                </c:pt>
                <c:pt idx="1911" formatCode="General">
                  <c:v>-5.34404430086984E-2</c:v>
                </c:pt>
                <c:pt idx="1912" formatCode="General">
                  <c:v>-5.3798315307410097E-2</c:v>
                </c:pt>
                <c:pt idx="1913" formatCode="General">
                  <c:v>-5.4159284386891403E-2</c:v>
                </c:pt>
                <c:pt idx="1914" formatCode="General">
                  <c:v>-5.4523380064911801E-2</c:v>
                </c:pt>
                <c:pt idx="1915" formatCode="General">
                  <c:v>-5.4890632396416998E-2</c:v>
                </c:pt>
                <c:pt idx="1916" formatCode="General">
                  <c:v>-5.5261071673530698E-2</c:v>
                </c:pt>
                <c:pt idx="1917" formatCode="General">
                  <c:v>-5.5634728425555703E-2</c:v>
                </c:pt>
                <c:pt idx="1918" formatCode="General">
                  <c:v>-5.6011633430826997E-2</c:v>
                </c:pt>
                <c:pt idx="1919" formatCode="General">
                  <c:v>-5.6391817760400198E-2</c:v>
                </c:pt>
                <c:pt idx="1920" formatCode="General">
                  <c:v>-5.6775312783714303E-2</c:v>
                </c:pt>
                <c:pt idx="1921" formatCode="General">
                  <c:v>-5.7162150123837303E-2</c:v>
                </c:pt>
                <c:pt idx="1922" formatCode="General">
                  <c:v>-5.7552361612050601E-2</c:v>
                </c:pt>
                <c:pt idx="1923" formatCode="General">
                  <c:v>-5.7945979287848101E-2</c:v>
                </c:pt>
                <c:pt idx="1924" formatCode="General">
                  <c:v>-5.8343035398936198E-2</c:v>
                </c:pt>
                <c:pt idx="1925" formatCode="General">
                  <c:v>-5.8743562401233303E-2</c:v>
                </c:pt>
                <c:pt idx="1926" formatCode="General">
                  <c:v>-5.9147592958869302E-2</c:v>
                </c:pt>
                <c:pt idx="1927" formatCode="General">
                  <c:v>-5.9555159944185303E-2</c:v>
                </c:pt>
                <c:pt idx="1928" formatCode="General">
                  <c:v>-5.9966296437732797E-2</c:v>
                </c:pt>
                <c:pt idx="1929" formatCode="General">
                  <c:v>-6.0381035728273899E-2</c:v>
                </c:pt>
                <c:pt idx="1930" formatCode="General">
                  <c:v>-6.0799411312780098E-2</c:v>
                </c:pt>
                <c:pt idx="1931" formatCode="General">
                  <c:v>-6.1221456896432498E-2</c:v>
                </c:pt>
                <c:pt idx="1932" formatCode="General">
                  <c:v>-6.1647206392620502E-2</c:v>
                </c:pt>
                <c:pt idx="1933" formatCode="General">
                  <c:v>-6.20766939229421E-2</c:v>
                </c:pt>
                <c:pt idx="1934" formatCode="General">
                  <c:v>-6.2509953817202604E-2</c:v>
                </c:pt>
                <c:pt idx="1935" formatCode="General">
                  <c:v>-6.2947020613414895E-2</c:v>
                </c:pt>
                <c:pt idx="1936" formatCode="General">
                  <c:v>-6.3387929048686203E-2</c:v>
                </c:pt>
                <c:pt idx="1937" formatCode="General">
                  <c:v>-6.3832714060219203E-2</c:v>
                </c:pt>
                <c:pt idx="1938" formatCode="General">
                  <c:v>-6.4281410795584096E-2</c:v>
                </c:pt>
                <c:pt idx="1939" formatCode="General">
                  <c:v>-6.4734054612828107E-2</c:v>
                </c:pt>
                <c:pt idx="1940" formatCode="General">
                  <c:v>-6.5190681080475696E-2</c:v>
                </c:pt>
                <c:pt idx="1941" formatCode="General">
                  <c:v>-6.5651325977529804E-2</c:v>
                </c:pt>
                <c:pt idx="1942" formatCode="General">
                  <c:v>-6.6116025293472797E-2</c:v>
                </c:pt>
                <c:pt idx="1943" formatCode="General">
                  <c:v>-6.6584815228267605E-2</c:v>
                </c:pt>
                <c:pt idx="1944" formatCode="General">
                  <c:v>-6.7057732192358194E-2</c:v>
                </c:pt>
                <c:pt idx="1945" formatCode="General">
                  <c:v>-6.7534812806670799E-2</c:v>
                </c:pt>
                <c:pt idx="1946" formatCode="General">
                  <c:v>-6.8016093902614996E-2</c:v>
                </c:pt>
                <c:pt idx="1947" formatCode="General">
                  <c:v>-6.8501612522084296E-2</c:v>
                </c:pt>
                <c:pt idx="1948" formatCode="General">
                  <c:v>-6.8991405917457393E-2</c:v>
                </c:pt>
                <c:pt idx="1949" formatCode="General">
                  <c:v>-6.9485511551598794E-2</c:v>
                </c:pt>
                <c:pt idx="1950" formatCode="General">
                  <c:v>-6.9983967141525105E-2</c:v>
                </c:pt>
                <c:pt idx="1951" formatCode="General">
                  <c:v>-7.0486810690746096E-2</c:v>
                </c:pt>
                <c:pt idx="1952" formatCode="General">
                  <c:v>-7.0994080823088598E-2</c:v>
                </c:pt>
                <c:pt idx="1953" formatCode="General">
                  <c:v>-7.1505816483263498E-2</c:v>
                </c:pt>
                <c:pt idx="1954" formatCode="General">
                  <c:v>-7.2022056614439098E-2</c:v>
                </c:pt>
                <c:pt idx="1955" formatCode="General">
                  <c:v>-7.2542840158243499E-2</c:v>
                </c:pt>
                <c:pt idx="1956" formatCode="General">
                  <c:v>-7.3068206054767895E-2</c:v>
                </c:pt>
                <c:pt idx="1957" formatCode="General">
                  <c:v>-7.3598193242569498E-2</c:v>
                </c:pt>
                <c:pt idx="1958" formatCode="General">
                  <c:v>-7.4132840658674495E-2</c:v>
                </c:pt>
                <c:pt idx="1959" formatCode="General">
                  <c:v>-7.4672187238581003E-2</c:v>
                </c:pt>
                <c:pt idx="1960" formatCode="General">
                  <c:v>-7.5216271916262303E-2</c:v>
                </c:pt>
                <c:pt idx="1961" formatCode="General">
                  <c:v>-7.5765133624169603E-2</c:v>
                </c:pt>
                <c:pt idx="1962" formatCode="General">
                  <c:v>-7.6318811293235603E-2</c:v>
                </c:pt>
                <c:pt idx="1963" formatCode="General">
                  <c:v>-7.6877343852877297E-2</c:v>
                </c:pt>
                <c:pt idx="1964" formatCode="General">
                  <c:v>-7.7440770230999295E-2</c:v>
                </c:pt>
                <c:pt idx="1965" formatCode="General">
                  <c:v>-7.8009129353996703E-2</c:v>
                </c:pt>
                <c:pt idx="1966" formatCode="General">
                  <c:v>-7.8582460146759001E-2</c:v>
                </c:pt>
                <c:pt idx="1967" formatCode="General">
                  <c:v>-7.9160801532672395E-2</c:v>
                </c:pt>
                <c:pt idx="1968" formatCode="General">
                  <c:v>-7.97441924336241E-2</c:v>
                </c:pt>
                <c:pt idx="1969" formatCode="General">
                  <c:v>-8.0332671770004693E-2</c:v>
                </c:pt>
                <c:pt idx="1970" formatCode="General">
                  <c:v>-8.0926278460712098E-2</c:v>
                </c:pt>
                <c:pt idx="1971" formatCode="General">
                  <c:v>-8.1525051423154596E-2</c:v>
                </c:pt>
                <c:pt idx="1972" formatCode="General">
                  <c:v>-8.2129029573254506E-2</c:v>
                </c:pt>
                <c:pt idx="1973" formatCode="General">
                  <c:v>-8.2738251825450998E-2</c:v>
                </c:pt>
                <c:pt idx="1974" formatCode="General">
                  <c:v>-8.3352757092704399E-2</c:v>
                </c:pt>
                <c:pt idx="1975" formatCode="General">
                  <c:v>-8.3972584286498897E-2</c:v>
                </c:pt>
                <c:pt idx="1976" formatCode="General">
                  <c:v>-8.4597772316846301E-2</c:v>
                </c:pt>
                <c:pt idx="1977" formatCode="General">
                  <c:v>-8.5228360092289804E-2</c:v>
                </c:pt>
                <c:pt idx="1978" formatCode="General">
                  <c:v>-8.5864386519907104E-2</c:v>
                </c:pt>
                <c:pt idx="1979" formatCode="General">
                  <c:v>-8.6505890505314098E-2</c:v>
                </c:pt>
                <c:pt idx="1980" formatCode="General">
                  <c:v>-8.7152910952668694E-2</c:v>
                </c:pt>
                <c:pt idx="1981" formatCode="General">
                  <c:v>-8.7805486535211599E-2</c:v>
                </c:pt>
                <c:pt idx="1982" formatCode="General">
                  <c:v>-8.8463655479396303E-2</c:v>
                </c:pt>
                <c:pt idx="1983" formatCode="General">
                  <c:v>-8.9127455803861597E-2</c:v>
                </c:pt>
                <c:pt idx="1984" formatCode="General">
                  <c:v>-8.9796925358943694E-2</c:v>
                </c:pt>
                <c:pt idx="1985" formatCode="General">
                  <c:v>-9.0472101826671897E-2</c:v>
                </c:pt>
                <c:pt idx="1986" formatCode="General">
                  <c:v>-9.1153022735493E-2</c:v>
                </c:pt>
                <c:pt idx="1987" formatCode="General">
                  <c:v>-9.1839725456208304E-2</c:v>
                </c:pt>
                <c:pt idx="1988" formatCode="General">
                  <c:v>-9.2532247111381194E-2</c:v>
                </c:pt>
                <c:pt idx="1989" formatCode="General">
                  <c:v>-9.3230624557731304E-2</c:v>
                </c:pt>
                <c:pt idx="1990" formatCode="General">
                  <c:v>-9.3934894386140805E-2</c:v>
                </c:pt>
                <c:pt idx="1991" formatCode="General">
                  <c:v>-9.46450929216614E-2</c:v>
                </c:pt>
                <c:pt idx="1992" formatCode="General">
                  <c:v>-9.5361256223520693E-2</c:v>
                </c:pt>
                <c:pt idx="1993" formatCode="General">
                  <c:v>-9.6083420085129601E-2</c:v>
                </c:pt>
                <c:pt idx="1994" formatCode="General">
                  <c:v>-9.6811620034088705E-2</c:v>
                </c:pt>
                <c:pt idx="1995" formatCode="General">
                  <c:v>-9.7545891332195905E-2</c:v>
                </c:pt>
                <c:pt idx="1996" formatCode="General">
                  <c:v>-9.8286268975452701E-2</c:v>
                </c:pt>
                <c:pt idx="1997" formatCode="General">
                  <c:v>-9.9032787694072005E-2</c:v>
                </c:pt>
                <c:pt idx="1998" formatCode="General">
                  <c:v>-9.97854819524846E-2</c:v>
                </c:pt>
                <c:pt idx="1999" formatCode="General">
                  <c:v>-0.100544385949347</c:v>
                </c:pt>
                <c:pt idx="2000" formatCode="General">
                  <c:v>-0.10130953361754801</c:v>
                </c:pt>
                <c:pt idx="2001" formatCode="General">
                  <c:v>-0.102080958624218</c:v>
                </c:pt>
                <c:pt idx="2002" formatCode="General">
                  <c:v>-0.102858694370732</c:v>
                </c:pt>
                <c:pt idx="2003" formatCode="General">
                  <c:v>-0.10364277399272399</c:v>
                </c:pt>
                <c:pt idx="2004" formatCode="General">
                  <c:v>-0.104433230360087</c:v>
                </c:pt>
                <c:pt idx="2005" formatCode="General">
                  <c:v>-0.105230096076985</c:v>
                </c:pt>
                <c:pt idx="2006" formatCode="General">
                  <c:v>-0.10603340348186099</c:v>
                </c:pt>
                <c:pt idx="2007" formatCode="General">
                  <c:v>-0.106843184647441</c:v>
                </c:pt>
                <c:pt idx="2008" formatCode="General">
                  <c:v>-0.107659471380747</c:v>
                </c:pt>
                <c:pt idx="2009" formatCode="General">
                  <c:v>-0.108482295223101</c:v>
                </c:pt>
                <c:pt idx="2010" formatCode="General">
                  <c:v>-0.109311687450133</c:v>
                </c:pt>
                <c:pt idx="2011" formatCode="General">
                  <c:v>-0.11014767907179</c:v>
                </c:pt>
                <c:pt idx="2012" formatCode="General">
                  <c:v>-0.110990300669178</c:v>
                </c:pt>
                <c:pt idx="2013" formatCode="General">
                  <c:v>-0.111839582022237</c:v>
                </c:pt>
                <c:pt idx="2014" formatCode="General">
                  <c:v>-0.11269555241812</c:v>
                </c:pt>
                <c:pt idx="2015" formatCode="General">
                  <c:v>-0.113558240750432</c:v>
                </c:pt>
                <c:pt idx="2016" formatCode="General">
                  <c:v>-0.114427675519232</c:v>
                </c:pt>
                <c:pt idx="2017" formatCode="General">
                  <c:v>-0.115303884831031</c:v>
                </c:pt>
                <c:pt idx="2018" formatCode="General">
                  <c:v>-0.116186896398791</c:v>
                </c:pt>
                <c:pt idx="2019" formatCode="General">
                  <c:v>-0.117076737541926</c:v>
                </c:pt>
                <c:pt idx="2020" formatCode="General">
                  <c:v>-0.11797343517173201</c:v>
                </c:pt>
                <c:pt idx="2021" formatCode="General">
                  <c:v>-0.118877015698581</c:v>
                </c:pt>
                <c:pt idx="2022" formatCode="General">
                  <c:v>-0.11978750506965399</c:v>
                </c:pt>
                <c:pt idx="2023" formatCode="General">
                  <c:v>-0.12070492882834701</c:v>
                </c:pt>
                <c:pt idx="2024" formatCode="General">
                  <c:v>-0.121629312114265</c:v>
                </c:pt>
                <c:pt idx="2025" formatCode="General">
                  <c:v>-0.122560679663223</c:v>
                </c:pt>
                <c:pt idx="2026" formatCode="General">
                  <c:v>-0.123499055807247</c:v>
                </c:pt>
                <c:pt idx="2027" formatCode="General">
                  <c:v>-0.124444464474572</c:v>
                </c:pt>
                <c:pt idx="2028" formatCode="General">
                  <c:v>-0.12539692918963899</c:v>
                </c:pt>
                <c:pt idx="2029" formatCode="General">
                  <c:v>-0.126356473073099</c:v>
                </c:pt>
                <c:pt idx="2030" formatCode="General">
                  <c:v>-0.127323118841807</c:v>
                </c:pt>
                <c:pt idx="2031" formatCode="General">
                  <c:v>-0.128296888808828</c:v>
                </c:pt>
                <c:pt idx="2032" formatCode="General">
                  <c:v>-0.12927780488342699</c:v>
                </c:pt>
                <c:pt idx="2033" formatCode="General">
                  <c:v>-0.13026588857107901</c:v>
                </c:pt>
                <c:pt idx="2034" formatCode="General">
                  <c:v>-0.13126116097345999</c:v>
                </c:pt>
                <c:pt idx="2035" formatCode="General">
                  <c:v>-0.13226364278845101</c:v>
                </c:pt>
                <c:pt idx="2036" formatCode="General">
                  <c:v>-0.13327335431013501</c:v>
                </c:pt>
                <c:pt idx="2037" formatCode="General">
                  <c:v>-0.13429031542879999</c:v>
                </c:pt>
                <c:pt idx="2038" formatCode="General">
                  <c:v>-0.13531454563093301</c:v>
                </c:pt>
                <c:pt idx="2039" formatCode="General">
                  <c:v>-0.136346063999225</c:v>
                </c:pt>
                <c:pt idx="2040" formatCode="General">
                  <c:v>-0.137384889212566</c:v>
                </c:pt>
                <c:pt idx="2041" formatCode="General">
                  <c:v>-0.13843103954604899</c:v>
                </c:pt>
                <c:pt idx="2042" formatCode="General">
                  <c:v>-0.13948453287096499</c:v>
                </c:pt>
                <c:pt idx="2043" formatCode="General">
                  <c:v>-0.14054538665480601</c:v>
                </c:pt>
                <c:pt idx="2044" formatCode="General">
                  <c:v>-0.141613618024993</c:v>
                </c:pt>
                <c:pt idx="2045" formatCode="General">
                  <c:v>-0.14268924382276499</c:v>
                </c:pt>
                <c:pt idx="2046" formatCode="General">
                  <c:v>-0.143772280574675</c:v>
                </c:pt>
                <c:pt idx="2047" formatCode="General">
                  <c:v>-0.144862744491808</c:v>
                </c:pt>
                <c:pt idx="2048" formatCode="General">
                  <c:v>-0.14596065146978601</c:v>
                </c:pt>
                <c:pt idx="2049" formatCode="General">
                  <c:v>-0.14706601708877101</c:v>
                </c:pt>
                <c:pt idx="2050" formatCode="General">
                  <c:v>-0.14817885661347699</c:v>
                </c:pt>
                <c:pt idx="2051" formatCode="General">
                  <c:v>-0.149299184993165</c:v>
                </c:pt>
                <c:pt idx="2052" formatCode="General">
                  <c:v>-0.15042701686165899</c:v>
                </c:pt>
                <c:pt idx="2053" formatCode="General">
                  <c:v>-0.15156236653734301</c:v>
                </c:pt>
                <c:pt idx="2054" formatCode="General">
                  <c:v>-0.15270524802369001</c:v>
                </c:pt>
                <c:pt idx="2055" formatCode="General">
                  <c:v>-0.15385567503220801</c:v>
                </c:pt>
                <c:pt idx="2056" formatCode="General">
                  <c:v>-0.15501366101986999</c:v>
                </c:pt>
                <c:pt idx="2057" formatCode="General">
                  <c:v>-0.15617921919504599</c:v>
                </c:pt>
                <c:pt idx="2058" formatCode="General">
                  <c:v>-0.15735236251749499</c:v>
                </c:pt>
                <c:pt idx="2059" formatCode="General">
                  <c:v>-0.15853310369836901</c:v>
                </c:pt>
                <c:pt idx="2060" formatCode="General">
                  <c:v>-0.159721455200204</c:v>
                </c:pt>
                <c:pt idx="2061" formatCode="General">
                  <c:v>-0.16091742923692001</c:v>
                </c:pt>
                <c:pt idx="2062" formatCode="General">
                  <c:v>-0.162121037773819</c:v>
                </c:pt>
                <c:pt idx="2063" formatCode="General">
                  <c:v>-0.163332292527579</c:v>
                </c:pt>
                <c:pt idx="2064" formatCode="General">
                  <c:v>-0.164551204966256</c:v>
                </c:pt>
                <c:pt idx="2065" formatCode="General">
                  <c:v>-0.165777786309276</c:v>
                </c:pt>
                <c:pt idx="2066" formatCode="General">
                  <c:v>-0.16701204752743501</c:v>
                </c:pt>
                <c:pt idx="2067" formatCode="General">
                  <c:v>-0.16825399934289501</c:v>
                </c:pt>
                <c:pt idx="2068" formatCode="General">
                  <c:v>-0.16950365222918301</c:v>
                </c:pt>
                <c:pt idx="2069" formatCode="General">
                  <c:v>-0.17076101641118699</c:v>
                </c:pt>
                <c:pt idx="2070" formatCode="General">
                  <c:v>-0.17202610186515299</c:v>
                </c:pt>
                <c:pt idx="2071" formatCode="General">
                  <c:v>-0.17329891831868299</c:v>
                </c:pt>
                <c:pt idx="2072" formatCode="General">
                  <c:v>-0.17457947525073</c:v>
                </c:pt>
                <c:pt idx="2073" formatCode="General">
                  <c:v>-0.17586778189160099</c:v>
                </c:pt>
                <c:pt idx="2074" formatCode="General">
                  <c:v>-0.177163847202953</c:v>
                </c:pt>
                <c:pt idx="2075" formatCode="General">
                  <c:v>-0.17846767988670301</c:v>
                </c:pt>
                <c:pt idx="2076" formatCode="General">
                  <c:v>-0.179779288478847</c:v>
                </c:pt>
                <c:pt idx="2077" formatCode="General">
                  <c:v>-0.181098681365745</c:v>
                </c:pt>
                <c:pt idx="2078" formatCode="General">
                  <c:v>-0.18242586678411901</c:v>
                </c:pt>
                <c:pt idx="2079" formatCode="General">
                  <c:v>-0.183760852821058</c:v>
                </c:pt>
                <c:pt idx="2080" formatCode="General">
                  <c:v>-0.185103647414011</c:v>
                </c:pt>
                <c:pt idx="2081" formatCode="General">
                  <c:v>-0.18645425835078999</c:v>
                </c:pt>
                <c:pt idx="2082" formatCode="General">
                  <c:v>-0.18781269326957101</c:v>
                </c:pt>
                <c:pt idx="2083" formatCode="General">
                  <c:v>-0.18917895965888801</c:v>
                </c:pt>
                <c:pt idx="2084" formatCode="General">
                  <c:v>-0.19055306485764001</c:v>
                </c:pt>
                <c:pt idx="2085" formatCode="General">
                  <c:v>-0.19193501605508501</c:v>
                </c:pt>
                <c:pt idx="2086" formatCode="General">
                  <c:v>-0.193324820290842</c:v>
                </c:pt>
                <c:pt idx="2087" formatCode="General">
                  <c:v>-0.19472248445488899</c:v>
                </c:pt>
                <c:pt idx="2088" formatCode="General">
                  <c:v>-0.19612801528756499</c:v>
                </c:pt>
                <c:pt idx="2089" formatCode="General">
                  <c:v>-0.19754141937957001</c:v>
                </c:pt>
                <c:pt idx="2090" formatCode="General">
                  <c:v>-0.19896270317195999</c:v>
                </c:pt>
                <c:pt idx="2091" formatCode="General">
                  <c:v>-0.20039187295615099</c:v>
                </c:pt>
                <c:pt idx="2092" formatCode="General">
                  <c:v>-0.20182893487392001</c:v>
                </c:pt>
                <c:pt idx="2093" formatCode="General">
                  <c:v>-0.203273894917398</c:v>
                </c:pt>
                <c:pt idx="2094" formatCode="General">
                  <c:v>-0.20472675892907699</c:v>
                </c:pt>
                <c:pt idx="2095" formatCode="General">
                  <c:v>-0.206187532601805</c:v>
                </c:pt>
                <c:pt idx="2096" formatCode="General">
                  <c:v>-0.20765622147879101</c:v>
                </c:pt>
                <c:pt idx="2097" formatCode="General">
                  <c:v>-0.209132830953596</c:v>
                </c:pt>
                <c:pt idx="2098" formatCode="General">
                  <c:v>-0.21061736627014099</c:v>
                </c:pt>
                <c:pt idx="2099" formatCode="General">
                  <c:v>-0.21210983252270499</c:v>
                </c:pt>
                <c:pt idx="2100" formatCode="General">
                  <c:v>-0.21361023465591999</c:v>
                </c:pt>
                <c:pt idx="2101" formatCode="General">
                  <c:v>-0.215118577495029</c:v>
                </c:pt>
                <c:pt idx="2102" formatCode="General">
                  <c:v>-0.21663486575034999</c:v>
                </c:pt>
                <c:pt idx="2103" formatCode="General">
                  <c:v>-0.21815910398646701</c:v>
                </c:pt>
                <c:pt idx="2104" formatCode="General">
                  <c:v>-0.219691296613829</c:v>
                </c:pt>
                <c:pt idx="2105" formatCode="General">
                  <c:v>-0.221231447891375</c:v>
                </c:pt>
                <c:pt idx="2106" formatCode="General">
                  <c:v>-0.22277956199909699</c:v>
                </c:pt>
                <c:pt idx="2107" formatCode="General">
                  <c:v>-0.22433564305619599</c:v>
                </c:pt>
                <c:pt idx="2108" formatCode="General">
                  <c:v>-0.22589969512094099</c:v>
                </c:pt>
                <c:pt idx="2109" formatCode="General">
                  <c:v>-0.22747172218992301</c:v>
                </c:pt>
                <c:pt idx="2110" formatCode="General">
                  <c:v>-0.229051728197989</c:v>
                </c:pt>
                <c:pt idx="2111" formatCode="General">
                  <c:v>-0.23063971701835501</c:v>
                </c:pt>
                <c:pt idx="2112" formatCode="General">
                  <c:v>-0.232235692462607</c:v>
                </c:pt>
                <c:pt idx="2113" formatCode="General">
                  <c:v>-0.233839658280702</c:v>
                </c:pt>
                <c:pt idx="2114" formatCode="General">
                  <c:v>-0.23545161816096699</c:v>
                </c:pt>
                <c:pt idx="2115" formatCode="General">
                  <c:v>-0.23707157573009699</c:v>
                </c:pt>
                <c:pt idx="2116" formatCode="General">
                  <c:v>-0.23869953455315601</c:v>
                </c:pt>
                <c:pt idx="2117" formatCode="General">
                  <c:v>-0.24033549813357799</c:v>
                </c:pt>
                <c:pt idx="2118" formatCode="General">
                  <c:v>-0.24197946991316099</c:v>
                </c:pt>
                <c:pt idx="2119" formatCode="General">
                  <c:v>-0.243631453272075</c:v>
                </c:pt>
                <c:pt idx="2120" formatCode="General">
                  <c:v>-0.24529145152885401</c:v>
                </c:pt>
                <c:pt idx="2121" formatCode="General">
                  <c:v>-0.2469594679404</c:v>
                </c:pt>
                <c:pt idx="2122" formatCode="General">
                  <c:v>-0.24863550570198001</c:v>
                </c:pt>
                <c:pt idx="2123" formatCode="General">
                  <c:v>-0.25031956794722998</c:v>
                </c:pt>
                <c:pt idx="2124" formatCode="General">
                  <c:v>-0.25201165774814699</c:v>
                </c:pt>
                <c:pt idx="2125" formatCode="General">
                  <c:v>-0.25371177811509799</c:v>
                </c:pt>
                <c:pt idx="2126" formatCode="General">
                  <c:v>-0.25541993199681001</c:v>
                </c:pt>
                <c:pt idx="2127" formatCode="General">
                  <c:v>-0.25713612228037802</c:v>
                </c:pt>
                <c:pt idx="2128" formatCode="General">
                  <c:v>-0.25886035179125899</c:v>
                </c:pt>
                <c:pt idx="2129" formatCode="General">
                  <c:v>-0.26059262329327498</c:v>
                </c:pt>
                <c:pt idx="2130" formatCode="General">
                  <c:v>-0.26233293948861103</c:v>
                </c:pt>
                <c:pt idx="2131" formatCode="General">
                  <c:v>-0.26408130301781402</c:v>
                </c:pt>
                <c:pt idx="2132" formatCode="General">
                  <c:v>-0.26583771645979498</c:v>
                </c:pt>
                <c:pt idx="2133" formatCode="General">
                  <c:v>-0.26760218233182598</c:v>
                </c:pt>
                <c:pt idx="2134" formatCode="General">
                  <c:v>-0.26937470308954198</c:v>
                </c:pt>
                <c:pt idx="2135" formatCode="General">
                  <c:v>-0.27115528123333299</c:v>
                </c:pt>
                <c:pt idx="2136" formatCode="General">
                  <c:v>-0.272943919330356</c:v>
                </c:pt>
                <c:pt idx="2137" formatCode="General">
                  <c:v>-0.27474061991628101</c:v>
                </c:pt>
                <c:pt idx="2138" formatCode="General">
                  <c:v>-0.27654538549345897</c:v>
                </c:pt>
                <c:pt idx="2139" formatCode="General">
                  <c:v>-0.27835821853092402</c:v>
                </c:pt>
                <c:pt idx="2140" formatCode="General">
                  <c:v>-0.280179121464395</c:v>
                </c:pt>
                <c:pt idx="2141" formatCode="General">
                  <c:v>-0.28200809669626897</c:v>
                </c:pt>
                <c:pt idx="2142" formatCode="General">
                  <c:v>-0.28384514659562698</c:v>
                </c:pt>
                <c:pt idx="2143" formatCode="General">
                  <c:v>-0.28569027349823201</c:v>
                </c:pt>
                <c:pt idx="2144" formatCode="General">
                  <c:v>-0.287543479706526</c:v>
                </c:pt>
                <c:pt idx="2145" formatCode="General">
                  <c:v>-0.28940476748963501</c:v>
                </c:pt>
                <c:pt idx="2146" formatCode="General">
                  <c:v>-0.29127413908336303</c:v>
                </c:pt>
                <c:pt idx="2147" formatCode="General">
                  <c:v>-0.29315159669019503</c:v>
                </c:pt>
                <c:pt idx="2148" formatCode="General">
                  <c:v>-0.29503714247929802</c:v>
                </c:pt>
                <c:pt idx="2149" formatCode="General">
                  <c:v>-0.29693077858651801</c:v>
                </c:pt>
                <c:pt idx="2150" formatCode="General">
                  <c:v>-0.29883250711446602</c:v>
                </c:pt>
                <c:pt idx="2151" formatCode="General">
                  <c:v>-0.30074233013739998</c:v>
                </c:pt>
                <c:pt idx="2152" formatCode="General">
                  <c:v>-0.30266024970338201</c:v>
                </c:pt>
                <c:pt idx="2153" formatCode="General">
                  <c:v>-0.30458626783130899</c:v>
                </c:pt>
                <c:pt idx="2154" formatCode="General">
                  <c:v>-0.30652038651090902</c:v>
                </c:pt>
                <c:pt idx="2155" formatCode="General">
                  <c:v>-0.30846260770274198</c:v>
                </c:pt>
                <c:pt idx="2156" formatCode="General">
                  <c:v>-0.31041293333820003</c:v>
                </c:pt>
                <c:pt idx="2157" formatCode="General">
                  <c:v>-0.31237136531950399</c:v>
                </c:pt>
                <c:pt idx="2158" formatCode="General">
                  <c:v>-0.31433790551970597</c:v>
                </c:pt>
                <c:pt idx="2159" formatCode="General">
                  <c:v>-0.31631255578268802</c:v>
                </c:pt>
                <c:pt idx="2160" formatCode="General">
                  <c:v>-0.31829531792315802</c:v>
                </c:pt>
                <c:pt idx="2161" formatCode="General">
                  <c:v>-0.32028619372665301</c:v>
                </c:pt>
                <c:pt idx="2162" formatCode="General">
                  <c:v>-0.32228518494953901</c:v>
                </c:pt>
                <c:pt idx="2163" formatCode="General">
                  <c:v>-0.324292293319007</c:v>
                </c:pt>
                <c:pt idx="2164" formatCode="General">
                  <c:v>-0.32630752053307499</c:v>
                </c:pt>
                <c:pt idx="2165" formatCode="General">
                  <c:v>-0.32833086826208402</c:v>
                </c:pt>
                <c:pt idx="2166" formatCode="General">
                  <c:v>-0.33036233816099603</c:v>
                </c:pt>
                <c:pt idx="2167" formatCode="General">
                  <c:v>-0.33240193187252098</c:v>
                </c:pt>
                <c:pt idx="2168" formatCode="General">
                  <c:v>-0.334449651023283</c:v>
                </c:pt>
                <c:pt idx="2169" formatCode="General">
                  <c:v>-0.336505497223822</c:v>
                </c:pt>
                <c:pt idx="2170" formatCode="General">
                  <c:v>-0.33856947206859</c:v>
                </c:pt>
                <c:pt idx="2171" formatCode="General">
                  <c:v>-0.340641577135955</c:v>
                </c:pt>
                <c:pt idx="2172" formatCode="General">
                  <c:v>-0.34272181398819601</c:v>
                </c:pt>
                <c:pt idx="2173" formatCode="General">
                  <c:v>-0.344810184171505</c:v>
                </c:pt>
                <c:pt idx="2174" formatCode="General">
                  <c:v>-0.34690668921598899</c:v>
                </c:pt>
                <c:pt idx="2175" formatCode="General">
                  <c:v>-0.34901133063566298</c:v>
                </c:pt>
                <c:pt idx="2176" formatCode="General">
                  <c:v>-0.351124109928457</c:v>
                </c:pt>
                <c:pt idx="2177" formatCode="General">
                  <c:v>-0.35324502857621098</c:v>
                </c:pt>
                <c:pt idx="2178" formatCode="General">
                  <c:v>-0.35537408804467602</c:v>
                </c:pt>
                <c:pt idx="2179" formatCode="General">
                  <c:v>-0.35751128978351399</c:v>
                </c:pt>
                <c:pt idx="2180" formatCode="General">
                  <c:v>-0.35965663522629598</c:v>
                </c:pt>
                <c:pt idx="2181" formatCode="General">
                  <c:v>-0.36181012579050598</c:v>
                </c:pt>
                <c:pt idx="2182" formatCode="General">
                  <c:v>-0.36397176287753302</c:v>
                </c:pt>
                <c:pt idx="2183" formatCode="General">
                  <c:v>-0.36614154787287601</c:v>
                </c:pt>
                <c:pt idx="2184" formatCode="General">
                  <c:v>-0.36831948216099702</c:v>
                </c:pt>
                <c:pt idx="2185" formatCode="General">
                  <c:v>-0.37050556712682797</c:v>
                </c:pt>
                <c:pt idx="2186" formatCode="General">
                  <c:v>-0.37269980414278803</c:v>
                </c:pt>
                <c:pt idx="2187" formatCode="General">
                  <c:v>-0.37490219456878598</c:v>
                </c:pt>
                <c:pt idx="2188" formatCode="General">
                  <c:v>-0.37711273975221898</c:v>
                </c:pt>
                <c:pt idx="2189" formatCode="General">
                  <c:v>-0.37933144102797001</c:v>
                </c:pt>
                <c:pt idx="2190" formatCode="General">
                  <c:v>-0.38155829971840899</c:v>
                </c:pt>
                <c:pt idx="2191" formatCode="General">
                  <c:v>-0.38379331713339299</c:v>
                </c:pt>
                <c:pt idx="2192" formatCode="General">
                  <c:v>-0.38603649457026301</c:v>
                </c:pt>
                <c:pt idx="2193" formatCode="General">
                  <c:v>-0.38828783331344302</c:v>
                </c:pt>
                <c:pt idx="2194" formatCode="General">
                  <c:v>-0.390547334630716</c:v>
                </c:pt>
                <c:pt idx="2195" formatCode="General">
                  <c:v>-0.39281499977766698</c:v>
                </c:pt>
                <c:pt idx="2196" formatCode="General">
                  <c:v>-0.39509083000290302</c:v>
                </c:pt>
                <c:pt idx="2197" formatCode="General">
                  <c:v>-0.39737482654805001</c:v>
                </c:pt>
                <c:pt idx="2198" formatCode="General">
                  <c:v>-0.39966699064775502</c:v>
                </c:pt>
                <c:pt idx="2199" formatCode="General">
                  <c:v>-0.40196732352968501</c:v>
                </c:pt>
                <c:pt idx="2200" formatCode="General">
                  <c:v>-0.40427582641452797</c:v>
                </c:pt>
                <c:pt idx="2201" formatCode="General">
                  <c:v>-0.40659250051599</c:v>
                </c:pt>
                <c:pt idx="2202" formatCode="General">
                  <c:v>-0.40891734704079502</c:v>
                </c:pt>
                <c:pt idx="2203" formatCode="General">
                  <c:v>-0.41125036718868901</c:v>
                </c:pt>
                <c:pt idx="2204" formatCode="General">
                  <c:v>-0.41359156215243298</c:v>
                </c:pt>
                <c:pt idx="2205" formatCode="General">
                  <c:v>-0.41594093311781</c:v>
                </c:pt>
                <c:pt idx="2206" formatCode="General">
                  <c:v>-0.41829848126361702</c:v>
                </c:pt>
                <c:pt idx="2207" formatCode="General">
                  <c:v>-0.42066420776167102</c:v>
                </c:pt>
                <c:pt idx="2208" formatCode="General">
                  <c:v>-0.423038113776806</c:v>
                </c:pt>
                <c:pt idx="2209" formatCode="General">
                  <c:v>-0.42542020046687301</c:v>
                </c:pt>
                <c:pt idx="2210" formatCode="General">
                  <c:v>-0.427810468982738</c:v>
                </c:pt>
                <c:pt idx="2211" formatCode="General">
                  <c:v>-0.43020892046828602</c:v>
                </c:pt>
                <c:pt idx="2212" formatCode="General">
                  <c:v>-0.43261555606041602</c:v>
                </c:pt>
                <c:pt idx="2213" formatCode="General">
                  <c:v>-0.43503037688982499</c:v>
                </c:pt>
                <c:pt idx="2214" formatCode="General">
                  <c:v>-0.437453384083476</c:v>
                </c:pt>
                <c:pt idx="2215" formatCode="General">
                  <c:v>-0.43988457876241899</c:v>
                </c:pt>
                <c:pt idx="2216" formatCode="General">
                  <c:v>-0.44232396204101099</c:v>
                </c:pt>
                <c:pt idx="2217" formatCode="General">
                  <c:v>-0.44477153502691102</c:v>
                </c:pt>
                <c:pt idx="2218" formatCode="General">
                  <c:v>-0.44722729881978301</c:v>
                </c:pt>
                <c:pt idx="2219" formatCode="General">
                  <c:v>-0.44969125450372099</c:v>
                </c:pt>
                <c:pt idx="2220" formatCode="General">
                  <c:v>-0.452163403151007</c:v>
                </c:pt>
                <c:pt idx="2221" formatCode="General">
                  <c:v>-0.45464374582697398</c:v>
                </c:pt>
                <c:pt idx="2222" formatCode="General">
                  <c:v>-0.45713228359000901</c:v>
                </c:pt>
                <c:pt idx="2223" formatCode="General">
                  <c:v>-0.45962901749155</c:v>
                </c:pt>
                <c:pt idx="2224" formatCode="General">
                  <c:v>-0.46213394857608497</c:v>
                </c:pt>
                <c:pt idx="2225" formatCode="General">
                  <c:v>-0.464647077881154</c:v>
                </c:pt>
                <c:pt idx="2226" formatCode="General">
                  <c:v>-0.46716840643734697</c:v>
                </c:pt>
                <c:pt idx="2227" formatCode="General">
                  <c:v>-0.469697935268305</c:v>
                </c:pt>
                <c:pt idx="2228" formatCode="General">
                  <c:v>-0.47223566539071699</c:v>
                </c:pt>
                <c:pt idx="2229" formatCode="General">
                  <c:v>-0.474781597814322</c:v>
                </c:pt>
                <c:pt idx="2230" formatCode="General">
                  <c:v>-0.477335733541908</c:v>
                </c:pt>
                <c:pt idx="2231" formatCode="General">
                  <c:v>-0.47989807356931202</c:v>
                </c:pt>
                <c:pt idx="2232" formatCode="General">
                  <c:v>-0.48246861888541798</c:v>
                </c:pt>
                <c:pt idx="2233" formatCode="General">
                  <c:v>-0.48504737047215901</c:v>
                </c:pt>
                <c:pt idx="2234" formatCode="General">
                  <c:v>-0.487634329304513</c:v>
                </c:pt>
                <c:pt idx="2235" formatCode="General">
                  <c:v>-0.490229496350508</c:v>
                </c:pt>
                <c:pt idx="2236" formatCode="General">
                  <c:v>-0.492832872571216</c:v>
                </c:pt>
                <c:pt idx="2237" formatCode="General">
                  <c:v>-0.495444458920756</c:v>
                </c:pt>
                <c:pt idx="2238" formatCode="General">
                  <c:v>-0.49806425634629398</c:v>
                </c:pt>
                <c:pt idx="2239" formatCode="General">
                  <c:v>-0.50069226578803905</c:v>
                </c:pt>
                <c:pt idx="2240" formatCode="General">
                  <c:v>-0.50332848817924603</c:v>
                </c:pt>
                <c:pt idx="2241" formatCode="General">
                  <c:v>-0.50597292444801001</c:v>
                </c:pt>
                <c:pt idx="2242" formatCode="General">
                  <c:v>-0.50862557552162801</c:v>
                </c:pt>
                <c:pt idx="2243" formatCode="General">
                  <c:v>-0.51128644232263099</c:v>
                </c:pt>
                <c:pt idx="2244" formatCode="General">
                  <c:v>-0.51395552576749304</c:v>
                </c:pt>
                <c:pt idx="2245" formatCode="General">
                  <c:v>-0.51663282676799904</c:v>
                </c:pt>
                <c:pt idx="2246" formatCode="General">
                  <c:v>-0.51931834623779904</c:v>
                </c:pt>
                <c:pt idx="2247" formatCode="General">
                  <c:v>-0.52201208508925001</c:v>
                </c:pt>
                <c:pt idx="2248" formatCode="General">
                  <c:v>-0.52471404423025003</c:v>
                </c:pt>
                <c:pt idx="2249" formatCode="General">
                  <c:v>-0.52742422456423799</c:v>
                </c:pt>
                <c:pt idx="2250" formatCode="General">
                  <c:v>-0.53014262699019199</c:v>
                </c:pt>
                <c:pt idx="2251" formatCode="General">
                  <c:v>-0.53286925240262895</c:v>
                </c:pt>
                <c:pt idx="2252" formatCode="General">
                  <c:v>-0.53560410169160699</c:v>
                </c:pt>
                <c:pt idx="2253" formatCode="General">
                  <c:v>-0.53834717574272295</c:v>
                </c:pt>
                <c:pt idx="2254" formatCode="General">
                  <c:v>-0.54109847543710998</c:v>
                </c:pt>
                <c:pt idx="2255" formatCode="General">
                  <c:v>-0.54385800165144305</c:v>
                </c:pt>
                <c:pt idx="2256" formatCode="General">
                  <c:v>-0.546625755257933</c:v>
                </c:pt>
                <c:pt idx="2257" formatCode="General">
                  <c:v>-0.54940173712432805</c:v>
                </c:pt>
                <c:pt idx="2258" formatCode="General">
                  <c:v>-0.55218594811391597</c:v>
                </c:pt>
                <c:pt idx="2259" formatCode="General">
                  <c:v>-0.554978389085519</c:v>
                </c:pt>
                <c:pt idx="2260" formatCode="General">
                  <c:v>-0.55777906089349805</c:v>
                </c:pt>
                <c:pt idx="2261" formatCode="General">
                  <c:v>-0.56058796438774905</c:v>
                </c:pt>
                <c:pt idx="2262" formatCode="General">
                  <c:v>-0.56340510041370495</c:v>
                </c:pt>
                <c:pt idx="2263" formatCode="General">
                  <c:v>-0.56623046981233305</c:v>
                </c:pt>
                <c:pt idx="2264" formatCode="General">
                  <c:v>-0.56906407342013898</c:v>
                </c:pt>
                <c:pt idx="2265" formatCode="General">
                  <c:v>-0.57190591206916097</c:v>
                </c:pt>
                <c:pt idx="2266" formatCode="General">
                  <c:v>-0.57475598658697302</c:v>
                </c:pt>
                <c:pt idx="2267" formatCode="General">
                  <c:v>-0.57761429779668205</c:v>
                </c:pt>
                <c:pt idx="2268" formatCode="General">
                  <c:v>-0.58048084651693199</c:v>
                </c:pt>
                <c:pt idx="2269" formatCode="General">
                  <c:v>-0.58335563356325404</c:v>
                </c:pt>
                <c:pt idx="2270" formatCode="General">
                  <c:v>-0.58623865975076495</c:v>
                </c:pt>
                <c:pt idx="2271" formatCode="General">
                  <c:v>-0.58912992589173896</c:v>
                </c:pt>
                <c:pt idx="2272" formatCode="General">
                  <c:v>-0.59202943279489295</c:v>
                </c:pt>
                <c:pt idx="2273" formatCode="General">
                  <c:v>-0.59493718126537798</c:v>
                </c:pt>
                <c:pt idx="2274" formatCode="General">
                  <c:v>-0.59785317210478595</c:v>
                </c:pt>
                <c:pt idx="2275" formatCode="General">
                  <c:v>-0.60077740610942398</c:v>
                </c:pt>
                <c:pt idx="2276" formatCode="General">
                  <c:v>-0.60370988407039605</c:v>
                </c:pt>
                <c:pt idx="2277" formatCode="General">
                  <c:v>-0.60665060677549298</c:v>
                </c:pt>
                <c:pt idx="2278" formatCode="General">
                  <c:v>-0.60959957500921902</c:v>
                </c:pt>
                <c:pt idx="2279" formatCode="General">
                  <c:v>-0.61255678955279402</c:v>
                </c:pt>
                <c:pt idx="2280" formatCode="General">
                  <c:v>-0.61552225118415205</c:v>
                </c:pt>
                <c:pt idx="2281" formatCode="General">
                  <c:v>-0.61849596067793999</c:v>
                </c:pt>
                <c:pt idx="2282" formatCode="General">
                  <c:v>-0.62147791880551695</c:v>
                </c:pt>
                <c:pt idx="2283" formatCode="General">
                  <c:v>-0.62446812633495696</c:v>
                </c:pt>
                <c:pt idx="2284" formatCode="General">
                  <c:v>-0.62746658403104205</c:v>
                </c:pt>
                <c:pt idx="2285" formatCode="General">
                  <c:v>-0.63047329265526897</c:v>
                </c:pt>
                <c:pt idx="2286" formatCode="General">
                  <c:v>-0.63348825296584599</c:v>
                </c:pt>
                <c:pt idx="2287" formatCode="General">
                  <c:v>-0.63651146571769002</c:v>
                </c:pt>
                <c:pt idx="2288" formatCode="General">
                  <c:v>-0.63954293166243004</c:v>
                </c:pt>
                <c:pt idx="2289" formatCode="General">
                  <c:v>-0.64258265154840299</c:v>
                </c:pt>
                <c:pt idx="2290" formatCode="General">
                  <c:v>-0.64563062612065703</c:v>
                </c:pt>
                <c:pt idx="2291" formatCode="General">
                  <c:v>-0.64868685612094901</c:v>
                </c:pt>
                <c:pt idx="2292" formatCode="General">
                  <c:v>-0.65175134228774201</c:v>
                </c:pt>
                <c:pt idx="2293" formatCode="General">
                  <c:v>-0.65482408535621095</c:v>
                </c:pt>
                <c:pt idx="2294" formatCode="General">
                  <c:v>-0.65790508605823395</c:v>
                </c:pt>
                <c:pt idx="2295" formatCode="General">
                  <c:v>-0.66099434512240196</c:v>
                </c:pt>
                <c:pt idx="2296" formatCode="General">
                  <c:v>-0.66409186327400604</c:v>
                </c:pt>
                <c:pt idx="2297" formatCode="General">
                  <c:v>-0.66719764123504899</c:v>
                </c:pt>
                <c:pt idx="2298" formatCode="General">
                  <c:v>-0.670311679724237</c:v>
                </c:pt>
                <c:pt idx="2299" formatCode="General">
                  <c:v>-0.67343397945698102</c:v>
                </c:pt>
                <c:pt idx="2300" formatCode="General">
                  <c:v>-0.67656454114539899</c:v>
                </c:pt>
                <c:pt idx="2301" formatCode="General">
                  <c:v>-0.67970336549831201</c:v>
                </c:pt>
                <c:pt idx="2302" formatCode="General">
                  <c:v>-0.68285045322107696</c:v>
                </c:pt>
                <c:pt idx="2303" formatCode="General">
                  <c:v>-0.68600580501280195</c:v>
                </c:pt>
                <c:pt idx="2304" formatCode="General">
                  <c:v>-0.68916942156395</c:v>
                </c:pt>
                <c:pt idx="2305" formatCode="General">
                  <c:v>-0.69234130356090695</c:v>
                </c:pt>
                <c:pt idx="2306" formatCode="General">
                  <c:v>-0.69552145168692403</c:v>
                </c:pt>
                <c:pt idx="2307" formatCode="General">
                  <c:v>-0.69870986662236001</c:v>
                </c:pt>
                <c:pt idx="2308" formatCode="General">
                  <c:v>-0.701906549044779</c:v>
                </c:pt>
                <c:pt idx="2309" formatCode="General">
                  <c:v>-0.70511149962869701</c:v>
                </c:pt>
                <c:pt idx="2310" formatCode="General">
                  <c:v>-0.70832471904556804</c:v>
                </c:pt>
                <c:pt idx="2311" formatCode="General">
                  <c:v>-0.71154620796378298</c:v>
                </c:pt>
                <c:pt idx="2312" formatCode="General">
                  <c:v>-0.71477596704866897</c:v>
                </c:pt>
                <c:pt idx="2313" formatCode="General">
                  <c:v>-0.71801399696248902</c:v>
                </c:pt>
                <c:pt idx="2314" formatCode="General">
                  <c:v>-0.72126029836444305</c:v>
                </c:pt>
                <c:pt idx="2315" formatCode="General">
                  <c:v>-0.72451487191066499</c:v>
                </c:pt>
                <c:pt idx="2316" formatCode="General">
                  <c:v>-0.72777771825422699</c:v>
                </c:pt>
                <c:pt idx="2317" formatCode="General">
                  <c:v>-0.73104883804513399</c:v>
                </c:pt>
                <c:pt idx="2318" formatCode="General">
                  <c:v>-0.73432823193032803</c:v>
                </c:pt>
                <c:pt idx="2319" formatCode="General">
                  <c:v>-0.73761590055368598</c:v>
                </c:pt>
                <c:pt idx="2320" formatCode="General">
                  <c:v>-0.740911844556016</c:v>
                </c:pt>
                <c:pt idx="2321" formatCode="General">
                  <c:v>-0.74421606457506495</c:v>
                </c:pt>
                <c:pt idx="2322" formatCode="General">
                  <c:v>-0.74752856124551004</c:v>
                </c:pt>
                <c:pt idx="2323" formatCode="General">
                  <c:v>-0.75084933519896602</c:v>
                </c:pt>
                <c:pt idx="2324" formatCode="General">
                  <c:v>-0.754178387063977</c:v>
                </c:pt>
                <c:pt idx="2325" formatCode="General">
                  <c:v>-0.75751571746602298</c:v>
                </c:pt>
                <c:pt idx="2326" formatCode="General">
                  <c:v>-0.76086132702751796</c:v>
                </c:pt>
                <c:pt idx="2327" formatCode="General">
                  <c:v>-0.76421521636780498</c:v>
                </c:pt>
                <c:pt idx="2328" formatCode="General">
                  <c:v>-0.76757738610316395</c:v>
                </c:pt>
                <c:pt idx="2329" formatCode="General">
                  <c:v>-0.77094783684680401</c:v>
                </c:pt>
                <c:pt idx="2330" formatCode="General">
                  <c:v>-0.77432656920909704</c:v>
                </c:pt>
                <c:pt idx="2331" formatCode="General">
                  <c:v>-0.77771358379991395</c:v>
                </c:pt>
                <c:pt idx="2332" formatCode="General">
                  <c:v>-0.78110888122829103</c:v>
                </c:pt>
                <c:pt idx="2333" formatCode="General">
                  <c:v>-0.78451246210080205</c:v>
                </c:pt>
                <c:pt idx="2334" formatCode="General">
                  <c:v>-0.78792432702156101</c:v>
                </c:pt>
                <c:pt idx="2335" formatCode="General">
                  <c:v>-0.79134447659221696</c:v>
                </c:pt>
                <c:pt idx="2336" formatCode="General">
                  <c:v>-0.79477291141275597</c:v>
                </c:pt>
                <c:pt idx="2337" formatCode="General">
                  <c:v>-0.79820963208260798</c:v>
                </c:pt>
                <c:pt idx="2338" formatCode="General">
                  <c:v>-0.80165463919930802</c:v>
                </c:pt>
                <c:pt idx="2339" formatCode="General">
                  <c:v>-0.80510793335817199</c:v>
                </c:pt>
                <c:pt idx="2340" formatCode="General">
                  <c:v>-0.80856951515229802</c:v>
                </c:pt>
                <c:pt idx="2341" formatCode="General">
                  <c:v>-0.81203938517256402</c:v>
                </c:pt>
                <c:pt idx="2342" formatCode="General">
                  <c:v>-0.81551754400762799</c:v>
                </c:pt>
                <c:pt idx="2343" formatCode="General">
                  <c:v>-0.81900399224393094</c:v>
                </c:pt>
                <c:pt idx="2344" formatCode="General">
                  <c:v>-0.822498730465691</c:v>
                </c:pt>
                <c:pt idx="2345" formatCode="General">
                  <c:v>-0.82600175925490604</c:v>
                </c:pt>
                <c:pt idx="2346" formatCode="General">
                  <c:v>-0.82951307919135497</c:v>
                </c:pt>
                <c:pt idx="2347" formatCode="General">
                  <c:v>-0.83303269085259402</c:v>
                </c:pt>
                <c:pt idx="2348" formatCode="General">
                  <c:v>-0.83656059481395795</c:v>
                </c:pt>
                <c:pt idx="2349" formatCode="General">
                  <c:v>-0.84009679164856099</c:v>
                </c:pt>
                <c:pt idx="2350" formatCode="General">
                  <c:v>-0.84364128192729404</c:v>
                </c:pt>
                <c:pt idx="2351" formatCode="General">
                  <c:v>-0.84719406621882598</c:v>
                </c:pt>
                <c:pt idx="2352" formatCode="General">
                  <c:v>-0.85075514508960204</c:v>
                </c:pt>
                <c:pt idx="2353" formatCode="General">
                  <c:v>-0.85432451910384499</c:v>
                </c:pt>
                <c:pt idx="2354" formatCode="General">
                  <c:v>-0.85790218882355596</c:v>
                </c:pt>
                <c:pt idx="2355" formatCode="General">
                  <c:v>-0.86148815480851004</c:v>
                </c:pt>
                <c:pt idx="2356" formatCode="General">
                  <c:v>-0.86508241761625804</c:v>
                </c:pt>
                <c:pt idx="2357" formatCode="General">
                  <c:v>-0.86868497780212695</c:v>
                </c:pt>
                <c:pt idx="2358" formatCode="General">
                  <c:v>-0.87229583591922</c:v>
                </c:pt>
                <c:pt idx="2359" formatCode="General">
                  <c:v>-0.87591499251841398</c:v>
                </c:pt>
                <c:pt idx="2360" formatCode="General">
                  <c:v>-0.87954244814836102</c:v>
                </c:pt>
                <c:pt idx="2361" formatCode="General">
                  <c:v>-0.883178203355099</c:v>
                </c:pt>
                <c:pt idx="2362" formatCode="General">
                  <c:v>-0.886822258677891</c:v>
                </c:pt>
                <c:pt idx="2363" formatCode="General">
                  <c:v>-0.89047461465044397</c:v>
                </c:pt>
                <c:pt idx="2364" formatCode="General">
                  <c:v>-0.89413527180433805</c:v>
                </c:pt>
                <c:pt idx="2365" formatCode="General">
                  <c:v>-0.89780423067277004</c:v>
                </c:pt>
                <c:pt idx="2366" formatCode="General">
                  <c:v>-0.90148149179248105</c:v>
                </c:pt>
                <c:pt idx="2367" formatCode="General">
                  <c:v>-0.90516705569877198</c:v>
                </c:pt>
                <c:pt idx="2368" formatCode="General">
                  <c:v>-0.90886092292487397</c:v>
                </c:pt>
                <c:pt idx="2369" formatCode="General">
                  <c:v>-0.91256309400194402</c:v>
                </c:pt>
                <c:pt idx="2370" formatCode="General">
                  <c:v>-0.91627356945907001</c:v>
                </c:pt>
                <c:pt idx="2371" formatCode="General">
                  <c:v>-0.91999234982326705</c:v>
                </c:pt>
                <c:pt idx="2372" formatCode="General">
                  <c:v>-0.923719435619477</c:v>
                </c:pt>
                <c:pt idx="2373" formatCode="General">
                  <c:v>-0.92745482737057094</c:v>
                </c:pt>
                <c:pt idx="2374" formatCode="General">
                  <c:v>-0.93119852559635297</c:v>
                </c:pt>
                <c:pt idx="2375" formatCode="General">
                  <c:v>-0.93495053081272605</c:v>
                </c:pt>
                <c:pt idx="2376" formatCode="General">
                  <c:v>-0.93871084353318801</c:v>
                </c:pt>
                <c:pt idx="2377" formatCode="General">
                  <c:v>-0.94247946426909701</c:v>
                </c:pt>
                <c:pt idx="2378" formatCode="General">
                  <c:v>-0.94625639352966495</c:v>
                </c:pt>
                <c:pt idx="2379" formatCode="General">
                  <c:v>-0.95004163182196699</c:v>
                </c:pt>
                <c:pt idx="2380" formatCode="General">
                  <c:v>-0.95383517965093201</c:v>
                </c:pt>
                <c:pt idx="2381" formatCode="General">
                  <c:v>-0.95763703751934803</c:v>
                </c:pt>
                <c:pt idx="2382" formatCode="General">
                  <c:v>-0.96144720592786004</c:v>
                </c:pt>
                <c:pt idx="2383" formatCode="General">
                  <c:v>-0.96526568537497204</c:v>
                </c:pt>
                <c:pt idx="2384" formatCode="General">
                  <c:v>-0.96909247635704299</c:v>
                </c:pt>
                <c:pt idx="2385" formatCode="General">
                  <c:v>-0.972927579368289</c:v>
                </c:pt>
                <c:pt idx="2386" formatCode="General">
                  <c:v>-0.97677099490078301</c:v>
                </c:pt>
                <c:pt idx="2387" formatCode="General">
                  <c:v>-0.980622723444455</c:v>
                </c:pt>
                <c:pt idx="2388" formatCode="General">
                  <c:v>-0.98448276548709202</c:v>
                </c:pt>
                <c:pt idx="2389" formatCode="General">
                  <c:v>-0.98835112151433602</c:v>
                </c:pt>
                <c:pt idx="2390" formatCode="General">
                  <c:v>-0.99222779200968503</c:v>
                </c:pt>
                <c:pt idx="2391" formatCode="General">
                  <c:v>-0.996112777454492</c:v>
                </c:pt>
                <c:pt idx="2392" formatCode="General">
                  <c:v>-1.0000060783270399</c:v>
                </c:pt>
                <c:pt idx="2393" formatCode="General">
                  <c:v>-1.0039076951010799</c:v>
                </c:pt>
                <c:pt idx="2394" formatCode="General">
                  <c:v>-1.0078176282481399</c:v>
                </c:pt>
                <c:pt idx="2395" formatCode="General">
                  <c:v>-1.0117358782380901</c:v>
                </c:pt>
                <c:pt idx="2396" formatCode="General">
                  <c:v>-1.0156624455391601</c:v>
                </c:pt>
                <c:pt idx="2397" formatCode="General">
                  <c:v>-1.01959733061791</c:v>
                </c:pt>
                <c:pt idx="2398" formatCode="General">
                  <c:v>-1.02354053393928</c:v>
                </c:pt>
                <c:pt idx="2399" formatCode="General">
                  <c:v>-1.0274920559665399</c:v>
                </c:pt>
                <c:pt idx="2400" formatCode="General">
                  <c:v>-1.03145189716131</c:v>
                </c:pt>
                <c:pt idx="2401" formatCode="General">
                  <c:v>-1.03542005798272</c:v>
                </c:pt>
                <c:pt idx="2402" formatCode="General">
                  <c:v>-1.0393965388867901</c:v>
                </c:pt>
                <c:pt idx="2403" formatCode="General">
                  <c:v>-1.04338134032765</c:v>
                </c:pt>
                <c:pt idx="2404" formatCode="General">
                  <c:v>-1.0473744627578001</c:v>
                </c:pt>
                <c:pt idx="2405" formatCode="General">
                  <c:v>-1.0513759066281201</c:v>
                </c:pt>
                <c:pt idx="2406" formatCode="General">
                  <c:v>-1.0553856723878301</c:v>
                </c:pt>
                <c:pt idx="2407" formatCode="General">
                  <c:v>-1.0594037604845301</c:v>
                </c:pt>
                <c:pt idx="2408" formatCode="General">
                  <c:v>-1.06343017136419</c:v>
                </c:pt>
                <c:pt idx="2409" formatCode="General">
                  <c:v>-1.0674649054711201</c:v>
                </c:pt>
                <c:pt idx="2410" formatCode="General">
                  <c:v>-1.07150796324801</c:v>
                </c:pt>
                <c:pt idx="2411" formatCode="General">
                  <c:v>-1.07555934513592</c:v>
                </c:pt>
                <c:pt idx="2412" formatCode="General">
                  <c:v>-1.0796190515742401</c:v>
                </c:pt>
                <c:pt idx="2413" formatCode="General">
                  <c:v>-1.0836870830007601</c:v>
                </c:pt>
                <c:pt idx="2414" formatCode="General">
                  <c:v>-1.0877634398516101</c:v>
                </c:pt>
                <c:pt idx="2415" formatCode="General">
                  <c:v>-1.0918481225612899</c:v>
                </c:pt>
                <c:pt idx="2416" formatCode="General">
                  <c:v>-1.0959411315626499</c:v>
                </c:pt>
                <c:pt idx="2417" formatCode="General">
                  <c:v>-1.10004246728692</c:v>
                </c:pt>
                <c:pt idx="2418" formatCode="General">
                  <c:v>-1.1041521301636701</c:v>
                </c:pt>
                <c:pt idx="2419" formatCode="General">
                  <c:v>-1.1082701206208401</c:v>
                </c:pt>
                <c:pt idx="2420" formatCode="General">
                  <c:v>-1.11239643908508</c:v>
                </c:pt>
                <c:pt idx="2421" formatCode="General">
                  <c:v>-1.1165310859831099</c:v>
                </c:pt>
                <c:pt idx="2422" formatCode="General">
                  <c:v>-1.1206740617405599</c:v>
                </c:pt>
                <c:pt idx="2423" formatCode="General">
                  <c:v>-1.1248253667811201</c:v>
                </c:pt>
                <c:pt idx="2424" formatCode="General">
                  <c:v>-1.1289850015265599</c:v>
                </c:pt>
                <c:pt idx="2425" formatCode="General">
                  <c:v>-1.13315296639666</c:v>
                </c:pt>
                <c:pt idx="2426" formatCode="General">
                  <c:v>-1.1373292618092901</c:v>
                </c:pt>
                <c:pt idx="2427" formatCode="General">
                  <c:v>-1.1415138881803399</c:v>
                </c:pt>
                <c:pt idx="2428" formatCode="General">
                  <c:v>-1.14570684592379</c:v>
                </c:pt>
                <c:pt idx="2429" formatCode="General">
                  <c:v>-1.1499081354516301</c:v>
                </c:pt>
                <c:pt idx="2430" formatCode="General">
                  <c:v>-1.15411775717395</c:v>
                </c:pt>
                <c:pt idx="2431" formatCode="General">
                  <c:v>-1.1583357114988599</c:v>
                </c:pt>
                <c:pt idx="2432" formatCode="General">
                  <c:v>-1.16256199883252</c:v>
                </c:pt>
                <c:pt idx="2433" formatCode="General">
                  <c:v>-1.1667966195791599</c:v>
                </c:pt>
                <c:pt idx="2434" formatCode="General">
                  <c:v>-1.17103957414106</c:v>
                </c:pt>
                <c:pt idx="2435" formatCode="General">
                  <c:v>-1.1752908629185299</c:v>
                </c:pt>
                <c:pt idx="2436" formatCode="General">
                  <c:v>-1.17955048630995</c:v>
                </c:pt>
                <c:pt idx="2437" formatCode="General">
                  <c:v>-1.1838184447117499</c:v>
                </c:pt>
                <c:pt idx="2438" formatCode="General">
                  <c:v>-1.1880947385184</c:v>
                </c:pt>
                <c:pt idx="2439" formatCode="General">
                  <c:v>-1.19237936812243</c:v>
                </c:pt>
                <c:pt idx="2440" formatCode="General">
                  <c:v>-1.19667233391454</c:v>
                </c:pt>
                <c:pt idx="2441" formatCode="General">
                  <c:v>-1.20097363628423</c:v>
                </c:pt>
                <c:pt idx="2442" formatCode="General">
                  <c:v>-1.20528327561947</c:v>
                </c:pt>
                <c:pt idx="2443" formatCode="General">
                  <c:v>-1.2096012523064601</c:v>
                </c:pt>
                <c:pt idx="2444" formatCode="General">
                  <c:v>-1.2139275667295299</c:v>
                </c:pt>
                <c:pt idx="2445" formatCode="General">
                  <c:v>-1.21826221927125</c:v>
                </c:pt>
                <c:pt idx="2446" formatCode="General">
                  <c:v>-1.2226052103123399</c:v>
                </c:pt>
                <c:pt idx="2447" formatCode="General">
                  <c:v>-1.22695654023171</c:v>
                </c:pt>
                <c:pt idx="2448" formatCode="General">
                  <c:v>-1.23131620940645</c:v>
                </c:pt>
                <c:pt idx="2449" formatCode="General">
                  <c:v>-1.2356842182118499</c:v>
                </c:pt>
                <c:pt idx="2450" formatCode="General">
                  <c:v>-1.24006056702172</c:v>
                </c:pt>
                <c:pt idx="2451" formatCode="General">
                  <c:v>-1.2444452562099799</c:v>
                </c:pt>
                <c:pt idx="2452" formatCode="General">
                  <c:v>-1.2488382861501901</c:v>
                </c:pt>
                <c:pt idx="2453" formatCode="General">
                  <c:v>-1.25323965721495</c:v>
                </c:pt>
                <c:pt idx="2454" formatCode="General">
                  <c:v>-1.2576493697758999</c:v>
                </c:pt>
                <c:pt idx="2455" formatCode="General">
                  <c:v>-1.26206742420374</c:v>
                </c:pt>
                <c:pt idx="2456" formatCode="General">
                  <c:v>-1.26649382086819</c:v>
                </c:pt>
                <c:pt idx="2457" formatCode="General">
                  <c:v>-1.27092856013804</c:v>
                </c:pt>
                <c:pt idx="2458" formatCode="General">
                  <c:v>-1.2753716423811099</c:v>
                </c:pt>
                <c:pt idx="2459" formatCode="General">
                  <c:v>-1.2798230679642899</c:v>
                </c:pt>
                <c:pt idx="2460" formatCode="General">
                  <c:v>-1.28428283725348</c:v>
                </c:pt>
                <c:pt idx="2461" formatCode="General">
                  <c:v>-1.2887509506136401</c:v>
                </c:pt>
                <c:pt idx="2462" formatCode="General">
                  <c:v>-1.29322740840878</c:v>
                </c:pt>
                <c:pt idx="2463" formatCode="General">
                  <c:v>-1.2977122110019499</c:v>
                </c:pt>
                <c:pt idx="2464" formatCode="General">
                  <c:v>-1.30220535875527</c:v>
                </c:pt>
                <c:pt idx="2465" formatCode="General">
                  <c:v>-1.3067068520319201</c:v>
                </c:pt>
                <c:pt idx="2466" formatCode="General">
                  <c:v>-1.3112166911960601</c:v>
                </c:pt>
                <c:pt idx="2467" formatCode="General">
                  <c:v>-1.3157348766108099</c:v>
                </c:pt>
                <c:pt idx="2468" formatCode="General">
                  <c:v>-1.32026140863825</c:v>
                </c:pt>
                <c:pt idx="2469" formatCode="General">
                  <c:v>-1.3247962876394499</c:v>
                </c:pt>
                <c:pt idx="2470" formatCode="General">
                  <c:v>-1.32933951397441</c:v>
                </c:pt>
                <c:pt idx="2471" formatCode="General">
                  <c:v>-1.33389108800213</c:v>
                </c:pt>
                <c:pt idx="2472" formatCode="General">
                  <c:v>-1.33845101008055</c:v>
                </c:pt>
                <c:pt idx="2473" formatCode="General">
                  <c:v>-1.3430192805665899</c:v>
                </c:pt>
                <c:pt idx="2474" formatCode="General">
                  <c:v>-1.3475958998161299</c:v>
                </c:pt>
                <c:pt idx="2475" formatCode="General">
                  <c:v>-1.35218086818401</c:v>
                </c:pt>
                <c:pt idx="2476" formatCode="General">
                  <c:v>-1.3567741860240501</c:v>
                </c:pt>
                <c:pt idx="2477" formatCode="General">
                  <c:v>-1.3613758536890299</c:v>
                </c:pt>
                <c:pt idx="2478" formatCode="General">
                  <c:v>-1.36598587152772</c:v>
                </c:pt>
                <c:pt idx="2479" formatCode="General">
                  <c:v>-1.37060423988415</c:v>
                </c:pt>
                <c:pt idx="2480" formatCode="General">
                  <c:v>-1.37523095910038</c:v>
                </c:pt>
                <c:pt idx="2481" formatCode="General">
                  <c:v>-1.3798660295166201</c:v>
                </c:pt>
                <c:pt idx="2482" formatCode="General">
                  <c:v>-1.3845094514712399</c:v>
                </c:pt>
                <c:pt idx="2483" formatCode="General">
                  <c:v>-1.3891612253007399</c:v>
                </c:pt>
                <c:pt idx="2484" formatCode="General">
                  <c:v>-1.3938213513397799</c:v>
                </c:pt>
                <c:pt idx="2485" formatCode="General">
                  <c:v>-1.3984898299211299</c:v>
                </c:pt>
                <c:pt idx="2486" formatCode="General">
                  <c:v>-1.4031666613757501</c:v>
                </c:pt>
                <c:pt idx="2487" formatCode="General">
                  <c:v>-1.4078518460327201</c:v>
                </c:pt>
                <c:pt idx="2488" formatCode="General">
                  <c:v>-1.4125453842192699</c:v>
                </c:pt>
                <c:pt idx="2489" formatCode="General">
                  <c:v>-1.41724727626076</c:v>
                </c:pt>
                <c:pt idx="2490" formatCode="General">
                  <c:v>-1.4219575224808001</c:v>
                </c:pt>
                <c:pt idx="2491" formatCode="General">
                  <c:v>-1.4266761232013601</c:v>
                </c:pt>
                <c:pt idx="2492" formatCode="General">
                  <c:v>-1.4314030787426699</c:v>
                </c:pt>
                <c:pt idx="2493" formatCode="General">
                  <c:v>-1.43613838942321</c:v>
                </c:pt>
                <c:pt idx="2494" formatCode="General">
                  <c:v>-1.44088205555969</c:v>
                </c:pt>
                <c:pt idx="2495" formatCode="General">
                  <c:v>-1.44563407746707</c:v>
                </c:pt>
                <c:pt idx="2496" formatCode="General">
                  <c:v>-1.45039445545853</c:v>
                </c:pt>
                <c:pt idx="2497" formatCode="General">
                  <c:v>-1.45516318984549</c:v>
                </c:pt>
                <c:pt idx="2498" formatCode="General">
                  <c:v>-1.4599402809376201</c:v>
                </c:pt>
                <c:pt idx="2499" formatCode="General">
                  <c:v>-1.46472572904281</c:v>
                </c:pt>
                <c:pt idx="2500" formatCode="General">
                  <c:v>-1.4695195344672001</c:v>
                </c:pt>
                <c:pt idx="2501" formatCode="General">
                  <c:v>-1.4743216975151701</c:v>
                </c:pt>
                <c:pt idx="2502" formatCode="General">
                  <c:v>-1.47913221848918</c:v>
                </c:pt>
                <c:pt idx="2503" formatCode="General">
                  <c:v>-1.4839510976894801</c:v>
                </c:pt>
                <c:pt idx="2504" formatCode="General">
                  <c:v>-1.4887783354149999</c:v>
                </c:pt>
                <c:pt idx="2505" formatCode="General">
                  <c:v>-1.4936139319636501</c:v>
                </c:pt>
                <c:pt idx="2506" formatCode="General">
                  <c:v>-1.49845788763237</c:v>
                </c:pt>
                <c:pt idx="2507" formatCode="General">
                  <c:v>-1.5033102027171099</c:v>
                </c:pt>
                <c:pt idx="2508" formatCode="General">
                  <c:v>-1.50817087751281</c:v>
                </c:pt>
                <c:pt idx="2509" formatCode="General">
                  <c:v>-1.5130399123134299</c:v>
                </c:pt>
                <c:pt idx="2510" formatCode="General">
                  <c:v>-1.5179173074119401</c:v>
                </c:pt>
                <c:pt idx="2511" formatCode="General">
                  <c:v>-1.5228030631000999</c:v>
                </c:pt>
                <c:pt idx="2512" formatCode="General">
                  <c:v>-1.52769717966841</c:v>
                </c:pt>
                <c:pt idx="2513" formatCode="General">
                  <c:v>-1.53259965740642</c:v>
                </c:pt>
                <c:pt idx="2514" formatCode="General">
                  <c:v>-1.53751049660276</c:v>
                </c:pt>
                <c:pt idx="2515" formatCode="General">
                  <c:v>-1.5424296975451199</c:v>
                </c:pt>
                <c:pt idx="2516" formatCode="General">
                  <c:v>-1.5473572605202699</c:v>
                </c:pt>
                <c:pt idx="2517" formatCode="General">
                  <c:v>-1.5522931858140601</c:v>
                </c:pt>
                <c:pt idx="2518" formatCode="General">
                  <c:v>-1.5572374737114001</c:v>
                </c:pt>
                <c:pt idx="2519" formatCode="General">
                  <c:v>-1.5621901244962799</c:v>
                </c:pt>
                <c:pt idx="2520" formatCode="General">
                  <c:v>-1.56715113845177</c:v>
                </c:pt>
                <c:pt idx="2521" formatCode="General">
                  <c:v>-1.57212051586</c:v>
                </c:pt>
                <c:pt idx="2522" formatCode="General">
                  <c:v>-1.5770982570021801</c:v>
                </c:pt>
                <c:pt idx="2523" formatCode="General">
                  <c:v>-1.5820843621585901</c:v>
                </c:pt>
                <c:pt idx="2524" formatCode="General">
                  <c:v>-1.58707883160858</c:v>
                </c:pt>
                <c:pt idx="2525" formatCode="General">
                  <c:v>-1.5920816656305801</c:v>
                </c:pt>
                <c:pt idx="2526" formatCode="General">
                  <c:v>-1.5970928645032401</c:v>
                </c:pt>
                <c:pt idx="2527" formatCode="General">
                  <c:v>-1.60211242850792</c:v>
                </c:pt>
                <c:pt idx="2528" formatCode="General">
                  <c:v>-1.6071403579257499</c:v>
                </c:pt>
                <c:pt idx="2529" formatCode="General">
                  <c:v>-1.61217665303678</c:v>
                </c:pt>
                <c:pt idx="2530" formatCode="General">
                  <c:v>-1.61722131411998</c:v>
                </c:pt>
                <c:pt idx="2531" formatCode="General">
                  <c:v>-1.6222743414532199</c:v>
                </c:pt>
                <c:pt idx="2532" formatCode="General">
                  <c:v>-1.6273357353133</c:v>
                </c:pt>
                <c:pt idx="2533" formatCode="General">
                  <c:v>-1.63240549597593</c:v>
                </c:pt>
                <c:pt idx="2534" formatCode="General">
                  <c:v>-1.63748362371574</c:v>
                </c:pt>
                <c:pt idx="2535" formatCode="General">
                  <c:v>-1.64257011880626</c:v>
                </c:pt>
                <c:pt idx="2536" formatCode="General">
                  <c:v>-1.64766498151997</c:v>
                </c:pt>
                <c:pt idx="2537" formatCode="General">
                  <c:v>-1.6527682121282301</c:v>
                </c:pt>
                <c:pt idx="2538" formatCode="General">
                  <c:v>-1.65787981090133</c:v>
                </c:pt>
                <c:pt idx="2539" formatCode="General">
                  <c:v>-1.66299977810847</c:v>
                </c:pt>
                <c:pt idx="2540" formatCode="General">
                  <c:v>-1.6681281140177799</c:v>
                </c:pt>
                <c:pt idx="2541" formatCode="General">
                  <c:v>-1.6732648188972301</c:v>
                </c:pt>
                <c:pt idx="2542" formatCode="General">
                  <c:v>-1.67840989301687</c:v>
                </c:pt>
                <c:pt idx="2543" formatCode="General">
                  <c:v>-1.68356333664643</c:v>
                </c:pt>
                <c:pt idx="2544" formatCode="General">
                  <c:v>-1.6887251500545899</c:v>
                </c:pt>
                <c:pt idx="2545" formatCode="General">
                  <c:v>-1.6938953335089799</c:v>
                </c:pt>
                <c:pt idx="2546" formatCode="General">
                  <c:v>-1.6990738872761499</c:v>
                </c:pt>
                <c:pt idx="2547" formatCode="General">
                  <c:v>-1.70426081162162</c:v>
                </c:pt>
                <c:pt idx="2548" formatCode="General">
                  <c:v>-1.7094561068098599</c:v>
                </c:pt>
                <c:pt idx="2549" formatCode="General">
                  <c:v>-1.7146597731042701</c:v>
                </c:pt>
                <c:pt idx="2550" formatCode="General">
                  <c:v>-1.7198718107672</c:v>
                </c:pt>
                <c:pt idx="2551" formatCode="General">
                  <c:v>-1.7250922200599501</c:v>
                </c:pt>
                <c:pt idx="2552" formatCode="General">
                  <c:v>-1.7303210012427599</c:v>
                </c:pt>
                <c:pt idx="2553" formatCode="General">
                  <c:v>-1.73555815457482</c:v>
                </c:pt>
                <c:pt idx="2554" formatCode="General">
                  <c:v>-1.74080368031246</c:v>
                </c:pt>
                <c:pt idx="2555" formatCode="General">
                  <c:v>-1.746057578706</c:v>
                </c:pt>
                <c:pt idx="2556" formatCode="General">
                  <c:v>-1.7513198500037299</c:v>
                </c:pt>
                <c:pt idx="2557" formatCode="General">
                  <c:v>-1.7565904944530799</c:v>
                </c:pt>
                <c:pt idx="2558" formatCode="General">
                  <c:v>-1.7618695123005901</c:v>
                </c:pt>
                <c:pt idx="2559" formatCode="General">
                  <c:v>-1.7671569037918899</c:v>
                </c:pt>
                <c:pt idx="2560" formatCode="General">
                  <c:v>-1.7724526691717399</c:v>
                </c:pt>
                <c:pt idx="2561" formatCode="General">
                  <c:v>-1.7777568086840001</c:v>
                </c:pt>
                <c:pt idx="2562" formatCode="General">
                  <c:v>-1.7830693225716401</c:v>
                </c:pt>
                <c:pt idx="2563" formatCode="General">
                  <c:v>-1.78839021107674</c:v>
                </c:pt>
                <c:pt idx="2564" formatCode="General">
                  <c:v>-1.7937194744404901</c:v>
                </c:pt>
                <c:pt idx="2565" formatCode="General">
                  <c:v>-1.79905711290318</c:v>
                </c:pt>
                <c:pt idx="2566" formatCode="General">
                  <c:v>-1.80440312670423</c:v>
                </c:pt>
                <c:pt idx="2567" formatCode="General">
                  <c:v>-1.80975751608214</c:v>
                </c:pt>
                <c:pt idx="2568" formatCode="General">
                  <c:v>-1.8151202812745499</c:v>
                </c:pt>
                <c:pt idx="2569" formatCode="General">
                  <c:v>-1.8204914225181701</c:v>
                </c:pt>
                <c:pt idx="2570" formatCode="General">
                  <c:v>-1.82587094004885</c:v>
                </c:pt>
                <c:pt idx="2571" formatCode="General">
                  <c:v>-1.8312588341015299</c:v>
                </c:pt>
                <c:pt idx="2572" formatCode="General">
                  <c:v>-1.83665510491027</c:v>
                </c:pt>
                <c:pt idx="2573" formatCode="General">
                  <c:v>-1.8420597527082201</c:v>
                </c:pt>
                <c:pt idx="2574" formatCode="General">
                  <c:v>-1.8474727777276601</c:v>
                </c:pt>
                <c:pt idx="2575" formatCode="General">
                  <c:v>-1.8528941801999499</c:v>
                </c:pt>
                <c:pt idx="2576" formatCode="General">
                  <c:v>-1.8583239603555799</c:v>
                </c:pt>
                <c:pt idx="2577" formatCode="General">
                  <c:v>-1.86376211842413</c:v>
                </c:pt>
                <c:pt idx="2578" formatCode="General">
                  <c:v>-1.8692086546343101</c:v>
                </c:pt>
                <c:pt idx="2579" formatCode="General">
                  <c:v>-1.8746635692123601</c:v>
                </c:pt>
                <c:pt idx="2580" formatCode="General">
                  <c:v>-1.8801268623810501</c:v>
                </c:pt>
                <c:pt idx="2581" formatCode="General">
                  <c:v>-1.88559853436243</c:v>
                </c:pt>
                <c:pt idx="2582" formatCode="General">
                  <c:v>-1.8910785853813299</c:v>
                </c:pt>
                <c:pt idx="2583" formatCode="General">
                  <c:v>-1.8965670156638299</c:v>
                </c:pt>
                <c:pt idx="2584" formatCode="General">
                  <c:v>-1.90206382543492</c:v>
                </c:pt>
                <c:pt idx="2585" formatCode="General">
                  <c:v>-1.9075690149185001</c:v>
                </c:pt>
                <c:pt idx="2586" formatCode="General">
                  <c:v>-1.9130825843372701</c:v>
                </c:pt>
                <c:pt idx="2587" formatCode="General">
                  <c:v>-1.9186045339120601</c:v>
                </c:pt>
                <c:pt idx="2588" formatCode="General">
                  <c:v>-1.9241348638623399</c:v>
                </c:pt>
                <c:pt idx="2589" formatCode="General">
                  <c:v>-1.92967357440661</c:v>
                </c:pt>
                <c:pt idx="2590" formatCode="General">
                  <c:v>-1.93522066576247</c:v>
                </c:pt>
                <c:pt idx="2591" formatCode="General">
                  <c:v>-1.9407761381466</c:v>
                </c:pt>
                <c:pt idx="2592" formatCode="General">
                  <c:v>-1.9463399917747199</c:v>
                </c:pt>
                <c:pt idx="2593" formatCode="General">
                  <c:v>-1.95191222686166</c:v>
                </c:pt>
                <c:pt idx="2594" formatCode="General">
                  <c:v>-1.9574928436213099</c:v>
                </c:pt>
                <c:pt idx="2595" formatCode="General">
                  <c:v>-1.9630818422666401</c:v>
                </c:pt>
                <c:pt idx="2596" formatCode="General">
                  <c:v>-1.9686792230096799</c:v>
                </c:pt>
                <c:pt idx="2597" formatCode="General">
                  <c:v>-1.9742849860615601</c:v>
                </c:pt>
                <c:pt idx="2598" formatCode="General">
                  <c:v>-1.9798991316324399</c:v>
                </c:pt>
                <c:pt idx="2599" formatCode="General">
                  <c:v>-1.9855216599316099</c:v>
                </c:pt>
                <c:pt idx="2600" formatCode="General">
                  <c:v>-1.9911525711673901</c:v>
                </c:pt>
                <c:pt idx="2601" formatCode="General">
                  <c:v>-1.9967918655471899</c:v>
                </c:pt>
                <c:pt idx="2602" formatCode="General">
                  <c:v>-2.0024395432775002</c:v>
                </c:pt>
                <c:pt idx="2603" formatCode="General">
                  <c:v>-2.00809560456387</c:v>
                </c:pt>
                <c:pt idx="2604" formatCode="General">
                  <c:v>-2.01376004961093</c:v>
                </c:pt>
                <c:pt idx="2605" formatCode="General">
                  <c:v>-2.0194328786223799</c:v>
                </c:pt>
                <c:pt idx="2606" formatCode="General">
                  <c:v>-2.025114091801</c:v>
                </c:pt>
                <c:pt idx="2607" formatCode="General">
                  <c:v>-2.0308036893486401</c:v>
                </c:pt>
                <c:pt idx="2608" formatCode="General">
                  <c:v>-2.0365016714662199</c:v>
                </c:pt>
                <c:pt idx="2609" formatCode="General">
                  <c:v>-2.0422080383541799</c:v>
                </c:pt>
                <c:pt idx="2610" formatCode="General">
                  <c:v>-2.04792279021324</c:v>
                </c:pt>
                <c:pt idx="2611" formatCode="General">
                  <c:v>-2.0536459272436201</c:v>
                </c:pt>
                <c:pt idx="2612" formatCode="General">
                  <c:v>-2.0593774496449</c:v>
                </c:pt>
                <c:pt idx="2613" formatCode="General">
                  <c:v>-2.0651173576159398</c:v>
                </c:pt>
                <c:pt idx="2614" formatCode="General">
                  <c:v>-2.0708656513549499</c:v>
                </c:pt>
                <c:pt idx="2615" formatCode="General">
                  <c:v>-2.0766223310594301</c:v>
                </c:pt>
                <c:pt idx="2616" formatCode="General">
                  <c:v>-2.0823873969262299</c:v>
                </c:pt>
                <c:pt idx="2617" formatCode="General">
                  <c:v>-2.08816084915148</c:v>
                </c:pt>
                <c:pt idx="2618" formatCode="General">
                  <c:v>-2.09394268793067</c:v>
                </c:pt>
                <c:pt idx="2619" formatCode="General">
                  <c:v>-2.0997329134585798</c:v>
                </c:pt>
                <c:pt idx="2620" formatCode="General">
                  <c:v>-2.1055315259293099</c:v>
                </c:pt>
                <c:pt idx="2621" formatCode="General">
                  <c:v>-2.11133852553629</c:v>
                </c:pt>
                <c:pt idx="2622" formatCode="General">
                  <c:v>-2.1171539124721299</c:v>
                </c:pt>
                <c:pt idx="2623" formatCode="General">
                  <c:v>-2.12297768692825</c:v>
                </c:pt>
                <c:pt idx="2624" formatCode="General">
                  <c:v>-2.1288098490953198</c:v>
                </c:pt>
                <c:pt idx="2625" formatCode="General">
                  <c:v>-2.1346503991634198</c:v>
                </c:pt>
                <c:pt idx="2626" formatCode="General">
                  <c:v>-2.14049933732207</c:v>
                </c:pt>
                <c:pt idx="2627" formatCode="General">
                  <c:v>-2.1463566637601801</c:v>
                </c:pt>
                <c:pt idx="2628" formatCode="General">
                  <c:v>-2.1522223786660901</c:v>
                </c:pt>
                <c:pt idx="2629" formatCode="General">
                  <c:v>-2.1580964822275499</c:v>
                </c:pt>
                <c:pt idx="2630" formatCode="General">
                  <c:v>-2.1639789746317399</c:v>
                </c:pt>
                <c:pt idx="2631" formatCode="General">
                  <c:v>-2.1698698560652598</c:v>
                </c:pt>
                <c:pt idx="2632" formatCode="General">
                  <c:v>-2.1757691267140999</c:v>
                </c:pt>
                <c:pt idx="2633" formatCode="General">
                  <c:v>-2.1816767867636799</c:v>
                </c:pt>
                <c:pt idx="2634" formatCode="General">
                  <c:v>-2.1875928363988599</c:v>
                </c:pt>
                <c:pt idx="2635" formatCode="General">
                  <c:v>-2.1935172758038801</c:v>
                </c:pt>
                <c:pt idx="2636" formatCode="General">
                  <c:v>-2.19945010516241</c:v>
                </c:pt>
                <c:pt idx="2637" formatCode="General">
                  <c:v>-2.2053913246574699</c:v>
                </c:pt>
                <c:pt idx="2638" formatCode="General">
                  <c:v>-2.2113409344707802</c:v>
                </c:pt>
                <c:pt idx="2639" formatCode="General">
                  <c:v>-2.2172989347829701</c:v>
                </c:pt>
                <c:pt idx="2640" formatCode="General">
                  <c:v>-2.2232653257741002</c:v>
                </c:pt>
                <c:pt idx="2641" formatCode="General">
                  <c:v>-2.2292401076235699</c:v>
                </c:pt>
                <c:pt idx="2642" formatCode="General">
                  <c:v>-2.2352232805101799</c:v>
                </c:pt>
                <c:pt idx="2643" formatCode="General">
                  <c:v>-2.2412148446120801</c:v>
                </c:pt>
                <c:pt idx="2644" formatCode="General">
                  <c:v>-2.24721480010682</c:v>
                </c:pt>
                <c:pt idx="2645" formatCode="General">
                  <c:v>-2.25322314717133</c:v>
                </c:pt>
                <c:pt idx="2646" formatCode="General">
                  <c:v>-2.2592398859818901</c:v>
                </c:pt>
                <c:pt idx="2647" formatCode="General">
                  <c:v>-2.2652650167141801</c:v>
                </c:pt>
                <c:pt idx="2648" formatCode="General">
                  <c:v>-2.2712985395432601</c:v>
                </c:pt>
                <c:pt idx="2649" formatCode="General">
                  <c:v>-2.2773404546435501</c:v>
                </c:pt>
                <c:pt idx="2650" formatCode="General">
                  <c:v>-2.2833907621888399</c:v>
                </c:pt>
                <c:pt idx="2651" formatCode="General">
                  <c:v>-2.28944946235233</c:v>
                </c:pt>
                <c:pt idx="2652" formatCode="General">
                  <c:v>-2.29551655530656</c:v>
                </c:pt>
                <c:pt idx="2653" formatCode="General">
                  <c:v>-2.3015920412234698</c:v>
                </c:pt>
                <c:pt idx="2654" formatCode="General">
                  <c:v>-2.30767592027436</c:v>
                </c:pt>
                <c:pt idx="2655" formatCode="General">
                  <c:v>-2.3137681926299098</c:v>
                </c:pt>
                <c:pt idx="2656" formatCode="General">
                  <c:v>-2.3198688584601799</c:v>
                </c:pt>
                <c:pt idx="2657" formatCode="General">
                  <c:v>-2.3259779179345998</c:v>
                </c:pt>
                <c:pt idx="2658" formatCode="General">
                  <c:v>-2.3320953712219898</c:v>
                </c:pt>
                <c:pt idx="2659" formatCode="General">
                  <c:v>-2.33822121849051</c:v>
                </c:pt>
                <c:pt idx="2660" formatCode="General">
                  <c:v>-2.3443554599077299</c:v>
                </c:pt>
                <c:pt idx="2661" formatCode="General">
                  <c:v>-2.3504980956405701</c:v>
                </c:pt>
                <c:pt idx="2662" formatCode="General">
                  <c:v>-2.3566491258553599</c:v>
                </c:pt>
                <c:pt idx="2663" formatCode="General">
                  <c:v>-2.3628085507177499</c:v>
                </c:pt>
                <c:pt idx="2664" formatCode="General">
                  <c:v>-2.3689763703928199</c:v>
                </c:pt>
                <c:pt idx="2665" formatCode="General">
                  <c:v>-2.3751525850449</c:v>
                </c:pt>
                <c:pt idx="2666" formatCode="General">
                  <c:v>-2.3813371948371098</c:v>
                </c:pt>
                <c:pt idx="2667" formatCode="General">
                  <c:v>-2.3875301999315002</c:v>
                </c:pt>
                <c:pt idx="2668" formatCode="General">
                  <c:v>-2.39373160048939</c:v>
                </c:pt>
                <c:pt idx="2669" formatCode="General">
                  <c:v>-2.3999413966713798</c:v>
                </c:pt>
                <c:pt idx="2670" formatCode="General">
                  <c:v>-2.4061595886373799</c:v>
                </c:pt>
                <c:pt idx="2671" formatCode="General">
                  <c:v>-2.4123861765465402</c:v>
                </c:pt>
                <c:pt idx="2672" formatCode="General">
                  <c:v>-2.41862116055731</c:v>
                </c:pt>
                <c:pt idx="2673" formatCode="General">
                  <c:v>-2.4248645408274401</c:v>
                </c:pt>
                <c:pt idx="2674" formatCode="General">
                  <c:v>-2.4311163175139301</c:v>
                </c:pt>
                <c:pt idx="2675" formatCode="General">
                  <c:v>-2.4373764907730799</c:v>
                </c:pt>
                <c:pt idx="2676" formatCode="General">
                  <c:v>-2.4436450607604501</c:v>
                </c:pt>
                <c:pt idx="2677" formatCode="General">
                  <c:v>-2.4499220276309202</c:v>
                </c:pt>
                <c:pt idx="2678" formatCode="General">
                  <c:v>-2.4562073915385998</c:v>
                </c:pt>
                <c:pt idx="2679" formatCode="General">
                  <c:v>-2.46250115263692</c:v>
                </c:pt>
                <c:pt idx="2680" formatCode="General">
                  <c:v>-2.4688033110785801</c:v>
                </c:pt>
                <c:pt idx="2681" formatCode="General">
                  <c:v>-2.4751138670155401</c:v>
                </c:pt>
                <c:pt idx="2682" formatCode="General">
                  <c:v>-2.4814328205990699</c:v>
                </c:pt>
                <c:pt idx="2683" formatCode="General">
                  <c:v>-2.4877601719797</c:v>
                </c:pt>
                <c:pt idx="2684" formatCode="General">
                  <c:v>-2.4940959213072502</c:v>
                </c:pt>
                <c:pt idx="2685" formatCode="General">
                  <c:v>-2.5004400687308102</c:v>
                </c:pt>
                <c:pt idx="2686" formatCode="General">
                  <c:v>-2.5067926143987602</c:v>
                </c:pt>
                <c:pt idx="2687" formatCode="General">
                  <c:v>-2.5131535584587601</c:v>
                </c:pt>
                <c:pt idx="2688" formatCode="General">
                  <c:v>-2.51952290105773</c:v>
                </c:pt>
                <c:pt idx="2689" formatCode="General">
                  <c:v>-2.5259006423419001</c:v>
                </c:pt>
                <c:pt idx="2690" formatCode="General">
                  <c:v>-2.5322867824567501</c:v>
                </c:pt>
                <c:pt idx="2691" formatCode="General">
                  <c:v>-2.5386813215470698</c:v>
                </c:pt>
                <c:pt idx="2692" formatCode="General">
                  <c:v>-2.5450842597568899</c:v>
                </c:pt>
                <c:pt idx="2693" formatCode="General">
                  <c:v>-2.5514955972297702</c:v>
                </c:pt>
                <c:pt idx="2694" formatCode="General">
                  <c:v>-2.5579153341105201</c:v>
                </c:pt>
                <c:pt idx="2695" formatCode="General">
                  <c:v>-2.5643434705447898</c:v>
                </c:pt>
                <c:pt idx="2696" formatCode="General">
                  <c:v>-2.57078000667771</c:v>
                </c:pt>
                <c:pt idx="2697" formatCode="General">
                  <c:v>-2.5772249426539502</c:v>
                </c:pt>
                <c:pt idx="2698" formatCode="General">
                  <c:v>-2.5836782786176702</c:v>
                </c:pt>
                <c:pt idx="2699" formatCode="General">
                  <c:v>-2.5901400147125702</c:v>
                </c:pt>
                <c:pt idx="2700" formatCode="General">
                  <c:v>-2.59661015108184</c:v>
                </c:pt>
                <c:pt idx="2701" formatCode="General">
                  <c:v>-2.60308868786819</c:v>
                </c:pt>
                <c:pt idx="2702" formatCode="General">
                  <c:v>-2.60957562521385</c:v>
                </c:pt>
                <c:pt idx="2703" formatCode="General">
                  <c:v>-2.6160709632605599</c:v>
                </c:pt>
                <c:pt idx="2704" formatCode="General">
                  <c:v>-2.62257470214958</c:v>
                </c:pt>
                <c:pt idx="2705" formatCode="General">
                  <c:v>-2.6290868420216702</c:v>
                </c:pt>
                <c:pt idx="2706" formatCode="General">
                  <c:v>-2.6356073830171098</c:v>
                </c:pt>
                <c:pt idx="2707" formatCode="General">
                  <c:v>-2.64213632527568</c:v>
                </c:pt>
                <c:pt idx="2708" formatCode="General">
                  <c:v>-2.6486736689366999</c:v>
                </c:pt>
                <c:pt idx="2709" formatCode="General">
                  <c:v>-2.6552194141389802</c:v>
                </c:pt>
                <c:pt idx="2710" formatCode="General">
                  <c:v>-2.6617735610208499</c:v>
                </c:pt>
                <c:pt idx="2711" formatCode="General">
                  <c:v>-2.6683361097196401</c:v>
                </c:pt>
                <c:pt idx="2712" formatCode="General">
                  <c:v>-2.67490706037084</c:v>
                </c:pt>
                <c:pt idx="2713" formatCode="General">
                  <c:v>-2.6814864131090399</c:v>
                </c:pt>
                <c:pt idx="2714" formatCode="General">
                  <c:v>-2.6880741680682201</c:v>
                </c:pt>
                <c:pt idx="2715" formatCode="General">
                  <c:v>-2.6946703253817699</c:v>
                </c:pt>
                <c:pt idx="2716" formatCode="General">
                  <c:v>-2.70127488518242</c:v>
                </c:pt>
                <c:pt idx="2717" formatCode="General">
                  <c:v>-2.7078878476023198</c:v>
                </c:pt>
                <c:pt idx="2718" formatCode="General">
                  <c:v>-2.7145092127730002</c:v>
                </c:pt>
                <c:pt idx="2719" formatCode="General">
                  <c:v>-2.7211389808253501</c:v>
                </c:pt>
                <c:pt idx="2720" formatCode="General">
                  <c:v>-2.7277771518896698</c:v>
                </c:pt>
                <c:pt idx="2721" formatCode="General">
                  <c:v>-2.7344237260956401</c:v>
                </c:pt>
                <c:pt idx="2722" formatCode="General">
                  <c:v>-2.7410787035723101</c:v>
                </c:pt>
                <c:pt idx="2723" formatCode="General">
                  <c:v>-2.7477420844481801</c:v>
                </c:pt>
                <c:pt idx="2724" formatCode="General">
                  <c:v>-2.7544138688514299</c:v>
                </c:pt>
                <c:pt idx="2725" formatCode="General">
                  <c:v>-2.7610940569099598</c:v>
                </c:pt>
                <c:pt idx="2726" formatCode="General">
                  <c:v>-2.76778264875129</c:v>
                </c:pt>
                <c:pt idx="2727" formatCode="General">
                  <c:v>-2.7744796445025699</c:v>
                </c:pt>
                <c:pt idx="2728" formatCode="General">
                  <c:v>-2.7811850442905599</c:v>
                </c:pt>
                <c:pt idx="2729" formatCode="General">
                  <c:v>-2.7878988482416598</c:v>
                </c:pt>
                <c:pt idx="2730" formatCode="General">
                  <c:v>-2.7946210564818998</c:v>
                </c:pt>
                <c:pt idx="2731" formatCode="General">
                  <c:v>-2.80135166913692</c:v>
                </c:pt>
                <c:pt idx="2732" formatCode="General">
                  <c:v>-2.8080906863321502</c:v>
                </c:pt>
                <c:pt idx="2733" formatCode="General">
                  <c:v>-2.8148381081929998</c:v>
                </c:pt>
                <c:pt idx="2734" formatCode="General">
                  <c:v>-2.8215939348445001</c:v>
                </c:pt>
                <c:pt idx="2735" formatCode="General">
                  <c:v>-2.8283581664111801</c:v>
                </c:pt>
                <c:pt idx="2736" formatCode="General">
                  <c:v>-2.8351308030171101</c:v>
                </c:pt>
                <c:pt idx="2737" formatCode="General">
                  <c:v>-2.8419118447858698</c:v>
                </c:pt>
                <c:pt idx="2738" formatCode="General">
                  <c:v>-2.8487012918405399</c:v>
                </c:pt>
                <c:pt idx="2739" formatCode="General">
                  <c:v>-2.8554991443037401</c:v>
                </c:pt>
                <c:pt idx="2740" formatCode="General">
                  <c:v>-2.8623054022976002</c:v>
                </c:pt>
                <c:pt idx="2741" formatCode="General">
                  <c:v>-2.8691200659437599</c:v>
                </c:pt>
                <c:pt idx="2742" formatCode="General">
                  <c:v>-2.8759431353633902</c:v>
                </c:pt>
                <c:pt idx="2743" formatCode="General">
                  <c:v>-2.8827746106771701</c:v>
                </c:pt>
                <c:pt idx="2744" formatCode="General">
                  <c:v>-2.8896144920053</c:v>
                </c:pt>
                <c:pt idx="2745" formatCode="General">
                  <c:v>-2.89646277946748</c:v>
                </c:pt>
                <c:pt idx="2746" formatCode="General">
                  <c:v>-2.9033194731829499</c:v>
                </c:pt>
                <c:pt idx="2747" formatCode="General">
                  <c:v>-2.9101845732704601</c:v>
                </c:pt>
                <c:pt idx="2748" formatCode="General">
                  <c:v>-2.9170580798482701</c:v>
                </c:pt>
                <c:pt idx="2749" formatCode="General">
                  <c:v>-2.9239399930341601</c:v>
                </c:pt>
                <c:pt idx="2750" formatCode="General">
                  <c:v>-2.9308303129454298</c:v>
                </c:pt>
                <c:pt idx="2751" formatCode="General">
                  <c:v>-2.93772903969889</c:v>
                </c:pt>
                <c:pt idx="2752" formatCode="General">
                  <c:v>-2.9446361734108701</c:v>
                </c:pt>
                <c:pt idx="2753" formatCode="General">
                  <c:v>-2.9515517141972101</c:v>
                </c:pt>
                <c:pt idx="2754" formatCode="General">
                  <c:v>-2.9584756621732899</c:v>
                </c:pt>
                <c:pt idx="2755" formatCode="General">
                  <c:v>-2.9654080174539299</c:v>
                </c:pt>
                <c:pt idx="2756" formatCode="General">
                  <c:v>-2.9723487801508099</c:v>
                </c:pt>
                <c:pt idx="2757" formatCode="General">
                  <c:v>-2.9792979503726098</c:v>
                </c:pt>
                <c:pt idx="2758" formatCode="General">
                  <c:v>-2.9862555282275798</c:v>
                </c:pt>
                <c:pt idx="2759" formatCode="General">
                  <c:v>-2.9932215138235598</c:v>
                </c:pt>
                <c:pt idx="2760" formatCode="General">
                  <c:v>-3.00019590726796</c:v>
                </c:pt>
                <c:pt idx="2761" formatCode="General">
                  <c:v>-3.0071787086677699</c:v>
                </c:pt>
                <c:pt idx="2762" formatCode="General">
                  <c:v>-3.0141699181295598</c:v>
                </c:pt>
                <c:pt idx="2763" formatCode="General">
                  <c:v>-3.0211695357594799</c:v>
                </c:pt>
                <c:pt idx="2764" formatCode="General">
                  <c:v>-3.0281775616632598</c:v>
                </c:pt>
                <c:pt idx="2765" formatCode="General">
                  <c:v>-3.0351939959462002</c:v>
                </c:pt>
                <c:pt idx="2766" formatCode="General">
                  <c:v>-3.0422188387131701</c:v>
                </c:pt>
                <c:pt idx="2767" formatCode="General">
                  <c:v>-3.0492520900686402</c:v>
                </c:pt>
                <c:pt idx="2768" formatCode="General">
                  <c:v>-3.0562937501171099</c:v>
                </c:pt>
                <c:pt idx="2769" formatCode="General">
                  <c:v>-3.0633438189653002</c:v>
                </c:pt>
                <c:pt idx="2770" formatCode="General">
                  <c:v>-3.07040229672076</c:v>
                </c:pt>
                <c:pt idx="2771" formatCode="General">
                  <c:v>-3.07746918349061</c:v>
                </c:pt>
                <c:pt idx="2772" formatCode="General">
                  <c:v>-3.0845444793815302</c:v>
                </c:pt>
                <c:pt idx="2773" formatCode="General">
                  <c:v>-3.0916281844997999</c:v>
                </c:pt>
                <c:pt idx="2774" formatCode="General">
                  <c:v>-3.0987202989512301</c:v>
                </c:pt>
                <c:pt idx="2775" formatCode="General">
                  <c:v>-3.1058208228412498</c:v>
                </c:pt>
                <c:pt idx="2776" formatCode="General">
                  <c:v>-3.1129297562748302</c:v>
                </c:pt>
                <c:pt idx="2777" formatCode="General">
                  <c:v>-3.1200470993565101</c:v>
                </c:pt>
                <c:pt idx="2778" formatCode="General">
                  <c:v>-3.1271728521904301</c:v>
                </c:pt>
                <c:pt idx="2779" formatCode="General">
                  <c:v>-3.1343070148802599</c:v>
                </c:pt>
                <c:pt idx="2780" formatCode="General">
                  <c:v>-3.1414495875292801</c:v>
                </c:pt>
                <c:pt idx="2781" formatCode="General">
                  <c:v>-3.1486005702403101</c:v>
                </c:pt>
                <c:pt idx="2782" formatCode="General">
                  <c:v>-3.15575996311577</c:v>
                </c:pt>
                <c:pt idx="2783" formatCode="General">
                  <c:v>-3.1629277662576398</c:v>
                </c:pt>
                <c:pt idx="2784" formatCode="General">
                  <c:v>-3.17010397976745</c:v>
                </c:pt>
                <c:pt idx="2785" formatCode="General">
                  <c:v>-3.1772886037463302</c:v>
                </c:pt>
                <c:pt idx="2786" formatCode="General">
                  <c:v>-3.1844816382949599</c:v>
                </c:pt>
                <c:pt idx="2787" formatCode="General">
                  <c:v>-3.1916830835136101</c:v>
                </c:pt>
                <c:pt idx="2788" formatCode="General">
                  <c:v>-3.1988929395021102</c:v>
                </c:pt>
                <c:pt idx="2789" formatCode="General">
                  <c:v>-3.20611120635985</c:v>
                </c:pt>
                <c:pt idx="2790" formatCode="General">
                  <c:v>-3.2133378841857998</c:v>
                </c:pt>
                <c:pt idx="2791" formatCode="General">
                  <c:v>-3.2205729730783998</c:v>
                </c:pt>
                <c:pt idx="2792" formatCode="General">
                  <c:v>-3.2278164731355901</c:v>
                </c:pt>
                <c:pt idx="2793" formatCode="General">
                  <c:v>-3.2350683844547898</c:v>
                </c:pt>
                <c:pt idx="2794" formatCode="General">
                  <c:v>-3.2423287071328901</c:v>
                </c:pt>
                <c:pt idx="2795" formatCode="General">
                  <c:v>-3.2495974412662698</c:v>
                </c:pt>
                <c:pt idx="2796" formatCode="General">
                  <c:v>-3.25687458695079</c:v>
                </c:pt>
                <c:pt idx="2797" formatCode="General">
                  <c:v>-3.26416014428179</c:v>
                </c:pt>
                <c:pt idx="2798" formatCode="General">
                  <c:v>-3.2714541133540802</c:v>
                </c:pt>
                <c:pt idx="2799" formatCode="General">
                  <c:v>-3.2787564942620202</c:v>
                </c:pt>
                <c:pt idx="2800" formatCode="General">
                  <c:v>-3.2860672870998</c:v>
                </c:pt>
                <c:pt idx="2801" formatCode="General">
                  <c:v>-3.2933864919613902</c:v>
                </c:pt>
                <c:pt idx="2802" formatCode="General">
                  <c:v>-3.3007141089404199</c:v>
                </c:pt>
                <c:pt idx="2803" formatCode="General">
                  <c:v>-3.3080501381301501</c:v>
                </c:pt>
                <c:pt idx="2804" formatCode="General">
                  <c:v>-3.31539457962351</c:v>
                </c:pt>
                <c:pt idx="2805" formatCode="General">
                  <c:v>-3.3227474335130398</c:v>
                </c:pt>
                <c:pt idx="2806" formatCode="General">
                  <c:v>-3.3301086998909302</c:v>
                </c:pt>
                <c:pt idx="2807" formatCode="General">
                  <c:v>-3.3374783788490201</c:v>
                </c:pt>
                <c:pt idx="2808" formatCode="General">
                  <c:v>-3.3448564704788</c:v>
                </c:pt>
                <c:pt idx="2809" formatCode="General">
                  <c:v>-3.35224297487138</c:v>
                </c:pt>
                <c:pt idx="2810" formatCode="General">
                  <c:v>-3.3596378921175201</c:v>
                </c:pt>
                <c:pt idx="2811" formatCode="General">
                  <c:v>-3.36704122230765</c:v>
                </c:pt>
                <c:pt idx="2812" formatCode="General">
                  <c:v>-3.3744529655318001</c:v>
                </c:pt>
                <c:pt idx="2813" formatCode="General">
                  <c:v>-3.38187312187967</c:v>
                </c:pt>
                <c:pt idx="2814" formatCode="General">
                  <c:v>-3.38930169144058</c:v>
                </c:pt>
                <c:pt idx="2815" formatCode="General">
                  <c:v>-3.3967386743035202</c:v>
                </c:pt>
                <c:pt idx="2816" formatCode="General">
                  <c:v>-3.4041840705571</c:v>
                </c:pt>
                <c:pt idx="2817" formatCode="General">
                  <c:v>-3.4116378802895801</c:v>
                </c:pt>
                <c:pt idx="2818" formatCode="General">
                  <c:v>-3.4191001035888502</c:v>
                </c:pt>
                <c:pt idx="2819" formatCode="General">
                  <c:v>-3.4265707405424699</c:v>
                </c:pt>
                <c:pt idx="2820" formatCode="General">
                  <c:v>-3.4340497912384902</c:v>
                </c:pt>
                <c:pt idx="2821" formatCode="General">
                  <c:v>-3.4415372557664501</c:v>
                </c:pt>
                <c:pt idx="2822" formatCode="General">
                  <c:v>-3.4490331342157399</c:v>
                </c:pt>
                <c:pt idx="2823" formatCode="General">
                  <c:v>-3.4565374266753199</c:v>
                </c:pt>
                <c:pt idx="2824" formatCode="General">
                  <c:v>-3.4640501332336902</c:v>
                </c:pt>
                <c:pt idx="2825" formatCode="General">
                  <c:v>-3.4715712539789401</c:v>
                </c:pt>
                <c:pt idx="2826" formatCode="General">
                  <c:v>-3.4791007889986898</c:v>
                </c:pt>
                <c:pt idx="2827" formatCode="General">
                  <c:v>-3.4866387383801198</c:v>
                </c:pt>
                <c:pt idx="2828" formatCode="General">
                  <c:v>-3.4941851022098702</c:v>
                </c:pt>
                <c:pt idx="2829" formatCode="General">
                  <c:v>-3.5017398805727198</c:v>
                </c:pt>
                <c:pt idx="2830" formatCode="General">
                  <c:v>-3.5093030735519699</c:v>
                </c:pt>
                <c:pt idx="2831" formatCode="General">
                  <c:v>-3.5168746812304801</c:v>
                </c:pt>
                <c:pt idx="2832" formatCode="General">
                  <c:v>-3.5244547036907701</c:v>
                </c:pt>
                <c:pt idx="2833" formatCode="General">
                  <c:v>-3.53204314101494</c:v>
                </c:pt>
                <c:pt idx="2834" formatCode="General">
                  <c:v>-3.5396399932847298</c:v>
                </c:pt>
                <c:pt idx="2835" formatCode="General">
                  <c:v>-3.5472452605814899</c:v>
                </c:pt>
                <c:pt idx="2836" formatCode="General">
                  <c:v>-3.5548589429861699</c:v>
                </c:pt>
                <c:pt idx="2837" formatCode="General">
                  <c:v>-3.5624810405793501</c:v>
                </c:pt>
                <c:pt idx="2838" formatCode="General">
                  <c:v>-3.5701115534411998</c:v>
                </c:pt>
                <c:pt idx="2839" formatCode="General">
                  <c:v>-3.5777504816515502</c:v>
                </c:pt>
                <c:pt idx="2840" formatCode="General">
                  <c:v>-3.5853978252897898</c:v>
                </c:pt>
                <c:pt idx="2841" formatCode="General">
                  <c:v>-3.5930535844349598</c:v>
                </c:pt>
                <c:pt idx="2842" formatCode="General">
                  <c:v>-3.6007177591657098</c:v>
                </c:pt>
                <c:pt idx="2843" formatCode="General">
                  <c:v>-3.60839034956029</c:v>
                </c:pt>
                <c:pt idx="2844" formatCode="General">
                  <c:v>-3.6160713556965098</c:v>
                </c:pt>
                <c:pt idx="2845" formatCode="General">
                  <c:v>-3.62376077765175</c:v>
                </c:pt>
                <c:pt idx="2846" formatCode="General">
                  <c:v>-3.6314586155030502</c:v>
                </c:pt>
                <c:pt idx="2847" formatCode="General">
                  <c:v>-3.6391648693271401</c:v>
                </c:pt>
                <c:pt idx="2848" formatCode="General">
                  <c:v>-3.6468795392004099</c:v>
                </c:pt>
                <c:pt idx="2849" formatCode="General">
                  <c:v>-3.6546026251989399</c:v>
                </c:pt>
                <c:pt idx="2850" formatCode="General">
                  <c:v>-3.6623341273985002</c:v>
                </c:pt>
                <c:pt idx="2851" formatCode="General">
                  <c:v>-3.6700740458745198</c:v>
                </c:pt>
                <c:pt idx="2852" formatCode="General">
                  <c:v>-3.6778223807021102</c:v>
                </c:pt>
                <c:pt idx="2853" formatCode="General">
                  <c:v>-3.68557913195606</c:v>
                </c:pt>
                <c:pt idx="2854" formatCode="General">
                  <c:v>-3.6933442997108399</c:v>
                </c:pt>
                <c:pt idx="2855" formatCode="General">
                  <c:v>-3.7011178840405998</c:v>
                </c:pt>
                <c:pt idx="2856" formatCode="General">
                  <c:v>-3.7088998850191599</c:v>
                </c:pt>
                <c:pt idx="2857" formatCode="General">
                  <c:v>-3.7166903027200302</c:v>
                </c:pt>
                <c:pt idx="2858" formatCode="General">
                  <c:v>-3.7244891372150399</c:v>
                </c:pt>
                <c:pt idx="2859" formatCode="General">
                  <c:v>-3.7322963885734999</c:v>
                </c:pt>
                <c:pt idx="2860" formatCode="General">
                  <c:v>-3.7401120568641799</c:v>
                </c:pt>
                <c:pt idx="2861" formatCode="General">
                  <c:v>-3.74793614215571</c:v>
                </c:pt>
                <c:pt idx="2862" formatCode="General">
                  <c:v>-3.7557686445164999</c:v>
                </c:pt>
                <c:pt idx="2863" formatCode="General">
                  <c:v>-3.7636095640148199</c:v>
                </c:pt>
                <c:pt idx="2864" formatCode="General">
                  <c:v>-3.77145890071874</c:v>
                </c:pt>
                <c:pt idx="2865" formatCode="General">
                  <c:v>-3.7793166546961499</c:v>
                </c:pt>
                <c:pt idx="2866" formatCode="General">
                  <c:v>-3.78718282601477</c:v>
                </c:pt>
                <c:pt idx="2867" formatCode="General">
                  <c:v>-3.7950574147421201</c:v>
                </c:pt>
                <c:pt idx="2868" formatCode="General">
                  <c:v>-3.8029404209455699</c:v>
                </c:pt>
                <c:pt idx="2869" formatCode="General">
                  <c:v>-3.8108318446922902</c:v>
                </c:pt>
                <c:pt idx="2870" formatCode="General">
                  <c:v>-3.8187316860512999</c:v>
                </c:pt>
                <c:pt idx="2871" formatCode="General">
                  <c:v>-3.8266399450940098</c:v>
                </c:pt>
                <c:pt idx="2872" formatCode="General">
                  <c:v>-3.8345566218917102</c:v>
                </c:pt>
                <c:pt idx="2873" formatCode="General">
                  <c:v>-3.8424817165153899</c:v>
                </c:pt>
                <c:pt idx="2874" formatCode="General">
                  <c:v>-3.8504152290357201</c:v>
                </c:pt>
                <c:pt idx="2875" formatCode="General">
                  <c:v>-3.8583571595230599</c:v>
                </c:pt>
                <c:pt idx="2876" formatCode="General">
                  <c:v>-3.86630750804746</c:v>
                </c:pt>
                <c:pt idx="2877" formatCode="General">
                  <c:v>-3.8742662746786598</c:v>
                </c:pt>
                <c:pt idx="2878" formatCode="General">
                  <c:v>-3.8822334594860899</c:v>
                </c:pt>
                <c:pt idx="2879" formatCode="General">
                  <c:v>-3.8902090625388599</c:v>
                </c:pt>
                <c:pt idx="2880" formatCode="General">
                  <c:v>-3.8981930839057801</c:v>
                </c:pt>
                <c:pt idx="2881" formatCode="General">
                  <c:v>-3.9061855236553402</c:v>
                </c:pt>
                <c:pt idx="2882" formatCode="General">
                  <c:v>-3.9141863818557199</c:v>
                </c:pt>
                <c:pt idx="2883" formatCode="General">
                  <c:v>-3.9221956585747999</c:v>
                </c:pt>
                <c:pt idx="2884" formatCode="General">
                  <c:v>-3.9302133538801298</c:v>
                </c:pt>
                <c:pt idx="2885" formatCode="General">
                  <c:v>-3.9382394678381498</c:v>
                </c:pt>
                <c:pt idx="2886" formatCode="General">
                  <c:v>-3.9462740005132</c:v>
                </c:pt>
                <c:pt idx="2887" formatCode="General">
                  <c:v>-3.95431695196904</c:v>
                </c:pt>
                <c:pt idx="2888" formatCode="General">
                  <c:v>-3.9623683222691701</c:v>
                </c:pt>
                <c:pt idx="2889" formatCode="General">
                  <c:v>-3.9704281114768198</c:v>
                </c:pt>
                <c:pt idx="2890" formatCode="General">
                  <c:v>-3.9784963196550098</c:v>
                </c:pt>
                <c:pt idx="2891" formatCode="General">
                  <c:v>-3.9865729468664499</c:v>
                </c:pt>
                <c:pt idx="2892" formatCode="General">
                  <c:v>-3.9946579931736501</c:v>
                </c:pt>
                <c:pt idx="2893" formatCode="General">
                  <c:v>-4.00275145863883</c:v>
                </c:pt>
                <c:pt idx="2894" formatCode="General">
                  <c:v>-4.0108533433239701</c:v>
                </c:pt>
                <c:pt idx="2895" formatCode="General">
                  <c:v>-4.0189636472910797</c:v>
                </c:pt>
                <c:pt idx="2896" formatCode="General">
                  <c:v>-4.0270823706030896</c:v>
                </c:pt>
                <c:pt idx="2897" formatCode="General">
                  <c:v>-4.0352095133230197</c:v>
                </c:pt>
                <c:pt idx="2898" formatCode="General">
                  <c:v>-4.0433450755136198</c:v>
                </c:pt>
                <c:pt idx="2899" formatCode="General">
                  <c:v>-4.0514890572373998</c:v>
                </c:pt>
                <c:pt idx="2900" formatCode="General">
                  <c:v>-4.0596414585565901</c:v>
                </c:pt>
                <c:pt idx="2901" formatCode="General">
                  <c:v>-4.0678022795331703</c:v>
                </c:pt>
                <c:pt idx="2902" formatCode="General">
                  <c:v>-4.0759715202288698</c:v>
                </c:pt>
                <c:pt idx="2903" formatCode="General">
                  <c:v>-4.08414918070513</c:v>
                </c:pt>
                <c:pt idx="2904" formatCode="General">
                  <c:v>-4.0923352610231696</c:v>
                </c:pt>
                <c:pt idx="2905" formatCode="General">
                  <c:v>-4.1005297612439104</c:v>
                </c:pt>
                <c:pt idx="2906" formatCode="General">
                  <c:v>-4.1087326814280498</c:v>
                </c:pt>
                <c:pt idx="2907" formatCode="General">
                  <c:v>-4.11694402163607</c:v>
                </c:pt>
                <c:pt idx="2908" formatCode="General">
                  <c:v>-4.1251637819282196</c:v>
                </c:pt>
                <c:pt idx="2909" formatCode="General">
                  <c:v>-4.13339196236437</c:v>
                </c:pt>
                <c:pt idx="2910" formatCode="General">
                  <c:v>-4.1416285630040797</c:v>
                </c:pt>
                <c:pt idx="2911" formatCode="General">
                  <c:v>-4.1498735839065599</c:v>
                </c:pt>
                <c:pt idx="2912" formatCode="General">
                  <c:v>-4.1581270251306597</c:v>
                </c:pt>
                <c:pt idx="2913" formatCode="General">
                  <c:v>-4.1663888867349002</c:v>
                </c:pt>
                <c:pt idx="2914" formatCode="General">
                  <c:v>-4.1746591687774703</c:v>
                </c:pt>
                <c:pt idx="2915" formatCode="General">
                  <c:v>-4.18293787131618</c:v>
                </c:pt>
                <c:pt idx="2916" formatCode="General">
                  <c:v>-4.1912249944085298</c:v>
                </c:pt>
                <c:pt idx="2917" formatCode="General">
                  <c:v>-4.1995205381116598</c:v>
                </c:pt>
                <c:pt idx="2918" formatCode="General">
                  <c:v>-4.2078245024823699</c:v>
                </c:pt>
                <c:pt idx="2919" formatCode="General">
                  <c:v>-4.2161368875771101</c:v>
                </c:pt>
                <c:pt idx="2920" formatCode="General">
                  <c:v>-4.2244576934518401</c:v>
                </c:pt>
                <c:pt idx="2921" formatCode="General">
                  <c:v>-4.2327869201608701</c:v>
                </c:pt>
                <c:pt idx="2922" formatCode="General">
                  <c:v>-4.2411245677574199</c:v>
                </c:pt>
                <c:pt idx="2923" formatCode="General">
                  <c:v>-4.2494706362943599</c:v>
                </c:pt>
                <c:pt idx="2924" formatCode="General">
                  <c:v>-4.2578251258241702</c:v>
                </c:pt>
                <c:pt idx="2925" formatCode="General">
                  <c:v>-4.2661880363990097</c:v>
                </c:pt>
                <c:pt idx="2926" formatCode="General">
                  <c:v>-4.2745593680706504</c:v>
                </c:pt>
                <c:pt idx="2927" formatCode="General">
                  <c:v>-4.2829391208905401</c:v>
                </c:pt>
                <c:pt idx="2928" formatCode="General">
                  <c:v>-4.2913272949097401</c:v>
                </c:pt>
                <c:pt idx="2929" formatCode="General">
                  <c:v>-4.2997238901789698</c:v>
                </c:pt>
                <c:pt idx="2930" formatCode="General">
                  <c:v>-4.3081289067485899</c:v>
                </c:pt>
                <c:pt idx="2931" formatCode="General">
                  <c:v>-4.3165423446686004</c:v>
                </c:pt>
                <c:pt idx="2932" formatCode="General">
                  <c:v>-4.3249642039886398</c:v>
                </c:pt>
                <c:pt idx="2933" formatCode="General">
                  <c:v>-4.3333944847580002</c:v>
                </c:pt>
                <c:pt idx="2934" formatCode="General">
                  <c:v>-4.3418331870256202</c:v>
                </c:pt>
                <c:pt idx="2935" formatCode="General">
                  <c:v>-4.3502803108400503</c:v>
                </c:pt>
                <c:pt idx="2936" formatCode="General">
                  <c:v>-4.3587358562495098</c:v>
                </c:pt>
                <c:pt idx="2937" formatCode="General">
                  <c:v>-4.3671998233018696</c:v>
                </c:pt>
                <c:pt idx="2938" formatCode="General">
                  <c:v>-4.3756722120446403</c:v>
                </c:pt>
                <c:pt idx="2939" formatCode="General">
                  <c:v>-4.3841530225251697</c:v>
                </c:pt>
                <c:pt idx="2940" formatCode="General">
                  <c:v>-4.3926422547905304</c:v>
                </c:pt>
                <c:pt idx="2941" formatCode="General">
                  <c:v>-4.4011399088874397</c:v>
                </c:pt>
                <c:pt idx="2942" formatCode="General">
                  <c:v>-4.4096459848622303</c:v>
                </c:pt>
                <c:pt idx="2943" formatCode="General">
                  <c:v>-4.4181604827608902</c:v>
                </c:pt>
                <c:pt idx="2944" formatCode="General">
                  <c:v>-4.42668340262904</c:v>
                </c:pt>
                <c:pt idx="2945" formatCode="General">
                  <c:v>-4.4352147445119199</c:v>
                </c:pt>
                <c:pt idx="2946" formatCode="General">
                  <c:v>-4.4437545084548802</c:v>
                </c:pt>
                <c:pt idx="2947" formatCode="General">
                  <c:v>-4.4523026945041604</c:v>
                </c:pt>
                <c:pt idx="2948" formatCode="General">
                  <c:v>-4.4608593027060301</c:v>
                </c:pt>
                <c:pt idx="2949" formatCode="General">
                  <c:v>-4.4694243331066099</c:v>
                </c:pt>
                <c:pt idx="2950" formatCode="General">
                  <c:v>-4.4779977857518096</c:v>
                </c:pt>
                <c:pt idx="2951" formatCode="General">
                  <c:v>-4.4865796606869903</c:v>
                </c:pt>
                <c:pt idx="2952" formatCode="General">
                  <c:v>-4.4951699579564401</c:v>
                </c:pt>
                <c:pt idx="2953" formatCode="General">
                  <c:v>-4.5037686776041896</c:v>
                </c:pt>
                <c:pt idx="2954" formatCode="General">
                  <c:v>-4.5123758196740997</c:v>
                </c:pt>
                <c:pt idx="2955" formatCode="General">
                  <c:v>-4.5209913842098803</c:v>
                </c:pt>
                <c:pt idx="2956" formatCode="General">
                  <c:v>-4.5296153712551099</c:v>
                </c:pt>
                <c:pt idx="2957" formatCode="General">
                  <c:v>-4.5382477808532302</c:v>
                </c:pt>
                <c:pt idx="2958" formatCode="General">
                  <c:v>-4.5468886130475203</c:v>
                </c:pt>
                <c:pt idx="2959" formatCode="General">
                  <c:v>-4.5555378678811298</c:v>
                </c:pt>
                <c:pt idx="2960" formatCode="General">
                  <c:v>-4.5641955453970597</c:v>
                </c:pt>
                <c:pt idx="2961" formatCode="General">
                  <c:v>-4.5728616456381701</c:v>
                </c:pt>
                <c:pt idx="2962" formatCode="General">
                  <c:v>-4.5815361686471796</c:v>
                </c:pt>
                <c:pt idx="2963" formatCode="General">
                  <c:v>-4.5902191144666498</c:v>
                </c:pt>
                <c:pt idx="2964" formatCode="General">
                  <c:v>-4.5989104831390097</c:v>
                </c:pt>
                <c:pt idx="2965" formatCode="General">
                  <c:v>-4.6076102747065297</c:v>
                </c:pt>
                <c:pt idx="2966" formatCode="General">
                  <c:v>-4.6163184892113698</c:v>
                </c:pt>
                <c:pt idx="2967" formatCode="General">
                  <c:v>-4.6250351266955203</c:v>
                </c:pt>
                <c:pt idx="2968" formatCode="General">
                  <c:v>-4.6337601872008101</c:v>
                </c:pt>
                <c:pt idx="2969" formatCode="General">
                  <c:v>-4.6424936707689701</c:v>
                </c:pt>
                <c:pt idx="2970" formatCode="General">
                  <c:v>-4.6512355774415397</c:v>
                </c:pt>
                <c:pt idx="2971" formatCode="General">
                  <c:v>-4.6599859072599497</c:v>
                </c:pt>
                <c:pt idx="2972" formatCode="General">
                  <c:v>-4.6687446602654701</c:v>
                </c:pt>
                <c:pt idx="2973" formatCode="General">
                  <c:v>-4.6775118364998196</c:v>
                </c:pt>
                <c:pt idx="2974" formatCode="General">
                  <c:v>-4.68628743600528</c:v>
                </c:pt>
                <c:pt idx="2975" formatCode="General">
                  <c:v>-4.6950714588238798</c:v>
                </c:pt>
                <c:pt idx="2976" formatCode="General">
                  <c:v>-4.7038639049973101</c:v>
                </c:pt>
                <c:pt idx="2977" formatCode="General">
                  <c:v>-4.7126647745669201</c:v>
                </c:pt>
                <c:pt idx="2978" formatCode="General">
                  <c:v>-4.7214740675737197</c:v>
                </c:pt>
                <c:pt idx="2979" formatCode="General">
                  <c:v>-4.73029178405839</c:v>
                </c:pt>
                <c:pt idx="2980" formatCode="General">
                  <c:v>-4.7391179240612598</c:v>
                </c:pt>
                <c:pt idx="2981" formatCode="General">
                  <c:v>-4.7479524876223502</c:v>
                </c:pt>
                <c:pt idx="2982" formatCode="General">
                  <c:v>-4.7567954747812999</c:v>
                </c:pt>
                <c:pt idx="2983" formatCode="General">
                  <c:v>-4.7656468855774596</c:v>
                </c:pt>
                <c:pt idx="2984" formatCode="General">
                  <c:v>-4.7745067200497999</c:v>
                </c:pt>
                <c:pt idx="2985" formatCode="General">
                  <c:v>-4.7833749782369903</c:v>
                </c:pt>
                <c:pt idx="2986" formatCode="General">
                  <c:v>-4.7922516601773202</c:v>
                </c:pt>
                <c:pt idx="2987" formatCode="General">
                  <c:v>-4.8011367659087902</c:v>
                </c:pt>
                <c:pt idx="2988" formatCode="General">
                  <c:v>-4.8100302954690202</c:v>
                </c:pt>
                <c:pt idx="2989" formatCode="General">
                  <c:v>-4.8189322488953099</c:v>
                </c:pt>
                <c:pt idx="2990" formatCode="General">
                  <c:v>-4.8278426262246397</c:v>
                </c:pt>
                <c:pt idx="2991" formatCode="General">
                  <c:v>-4.8367614274936104</c:v>
                </c:pt>
                <c:pt idx="2992" formatCode="General">
                  <c:v>-4.8456886527385299</c:v>
                </c:pt>
                <c:pt idx="2993" formatCode="General">
                  <c:v>-4.8546243019953401</c:v>
                </c:pt>
                <c:pt idx="2994" formatCode="General">
                  <c:v>-4.8635683752996401</c:v>
                </c:pt>
                <c:pt idx="2995" formatCode="General">
                  <c:v>-4.8725208726867102</c:v>
                </c:pt>
                <c:pt idx="2996" formatCode="General">
                  <c:v>-4.8814817941914797</c:v>
                </c:pt>
                <c:pt idx="2997" formatCode="General">
                  <c:v>-4.8904511398486301</c:v>
                </c:pt>
                <c:pt idx="2998" formatCode="General">
                  <c:v>-4.8994289096930501</c:v>
                </c:pt>
                <c:pt idx="2999" formatCode="General">
                  <c:v>-4.9084151037596104</c:v>
                </c:pt>
                <c:pt idx="3000" formatCode="General">
                  <c:v>-4.9174097220827404</c:v>
                </c:pt>
                <c:pt idx="3001" formatCode="General">
                  <c:v>-4.92641276469302</c:v>
                </c:pt>
                <c:pt idx="3002" formatCode="General">
                  <c:v>-4.9354242316136796</c:v>
                </c:pt>
                <c:pt idx="3003" formatCode="General">
                  <c:v>-4.9444441228701104</c:v>
                </c:pt>
                <c:pt idx="3004" formatCode="General">
                  <c:v>-4.9534724384951696</c:v>
                </c:pt>
                <c:pt idx="3005" formatCode="General">
                  <c:v>-4.9625091785228603</c:v>
                </c:pt>
                <c:pt idx="3006" formatCode="General">
                  <c:v>-4.9715543429869298</c:v>
                </c:pt>
                <c:pt idx="3007" formatCode="General">
                  <c:v>-4.9806079319208001</c:v>
                </c:pt>
                <c:pt idx="3008" formatCode="General">
                  <c:v>-4.9896699453576501</c:v>
                </c:pt>
                <c:pt idx="3009" formatCode="General">
                  <c:v>-4.9987403833303796</c:v>
                </c:pt>
                <c:pt idx="3010" formatCode="General">
                  <c:v>-5.0078192458715902</c:v>
                </c:pt>
                <c:pt idx="3011" formatCode="General">
                  <c:v>-5.0169065330136098</c:v>
                </c:pt>
                <c:pt idx="3012" formatCode="General">
                  <c:v>-5.02600224478849</c:v>
                </c:pt>
                <c:pt idx="3013" formatCode="General">
                  <c:v>-5.0351063812280197</c:v>
                </c:pt>
                <c:pt idx="3014" formatCode="General">
                  <c:v>-5.0442189423636803</c:v>
                </c:pt>
                <c:pt idx="3015" formatCode="General">
                  <c:v>-5.0533399282267002</c:v>
                </c:pt>
                <c:pt idx="3016" formatCode="General">
                  <c:v>-5.0624693388479898</c:v>
                </c:pt>
                <c:pt idx="3017" formatCode="General">
                  <c:v>-5.0716071742582303</c:v>
                </c:pt>
                <c:pt idx="3018" formatCode="General">
                  <c:v>-5.0807534344877796</c:v>
                </c:pt>
                <c:pt idx="3019" formatCode="General">
                  <c:v>-5.0899081195667497</c:v>
                </c:pt>
                <c:pt idx="3020" formatCode="General">
                  <c:v>-5.0990712295249301</c:v>
                </c:pt>
                <c:pt idx="3021" formatCode="General">
                  <c:v>-5.1082427643918802</c:v>
                </c:pt>
                <c:pt idx="3022" formatCode="General">
                  <c:v>-5.1174227241968202</c:v>
                </c:pt>
                <c:pt idx="3023" formatCode="General">
                  <c:v>-5.1266111089685804</c:v>
                </c:pt>
                <c:pt idx="3024" formatCode="General">
                  <c:v>-5.1358079187357104</c:v>
                </c:pt>
                <c:pt idx="3025" formatCode="General">
                  <c:v>-5.14501315352656</c:v>
                </c:pt>
                <c:pt idx="3026" formatCode="General">
                  <c:v>-5.1542268133693003</c:v>
                </c:pt>
                <c:pt idx="3027" formatCode="General">
                  <c:v>-5.1634488982919002</c:v>
                </c:pt>
                <c:pt idx="3028" formatCode="General">
                  <c:v>-5.1726794083221304</c:v>
                </c:pt>
                <c:pt idx="3029" formatCode="General">
                  <c:v>-5.18191834348759</c:v>
                </c:pt>
                <c:pt idx="3030" formatCode="General">
                  <c:v>-5.1911657038156704</c:v>
                </c:pt>
                <c:pt idx="3031" formatCode="General">
                  <c:v>-5.2004214893337597</c:v>
                </c:pt>
                <c:pt idx="3032" formatCode="General">
                  <c:v>-5.2096857000691204</c:v>
                </c:pt>
                <c:pt idx="3033" formatCode="General">
                  <c:v>-5.2189583360488703</c:v>
                </c:pt>
                <c:pt idx="3034" formatCode="General">
                  <c:v>-5.2282393973000101</c:v>
                </c:pt>
                <c:pt idx="3035" formatCode="General">
                  <c:v>-5.2375288838493104</c:v>
                </c:pt>
                <c:pt idx="3036" formatCode="General">
                  <c:v>-5.2468267957233499</c:v>
                </c:pt>
                <c:pt idx="3037" formatCode="General">
                  <c:v>-5.2561331329485101</c:v>
                </c:pt>
                <c:pt idx="3038" formatCode="General">
                  <c:v>-5.2654478955509498</c:v>
                </c:pt>
                <c:pt idx="3039" formatCode="General">
                  <c:v>-5.2747710835566597</c:v>
                </c:pt>
                <c:pt idx="3040" formatCode="General">
                  <c:v>-5.2841026969913898</c:v>
                </c:pt>
                <c:pt idx="3041" formatCode="General">
                  <c:v>-5.2934427358807099</c:v>
                </c:pt>
                <c:pt idx="3042" formatCode="General">
                  <c:v>-5.3027912002499704</c:v>
                </c:pt>
                <c:pt idx="3043" formatCode="General">
                  <c:v>-5.3121480901243503</c:v>
                </c:pt>
                <c:pt idx="3044" formatCode="General">
                  <c:v>-5.3215134055287798</c:v>
                </c:pt>
                <c:pt idx="3045" formatCode="General">
                  <c:v>-5.3308871464880303</c:v>
                </c:pt>
                <c:pt idx="3046" formatCode="General">
                  <c:v>-5.3402693130266403</c:v>
                </c:pt>
                <c:pt idx="3047" formatCode="General">
                  <c:v>-5.3496599051689602</c:v>
                </c:pt>
                <c:pt idx="3048" formatCode="General">
                  <c:v>-5.3590589229391199</c:v>
                </c:pt>
                <c:pt idx="3049" formatCode="General">
                  <c:v>-5.3684663663610701</c:v>
                </c:pt>
                <c:pt idx="3050" formatCode="General">
                  <c:v>-5.3778822354585403</c:v>
                </c:pt>
                <c:pt idx="3051" formatCode="General">
                  <c:v>-5.38730653025506</c:v>
                </c:pt>
                <c:pt idx="3052" formatCode="General">
                  <c:v>-5.39673925077396</c:v>
                </c:pt>
                <c:pt idx="3053" formatCode="General">
                  <c:v>-5.4061803970383702</c:v>
                </c:pt>
                <c:pt idx="3054" formatCode="General">
                  <c:v>-5.4156299690695997</c:v>
                </c:pt>
                <c:pt idx="3055" formatCode="General">
                  <c:v>-5.4250879668814598</c:v>
                </c:pt>
                <c:pt idx="3056" formatCode="General">
                  <c:v>-5.4345543904850402</c:v>
                </c:pt>
                <c:pt idx="3057" formatCode="General">
                  <c:v>-5.4440292398912797</c:v>
                </c:pt>
                <c:pt idx="3058" formatCode="General">
                  <c:v>-5.45351251511096</c:v>
                </c:pt>
                <c:pt idx="3059" formatCode="General">
                  <c:v>-5.4630042161546797</c:v>
                </c:pt>
                <c:pt idx="3060" formatCode="General">
                  <c:v>-5.4725043430328801</c:v>
                </c:pt>
                <c:pt idx="3061" formatCode="General">
                  <c:v>-5.48201289575585</c:v>
                </c:pt>
                <c:pt idx="3062" formatCode="General">
                  <c:v>-5.4915298743336898</c:v>
                </c:pt>
                <c:pt idx="3063" formatCode="General">
                  <c:v>-5.5010552787769704</c:v>
                </c:pt>
                <c:pt idx="3064" formatCode="General">
                  <c:v>-5.5105891091036003</c:v>
                </c:pt>
                <c:pt idx="3065" formatCode="General">
                  <c:v>-5.5201313653369404</c:v>
                </c:pt>
                <c:pt idx="3066" formatCode="General">
                  <c:v>-5.5296820474999997</c:v>
                </c:pt>
                <c:pt idx="3067" formatCode="General">
                  <c:v>-5.5392411556154801</c:v>
                </c:pt>
                <c:pt idx="3068" formatCode="General">
                  <c:v>-5.5488086897057496</c:v>
                </c:pt>
                <c:pt idx="3069" formatCode="General">
                  <c:v>-5.5583846497928402</c:v>
                </c:pt>
                <c:pt idx="3070" formatCode="General">
                  <c:v>-5.5679690358984697</c:v>
                </c:pt>
                <c:pt idx="3071" formatCode="General">
                  <c:v>-5.5775618480439899</c:v>
                </c:pt>
                <c:pt idx="3072" formatCode="General">
                  <c:v>-5.5871630862504702</c:v>
                </c:pt>
                <c:pt idx="3073" formatCode="General">
                  <c:v>-5.5967727505386202</c:v>
                </c:pt>
                <c:pt idx="3074" formatCode="General">
                  <c:v>-5.6063908409288201</c:v>
                </c:pt>
                <c:pt idx="3075" formatCode="General">
                  <c:v>-5.6160173574411303</c:v>
                </c:pt>
                <c:pt idx="3076" formatCode="General">
                  <c:v>-5.6256523000952701</c:v>
                </c:pt>
                <c:pt idx="3077" formatCode="General">
                  <c:v>-5.6352956689106399</c:v>
                </c:pt>
                <c:pt idx="3078" formatCode="General">
                  <c:v>-5.64494746390631</c:v>
                </c:pt>
                <c:pt idx="3079" formatCode="General">
                  <c:v>-5.6546076851010003</c:v>
                </c:pt>
                <c:pt idx="3080" formatCode="General">
                  <c:v>-5.6642763325131202</c:v>
                </c:pt>
                <c:pt idx="3081" formatCode="General">
                  <c:v>-5.6739534061607397</c:v>
                </c:pt>
                <c:pt idx="3082" formatCode="General">
                  <c:v>-5.6836389060616002</c:v>
                </c:pt>
                <c:pt idx="3083" formatCode="General">
                  <c:v>-5.6933328322331</c:v>
                </c:pt>
                <c:pt idx="3084" formatCode="General">
                  <c:v>-5.7030351846923297</c:v>
                </c:pt>
                <c:pt idx="3085" formatCode="General">
                  <c:v>-5.7127459634560296</c:v>
                </c:pt>
                <c:pt idx="3086" formatCode="General">
                  <c:v>-5.7224651685376502</c:v>
                </c:pt>
                <c:pt idx="3087" formatCode="General">
                  <c:v>-5.7321927999455902</c:v>
                </c:pt>
                <c:pt idx="3088" formatCode="General">
                  <c:v>-5.7419288576873901</c:v>
                </c:pt>
                <c:pt idx="3089" formatCode="General">
                  <c:v>-5.7516733417703403</c:v>
                </c:pt>
                <c:pt idx="3090" formatCode="General">
                  <c:v>-5.7614262522014803</c:v>
                </c:pt>
                <c:pt idx="3091" formatCode="General">
                  <c:v>-5.7711875889875897</c:v>
                </c:pt>
                <c:pt idx="3092" formatCode="General">
                  <c:v>-5.7809573521352098</c:v>
                </c:pt>
                <c:pt idx="3093" formatCode="General">
                  <c:v>-5.7907355416524604</c:v>
                </c:pt>
                <c:pt idx="3094" formatCode="General">
                  <c:v>-5.80052215755269</c:v>
                </c:pt>
                <c:pt idx="3095" formatCode="General">
                  <c:v>-5.8103171998502399</c:v>
                </c:pt>
                <c:pt idx="3096" formatCode="General">
                  <c:v>-5.8201206685592703</c:v>
                </c:pt>
                <c:pt idx="3097" formatCode="General">
                  <c:v>-5.8299325636937596</c:v>
                </c:pt>
                <c:pt idx="3098" formatCode="General">
                  <c:v>-5.8397528852675</c:v>
                </c:pt>
                <c:pt idx="3099" formatCode="General">
                  <c:v>-5.8495816332940898</c:v>
                </c:pt>
                <c:pt idx="3100" formatCode="General">
                  <c:v>-5.8594188077869296</c:v>
                </c:pt>
                <c:pt idx="3101" formatCode="General">
                  <c:v>-5.8692644087592596</c:v>
                </c:pt>
                <c:pt idx="3102" formatCode="General">
                  <c:v>-5.8791184362240898</c:v>
                </c:pt>
                <c:pt idx="3103" formatCode="General">
                  <c:v>-5.8889808901942802</c:v>
                </c:pt>
                <c:pt idx="3104" formatCode="General">
                  <c:v>-5.8988517706824899</c:v>
                </c:pt>
                <c:pt idx="3105" formatCode="General">
                  <c:v>-5.9087310777011801</c:v>
                </c:pt>
                <c:pt idx="3106" formatCode="General">
                  <c:v>-5.9186188112626201</c:v>
                </c:pt>
                <c:pt idx="3107" formatCode="General">
                  <c:v>-5.9285149713789203</c:v>
                </c:pt>
                <c:pt idx="3108" formatCode="General">
                  <c:v>-5.9384195580619696</c:v>
                </c:pt>
                <c:pt idx="3109" formatCode="General">
                  <c:v>-5.94833257132347</c:v>
                </c:pt>
                <c:pt idx="3110" formatCode="General">
                  <c:v>-5.9582540111749598</c:v>
                </c:pt>
                <c:pt idx="3111" formatCode="General">
                  <c:v>-5.9681838776277596</c:v>
                </c:pt>
                <c:pt idx="3112" formatCode="General">
                  <c:v>-5.9781221706930197</c:v>
                </c:pt>
                <c:pt idx="3113" formatCode="General">
                  <c:v>-5.9880688903817001</c:v>
                </c:pt>
                <c:pt idx="3114" formatCode="General">
                  <c:v>-5.9980240367045399</c:v>
                </c:pt>
                <c:pt idx="3115" formatCode="General">
                  <c:v>-6.0079876096721296</c:v>
                </c:pt>
                <c:pt idx="3116" formatCode="General">
                  <c:v>-6.0179596092948504</c:v>
                </c:pt>
                <c:pt idx="3117" formatCode="General">
                  <c:v>-6.02794003558187</c:v>
                </c:pt>
                <c:pt idx="3118" formatCode="General">
                  <c:v>-6.03792888854053</c:v>
                </c:pt>
                <c:pt idx="3119" formatCode="General">
                  <c:v>-6.0479261681778196</c:v>
                </c:pt>
                <c:pt idx="3120" formatCode="General">
                  <c:v>-6.0579318745005502</c:v>
                </c:pt>
                <c:pt idx="3121" formatCode="General">
                  <c:v>-6.0679460075153404</c:v>
                </c:pt>
                <c:pt idx="3122" formatCode="General">
                  <c:v>-6.0779685672286501</c:v>
                </c:pt>
                <c:pt idx="3123" formatCode="General">
                  <c:v>-6.0879995536467497</c:v>
                </c:pt>
                <c:pt idx="3124" formatCode="General">
                  <c:v>-6.0980389667757704</c:v>
                </c:pt>
                <c:pt idx="3125" formatCode="General">
                  <c:v>-6.1080868066218699</c:v>
                </c:pt>
                <c:pt idx="3126" formatCode="General">
                  <c:v>-6.11814307319107</c:v>
                </c:pt>
                <c:pt idx="3127" formatCode="General">
                  <c:v>-6.1282077664892602</c:v>
                </c:pt>
                <c:pt idx="3128" formatCode="General">
                  <c:v>-6.1382808865221001</c:v>
                </c:pt>
                <c:pt idx="3129" formatCode="General">
                  <c:v>-6.1483624332950901</c:v>
                </c:pt>
                <c:pt idx="3130" formatCode="General">
                  <c:v>-6.1584524068135602</c:v>
                </c:pt>
                <c:pt idx="3131" formatCode="General">
                  <c:v>-6.16855080708262</c:v>
                </c:pt>
                <c:pt idx="3132" formatCode="General">
                  <c:v>-6.1786576341072399</c:v>
                </c:pt>
                <c:pt idx="3133" formatCode="General">
                  <c:v>-6.1887728878921697</c:v>
                </c:pt>
                <c:pt idx="3134" formatCode="General">
                  <c:v>-6.1988965684420103</c:v>
                </c:pt>
                <c:pt idx="3135" formatCode="General">
                  <c:v>-6.2090286757611599</c:v>
                </c:pt>
                <c:pt idx="3136" formatCode="General">
                  <c:v>-6.2191692098538196</c:v>
                </c:pt>
                <c:pt idx="3137" formatCode="General">
                  <c:v>-6.2293181707240501</c:v>
                </c:pt>
                <c:pt idx="3138" formatCode="General">
                  <c:v>-6.2394755583757</c:v>
                </c:pt>
                <c:pt idx="3139" formatCode="General">
                  <c:v>-6.2496413728124196</c:v>
                </c:pt>
                <c:pt idx="3140" formatCode="General">
                  <c:v>-6.2598156140377297</c:v>
                </c:pt>
                <c:pt idx="3141" formatCode="General">
                  <c:v>-6.2699982820549103</c:v>
                </c:pt>
                <c:pt idx="3142" formatCode="General">
                  <c:v>-6.28018937686707</c:v>
                </c:pt>
                <c:pt idx="3143" formatCode="General">
                  <c:v>-6.2903888984771799</c:v>
                </c:pt>
                <c:pt idx="3144" formatCode="General">
                  <c:v>-6.30059684688801</c:v>
                </c:pt>
                <c:pt idx="3145" formatCode="General">
                  <c:v>-6.3108132221022197</c:v>
                </c:pt>
                <c:pt idx="3146" formatCode="General">
                  <c:v>-6.3210380241222701</c:v>
                </c:pt>
                <c:pt idx="3147" formatCode="General">
                  <c:v>-6.3312712529504998</c:v>
                </c:pt>
                <c:pt idx="3148" formatCode="General">
                  <c:v>-6.3415129085890696</c:v>
                </c:pt>
                <c:pt idx="3149" formatCode="General">
                  <c:v>-6.3517629910399904</c:v>
                </c:pt>
                <c:pt idx="3150" formatCode="General">
                  <c:v>-6.3620215003050804</c:v>
                </c:pt>
                <c:pt idx="3151" formatCode="General">
                  <c:v>-6.3722884363859196</c:v>
                </c:pt>
                <c:pt idx="3152" formatCode="General">
                  <c:v>-6.3825637992838802</c:v>
                </c:pt>
                <c:pt idx="3153" formatCode="General">
                  <c:v>-6.3928475890001302</c:v>
                </c:pt>
                <c:pt idx="3154" formatCode="General">
                  <c:v>-6.4031398055356403</c:v>
                </c:pt>
                <c:pt idx="3155" formatCode="General">
                  <c:v>-6.4134404488911301</c:v>
                </c:pt>
                <c:pt idx="3156" formatCode="General">
                  <c:v>-6.4237495190670098</c:v>
                </c:pt>
                <c:pt idx="3157" formatCode="General">
                  <c:v>-6.4340670160633904</c:v>
                </c:pt>
                <c:pt idx="3158" formatCode="General">
                  <c:v>-6.4443929398802204</c:v>
                </c:pt>
                <c:pt idx="3159" formatCode="General">
                  <c:v>-6.4547272905172299</c:v>
                </c:pt>
                <c:pt idx="3160" formatCode="General">
                  <c:v>-6.4650700679739597</c:v>
                </c:pt>
                <c:pt idx="3161" formatCode="General">
                  <c:v>-6.4754212722497497</c:v>
                </c:pt>
                <c:pt idx="3162" formatCode="General">
                  <c:v>-6.4857809033437501</c:v>
                </c:pt>
                <c:pt idx="3163" formatCode="General">
                  <c:v>-6.4961489612549004</c:v>
                </c:pt>
                <c:pt idx="3164" formatCode="General">
                  <c:v>-6.5065254459819597</c:v>
                </c:pt>
                <c:pt idx="3165" formatCode="General">
                  <c:v>-6.5169103575234804</c:v>
                </c:pt>
                <c:pt idx="3166" formatCode="General">
                  <c:v>-6.5273036958778103</c:v>
                </c:pt>
                <c:pt idx="3167" formatCode="General">
                  <c:v>-6.5377054610431102</c:v>
                </c:pt>
                <c:pt idx="3168" formatCode="General">
                  <c:v>-6.5481156530173399</c:v>
                </c:pt>
                <c:pt idx="3169" formatCode="General">
                  <c:v>-6.55853427179827</c:v>
                </c:pt>
                <c:pt idx="3170" formatCode="General">
                  <c:v>-6.5689613173834704</c:v>
                </c:pt>
                <c:pt idx="3171" formatCode="General">
                  <c:v>-6.5793967897702803</c:v>
                </c:pt>
                <c:pt idx="3172" formatCode="General">
                  <c:v>-6.5898406889559098</c:v>
                </c:pt>
                <c:pt idx="3173" formatCode="General">
                  <c:v>-6.60029301493734</c:v>
                </c:pt>
                <c:pt idx="3174" formatCode="General">
                  <c:v>-6.6107537677115404</c:v>
                </c:pt>
                <c:pt idx="3175" formatCode="General">
                  <c:v>-6.6212229472753403</c:v>
                </c:pt>
                <c:pt idx="3176" formatCode="General">
                  <c:v>-6.6317005536253504</c:v>
                </c:pt>
                <c:pt idx="3177" formatCode="General">
                  <c:v>-6.6421865867580099</c:v>
                </c:pt>
                <c:pt idx="3178" formatCode="General">
                  <c:v>-6.6526810466695601</c:v>
                </c:pt>
                <c:pt idx="3179" formatCode="General">
                  <c:v>-6.6631839333560601</c:v>
                </c:pt>
                <c:pt idx="3180" formatCode="General">
                  <c:v>-6.6736952468133701</c:v>
                </c:pt>
                <c:pt idx="3181" formatCode="General">
                  <c:v>-6.6842149870371701</c:v>
                </c:pt>
                <c:pt idx="3182" formatCode="General">
                  <c:v>-6.6947431540229498</c:v>
                </c:pt>
                <c:pt idx="3183" formatCode="General">
                  <c:v>-6.7052797477660002</c:v>
                </c:pt>
                <c:pt idx="3184" formatCode="General">
                  <c:v>-6.7158247682614203</c:v>
                </c:pt>
                <c:pt idx="3185" formatCode="General">
                  <c:v>-6.7263782155041403</c:v>
                </c:pt>
                <c:pt idx="3186" formatCode="General">
                  <c:v>-6.7369400894888898</c:v>
                </c:pt>
                <c:pt idx="3187" formatCode="General">
                  <c:v>-6.7475103902102003</c:v>
                </c:pt>
                <c:pt idx="3188" formatCode="General">
                  <c:v>-6.7580891176624096</c:v>
                </c:pt>
                <c:pt idx="3189" formatCode="General">
                  <c:v>-6.7686762718396896</c:v>
                </c:pt>
                <c:pt idx="3190" formatCode="General">
                  <c:v>-6.7792718527360103</c:v>
                </c:pt>
                <c:pt idx="3191" formatCode="General">
                  <c:v>-6.7898758603450098</c:v>
                </c:pt>
                <c:pt idx="3192" formatCode="General">
                  <c:v>-6.8004882946597203</c:v>
                </c:pt>
                <c:pt idx="3193" formatCode="General">
                  <c:v>-6.8111091556728498</c:v>
                </c:pt>
                <c:pt idx="3194" formatCode="General">
                  <c:v>-6.8217384433771899</c:v>
                </c:pt>
                <c:pt idx="3195" formatCode="General">
                  <c:v>-6.83237615776578</c:v>
                </c:pt>
                <c:pt idx="3196" formatCode="General">
                  <c:v>-6.8430222988315501</c:v>
                </c:pt>
                <c:pt idx="3197" formatCode="General">
                  <c:v>-6.8536768665672101</c:v>
                </c:pt>
                <c:pt idx="3198" formatCode="General">
                  <c:v>-6.8643398609652797</c:v>
                </c:pt>
                <c:pt idx="3199" formatCode="General">
                  <c:v>-6.8750112820180904</c:v>
                </c:pt>
                <c:pt idx="3200" formatCode="General">
                  <c:v>-6.8856911297177597</c:v>
                </c:pt>
                <c:pt idx="3201" formatCode="General">
                  <c:v>-6.8963794040562103</c:v>
                </c:pt>
                <c:pt idx="3202" formatCode="General">
                  <c:v>-6.9070761050251797</c:v>
                </c:pt>
                <c:pt idx="3203" formatCode="General">
                  <c:v>-6.9177812326161803</c:v>
                </c:pt>
                <c:pt idx="3204" formatCode="General">
                  <c:v>-6.9284947868205604</c:v>
                </c:pt>
                <c:pt idx="3205" formatCode="General">
                  <c:v>-6.9392167676294498</c:v>
                </c:pt>
                <c:pt idx="3206" formatCode="General">
                  <c:v>-6.9499471750337696</c:v>
                </c:pt>
                <c:pt idx="3207" formatCode="General">
                  <c:v>-6.9606860090242604</c:v>
                </c:pt>
                <c:pt idx="3208" formatCode="General">
                  <c:v>-6.9714332695914702</c:v>
                </c:pt>
                <c:pt idx="3209" formatCode="General">
                  <c:v>-6.9821889567257296</c:v>
                </c:pt>
                <c:pt idx="3210" formatCode="General">
                  <c:v>-6.9929530704171698</c:v>
                </c:pt>
                <c:pt idx="3211" formatCode="General">
                  <c:v>-7.0037256106557404</c:v>
                </c:pt>
                <c:pt idx="3212" formatCode="General">
                  <c:v>-7.0145065774311801</c:v>
                </c:pt>
                <c:pt idx="3213" formatCode="General">
                  <c:v>-7.0252959707330396</c:v>
                </c:pt>
                <c:pt idx="3214" formatCode="General">
                  <c:v>-7.0360937905506598</c:v>
                </c:pt>
                <c:pt idx="3215" formatCode="General">
                  <c:v>-7.04690003687318</c:v>
                </c:pt>
                <c:pt idx="3216" formatCode="General">
                  <c:v>-7.0577147096895603</c:v>
                </c:pt>
                <c:pt idx="3217" formatCode="General">
                  <c:v>-7.06853780898855</c:v>
                </c:pt>
                <c:pt idx="3218" formatCode="General">
                  <c:v>-7.0793693347586801</c:v>
                </c:pt>
                <c:pt idx="3219" formatCode="General">
                  <c:v>-7.09020928698828</c:v>
                </c:pt>
                <c:pt idx="3220" formatCode="General">
                  <c:v>-7.1010576656653903</c:v>
                </c:pt>
                <c:pt idx="3221" formatCode="General">
                  <c:v>-7.11191447077801</c:v>
                </c:pt>
                <c:pt idx="3222" formatCode="General">
                  <c:v>-7.12277970231428</c:v>
                </c:pt>
                <c:pt idx="3223" formatCode="General">
                  <c:v>-7.1336533602621603</c:v>
                </c:pt>
                <c:pt idx="3224" formatCode="General">
                  <c:v>-7.1445354446094598</c:v>
                </c:pt>
                <c:pt idx="3225" formatCode="General">
                  <c:v>-7.1554259553433299</c:v>
                </c:pt>
                <c:pt idx="3226" formatCode="General">
                  <c:v>-7.1663248924506098</c:v>
                </c:pt>
                <c:pt idx="3227" formatCode="General">
                  <c:v>-7.1772322559180202</c:v>
                </c:pt>
                <c:pt idx="3228" formatCode="General">
                  <c:v>-7.1881480457322198</c:v>
                </c:pt>
                <c:pt idx="3229" formatCode="General">
                  <c:v>-7.1990722618797403</c:v>
                </c:pt>
                <c:pt idx="3230" formatCode="General">
                  <c:v>-7.2100049043470298</c:v>
                </c:pt>
                <c:pt idx="3231" formatCode="General">
                  <c:v>-7.2209459731204397</c:v>
                </c:pt>
                <c:pt idx="3232" formatCode="General">
                  <c:v>-7.2318954681862397</c:v>
                </c:pt>
                <c:pt idx="3233" formatCode="General">
                  <c:v>-7.2428533895305804</c:v>
                </c:pt>
                <c:pt idx="3234" formatCode="General">
                  <c:v>-7.2538197371395396</c:v>
                </c:pt>
                <c:pt idx="3235" formatCode="General">
                  <c:v>-7.2647945109990903</c:v>
                </c:pt>
                <c:pt idx="3236" formatCode="General">
                  <c:v>-7.2757777110951096</c:v>
                </c:pt>
                <c:pt idx="3237" formatCode="General">
                  <c:v>-7.2867693374133902</c:v>
                </c:pt>
                <c:pt idx="3238" formatCode="General">
                  <c:v>-7.2977693899396003</c:v>
                </c:pt>
                <c:pt idx="3239" formatCode="General">
                  <c:v>-7.3087778686593401</c:v>
                </c:pt>
                <c:pt idx="3240" formatCode="General">
                  <c:v>-7.3197947735581197</c:v>
                </c:pt>
                <c:pt idx="3241" formatCode="General">
                  <c:v>-7.3308201046213304</c:v>
                </c:pt>
                <c:pt idx="3242" formatCode="General">
                  <c:v>-7.3418538618342897</c:v>
                </c:pt>
                <c:pt idx="3243" formatCode="General">
                  <c:v>-7.3528960451821899</c:v>
                </c:pt>
                <c:pt idx="3244" formatCode="General">
                  <c:v>-7.36394665465017</c:v>
                </c:pt>
                <c:pt idx="3245" formatCode="General">
                  <c:v>-7.3750056902232304</c:v>
                </c:pt>
                <c:pt idx="3246" formatCode="General">
                  <c:v>-7.3860731518863201</c:v>
                </c:pt>
                <c:pt idx="3247" formatCode="General">
                  <c:v>-7.3971490396243498</c:v>
                </c:pt>
                <c:pt idx="3248" formatCode="General">
                  <c:v>-7.4082333534224603</c:v>
                </c:pt>
                <c:pt idx="3249" formatCode="General">
                  <c:v>-7.4193260932656697</c:v>
                </c:pt>
                <c:pt idx="3250" formatCode="General">
                  <c:v>-7.4304272591387903</c:v>
                </c:pt>
                <c:pt idx="3251" formatCode="General">
                  <c:v>-7.4415368510264104</c:v>
                </c:pt>
                <c:pt idx="3252" formatCode="General">
                  <c:v>-7.4526548689129104</c:v>
                </c:pt>
                <c:pt idx="3253" formatCode="General">
                  <c:v>-7.4637813127824604</c:v>
                </c:pt>
                <c:pt idx="3254" formatCode="General">
                  <c:v>-7.4749161826190003</c:v>
                </c:pt>
                <c:pt idx="3255" formatCode="General">
                  <c:v>-7.4860594784062897</c:v>
                </c:pt>
                <c:pt idx="3256" formatCode="General">
                  <c:v>-7.4972112001278299</c:v>
                </c:pt>
                <c:pt idx="3257" formatCode="General">
                  <c:v>-7.5083713477669498</c:v>
                </c:pt>
                <c:pt idx="3258" formatCode="General">
                  <c:v>-7.5195399213067304</c:v>
                </c:pt>
                <c:pt idx="3259" formatCode="General">
                  <c:v>-7.5307169207300699</c:v>
                </c:pt>
                <c:pt idx="3260" formatCode="General">
                  <c:v>-7.5419023460196302</c:v>
                </c:pt>
                <c:pt idx="3261" formatCode="General">
                  <c:v>-7.5530961971578696</c:v>
                </c:pt>
                <c:pt idx="3262" formatCode="General">
                  <c:v>-7.56429847412703</c:v>
                </c:pt>
                <c:pt idx="3263" formatCode="General">
                  <c:v>-7.5755091769091401</c:v>
                </c:pt>
                <c:pt idx="3264" formatCode="General">
                  <c:v>-7.586728305486</c:v>
                </c:pt>
                <c:pt idx="3265" formatCode="General">
                  <c:v>-7.59795585983907</c:v>
                </c:pt>
                <c:pt idx="3266" formatCode="General">
                  <c:v>-7.60919183994947</c:v>
                </c:pt>
                <c:pt idx="3267" formatCode="General">
                  <c:v>-7.6204362457981798</c:v>
                </c:pt>
                <c:pt idx="3268" formatCode="General">
                  <c:v>-7.63168907736602</c:v>
                </c:pt>
                <c:pt idx="3269" formatCode="General">
                  <c:v>-7.6429503346336496</c:v>
                </c:pt>
                <c:pt idx="3270" formatCode="General">
                  <c:v>-7.6542200175815802</c:v>
                </c:pt>
                <c:pt idx="3271" formatCode="General">
                  <c:v>-7.6654981261901698</c:v>
                </c:pt>
                <c:pt idx="3272" formatCode="General">
                  <c:v>-7.6767846604400098</c:v>
                </c:pt>
                <c:pt idx="3273" formatCode="General">
                  <c:v>-7.6880796203118802</c:v>
                </c:pt>
                <c:pt idx="3274" formatCode="General">
                  <c:v>-7.6993830057863697</c:v>
                </c:pt>
                <c:pt idx="3275" formatCode="General">
                  <c:v>-7.7106948168439802</c:v>
                </c:pt>
                <c:pt idx="3276" formatCode="General">
                  <c:v>-7.7220150534649896</c:v>
                </c:pt>
                <c:pt idx="3277" formatCode="General">
                  <c:v>-7.7333437156295801</c:v>
                </c:pt>
                <c:pt idx="3278" formatCode="General">
                  <c:v>-7.7446808033177499</c:v>
                </c:pt>
                <c:pt idx="3279" formatCode="General">
                  <c:v>-7.7560263165093604</c:v>
                </c:pt>
                <c:pt idx="3280" formatCode="General">
                  <c:v>-7.7673802551839604</c:v>
                </c:pt>
                <c:pt idx="3281" formatCode="General">
                  <c:v>-7.7787426193207496</c:v>
                </c:pt>
                <c:pt idx="3282" formatCode="General">
                  <c:v>-7.7901134088987503</c:v>
                </c:pt>
                <c:pt idx="3283" formatCode="General">
                  <c:v>-7.8014926238968503</c:v>
                </c:pt>
                <c:pt idx="3284" formatCode="General">
                  <c:v>-7.8128802642938098</c:v>
                </c:pt>
                <c:pt idx="3285" formatCode="General">
                  <c:v>-7.8242763300682201</c:v>
                </c:pt>
                <c:pt idx="3286" formatCode="General">
                  <c:v>-7.8356808211985598</c:v>
                </c:pt>
                <c:pt idx="3287" formatCode="General">
                  <c:v>-7.84709373766316</c:v>
                </c:pt>
                <c:pt idx="3288" formatCode="General">
                  <c:v>-7.8585150794402097</c:v>
                </c:pt>
                <c:pt idx="3289" formatCode="General">
                  <c:v>-7.8699448465077699</c:v>
                </c:pt>
                <c:pt idx="3290" formatCode="General">
                  <c:v>-7.88138303884375</c:v>
                </c:pt>
                <c:pt idx="3291" formatCode="General">
                  <c:v>-7.8928296564259304</c:v>
                </c:pt>
                <c:pt idx="3292" formatCode="General">
                  <c:v>-7.9042846992319502</c:v>
                </c:pt>
                <c:pt idx="3293" formatCode="General">
                  <c:v>-7.9157481672393004</c:v>
                </c:pt>
                <c:pt idx="3294" formatCode="General">
                  <c:v>-7.9272200604253502</c:v>
                </c:pt>
                <c:pt idx="3295" formatCode="General">
                  <c:v>-7.9387003787673001</c:v>
                </c:pt>
                <c:pt idx="3296" formatCode="General">
                  <c:v>-7.9501891222419898</c:v>
                </c:pt>
                <c:pt idx="3297" formatCode="General">
                  <c:v>-7.9616862908258996</c:v>
                </c:pt>
                <c:pt idx="3298" formatCode="General">
                  <c:v>-7.9731918844953498</c:v>
                </c:pt>
                <c:pt idx="3299" formatCode="General">
                  <c:v>-7.98470590322649</c:v>
                </c:pt>
                <c:pt idx="3300" formatCode="General">
                  <c:v>-7.9962283469952897</c:v>
                </c:pt>
                <c:pt idx="3301" formatCode="General">
                  <c:v>-8.0077592157775506</c:v>
                </c:pt>
                <c:pt idx="3302" formatCode="General">
                  <c:v>-8.0192985095488893</c:v>
                </c:pt>
                <c:pt idx="3303" formatCode="General">
                  <c:v>-8.0308462282847692</c:v>
                </c:pt>
                <c:pt idx="3304" formatCode="General">
                  <c:v>-8.0424023719604598</c:v>
                </c:pt>
                <c:pt idx="3305" formatCode="General">
                  <c:v>-8.0539669405510708</c:v>
                </c:pt>
                <c:pt idx="3306" formatCode="General">
                  <c:v>-8.0655399340315199</c:v>
                </c:pt>
                <c:pt idx="3307" formatCode="General">
                  <c:v>-8.0771213523766807</c:v>
                </c:pt>
                <c:pt idx="3308" formatCode="General">
                  <c:v>-8.0887111955613307</c:v>
                </c:pt>
                <c:pt idx="3309" formatCode="General">
                  <c:v>-8.1003094635601602</c:v>
                </c:pt>
                <c:pt idx="3310" formatCode="General">
                  <c:v>-8.1119161563477107</c:v>
                </c:pt>
                <c:pt idx="3311" formatCode="General">
                  <c:v>-8.1235312738984007</c:v>
                </c:pt>
                <c:pt idx="3312" formatCode="General">
                  <c:v>-8.1351548161865104</c:v>
                </c:pt>
                <c:pt idx="3313" formatCode="General">
                  <c:v>-8.1467867831861902</c:v>
                </c:pt>
                <c:pt idx="3314" formatCode="General">
                  <c:v>-8.1584271748714698</c:v>
                </c:pt>
                <c:pt idx="3315" formatCode="General">
                  <c:v>-8.1700759912162404</c:v>
                </c:pt>
                <c:pt idx="3316" formatCode="General">
                  <c:v>-8.1817332321942402</c:v>
                </c:pt>
                <c:pt idx="3317" formatCode="General">
                  <c:v>-8.1933988977791294</c:v>
                </c:pt>
                <c:pt idx="3318" formatCode="General">
                  <c:v>-8.2050729879443907</c:v>
                </c:pt>
                <c:pt idx="3319" formatCode="General">
                  <c:v>-8.2167555026635295</c:v>
                </c:pt>
                <c:pt idx="3320" formatCode="General">
                  <c:v>-8.2284464419101795</c:v>
                </c:pt>
                <c:pt idx="3321" formatCode="General">
                  <c:v>-8.2401458056578605</c:v>
                </c:pt>
                <c:pt idx="3322" formatCode="General">
                  <c:v>-8.2518535938799609</c:v>
                </c:pt>
                <c:pt idx="3323" formatCode="General">
                  <c:v>-8.2635698065497696</c:v>
                </c:pt>
                <c:pt idx="3324" formatCode="General">
                  <c:v>-8.2752944436404796</c:v>
                </c:pt>
                <c:pt idx="3325" formatCode="General">
                  <c:v>-8.2870275051251205</c:v>
                </c:pt>
                <c:pt idx="3326" formatCode="General">
                  <c:v>-8.2987689909766509</c:v>
                </c:pt>
                <c:pt idx="3327" formatCode="General">
                  <c:v>-8.3105189011678799</c:v>
                </c:pt>
                <c:pt idx="3328" formatCode="General">
                  <c:v>-8.32227723567153</c:v>
                </c:pt>
                <c:pt idx="3329" formatCode="General">
                  <c:v>-8.3340439944601794</c:v>
                </c:pt>
                <c:pt idx="3330" formatCode="General">
                  <c:v>-8.3458191775063106</c:v>
                </c:pt>
                <c:pt idx="3331" formatCode="General">
                  <c:v>-8.3576027847822907</c:v>
                </c:pt>
                <c:pt idx="3332" formatCode="General">
                  <c:v>-8.3693948162603498</c:v>
                </c:pt>
                <c:pt idx="3333" formatCode="General">
                  <c:v>-8.3811952719126204</c:v>
                </c:pt>
                <c:pt idx="3334" formatCode="General">
                  <c:v>-8.3930041517111302</c:v>
                </c:pt>
                <c:pt idx="3335" formatCode="General">
                  <c:v>-8.4048214556277898</c:v>
                </c:pt>
                <c:pt idx="3336" formatCode="General">
                  <c:v>-8.4166471836345007</c:v>
                </c:pt>
                <c:pt idx="3337" formatCode="General">
                  <c:v>-8.4284813357030401</c:v>
                </c:pt>
                <c:pt idx="3338" formatCode="General">
                  <c:v>-8.4403239118050895</c:v>
                </c:pt>
                <c:pt idx="3339" formatCode="General">
                  <c:v>-8.4521749119121807</c:v>
                </c:pt>
                <c:pt idx="3340" formatCode="General">
                  <c:v>-8.4640343359956596</c:v>
                </c:pt>
                <c:pt idx="3341" formatCode="General">
                  <c:v>-8.4759021840266495</c:v>
                </c:pt>
                <c:pt idx="3342" formatCode="General">
                  <c:v>-8.4877784559761498</c:v>
                </c:pt>
                <c:pt idx="3343" formatCode="General">
                  <c:v>-8.4996631518149499</c:v>
                </c:pt>
                <c:pt idx="3344" formatCode="General">
                  <c:v>-8.5115562715136992</c:v>
                </c:pt>
                <c:pt idx="3345" formatCode="General">
                  <c:v>-8.5234578150428604</c:v>
                </c:pt>
                <c:pt idx="3346" formatCode="General">
                  <c:v>-8.5353677823727203</c:v>
                </c:pt>
                <c:pt idx="3347" formatCode="General">
                  <c:v>-8.5472861734734007</c:v>
                </c:pt>
                <c:pt idx="3348" formatCode="General">
                  <c:v>-8.5592129883148491</c:v>
                </c:pt>
                <c:pt idx="3349" formatCode="General">
                  <c:v>-8.5711482268668497</c:v>
                </c:pt>
                <c:pt idx="3350" formatCode="General">
                  <c:v>-8.5830918890989896</c:v>
                </c:pt>
                <c:pt idx="3351" formatCode="General">
                  <c:v>-8.5950439749806904</c:v>
                </c:pt>
                <c:pt idx="3352" formatCode="General">
                  <c:v>-8.6070044844812301</c:v>
                </c:pt>
                <c:pt idx="3353" formatCode="General">
                  <c:v>-8.6189734175697197</c:v>
                </c:pt>
                <c:pt idx="3354" formatCode="General">
                  <c:v>-8.6309507742150995</c:v>
                </c:pt>
                <c:pt idx="3355" formatCode="General">
                  <c:v>-8.64293655438615</c:v>
                </c:pt>
                <c:pt idx="3356" formatCode="General">
                  <c:v>-8.6549307580515098</c:v>
                </c:pt>
                <c:pt idx="3357" formatCode="General">
                  <c:v>-8.6669333851796395</c:v>
                </c:pt>
                <c:pt idx="3358" formatCode="General">
                  <c:v>-8.6789444357388401</c:v>
                </c:pt>
                <c:pt idx="3359" formatCode="General">
                  <c:v>-8.6909639096972402</c:v>
                </c:pt>
                <c:pt idx="3360" formatCode="General">
                  <c:v>-8.7029918070228298</c:v>
                </c:pt>
                <c:pt idx="3361" formatCode="General">
                  <c:v>-8.7150281276834907</c:v>
                </c:pt>
                <c:pt idx="3362" formatCode="General">
                  <c:v>-8.7270728716470902</c:v>
                </c:pt>
                <c:pt idx="3363" formatCode="General">
                  <c:v>-8.7391260388814391</c:v>
                </c:pt>
                <c:pt idx="3364" formatCode="General">
                  <c:v>-8.7511876293541597</c:v>
                </c:pt>
                <c:pt idx="3365" formatCode="General">
                  <c:v>-8.7632576430321407</c:v>
                </c:pt>
                <c:pt idx="3366" formatCode="General">
                  <c:v>-8.7753360798817006</c:v>
                </c:pt>
                <c:pt idx="3367" formatCode="General">
                  <c:v>-8.7874229398690993</c:v>
                </c:pt>
                <c:pt idx="3368" formatCode="General">
                  <c:v>-8.7995182229604794</c:v>
                </c:pt>
                <c:pt idx="3369" formatCode="General">
                  <c:v>-8.8116219291219</c:v>
                </c:pt>
                <c:pt idx="3370" formatCode="General">
                  <c:v>-8.8237340583193298</c:v>
                </c:pt>
                <c:pt idx="3371" formatCode="General">
                  <c:v>-8.8358546105186395</c:v>
                </c:pt>
                <c:pt idx="3372" formatCode="General">
                  <c:v>-8.8479835856856308</c:v>
                </c:pt>
                <c:pt idx="3373" formatCode="General">
                  <c:v>-8.8601209837859791</c:v>
                </c:pt>
                <c:pt idx="3374" formatCode="General">
                  <c:v>-8.8722668047852995</c:v>
                </c:pt>
                <c:pt idx="3375" formatCode="General">
                  <c:v>-8.8844210486490898</c:v>
                </c:pt>
                <c:pt idx="3376" formatCode="General">
                  <c:v>-8.8965837153427803</c:v>
                </c:pt>
                <c:pt idx="3377" formatCode="General">
                  <c:v>-8.9087548048316894</c:v>
                </c:pt>
                <c:pt idx="3378" formatCode="General">
                  <c:v>-8.9209343170810609</c:v>
                </c:pt>
                <c:pt idx="3379" formatCode="General">
                  <c:v>-8.9331222520560303</c:v>
                </c:pt>
                <c:pt idx="3380" formatCode="General">
                  <c:v>-8.9453186097216495</c:v>
                </c:pt>
                <c:pt idx="3381" formatCode="General">
                  <c:v>-8.9575233900428906</c:v>
                </c:pt>
                <c:pt idx="3382" formatCode="General">
                  <c:v>-8.96973659298461</c:v>
                </c:pt>
                <c:pt idx="3383" formatCode="General">
                  <c:v>-8.9819582185116005</c:v>
                </c:pt>
                <c:pt idx="3384" formatCode="General">
                  <c:v>-8.9941882665885302</c:v>
                </c:pt>
                <c:pt idx="3385" formatCode="General">
                  <c:v>-9.00642673718</c:v>
                </c:pt>
                <c:pt idx="3386" formatCode="General">
                  <c:v>-9.0186736302506301</c:v>
                </c:pt>
                <c:pt idx="3387" formatCode="General">
                  <c:v>-9.0309289457655808</c:v>
                </c:pt>
                <c:pt idx="3388" formatCode="General">
                  <c:v>-9.0431926836900907</c:v>
                </c:pt>
                <c:pt idx="3389" formatCode="General">
                  <c:v>-9.0554648439892897</c:v>
                </c:pt>
                <c:pt idx="3390" formatCode="General">
                  <c:v>-9.0677454266281305</c:v>
                </c:pt>
                <c:pt idx="3391" formatCode="General">
                  <c:v>-9.0800344315714501</c:v>
                </c:pt>
                <c:pt idx="3392" formatCode="General">
                  <c:v>-9.0923318587839201</c:v>
                </c:pt>
                <c:pt idx="3393" formatCode="General">
                  <c:v>-9.1046377082300705</c:v>
                </c:pt>
                <c:pt idx="3394" formatCode="General">
                  <c:v>-9.1169519798742904</c:v>
                </c:pt>
                <c:pt idx="3395" formatCode="General">
                  <c:v>-9.1292746736808095</c:v>
                </c:pt>
                <c:pt idx="3396" formatCode="General">
                  <c:v>-9.1416057896137399</c:v>
                </c:pt>
                <c:pt idx="3397" formatCode="General">
                  <c:v>-9.15394532763702</c:v>
                </c:pt>
                <c:pt idx="3398" formatCode="General">
                  <c:v>-9.1662932877144403</c:v>
                </c:pt>
                <c:pt idx="3399" formatCode="General">
                  <c:v>-9.1786496698096194</c:v>
                </c:pt>
                <c:pt idx="3400" formatCode="General">
                  <c:v>-9.1910144738859998</c:v>
                </c:pt>
                <c:pt idx="3401" formatCode="General">
                  <c:v>-9.20338769990693</c:v>
                </c:pt>
                <c:pt idx="3402" formatCode="General">
                  <c:v>-9.21576934783557</c:v>
                </c:pt>
                <c:pt idx="3403" formatCode="General">
                  <c:v>-9.2281594176349699</c:v>
                </c:pt>
                <c:pt idx="3404" formatCode="General">
                  <c:v>-9.2405579092680394</c:v>
                </c:pt>
                <c:pt idx="3405" formatCode="General">
                  <c:v>-9.2529648226975301</c:v>
                </c:pt>
                <c:pt idx="3406" formatCode="General">
                  <c:v>-9.2653801578860495</c:v>
                </c:pt>
                <c:pt idx="3407" formatCode="General">
                  <c:v>-9.2778039147960794</c:v>
                </c:pt>
                <c:pt idx="3408" formatCode="General">
                  <c:v>-9.2902360933899697</c:v>
                </c:pt>
                <c:pt idx="3409" formatCode="General">
                  <c:v>-9.3026766936298806</c:v>
                </c:pt>
                <c:pt idx="3410" formatCode="General">
                  <c:v>-9.3151257154778904</c:v>
                </c:pt>
                <c:pt idx="3411" formatCode="General">
                  <c:v>-9.3275831588959104</c:v>
                </c:pt>
                <c:pt idx="3412" formatCode="General">
                  <c:v>-9.3400490238456708</c:v>
                </c:pt>
                <c:pt idx="3413" formatCode="General">
                  <c:v>-9.3525233102887508</c:v>
                </c:pt>
                <c:pt idx="3414" formatCode="General">
                  <c:v>-9.36500601818652</c:v>
                </c:pt>
                <c:pt idx="3415" formatCode="General">
                  <c:v>-9.3774971475002502</c:v>
                </c:pt>
                <c:pt idx="3416" formatCode="General">
                  <c:v>-9.3899966981910605</c:v>
                </c:pt>
                <c:pt idx="3417" formatCode="General">
                  <c:v>-9.4025046702199901</c:v>
                </c:pt>
                <c:pt idx="3418" formatCode="General">
                  <c:v>-9.4150210635479006</c:v>
                </c:pt>
                <c:pt idx="3419" formatCode="General">
                  <c:v>-9.4275458781355503</c:v>
                </c:pt>
                <c:pt idx="3420" formatCode="General">
                  <c:v>-9.44007911394357</c:v>
                </c:pt>
                <c:pt idx="3421" formatCode="General">
                  <c:v>-9.4526207709324801</c:v>
                </c:pt>
                <c:pt idx="3422" formatCode="General">
                  <c:v>-9.4651708490626305</c:v>
                </c:pt>
                <c:pt idx="3423" formatCode="General">
                  <c:v>-9.4777293482942806</c:v>
                </c:pt>
                <c:pt idx="3424" formatCode="General">
                  <c:v>-9.49029626858756</c:v>
                </c:pt>
                <c:pt idx="3425" formatCode="General">
                  <c:v>-9.5028716099024706</c:v>
                </c:pt>
                <c:pt idx="3426" formatCode="General">
                  <c:v>-9.5154553721988595</c:v>
                </c:pt>
                <c:pt idx="3427" formatCode="General">
                  <c:v>-9.5280475554364905</c:v>
                </c:pt>
                <c:pt idx="3428" formatCode="General">
                  <c:v>-9.5406481595749799</c:v>
                </c:pt>
                <c:pt idx="3429" formatCode="General">
                  <c:v>-9.5532571845738108</c:v>
                </c:pt>
                <c:pt idx="3430" formatCode="General">
                  <c:v>-9.5658746303924804</c:v>
                </c:pt>
                <c:pt idx="3431" formatCode="General">
                  <c:v>-9.5785004969905305</c:v>
                </c:pt>
                <c:pt idx="3432" formatCode="General">
                  <c:v>-9.59113478432735</c:v>
                </c:pt>
                <c:pt idx="3433" formatCode="General">
                  <c:v>-9.6037774923622194</c:v>
                </c:pt>
                <c:pt idx="3434" formatCode="General">
                  <c:v>-9.6164286210542507</c:v>
                </c:pt>
                <c:pt idx="3435" formatCode="General">
                  <c:v>-9.6290881703624098</c:v>
                </c:pt>
                <c:pt idx="3436" formatCode="General">
                  <c:v>-9.64175614024556</c:v>
                </c:pt>
                <c:pt idx="3437" formatCode="General">
                  <c:v>-9.6544325306623797</c:v>
                </c:pt>
                <c:pt idx="3438" formatCode="General">
                  <c:v>-9.6671173415712701</c:v>
                </c:pt>
                <c:pt idx="3439" formatCode="General">
                  <c:v>-9.6798105729303003</c:v>
                </c:pt>
                <c:pt idx="3440" formatCode="General">
                  <c:v>-9.6925122246973601</c:v>
                </c:pt>
                <c:pt idx="3441" formatCode="General">
                  <c:v>-9.7052222968302306</c:v>
                </c:pt>
                <c:pt idx="3442" formatCode="General">
                  <c:v>-9.7179407892865903</c:v>
                </c:pt>
                <c:pt idx="3443" formatCode="General">
                  <c:v>-9.73066770202397</c:v>
                </c:pt>
                <c:pt idx="3444" formatCode="General">
                  <c:v>-9.7434030349997904</c:v>
                </c:pt>
                <c:pt idx="3445" formatCode="General">
                  <c:v>-9.7561467881713604</c:v>
                </c:pt>
                <c:pt idx="3446" formatCode="General">
                  <c:v>-9.7688989614958501</c:v>
                </c:pt>
                <c:pt idx="3447" formatCode="General">
                  <c:v>-9.7816595549303305</c:v>
                </c:pt>
                <c:pt idx="3448" formatCode="General">
                  <c:v>-9.79442856843173</c:v>
                </c:pt>
                <c:pt idx="3449" formatCode="General">
                  <c:v>-9.8072060019568799</c:v>
                </c:pt>
                <c:pt idx="3450" formatCode="General">
                  <c:v>-9.8199918554624706</c:v>
                </c:pt>
                <c:pt idx="3451" formatCode="General">
                  <c:v>-9.8327861289050809</c:v>
                </c:pt>
                <c:pt idx="3452" formatCode="General">
                  <c:v>-9.8455888222411492</c:v>
                </c:pt>
                <c:pt idx="3453" formatCode="General">
                  <c:v>-9.8583999354271103</c:v>
                </c:pt>
                <c:pt idx="3454" formatCode="General">
                  <c:v>-9.8712194684194596</c:v>
                </c:pt>
                <c:pt idx="3455" formatCode="General">
                  <c:v>-9.8840474211746798</c:v>
                </c:pt>
                <c:pt idx="3456" formatCode="General">
                  <c:v>-9.8968837936491294</c:v>
                </c:pt>
                <c:pt idx="3457" formatCode="General">
                  <c:v>-9.90972858579911</c:v>
                </c:pt>
                <c:pt idx="3458" formatCode="General">
                  <c:v>-9.9225817975808202</c:v>
                </c:pt>
                <c:pt idx="3459" formatCode="General">
                  <c:v>-9.9354434289503502</c:v>
                </c:pt>
                <c:pt idx="3460" formatCode="General">
                  <c:v>-9.9483134798637192</c:v>
                </c:pt>
                <c:pt idx="3461" formatCode="General">
                  <c:v>-9.9611919502768398</c:v>
                </c:pt>
                <c:pt idx="3462" formatCode="General">
                  <c:v>-9.97407884014555</c:v>
                </c:pt>
                <c:pt idx="3463" formatCode="General">
                  <c:v>-9.9869741494255901</c:v>
                </c:pt>
                <c:pt idx="3464" formatCode="General">
                  <c:v>-9.9998778780725903</c:v>
                </c:pt>
                <c:pt idx="3465" formatCode="General">
                  <c:v>-10.012790026042101</c:v>
                </c:pt>
                <c:pt idx="3466" formatCode="General">
                  <c:v>-10.025710593289601</c:v>
                </c:pt>
                <c:pt idx="3467" formatCode="General">
                  <c:v>-10.0386395797704</c:v>
                </c:pt>
                <c:pt idx="3468" formatCode="General">
                  <c:v>-10.051576985439899</c:v>
                </c:pt>
                <c:pt idx="3469" formatCode="General">
                  <c:v>-10.0645228102525</c:v>
                </c:pt>
                <c:pt idx="3470" formatCode="General">
                  <c:v>-10.077477054161699</c:v>
                </c:pt>
                <c:pt idx="3471" formatCode="General">
                  <c:v>-10.0904397171208</c:v>
                </c:pt>
                <c:pt idx="3472" formatCode="General">
                  <c:v>-10.1034107990829</c:v>
                </c:pt>
                <c:pt idx="3473" formatCode="General">
                  <c:v>-10.116390300000999</c:v>
                </c:pt>
                <c:pt idx="3474" formatCode="General">
                  <c:v>-10.129378219828</c:v>
                </c:pt>
                <c:pt idx="3475" formatCode="General">
                  <c:v>-10.1423745585166</c:v>
                </c:pt>
                <c:pt idx="3476" formatCode="General">
                  <c:v>-10.1553793160195</c:v>
                </c:pt>
                <c:pt idx="3477" formatCode="General">
                  <c:v>-10.1683924922892</c:v>
                </c:pt>
                <c:pt idx="3478" formatCode="General">
                  <c:v>-10.181414087278</c:v>
                </c:pt>
                <c:pt idx="3479" formatCode="General">
                  <c:v>-10.1944441009383</c:v>
                </c:pt>
                <c:pt idx="3480" formatCode="General">
                  <c:v>-10.2074825332224</c:v>
                </c:pt>
                <c:pt idx="3481" formatCode="General">
                  <c:v>-10.2205293840845</c:v>
                </c:pt>
                <c:pt idx="3482" formatCode="General">
                  <c:v>-10.233584653479101</c:v>
                </c:pt>
                <c:pt idx="3483" formatCode="General">
                  <c:v>-10.246648341360601</c:v>
                </c:pt>
                <c:pt idx="3484" formatCode="General">
                  <c:v>-10.259720447683399</c:v>
                </c:pt>
                <c:pt idx="3485" formatCode="General">
                  <c:v>-10.272800972401599</c:v>
                </c:pt>
                <c:pt idx="3486" formatCode="General">
                  <c:v>-10.2858899154689</c:v>
                </c:pt>
                <c:pt idx="3487" formatCode="General">
                  <c:v>-10.298987276839</c:v>
                </c:pt>
                <c:pt idx="3488" formatCode="General">
                  <c:v>-10.3120930564655</c:v>
                </c:pt>
                <c:pt idx="3489" formatCode="General">
                  <c:v>-10.3252072543017</c:v>
                </c:pt>
                <c:pt idx="3490" formatCode="General">
                  <c:v>-10.338329870300701</c:v>
                </c:pt>
                <c:pt idx="3491" formatCode="General">
                  <c:v>-10.351460904415401</c:v>
                </c:pt>
                <c:pt idx="3492" formatCode="General">
                  <c:v>-10.364600356598601</c:v>
                </c:pt>
                <c:pt idx="3493" formatCode="General">
                  <c:v>-10.3777482268029</c:v>
                </c:pt>
                <c:pt idx="3494" formatCode="General">
                  <c:v>-10.3909045149805</c:v>
                </c:pt>
                <c:pt idx="3495" formatCode="General">
                  <c:v>-10.4040692210837</c:v>
                </c:pt>
                <c:pt idx="3496" formatCode="General">
                  <c:v>-10.4172423450645</c:v>
                </c:pt>
                <c:pt idx="3497" formatCode="General">
                  <c:v>-10.4304238868746</c:v>
                </c:pt>
                <c:pt idx="3498" formatCode="General">
                  <c:v>-10.4436138464657</c:v>
                </c:pt>
                <c:pt idx="3499" formatCode="General">
                  <c:v>-10.456812223789299</c:v>
                </c:pt>
                <c:pt idx="3500" formatCode="General">
                  <c:v>-10.4700190187964</c:v>
                </c:pt>
                <c:pt idx="3501" formatCode="General">
                  <c:v>-10.483234231438299</c:v>
                </c:pt>
                <c:pt idx="3502" formatCode="General">
                  <c:v>-10.4964578616657</c:v>
                </c:pt>
                <c:pt idx="3503" formatCode="General">
                  <c:v>-10.509689909429399</c:v>
                </c:pt>
                <c:pt idx="3504" formatCode="General">
                  <c:v>-10.522930374679699</c:v>
                </c:pt>
                <c:pt idx="3505" formatCode="General">
                  <c:v>-10.5361792573669</c:v>
                </c:pt>
                <c:pt idx="3506" formatCode="General">
                  <c:v>-10.549436557440799</c:v>
                </c:pt>
                <c:pt idx="3507" formatCode="General">
                  <c:v>-10.562702274851199</c:v>
                </c:pt>
                <c:pt idx="3508" formatCode="General">
                  <c:v>-10.5759764095477</c:v>
                </c:pt>
                <c:pt idx="3509" formatCode="General">
                  <c:v>-10.5892589614804</c:v>
                </c:pt>
                <c:pt idx="3510" formatCode="General">
                  <c:v>-10.602549930599</c:v>
                </c:pt>
                <c:pt idx="3511" formatCode="General">
                  <c:v>-10.6158493168533</c:v>
                </c:pt>
                <c:pt idx="3512" formatCode="General">
                  <c:v>-10.629157120192801</c:v>
                </c:pt>
                <c:pt idx="3513" formatCode="General">
                  <c:v>-10.6424733405672</c:v>
                </c:pt>
                <c:pt idx="3514" formatCode="General">
                  <c:v>-10.655797977925699</c:v>
                </c:pt>
                <c:pt idx="3515" formatCode="General">
                  <c:v>-10.669131032217701</c:v>
                </c:pt>
                <c:pt idx="3516" formatCode="General">
                  <c:v>-10.682472503392299</c:v>
                </c:pt>
                <c:pt idx="3517" formatCode="General">
                  <c:v>-10.6958223913986</c:v>
                </c:pt>
                <c:pt idx="3518" formatCode="General">
                  <c:v>-10.7091806961855</c:v>
                </c:pt>
                <c:pt idx="3519" formatCode="General">
                  <c:v>-10.7225474177019</c:v>
                </c:pt>
                <c:pt idx="3520" formatCode="General">
                  <c:v>-10.7359225558964</c:v>
                </c:pt>
                <c:pt idx="3521" formatCode="General">
                  <c:v>-10.749306110717701</c:v>
                </c:pt>
                <c:pt idx="3522" formatCode="General">
                  <c:v>-10.7626980821142</c:v>
                </c:pt>
                <c:pt idx="3523" formatCode="General">
                  <c:v>-10.7760984700344</c:v>
                </c:pt>
                <c:pt idx="3524" formatCode="General">
                  <c:v>-10.7895072744264</c:v>
                </c:pt>
                <c:pt idx="3525" formatCode="General">
                  <c:v>-10.8029244952385</c:v>
                </c:pt>
                <c:pt idx="3526" formatCode="General">
                  <c:v>-10.8163501324186</c:v>
                </c:pt>
                <c:pt idx="3527" formatCode="General">
                  <c:v>-10.829784185914701</c:v>
                </c:pt>
                <c:pt idx="3528" formatCode="General">
                  <c:v>-10.8432266556746</c:v>
                </c:pt>
                <c:pt idx="3529" formatCode="General">
                  <c:v>-10.856677541646</c:v>
                </c:pt>
                <c:pt idx="3530" formatCode="General">
                  <c:v>-10.8701368437765</c:v>
                </c:pt>
                <c:pt idx="3531" formatCode="General">
                  <c:v>-10.883604562013501</c:v>
                </c:pt>
                <c:pt idx="3532" formatCode="General">
                  <c:v>-10.8970806963044</c:v>
                </c:pt>
                <c:pt idx="3533" formatCode="General">
                  <c:v>-10.9105652465965</c:v>
                </c:pt>
                <c:pt idx="3534" formatCode="General">
                  <c:v>-10.924058212836799</c:v>
                </c:pt>
                <c:pt idx="3535" formatCode="General">
                  <c:v>-10.9375595949724</c:v>
                </c:pt>
                <c:pt idx="3536" formatCode="General">
                  <c:v>-10.9510693929504</c:v>
                </c:pt>
                <c:pt idx="3537" formatCode="General">
                  <c:v>-10.9645876067177</c:v>
                </c:pt>
                <c:pt idx="3538" formatCode="General">
                  <c:v>-10.978114236221099</c:v>
                </c:pt>
                <c:pt idx="3539" formatCode="General">
                  <c:v>-10.9916492814073</c:v>
                </c:pt>
                <c:pt idx="3540" formatCode="General">
                  <c:v>-11.005192742223</c:v>
                </c:pt>
                <c:pt idx="3541" formatCode="General">
                  <c:v>-11.018744618614599</c:v>
                </c:pt>
                <c:pt idx="3542" formatCode="General">
                  <c:v>-11.0323049105285</c:v>
                </c:pt>
                <c:pt idx="3543" formatCode="General">
                  <c:v>-11.0458736179109</c:v>
                </c:pt>
                <c:pt idx="3544" formatCode="General">
                  <c:v>-11.0594507407079</c:v>
                </c:pt>
                <c:pt idx="3545" formatCode="General">
                  <c:v>-11.0730362788655</c:v>
                </c:pt>
                <c:pt idx="3546" formatCode="General">
                  <c:v>-11.0866302323297</c:v>
                </c:pt>
                <c:pt idx="3547" formatCode="General">
                  <c:v>-11.1002326010461</c:v>
                </c:pt>
                <c:pt idx="3548" formatCode="General">
                  <c:v>-11.113843384960401</c:v>
                </c:pt>
                <c:pt idx="3549" formatCode="General">
                  <c:v>-11.127462584018099</c:v>
                </c:pt>
                <c:pt idx="3550" formatCode="General">
                  <c:v>-11.141090198164701</c:v>
                </c:pt>
                <c:pt idx="3551" formatCode="General">
                  <c:v>-11.1547262273454</c:v>
                </c:pt>
                <c:pt idx="3552" formatCode="General">
                  <c:v>-11.168370671505301</c:v>
                </c:pt>
                <c:pt idx="3553" formatCode="General">
                  <c:v>-11.182023530588999</c:v>
                </c:pt>
                <c:pt idx="3554" formatCode="General">
                  <c:v>-11.195684804540999</c:v>
                </c:pt>
                <c:pt idx="3555" formatCode="General">
                  <c:v>-11.2093544933057</c:v>
                </c:pt>
                <c:pt idx="3556" formatCode="General">
                  <c:v>-11.2230325968273</c:v>
                </c:pt>
                <c:pt idx="3557" formatCode="General">
                  <c:v>-11.236719115049899</c:v>
                </c:pt>
                <c:pt idx="3558" formatCode="General">
                  <c:v>-11.250414047917401</c:v>
                </c:pt>
                <c:pt idx="3559" formatCode="General">
                  <c:v>-11.2641173953735</c:v>
                </c:pt>
                <c:pt idx="3560" formatCode="General">
                  <c:v>-11.2778291573619</c:v>
                </c:pt>
                <c:pt idx="3561" formatCode="General">
                  <c:v>-11.291549333826</c:v>
                </c:pt>
                <c:pt idx="3562" formatCode="General">
                  <c:v>-11.305277924709801</c:v>
                </c:pt>
                <c:pt idx="3563" formatCode="General">
                  <c:v>-11.3190149299579</c:v>
                </c:pt>
                <c:pt idx="3564" formatCode="General">
                  <c:v>-11.3327603495148</c:v>
                </c:pt>
                <c:pt idx="3565" formatCode="General">
                  <c:v>-11.3465141833251</c:v>
                </c:pt>
                <c:pt idx="3566" formatCode="General">
                  <c:v>-11.360276431333</c:v>
                </c:pt>
                <c:pt idx="3567" formatCode="General">
                  <c:v>-11.3740470934827</c:v>
                </c:pt>
                <c:pt idx="3568" formatCode="General">
                  <c:v>-11.387826169718201</c:v>
                </c:pt>
                <c:pt idx="3569" formatCode="General">
                  <c:v>-11.4016136599835</c:v>
                </c:pt>
                <c:pt idx="3570" formatCode="General">
                  <c:v>-11.415409564222101</c:v>
                </c:pt>
                <c:pt idx="3571" formatCode="General">
                  <c:v>-11.4292138823778</c:v>
                </c:pt>
                <c:pt idx="3572" formatCode="General">
                  <c:v>-11.443026614394</c:v>
                </c:pt>
                <c:pt idx="3573" formatCode="General">
                  <c:v>-11.456847760213901</c:v>
                </c:pt>
                <c:pt idx="3574" formatCode="General">
                  <c:v>-11.470677319780901</c:v>
                </c:pt>
                <c:pt idx="3575" formatCode="General">
                  <c:v>-11.4845152930378</c:v>
                </c:pt>
                <c:pt idx="3576" formatCode="General">
                  <c:v>-11.498361679927401</c:v>
                </c:pt>
                <c:pt idx="3577" formatCode="General">
                  <c:v>-11.512216480392301</c:v>
                </c:pt>
                <c:pt idx="3578" formatCode="General">
                  <c:v>-11.526079694375101</c:v>
                </c:pt>
                <c:pt idx="3579" formatCode="General">
                  <c:v>-11.539951321818</c:v>
                </c:pt>
                <c:pt idx="3580" formatCode="General">
                  <c:v>-11.553831362663299</c:v>
                </c:pt>
                <c:pt idx="3581" formatCode="General">
                  <c:v>-11.5677198168533</c:v>
                </c:pt>
                <c:pt idx="3582" formatCode="General">
                  <c:v>-11.5816166843301</c:v>
                </c:pt>
                <c:pt idx="3583" formatCode="General">
                  <c:v>-11.5955219650356</c:v>
                </c:pt>
                <c:pt idx="3584" formatCode="General">
                  <c:v>-11.6094356589116</c:v>
                </c:pt>
                <c:pt idx="3585" formatCode="General">
                  <c:v>-11.623357765900099</c:v>
                </c:pt>
                <c:pt idx="3586" formatCode="General">
                  <c:v>-11.6372882859427</c:v>
                </c:pt>
                <c:pt idx="3587" formatCode="General">
                  <c:v>-11.6512272189809</c:v>
                </c:pt>
                <c:pt idx="3588" formatCode="General">
                  <c:v>-11.6651745649561</c:v>
                </c:pt>
                <c:pt idx="3589" formatCode="General">
                  <c:v>-11.679130323809501</c:v>
                </c:pt>
                <c:pt idx="3590" formatCode="General">
                  <c:v>-11.6930944954821</c:v>
                </c:pt>
                <c:pt idx="3591" formatCode="General">
                  <c:v>-11.7070670799146</c:v>
                </c:pt>
                <c:pt idx="3592" formatCode="General">
                  <c:v>-11.721048077048</c:v>
                </c:pt>
                <c:pt idx="3593" formatCode="General">
                  <c:v>-11.7350374868227</c:v>
                </c:pt>
                <c:pt idx="3594" formatCode="General">
                  <c:v>-11.7490353091794</c:v>
                </c:pt>
                <c:pt idx="3595" formatCode="General">
                  <c:v>-11.7630415440584</c:v>
                </c:pt>
                <c:pt idx="3596" formatCode="General">
                  <c:v>-11.7770561913999</c:v>
                </c:pt>
                <c:pt idx="3597" formatCode="General">
                  <c:v>-11.791079251143801</c:v>
                </c:pt>
                <c:pt idx="3598" formatCode="General">
                  <c:v>-11.805110723229999</c:v>
                </c:pt>
                <c:pt idx="3599" formatCode="General">
                  <c:v>-11.8191506075982</c:v>
                </c:pt>
                <c:pt idx="3600" formatCode="General">
                  <c:v>-11.833198904187901</c:v>
                </c:pt>
                <c:pt idx="3601" formatCode="General">
                  <c:v>-11.8472556129385</c:v>
                </c:pt>
                <c:pt idx="3602" formatCode="General">
                  <c:v>-11.8613207337894</c:v>
                </c:pt>
                <c:pt idx="3603" formatCode="General">
                  <c:v>-11.875394266679701</c:v>
                </c:pt>
                <c:pt idx="3604" formatCode="General">
                  <c:v>-11.8894762115485</c:v>
                </c:pt>
                <c:pt idx="3605" formatCode="General">
                  <c:v>-11.903566568334799</c:v>
                </c:pt>
                <c:pt idx="3606" formatCode="General">
                  <c:v>-11.917665336977199</c:v>
                </c:pt>
                <c:pt idx="3607" formatCode="General">
                  <c:v>-11.931772517414499</c:v>
                </c:pt>
                <c:pt idx="3608" formatCode="General">
                  <c:v>-11.9458881095851</c:v>
                </c:pt>
                <c:pt idx="3609" formatCode="General">
                  <c:v>-11.960012113427601</c:v>
                </c:pt>
                <c:pt idx="3610" formatCode="General">
                  <c:v>-11.97414452888</c:v>
                </c:pt>
                <c:pt idx="3611" formatCode="General">
                  <c:v>-11.9882853558807</c:v>
                </c:pt>
                <c:pt idx="3612" formatCode="General">
                  <c:v>-12.0024345943676</c:v>
                </c:pt>
                <c:pt idx="3613" formatCode="General">
                  <c:v>-12.016592244279</c:v>
                </c:pt>
                <c:pt idx="3614" formatCode="General">
                  <c:v>-12.030758305553499</c:v>
                </c:pt>
                <c:pt idx="3615" formatCode="General">
                  <c:v>-12.0449327781298</c:v>
                </c:pt>
                <c:pt idx="3616" formatCode="General">
                  <c:v>-12.059115661946301</c:v>
                </c:pt>
                <c:pt idx="3617" formatCode="General">
                  <c:v>-12.0733069569413</c:v>
                </c:pt>
                <c:pt idx="3618" formatCode="General">
                  <c:v>-12.087506663053199</c:v>
                </c:pt>
                <c:pt idx="3619" formatCode="General">
                  <c:v>-12.101714780219901</c:v>
                </c:pt>
                <c:pt idx="3620" formatCode="General">
                  <c:v>-12.115931308379499</c:v>
                </c:pt>
                <c:pt idx="3621" formatCode="General">
                  <c:v>-12.1301562474699</c:v>
                </c:pt>
                <c:pt idx="3622" formatCode="General">
                  <c:v>-12.144389597428701</c:v>
                </c:pt>
                <c:pt idx="3623" formatCode="General">
                  <c:v>-12.158631358193601</c:v>
                </c:pt>
                <c:pt idx="3624" formatCode="General">
                  <c:v>-12.172881529702</c:v>
                </c:pt>
                <c:pt idx="3625" formatCode="General">
                  <c:v>-12.1871401118915</c:v>
                </c:pt>
                <c:pt idx="3626" formatCode="General">
                  <c:v>-12.201407104699101</c:v>
                </c:pt>
                <c:pt idx="3627" formatCode="General">
                  <c:v>-12.2156825080621</c:v>
                </c:pt>
                <c:pt idx="3628" formatCode="General">
                  <c:v>-12.2299663219174</c:v>
                </c:pt>
                <c:pt idx="3629" formatCode="General">
                  <c:v>-12.2442585462019</c:v>
                </c:pt>
                <c:pt idx="3630" formatCode="General">
                  <c:v>-12.258559180852499</c:v>
                </c:pt>
                <c:pt idx="3631" formatCode="General">
                  <c:v>-12.2728682258057</c:v>
                </c:pt>
                <c:pt idx="3632" formatCode="General">
                  <c:v>-12.287185680998</c:v>
                </c:pt>
                <c:pt idx="3633" formatCode="General">
                  <c:v>-12.301511546365999</c:v>
                </c:pt>
                <c:pt idx="3634" formatCode="General">
                  <c:v>-12.3158458218458</c:v>
                </c:pt>
                <c:pt idx="3635" formatCode="General">
                  <c:v>-12.330188507373499</c:v>
                </c:pt>
                <c:pt idx="3636" formatCode="General">
                  <c:v>-12.3445396028853</c:v>
                </c:pt>
                <c:pt idx="3637" formatCode="General">
                  <c:v>-12.3588991083169</c:v>
                </c:pt>
                <c:pt idx="3638" formatCode="General">
                  <c:v>-12.373267023604299</c:v>
                </c:pt>
                <c:pt idx="3639" formatCode="General">
                  <c:v>-12.387643348683101</c:v>
                </c:pt>
                <c:pt idx="3640" formatCode="General">
                  <c:v>-12.402028083489</c:v>
                </c:pt>
                <c:pt idx="3641" formatCode="General">
                  <c:v>-12.416421227957199</c:v>
                </c:pt>
                <c:pt idx="3642" formatCode="General">
                  <c:v>-12.430822782022901</c:v>
                </c:pt>
                <c:pt idx="3643" formatCode="General">
                  <c:v>-12.445232745621301</c:v>
                </c:pt>
                <c:pt idx="3644" formatCode="General">
                  <c:v>-12.4596511186874</c:v>
                </c:pt>
                <c:pt idx="3645" formatCode="General">
                  <c:v>-12.4740779011561</c:v>
                </c:pt>
                <c:pt idx="3646" formatCode="General">
                  <c:v>-12.488513092962201</c:v>
                </c:pt>
                <c:pt idx="3647" formatCode="General">
                  <c:v>-12.5029566940404</c:v>
                </c:pt>
                <c:pt idx="3648" formatCode="General">
                  <c:v>-12.517408704325399</c:v>
                </c:pt>
                <c:pt idx="3649" formatCode="General">
                  <c:v>-12.5318691237516</c:v>
                </c:pt>
                <c:pt idx="3650" formatCode="General">
                  <c:v>-12.5463379522535</c:v>
                </c:pt>
                <c:pt idx="3651" formatCode="General">
                  <c:v>-12.5608151897653</c:v>
                </c:pt>
                <c:pt idx="3652" formatCode="General">
                  <c:v>-12.575300836221301</c:v>
                </c:pt>
                <c:pt idx="3653" formatCode="General">
                  <c:v>-12.5897948915556</c:v>
                </c:pt>
                <c:pt idx="3654" formatCode="General">
                  <c:v>-12.604297355702199</c:v>
                </c:pt>
                <c:pt idx="3655" formatCode="General">
                  <c:v>-12.618808228594901</c:v>
                </c:pt>
                <c:pt idx="3656" formatCode="General">
                  <c:v>-12.6333275101676</c:v>
                </c:pt>
                <c:pt idx="3657" formatCode="General">
                  <c:v>-12.647855200354</c:v>
                </c:pt>
                <c:pt idx="3658" formatCode="General">
                  <c:v>-12.6623912990876</c:v>
                </c:pt>
                <c:pt idx="3659" formatCode="General">
                  <c:v>-12.676935806302</c:v>
                </c:pt>
                <c:pt idx="3660" formatCode="General">
                  <c:v>-12.691488721930501</c:v>
                </c:pt>
                <c:pt idx="3661" formatCode="General">
                  <c:v>-12.706050045906499</c:v>
                </c:pt>
                <c:pt idx="3662" formatCode="General">
                  <c:v>-12.7206197781633</c:v>
                </c:pt>
                <c:pt idx="3663" formatCode="General">
                  <c:v>-12.7351979186344</c:v>
                </c:pt>
                <c:pt idx="3664" formatCode="General">
                  <c:v>-12.749784467253001</c:v>
                </c:pt>
                <c:pt idx="3665" formatCode="General">
                  <c:v>-12.7643794239524</c:v>
                </c:pt>
                <c:pt idx="3666" formatCode="General">
                  <c:v>-12.7789827886656</c:v>
                </c:pt>
                <c:pt idx="3667" formatCode="General">
                  <c:v>-12.7935945613256</c:v>
                </c:pt>
                <c:pt idx="3668" formatCode="General">
                  <c:v>-12.808214741865299</c:v>
                </c:pt>
                <c:pt idx="3669" formatCode="General">
                  <c:v>-12.8228433302175</c:v>
                </c:pt>
                <c:pt idx="3670" formatCode="General">
                  <c:v>-12.8374803263149</c:v>
                </c:pt>
                <c:pt idx="3671" formatCode="General">
                  <c:v>-12.85212573009</c:v>
                </c:pt>
                <c:pt idx="3672" formatCode="General">
                  <c:v>-12.8667795414755</c:v>
                </c:pt>
                <c:pt idx="3673" formatCode="General">
                  <c:v>-12.8814417604036</c:v>
                </c:pt>
                <c:pt idx="3674" formatCode="General">
                  <c:v>-12.896112386806699</c:v>
                </c:pt>
                <c:pt idx="3675" formatCode="General">
                  <c:v>-12.910791420617</c:v>
                </c:pt>
                <c:pt idx="3676" formatCode="General">
                  <c:v>-12.925478861766599</c:v>
                </c:pt>
                <c:pt idx="3677" formatCode="General">
                  <c:v>-12.940174710187501</c:v>
                </c:pt>
                <c:pt idx="3678" formatCode="General">
                  <c:v>-12.9548789658116</c:v>
                </c:pt>
                <c:pt idx="3679" formatCode="General">
                  <c:v>-12.969591628570599</c:v>
                </c:pt>
                <c:pt idx="3680" formatCode="General">
                  <c:v>-12.984312698396399</c:v>
                </c:pt>
                <c:pt idx="3681" formatCode="General">
                  <c:v>-12.999042175220501</c:v>
                </c:pt>
                <c:pt idx="3682" formatCode="General">
                  <c:v>-13.0137800589746</c:v>
                </c:pt>
                <c:pt idx="3683" formatCode="General">
                  <c:v>-13.028526349590001</c:v>
                </c:pt>
                <c:pt idx="3684" formatCode="General">
                  <c:v>-13.043281046998001</c:v>
                </c:pt>
                <c:pt idx="3685" formatCode="General">
                  <c:v>-13.058044151130099</c:v>
                </c:pt>
                <c:pt idx="3686" formatCode="General">
                  <c:v>-13.072815661917</c:v>
                </c:pt>
                <c:pt idx="3687" formatCode="General">
                  <c:v>-13.0875955792896</c:v>
                </c:pt>
                <c:pt idx="3688" formatCode="General">
                  <c:v>-13.1023839031786</c:v>
                </c:pt>
                <c:pt idx="3689" formatCode="General">
                  <c:v>-13.1171806335143</c:v>
                </c:pt>
                <c:pt idx="3690" formatCode="General">
                  <c:v>-13.1319857702272</c:v>
                </c:pt>
                <c:pt idx="3691" formatCode="General">
                  <c:v>-13.146799313247699</c:v>
                </c:pt>
                <c:pt idx="3692" formatCode="General">
                  <c:v>-13.1616212625058</c:v>
                </c:pt>
                <c:pt idx="3693" formatCode="General">
                  <c:v>-13.176451617931599</c:v>
                </c:pt>
                <c:pt idx="3694" formatCode="General">
                  <c:v>-13.191290379455101</c:v>
                </c:pt>
                <c:pt idx="3695" formatCode="General">
                  <c:v>-13.206137547006101</c:v>
                </c:pt>
                <c:pt idx="3696" formatCode="General">
                  <c:v>-13.2209931205144</c:v>
                </c:pt>
                <c:pt idx="3697" formatCode="General">
                  <c:v>-13.2358570999095</c:v>
                </c:pt>
                <c:pt idx="3698" formatCode="General">
                  <c:v>-13.2507294851209</c:v>
                </c:pt>
                <c:pt idx="3699" formatCode="General">
                  <c:v>-13.2656102760781</c:v>
                </c:pt>
                <c:pt idx="3700" formatCode="General">
                  <c:v>-13.2804994727103</c:v>
                </c:pt>
                <c:pt idx="3701" formatCode="General">
                  <c:v>-13.295397074946701</c:v>
                </c:pt>
                <c:pt idx="3702" formatCode="General">
                  <c:v>-13.310303082716301</c:v>
                </c:pt>
                <c:pt idx="3703" formatCode="General">
                  <c:v>-13.3252174959482</c:v>
                </c:pt>
                <c:pt idx="3704" formatCode="General">
                  <c:v>-13.340140314571199</c:v>
                </c:pt>
                <c:pt idx="3705" formatCode="General">
                  <c:v>-13.3550715385141</c:v>
                </c:pt>
                <c:pt idx="3706" formatCode="General">
                  <c:v>-13.3700111677054</c:v>
                </c:pt>
                <c:pt idx="3707" formatCode="General">
                  <c:v>-13.3849592020738</c:v>
                </c:pt>
                <c:pt idx="3708" formatCode="General">
                  <c:v>-13.3999156415475</c:v>
                </c:pt>
                <c:pt idx="3709" formatCode="General">
                  <c:v>-13.414880486055001</c:v>
                </c:pt>
                <c:pt idx="3710" formatCode="General">
                  <c:v>-13.4298537355245</c:v>
                </c:pt>
                <c:pt idx="3711" formatCode="General">
                  <c:v>-13.444835389883799</c:v>
                </c:pt>
                <c:pt idx="3712" formatCode="General">
                  <c:v>-13.4598254490607</c:v>
                </c:pt>
                <c:pt idx="3713" formatCode="General">
                  <c:v>-13.4748239129826</c:v>
                </c:pt>
                <c:pt idx="3714" formatCode="General">
                  <c:v>-13.489830781577099</c:v>
                </c:pt>
                <c:pt idx="3715" formatCode="General">
                  <c:v>-13.504846054771701</c:v>
                </c:pt>
                <c:pt idx="3716" formatCode="General">
                  <c:v>-13.5198697324943</c:v>
                </c:pt>
                <c:pt idx="3717" formatCode="General">
                  <c:v>-13.5349018146727</c:v>
                </c:pt>
                <c:pt idx="3718" formatCode="General">
                  <c:v>-13.5499423012345</c:v>
                </c:pt>
                <c:pt idx="3719" formatCode="General">
                  <c:v>-13.564991192107399</c:v>
                </c:pt>
                <c:pt idx="3720" formatCode="General">
                  <c:v>-13.5800484872189</c:v>
                </c:pt>
                <c:pt idx="3721" formatCode="General">
                  <c:v>-13.595114186496501</c:v>
                </c:pt>
                <c:pt idx="3722" formatCode="General">
                  <c:v>-13.6101882898674</c:v>
                </c:pt>
                <c:pt idx="3723" formatCode="General">
                  <c:v>-13.6252707972591</c:v>
                </c:pt>
                <c:pt idx="3724" formatCode="General">
                  <c:v>-13.6403617085987</c:v>
                </c:pt>
                <c:pt idx="3725" formatCode="General">
                  <c:v>-13.655461023813199</c:v>
                </c:pt>
                <c:pt idx="3726" formatCode="General">
                  <c:v>-13.6705687428299</c:v>
                </c:pt>
                <c:pt idx="3727" formatCode="General">
                  <c:v>-13.685684865575601</c:v>
                </c:pt>
                <c:pt idx="3728" formatCode="General">
                  <c:v>-13.7008093919773</c:v>
                </c:pt>
                <c:pt idx="3729" formatCode="General">
                  <c:v>-13.715942321961601</c:v>
                </c:pt>
                <c:pt idx="3730" formatCode="General">
                  <c:v>-13.7310836554555</c:v>
                </c:pt>
                <c:pt idx="3731" formatCode="General">
                  <c:v>-13.7462333923855</c:v>
                </c:pt>
                <c:pt idx="3732" formatCode="General">
                  <c:v>-13.7613915326782</c:v>
                </c:pt>
                <c:pt idx="3733" formatCode="General">
                  <c:v>-13.776558076260001</c:v>
                </c:pt>
                <c:pt idx="3734" formatCode="General">
                  <c:v>-13.7917330230575</c:v>
                </c:pt>
                <c:pt idx="3735" formatCode="General">
                  <c:v>-13.806916372996801</c:v>
                </c:pt>
                <c:pt idx="3736" formatCode="General">
                  <c:v>-13.8221081260044</c:v>
                </c:pt>
                <c:pt idx="3737" formatCode="General">
                  <c:v>-13.8373082820062</c:v>
                </c:pt>
                <c:pt idx="3738" formatCode="General">
                  <c:v>-13.8525168409284</c:v>
                </c:pt>
                <c:pt idx="3739" formatCode="General">
                  <c:v>-13.8677338026966</c:v>
                </c:pt>
                <c:pt idx="3740" formatCode="General">
                  <c:v>-13.8829591672365</c:v>
                </c:pt>
                <c:pt idx="3741" formatCode="General">
                  <c:v>-13.8981929344738</c:v>
                </c:pt>
                <c:pt idx="3742" formatCode="General">
                  <c:v>-13.9134351043338</c:v>
                </c:pt>
                <c:pt idx="3743" formatCode="General">
                  <c:v>-13.928685676742001</c:v>
                </c:pt>
                <c:pt idx="3744" formatCode="General">
                  <c:v>-13.943944651623401</c:v>
                </c:pt>
                <c:pt idx="3745" formatCode="General">
                  <c:v>-13.959212028903201</c:v>
                </c:pt>
                <c:pt idx="3746" formatCode="General">
                  <c:v>-13.974487808506399</c:v>
                </c:pt>
                <c:pt idx="3747" formatCode="General">
                  <c:v>-13.9897719903578</c:v>
                </c:pt>
                <c:pt idx="3748" formatCode="General">
                  <c:v>-14.0050645743821</c:v>
                </c:pt>
                <c:pt idx="3749" formatCode="General">
                  <c:v>-14.020365560504001</c:v>
                </c:pt>
                <c:pt idx="3750" formatCode="General">
                  <c:v>-14.035674948647699</c:v>
                </c:pt>
                <c:pt idx="3751" formatCode="General">
                  <c:v>-14.050992738737699</c:v>
                </c:pt>
                <c:pt idx="3752" formatCode="General">
                  <c:v>-14.0663189306979</c:v>
                </c:pt>
                <c:pt idx="3753" formatCode="General">
                  <c:v>-14.0816535244525</c:v>
                </c:pt>
                <c:pt idx="3754" formatCode="General">
                  <c:v>-14.096996519925399</c:v>
                </c:pt>
                <c:pt idx="3755" formatCode="General">
                  <c:v>-14.112347917040401</c:v>
                </c:pt>
                <c:pt idx="3756" formatCode="General">
                  <c:v>-14.127707715721201</c:v>
                </c:pt>
                <c:pt idx="3757" formatCode="General">
                  <c:v>-14.1430759158916</c:v>
                </c:pt>
                <c:pt idx="3758" formatCode="General">
                  <c:v>-14.158452517475</c:v>
                </c:pt>
                <c:pt idx="3759" formatCode="General">
                  <c:v>-14.1738375203948</c:v>
                </c:pt>
                <c:pt idx="3760" formatCode="General">
                  <c:v>-14.189230924574501</c:v>
                </c:pt>
                <c:pt idx="3761" formatCode="General">
                  <c:v>-14.204632729937099</c:v>
                </c:pt>
                <c:pt idx="3762" formatCode="General">
                  <c:v>-14.2200429364059</c:v>
                </c:pt>
                <c:pt idx="3763" formatCode="General">
                  <c:v>-14.235461543903799</c:v>
                </c:pt>
                <c:pt idx="3764" formatCode="General">
                  <c:v>-14.250888552354199</c:v>
                </c:pt>
                <c:pt idx="3765" formatCode="General">
                  <c:v>-14.2663239616803</c:v>
                </c:pt>
                <c:pt idx="3766" formatCode="General">
                  <c:v>-14.2817677718055</c:v>
                </c:pt>
                <c:pt idx="3767" formatCode="General">
                  <c:v>-14.2972199826529</c:v>
                </c:pt>
                <c:pt idx="3768" formatCode="General">
                  <c:v>-14.312680594145499</c:v>
                </c:pt>
                <c:pt idx="3769" formatCode="General">
                  <c:v>-14.3281496062065</c:v>
                </c:pt>
                <c:pt idx="3770" formatCode="General">
                  <c:v>-14.343627018758699</c:v>
                </c:pt>
                <c:pt idx="3771" formatCode="General">
                  <c:v>-14.359112831725</c:v>
                </c:pt>
                <c:pt idx="3772" formatCode="General">
                  <c:v>-14.374607045028</c:v>
                </c:pt>
                <c:pt idx="3773" formatCode="General">
                  <c:v>-14.390109658590401</c:v>
                </c:pt>
                <c:pt idx="3774" formatCode="General">
                  <c:v>-14.4056206723349</c:v>
                </c:pt>
                <c:pt idx="3775" formatCode="General">
                  <c:v>-14.421140086183801</c:v>
                </c:pt>
                <c:pt idx="3776" formatCode="General">
                  <c:v>-14.4366679000596</c:v>
                </c:pt>
                <c:pt idx="3777" formatCode="General">
                  <c:v>-14.4522041138846</c:v>
                </c:pt>
                <c:pt idx="3778" formatCode="General">
                  <c:v>-14.467748727580901</c:v>
                </c:pt>
                <c:pt idx="3779" formatCode="General">
                  <c:v>-14.4833017410708</c:v>
                </c:pt>
                <c:pt idx="3780" formatCode="General">
                  <c:v>-14.498863154276201</c:v>
                </c:pt>
                <c:pt idx="3781" formatCode="General">
                  <c:v>-14.5144329671192</c:v>
                </c:pt>
                <c:pt idx="3782" formatCode="General">
                  <c:v>-14.5300111795214</c:v>
                </c:pt>
                <c:pt idx="3783" formatCode="General">
                  <c:v>-14.5455977914042</c:v>
                </c:pt>
                <c:pt idx="3784" formatCode="General">
                  <c:v>-14.561192802689</c:v>
                </c:pt>
                <c:pt idx="3785" formatCode="General">
                  <c:v>-14.5767962132969</c:v>
                </c:pt>
                <c:pt idx="3786" formatCode="General">
                  <c:v>-14.5924080231489</c:v>
                </c:pt>
                <c:pt idx="3787" formatCode="General">
                  <c:v>-14.608028232166101</c:v>
                </c:pt>
                <c:pt idx="3788" formatCode="General">
                  <c:v>-14.6236568402693</c:v>
                </c:pt>
                <c:pt idx="3789" formatCode="General">
                  <c:v>-14.6392938473793</c:v>
                </c:pt>
                <c:pt idx="3790" formatCode="General">
                  <c:v>-14.654939253416799</c:v>
                </c:pt>
                <c:pt idx="3791" formatCode="General">
                  <c:v>-14.670593058302501</c:v>
                </c:pt>
                <c:pt idx="3792" formatCode="General">
                  <c:v>-14.6862552619569</c:v>
                </c:pt>
                <c:pt idx="3793" formatCode="General">
                  <c:v>-14.7019258643006</c:v>
                </c:pt>
                <c:pt idx="3794" formatCode="General">
                  <c:v>-14.717604865253801</c:v>
                </c:pt>
                <c:pt idx="3795" formatCode="General">
                  <c:v>-14.733292264737001</c:v>
                </c:pt>
                <c:pt idx="3796" formatCode="General">
                  <c:v>-14.748988062670399</c:v>
                </c:pt>
                <c:pt idx="3797" formatCode="General">
                  <c:v>-14.7646922589739</c:v>
                </c:pt>
                <c:pt idx="3798" formatCode="General">
                  <c:v>-14.7804048535676</c:v>
                </c:pt>
                <c:pt idx="3799" formatCode="General">
                  <c:v>-14.7961258463714</c:v>
                </c:pt>
                <c:pt idx="3800" formatCode="General">
                  <c:v>-14.811855237305201</c:v>
                </c:pt>
                <c:pt idx="3801" formatCode="General">
                  <c:v>-14.8275930262886</c:v>
                </c:pt>
                <c:pt idx="3802" formatCode="General">
                  <c:v>-14.8433392132414</c:v>
                </c:pt>
                <c:pt idx="3803" formatCode="General">
                  <c:v>-14.8590937980828</c:v>
                </c:pt>
                <c:pt idx="3804" formatCode="General">
                  <c:v>-14.8748567807325</c:v>
                </c:pt>
                <c:pt idx="3805" formatCode="General">
                  <c:v>-14.8906281611096</c:v>
                </c:pt>
                <c:pt idx="3806" formatCode="General">
                  <c:v>-14.906407939133301</c:v>
                </c:pt>
                <c:pt idx="3807" formatCode="General">
                  <c:v>-14.9221961147227</c:v>
                </c:pt>
                <c:pt idx="3808" formatCode="General">
                  <c:v>-14.937992687796701</c:v>
                </c:pt>
                <c:pt idx="3809" formatCode="General">
                  <c:v>-14.953797658274301</c:v>
                </c:pt>
                <c:pt idx="3810" formatCode="General">
                  <c:v>-14.969611026074199</c:v>
                </c:pt>
                <c:pt idx="3811" formatCode="General">
                  <c:v>-14.985432791115199</c:v>
                </c:pt>
                <c:pt idx="3812" formatCode="General">
                  <c:v>-15.001262953315701</c:v>
                </c:pt>
                <c:pt idx="3813" formatCode="General">
                  <c:v>-15.0171015125942</c:v>
                </c:pt>
                <c:pt idx="3814" formatCode="General">
                  <c:v>-15.032948468869201</c:v>
                </c:pt>
                <c:pt idx="3815" formatCode="General">
                  <c:v>-15.0488038220589</c:v>
                </c:pt>
                <c:pt idx="3816" formatCode="General">
                  <c:v>-15.064667572081399</c:v>
                </c:pt>
                <c:pt idx="3817" formatCode="General">
                  <c:v>-15.080539718854901</c:v>
                </c:pt>
                <c:pt idx="3818" formatCode="General">
                  <c:v>-15.0964202622974</c:v>
                </c:pt>
                <c:pt idx="3819" formatCode="General">
                  <c:v>-15.1123092023266</c:v>
                </c:pt>
                <c:pt idx="3820" formatCode="General">
                  <c:v>-15.1282065388604</c:v>
                </c:pt>
                <c:pt idx="3821" formatCode="General">
                  <c:v>-15.1441122718164</c:v>
                </c:pt>
                <c:pt idx="3822" formatCode="General">
                  <c:v>-15.1600264011121</c:v>
                </c:pt>
                <c:pt idx="3823" formatCode="General">
                  <c:v>-15.175948926664899</c:v>
                </c:pt>
                <c:pt idx="3824" formatCode="General">
                  <c:v>-15.1918798483921</c:v>
                </c:pt>
                <c:pt idx="3825" formatCode="General">
                  <c:v>-15.2078191662109</c:v>
                </c:pt>
                <c:pt idx="3826" formatCode="General">
                  <c:v>-15.223766880038401</c:v>
                </c:pt>
                <c:pt idx="3827" formatCode="General">
                  <c:v>-15.2397229897917</c:v>
                </c:pt>
                <c:pt idx="3828" formatCode="General">
                  <c:v>-15.2556874953878</c:v>
                </c:pt>
                <c:pt idx="3829" formatCode="General">
                  <c:v>-15.2716603967434</c:v>
                </c:pt>
                <c:pt idx="3830" formatCode="General">
                  <c:v>-15.2876416937754</c:v>
                </c:pt>
                <c:pt idx="3831" formatCode="General">
                  <c:v>-15.3036313864005</c:v>
                </c:pt>
                <c:pt idx="3832" formatCode="General">
                  <c:v>-15.3196294745352</c:v>
                </c:pt>
                <c:pt idx="3833" formatCode="General">
                  <c:v>-15.335635958096001</c:v>
                </c:pt>
                <c:pt idx="3834" formatCode="General">
                  <c:v>-15.351650836999299</c:v>
                </c:pt>
                <c:pt idx="3835" formatCode="General">
                  <c:v>-15.367674111161501</c:v>
                </c:pt>
                <c:pt idx="3836" formatCode="General">
                  <c:v>-15.383705780498801</c:v>
                </c:pt>
                <c:pt idx="3837" formatCode="General">
                  <c:v>-15.399745844927301</c:v>
                </c:pt>
                <c:pt idx="3838" formatCode="General">
                  <c:v>-15.4157943043631</c:v>
                </c:pt>
                <c:pt idx="3839" formatCode="General">
                  <c:v>-15.431851158722001</c:v>
                </c:pt>
                <c:pt idx="3840" formatCode="General">
                  <c:v>-15.4479164079198</c:v>
                </c:pt>
                <c:pt idx="3841" formatCode="General">
                  <c:v>-15.463990051872001</c:v>
                </c:pt>
                <c:pt idx="3842" formatCode="General">
                  <c:v>-15.4800720904942</c:v>
                </c:pt>
                <c:pt idx="3843" formatCode="General">
                  <c:v>-15.496162523702001</c:v>
                </c:pt>
                <c:pt idx="3844" formatCode="General">
                  <c:v>-15.512261351410601</c:v>
                </c:pt>
                <c:pt idx="3845" formatCode="General">
                  <c:v>-15.528368573535399</c:v>
                </c:pt>
                <c:pt idx="3846" formatCode="General">
                  <c:v>-15.544484189991699</c:v>
                </c:pt>
                <c:pt idx="3847" formatCode="General">
                  <c:v>-15.5606082006944</c:v>
                </c:pt>
                <c:pt idx="3848" formatCode="General">
                  <c:v>-15.5767406055588</c:v>
                </c:pt>
                <c:pt idx="3849" formatCode="General">
                  <c:v>-15.592881404499799</c:v>
                </c:pt>
                <c:pt idx="3850" formatCode="General">
                  <c:v>-15.6090305974322</c:v>
                </c:pt>
                <c:pt idx="3851" formatCode="General">
                  <c:v>-15.625188184270799</c:v>
                </c:pt>
                <c:pt idx="3852" formatCode="General">
                  <c:v>-15.6413541649304</c:v>
                </c:pt>
                <c:pt idx="3853" formatCode="General">
                  <c:v>-15.6575285393256</c:v>
                </c:pt>
                <c:pt idx="3854" formatCode="General">
                  <c:v>-15.673711307370899</c:v>
                </c:pt>
                <c:pt idx="3855" formatCode="General">
                  <c:v>-15.6899024689807</c:v>
                </c:pt>
                <c:pt idx="3856" formatCode="General">
                  <c:v>-15.7061020240695</c:v>
                </c:pt>
                <c:pt idx="3857" formatCode="General">
                  <c:v>-15.722309972551599</c:v>
                </c:pt>
                <c:pt idx="3858" formatCode="General">
                  <c:v>-15.738526314341099</c:v>
                </c:pt>
                <c:pt idx="3859" formatCode="General">
                  <c:v>-15.7547510493521</c:v>
                </c:pt>
                <c:pt idx="3860" formatCode="General">
                  <c:v>-15.7709841774988</c:v>
                </c:pt>
                <c:pt idx="3861" formatCode="General">
                  <c:v>-15.787225698695</c:v>
                </c:pt>
                <c:pt idx="3862" formatCode="General">
                  <c:v>-15.803475612854699</c:v>
                </c:pt>
                <c:pt idx="3863" formatCode="General">
                  <c:v>-15.8197339198917</c:v>
                </c:pt>
                <c:pt idx="3864" formatCode="General">
                  <c:v>-15.836000619719799</c:v>
                </c:pt>
                <c:pt idx="3865" formatCode="General">
                  <c:v>-15.8522757122527</c:v>
                </c:pt>
                <c:pt idx="3866" formatCode="General">
                  <c:v>-15.868559197403901</c:v>
                </c:pt>
                <c:pt idx="3867" formatCode="General">
                  <c:v>-15.884851075086999</c:v>
                </c:pt>
                <c:pt idx="3868" formatCode="General">
                  <c:v>-15.9011513452153</c:v>
                </c:pt>
                <c:pt idx="3869" formatCode="General">
                  <c:v>-15.917460007702299</c:v>
                </c:pt>
                <c:pt idx="3870" formatCode="General">
                  <c:v>-15.9337770624612</c:v>
                </c:pt>
                <c:pt idx="3871" formatCode="General">
                  <c:v>-15.950102509404999</c:v>
                </c:pt>
                <c:pt idx="3872" formatCode="General">
                  <c:v>-15.9664363484469</c:v>
                </c:pt>
                <c:pt idx="3873" formatCode="General">
                  <c:v>-15.982778579499801</c:v>
                </c:pt>
                <c:pt idx="3874" formatCode="General">
                  <c:v>-15.9991292024764</c:v>
                </c:pt>
                <c:pt idx="3875" formatCode="General">
                  <c:v>-16.015488217289601</c:v>
                </c:pt>
                <c:pt idx="3876" formatCode="General">
                  <c:v>-16.031855623852</c:v>
                </c:pt>
                <c:pt idx="3877" formatCode="General">
                  <c:v>-16.048231422076199</c:v>
                </c:pt>
                <c:pt idx="3878" formatCode="General">
                  <c:v>-16.064615611874501</c:v>
                </c:pt>
                <c:pt idx="3879" formatCode="General">
                  <c:v>-16.081008193159299</c:v>
                </c:pt>
                <c:pt idx="3880" formatCode="General">
                  <c:v>-16.097409165843001</c:v>
                </c:pt>
                <c:pt idx="3881" formatCode="General">
                  <c:v>-16.113818529837499</c:v>
                </c:pt>
                <c:pt idx="3882" formatCode="General">
                  <c:v>-16.130236285055101</c:v>
                </c:pt>
                <c:pt idx="3883" formatCode="General">
                  <c:v>-16.146662431407702</c:v>
                </c:pt>
                <c:pt idx="3884" formatCode="General">
                  <c:v>-16.163096968807299</c:v>
                </c:pt>
                <c:pt idx="3885" formatCode="General">
                  <c:v>-16.1795398971657</c:v>
                </c:pt>
                <c:pt idx="3886" formatCode="General">
                  <c:v>-16.195991216394599</c:v>
                </c:pt>
                <c:pt idx="3887" formatCode="General">
                  <c:v>-16.212450926405602</c:v>
                </c:pt>
                <c:pt idx="3888" formatCode="General">
                  <c:v>-16.228919027110301</c:v>
                </c:pt>
                <c:pt idx="3889" formatCode="General">
                  <c:v>-16.2453955184201</c:v>
                </c:pt>
                <c:pt idx="3890" formatCode="General">
                  <c:v>-16.261880400246302</c:v>
                </c:pt>
                <c:pt idx="3891" formatCode="General">
                  <c:v>-16.278373672500202</c:v>
                </c:pt>
                <c:pt idx="3892" formatCode="General">
                  <c:v>-16.294875335092801</c:v>
                </c:pt>
                <c:pt idx="3893" formatCode="General">
                  <c:v>-16.3113853879352</c:v>
                </c:pt>
                <c:pt idx="3894" formatCode="General">
                  <c:v>-16.327903830938201</c:v>
                </c:pt>
                <c:pt idx="3895" formatCode="General">
                  <c:v>-16.344430664012801</c:v>
                </c:pt>
                <c:pt idx="3896" formatCode="General">
                  <c:v>-16.3609658870696</c:v>
                </c:pt>
                <c:pt idx="3897" formatCode="General">
                  <c:v>-16.3775095000194</c:v>
                </c:pt>
                <c:pt idx="3898" formatCode="General">
                  <c:v>-16.3940615027728</c:v>
                </c:pt>
                <c:pt idx="3899" formatCode="General">
                  <c:v>-16.4106218952404</c:v>
                </c:pt>
                <c:pt idx="3900" formatCode="General">
                  <c:v>-16.427190677333002</c:v>
                </c:pt>
                <c:pt idx="3901" formatCode="General">
                  <c:v>-16.443767848961201</c:v>
                </c:pt>
                <c:pt idx="3902" formatCode="General">
                  <c:v>-16.460353410035601</c:v>
                </c:pt>
                <c:pt idx="3903" formatCode="General">
                  <c:v>-16.476947360466401</c:v>
                </c:pt>
                <c:pt idx="3904" formatCode="General">
                  <c:v>-16.493549700164198</c:v>
                </c:pt>
                <c:pt idx="3905" formatCode="General">
                  <c:v>-16.5101604290392</c:v>
                </c:pt>
                <c:pt idx="3906" formatCode="General">
                  <c:v>-16.526779547001599</c:v>
                </c:pt>
                <c:pt idx="3907" formatCode="General">
                  <c:v>-16.543407053961399</c:v>
                </c:pt>
                <c:pt idx="3908" formatCode="General">
                  <c:v>-16.560042949828699</c:v>
                </c:pt>
                <c:pt idx="3909" formatCode="General">
                  <c:v>-16.576687234513301</c:v>
                </c:pt>
                <c:pt idx="3910" formatCode="General">
                  <c:v>-16.593339907925099</c:v>
                </c:pt>
                <c:pt idx="3911" formatCode="General">
                  <c:v>-16.6100009699739</c:v>
                </c:pt>
                <c:pt idx="3912" formatCode="General">
                  <c:v>-16.626670420569202</c:v>
                </c:pt>
                <c:pt idx="3913" formatCode="General">
                  <c:v>-16.643348259620701</c:v>
                </c:pt>
                <c:pt idx="3914" formatCode="General">
                  <c:v>-16.660034487037802</c:v>
                </c:pt>
                <c:pt idx="3915" formatCode="General">
                  <c:v>-16.676729102729901</c:v>
                </c:pt>
                <c:pt idx="3916" formatCode="General">
                  <c:v>-16.693432106606199</c:v>
                </c:pt>
                <c:pt idx="3917" formatCode="General">
                  <c:v>-16.710143498576102</c:v>
                </c:pt>
                <c:pt idx="3918" formatCode="General">
                  <c:v>-16.7268632785485</c:v>
                </c:pt>
                <c:pt idx="3919" formatCode="General">
                  <c:v>-16.7435914464326</c:v>
                </c:pt>
                <c:pt idx="3920" formatCode="General">
                  <c:v>-16.7603280021372</c:v>
                </c:pt>
                <c:pt idx="3921" formatCode="General">
                  <c:v>-16.777072945571302</c:v>
                </c:pt>
                <c:pt idx="3922" formatCode="General">
                  <c:v>-16.7938262766435</c:v>
                </c:pt>
                <c:pt idx="3923" formatCode="General">
                  <c:v>-16.810587995262601</c:v>
                </c:pt>
                <c:pt idx="3924" formatCode="General">
                  <c:v>-16.8273581013372</c:v>
                </c:pt>
                <c:pt idx="3925" formatCode="General">
                  <c:v>-16.844136594775701</c:v>
                </c:pt>
                <c:pt idx="3926" formatCode="General">
                  <c:v>-16.860923475486501</c:v>
                </c:pt>
                <c:pt idx="3927" formatCode="General">
                  <c:v>-16.877718743378001</c:v>
                </c:pt>
                <c:pt idx="3928" formatCode="General">
                  <c:v>-16.894522398358301</c:v>
                </c:pt>
                <c:pt idx="3929" formatCode="General">
                  <c:v>-16.9113344403352</c:v>
                </c:pt>
                <c:pt idx="3930" formatCode="General">
                  <c:v>-16.928154869216399</c:v>
                </c:pt>
                <c:pt idx="3931" formatCode="General">
                  <c:v>-16.9449836849093</c:v>
                </c:pt>
                <c:pt idx="3932" formatCode="General">
                  <c:v>-16.961820887321402</c:v>
                </c:pt>
                <c:pt idx="3933" formatCode="General">
                  <c:v>-16.978666476360001</c:v>
                </c:pt>
                <c:pt idx="3934" formatCode="General">
                  <c:v>-16.995520451932499</c:v>
                </c:pt>
                <c:pt idx="3935" formatCode="General">
                  <c:v>-17.0123828139461</c:v>
                </c:pt>
                <c:pt idx="3936" formatCode="General">
                  <c:v>-17.029253562308099</c:v>
                </c:pt>
                <c:pt idx="3937" formatCode="General">
                  <c:v>-17.0461326969256</c:v>
                </c:pt>
                <c:pt idx="3938" formatCode="General">
                  <c:v>-17.063020217705599</c:v>
                </c:pt>
                <c:pt idx="3939" formatCode="General">
                  <c:v>-17.079916124555101</c:v>
                </c:pt>
                <c:pt idx="3940" formatCode="General">
                  <c:v>-17.096820417380901</c:v>
                </c:pt>
                <c:pt idx="3941" formatCode="General">
                  <c:v>-17.113733096089799</c:v>
                </c:pt>
                <c:pt idx="3942" formatCode="General">
                  <c:v>-17.130654160588499</c:v>
                </c:pt>
                <c:pt idx="3943" formatCode="General">
                  <c:v>-17.147583610783599</c:v>
                </c:pt>
                <c:pt idx="3944" formatCode="General">
                  <c:v>-17.164521446581698</c:v>
                </c:pt>
                <c:pt idx="3945" formatCode="General">
                  <c:v>-17.181467667889201</c:v>
                </c:pt>
                <c:pt idx="3946" formatCode="General">
                  <c:v>-17.198422274612401</c:v>
                </c:pt>
                <c:pt idx="3947" formatCode="General">
                  <c:v>-17.215385266657599</c:v>
                </c:pt>
                <c:pt idx="3948" formatCode="General">
                  <c:v>-17.232356643930999</c:v>
                </c:pt>
                <c:pt idx="3949" formatCode="General">
                  <c:v>-17.249336406338699</c:v>
                </c:pt>
                <c:pt idx="3950" formatCode="General">
                  <c:v>-17.266324553786699</c:v>
                </c:pt>
                <c:pt idx="3951" formatCode="General">
                  <c:v>-17.283321086180901</c:v>
                </c:pt>
                <c:pt idx="3952" formatCode="General">
                  <c:v>-17.300326003427301</c:v>
                </c:pt>
                <c:pt idx="3953" formatCode="General">
                  <c:v>-17.3173393054314</c:v>
                </c:pt>
                <c:pt idx="3954" formatCode="General">
                  <c:v>-17.3343609920991</c:v>
                </c:pt>
                <c:pt idx="3955" formatCode="General">
                  <c:v>-17.3513910633359</c:v>
                </c:pt>
                <c:pt idx="3956" formatCode="General">
                  <c:v>-17.368429519047201</c:v>
                </c:pt>
                <c:pt idx="3957" formatCode="General">
                  <c:v>-17.3854763591387</c:v>
                </c:pt>
                <c:pt idx="3958" formatCode="General">
                  <c:v>-17.402531583515401</c:v>
                </c:pt>
                <c:pt idx="3959" formatCode="General">
                  <c:v>-17.419595192082799</c:v>
                </c:pt>
                <c:pt idx="3960" formatCode="General">
                  <c:v>-17.4366671847459</c:v>
                </c:pt>
                <c:pt idx="3961" formatCode="General">
                  <c:v>-17.453747561410001</c:v>
                </c:pt>
                <c:pt idx="3962" formatCode="General">
                  <c:v>-17.470836321979998</c:v>
                </c:pt>
                <c:pt idx="3963" formatCode="General">
                  <c:v>-17.487933466361198</c:v>
                </c:pt>
                <c:pt idx="3964" formatCode="General">
                  <c:v>-17.5050389944582</c:v>
                </c:pt>
                <c:pt idx="3965" formatCode="General">
                  <c:v>-17.522152906175702</c:v>
                </c:pt>
                <c:pt idx="3966" formatCode="General">
                  <c:v>-17.539275201418199</c:v>
                </c:pt>
                <c:pt idx="3967" formatCode="General">
                  <c:v>-17.5564058800901</c:v>
                </c:pt>
                <c:pt idx="3968" formatCode="General">
                  <c:v>-17.573544942095602</c:v>
                </c:pt>
                <c:pt idx="3969" formatCode="General">
                  <c:v>-17.5906923873391</c:v>
                </c:pt>
                <c:pt idx="3970" formatCode="General">
                  <c:v>-17.607848215724701</c:v>
                </c:pt>
                <c:pt idx="3971" formatCode="General">
                  <c:v>-17.625012427156399</c:v>
                </c:pt>
                <c:pt idx="3972" formatCode="General">
                  <c:v>-17.6421850215383</c:v>
                </c:pt>
                <c:pt idx="3973" formatCode="General">
                  <c:v>-17.659365998774199</c:v>
                </c:pt>
                <c:pt idx="3974" formatCode="General">
                  <c:v>-17.676555358767999</c:v>
                </c:pt>
                <c:pt idx="3975" formatCode="General">
                  <c:v>-17.693753101423301</c:v>
                </c:pt>
                <c:pt idx="3976" formatCode="General">
                  <c:v>-17.710959226643901</c:v>
                </c:pt>
                <c:pt idx="3977" formatCode="General">
                  <c:v>-17.7281737343332</c:v>
                </c:pt>
                <c:pt idx="3978" formatCode="General">
                  <c:v>-17.7453966243948</c:v>
                </c:pt>
                <c:pt idx="3979" formatCode="General">
                  <c:v>-17.7626278967319</c:v>
                </c:pt>
                <c:pt idx="3980" formatCode="General">
                  <c:v>-17.7798675512479</c:v>
                </c:pt>
                <c:pt idx="3981" formatCode="General">
                  <c:v>-17.7971155878461</c:v>
                </c:pt>
                <c:pt idx="3982" formatCode="General">
                  <c:v>-17.814372006429501</c:v>
                </c:pt>
                <c:pt idx="3983" formatCode="General">
                  <c:v>-17.831636806901098</c:v>
                </c:pt>
                <c:pt idx="3984" formatCode="General">
                  <c:v>-17.8489099891639</c:v>
                </c:pt>
                <c:pt idx="3985" formatCode="General">
                  <c:v>-17.866191553120899</c:v>
                </c:pt>
                <c:pt idx="3986" formatCode="General">
                  <c:v>-17.883481498674598</c:v>
                </c:pt>
                <c:pt idx="3987" formatCode="General">
                  <c:v>-17.900779825727898</c:v>
                </c:pt>
                <c:pt idx="3988" formatCode="General">
                  <c:v>-17.918086534183399</c:v>
                </c:pt>
                <c:pt idx="3989" formatCode="General">
                  <c:v>-17.935401623943498</c:v>
                </c:pt>
                <c:pt idx="3990" formatCode="General">
                  <c:v>-17.952725094910601</c:v>
                </c:pt>
                <c:pt idx="3991" formatCode="General">
                  <c:v>-17.9700569469871</c:v>
                </c:pt>
                <c:pt idx="3992" formatCode="General">
                  <c:v>-17.987397180075298</c:v>
                </c:pt>
                <c:pt idx="3993" formatCode="General">
                  <c:v>-18.004745794077198</c:v>
                </c:pt>
                <c:pt idx="3994" formatCode="General">
                  <c:v>-18.022102788894699</c:v>
                </c:pt>
                <c:pt idx="3995" formatCode="General">
                  <c:v>-18.039468164429699</c:v>
                </c:pt>
                <c:pt idx="3996" formatCode="General">
                  <c:v>-18.056841920583899</c:v>
                </c:pt>
                <c:pt idx="3997" formatCode="General">
                  <c:v>-18.074224057258899</c:v>
                </c:pt>
                <c:pt idx="3998" formatCode="General">
                  <c:v>-18.0916145743561</c:v>
                </c:pt>
                <c:pt idx="3999" formatCode="General">
                  <c:v>-18.1090134717771</c:v>
                </c:pt>
                <c:pt idx="4000" formatCode="General">
                  <c:v>-18.1264207494232</c:v>
                </c:pt>
                <c:pt idx="4001" formatCode="General">
                  <c:v>-18.143836407195501</c:v>
                </c:pt>
                <c:pt idx="4002" formatCode="General">
                  <c:v>-18.1612604449953</c:v>
                </c:pt>
                <c:pt idx="4003" formatCode="General">
                  <c:v>-18.178692862723501</c:v>
                </c:pt>
                <c:pt idx="4004" formatCode="General">
                  <c:v>-18.196133660281099</c:v>
                </c:pt>
                <c:pt idx="4005" formatCode="General">
                  <c:v>-18.213582837569</c:v>
                </c:pt>
                <c:pt idx="4006" formatCode="General">
                  <c:v>-18.231040394487898</c:v>
                </c:pt>
                <c:pt idx="4007" formatCode="General">
                  <c:v>-18.2485063309385</c:v>
                </c:pt>
                <c:pt idx="4008" formatCode="General">
                  <c:v>-18.265980646821301</c:v>
                </c:pt>
                <c:pt idx="4009" formatCode="General">
                  <c:v>-18.2834633420368</c:v>
                </c:pt>
                <c:pt idx="4010" formatCode="General">
                  <c:v>-18.3009544164854</c:v>
                </c:pt>
                <c:pt idx="4011" formatCode="General">
                  <c:v>-18.318453870067302</c:v>
                </c:pt>
                <c:pt idx="4012" formatCode="General">
                  <c:v>-18.335961702682798</c:v>
                </c:pt>
                <c:pt idx="4013" formatCode="General">
                  <c:v>-18.353477914231899</c:v>
                </c:pt>
                <c:pt idx="4014" formatCode="General">
                  <c:v>-18.371002504614601</c:v>
                </c:pt>
                <c:pt idx="4015" formatCode="General">
                  <c:v>-18.388535473730698</c:v>
                </c:pt>
                <c:pt idx="4016" formatCode="General">
                  <c:v>-18.406076821480202</c:v>
                </c:pt>
                <c:pt idx="4017" formatCode="General">
                  <c:v>-18.423626547762598</c:v>
                </c:pt>
                <c:pt idx="4018" formatCode="General">
                  <c:v>-18.441184652477698</c:v>
                </c:pt>
                <c:pt idx="4019" formatCode="General">
                  <c:v>-18.458751135524899</c:v>
                </c:pt>
                <c:pt idx="4020" formatCode="General">
                  <c:v>-18.4763259968041</c:v>
                </c:pt>
                <c:pt idx="4021" formatCode="General">
                  <c:v>-18.493909236214801</c:v>
                </c:pt>
                <c:pt idx="4022" formatCode="General">
                  <c:v>-18.511500853656599</c:v>
                </c:pt>
                <c:pt idx="4023" formatCode="General">
                  <c:v>-18.529100849029</c:v>
                </c:pt>
                <c:pt idx="4024" formatCode="General">
                  <c:v>-18.546709222231101</c:v>
                </c:pt>
                <c:pt idx="4025" formatCode="General">
                  <c:v>-18.564325973162202</c:v>
                </c:pt>
                <c:pt idx="4026" formatCode="General">
                  <c:v>-18.581951101721302</c:v>
                </c:pt>
                <c:pt idx="4027" formatCode="General">
                  <c:v>-18.599584607807099</c:v>
                </c:pt>
                <c:pt idx="4028" formatCode="General">
                  <c:v>-18.617226491318501</c:v>
                </c:pt>
                <c:pt idx="4029" formatCode="General">
                  <c:v>-18.6348767521539</c:v>
                </c:pt>
                <c:pt idx="4030" formatCode="General">
                  <c:v>-18.652535390211899</c:v>
                </c:pt>
                <c:pt idx="4031" formatCode="General">
                  <c:v>-18.6702024053907</c:v>
                </c:pt>
                <c:pt idx="4032" formatCode="General">
                  <c:v>-18.687877797588399</c:v>
                </c:pt>
                <c:pt idx="4033" formatCode="General">
                  <c:v>-18.705561566703199</c:v>
                </c:pt>
                <c:pt idx="4034" formatCode="General">
                  <c:v>-18.7232537126329</c:v>
                </c:pt>
                <c:pt idx="4035" formatCode="General">
                  <c:v>-18.740954235275101</c:v>
                </c:pt>
                <c:pt idx="4036" formatCode="General">
                  <c:v>-18.758663134527598</c:v>
                </c:pt>
                <c:pt idx="4037" formatCode="General">
                  <c:v>-18.776380410287899</c:v>
                </c:pt>
                <c:pt idx="4038" formatCode="General">
                  <c:v>-18.7941060624531</c:v>
                </c:pt>
                <c:pt idx="4039" formatCode="General">
                  <c:v>-18.811840090920501</c:v>
                </c:pt>
                <c:pt idx="4040" formatCode="General">
                  <c:v>-18.829582495587498</c:v>
                </c:pt>
                <c:pt idx="4041" formatCode="General">
                  <c:v>-18.847333276352298</c:v>
                </c:pt>
                <c:pt idx="4042" formatCode="General">
                  <c:v>-18.865092433113499</c:v>
                </c:pt>
                <c:pt idx="4043" formatCode="General">
                  <c:v>-18.882859965769601</c:v>
                </c:pt>
                <c:pt idx="4044" formatCode="General">
                  <c:v>-18.9006358742188</c:v>
                </c:pt>
                <c:pt idx="4045" formatCode="General">
                  <c:v>-18.9184201583594</c:v>
                </c:pt>
                <c:pt idx="4046" formatCode="General">
                  <c:v>-18.936212818089398</c:v>
                </c:pt>
                <c:pt idx="4047" formatCode="General">
                  <c:v>-18.9540138533069</c:v>
                </c:pt>
                <c:pt idx="4048" formatCode="General">
                  <c:v>-18.971823263909702</c:v>
                </c:pt>
                <c:pt idx="4049" formatCode="General">
                  <c:v>-18.989641049795502</c:v>
                </c:pt>
                <c:pt idx="4050" formatCode="General">
                  <c:v>-19.007467210862</c:v>
                </c:pt>
                <c:pt idx="4051" formatCode="General">
                  <c:v>-19.0253017470068</c:v>
                </c:pt>
                <c:pt idx="4052" formatCode="General">
                  <c:v>-19.043144658127101</c:v>
                </c:pt>
                <c:pt idx="4053" formatCode="General">
                  <c:v>-19.060995944120499</c:v>
                </c:pt>
                <c:pt idx="4054" formatCode="General">
                  <c:v>-19.078855604883898</c:v>
                </c:pt>
                <c:pt idx="4055" formatCode="General">
                  <c:v>-19.096723640314</c:v>
                </c:pt>
                <c:pt idx="4056" formatCode="General">
                  <c:v>-19.114600050307001</c:v>
                </c:pt>
                <c:pt idx="4057" formatCode="General">
                  <c:v>-19.132484834759001</c:v>
                </c:pt>
                <c:pt idx="4058" formatCode="General">
                  <c:v>-19.1503779935659</c:v>
                </c:pt>
                <c:pt idx="4059" formatCode="General">
                  <c:v>-19.168279526623699</c:v>
                </c:pt>
                <c:pt idx="4060" formatCode="General">
                  <c:v>-19.186189433828201</c:v>
                </c:pt>
                <c:pt idx="4061" formatCode="General">
                  <c:v>-19.204107715075299</c:v>
                </c:pt>
                <c:pt idx="4062" formatCode="General">
                  <c:v>-19.222034370260602</c:v>
                </c:pt>
                <c:pt idx="4063" formatCode="General">
                  <c:v>-19.239969399279701</c:v>
                </c:pt>
                <c:pt idx="4064" formatCode="General">
                  <c:v>-19.257912802028098</c:v>
                </c:pt>
                <c:pt idx="4065" formatCode="General">
                  <c:v>-19.275864578401301</c:v>
                </c:pt>
                <c:pt idx="4066" formatCode="General">
                  <c:v>-19.293824728294599</c:v>
                </c:pt>
                <c:pt idx="4067" formatCode="General">
                  <c:v>-19.311793251603401</c:v>
                </c:pt>
                <c:pt idx="4068" formatCode="General">
                  <c:v>-19.3297701482227</c:v>
                </c:pt>
                <c:pt idx="4069" formatCode="General">
                  <c:v>-19.3477554180478</c:v>
                </c:pt>
                <c:pt idx="4070" formatCode="General">
                  <c:v>-19.3657490609734</c:v>
                </c:pt>
                <c:pt idx="4071" formatCode="General">
                  <c:v>-19.383751076894399</c:v>
                </c:pt>
                <c:pt idx="4072" formatCode="General">
                  <c:v>-19.4017614657057</c:v>
                </c:pt>
                <c:pt idx="4073" formatCode="General">
                  <c:v>-19.419780227301999</c:v>
                </c:pt>
                <c:pt idx="4074" formatCode="General">
                  <c:v>-19.437807361577899</c:v>
                </c:pt>
                <c:pt idx="4075" formatCode="General">
                  <c:v>-19.455842868428</c:v>
                </c:pt>
                <c:pt idx="4076" formatCode="General">
                  <c:v>-19.473886747746899</c:v>
                </c:pt>
                <c:pt idx="4077" formatCode="General">
                  <c:v>-19.491938999429099</c:v>
                </c:pt>
                <c:pt idx="4078" formatCode="General">
                  <c:v>-19.509999623368898</c:v>
                </c:pt>
                <c:pt idx="4079" formatCode="General">
                  <c:v>-19.528068619460701</c:v>
                </c:pt>
                <c:pt idx="4080" formatCode="General">
                  <c:v>-19.546145987598901</c:v>
                </c:pt>
                <c:pt idx="4081" formatCode="General">
                  <c:v>-19.564231727677502</c:v>
                </c:pt>
                <c:pt idx="4082" formatCode="General">
                  <c:v>-19.582325839590901</c:v>
                </c:pt>
                <c:pt idx="4083" formatCode="General">
                  <c:v>-19.6004283232331</c:v>
                </c:pt>
                <c:pt idx="4084" formatCode="General">
                  <c:v>-19.6185391784981</c:v>
                </c:pt>
                <c:pt idx="4085" formatCode="General">
                  <c:v>-19.636658405279899</c:v>
                </c:pt>
                <c:pt idx="4086" formatCode="General">
                  <c:v>-19.654786003472498</c:v>
                </c:pt>
                <c:pt idx="4087" formatCode="General">
                  <c:v>-19.672921972969799</c:v>
                </c:pt>
                <c:pt idx="4088" formatCode="General">
                  <c:v>-19.691066313666202</c:v>
                </c:pt>
                <c:pt idx="4089" formatCode="General">
                  <c:v>-19.709219025455901</c:v>
                </c:pt>
                <c:pt idx="4090" formatCode="General">
                  <c:v>-19.7273801082329</c:v>
                </c:pt>
                <c:pt idx="4091" formatCode="General">
                  <c:v>-19.745549561891199</c:v>
                </c:pt>
                <c:pt idx="4092" formatCode="General">
                  <c:v>-19.7637273863246</c:v>
                </c:pt>
                <c:pt idx="4093" formatCode="General">
                  <c:v>-19.781913581427101</c:v>
                </c:pt>
                <c:pt idx="4094" formatCode="General">
                  <c:v>-19.800108147092399</c:v>
                </c:pt>
                <c:pt idx="4095" formatCode="General">
                  <c:v>-19.818311083213999</c:v>
                </c:pt>
                <c:pt idx="4096" formatCode="General">
                  <c:v>-19.836522389685602</c:v>
                </c:pt>
                <c:pt idx="4097" formatCode="General">
                  <c:v>-19.854742066400501</c:v>
                </c:pt>
                <c:pt idx="4098" formatCode="General">
                  <c:v>-19.8729701132523</c:v>
                </c:pt>
                <c:pt idx="4099" formatCode="General">
                  <c:v>-19.891206530133999</c:v>
                </c:pt>
                <c:pt idx="4100" formatCode="General">
                  <c:v>-19.909451316938799</c:v>
                </c:pt>
                <c:pt idx="4101" formatCode="General">
                  <c:v>-19.927704473559402</c:v>
                </c:pt>
                <c:pt idx="4102" formatCode="General">
                  <c:v>-19.945965999888799</c:v>
                </c:pt>
                <c:pt idx="4103" formatCode="General">
                  <c:v>-19.9642358958194</c:v>
                </c:pt>
                <c:pt idx="4104" formatCode="General">
                  <c:v>-19.982514161244001</c:v>
                </c:pt>
                <c:pt idx="4105" formatCode="General">
                  <c:v>-20.000800796055</c:v>
                </c:pt>
                <c:pt idx="4106" formatCode="General">
                  <c:v>-20.019095800144601</c:v>
                </c:pt>
                <c:pt idx="4107" formatCode="General">
                  <c:v>-20.037399173405198</c:v>
                </c:pt>
                <c:pt idx="4108" formatCode="General">
                  <c:v>-20.055710915728898</c:v>
                </c:pt>
                <c:pt idx="4109" formatCode="General">
                  <c:v>-20.074031027007798</c:v>
                </c:pt>
                <c:pt idx="4110" formatCode="General">
                  <c:v>-20.0923595071337</c:v>
                </c:pt>
                <c:pt idx="4111" formatCode="General">
                  <c:v>-20.1106963559984</c:v>
                </c:pt>
                <c:pt idx="4112" formatCode="General">
                  <c:v>-20.129041573493801</c:v>
                </c:pt>
                <c:pt idx="4113" formatCode="General">
                  <c:v>-20.147395159511301</c:v>
                </c:pt>
                <c:pt idx="4114" formatCode="General">
                  <c:v>-20.165757113942501</c:v>
                </c:pt>
                <c:pt idx="4115" formatCode="General">
                  <c:v>-20.184127436678899</c:v>
                </c:pt>
                <c:pt idx="4116" formatCode="General">
                  <c:v>-20.2025061276115</c:v>
                </c:pt>
                <c:pt idx="4117" formatCode="General">
                  <c:v>-20.220893186631798</c:v>
                </c:pt>
                <c:pt idx="4118" formatCode="General">
                  <c:v>-20.239288613630599</c:v>
                </c:pt>
                <c:pt idx="4119" formatCode="General">
                  <c:v>-20.257692408498801</c:v>
                </c:pt>
                <c:pt idx="4120" formatCode="General">
                  <c:v>-20.276104571126499</c:v>
                </c:pt>
                <c:pt idx="4121" formatCode="General">
                  <c:v>-20.294525101404101</c:v>
                </c:pt>
                <c:pt idx="4122" formatCode="General">
                  <c:v>-20.312953999221499</c:v>
                </c:pt>
                <c:pt idx="4123" formatCode="General">
                  <c:v>-20.331391264468799</c:v>
                </c:pt>
                <c:pt idx="4124" formatCode="General">
                  <c:v>-20.3498368970358</c:v>
                </c:pt>
                <c:pt idx="4125" formatCode="General">
                  <c:v>-20.368290896812201</c:v>
                </c:pt>
                <c:pt idx="4126" formatCode="General">
                  <c:v>-20.386753263687702</c:v>
                </c:pt>
                <c:pt idx="4127" formatCode="General">
                  <c:v>-20.4052239975519</c:v>
                </c:pt>
                <c:pt idx="4128" formatCode="General">
                  <c:v>-20.423703098294101</c:v>
                </c:pt>
                <c:pt idx="4129" formatCode="General">
                  <c:v>-20.442190565803799</c:v>
                </c:pt>
                <c:pt idx="4130" formatCode="General">
                  <c:v>-20.460686399970601</c:v>
                </c:pt>
                <c:pt idx="4131" formatCode="General">
                  <c:v>-20.479190600684799</c:v>
                </c:pt>
                <c:pt idx="4132" formatCode="General">
                  <c:v>-20.497703167836299</c:v>
                </c:pt>
                <c:pt idx="4133" formatCode="General">
                  <c:v>-20.516224101315</c:v>
                </c:pt>
                <c:pt idx="4134" formatCode="General">
                  <c:v>-20.5347534010108</c:v>
                </c:pt>
                <c:pt idx="4135" formatCode="General">
                  <c:v>-20.553291066813401</c:v>
                </c:pt>
                <c:pt idx="4136" formatCode="General">
                  <c:v>-20.571837098612399</c:v>
                </c:pt>
                <c:pt idx="4137" formatCode="General">
                  <c:v>-20.5903914962973</c:v>
                </c:pt>
                <c:pt idx="4138" formatCode="General">
                  <c:v>-20.608954259757699</c:v>
                </c:pt>
                <c:pt idx="4139" formatCode="General">
                  <c:v>-20.627525388882798</c:v>
                </c:pt>
                <c:pt idx="4140" formatCode="General">
                  <c:v>-20.6461048835619</c:v>
                </c:pt>
                <c:pt idx="4141" formatCode="General">
                  <c:v>-20.664692743684199</c:v>
                </c:pt>
                <c:pt idx="4142" formatCode="General">
                  <c:v>-20.683288969138701</c:v>
                </c:pt>
                <c:pt idx="4143" formatCode="General">
                  <c:v>-20.701893559814302</c:v>
                </c:pt>
                <c:pt idx="4144" formatCode="General">
                  <c:v>-20.7205065156</c:v>
                </c:pt>
                <c:pt idx="4145" formatCode="General">
                  <c:v>-20.739127836384501</c:v>
                </c:pt>
                <c:pt idx="4146" formatCode="General">
                  <c:v>-20.757757522056501</c:v>
                </c:pt>
                <c:pt idx="4147" formatCode="General">
                  <c:v>-20.776395572504601</c:v>
                </c:pt>
                <c:pt idx="4148" formatCode="General">
                  <c:v>-20.7950419876172</c:v>
                </c:pt>
                <c:pt idx="4149" formatCode="General">
                  <c:v>-20.8136967672827</c:v>
                </c:pt>
                <c:pt idx="4150" formatCode="General">
                  <c:v>-20.8323599113894</c:v>
                </c:pt>
                <c:pt idx="4151" formatCode="General">
                  <c:v>-20.851031419825599</c:v>
                </c:pt>
                <c:pt idx="4152" formatCode="General">
                  <c:v>-20.869711292479199</c:v>
                </c:pt>
                <c:pt idx="4153" formatCode="General">
                  <c:v>-20.888399529238001</c:v>
                </c:pt>
                <c:pt idx="4154" formatCode="General">
                  <c:v>-20.9070961299897</c:v>
                </c:pt>
                <c:pt idx="4155" formatCode="General">
                  <c:v>-20.9258010946219</c:v>
                </c:pt>
                <c:pt idx="4156" formatCode="General">
                  <c:v>-20.944514423022198</c:v>
                </c:pt>
                <c:pt idx="4157" formatCode="General">
                  <c:v>-20.963236115077901</c:v>
                </c:pt>
                <c:pt idx="4158" formatCode="General">
                  <c:v>-20.981966170675999</c:v>
                </c:pt>
                <c:pt idx="4159" formatCode="General">
                  <c:v>-21.000704589703499</c:v>
                </c:pt>
                <c:pt idx="4160" formatCode="General">
                  <c:v>-21.019451372047399</c:v>
                </c:pt>
                <c:pt idx="4161" formatCode="General">
                  <c:v>-21.0382065175944</c:v>
                </c:pt>
                <c:pt idx="4162" formatCode="General">
                  <c:v>-21.056970026231099</c:v>
                </c:pt>
                <c:pt idx="4163" formatCode="General">
                  <c:v>-21.075741897844001</c:v>
                </c:pt>
                <c:pt idx="4164" formatCode="General">
                  <c:v>-21.0945221323196</c:v>
                </c:pt>
                <c:pt idx="4165" formatCode="General">
                  <c:v>-21.1133107295442</c:v>
                </c:pt>
                <c:pt idx="4166" formatCode="General">
                  <c:v>-21.132107689404101</c:v>
                </c:pt>
                <c:pt idx="4167" formatCode="General">
                  <c:v>-21.150913011785502</c:v>
                </c:pt>
                <c:pt idx="4168" formatCode="General">
                  <c:v>-21.1697266965746</c:v>
                </c:pt>
                <c:pt idx="4169" formatCode="General">
                  <c:v>-21.1885487436574</c:v>
                </c:pt>
                <c:pt idx="4170" formatCode="General">
                  <c:v>-21.207379152919899</c:v>
                </c:pt>
                <c:pt idx="4171" formatCode="General">
                  <c:v>-21.226217924248001</c:v>
                </c:pt>
                <c:pt idx="4172" formatCode="General">
                  <c:v>-21.245065057527501</c:v>
                </c:pt>
                <c:pt idx="4173" formatCode="General">
                  <c:v>-21.263920552644201</c:v>
                </c:pt>
                <c:pt idx="4174" formatCode="General">
                  <c:v>-21.2827844094837</c:v>
                </c:pt>
                <c:pt idx="4175" formatCode="General">
                  <c:v>-21.3016566279316</c:v>
                </c:pt>
                <c:pt idx="4176" formatCode="General">
                  <c:v>-21.3205372078734</c:v>
                </c:pt>
                <c:pt idx="4177" formatCode="General">
                  <c:v>-21.339426149194601</c:v>
                </c:pt>
                <c:pt idx="4178" formatCode="General">
                  <c:v>-21.3583234517805</c:v>
                </c:pt>
                <c:pt idx="4179" formatCode="General">
                  <c:v>-21.3772291155163</c:v>
                </c:pt>
                <c:pt idx="4180" formatCode="General">
                  <c:v>-21.3961431402874</c:v>
                </c:pt>
                <c:pt idx="4181" formatCode="General">
                  <c:v>-21.415065525978701</c:v>
                </c:pt>
                <c:pt idx="4182" formatCode="General">
                  <c:v>-21.433996272475301</c:v>
                </c:pt>
                <c:pt idx="4183" formatCode="General">
                  <c:v>-21.452935379662499</c:v>
                </c:pt>
                <c:pt idx="4184" formatCode="General">
                  <c:v>-21.4718828474257</c:v>
                </c:pt>
                <c:pt idx="4185" formatCode="General">
                  <c:v>-21.4908386756506</c:v>
                </c:pt>
                <c:pt idx="4186" formatCode="General">
                  <c:v>-21.5098028642226</c:v>
                </c:pt>
                <c:pt idx="4187" formatCode="General">
                  <c:v>-21.528775413027098</c:v>
                </c:pt>
                <c:pt idx="4188" formatCode="General">
                  <c:v>-21.547756321949102</c:v>
                </c:pt>
                <c:pt idx="4189" formatCode="General">
                  <c:v>-21.5667455908739</c:v>
                </c:pt>
                <c:pt idx="4190" formatCode="General">
                  <c:v>-21.585743219686499</c:v>
                </c:pt>
                <c:pt idx="4191" formatCode="General">
                  <c:v>-21.604749208271599</c:v>
                </c:pt>
                <c:pt idx="4192" formatCode="General">
                  <c:v>-21.623763556514199</c:v>
                </c:pt>
                <c:pt idx="4193" formatCode="General">
                  <c:v>-21.642786264298699</c:v>
                </c:pt>
                <c:pt idx="4194" formatCode="General">
                  <c:v>-21.661817331509798</c:v>
                </c:pt>
                <c:pt idx="4195" formatCode="General">
                  <c:v>-21.680856758031801</c:v>
                </c:pt>
                <c:pt idx="4196" formatCode="General">
                  <c:v>-21.699904543749099</c:v>
                </c:pt>
                <c:pt idx="4197" formatCode="General">
                  <c:v>-21.718960688545899</c:v>
                </c:pt>
                <c:pt idx="4198" formatCode="General">
                  <c:v>-21.7380251923062</c:v>
                </c:pt>
                <c:pt idx="4199" formatCode="General">
                  <c:v>-21.757098054914</c:v>
                </c:pt>
                <c:pt idx="4200" formatCode="General">
                  <c:v>-21.776179276253199</c:v>
                </c:pt>
                <c:pt idx="4201" formatCode="General">
                  <c:v>-21.7952688562074</c:v>
                </c:pt>
                <c:pt idx="4202" formatCode="General">
                  <c:v>-21.814366794660302</c:v>
                </c:pt>
                <c:pt idx="4203" formatCode="General">
                  <c:v>-21.833473091495499</c:v>
                </c:pt>
                <c:pt idx="4204" formatCode="General">
                  <c:v>-21.8525877465962</c:v>
                </c:pt>
                <c:pt idx="4205" formatCode="General">
                  <c:v>-21.871710759845801</c:v>
                </c:pt>
                <c:pt idx="4206" formatCode="General">
                  <c:v>-21.8908421311274</c:v>
                </c:pt>
                <c:pt idx="4207" formatCode="General">
                  <c:v>-21.909981860324098</c:v>
                </c:pt>
                <c:pt idx="4208" formatCode="General">
                  <c:v>-21.9291299473187</c:v>
                </c:pt>
                <c:pt idx="4209" formatCode="General">
                  <c:v>-21.948286391994099</c:v>
                </c:pt>
                <c:pt idx="4210" formatCode="General">
                  <c:v>-21.967451194233</c:v>
                </c:pt>
                <c:pt idx="4211" formatCode="General">
                  <c:v>-21.986624353917701</c:v>
                </c:pt>
                <c:pt idx="4212" formatCode="General">
                  <c:v>-22.005805870930899</c:v>
                </c:pt>
                <c:pt idx="4213" formatCode="General">
                  <c:v>-22.024995745154701</c:v>
                </c:pt>
                <c:pt idx="4214" formatCode="General">
                  <c:v>-22.044193976471099</c:v>
                </c:pt>
                <c:pt idx="4215" formatCode="General">
                  <c:v>-22.063400564762102</c:v>
                </c:pt>
                <c:pt idx="4216" formatCode="General">
                  <c:v>-22.0826155099092</c:v>
                </c:pt>
                <c:pt idx="4217" formatCode="General">
                  <c:v>-22.101838811794199</c:v>
                </c:pt>
                <c:pt idx="4218" formatCode="General">
                  <c:v>-22.121070470298701</c:v>
                </c:pt>
                <c:pt idx="4219" formatCode="General">
                  <c:v>-22.140310485304202</c:v>
                </c:pt>
                <c:pt idx="4220" formatCode="General">
                  <c:v>-22.1595588566922</c:v>
                </c:pt>
                <c:pt idx="4221" formatCode="General">
                  <c:v>-22.178815584344001</c:v>
                </c:pt>
                <c:pt idx="4222" formatCode="General">
                  <c:v>-22.1980806681409</c:v>
                </c:pt>
                <c:pt idx="4223" formatCode="General">
                  <c:v>-22.217354107964098</c:v>
                </c:pt>
                <c:pt idx="4224" formatCode="General">
                  <c:v>-22.236635903694602</c:v>
                </c:pt>
                <c:pt idx="4225" formatCode="General">
                  <c:v>-22.2559260552135</c:v>
                </c:pt>
                <c:pt idx="4226" formatCode="General">
                  <c:v>-22.2752245624017</c:v>
                </c:pt>
                <c:pt idx="4227" formatCode="General">
                  <c:v>-22.294531425140001</c:v>
                </c:pt>
                <c:pt idx="4228" formatCode="General">
                  <c:v>-22.3138466433094</c:v>
                </c:pt>
                <c:pt idx="4229" formatCode="General">
                  <c:v>-22.3331702167904</c:v>
                </c:pt>
                <c:pt idx="4230" formatCode="General">
                  <c:v>-22.352502145463699</c:v>
                </c:pt>
                <c:pt idx="4231" formatCode="General">
                  <c:v>-22.371842429209899</c:v>
                </c:pt>
                <c:pt idx="4232" formatCode="General">
                  <c:v>-22.391191067909599</c:v>
                </c:pt>
                <c:pt idx="4233" formatCode="General">
                  <c:v>-22.410548061442999</c:v>
                </c:pt>
                <c:pt idx="4234" formatCode="General">
                  <c:v>-22.429913409690499</c:v>
                </c:pt>
                <c:pt idx="4235" formatCode="General">
                  <c:v>-22.449287112532499</c:v>
                </c:pt>
                <c:pt idx="4236" formatCode="General">
                  <c:v>-22.4686691698491</c:v>
                </c:pt>
                <c:pt idx="4237" formatCode="General">
                  <c:v>-22.4880595815204</c:v>
                </c:pt>
                <c:pt idx="4238" formatCode="General">
                  <c:v>-22.5074583474265</c:v>
                </c:pt>
                <c:pt idx="4239" formatCode="General">
                  <c:v>-22.526865467447301</c:v>
                </c:pt>
                <c:pt idx="4240" formatCode="General">
                  <c:v>-22.546280941462701</c:v>
                </c:pt>
                <c:pt idx="4241" formatCode="General">
                  <c:v>-22.5657047693526</c:v>
                </c:pt>
                <c:pt idx="4242" formatCode="General">
                  <c:v>-22.585136950996699</c:v>
                </c:pt>
                <c:pt idx="4243" formatCode="General">
                  <c:v>-22.6045774862746</c:v>
                </c:pt>
                <c:pt idx="4244" formatCode="General">
                  <c:v>-22.624026375065998</c:v>
                </c:pt>
                <c:pt idx="4245" formatCode="General">
                  <c:v>-22.6434836172503</c:v>
                </c:pt>
                <c:pt idx="4246" formatCode="General">
                  <c:v>-22.6629492127067</c:v>
                </c:pt>
                <c:pt idx="4247" formatCode="General">
                  <c:v>-22.682423161314201</c:v>
                </c:pt>
                <c:pt idx="4248" formatCode="General">
                  <c:v>-22.7019054629518</c:v>
                </c:pt>
                <c:pt idx="4249" formatCode="General">
                  <c:v>-22.721396117498202</c:v>
                </c:pt>
                <c:pt idx="4250" formatCode="General">
                  <c:v>-22.740895124832299</c:v>
                </c:pt>
                <c:pt idx="4251" formatCode="General">
                  <c:v>-22.7604024848325</c:v>
                </c:pt>
                <c:pt idx="4252" formatCode="General">
                  <c:v>-22.779918197377501</c:v>
                </c:pt>
                <c:pt idx="4253" formatCode="General">
                  <c:v>-22.7994422623457</c:v>
                </c:pt>
                <c:pt idx="4254" formatCode="General">
                  <c:v>-22.818974679615302</c:v>
                </c:pt>
                <c:pt idx="4255" formatCode="General">
                  <c:v>-22.838515449064602</c:v>
                </c:pt>
                <c:pt idx="4256" formatCode="General">
                  <c:v>-22.858064570571699</c:v>
                </c:pt>
                <c:pt idx="4257" formatCode="General">
                  <c:v>-22.877622044014501</c:v>
                </c:pt>
                <c:pt idx="4258" formatCode="General">
                  <c:v>-22.897187869271001</c:v>
                </c:pt>
                <c:pt idx="4259" formatCode="General">
                  <c:v>-22.916762046218999</c:v>
                </c:pt>
                <c:pt idx="4260" formatCode="General">
                  <c:v>-22.9363445747362</c:v>
                </c:pt>
                <c:pt idx="4261" formatCode="General">
                  <c:v>-22.9559354547001</c:v>
                </c:pt>
                <c:pt idx="4262" formatCode="General">
                  <c:v>-22.975534685988201</c:v>
                </c:pt>
                <c:pt idx="4263" formatCode="General">
                  <c:v>-22.995142268477998</c:v>
                </c:pt>
                <c:pt idx="4264" formatCode="General">
                  <c:v>-23.014758202046799</c:v>
                </c:pt>
                <c:pt idx="4265" formatCode="General">
                  <c:v>-23.034382486572401</c:v>
                </c:pt>
                <c:pt idx="4266" formatCode="General">
                  <c:v>-23.054015121932601</c:v>
                </c:pt>
                <c:pt idx="4267" formatCode="General">
                  <c:v>-23.073656108004901</c:v>
                </c:pt>
                <c:pt idx="4268" formatCode="General">
                  <c:v>-23.093305444667099</c:v>
                </c:pt>
                <c:pt idx="4269" formatCode="General">
                  <c:v>-23.112963131796398</c:v>
                </c:pt>
                <c:pt idx="4270" formatCode="General">
                  <c:v>-23.132629169270398</c:v>
                </c:pt>
                <c:pt idx="4271" formatCode="General">
                  <c:v>-23.152303556966299</c:v>
                </c:pt>
                <c:pt idx="4272" formatCode="General">
                  <c:v>-23.1719862947614</c:v>
                </c:pt>
                <c:pt idx="4273" formatCode="General">
                  <c:v>-23.191677382533001</c:v>
                </c:pt>
                <c:pt idx="4274" formatCode="General">
                  <c:v>-23.211376820158701</c:v>
                </c:pt>
                <c:pt idx="4275" formatCode="General">
                  <c:v>-23.231084607515999</c:v>
                </c:pt>
                <c:pt idx="4276" formatCode="General">
                  <c:v>-23.250800744482099</c:v>
                </c:pt>
                <c:pt idx="4277" formatCode="General">
                  <c:v>-23.270525230934499</c:v>
                </c:pt>
                <c:pt idx="4278" formatCode="General">
                  <c:v>-23.290258066750301</c:v>
                </c:pt>
                <c:pt idx="4279" formatCode="General">
                  <c:v>-23.309999251806701</c:v>
                </c:pt>
                <c:pt idx="4280" formatCode="General">
                  <c:v>-23.329748785980499</c:v>
                </c:pt>
                <c:pt idx="4281" formatCode="General">
                  <c:v>-23.349506669148901</c:v>
                </c:pt>
                <c:pt idx="4282" formatCode="General">
                  <c:v>-23.369272901188499</c:v>
                </c:pt>
                <c:pt idx="4283" formatCode="General">
                  <c:v>-23.389047481976299</c:v>
                </c:pt>
                <c:pt idx="4284" formatCode="General">
                  <c:v>-23.408830411388799</c:v>
                </c:pt>
                <c:pt idx="4285" formatCode="General">
                  <c:v>-23.428621689302901</c:v>
                </c:pt>
                <c:pt idx="4286" formatCode="General">
                  <c:v>-23.448421315595201</c:v>
                </c:pt>
                <c:pt idx="4287" formatCode="General">
                  <c:v>-23.4682292901423</c:v>
                </c:pt>
                <c:pt idx="4288" formatCode="General">
                  <c:v>-23.4880456128205</c:v>
                </c:pt>
                <c:pt idx="4289" formatCode="General">
                  <c:v>-23.5078702835063</c:v>
                </c:pt>
                <c:pt idx="4290" formatCode="General">
                  <c:v>-23.527703302075899</c:v>
                </c:pt>
                <c:pt idx="4291" formatCode="General">
                  <c:v>-23.547544668405699</c:v>
                </c:pt>
                <c:pt idx="4292" formatCode="General">
                  <c:v>-23.567394382371699</c:v>
                </c:pt>
                <c:pt idx="4293" formatCode="General">
                  <c:v>-23.587252443850002</c:v>
                </c:pt>
                <c:pt idx="4294" formatCode="General">
                  <c:v>-23.6071188527165</c:v>
                </c:pt>
                <c:pt idx="4295" formatCode="General">
                  <c:v>-23.626993608847201</c:v>
                </c:pt>
                <c:pt idx="4296" formatCode="General">
                  <c:v>-23.646876712117798</c:v>
                </c:pt>
                <c:pt idx="4297" formatCode="General">
                  <c:v>-23.666768162403802</c:v>
                </c:pt>
                <c:pt idx="4298" formatCode="General">
                  <c:v>-23.686667959579701</c:v>
                </c:pt>
                <c:pt idx="4299" formatCode="General">
                  <c:v>-23.706576103520501</c:v>
                </c:pt>
                <c:pt idx="4300" formatCode="General">
                  <c:v>-23.726492594100499</c:v>
                </c:pt>
                <c:pt idx="4301" formatCode="General">
                  <c:v>-23.746417431194399</c:v>
                </c:pt>
                <c:pt idx="4302" formatCode="General">
                  <c:v>-23.766350614676401</c:v>
                </c:pt>
                <c:pt idx="4303" formatCode="General">
                  <c:v>-23.786292144420901</c:v>
                </c:pt>
                <c:pt idx="4304" formatCode="General">
                  <c:v>-23.806242020302101</c:v>
                </c:pt>
                <c:pt idx="4305" formatCode="General">
                  <c:v>-23.826200242194201</c:v>
                </c:pt>
                <c:pt idx="4306" formatCode="General">
                  <c:v>-23.846166809970999</c:v>
                </c:pt>
                <c:pt idx="4307" formatCode="General">
                  <c:v>-23.866141723506601</c:v>
                </c:pt>
                <c:pt idx="4308" formatCode="General">
                  <c:v>-23.886124982674701</c:v>
                </c:pt>
                <c:pt idx="4309" formatCode="General">
                  <c:v>-23.906116587349199</c:v>
                </c:pt>
                <c:pt idx="4310" formatCode="General">
                  <c:v>-23.926116537403601</c:v>
                </c:pt>
                <c:pt idx="4311" formatCode="General">
                  <c:v>-23.946124832711501</c:v>
                </c:pt>
                <c:pt idx="4312" formatCode="General">
                  <c:v>-23.966141473146301</c:v>
                </c:pt>
                <c:pt idx="4313" formatCode="General">
                  <c:v>-23.986166458581501</c:v>
                </c:pt>
                <c:pt idx="4314" formatCode="General">
                  <c:v>-24.006199788890299</c:v>
                </c:pt>
                <c:pt idx="4315" formatCode="General">
                  <c:v>-24.026241463945802</c:v>
                </c:pt>
                <c:pt idx="4316" formatCode="General">
                  <c:v>-24.046291483621101</c:v>
                </c:pt>
                <c:pt idx="4317" formatCode="General">
                  <c:v>-24.0663498477894</c:v>
                </c:pt>
                <c:pt idx="4318" formatCode="General">
                  <c:v>-24.086416556323901</c:v>
                </c:pt>
                <c:pt idx="4319" formatCode="General">
                  <c:v>-24.106491609097901</c:v>
                </c:pt>
                <c:pt idx="4320" formatCode="General">
                  <c:v>-24.126575005984598</c:v>
                </c:pt>
                <c:pt idx="4321" formatCode="General">
                  <c:v>-24.146666746856901</c:v>
                </c:pt>
                <c:pt idx="4322" formatCode="General">
                  <c:v>-24.1667668315872</c:v>
                </c:pt>
                <c:pt idx="4323" formatCode="General">
                  <c:v>-24.1868752600469</c:v>
                </c:pt>
                <c:pt idx="4324" formatCode="General">
                  <c:v>-24.206992032107301</c:v>
                </c:pt>
                <c:pt idx="4325" formatCode="General">
                  <c:v>-24.227117147639699</c:v>
                </c:pt>
                <c:pt idx="4326" formatCode="General">
                  <c:v>-24.247250606515198</c:v>
                </c:pt>
                <c:pt idx="4327" formatCode="General">
                  <c:v>-24.267392408604699</c:v>
                </c:pt>
                <c:pt idx="4328" formatCode="General">
                  <c:v>-24.2875425537792</c:v>
                </c:pt>
                <c:pt idx="4329" formatCode="General">
                  <c:v>-24.307701041909599</c:v>
                </c:pt>
                <c:pt idx="4330" formatCode="General">
                  <c:v>-24.327867872866701</c:v>
                </c:pt>
                <c:pt idx="4331" formatCode="General">
                  <c:v>-24.348043046521099</c:v>
                </c:pt>
                <c:pt idx="4332" formatCode="General">
                  <c:v>-24.368226562743502</c:v>
                </c:pt>
                <c:pt idx="4333" formatCode="General">
                  <c:v>-24.388418421404399</c:v>
                </c:pt>
                <c:pt idx="4334" formatCode="General">
                  <c:v>-24.4086186223741</c:v>
                </c:pt>
                <c:pt idx="4335" formatCode="General">
                  <c:v>-24.428827165523199</c:v>
                </c:pt>
                <c:pt idx="4336" formatCode="General">
                  <c:v>-24.449044050721799</c:v>
                </c:pt>
                <c:pt idx="4337" formatCode="General">
                  <c:v>-24.469269277840102</c:v>
                </c:pt>
                <c:pt idx="4338" formatCode="General">
                  <c:v>-24.489502846748199</c:v>
                </c:pt>
                <c:pt idx="4339" formatCode="General">
                  <c:v>-24.509744757316099</c:v>
                </c:pt>
                <c:pt idx="4340" formatCode="General">
                  <c:v>-24.529995009413799</c:v>
                </c:pt>
                <c:pt idx="4341" formatCode="General">
                  <c:v>-24.550253602911202</c:v>
                </c:pt>
                <c:pt idx="4342" formatCode="General">
                  <c:v>-24.570520537677801</c:v>
                </c:pt>
                <c:pt idx="4343" formatCode="General">
                  <c:v>-24.5907958135836</c:v>
                </c:pt>
                <c:pt idx="4344" formatCode="General">
                  <c:v>-24.611079430497899</c:v>
                </c:pt>
                <c:pt idx="4345" formatCode="General">
                  <c:v>-24.6313713882904</c:v>
                </c:pt>
                <c:pt idx="4346" formatCode="General">
                  <c:v>-24.651671686830699</c:v>
                </c:pt>
                <c:pt idx="4347" formatCode="General">
                  <c:v>-24.671980325988699</c:v>
                </c:pt>
                <c:pt idx="4348" formatCode="General">
                  <c:v>-24.692297305634401</c:v>
                </c:pt>
                <c:pt idx="4349" formatCode="General">
                  <c:v>-24.712622625637799</c:v>
                </c:pt>
                <c:pt idx="4350" formatCode="General">
                  <c:v>-24.732956285868799</c:v>
                </c:pt>
                <c:pt idx="4351" formatCode="General">
                  <c:v>-24.7532982861973</c:v>
                </c:pt>
                <c:pt idx="4352" formatCode="General">
                  <c:v>-24.7736486264928</c:v>
                </c:pt>
                <c:pt idx="4353" formatCode="General">
                  <c:v>-24.794007306625101</c:v>
                </c:pt>
                <c:pt idx="4354" formatCode="General">
                  <c:v>-24.8143743264637</c:v>
                </c:pt>
                <c:pt idx="4355" formatCode="General">
                  <c:v>-24.834749685877998</c:v>
                </c:pt>
                <c:pt idx="4356" formatCode="General">
                  <c:v>-24.8551333847374</c:v>
                </c:pt>
                <c:pt idx="4357" formatCode="General">
                  <c:v>-24.8755254229111</c:v>
                </c:pt>
                <c:pt idx="4358" formatCode="General">
                  <c:v>-24.8959258002685</c:v>
                </c:pt>
                <c:pt idx="4359" formatCode="General">
                  <c:v>-24.9163345166785</c:v>
                </c:pt>
                <c:pt idx="4360" formatCode="General">
                  <c:v>-24.936751572010198</c:v>
                </c:pt>
                <c:pt idx="4361" formatCode="General">
                  <c:v>-24.957176966132401</c:v>
                </c:pt>
                <c:pt idx="4362" formatCode="General">
                  <c:v>-24.977610698914098</c:v>
                </c:pt>
                <c:pt idx="4363" formatCode="General">
                  <c:v>-24.998052770224</c:v>
                </c:pt>
                <c:pt idx="4364" formatCode="General">
                  <c:v>-25.0185031799308</c:v>
                </c:pt>
                <c:pt idx="4365" formatCode="General">
                  <c:v>-25.0389619279029</c:v>
                </c:pt>
                <c:pt idx="4366" formatCode="General">
                  <c:v>-25.059429014008899</c:v>
                </c:pt>
                <c:pt idx="4367" formatCode="General">
                  <c:v>-25.0799044381173</c:v>
                </c:pt>
                <c:pt idx="4368" formatCode="General">
                  <c:v>-25.100388200096202</c:v>
                </c:pt>
                <c:pt idx="4369" formatCode="General">
                  <c:v>-25.120880299814001</c:v>
                </c:pt>
                <c:pt idx="4370" formatCode="General">
                  <c:v>-25.1413807371387</c:v>
                </c:pt>
                <c:pt idx="4371" formatCode="General">
                  <c:v>-25.161889511938401</c:v>
                </c:pt>
                <c:pt idx="4372" formatCode="General">
                  <c:v>-25.1824066240811</c:v>
                </c:pt>
                <c:pt idx="4373" formatCode="General">
                  <c:v>-25.2029320734345</c:v>
                </c:pt>
                <c:pt idx="4374" formatCode="General">
                  <c:v>-25.2234658598666</c:v>
                </c:pt>
                <c:pt idx="4375" formatCode="General">
                  <c:v>-25.2440079832447</c:v>
                </c:pt>
                <c:pt idx="4376" formatCode="General">
                  <c:v>-25.264558443435899</c:v>
                </c:pt>
                <c:pt idx="4377" formatCode="General">
                  <c:v>-25.285117240306999</c:v>
                </c:pt>
                <c:pt idx="4378" formatCode="General">
                  <c:v>-25.305684373724802</c:v>
                </c:pt>
                <c:pt idx="4379" formatCode="General">
                  <c:v>-25.326259843555899</c:v>
                </c:pt>
                <c:pt idx="4380" formatCode="General">
                  <c:v>-25.346843649666699</c:v>
                </c:pt>
                <c:pt idx="4381" formatCode="General">
                  <c:v>-25.367435791923601</c:v>
                </c:pt>
                <c:pt idx="4382" formatCode="General">
                  <c:v>-25.3880362701927</c:v>
                </c:pt>
                <c:pt idx="4383" formatCode="General">
                  <c:v>-25.408645084340201</c:v>
                </c:pt>
                <c:pt idx="4384" formatCode="General">
                  <c:v>-25.429262234231999</c:v>
                </c:pt>
                <c:pt idx="4385" formatCode="General">
                  <c:v>-25.449887719733798</c:v>
                </c:pt>
                <c:pt idx="4386" formatCode="General">
                  <c:v>-25.470521540711399</c:v>
                </c:pt>
                <c:pt idx="4387" formatCode="General">
                  <c:v>-25.491163697030299</c:v>
                </c:pt>
                <c:pt idx="4388" formatCode="General">
                  <c:v>-25.511814188555899</c:v>
                </c:pt>
                <c:pt idx="4389" formatCode="General">
                  <c:v>-25.532473015153499</c:v>
                </c:pt>
                <c:pt idx="4390" formatCode="General">
                  <c:v>-25.553140176688199</c:v>
                </c:pt>
                <c:pt idx="4391" formatCode="General">
                  <c:v>-25.573815673025099</c:v>
                </c:pt>
                <c:pt idx="4392" formatCode="General">
                  <c:v>-25.594499504028999</c:v>
                </c:pt>
                <c:pt idx="4393" formatCode="General">
                  <c:v>-25.615191669564599</c:v>
                </c:pt>
                <c:pt idx="4394" formatCode="General">
                  <c:v>-25.635892169496699</c:v>
                </c:pt>
                <c:pt idx="4395" formatCode="General">
                  <c:v>-25.656601003689602</c:v>
                </c:pt>
                <c:pt idx="4396" formatCode="General">
                  <c:v>-25.677318172007698</c:v>
                </c:pt>
                <c:pt idx="4397" formatCode="General">
                  <c:v>-25.698043674315301</c:v>
                </c:pt>
                <c:pt idx="4398" formatCode="General">
                  <c:v>-25.7187775104765</c:v>
                </c:pt>
                <c:pt idx="4399" formatCode="General">
                  <c:v>-25.739519680355102</c:v>
                </c:pt>
                <c:pt idx="4400" formatCode="General">
                  <c:v>-25.760270183815301</c:v>
                </c:pt>
                <c:pt idx="4401" formatCode="General">
                  <c:v>-25.781029020722102</c:v>
                </c:pt>
                <c:pt idx="4402" formatCode="General">
                  <c:v>-25.8017961909405</c:v>
                </c:pt>
                <c:pt idx="4403" formatCode="General">
                  <c:v>-25.8225716943351</c:v>
                </c:pt>
                <c:pt idx="4404" formatCode="General">
                  <c:v>-25.8433555307708</c:v>
                </c:pt>
                <c:pt idx="4405" formatCode="General">
                  <c:v>-25.864147700111999</c:v>
                </c:pt>
                <c:pt idx="4406" formatCode="General">
                  <c:v>-25.884948202223502</c:v>
                </c:pt>
                <c:pt idx="4407" formatCode="General">
                  <c:v>-25.9057570369697</c:v>
                </c:pt>
                <c:pt idx="4408" formatCode="General">
                  <c:v>-25.926574204215001</c:v>
                </c:pt>
                <c:pt idx="4409" formatCode="General">
                  <c:v>-25.9473997038235</c:v>
                </c:pt>
                <c:pt idx="4410" formatCode="General">
                  <c:v>-25.968233535659301</c:v>
                </c:pt>
                <c:pt idx="4411" formatCode="General">
                  <c:v>-25.9890756995866</c:v>
                </c:pt>
                <c:pt idx="4412" formatCode="General">
                  <c:v>-26.009926195468999</c:v>
                </c:pt>
                <c:pt idx="4413" formatCode="General">
                  <c:v>-26.030785023170299</c:v>
                </c:pt>
                <c:pt idx="4414" formatCode="General">
                  <c:v>-26.0516521825542</c:v>
                </c:pt>
                <c:pt idx="4415" formatCode="General">
                  <c:v>-26.072527673484199</c:v>
                </c:pt>
                <c:pt idx="4416" formatCode="General">
                  <c:v>-26.093411495823599</c:v>
                </c:pt>
                <c:pt idx="4417" formatCode="General">
                  <c:v>-26.114303649435598</c:v>
                </c:pt>
                <c:pt idx="4418" formatCode="General">
                  <c:v>-26.1352041341835</c:v>
                </c:pt>
                <c:pt idx="4419" formatCode="General">
                  <c:v>-26.156112949930201</c:v>
                </c:pt>
                <c:pt idx="4420" formatCode="General">
                  <c:v>-26.177030096538498</c:v>
                </c:pt>
                <c:pt idx="4421" formatCode="General">
                  <c:v>-26.197955573871401</c:v>
                </c:pt>
                <c:pt idx="4422" formatCode="General">
                  <c:v>-26.2188893817913</c:v>
                </c:pt>
                <c:pt idx="4423" formatCode="General">
                  <c:v>-26.239831520160902</c:v>
                </c:pt>
                <c:pt idx="4424" formatCode="General">
                  <c:v>-26.2607819888423</c:v>
                </c:pt>
                <c:pt idx="4425" formatCode="General">
                  <c:v>-26.281740787697299</c:v>
                </c:pt>
                <c:pt idx="4426" formatCode="General">
                  <c:v>-26.302707916587899</c:v>
                </c:pt>
                <c:pt idx="4427" formatCode="General">
                  <c:v>-26.323683375376</c:v>
                </c:pt>
                <c:pt idx="4428" formatCode="General">
                  <c:v>-26.3446671639235</c:v>
                </c:pt>
                <c:pt idx="4429" formatCode="General">
                  <c:v>-26.365659282092199</c:v>
                </c:pt>
                <c:pt idx="4430" formatCode="General">
                  <c:v>-26.386659729744</c:v>
                </c:pt>
                <c:pt idx="4431" formatCode="General">
                  <c:v>-26.407668506740599</c:v>
                </c:pt>
                <c:pt idx="4432" formatCode="General">
                  <c:v>-26.4286856129436</c:v>
                </c:pt>
                <c:pt idx="4433" formatCode="General">
                  <c:v>-26.449711048214699</c:v>
                </c:pt>
                <c:pt idx="4434" formatCode="General">
                  <c:v>-26.470744812415401</c:v>
                </c:pt>
                <c:pt idx="4435" formatCode="General">
                  <c:v>-26.491786905407199</c:v>
                </c:pt>
                <c:pt idx="4436" formatCode="General">
                  <c:v>-26.512837327051599</c:v>
                </c:pt>
                <c:pt idx="4437" formatCode="General">
                  <c:v>-26.533896077209999</c:v>
                </c:pt>
                <c:pt idx="4438" formatCode="General">
                  <c:v>-26.5549631557436</c:v>
                </c:pt>
                <c:pt idx="4439" formatCode="General">
                  <c:v>-26.576038562513801</c:v>
                </c:pt>
                <c:pt idx="4440" formatCode="General">
                  <c:v>-26.597122297381699</c:v>
                </c:pt>
                <c:pt idx="4441" formatCode="General">
                  <c:v>-26.618214360208601</c:v>
                </c:pt>
                <c:pt idx="4442" formatCode="General">
                  <c:v>-26.639314750855402</c:v>
                </c:pt>
                <c:pt idx="4443" formatCode="General">
                  <c:v>-26.660423469183399</c:v>
                </c:pt>
                <c:pt idx="4444" formatCode="General">
                  <c:v>-26.681540515053001</c:v>
                </c:pt>
                <c:pt idx="4445" formatCode="General">
                  <c:v>-26.702665888323502</c:v>
                </c:pt>
                <c:pt idx="4446" formatCode="General">
                  <c:v>-26.7237995888533</c:v>
                </c:pt>
                <c:pt idx="4447" formatCode="General">
                  <c:v>-26.744941616500501</c:v>
                </c:pt>
                <c:pt idx="4448" formatCode="General">
                  <c:v>-26.766091971123199</c:v>
                </c:pt>
                <c:pt idx="4449" formatCode="General">
                  <c:v>-26.787250652579299</c:v>
                </c:pt>
                <c:pt idx="4450" formatCode="General">
                  <c:v>-26.808417660726501</c:v>
                </c:pt>
                <c:pt idx="4451" formatCode="General">
                  <c:v>-26.8295929954222</c:v>
                </c:pt>
                <c:pt idx="4452" formatCode="General">
                  <c:v>-26.850776656523799</c:v>
                </c:pt>
                <c:pt idx="4453" formatCode="General">
                  <c:v>-26.871968643888401</c:v>
                </c:pt>
                <c:pt idx="4454" formatCode="General">
                  <c:v>-26.893168957372801</c:v>
                </c:pt>
                <c:pt idx="4455" formatCode="General">
                  <c:v>-26.914377596834001</c:v>
                </c:pt>
                <c:pt idx="4456" formatCode="General">
                  <c:v>-26.935594562128902</c:v>
                </c:pt>
                <c:pt idx="4457" formatCode="General">
                  <c:v>-26.956819853114698</c:v>
                </c:pt>
                <c:pt idx="4458" formatCode="General">
                  <c:v>-26.978053469648401</c:v>
                </c:pt>
                <c:pt idx="4459" formatCode="General">
                  <c:v>-26.999295411586701</c:v>
                </c:pt>
                <c:pt idx="4460" formatCode="General">
                  <c:v>-27.020545678786402</c:v>
                </c:pt>
                <c:pt idx="4461" formatCode="General">
                  <c:v>-27.041804271104201</c:v>
                </c:pt>
                <c:pt idx="4462" formatCode="General">
                  <c:v>-27.0630711883964</c:v>
                </c:pt>
                <c:pt idx="4463" formatCode="General">
                  <c:v>-27.084346430519499</c:v>
                </c:pt>
                <c:pt idx="4464" formatCode="General">
                  <c:v>-27.105629997329501</c:v>
                </c:pt>
                <c:pt idx="4465" formatCode="General">
                  <c:v>-27.126921888682599</c:v>
                </c:pt>
                <c:pt idx="4466" formatCode="General">
                  <c:v>-27.148222104434801</c:v>
                </c:pt>
                <c:pt idx="4467" formatCode="General">
                  <c:v>-27.169530644441799</c:v>
                </c:pt>
                <c:pt idx="4468" formatCode="General">
                  <c:v>-27.190847508559699</c:v>
                </c:pt>
                <c:pt idx="4469" formatCode="General">
                  <c:v>-27.212172696644799</c:v>
                </c:pt>
                <c:pt idx="4470" formatCode="General">
                  <c:v>-27.233506208553202</c:v>
                </c:pt>
                <c:pt idx="4471" formatCode="General">
                  <c:v>-27.254848044140701</c:v>
                </c:pt>
                <c:pt idx="4472" formatCode="General">
                  <c:v>-27.2761982032631</c:v>
                </c:pt>
                <c:pt idx="4473" formatCode="General">
                  <c:v>-27.2975566857763</c:v>
                </c:pt>
                <c:pt idx="4474" formatCode="General">
                  <c:v>-27.318923491535699</c:v>
                </c:pt>
                <c:pt idx="4475" formatCode="General">
                  <c:v>-27.340298620396698</c:v>
                </c:pt>
                <c:pt idx="4476" formatCode="General">
                  <c:v>-27.361682072214599</c:v>
                </c:pt>
                <c:pt idx="4477" formatCode="General">
                  <c:v>-27.383073846844699</c:v>
                </c:pt>
                <c:pt idx="4478" formatCode="General">
                  <c:v>-27.404473944141898</c:v>
                </c:pt>
                <c:pt idx="4479" formatCode="General">
                  <c:v>-27.425882363961001</c:v>
                </c:pt>
                <c:pt idx="4480" formatCode="General">
                  <c:v>-27.447299106157001</c:v>
                </c:pt>
                <c:pt idx="4481" formatCode="General">
                  <c:v>-27.468724170584299</c:v>
                </c:pt>
                <c:pt idx="4482" formatCode="General">
                  <c:v>-27.4901575570976</c:v>
                </c:pt>
                <c:pt idx="4483" formatCode="General">
                  <c:v>-27.511599265551101</c:v>
                </c:pt>
                <c:pt idx="4484" formatCode="General">
                  <c:v>-27.533049295799099</c:v>
                </c:pt>
                <c:pt idx="4485" formatCode="General">
                  <c:v>-27.554507647695601</c:v>
                </c:pt>
                <c:pt idx="4486" formatCode="General">
                  <c:v>-27.575974321094499</c:v>
                </c:pt>
                <c:pt idx="4487" formatCode="General">
                  <c:v>-27.597449315849399</c:v>
                </c:pt>
                <c:pt idx="4488" formatCode="General">
                  <c:v>-27.618932631813799</c:v>
                </c:pt>
                <c:pt idx="4489" formatCode="General">
                  <c:v>-27.640424268840999</c:v>
                </c:pt>
                <c:pt idx="4490" formatCode="General">
                  <c:v>-27.661924226784102</c:v>
                </c:pt>
                <c:pt idx="4491" formatCode="General">
                  <c:v>-27.683432505496501</c:v>
                </c:pt>
                <c:pt idx="4492" formatCode="General">
                  <c:v>-27.704949104833101</c:v>
                </c:pt>
                <c:pt idx="4493" formatCode="General">
                  <c:v>-27.726474024648901</c:v>
                </c:pt>
                <c:pt idx="4494" formatCode="General">
                  <c:v>-27.748007264798801</c:v>
                </c:pt>
                <c:pt idx="4495" formatCode="General">
                  <c:v>-27.7695488251378</c:v>
                </c:pt>
                <c:pt idx="4496" formatCode="General">
                  <c:v>-27.791098705520699</c:v>
                </c:pt>
                <c:pt idx="4497" formatCode="General">
                  <c:v>-27.812656905802701</c:v>
                </c:pt>
                <c:pt idx="4498" formatCode="General">
                  <c:v>-27.834223425838498</c:v>
                </c:pt>
                <c:pt idx="4499" formatCode="General">
                  <c:v>-27.855798265482999</c:v>
                </c:pt>
                <c:pt idx="4500" formatCode="General">
                  <c:v>-27.877381424590599</c:v>
                </c:pt>
                <c:pt idx="4501" formatCode="General">
                  <c:v>-27.898972903015601</c:v>
                </c:pt>
                <c:pt idx="4502" formatCode="General">
                  <c:v>-27.920572700612201</c:v>
                </c:pt>
                <c:pt idx="4503" formatCode="General">
                  <c:v>-27.942180817234402</c:v>
                </c:pt>
                <c:pt idx="4504" formatCode="General">
                  <c:v>-27.9637972527362</c:v>
                </c:pt>
                <c:pt idx="4505" formatCode="General">
                  <c:v>-27.9854220069716</c:v>
                </c:pt>
                <c:pt idx="4506" formatCode="General">
                  <c:v>-28.007055079794501</c:v>
                </c:pt>
                <c:pt idx="4507" formatCode="General">
                  <c:v>-28.028696471058499</c:v>
                </c:pt>
                <c:pt idx="4508" formatCode="General">
                  <c:v>-28.050346180617499</c:v>
                </c:pt>
                <c:pt idx="4509" formatCode="General">
                  <c:v>-28.072004208325101</c:v>
                </c:pt>
                <c:pt idx="4510" formatCode="General">
                  <c:v>-28.093670554034802</c:v>
                </c:pt>
                <c:pt idx="4511" formatCode="General">
                  <c:v>-28.115345217600201</c:v>
                </c:pt>
                <c:pt idx="4512" formatCode="General">
                  <c:v>-28.137028198874599</c:v>
                </c:pt>
                <c:pt idx="4513" formatCode="General">
                  <c:v>-28.158719497711299</c:v>
                </c:pt>
                <c:pt idx="4514" formatCode="General">
                  <c:v>-28.180419113963701</c:v>
                </c:pt>
                <c:pt idx="4515" formatCode="General">
                  <c:v>-28.2021270474849</c:v>
                </c:pt>
                <c:pt idx="4516" formatCode="General">
                  <c:v>-28.223843298127498</c:v>
                </c:pt>
                <c:pt idx="4517" formatCode="General">
                  <c:v>-28.245567865744</c:v>
                </c:pt>
                <c:pt idx="4518" formatCode="General">
                  <c:v>-28.267300750186799</c:v>
                </c:pt>
                <c:pt idx="4519" formatCode="General">
                  <c:v>-28.289041951308199</c:v>
                </c:pt>
                <c:pt idx="4520" formatCode="General">
                  <c:v>-28.310791468960101</c:v>
                </c:pt>
                <c:pt idx="4521" formatCode="General">
                  <c:v>-28.3325493029946</c:v>
                </c:pt>
                <c:pt idx="4522" formatCode="General">
                  <c:v>-28.3543154532634</c:v>
                </c:pt>
                <c:pt idx="4523" formatCode="General">
                  <c:v>-28.376089919618401</c:v>
                </c:pt>
                <c:pt idx="4524" formatCode="General">
                  <c:v>-28.3978727019113</c:v>
                </c:pt>
                <c:pt idx="4525" formatCode="General">
                  <c:v>-28.419663799994499</c:v>
                </c:pt>
                <c:pt idx="4526" formatCode="General">
                  <c:v>-28.441463213720201</c:v>
                </c:pt>
                <c:pt idx="4527" formatCode="General">
                  <c:v>-28.463270942940699</c:v>
                </c:pt>
                <c:pt idx="4528" formatCode="General">
                  <c:v>-28.4850869875077</c:v>
                </c:pt>
                <c:pt idx="4529" formatCode="General">
                  <c:v>-28.506911347273</c:v>
                </c:pt>
                <c:pt idx="4530" formatCode="General">
                  <c:v>-28.528744022087899</c:v>
                </c:pt>
                <c:pt idx="4531" formatCode="General">
                  <c:v>-28.550585011803701</c:v>
                </c:pt>
                <c:pt idx="4532" formatCode="General">
                  <c:v>-28.572434316271401</c:v>
                </c:pt>
                <c:pt idx="4533" formatCode="General">
                  <c:v>-28.594291935341602</c:v>
                </c:pt>
                <c:pt idx="4534" formatCode="General">
                  <c:v>-28.616157868864899</c:v>
                </c:pt>
                <c:pt idx="4535" formatCode="General">
                  <c:v>-28.638032116691502</c:v>
                </c:pt>
                <c:pt idx="4536" formatCode="General">
                  <c:v>-28.659914678671601</c:v>
                </c:pt>
                <c:pt idx="4537" formatCode="General">
                  <c:v>-28.6818055546549</c:v>
                </c:pt>
                <c:pt idx="4538" formatCode="General">
                  <c:v>-28.703704744490999</c:v>
                </c:pt>
                <c:pt idx="4539" formatCode="General">
                  <c:v>-28.7256122480293</c:v>
                </c:pt>
                <c:pt idx="4540" formatCode="General">
                  <c:v>-28.7475280651189</c:v>
                </c:pt>
                <c:pt idx="4541" formatCode="General">
                  <c:v>-28.7694521956088</c:v>
                </c:pt>
                <c:pt idx="4542" formatCode="General">
                  <c:v>-28.791384639347399</c:v>
                </c:pt>
                <c:pt idx="4543" formatCode="General">
                  <c:v>-28.813325396183</c:v>
                </c:pt>
                <c:pt idx="4544" formatCode="General">
                  <c:v>-28.8352744659636</c:v>
                </c:pt>
                <c:pt idx="4545" formatCode="General">
                  <c:v>-28.857231848536902</c:v>
                </c:pt>
                <c:pt idx="4546" formatCode="General">
                  <c:v>-28.879197543750799</c:v>
                </c:pt>
                <c:pt idx="4547" formatCode="General">
                  <c:v>-28.901171551452801</c:v>
                </c:pt>
                <c:pt idx="4548" formatCode="General">
                  <c:v>-28.9231538714902</c:v>
                </c:pt>
                <c:pt idx="4549" formatCode="General">
                  <c:v>-28.945144503710399</c:v>
                </c:pt>
                <c:pt idx="4550" formatCode="General">
                  <c:v>-28.967143447960598</c:v>
                </c:pt>
                <c:pt idx="4551" formatCode="General">
                  <c:v>-28.989150704087699</c:v>
                </c:pt>
                <c:pt idx="4552" formatCode="General">
                  <c:v>-29.011166271938599</c:v>
                </c:pt>
                <c:pt idx="4553" formatCode="General">
                  <c:v>-29.033190151359999</c:v>
                </c:pt>
                <c:pt idx="4554" formatCode="General">
                  <c:v>-29.055222342198601</c:v>
                </c:pt>
                <c:pt idx="4555" formatCode="General">
                  <c:v>-29.077262844300801</c:v>
                </c:pt>
                <c:pt idx="4556" formatCode="General">
                  <c:v>-29.0993116575114</c:v>
                </c:pt>
                <c:pt idx="4557" formatCode="General">
                  <c:v>-29.121368781673102</c:v>
                </c:pt>
                <c:pt idx="4558" formatCode="General">
                  <c:v>-29.1434342166283</c:v>
                </c:pt>
                <c:pt idx="4559" formatCode="General">
                  <c:v>-29.165507962219301</c:v>
                </c:pt>
                <c:pt idx="4560" formatCode="General">
                  <c:v>-29.1875900182884</c:v>
                </c:pt>
                <c:pt idx="4561" formatCode="General">
                  <c:v>-29.209680384677601</c:v>
                </c:pt>
                <c:pt idx="4562" formatCode="General">
                  <c:v>-29.231779061229101</c:v>
                </c:pt>
                <c:pt idx="4563" formatCode="General">
                  <c:v>-29.253886047784601</c:v>
                </c:pt>
                <c:pt idx="4564" formatCode="General">
                  <c:v>-29.2760013441859</c:v>
                </c:pt>
                <c:pt idx="4565" formatCode="General">
                  <c:v>-29.298124950274801</c:v>
                </c:pt>
                <c:pt idx="4566" formatCode="General">
                  <c:v>-29.320256865892802</c:v>
                </c:pt>
                <c:pt idx="4567" formatCode="General">
                  <c:v>-29.342397090881299</c:v>
                </c:pt>
                <c:pt idx="4568" formatCode="General">
                  <c:v>-29.3645456250817</c:v>
                </c:pt>
                <c:pt idx="4569" formatCode="General">
                  <c:v>-29.386702468335301</c:v>
                </c:pt>
                <c:pt idx="4570" formatCode="General">
                  <c:v>-29.4088676204832</c:v>
                </c:pt>
                <c:pt idx="4571" formatCode="General">
                  <c:v>-29.431041081366399</c:v>
                </c:pt>
                <c:pt idx="4572" formatCode="General">
                  <c:v>-29.453222850825799</c:v>
                </c:pt>
                <c:pt idx="4573" formatCode="General">
                  <c:v>-29.475412928702301</c:v>
                </c:pt>
                <c:pt idx="4574" formatCode="General">
                  <c:v>-29.497611314836401</c:v>
                </c:pt>
                <c:pt idx="4575" formatCode="General">
                  <c:v>-29.519818009069098</c:v>
                </c:pt>
                <c:pt idx="4576" formatCode="General">
                  <c:v>-29.5420330112415</c:v>
                </c:pt>
                <c:pt idx="4577" formatCode="General">
                  <c:v>-29.564256321195</c:v>
                </c:pt>
                <c:pt idx="4578" formatCode="General">
                  <c:v>-29.586487938770901</c:v>
                </c:pt>
                <c:pt idx="4579" formatCode="General">
                  <c:v>-29.6087278638105</c:v>
                </c:pt>
                <c:pt idx="4580" formatCode="General">
                  <c:v>-29.630976096154601</c:v>
                </c:pt>
                <c:pt idx="4581" formatCode="General">
                  <c:v>-29.653232635644301</c:v>
                </c:pt>
                <c:pt idx="4582" formatCode="General">
                  <c:v>-29.6754974821208</c:v>
                </c:pt>
                <c:pt idx="4583" formatCode="General">
                  <c:v>-29.6977706354274</c:v>
                </c:pt>
                <c:pt idx="4584" formatCode="General">
                  <c:v>-29.720052095407699</c:v>
                </c:pt>
                <c:pt idx="4585" formatCode="General">
                  <c:v>-29.742341861905398</c:v>
                </c:pt>
                <c:pt idx="4586" formatCode="General">
                  <c:v>-29.764639934763601</c:v>
                </c:pt>
                <c:pt idx="4587" formatCode="General">
                  <c:v>-29.786946313825599</c:v>
                </c:pt>
                <c:pt idx="4588" formatCode="General">
                  <c:v>-29.8092609989341</c:v>
                </c:pt>
                <c:pt idx="4589" formatCode="General">
                  <c:v>-29.831583989931801</c:v>
                </c:pt>
                <c:pt idx="4590" formatCode="General">
                  <c:v>-29.853915286661199</c:v>
                </c:pt>
                <c:pt idx="4591" formatCode="General">
                  <c:v>-29.8762548889644</c:v>
                </c:pt>
                <c:pt idx="4592" formatCode="General">
                  <c:v>-29.898602796683601</c:v>
                </c:pt>
                <c:pt idx="4593" formatCode="General">
                  <c:v>-29.9209590096604</c:v>
                </c:pt>
                <c:pt idx="4594" formatCode="General">
                  <c:v>-29.9433235277364</c:v>
                </c:pt>
                <c:pt idx="4595" formatCode="General">
                  <c:v>-29.965696350752999</c:v>
                </c:pt>
                <c:pt idx="4596" formatCode="General">
                  <c:v>-29.9880774785513</c:v>
                </c:pt>
                <c:pt idx="4597" formatCode="General">
                  <c:v>-30.010466910972202</c:v>
                </c:pt>
                <c:pt idx="4598" formatCode="General">
                  <c:v>-30.0328646478564</c:v>
                </c:pt>
                <c:pt idx="4599" formatCode="General">
                  <c:v>-30.055270689044399</c:v>
                </c:pt>
                <c:pt idx="4600" formatCode="General">
                  <c:v>-30.077685034376401</c:v>
                </c:pt>
                <c:pt idx="4601" formatCode="General">
                  <c:v>-30.1001076836924</c:v>
                </c:pt>
                <c:pt idx="4602" formatCode="General">
                  <c:v>-30.122538636832399</c:v>
                </c:pt>
                <c:pt idx="4603" formatCode="General">
                  <c:v>-30.144977893635801</c:v>
                </c:pt>
                <c:pt idx="4604" formatCode="General">
                  <c:v>-30.167425453942101</c:v>
                </c:pt>
                <c:pt idx="4605" formatCode="General">
                  <c:v>-30.189881317590501</c:v>
                </c:pt>
                <c:pt idx="4606" formatCode="General">
                  <c:v>-30.212345484419799</c:v>
                </c:pt>
                <c:pt idx="4607" formatCode="General">
                  <c:v>-30.234817954268099</c:v>
                </c:pt>
                <c:pt idx="4608" formatCode="General">
                  <c:v>-30.257298726972198</c:v>
                </c:pt>
                <c:pt idx="4609" formatCode="General">
                  <c:v>-30.279787802368102</c:v>
                </c:pt>
                <c:pt idx="4610" formatCode="General">
                  <c:v>-30.302285180291801</c:v>
                </c:pt>
                <c:pt idx="4611" formatCode="General">
                  <c:v>-30.324790860579299</c:v>
                </c:pt>
                <c:pt idx="4612" formatCode="General">
                  <c:v>-30.347304843066201</c:v>
                </c:pt>
                <c:pt idx="4613" formatCode="General">
                  <c:v>-30.369827127588</c:v>
                </c:pt>
                <c:pt idx="4614" formatCode="General">
                  <c:v>-30.392357713980001</c:v>
                </c:pt>
                <c:pt idx="4615" formatCode="General">
                  <c:v>-30.414896602077501</c:v>
                </c:pt>
                <c:pt idx="4616" formatCode="General">
                  <c:v>-30.437443791715499</c:v>
                </c:pt>
                <c:pt idx="4617" formatCode="General">
                  <c:v>-30.459999282728901</c:v>
                </c:pt>
                <c:pt idx="4618" formatCode="General">
                  <c:v>-30.482563074952399</c:v>
                </c:pt>
                <c:pt idx="4619" formatCode="General">
                  <c:v>-30.505135168220601</c:v>
                </c:pt>
                <c:pt idx="4620" formatCode="General">
                  <c:v>-30.527715562367799</c:v>
                </c:pt>
                <c:pt idx="4621" formatCode="General">
                  <c:v>-30.550304257228401</c:v>
                </c:pt>
                <c:pt idx="4622" formatCode="General">
                  <c:v>-30.572901252636498</c:v>
                </c:pt>
                <c:pt idx="4623" formatCode="General">
                  <c:v>-30.595506548425799</c:v>
                </c:pt>
                <c:pt idx="4624" formatCode="General">
                  <c:v>-30.6181201444303</c:v>
                </c:pt>
                <c:pt idx="4625" formatCode="General">
                  <c:v>-30.640742040483399</c:v>
                </c:pt>
                <c:pt idx="4626" formatCode="General">
                  <c:v>-30.663372236418699</c:v>
                </c:pt>
                <c:pt idx="4627" formatCode="General">
                  <c:v>-30.686010732069398</c:v>
                </c:pt>
                <c:pt idx="4628" formatCode="General">
                  <c:v>-30.708657527268699</c:v>
                </c:pt>
                <c:pt idx="4629" formatCode="General">
                  <c:v>-30.731312621849501</c:v>
                </c:pt>
                <c:pt idx="4630" formatCode="General">
                  <c:v>-30.7539760156452</c:v>
                </c:pt>
                <c:pt idx="4631" formatCode="General">
                  <c:v>-30.7766477084912</c:v>
                </c:pt>
                <c:pt idx="4632" formatCode="General">
                  <c:v>-30.7993277002229</c:v>
                </c:pt>
                <c:pt idx="4633" formatCode="General">
                  <c:v>-30.822015990675599</c:v>
                </c:pt>
                <c:pt idx="4634" formatCode="General">
                  <c:v>-30.844712579684298</c:v>
                </c:pt>
                <c:pt idx="4635" formatCode="General">
                  <c:v>-30.867417467083701</c:v>
                </c:pt>
                <c:pt idx="4636" formatCode="General">
                  <c:v>-30.8901306527084</c:v>
                </c:pt>
                <c:pt idx="4637" formatCode="General">
                  <c:v>-30.912852136392601</c:v>
                </c:pt>
                <c:pt idx="4638" formatCode="General">
                  <c:v>-30.9355819179703</c:v>
                </c:pt>
                <c:pt idx="4639" formatCode="General">
                  <c:v>-30.9583199972753</c:v>
                </c:pt>
                <c:pt idx="4640" formatCode="General">
                  <c:v>-30.981066374141101</c:v>
                </c:pt>
                <c:pt idx="4641" formatCode="General">
                  <c:v>-31.003821048400901</c:v>
                </c:pt>
                <c:pt idx="4642" formatCode="General">
                  <c:v>-31.0265840198878</c:v>
                </c:pt>
                <c:pt idx="4643" formatCode="General">
                  <c:v>-31.049355288434501</c:v>
                </c:pt>
                <c:pt idx="4644" formatCode="General">
                  <c:v>-31.072134853873202</c:v>
                </c:pt>
                <c:pt idx="4645" formatCode="General">
                  <c:v>-31.094922716033899</c:v>
                </c:pt>
                <c:pt idx="4646" formatCode="General">
                  <c:v>-31.1177188747447</c:v>
                </c:pt>
                <c:pt idx="4647" formatCode="General">
                  <c:v>-31.1405233298334</c:v>
                </c:pt>
                <c:pt idx="4648" formatCode="General">
                  <c:v>-31.1633360811275</c:v>
                </c:pt>
                <c:pt idx="4649" formatCode="General">
                  <c:v>-31.186157128453999</c:v>
                </c:pt>
                <c:pt idx="4650" formatCode="General">
                  <c:v>-31.208986471639701</c:v>
                </c:pt>
                <c:pt idx="4651" formatCode="General">
                  <c:v>-31.2318241105108</c:v>
                </c:pt>
                <c:pt idx="4652" formatCode="General">
                  <c:v>-31.254670044893398</c:v>
                </c:pt>
                <c:pt idx="4653" formatCode="General">
                  <c:v>-31.277524274613501</c:v>
                </c:pt>
                <c:pt idx="4654" formatCode="General">
                  <c:v>-31.300386799499499</c:v>
                </c:pt>
                <c:pt idx="4655" formatCode="General">
                  <c:v>-31.323257619380499</c:v>
                </c:pt>
                <c:pt idx="4656" formatCode="General">
                  <c:v>-31.3461367340851</c:v>
                </c:pt>
                <c:pt idx="4657" formatCode="General">
                  <c:v>-31.3690241434422</c:v>
                </c:pt>
                <c:pt idx="4658" formatCode="General">
                  <c:v>-31.391919847280199</c:v>
                </c:pt>
                <c:pt idx="4659" formatCode="General">
                  <c:v>-31.414823845426699</c:v>
                </c:pt>
                <c:pt idx="4660" formatCode="General">
                  <c:v>-31.4377361377094</c:v>
                </c:pt>
                <c:pt idx="4661" formatCode="General">
                  <c:v>-31.4606567239552</c:v>
                </c:pt>
                <c:pt idx="4662" formatCode="General">
                  <c:v>-31.483585603991099</c:v>
                </c:pt>
                <c:pt idx="4663" formatCode="General">
                  <c:v>-31.506522777643699</c:v>
                </c:pt>
                <c:pt idx="4664" formatCode="General">
                  <c:v>-31.529468244739199</c:v>
                </c:pt>
                <c:pt idx="4665" formatCode="General">
                  <c:v>-31.5524220051038</c:v>
                </c:pt>
                <c:pt idx="4666" formatCode="General">
                  <c:v>-31.575384058563099</c:v>
                </c:pt>
                <c:pt idx="4667" formatCode="General">
                  <c:v>-31.598354404942601</c:v>
                </c:pt>
                <c:pt idx="4668" formatCode="General">
                  <c:v>-31.621333044067601</c:v>
                </c:pt>
                <c:pt idx="4669" formatCode="General">
                  <c:v>-31.6443199757631</c:v>
                </c:pt>
                <c:pt idx="4670" formatCode="General">
                  <c:v>-31.667315199853501</c:v>
                </c:pt>
                <c:pt idx="4671" formatCode="General">
                  <c:v>-31.690318716163301</c:v>
                </c:pt>
                <c:pt idx="4672" formatCode="General">
                  <c:v>-31.713330524516699</c:v>
                </c:pt>
                <c:pt idx="4673" formatCode="General">
                  <c:v>-31.736350624737302</c:v>
                </c:pt>
                <c:pt idx="4674" formatCode="General">
                  <c:v>-31.759379016648801</c:v>
                </c:pt>
                <c:pt idx="4675" formatCode="General">
                  <c:v>-31.782415700074299</c:v>
                </c:pt>
                <c:pt idx="4676" formatCode="General">
                  <c:v>-31.805460674836901</c:v>
                </c:pt>
                <c:pt idx="4677" formatCode="General">
                  <c:v>-31.828513940759301</c:v>
                </c:pt>
                <c:pt idx="4678" formatCode="General">
                  <c:v>-31.851575497663401</c:v>
                </c:pt>
                <c:pt idx="4679" formatCode="General">
                  <c:v>-31.874645345368599</c:v>
                </c:pt>
                <c:pt idx="4680" formatCode="General">
                  <c:v>-31.897723483693699</c:v>
                </c:pt>
                <c:pt idx="4681" formatCode="General">
                  <c:v>-31.920809912456999</c:v>
                </c:pt>
                <c:pt idx="4682" formatCode="General">
                  <c:v>-31.943904631476698</c:v>
                </c:pt>
                <c:pt idx="4683" formatCode="General">
                  <c:v>-31.967007640570898</c:v>
                </c:pt>
                <c:pt idx="4684" formatCode="General">
                  <c:v>-31.9901189395576</c:v>
                </c:pt>
                <c:pt idx="4685" formatCode="General">
                  <c:v>-32.013238528254597</c:v>
                </c:pt>
                <c:pt idx="4686" formatCode="General">
                  <c:v>-32.036366406479402</c:v>
                </c:pt>
                <c:pt idx="4687" formatCode="General">
                  <c:v>-32.059502574049702</c:v>
                </c:pt>
                <c:pt idx="4688" formatCode="General">
                  <c:v>-32.082647030782603</c:v>
                </c:pt>
                <c:pt idx="4689" formatCode="General">
                  <c:v>-32.105799776495303</c:v>
                </c:pt>
                <c:pt idx="4690" formatCode="General">
                  <c:v>-32.128960811004902</c:v>
                </c:pt>
                <c:pt idx="4691" formatCode="General">
                  <c:v>-32.152130134128299</c:v>
                </c:pt>
                <c:pt idx="4692" formatCode="General">
                  <c:v>-32.175307745681998</c:v>
                </c:pt>
                <c:pt idx="4693" formatCode="General">
                  <c:v>-32.1984936454826</c:v>
                </c:pt>
                <c:pt idx="4694" formatCode="General">
                  <c:v>-32.2216878333465</c:v>
                </c:pt>
                <c:pt idx="4695" formatCode="General">
                  <c:v>-32.244890309090003</c:v>
                </c:pt>
                <c:pt idx="4696" formatCode="General">
                  <c:v>-32.268101072528999</c:v>
                </c:pt>
                <c:pt idx="4697" formatCode="General">
                  <c:v>-32.291320123479601</c:v>
                </c:pt>
                <c:pt idx="4698" formatCode="General">
                  <c:v>-32.3145474617574</c:v>
                </c:pt>
                <c:pt idx="4699" formatCode="General">
                  <c:v>-32.337783087178103</c:v>
                </c:pt>
                <c:pt idx="4700" formatCode="General">
                  <c:v>-32.361026999557502</c:v>
                </c:pt>
                <c:pt idx="4701" formatCode="General">
                  <c:v>-32.384279198710999</c:v>
                </c:pt>
                <c:pt idx="4702" formatCode="General">
                  <c:v>-32.407539684454299</c:v>
                </c:pt>
                <c:pt idx="4703" formatCode="General">
                  <c:v>-32.430808456602499</c:v>
                </c:pt>
                <c:pt idx="4704" formatCode="General">
                  <c:v>-32.454085514970998</c:v>
                </c:pt>
                <c:pt idx="4705" formatCode="General">
                  <c:v>-32.4773708593777</c:v>
                </c:pt>
                <c:pt idx="4706" formatCode="General">
                  <c:v>-32.500664489641501</c:v>
                </c:pt>
                <c:pt idx="4707" formatCode="General">
                  <c:v>-32.523966405581199</c:v>
                </c:pt>
                <c:pt idx="4708" formatCode="General">
                  <c:v>-32.547276607015299</c:v>
                </c:pt>
                <c:pt idx="4709" formatCode="General">
                  <c:v>-32.570595093761902</c:v>
                </c:pt>
                <c:pt idx="4710" formatCode="General">
                  <c:v>-32.593921865639203</c:v>
                </c:pt>
                <c:pt idx="4711" formatCode="General">
                  <c:v>-32.617256922464797</c:v>
                </c:pt>
                <c:pt idx="4712" formatCode="General">
                  <c:v>-32.640600264056403</c:v>
                </c:pt>
                <c:pt idx="4713" formatCode="General">
                  <c:v>-32.663951890230003</c:v>
                </c:pt>
                <c:pt idx="4714" formatCode="General">
                  <c:v>-32.687311800801098</c:v>
                </c:pt>
                <c:pt idx="4715" formatCode="General">
                  <c:v>-32.710679995584201</c:v>
                </c:pt>
                <c:pt idx="4716" formatCode="General">
                  <c:v>-32.734056474393299</c:v>
                </c:pt>
                <c:pt idx="4717" formatCode="General">
                  <c:v>-32.757441237041903</c:v>
                </c:pt>
                <c:pt idx="4718" formatCode="General">
                  <c:v>-32.7808342833425</c:v>
                </c:pt>
                <c:pt idx="4719" formatCode="General">
                  <c:v>-32.804235613107402</c:v>
                </c:pt>
                <c:pt idx="4720" formatCode="General">
                  <c:v>-32.827645226148</c:v>
                </c:pt>
                <c:pt idx="4721" formatCode="General">
                  <c:v>-32.8510631222752</c:v>
                </c:pt>
                <c:pt idx="4722" formatCode="General">
                  <c:v>-32.8744893012991</c:v>
                </c:pt>
                <c:pt idx="4723" formatCode="General">
                  <c:v>-32.897923763029503</c:v>
                </c:pt>
                <c:pt idx="4724" formatCode="General">
                  <c:v>-32.921366507275202</c:v>
                </c:pt>
                <c:pt idx="4725" formatCode="General">
                  <c:v>-32.944817533844599</c:v>
                </c:pt>
                <c:pt idx="4726" formatCode="General">
                  <c:v>-32.9682768425455</c:v>
                </c:pt>
                <c:pt idx="4727" formatCode="General">
                  <c:v>-32.991744433184699</c:v>
                </c:pt>
                <c:pt idx="4728" formatCode="General">
                  <c:v>-33.015220305569002</c:v>
                </c:pt>
                <c:pt idx="4729" formatCode="General">
                  <c:v>-33.038704459503897</c:v>
                </c:pt>
                <c:pt idx="4730" formatCode="General">
                  <c:v>-33.062196894794802</c:v>
                </c:pt>
                <c:pt idx="4731" formatCode="General">
                  <c:v>-33.085697611244797</c:v>
                </c:pt>
                <c:pt idx="4732" formatCode="General">
                  <c:v>-33.109206608655803</c:v>
                </c:pt>
                <c:pt idx="4733" formatCode="General">
                  <c:v>-33.132723886829801</c:v>
                </c:pt>
                <c:pt idx="4734" formatCode="General">
                  <c:v>-33.156249445569003</c:v>
                </c:pt>
                <c:pt idx="4735" formatCode="General">
                  <c:v>-33.179783284675501</c:v>
                </c:pt>
                <c:pt idx="4736" formatCode="General">
                  <c:v>-33.203325403951702</c:v>
                </c:pt>
                <c:pt idx="4737" formatCode="General">
                  <c:v>-33.226875803200102</c:v>
                </c:pt>
                <c:pt idx="4738" formatCode="General">
                  <c:v>-33.250434482223397</c:v>
                </c:pt>
                <c:pt idx="4739" formatCode="General">
                  <c:v>-33.2740014408243</c:v>
                </c:pt>
                <c:pt idx="4740" formatCode="General">
                  <c:v>-33.297576678805797</c:v>
                </c:pt>
                <c:pt idx="4741" formatCode="General">
                  <c:v>-33.321160195970798</c:v>
                </c:pt>
                <c:pt idx="4742" formatCode="General">
                  <c:v>-33.344751992122603</c:v>
                </c:pt>
                <c:pt idx="4743" formatCode="General">
                  <c:v>-33.368352067064301</c:v>
                </c:pt>
                <c:pt idx="4744" formatCode="General">
                  <c:v>-33.391960420599602</c:v>
                </c:pt>
                <c:pt idx="4745" formatCode="General">
                  <c:v>-33.415577052531603</c:v>
                </c:pt>
                <c:pt idx="4746" formatCode="General">
                  <c:v>-33.439201962661997</c:v>
                </c:pt>
                <c:pt idx="4747" formatCode="General">
                  <c:v>-33.462835150790099</c:v>
                </c:pt>
                <c:pt idx="4748" formatCode="General">
                  <c:v>-33.486476616715102</c:v>
                </c:pt>
                <c:pt idx="4749" formatCode="General">
                  <c:v>-33.5101263602362</c:v>
                </c:pt>
                <c:pt idx="4750" formatCode="General">
                  <c:v>-33.533784381152003</c:v>
                </c:pt>
                <c:pt idx="4751" formatCode="General">
                  <c:v>-33.557450679261002</c:v>
                </c:pt>
                <c:pt idx="4752" formatCode="General">
                  <c:v>-33.581125254361602</c:v>
                </c:pt>
                <c:pt idx="4753" formatCode="General">
                  <c:v>-33.604808106251802</c:v>
                </c:pt>
                <c:pt idx="4754" formatCode="General">
                  <c:v>-33.628499234729397</c:v>
                </c:pt>
                <c:pt idx="4755" formatCode="General">
                  <c:v>-33.652198639593102</c:v>
                </c:pt>
                <c:pt idx="4756" formatCode="General">
                  <c:v>-33.675906320647698</c:v>
                </c:pt>
                <c:pt idx="4757" formatCode="General">
                  <c:v>-33.699622277700598</c:v>
                </c:pt>
                <c:pt idx="4758" formatCode="General">
                  <c:v>-33.723346510558898</c:v>
                </c:pt>
                <c:pt idx="4759" formatCode="General">
                  <c:v>-33.7470790190294</c:v>
                </c:pt>
                <c:pt idx="4760" formatCode="General">
                  <c:v>-33.770819802918197</c:v>
                </c:pt>
                <c:pt idx="4761" formatCode="General">
                  <c:v>-33.7945688620308</c:v>
                </c:pt>
                <c:pt idx="4762" formatCode="General">
                  <c:v>-33.818326196172698</c:v>
                </c:pt>
                <c:pt idx="4763" formatCode="General">
                  <c:v>-33.842091805149998</c:v>
                </c:pt>
                <c:pt idx="4764" formatCode="General">
                  <c:v>-33.8658656887701</c:v>
                </c:pt>
                <c:pt idx="4765" formatCode="General">
                  <c:v>-33.889647846839203</c:v>
                </c:pt>
                <c:pt idx="4766" formatCode="General">
                  <c:v>-33.9134382791623</c:v>
                </c:pt>
                <c:pt idx="4767" formatCode="General">
                  <c:v>-33.9372369855434</c:v>
                </c:pt>
                <c:pt idx="4768" formatCode="General">
                  <c:v>-33.961043965785301</c:v>
                </c:pt>
                <c:pt idx="4769" formatCode="General">
                  <c:v>-33.984859219689604</c:v>
                </c:pt>
                <c:pt idx="4770" formatCode="General">
                  <c:v>-34.008682747056902</c:v>
                </c:pt>
                <c:pt idx="4771" formatCode="General">
                  <c:v>-34.032514547686603</c:v>
                </c:pt>
                <c:pt idx="4772" formatCode="General">
                  <c:v>-34.056354621376798</c:v>
                </c:pt>
                <c:pt idx="4773" formatCode="General">
                  <c:v>-34.080202967924599</c:v>
                </c:pt>
                <c:pt idx="4774" formatCode="General">
                  <c:v>-34.104059587126102</c:v>
                </c:pt>
                <c:pt idx="4775" formatCode="General">
                  <c:v>-34.127924478775903</c:v>
                </c:pt>
                <c:pt idx="4776" formatCode="General">
                  <c:v>-34.151797642667901</c:v>
                </c:pt>
                <c:pt idx="4777" formatCode="General">
                  <c:v>-34.175679078594399</c:v>
                </c:pt>
                <c:pt idx="4778" formatCode="General">
                  <c:v>-34.1995687863459</c:v>
                </c:pt>
                <c:pt idx="4779" formatCode="General">
                  <c:v>-34.223466765702398</c:v>
                </c:pt>
                <c:pt idx="4780" formatCode="General">
                  <c:v>-34.247373016437201</c:v>
                </c:pt>
                <c:pt idx="4781" formatCode="General">
                  <c:v>-34.271287538323797</c:v>
                </c:pt>
                <c:pt idx="4782" formatCode="General">
                  <c:v>-34.295210331135898</c:v>
                </c:pt>
                <c:pt idx="4783" formatCode="General">
                  <c:v>-34.319141394647403</c:v>
                </c:pt>
                <c:pt idx="4784" formatCode="General">
                  <c:v>-34.343080728632401</c:v>
                </c:pt>
                <c:pt idx="4785" formatCode="General">
                  <c:v>-34.367028332864898</c:v>
                </c:pt>
                <c:pt idx="4786" formatCode="General">
                  <c:v>-34.390984207119502</c:v>
                </c:pt>
                <c:pt idx="4787" formatCode="General">
                  <c:v>-34.4149483511707</c:v>
                </c:pt>
                <c:pt idx="4788" formatCode="General">
                  <c:v>-34.438920764793203</c:v>
                </c:pt>
                <c:pt idx="4789" formatCode="General">
                  <c:v>-34.462901447761901</c:v>
                </c:pt>
                <c:pt idx="4790" formatCode="General">
                  <c:v>-34.486890399852001</c:v>
                </c:pt>
                <c:pt idx="4791" formatCode="General">
                  <c:v>-34.510887620838602</c:v>
                </c:pt>
                <c:pt idx="4792" formatCode="General">
                  <c:v>-34.534893110497201</c:v>
                </c:pt>
                <c:pt idx="4793" formatCode="General">
                  <c:v>-34.558906868603401</c:v>
                </c:pt>
                <c:pt idx="4794" formatCode="General">
                  <c:v>-34.582928894932998</c:v>
                </c:pt>
                <c:pt idx="4795" formatCode="General">
                  <c:v>-34.606959189261801</c:v>
                </c:pt>
                <c:pt idx="4796" formatCode="General">
                  <c:v>-34.630997751366102</c:v>
                </c:pt>
                <c:pt idx="4797" formatCode="General">
                  <c:v>-34.655044581022104</c:v>
                </c:pt>
                <c:pt idx="4798" formatCode="General">
                  <c:v>-34.679099678006096</c:v>
                </c:pt>
                <c:pt idx="4799" formatCode="General">
                  <c:v>-34.7031630420949</c:v>
                </c:pt>
                <c:pt idx="4800" formatCode="General">
                  <c:v>-34.727234673064899</c:v>
                </c:pt>
                <c:pt idx="4801" formatCode="General">
                  <c:v>-34.751314570692401</c:v>
                </c:pt>
                <c:pt idx="4802" formatCode="General">
                  <c:v>-34.775402734759901</c:v>
                </c:pt>
                <c:pt idx="4803" formatCode="General">
                  <c:v>-34.799499165058201</c:v>
                </c:pt>
                <c:pt idx="4804" formatCode="General">
                  <c:v>-34.823603861381301</c:v>
                </c:pt>
                <c:pt idx="4805" formatCode="General">
                  <c:v>-34.847716823521999</c:v>
                </c:pt>
                <c:pt idx="4806" formatCode="General">
                  <c:v>-34.871838051271901</c:v>
                </c:pt>
                <c:pt idx="4807" formatCode="General">
                  <c:v>-34.895967544421502</c:v>
                </c:pt>
                <c:pt idx="4808" formatCode="General">
                  <c:v>-34.9201053027599</c:v>
                </c:pt>
                <c:pt idx="4809" formatCode="General">
                  <c:v>-34.944251326075197</c:v>
                </c:pt>
                <c:pt idx="4810" formatCode="General">
                  <c:v>-34.968405614154101</c:v>
                </c:pt>
                <c:pt idx="4811" formatCode="General">
                  <c:v>-34.992568166782398</c:v>
                </c:pt>
                <c:pt idx="4812" formatCode="General">
                  <c:v>-35.016738983744403</c:v>
                </c:pt>
                <c:pt idx="4813" formatCode="General">
                  <c:v>-35.040918064823302</c:v>
                </c:pt>
                <c:pt idx="4814" formatCode="General">
                  <c:v>-35.065105409801198</c:v>
                </c:pt>
                <c:pt idx="4815" formatCode="General">
                  <c:v>-35.089301018458897</c:v>
                </c:pt>
                <c:pt idx="4816" formatCode="General">
                  <c:v>-35.113504890575904</c:v>
                </c:pt>
                <c:pt idx="4817" formatCode="General">
                  <c:v>-35.137717025930897</c:v>
                </c:pt>
                <c:pt idx="4818" formatCode="General">
                  <c:v>-35.161937424300802</c:v>
                </c:pt>
                <c:pt idx="4819" formatCode="General">
                  <c:v>-35.186166085461899</c:v>
                </c:pt>
                <c:pt idx="4820" formatCode="General">
                  <c:v>-35.210403009188802</c:v>
                </c:pt>
                <c:pt idx="4821" formatCode="General">
                  <c:v>-35.234648195255197</c:v>
                </c:pt>
                <c:pt idx="4822" formatCode="General">
                  <c:v>-35.258901643433497</c:v>
                </c:pt>
                <c:pt idx="4823" formatCode="General">
                  <c:v>-35.283163353494899</c:v>
                </c:pt>
                <c:pt idx="4824" formatCode="General">
                  <c:v>-35.307433325209402</c:v>
                </c:pt>
                <c:pt idx="4825" formatCode="General">
                  <c:v>-35.331711558345901</c:v>
                </c:pt>
                <c:pt idx="4826" formatCode="General">
                  <c:v>-35.355998052672902</c:v>
                </c:pt>
                <c:pt idx="4827" formatCode="General">
                  <c:v>-35.380292807958902</c:v>
                </c:pt>
                <c:pt idx="4828" formatCode="General">
                  <c:v>-35.4045958239725</c:v>
                </c:pt>
                <c:pt idx="4829" formatCode="General">
                  <c:v>-35.428907100482498</c:v>
                </c:pt>
                <c:pt idx="4830" formatCode="General">
                  <c:v>-35.4532266372576</c:v>
                </c:pt>
                <c:pt idx="4831" formatCode="General">
                  <c:v>-35.477554434066498</c:v>
                </c:pt>
                <c:pt idx="4832" formatCode="General">
                  <c:v>-35.501890490678299</c:v>
                </c:pt>
                <c:pt idx="4833" formatCode="General">
                  <c:v>-35.526234806861801</c:v>
                </c:pt>
                <c:pt idx="4834" formatCode="General">
                  <c:v>-35.550587382385999</c:v>
                </c:pt>
                <c:pt idx="4835" formatCode="General">
                  <c:v>-35.574948217020001</c:v>
                </c:pt>
                <c:pt idx="4836" formatCode="General">
                  <c:v>-35.599317310532797</c:v>
                </c:pt>
                <c:pt idx="4837" formatCode="General">
                  <c:v>-35.623694662691499</c:v>
                </c:pt>
                <c:pt idx="4838" formatCode="General">
                  <c:v>-35.648080273262401</c:v>
                </c:pt>
                <c:pt idx="4839" formatCode="General">
                  <c:v>-35.672474142011197</c:v>
                </c:pt>
                <c:pt idx="4840" formatCode="General">
                  <c:v>-35.696876268703299</c:v>
                </c:pt>
                <c:pt idx="4841" formatCode="General">
                  <c:v>-35.721286653103398</c:v>
                </c:pt>
                <c:pt idx="4842" formatCode="General">
                  <c:v>-35.745705294975899</c:v>
                </c:pt>
                <c:pt idx="4843" formatCode="General">
                  <c:v>-35.770132194084702</c:v>
                </c:pt>
                <c:pt idx="4844" formatCode="General">
                  <c:v>-35.794567350193198</c:v>
                </c:pt>
                <c:pt idx="4845" formatCode="General">
                  <c:v>-35.819010763064398</c:v>
                </c:pt>
                <c:pt idx="4846" formatCode="General">
                  <c:v>-35.843462432460797</c:v>
                </c:pt>
                <c:pt idx="4847" formatCode="General">
                  <c:v>-35.867922358144298</c:v>
                </c:pt>
                <c:pt idx="4848" formatCode="General">
                  <c:v>-35.892390539876402</c:v>
                </c:pt>
                <c:pt idx="4849" formatCode="General">
                  <c:v>-35.916866977418401</c:v>
                </c:pt>
                <c:pt idx="4850" formatCode="General">
                  <c:v>-35.941351670528398</c:v>
                </c:pt>
                <c:pt idx="4851" formatCode="General">
                  <c:v>-35.965844618954499</c:v>
                </c:pt>
                <c:pt idx="4852" formatCode="General">
                  <c:v>-35.990345822441</c:v>
                </c:pt>
                <c:pt idx="4853" formatCode="General">
                  <c:v>-36.014855280731602</c:v>
                </c:pt>
                <c:pt idx="4854" formatCode="General">
                  <c:v>-36.039372993569003</c:v>
                </c:pt>
                <c:pt idx="4855" formatCode="General">
                  <c:v>-36.063898960695298</c:v>
                </c:pt>
                <c:pt idx="4856" formatCode="General">
                  <c:v>-36.088433181851897</c:v>
                </c:pt>
                <c:pt idx="4857" formatCode="General">
                  <c:v>-36.112975656779298</c:v>
                </c:pt>
                <c:pt idx="4858" formatCode="General">
                  <c:v>-36.137526385217498</c:v>
                </c:pt>
                <c:pt idx="4859" formatCode="General">
                  <c:v>-36.162085366905401</c:v>
                </c:pt>
                <c:pt idx="4860" formatCode="General">
                  <c:v>-36.186652601581599</c:v>
                </c:pt>
                <c:pt idx="4861" formatCode="General">
                  <c:v>-36.211228088983603</c:v>
                </c:pt>
                <c:pt idx="4862" formatCode="General">
                  <c:v>-36.235811828848298</c:v>
                </c:pt>
                <c:pt idx="4863" formatCode="General">
                  <c:v>-36.260403820911897</c:v>
                </c:pt>
                <c:pt idx="4864" formatCode="General">
                  <c:v>-36.2850040649096</c:v>
                </c:pt>
                <c:pt idx="4865" formatCode="General">
                  <c:v>-36.309612560576198</c:v>
                </c:pt>
                <c:pt idx="4866" formatCode="General">
                  <c:v>-36.3342293076456</c:v>
                </c:pt>
                <c:pt idx="4867" formatCode="General">
                  <c:v>-36.358854305850798</c:v>
                </c:pt>
                <c:pt idx="4868" formatCode="General">
                  <c:v>-36.383487554924301</c:v>
                </c:pt>
                <c:pt idx="4869" formatCode="General">
                  <c:v>-36.408129054597701</c:v>
                </c:pt>
                <c:pt idx="4870" formatCode="General">
                  <c:v>-36.432778804602002</c:v>
                </c:pt>
                <c:pt idx="4871" formatCode="General">
                  <c:v>-36.457436804667203</c:v>
                </c:pt>
                <c:pt idx="4872" formatCode="General">
                  <c:v>-36.482103054522902</c:v>
                </c:pt>
                <c:pt idx="4873" formatCode="General">
                  <c:v>-36.5067775539001</c:v>
                </c:pt>
                <c:pt idx="4874" formatCode="General">
                  <c:v>-36.531460302531102</c:v>
                </c:pt>
                <c:pt idx="4875" formatCode="General">
                  <c:v>-36.556151300145601</c:v>
                </c:pt>
                <c:pt idx="4876" formatCode="General">
                  <c:v>-36.580850546471197</c:v>
                </c:pt>
                <c:pt idx="4877" formatCode="General">
                  <c:v>-36.605558041233301</c:v>
                </c:pt>
                <c:pt idx="4878" formatCode="General">
                  <c:v>-36.630273784156401</c:v>
                </c:pt>
                <c:pt idx="4879" formatCode="General">
                  <c:v>-36.654997774967299</c:v>
                </c:pt>
                <c:pt idx="4880" formatCode="General">
                  <c:v>-36.679730013392899</c:v>
                </c:pt>
                <c:pt idx="4881" formatCode="General">
                  <c:v>-36.704470499159797</c:v>
                </c:pt>
                <c:pt idx="4882" formatCode="General">
                  <c:v>-36.729219231994101</c:v>
                </c:pt>
                <c:pt idx="4883" formatCode="General">
                  <c:v>-36.753976211621698</c:v>
                </c:pt>
                <c:pt idx="4884" formatCode="General">
                  <c:v>-36.778741437767899</c:v>
                </c:pt>
                <c:pt idx="4885" formatCode="General">
                  <c:v>-36.803514910157702</c:v>
                </c:pt>
                <c:pt idx="4886" formatCode="General">
                  <c:v>-36.828296628515901</c:v>
                </c:pt>
                <c:pt idx="4887" formatCode="General">
                  <c:v>-36.853086592566498</c:v>
                </c:pt>
                <c:pt idx="4888" formatCode="General">
                  <c:v>-36.8778848020334</c:v>
                </c:pt>
                <c:pt idx="4889" formatCode="General">
                  <c:v>-36.902691256639997</c:v>
                </c:pt>
                <c:pt idx="4890" formatCode="General">
                  <c:v>-36.9275059561093</c:v>
                </c:pt>
                <c:pt idx="4891" formatCode="General">
                  <c:v>-36.952328900164098</c:v>
                </c:pt>
                <c:pt idx="4892" formatCode="General">
                  <c:v>-36.977160088526396</c:v>
                </c:pt>
                <c:pt idx="4893" formatCode="General">
                  <c:v>-37.001999520918197</c:v>
                </c:pt>
                <c:pt idx="4894" formatCode="General">
                  <c:v>-37.026847197060803</c:v>
                </c:pt>
                <c:pt idx="4895" formatCode="General">
                  <c:v>-37.051703116675299</c:v>
                </c:pt>
                <c:pt idx="4896" formatCode="General">
                  <c:v>-37.076567279481203</c:v>
                </c:pt>
                <c:pt idx="4897" formatCode="General">
                  <c:v>-37.101439685194698</c:v>
                </c:pt>
                <c:pt idx="4898" formatCode="General">
                  <c:v>-37.126320333530799</c:v>
                </c:pt>
                <c:pt idx="4899" formatCode="General">
                  <c:v>-37.151209224203498</c:v>
                </c:pt>
                <c:pt idx="4900" formatCode="General">
                  <c:v>-37.176106356925999</c:v>
                </c:pt>
                <c:pt idx="4901" formatCode="General">
                  <c:v>-37.201011731410603</c:v>
                </c:pt>
                <c:pt idx="4902" formatCode="General">
                  <c:v>-37.225925347368602</c:v>
                </c:pt>
                <c:pt idx="4903" formatCode="General">
                  <c:v>-37.250847204510698</c:v>
                </c:pt>
                <c:pt idx="4904" formatCode="General">
                  <c:v>-37.275777302546302</c:v>
                </c:pt>
                <c:pt idx="4905" formatCode="General">
                  <c:v>-37.300715641184297</c:v>
                </c:pt>
                <c:pt idx="4906" formatCode="General">
                  <c:v>-37.3256622201325</c:v>
                </c:pt>
                <c:pt idx="4907" formatCode="General">
                  <c:v>-37.350617039097997</c:v>
                </c:pt>
                <c:pt idx="4908" formatCode="General">
                  <c:v>-37.375580097786703</c:v>
                </c:pt>
                <c:pt idx="4909" formatCode="General">
                  <c:v>-37.400551395905097</c:v>
                </c:pt>
                <c:pt idx="4910" formatCode="General">
                  <c:v>-37.425530933165398</c:v>
                </c:pt>
                <c:pt idx="4911" formatCode="General">
                  <c:v>-37.450518709282903</c:v>
                </c:pt>
                <c:pt idx="4912" formatCode="General">
                  <c:v>-37.475514723972303</c:v>
                </c:pt>
                <c:pt idx="4913" formatCode="General">
                  <c:v>-37.500518976947497</c:v>
                </c:pt>
                <c:pt idx="4914" formatCode="General">
                  <c:v>-37.525531467920899</c:v>
                </c:pt>
                <c:pt idx="4915" formatCode="General">
                  <c:v>-37.5505521966031</c:v>
                </c:pt>
                <c:pt idx="4916" formatCode="General">
                  <c:v>-37.575581162703998</c:v>
                </c:pt>
                <c:pt idx="4917" formatCode="General">
                  <c:v>-37.600618365931702</c:v>
                </c:pt>
                <c:pt idx="4918" formatCode="General">
                  <c:v>-37.625663805993497</c:v>
                </c:pt>
                <c:pt idx="4919" formatCode="General">
                  <c:v>-37.650717482595198</c:v>
                </c:pt>
                <c:pt idx="4920" formatCode="General">
                  <c:v>-37.675779395441502</c:v>
                </c:pt>
                <c:pt idx="4921" formatCode="General">
                  <c:v>-37.700849544235801</c:v>
                </c:pt>
                <c:pt idx="4922" formatCode="General">
                  <c:v>-37.725927928680498</c:v>
                </c:pt>
                <c:pt idx="4923" formatCode="General">
                  <c:v>-37.751014548476299</c:v>
                </c:pt>
                <c:pt idx="4924" formatCode="General">
                  <c:v>-37.776109403323197</c:v>
                </c:pt>
                <c:pt idx="4925" formatCode="General">
                  <c:v>-37.801212492919603</c:v>
                </c:pt>
                <c:pt idx="4926" formatCode="General">
                  <c:v>-37.826323816962699</c:v>
                </c:pt>
                <c:pt idx="4927" formatCode="General">
                  <c:v>-37.851443375148598</c:v>
                </c:pt>
                <c:pt idx="4928" formatCode="General">
                  <c:v>-37.876571167172202</c:v>
                </c:pt>
                <c:pt idx="4929" formatCode="General">
                  <c:v>-37.901707192726903</c:v>
                </c:pt>
                <c:pt idx="4930" formatCode="General">
                  <c:v>-37.9268514515052</c:v>
                </c:pt>
                <c:pt idx="4931" formatCode="General">
                  <c:v>-37.952003943198001</c:v>
                </c:pt>
                <c:pt idx="4932" formatCode="General">
                  <c:v>-37.977164667495302</c:v>
                </c:pt>
                <c:pt idx="4933" formatCode="General">
                  <c:v>-38.002333624085601</c:v>
                </c:pt>
                <c:pt idx="4934" formatCode="General">
                  <c:v>-38.027510812656303</c:v>
                </c:pt>
                <c:pt idx="4935" formatCode="General">
                  <c:v>-38.052696232893602</c:v>
                </c:pt>
                <c:pt idx="4936" formatCode="General">
                  <c:v>-38.077889884482303</c:v>
                </c:pt>
                <c:pt idx="4937" formatCode="General">
                  <c:v>-38.103091767106001</c:v>
                </c:pt>
                <c:pt idx="4938" formatCode="General">
                  <c:v>-38.1283018804465</c:v>
                </c:pt>
                <c:pt idx="4939" formatCode="General">
                  <c:v>-38.153520224184099</c:v>
                </c:pt>
                <c:pt idx="4940" formatCode="General">
                  <c:v>-38.178746797997803</c:v>
                </c:pt>
                <c:pt idx="4941" formatCode="General">
                  <c:v>-38.203981601564898</c:v>
                </c:pt>
                <c:pt idx="4942" formatCode="General">
                  <c:v>-38.229224634561199</c:v>
                </c:pt>
                <c:pt idx="4943" formatCode="General">
                  <c:v>-38.254475896661198</c:v>
                </c:pt>
                <c:pt idx="4944" formatCode="General">
                  <c:v>-38.279735387537798</c:v>
                </c:pt>
                <c:pt idx="4945" formatCode="General">
                  <c:v>-38.305003106862301</c:v>
                </c:pt>
                <c:pt idx="4946" formatCode="General">
                  <c:v>-38.330279054304803</c:v>
                </c:pt>
                <c:pt idx="4947" formatCode="General">
                  <c:v>-38.355563229525004</c:v>
                </c:pt>
                <c:pt idx="4948" formatCode="General">
                  <c:v>-38.380855632171603</c:v>
                </c:pt>
                <c:pt idx="4949" formatCode="General">
                  <c:v>-38.406156261884099</c:v>
                </c:pt>
                <c:pt idx="4950" formatCode="General">
                  <c:v>-38.431465118294902</c:v>
                </c:pt>
                <c:pt idx="4951" formatCode="General">
                  <c:v>-38.456782201034699</c:v>
                </c:pt>
                <c:pt idx="4952" formatCode="General">
                  <c:v>-38.482107509732799</c:v>
                </c:pt>
                <c:pt idx="4953" formatCode="General">
                  <c:v>-38.507441044017</c:v>
                </c:pt>
                <c:pt idx="4954" formatCode="General">
                  <c:v>-38.532782803513797</c:v>
                </c:pt>
                <c:pt idx="4955" formatCode="General">
                  <c:v>-38.558132787848102</c:v>
                </c:pt>
                <c:pt idx="4956" formatCode="General">
                  <c:v>-38.583490996643498</c:v>
                </c:pt>
                <c:pt idx="4957" formatCode="General">
                  <c:v>-38.608857429521898</c:v>
                </c:pt>
                <c:pt idx="4958" formatCode="General">
                  <c:v>-38.634232086103999</c:v>
                </c:pt>
                <c:pt idx="4959" formatCode="General">
                  <c:v>-38.659614966008803</c:v>
                </c:pt>
                <c:pt idx="4960" formatCode="General">
                  <c:v>-38.685006068854101</c:v>
                </c:pt>
                <c:pt idx="4961" formatCode="General">
                  <c:v>-38.710405394256099</c:v>
                </c:pt>
                <c:pt idx="4962" formatCode="General">
                  <c:v>-38.735812941829501</c:v>
                </c:pt>
                <c:pt idx="4963" formatCode="General">
                  <c:v>-38.761228711187499</c:v>
                </c:pt>
                <c:pt idx="4964" formatCode="General">
                  <c:v>-38.786652701942103</c:v>
                </c:pt>
                <c:pt idx="4965" formatCode="General">
                  <c:v>-38.812084913703501</c:v>
                </c:pt>
                <c:pt idx="4966" formatCode="General">
                  <c:v>-38.837525346080596</c:v>
                </c:pt>
                <c:pt idx="4967" formatCode="General">
                  <c:v>-38.8629739986808</c:v>
                </c:pt>
                <c:pt idx="4968" formatCode="General">
                  <c:v>-38.888430871110003</c:v>
                </c:pt>
                <c:pt idx="4969" formatCode="General">
                  <c:v>-38.913895962972703</c:v>
                </c:pt>
                <c:pt idx="4970" formatCode="General">
                  <c:v>-38.939369273871897</c:v>
                </c:pt>
                <c:pt idx="4971" formatCode="General">
                  <c:v>-38.964850803409</c:v>
                </c:pt>
                <c:pt idx="4972" formatCode="General">
                  <c:v>-38.990340551184097</c:v>
                </c:pt>
                <c:pt idx="4973" formatCode="General">
                  <c:v>-39.015838516795696</c:v>
                </c:pt>
                <c:pt idx="4974" formatCode="General">
                  <c:v>-39.041344699840899</c:v>
                </c:pt>
                <c:pt idx="4975" formatCode="General">
                  <c:v>-39.066859099915199</c:v>
                </c:pt>
                <c:pt idx="4976" formatCode="General">
                  <c:v>-39.092381716612699</c:v>
                </c:pt>
                <c:pt idx="4977" formatCode="General">
                  <c:v>-39.117912549526103</c:v>
                </c:pt>
                <c:pt idx="4978" formatCode="General">
                  <c:v>-39.143451598246301</c:v>
                </c:pt>
                <c:pt idx="4979" formatCode="General">
                  <c:v>-39.168998862391298</c:v>
                </c:pt>
                <c:pt idx="4980" formatCode="General">
                  <c:v>-39.194554341641101</c:v>
                </c:pt>
                <c:pt idx="4981" formatCode="General">
                  <c:v>-39.2201180356846</c:v>
                </c:pt>
                <c:pt idx="4982" formatCode="General">
                  <c:v>-39.245689944206099</c:v>
                </c:pt>
                <c:pt idx="4983" formatCode="General">
                  <c:v>-39.271270066863202</c:v>
                </c:pt>
                <c:pt idx="4984" formatCode="General">
                  <c:v>-39.296858403290798</c:v>
                </c:pt>
                <c:pt idx="4985" formatCode="General">
                  <c:v>-39.3224549531203</c:v>
                </c:pt>
                <c:pt idx="4986" formatCode="General">
                  <c:v>-39.348059715980099</c:v>
                </c:pt>
                <c:pt idx="4987" formatCode="General">
                  <c:v>-39.3736726914954</c:v>
                </c:pt>
                <c:pt idx="4988" formatCode="General">
                  <c:v>-39.3992938792884</c:v>
                </c:pt>
                <c:pt idx="4989" formatCode="General">
                  <c:v>-39.424923278978</c:v>
                </c:pt>
                <c:pt idx="4990" formatCode="General">
                  <c:v>-39.450560890179901</c:v>
                </c:pt>
                <c:pt idx="4991" formatCode="General">
                  <c:v>-39.476206712506603</c:v>
                </c:pt>
                <c:pt idx="4992" formatCode="General">
                  <c:v>-39.501860745567797</c:v>
                </c:pt>
                <c:pt idx="4993" formatCode="General">
                  <c:v>-39.527522988969501</c:v>
                </c:pt>
                <c:pt idx="4994" formatCode="General">
                  <c:v>-39.553193442314999</c:v>
                </c:pt>
                <c:pt idx="4995" formatCode="General">
                  <c:v>-39.578872105204098</c:v>
                </c:pt>
                <c:pt idx="4996" formatCode="General">
                  <c:v>-39.604558977233701</c:v>
                </c:pt>
                <c:pt idx="4997" formatCode="General">
                  <c:v>-39.630254057997298</c:v>
                </c:pt>
                <c:pt idx="4998" formatCode="General">
                  <c:v>-39.655957347085298</c:v>
                </c:pt>
                <c:pt idx="4999" formatCode="General">
                  <c:v>-39.681668844085003</c:v>
                </c:pt>
                <c:pt idx="5000" formatCode="General">
                  <c:v>-39.707388548580496</c:v>
                </c:pt>
                <c:pt idx="5001" formatCode="General">
                  <c:v>-39.733116460152601</c:v>
                </c:pt>
                <c:pt idx="5002" formatCode="General">
                  <c:v>-39.758852578379098</c:v>
                </c:pt>
                <c:pt idx="5003" formatCode="General">
                  <c:v>-39.784596902834501</c:v>
                </c:pt>
                <c:pt idx="5004" formatCode="General">
                  <c:v>-39.810349433090202</c:v>
                </c:pt>
                <c:pt idx="5005" formatCode="General">
                  <c:v>-39.836110168714299</c:v>
                </c:pt>
                <c:pt idx="5006" formatCode="General">
                  <c:v>-39.861879109271797</c:v>
                </c:pt>
                <c:pt idx="5007" formatCode="General">
                  <c:v>-39.887656254324497</c:v>
                </c:pt>
                <c:pt idx="5008" formatCode="General">
                  <c:v>-39.913441603431103</c:v>
                </c:pt>
                <c:pt idx="5009" formatCode="General">
                  <c:v>-39.9392351561468</c:v>
                </c:pt>
                <c:pt idx="5010" formatCode="General">
                  <c:v>-39.965036912023997</c:v>
                </c:pt>
                <c:pt idx="5011" formatCode="General">
                  <c:v>-39.990846870617801</c:v>
                </c:pt>
                <c:pt idx="5012" formatCode="General">
                  <c:v>-40.016665031519402</c:v>
                </c:pt>
                <c:pt idx="5013" formatCode="General">
                  <c:v>-40.042491394337603</c:v>
                </c:pt>
                <c:pt idx="5014" formatCode="General">
                  <c:v>-40.0683259586608</c:v>
                </c:pt>
                <c:pt idx="5015" formatCode="General">
                  <c:v>-40.094168723970299</c:v>
                </c:pt>
                <c:pt idx="5016" formatCode="General">
                  <c:v>-40.120019689691802</c:v>
                </c:pt>
                <c:pt idx="5017" formatCode="General">
                  <c:v>-40.145878855251098</c:v>
                </c:pt>
                <c:pt idx="5018" formatCode="General">
                  <c:v>-40.171746220074297</c:v>
                </c:pt>
                <c:pt idx="5019" formatCode="General">
                  <c:v>-40.197621783587799</c:v>
                </c:pt>
                <c:pt idx="5020" formatCode="General">
                  <c:v>-40.223505545218501</c:v>
                </c:pt>
                <c:pt idx="5021" formatCode="General">
                  <c:v>-40.249397504393102</c:v>
                </c:pt>
                <c:pt idx="5022" formatCode="General">
                  <c:v>-40.275297660539003</c:v>
                </c:pt>
                <c:pt idx="5023" formatCode="General">
                  <c:v>-40.301206013083899</c:v>
                </c:pt>
                <c:pt idx="5024" formatCode="General">
                  <c:v>-40.327122561468101</c:v>
                </c:pt>
                <c:pt idx="5025" formatCode="General">
                  <c:v>-40.353047305144202</c:v>
                </c:pt>
                <c:pt idx="5026" formatCode="General">
                  <c:v>-40.378980243563802</c:v>
                </c:pt>
                <c:pt idx="5027" formatCode="General">
                  <c:v>-40.404921376178102</c:v>
                </c:pt>
                <c:pt idx="5028" formatCode="General">
                  <c:v>-40.430870702436998</c:v>
                </c:pt>
                <c:pt idx="5029" formatCode="General">
                  <c:v>-40.456828221789998</c:v>
                </c:pt>
                <c:pt idx="5030" formatCode="General">
                  <c:v>-40.482793933685699</c:v>
                </c:pt>
                <c:pt idx="5031" formatCode="General">
                  <c:v>-40.508767837571803</c:v>
                </c:pt>
                <c:pt idx="5032" formatCode="General">
                  <c:v>-40.534749932895302</c:v>
                </c:pt>
                <c:pt idx="5033" formatCode="General">
                  <c:v>-40.560740219102499</c:v>
                </c:pt>
                <c:pt idx="5034" formatCode="General">
                  <c:v>-40.586738695638701</c:v>
                </c:pt>
                <c:pt idx="5035" formatCode="General">
                  <c:v>-40.612745361948598</c:v>
                </c:pt>
                <c:pt idx="5036" formatCode="General">
                  <c:v>-40.638760217475898</c:v>
                </c:pt>
                <c:pt idx="5037" formatCode="General">
                  <c:v>-40.664783261663501</c:v>
                </c:pt>
                <c:pt idx="5038" formatCode="General">
                  <c:v>-40.690814493953802</c:v>
                </c:pt>
                <c:pt idx="5039" formatCode="General">
                  <c:v>-40.716853913788</c:v>
                </c:pt>
                <c:pt idx="5040" formatCode="General">
                  <c:v>-40.742901520606601</c:v>
                </c:pt>
                <c:pt idx="5041" formatCode="General">
                  <c:v>-40.768957313849597</c:v>
                </c:pt>
                <c:pt idx="5042" formatCode="General">
                  <c:v>-40.795021292955603</c:v>
                </c:pt>
                <c:pt idx="5043" formatCode="General">
                  <c:v>-40.8210934573682</c:v>
                </c:pt>
                <c:pt idx="5044" formatCode="General">
                  <c:v>-40.847173806585801</c:v>
                </c:pt>
                <c:pt idx="5045" formatCode="General">
                  <c:v>-40.873262340145303</c:v>
                </c:pt>
                <c:pt idx="5046" formatCode="General">
                  <c:v>-40.899359057580597</c:v>
                </c:pt>
                <c:pt idx="5047" formatCode="General">
                  <c:v>-40.925463958423201</c:v>
                </c:pt>
                <c:pt idx="5048" formatCode="General">
                  <c:v>-40.951577042201201</c:v>
                </c:pt>
                <c:pt idx="5049" formatCode="General">
                  <c:v>-40.977698308440402</c:v>
                </c:pt>
                <c:pt idx="5050" formatCode="General">
                  <c:v>-41.003827756663398</c:v>
                </c:pt>
                <c:pt idx="5051" formatCode="General">
                  <c:v>-41.029965386381399</c:v>
                </c:pt>
                <c:pt idx="5052" formatCode="General">
                  <c:v>-41.056111197087603</c:v>
                </c:pt>
                <c:pt idx="5053" formatCode="General">
                  <c:v>-41.0822651882673</c:v>
                </c:pt>
                <c:pt idx="5054" formatCode="General">
                  <c:v>-41.108427359398497</c:v>
                </c:pt>
                <c:pt idx="5055" formatCode="General">
                  <c:v>-41.134597709952203</c:v>
                </c:pt>
                <c:pt idx="5056" formatCode="General">
                  <c:v>-41.160776239392497</c:v>
                </c:pt>
                <c:pt idx="5057" formatCode="General">
                  <c:v>-41.186962947176099</c:v>
                </c:pt>
                <c:pt idx="5058" formatCode="General">
                  <c:v>-41.213157832752898</c:v>
                </c:pt>
                <c:pt idx="5059" formatCode="General">
                  <c:v>-41.239360895565497</c:v>
                </c:pt>
                <c:pt idx="5060" formatCode="General">
                  <c:v>-41.265572135049702</c:v>
                </c:pt>
                <c:pt idx="5061" formatCode="General">
                  <c:v>-41.291791550634002</c:v>
                </c:pt>
                <c:pt idx="5062" formatCode="General">
                  <c:v>-41.318019141739804</c:v>
                </c:pt>
                <c:pt idx="5063" formatCode="General">
                  <c:v>-41.344254907781597</c:v>
                </c:pt>
                <c:pt idx="5064" formatCode="General">
                  <c:v>-41.370498848166498</c:v>
                </c:pt>
                <c:pt idx="5065" formatCode="General">
                  <c:v>-41.396750962294902</c:v>
                </c:pt>
                <c:pt idx="5066" formatCode="General">
                  <c:v>-41.423011249559799</c:v>
                </c:pt>
                <c:pt idx="5067" formatCode="General">
                  <c:v>-41.449279709347103</c:v>
                </c:pt>
                <c:pt idx="5068" formatCode="General">
                  <c:v>-41.475556341035897</c:v>
                </c:pt>
                <c:pt idx="5069" formatCode="General">
                  <c:v>-41.501841143997801</c:v>
                </c:pt>
                <c:pt idx="5070" formatCode="General">
                  <c:v>-41.528134117597503</c:v>
                </c:pt>
                <c:pt idx="5071" formatCode="General">
                  <c:v>-41.554435261192999</c:v>
                </c:pt>
                <c:pt idx="5072" formatCode="General">
                  <c:v>-41.580744574140901</c:v>
                </c:pt>
                <c:pt idx="5073" formatCode="General">
                  <c:v>-41.607062055797499</c:v>
                </c:pt>
                <c:pt idx="5074" formatCode="General">
                  <c:v>-41.633387705516903</c:v>
                </c:pt>
                <c:pt idx="5075" formatCode="General">
                  <c:v>-41.659721522650798</c:v>
                </c:pt>
                <c:pt idx="5076" formatCode="General">
                  <c:v>-41.686063506548599</c:v>
                </c:pt>
                <c:pt idx="5077" formatCode="General">
                  <c:v>-41.712413656557203</c:v>
                </c:pt>
                <c:pt idx="5078" formatCode="General">
                  <c:v>-41.738771972021198</c:v>
                </c:pt>
                <c:pt idx="5079" formatCode="General">
                  <c:v>-41.765138452282898</c:v>
                </c:pt>
                <c:pt idx="5080" formatCode="General">
                  <c:v>-41.791513096682102</c:v>
                </c:pt>
                <c:pt idx="5081" formatCode="General">
                  <c:v>-41.8178959045566</c:v>
                </c:pt>
                <c:pt idx="5082" formatCode="General">
                  <c:v>-41.844286875247001</c:v>
                </c:pt>
                <c:pt idx="5083" formatCode="General">
                  <c:v>-41.870686008096499</c:v>
                </c:pt>
                <c:pt idx="5084" formatCode="General">
                  <c:v>-41.897093302446599</c:v>
                </c:pt>
                <c:pt idx="5085" formatCode="General">
                  <c:v>-41.9235087576374</c:v>
                </c:pt>
                <c:pt idx="5086" formatCode="General">
                  <c:v>-41.949932373006902</c:v>
                </c:pt>
                <c:pt idx="5087" formatCode="General">
                  <c:v>-41.9763641478919</c:v>
                </c:pt>
                <c:pt idx="5088" formatCode="General">
                  <c:v>-42.002804081627303</c:v>
                </c:pt>
                <c:pt idx="5089" formatCode="General">
                  <c:v>-42.029252173546503</c:v>
                </c:pt>
                <c:pt idx="5090" formatCode="General">
                  <c:v>-42.055708422980999</c:v>
                </c:pt>
                <c:pt idx="5091" formatCode="General">
                  <c:v>-42.082172829260998</c:v>
                </c:pt>
                <c:pt idx="5092" formatCode="General">
                  <c:v>-42.108645391714703</c:v>
                </c:pt>
                <c:pt idx="5093" formatCode="General">
                  <c:v>-42.135126109668803</c:v>
                </c:pt>
                <c:pt idx="5094" formatCode="General">
                  <c:v>-42.161614982448398</c:v>
                </c:pt>
                <c:pt idx="5095" formatCode="General">
                  <c:v>-42.188112009376702</c:v>
                </c:pt>
                <c:pt idx="5096" formatCode="General">
                  <c:v>-42.214617189775403</c:v>
                </c:pt>
                <c:pt idx="5097" formatCode="General">
                  <c:v>-42.241130522964497</c:v>
                </c:pt>
                <c:pt idx="5098" formatCode="General">
                  <c:v>-42.267652008262203</c:v>
                </c:pt>
                <c:pt idx="5099" formatCode="General">
                  <c:v>-42.294181644985102</c:v>
                </c:pt>
                <c:pt idx="5100" formatCode="General">
                  <c:v>-42.320719432447099</c:v>
                </c:pt>
                <c:pt idx="5101" formatCode="General">
                  <c:v>-42.3472653699597</c:v>
                </c:pt>
                <c:pt idx="5102" formatCode="General">
                  <c:v>-42.373819456831797</c:v>
                </c:pt>
                <c:pt idx="5103" formatCode="General">
                  <c:v>-42.400381692370303</c:v>
                </c:pt>
                <c:pt idx="5104" formatCode="General">
                  <c:v>-42.426952075879697</c:v>
                </c:pt>
                <c:pt idx="5105" formatCode="General">
                  <c:v>-42.453530606662497</c:v>
                </c:pt>
                <c:pt idx="5106" formatCode="General">
                  <c:v>-42.480117284018498</c:v>
                </c:pt>
                <c:pt idx="5107" formatCode="General">
                  <c:v>-42.506712107245498</c:v>
                </c:pt>
                <c:pt idx="5108" formatCode="General">
                  <c:v>-42.533315075639202</c:v>
                </c:pt>
                <c:pt idx="5109" formatCode="General">
                  <c:v>-42.559926188492597</c:v>
                </c:pt>
                <c:pt idx="5110" formatCode="General">
                  <c:v>-42.586545445096696</c:v>
                </c:pt>
                <c:pt idx="5111" formatCode="General">
                  <c:v>-42.613172844740298</c:v>
                </c:pt>
                <c:pt idx="5112" formatCode="General">
                  <c:v>-42.639808386709703</c:v>
                </c:pt>
                <c:pt idx="5113" formatCode="General">
                  <c:v>-42.666452070291903</c:v>
                </c:pt>
                <c:pt idx="5114" formatCode="General">
                  <c:v>-42.693103894805198</c:v>
                </c:pt>
                <c:pt idx="5115" formatCode="General">
                  <c:v>-42.719763859583502</c:v>
                </c:pt>
                <c:pt idx="5116" formatCode="General">
                  <c:v>-42.746431963945099</c:v>
                </c:pt>
                <c:pt idx="5117" formatCode="General">
                  <c:v>-42.7731082071926</c:v>
                </c:pt>
                <c:pt idx="5118" formatCode="General">
                  <c:v>-42.799792588613201</c:v>
                </c:pt>
                <c:pt idx="5119" formatCode="General">
                  <c:v>-42.826485107478099</c:v>
                </c:pt>
                <c:pt idx="5120" formatCode="General">
                  <c:v>-42.8531857630432</c:v>
                </c:pt>
                <c:pt idx="5121" formatCode="General">
                  <c:v>-42.879894554548798</c:v>
                </c:pt>
                <c:pt idx="5122" formatCode="General">
                  <c:v>-42.906611481219201</c:v>
                </c:pt>
                <c:pt idx="5123" formatCode="General">
                  <c:v>-42.933336542263604</c:v>
                </c:pt>
                <c:pt idx="5124" formatCode="General">
                  <c:v>-42.960069736875099</c:v>
                </c:pt>
                <c:pt idx="5125" formatCode="General">
                  <c:v>-42.986811064161898</c:v>
                </c:pt>
                <c:pt idx="5126" formatCode="General">
                  <c:v>-43.013560523058501</c:v>
                </c:pt>
                <c:pt idx="5127" formatCode="General">
                  <c:v>-43.040318112467602</c:v>
                </c:pt>
                <c:pt idx="5128" formatCode="General">
                  <c:v>-43.067083831293402</c:v>
                </c:pt>
                <c:pt idx="5129" formatCode="General">
                  <c:v>-43.0938576784418</c:v>
                </c:pt>
                <c:pt idx="5130" formatCode="General">
                  <c:v>-43.120639652820003</c:v>
                </c:pt>
                <c:pt idx="5131" formatCode="General">
                  <c:v>-43.147429753336603</c:v>
                </c:pt>
                <c:pt idx="5132" formatCode="General">
                  <c:v>-43.174227978901598</c:v>
                </c:pt>
                <c:pt idx="5133" formatCode="General">
                  <c:v>-43.201034328426601</c:v>
                </c:pt>
                <c:pt idx="5134" formatCode="General">
                  <c:v>-43.227848800824503</c:v>
                </c:pt>
                <c:pt idx="5135" formatCode="General">
                  <c:v>-43.254671395009701</c:v>
                </c:pt>
                <c:pt idx="5136" formatCode="General">
                  <c:v>-43.281502109898</c:v>
                </c:pt>
                <c:pt idx="5137" formatCode="General">
                  <c:v>-43.308340944406602</c:v>
                </c:pt>
                <c:pt idx="5138" formatCode="General">
                  <c:v>-43.335187897453999</c:v>
                </c:pt>
                <c:pt idx="5139" formatCode="General">
                  <c:v>-43.362042967960299</c:v>
                </c:pt>
                <c:pt idx="5140" formatCode="General">
                  <c:v>-43.388906154846801</c:v>
                </c:pt>
                <c:pt idx="5141" formatCode="General">
                  <c:v>-43.415777457036299</c:v>
                </c:pt>
                <c:pt idx="5142" formatCode="General">
                  <c:v>-43.442656873452897</c:v>
                </c:pt>
                <c:pt idx="5143" formatCode="General">
                  <c:v>-43.469544403022198</c:v>
                </c:pt>
                <c:pt idx="5144" formatCode="General">
                  <c:v>-43.496440044670898</c:v>
                </c:pt>
                <c:pt idx="5145" formatCode="General">
                  <c:v>-43.523343797327399</c:v>
                </c:pt>
                <c:pt idx="5146" formatCode="General">
                  <c:v>-43.550255659921199</c:v>
                </c:pt>
                <c:pt idx="5147" formatCode="General">
                  <c:v>-43.577175631383199</c:v>
                </c:pt>
                <c:pt idx="5148" formatCode="General">
                  <c:v>-43.604103710645703</c:v>
                </c:pt>
                <c:pt idx="5149" formatCode="General">
                  <c:v>-43.631039896642399</c:v>
                </c:pt>
                <c:pt idx="5150" formatCode="General">
                  <c:v>-43.657984188307999</c:v>
                </c:pt>
                <c:pt idx="5151" formatCode="General">
                  <c:v>-43.684936584668399</c:v>
                </c:pt>
                <c:pt idx="5152" formatCode="General">
                  <c:v>-43.711897084940901</c:v>
                </c:pt>
                <c:pt idx="5153" formatCode="General">
                  <c:v>-43.738865688363198</c:v>
                </c:pt>
                <c:pt idx="5154" formatCode="General">
                  <c:v>-43.765842394155698</c:v>
                </c:pt>
                <c:pt idx="5155" formatCode="General">
                  <c:v>-43.792827201521497</c:v>
                </c:pt>
                <c:pt idx="5156" formatCode="General">
                  <c:v>-43.819820109646699</c:v>
                </c:pt>
                <c:pt idx="5157" formatCode="General">
                  <c:v>-43.846821117700003</c:v>
                </c:pt>
                <c:pt idx="5158" formatCode="General">
                  <c:v>-43.873830224832901</c:v>
                </c:pt>
                <c:pt idx="5159" formatCode="General">
                  <c:v>-43.900847430179901</c:v>
                </c:pt>
                <c:pt idx="5160" formatCode="General">
                  <c:v>-43.927872732857999</c:v>
                </c:pt>
                <c:pt idx="5161" formatCode="General">
                  <c:v>-43.9549061319671</c:v>
                </c:pt>
                <c:pt idx="5162" formatCode="General">
                  <c:v>-43.9819476265899</c:v>
                </c:pt>
                <c:pt idx="5163" formatCode="General">
                  <c:v>-44.008997215791602</c:v>
                </c:pt>
                <c:pt idx="5164" formatCode="General">
                  <c:v>-44.036054898620499</c:v>
                </c:pt>
                <c:pt idx="5165" formatCode="General">
                  <c:v>-44.063120674107502</c:v>
                </c:pt>
                <c:pt idx="5166" formatCode="General">
                  <c:v>-44.090194541266101</c:v>
                </c:pt>
                <c:pt idx="5167" formatCode="General">
                  <c:v>-44.117276499092704</c:v>
                </c:pt>
                <c:pt idx="5168" formatCode="General">
                  <c:v>-44.144366546566403</c:v>
                </c:pt>
                <c:pt idx="5169" formatCode="General">
                  <c:v>-44.171464682648804</c:v>
                </c:pt>
                <c:pt idx="5170" formatCode="General">
                  <c:v>-44.198570906284601</c:v>
                </c:pt>
                <c:pt idx="5171" formatCode="General">
                  <c:v>-44.225685216400997</c:v>
                </c:pt>
                <c:pt idx="5172" formatCode="General">
                  <c:v>-44.252807611907699</c:v>
                </c:pt>
                <c:pt idx="5173" formatCode="General">
                  <c:v>-44.279938091697503</c:v>
                </c:pt>
                <c:pt idx="5174" formatCode="General">
                  <c:v>-44.307076654645599</c:v>
                </c:pt>
                <c:pt idx="5175" formatCode="General">
                  <c:v>-44.334223299609903</c:v>
                </c:pt>
                <c:pt idx="5176" formatCode="General">
                  <c:v>-44.361378025431101</c:v>
                </c:pt>
                <c:pt idx="5177" formatCode="General">
                  <c:v>-44.388540830932499</c:v>
                </c:pt>
                <c:pt idx="5178" formatCode="General">
                  <c:v>-44.415711714919702</c:v>
                </c:pt>
                <c:pt idx="5179" formatCode="General">
                  <c:v>-44.442890676110203</c:v>
                </c:pt>
                <c:pt idx="5180" formatCode="General">
                  <c:v>-44.470077713142501</c:v>
                </c:pt>
                <c:pt idx="5181" formatCode="General">
                  <c:v>-44.497272824652001</c:v>
                </c:pt>
                <c:pt idx="5182" formatCode="General">
                  <c:v>-44.5244760092706</c:v>
                </c:pt>
                <c:pt idx="5183" formatCode="General">
                  <c:v>-44.551687265626903</c:v>
                </c:pt>
                <c:pt idx="5184" formatCode="General">
                  <c:v>-44.578906592346002</c:v>
                </c:pt>
                <c:pt idx="5185" formatCode="General">
                  <c:v>-44.606133988049997</c:v>
                </c:pt>
                <c:pt idx="5186" formatCode="General">
                  <c:v>-44.633369451357296</c:v>
                </c:pt>
                <c:pt idx="5187" formatCode="General">
                  <c:v>-44.660612980883101</c:v>
                </c:pt>
                <c:pt idx="5188" formatCode="General">
                  <c:v>-44.687864575238997</c:v>
                </c:pt>
                <c:pt idx="5189" formatCode="General">
                  <c:v>-44.715124233033499</c:v>
                </c:pt>
                <c:pt idx="5190" formatCode="General">
                  <c:v>-44.742391952871401</c:v>
                </c:pt>
                <c:pt idx="5191" formatCode="General">
                  <c:v>-44.769667733354503</c:v>
                </c:pt>
                <c:pt idx="5192" formatCode="General">
                  <c:v>-44.796951573080698</c:v>
                </c:pt>
                <c:pt idx="5193" formatCode="General">
                  <c:v>-44.824243470644802</c:v>
                </c:pt>
                <c:pt idx="5194" formatCode="General">
                  <c:v>-44.851543424638201</c:v>
                </c:pt>
                <c:pt idx="5195" formatCode="General">
                  <c:v>-44.8788514336579</c:v>
                </c:pt>
                <c:pt idx="5196" formatCode="General">
                  <c:v>-44.906167496337602</c:v>
                </c:pt>
                <c:pt idx="5197" formatCode="General">
                  <c:v>-44.933491611321301</c:v>
                </c:pt>
                <c:pt idx="5198" formatCode="General">
                  <c:v>-44.960823777250603</c:v>
                </c:pt>
                <c:pt idx="5199" formatCode="General">
                  <c:v>-44.988163992765003</c:v>
                </c:pt>
                <c:pt idx="5200" formatCode="General">
                  <c:v>-45.015512256501999</c:v>
                </c:pt>
                <c:pt idx="5201" formatCode="General">
                  <c:v>-45.042868567096797</c:v>
                </c:pt>
                <c:pt idx="5202" formatCode="General">
                  <c:v>-45.070232923182502</c:v>
                </c:pt>
                <c:pt idx="5203" formatCode="General">
                  <c:v>-45.097605323390098</c:v>
                </c:pt>
                <c:pt idx="5204" formatCode="General">
                  <c:v>-45.124985766348203</c:v>
                </c:pt>
                <c:pt idx="5205" formatCode="General">
                  <c:v>-45.152374250683302</c:v>
                </c:pt>
                <c:pt idx="5206" formatCode="General">
                  <c:v>-45.179770775019897</c:v>
                </c:pt>
                <c:pt idx="5207" formatCode="General">
                  <c:v>-45.207175337980097</c:v>
                </c:pt>
                <c:pt idx="5208" formatCode="General">
                  <c:v>-45.234587938183601</c:v>
                </c:pt>
                <c:pt idx="5209" formatCode="General">
                  <c:v>-45.262008574211301</c:v>
                </c:pt>
                <c:pt idx="5210" formatCode="General">
                  <c:v>-45.2894372444973</c:v>
                </c:pt>
                <c:pt idx="5211" formatCode="General">
                  <c:v>-45.316873947429102</c:v>
                </c:pt>
                <c:pt idx="5212" formatCode="General">
                  <c:v>-45.344318681381203</c:v>
                </c:pt>
                <c:pt idx="5213" formatCode="General">
                  <c:v>-45.371771444714703</c:v>
                </c:pt>
                <c:pt idx="5214" formatCode="General">
                  <c:v>-45.399232235777397</c:v>
                </c:pt>
                <c:pt idx="5215" formatCode="General">
                  <c:v>-45.4267010529042</c:v>
                </c:pt>
                <c:pt idx="5216" formatCode="General">
                  <c:v>-45.454177894416503</c:v>
                </c:pt>
                <c:pt idx="5217" formatCode="General">
                  <c:v>-45.481662758622598</c:v>
                </c:pt>
                <c:pt idx="5218" formatCode="General">
                  <c:v>-45.509155643817699</c:v>
                </c:pt>
                <c:pt idx="5219" formatCode="General">
                  <c:v>-45.536656548283403</c:v>
                </c:pt>
                <c:pt idx="5220" formatCode="General">
                  <c:v>-45.564165470288401</c:v>
                </c:pt>
                <c:pt idx="5221" formatCode="General">
                  <c:v>-45.591682408087998</c:v>
                </c:pt>
                <c:pt idx="5222" formatCode="General">
                  <c:v>-45.619207359937299</c:v>
                </c:pt>
                <c:pt idx="5223" formatCode="General">
                  <c:v>-45.646740324132701</c:v>
                </c:pt>
                <c:pt idx="5224" formatCode="General">
                  <c:v>-45.674281298973497</c:v>
                </c:pt>
                <c:pt idx="5225" formatCode="General">
                  <c:v>-45.701830282746201</c:v>
                </c:pt>
                <c:pt idx="5226" formatCode="General">
                  <c:v>-45.729387273724697</c:v>
                </c:pt>
                <c:pt idx="5227" formatCode="General">
                  <c:v>-45.756952270170302</c:v>
                </c:pt>
                <c:pt idx="5228" formatCode="General">
                  <c:v>-45.7845252703314</c:v>
                </c:pt>
                <c:pt idx="5229" formatCode="General">
                  <c:v>-45.812106272443799</c:v>
                </c:pt>
                <c:pt idx="5230" formatCode="General">
                  <c:v>-45.839695274730502</c:v>
                </c:pt>
                <c:pt idx="5231" formatCode="General">
                  <c:v>-45.867292275402001</c:v>
                </c:pt>
                <c:pt idx="5232" formatCode="General">
                  <c:v>-45.894897272655697</c:v>
                </c:pt>
                <c:pt idx="5233" formatCode="General">
                  <c:v>-45.922510264676703</c:v>
                </c:pt>
                <c:pt idx="5234" formatCode="General">
                  <c:v>-45.950131249636797</c:v>
                </c:pt>
                <c:pt idx="5235" formatCode="General">
                  <c:v>-45.977760225695697</c:v>
                </c:pt>
                <c:pt idx="5236" formatCode="General">
                  <c:v>-46.005397190999702</c:v>
                </c:pt>
                <c:pt idx="5237" formatCode="General">
                  <c:v>-46.033042143682799</c:v>
                </c:pt>
                <c:pt idx="5238" formatCode="General">
                  <c:v>-46.060695081866001</c:v>
                </c:pt>
                <c:pt idx="5239" formatCode="General">
                  <c:v>-46.088356003657502</c:v>
                </c:pt>
                <c:pt idx="5240" formatCode="General">
                  <c:v>-46.116024907152898</c:v>
                </c:pt>
                <c:pt idx="5241" formatCode="General">
                  <c:v>-46.143701790456497</c:v>
                </c:pt>
                <c:pt idx="5242" formatCode="General">
                  <c:v>-46.1713866517578</c:v>
                </c:pt>
                <c:pt idx="5243" formatCode="General">
                  <c:v>-46.199079489267199</c:v>
                </c:pt>
                <c:pt idx="5244" formatCode="General">
                  <c:v>-46.226780301184597</c:v>
                </c:pt>
                <c:pt idx="5245" formatCode="General">
                  <c:v>-46.254489085699902</c:v>
                </c:pt>
                <c:pt idx="5246" formatCode="General">
                  <c:v>-46.282205840992603</c:v>
                </c:pt>
                <c:pt idx="5247" formatCode="General">
                  <c:v>-46.309930565231802</c:v>
                </c:pt>
                <c:pt idx="5248" formatCode="General">
                  <c:v>-46.337663256576398</c:v>
                </c:pt>
                <c:pt idx="5249" formatCode="General">
                  <c:v>-46.365403913174802</c:v>
                </c:pt>
                <c:pt idx="5250" formatCode="General">
                  <c:v>-46.393152533165299</c:v>
                </c:pt>
                <c:pt idx="5251" formatCode="General">
                  <c:v>-46.420909114675702</c:v>
                </c:pt>
                <c:pt idx="5252" formatCode="General">
                  <c:v>-46.448673655823498</c:v>
                </c:pt>
                <c:pt idx="5253" formatCode="General">
                  <c:v>-46.476446154715703</c:v>
                </c:pt>
                <c:pt idx="5254" formatCode="General">
                  <c:v>-46.504226609449198</c:v>
                </c:pt>
                <c:pt idx="5255" formatCode="General">
                  <c:v>-46.5320150181104</c:v>
                </c:pt>
                <c:pt idx="5256" formatCode="General">
                  <c:v>-46.559811378775201</c:v>
                </c:pt>
                <c:pt idx="5257" formatCode="General">
                  <c:v>-46.5876156895092</c:v>
                </c:pt>
                <c:pt idx="5258" formatCode="General">
                  <c:v>-46.615427948367802</c:v>
                </c:pt>
                <c:pt idx="5259" formatCode="General">
                  <c:v>-46.643248153395596</c:v>
                </c:pt>
                <c:pt idx="5260" formatCode="General">
                  <c:v>-46.671076302627199</c:v>
                </c:pt>
                <c:pt idx="5261" formatCode="General">
                  <c:v>-46.698912394086399</c:v>
                </c:pt>
                <c:pt idx="5262" formatCode="General">
                  <c:v>-46.726756425781097</c:v>
                </c:pt>
                <c:pt idx="5263" formatCode="General">
                  <c:v>-46.754608395660703</c:v>
                </c:pt>
                <c:pt idx="5264" formatCode="General">
                  <c:v>-46.782468301626103</c:v>
                </c:pt>
                <c:pt idx="5265" formatCode="General">
                  <c:v>-46.810336141553599</c:v>
                </c:pt>
                <c:pt idx="5266" formatCode="General">
                  <c:v>-46.838211913295098</c:v>
                </c:pt>
                <c:pt idx="5267" formatCode="General">
                  <c:v>-46.866095614678002</c:v>
                </c:pt>
                <c:pt idx="5268" formatCode="General">
                  <c:v>-46.8939872435053</c:v>
                </c:pt>
                <c:pt idx="5269" formatCode="General">
                  <c:v>-46.921886797555501</c:v>
                </c:pt>
                <c:pt idx="5270" formatCode="General">
                  <c:v>-46.949794274582601</c:v>
                </c:pt>
                <c:pt idx="5271" formatCode="General">
                  <c:v>-46.9777096723383</c:v>
                </c:pt>
                <c:pt idx="5272" formatCode="General">
                  <c:v>-47.005632988612497</c:v>
                </c:pt>
                <c:pt idx="5273" formatCode="General">
                  <c:v>-47.033564221181898</c:v>
                </c:pt>
                <c:pt idx="5274" formatCode="General">
                  <c:v>-47.061503367796497</c:v>
                </c:pt>
                <c:pt idx="5275" formatCode="General">
                  <c:v>-47.089450426179603</c:v>
                </c:pt>
                <c:pt idx="5276" formatCode="General">
                  <c:v>-47.117405394027401</c:v>
                </c:pt>
                <c:pt idx="5277" formatCode="General">
                  <c:v>-47.145368269009403</c:v>
                </c:pt>
                <c:pt idx="5278" formatCode="General">
                  <c:v>-47.173339048761299</c:v>
                </c:pt>
                <c:pt idx="5279" formatCode="General">
                  <c:v>-47.201317730834703</c:v>
                </c:pt>
                <c:pt idx="5280" formatCode="General">
                  <c:v>-47.229304312720501</c:v>
                </c:pt>
                <c:pt idx="5281" formatCode="General">
                  <c:v>-47.257298791887401</c:v>
                </c:pt>
                <c:pt idx="5282" formatCode="General">
                  <c:v>-47.285301165782201</c:v>
                </c:pt>
                <c:pt idx="5283" formatCode="General">
                  <c:v>-47.313311431829803</c:v>
                </c:pt>
                <c:pt idx="5284" formatCode="General">
                  <c:v>-47.341329587433002</c:v>
                </c:pt>
                <c:pt idx="5285" formatCode="General">
                  <c:v>-47.369355629972603</c:v>
                </c:pt>
                <c:pt idx="5286" formatCode="General">
                  <c:v>-47.397389556807397</c:v>
                </c:pt>
                <c:pt idx="5287" formatCode="General">
                  <c:v>-47.4254313652741</c:v>
                </c:pt>
                <c:pt idx="5288" formatCode="General">
                  <c:v>-47.453481052687202</c:v>
                </c:pt>
                <c:pt idx="5289" formatCode="General">
                  <c:v>-47.481538616339499</c:v>
                </c:pt>
                <c:pt idx="5290" formatCode="General">
                  <c:v>-47.509604053501199</c:v>
                </c:pt>
                <c:pt idx="5291" formatCode="General">
                  <c:v>-47.537677361420698</c:v>
                </c:pt>
                <c:pt idx="5292" formatCode="General">
                  <c:v>-47.565758537324299</c:v>
                </c:pt>
                <c:pt idx="5293" formatCode="General">
                  <c:v>-47.593847578415897</c:v>
                </c:pt>
                <c:pt idx="5294" formatCode="General">
                  <c:v>-47.621944481877499</c:v>
                </c:pt>
                <c:pt idx="5295" formatCode="General">
                  <c:v>-47.650049244868697</c:v>
                </c:pt>
                <c:pt idx="5296" formatCode="General">
                  <c:v>-47.678161864527098</c:v>
                </c:pt>
                <c:pt idx="5297" formatCode="General">
                  <c:v>-47.706282337967899</c:v>
                </c:pt>
                <c:pt idx="5298" formatCode="General">
                  <c:v>-47.734410662284397</c:v>
                </c:pt>
                <c:pt idx="5299" formatCode="General">
                  <c:v>-47.762546834547202</c:v>
                </c:pt>
                <c:pt idx="5300" formatCode="General">
                  <c:v>-47.790690851847302</c:v>
                </c:pt>
                <c:pt idx="5301" formatCode="General">
                  <c:v>-47.818842711339698</c:v>
                </c:pt>
                <c:pt idx="5302" formatCode="General">
                  <c:v>-47.847002410184203</c:v>
                </c:pt>
                <c:pt idx="5303" formatCode="General">
                  <c:v>-47.875169945533102</c:v>
                </c:pt>
                <c:pt idx="5304" formatCode="General">
                  <c:v>-47.903345314531201</c:v>
                </c:pt>
                <c:pt idx="5305" formatCode="General">
                  <c:v>-47.931528514315502</c:v>
                </c:pt>
                <c:pt idx="5306" formatCode="General">
                  <c:v>-47.959719542015897</c:v>
                </c:pt>
                <c:pt idx="5307" formatCode="General">
                  <c:v>-47.987918394754502</c:v>
                </c:pt>
                <c:pt idx="5308" formatCode="General">
                  <c:v>-48.016125069645803</c:v>
                </c:pt>
                <c:pt idx="5309" formatCode="General">
                  <c:v>-48.044339563796797</c:v>
                </c:pt>
                <c:pt idx="5310" formatCode="General">
                  <c:v>-48.072561874306999</c:v>
                </c:pt>
                <c:pt idx="5311" formatCode="General">
                  <c:v>-48.1007919982681</c:v>
                </c:pt>
                <c:pt idx="5312" formatCode="General">
                  <c:v>-48.129029932764297</c:v>
                </c:pt>
                <c:pt idx="5313" formatCode="General">
                  <c:v>-48.157275674871997</c:v>
                </c:pt>
                <c:pt idx="5314" formatCode="General">
                  <c:v>-48.185529221660197</c:v>
                </c:pt>
                <c:pt idx="5315" formatCode="General">
                  <c:v>-48.213790570190099</c:v>
                </c:pt>
                <c:pt idx="5316" formatCode="General">
                  <c:v>-48.242059717514998</c:v>
                </c:pt>
                <c:pt idx="5317" formatCode="General">
                  <c:v>-48.270336660680798</c:v>
                </c:pt>
                <c:pt idx="5318" formatCode="General">
                  <c:v>-48.298621396725601</c:v>
                </c:pt>
                <c:pt idx="5319" formatCode="General">
                  <c:v>-48.326913922679502</c:v>
                </c:pt>
                <c:pt idx="5320" formatCode="General">
                  <c:v>-48.355214235565299</c:v>
                </c:pt>
                <c:pt idx="5321" formatCode="General">
                  <c:v>-48.383522332397703</c:v>
                </c:pt>
                <c:pt idx="5322" formatCode="General">
                  <c:v>-48.411838210183603</c:v>
                </c:pt>
                <c:pt idx="5323" formatCode="General">
                  <c:v>-48.440161865922299</c:v>
                </c:pt>
                <c:pt idx="5324" formatCode="General">
                  <c:v>-48.468493296605203</c:v>
                </c:pt>
                <c:pt idx="5325" formatCode="General">
                  <c:v>-48.496832499205098</c:v>
                </c:pt>
                <c:pt idx="5326" formatCode="General">
                  <c:v>-48.525179470572901</c:v>
                </c:pt>
                <c:pt idx="5327" formatCode="General">
                  <c:v>-48.553534207420498</c:v>
                </c:pt>
                <c:pt idx="5328" formatCode="General">
                  <c:v>-48.581896706372397</c:v>
                </c:pt>
                <c:pt idx="5329" formatCode="General">
                  <c:v>-48.610266963995102</c:v>
                </c:pt>
                <c:pt idx="5330" formatCode="General">
                  <c:v>-48.638644976831401</c:v>
                </c:pt>
                <c:pt idx="5331" formatCode="General">
                  <c:v>-48.667030741400502</c:v>
                </c:pt>
                <c:pt idx="5332" formatCode="General">
                  <c:v>-48.695424254197597</c:v>
                </c:pt>
                <c:pt idx="5333" formatCode="General">
                  <c:v>-48.7238255116945</c:v>
                </c:pt>
                <c:pt idx="5334" formatCode="General">
                  <c:v>-48.752234510338802</c:v>
                </c:pt>
                <c:pt idx="5335" formatCode="General">
                  <c:v>-48.780651246554797</c:v>
                </c:pt>
                <c:pt idx="5336" formatCode="General">
                  <c:v>-48.809075716742498</c:v>
                </c:pt>
                <c:pt idx="5337" formatCode="General">
                  <c:v>-48.8375079172786</c:v>
                </c:pt>
                <c:pt idx="5338" formatCode="General">
                  <c:v>-48.865947844515503</c:v>
                </c:pt>
                <c:pt idx="5339" formatCode="General">
                  <c:v>-48.894395494782103</c:v>
                </c:pt>
                <c:pt idx="5340" formatCode="General">
                  <c:v>-48.9228508643833</c:v>
                </c:pt>
                <c:pt idx="5341" formatCode="General">
                  <c:v>-48.951313949600099</c:v>
                </c:pt>
                <c:pt idx="5342" formatCode="General">
                  <c:v>-48.979784746689603</c:v>
                </c:pt>
                <c:pt idx="5343" formatCode="General">
                  <c:v>-49.008263251885197</c:v>
                </c:pt>
                <c:pt idx="5344" formatCode="General">
                  <c:v>-49.036749461396198</c:v>
                </c:pt>
                <c:pt idx="5345" formatCode="General">
                  <c:v>-49.065243371408002</c:v>
                </c:pt>
                <c:pt idx="5346" formatCode="General">
                  <c:v>-49.093744978082</c:v>
                </c:pt>
                <c:pt idx="5347" formatCode="General">
                  <c:v>-49.122254277555797</c:v>
                </c:pt>
                <c:pt idx="5348" formatCode="General">
                  <c:v>-49.150771265942801</c:v>
                </c:pt>
                <c:pt idx="5349" formatCode="General">
                  <c:v>-49.179295939332697</c:v>
                </c:pt>
                <c:pt idx="5350" formatCode="General">
                  <c:v>-49.207828293790797</c:v>
                </c:pt>
                <c:pt idx="5351" formatCode="General">
                  <c:v>-49.236368325358796</c:v>
                </c:pt>
                <c:pt idx="5352" formatCode="General">
                  <c:v>-49.264916030098902</c:v>
                </c:pt>
                <c:pt idx="5353" formatCode="General">
                  <c:v>-49.293471404348097</c:v>
                </c:pt>
                <c:pt idx="5354" formatCode="General">
                  <c:v>-49.322034444569702</c:v>
                </c:pt>
                <c:pt idx="5355" formatCode="General">
                  <c:v>-49.350605147177603</c:v>
                </c:pt>
                <c:pt idx="5356" formatCode="General">
                  <c:v>-49.379183508536599</c:v>
                </c:pt>
                <c:pt idx="5357" formatCode="General">
                  <c:v>-49.4077695249619</c:v>
                </c:pt>
                <c:pt idx="5358" formatCode="General">
                  <c:v>-49.436363192719703</c:v>
                </c:pt>
                <c:pt idx="5359" formatCode="General">
                  <c:v>-49.464964508026704</c:v>
                </c:pt>
                <c:pt idx="5360" formatCode="General">
                  <c:v>-49.493573467050297</c:v>
                </c:pt>
                <c:pt idx="5361" formatCode="General">
                  <c:v>-49.522190065908703</c:v>
                </c:pt>
                <c:pt idx="5362" formatCode="General">
                  <c:v>-49.550814300670297</c:v>
                </c:pt>
                <c:pt idx="5363" formatCode="General">
                  <c:v>-49.579446167354703</c:v>
                </c:pt>
                <c:pt idx="5364" formatCode="General">
                  <c:v>-49.608085661931597</c:v>
                </c:pt>
                <c:pt idx="5365" formatCode="General">
                  <c:v>-49.636732780321601</c:v>
                </c:pt>
                <c:pt idx="5366" formatCode="General">
                  <c:v>-49.665387518395796</c:v>
                </c:pt>
                <c:pt idx="5367" formatCode="General">
                  <c:v>-49.6940498719758</c:v>
                </c:pt>
                <c:pt idx="5368" formatCode="General">
                  <c:v>-49.722719836833697</c:v>
                </c:pt>
                <c:pt idx="5369" formatCode="General">
                  <c:v>-49.751397408692398</c:v>
                </c:pt>
                <c:pt idx="5370" formatCode="General">
                  <c:v>-49.780082583228797</c:v>
                </c:pt>
                <c:pt idx="5371" formatCode="General">
                  <c:v>-49.808775356096099</c:v>
                </c:pt>
                <c:pt idx="5372" formatCode="General">
                  <c:v>-49.837475722918597</c:v>
                </c:pt>
                <c:pt idx="5373" formatCode="General">
                  <c:v>-49.866183679284802</c:v>
                </c:pt>
                <c:pt idx="5374" formatCode="General">
                  <c:v>-49.894899220746801</c:v>
                </c:pt>
                <c:pt idx="5375" formatCode="General">
                  <c:v>-49.923622342820799</c:v>
                </c:pt>
                <c:pt idx="5376" formatCode="General">
                  <c:v>-49.952353040986303</c:v>
                </c:pt>
                <c:pt idx="5377" formatCode="General">
                  <c:v>-49.981091310686999</c:v>
                </c:pt>
                <c:pt idx="5378" formatCode="General">
                  <c:v>-50.009837147330103</c:v>
                </c:pt>
                <c:pt idx="5379" formatCode="General">
                  <c:v>-50.038590546221698</c:v>
                </c:pt>
                <c:pt idx="5380" formatCode="General">
                  <c:v>-50.067351502268401</c:v>
                </c:pt>
                <c:pt idx="5381" formatCode="General">
                  <c:v>-50.096120010188102</c:v>
                </c:pt>
                <c:pt idx="5382" formatCode="General">
                  <c:v>-50.124896064688599</c:v>
                </c:pt>
                <c:pt idx="5383" formatCode="General">
                  <c:v>-50.153679660467297</c:v>
                </c:pt>
                <c:pt idx="5384" formatCode="General">
                  <c:v>-50.182470792211603</c:v>
                </c:pt>
                <c:pt idx="5385" formatCode="General">
                  <c:v>-50.211269454598501</c:v>
                </c:pt>
                <c:pt idx="5386" formatCode="General">
                  <c:v>-50.240075642294798</c:v>
                </c:pt>
                <c:pt idx="5387" formatCode="General">
                  <c:v>-50.268889349957199</c:v>
                </c:pt>
                <c:pt idx="5388" formatCode="General">
                  <c:v>-50.2977105722318</c:v>
                </c:pt>
                <c:pt idx="5389" formatCode="General">
                  <c:v>-50.3265393036422</c:v>
                </c:pt>
                <c:pt idx="5390" formatCode="General">
                  <c:v>-50.355375538587502</c:v>
                </c:pt>
                <c:pt idx="5391" formatCode="General">
                  <c:v>-50.384219271451499</c:v>
                </c:pt>
                <c:pt idx="5392" formatCode="General">
                  <c:v>-50.4130704966026</c:v>
                </c:pt>
                <c:pt idx="5393" formatCode="General">
                  <c:v>-50.441929208393603</c:v>
                </c:pt>
                <c:pt idx="5394" formatCode="General">
                  <c:v>-50.470795401162299</c:v>
                </c:pt>
                <c:pt idx="5395" formatCode="General">
                  <c:v>-50.499669069230798</c:v>
                </c:pt>
                <c:pt idx="5396" formatCode="General">
                  <c:v>-50.528550206905798</c:v>
                </c:pt>
                <c:pt idx="5397" formatCode="General">
                  <c:v>-50.557438808478501</c:v>
                </c:pt>
                <c:pt idx="5398" formatCode="General">
                  <c:v>-50.586334868224696</c:v>
                </c:pt>
                <c:pt idx="5399" formatCode="General">
                  <c:v>-50.615238380404598</c:v>
                </c:pt>
                <c:pt idx="5400" formatCode="General">
                  <c:v>-50.644149339262903</c:v>
                </c:pt>
                <c:pt idx="5401" formatCode="General">
                  <c:v>-50.673067739028802</c:v>
                </c:pt>
                <c:pt idx="5402" formatCode="General">
                  <c:v>-50.7019935739159</c:v>
                </c:pt>
                <c:pt idx="5403" formatCode="General">
                  <c:v>-50.730926838122102</c:v>
                </c:pt>
                <c:pt idx="5404" formatCode="General">
                  <c:v>-50.759867525829698</c:v>
                </c:pt>
                <c:pt idx="5405" formatCode="General">
                  <c:v>-50.7888156312641</c:v>
                </c:pt>
                <c:pt idx="5406" formatCode="General">
                  <c:v>-50.817771148920201</c:v>
                </c:pt>
                <c:pt idx="5407" formatCode="General">
                  <c:v>-50.846734073371699</c:v>
                </c:pt>
                <c:pt idx="5408" formatCode="General">
                  <c:v>-50.875704399149797</c:v>
                </c:pt>
                <c:pt idx="5409" formatCode="General">
                  <c:v>-50.9046821207425</c:v>
                </c:pt>
                <c:pt idx="5410" formatCode="General">
                  <c:v>-50.933667232595198</c:v>
                </c:pt>
                <c:pt idx="5411" formatCode="General">
                  <c:v>-50.9626597291103</c:v>
                </c:pt>
                <c:pt idx="5412" formatCode="General">
                  <c:v>-50.991659604647403</c:v>
                </c:pt>
                <c:pt idx="5413" formatCode="General">
                  <c:v>-51.020666853523402</c:v>
                </c:pt>
                <c:pt idx="5414" formatCode="General">
                  <c:v>-51.049681470011997</c:v>
                </c:pt>
                <c:pt idx="5415" formatCode="General">
                  <c:v>-51.0787034483441</c:v>
                </c:pt>
                <c:pt idx="5416" formatCode="General">
                  <c:v>-51.107732782707799</c:v>
                </c:pt>
                <c:pt idx="5417" formatCode="General">
                  <c:v>-51.136769467248101</c:v>
                </c:pt>
                <c:pt idx="5418" formatCode="General">
                  <c:v>-51.165813496066797</c:v>
                </c:pt>
                <c:pt idx="5419" formatCode="General">
                  <c:v>-51.194864863223202</c:v>
                </c:pt>
                <c:pt idx="5420" formatCode="General">
                  <c:v>-51.223923562733198</c:v>
                </c:pt>
                <c:pt idx="5421" formatCode="General">
                  <c:v>-51.252989588569797</c:v>
                </c:pt>
                <c:pt idx="5422" formatCode="General">
                  <c:v>-51.282062934663003</c:v>
                </c:pt>
                <c:pt idx="5423" formatCode="General">
                  <c:v>-51.311143594899498</c:v>
                </c:pt>
                <c:pt idx="5424" formatCode="General">
                  <c:v>-51.340231563123098</c:v>
                </c:pt>
                <c:pt idx="5425" formatCode="General">
                  <c:v>-51.3693268331346</c:v>
                </c:pt>
                <c:pt idx="5426" formatCode="General">
                  <c:v>-51.398429398691299</c:v>
                </c:pt>
                <c:pt idx="5427" formatCode="General">
                  <c:v>-51.427539253507703</c:v>
                </c:pt>
                <c:pt idx="5428" formatCode="General">
                  <c:v>-51.456656391255002</c:v>
                </c:pt>
                <c:pt idx="5429" formatCode="General">
                  <c:v>-51.485780805506799</c:v>
                </c:pt>
                <c:pt idx="5430" formatCode="General">
                  <c:v>-51.5149124898129</c:v>
                </c:pt>
                <c:pt idx="5431" formatCode="General">
                  <c:v>-51.544051437825203</c:v>
                </c:pt>
                <c:pt idx="5432" formatCode="General">
                  <c:v>-51.573197643198</c:v>
                </c:pt>
                <c:pt idx="5433" formatCode="General">
                  <c:v>-51.602351099578001</c:v>
                </c:pt>
                <c:pt idx="5434" formatCode="General">
                  <c:v>-51.631511800601601</c:v>
                </c:pt>
                <c:pt idx="5435" formatCode="General">
                  <c:v>-51.660679739892998</c:v>
                </c:pt>
                <c:pt idx="5436" formatCode="General">
                  <c:v>-51.6898549110647</c:v>
                </c:pt>
                <c:pt idx="5437" formatCode="General">
                  <c:v>-51.719037307716597</c:v>
                </c:pt>
                <c:pt idx="5438" formatCode="General">
                  <c:v>-51.748226923436498</c:v>
                </c:pt>
                <c:pt idx="5439" formatCode="General">
                  <c:v>-51.777423751800299</c:v>
                </c:pt>
                <c:pt idx="5440" formatCode="General">
                  <c:v>-51.806627786371202</c:v>
                </c:pt>
                <c:pt idx="5441" formatCode="General">
                  <c:v>-51.835839020700703</c:v>
                </c:pt>
                <c:pt idx="5442" formatCode="General">
                  <c:v>-51.865057448327597</c:v>
                </c:pt>
                <c:pt idx="5443" formatCode="General">
                  <c:v>-51.894283062778499</c:v>
                </c:pt>
                <c:pt idx="5444" formatCode="General">
                  <c:v>-51.923515857567899</c:v>
                </c:pt>
                <c:pt idx="5445" formatCode="General">
                  <c:v>-51.952755826197802</c:v>
                </c:pt>
                <c:pt idx="5446" formatCode="General">
                  <c:v>-51.982002962157701</c:v>
                </c:pt>
                <c:pt idx="5447" formatCode="General">
                  <c:v>-52.011257258925198</c:v>
                </c:pt>
                <c:pt idx="5448" formatCode="General">
                  <c:v>-52.0405187099649</c:v>
                </c:pt>
                <c:pt idx="5449" formatCode="General">
                  <c:v>-52.069787308729502</c:v>
                </c:pt>
                <c:pt idx="5450" formatCode="General">
                  <c:v>-52.099063048658898</c:v>
                </c:pt>
                <c:pt idx="5451" formatCode="General">
                  <c:v>-52.128345923180703</c:v>
                </c:pt>
                <c:pt idx="5452" formatCode="General">
                  <c:v>-52.157635925710103</c:v>
                </c:pt>
                <c:pt idx="5453" formatCode="General">
                  <c:v>-52.186933049649497</c:v>
                </c:pt>
                <c:pt idx="5454" formatCode="General">
                  <c:v>-52.216237288389202</c:v>
                </c:pt>
                <c:pt idx="5455" formatCode="General">
                  <c:v>-52.245548635236098</c:v>
                </c:pt>
                <c:pt idx="5456" formatCode="General">
                  <c:v>-52.2748670833071</c:v>
                </c:pt>
                <c:pt idx="5457" formatCode="General">
                  <c:v>-52.304192625648099</c:v>
                </c:pt>
                <c:pt idx="5458" formatCode="General">
                  <c:v>-52.333525255264497</c:v>
                </c:pt>
                <c:pt idx="5459" formatCode="General">
                  <c:v>-52.362864965120799</c:v>
                </c:pt>
                <c:pt idx="5460" formatCode="General">
                  <c:v>-52.392211748141101</c:v>
                </c:pt>
                <c:pt idx="5461" formatCode="General">
                  <c:v>-52.421565597255203</c:v>
                </c:pt>
                <c:pt idx="5462" formatCode="General">
                  <c:v>-52.450926505432498</c:v>
                </c:pt>
                <c:pt idx="5463" formatCode="General">
                  <c:v>-52.480294465599201</c:v>
                </c:pt>
                <c:pt idx="5464" formatCode="General">
                  <c:v>-52.509669470624601</c:v>
                </c:pt>
                <c:pt idx="5465" formatCode="General">
                  <c:v>-52.539051513320501</c:v>
                </c:pt>
                <c:pt idx="5466" formatCode="General">
                  <c:v>-52.568440586441298</c:v>
                </c:pt>
                <c:pt idx="5467" formatCode="General">
                  <c:v>-52.597836682684402</c:v>
                </c:pt>
                <c:pt idx="5468" formatCode="General">
                  <c:v>-52.627239794689402</c:v>
                </c:pt>
                <c:pt idx="5469" formatCode="General">
                  <c:v>-52.656649915038798</c:v>
                </c:pt>
                <c:pt idx="5470" formatCode="General">
                  <c:v>-52.686067036257803</c:v>
                </c:pt>
                <c:pt idx="5471" formatCode="General">
                  <c:v>-52.715491150814103</c:v>
                </c:pt>
                <c:pt idx="5472" formatCode="General">
                  <c:v>-52.7449222511177</c:v>
                </c:pt>
                <c:pt idx="5473" formatCode="General">
                  <c:v>-52.774360329521798</c:v>
                </c:pt>
                <c:pt idx="5474" formatCode="General">
                  <c:v>-52.803805378321599</c:v>
                </c:pt>
                <c:pt idx="5475" formatCode="General">
                  <c:v>-52.833257389754998</c:v>
                </c:pt>
                <c:pt idx="5476" formatCode="General">
                  <c:v>-52.8627163560027</c:v>
                </c:pt>
                <c:pt idx="5477" formatCode="General">
                  <c:v>-52.892182269187501</c:v>
                </c:pt>
                <c:pt idx="5478" formatCode="General">
                  <c:v>-52.921655121374897</c:v>
                </c:pt>
                <c:pt idx="5479" formatCode="General">
                  <c:v>-52.951134904573003</c:v>
                </c:pt>
                <c:pt idx="5480" formatCode="General">
                  <c:v>-52.980621610732101</c:v>
                </c:pt>
                <c:pt idx="5481" formatCode="General">
                  <c:v>-53.010115231745097</c:v>
                </c:pt>
                <c:pt idx="5482" formatCode="General">
                  <c:v>-53.039615759442498</c:v>
                </c:pt>
                <c:pt idx="5483" formatCode="General">
                  <c:v>-53.069123185553501</c:v>
                </c:pt>
                <c:pt idx="5484" formatCode="General">
                  <c:v>-53.098637501730302</c:v>
                </c:pt>
                <c:pt idx="5485" formatCode="General">
                  <c:v>-53.128158699583999</c:v>
                </c:pt>
                <c:pt idx="5486" formatCode="General">
                  <c:v>-53.157686770684499</c:v>
                </c:pt>
                <c:pt idx="5487" formatCode="General">
                  <c:v>-53.187221706560699</c:v>
                </c:pt>
                <c:pt idx="5488" formatCode="General">
                  <c:v>-53.216763498700097</c:v>
                </c:pt>
                <c:pt idx="5489" formatCode="General">
                  <c:v>-53.2463121385492</c:v>
                </c:pt>
                <c:pt idx="5490" formatCode="General">
                  <c:v>-53.2758676175131</c:v>
                </c:pt>
                <c:pt idx="5491" formatCode="General">
                  <c:v>-53.305429926955597</c:v>
                </c:pt>
                <c:pt idx="5492" formatCode="General">
                  <c:v>-53.3349990581995</c:v>
                </c:pt>
                <c:pt idx="5493" formatCode="General">
                  <c:v>-53.364575002525903</c:v>
                </c:pt>
                <c:pt idx="5494" formatCode="General">
                  <c:v>-53.394157751174902</c:v>
                </c:pt>
                <c:pt idx="5495" formatCode="General">
                  <c:v>-53.423747295345301</c:v>
                </c:pt>
                <c:pt idx="5496" formatCode="General">
                  <c:v>-53.453343626145397</c:v>
                </c:pt>
                <c:pt idx="5497" formatCode="General">
                  <c:v>-53.482946734457101</c:v>
                </c:pt>
                <c:pt idx="5498" formatCode="General">
                  <c:v>-53.512556611102099</c:v>
                </c:pt>
                <c:pt idx="5499" formatCode="General">
                  <c:v>-53.5421732468958</c:v>
                </c:pt>
                <c:pt idx="5500" formatCode="General">
                  <c:v>-53.5717966326471</c:v>
                </c:pt>
                <c:pt idx="5501" formatCode="General">
                  <c:v>-53.601426759158699</c:v>
                </c:pt>
                <c:pt idx="5502" formatCode="General">
                  <c:v>-53.631063617226602</c:v>
                </c:pt>
                <c:pt idx="5503" formatCode="General">
                  <c:v>-53.660707197640598</c:v>
                </c:pt>
                <c:pt idx="5504" formatCode="General">
                  <c:v>-53.690357491184002</c:v>
                </c:pt>
                <c:pt idx="5505" formatCode="General">
                  <c:v>-53.720014488633701</c:v>
                </c:pt>
                <c:pt idx="5506" formatCode="General">
                  <c:v>-53.749678180759901</c:v>
                </c:pt>
                <c:pt idx="5507" formatCode="General">
                  <c:v>-53.779348558456398</c:v>
                </c:pt>
                <c:pt idx="5508" formatCode="General">
                  <c:v>-53.809025612816399</c:v>
                </c:pt>
                <c:pt idx="5509" formatCode="General">
                  <c:v>-53.838709334927202</c:v>
                </c:pt>
                <c:pt idx="5510" formatCode="General">
                  <c:v>-53.868399715838898</c:v>
                </c:pt>
                <c:pt idx="5511" formatCode="General">
                  <c:v>-53.898096746563702</c:v>
                </c:pt>
                <c:pt idx="5512" formatCode="General">
                  <c:v>-53.927800418076799</c:v>
                </c:pt>
                <c:pt idx="5513" formatCode="General">
                  <c:v>-53.9575107213156</c:v>
                </c:pt>
                <c:pt idx="5514" formatCode="General">
                  <c:v>-53.987227647179999</c:v>
                </c:pt>
                <c:pt idx="5515" formatCode="General">
                  <c:v>-54.016951186532502</c:v>
                </c:pt>
                <c:pt idx="5516" formatCode="General">
                  <c:v>-54.046681330197899</c:v>
                </c:pt>
                <c:pt idx="5517" formatCode="General">
                  <c:v>-54.076418068963697</c:v>
                </c:pt>
                <c:pt idx="5518" formatCode="General">
                  <c:v>-54.106161393579697</c:v>
                </c:pt>
                <c:pt idx="5519" formatCode="General">
                  <c:v>-54.135911294757904</c:v>
                </c:pt>
                <c:pt idx="5520" formatCode="General">
                  <c:v>-54.165667763173097</c:v>
                </c:pt>
                <c:pt idx="5521" formatCode="General">
                  <c:v>-54.1954307894623</c:v>
                </c:pt>
                <c:pt idx="5522" formatCode="General">
                  <c:v>-54.225200364224797</c:v>
                </c:pt>
                <c:pt idx="5523" formatCode="General">
                  <c:v>-54.2549764780224</c:v>
                </c:pt>
                <c:pt idx="5524" formatCode="General">
                  <c:v>-54.284759121379103</c:v>
                </c:pt>
                <c:pt idx="5525" formatCode="General">
                  <c:v>-54.314548284783903</c:v>
                </c:pt>
                <c:pt idx="5526" formatCode="General">
                  <c:v>-54.344343958717403</c:v>
                </c:pt>
                <c:pt idx="5527" formatCode="General">
                  <c:v>-54.374146133618197</c:v>
                </c:pt>
                <c:pt idx="5528" formatCode="General">
                  <c:v>-54.403954799739402</c:v>
                </c:pt>
                <c:pt idx="5529" formatCode="General">
                  <c:v>-54.433769947243597</c:v>
                </c:pt>
                <c:pt idx="5530" formatCode="General">
                  <c:v>-54.46359156626</c:v>
                </c:pt>
                <c:pt idx="5531" formatCode="General">
                  <c:v>-54.493419646885201</c:v>
                </c:pt>
                <c:pt idx="5532" formatCode="General">
                  <c:v>-54.523254179186203</c:v>
                </c:pt>
                <c:pt idx="5533" formatCode="General">
                  <c:v>-54.553095153200502</c:v>
                </c:pt>
                <c:pt idx="5534" formatCode="General">
                  <c:v>-54.582942558936601</c:v>
                </c:pt>
                <c:pt idx="5535" formatCode="General">
                  <c:v>-54.612796386373397</c:v>
                </c:pt>
                <c:pt idx="5536" formatCode="General">
                  <c:v>-54.642656625460702</c:v>
                </c:pt>
                <c:pt idx="5537" formatCode="General">
                  <c:v>-54.672523266118802</c:v>
                </c:pt>
                <c:pt idx="5538" formatCode="General">
                  <c:v>-54.702396298238703</c:v>
                </c:pt>
                <c:pt idx="5539" formatCode="General">
                  <c:v>-54.732275711682</c:v>
                </c:pt>
                <c:pt idx="5540" formatCode="General">
                  <c:v>-54.762161496280903</c:v>
                </c:pt>
                <c:pt idx="5541" formatCode="General">
                  <c:v>-54.792053641838301</c:v>
                </c:pt>
                <c:pt idx="5542" formatCode="General">
                  <c:v>-54.8219521381276</c:v>
                </c:pt>
                <c:pt idx="5543" formatCode="General">
                  <c:v>-54.851856974893003</c:v>
                </c:pt>
                <c:pt idx="5544" formatCode="General">
                  <c:v>-54.881768141849001</c:v>
                </c:pt>
                <c:pt idx="5545" formatCode="General">
                  <c:v>-54.9116856286808</c:v>
                </c:pt>
                <c:pt idx="5546" formatCode="General">
                  <c:v>-54.941609425044298</c:v>
                </c:pt>
                <c:pt idx="5547" formatCode="General">
                  <c:v>-54.971539520565798</c:v>
                </c:pt>
                <c:pt idx="5548" formatCode="General">
                  <c:v>-55.001475904842103</c:v>
                </c:pt>
                <c:pt idx="5549" formatCode="General">
                  <c:v>-55.031418567555903</c:v>
                </c:pt>
                <c:pt idx="5550" formatCode="General">
                  <c:v>-55.061367498526103</c:v>
                </c:pt>
                <c:pt idx="5551" formatCode="General">
                  <c:v>-55.091322687569203</c:v>
                </c:pt>
                <c:pt idx="5552" formatCode="General">
                  <c:v>-55.121284124485101</c:v>
                </c:pt>
                <c:pt idx="5553" formatCode="General">
                  <c:v>-55.151251799057498</c:v>
                </c:pt>
                <c:pt idx="5554" formatCode="General">
                  <c:v>-55.181225701053499</c:v>
                </c:pt>
                <c:pt idx="5555" formatCode="General">
                  <c:v>-55.2112058200318</c:v>
                </c:pt>
                <c:pt idx="5556" formatCode="General">
                  <c:v>-55.241192145274397</c:v>
                </c:pt>
                <c:pt idx="5557" formatCode="General">
                  <c:v>-55.271184666020702</c:v>
                </c:pt>
                <c:pt idx="5558" formatCode="General">
                  <c:v>-55.301183371490502</c:v>
                </c:pt>
                <c:pt idx="5559" formatCode="General">
                  <c:v>-55.331188250883599</c:v>
                </c:pt>
                <c:pt idx="5560" formatCode="General">
                  <c:v>-55.361199293380302</c:v>
                </c:pt>
                <c:pt idx="5561" formatCode="General">
                  <c:v>-55.391216488140799</c:v>
                </c:pt>
                <c:pt idx="5562" formatCode="General">
                  <c:v>-55.421239824305502</c:v>
                </c:pt>
                <c:pt idx="5563" formatCode="General">
                  <c:v>-55.451269290995</c:v>
                </c:pt>
                <c:pt idx="5564" formatCode="General">
                  <c:v>-55.481304877310102</c:v>
                </c:pt>
                <c:pt idx="5565" formatCode="General">
                  <c:v>-55.511346572331597</c:v>
                </c:pt>
                <c:pt idx="5566" formatCode="General">
                  <c:v>-55.541394365120503</c:v>
                </c:pt>
                <c:pt idx="5567" formatCode="General">
                  <c:v>-55.5714482447178</c:v>
                </c:pt>
                <c:pt idx="5568" formatCode="General">
                  <c:v>-55.6015082001447</c:v>
                </c:pt>
                <c:pt idx="5569" formatCode="General">
                  <c:v>-55.631574220402598</c:v>
                </c:pt>
                <c:pt idx="5570" formatCode="General">
                  <c:v>-55.661646294472803</c:v>
                </c:pt>
                <c:pt idx="5571" formatCode="General">
                  <c:v>-55.691724411316599</c:v>
                </c:pt>
                <c:pt idx="5572" formatCode="General">
                  <c:v>-55.721808559875598</c:v>
                </c:pt>
                <c:pt idx="5573" formatCode="General">
                  <c:v>-55.751898729060102</c:v>
                </c:pt>
                <c:pt idx="5574" formatCode="General">
                  <c:v>-55.781994907673401</c:v>
                </c:pt>
                <c:pt idx="5575" formatCode="General">
                  <c:v>-55.812097084456298</c:v>
                </c:pt>
                <c:pt idx="5576" formatCode="General">
                  <c:v>-55.842205248149298</c:v>
                </c:pt>
                <c:pt idx="5577" formatCode="General">
                  <c:v>-55.872319387492396</c:v>
                </c:pt>
                <c:pt idx="5578" formatCode="General">
                  <c:v>-55.902439491225003</c:v>
                </c:pt>
                <c:pt idx="5579" formatCode="General">
                  <c:v>-55.932565548086103</c:v>
                </c:pt>
                <c:pt idx="5580" formatCode="General">
                  <c:v>-55.962697546814297</c:v>
                </c:pt>
                <c:pt idx="5581" formatCode="General">
                  <c:v>-55.992835476147498</c:v>
                </c:pt>
                <c:pt idx="5582" formatCode="General">
                  <c:v>-56.022979324823197</c:v>
                </c:pt>
                <c:pt idx="5583" formatCode="General">
                  <c:v>-56.053129081578497</c:v>
                </c:pt>
                <c:pt idx="5584" formatCode="General">
                  <c:v>-56.083284735149803</c:v>
                </c:pt>
                <c:pt idx="5585" formatCode="General">
                  <c:v>-56.113446274273102</c:v>
                </c:pt>
                <c:pt idx="5586" formatCode="General">
                  <c:v>-56.143613687683803</c:v>
                </c:pt>
                <c:pt idx="5587" formatCode="General">
                  <c:v>-56.1737869641169</c:v>
                </c:pt>
                <c:pt idx="5588" formatCode="General">
                  <c:v>-56.203966092471902</c:v>
                </c:pt>
                <c:pt idx="5589" formatCode="General">
                  <c:v>-56.234151061792502</c:v>
                </c:pt>
                <c:pt idx="5590" formatCode="General">
                  <c:v>-56.264341861086898</c:v>
                </c:pt>
                <c:pt idx="5591" formatCode="General">
                  <c:v>-56.2945384793275</c:v>
                </c:pt>
                <c:pt idx="5592" formatCode="General">
                  <c:v>-56.324740905451101</c:v>
                </c:pt>
                <c:pt idx="5593" formatCode="General">
                  <c:v>-56.354949128358797</c:v>
                </c:pt>
                <c:pt idx="5594" formatCode="General">
                  <c:v>-56.385163136915899</c:v>
                </c:pt>
                <c:pt idx="5595" formatCode="General">
                  <c:v>-56.4153829199523</c:v>
                </c:pt>
                <c:pt idx="5596" formatCode="General">
                  <c:v>-56.445608466262001</c:v>
                </c:pt>
                <c:pt idx="5597" formatCode="General">
                  <c:v>-56.4758397646033</c:v>
                </c:pt>
                <c:pt idx="5598" formatCode="General">
                  <c:v>-56.506076803699003</c:v>
                </c:pt>
                <c:pt idx="5599" formatCode="General">
                  <c:v>-56.536319572295099</c:v>
                </c:pt>
                <c:pt idx="5600" formatCode="General">
                  <c:v>-56.566568059408503</c:v>
                </c:pt>
                <c:pt idx="5601" formatCode="General">
                  <c:v>-56.596822254158397</c:v>
                </c:pt>
                <c:pt idx="5602" formatCode="General">
                  <c:v>-56.627082145641801</c:v>
                </c:pt>
                <c:pt idx="5603" formatCode="General">
                  <c:v>-56.657347722933899</c:v>
                </c:pt>
                <c:pt idx="5604" formatCode="General">
                  <c:v>-56.687618975087801</c:v>
                </c:pt>
                <c:pt idx="5605" formatCode="General">
                  <c:v>-56.717895891134702</c:v>
                </c:pt>
                <c:pt idx="5606" formatCode="General">
                  <c:v>-56.748178460083402</c:v>
                </c:pt>
                <c:pt idx="5607" formatCode="General">
                  <c:v>-56.778466670921297</c:v>
                </c:pt>
                <c:pt idx="5608" formatCode="General">
                  <c:v>-56.808760512613297</c:v>
                </c:pt>
                <c:pt idx="5609" formatCode="General">
                  <c:v>-56.839059974102497</c:v>
                </c:pt>
                <c:pt idx="5610" formatCode="General">
                  <c:v>-56.869365044310001</c:v>
                </c:pt>
                <c:pt idx="5611" formatCode="General">
                  <c:v>-56.899675712134801</c:v>
                </c:pt>
                <c:pt idx="5612" formatCode="General">
                  <c:v>-56.929991966453898</c:v>
                </c:pt>
                <c:pt idx="5613" formatCode="General">
                  <c:v>-56.960313796122399</c:v>
                </c:pt>
                <c:pt idx="5614" formatCode="General">
                  <c:v>-56.990641189973303</c:v>
                </c:pt>
                <c:pt idx="5615" formatCode="General">
                  <c:v>-57.0209741368176</c:v>
                </c:pt>
                <c:pt idx="5616" formatCode="General">
                  <c:v>-57.051312625444098</c:v>
                </c:pt>
                <c:pt idx="5617" formatCode="General">
                  <c:v>-57.081656644619997</c:v>
                </c:pt>
                <c:pt idx="5618" formatCode="General">
                  <c:v>-57.112006183090102</c:v>
                </c:pt>
                <c:pt idx="5619" formatCode="General">
                  <c:v>-57.142361229577297</c:v>
                </c:pt>
                <c:pt idx="5620" formatCode="General">
                  <c:v>-57.172721772782502</c:v>
                </c:pt>
                <c:pt idx="5621" formatCode="General">
                  <c:v>-57.203087801272503</c:v>
                </c:pt>
                <c:pt idx="5622" formatCode="General">
                  <c:v>-57.233459303343103</c:v>
                </c:pt>
                <c:pt idx="5623" formatCode="General">
                  <c:v>-57.263836267234403</c:v>
                </c:pt>
                <c:pt idx="5624" formatCode="General">
                  <c:v>-57.294218681197599</c:v>
                </c:pt>
                <c:pt idx="5625" formatCode="General">
                  <c:v>-57.324606533574297</c:v>
                </c:pt>
                <c:pt idx="5626" formatCode="General">
                  <c:v>-57.354999812749199</c:v>
                </c:pt>
                <c:pt idx="5627" formatCode="General">
                  <c:v>-57.385398507063499</c:v>
                </c:pt>
                <c:pt idx="5628" formatCode="General">
                  <c:v>-57.415802604713399</c:v>
                </c:pt>
                <c:pt idx="5629" formatCode="General">
                  <c:v>-57.4462120938691</c:v>
                </c:pt>
                <c:pt idx="5630" formatCode="General">
                  <c:v>-57.476626962710398</c:v>
                </c:pt>
                <c:pt idx="5631" formatCode="General">
                  <c:v>-57.507047199426196</c:v>
                </c:pt>
                <c:pt idx="5632" formatCode="General">
                  <c:v>-57.537472792215098</c:v>
                </c:pt>
                <c:pt idx="5633" formatCode="General">
                  <c:v>-57.5679037292849</c:v>
                </c:pt>
                <c:pt idx="5634" formatCode="General">
                  <c:v>-57.5983399988529</c:v>
                </c:pt>
                <c:pt idx="5635" formatCode="General">
                  <c:v>-57.628781589145902</c:v>
                </c:pt>
                <c:pt idx="5636" formatCode="General">
                  <c:v>-57.659228488399798</c:v>
                </c:pt>
                <c:pt idx="5637" formatCode="General">
                  <c:v>-57.6896806848602</c:v>
                </c:pt>
                <c:pt idx="5638" formatCode="General">
                  <c:v>-57.7201381667821</c:v>
                </c:pt>
                <c:pt idx="5639" formatCode="General">
                  <c:v>-57.750600922429904</c:v>
                </c:pt>
                <c:pt idx="5640" formatCode="General">
                  <c:v>-57.781068940077198</c:v>
                </c:pt>
                <c:pt idx="5641" formatCode="General">
                  <c:v>-57.811542208007403</c:v>
                </c:pt>
                <c:pt idx="5642" formatCode="General">
                  <c:v>-57.842020714513097</c:v>
                </c:pt>
                <c:pt idx="5643" formatCode="General">
                  <c:v>-57.872504447896297</c:v>
                </c:pt>
                <c:pt idx="5644" formatCode="General">
                  <c:v>-57.902993396468602</c:v>
                </c:pt>
                <c:pt idx="5645" formatCode="General">
                  <c:v>-57.9334875485509</c:v>
                </c:pt>
                <c:pt idx="5646" formatCode="General">
                  <c:v>-57.963986892473599</c:v>
                </c:pt>
                <c:pt idx="5647" formatCode="General">
                  <c:v>-57.994491416576601</c:v>
                </c:pt>
                <c:pt idx="5648" formatCode="General">
                  <c:v>-58.0250011092092</c:v>
                </c:pt>
                <c:pt idx="5649" formatCode="General">
                  <c:v>-58.055515958768297</c:v>
                </c:pt>
                <c:pt idx="5650" formatCode="General">
                  <c:v>-58.086035953793299</c:v>
                </c:pt>
                <c:pt idx="5651" formatCode="General">
                  <c:v>-58.116561082837698</c:v>
                </c:pt>
                <c:pt idx="5652" formatCode="General">
                  <c:v>-58.147091334431302</c:v>
                </c:pt>
                <c:pt idx="5653" formatCode="General">
                  <c:v>-58.177626697079702</c:v>
                </c:pt>
                <c:pt idx="5654" formatCode="General">
                  <c:v>-58.208167159265003</c:v>
                </c:pt>
                <c:pt idx="5655" formatCode="General">
                  <c:v>-58.238712709445103</c:v>
                </c:pt>
                <c:pt idx="5656" formatCode="General">
                  <c:v>-58.269263336054401</c:v>
                </c:pt>
                <c:pt idx="5657" formatCode="General">
                  <c:v>-58.299819027502998</c:v>
                </c:pt>
                <c:pt idx="5658" formatCode="General">
                  <c:v>-58.330379772177501</c:v>
                </c:pt>
                <c:pt idx="5659" formatCode="General">
                  <c:v>-58.360945558440399</c:v>
                </c:pt>
                <c:pt idx="5660" formatCode="General">
                  <c:v>-58.391516374630598</c:v>
                </c:pt>
                <c:pt idx="5661" formatCode="General">
                  <c:v>-58.422092209062797</c:v>
                </c:pt>
                <c:pt idx="5662" formatCode="General">
                  <c:v>-58.452673050028302</c:v>
                </c:pt>
                <c:pt idx="5663" formatCode="General">
                  <c:v>-58.483258885794001</c:v>
                </c:pt>
                <c:pt idx="5664" formatCode="General">
                  <c:v>-58.513849704603501</c:v>
                </c:pt>
                <c:pt idx="5665" formatCode="General">
                  <c:v>-58.5444454946715</c:v>
                </c:pt>
                <c:pt idx="5666" formatCode="General">
                  <c:v>-58.5750462441124</c:v>
                </c:pt>
                <c:pt idx="5667" formatCode="General">
                  <c:v>-58.605651940970098</c:v>
                </c:pt>
                <c:pt idx="5668" formatCode="General">
                  <c:v>-58.636262573293102</c:v>
                </c:pt>
                <c:pt idx="5669" formatCode="General">
                  <c:v>-58.666878129133998</c:v>
                </c:pt>
                <c:pt idx="5670" formatCode="General">
                  <c:v>-58.697498596550197</c:v>
                </c:pt>
                <c:pt idx="5671" formatCode="General">
                  <c:v>-58.728123963603103</c:v>
                </c:pt>
                <c:pt idx="5672" formatCode="General">
                  <c:v>-58.758754218358703</c:v>
                </c:pt>
                <c:pt idx="5673" formatCode="General">
                  <c:v>-58.789389348887497</c:v>
                </c:pt>
                <c:pt idx="5674" formatCode="General">
                  <c:v>-58.820029343264302</c:v>
                </c:pt>
                <c:pt idx="5675" formatCode="General">
                  <c:v>-58.850674189564103</c:v>
                </c:pt>
                <c:pt idx="5676" formatCode="General">
                  <c:v>-58.881323875814097</c:v>
                </c:pt>
                <c:pt idx="5677" formatCode="General">
                  <c:v>-58.9119783900098</c:v>
                </c:pt>
                <c:pt idx="5678" formatCode="General">
                  <c:v>-58.942637720157002</c:v>
                </c:pt>
                <c:pt idx="5679" formatCode="General">
                  <c:v>-58.973301854271</c:v>
                </c:pt>
                <c:pt idx="5680" formatCode="General">
                  <c:v>-59.003970780377301</c:v>
                </c:pt>
                <c:pt idx="5681" formatCode="General">
                  <c:v>-59.034644486511098</c:v>
                </c:pt>
                <c:pt idx="5682" formatCode="General">
                  <c:v>-59.065322960717801</c:v>
                </c:pt>
                <c:pt idx="5683" formatCode="General">
                  <c:v>-59.096006191052403</c:v>
                </c:pt>
                <c:pt idx="5684" formatCode="General">
                  <c:v>-59.126694165580098</c:v>
                </c:pt>
                <c:pt idx="5685" formatCode="General">
                  <c:v>-59.157386872375803</c:v>
                </c:pt>
                <c:pt idx="5686" formatCode="General">
                  <c:v>-59.188084299524697</c:v>
                </c:pt>
                <c:pt idx="5687" formatCode="General">
                  <c:v>-59.218786435121501</c:v>
                </c:pt>
                <c:pt idx="5688" formatCode="General">
                  <c:v>-59.249493267271298</c:v>
                </c:pt>
                <c:pt idx="5689" formatCode="General">
                  <c:v>-59.280204784080297</c:v>
                </c:pt>
                <c:pt idx="5690" formatCode="General">
                  <c:v>-59.310920973658703</c:v>
                </c:pt>
                <c:pt idx="5691" formatCode="General">
                  <c:v>-59.341641824137298</c:v>
                </c:pt>
                <c:pt idx="5692" formatCode="General">
                  <c:v>-59.372367323668499</c:v>
                </c:pt>
                <c:pt idx="5693" formatCode="General">
                  <c:v>-59.403097460426501</c:v>
                </c:pt>
                <c:pt idx="5694" formatCode="General">
                  <c:v>-59.4338322226073</c:v>
                </c:pt>
                <c:pt idx="5695" formatCode="General">
                  <c:v>-59.464571598428499</c:v>
                </c:pt>
                <c:pt idx="5696" formatCode="General">
                  <c:v>-59.495315576129499</c:v>
                </c:pt>
                <c:pt idx="5697" formatCode="General">
                  <c:v>-59.526064143971603</c:v>
                </c:pt>
                <c:pt idx="5698" formatCode="General">
                  <c:v>-59.556817290237703</c:v>
                </c:pt>
                <c:pt idx="5699" formatCode="General">
                  <c:v>-59.587575003232601</c:v>
                </c:pt>
                <c:pt idx="5700" formatCode="General">
                  <c:v>-59.618337271282698</c:v>
                </c:pt>
                <c:pt idx="5701" formatCode="General">
                  <c:v>-59.6491040827364</c:v>
                </c:pt>
                <c:pt idx="5702" formatCode="General">
                  <c:v>-59.679875426051197</c:v>
                </c:pt>
                <c:pt idx="5703" formatCode="General">
                  <c:v>-59.710651289979801</c:v>
                </c:pt>
                <c:pt idx="5704" formatCode="General">
                  <c:v>-59.741431663336101</c:v>
                </c:pt>
                <c:pt idx="5705" formatCode="General">
                  <c:v>-59.772216534928397</c:v>
                </c:pt>
                <c:pt idx="5706" formatCode="General">
                  <c:v>-59.8030058935583</c:v>
                </c:pt>
                <c:pt idx="5707" formatCode="General">
                  <c:v>-59.833799728021901</c:v>
                </c:pt>
                <c:pt idx="5708" formatCode="General">
                  <c:v>-59.864598027108997</c:v>
                </c:pt>
                <c:pt idx="5709" formatCode="General">
                  <c:v>-59.8954007796032</c:v>
                </c:pt>
                <c:pt idx="5710" formatCode="General">
                  <c:v>-59.926207974282299</c:v>
                </c:pt>
                <c:pt idx="5711" formatCode="General">
                  <c:v>-59.957019599917999</c:v>
                </c:pt>
                <c:pt idx="5712" formatCode="General">
                  <c:v>-59.987835645263203</c:v>
                </c:pt>
                <c:pt idx="5713" formatCode="General">
                  <c:v>-60.018656098975796</c:v>
                </c:pt>
                <c:pt idx="5714" formatCode="General">
                  <c:v>-60.049480949670603</c:v>
                </c:pt>
                <c:pt idx="5715" formatCode="General">
                  <c:v>-60.080310185979499</c:v>
                </c:pt>
                <c:pt idx="5716" formatCode="General">
                  <c:v>-60.111143796551701</c:v>
                </c:pt>
                <c:pt idx="5717" formatCode="General">
                  <c:v>-60.141981770053697</c:v>
                </c:pt>
                <c:pt idx="5718" formatCode="General">
                  <c:v>-60.172824095169297</c:v>
                </c:pt>
                <c:pt idx="5719" formatCode="General">
                  <c:v>-60.203670760599401</c:v>
                </c:pt>
                <c:pt idx="5720" formatCode="General">
                  <c:v>-60.234521755062403</c:v>
                </c:pt>
                <c:pt idx="5721" formatCode="General">
                  <c:v>-60.265377067293997</c:v>
                </c:pt>
                <c:pt idx="5722" formatCode="General">
                  <c:v>-60.296236686047003</c:v>
                </c:pt>
                <c:pt idx="5723" formatCode="General">
                  <c:v>-60.327100600091804</c:v>
                </c:pt>
                <c:pt idx="5724" formatCode="General">
                  <c:v>-60.3579687982159</c:v>
                </c:pt>
                <c:pt idx="5725" formatCode="General">
                  <c:v>-60.3888412692244</c:v>
                </c:pt>
                <c:pt idx="5726" formatCode="General">
                  <c:v>-60.419718001939401</c:v>
                </c:pt>
                <c:pt idx="5727" formatCode="General">
                  <c:v>-60.450598985200898</c:v>
                </c:pt>
                <c:pt idx="5728" formatCode="General">
                  <c:v>-60.481484207865698</c:v>
                </c:pt>
                <c:pt idx="5729" formatCode="General">
                  <c:v>-60.512373658768098</c:v>
                </c:pt>
                <c:pt idx="5730" formatCode="General">
                  <c:v>-60.5432673266723</c:v>
                </c:pt>
                <c:pt idx="5731" formatCode="General">
                  <c:v>-60.574165200337603</c:v>
                </c:pt>
                <c:pt idx="5732" formatCode="General">
                  <c:v>-60.605067268533404</c:v>
                </c:pt>
                <c:pt idx="5733" formatCode="General">
                  <c:v>-60.635973520038803</c:v>
                </c:pt>
                <c:pt idx="5734" formatCode="General">
                  <c:v>-60.666883943642702</c:v>
                </c:pt>
                <c:pt idx="5735" formatCode="General">
                  <c:v>-60.6977985281437</c:v>
                </c:pt>
                <c:pt idx="5736" formatCode="General">
                  <c:v>-60.7287172623505</c:v>
                </c:pt>
                <c:pt idx="5737" formatCode="General">
                  <c:v>-60.759640135081298</c:v>
                </c:pt>
                <c:pt idx="5738" formatCode="General">
                  <c:v>-60.790567135164302</c:v>
                </c:pt>
                <c:pt idx="5739" formatCode="General">
                  <c:v>-60.821498251437497</c:v>
                </c:pt>
                <c:pt idx="5740" formatCode="General">
                  <c:v>-60.852433472748899</c:v>
                </c:pt>
                <c:pt idx="5741" formatCode="General">
                  <c:v>-60.883372787956098</c:v>
                </c:pt>
                <c:pt idx="5742" formatCode="General">
                  <c:v>-60.914316185926701</c:v>
                </c:pt>
                <c:pt idx="5743" formatCode="General">
                  <c:v>-60.945263655538298</c:v>
                </c:pt>
                <c:pt idx="5744" formatCode="General">
                  <c:v>-60.9762151856781</c:v>
                </c:pt>
                <c:pt idx="5745" formatCode="General">
                  <c:v>-61.007170765243401</c:v>
                </c:pt>
                <c:pt idx="5746" formatCode="General">
                  <c:v>-61.0381303831414</c:v>
                </c:pt>
                <c:pt idx="5747" formatCode="General">
                  <c:v>-61.069094028288902</c:v>
                </c:pt>
                <c:pt idx="5748" formatCode="General">
                  <c:v>-61.100061689613199</c:v>
                </c:pt>
                <c:pt idx="5749" formatCode="General">
                  <c:v>-61.131033356050899</c:v>
                </c:pt>
                <c:pt idx="5750" formatCode="General">
                  <c:v>-61.162009016548801</c:v>
                </c:pt>
                <c:pt idx="5751" formatCode="General">
                  <c:v>-61.192988660063797</c:v>
                </c:pt>
                <c:pt idx="5752" formatCode="General">
                  <c:v>-61.223972275562403</c:v>
                </c:pt>
                <c:pt idx="5753" formatCode="General">
                  <c:v>-61.254959852021301</c:v>
                </c:pt>
                <c:pt idx="5754" formatCode="General">
                  <c:v>-61.2859513784271</c:v>
                </c:pt>
                <c:pt idx="5755" formatCode="General">
                  <c:v>-61.316946843788799</c:v>
                </c:pt>
                <c:pt idx="5756" formatCode="General">
                  <c:v>-61.347946237278698</c:v>
                </c:pt>
                <c:pt idx="5757" formatCode="General">
                  <c:v>-61.378949548243</c:v>
                </c:pt>
                <c:pt idx="5758" formatCode="General">
                  <c:v>-61.409956766018603</c:v>
                </c:pt>
                <c:pt idx="5759" formatCode="General">
                  <c:v>-61.440967879939898</c:v>
                </c:pt>
                <c:pt idx="5760" formatCode="General">
                  <c:v>-61.471982879365903</c:v>
                </c:pt>
                <c:pt idx="5761" formatCode="General">
                  <c:v>-61.503001753680103</c:v>
                </c:pt>
                <c:pt idx="5762" formatCode="General">
                  <c:v>-61.534024492290897</c:v>
                </c:pt>
                <c:pt idx="5763" formatCode="General">
                  <c:v>-61.5650510846312</c:v>
                </c:pt>
                <c:pt idx="5764" formatCode="General">
                  <c:v>-61.596081520158499</c:v>
                </c:pt>
                <c:pt idx="5765" formatCode="General">
                  <c:v>-61.627115788355198</c:v>
                </c:pt>
                <c:pt idx="5766" formatCode="General">
                  <c:v>-61.6581538787282</c:v>
                </c:pt>
                <c:pt idx="5767" formatCode="General">
                  <c:v>-61.6891957808092</c:v>
                </c:pt>
                <c:pt idx="5768" formatCode="General">
                  <c:v>-61.720241484154499</c:v>
                </c:pt>
                <c:pt idx="5769" formatCode="General">
                  <c:v>-61.751290978345097</c:v>
                </c:pt>
                <c:pt idx="5770" formatCode="General">
                  <c:v>-61.782344252986903</c:v>
                </c:pt>
                <c:pt idx="5771" formatCode="General">
                  <c:v>-61.813401297710399</c:v>
                </c:pt>
                <c:pt idx="5772" formatCode="General">
                  <c:v>-61.844462102170802</c:v>
                </c:pt>
                <c:pt idx="5773" formatCode="General">
                  <c:v>-61.875526656048002</c:v>
                </c:pt>
                <c:pt idx="5774" formatCode="General">
                  <c:v>-61.906594949046799</c:v>
                </c:pt>
                <c:pt idx="5775" formatCode="General">
                  <c:v>-61.9376669708967</c:v>
                </c:pt>
                <c:pt idx="5776" formatCode="General">
                  <c:v>-61.968742711351901</c:v>
                </c:pt>
                <c:pt idx="5777" formatCode="General">
                  <c:v>-61.9998221601914</c:v>
                </c:pt>
                <c:pt idx="5778" formatCode="General">
                  <c:v>-62.030905307219001</c:v>
                </c:pt>
                <c:pt idx="5779" formatCode="General">
                  <c:v>-62.0619921422633</c:v>
                </c:pt>
                <c:pt idx="5780" formatCode="General">
                  <c:v>-62.093082655177703</c:v>
                </c:pt>
                <c:pt idx="5781" formatCode="General">
                  <c:v>-62.124176835840302</c:v>
                </c:pt>
                <c:pt idx="5782" formatCode="General">
                  <c:v>-62.155274674154199</c:v>
                </c:pt>
                <c:pt idx="5783" formatCode="General">
                  <c:v>-62.186376160024501</c:v>
                </c:pt>
                <c:pt idx="5784" formatCode="General">
                  <c:v>-62.217481283192001</c:v>
                </c:pt>
                <c:pt idx="5785" formatCode="General">
                  <c:v>-62.248590033292203</c:v>
                </c:pt>
                <c:pt idx="5786" formatCode="General">
                  <c:v>-62.279702399969501</c:v>
                </c:pt>
                <c:pt idx="5787" formatCode="General">
                  <c:v>-62.310818372877399</c:v>
                </c:pt>
                <c:pt idx="5788" formatCode="General">
                  <c:v>-62.3419379416788</c:v>
                </c:pt>
                <c:pt idx="5789" formatCode="General">
                  <c:v>-62.373061096045298</c:v>
                </c:pt>
                <c:pt idx="5790" formatCode="General">
                  <c:v>-62.404187825657999</c:v>
                </c:pt>
                <c:pt idx="5791" formatCode="General">
                  <c:v>-62.435318120226398</c:v>
                </c:pt>
                <c:pt idx="5792" formatCode="General">
                  <c:v>-62.466451969517202</c:v>
                </c:pt>
                <c:pt idx="5793" formatCode="General">
                  <c:v>-62.497589363327101</c:v>
                </c:pt>
                <c:pt idx="5794" formatCode="General">
                  <c:v>-62.528730291475497</c:v>
                </c:pt>
                <c:pt idx="5795" formatCode="General">
                  <c:v>-62.5598747438045</c:v>
                </c:pt>
                <c:pt idx="5796" formatCode="General">
                  <c:v>-62.591022710179097</c:v>
                </c:pt>
                <c:pt idx="5797" formatCode="General">
                  <c:v>-62.6221741804871</c:v>
                </c:pt>
                <c:pt idx="5798" formatCode="General">
                  <c:v>-62.653329144639201</c:v>
                </c:pt>
                <c:pt idx="5799" formatCode="General">
                  <c:v>-62.684487592568701</c:v>
                </c:pt>
                <c:pt idx="5800" formatCode="General">
                  <c:v>-62.715649514231998</c:v>
                </c:pt>
                <c:pt idx="5801" formatCode="General">
                  <c:v>-62.746814899608196</c:v>
                </c:pt>
                <c:pt idx="5802" formatCode="General">
                  <c:v>-62.777983738699298</c:v>
                </c:pt>
                <c:pt idx="5803" formatCode="General">
                  <c:v>-62.8091560215302</c:v>
                </c:pt>
                <c:pt idx="5804" formatCode="General">
                  <c:v>-62.840331738148599</c:v>
                </c:pt>
                <c:pt idx="5805" formatCode="General">
                  <c:v>-62.871510878625202</c:v>
                </c:pt>
                <c:pt idx="5806" formatCode="General">
                  <c:v>-62.9026934330535</c:v>
                </c:pt>
                <c:pt idx="5807" formatCode="General">
                  <c:v>-62.933879391549901</c:v>
                </c:pt>
                <c:pt idx="5808" formatCode="General">
                  <c:v>-62.965068744253898</c:v>
                </c:pt>
                <c:pt idx="5809" formatCode="General">
                  <c:v>-62.9962614813277</c:v>
                </c:pt>
                <c:pt idx="5810" formatCode="General">
                  <c:v>-63.027457592956601</c:v>
                </c:pt>
                <c:pt idx="5811" formatCode="General">
                  <c:v>-63.058657069348598</c:v>
                </c:pt>
                <c:pt idx="5812" formatCode="General">
                  <c:v>-63.0898599007173</c:v>
                </c:pt>
                <c:pt idx="5813" formatCode="General">
                  <c:v>-63.121066077230303</c:v>
                </c:pt>
                <c:pt idx="5814" formatCode="General">
                  <c:v>-63.152275589068303</c:v>
                </c:pt>
                <c:pt idx="5815" formatCode="General">
                  <c:v>-63.183488426442501</c:v>
                </c:pt>
                <c:pt idx="5816" formatCode="General">
                  <c:v>-63.214704579595001</c:v>
                </c:pt>
                <c:pt idx="5817" formatCode="General">
                  <c:v>-63.245924038798897</c:v>
                </c:pt>
                <c:pt idx="5818" formatCode="General">
                  <c:v>-63.277146794358103</c:v>
                </c:pt>
                <c:pt idx="5819" formatCode="General">
                  <c:v>-63.308372836607603</c:v>
                </c:pt>
                <c:pt idx="5820" formatCode="General">
                  <c:v>-63.339602155913198</c:v>
                </c:pt>
                <c:pt idx="5821" formatCode="General">
                  <c:v>-63.370834742671398</c:v>
                </c:pt>
                <c:pt idx="5822" formatCode="General">
                  <c:v>-63.40207058731</c:v>
                </c:pt>
                <c:pt idx="5823" formatCode="General">
                  <c:v>-63.4333096802875</c:v>
                </c:pt>
                <c:pt idx="5824" formatCode="General">
                  <c:v>-63.464552012093399</c:v>
                </c:pt>
                <c:pt idx="5825" formatCode="General">
                  <c:v>-63.495797573248097</c:v>
                </c:pt>
                <c:pt idx="5826" formatCode="General">
                  <c:v>-63.527046354303103</c:v>
                </c:pt>
                <c:pt idx="5827" formatCode="General">
                  <c:v>-63.558298345840697</c:v>
                </c:pt>
                <c:pt idx="5828" formatCode="General">
                  <c:v>-63.589553538474298</c:v>
                </c:pt>
                <c:pt idx="5829" formatCode="General">
                  <c:v>-63.620811922848198</c:v>
                </c:pt>
                <c:pt idx="5830" formatCode="General">
                  <c:v>-63.6520734896622</c:v>
                </c:pt>
                <c:pt idx="5831" formatCode="General">
                  <c:v>-63.683338229769802</c:v>
                </c:pt>
                <c:pt idx="5832" formatCode="General">
                  <c:v>-63.714606134103398</c:v>
                </c:pt>
                <c:pt idx="5833" formatCode="General">
                  <c:v>-63.7458771936247</c:v>
                </c:pt>
                <c:pt idx="5834" formatCode="General">
                  <c:v>-63.777151399324197</c:v>
                </c:pt>
                <c:pt idx="5835" formatCode="General">
                  <c:v>-63.8084287422218</c:v>
                </c:pt>
                <c:pt idx="5836" formatCode="General">
                  <c:v>-63.839709213366199</c:v>
                </c:pt>
                <c:pt idx="5837" formatCode="General">
                  <c:v>-63.8709928038353</c:v>
                </c:pt>
                <c:pt idx="5838" formatCode="General">
                  <c:v>-63.9022795047361</c:v>
                </c:pt>
                <c:pt idx="5839" formatCode="General">
                  <c:v>-63.933569307204699</c:v>
                </c:pt>
                <c:pt idx="5840" formatCode="General">
                  <c:v>-63.964862202406302</c:v>
                </c:pt>
                <c:pt idx="5841" formatCode="General">
                  <c:v>-63.996158181531101</c:v>
                </c:pt>
                <c:pt idx="5842" formatCode="General">
                  <c:v>-64.027457235743995</c:v>
                </c:pt>
                <c:pt idx="5843" formatCode="General">
                  <c:v>-64.058759356192098</c:v>
                </c:pt>
                <c:pt idx="5844" formatCode="General">
                  <c:v>-64.090064534042099</c:v>
                </c:pt>
                <c:pt idx="5845" formatCode="General">
                  <c:v>-64.1213727604799</c:v>
                </c:pt>
                <c:pt idx="5846" formatCode="General">
                  <c:v>-64.152684026710901</c:v>
                </c:pt>
                <c:pt idx="5847" formatCode="General">
                  <c:v>-64.183998323959798</c:v>
                </c:pt>
                <c:pt idx="5848" formatCode="General">
                  <c:v>-64.215315643471001</c:v>
                </c:pt>
                <c:pt idx="5849" formatCode="General">
                  <c:v>-64.246635976508003</c:v>
                </c:pt>
                <c:pt idx="5850" formatCode="General">
                  <c:v>-64.277959314354007</c:v>
                </c:pt>
                <c:pt idx="5851" formatCode="General">
                  <c:v>-64.3092856483117</c:v>
                </c:pt>
                <c:pt idx="5852" formatCode="General">
                  <c:v>-64.340614969703097</c:v>
                </c:pt>
                <c:pt idx="5853" formatCode="General">
                  <c:v>-64.371947269878603</c:v>
                </c:pt>
                <c:pt idx="5854" formatCode="General">
                  <c:v>-64.403282540302499</c:v>
                </c:pt>
                <c:pt idx="5855" formatCode="General">
                  <c:v>-64.434620772525605</c:v>
                </c:pt>
                <c:pt idx="5856" formatCode="General">
                  <c:v>-64.465961958120303</c:v>
                </c:pt>
                <c:pt idx="5857" formatCode="General">
                  <c:v>-64.497306088679494</c:v>
                </c:pt>
                <c:pt idx="5858" formatCode="General">
                  <c:v>-64.528653155817594</c:v>
                </c:pt>
                <c:pt idx="5859" formatCode="General">
                  <c:v>-64.560003151169695</c:v>
                </c:pt>
                <c:pt idx="5860" formatCode="General">
                  <c:v>-64.591356066392294</c:v>
                </c:pt>
                <c:pt idx="5861" formatCode="General">
                  <c:v>-64.622711893162702</c:v>
                </c:pt>
                <c:pt idx="5862" formatCode="General">
                  <c:v>-64.654070623179294</c:v>
                </c:pt>
                <c:pt idx="5863" formatCode="General">
                  <c:v>-64.685432248161703</c:v>
                </c:pt>
                <c:pt idx="5864" formatCode="General">
                  <c:v>-64.716796759850595</c:v>
                </c:pt>
                <c:pt idx="5865" formatCode="General">
                  <c:v>-64.748164150007497</c:v>
                </c:pt>
                <c:pt idx="5866" formatCode="General">
                  <c:v>-64.779534410415494</c:v>
                </c:pt>
                <c:pt idx="5867" formatCode="General">
                  <c:v>-64.810907532878304</c:v>
                </c:pt>
                <c:pt idx="5868" formatCode="General">
                  <c:v>-64.842283509221204</c:v>
                </c:pt>
                <c:pt idx="5869" formatCode="General">
                  <c:v>-64.873662331290205</c:v>
                </c:pt>
                <c:pt idx="5870" formatCode="General">
                  <c:v>-64.905043990921897</c:v>
                </c:pt>
                <c:pt idx="5871" formatCode="General">
                  <c:v>-64.936428479902105</c:v>
                </c:pt>
                <c:pt idx="5872" formatCode="General">
                  <c:v>-64.967815790012594</c:v>
                </c:pt>
                <c:pt idx="5873" formatCode="General">
                  <c:v>-64.999205913041905</c:v>
                </c:pt>
                <c:pt idx="5874" formatCode="General">
                  <c:v>-65.030598840785302</c:v>
                </c:pt>
                <c:pt idx="5875" formatCode="General">
                  <c:v>-65.061994565044898</c:v>
                </c:pt>
                <c:pt idx="5876" formatCode="General">
                  <c:v>-65.093393077629599</c:v>
                </c:pt>
                <c:pt idx="5877" formatCode="General">
                  <c:v>-65.124794370354905</c:v>
                </c:pt>
                <c:pt idx="5878" formatCode="General">
                  <c:v>-65.156198435043606</c:v>
                </c:pt>
                <c:pt idx="5879" formatCode="General">
                  <c:v>-65.187605263524702</c:v>
                </c:pt>
                <c:pt idx="5880" formatCode="General">
                  <c:v>-65.219014847634497</c:v>
                </c:pt>
                <c:pt idx="5881" formatCode="General">
                  <c:v>-65.250427179215905</c:v>
                </c:pt>
                <c:pt idx="5882" formatCode="General">
                  <c:v>-65.2818422501187</c:v>
                </c:pt>
                <c:pt idx="5883" formatCode="General">
                  <c:v>-65.313260052199496</c:v>
                </c:pt>
                <c:pt idx="5884" formatCode="General">
                  <c:v>-65.344680577321796</c:v>
                </c:pt>
                <c:pt idx="5885" formatCode="General">
                  <c:v>-65.376103817355997</c:v>
                </c:pt>
                <c:pt idx="5886" formatCode="General">
                  <c:v>-65.407529764179202</c:v>
                </c:pt>
                <c:pt idx="5887" formatCode="General">
                  <c:v>-65.438958409675493</c:v>
                </c:pt>
                <c:pt idx="5888" formatCode="General">
                  <c:v>-65.470389745735901</c:v>
                </c:pt>
                <c:pt idx="5889" formatCode="General">
                  <c:v>-65.501823764285604</c:v>
                </c:pt>
                <c:pt idx="5890" formatCode="General">
                  <c:v>-65.533260457400104</c:v>
                </c:pt>
                <c:pt idx="5891" formatCode="General">
                  <c:v>-65.564699817224295</c:v>
                </c:pt>
                <c:pt idx="5892" formatCode="General">
                  <c:v>-65.596141835913699</c:v>
                </c:pt>
                <c:pt idx="5893" formatCode="General">
                  <c:v>-65.627586505633403</c:v>
                </c:pt>
                <c:pt idx="5894" formatCode="General">
                  <c:v>-65.659033818558896</c:v>
                </c:pt>
                <c:pt idx="5895" formatCode="General">
                  <c:v>-65.690483766875502</c:v>
                </c:pt>
                <c:pt idx="5896" formatCode="General">
                  <c:v>-65.721936342787302</c:v>
                </c:pt>
                <c:pt idx="5897" formatCode="General">
                  <c:v>-65.753391538543596</c:v>
                </c:pt>
                <c:pt idx="5898" formatCode="General">
                  <c:v>-65.784849346423499</c:v>
                </c:pt>
                <c:pt idx="5899" formatCode="General">
                  <c:v>-65.816309758728394</c:v>
                </c:pt>
                <c:pt idx="5900" formatCode="General">
                  <c:v>-65.847772767782502</c:v>
                </c:pt>
                <c:pt idx="5901" formatCode="General">
                  <c:v>-65.879238365932807</c:v>
                </c:pt>
                <c:pt idx="5902" formatCode="General">
                  <c:v>-65.910706545549004</c:v>
                </c:pt>
                <c:pt idx="5903" formatCode="General">
                  <c:v>-65.942177299023299</c:v>
                </c:pt>
                <c:pt idx="5904" formatCode="General">
                  <c:v>-65.973650618770904</c:v>
                </c:pt>
                <c:pt idx="5905" formatCode="General">
                  <c:v>-66.005126497252704</c:v>
                </c:pt>
                <c:pt idx="5906" formatCode="General">
                  <c:v>-66.036604926984793</c:v>
                </c:pt>
                <c:pt idx="5907" formatCode="General">
                  <c:v>-66.068085900517801</c:v>
                </c:pt>
                <c:pt idx="5908" formatCode="General">
                  <c:v>-66.099569410436104</c:v>
                </c:pt>
                <c:pt idx="5909" formatCode="General">
                  <c:v>-66.1310554493582</c:v>
                </c:pt>
                <c:pt idx="5910" formatCode="General">
                  <c:v>-66.1625440099358</c:v>
                </c:pt>
                <c:pt idx="5911" formatCode="General">
                  <c:v>-66.194035084854804</c:v>
                </c:pt>
                <c:pt idx="5912" formatCode="General">
                  <c:v>-66.225528666834904</c:v>
                </c:pt>
                <c:pt idx="5913" formatCode="General">
                  <c:v>-66.257024748629306</c:v>
                </c:pt>
                <c:pt idx="5914" formatCode="General">
                  <c:v>-66.288523323025302</c:v>
                </c:pt>
                <c:pt idx="5915" formatCode="General">
                  <c:v>-66.320024382843798</c:v>
                </c:pt>
                <c:pt idx="5916" formatCode="General">
                  <c:v>-66.351527920939702</c:v>
                </c:pt>
                <c:pt idx="5917" formatCode="General">
                  <c:v>-66.383033930201407</c:v>
                </c:pt>
                <c:pt idx="5918" formatCode="General">
                  <c:v>-66.414542403551494</c:v>
                </c:pt>
                <c:pt idx="5919" formatCode="General">
                  <c:v>-66.446053333945997</c:v>
                </c:pt>
                <c:pt idx="5920" formatCode="General">
                  <c:v>-66.4775667143752</c:v>
                </c:pt>
                <c:pt idx="5921" formatCode="General">
                  <c:v>-66.509082537862696</c:v>
                </c:pt>
                <c:pt idx="5922" formatCode="General">
                  <c:v>-66.540600797329603</c:v>
                </c:pt>
                <c:pt idx="5923" formatCode="General">
                  <c:v>-66.5721214855581</c:v>
                </c:pt>
                <c:pt idx="5924" formatCode="General">
                  <c:v>-66.603644595336405</c:v>
                </c:pt>
                <c:pt idx="5925" formatCode="General">
                  <c:v>-66.635170119466693</c:v>
                </c:pt>
                <c:pt idx="5926" formatCode="General">
                  <c:v>-66.666698050765305</c:v>
                </c:pt>
                <c:pt idx="5927" formatCode="General">
                  <c:v>-66.698228382062396</c:v>
                </c:pt>
                <c:pt idx="5928" formatCode="General">
                  <c:v>-66.729761106202503</c:v>
                </c:pt>
                <c:pt idx="5929" formatCode="General">
                  <c:v>-66.761296216043803</c:v>
                </c:pt>
                <c:pt idx="5930" formatCode="General">
                  <c:v>-66.792833704458801</c:v>
                </c:pt>
                <c:pt idx="5931" formatCode="General">
                  <c:v>-66.824373564333897</c:v>
                </c:pt>
                <c:pt idx="5932" formatCode="General">
                  <c:v>-66.855915788569703</c:v>
                </c:pt>
                <c:pt idx="5933" formatCode="General">
                  <c:v>-66.8874603700867</c:v>
                </c:pt>
                <c:pt idx="5934" formatCode="General">
                  <c:v>-66.919007301837894</c:v>
                </c:pt>
                <c:pt idx="5935" formatCode="General">
                  <c:v>-66.950556576807202</c:v>
                </c:pt>
                <c:pt idx="5936" formatCode="General">
                  <c:v>-66.982108188007402</c:v>
                </c:pt>
                <c:pt idx="5937" formatCode="General">
                  <c:v>-67.0136621284813</c:v>
                </c:pt>
                <c:pt idx="5938" formatCode="General">
                  <c:v>-67.045218391300494</c:v>
                </c:pt>
                <c:pt idx="5939" formatCode="General">
                  <c:v>-67.076776969566495</c:v>
                </c:pt>
                <c:pt idx="5940" formatCode="General">
                  <c:v>-67.108337856409904</c:v>
                </c:pt>
                <c:pt idx="5941" formatCode="General">
                  <c:v>-67.139901044990793</c:v>
                </c:pt>
                <c:pt idx="5942" formatCode="General">
                  <c:v>-67.171466528498797</c:v>
                </c:pt>
                <c:pt idx="5943" formatCode="General">
                  <c:v>-67.203034300152694</c:v>
                </c:pt>
                <c:pt idx="5944" formatCode="General">
                  <c:v>-67.234604353200993</c:v>
                </c:pt>
                <c:pt idx="5945" formatCode="General">
                  <c:v>-67.266176680921404</c:v>
                </c:pt>
                <c:pt idx="5946" formatCode="General">
                  <c:v>-67.297751276621099</c:v>
                </c:pt>
                <c:pt idx="5947" formatCode="General">
                  <c:v>-67.329328133648602</c:v>
                </c:pt>
                <c:pt idx="5948" formatCode="General">
                  <c:v>-67.360907245405699</c:v>
                </c:pt>
                <c:pt idx="5949" formatCode="General">
                  <c:v>-67.3924886053168</c:v>
                </c:pt>
                <c:pt idx="5950" formatCode="General">
                  <c:v>-67.4240722068227</c:v>
                </c:pt>
                <c:pt idx="5951" formatCode="General">
                  <c:v>-67.455658043380396</c:v>
                </c:pt>
                <c:pt idx="5952" formatCode="General">
                  <c:v>-67.487246108462898</c:v>
                </c:pt>
                <c:pt idx="5953" formatCode="General">
                  <c:v>-67.518836395559603</c:v>
                </c:pt>
                <c:pt idx="5954" formatCode="General">
                  <c:v>-67.550428898176094</c:v>
                </c:pt>
                <c:pt idx="5955" formatCode="General">
                  <c:v>-67.582023609834195</c:v>
                </c:pt>
                <c:pt idx="5956" formatCode="General">
                  <c:v>-67.613620524071706</c:v>
                </c:pt>
                <c:pt idx="5957" formatCode="General">
                  <c:v>-67.645219634442896</c:v>
                </c:pt>
                <c:pt idx="5958" formatCode="General">
                  <c:v>-67.676820934518304</c:v>
                </c:pt>
                <c:pt idx="5959" formatCode="General">
                  <c:v>-67.708424417884501</c:v>
                </c:pt>
                <c:pt idx="5960" formatCode="General">
                  <c:v>-67.7400300781445</c:v>
                </c:pt>
                <c:pt idx="5961" formatCode="General">
                  <c:v>-67.771637908917398</c:v>
                </c:pt>
                <c:pt idx="5962" formatCode="General">
                  <c:v>-67.803247903835796</c:v>
                </c:pt>
                <c:pt idx="5963" formatCode="General">
                  <c:v>-67.834860056532193</c:v>
                </c:pt>
                <c:pt idx="5964" formatCode="General">
                  <c:v>-67.866474360651296</c:v>
                </c:pt>
                <c:pt idx="5965" formatCode="General">
                  <c:v>-67.898090809859994</c:v>
                </c:pt>
                <c:pt idx="5966" formatCode="General">
                  <c:v>-67.929709397847901</c:v>
                </c:pt>
                <c:pt idx="5967" formatCode="General">
                  <c:v>-67.9613301183267</c:v>
                </c:pt>
                <c:pt idx="5968" formatCode="General">
                  <c:v>-67.992952965030597</c:v>
                </c:pt>
                <c:pt idx="5969" formatCode="General">
                  <c:v>-68.024577931716195</c:v>
                </c:pt>
                <c:pt idx="5970" formatCode="General">
                  <c:v>-68.056205012162394</c:v>
                </c:pt>
                <c:pt idx="5971" formatCode="General">
                  <c:v>-68.087834200186904</c:v>
                </c:pt>
                <c:pt idx="5972" formatCode="General">
                  <c:v>-68.119465489677296</c:v>
                </c:pt>
                <c:pt idx="5973" formatCode="General">
                  <c:v>-68.151098874558798</c:v>
                </c:pt>
                <c:pt idx="5974" formatCode="General">
                  <c:v>-68.182734348784606</c:v>
                </c:pt>
                <c:pt idx="5975" formatCode="General">
                  <c:v>-68.214371906336495</c:v>
                </c:pt>
                <c:pt idx="5976" formatCode="General">
                  <c:v>-68.246011541224306</c:v>
                </c:pt>
                <c:pt idx="5977" formatCode="General">
                  <c:v>-68.277653247486001</c:v>
                </c:pt>
                <c:pt idx="5978" formatCode="General">
                  <c:v>-68.309297019187994</c:v>
                </c:pt>
                <c:pt idx="5979" formatCode="General">
                  <c:v>-68.340942850436804</c:v>
                </c:pt>
                <c:pt idx="5980" formatCode="General">
                  <c:v>-68.372590735382104</c:v>
                </c:pt>
                <c:pt idx="5981" formatCode="General">
                  <c:v>-68.4042406681952</c:v>
                </c:pt>
                <c:pt idx="5982" formatCode="General">
                  <c:v>-68.435892643065003</c:v>
                </c:pt>
                <c:pt idx="5983" formatCode="General">
                  <c:v>-68.467546654199296</c:v>
                </c:pt>
                <c:pt idx="5984" formatCode="General">
                  <c:v>-68.499202695823797</c:v>
                </c:pt>
                <c:pt idx="5985" formatCode="General">
                  <c:v>-68.530860762182499</c:v>
                </c:pt>
                <c:pt idx="5986" formatCode="General">
                  <c:v>-68.562520847537598</c:v>
                </c:pt>
                <c:pt idx="5987" formatCode="General">
                  <c:v>-68.594182946169795</c:v>
                </c:pt>
                <c:pt idx="5988" formatCode="General">
                  <c:v>-68.625847052377793</c:v>
                </c:pt>
                <c:pt idx="5989" formatCode="General">
                  <c:v>-68.6575131604788</c:v>
                </c:pt>
                <c:pt idx="5990" formatCode="General">
                  <c:v>-68.6891812648079</c:v>
                </c:pt>
                <c:pt idx="5991" formatCode="General">
                  <c:v>-68.720851359718907</c:v>
                </c:pt>
                <c:pt idx="5992" formatCode="General">
                  <c:v>-68.752523439583697</c:v>
                </c:pt>
                <c:pt idx="5993" formatCode="General">
                  <c:v>-68.784197498792295</c:v>
                </c:pt>
                <c:pt idx="5994" formatCode="General">
                  <c:v>-68.815873531709201</c:v>
                </c:pt>
                <c:pt idx="5995" formatCode="General">
                  <c:v>-68.847551532633901</c:v>
                </c:pt>
                <c:pt idx="5996" formatCode="General">
                  <c:v>-68.8792314958731</c:v>
                </c:pt>
                <c:pt idx="5997" formatCode="General">
                  <c:v>-68.910913415754095</c:v>
                </c:pt>
                <c:pt idx="5998" formatCode="General">
                  <c:v>-68.942597286624803</c:v>
                </c:pt>
                <c:pt idx="5999" formatCode="General">
                  <c:v>-68.974283102853704</c:v>
                </c:pt>
                <c:pt idx="6000" formatCode="General">
                  <c:v>-69.005970858829698</c:v>
                </c:pt>
                <c:pt idx="6001" formatCode="General">
                  <c:v>-69.037660548962506</c:v>
                </c:pt>
                <c:pt idx="6002" formatCode="General">
                  <c:v>-69.069352167682197</c:v>
                </c:pt>
                <c:pt idx="6003" formatCode="General">
                  <c:v>-69.101045709439703</c:v>
                </c:pt>
                <c:pt idx="6004" formatCode="General">
                  <c:v>-69.132741168706502</c:v>
                </c:pt>
                <c:pt idx="6005" formatCode="General">
                  <c:v>-69.164438539974299</c:v>
                </c:pt>
                <c:pt idx="6006" formatCode="General">
                  <c:v>-69.196137817755996</c:v>
                </c:pt>
                <c:pt idx="6007" formatCode="General">
                  <c:v>-69.227838996584595</c:v>
                </c:pt>
                <c:pt idx="6008" formatCode="General">
                  <c:v>-69.259542071013996</c:v>
                </c:pt>
                <c:pt idx="6009" formatCode="General">
                  <c:v>-69.291247035618696</c:v>
                </c:pt>
                <c:pt idx="6010" formatCode="General">
                  <c:v>-69.322953884993595</c:v>
                </c:pt>
                <c:pt idx="6011" formatCode="General">
                  <c:v>-69.354662613754599</c:v>
                </c:pt>
                <c:pt idx="6012" formatCode="General">
                  <c:v>-69.386373216537706</c:v>
                </c:pt>
                <c:pt idx="6013" formatCode="General">
                  <c:v>-69.418085688000005</c:v>
                </c:pt>
                <c:pt idx="6014" formatCode="General">
                  <c:v>-69.449800022852301</c:v>
                </c:pt>
                <c:pt idx="6015" formatCode="General">
                  <c:v>-69.481516215932999</c:v>
                </c:pt>
                <c:pt idx="6016" formatCode="General">
                  <c:v>-69.513234262126701</c:v>
                </c:pt>
                <c:pt idx="6017" formatCode="General">
                  <c:v>-69.544954156339003</c:v>
                </c:pt>
                <c:pt idx="6018" formatCode="General">
                  <c:v>-69.576675893408606</c:v>
                </c:pt>
                <c:pt idx="6019" formatCode="General">
                  <c:v>-69.608399467984697</c:v>
                </c:pt>
                <c:pt idx="6020" formatCode="General">
                  <c:v>-69.640124874687601</c:v>
                </c:pt>
                <c:pt idx="6021" formatCode="General">
                  <c:v>-69.671852108146595</c:v>
                </c:pt>
                <c:pt idx="6022" formatCode="General">
                  <c:v>-69.703581162999996</c:v>
                </c:pt>
                <c:pt idx="6023" formatCode="General">
                  <c:v>-69.735312033895497</c:v>
                </c:pt>
                <c:pt idx="6024" formatCode="General">
                  <c:v>-69.767044715489504</c:v>
                </c:pt>
                <c:pt idx="6025" formatCode="General">
                  <c:v>-69.798779202447804</c:v>
                </c:pt>
                <c:pt idx="6026" formatCode="General">
                  <c:v>-69.830515489451003</c:v>
                </c:pt>
                <c:pt idx="6027" formatCode="General">
                  <c:v>-69.862253571205699</c:v>
                </c:pt>
                <c:pt idx="6028" formatCode="General">
                  <c:v>-69.893993442429803</c:v>
                </c:pt>
                <c:pt idx="6029" formatCode="General">
                  <c:v>-69.925735097847607</c:v>
                </c:pt>
                <c:pt idx="6030" formatCode="General">
                  <c:v>-69.957478532190294</c:v>
                </c:pt>
                <c:pt idx="6031" formatCode="General">
                  <c:v>-69.989223740195598</c:v>
                </c:pt>
                <c:pt idx="6032" formatCode="General">
                  <c:v>-70.020970716607806</c:v>
                </c:pt>
                <c:pt idx="6033" formatCode="General">
                  <c:v>-70.052719456178195</c:v>
                </c:pt>
                <c:pt idx="6034" formatCode="General">
                  <c:v>-70.084469953664495</c:v>
                </c:pt>
                <c:pt idx="6035" formatCode="General">
                  <c:v>-70.1162222038312</c:v>
                </c:pt>
                <c:pt idx="6036" formatCode="General">
                  <c:v>-70.147976201449495</c:v>
                </c:pt>
                <c:pt idx="6037" formatCode="General">
                  <c:v>-70.179731941297305</c:v>
                </c:pt>
                <c:pt idx="6038" formatCode="General">
                  <c:v>-70.211489418159104</c:v>
                </c:pt>
                <c:pt idx="6039" formatCode="General">
                  <c:v>-70.243248626826301</c:v>
                </c:pt>
                <c:pt idx="6040" formatCode="General">
                  <c:v>-70.275009562096699</c:v>
                </c:pt>
                <c:pt idx="6041" formatCode="General">
                  <c:v>-70.306772218775095</c:v>
                </c:pt>
                <c:pt idx="6042" formatCode="General">
                  <c:v>-70.3385365917364</c:v>
                </c:pt>
                <c:pt idx="6043" formatCode="General">
                  <c:v>-70.370302676037099</c:v>
                </c:pt>
                <c:pt idx="6044" formatCode="General">
                  <c:v>-70.402070466789098</c:v>
                </c:pt>
                <c:pt idx="6045" formatCode="General">
                  <c:v>-70.433839959126004</c:v>
                </c:pt>
                <c:pt idx="6046" formatCode="General">
                  <c:v>-70.465611148202896</c:v>
                </c:pt>
                <c:pt idx="6047" formatCode="General">
                  <c:v>-70.497384029195999</c:v>
                </c:pt>
                <c:pt idx="6048" formatCode="General">
                  <c:v>-70.529158597303393</c:v>
                </c:pt>
                <c:pt idx="6049" formatCode="General">
                  <c:v>-70.560934847744406</c:v>
                </c:pt>
                <c:pt idx="6050" formatCode="General">
                  <c:v>-70.5927127757775</c:v>
                </c:pt>
                <c:pt idx="6051" formatCode="General">
                  <c:v>-70.624492376754503</c:v>
                </c:pt>
                <c:pt idx="6052" formatCode="General">
                  <c:v>-70.656273646062203</c:v>
                </c:pt>
                <c:pt idx="6053" formatCode="General">
                  <c:v>-70.688056579099793</c:v>
                </c:pt>
                <c:pt idx="6054" formatCode="General">
                  <c:v>-70.719841171278802</c:v>
                </c:pt>
                <c:pt idx="6055" formatCode="General">
                  <c:v>-70.751627418023006</c:v>
                </c:pt>
                <c:pt idx="6056" formatCode="General">
                  <c:v>-70.783415314768902</c:v>
                </c:pt>
                <c:pt idx="6057" formatCode="General">
                  <c:v>-70.815204856965096</c:v>
                </c:pt>
                <c:pt idx="6058" formatCode="General">
                  <c:v>-70.846996040072696</c:v>
                </c:pt>
                <c:pt idx="6059" formatCode="General">
                  <c:v>-70.878788859565205</c:v>
                </c:pt>
                <c:pt idx="6060" formatCode="General">
                  <c:v>-70.910583310928402</c:v>
                </c:pt>
                <c:pt idx="6061" formatCode="General">
                  <c:v>-70.942379389660502</c:v>
                </c:pt>
                <c:pt idx="6062" formatCode="General">
                  <c:v>-70.974177091272196</c:v>
                </c:pt>
                <c:pt idx="6063" formatCode="General">
                  <c:v>-71.005976411286497</c:v>
                </c:pt>
                <c:pt idx="6064" formatCode="General">
                  <c:v>-71.037777345238894</c:v>
                </c:pt>
                <c:pt idx="6065" formatCode="General">
                  <c:v>-71.069579888677097</c:v>
                </c:pt>
                <c:pt idx="6066" formatCode="General">
                  <c:v>-71.101384037161495</c:v>
                </c:pt>
                <c:pt idx="6067" formatCode="General">
                  <c:v>-71.133189786202294</c:v>
                </c:pt>
                <c:pt idx="6068" formatCode="General">
                  <c:v>-71.164997131195904</c:v>
                </c:pt>
                <c:pt idx="6069" formatCode="General">
                  <c:v>-71.196806067537295</c:v>
                </c:pt>
                <c:pt idx="6070" formatCode="General">
                  <c:v>-71.228616590643597</c:v>
                </c:pt>
                <c:pt idx="6071" formatCode="General">
                  <c:v>-71.260428695953394</c:v>
                </c:pt>
                <c:pt idx="6072" formatCode="General">
                  <c:v>-71.292242378927398</c:v>
                </c:pt>
                <c:pt idx="6073" formatCode="General">
                  <c:v>-71.324057635047794</c:v>
                </c:pt>
                <c:pt idx="6074" formatCode="General">
                  <c:v>-71.355874459818907</c:v>
                </c:pt>
                <c:pt idx="6075" formatCode="General">
                  <c:v>-71.387692848766804</c:v>
                </c:pt>
                <c:pt idx="6076" formatCode="General">
                  <c:v>-71.419512797439396</c:v>
                </c:pt>
                <c:pt idx="6077" formatCode="General">
                  <c:v>-71.451334301406405</c:v>
                </c:pt>
                <c:pt idx="6078" formatCode="General">
                  <c:v>-71.483157356259397</c:v>
                </c:pt>
                <c:pt idx="6079" formatCode="General">
                  <c:v>-71.514981957611695</c:v>
                </c:pt>
                <c:pt idx="6080" formatCode="General">
                  <c:v>-71.546808101098705</c:v>
                </c:pt>
                <c:pt idx="6081" formatCode="General">
                  <c:v>-71.578635782377404</c:v>
                </c:pt>
                <c:pt idx="6082" formatCode="General">
                  <c:v>-71.610464997126698</c:v>
                </c:pt>
                <c:pt idx="6083" formatCode="General">
                  <c:v>-71.642295741047505</c:v>
                </c:pt>
                <c:pt idx="6084" formatCode="General">
                  <c:v>-71.6741280098624</c:v>
                </c:pt>
                <c:pt idx="6085" formatCode="General">
                  <c:v>-71.705961799315901</c:v>
                </c:pt>
                <c:pt idx="6086" formatCode="General">
                  <c:v>-71.737797105209694</c:v>
                </c:pt>
                <c:pt idx="6087" formatCode="General">
                  <c:v>-71.7696339234232</c:v>
                </c:pt>
                <c:pt idx="6088" formatCode="General">
                  <c:v>-71.801472249859302</c:v>
                </c:pt>
                <c:pt idx="6089" formatCode="General">
                  <c:v>-71.833312080436201</c:v>
                </c:pt>
                <c:pt idx="6090" formatCode="General">
                  <c:v>-71.865153411087206</c:v>
                </c:pt>
                <c:pt idx="6091" formatCode="General">
                  <c:v>-71.896996237760902</c:v>
                </c:pt>
                <c:pt idx="6092" formatCode="General">
                  <c:v>-71.928840556421306</c:v>
                </c:pt>
                <c:pt idx="6093" formatCode="General">
                  <c:v>-71.960686363038306</c:v>
                </c:pt>
                <c:pt idx="6094" formatCode="General">
                  <c:v>-71.992533653579002</c:v>
                </c:pt>
                <c:pt idx="6095" formatCode="General">
                  <c:v>-72.024382424014902</c:v>
                </c:pt>
                <c:pt idx="6096" formatCode="General">
                  <c:v>-72.056232670322999</c:v>
                </c:pt>
                <c:pt idx="6097" formatCode="General">
                  <c:v>-72.088084388485896</c:v>
                </c:pt>
                <c:pt idx="6098" formatCode="General">
                  <c:v>-72.119937574491601</c:v>
                </c:pt>
                <c:pt idx="6099" formatCode="General">
                  <c:v>-72.151792224333803</c:v>
                </c:pt>
                <c:pt idx="6100" formatCode="General">
                  <c:v>-72.183648334011593</c:v>
                </c:pt>
                <c:pt idx="6101" formatCode="General">
                  <c:v>-72.215505899529603</c:v>
                </c:pt>
                <c:pt idx="6102" formatCode="General">
                  <c:v>-72.247364916898206</c:v>
                </c:pt>
                <c:pt idx="6103" formatCode="General">
                  <c:v>-72.279225382132907</c:v>
                </c:pt>
                <c:pt idx="6104" formatCode="General">
                  <c:v>-72.311087291255205</c:v>
                </c:pt>
                <c:pt idx="6105" formatCode="General">
                  <c:v>-72.342950640291804</c:v>
                </c:pt>
                <c:pt idx="6106" formatCode="General">
                  <c:v>-72.374815425275202</c:v>
                </c:pt>
                <c:pt idx="6107" formatCode="General">
                  <c:v>-72.406681642243399</c:v>
                </c:pt>
                <c:pt idx="6108" formatCode="General">
                  <c:v>-72.438549287239596</c:v>
                </c:pt>
                <c:pt idx="6109" formatCode="General">
                  <c:v>-72.470418356313104</c:v>
                </c:pt>
                <c:pt idx="6110" formatCode="General">
                  <c:v>-72.502288845518393</c:v>
                </c:pt>
                <c:pt idx="6111" formatCode="General">
                  <c:v>-72.534160750915603</c:v>
                </c:pt>
                <c:pt idx="6112" formatCode="General">
                  <c:v>-72.566034068570502</c:v>
                </c:pt>
                <c:pt idx="6113" formatCode="General">
                  <c:v>-72.597908794554399</c:v>
                </c:pt>
                <c:pt idx="6114" formatCode="General">
                  <c:v>-72.629784924943905</c:v>
                </c:pt>
                <c:pt idx="6115" formatCode="General">
                  <c:v>-72.661662455821599</c:v>
                </c:pt>
                <c:pt idx="6116" formatCode="General">
                  <c:v>-72.693541383275402</c:v>
                </c:pt>
                <c:pt idx="6117" formatCode="General">
                  <c:v>-72.725421703398794</c:v>
                </c:pt>
                <c:pt idx="6118" formatCode="General">
                  <c:v>-72.757303412290796</c:v>
                </c:pt>
                <c:pt idx="6119" formatCode="General">
                  <c:v>-72.789186506057604</c:v>
                </c:pt>
                <c:pt idx="6120" formatCode="General">
                  <c:v>-72.821070980798297</c:v>
                </c:pt>
                <c:pt idx="6121" formatCode="General">
                  <c:v>-72.852956832508596</c:v>
                </c:pt>
                <c:pt idx="6122" formatCode="General">
                  <c:v>-72.884844057131801</c:v>
                </c:pt>
                <c:pt idx="6123" formatCode="General">
                  <c:v>-72.916732650627495</c:v>
                </c:pt>
                <c:pt idx="6124" formatCode="General">
                  <c:v>-72.948622608972997</c:v>
                </c:pt>
                <c:pt idx="6125" formatCode="General">
                  <c:v>-72.980513928202598</c:v>
                </c:pt>
                <c:pt idx="6126" formatCode="General">
                  <c:v>-73.012406604402898</c:v>
                </c:pt>
                <c:pt idx="6127" formatCode="General">
                  <c:v>-73.044300633677494</c:v>
                </c:pt>
                <c:pt idx="6128" formatCode="General">
                  <c:v>-73.076196012146596</c:v>
                </c:pt>
                <c:pt idx="6129" formatCode="General">
                  <c:v>-73.108092735947096</c:v>
                </c:pt>
                <c:pt idx="6130" formatCode="General">
                  <c:v>-73.139990801232798</c:v>
                </c:pt>
                <c:pt idx="6131" formatCode="General">
                  <c:v>-73.171890204174204</c:v>
                </c:pt>
                <c:pt idx="6132" formatCode="General">
                  <c:v>-73.203790940958697</c:v>
                </c:pt>
                <c:pt idx="6133" formatCode="General">
                  <c:v>-73.235693007790303</c:v>
                </c:pt>
                <c:pt idx="6134" formatCode="General">
                  <c:v>-73.26759640089</c:v>
                </c:pt>
                <c:pt idx="6135" formatCode="General">
                  <c:v>-73.299501116495193</c:v>
                </c:pt>
                <c:pt idx="6136" formatCode="General">
                  <c:v>-73.3314071508605</c:v>
                </c:pt>
                <c:pt idx="6137" formatCode="General">
                  <c:v>-73.363314500257005</c:v>
                </c:pt>
                <c:pt idx="6138" formatCode="General">
                  <c:v>-73.395223160972805</c:v>
                </c:pt>
                <c:pt idx="6139" formatCode="General">
                  <c:v>-73.427133129312494</c:v>
                </c:pt>
                <c:pt idx="6140" formatCode="General">
                  <c:v>-73.459044401597794</c:v>
                </c:pt>
                <c:pt idx="6141" formatCode="General">
                  <c:v>-73.490956974166906</c:v>
                </c:pt>
                <c:pt idx="6142" formatCode="General">
                  <c:v>-73.522870843374903</c:v>
                </c:pt>
                <c:pt idx="6143" formatCode="General">
                  <c:v>-73.554786005593797</c:v>
                </c:pt>
                <c:pt idx="6144" formatCode="General">
                  <c:v>-73.586702457212297</c:v>
                </c:pt>
                <c:pt idx="6145" formatCode="General">
                  <c:v>-73.618620194635795</c:v>
                </c:pt>
                <c:pt idx="6146" formatCode="General">
                  <c:v>-73.650539214286596</c:v>
                </c:pt>
                <c:pt idx="6147" formatCode="General">
                  <c:v>-73.682459512603899</c:v>
                </c:pt>
                <c:pt idx="6148" formatCode="General">
                  <c:v>-73.714381086037207</c:v>
                </c:pt>
                <c:pt idx="6149" formatCode="General">
                  <c:v>-73.746303931011695</c:v>
                </c:pt>
                <c:pt idx="6150" formatCode="General">
                  <c:v>-73.778228043944196</c:v>
                </c:pt>
                <c:pt idx="6151" formatCode="General">
                  <c:v>-73.810153421264701</c:v>
                </c:pt>
                <c:pt idx="6152" formatCode="General">
                  <c:v>-73.842080059416801</c:v>
                </c:pt>
                <c:pt idx="6153" formatCode="General">
                  <c:v>-73.874007954857007</c:v>
                </c:pt>
                <c:pt idx="6154" formatCode="General">
                  <c:v>-73.905937104055198</c:v>
                </c:pt>
                <c:pt idx="6155" formatCode="General">
                  <c:v>-73.937867503494701</c:v>
                </c:pt>
                <c:pt idx="6156" formatCode="General">
                  <c:v>-73.9697991496719</c:v>
                </c:pt>
                <c:pt idx="6157" formatCode="General">
                  <c:v>-74.001732039096495</c:v>
                </c:pt>
                <c:pt idx="6158" formatCode="General">
                  <c:v>-74.033666168308997</c:v>
                </c:pt>
                <c:pt idx="6159" formatCode="General">
                  <c:v>-74.065601533964895</c:v>
                </c:pt>
                <c:pt idx="6160" formatCode="General">
                  <c:v>-74.097538132781494</c:v>
                </c:pt>
                <c:pt idx="6161" formatCode="General">
                  <c:v>-74.129475961485596</c:v>
                </c:pt>
                <c:pt idx="6162" formatCode="General">
                  <c:v>-74.161415016813294</c:v>
                </c:pt>
                <c:pt idx="6163" formatCode="General">
                  <c:v>-74.1933552955105</c:v>
                </c:pt>
                <c:pt idx="6164" formatCode="General">
                  <c:v>-74.225296794332493</c:v>
                </c:pt>
                <c:pt idx="6165" formatCode="General">
                  <c:v>-74.257239510043902</c:v>
                </c:pt>
                <c:pt idx="6166" formatCode="General">
                  <c:v>-74.289183439419304</c:v>
                </c:pt>
                <c:pt idx="6167" formatCode="General">
                  <c:v>-74.321128579242199</c:v>
                </c:pt>
                <c:pt idx="6168" formatCode="General">
                  <c:v>-74.353074926306206</c:v>
                </c:pt>
                <c:pt idx="6169" formatCode="General">
                  <c:v>-74.385022477414097</c:v>
                </c:pt>
                <c:pt idx="6170" formatCode="General">
                  <c:v>-74.416971229378206</c:v>
                </c:pt>
                <c:pt idx="6171" formatCode="General">
                  <c:v>-74.448921179020601</c:v>
                </c:pt>
                <c:pt idx="6172" formatCode="General">
                  <c:v>-74.480872323172605</c:v>
                </c:pt>
                <c:pt idx="6173" formatCode="General">
                  <c:v>-74.5128246586751</c:v>
                </c:pt>
                <c:pt idx="6174" formatCode="General">
                  <c:v>-74.544778182378707</c:v>
                </c:pt>
                <c:pt idx="6175" formatCode="General">
                  <c:v>-74.576732891143493</c:v>
                </c:pt>
                <c:pt idx="6176" formatCode="General">
                  <c:v>-74.608688781838794</c:v>
                </c:pt>
                <c:pt idx="6177" formatCode="General">
                  <c:v>-74.640645851343905</c:v>
                </c:pt>
                <c:pt idx="6178" formatCode="General">
                  <c:v>-74.672604096547303</c:v>
                </c:pt>
                <c:pt idx="6179" formatCode="General">
                  <c:v>-74.704563514351605</c:v>
                </c:pt>
                <c:pt idx="6180" formatCode="General">
                  <c:v>-74.736524101683798</c:v>
                </c:pt>
                <c:pt idx="6181" formatCode="General">
                  <c:v>-74.768485855482197</c:v>
                </c:pt>
                <c:pt idx="6182" formatCode="General">
                  <c:v>-74.800448772691794</c:v>
                </c:pt>
                <c:pt idx="6183" formatCode="General">
                  <c:v>-74.832412850265001</c:v>
                </c:pt>
                <c:pt idx="6184" formatCode="General">
                  <c:v>-74.864378085161206</c:v>
                </c:pt>
                <c:pt idx="6185" formatCode="General">
                  <c:v>-74.896344474346805</c:v>
                </c:pt>
                <c:pt idx="6186" formatCode="General">
                  <c:v>-74.928312014795495</c:v>
                </c:pt>
                <c:pt idx="6187" formatCode="General">
                  <c:v>-74.960280703487896</c:v>
                </c:pt>
                <c:pt idx="6188" formatCode="General">
                  <c:v>-74.992250537411707</c:v>
                </c:pt>
                <c:pt idx="6189" formatCode="General">
                  <c:v>-75.024221513561898</c:v>
                </c:pt>
                <c:pt idx="6190" formatCode="General">
                  <c:v>-75.056193628940207</c:v>
                </c:pt>
                <c:pt idx="6191" formatCode="General">
                  <c:v>-75.088166880555903</c:v>
                </c:pt>
                <c:pt idx="6192" formatCode="General">
                  <c:v>-75.120141265425005</c:v>
                </c:pt>
                <c:pt idx="6193" formatCode="General">
                  <c:v>-75.152116780570793</c:v>
                </c:pt>
                <c:pt idx="6194" formatCode="General">
                  <c:v>-75.184093423023498</c:v>
                </c:pt>
                <c:pt idx="6195" formatCode="General">
                  <c:v>-75.216071189820795</c:v>
                </c:pt>
                <c:pt idx="6196" formatCode="General">
                  <c:v>-75.248050078006997</c:v>
                </c:pt>
                <c:pt idx="6197" formatCode="General">
                  <c:v>-75.280030084612605</c:v>
                </c:pt>
                <c:pt idx="6198" formatCode="General">
                  <c:v>-75.312011206639198</c:v>
                </c:pt>
                <c:pt idx="6199" formatCode="General">
                  <c:v>-75.343993441087605</c:v>
                </c:pt>
                <c:pt idx="6200" formatCode="General">
                  <c:v>-75.375976784961495</c:v>
                </c:pt>
                <c:pt idx="6201" formatCode="General">
                  <c:v>-75.407961235267905</c:v>
                </c:pt>
                <c:pt idx="6202" formatCode="General">
                  <c:v>-75.439946789016901</c:v>
                </c:pt>
                <c:pt idx="6203" formatCode="General">
                  <c:v>-75.471933443221403</c:v>
                </c:pt>
                <c:pt idx="6204" formatCode="General">
                  <c:v>-75.503921194897799</c:v>
                </c:pt>
                <c:pt idx="6205" formatCode="General">
                  <c:v>-75.535910041066103</c:v>
                </c:pt>
                <c:pt idx="6206" formatCode="General">
                  <c:v>-75.567899978770001</c:v>
                </c:pt>
                <c:pt idx="6207" formatCode="General">
                  <c:v>-75.599891005080394</c:v>
                </c:pt>
                <c:pt idx="6208" formatCode="General">
                  <c:v>-75.631883117080605</c:v>
                </c:pt>
                <c:pt idx="6209" formatCode="General">
                  <c:v>-75.663876311866701</c:v>
                </c:pt>
                <c:pt idx="6210" formatCode="General">
                  <c:v>-75.695870586547599</c:v>
                </c:pt>
                <c:pt idx="6211" formatCode="General">
                  <c:v>-75.727865938244705</c:v>
                </c:pt>
                <c:pt idx="6212" formatCode="General">
                  <c:v>-75.7598623640922</c:v>
                </c:pt>
                <c:pt idx="6213" formatCode="General">
                  <c:v>-75.791859861237199</c:v>
                </c:pt>
                <c:pt idx="6214" formatCode="General">
                  <c:v>-75.823858426839095</c:v>
                </c:pt>
                <c:pt idx="6215" formatCode="General">
                  <c:v>-75.855858058070297</c:v>
                </c:pt>
                <c:pt idx="6216" formatCode="General">
                  <c:v>-75.887858752115804</c:v>
                </c:pt>
                <c:pt idx="6217" formatCode="General">
                  <c:v>-75.919860506173293</c:v>
                </c:pt>
                <c:pt idx="6218" formatCode="General">
                  <c:v>-75.951863317453302</c:v>
                </c:pt>
                <c:pt idx="6219" formatCode="General">
                  <c:v>-75.983867183178901</c:v>
                </c:pt>
                <c:pt idx="6220" formatCode="General">
                  <c:v>-76.015872100591196</c:v>
                </c:pt>
                <c:pt idx="6221" formatCode="General">
                  <c:v>-76.047878066978896</c:v>
                </c:pt>
                <c:pt idx="6222" formatCode="General">
                  <c:v>-76.079885079661906</c:v>
                </c:pt>
                <c:pt idx="6223" formatCode="General">
                  <c:v>-76.111893135974</c:v>
                </c:pt>
                <c:pt idx="6224" formatCode="General">
                  <c:v>-76.143902233262097</c:v>
                </c:pt>
                <c:pt idx="6225" formatCode="General">
                  <c:v>-76.175912368886799</c:v>
                </c:pt>
                <c:pt idx="6226" formatCode="General">
                  <c:v>-76.207923540221898</c:v>
                </c:pt>
                <c:pt idx="6227" formatCode="General">
                  <c:v>-76.239935744655099</c:v>
                </c:pt>
                <c:pt idx="6228" formatCode="General">
                  <c:v>-76.271948979587094</c:v>
                </c:pt>
                <c:pt idx="6229" formatCode="General">
                  <c:v>-76.303963242432403</c:v>
                </c:pt>
                <c:pt idx="6230" formatCode="General">
                  <c:v>-76.335978530618803</c:v>
                </c:pt>
                <c:pt idx="6231" formatCode="General">
                  <c:v>-76.367994841587802</c:v>
                </c:pt>
                <c:pt idx="6232" formatCode="General">
                  <c:v>-76.400012172752099</c:v>
                </c:pt>
                <c:pt idx="6233" formatCode="General">
                  <c:v>-76.432030521430093</c:v>
                </c:pt>
                <c:pt idx="6234" formatCode="General">
                  <c:v>-76.464049884925103</c:v>
                </c:pt>
                <c:pt idx="6235" formatCode="General">
                  <c:v>-76.496070260545494</c:v>
                </c:pt>
                <c:pt idx="6236" formatCode="General">
                  <c:v>-76.528091645605201</c:v>
                </c:pt>
                <c:pt idx="6237" formatCode="General">
                  <c:v>-76.560114037419893</c:v>
                </c:pt>
                <c:pt idx="6238" formatCode="General">
                  <c:v>-76.592137433302398</c:v>
                </c:pt>
                <c:pt idx="6239" formatCode="General">
                  <c:v>-76.624161830570998</c:v>
                </c:pt>
                <c:pt idx="6240" formatCode="General">
                  <c:v>-76.656187226550998</c:v>
                </c:pt>
                <c:pt idx="6241" formatCode="General">
                  <c:v>-76.688213618574594</c:v>
                </c:pt>
                <c:pt idx="6242" formatCode="General">
                  <c:v>-76.720241003981201</c:v>
                </c:pt>
                <c:pt idx="6243" formatCode="General">
                  <c:v>-76.752269380117099</c:v>
                </c:pt>
                <c:pt idx="6244" formatCode="General">
                  <c:v>-76.7842987443357</c:v>
                </c:pt>
                <c:pt idx="6245" formatCode="General">
                  <c:v>-76.816329093997496</c:v>
                </c:pt>
                <c:pt idx="6246" formatCode="General">
                  <c:v>-76.848360426469696</c:v>
                </c:pt>
                <c:pt idx="6247" formatCode="General">
                  <c:v>-76.880392739127004</c:v>
                </c:pt>
                <c:pt idx="6248" formatCode="General">
                  <c:v>-76.912426029350797</c:v>
                </c:pt>
                <c:pt idx="6249" formatCode="General">
                  <c:v>-76.944460294529705</c:v>
                </c:pt>
                <c:pt idx="6250" formatCode="General">
                  <c:v>-76.976495532059204</c:v>
                </c:pt>
                <c:pt idx="6251" formatCode="General">
                  <c:v>-77.008531739341905</c:v>
                </c:pt>
                <c:pt idx="6252" formatCode="General">
                  <c:v>-77.040568913787396</c:v>
                </c:pt>
                <c:pt idx="6253" formatCode="General">
                  <c:v>-77.072607052812501</c:v>
                </c:pt>
                <c:pt idx="6254" formatCode="General">
                  <c:v>-77.104646153840903</c:v>
                </c:pt>
                <c:pt idx="6255" formatCode="General">
                  <c:v>-77.136686214303197</c:v>
                </c:pt>
                <c:pt idx="6256" formatCode="General">
                  <c:v>-77.168727231637305</c:v>
                </c:pt>
                <c:pt idx="6257" formatCode="General">
                  <c:v>-77.200769203288004</c:v>
                </c:pt>
                <c:pt idx="6258" formatCode="General">
                  <c:v>-77.232812126697596</c:v>
                </c:pt>
                <c:pt idx="6259" formatCode="General">
                  <c:v>-77.264855999276904</c:v>
                </c:pt>
                <c:pt idx="6260" formatCode="General">
                  <c:v>-77.296900818437393</c:v>
                </c:pt>
                <c:pt idx="6261" formatCode="General">
                  <c:v>-77.328946581603901</c:v>
                </c:pt>
                <c:pt idx="6262" formatCode="General">
                  <c:v>-77.360993286214295</c:v>
                </c:pt>
                <c:pt idx="6263" formatCode="General">
                  <c:v>-77.393040929719405</c:v>
                </c:pt>
                <c:pt idx="6264" formatCode="General">
                  <c:v>-77.425089509583401</c:v>
                </c:pt>
                <c:pt idx="6265" formatCode="General">
                  <c:v>-77.457139023283204</c:v>
                </c:pt>
                <c:pt idx="6266" formatCode="General">
                  <c:v>-77.489189468309107</c:v>
                </c:pt>
                <c:pt idx="6267" formatCode="General">
                  <c:v>-77.521240842164403</c:v>
                </c:pt>
                <c:pt idx="6268" formatCode="General">
                  <c:v>-77.553293142365604</c:v>
                </c:pt>
                <c:pt idx="6269" formatCode="General">
                  <c:v>-77.585346366499905</c:v>
                </c:pt>
                <c:pt idx="6270" formatCode="General">
                  <c:v>-77.617400512228997</c:v>
                </c:pt>
                <c:pt idx="6271" formatCode="General">
                  <c:v>-77.649455577220493</c:v>
                </c:pt>
                <c:pt idx="6272" formatCode="General">
                  <c:v>-77.681511559144099</c:v>
                </c:pt>
                <c:pt idx="6273" formatCode="General">
                  <c:v>-77.713568455671805</c:v>
                </c:pt>
                <c:pt idx="6274" formatCode="General">
                  <c:v>-77.745626264477806</c:v>
                </c:pt>
                <c:pt idx="6275" formatCode="General">
                  <c:v>-77.7776849832388</c:v>
                </c:pt>
                <c:pt idx="6276" formatCode="General">
                  <c:v>-77.809744609633398</c:v>
                </c:pt>
                <c:pt idx="6277" formatCode="General">
                  <c:v>-77.841805141342704</c:v>
                </c:pt>
                <c:pt idx="6278" formatCode="General">
                  <c:v>-77.873866576050006</c:v>
                </c:pt>
                <c:pt idx="6279" formatCode="General">
                  <c:v>-77.905928911440895</c:v>
                </c:pt>
                <c:pt idx="6280" formatCode="General">
                  <c:v>-77.937992145203097</c:v>
                </c:pt>
                <c:pt idx="6281" formatCode="General">
                  <c:v>-77.970056275026707</c:v>
                </c:pt>
                <c:pt idx="6282" formatCode="General">
                  <c:v>-78.002121298604195</c:v>
                </c:pt>
                <c:pt idx="6283" formatCode="General">
                  <c:v>-78.034187213630005</c:v>
                </c:pt>
                <c:pt idx="6284" formatCode="General">
                  <c:v>-78.0662540178011</c:v>
                </c:pt>
                <c:pt idx="6285" formatCode="General">
                  <c:v>-78.098321708816499</c:v>
                </c:pt>
                <c:pt idx="6286" formatCode="General">
                  <c:v>-78.130390284374997</c:v>
                </c:pt>
                <c:pt idx="6287" formatCode="General">
                  <c:v>-78.162459742165495</c:v>
                </c:pt>
                <c:pt idx="6288" formatCode="General">
                  <c:v>-78.194530079879101</c:v>
                </c:pt>
                <c:pt idx="6289" formatCode="General">
                  <c:v>-78.226601295215701</c:v>
                </c:pt>
                <c:pt idx="6290" formatCode="General">
                  <c:v>-78.258673385884194</c:v>
                </c:pt>
                <c:pt idx="6291" formatCode="General">
                  <c:v>-78.290746349602401</c:v>
                </c:pt>
                <c:pt idx="6292" formatCode="General">
                  <c:v>-78.322820184096997</c:v>
                </c:pt>
                <c:pt idx="6293" formatCode="General">
                  <c:v>-78.354894887103498</c:v>
                </c:pt>
                <c:pt idx="6294" formatCode="General">
                  <c:v>-78.386970456366598</c:v>
                </c:pt>
                <c:pt idx="6295" formatCode="General">
                  <c:v>-78.419046889639503</c:v>
                </c:pt>
                <c:pt idx="6296" formatCode="General">
                  <c:v>-78.451124184684502</c:v>
                </c:pt>
                <c:pt idx="6297" formatCode="General">
                  <c:v>-78.483202339273006</c:v>
                </c:pt>
                <c:pt idx="6298" formatCode="General">
                  <c:v>-78.515281351184996</c:v>
                </c:pt>
                <c:pt idx="6299" formatCode="General">
                  <c:v>-78.547361218209502</c:v>
                </c:pt>
                <c:pt idx="6300" formatCode="General">
                  <c:v>-78.579441938144498</c:v>
                </c:pt>
                <c:pt idx="6301" formatCode="General">
                  <c:v>-78.611523508796793</c:v>
                </c:pt>
                <c:pt idx="6302" formatCode="General">
                  <c:v>-78.643605927982193</c:v>
                </c:pt>
                <c:pt idx="6303" formatCode="General">
                  <c:v>-78.6756891935254</c:v>
                </c:pt>
                <c:pt idx="6304" formatCode="General">
                  <c:v>-78.707773303259799</c:v>
                </c:pt>
                <c:pt idx="6305" formatCode="General">
                  <c:v>-78.739858255040701</c:v>
                </c:pt>
                <c:pt idx="6306" formatCode="General">
                  <c:v>-78.771944046780803</c:v>
                </c:pt>
                <c:pt idx="6307" formatCode="General">
                  <c:v>-78.804030676413305</c:v>
                </c:pt>
                <c:pt idx="6308" formatCode="General">
                  <c:v>-78.836118141879993</c:v>
                </c:pt>
                <c:pt idx="6309" formatCode="General">
                  <c:v>-78.868206441130795</c:v>
                </c:pt>
                <c:pt idx="6310" formatCode="General">
                  <c:v>-78.900295572123895</c:v>
                </c:pt>
                <c:pt idx="6311" formatCode="General">
                  <c:v>-78.932385532825904</c:v>
                </c:pt>
                <c:pt idx="6312" formatCode="General">
                  <c:v>-78.964476321211805</c:v>
                </c:pt>
                <c:pt idx="6313" formatCode="General">
                  <c:v>-78.996567935267095</c:v>
                </c:pt>
                <c:pt idx="6314" formatCode="General">
                  <c:v>-79.0286603730042</c:v>
                </c:pt>
                <c:pt idx="6315" formatCode="General">
                  <c:v>-79.060753632454606</c:v>
                </c:pt>
                <c:pt idx="6316" formatCode="General">
                  <c:v>-79.092847711656304</c:v>
                </c:pt>
                <c:pt idx="6317" formatCode="General">
                  <c:v>-79.124942608653498</c:v>
                </c:pt>
                <c:pt idx="6318" formatCode="General">
                  <c:v>-79.157038321496998</c:v>
                </c:pt>
                <c:pt idx="6319" formatCode="General">
                  <c:v>-79.189134848243995</c:v>
                </c:pt>
                <c:pt idx="6320" formatCode="General">
                  <c:v>-79.221232186958105</c:v>
                </c:pt>
                <c:pt idx="6321" formatCode="General">
                  <c:v>-79.253330335709293</c:v>
                </c:pt>
                <c:pt idx="6322" formatCode="General">
                  <c:v>-79.285429292574094</c:v>
                </c:pt>
                <c:pt idx="6323" formatCode="General">
                  <c:v>-79.317529055635305</c:v>
                </c:pt>
                <c:pt idx="6324" formatCode="General">
                  <c:v>-79.349629622982306</c:v>
                </c:pt>
                <c:pt idx="6325" formatCode="General">
                  <c:v>-79.3817309927107</c:v>
                </c:pt>
                <c:pt idx="6326" formatCode="General">
                  <c:v>-79.4138331629227</c:v>
                </c:pt>
                <c:pt idx="6327" formatCode="General">
                  <c:v>-79.445936131726995</c:v>
                </c:pt>
                <c:pt idx="6328" formatCode="General">
                  <c:v>-79.478039897238503</c:v>
                </c:pt>
                <c:pt idx="6329" formatCode="General">
                  <c:v>-79.510144457578605</c:v>
                </c:pt>
                <c:pt idx="6330" formatCode="General">
                  <c:v>-79.542249810875205</c:v>
                </c:pt>
                <c:pt idx="6331" formatCode="General">
                  <c:v>-79.574355955262405</c:v>
                </c:pt>
                <c:pt idx="6332" formatCode="General">
                  <c:v>-79.606462888879506</c:v>
                </c:pt>
                <c:pt idx="6333" formatCode="General">
                  <c:v>-79.638570609871294</c:v>
                </c:pt>
                <c:pt idx="6334" formatCode="General">
                  <c:v>-79.670679116387703</c:v>
                </c:pt>
                <c:pt idx="6335" formatCode="General">
                  <c:v>-79.702788406584105</c:v>
                </c:pt>
                <c:pt idx="6336" formatCode="General">
                  <c:v>-79.734898478621304</c:v>
                </c:pt>
                <c:pt idx="6337" formatCode="General">
                  <c:v>-79.767009330665104</c:v>
                </c:pt>
                <c:pt idx="6338" formatCode="General">
                  <c:v>-79.799120960886995</c:v>
                </c:pt>
                <c:pt idx="6339" formatCode="General">
                  <c:v>-79.8312333674494</c:v>
                </c:pt>
                <c:pt idx="6340" formatCode="General">
                  <c:v>-79.863346548433398</c:v>
                </c:pt>
                <c:pt idx="6341" formatCode="General">
                  <c:v>-79.895460501880194</c:v>
                </c:pt>
                <c:pt idx="6342" formatCode="General">
                  <c:v>-79.927575225836904</c:v>
                </c:pt>
                <c:pt idx="6343" formatCode="General">
                  <c:v>-79.959690718356597</c:v>
                </c:pt>
                <c:pt idx="6344" formatCode="General">
                  <c:v>-79.991806977497902</c:v>
                </c:pt>
                <c:pt idx="6345" formatCode="General">
                  <c:v>-80.023924001325398</c:v>
                </c:pt>
                <c:pt idx="6346" formatCode="General">
                  <c:v>-80.056041787908697</c:v>
                </c:pt>
                <c:pt idx="6347" formatCode="General">
                  <c:v>-80.088160335309297</c:v>
                </c:pt>
                <c:pt idx="6348" formatCode="General">
                  <c:v>-80.120279641582101</c:v>
                </c:pt>
                <c:pt idx="6349" formatCode="General">
                  <c:v>-80.152399704786404</c:v>
                </c:pt>
                <c:pt idx="6350" formatCode="General">
                  <c:v>-80.184520522985906</c:v>
                </c:pt>
                <c:pt idx="6351" formatCode="General">
                  <c:v>-80.2166420942483</c:v>
                </c:pt>
                <c:pt idx="6352" formatCode="General">
                  <c:v>-80.248764416645898</c:v>
                </c:pt>
                <c:pt idx="6353" formatCode="General">
                  <c:v>-80.280887488254905</c:v>
                </c:pt>
                <c:pt idx="6354" formatCode="General">
                  <c:v>-80.313011307156302</c:v>
                </c:pt>
                <c:pt idx="6355" formatCode="General">
                  <c:v>-80.345135871434906</c:v>
                </c:pt>
                <c:pt idx="6356" formatCode="General">
                  <c:v>-80.377261179180095</c:v>
                </c:pt>
                <c:pt idx="6357" formatCode="General">
                  <c:v>-80.4093872284854</c:v>
                </c:pt>
                <c:pt idx="6358" formatCode="General">
                  <c:v>-80.441514017448696</c:v>
                </c:pt>
                <c:pt idx="6359" formatCode="General">
                  <c:v>-80.473641544172096</c:v>
                </c:pt>
                <c:pt idx="6360" formatCode="General">
                  <c:v>-80.505769806762004</c:v>
                </c:pt>
                <c:pt idx="6361" formatCode="General">
                  <c:v>-80.537898803329199</c:v>
                </c:pt>
                <c:pt idx="6362" formatCode="General">
                  <c:v>-80.570028531988797</c:v>
                </c:pt>
                <c:pt idx="6363" formatCode="General">
                  <c:v>-80.602158990859905</c:v>
                </c:pt>
                <c:pt idx="6364" formatCode="General">
                  <c:v>-80.634290178084697</c:v>
                </c:pt>
                <c:pt idx="6365" formatCode="General">
                  <c:v>-80.666422091858095</c:v>
                </c:pt>
                <c:pt idx="6366" formatCode="General">
                  <c:v>-80.698554730390498</c:v>
                </c:pt>
                <c:pt idx="6367" formatCode="General">
                  <c:v>-80.730688091897903</c:v>
                </c:pt>
                <c:pt idx="6368" formatCode="General">
                  <c:v>-80.762822174601794</c:v>
                </c:pt>
                <c:pt idx="6369" formatCode="General">
                  <c:v>-80.794956976728997</c:v>
                </c:pt>
                <c:pt idx="6370" formatCode="General">
                  <c:v>-80.827092496511995</c:v>
                </c:pt>
                <c:pt idx="6371" formatCode="General">
                  <c:v>-80.859228732188797</c:v>
                </c:pt>
                <c:pt idx="6372" formatCode="General">
                  <c:v>-80.8913656820027</c:v>
                </c:pt>
                <c:pt idx="6373" formatCode="General">
                  <c:v>-80.9235033442027</c:v>
                </c:pt>
                <c:pt idx="6374" formatCode="General">
                  <c:v>-80.955641717043306</c:v>
                </c:pt>
                <c:pt idx="6375" formatCode="General">
                  <c:v>-80.9877807987843</c:v>
                </c:pt>
                <c:pt idx="6376" formatCode="General">
                  <c:v>-81.019920587691303</c:v>
                </c:pt>
                <c:pt idx="6377" formatCode="General">
                  <c:v>-81.052061082035095</c:v>
                </c:pt>
                <c:pt idx="6378" formatCode="General">
                  <c:v>-81.0842022800922</c:v>
                </c:pt>
                <c:pt idx="6379" formatCode="General">
                  <c:v>-81.1163441801489</c:v>
                </c:pt>
                <c:pt idx="6380" formatCode="General">
                  <c:v>-81.148486780501798</c:v>
                </c:pt>
                <c:pt idx="6381" formatCode="General">
                  <c:v>-81.180630079452499</c:v>
                </c:pt>
                <c:pt idx="6382" formatCode="General">
                  <c:v>-81.212774075308005</c:v>
                </c:pt>
                <c:pt idx="6383" formatCode="General">
                  <c:v>-81.244918766380295</c:v>
                </c:pt>
                <c:pt idx="6384" formatCode="General">
                  <c:v>-81.277064150986305</c:v>
                </c:pt>
                <c:pt idx="6385" formatCode="General">
                  <c:v>-81.309210227447906</c:v>
                </c:pt>
                <c:pt idx="6386" formatCode="General">
                  <c:v>-81.341356994092195</c:v>
                </c:pt>
                <c:pt idx="6387" formatCode="General">
                  <c:v>-81.3735044492513</c:v>
                </c:pt>
                <c:pt idx="6388" formatCode="General">
                  <c:v>-81.4056525912506</c:v>
                </c:pt>
                <c:pt idx="6389" formatCode="General">
                  <c:v>-81.437801418386798</c:v>
                </c:pt>
                <c:pt idx="6390" formatCode="General">
                  <c:v>-81.469950928955797</c:v>
                </c:pt>
                <c:pt idx="6391" formatCode="General">
                  <c:v>-81.502101121260196</c:v>
                </c:pt>
                <c:pt idx="6392" formatCode="General">
                  <c:v>-81.534251993609104</c:v>
                </c:pt>
                <c:pt idx="6393" formatCode="General">
                  <c:v>-81.566403544318902</c:v>
                </c:pt>
                <c:pt idx="6394" formatCode="General">
                  <c:v>-81.598555771712299</c:v>
                </c:pt>
                <c:pt idx="6395" formatCode="General">
                  <c:v>-81.630708674119106</c:v>
                </c:pt>
                <c:pt idx="6396" formatCode="General">
                  <c:v>-81.662862249876795</c:v>
                </c:pt>
                <c:pt idx="6397" formatCode="General">
                  <c:v>-81.6950164973466</c:v>
                </c:pt>
                <c:pt idx="6398" formatCode="General">
                  <c:v>-81.727171414908895</c:v>
                </c:pt>
                <c:pt idx="6399" formatCode="General">
                  <c:v>-81.759327000948403</c:v>
                </c:pt>
                <c:pt idx="6400" formatCode="General">
                  <c:v>-81.791483253853997</c:v>
                </c:pt>
                <c:pt idx="6401" formatCode="General">
                  <c:v>-81.823640172018898</c:v>
                </c:pt>
                <c:pt idx="6402" formatCode="General">
                  <c:v>-81.855797753840605</c:v>
                </c:pt>
                <c:pt idx="6403" formatCode="General">
                  <c:v>-81.887955997720894</c:v>
                </c:pt>
                <c:pt idx="6404" formatCode="General">
                  <c:v>-81.920114902065606</c:v>
                </c:pt>
                <c:pt idx="6405" formatCode="General">
                  <c:v>-81.9522744652852</c:v>
                </c:pt>
                <c:pt idx="6406" formatCode="General">
                  <c:v>-81.984434685794</c:v>
                </c:pt>
                <c:pt idx="6407" formatCode="General">
                  <c:v>-82.016595562011005</c:v>
                </c:pt>
                <c:pt idx="6408" formatCode="General">
                  <c:v>-82.048757092359196</c:v>
                </c:pt>
                <c:pt idx="6409" formatCode="General">
                  <c:v>-82.080919275265998</c:v>
                </c:pt>
                <c:pt idx="6410" formatCode="General">
                  <c:v>-82.113082109162804</c:v>
                </c:pt>
                <c:pt idx="6411" formatCode="General">
                  <c:v>-82.145245592485693</c:v>
                </c:pt>
                <c:pt idx="6412" formatCode="General">
                  <c:v>-82.177409723673307</c:v>
                </c:pt>
                <c:pt idx="6413" formatCode="General">
                  <c:v>-82.2095745011503</c:v>
                </c:pt>
                <c:pt idx="6414" formatCode="General">
                  <c:v>-82.241739923332801</c:v>
                </c:pt>
                <c:pt idx="6415" formatCode="General">
                  <c:v>-82.273905988642397</c:v>
                </c:pt>
                <c:pt idx="6416" formatCode="General">
                  <c:v>-82.306072695506899</c:v>
                </c:pt>
                <c:pt idx="6417" formatCode="General">
                  <c:v>-82.338240042359402</c:v>
                </c:pt>
                <c:pt idx="6418" formatCode="General">
                  <c:v>-82.370408027639002</c:v>
                </c:pt>
                <c:pt idx="6419" formatCode="General">
                  <c:v>-82.402576649790703</c:v>
                </c:pt>
                <c:pt idx="6420" formatCode="General">
                  <c:v>-82.434745907264897</c:v>
                </c:pt>
                <c:pt idx="6421" formatCode="General">
                  <c:v>-82.466915798518002</c:v>
                </c:pt>
                <c:pt idx="6422" formatCode="General">
                  <c:v>-82.499086322012104</c:v>
                </c:pt>
                <c:pt idx="6423" formatCode="General">
                  <c:v>-82.531257476215103</c:v>
                </c:pt>
                <c:pt idx="6424" formatCode="General">
                  <c:v>-82.563429259600696</c:v>
                </c:pt>
                <c:pt idx="6425" formatCode="General">
                  <c:v>-82.595601670648094</c:v>
                </c:pt>
                <c:pt idx="6426" formatCode="General">
                  <c:v>-82.627774707842704</c:v>
                </c:pt>
                <c:pt idx="6427" formatCode="General">
                  <c:v>-82.659948369675305</c:v>
                </c:pt>
                <c:pt idx="6428" formatCode="General">
                  <c:v>-82.692122654642603</c:v>
                </c:pt>
                <c:pt idx="6429" formatCode="General">
                  <c:v>-82.724297561243404</c:v>
                </c:pt>
                <c:pt idx="6430" formatCode="General">
                  <c:v>-82.756473087960401</c:v>
                </c:pt>
                <c:pt idx="6431" formatCode="General">
                  <c:v>-82.788649233270604</c:v>
                </c:pt>
                <c:pt idx="6432" formatCode="General">
                  <c:v>-82.820825995655497</c:v>
                </c:pt>
                <c:pt idx="6433" formatCode="General">
                  <c:v>-82.853003373600998</c:v>
                </c:pt>
                <c:pt idx="6434" formatCode="General">
                  <c:v>-82.885181365597703</c:v>
                </c:pt>
                <c:pt idx="6435" formatCode="General">
                  <c:v>-82.917359970140595</c:v>
                </c:pt>
                <c:pt idx="6436" formatCode="General">
                  <c:v>-82.949539185729193</c:v>
                </c:pt>
                <c:pt idx="6437" formatCode="General">
                  <c:v>-82.981719010889606</c:v>
                </c:pt>
                <c:pt idx="6438" formatCode="General">
                  <c:v>-83.013899444221593</c:v>
                </c:pt>
                <c:pt idx="6439" formatCode="General">
                  <c:v>-83.046080484345396</c:v>
                </c:pt>
                <c:pt idx="6440" formatCode="General">
                  <c:v>-83.078262129886795</c:v>
                </c:pt>
                <c:pt idx="6441" formatCode="General">
                  <c:v>-83.110444379477002</c:v>
                </c:pt>
                <c:pt idx="6442" formatCode="General">
                  <c:v>-83.142627231752698</c:v>
                </c:pt>
                <c:pt idx="6443" formatCode="General">
                  <c:v>-83.174810685355993</c:v>
                </c:pt>
                <c:pt idx="6444" formatCode="General">
                  <c:v>-83.206994738934299</c:v>
                </c:pt>
                <c:pt idx="6445" formatCode="General">
                  <c:v>-83.239179391140496</c:v>
                </c:pt>
                <c:pt idx="6446" formatCode="General">
                  <c:v>-83.271364640632797</c:v>
                </c:pt>
                <c:pt idx="6447" formatCode="General">
                  <c:v>-83.303550486065205</c:v>
                </c:pt>
                <c:pt idx="6448" formatCode="General">
                  <c:v>-83.335736926076095</c:v>
                </c:pt>
                <c:pt idx="6449" formatCode="General">
                  <c:v>-83.367923959303496</c:v>
                </c:pt>
                <c:pt idx="6450" formatCode="General">
                  <c:v>-83.400111584388</c:v>
                </c:pt>
                <c:pt idx="6451" formatCode="General">
                  <c:v>-83.432299799972796</c:v>
                </c:pt>
                <c:pt idx="6452" formatCode="General">
                  <c:v>-83.464488604704002</c:v>
                </c:pt>
                <c:pt idx="6453" formatCode="General">
                  <c:v>-83.496677997229995</c:v>
                </c:pt>
                <c:pt idx="6454" formatCode="General">
                  <c:v>-83.528867976201994</c:v>
                </c:pt>
                <c:pt idx="6455" formatCode="General">
                  <c:v>-83.561058540273805</c:v>
                </c:pt>
                <c:pt idx="6456" formatCode="General">
                  <c:v>-83.593249688102006</c:v>
                </c:pt>
                <c:pt idx="6457" formatCode="General">
                  <c:v>-83.625441418345602</c:v>
                </c:pt>
                <c:pt idx="6458" formatCode="General">
                  <c:v>-83.657633729666301</c:v>
                </c:pt>
                <c:pt idx="6459" formatCode="General">
                  <c:v>-83.689826620728496</c:v>
                </c:pt>
                <c:pt idx="6460" formatCode="General">
                  <c:v>-83.722020090199194</c:v>
                </c:pt>
                <c:pt idx="6461" formatCode="General">
                  <c:v>-83.754214136748104</c:v>
                </c:pt>
                <c:pt idx="6462" formatCode="General">
                  <c:v>-83.786408759045699</c:v>
                </c:pt>
                <c:pt idx="6463" formatCode="General">
                  <c:v>-83.8186039557567</c:v>
                </c:pt>
                <c:pt idx="6464" formatCode="General">
                  <c:v>-83.850799725546494</c:v>
                </c:pt>
                <c:pt idx="6465" formatCode="General">
                  <c:v>-83.882996067083397</c:v>
                </c:pt>
                <c:pt idx="6466" formatCode="General">
                  <c:v>-83.915192979039304</c:v>
                </c:pt>
                <c:pt idx="6467" formatCode="General">
                  <c:v>-83.947390460089096</c:v>
                </c:pt>
                <c:pt idx="6468" formatCode="General">
                  <c:v>-83.979588508911206</c:v>
                </c:pt>
                <c:pt idx="6469" formatCode="General">
                  <c:v>-84.011787124187194</c:v>
                </c:pt>
                <c:pt idx="6470" formatCode="General">
                  <c:v>-84.043986304601802</c:v>
                </c:pt>
                <c:pt idx="6471" formatCode="General">
                  <c:v>-84.076186048843397</c:v>
                </c:pt>
                <c:pt idx="6472" formatCode="General">
                  <c:v>-84.108386355612296</c:v>
                </c:pt>
                <c:pt idx="6473" formatCode="General">
                  <c:v>-84.140587223621793</c:v>
                </c:pt>
                <c:pt idx="6474" formatCode="General">
                  <c:v>-84.172788651586899</c:v>
                </c:pt>
                <c:pt idx="6475" formatCode="General">
                  <c:v>-84.204990638224302</c:v>
                </c:pt>
                <c:pt idx="6476" formatCode="General">
                  <c:v>-84.237193182252099</c:v>
                </c:pt>
                <c:pt idx="6477" formatCode="General">
                  <c:v>-84.269396282390503</c:v>
                </c:pt>
                <c:pt idx="6478" formatCode="General">
                  <c:v>-84.301599937360706</c:v>
                </c:pt>
                <c:pt idx="6479" formatCode="General">
                  <c:v>-84.333804145886205</c:v>
                </c:pt>
                <c:pt idx="6480" formatCode="General">
                  <c:v>-84.366008906691505</c:v>
                </c:pt>
                <c:pt idx="6481" formatCode="General">
                  <c:v>-84.398214218503099</c:v>
                </c:pt>
                <c:pt idx="6482" formatCode="General">
                  <c:v>-84.430420080049004</c:v>
                </c:pt>
                <c:pt idx="6483" formatCode="General">
                  <c:v>-84.462626490058895</c:v>
                </c:pt>
                <c:pt idx="6484" formatCode="General">
                  <c:v>-84.4948334472639</c:v>
                </c:pt>
                <c:pt idx="6485" formatCode="General">
                  <c:v>-84.527040950396994</c:v>
                </c:pt>
                <c:pt idx="6486" formatCode="General">
                  <c:v>-84.559248998192601</c:v>
                </c:pt>
                <c:pt idx="6487" formatCode="General">
                  <c:v>-84.591457589387005</c:v>
                </c:pt>
                <c:pt idx="6488" formatCode="General">
                  <c:v>-84.623666722718198</c:v>
                </c:pt>
                <c:pt idx="6489" formatCode="General">
                  <c:v>-84.655876396957396</c:v>
                </c:pt>
                <c:pt idx="6490" formatCode="General">
                  <c:v>-84.688086610909593</c:v>
                </c:pt>
                <c:pt idx="6491" formatCode="General">
                  <c:v>-84.720297363382798</c:v>
                </c:pt>
                <c:pt idx="6492" formatCode="General">
                  <c:v>-84.752508653188698</c:v>
                </c:pt>
                <c:pt idx="6493" formatCode="General">
                  <c:v>-84.784720479142294</c:v>
                </c:pt>
                <c:pt idx="6494" formatCode="General">
                  <c:v>-84.816932840062094</c:v>
                </c:pt>
                <c:pt idx="6495" formatCode="General">
                  <c:v>-84.849145734770204</c:v>
                </c:pt>
                <c:pt idx="6496" formatCode="General">
                  <c:v>-84.881359162091897</c:v>
                </c:pt>
                <c:pt idx="6497" formatCode="General">
                  <c:v>-84.913573120856</c:v>
                </c:pt>
                <c:pt idx="6498" formatCode="General">
                  <c:v>-84.945787609894793</c:v>
                </c:pt>
                <c:pt idx="6499" formatCode="General">
                  <c:v>-84.978002628044194</c:v>
                </c:pt>
                <c:pt idx="6500" formatCode="General">
                  <c:v>-85.010218174143205</c:v>
                </c:pt>
                <c:pt idx="6501" formatCode="General">
                  <c:v>-85.042434247034507</c:v>
                </c:pt>
                <c:pt idx="6502" formatCode="General">
                  <c:v>-85.074650845564193</c:v>
                </c:pt>
                <c:pt idx="6503" formatCode="General">
                  <c:v>-85.106867968581795</c:v>
                </c:pt>
                <c:pt idx="6504" formatCode="General">
                  <c:v>-85.139085614940299</c:v>
                </c:pt>
                <c:pt idx="6505" formatCode="General">
                  <c:v>-85.1713037834961</c:v>
                </c:pt>
                <c:pt idx="6506" formatCode="General">
                  <c:v>-85.203522473109103</c:v>
                </c:pt>
                <c:pt idx="6507" formatCode="General">
                  <c:v>-85.235741682642498</c:v>
                </c:pt>
                <c:pt idx="6508" formatCode="General">
                  <c:v>-85.267961410963196</c:v>
                </c:pt>
                <c:pt idx="6509" formatCode="General">
                  <c:v>-85.300181656911803</c:v>
                </c:pt>
                <c:pt idx="6510" formatCode="General">
                  <c:v>-85.3324024193019</c:v>
                </c:pt>
                <c:pt idx="6511" formatCode="General">
                  <c:v>-85.364623696951597</c:v>
                </c:pt>
                <c:pt idx="6512" formatCode="General">
                  <c:v>-85.396845488680896</c:v>
                </c:pt>
                <c:pt idx="6513" formatCode="General">
                  <c:v>-85.429067793291594</c:v>
                </c:pt>
                <c:pt idx="6514" formatCode="General">
                  <c:v>-85.461290609580203</c:v>
                </c:pt>
                <c:pt idx="6515" formatCode="General">
                  <c:v>-85.493513936347696</c:v>
                </c:pt>
                <c:pt idx="6516" formatCode="General">
                  <c:v>-85.525737772400703</c:v>
                </c:pt>
                <c:pt idx="6517" formatCode="General">
                  <c:v>-85.557962116550698</c:v>
                </c:pt>
                <c:pt idx="6518" formatCode="General">
                  <c:v>-85.590186967614301</c:v>
                </c:pt>
                <c:pt idx="6519" formatCode="General">
                  <c:v>-85.622412324413204</c:v>
                </c:pt>
                <c:pt idx="6520" formatCode="General">
                  <c:v>-85.654638185774303</c:v>
                </c:pt>
                <c:pt idx="6521" formatCode="General">
                  <c:v>-85.686864550529705</c:v>
                </c:pt>
                <c:pt idx="6522" formatCode="General">
                  <c:v>-85.719091417516196</c:v>
                </c:pt>
                <c:pt idx="6523" formatCode="General">
                  <c:v>-85.751318785576302</c:v>
                </c:pt>
                <c:pt idx="6524" formatCode="General">
                  <c:v>-85.783546653556996</c:v>
                </c:pt>
                <c:pt idx="6525" formatCode="General">
                  <c:v>-85.815775020310895</c:v>
                </c:pt>
                <c:pt idx="6526" formatCode="General">
                  <c:v>-85.848003884695501</c:v>
                </c:pt>
                <c:pt idx="6527" formatCode="General">
                  <c:v>-85.880233245573393</c:v>
                </c:pt>
                <c:pt idx="6528" formatCode="General">
                  <c:v>-85.912463101812307</c:v>
                </c:pt>
                <c:pt idx="6529" formatCode="General">
                  <c:v>-85.944693452285094</c:v>
                </c:pt>
                <c:pt idx="6530" formatCode="General">
                  <c:v>-85.976924295869793</c:v>
                </c:pt>
                <c:pt idx="6531" formatCode="General">
                  <c:v>-86.009155631449403</c:v>
                </c:pt>
                <c:pt idx="6532" formatCode="General">
                  <c:v>-86.041387457912194</c:v>
                </c:pt>
                <c:pt idx="6533" formatCode="General">
                  <c:v>-86.073619774153599</c:v>
                </c:pt>
                <c:pt idx="6534" formatCode="General">
                  <c:v>-86.105852579083205</c:v>
                </c:pt>
                <c:pt idx="6535" formatCode="General">
                  <c:v>-86.138085871615999</c:v>
                </c:pt>
                <c:pt idx="6536" formatCode="General">
                  <c:v>-86.170319650668702</c:v>
                </c:pt>
                <c:pt idx="6537" formatCode="General">
                  <c:v>-86.202553915159498</c:v>
                </c:pt>
                <c:pt idx="6538" formatCode="General">
                  <c:v>-86.234788664008406</c:v>
                </c:pt>
                <c:pt idx="6539" formatCode="General">
                  <c:v>-86.267023896137005</c:v>
                </c:pt>
                <c:pt idx="6540" formatCode="General">
                  <c:v>-86.299259610468496</c:v>
                </c:pt>
                <c:pt idx="6541" formatCode="General">
                  <c:v>-86.331495805927702</c:v>
                </c:pt>
                <c:pt idx="6542" formatCode="General">
                  <c:v>-86.363732481441303</c:v>
                </c:pt>
                <c:pt idx="6543" formatCode="General">
                  <c:v>-86.395969635937305</c:v>
                </c:pt>
                <c:pt idx="6544" formatCode="General">
                  <c:v>-86.428207268345702</c:v>
                </c:pt>
                <c:pt idx="6545" formatCode="General">
                  <c:v>-86.460445377597793</c:v>
                </c:pt>
                <c:pt idx="6546" formatCode="General">
                  <c:v>-86.492683962626899</c:v>
                </c:pt>
                <c:pt idx="6547" formatCode="General">
                  <c:v>-86.524923022367702</c:v>
                </c:pt>
                <c:pt idx="6548" formatCode="General">
                  <c:v>-86.557162555756506</c:v>
                </c:pt>
                <c:pt idx="6549" formatCode="General">
                  <c:v>-86.589402561731504</c:v>
                </c:pt>
                <c:pt idx="6550" formatCode="General">
                  <c:v>-86.621643039232396</c:v>
                </c:pt>
                <c:pt idx="6551" formatCode="General">
                  <c:v>-86.653883987200501</c:v>
                </c:pt>
                <c:pt idx="6552" formatCode="General">
                  <c:v>-86.686125404578902</c:v>
                </c:pt>
                <c:pt idx="6553" formatCode="General">
                  <c:v>-86.718367290312202</c:v>
                </c:pt>
                <c:pt idx="6554" formatCode="General">
                  <c:v>-86.750609643346806</c:v>
                </c:pt>
                <c:pt idx="6555" formatCode="General">
                  <c:v>-86.782852462630601</c:v>
                </c:pt>
                <c:pt idx="6556" formatCode="General">
                  <c:v>-86.815095747111599</c:v>
                </c:pt>
                <c:pt idx="6557" formatCode="General">
                  <c:v>-86.847339495729202</c:v>
                </c:pt>
                <c:pt idx="6558" formatCode="General">
                  <c:v>-86.879583707419201</c:v>
                </c:pt>
                <c:pt idx="6559" formatCode="General">
                  <c:v>-86.911828381118099</c:v>
                </c:pt>
                <c:pt idx="6560" formatCode="General">
                  <c:v>-86.944073515763506</c:v>
                </c:pt>
                <c:pt idx="6561" formatCode="General">
                  <c:v>-86.976319110302995</c:v>
                </c:pt>
                <c:pt idx="6562" formatCode="General">
                  <c:v>-87.008565163724398</c:v>
                </c:pt>
                <c:pt idx="6563" formatCode="General">
                  <c:v>-87.040811675027797</c:v>
                </c:pt>
                <c:pt idx="6564" formatCode="General">
                  <c:v>-87.073058643215504</c:v>
                </c:pt>
                <c:pt idx="6565" formatCode="General">
                  <c:v>-87.105306067287302</c:v>
                </c:pt>
                <c:pt idx="6566" formatCode="General">
                  <c:v>-87.137553946231407</c:v>
                </c:pt>
                <c:pt idx="6567" formatCode="General">
                  <c:v>-87.169802279036602</c:v>
                </c:pt>
                <c:pt idx="6568" formatCode="General">
                  <c:v>-87.2020510646948</c:v>
                </c:pt>
                <c:pt idx="6569" formatCode="General">
                  <c:v>-87.234300302201802</c:v>
                </c:pt>
                <c:pt idx="6570" formatCode="General">
                  <c:v>-87.266549990556896</c:v>
                </c:pt>
                <c:pt idx="6571" formatCode="General">
                  <c:v>-87.298800128762807</c:v>
                </c:pt>
                <c:pt idx="6572" formatCode="General">
                  <c:v>-87.331050715826095</c:v>
                </c:pt>
                <c:pt idx="6573" formatCode="General">
                  <c:v>-87.363301750756804</c:v>
                </c:pt>
                <c:pt idx="6574" formatCode="General">
                  <c:v>-87.395553232568304</c:v>
                </c:pt>
                <c:pt idx="6575" formatCode="General">
                  <c:v>-87.427805160277998</c:v>
                </c:pt>
                <c:pt idx="6576" formatCode="General">
                  <c:v>-87.460057532906404</c:v>
                </c:pt>
                <c:pt idx="6577" formatCode="General">
                  <c:v>-87.492310349478004</c:v>
                </c:pt>
                <c:pt idx="6578" formatCode="General">
                  <c:v>-87.524563609020504</c:v>
                </c:pt>
                <c:pt idx="6579" formatCode="General">
                  <c:v>-87.556817310565606</c:v>
                </c:pt>
                <c:pt idx="6580" formatCode="General">
                  <c:v>-87.589071453148193</c:v>
                </c:pt>
                <c:pt idx="6581" formatCode="General">
                  <c:v>-87.621326035807002</c:v>
                </c:pt>
                <c:pt idx="6582" formatCode="General">
                  <c:v>-87.653581057584205</c:v>
                </c:pt>
                <c:pt idx="6583" formatCode="General">
                  <c:v>-87.685836517525502</c:v>
                </c:pt>
                <c:pt idx="6584" formatCode="General">
                  <c:v>-87.718092414680299</c:v>
                </c:pt>
                <c:pt idx="6585" formatCode="General">
                  <c:v>-87.750348748101501</c:v>
                </c:pt>
                <c:pt idx="6586" formatCode="General">
                  <c:v>-87.782605516845706</c:v>
                </c:pt>
                <c:pt idx="6587" formatCode="General">
                  <c:v>-87.814862719972993</c:v>
                </c:pt>
                <c:pt idx="6588" formatCode="General">
                  <c:v>-87.847120356546995</c:v>
                </c:pt>
                <c:pt idx="6589" formatCode="General">
                  <c:v>-87.879378425634997</c:v>
                </c:pt>
                <c:pt idx="6590" formatCode="General">
                  <c:v>-87.911636926307807</c:v>
                </c:pt>
                <c:pt idx="6591" formatCode="General">
                  <c:v>-87.943895857639902</c:v>
                </c:pt>
                <c:pt idx="6592" formatCode="General">
                  <c:v>-87.976155218698807</c:v>
                </c:pt>
                <c:pt idx="6593" formatCode="General">
                  <c:v>-88.008415008541405</c:v>
                </c:pt>
                <c:pt idx="6594" formatCode="General">
                  <c:v>-88.040675226225801</c:v>
                </c:pt>
                <c:pt idx="6595" formatCode="General">
                  <c:v>-88.072935870813595</c:v>
                </c:pt>
                <c:pt idx="6596" formatCode="General">
                  <c:v>-88.105196941368902</c:v>
                </c:pt>
                <c:pt idx="6597" formatCode="General">
                  <c:v>-88.137458436959193</c:v>
                </c:pt>
                <c:pt idx="6598" formatCode="General">
                  <c:v>-88.169720356654594</c:v>
                </c:pt>
                <c:pt idx="6599" formatCode="General">
                  <c:v>-88.2019826995285</c:v>
                </c:pt>
                <c:pt idx="6600" formatCode="General">
                  <c:v>-88.234245464657107</c:v>
                </c:pt>
                <c:pt idx="6601" formatCode="General">
                  <c:v>-88.266508651119693</c:v>
                </c:pt>
                <c:pt idx="6602" formatCode="General">
                  <c:v>-88.298772257998394</c:v>
                </c:pt>
                <c:pt idx="6603" formatCode="General">
                  <c:v>-88.331036284378598</c:v>
                </c:pt>
                <c:pt idx="6604" formatCode="General">
                  <c:v>-88.363300729348197</c:v>
                </c:pt>
                <c:pt idx="6605" formatCode="General">
                  <c:v>-88.395565591998604</c:v>
                </c:pt>
                <c:pt idx="6606" formatCode="General">
                  <c:v>-88.427830871427005</c:v>
                </c:pt>
                <c:pt idx="6607" formatCode="General">
                  <c:v>-88.460096566739296</c:v>
                </c:pt>
                <c:pt idx="6608" formatCode="General">
                  <c:v>-88.492362677043403</c:v>
                </c:pt>
                <c:pt idx="6609" formatCode="General">
                  <c:v>-88.524629201448803</c:v>
                </c:pt>
                <c:pt idx="6610" formatCode="General">
                  <c:v>-88.556896139065799</c:v>
                </c:pt>
                <c:pt idx="6611" formatCode="General">
                  <c:v>-88.589163489005898</c:v>
                </c:pt>
                <c:pt idx="6612" formatCode="General">
                  <c:v>-88.621431250381804</c:v>
                </c:pt>
                <c:pt idx="6613" formatCode="General">
                  <c:v>-88.653699422307497</c:v>
                </c:pt>
                <c:pt idx="6614" formatCode="General">
                  <c:v>-88.685968003897898</c:v>
                </c:pt>
                <c:pt idx="6615" formatCode="General">
                  <c:v>-88.718236994269105</c:v>
                </c:pt>
                <c:pt idx="6616" formatCode="General">
                  <c:v>-88.750506392538497</c:v>
                </c:pt>
                <c:pt idx="6617" formatCode="General">
                  <c:v>-88.782776197824603</c:v>
                </c:pt>
                <c:pt idx="6618" formatCode="General">
                  <c:v>-88.815046409246904</c:v>
                </c:pt>
                <c:pt idx="6619" formatCode="General">
                  <c:v>-88.847317025926202</c:v>
                </c:pt>
                <c:pt idx="6620" formatCode="General">
                  <c:v>-88.879588046984495</c:v>
                </c:pt>
                <c:pt idx="6621" formatCode="General">
                  <c:v>-88.911859471544702</c:v>
                </c:pt>
                <c:pt idx="6622" formatCode="General">
                  <c:v>-88.944131298731094</c:v>
                </c:pt>
                <c:pt idx="6623" formatCode="General">
                  <c:v>-88.976403527669106</c:v>
                </c:pt>
                <c:pt idx="6624" formatCode="General">
                  <c:v>-89.008676157488594</c:v>
                </c:pt>
                <c:pt idx="6625" formatCode="General">
                  <c:v>-89.040949187329602</c:v>
                </c:pt>
                <c:pt idx="6626" formatCode="General">
                  <c:v>-89.073222616337901</c:v>
                </c:pt>
                <c:pt idx="6627" formatCode="General">
                  <c:v>-89.105496443663299</c:v>
                </c:pt>
                <c:pt idx="6628" formatCode="General">
                  <c:v>-89.137770668460306</c:v>
                </c:pt>
                <c:pt idx="6629" formatCode="General">
                  <c:v>-89.170045289887199</c:v>
                </c:pt>
                <c:pt idx="6630" formatCode="General">
                  <c:v>-89.202320307107001</c:v>
                </c:pt>
                <c:pt idx="6631" formatCode="General">
                  <c:v>-89.234595719286801</c:v>
                </c:pt>
                <c:pt idx="6632" formatCode="General">
                  <c:v>-89.266871525598106</c:v>
                </c:pt>
                <c:pt idx="6633" formatCode="General">
                  <c:v>-89.2991477252165</c:v>
                </c:pt>
                <c:pt idx="6634" formatCode="General">
                  <c:v>-89.331424317322103</c:v>
                </c:pt>
                <c:pt idx="6635" formatCode="General">
                  <c:v>-89.363701301099198</c:v>
                </c:pt>
                <c:pt idx="6636" formatCode="General">
                  <c:v>-89.395978675736501</c:v>
                </c:pt>
                <c:pt idx="6637" formatCode="General">
                  <c:v>-89.428256440426793</c:v>
                </c:pt>
                <c:pt idx="6638" formatCode="General">
                  <c:v>-89.460534594367402</c:v>
                </c:pt>
                <c:pt idx="6639" formatCode="General">
                  <c:v>-89.492813136759693</c:v>
                </c:pt>
                <c:pt idx="6640" formatCode="General">
                  <c:v>-89.525092066809606</c:v>
                </c:pt>
                <c:pt idx="6641" formatCode="General">
                  <c:v>-89.557371383729006</c:v>
                </c:pt>
                <c:pt idx="6642" formatCode="General">
                  <c:v>-89.589651086742094</c:v>
                </c:pt>
                <c:pt idx="6643" formatCode="General">
                  <c:v>-89.621931175079496</c:v>
                </c:pt>
                <c:pt idx="6644" formatCode="General">
                  <c:v>-89.654211647974407</c:v>
                </c:pt>
                <c:pt idx="6645" formatCode="General">
                  <c:v>-89.686492504663505</c:v>
                </c:pt>
                <c:pt idx="6646" formatCode="General">
                  <c:v>-89.718773744386098</c:v>
                </c:pt>
                <c:pt idx="6647" formatCode="General">
                  <c:v>-89.751055366384705</c:v>
                </c:pt>
                <c:pt idx="6648" formatCode="General">
                  <c:v>-89.783337369904899</c:v>
                </c:pt>
                <c:pt idx="6649" formatCode="General">
                  <c:v>-89.815619754195097</c:v>
                </c:pt>
                <c:pt idx="6650" formatCode="General">
                  <c:v>-89.8479025185067</c:v>
                </c:pt>
                <c:pt idx="6651" formatCode="General">
                  <c:v>-89.880185662094505</c:v>
                </c:pt>
                <c:pt idx="6652" formatCode="General">
                  <c:v>-89.912469184215695</c:v>
                </c:pt>
                <c:pt idx="6653" formatCode="General">
                  <c:v>-89.944753084123207</c:v>
                </c:pt>
                <c:pt idx="6654" formatCode="General">
                  <c:v>-89.977037361058194</c:v>
                </c:pt>
                <c:pt idx="6655" formatCode="General">
                  <c:v>-90.009322014259197</c:v>
                </c:pt>
                <c:pt idx="6656" formatCode="General">
                  <c:v>-90.041607042963093</c:v>
                </c:pt>
                <c:pt idx="6657" formatCode="General">
                  <c:v>-90.073892446404699</c:v>
                </c:pt>
                <c:pt idx="6658" formatCode="General">
                  <c:v>-90.106178223817395</c:v>
                </c:pt>
                <c:pt idx="6659" formatCode="General">
                  <c:v>-90.138464374432601</c:v>
                </c:pt>
                <c:pt idx="6660" formatCode="General">
                  <c:v>-90.170750897480303</c:v>
                </c:pt>
                <c:pt idx="6661" formatCode="General">
                  <c:v>-90.203037792188397</c:v>
                </c:pt>
                <c:pt idx="6662" formatCode="General">
                  <c:v>-90.2353250577832</c:v>
                </c:pt>
                <c:pt idx="6663" formatCode="General">
                  <c:v>-90.267612693489298</c:v>
                </c:pt>
                <c:pt idx="6664" formatCode="General">
                  <c:v>-90.299900698529498</c:v>
                </c:pt>
                <c:pt idx="6665" formatCode="General">
                  <c:v>-90.332189072125004</c:v>
                </c:pt>
                <c:pt idx="6666" formatCode="General">
                  <c:v>-90.364477813495</c:v>
                </c:pt>
                <c:pt idx="6667" formatCode="General">
                  <c:v>-90.396766921857207</c:v>
                </c:pt>
                <c:pt idx="6668" formatCode="General">
                  <c:v>-90.429056396428706</c:v>
                </c:pt>
                <c:pt idx="6669" formatCode="General">
                  <c:v>-90.461346236432306</c:v>
                </c:pt>
                <c:pt idx="6670" formatCode="General">
                  <c:v>-90.493636441095106</c:v>
                </c:pt>
                <c:pt idx="6671" formatCode="General">
                  <c:v>-90.525927009646594</c:v>
                </c:pt>
                <c:pt idx="6672" formatCode="General">
                  <c:v>-90.558217941319199</c:v>
                </c:pt>
                <c:pt idx="6673" formatCode="General">
                  <c:v>-90.590509235347596</c:v>
                </c:pt>
                <c:pt idx="6674" formatCode="General">
                  <c:v>-90.622800890969401</c:v>
                </c:pt>
                <c:pt idx="6675" formatCode="General">
                  <c:v>-90.655092907424603</c:v>
                </c:pt>
                <c:pt idx="6676" formatCode="General">
                  <c:v>-90.687385283955905</c:v>
                </c:pt>
                <c:pt idx="6677" formatCode="General">
                  <c:v>-90.719678019808597</c:v>
                </c:pt>
                <c:pt idx="6678" formatCode="General">
                  <c:v>-90.751971114230599</c:v>
                </c:pt>
                <c:pt idx="6679" formatCode="General">
                  <c:v>-90.784264566472501</c:v>
                </c:pt>
                <c:pt idx="6680" formatCode="General">
                  <c:v>-90.816558375787395</c:v>
                </c:pt>
                <c:pt idx="6681" formatCode="General">
                  <c:v>-90.848852541431</c:v>
                </c:pt>
                <c:pt idx="6682" formatCode="General">
                  <c:v>-90.881147062661697</c:v>
                </c:pt>
                <c:pt idx="6683" formatCode="General">
                  <c:v>-90.913441938740505</c:v>
                </c:pt>
                <c:pt idx="6684" formatCode="General">
                  <c:v>-90.945737168931004</c:v>
                </c:pt>
                <c:pt idx="6685" formatCode="General">
                  <c:v>-90.978032752499303</c:v>
                </c:pt>
                <c:pt idx="6686" formatCode="General">
                  <c:v>-91.010328688714296</c:v>
                </c:pt>
                <c:pt idx="6687" formatCode="General">
                  <c:v>-91.042624976847407</c:v>
                </c:pt>
                <c:pt idx="6688" formatCode="General">
                  <c:v>-91.074921616172603</c:v>
                </c:pt>
                <c:pt idx="6689" formatCode="General">
                  <c:v>-91.107218605966594</c:v>
                </c:pt>
                <c:pt idx="6690" formatCode="General">
                  <c:v>-91.139515945503803</c:v>
                </c:pt>
                <c:pt idx="6691" formatCode="General">
                  <c:v>-91.171813634049997</c:v>
                </c:pt>
                <c:pt idx="6692" formatCode="General">
                  <c:v>-91.2041116708712</c:v>
                </c:pt>
                <c:pt idx="6693" formatCode="General">
                  <c:v>-91.236410055235197</c:v>
                </c:pt>
                <c:pt idx="6694" formatCode="General">
                  <c:v>-91.268708786411594</c:v>
                </c:pt>
                <c:pt idx="6695" formatCode="General">
                  <c:v>-91.301007863672297</c:v>
                </c:pt>
                <c:pt idx="6696" formatCode="General">
                  <c:v>-91.333307286291102</c:v>
                </c:pt>
                <c:pt idx="6697" formatCode="General">
                  <c:v>-91.3656070535406</c:v>
                </c:pt>
                <c:pt idx="6698" formatCode="General">
                  <c:v>-91.397907164692</c:v>
                </c:pt>
                <c:pt idx="6699" formatCode="General">
                  <c:v>-91.430207619018404</c:v>
                </c:pt>
                <c:pt idx="6700" formatCode="General">
                  <c:v>-91.462508415795995</c:v>
                </c:pt>
                <c:pt idx="6701" formatCode="General">
                  <c:v>-91.494809554303501</c:v>
                </c:pt>
                <c:pt idx="6702" formatCode="General">
                  <c:v>-91.527111033822194</c:v>
                </c:pt>
                <c:pt idx="6703" formatCode="General">
                  <c:v>-91.559412853636204</c:v>
                </c:pt>
                <c:pt idx="6704" formatCode="General">
                  <c:v>-91.591715013032399</c:v>
                </c:pt>
                <c:pt idx="6705" formatCode="General">
                  <c:v>-91.624017511300295</c:v>
                </c:pt>
                <c:pt idx="6706" formatCode="General">
                  <c:v>-91.656320347732006</c:v>
                </c:pt>
                <c:pt idx="6707" formatCode="General">
                  <c:v>-91.688623521622503</c:v>
                </c:pt>
                <c:pt idx="6708" formatCode="General">
                  <c:v>-91.720927032269401</c:v>
                </c:pt>
                <c:pt idx="6709" formatCode="General">
                  <c:v>-91.753230878973099</c:v>
                </c:pt>
                <c:pt idx="6710" formatCode="General">
                  <c:v>-91.785535061037706</c:v>
                </c:pt>
                <c:pt idx="6711" formatCode="General">
                  <c:v>-91.817839577772006</c:v>
                </c:pt>
                <c:pt idx="6712" formatCode="General">
                  <c:v>-91.850144428486999</c:v>
                </c:pt>
                <c:pt idx="6713" formatCode="General">
                  <c:v>-91.882449612495904</c:v>
                </c:pt>
                <c:pt idx="6714" formatCode="General">
                  <c:v>-91.914755129114198</c:v>
                </c:pt>
                <c:pt idx="6715" formatCode="General">
                  <c:v>-91.947060977659504</c:v>
                </c:pt>
                <c:pt idx="6716" formatCode="General">
                  <c:v>-91.979367157451804</c:v>
                </c:pt>
                <c:pt idx="6717" formatCode="General">
                  <c:v>-92.011673667813398</c:v>
                </c:pt>
                <c:pt idx="6718" formatCode="General">
                  <c:v>-92.043980508068501</c:v>
                </c:pt>
                <c:pt idx="6719" formatCode="General">
                  <c:v>-92.076287677543903</c:v>
                </c:pt>
                <c:pt idx="6720" formatCode="General">
                  <c:v>-92.108595175568396</c:v>
                </c:pt>
                <c:pt idx="6721" formatCode="General">
                  <c:v>-92.140903001473106</c:v>
                </c:pt>
                <c:pt idx="6722" formatCode="General">
                  <c:v>-92.173211154591499</c:v>
                </c:pt>
                <c:pt idx="6723" formatCode="General">
                  <c:v>-92.205519634259105</c:v>
                </c:pt>
                <c:pt idx="6724" formatCode="General">
                  <c:v>-92.237828439813796</c:v>
                </c:pt>
                <c:pt idx="6725" formatCode="General">
                  <c:v>-92.270137570595594</c:v>
                </c:pt>
                <c:pt idx="6726" formatCode="General">
                  <c:v>-92.302447025947103</c:v>
                </c:pt>
                <c:pt idx="6727" formatCode="General">
                  <c:v>-92.334756805216202</c:v>
                </c:pt>
                <c:pt idx="6728" formatCode="General">
                  <c:v>-92.367066907755202</c:v>
                </c:pt>
                <c:pt idx="6729" formatCode="General">
                  <c:v>-92.399377332917794</c:v>
                </c:pt>
                <c:pt idx="6730" formatCode="General">
                  <c:v>-92.431688080059104</c:v>
                </c:pt>
                <c:pt idx="6731" formatCode="General">
                  <c:v>-92.463999148547103</c:v>
                </c:pt>
                <c:pt idx="6732" formatCode="General">
                  <c:v>-92.496310537765495</c:v>
                </c:pt>
                <c:pt idx="6733" formatCode="General">
                  <c:v>-92.528622247099705</c:v>
                </c:pt>
                <c:pt idx="6734" formatCode="General">
                  <c:v>-92.560934275935594</c:v>
                </c:pt>
                <c:pt idx="6735" formatCode="General">
                  <c:v>-92.593246623659695</c:v>
                </c:pt>
                <c:pt idx="6736" formatCode="General">
                  <c:v>-92.625559289658995</c:v>
                </c:pt>
                <c:pt idx="6737" formatCode="General">
                  <c:v>-92.657872273321104</c:v>
                </c:pt>
                <c:pt idx="6738" formatCode="General">
                  <c:v>-92.690185574034203</c:v>
                </c:pt>
                <c:pt idx="6739" formatCode="General">
                  <c:v>-92.722499191186898</c:v>
                </c:pt>
                <c:pt idx="6740" formatCode="General">
                  <c:v>-92.754813124168507</c:v>
                </c:pt>
                <c:pt idx="6741" formatCode="General">
                  <c:v>-92.7871273723689</c:v>
                </c:pt>
                <c:pt idx="6742" formatCode="General">
                  <c:v>-92.819441935178403</c:v>
                </c:pt>
                <c:pt idx="6743" formatCode="General">
                  <c:v>-92.851756811987897</c:v>
                </c:pt>
                <c:pt idx="6744" formatCode="General">
                  <c:v>-92.884072002189001</c:v>
                </c:pt>
                <c:pt idx="6745" formatCode="General">
                  <c:v>-92.916387505173603</c:v>
                </c:pt>
                <c:pt idx="6746" formatCode="General">
                  <c:v>-92.948703320334303</c:v>
                </c:pt>
                <c:pt idx="6747" formatCode="General">
                  <c:v>-92.981019447064597</c:v>
                </c:pt>
                <c:pt idx="6748" formatCode="General">
                  <c:v>-93.013335884758703</c:v>
                </c:pt>
                <c:pt idx="6749" formatCode="General">
                  <c:v>-93.045652632812306</c:v>
                </c:pt>
                <c:pt idx="6750" formatCode="General">
                  <c:v>-93.077969690621103</c:v>
                </c:pt>
                <c:pt idx="6751" formatCode="General">
                  <c:v>-93.1102870575818</c:v>
                </c:pt>
                <c:pt idx="6752" formatCode="General">
                  <c:v>-93.142604733091801</c:v>
                </c:pt>
                <c:pt idx="6753" formatCode="General">
                  <c:v>-93.174922716549005</c:v>
                </c:pt>
                <c:pt idx="6754" formatCode="General">
                  <c:v>-93.207241007351897</c:v>
                </c:pt>
                <c:pt idx="6755" formatCode="General">
                  <c:v>-93.239559604899696</c:v>
                </c:pt>
                <c:pt idx="6756" formatCode="General">
                  <c:v>-93.271878508592394</c:v>
                </c:pt>
                <c:pt idx="6757" formatCode="General">
                  <c:v>-93.304197717830405</c:v>
                </c:pt>
                <c:pt idx="6758" formatCode="General">
                  <c:v>-93.336517232014799</c:v>
                </c:pt>
                <c:pt idx="6759" formatCode="General">
                  <c:v>-93.368837050547597</c:v>
                </c:pt>
                <c:pt idx="6760" formatCode="General">
                  <c:v>-93.401157172816298</c:v>
                </c:pt>
                <c:pt idx="6761" formatCode="General">
                  <c:v>-93.433477598192397</c:v>
                </c:pt>
                <c:pt idx="6762" formatCode="General">
                  <c:v>-93.465798326048898</c:v>
                </c:pt>
                <c:pt idx="6763" formatCode="General">
                  <c:v>-93.498119355761105</c:v>
                </c:pt>
                <c:pt idx="6764" formatCode="General">
                  <c:v>-93.530440686706498</c:v>
                </c:pt>
                <c:pt idx="6765" formatCode="General">
                  <c:v>-93.562762318264603</c:v>
                </c:pt>
                <c:pt idx="6766" formatCode="General">
                  <c:v>-93.595084249817603</c:v>
                </c:pt>
                <c:pt idx="6767" formatCode="General">
                  <c:v>-93.6274064807522</c:v>
                </c:pt>
                <c:pt idx="6768" formatCode="General">
                  <c:v>-93.659729010460495</c:v>
                </c:pt>
                <c:pt idx="6769" formatCode="General">
                  <c:v>-93.692051838337505</c:v>
                </c:pt>
                <c:pt idx="6770" formatCode="General">
                  <c:v>-93.724374963780207</c:v>
                </c:pt>
                <c:pt idx="6771" formatCode="General">
                  <c:v>-93.756698386188106</c:v>
                </c:pt>
                <c:pt idx="6772" formatCode="General">
                  <c:v>-93.789022104962896</c:v>
                </c:pt>
                <c:pt idx="6773" formatCode="General">
                  <c:v>-93.821346119508604</c:v>
                </c:pt>
                <c:pt idx="6774" formatCode="General">
                  <c:v>-93.853670429231499</c:v>
                </c:pt>
                <c:pt idx="6775" formatCode="General">
                  <c:v>-93.885995033540098</c:v>
                </c:pt>
                <c:pt idx="6776" formatCode="General">
                  <c:v>-93.918319931845303</c:v>
                </c:pt>
                <c:pt idx="6777" formatCode="General">
                  <c:v>-93.950645123560193</c:v>
                </c:pt>
                <c:pt idx="6778" formatCode="General">
                  <c:v>-93.982970608100402</c:v>
                </c:pt>
                <c:pt idx="6779" formatCode="General">
                  <c:v>-94.015296384883499</c:v>
                </c:pt>
                <c:pt idx="6780" formatCode="General">
                  <c:v>-94.047622453329495</c:v>
                </c:pt>
                <c:pt idx="6781" formatCode="General">
                  <c:v>-94.079948812860806</c:v>
                </c:pt>
                <c:pt idx="6782" formatCode="General">
                  <c:v>-94.112275462901906</c:v>
                </c:pt>
                <c:pt idx="6783" formatCode="General">
                  <c:v>-94.144602402879798</c:v>
                </c:pt>
                <c:pt idx="6784" formatCode="General">
                  <c:v>-94.176929632223604</c:v>
                </c:pt>
                <c:pt idx="6785" formatCode="General">
                  <c:v>-94.209257150364706</c:v>
                </c:pt>
                <c:pt idx="6786" formatCode="General">
                  <c:v>-94.241584956739302</c:v>
                </c:pt>
                <c:pt idx="6787" formatCode="General">
                  <c:v>-94.273913050796395</c:v>
                </c:pt>
                <c:pt idx="6788" formatCode="General">
                  <c:v>-94.306241431991296</c:v>
                </c:pt>
                <c:pt idx="6789" formatCode="General">
                  <c:v>-94.3385700997801</c:v>
                </c:pt>
                <c:pt idx="6790" formatCode="General">
                  <c:v>-94.370899053620406</c:v>
                </c:pt>
                <c:pt idx="6791" formatCode="General">
                  <c:v>-94.403228292970795</c:v>
                </c:pt>
                <c:pt idx="6792" formatCode="General">
                  <c:v>-94.435557817291198</c:v>
                </c:pt>
                <c:pt idx="6793" formatCode="General">
                  <c:v>-94.467887626042497</c:v>
                </c:pt>
                <c:pt idx="6794" formatCode="General">
                  <c:v>-94.500217718686997</c:v>
                </c:pt>
                <c:pt idx="6795" formatCode="General">
                  <c:v>-94.532548094688096</c:v>
                </c:pt>
                <c:pt idx="6796" formatCode="General">
                  <c:v>-94.564878753510399</c:v>
                </c:pt>
                <c:pt idx="6797" formatCode="General">
                  <c:v>-94.597209694619593</c:v>
                </c:pt>
                <c:pt idx="6798" formatCode="General">
                  <c:v>-94.6295409174827</c:v>
                </c:pt>
                <c:pt idx="6799" formatCode="General">
                  <c:v>-94.661872421567907</c:v>
                </c:pt>
                <c:pt idx="6800" formatCode="General">
                  <c:v>-94.694204206344494</c:v>
                </c:pt>
                <c:pt idx="6801" formatCode="General">
                  <c:v>-94.726536271283095</c:v>
                </c:pt>
                <c:pt idx="6802" formatCode="General">
                  <c:v>-94.758868615855306</c:v>
                </c:pt>
                <c:pt idx="6803" formatCode="General">
                  <c:v>-94.791201239534104</c:v>
                </c:pt>
                <c:pt idx="6804" formatCode="General">
                  <c:v>-94.823534141793601</c:v>
                </c:pt>
                <c:pt idx="6805" formatCode="General">
                  <c:v>-94.855867322108793</c:v>
                </c:pt>
                <c:pt idx="6806" formatCode="General">
                  <c:v>-94.8882007799549</c:v>
                </c:pt>
                <c:pt idx="6807" formatCode="General">
                  <c:v>-94.920534514806704</c:v>
                </c:pt>
                <c:pt idx="6808" formatCode="General">
                  <c:v>-94.952868526140307</c:v>
                </c:pt>
                <c:pt idx="6809" formatCode="General">
                  <c:v>-94.985202813432593</c:v>
                </c:pt>
                <c:pt idx="6810" formatCode="General">
                  <c:v>-95.017537376161599</c:v>
                </c:pt>
                <c:pt idx="6811" formatCode="General">
                  <c:v>-95.049872213806296</c:v>
                </c:pt>
                <c:pt idx="6812" formatCode="General">
                  <c:v>-95.082207325846397</c:v>
                </c:pt>
                <c:pt idx="6813" formatCode="General">
                  <c:v>-95.114542711758006</c:v>
                </c:pt>
                <c:pt idx="6814" formatCode="General">
                  <c:v>-95.146878371014694</c:v>
                </c:pt>
                <c:pt idx="6815" formatCode="General">
                  <c:v>-95.179214303092095</c:v>
                </c:pt>
                <c:pt idx="6816" formatCode="General">
                  <c:v>-95.211550507466498</c:v>
                </c:pt>
                <c:pt idx="6817" formatCode="General">
                  <c:v>-95.243886983615894</c:v>
                </c:pt>
                <c:pt idx="6818" formatCode="General">
                  <c:v>-95.276223731019698</c:v>
                </c:pt>
                <c:pt idx="6819" formatCode="General">
                  <c:v>-95.308560749158104</c:v>
                </c:pt>
                <c:pt idx="6820" formatCode="General">
                  <c:v>-95.340898037508595</c:v>
                </c:pt>
                <c:pt idx="6821" formatCode="General">
                  <c:v>-95.373235595546006</c:v>
                </c:pt>
                <c:pt idx="6822" formatCode="General">
                  <c:v>-95.405573422745903</c:v>
                </c:pt>
                <c:pt idx="6823" formatCode="General">
                  <c:v>-95.437911518585096</c:v>
                </c:pt>
                <c:pt idx="6824" formatCode="General">
                  <c:v>-95.470249882541594</c:v>
                </c:pt>
                <c:pt idx="6825" formatCode="General">
                  <c:v>-95.5025885140941</c:v>
                </c:pt>
                <c:pt idx="6826" formatCode="General">
                  <c:v>-95.534927412722695</c:v>
                </c:pt>
                <c:pt idx="6827" formatCode="General">
                  <c:v>-95.567266577908299</c:v>
                </c:pt>
                <c:pt idx="6828" formatCode="General">
                  <c:v>-95.599606009132799</c:v>
                </c:pt>
                <c:pt idx="6829" formatCode="General">
                  <c:v>-95.631945705879204</c:v>
                </c:pt>
                <c:pt idx="6830" formatCode="General">
                  <c:v>-95.664285667631702</c:v>
                </c:pt>
                <c:pt idx="6831" formatCode="General">
                  <c:v>-95.696625893875293</c:v>
                </c:pt>
                <c:pt idx="6832" formatCode="General">
                  <c:v>-95.728966384096097</c:v>
                </c:pt>
                <c:pt idx="6833" formatCode="General">
                  <c:v>-95.761307137781301</c:v>
                </c:pt>
                <c:pt idx="6834" formatCode="General">
                  <c:v>-95.793648154419202</c:v>
                </c:pt>
                <c:pt idx="6835" formatCode="General">
                  <c:v>-95.825989433498805</c:v>
                </c:pt>
                <c:pt idx="6836" formatCode="General">
                  <c:v>-95.858330974510594</c:v>
                </c:pt>
                <c:pt idx="6837" formatCode="General">
                  <c:v>-95.890672776945806</c:v>
                </c:pt>
                <c:pt idx="6838" formatCode="General">
                  <c:v>-95.923014840296702</c:v>
                </c:pt>
                <c:pt idx="6839" formatCode="General">
                  <c:v>-95.955357164057602</c:v>
                </c:pt>
                <c:pt idx="6840" formatCode="General">
                  <c:v>-95.987699747732506</c:v>
                </c:pt>
                <c:pt idx="6841" formatCode="General">
                  <c:v>-96.020042590833299</c:v>
                </c:pt>
                <c:pt idx="6842" formatCode="General">
                  <c:v>-96.0523856928735</c:v>
                </c:pt>
                <c:pt idx="6843" formatCode="General">
                  <c:v>-96.084729053367894</c:v>
                </c:pt>
                <c:pt idx="6844" formatCode="General">
                  <c:v>-96.117072671832801</c:v>
                </c:pt>
                <c:pt idx="6845" formatCode="General">
                  <c:v>-96.149416547786004</c:v>
                </c:pt>
                <c:pt idx="6846" formatCode="General">
                  <c:v>-96.181760680746805</c:v>
                </c:pt>
                <c:pt idx="6847" formatCode="General">
                  <c:v>-96.214105070235902</c:v>
                </c:pt>
                <c:pt idx="6848" formatCode="General">
                  <c:v>-96.246449715775498</c:v>
                </c:pt>
                <c:pt idx="6849" formatCode="General">
                  <c:v>-96.278794616889201</c:v>
                </c:pt>
                <c:pt idx="6850" formatCode="General">
                  <c:v>-96.311139773102298</c:v>
                </c:pt>
                <c:pt idx="6851" formatCode="General">
                  <c:v>-96.343485183941198</c:v>
                </c:pt>
                <c:pt idx="6852" formatCode="General">
                  <c:v>-96.3758308489341</c:v>
                </c:pt>
                <c:pt idx="6853" formatCode="General">
                  <c:v>-96.408176767610499</c:v>
                </c:pt>
                <c:pt idx="6854" formatCode="General">
                  <c:v>-96.440522939501506</c:v>
                </c:pt>
                <c:pt idx="6855" formatCode="General">
                  <c:v>-96.472869364139399</c:v>
                </c:pt>
                <c:pt idx="6856" formatCode="General">
                  <c:v>-96.505216041058304</c:v>
                </c:pt>
                <c:pt idx="6857" formatCode="General">
                  <c:v>-96.5375629697931</c:v>
                </c:pt>
                <c:pt idx="6858" formatCode="General">
                  <c:v>-96.569910149878297</c:v>
                </c:pt>
                <c:pt idx="6859" formatCode="General">
                  <c:v>-96.602257580848004</c:v>
                </c:pt>
                <c:pt idx="6860" formatCode="General">
                  <c:v>-96.634605262238196</c:v>
                </c:pt>
                <c:pt idx="6861" formatCode="General">
                  <c:v>-96.666953193585499</c:v>
                </c:pt>
                <c:pt idx="6862" formatCode="General">
                  <c:v>-96.699301374428302</c:v>
                </c:pt>
                <c:pt idx="6863" formatCode="General">
                  <c:v>-96.731649804305803</c:v>
                </c:pt>
                <c:pt idx="6864" formatCode="General">
                  <c:v>-96.763998482758893</c:v>
                </c:pt>
                <c:pt idx="6865" formatCode="General">
                  <c:v>-96.7963474093294</c:v>
                </c:pt>
                <c:pt idx="6866" formatCode="General">
                  <c:v>-96.8286965835605</c:v>
                </c:pt>
                <c:pt idx="6867" formatCode="General">
                  <c:v>-96.861046004996496</c:v>
                </c:pt>
                <c:pt idx="6868" formatCode="General">
                  <c:v>-96.893395673182994</c:v>
                </c:pt>
                <c:pt idx="6869" formatCode="General">
                  <c:v>-96.925745587666597</c:v>
                </c:pt>
                <c:pt idx="6870" formatCode="General">
                  <c:v>-96.958095747995401</c:v>
                </c:pt>
                <c:pt idx="6871" formatCode="General">
                  <c:v>-96.990446153718807</c:v>
                </c:pt>
                <c:pt idx="6872" formatCode="General">
                  <c:v>-97.022796804387696</c:v>
                </c:pt>
                <c:pt idx="6873" formatCode="General">
                  <c:v>-97.055147699554297</c:v>
                </c:pt>
                <c:pt idx="6874" formatCode="General">
                  <c:v>-97.087498838772206</c:v>
                </c:pt>
                <c:pt idx="6875" formatCode="General">
                  <c:v>-97.119850221596394</c:v>
                </c:pt>
                <c:pt idx="6876" formatCode="General">
                  <c:v>-97.152201847583399</c:v>
                </c:pt>
                <c:pt idx="6877" formatCode="General">
                  <c:v>-97.184553716291006</c:v>
                </c:pt>
                <c:pt idx="6878" formatCode="General">
                  <c:v>-97.216905827278296</c:v>
                </c:pt>
                <c:pt idx="6879" formatCode="General">
                  <c:v>-97.249258180105201</c:v>
                </c:pt>
                <c:pt idx="6880" formatCode="General">
                  <c:v>-97.281610774327405</c:v>
                </c:pt>
                <c:pt idx="6881" formatCode="General">
                  <c:v>-97.313963609497605</c:v>
                </c:pt>
                <c:pt idx="6882" formatCode="General">
                  <c:v>-97.346316685169597</c:v>
                </c:pt>
                <c:pt idx="6883" formatCode="General">
                  <c:v>-97.378670000897799</c:v>
                </c:pt>
                <c:pt idx="6884" formatCode="General">
                  <c:v>-97.411023556237296</c:v>
                </c:pt>
                <c:pt idx="6885" formatCode="General">
                  <c:v>-97.443377350744299</c:v>
                </c:pt>
                <c:pt idx="6886" formatCode="General">
                  <c:v>-97.4757313839755</c:v>
                </c:pt>
                <c:pt idx="6887" formatCode="General">
                  <c:v>-97.5080856554885</c:v>
                </c:pt>
                <c:pt idx="6888" formatCode="General">
                  <c:v>-97.540440164841499</c:v>
                </c:pt>
                <c:pt idx="6889" formatCode="General">
                  <c:v>-97.572794911593704</c:v>
                </c:pt>
                <c:pt idx="6890" formatCode="General">
                  <c:v>-97.605149895305004</c:v>
                </c:pt>
                <c:pt idx="6891" formatCode="General">
                  <c:v>-97.637505115536001</c:v>
                </c:pt>
                <c:pt idx="6892" formatCode="General">
                  <c:v>-97.669860571848204</c:v>
                </c:pt>
                <c:pt idx="6893" formatCode="General">
                  <c:v>-97.702216263803706</c:v>
                </c:pt>
                <c:pt idx="6894" formatCode="General">
                  <c:v>-97.734572190965693</c:v>
                </c:pt>
                <c:pt idx="6895" formatCode="General">
                  <c:v>-97.766928352897807</c:v>
                </c:pt>
                <c:pt idx="6896" formatCode="General">
                  <c:v>-97.799284749165395</c:v>
                </c:pt>
                <c:pt idx="6897" formatCode="General">
                  <c:v>-97.831641379344802</c:v>
                </c:pt>
                <c:pt idx="6898" formatCode="General">
                  <c:v>-97.863998243020404</c:v>
                </c:pt>
                <c:pt idx="6899" formatCode="General">
                  <c:v>-97.896355339776903</c:v>
                </c:pt>
                <c:pt idx="6900" formatCode="General">
                  <c:v>-97.928712669199797</c:v>
                </c:pt>
                <c:pt idx="6901" formatCode="General">
                  <c:v>-97.961070230875094</c:v>
                </c:pt>
                <c:pt idx="6902" formatCode="General">
                  <c:v>-97.993428024389203</c:v>
                </c:pt>
                <c:pt idx="6903" formatCode="General">
                  <c:v>-98.025786049329099</c:v>
                </c:pt>
                <c:pt idx="6904" formatCode="General">
                  <c:v>-98.058144305282298</c:v>
                </c:pt>
                <c:pt idx="6905" formatCode="General">
                  <c:v>-98.090502791836798</c:v>
                </c:pt>
                <c:pt idx="6906" formatCode="General">
                  <c:v>-98.122861508581295</c:v>
                </c:pt>
                <c:pt idx="6907" formatCode="General">
                  <c:v>-98.155220455101002</c:v>
                </c:pt>
                <c:pt idx="6908" formatCode="General">
                  <c:v>-98.187579630978405</c:v>
                </c:pt>
                <c:pt idx="6909" formatCode="General">
                  <c:v>-98.219939035796301</c:v>
                </c:pt>
                <c:pt idx="6910" formatCode="General">
                  <c:v>-98.252298669138796</c:v>
                </c:pt>
                <c:pt idx="6911" formatCode="General">
                  <c:v>-98.284658530590804</c:v>
                </c:pt>
                <c:pt idx="6912" formatCode="General">
                  <c:v>-98.317018619737695</c:v>
                </c:pt>
                <c:pt idx="6913" formatCode="General">
                  <c:v>-98.349378936166204</c:v>
                </c:pt>
                <c:pt idx="6914" formatCode="General">
                  <c:v>-98.381739479463704</c:v>
                </c:pt>
                <c:pt idx="6915" formatCode="General">
                  <c:v>-98.414100249218393</c:v>
                </c:pt>
                <c:pt idx="6916" formatCode="General">
                  <c:v>-98.446461245019407</c:v>
                </c:pt>
                <c:pt idx="6917" formatCode="General">
                  <c:v>-98.478822466456705</c:v>
                </c:pt>
                <c:pt idx="6918" formatCode="General">
                  <c:v>-98.511183913121002</c:v>
                </c:pt>
                <c:pt idx="6919" formatCode="General">
                  <c:v>-98.543545584604104</c:v>
                </c:pt>
                <c:pt idx="6920" formatCode="General">
                  <c:v>-98.5759074804986</c:v>
                </c:pt>
                <c:pt idx="6921" formatCode="General">
                  <c:v>-98.608269600397705</c:v>
                </c:pt>
                <c:pt idx="6922" formatCode="General">
                  <c:v>-98.640631943895897</c:v>
                </c:pt>
                <c:pt idx="6923" formatCode="General">
                  <c:v>-98.672994510588197</c:v>
                </c:pt>
                <c:pt idx="6924" formatCode="General">
                  <c:v>-98.705357300070602</c:v>
                </c:pt>
                <c:pt idx="6925" formatCode="General">
                  <c:v>-98.737720311939796</c:v>
                </c:pt>
                <c:pt idx="6926" formatCode="General">
                  <c:v>-98.770083545787799</c:v>
                </c:pt>
                <c:pt idx="6927" formatCode="General">
                  <c:v>-98.802447001202296</c:v>
                </c:pt>
                <c:pt idx="6928" formatCode="General">
                  <c:v>-98.834810677772296</c:v>
                </c:pt>
                <c:pt idx="6929" formatCode="General">
                  <c:v>-98.8671745750881</c:v>
                </c:pt>
                <c:pt idx="6930" formatCode="General">
                  <c:v>-98.899538692741501</c:v>
                </c:pt>
                <c:pt idx="6931" formatCode="General">
                  <c:v>-98.9319030303256</c:v>
                </c:pt>
                <c:pt idx="6932" formatCode="General">
                  <c:v>-98.964267587434904</c:v>
                </c:pt>
                <c:pt idx="6933" formatCode="General">
                  <c:v>-98.996632363665199</c:v>
                </c:pt>
                <c:pt idx="6934" formatCode="General">
                  <c:v>-99.028997358613694</c:v>
                </c:pt>
                <c:pt idx="6935" formatCode="General">
                  <c:v>-99.061362571879002</c:v>
                </c:pt>
                <c:pt idx="6936" formatCode="General">
                  <c:v>-99.093728003061003</c:v>
                </c:pt>
                <c:pt idx="6937" formatCode="General">
                  <c:v>-99.126093651760996</c:v>
                </c:pt>
                <c:pt idx="6938" formatCode="General">
                  <c:v>-99.158459517581605</c:v>
                </c:pt>
                <c:pt idx="6939" formatCode="General">
                  <c:v>-99.1908256001269</c:v>
                </c:pt>
                <c:pt idx="6940" formatCode="General">
                  <c:v>-99.223191899002103</c:v>
                </c:pt>
                <c:pt idx="6941" formatCode="General">
                  <c:v>-99.2555584138141</c:v>
                </c:pt>
                <c:pt idx="6942" formatCode="General">
                  <c:v>-99.287925144170998</c:v>
                </c:pt>
                <c:pt idx="6943" formatCode="General">
                  <c:v>-99.320292089682198</c:v>
                </c:pt>
                <c:pt idx="6944" formatCode="General">
                  <c:v>-99.352659249959103</c:v>
                </c:pt>
                <c:pt idx="6945" formatCode="General">
                  <c:v>-99.385026624614795</c:v>
                </c:pt>
                <c:pt idx="6946" formatCode="General">
                  <c:v>-99.417394213263606</c:v>
                </c:pt>
                <c:pt idx="6947" formatCode="General">
                  <c:v>-99.449762015521003</c:v>
                </c:pt>
                <c:pt idx="6948" formatCode="General">
                  <c:v>-99.482130031004004</c:v>
                </c:pt>
                <c:pt idx="6949" formatCode="General">
                  <c:v>-99.514498259330907</c:v>
                </c:pt>
                <c:pt idx="6950" formatCode="General">
                  <c:v>-99.5468667001211</c:v>
                </c:pt>
                <c:pt idx="6951" formatCode="General">
                  <c:v>-99.579235352997799</c:v>
                </c:pt>
                <c:pt idx="6952" formatCode="General">
                  <c:v>-99.611604217590099</c:v>
                </c:pt>
                <c:pt idx="6953" formatCode="General">
                  <c:v>-99.6439732935292</c:v>
                </c:pt>
                <c:pt idx="6954" formatCode="General">
                  <c:v>-99.676342580446502</c:v>
                </c:pt>
                <c:pt idx="6955" formatCode="General">
                  <c:v>-99.708712077974099</c:v>
                </c:pt>
                <c:pt idx="6956" formatCode="General">
                  <c:v>-99.741081785744399</c:v>
                </c:pt>
                <c:pt idx="6957" formatCode="General">
                  <c:v>-99.773451703390606</c:v>
                </c:pt>
                <c:pt idx="6958" formatCode="General">
                  <c:v>-99.805821830546193</c:v>
                </c:pt>
                <c:pt idx="6959" formatCode="General">
                  <c:v>-99.838192166845204</c:v>
                </c:pt>
                <c:pt idx="6960" formatCode="General">
                  <c:v>-99.870562711922204</c:v>
                </c:pt>
                <c:pt idx="6961" formatCode="General">
                  <c:v>-99.902933465412303</c:v>
                </c:pt>
                <c:pt idx="6962" formatCode="General">
                  <c:v>-99.935304426951205</c:v>
                </c:pt>
                <c:pt idx="6963" formatCode="General">
                  <c:v>-99.9676755961749</c:v>
                </c:pt>
                <c:pt idx="6964" formatCode="General">
                  <c:v>-100.00004697272</c:v>
                </c:pt>
                <c:pt idx="6965" formatCode="General">
                  <c:v>-100.03241855622601</c:v>
                </c:pt>
                <c:pt idx="6966" formatCode="General">
                  <c:v>-100.06479034634</c:v>
                </c:pt>
                <c:pt idx="6967" formatCode="General">
                  <c:v>-100.097162342714</c:v>
                </c:pt>
                <c:pt idx="6968" formatCode="General">
                  <c:v>-100.12953454499799</c:v>
                </c:pt>
                <c:pt idx="6969" formatCode="General">
                  <c:v>-100.161906952843</c:v>
                </c:pt>
                <c:pt idx="6970" formatCode="General">
                  <c:v>-100.194279565899</c:v>
                </c:pt>
                <c:pt idx="6971" formatCode="General">
                  <c:v>-100.226652383819</c:v>
                </c:pt>
                <c:pt idx="6972" formatCode="General">
                  <c:v>-100.259025406253</c:v>
                </c:pt>
                <c:pt idx="6973" formatCode="General">
                  <c:v>-100.291398632854</c:v>
                </c:pt>
                <c:pt idx="6974" formatCode="General">
                  <c:v>-100.323772063273</c:v>
                </c:pt>
                <c:pt idx="6975" formatCode="General">
                  <c:v>-100.35614569716201</c:v>
                </c:pt>
                <c:pt idx="6976" formatCode="General">
                  <c:v>-100.388519534175</c:v>
                </c:pt>
                <c:pt idx="6977" formatCode="General">
                  <c:v>-100.420893573963</c:v>
                </c:pt>
                <c:pt idx="6978" formatCode="General">
                  <c:v>-100.453267816178</c:v>
                </c:pt>
                <c:pt idx="6979" formatCode="General">
                  <c:v>-100.485642260459</c:v>
                </c:pt>
                <c:pt idx="6980" formatCode="General">
                  <c:v>-100.518016906437</c:v>
                </c:pt>
                <c:pt idx="6981" formatCode="General">
                  <c:v>-100.550391753745</c:v>
                </c:pt>
                <c:pt idx="6982" formatCode="General">
                  <c:v>-100.582766802015</c:v>
                </c:pt>
                <c:pt idx="6983" formatCode="General">
                  <c:v>-100.615142050881</c:v>
                </c:pt>
                <c:pt idx="6984" formatCode="General">
                  <c:v>-100.64751749997799</c:v>
                </c:pt>
                <c:pt idx="6985" formatCode="General">
                  <c:v>-100.679893148942</c:v>
                </c:pt>
                <c:pt idx="6986" formatCode="General">
                  <c:v>-100.71226899741001</c:v>
                </c:pt>
                <c:pt idx="6987" formatCode="General">
                  <c:v>-100.74464504503101</c:v>
                </c:pt>
                <c:pt idx="6988" formatCode="General">
                  <c:v>-100.777021291458</c:v>
                </c:pt>
                <c:pt idx="6989" formatCode="General">
                  <c:v>-100.809397736346</c:v>
                </c:pt>
                <c:pt idx="6990" formatCode="General">
                  <c:v>-100.84177437935</c:v>
                </c:pt>
                <c:pt idx="6991" formatCode="General">
                  <c:v>-100.874151220127</c:v>
                </c:pt>
                <c:pt idx="6992" formatCode="General">
                  <c:v>-100.90652825833401</c:v>
                </c:pt>
                <c:pt idx="6993" formatCode="General">
                  <c:v>-100.938905493631</c:v>
                </c:pt>
                <c:pt idx="6994" formatCode="General">
                  <c:v>-100.971282925675</c:v>
                </c:pt>
                <c:pt idx="6995" formatCode="General">
                  <c:v>-101.003660554128</c:v>
                </c:pt>
                <c:pt idx="6996" formatCode="General">
                  <c:v>-101.036038378651</c:v>
                </c:pt>
                <c:pt idx="6997" formatCode="General">
                  <c:v>-101.068416398906</c:v>
                </c:pt>
                <c:pt idx="6998" formatCode="General">
                  <c:v>-101.100794614555</c:v>
                </c:pt>
                <c:pt idx="6999" formatCode="General">
                  <c:v>-101.13317302526301</c:v>
                </c:pt>
                <c:pt idx="7000" formatCode="General">
                  <c:v>-101.165551630694</c:v>
                </c:pt>
                <c:pt idx="7001" formatCode="General">
                  <c:v>-101.197930430515</c:v>
                </c:pt>
                <c:pt idx="7002" formatCode="General">
                  <c:v>-101.230309424392</c:v>
                </c:pt>
                <c:pt idx="7003" formatCode="General">
                  <c:v>-101.262688611993</c:v>
                </c:pt>
                <c:pt idx="7004" formatCode="General">
                  <c:v>-101.29506799298601</c:v>
                </c:pt>
                <c:pt idx="7005" formatCode="General">
                  <c:v>-101.327447567042</c:v>
                </c:pt>
                <c:pt idx="7006" formatCode="General">
                  <c:v>-101.359827333821</c:v>
                </c:pt>
                <c:pt idx="7007" formatCode="General">
                  <c:v>-101.392207292973</c:v>
                </c:pt>
                <c:pt idx="7008" formatCode="General">
                  <c:v>-101.424587444148</c:v>
                </c:pt>
                <c:pt idx="7009" formatCode="General">
                  <c:v>-101.456967786994</c:v>
                </c:pt>
                <c:pt idx="7010" formatCode="General">
                  <c:v>-101.489348321164</c:v>
                </c:pt>
                <c:pt idx="7011" formatCode="General">
                  <c:v>-101.521729046307</c:v>
                </c:pt>
                <c:pt idx="7012" formatCode="General">
                  <c:v>-101.554109962078</c:v>
                </c:pt>
                <c:pt idx="7013" formatCode="General">
                  <c:v>-101.58649106813</c:v>
                </c:pt>
                <c:pt idx="7014" formatCode="General">
                  <c:v>-101.618872364117</c:v>
                </c:pt>
                <c:pt idx="7015" formatCode="General">
                  <c:v>-101.651253849695</c:v>
                </c:pt>
                <c:pt idx="7016" formatCode="General">
                  <c:v>-101.683635524522</c:v>
                </c:pt>
                <c:pt idx="7017" formatCode="General">
                  <c:v>-101.716017388254</c:v>
                </c:pt>
                <c:pt idx="7018" formatCode="General">
                  <c:v>-101.74839944055</c:v>
                </c:pt>
                <c:pt idx="7019" formatCode="General">
                  <c:v>-101.78078168107</c:v>
                </c:pt>
                <c:pt idx="7020" formatCode="General">
                  <c:v>-101.813164109475</c:v>
                </c:pt>
                <c:pt idx="7021" formatCode="General">
                  <c:v>-101.845546725427</c:v>
                </c:pt>
                <c:pt idx="7022" formatCode="General">
                  <c:v>-101.877929528587</c:v>
                </c:pt>
                <c:pt idx="7023" formatCode="General">
                  <c:v>-101.91031251862</c:v>
                </c:pt>
                <c:pt idx="7024" formatCode="General">
                  <c:v>-101.94269569519</c:v>
                </c:pt>
                <c:pt idx="7025" formatCode="General">
                  <c:v>-101.975079057963</c:v>
                </c:pt>
                <c:pt idx="7026" formatCode="General">
                  <c:v>-102.007462606605</c:v>
                </c:pt>
                <c:pt idx="7027" formatCode="General">
                  <c:v>-102.039846340784</c:v>
                </c:pt>
                <c:pt idx="7028" formatCode="General">
                  <c:v>-102.07223026016899</c:v>
                </c:pt>
                <c:pt idx="7029" formatCode="General">
                  <c:v>-102.104614364429</c:v>
                </c:pt>
                <c:pt idx="7030" formatCode="General">
                  <c:v>-102.136998653235</c:v>
                </c:pt>
                <c:pt idx="7031" formatCode="General">
                  <c:v>-102.16938312625901</c:v>
                </c:pt>
                <c:pt idx="7032" formatCode="General">
                  <c:v>-102.201767783184</c:v>
                </c:pt>
                <c:pt idx="7033" formatCode="General">
                  <c:v>-102.234152623696</c:v>
                </c:pt>
                <c:pt idx="7034" formatCode="General">
                  <c:v>-102.266537647481</c:v>
                </c:pt>
                <c:pt idx="7035" formatCode="General">
                  <c:v>-102.298922854229</c:v>
                </c:pt>
                <c:pt idx="7036" formatCode="General">
                  <c:v>-102.331308243628</c:v>
                </c:pt>
                <c:pt idx="7037" formatCode="General">
                  <c:v>-102.36369381536799</c:v>
                </c:pt>
                <c:pt idx="7038" formatCode="General">
                  <c:v>-102.39607956914099</c:v>
                </c:pt>
                <c:pt idx="7039" formatCode="General">
                  <c:v>-102.428465504637</c:v>
                </c:pt>
                <c:pt idx="7040" formatCode="General">
                  <c:v>-102.460851621551</c:v>
                </c:pt>
                <c:pt idx="7041" formatCode="General">
                  <c:v>-102.49323791957499</c:v>
                </c:pt>
                <c:pt idx="7042" formatCode="General">
                  <c:v>-102.525624398405</c:v>
                </c:pt>
                <c:pt idx="7043" formatCode="General">
                  <c:v>-102.558011057732</c:v>
                </c:pt>
                <c:pt idx="7044" formatCode="General">
                  <c:v>-102.59039789725099</c:v>
                </c:pt>
                <c:pt idx="7045" formatCode="General">
                  <c:v>-102.622784916653</c:v>
                </c:pt>
                <c:pt idx="7046" formatCode="General">
                  <c:v>-102.65517211563299</c:v>
                </c:pt>
                <c:pt idx="7047" formatCode="General">
                  <c:v>-102.687559493888</c:v>
                </c:pt>
                <c:pt idx="7048" formatCode="General">
                  <c:v>-102.719947051114</c:v>
                </c:pt>
                <c:pt idx="7049" formatCode="General">
                  <c:v>-102.752334787018</c:v>
                </c:pt>
                <c:pt idx="7050" formatCode="General">
                  <c:v>-102.784722701314</c:v>
                </c:pt>
                <c:pt idx="7051" formatCode="General">
                  <c:v>-102.817110793718</c:v>
                </c:pt>
                <c:pt idx="7052" formatCode="General">
                  <c:v>-102.84949906394399</c:v>
                </c:pt>
                <c:pt idx="7053" formatCode="General">
                  <c:v>-102.88188751171</c:v>
                </c:pt>
                <c:pt idx="7054" formatCode="General">
                  <c:v>-102.91427613673</c:v>
                </c:pt>
                <c:pt idx="7055" formatCode="General">
                  <c:v>-102.94666493872199</c:v>
                </c:pt>
                <c:pt idx="7056" formatCode="General">
                  <c:v>-102.979053917404</c:v>
                </c:pt>
                <c:pt idx="7057" formatCode="General">
                  <c:v>-103.01144307249101</c:v>
                </c:pt>
                <c:pt idx="7058" formatCode="General">
                  <c:v>-103.04383240370299</c:v>
                </c:pt>
                <c:pt idx="7059" formatCode="General">
                  <c:v>-103.076221910757</c:v>
                </c:pt>
                <c:pt idx="7060" formatCode="General">
                  <c:v>-103.108611593373</c:v>
                </c:pt>
                <c:pt idx="7061" formatCode="General">
                  <c:v>-103.14100145126901</c:v>
                </c:pt>
                <c:pt idx="7062" formatCode="General">
                  <c:v>-103.173391484164</c:v>
                </c:pt>
                <c:pt idx="7063" formatCode="General">
                  <c:v>-103.20578169177899</c:v>
                </c:pt>
                <c:pt idx="7064" formatCode="General">
                  <c:v>-103.23817207383399</c:v>
                </c:pt>
                <c:pt idx="7065" formatCode="General">
                  <c:v>-103.270562630048</c:v>
                </c:pt>
                <c:pt idx="7066" formatCode="General">
                  <c:v>-103.302953360145</c:v>
                </c:pt>
                <c:pt idx="7067" formatCode="General">
                  <c:v>-103.33534426384399</c:v>
                </c:pt>
                <c:pt idx="7068" formatCode="General">
                  <c:v>-103.36773534086799</c:v>
                </c:pt>
                <c:pt idx="7069" formatCode="General">
                  <c:v>-103.400126590938</c:v>
                </c:pt>
                <c:pt idx="7070" formatCode="General">
                  <c:v>-103.43251801377799</c:v>
                </c:pt>
                <c:pt idx="7071" formatCode="General">
                  <c:v>-103.46490960910999</c:v>
                </c:pt>
                <c:pt idx="7072" formatCode="General">
                  <c:v>-103.497301376658</c:v>
                </c:pt>
                <c:pt idx="7073" formatCode="General">
                  <c:v>-103.52969331614599</c:v>
                </c:pt>
                <c:pt idx="7074" formatCode="General">
                  <c:v>-103.562085427298</c:v>
                </c:pt>
                <c:pt idx="7075" formatCode="General">
                  <c:v>-103.594477709838</c:v>
                </c:pt>
                <c:pt idx="7076" formatCode="General">
                  <c:v>-103.62687016349101</c:v>
                </c:pt>
                <c:pt idx="7077" formatCode="General">
                  <c:v>-103.659262787983</c:v>
                </c:pt>
                <c:pt idx="7078" formatCode="General">
                  <c:v>-103.69165558303899</c:v>
                </c:pt>
                <c:pt idx="7079" formatCode="General">
                  <c:v>-103.72404854838599</c:v>
                </c:pt>
                <c:pt idx="7080" formatCode="General">
                  <c:v>-103.75644168375</c:v>
                </c:pt>
                <c:pt idx="7081" formatCode="General">
                  <c:v>-103.788834988858</c:v>
                </c:pt>
                <c:pt idx="7082" formatCode="General">
                  <c:v>-103.821228463437</c:v>
                </c:pt>
                <c:pt idx="7083" formatCode="General">
                  <c:v>-103.853622107216</c:v>
                </c:pt>
                <c:pt idx="7084" formatCode="General">
                  <c:v>-103.886015919922</c:v>
                </c:pt>
                <c:pt idx="7085" formatCode="General">
                  <c:v>-103.91840990128399</c:v>
                </c:pt>
                <c:pt idx="7086" formatCode="General">
                  <c:v>-103.95080405103</c:v>
                </c:pt>
                <c:pt idx="7087" formatCode="General">
                  <c:v>-103.983198368891</c:v>
                </c:pt>
                <c:pt idx="7088" formatCode="General">
                  <c:v>-104.015592854595</c:v>
                </c:pt>
                <c:pt idx="7089" formatCode="General">
                  <c:v>-104.047987507874</c:v>
                </c:pt>
                <c:pt idx="7090" formatCode="General">
                  <c:v>-104.080382328456</c:v>
                </c:pt>
                <c:pt idx="7091" formatCode="General">
                  <c:v>-104.112777316074</c:v>
                </c:pt>
                <c:pt idx="7092" formatCode="General">
                  <c:v>-104.145172470459</c:v>
                </c:pt>
                <c:pt idx="7093" formatCode="General">
                  <c:v>-104.17756779134</c:v>
                </c:pt>
                <c:pt idx="7094" formatCode="General">
                  <c:v>-104.209963278446</c:v>
                </c:pt>
                <c:pt idx="7095" formatCode="General">
                  <c:v>-104.242358931499</c:v>
                </c:pt>
                <c:pt idx="7096" formatCode="General">
                  <c:v>-104.27475475022</c:v>
                </c:pt>
                <c:pt idx="7097" formatCode="General">
                  <c:v>-104.307150734331</c:v>
                </c:pt>
                <c:pt idx="7098" formatCode="General">
                  <c:v>-104.339546883556</c:v>
                </c:pt>
                <c:pt idx="7099" formatCode="General">
                  <c:v>-104.37194319761799</c:v>
                </c:pt>
                <c:pt idx="7100" formatCode="General">
                  <c:v>-104.404339676242</c:v>
                </c:pt>
                <c:pt idx="7101" formatCode="General">
                  <c:v>-104.436736319152</c:v>
                </c:pt>
                <c:pt idx="7102" formatCode="General">
                  <c:v>-104.469133126074</c:v>
                </c:pt>
                <c:pt idx="7103" formatCode="General">
                  <c:v>-104.501530096735</c:v>
                </c:pt>
                <c:pt idx="7104" formatCode="General">
                  <c:v>-104.53392723086201</c:v>
                </c:pt>
                <c:pt idx="7105" formatCode="General">
                  <c:v>-104.566324528183</c:v>
                </c:pt>
                <c:pt idx="7106" formatCode="General">
                  <c:v>-104.59872198842601</c:v>
                </c:pt>
                <c:pt idx="7107" formatCode="General">
                  <c:v>-104.63111961132</c:v>
                </c:pt>
                <c:pt idx="7108" formatCode="General">
                  <c:v>-104.663517396595</c:v>
                </c:pt>
                <c:pt idx="7109" formatCode="General">
                  <c:v>-104.695915343983</c:v>
                </c:pt>
                <c:pt idx="7110" formatCode="General">
                  <c:v>-104.728313453213</c:v>
                </c:pt>
                <c:pt idx="7111" formatCode="General">
                  <c:v>-104.760711724019</c:v>
                </c:pt>
                <c:pt idx="7112" formatCode="General">
                  <c:v>-104.793110156133</c:v>
                </c:pt>
                <c:pt idx="7113" formatCode="General">
                  <c:v>-104.82550874928801</c:v>
                </c:pt>
                <c:pt idx="7114" formatCode="General">
                  <c:v>-104.857907503218</c:v>
                </c:pt>
                <c:pt idx="7115" formatCode="General">
                  <c:v>-104.890306417658</c:v>
                </c:pt>
                <c:pt idx="7116" formatCode="General">
                  <c:v>-104.92270549234399</c:v>
                </c:pt>
                <c:pt idx="7117" formatCode="General">
                  <c:v>-104.955104727012</c:v>
                </c:pt>
                <c:pt idx="7118" formatCode="General">
                  <c:v>-104.987504121399</c:v>
                </c:pt>
                <c:pt idx="7119" formatCode="General">
                  <c:v>-105.019903675241</c:v>
                </c:pt>
                <c:pt idx="7120" formatCode="General">
                  <c:v>-105.052303388279</c:v>
                </c:pt>
                <c:pt idx="7121" formatCode="General">
                  <c:v>-105.084703260249</c:v>
                </c:pt>
                <c:pt idx="7122" formatCode="General">
                  <c:v>-105.117103290893</c:v>
                </c:pt>
                <c:pt idx="7123" formatCode="General">
                  <c:v>-105.14950347995</c:v>
                </c:pt>
                <c:pt idx="7124" formatCode="General">
                  <c:v>-105.181903827162</c:v>
                </c:pt>
                <c:pt idx="7125" formatCode="General">
                  <c:v>-105.21430433226899</c:v>
                </c:pt>
                <c:pt idx="7126" formatCode="General">
                  <c:v>-105.246704995016</c:v>
                </c:pt>
                <c:pt idx="7127" formatCode="General">
                  <c:v>-105.27910581514401</c:v>
                </c:pt>
                <c:pt idx="7128" formatCode="General">
                  <c:v>-105.31150679239801</c:v>
                </c:pt>
                <c:pt idx="7129" formatCode="General">
                  <c:v>-105.343907926521</c:v>
                </c:pt>
                <c:pt idx="7130" formatCode="General">
                  <c:v>-105.37630921726</c:v>
                </c:pt>
                <c:pt idx="7131" formatCode="General">
                  <c:v>-105.408710664361</c:v>
                </c:pt>
                <c:pt idx="7132" formatCode="General">
                  <c:v>-105.441112267569</c:v>
                </c:pt>
                <c:pt idx="7133" formatCode="General">
                  <c:v>-105.473514026632</c:v>
                </c:pt>
                <c:pt idx="7134" formatCode="General">
                  <c:v>-105.50591594129899</c:v>
                </c:pt>
                <c:pt idx="7135" formatCode="General">
                  <c:v>-105.538318011317</c:v>
                </c:pt>
                <c:pt idx="7136" formatCode="General">
                  <c:v>-105.570720236437</c:v>
                </c:pt>
                <c:pt idx="7137" formatCode="General">
                  <c:v>-105.60312261640701</c:v>
                </c:pt>
                <c:pt idx="7138" formatCode="General">
                  <c:v>-105.63552515098</c:v>
                </c:pt>
                <c:pt idx="7139" formatCode="General">
                  <c:v>-105.66792783990699</c:v>
                </c:pt>
                <c:pt idx="7140" formatCode="General">
                  <c:v>-105.70033068293699</c:v>
                </c:pt>
                <c:pt idx="7141" formatCode="General">
                  <c:v>-105.73273367981299</c:v>
                </c:pt>
                <c:pt idx="7142" formatCode="General">
                  <c:v>-105.765136830274</c:v>
                </c:pt>
                <c:pt idx="7143" formatCode="General">
                  <c:v>-105.79754013406</c:v>
                </c:pt>
                <c:pt idx="7144" formatCode="General">
                  <c:v>-105.82994359091001</c:v>
                </c:pt>
                <c:pt idx="7145" formatCode="General">
                  <c:v>-105.862347200564</c:v>
                </c:pt>
                <c:pt idx="7146" formatCode="General">
                  <c:v>-105.894750962763</c:v>
                </c:pt>
                <c:pt idx="7147" formatCode="General">
                  <c:v>-105.92715487724701</c:v>
                </c:pt>
                <c:pt idx="7148" formatCode="General">
                  <c:v>-105.959558943758</c:v>
                </c:pt>
                <c:pt idx="7149" formatCode="General">
                  <c:v>-105.991963162037</c:v>
                </c:pt>
                <c:pt idx="7150" formatCode="General">
                  <c:v>-106.02436753182501</c:v>
                </c:pt>
                <c:pt idx="7151" formatCode="General">
                  <c:v>-106.056772052865</c:v>
                </c:pt>
                <c:pt idx="7152" formatCode="General">
                  <c:v>-106.089176724898</c:v>
                </c:pt>
                <c:pt idx="7153" formatCode="General">
                  <c:v>-106.121581547668</c:v>
                </c:pt>
                <c:pt idx="7154" formatCode="General">
                  <c:v>-106.15398652091601</c:v>
                </c:pt>
                <c:pt idx="7155" formatCode="General">
                  <c:v>-106.186391644387</c:v>
                </c:pt>
                <c:pt idx="7156" formatCode="General">
                  <c:v>-106.218796917823</c:v>
                </c:pt>
                <c:pt idx="7157" formatCode="General">
                  <c:v>-106.251202340969</c:v>
                </c:pt>
                <c:pt idx="7158" formatCode="General">
                  <c:v>-106.28360791356801</c:v>
                </c:pt>
                <c:pt idx="7159" formatCode="General">
                  <c:v>-106.316013635365</c:v>
                </c:pt>
                <c:pt idx="7160" formatCode="General">
                  <c:v>-106.348419506105</c:v>
                </c:pt>
                <c:pt idx="7161" formatCode="General">
                  <c:v>-106.380825525532</c:v>
                </c:pt>
                <c:pt idx="7162" formatCode="General">
                  <c:v>-106.41323169339201</c:v>
                </c:pt>
                <c:pt idx="7163" formatCode="General">
                  <c:v>-106.44563800943099</c:v>
                </c:pt>
                <c:pt idx="7164" formatCode="General">
                  <c:v>-106.47804447339399</c:v>
                </c:pt>
                <c:pt idx="7165" formatCode="General">
                  <c:v>-106.510451085029</c:v>
                </c:pt>
                <c:pt idx="7166" formatCode="General">
                  <c:v>-106.542857844107</c:v>
                </c:pt>
                <c:pt idx="7167" formatCode="General">
                  <c:v>-106.575264750413</c:v>
                </c:pt>
                <c:pt idx="7168" formatCode="General">
                  <c:v>-106.60767180373399</c:v>
                </c:pt>
                <c:pt idx="7169" formatCode="General">
                  <c:v>-106.64007900385501</c:v>
                </c:pt>
                <c:pt idx="7170" formatCode="General">
                  <c:v>-106.672486350564</c:v>
                </c:pt>
                <c:pt idx="7171" formatCode="General">
                  <c:v>-106.704893843649</c:v>
                </c:pt>
                <c:pt idx="7172" formatCode="General">
                  <c:v>-106.737301482897</c:v>
                </c:pt>
                <c:pt idx="7173" formatCode="General">
                  <c:v>-106.769709268097</c:v>
                </c:pt>
                <c:pt idx="7174" formatCode="General">
                  <c:v>-106.802117199039</c:v>
                </c:pt>
                <c:pt idx="7175" formatCode="General">
                  <c:v>-106.83452527551199</c:v>
                </c:pt>
                <c:pt idx="7176" formatCode="General">
                  <c:v>-106.866933497307</c:v>
                </c:pt>
                <c:pt idx="7177" formatCode="General">
                  <c:v>-106.89934186421399</c:v>
                </c:pt>
                <c:pt idx="7178" formatCode="General">
                  <c:v>-106.93175037602499</c:v>
                </c:pt>
                <c:pt idx="7179" formatCode="General">
                  <c:v>-106.964159032531</c:v>
                </c:pt>
                <c:pt idx="7180" formatCode="General">
                  <c:v>-106.99656783352501</c:v>
                </c:pt>
                <c:pt idx="7181" formatCode="General">
                  <c:v>-107.0289767788</c:v>
                </c:pt>
                <c:pt idx="7182" formatCode="General">
                  <c:v>-107.061385868149</c:v>
                </c:pt>
                <c:pt idx="7183" formatCode="General">
                  <c:v>-107.09379510136699</c:v>
                </c:pt>
                <c:pt idx="7184" formatCode="General">
                  <c:v>-107.126204478247</c:v>
                </c:pt>
                <c:pt idx="7185" formatCode="General">
                  <c:v>-107.15861399858601</c:v>
                </c:pt>
                <c:pt idx="7186" formatCode="General">
                  <c:v>-107.191023662177</c:v>
                </c:pt>
                <c:pt idx="7187" formatCode="General">
                  <c:v>-107.223433468819</c:v>
                </c:pt>
                <c:pt idx="7188" formatCode="General">
                  <c:v>-107.25584341830699</c:v>
                </c:pt>
                <c:pt idx="7189" formatCode="General">
                  <c:v>-107.288253510438</c:v>
                </c:pt>
                <c:pt idx="7190" formatCode="General">
                  <c:v>-107.32066374500999</c:v>
                </c:pt>
                <c:pt idx="7191" formatCode="General">
                  <c:v>-107.353074121821</c:v>
                </c:pt>
                <c:pt idx="7192" formatCode="General">
                  <c:v>-107.385484640671</c:v>
                </c:pt>
                <c:pt idx="7193" formatCode="General">
                  <c:v>-107.417895301358</c:v>
                </c:pt>
                <c:pt idx="7194" formatCode="General">
                  <c:v>-107.450306103682</c:v>
                </c:pt>
                <c:pt idx="7195" formatCode="General">
                  <c:v>-107.482717047444</c:v>
                </c:pt>
                <c:pt idx="7196" formatCode="General">
                  <c:v>-107.515128132445</c:v>
                </c:pt>
                <c:pt idx="7197" formatCode="General">
                  <c:v>-107.547539358485</c:v>
                </c:pt>
                <c:pt idx="7198" formatCode="General">
                  <c:v>-107.57995072536799</c:v>
                </c:pt>
                <c:pt idx="7199" formatCode="General">
                  <c:v>-107.612362232894</c:v>
                </c:pt>
                <c:pt idx="7200" formatCode="General">
                  <c:v>-107.644773880869</c:v>
                </c:pt>
                <c:pt idx="7201" formatCode="General">
                  <c:v>-107.677185669094</c:v>
                </c:pt>
                <c:pt idx="7202" formatCode="General">
                  <c:v>-107.709597597374</c:v>
                </c:pt>
                <c:pt idx="7203" formatCode="General">
                  <c:v>-107.742009665514</c:v>
                </c:pt>
                <c:pt idx="7204" formatCode="General">
                  <c:v>-107.774421873319</c:v>
                </c:pt>
                <c:pt idx="7205" formatCode="General">
                  <c:v>-107.806834220594</c:v>
                </c:pt>
                <c:pt idx="7206" formatCode="General">
                  <c:v>-107.839246707146</c:v>
                </c:pt>
                <c:pt idx="7207" formatCode="General">
                  <c:v>-107.871659332782</c:v>
                </c:pt>
                <c:pt idx="7208" formatCode="General">
                  <c:v>-107.904072097308</c:v>
                </c:pt>
                <c:pt idx="7209" formatCode="General">
                  <c:v>-107.936485000533</c:v>
                </c:pt>
                <c:pt idx="7210" formatCode="General">
                  <c:v>-107.968898042264</c:v>
                </c:pt>
                <c:pt idx="7211" formatCode="General">
                  <c:v>-108.001311222312</c:v>
                </c:pt>
                <c:pt idx="7212" formatCode="General">
                  <c:v>-108.033724540484</c:v>
                </c:pt>
                <c:pt idx="7213" formatCode="General">
                  <c:v>-108.066137996592</c:v>
                </c:pt>
                <c:pt idx="7214" formatCode="General">
                  <c:v>-108.098551590445</c:v>
                </c:pt>
                <c:pt idx="7215" formatCode="General">
                  <c:v>-108.13096532185401</c:v>
                </c:pt>
                <c:pt idx="7216" formatCode="General">
                  <c:v>-108.163379190632</c:v>
                </c:pt>
                <c:pt idx="7217" formatCode="General">
                  <c:v>-108.19579319658899</c:v>
                </c:pt>
                <c:pt idx="7218" formatCode="General">
                  <c:v>-108.22820733954001</c:v>
                </c:pt>
                <c:pt idx="7219" formatCode="General">
                  <c:v>-108.260621619296</c:v>
                </c:pt>
                <c:pt idx="7220" formatCode="General">
                  <c:v>-108.29303603567099</c:v>
                </c:pt>
                <c:pt idx="7221" formatCode="General">
                  <c:v>-108.32545058848</c:v>
                </c:pt>
                <c:pt idx="7222" formatCode="General">
                  <c:v>-108.357865277538</c:v>
                </c:pt>
                <c:pt idx="7223" formatCode="General">
                  <c:v>-108.39028010265901</c:v>
                </c:pt>
                <c:pt idx="7224" formatCode="General">
                  <c:v>-108.42269506365901</c:v>
                </c:pt>
                <c:pt idx="7225" formatCode="General">
                  <c:v>-108.45511016035501</c:v>
                </c:pt>
                <c:pt idx="7226" formatCode="General">
                  <c:v>-108.487525392563</c:v>
                </c:pt>
                <c:pt idx="7227" formatCode="General">
                  <c:v>-108.519940760092</c:v>
                </c:pt>
                <c:pt idx="7228" formatCode="General">
                  <c:v>-108.55235626273701</c:v>
                </c:pt>
                <c:pt idx="7229" formatCode="General">
                  <c:v>-108.584771900297</c:v>
                </c:pt>
                <c:pt idx="7230" formatCode="General">
                  <c:v>-108.61718767257</c:v>
                </c:pt>
                <c:pt idx="7231" formatCode="General">
                  <c:v>-108.649603579355</c:v>
                </c:pt>
                <c:pt idx="7232" formatCode="General">
                  <c:v>-108.682019620457</c:v>
                </c:pt>
                <c:pt idx="7233" formatCode="General">
                  <c:v>-108.71443579568199</c:v>
                </c:pt>
                <c:pt idx="7234" formatCode="General">
                  <c:v>-108.746852104838</c:v>
                </c:pt>
                <c:pt idx="7235" formatCode="General">
                  <c:v>-108.77926854773099</c:v>
                </c:pt>
                <c:pt idx="7236" formatCode="General">
                  <c:v>-108.811685124151</c:v>
                </c:pt>
                <c:pt idx="7237" formatCode="General">
                  <c:v>-108.84410183388999</c:v>
                </c:pt>
                <c:pt idx="7238" formatCode="General">
                  <c:v>-108.876518676738</c:v>
                </c:pt>
                <c:pt idx="7239" formatCode="General">
                  <c:v>-108.908935652485</c:v>
                </c:pt>
                <c:pt idx="7240" formatCode="General">
                  <c:v>-108.941352760923</c:v>
                </c:pt>
                <c:pt idx="7241" formatCode="General">
                  <c:v>-108.973770001844</c:v>
                </c:pt>
                <c:pt idx="7242" formatCode="General">
                  <c:v>-109.006187375039</c:v>
                </c:pt>
                <c:pt idx="7243" formatCode="General">
                  <c:v>-109.03860488030099</c:v>
                </c:pt>
                <c:pt idx="7244" formatCode="General">
                  <c:v>-109.07102251742199</c:v>
                </c:pt>
                <c:pt idx="7245" formatCode="General">
                  <c:v>-109.103440286195</c:v>
                </c:pt>
                <c:pt idx="7246" formatCode="General">
                  <c:v>-109.135858186414</c:v>
                </c:pt>
                <c:pt idx="7247" formatCode="General">
                  <c:v>-109.168276217871</c:v>
                </c:pt>
                <c:pt idx="7248" formatCode="General">
                  <c:v>-109.200694380361</c:v>
                </c:pt>
                <c:pt idx="7249" formatCode="General">
                  <c:v>-109.23311267367799</c:v>
                </c:pt>
                <c:pt idx="7250" formatCode="General">
                  <c:v>-109.265531097617</c:v>
                </c:pt>
                <c:pt idx="7251" formatCode="General">
                  <c:v>-109.297949651972</c:v>
                </c:pt>
                <c:pt idx="7252" formatCode="General">
                  <c:v>-109.330368336539</c:v>
                </c:pt>
                <c:pt idx="7253" formatCode="General">
                  <c:v>-109.362787151113</c:v>
                </c:pt>
                <c:pt idx="7254" formatCode="General">
                  <c:v>-109.39520609549101</c:v>
                </c:pt>
                <c:pt idx="7255" formatCode="General">
                  <c:v>-109.42762516946701</c:v>
                </c:pt>
                <c:pt idx="7256" formatCode="General">
                  <c:v>-109.46004437284</c:v>
                </c:pt>
                <c:pt idx="7257" formatCode="General">
                  <c:v>-109.492463705405</c:v>
                </c:pt>
                <c:pt idx="7258" formatCode="General">
                  <c:v>-109.52488316696</c:v>
                </c:pt>
                <c:pt idx="7259" formatCode="General">
                  <c:v>-109.55730275730301</c:v>
                </c:pt>
                <c:pt idx="7260" formatCode="General">
                  <c:v>-109.589722476231</c:v>
                </c:pt>
                <c:pt idx="7261" formatCode="General">
                  <c:v>-109.622142323543</c:v>
                </c:pt>
                <c:pt idx="7262" formatCode="General">
                  <c:v>-109.654562299037</c:v>
                </c:pt>
                <c:pt idx="7263" formatCode="General">
                  <c:v>-109.686982402512</c:v>
                </c:pt>
                <c:pt idx="7264" formatCode="General">
                  <c:v>-109.719402633767</c:v>
                </c:pt>
                <c:pt idx="7265" formatCode="General">
                  <c:v>-109.751822992602</c:v>
                </c:pt>
                <c:pt idx="7266" formatCode="General">
                  <c:v>-109.784243478817</c:v>
                </c:pt>
                <c:pt idx="7267" formatCode="General">
                  <c:v>-109.81666409221199</c:v>
                </c:pt>
                <c:pt idx="7268" formatCode="General">
                  <c:v>-109.849084832587</c:v>
                </c:pt>
                <c:pt idx="7269" formatCode="General">
                  <c:v>-109.881505699743</c:v>
                </c:pt>
                <c:pt idx="7270" formatCode="General">
                  <c:v>-109.913926693482</c:v>
                </c:pt>
                <c:pt idx="7271" formatCode="General">
                  <c:v>-109.946347813605</c:v>
                </c:pt>
                <c:pt idx="7272" formatCode="General">
                  <c:v>-109.978769059914</c:v>
                </c:pt>
                <c:pt idx="7273" formatCode="General">
                  <c:v>-110.011190432211</c:v>
                </c:pt>
                <c:pt idx="7274" formatCode="General">
                  <c:v>-110.043611930298</c:v>
                </c:pt>
                <c:pt idx="7275" formatCode="General">
                  <c:v>-110.076033553979</c:v>
                </c:pt>
                <c:pt idx="7276" formatCode="General">
                  <c:v>-110.108455303057</c:v>
                </c:pt>
                <c:pt idx="7277" formatCode="General">
                  <c:v>-110.140877177334</c:v>
                </c:pt>
                <c:pt idx="7278" formatCode="General">
                  <c:v>-110.173299176616</c:v>
                </c:pt>
                <c:pt idx="7279" formatCode="General">
                  <c:v>-110.205721300707</c:v>
                </c:pt>
                <c:pt idx="7280" formatCode="General">
                  <c:v>-110.238143549409</c:v>
                </c:pt>
                <c:pt idx="7281" formatCode="General">
                  <c:v>-110.27056592253</c:v>
                </c:pt>
                <c:pt idx="7282" formatCode="General">
                  <c:v>-110.302988419873</c:v>
                </c:pt>
                <c:pt idx="7283" formatCode="General">
                  <c:v>-110.335411041245</c:v>
                </c:pt>
                <c:pt idx="7284" formatCode="General">
                  <c:v>-110.367833786451</c:v>
                </c:pt>
                <c:pt idx="7285" formatCode="General">
                  <c:v>-110.40025665529799</c:v>
                </c:pt>
                <c:pt idx="7286" formatCode="General">
                  <c:v>-110.432679647591</c:v>
                </c:pt>
                <c:pt idx="7287" formatCode="General">
                  <c:v>-110.46510276313801</c:v>
                </c:pt>
                <c:pt idx="7288" formatCode="General">
                  <c:v>-110.497526001746</c:v>
                </c:pt>
                <c:pt idx="7289" formatCode="General">
                  <c:v>-110.529949363222</c:v>
                </c:pt>
                <c:pt idx="7290" formatCode="General">
                  <c:v>-110.562372847375</c:v>
                </c:pt>
                <c:pt idx="7291" formatCode="General">
                  <c:v>-110.594796454012</c:v>
                </c:pt>
                <c:pt idx="7292" formatCode="General">
                  <c:v>-110.62722018294301</c:v>
                </c:pt>
                <c:pt idx="7293" formatCode="General">
                  <c:v>-110.659644033975</c:v>
                </c:pt>
                <c:pt idx="7294" formatCode="General">
                  <c:v>-110.69206800691801</c:v>
                </c:pt>
                <c:pt idx="7295" formatCode="General">
                  <c:v>-110.724492101582</c:v>
                </c:pt>
                <c:pt idx="7296" formatCode="General">
                  <c:v>-110.756916317776</c:v>
                </c:pt>
                <c:pt idx="7297" formatCode="General">
                  <c:v>-110.78934065531099</c:v>
                </c:pt>
                <c:pt idx="7298" formatCode="General">
                  <c:v>-110.821765113997</c:v>
                </c:pt>
                <c:pt idx="7299" formatCode="General">
                  <c:v>-110.854189693644</c:v>
                </c:pt>
                <c:pt idx="7300" formatCode="General">
                  <c:v>-110.88661439406501</c:v>
                </c:pt>
                <c:pt idx="7301" formatCode="General">
                  <c:v>-110.91903921507</c:v>
                </c:pt>
                <c:pt idx="7302" formatCode="General">
                  <c:v>-110.951464156472</c:v>
                </c:pt>
                <c:pt idx="7303" formatCode="General">
                  <c:v>-110.98388921808299</c:v>
                </c:pt>
                <c:pt idx="7304" formatCode="General">
                  <c:v>-111.01631439971401</c:v>
                </c:pt>
                <c:pt idx="7305" formatCode="General">
                  <c:v>-111.04873970118</c:v>
                </c:pt>
                <c:pt idx="7306" formatCode="General">
                  <c:v>-111.08116512229201</c:v>
                </c:pt>
                <c:pt idx="7307" formatCode="General">
                  <c:v>-111.113590662866</c:v>
                </c:pt>
                <c:pt idx="7308" formatCode="General">
                  <c:v>-111.14601632272</c:v>
                </c:pt>
                <c:pt idx="7309" formatCode="General">
                  <c:v>-111.178442101679</c:v>
                </c:pt>
                <c:pt idx="7310" formatCode="General">
                  <c:v>-111.210867999565</c:v>
                </c:pt>
                <c:pt idx="7311" formatCode="General">
                  <c:v>-111.243294016203</c:v>
                </c:pt>
                <c:pt idx="7312" formatCode="General">
                  <c:v>-111.27572015142</c:v>
                </c:pt>
                <c:pt idx="7313" formatCode="General">
                  <c:v>-111.308146405039</c:v>
                </c:pt>
                <c:pt idx="7314" formatCode="General">
                  <c:v>-111.340572776888</c:v>
                </c:pt>
                <c:pt idx="7315" formatCode="General">
                  <c:v>-111.37299926679501</c:v>
                </c:pt>
                <c:pt idx="7316" formatCode="General">
                  <c:v>-111.405425874586</c:v>
                </c:pt>
                <c:pt idx="7317" formatCode="General">
                  <c:v>-111.43785260009</c:v>
                </c:pt>
                <c:pt idx="7318" formatCode="General">
                  <c:v>-111.47027944313599</c:v>
                </c:pt>
                <c:pt idx="7319" formatCode="General">
                  <c:v>-111.502706403554</c:v>
                </c:pt>
                <c:pt idx="7320" formatCode="General">
                  <c:v>-111.535133481175</c:v>
                </c:pt>
                <c:pt idx="7321" formatCode="General">
                  <c:v>-111.56756067582801</c:v>
                </c:pt>
                <c:pt idx="7322" formatCode="General">
                  <c:v>-111.599987987345</c:v>
                </c:pt>
                <c:pt idx="7323" formatCode="General">
                  <c:v>-111.63241541555701</c:v>
                </c:pt>
                <c:pt idx="7324" formatCode="General">
                  <c:v>-111.664842960296</c:v>
                </c:pt>
                <c:pt idx="7325" formatCode="General">
                  <c:v>-111.69727062139501</c:v>
                </c:pt>
                <c:pt idx="7326" formatCode="General">
                  <c:v>-111.729698398685</c:v>
                </c:pt>
                <c:pt idx="7327" formatCode="General">
                  <c:v>-111.762126292001</c:v>
                </c:pt>
                <c:pt idx="7328" formatCode="General">
                  <c:v>-111.794554301175</c:v>
                </c:pt>
                <c:pt idx="7329" formatCode="General">
                  <c:v>-111.826982426043</c:v>
                </c:pt>
                <c:pt idx="7330" formatCode="General">
                  <c:v>-111.859410666437</c:v>
                </c:pt>
                <c:pt idx="7331" formatCode="General">
                  <c:v>-111.89183902219401</c:v>
                </c:pt>
                <c:pt idx="7332" formatCode="General">
                  <c:v>-111.92426749314799</c:v>
                </c:pt>
                <c:pt idx="7333" formatCode="General">
                  <c:v>-111.956696079135</c:v>
                </c:pt>
                <c:pt idx="7334" formatCode="General">
                  <c:v>-111.989124779991</c:v>
                </c:pt>
                <c:pt idx="7335" formatCode="General">
                  <c:v>-112.021553595545</c:v>
                </c:pt>
                <c:pt idx="7336" formatCode="General">
                  <c:v>-112.053982525626</c:v>
                </c:pt>
                <c:pt idx="7337" formatCode="General">
                  <c:v>-112.08641157006601</c:v>
                </c:pt>
                <c:pt idx="7338" formatCode="General">
                  <c:v>-112.118840728694</c:v>
                </c:pt>
                <c:pt idx="7339" formatCode="General">
                  <c:v>-112.15127000134</c:v>
                </c:pt>
                <c:pt idx="7340" formatCode="General">
                  <c:v>-112.183699387836</c:v>
                </c:pt>
                <c:pt idx="7341" formatCode="General">
                  <c:v>-112.21612888801199</c:v>
                </c:pt>
                <c:pt idx="7342" formatCode="General">
                  <c:v>-112.2485585017</c:v>
                </c:pt>
                <c:pt idx="7343" formatCode="General">
                  <c:v>-112.280988228732</c:v>
                </c:pt>
                <c:pt idx="7344" formatCode="General">
                  <c:v>-112.31341806894</c:v>
                </c:pt>
                <c:pt idx="7345" formatCode="General">
                  <c:v>-112.34584802215601</c:v>
                </c:pt>
                <c:pt idx="7346" formatCode="General">
                  <c:v>-112.37827808821299</c:v>
                </c:pt>
                <c:pt idx="7347" formatCode="General">
                  <c:v>-112.410708266944</c:v>
                </c:pt>
                <c:pt idx="7348" formatCode="General">
                  <c:v>-112.443138558182</c:v>
                </c:pt>
                <c:pt idx="7349" formatCode="General">
                  <c:v>-112.47556896176199</c:v>
                </c:pt>
                <c:pt idx="7350" formatCode="General">
                  <c:v>-112.50799947751599</c:v>
                </c:pt>
                <c:pt idx="7351" formatCode="General">
                  <c:v>-112.540430105279</c:v>
                </c:pt>
                <c:pt idx="7352" formatCode="General">
                  <c:v>-112.572860844887</c:v>
                </c:pt>
                <c:pt idx="7353" formatCode="General">
                  <c:v>-112.605291696173</c:v>
                </c:pt>
                <c:pt idx="7354" formatCode="General">
                  <c:v>-112.637722658973</c:v>
                </c:pt>
                <c:pt idx="7355" formatCode="General">
                  <c:v>-112.670153733123</c:v>
                </c:pt>
                <c:pt idx="7356" formatCode="General">
                  <c:v>-112.702584918458</c:v>
                </c:pt>
                <c:pt idx="7357" formatCode="General">
                  <c:v>-112.735016214815</c:v>
                </c:pt>
                <c:pt idx="7358" formatCode="General">
                  <c:v>-112.76744762203001</c:v>
                </c:pt>
                <c:pt idx="7359" formatCode="General">
                  <c:v>-112.79987913994</c:v>
                </c:pt>
                <c:pt idx="7360" formatCode="General">
                  <c:v>-112.832310768382</c:v>
                </c:pt>
                <c:pt idx="7361" formatCode="General">
                  <c:v>-112.864742507193</c:v>
                </c:pt>
                <c:pt idx="7362" formatCode="General">
                  <c:v>-112.897174356211</c:v>
                </c:pt>
                <c:pt idx="7363" formatCode="General">
                  <c:v>-112.929606315275</c:v>
                </c:pt>
                <c:pt idx="7364" formatCode="General">
                  <c:v>-112.96203838422301</c:v>
                </c:pt>
                <c:pt idx="7365" formatCode="General">
                  <c:v>-112.994470562892</c:v>
                </c:pt>
                <c:pt idx="7366" formatCode="General">
                  <c:v>-113.02690285112401</c:v>
                </c:pt>
                <c:pt idx="7367" formatCode="General">
                  <c:v>-113.059335248755</c:v>
                </c:pt>
                <c:pt idx="7368" formatCode="General">
                  <c:v>-113.091767755628</c:v>
                </c:pt>
                <c:pt idx="7369" formatCode="General">
                  <c:v>-113.12420037158</c:v>
                </c:pt>
                <c:pt idx="7370" formatCode="General">
                  <c:v>-113.15663309645301</c:v>
                </c:pt>
                <c:pt idx="7371" formatCode="General">
                  <c:v>-113.189065930087</c:v>
                </c:pt>
                <c:pt idx="7372" formatCode="General">
                  <c:v>-113.22149887232401</c:v>
                </c:pt>
                <c:pt idx="7373" formatCode="General">
                  <c:v>-113.25393192300299</c:v>
                </c:pt>
                <c:pt idx="7374" formatCode="General">
                  <c:v>-113.28636508196701</c:v>
                </c:pt>
                <c:pt idx="7375" formatCode="General">
                  <c:v>-113.318798349058</c:v>
                </c:pt>
                <c:pt idx="7376" formatCode="General">
                  <c:v>-113.35123172411799</c:v>
                </c:pt>
                <c:pt idx="7377" formatCode="General">
                  <c:v>-113.38366520698899</c:v>
                </c:pt>
                <c:pt idx="7378" formatCode="General">
                  <c:v>-113.416098797514</c:v>
                </c:pt>
                <c:pt idx="7379" formatCode="General">
                  <c:v>-113.44853249553699</c:v>
                </c:pt>
                <c:pt idx="7380" formatCode="General">
                  <c:v>-113.480966300899</c:v>
                </c:pt>
                <c:pt idx="7381" formatCode="General">
                  <c:v>-113.513400213447</c:v>
                </c:pt>
                <c:pt idx="7382" formatCode="General">
                  <c:v>-113.54583423302201</c:v>
                </c:pt>
                <c:pt idx="7383" formatCode="General">
                  <c:v>-113.578268359471</c:v>
                </c:pt>
                <c:pt idx="7384" formatCode="General">
                  <c:v>-113.610702592636</c:v>
                </c:pt>
                <c:pt idx="7385" formatCode="General">
                  <c:v>-113.643136932365</c:v>
                </c:pt>
                <c:pt idx="7386" formatCode="General">
                  <c:v>-113.6755713785</c:v>
                </c:pt>
                <c:pt idx="7387" formatCode="General">
                  <c:v>-113.70800593089</c:v>
                </c:pt>
                <c:pt idx="7388" formatCode="General">
                  <c:v>-113.740440589378</c:v>
                </c:pt>
                <c:pt idx="7389" formatCode="General">
                  <c:v>-113.772875353812</c:v>
                </c:pt>
                <c:pt idx="7390" formatCode="General">
                  <c:v>-113.805310224039</c:v>
                </c:pt>
                <c:pt idx="7391" formatCode="General">
                  <c:v>-113.83774519991</c:v>
                </c:pt>
                <c:pt idx="7392" formatCode="General">
                  <c:v>-113.87018028128701</c:v>
                </c:pt>
                <c:pt idx="7393" formatCode="General">
                  <c:v>-113.90261546803001</c:v>
                </c:pt>
                <c:pt idx="7394" formatCode="General">
                  <c:v>-113.935050759997</c:v>
                </c:pt>
                <c:pt idx="7395" formatCode="General">
                  <c:v>-113.96748615705</c:v>
                </c:pt>
                <c:pt idx="7396" formatCode="General">
                  <c:v>-113.999921659048</c:v>
                </c:pt>
                <c:pt idx="7397" formatCode="General">
                  <c:v>-114.032357265852</c:v>
                </c:pt>
                <c:pt idx="7398" formatCode="General">
                  <c:v>-114.064792977322</c:v>
                </c:pt>
                <c:pt idx="7399" formatCode="General">
                  <c:v>-114.097228793318</c:v>
                </c:pt>
                <c:pt idx="7400" formatCode="General">
                  <c:v>-114.129664713701</c:v>
                </c:pt>
                <c:pt idx="7401" formatCode="General">
                  <c:v>-114.16210073833101</c:v>
                </c:pt>
                <c:pt idx="7402" formatCode="General">
                  <c:v>-114.194536867068</c:v>
                </c:pt>
                <c:pt idx="7403" formatCode="General">
                  <c:v>-114.22697309977499</c:v>
                </c:pt>
                <c:pt idx="7404" formatCode="General">
                  <c:v>-114.25940943630999</c:v>
                </c:pt>
                <c:pt idx="7405" formatCode="General">
                  <c:v>-114.291845876534</c:v>
                </c:pt>
                <c:pt idx="7406" formatCode="General">
                  <c:v>-114.32428242031</c:v>
                </c:pt>
                <c:pt idx="7407" formatCode="General">
                  <c:v>-114.356719067497</c:v>
                </c:pt>
                <c:pt idx="7408" formatCode="General">
                  <c:v>-114.389155817957</c:v>
                </c:pt>
                <c:pt idx="7409" formatCode="General">
                  <c:v>-114.42159267155</c:v>
                </c:pt>
                <c:pt idx="7410" formatCode="General">
                  <c:v>-114.454029628138</c:v>
                </c:pt>
                <c:pt idx="7411" formatCode="General">
                  <c:v>-114.48646668758199</c:v>
                </c:pt>
                <c:pt idx="7412" formatCode="General">
                  <c:v>-114.51890384974401</c:v>
                </c:pt>
                <c:pt idx="7413" formatCode="General">
                  <c:v>-114.551341114484</c:v>
                </c:pt>
                <c:pt idx="7414" formatCode="General">
                  <c:v>-114.583778481663</c:v>
                </c:pt>
                <c:pt idx="7415" formatCode="General">
                  <c:v>-114.61621595114499</c:v>
                </c:pt>
                <c:pt idx="7416" formatCode="General">
                  <c:v>-114.648653522789</c:v>
                </c:pt>
                <c:pt idx="7417" formatCode="General">
                  <c:v>-114.681091196458</c:v>
                </c:pt>
                <c:pt idx="7418" formatCode="General">
                  <c:v>-114.71352897201299</c:v>
                </c:pt>
                <c:pt idx="7419" formatCode="General">
                  <c:v>-114.74596684931601</c:v>
                </c:pt>
                <c:pt idx="7420" formatCode="General">
                  <c:v>-114.77840482822999</c:v>
                </c:pt>
                <c:pt idx="7421" formatCode="General">
                  <c:v>-114.810842908615</c:v>
                </c:pt>
                <c:pt idx="7422" formatCode="General">
                  <c:v>-114.843281090334</c:v>
                </c:pt>
                <c:pt idx="7423" formatCode="General">
                  <c:v>-114.875719373248</c:v>
                </c:pt>
                <c:pt idx="7424" formatCode="General">
                  <c:v>-114.90815775722101</c:v>
                </c:pt>
                <c:pt idx="7425" formatCode="General">
                  <c:v>-114.940596242114</c:v>
                </c:pt>
                <c:pt idx="7426" formatCode="General">
                  <c:v>-114.97303482779</c:v>
                </c:pt>
                <c:pt idx="7427" formatCode="General">
                  <c:v>-115.005473514112</c:v>
                </c:pt>
                <c:pt idx="7428" formatCode="General">
                  <c:v>-115.037912300947</c:v>
                </c:pt>
                <c:pt idx="7429" formatCode="General">
                  <c:v>-115.070351188158</c:v>
                </c:pt>
                <c:pt idx="7430" formatCode="General">
                  <c:v>-115.102790175612</c:v>
                </c:pt>
                <c:pt idx="7431" formatCode="General">
                  <c:v>-115.13522926317199</c:v>
                </c:pt>
                <c:pt idx="7432" formatCode="General">
                  <c:v>-115.16766845070499</c:v>
                </c:pt>
                <c:pt idx="7433" formatCode="General">
                  <c:v>-115.200107738074</c:v>
                </c:pt>
                <c:pt idx="7434" formatCode="General">
                  <c:v>-115.232547125145</c:v>
                </c:pt>
                <c:pt idx="7435" formatCode="General">
                  <c:v>-115.264986611783</c:v>
                </c:pt>
                <c:pt idx="7436" formatCode="General">
                  <c:v>-115.297426197853</c:v>
                </c:pt>
                <c:pt idx="7437" formatCode="General">
                  <c:v>-115.329865883219</c:v>
                </c:pt>
                <c:pt idx="7438" formatCode="General">
                  <c:v>-115.362305667746</c:v>
                </c:pt>
                <c:pt idx="7439" formatCode="General">
                  <c:v>-115.39474555130001</c:v>
                </c:pt>
                <c:pt idx="7440" formatCode="General">
                  <c:v>-115.427185533745</c:v>
                </c:pt>
                <c:pt idx="7441" formatCode="General">
                  <c:v>-115.45962561494601</c:v>
                </c:pt>
                <c:pt idx="7442" formatCode="General">
                  <c:v>-115.492065794768</c:v>
                </c:pt>
                <c:pt idx="7443" formatCode="General">
                  <c:v>-115.524506073076</c:v>
                </c:pt>
                <c:pt idx="7444" formatCode="General">
                  <c:v>-115.556946449734</c:v>
                </c:pt>
                <c:pt idx="7445" formatCode="General">
                  <c:v>-115.589386924607</c:v>
                </c:pt>
                <c:pt idx="7446" formatCode="General">
                  <c:v>-115.62182749756001</c:v>
                </c:pt>
                <c:pt idx="7447" formatCode="General">
                  <c:v>-115.654268168458</c:v>
                </c:pt>
                <c:pt idx="7448" formatCode="General">
                  <c:v>-115.68670893716499</c:v>
                </c:pt>
                <c:pt idx="7449" formatCode="General">
                  <c:v>-115.719149803546</c:v>
                </c:pt>
                <c:pt idx="7450" formatCode="General">
                  <c:v>-115.75159076746699</c:v>
                </c:pt>
                <c:pt idx="7451" formatCode="General">
                  <c:v>-115.78403182879001</c:v>
                </c:pt>
                <c:pt idx="7452" formatCode="General">
                  <c:v>-115.81647298738299</c:v>
                </c:pt>
                <c:pt idx="7453" formatCode="General">
                  <c:v>-115.848914243108</c:v>
                </c:pt>
                <c:pt idx="7454" formatCode="General">
                  <c:v>-115.88135559583</c:v>
                </c:pt>
                <c:pt idx="7455" formatCode="General">
                  <c:v>-115.913797045415</c:v>
                </c:pt>
                <c:pt idx="7456" formatCode="General">
                  <c:v>-115.946238591727</c:v>
                </c:pt>
                <c:pt idx="7457" formatCode="General">
                  <c:v>-115.97868023463</c:v>
                </c:pt>
                <c:pt idx="7458" formatCode="General">
                  <c:v>-116.01112197398901</c:v>
                </c:pt>
                <c:pt idx="7459" formatCode="General">
                  <c:v>-116.043563809669</c:v>
                </c:pt>
                <c:pt idx="7460" formatCode="General">
                  <c:v>-116.076005741533</c:v>
                </c:pt>
                <c:pt idx="7461" formatCode="General">
                  <c:v>-116.10844776944801</c:v>
                </c:pt>
                <c:pt idx="7462" formatCode="General">
                  <c:v>-116.14088989327701</c:v>
                </c:pt>
                <c:pt idx="7463" formatCode="General">
                  <c:v>-116.173332112884</c:v>
                </c:pt>
                <c:pt idx="7464" formatCode="General">
                  <c:v>-116.205774428135</c:v>
                </c:pt>
                <c:pt idx="7465" formatCode="General">
                  <c:v>-116.238216838894</c:v>
                </c:pt>
                <c:pt idx="7466" formatCode="General">
                  <c:v>-116.270659345025</c:v>
                </c:pt>
                <c:pt idx="7467" formatCode="General">
                  <c:v>-116.303101946392</c:v>
                </c:pt>
                <c:pt idx="7468" formatCode="General">
                  <c:v>-116.335544642861</c:v>
                </c:pt>
                <c:pt idx="7469" formatCode="General">
                  <c:v>-116.367987434295</c:v>
                </c:pt>
                <c:pt idx="7470" formatCode="General">
                  <c:v>-116.400430320559</c:v>
                </c:pt>
                <c:pt idx="7471" formatCode="General">
                  <c:v>-116.43287330151701</c:v>
                </c:pt>
                <c:pt idx="7472" formatCode="General">
                  <c:v>-116.465316377024</c:v>
                </c:pt>
                <c:pt idx="7473" formatCode="General">
                  <c:v>-116.497759546932</c:v>
                </c:pt>
                <c:pt idx="7474" formatCode="General">
                  <c:v>-116.53020281109301</c:v>
                </c:pt>
                <c:pt idx="7475" formatCode="General">
                  <c:v>-116.562646169359</c:v>
                </c:pt>
                <c:pt idx="7476" formatCode="General">
                  <c:v>-116.59508962158399</c:v>
                </c:pt>
                <c:pt idx="7477" formatCode="General">
                  <c:v>-116.627533167622</c:v>
                </c:pt>
                <c:pt idx="7478" formatCode="General">
                  <c:v>-116.659976807326</c:v>
                </c:pt>
                <c:pt idx="7479" formatCode="General">
                  <c:v>-116.692420540551</c:v>
                </c:pt>
                <c:pt idx="7480" formatCode="General">
                  <c:v>-116.724864367153</c:v>
                </c:pt>
                <c:pt idx="7481" formatCode="General">
                  <c:v>-116.757308286986</c:v>
                </c:pt>
                <c:pt idx="7482" formatCode="General">
                  <c:v>-116.78975229990699</c:v>
                </c:pt>
                <c:pt idx="7483" formatCode="General">
                  <c:v>-116.82219640577399</c:v>
                </c:pt>
                <c:pt idx="7484" formatCode="General">
                  <c:v>-116.85464060444301</c:v>
                </c:pt>
                <c:pt idx="7485" formatCode="General">
                  <c:v>-116.88708489577201</c:v>
                </c:pt>
                <c:pt idx="7486" formatCode="General">
                  <c:v>-116.919529279619</c:v>
                </c:pt>
                <c:pt idx="7487" formatCode="General">
                  <c:v>-116.951973755843</c:v>
                </c:pt>
                <c:pt idx="7488" formatCode="General">
                  <c:v>-116.98441832430299</c:v>
                </c:pt>
                <c:pt idx="7489" formatCode="General">
                  <c:v>-117.01686298486</c:v>
                </c:pt>
                <c:pt idx="7490" formatCode="General">
                  <c:v>-117.04930773737399</c:v>
                </c:pt>
                <c:pt idx="7491" formatCode="General">
                  <c:v>-117.081752581705</c:v>
                </c:pt>
                <c:pt idx="7492" formatCode="General">
                  <c:v>-117.114197517715</c:v>
                </c:pt>
                <c:pt idx="7493" formatCode="General">
                  <c:v>-117.146642545267</c:v>
                </c:pt>
                <c:pt idx="7494" formatCode="General">
                  <c:v>-117.179087664221</c:v>
                </c:pt>
                <c:pt idx="7495" formatCode="General">
                  <c:v>-117.211532874442</c:v>
                </c:pt>
                <c:pt idx="7496" formatCode="General">
                  <c:v>-117.243978175793</c:v>
                </c:pt>
                <c:pt idx="7497" formatCode="General">
                  <c:v>-117.276423568138</c:v>
                </c:pt>
                <c:pt idx="7498" formatCode="General">
                  <c:v>-117.30886905134101</c:v>
                </c:pt>
                <c:pt idx="7499" formatCode="General">
                  <c:v>-117.341314625268</c:v>
                </c:pt>
                <c:pt idx="7500" formatCode="General">
                  <c:v>-117.373760289784</c:v>
                </c:pt>
                <c:pt idx="7501" formatCode="General">
                  <c:v>-117.406206044755</c:v>
                </c:pt>
                <c:pt idx="7502" formatCode="General">
                  <c:v>-117.43865189004801</c:v>
                </c:pt>
                <c:pt idx="7503" formatCode="General">
                  <c:v>-117.47109782552999</c:v>
                </c:pt>
                <c:pt idx="7504" formatCode="General">
                  <c:v>-117.503543851069</c:v>
                </c:pt>
                <c:pt idx="7505" formatCode="General">
                  <c:v>-117.535989966532</c:v>
                </c:pt>
                <c:pt idx="7506" formatCode="General">
                  <c:v>-117.568436171789</c:v>
                </c:pt>
                <c:pt idx="7507" formatCode="General">
                  <c:v>-117.600882466709</c:v>
                </c:pt>
                <c:pt idx="7508" formatCode="General">
                  <c:v>-117.633328851161</c:v>
                </c:pt>
                <c:pt idx="7509" formatCode="General">
                  <c:v>-117.665775325016</c:v>
                </c:pt>
                <c:pt idx="7510" formatCode="General">
                  <c:v>-117.698221888144</c:v>
                </c:pt>
                <c:pt idx="7511" formatCode="General">
                  <c:v>-117.730668540417</c:v>
                </c:pt>
                <c:pt idx="7512" formatCode="General">
                  <c:v>-117.763115281707</c:v>
                </c:pt>
                <c:pt idx="7513" formatCode="General">
                  <c:v>-117.795562111886</c:v>
                </c:pt>
                <c:pt idx="7514" formatCode="General">
                  <c:v>-117.828009030827</c:v>
                </c:pt>
                <c:pt idx="7515" formatCode="General">
                  <c:v>-117.860456038403</c:v>
                </c:pt>
                <c:pt idx="7516" formatCode="General">
                  <c:v>-117.89290313448799</c:v>
                </c:pt>
                <c:pt idx="7517" formatCode="General">
                  <c:v>-117.92535031895601</c:v>
                </c:pt>
                <c:pt idx="7518" formatCode="General">
                  <c:v>-117.957797591683</c:v>
                </c:pt>
                <c:pt idx="7519" formatCode="General">
                  <c:v>-117.990244952545</c:v>
                </c:pt>
                <c:pt idx="7520" formatCode="General">
                  <c:v>-118.02269240141599</c:v>
                </c:pt>
                <c:pt idx="7521" formatCode="General">
                  <c:v>-118.055139938173</c:v>
                </c:pt>
                <c:pt idx="7522" formatCode="General">
                  <c:v>-118.087587562694</c:v>
                </c:pt>
                <c:pt idx="7523" formatCode="General">
                  <c:v>-118.12003527485599</c:v>
                </c:pt>
                <c:pt idx="7524" formatCode="General">
                  <c:v>-118.152483074537</c:v>
                </c:pt>
                <c:pt idx="7525" formatCode="General">
                  <c:v>-118.184930961615</c:v>
                </c:pt>
                <c:pt idx="7526" formatCode="General">
                  <c:v>-118.217378935971</c:v>
                </c:pt>
                <c:pt idx="7527" formatCode="General">
                  <c:v>-118.249826997483</c:v>
                </c:pt>
                <c:pt idx="7528" formatCode="General">
                  <c:v>-118.282275146031</c:v>
                </c:pt>
                <c:pt idx="7529" formatCode="General">
                  <c:v>-118.31472338149599</c:v>
                </c:pt>
                <c:pt idx="7530" formatCode="General">
                  <c:v>-118.34717170376</c:v>
                </c:pt>
                <c:pt idx="7531" formatCode="General">
                  <c:v>-118.379620112704</c:v>
                </c:pt>
                <c:pt idx="7532" formatCode="General">
                  <c:v>-118.41206860821001</c:v>
                </c:pt>
                <c:pt idx="7533" formatCode="General">
                  <c:v>-118.444517190162</c:v>
                </c:pt>
                <c:pt idx="7534" formatCode="General">
                  <c:v>-118.476965858447</c:v>
                </c:pt>
                <c:pt idx="7535" formatCode="General">
                  <c:v>-118.509414612955</c:v>
                </c:pt>
                <c:pt idx="7536" formatCode="General">
                  <c:v>-118.541863453576</c:v>
                </c:pt>
                <c:pt idx="7537" formatCode="General">
                  <c:v>-118.5743123802</c:v>
                </c:pt>
                <c:pt idx="7538" formatCode="General">
                  <c:v>-118.60676139271899</c:v>
                </c:pt>
                <c:pt idx="7539" formatCode="General">
                  <c:v>-118.63921049102299</c:v>
                </c:pt>
                <c:pt idx="7540" formatCode="General">
                  <c:v>-118.67165967500399</c:v>
                </c:pt>
                <c:pt idx="7541" formatCode="General">
                  <c:v>-118.70410894455399</c:v>
                </c:pt>
                <c:pt idx="7542" formatCode="General">
                  <c:v>-118.736558299564</c:v>
                </c:pt>
                <c:pt idx="7543" formatCode="General">
                  <c:v>-118.76900773992701</c:v>
                </c:pt>
                <c:pt idx="7544" formatCode="General">
                  <c:v>-118.80145726553501</c:v>
                </c:pt>
                <c:pt idx="7545" formatCode="General">
                  <c:v>-118.83390687628101</c:v>
                </c:pt>
                <c:pt idx="7546" formatCode="General">
                  <c:v>-118.866356572059</c:v>
                </c:pt>
                <c:pt idx="7547" formatCode="General">
                  <c:v>-118.89880635276199</c:v>
                </c:pt>
                <c:pt idx="7548" formatCode="General">
                  <c:v>-118.93125621828401</c:v>
                </c:pt>
                <c:pt idx="7549" formatCode="General">
                  <c:v>-118.96370616852001</c:v>
                </c:pt>
                <c:pt idx="7550" formatCode="General">
                  <c:v>-118.99615620336201</c:v>
                </c:pt>
                <c:pt idx="7551" formatCode="General">
                  <c:v>-119.02860632270701</c:v>
                </c:pt>
                <c:pt idx="7552" formatCode="General">
                  <c:v>-119.06105652644899</c:v>
                </c:pt>
                <c:pt idx="7553" formatCode="General">
                  <c:v>-119.093506814484</c:v>
                </c:pt>
                <c:pt idx="7554" formatCode="General">
                  <c:v>-119.12595718670801</c:v>
                </c:pt>
                <c:pt idx="7555" formatCode="General">
                  <c:v>-119.15840764301601</c:v>
                </c:pt>
                <c:pt idx="7556" formatCode="General">
                  <c:v>-119.190858183304</c:v>
                </c:pt>
                <c:pt idx="7557" formatCode="General">
                  <c:v>-119.22330880747</c:v>
                </c:pt>
                <c:pt idx="7558" formatCode="General">
                  <c:v>-119.25575951541001</c:v>
                </c:pt>
                <c:pt idx="7559" formatCode="General">
                  <c:v>-119.288210307021</c:v>
                </c:pt>
                <c:pt idx="7560" formatCode="General">
                  <c:v>-119.32066118220099</c:v>
                </c:pt>
                <c:pt idx="7561" formatCode="General">
                  <c:v>-119.353112140848</c:v>
                </c:pt>
                <c:pt idx="7562" formatCode="General">
                  <c:v>-119.38556318286</c:v>
                </c:pt>
                <c:pt idx="7563" formatCode="General">
                  <c:v>-119.418014308134</c:v>
                </c:pt>
                <c:pt idx="7564" formatCode="General">
                  <c:v>-119.45046551656201</c:v>
                </c:pt>
                <c:pt idx="7565" formatCode="General">
                  <c:v>-119.48291680803599</c:v>
                </c:pt>
                <c:pt idx="7566" formatCode="General">
                  <c:v>-119.51536818244701</c:v>
                </c:pt>
                <c:pt idx="7567" formatCode="General">
                  <c:v>-119.547819639685</c:v>
                </c:pt>
                <c:pt idx="7568" formatCode="General">
                  <c:v>-119.580271179644</c:v>
                </c:pt>
                <c:pt idx="7569" formatCode="General">
                  <c:v>-119.61272280221399</c:v>
                </c:pt>
                <c:pt idx="7570" formatCode="General">
                  <c:v>-119.645174507288</c:v>
                </c:pt>
                <c:pt idx="7571" formatCode="General">
                  <c:v>-119.677626294757</c:v>
                </c:pt>
                <c:pt idx="7572" formatCode="General">
                  <c:v>-119.71007816451301</c:v>
                </c:pt>
                <c:pt idx="7573" formatCode="General">
                  <c:v>-119.742530116447</c:v>
                </c:pt>
                <c:pt idx="7574" formatCode="General">
                  <c:v>-119.77498215045399</c:v>
                </c:pt>
                <c:pt idx="7575" formatCode="General">
                  <c:v>-119.807434266423</c:v>
                </c:pt>
                <c:pt idx="7576" formatCode="General">
                  <c:v>-119.83988646424901</c:v>
                </c:pt>
                <c:pt idx="7577" formatCode="General">
                  <c:v>-119.87233874382299</c:v>
                </c:pt>
                <c:pt idx="7578" formatCode="General">
                  <c:v>-119.904791105038</c:v>
                </c:pt>
                <c:pt idx="7579" formatCode="General">
                  <c:v>-119.93724354778701</c:v>
                </c:pt>
                <c:pt idx="7580" formatCode="General">
                  <c:v>-119.96969607196201</c:v>
                </c:pt>
                <c:pt idx="7581" formatCode="General">
                  <c:v>-120.00214867745601</c:v>
                </c:pt>
                <c:pt idx="7582" formatCode="General">
                  <c:v>-120.034601364163</c:v>
                </c:pt>
                <c:pt idx="7583" formatCode="General">
                  <c:v>-120.067054131975</c:v>
                </c:pt>
                <c:pt idx="7584" formatCode="General">
                  <c:v>-120.09950698078499</c:v>
                </c:pt>
                <c:pt idx="7585" formatCode="General">
                  <c:v>-120.13195991048801</c:v>
                </c:pt>
                <c:pt idx="7586" formatCode="General">
                  <c:v>-120.164412920975</c:v>
                </c:pt>
                <c:pt idx="7587" formatCode="General">
                  <c:v>-120.196866012141</c:v>
                </c:pt>
                <c:pt idx="7588" formatCode="General">
                  <c:v>-120.229319183879</c:v>
                </c:pt>
                <c:pt idx="7589" formatCode="General">
                  <c:v>-120.261772436084</c:v>
                </c:pt>
                <c:pt idx="7590" formatCode="General">
                  <c:v>-120.294225768648</c:v>
                </c:pt>
                <c:pt idx="7591" formatCode="General">
                  <c:v>-120.326679181465</c:v>
                </c:pt>
                <c:pt idx="7592" formatCode="General">
                  <c:v>-120.359132674431</c:v>
                </c:pt>
                <c:pt idx="7593" formatCode="General">
                  <c:v>-120.391586247438</c:v>
                </c:pt>
                <c:pt idx="7594" formatCode="General">
                  <c:v>-120.424039900381</c:v>
                </c:pt>
                <c:pt idx="7595" formatCode="General">
                  <c:v>-120.456493633154</c:v>
                </c:pt>
                <c:pt idx="7596" formatCode="General">
                  <c:v>-120.488947445652</c:v>
                </c:pt>
                <c:pt idx="7597" formatCode="General">
                  <c:v>-120.52140133776901</c:v>
                </c:pt>
                <c:pt idx="7598" formatCode="General">
                  <c:v>-120.553855309399</c:v>
                </c:pt>
                <c:pt idx="7599" formatCode="General">
                  <c:v>-120.586309360439</c:v>
                </c:pt>
                <c:pt idx="7600" formatCode="General">
                  <c:v>-120.61876349078101</c:v>
                </c:pt>
                <c:pt idx="7601" formatCode="General">
                  <c:v>-120.65121770032199</c:v>
                </c:pt>
                <c:pt idx="7602" formatCode="General">
                  <c:v>-120.68367198895599</c:v>
                </c:pt>
                <c:pt idx="7603" formatCode="General">
                  <c:v>-120.716126356578</c:v>
                </c:pt>
                <c:pt idx="7604" formatCode="General">
                  <c:v>-120.748580803084</c:v>
                </c:pt>
                <c:pt idx="7605" formatCode="General">
                  <c:v>-120.781035328369</c:v>
                </c:pt>
                <c:pt idx="7606" formatCode="General">
                  <c:v>-120.813489932328</c:v>
                </c:pt>
                <c:pt idx="7607" formatCode="General">
                  <c:v>-120.845944614857</c:v>
                </c:pt>
                <c:pt idx="7608" formatCode="General">
                  <c:v>-120.878399375851</c:v>
                </c:pt>
                <c:pt idx="7609" formatCode="General">
                  <c:v>-120.910854215207</c:v>
                </c:pt>
                <c:pt idx="7610" formatCode="General">
                  <c:v>-120.94330913282</c:v>
                </c:pt>
                <c:pt idx="7611" formatCode="General">
                  <c:v>-120.975764128585</c:v>
                </c:pt>
                <c:pt idx="7612" formatCode="General">
                  <c:v>-121.0082192024</c:v>
                </c:pt>
                <c:pt idx="7613" formatCode="General">
                  <c:v>-121.04067435416</c:v>
                </c:pt>
                <c:pt idx="7614" formatCode="General">
                  <c:v>-121.073129583761</c:v>
                </c:pt>
                <c:pt idx="7615" formatCode="General">
                  <c:v>-121.105584891101</c:v>
                </c:pt>
                <c:pt idx="7616" formatCode="General">
                  <c:v>-121.13804027607399</c:v>
                </c:pt>
                <c:pt idx="7617" formatCode="General">
                  <c:v>-121.170495738578</c:v>
                </c:pt>
                <c:pt idx="7618" formatCode="General">
                  <c:v>-121.202951278509</c:v>
                </c:pt>
                <c:pt idx="7619" formatCode="General">
                  <c:v>-121.235406895761</c:v>
                </c:pt>
                <c:pt idx="7620" formatCode="General">
                  <c:v>-121.26786259023</c:v>
                </c:pt>
                <c:pt idx="7621" formatCode="General">
                  <c:v>-121.30031836181</c:v>
                </c:pt>
                <c:pt idx="7622" formatCode="General">
                  <c:v>-121.33277421039701</c:v>
                </c:pt>
                <c:pt idx="7623" formatCode="General">
                  <c:v>-121.365230135885</c:v>
                </c:pt>
                <c:pt idx="7624" formatCode="General">
                  <c:v>-121.39768613816901</c:v>
                </c:pt>
                <c:pt idx="7625" formatCode="General">
                  <c:v>-121.430142217144</c:v>
                </c:pt>
                <c:pt idx="7626" formatCode="General">
                  <c:v>-121.462598372705</c:v>
                </c:pt>
                <c:pt idx="7627" formatCode="General">
                  <c:v>-121.495054604747</c:v>
                </c:pt>
                <c:pt idx="7628" formatCode="General">
                  <c:v>-121.527510913166</c:v>
                </c:pt>
                <c:pt idx="7629" formatCode="General">
                  <c:v>-121.559967297857</c:v>
                </c:pt>
                <c:pt idx="7630" formatCode="General">
                  <c:v>-121.59242375871401</c:v>
                </c:pt>
                <c:pt idx="7631" formatCode="General">
                  <c:v>-121.62488029563301</c:v>
                </c:pt>
                <c:pt idx="7632" formatCode="General">
                  <c:v>-121.65733690851</c:v>
                </c:pt>
                <c:pt idx="7633" formatCode="General">
                  <c:v>-121.689793597239</c:v>
                </c:pt>
                <c:pt idx="7634" formatCode="General">
                  <c:v>-121.722250361715</c:v>
                </c:pt>
                <c:pt idx="7635" formatCode="General">
                  <c:v>-121.754707201835</c:v>
                </c:pt>
                <c:pt idx="7636" formatCode="General">
                  <c:v>-121.787164117494</c:v>
                </c:pt>
                <c:pt idx="7637" formatCode="General">
                  <c:v>-121.81962110858601</c:v>
                </c:pt>
                <c:pt idx="7638" formatCode="General">
                  <c:v>-121.852078175008</c:v>
                </c:pt>
                <c:pt idx="7639" formatCode="General">
                  <c:v>-121.884535316655</c:v>
                </c:pt>
                <c:pt idx="7640" formatCode="General">
                  <c:v>-121.916992533422</c:v>
                </c:pt>
                <c:pt idx="7641" formatCode="General">
                  <c:v>-121.94944982520499</c:v>
                </c:pt>
                <c:pt idx="7642" formatCode="General">
                  <c:v>-121.98190719190001</c:v>
                </c:pt>
                <c:pt idx="7643" formatCode="General">
                  <c:v>-122.01436463340301</c:v>
                </c:pt>
                <c:pt idx="7644" formatCode="General">
                  <c:v>-122.046822149608</c:v>
                </c:pt>
                <c:pt idx="7645" formatCode="General">
                  <c:v>-122.07927974041201</c:v>
                </c:pt>
                <c:pt idx="7646" formatCode="General">
                  <c:v>-122.11173740571</c:v>
                </c:pt>
                <c:pt idx="7647" formatCode="General">
                  <c:v>-122.144195145399</c:v>
                </c:pt>
                <c:pt idx="7648" formatCode="General">
                  <c:v>-122.176652959373</c:v>
                </c:pt>
                <c:pt idx="7649" formatCode="General">
                  <c:v>-122.20911084753</c:v>
                </c:pt>
                <c:pt idx="7650" formatCode="General">
                  <c:v>-122.241568809764</c:v>
                </c:pt>
                <c:pt idx="7651" formatCode="General">
                  <c:v>-122.274026845972</c:v>
                </c:pt>
                <c:pt idx="7652" formatCode="General">
                  <c:v>-122.306484956049</c:v>
                </c:pt>
                <c:pt idx="7653" formatCode="General">
                  <c:v>-122.338943139892</c:v>
                </c:pt>
                <c:pt idx="7654" formatCode="General">
                  <c:v>-122.37140139739699</c:v>
                </c:pt>
                <c:pt idx="7655" formatCode="General">
                  <c:v>-122.403859728459</c:v>
                </c:pt>
                <c:pt idx="7656" formatCode="General">
                  <c:v>-122.436318132975</c:v>
                </c:pt>
                <c:pt idx="7657" formatCode="General">
                  <c:v>-122.468776610841</c:v>
                </c:pt>
                <c:pt idx="7658" formatCode="General">
                  <c:v>-122.50123516195301</c:v>
                </c:pt>
                <c:pt idx="7659" formatCode="General">
                  <c:v>-122.533693786208</c:v>
                </c:pt>
                <c:pt idx="7660" formatCode="General">
                  <c:v>-122.56615248350001</c:v>
                </c:pt>
                <c:pt idx="7661" formatCode="General">
                  <c:v>-122.598611253728</c:v>
                </c:pt>
                <c:pt idx="7662" formatCode="General">
                  <c:v>-122.631070096787</c:v>
                </c:pt>
                <c:pt idx="7663" formatCode="General">
                  <c:v>-122.66352901257299</c:v>
                </c:pt>
                <c:pt idx="7664" formatCode="General">
                  <c:v>-122.695988000982</c:v>
                </c:pt>
                <c:pt idx="7665" formatCode="General">
                  <c:v>-122.72844706191199</c:v>
                </c:pt>
                <c:pt idx="7666" formatCode="General">
                  <c:v>-122.76090619526001</c:v>
                </c:pt>
                <c:pt idx="7667" formatCode="General">
                  <c:v>-122.793365400927</c:v>
                </c:pt>
                <c:pt idx="7668" formatCode="General">
                  <c:v>-122.82582467882099</c:v>
                </c:pt>
                <c:pt idx="7669" formatCode="General">
                  <c:v>-122.858284028848</c:v>
                </c:pt>
                <c:pt idx="7670" formatCode="General">
                  <c:v>-122.890743450917</c:v>
                </c:pt>
                <c:pt idx="7671" formatCode="General">
                  <c:v>-122.923202944934</c:v>
                </c:pt>
                <c:pt idx="7672" formatCode="General">
                  <c:v>-122.955662510808</c:v>
                </c:pt>
                <c:pt idx="7673" formatCode="General">
                  <c:v>-122.988122148446</c:v>
                </c:pt>
                <c:pt idx="7674" formatCode="General">
                  <c:v>-123.02058185775699</c:v>
                </c:pt>
                <c:pt idx="7675" formatCode="General">
                  <c:v>-123.05304163864901</c:v>
                </c:pt>
                <c:pt idx="7676" formatCode="General">
                  <c:v>-123.08550149103201</c:v>
                </c:pt>
                <c:pt idx="7677" formatCode="General">
                  <c:v>-123.117961414815</c:v>
                </c:pt>
                <c:pt idx="7678" formatCode="General">
                  <c:v>-123.150421409907</c:v>
                </c:pt>
                <c:pt idx="7679" formatCode="General">
                  <c:v>-123.18288147621701</c:v>
                </c:pt>
                <c:pt idx="7680" formatCode="General">
                  <c:v>-123.215341613655</c:v>
                </c:pt>
                <c:pt idx="7681" formatCode="General">
                  <c:v>-123.247801822133</c:v>
                </c:pt>
                <c:pt idx="7682" formatCode="General">
                  <c:v>-123.280262101559</c:v>
                </c:pt>
                <c:pt idx="7683" formatCode="General">
                  <c:v>-123.312722451848</c:v>
                </c:pt>
                <c:pt idx="7684" formatCode="General">
                  <c:v>-123.345182872913</c:v>
                </c:pt>
                <c:pt idx="7685" formatCode="General">
                  <c:v>-123.377643364671</c:v>
                </c:pt>
                <c:pt idx="7686" formatCode="General">
                  <c:v>-123.41010392704</c:v>
                </c:pt>
                <c:pt idx="7687" formatCode="General">
                  <c:v>-123.442564559934</c:v>
                </c:pt>
                <c:pt idx="7688" formatCode="General">
                  <c:v>-123.475025263272</c:v>
                </c:pt>
                <c:pt idx="7689" formatCode="General">
                  <c:v>-123.50748603696999</c:v>
                </c:pt>
                <c:pt idx="7690" formatCode="General">
                  <c:v>-123.539946880945</c:v>
                </c:pt>
                <c:pt idx="7691" formatCode="General">
                  <c:v>-123.572407795115</c:v>
                </c:pt>
                <c:pt idx="7692" formatCode="General">
                  <c:v>-123.60486877939699</c:v>
                </c:pt>
                <c:pt idx="7693" formatCode="General">
                  <c:v>-123.637329833709</c:v>
                </c:pt>
                <c:pt idx="7694" formatCode="General">
                  <c:v>-123.66979095796999</c:v>
                </c:pt>
                <c:pt idx="7695" formatCode="General">
                  <c:v>-123.70225215209599</c:v>
                </c:pt>
                <c:pt idx="7696" formatCode="General">
                  <c:v>-123.734713416007</c:v>
                </c:pt>
                <c:pt idx="7697" formatCode="General">
                  <c:v>-123.76717474962101</c:v>
                </c:pt>
                <c:pt idx="7698" formatCode="General">
                  <c:v>-123.799636152857</c:v>
                </c:pt>
                <c:pt idx="7699" formatCode="General">
                  <c:v>-123.832097625633</c:v>
                </c:pt>
                <c:pt idx="7700" formatCode="General">
                  <c:v>-123.86455916787</c:v>
                </c:pt>
                <c:pt idx="7701" formatCode="General">
                  <c:v>-123.897020779485</c:v>
                </c:pt>
                <c:pt idx="7702" formatCode="General">
                  <c:v>-123.9294824604</c:v>
                </c:pt>
                <c:pt idx="7703" formatCode="General">
                  <c:v>-123.96194421053301</c:v>
                </c:pt>
                <c:pt idx="7704" formatCode="General">
                  <c:v>-123.99440602980501</c:v>
                </c:pt>
                <c:pt idx="7705" formatCode="General">
                  <c:v>-124.026867918135</c:v>
                </c:pt>
                <c:pt idx="7706" formatCode="General">
                  <c:v>-124.05932987544401</c:v>
                </c:pt>
                <c:pt idx="7707" formatCode="General">
                  <c:v>-124.091791901653</c:v>
                </c:pt>
                <c:pt idx="7708" formatCode="General">
                  <c:v>-124.124253996682</c:v>
                </c:pt>
                <c:pt idx="7709" formatCode="General">
                  <c:v>-124.15671616045201</c:v>
                </c:pt>
                <c:pt idx="7710" formatCode="General">
                  <c:v>-124.189178392884</c:v>
                </c:pt>
                <c:pt idx="7711" formatCode="General">
                  <c:v>-124.221640693899</c:v>
                </c:pt>
                <c:pt idx="7712" formatCode="General">
                  <c:v>-124.25410306342</c:v>
                </c:pt>
                <c:pt idx="7713" formatCode="General">
                  <c:v>-124.28656550136699</c:v>
                </c:pt>
                <c:pt idx="7714" formatCode="General">
                  <c:v>-124.31902800766299</c:v>
                </c:pt>
                <c:pt idx="7715" formatCode="General">
                  <c:v>-124.351490582229</c:v>
                </c:pt>
                <c:pt idx="7716" formatCode="General">
                  <c:v>-124.383953224989</c:v>
                </c:pt>
                <c:pt idx="7717" formatCode="General">
                  <c:v>-124.41641593586399</c:v>
                </c:pt>
                <c:pt idx="7718" formatCode="General">
                  <c:v>-124.448878714777</c:v>
                </c:pt>
                <c:pt idx="7719" formatCode="General">
                  <c:v>-124.48134156165101</c:v>
                </c:pt>
                <c:pt idx="7720" formatCode="General">
                  <c:v>-124.51380447640901</c:v>
                </c:pt>
                <c:pt idx="7721" formatCode="General">
                  <c:v>-124.546267458974</c:v>
                </c:pt>
                <c:pt idx="7722" formatCode="General">
                  <c:v>-124.57873050927</c:v>
                </c:pt>
                <c:pt idx="7723" formatCode="General">
                  <c:v>-124.61119362722</c:v>
                </c:pt>
                <c:pt idx="7724" formatCode="General">
                  <c:v>-124.643656812749</c:v>
                </c:pt>
                <c:pt idx="7725" formatCode="General">
                  <c:v>-124.67612006578</c:v>
                </c:pt>
                <c:pt idx="7726" formatCode="General">
                  <c:v>-124.708583386238</c:v>
                </c:pt>
                <c:pt idx="7727" formatCode="General">
                  <c:v>-124.741046774046</c:v>
                </c:pt>
                <c:pt idx="7728" formatCode="General">
                  <c:v>-124.77351022913101</c:v>
                </c:pt>
                <c:pt idx="7729" formatCode="General">
                  <c:v>-124.805973751415</c:v>
                </c:pt>
                <c:pt idx="7730" formatCode="General">
                  <c:v>-124.838437340826</c:v>
                </c:pt>
                <c:pt idx="7731" formatCode="General">
                  <c:v>-124.87090099728699</c:v>
                </c:pt>
                <c:pt idx="7732" formatCode="General">
                  <c:v>-124.903364720724</c:v>
                </c:pt>
                <c:pt idx="7733" formatCode="General">
                  <c:v>-124.93582851106299</c:v>
                </c:pt>
                <c:pt idx="7734" formatCode="General">
                  <c:v>-124.968292368229</c:v>
                </c:pt>
                <c:pt idx="7735" formatCode="General">
                  <c:v>-125.00075629214901</c:v>
                </c:pt>
                <c:pt idx="7736" formatCode="General">
                  <c:v>-125.033220282749</c:v>
                </c:pt>
                <c:pt idx="7737" formatCode="General">
                  <c:v>-125.065684339955</c:v>
                </c:pt>
                <c:pt idx="7738" formatCode="General">
                  <c:v>-125.098148463694</c:v>
                </c:pt>
                <c:pt idx="7739" formatCode="General">
                  <c:v>-125.130612653892</c:v>
                </c:pt>
                <c:pt idx="7740" formatCode="General">
                  <c:v>-125.163076910475</c:v>
                </c:pt>
                <c:pt idx="7741" formatCode="General">
                  <c:v>-125.195541233368</c:v>
                </c:pt>
                <c:pt idx="7742" formatCode="General">
                  <c:v>-125.22800562249699</c:v>
                </c:pt>
                <c:pt idx="7743" formatCode="General">
                  <c:v>-125.26047007778701</c:v>
                </c:pt>
                <c:pt idx="7744" formatCode="General">
                  <c:v>-125.292934599164</c:v>
                </c:pt>
                <c:pt idx="7745" formatCode="General">
                  <c:v>-125.325399186553</c:v>
                </c:pt>
                <c:pt idx="7746" formatCode="General">
                  <c:v>-125.35786383988</c:v>
                </c:pt>
                <c:pt idx="7747" formatCode="General">
                  <c:v>-125.390328559072</c:v>
                </c:pt>
                <c:pt idx="7748" formatCode="General">
                  <c:v>-125.422793344054</c:v>
                </c:pt>
                <c:pt idx="7749" formatCode="General">
                  <c:v>-125.45525819475201</c:v>
                </c:pt>
                <c:pt idx="7750" formatCode="General">
                  <c:v>-125.487723111093</c:v>
                </c:pt>
                <c:pt idx="7751" formatCode="General">
                  <c:v>-125.52018809300399</c:v>
                </c:pt>
                <c:pt idx="7752" formatCode="General">
                  <c:v>-125.552653140411</c:v>
                </c:pt>
                <c:pt idx="7753" formatCode="General">
                  <c:v>-125.58511825324</c:v>
                </c:pt>
                <c:pt idx="7754" formatCode="General">
                  <c:v>-125.61758343141901</c:v>
                </c:pt>
                <c:pt idx="7755" formatCode="General">
                  <c:v>-125.650048674874</c:v>
                </c:pt>
                <c:pt idx="7756" formatCode="General">
                  <c:v>-125.682513983533</c:v>
                </c:pt>
                <c:pt idx="7757" formatCode="General">
                  <c:v>-125.714979357323</c:v>
                </c:pt>
                <c:pt idx="7758" formatCode="General">
                  <c:v>-125.747444796171</c:v>
                </c:pt>
                <c:pt idx="7759" formatCode="General">
                  <c:v>-125.779910300004</c:v>
                </c:pt>
                <c:pt idx="7760" formatCode="General">
                  <c:v>-125.812375868751</c:v>
                </c:pt>
                <c:pt idx="7761" formatCode="General">
                  <c:v>-125.844841502338</c:v>
                </c:pt>
                <c:pt idx="7762" formatCode="General">
                  <c:v>-125.877307200693</c:v>
                </c:pt>
                <c:pt idx="7763" formatCode="General">
                  <c:v>-125.90977296374599</c:v>
                </c:pt>
                <c:pt idx="7764" formatCode="General">
                  <c:v>-125.942238791422</c:v>
                </c:pt>
                <c:pt idx="7765" formatCode="General">
                  <c:v>-125.97470468365201</c:v>
                </c:pt>
                <c:pt idx="7766" formatCode="General">
                  <c:v>-126.007170640363</c:v>
                </c:pt>
                <c:pt idx="7767" formatCode="General">
                  <c:v>-126.039636661483</c:v>
                </c:pt>
                <c:pt idx="7768" formatCode="General">
                  <c:v>-126.072102746941</c:v>
                </c:pt>
                <c:pt idx="7769" formatCode="General">
                  <c:v>-126.104568896665</c:v>
                </c:pt>
                <c:pt idx="7770" formatCode="General">
                  <c:v>-126.137035110585</c:v>
                </c:pt>
                <c:pt idx="7771" formatCode="General">
                  <c:v>-126.16950138863</c:v>
                </c:pt>
                <c:pt idx="7772" formatCode="General">
                  <c:v>-126.201967730728</c:v>
                </c:pt>
                <c:pt idx="7773" formatCode="General">
                  <c:v>-126.23443413680801</c:v>
                </c:pt>
                <c:pt idx="7774" formatCode="General">
                  <c:v>-126.26690060679999</c:v>
                </c:pt>
                <c:pt idx="7775" formatCode="General">
                  <c:v>-126.299367140634</c:v>
                </c:pt>
                <c:pt idx="7776" formatCode="General">
                  <c:v>-126.331833738238</c:v>
                </c:pt>
                <c:pt idx="7777" formatCode="General">
                  <c:v>-126.364300399542</c:v>
                </c:pt>
                <c:pt idx="7778" formatCode="General">
                  <c:v>-126.39676712447699</c:v>
                </c:pt>
                <c:pt idx="7779" formatCode="General">
                  <c:v>-126.429233912971</c:v>
                </c:pt>
                <c:pt idx="7780" formatCode="General">
                  <c:v>-126.46170076495601</c:v>
                </c:pt>
                <c:pt idx="7781" formatCode="General">
                  <c:v>-126.494167680361</c:v>
                </c:pt>
                <c:pt idx="7782" formatCode="General">
                  <c:v>-126.526634659116</c:v>
                </c:pt>
                <c:pt idx="7783" formatCode="General">
                  <c:v>-126.55910170115099</c:v>
                </c:pt>
                <c:pt idx="7784" formatCode="General">
                  <c:v>-126.591568806398</c:v>
                </c:pt>
                <c:pt idx="7785" formatCode="General">
                  <c:v>-126.62403597478701</c:v>
                </c:pt>
                <c:pt idx="7786" formatCode="General">
                  <c:v>-126.656503206249</c:v>
                </c:pt>
                <c:pt idx="7787" formatCode="General">
                  <c:v>-126.68897050071401</c:v>
                </c:pt>
                <c:pt idx="7788" formatCode="General">
                  <c:v>-126.72143785811301</c:v>
                </c:pt>
                <c:pt idx="7789" formatCode="General">
                  <c:v>-126.753905278378</c:v>
                </c:pt>
                <c:pt idx="7790" formatCode="General">
                  <c:v>-126.786372761439</c:v>
                </c:pt>
                <c:pt idx="7791" formatCode="General">
                  <c:v>-126.818840307229</c:v>
                </c:pt>
                <c:pt idx="7792" formatCode="General">
                  <c:v>-126.85130791567801</c:v>
                </c:pt>
                <c:pt idx="7793" formatCode="General">
                  <c:v>-126.883775586716</c:v>
                </c:pt>
                <c:pt idx="7794" formatCode="General">
                  <c:v>-126.91624332027099</c:v>
                </c:pt>
                <c:pt idx="7795" formatCode="General">
                  <c:v>-126.948711116273</c:v>
                </c:pt>
                <c:pt idx="7796" formatCode="General">
                  <c:v>-126.981178974651</c:v>
                </c:pt>
                <c:pt idx="7797" formatCode="General">
                  <c:v>-127.01364689533401</c:v>
                </c:pt>
                <c:pt idx="7798" formatCode="General">
                  <c:v>-127.046114878251</c:v>
                </c:pt>
                <c:pt idx="7799" formatCode="General">
                  <c:v>-127.078582923333</c:v>
                </c:pt>
                <c:pt idx="7800" formatCode="General">
                  <c:v>-127.11105103050799</c:v>
                </c:pt>
                <c:pt idx="7801" formatCode="General">
                  <c:v>-127.14351919970601</c:v>
                </c:pt>
                <c:pt idx="7802" formatCode="General">
                  <c:v>-127.175987430858</c:v>
                </c:pt>
                <c:pt idx="7803" formatCode="General">
                  <c:v>-127.20845572389401</c:v>
                </c:pt>
                <c:pt idx="7804" formatCode="General">
                  <c:v>-127.24092407874301</c:v>
                </c:pt>
                <c:pt idx="7805" formatCode="General">
                  <c:v>-127.27339249533701</c:v>
                </c:pt>
                <c:pt idx="7806" formatCode="General">
                  <c:v>-127.30586097360499</c:v>
                </c:pt>
                <c:pt idx="7807" formatCode="General">
                  <c:v>-127.338329513478</c:v>
                </c:pt>
                <c:pt idx="7808" formatCode="General">
                  <c:v>-127.370798114888</c:v>
                </c:pt>
                <c:pt idx="7809" formatCode="General">
                  <c:v>-127.403266777764</c:v>
                </c:pt>
                <c:pt idx="7810" formatCode="General">
                  <c:v>-127.43573550203899</c:v>
                </c:pt>
                <c:pt idx="7811" formatCode="General">
                  <c:v>-127.468204287643</c:v>
                </c:pt>
                <c:pt idx="7812" formatCode="General">
                  <c:v>-127.50067313450801</c:v>
                </c:pt>
                <c:pt idx="7813" formatCode="General">
                  <c:v>-127.533142042563</c:v>
                </c:pt>
                <c:pt idx="7814" formatCode="General">
                  <c:v>-127.565611011733</c:v>
                </c:pt>
                <c:pt idx="7815" formatCode="General">
                  <c:v>-127.598080041939</c:v>
                </c:pt>
                <c:pt idx="7816" formatCode="General">
                  <c:v>-127.63054913310199</c:v>
                </c:pt>
                <c:pt idx="7817" formatCode="General">
                  <c:v>-127.663018285142</c:v>
                </c:pt>
                <c:pt idx="7818" formatCode="General">
                  <c:v>-127.69548749798101</c:v>
                </c:pt>
                <c:pt idx="7819" formatCode="General">
                  <c:v>-127.727956771541</c:v>
                </c:pt>
                <c:pt idx="7820" formatCode="General">
                  <c:v>-127.760426105742</c:v>
                </c:pt>
                <c:pt idx="7821" formatCode="General">
                  <c:v>-127.79289550050601</c:v>
                </c:pt>
                <c:pt idx="7822" formatCode="General">
                  <c:v>-127.825364955756</c:v>
                </c:pt>
                <c:pt idx="7823" formatCode="General">
                  <c:v>-127.857834471411</c:v>
                </c:pt>
                <c:pt idx="7824" formatCode="General">
                  <c:v>-127.890304047394</c:v>
                </c:pt>
                <c:pt idx="7825" formatCode="General">
                  <c:v>-127.922773683627</c:v>
                </c:pt>
                <c:pt idx="7826" formatCode="General">
                  <c:v>-127.955243380032</c:v>
                </c:pt>
                <c:pt idx="7827" formatCode="General">
                  <c:v>-127.98771313653</c:v>
                </c:pt>
                <c:pt idx="7828" formatCode="General">
                  <c:v>-128.02018295304401</c:v>
                </c:pt>
                <c:pt idx="7829" formatCode="General">
                  <c:v>-128.052652829495</c:v>
                </c:pt>
                <c:pt idx="7830" formatCode="General">
                  <c:v>-128.08512276580601</c:v>
                </c:pt>
                <c:pt idx="7831" formatCode="General">
                  <c:v>-128.1175927619</c:v>
                </c:pt>
                <c:pt idx="7832" formatCode="General">
                  <c:v>-128.15006281769701</c:v>
                </c:pt>
                <c:pt idx="7833" formatCode="General">
                  <c:v>-128.18253293312199</c:v>
                </c:pt>
                <c:pt idx="7834" formatCode="General">
                  <c:v>-128.215003108096</c:v>
                </c:pt>
                <c:pt idx="7835" formatCode="General">
                  <c:v>-128.24747334254101</c:v>
                </c:pt>
                <c:pt idx="7836" formatCode="General">
                  <c:v>-128.27994363638101</c:v>
                </c:pt>
                <c:pt idx="7837" formatCode="General">
                  <c:v>-128.31241398953901</c:v>
                </c:pt>
                <c:pt idx="7838" formatCode="General">
                  <c:v>-128.34488440193701</c:v>
                </c:pt>
                <c:pt idx="7839" formatCode="General">
                  <c:v>-128.37735487349701</c:v>
                </c:pt>
                <c:pt idx="7840" formatCode="General">
                  <c:v>-128.40982540414399</c:v>
                </c:pt>
                <c:pt idx="7841" formatCode="General">
                  <c:v>-128.4422959938</c:v>
                </c:pt>
                <c:pt idx="7842" formatCode="General">
                  <c:v>-128.474766642388</c:v>
                </c:pt>
                <c:pt idx="7843" formatCode="General">
                  <c:v>-128.507237349831</c:v>
                </c:pt>
                <c:pt idx="7844" formatCode="General">
                  <c:v>-128.53970811605299</c:v>
                </c:pt>
                <c:pt idx="7845" formatCode="General">
                  <c:v>-128.57217894097801</c:v>
                </c:pt>
                <c:pt idx="7846" formatCode="General">
                  <c:v>-128.604649824528</c:v>
                </c:pt>
                <c:pt idx="7847" formatCode="General">
                  <c:v>-128.63712076662699</c:v>
                </c:pt>
                <c:pt idx="7848" formatCode="General">
                  <c:v>-128.669591767198</c:v>
                </c:pt>
                <c:pt idx="7849" formatCode="General">
                  <c:v>-128.70206282616601</c:v>
                </c:pt>
                <c:pt idx="7850" formatCode="General">
                  <c:v>-128.73453394345501</c:v>
                </c:pt>
                <c:pt idx="7851" formatCode="General">
                  <c:v>-128.76700511898699</c:v>
                </c:pt>
                <c:pt idx="7852" formatCode="General">
                  <c:v>-128.799476352688</c:v>
                </c:pt>
                <c:pt idx="7853" formatCode="General">
                  <c:v>-128.831947644481</c:v>
                </c:pt>
                <c:pt idx="7854" formatCode="General">
                  <c:v>-128.86441899428999</c:v>
                </c:pt>
                <c:pt idx="7855" formatCode="General">
                  <c:v>-128.89689040203899</c:v>
                </c:pt>
                <c:pt idx="7856" formatCode="General">
                  <c:v>-128.929361867653</c:v>
                </c:pt>
                <c:pt idx="7857" formatCode="General">
                  <c:v>-128.96183339105599</c:v>
                </c:pt>
                <c:pt idx="7858" formatCode="General">
                  <c:v>-128.99430497217199</c:v>
                </c:pt>
                <c:pt idx="7859" formatCode="General">
                  <c:v>-129.02677661092599</c:v>
                </c:pt>
                <c:pt idx="7860" formatCode="General">
                  <c:v>-129.059248307243</c:v>
                </c:pt>
                <c:pt idx="7861" formatCode="General">
                  <c:v>-129.091720061047</c:v>
                </c:pt>
                <c:pt idx="7862" formatCode="General">
                  <c:v>-129.124191872263</c:v>
                </c:pt>
                <c:pt idx="7863" formatCode="General">
                  <c:v>-129.15666374081599</c:v>
                </c:pt>
                <c:pt idx="7864" formatCode="General">
                  <c:v>-129.18913566663099</c:v>
                </c:pt>
                <c:pt idx="7865" formatCode="General">
                  <c:v>-129.22160764963201</c:v>
                </c:pt>
                <c:pt idx="7866" formatCode="General">
                  <c:v>-129.254079689745</c:v>
                </c:pt>
                <c:pt idx="7867" formatCode="General">
                  <c:v>-129.28655178689499</c:v>
                </c:pt>
                <c:pt idx="7868" formatCode="General">
                  <c:v>-129.319023941007</c:v>
                </c:pt>
                <c:pt idx="7869" formatCode="General">
                  <c:v>-129.351496152007</c:v>
                </c:pt>
                <c:pt idx="7870" formatCode="General">
                  <c:v>-129.38396841981901</c:v>
                </c:pt>
                <c:pt idx="7871" formatCode="General">
                  <c:v>-129.41644074436999</c:v>
                </c:pt>
                <c:pt idx="7872" formatCode="General">
                  <c:v>-129.44891312558499</c:v>
                </c:pt>
                <c:pt idx="7873" formatCode="General">
                  <c:v>-129.48138556339001</c:v>
                </c:pt>
                <c:pt idx="7874" formatCode="General">
                  <c:v>-129.513858057709</c:v>
                </c:pt>
                <c:pt idx="7875" formatCode="General">
                  <c:v>-129.54633060846999</c:v>
                </c:pt>
                <c:pt idx="7876" formatCode="General">
                  <c:v>-129.57880321559799</c:v>
                </c:pt>
                <c:pt idx="7877" formatCode="General">
                  <c:v>-129.61127587901899</c:v>
                </c:pt>
                <c:pt idx="7878" formatCode="General">
                  <c:v>-129.64374859865799</c:v>
                </c:pt>
                <c:pt idx="7879" formatCode="General">
                  <c:v>-129.676221374443</c:v>
                </c:pt>
                <c:pt idx="7880" formatCode="General">
                  <c:v>-129.70869420629899</c:v>
                </c:pt>
                <c:pt idx="7881" formatCode="General">
                  <c:v>-129.74116709415301</c:v>
                </c:pt>
                <c:pt idx="7882" formatCode="General">
                  <c:v>-129.77364003792999</c:v>
                </c:pt>
                <c:pt idx="7883" formatCode="General">
                  <c:v>-129.80611303755799</c:v>
                </c:pt>
                <c:pt idx="7884" formatCode="General">
                  <c:v>-129.838586092963</c:v>
                </c:pt>
                <c:pt idx="7885" formatCode="General">
                  <c:v>-129.871059204071</c:v>
                </c:pt>
                <c:pt idx="7886" formatCode="General">
                  <c:v>-129.90353237081001</c:v>
                </c:pt>
                <c:pt idx="7887" formatCode="General">
                  <c:v>-129.93600559310499</c:v>
                </c:pt>
                <c:pt idx="7888" formatCode="General">
                  <c:v>-129.96847887088501</c:v>
                </c:pt>
                <c:pt idx="7889" formatCode="General">
                  <c:v>-130.00095220407499</c:v>
                </c:pt>
                <c:pt idx="7890" formatCode="General">
                  <c:v>-130.03342559260301</c:v>
                </c:pt>
                <c:pt idx="7891" formatCode="General">
                  <c:v>-130.065899036395</c:v>
                </c:pt>
                <c:pt idx="7892" formatCode="General">
                  <c:v>-130.09837253538001</c:v>
                </c:pt>
                <c:pt idx="7893" formatCode="General">
                  <c:v>-130.13084608948401</c:v>
                </c:pt>
                <c:pt idx="7894" formatCode="General">
                  <c:v>-130.16331969863501</c:v>
                </c:pt>
                <c:pt idx="7895" formatCode="General">
                  <c:v>-130.19579336275899</c:v>
                </c:pt>
                <c:pt idx="7896" formatCode="General">
                  <c:v>-130.22826708178499</c:v>
                </c:pt>
                <c:pt idx="7897" formatCode="General">
                  <c:v>-130.26074085563999</c:v>
                </c:pt>
                <c:pt idx="7898" formatCode="General">
                  <c:v>-130.29321468425201</c:v>
                </c:pt>
                <c:pt idx="7899" formatCode="General">
                  <c:v>-130.32568856754801</c:v>
                </c:pt>
                <c:pt idx="7900" formatCode="General">
                  <c:v>-130.35816250545699</c:v>
                </c:pt>
                <c:pt idx="7901" formatCode="General">
                  <c:v>-130.390636497906</c:v>
                </c:pt>
                <c:pt idx="7902" formatCode="General">
                  <c:v>-130.423110544824</c:v>
                </c:pt>
                <c:pt idx="7903" formatCode="General">
                  <c:v>-130.455584646147</c:v>
                </c:pt>
                <c:pt idx="7904" formatCode="General">
                  <c:v>-130.48805880181601</c:v>
                </c:pt>
                <c:pt idx="7905" formatCode="General">
                  <c:v>-130.520533011769</c:v>
                </c:pt>
                <c:pt idx="7906" formatCode="General">
                  <c:v>-130.55300727594499</c:v>
                </c:pt>
                <c:pt idx="7907" formatCode="General">
                  <c:v>-130.585481594285</c:v>
                </c:pt>
                <c:pt idx="7908" formatCode="General">
                  <c:v>-130.61795596672701</c:v>
                </c:pt>
                <c:pt idx="7909" formatCode="General">
                  <c:v>-130.65043039321199</c:v>
                </c:pt>
                <c:pt idx="7910" formatCode="General">
                  <c:v>-130.68290487368</c:v>
                </c:pt>
                <c:pt idx="7911" formatCode="General">
                  <c:v>-130.71537940806999</c:v>
                </c:pt>
                <c:pt idx="7912" formatCode="General">
                  <c:v>-130.74785399632199</c:v>
                </c:pt>
                <c:pt idx="7913" formatCode="General">
                  <c:v>-130.780328638377</c:v>
                </c:pt>
                <c:pt idx="7914" formatCode="General">
                  <c:v>-130.81280333417399</c:v>
                </c:pt>
                <c:pt idx="7915" formatCode="General">
                  <c:v>-130.84527808365499</c:v>
                </c:pt>
                <c:pt idx="7916" formatCode="General">
                  <c:v>-130.877752886758</c:v>
                </c:pt>
                <c:pt idx="7917" formatCode="General">
                  <c:v>-130.910227743425</c:v>
                </c:pt>
                <c:pt idx="7918" formatCode="General">
                  <c:v>-130.942702653596</c:v>
                </c:pt>
                <c:pt idx="7919" formatCode="General">
                  <c:v>-130.97517761721201</c:v>
                </c:pt>
                <c:pt idx="7920" formatCode="General">
                  <c:v>-131.007652634213</c:v>
                </c:pt>
                <c:pt idx="7921" formatCode="General">
                  <c:v>-131.04012770454</c:v>
                </c:pt>
                <c:pt idx="7922" formatCode="General">
                  <c:v>-131.07260282813499</c:v>
                </c:pt>
                <c:pt idx="7923" formatCode="General">
                  <c:v>-131.10507800493701</c:v>
                </c:pt>
                <c:pt idx="7924" formatCode="General">
                  <c:v>-131.137553234889</c:v>
                </c:pt>
                <c:pt idx="7925" formatCode="General">
                  <c:v>-131.17002851793001</c:v>
                </c:pt>
                <c:pt idx="7926" formatCode="General">
                  <c:v>-131.202503854003</c:v>
                </c:pt>
                <c:pt idx="7927" formatCode="General">
                  <c:v>-131.234979243048</c:v>
                </c:pt>
                <c:pt idx="7928" formatCode="General">
                  <c:v>-131.267454685008</c:v>
                </c:pt>
                <c:pt idx="7929" formatCode="General">
                  <c:v>-131.29993017982301</c:v>
                </c:pt>
                <c:pt idx="7930" formatCode="General">
                  <c:v>-131.33240572743401</c:v>
                </c:pt>
                <c:pt idx="7931" formatCode="General">
                  <c:v>-131.36488132778501</c:v>
                </c:pt>
                <c:pt idx="7932" formatCode="General">
                  <c:v>-131.397356980816</c:v>
                </c:pt>
                <c:pt idx="7933" formatCode="General">
                  <c:v>-131.42983268646901</c:v>
                </c:pt>
                <c:pt idx="7934" formatCode="General">
                  <c:v>-131.46230844468599</c:v>
                </c:pt>
                <c:pt idx="7935" formatCode="General">
                  <c:v>-131.494784255409</c:v>
                </c:pt>
                <c:pt idx="7936" formatCode="General">
                  <c:v>-131.52726011857999</c:v>
                </c:pt>
                <c:pt idx="7937" formatCode="General">
                  <c:v>-131.559736034141</c:v>
                </c:pt>
                <c:pt idx="7938" formatCode="General">
                  <c:v>-131.59221200203501</c:v>
                </c:pt>
                <c:pt idx="7939" formatCode="General">
                  <c:v>-131.624688022204</c:v>
                </c:pt>
                <c:pt idx="7940" formatCode="General">
                  <c:v>-131.65716409459</c:v>
                </c:pt>
                <c:pt idx="7941" formatCode="General">
                  <c:v>-131.68964021913601</c:v>
                </c:pt>
                <c:pt idx="7942" formatCode="General">
                  <c:v>-131.72211639578401</c:v>
                </c:pt>
                <c:pt idx="7943" formatCode="General">
                  <c:v>-131.754592624477</c:v>
                </c:pt>
                <c:pt idx="7944" formatCode="General">
                  <c:v>-131.78706890515801</c:v>
                </c:pt>
                <c:pt idx="7945" formatCode="General">
                  <c:v>-131.81954523776901</c:v>
                </c:pt>
                <c:pt idx="7946" formatCode="General">
                  <c:v>-131.852021622254</c:v>
                </c:pt>
                <c:pt idx="7947" formatCode="General">
                  <c:v>-131.88449805855501</c:v>
                </c:pt>
                <c:pt idx="7948" formatCode="General">
                  <c:v>-131.91697454661701</c:v>
                </c:pt>
                <c:pt idx="7949" formatCode="General">
                  <c:v>-131.949451086381</c:v>
                </c:pt>
                <c:pt idx="7950" formatCode="General">
                  <c:v>-131.98192767779099</c:v>
                </c:pt>
                <c:pt idx="7951" formatCode="General">
                  <c:v>-132.01440432078999</c:v>
                </c:pt>
                <c:pt idx="7952" formatCode="General">
                  <c:v>-132.04688101532301</c:v>
                </c:pt>
                <c:pt idx="7953" formatCode="General">
                  <c:v>-132.07935776133201</c:v>
                </c:pt>
                <c:pt idx="7954" formatCode="General">
                  <c:v>-132.11183455876099</c:v>
                </c:pt>
                <c:pt idx="7955" formatCode="General">
                  <c:v>-132.144311407554</c:v>
                </c:pt>
                <c:pt idx="7956" formatCode="General">
                  <c:v>-132.17678830765399</c:v>
                </c:pt>
                <c:pt idx="7957" formatCode="General">
                  <c:v>-132.209265259006</c:v>
                </c:pt>
                <c:pt idx="7958" formatCode="General">
                  <c:v>-132.24174226155401</c:v>
                </c:pt>
                <c:pt idx="7959" formatCode="General">
                  <c:v>-132.274219315241</c:v>
                </c:pt>
                <c:pt idx="7960" formatCode="General">
                  <c:v>-132.30669642001101</c:v>
                </c:pt>
                <c:pt idx="7961" formatCode="General">
                  <c:v>-132.33917357581001</c:v>
                </c:pt>
                <c:pt idx="7962" formatCode="General">
                  <c:v>-132.37165078258101</c:v>
                </c:pt>
                <c:pt idx="7963" formatCode="General">
                  <c:v>-132.40412804026801</c:v>
                </c:pt>
                <c:pt idx="7964" formatCode="General">
                  <c:v>-132.43660534881599</c:v>
                </c:pt>
                <c:pt idx="7965" formatCode="General">
                  <c:v>-132.46908270816999</c:v>
                </c:pt>
                <c:pt idx="7966" formatCode="General">
                  <c:v>-132.50156011827499</c:v>
                </c:pt>
                <c:pt idx="7967" formatCode="General">
                  <c:v>-132.53403757907401</c:v>
                </c:pt>
                <c:pt idx="7968" formatCode="General">
                  <c:v>-132.566515090514</c:v>
                </c:pt>
                <c:pt idx="7969" formatCode="General">
                  <c:v>-132.59899265253799</c:v>
                </c:pt>
                <c:pt idx="7970" formatCode="General">
                  <c:v>-132.63147026509199</c:v>
                </c:pt>
                <c:pt idx="7971" formatCode="General">
                  <c:v>-132.66394792812099</c:v>
                </c:pt>
                <c:pt idx="7972" formatCode="General">
                  <c:v>-132.69642564156999</c:v>
                </c:pt>
                <c:pt idx="7973" formatCode="General">
                  <c:v>-132.72890340538399</c:v>
                </c:pt>
                <c:pt idx="7974" formatCode="General">
                  <c:v>-132.76138121951001</c:v>
                </c:pt>
                <c:pt idx="7975" formatCode="General">
                  <c:v>-132.79385908389099</c:v>
                </c:pt>
                <c:pt idx="7976" formatCode="General">
                  <c:v>-132.82633699847401</c:v>
                </c:pt>
                <c:pt idx="7977" formatCode="General">
                  <c:v>-132.858814963204</c:v>
                </c:pt>
                <c:pt idx="7978" formatCode="General">
                  <c:v>-132.89129297802799</c:v>
                </c:pt>
                <c:pt idx="7979" formatCode="General">
                  <c:v>-132.92377104289</c:v>
                </c:pt>
                <c:pt idx="7980" formatCode="General">
                  <c:v>-132.95624915773701</c:v>
                </c:pt>
                <c:pt idx="7981" formatCode="General">
                  <c:v>-132.98872732251399</c:v>
                </c:pt>
                <c:pt idx="7982" formatCode="General">
                  <c:v>-133.02120553716799</c:v>
                </c:pt>
                <c:pt idx="7983" formatCode="General">
                  <c:v>-133.05368380164501</c:v>
                </c:pt>
                <c:pt idx="7984" formatCode="General">
                  <c:v>-133.086162115891</c:v>
                </c:pt>
                <c:pt idx="7985" formatCode="General">
                  <c:v>-133.11864047985301</c:v>
                </c:pt>
                <c:pt idx="7986" formatCode="General">
                  <c:v>-133.151118893475</c:v>
                </c:pt>
                <c:pt idx="7987" formatCode="General">
                  <c:v>-133.183597356707</c:v>
                </c:pt>
                <c:pt idx="7988" formatCode="General">
                  <c:v>-133.21607586949301</c:v>
                </c:pt>
                <c:pt idx="7989" formatCode="General">
                  <c:v>-133.24855443178001</c:v>
                </c:pt>
                <c:pt idx="7990" formatCode="General">
                  <c:v>-133.28103304351501</c:v>
                </c:pt>
                <c:pt idx="7991" formatCode="General">
                  <c:v>-133.313511704646</c:v>
                </c:pt>
                <c:pt idx="7992" formatCode="General">
                  <c:v>-133.345990415118</c:v>
                </c:pt>
                <c:pt idx="7993" formatCode="General">
                  <c:v>-133.378469174879</c:v>
                </c:pt>
                <c:pt idx="7994" formatCode="General">
                  <c:v>-133.41094798387601</c:v>
                </c:pt>
                <c:pt idx="7995" formatCode="General">
                  <c:v>-133.44342684205699</c:v>
                </c:pt>
                <c:pt idx="7996" formatCode="General">
                  <c:v>-133.475905749367</c:v>
                </c:pt>
                <c:pt idx="7997" formatCode="General">
                  <c:v>-133.50838470575599</c:v>
                </c:pt>
                <c:pt idx="7998" formatCode="General">
                  <c:v>-133.54086371116901</c:v>
                </c:pt>
                <c:pt idx="7999" formatCode="General">
                  <c:v>-133.573342765555</c:v>
                </c:pt>
                <c:pt idx="8000" formatCode="General">
                  <c:v>-133.60582186886199</c:v>
                </c:pt>
                <c:pt idx="8001" formatCode="General">
                  <c:v>-133.638301021036</c:v>
                </c:pt>
                <c:pt idx="8002" formatCode="General">
                  <c:v>-133.670780222026</c:v>
                </c:pt>
                <c:pt idx="8003" formatCode="General">
                  <c:v>-133.70325947178</c:v>
                </c:pt>
                <c:pt idx="8004" formatCode="General">
                  <c:v>-133.73573877024501</c:v>
                </c:pt>
                <c:pt idx="8005" formatCode="General">
                  <c:v>-133.76821811737</c:v>
                </c:pt>
                <c:pt idx="8006" formatCode="General">
                  <c:v>-133.80069751310299</c:v>
                </c:pt>
                <c:pt idx="8007" formatCode="General">
                  <c:v>-133.833176957391</c:v>
                </c:pt>
                <c:pt idx="8008" formatCode="General">
                  <c:v>-133.86565645018399</c:v>
                </c:pt>
                <c:pt idx="8009" formatCode="General">
                  <c:v>-133.89813599143099</c:v>
                </c:pt>
                <c:pt idx="8010" formatCode="General">
                  <c:v>-133.930615581084</c:v>
                </c:pt>
                <c:pt idx="8011" formatCode="General">
                  <c:v>-133.963095219092</c:v>
                </c:pt>
                <c:pt idx="8012" formatCode="General">
                  <c:v>-133.99557490540701</c:v>
                </c:pt>
                <c:pt idx="8013" formatCode="General">
                  <c:v>-134.02805463998001</c:v>
                </c:pt>
                <c:pt idx="8014" formatCode="General">
                  <c:v>-134.060534422762</c:v>
                </c:pt>
                <c:pt idx="8015" formatCode="General">
                  <c:v>-134.09301425370501</c:v>
                </c:pt>
                <c:pt idx="8016" formatCode="General">
                  <c:v>-134.12549413276</c:v>
                </c:pt>
                <c:pt idx="8017" formatCode="General">
                  <c:v>-134.157974059879</c:v>
                </c:pt>
                <c:pt idx="8018" formatCode="General">
                  <c:v>-134.19045403501201</c:v>
                </c:pt>
                <c:pt idx="8019" formatCode="General">
                  <c:v>-134.22293405811101</c:v>
                </c:pt>
                <c:pt idx="8020" formatCode="General">
                  <c:v>-134.255414129125</c:v>
                </c:pt>
                <c:pt idx="8021" formatCode="General">
                  <c:v>-134.28789424800701</c:v>
                </c:pt>
                <c:pt idx="8022" formatCode="General">
                  <c:v>-134.320374414707</c:v>
                </c:pt>
                <c:pt idx="8023" formatCode="General">
                  <c:v>-134.35285462917699</c:v>
                </c:pt>
                <c:pt idx="8024" formatCode="General">
                  <c:v>-134.38533489136799</c:v>
                </c:pt>
                <c:pt idx="8025" formatCode="General">
                  <c:v>-134.41781520123001</c:v>
                </c:pt>
                <c:pt idx="8026" formatCode="General">
                  <c:v>-134.45029555871599</c:v>
                </c:pt>
                <c:pt idx="8027" formatCode="General">
                  <c:v>-134.48277596377599</c:v>
                </c:pt>
                <c:pt idx="8028" formatCode="General">
                  <c:v>-134.51525641636101</c:v>
                </c:pt>
                <c:pt idx="8029" formatCode="General">
                  <c:v>-134.54773691642299</c:v>
                </c:pt>
                <c:pt idx="8030" formatCode="General">
                  <c:v>-134.58021746391299</c:v>
                </c:pt>
                <c:pt idx="8031" formatCode="General">
                  <c:v>-134.612698058782</c:v>
                </c:pt>
                <c:pt idx="8032" formatCode="General">
                  <c:v>-134.645178700982</c:v>
                </c:pt>
                <c:pt idx="8033" formatCode="General">
                  <c:v>-134.67765939046501</c:v>
                </c:pt>
                <c:pt idx="8034" formatCode="General">
                  <c:v>-134.71014012718001</c:v>
                </c:pt>
                <c:pt idx="8035" formatCode="General">
                  <c:v>-134.74262091108099</c:v>
                </c:pt>
                <c:pt idx="8036" formatCode="General">
                  <c:v>-134.77510174211801</c:v>
                </c:pt>
                <c:pt idx="8037" formatCode="General">
                  <c:v>-134.80758262024301</c:v>
                </c:pt>
                <c:pt idx="8038" formatCode="General">
                  <c:v>-134.84006354540699</c:v>
                </c:pt>
                <c:pt idx="8039" formatCode="General">
                  <c:v>-134.87254451756201</c:v>
                </c:pt>
                <c:pt idx="8040" formatCode="General">
                  <c:v>-134.905025536659</c:v>
                </c:pt>
                <c:pt idx="8041" formatCode="General">
                  <c:v>-134.93750660264999</c:v>
                </c:pt>
                <c:pt idx="8042" formatCode="General">
                  <c:v>-134.96998771548701</c:v>
                </c:pt>
                <c:pt idx="8043" formatCode="General">
                  <c:v>-135.00246887512199</c:v>
                </c:pt>
                <c:pt idx="8044" formatCode="General">
                  <c:v>-135.034950081505</c:v>
                </c:pt>
                <c:pt idx="8045" formatCode="General">
                  <c:v>-135.06743133458801</c:v>
                </c:pt>
                <c:pt idx="8046" formatCode="General">
                  <c:v>-135.099912634324</c:v>
                </c:pt>
                <c:pt idx="8047" formatCode="General">
                  <c:v>-135.13239398066401</c:v>
                </c:pt>
                <c:pt idx="8048" formatCode="General">
                  <c:v>-135.16487537355999</c:v>
                </c:pt>
                <c:pt idx="8049" formatCode="General">
                  <c:v>-135.19735681296299</c:v>
                </c:pt>
                <c:pt idx="8050" formatCode="General">
                  <c:v>-135.229838298826</c:v>
                </c:pt>
                <c:pt idx="8051" formatCode="General">
                  <c:v>-135.2623198311</c:v>
                </c:pt>
                <c:pt idx="8052" formatCode="General">
                  <c:v>-135.294801409737</c:v>
                </c:pt>
                <c:pt idx="8053" formatCode="General">
                  <c:v>-135.327283034689</c:v>
                </c:pt>
                <c:pt idx="8054" formatCode="General">
                  <c:v>-135.35976470590799</c:v>
                </c:pt>
                <c:pt idx="8055" formatCode="General">
                  <c:v>-135.39224642334599</c:v>
                </c:pt>
                <c:pt idx="8056" formatCode="General">
                  <c:v>-135.42472818695401</c:v>
                </c:pt>
                <c:pt idx="8057" formatCode="General">
                  <c:v>-135.457209996686</c:v>
                </c:pt>
                <c:pt idx="8058" formatCode="General">
                  <c:v>-135.489691852492</c:v>
                </c:pt>
                <c:pt idx="8059" formatCode="General">
                  <c:v>-135.522173754325</c:v>
                </c:pt>
                <c:pt idx="8060" formatCode="General">
                  <c:v>-135.55465570213701</c:v>
                </c:pt>
                <c:pt idx="8061" formatCode="General">
                  <c:v>-135.58713769587999</c:v>
                </c:pt>
                <c:pt idx="8062" formatCode="General">
                  <c:v>-135.61961973550601</c:v>
                </c:pt>
                <c:pt idx="8063" formatCode="General">
                  <c:v>-135.652101820968</c:v>
                </c:pt>
                <c:pt idx="8064" formatCode="General">
                  <c:v>-135.684583952217</c:v>
                </c:pt>
                <c:pt idx="8065" formatCode="General">
                  <c:v>-135.71706612920599</c:v>
                </c:pt>
                <c:pt idx="8066" formatCode="General">
                  <c:v>-135.749548351887</c:v>
                </c:pt>
                <c:pt idx="8067" formatCode="General">
                  <c:v>-135.782030620212</c:v>
                </c:pt>
                <c:pt idx="8068" formatCode="General">
                  <c:v>-135.814512934134</c:v>
                </c:pt>
                <c:pt idx="8069" formatCode="General">
                  <c:v>-135.84699529360401</c:v>
                </c:pt>
                <c:pt idx="8070" formatCode="General">
                  <c:v>-135.87947769857499</c:v>
                </c:pt>
                <c:pt idx="8071" formatCode="General">
                  <c:v>-135.91196014900001</c:v>
                </c:pt>
                <c:pt idx="8072" formatCode="General">
                  <c:v>-135.94444264483101</c:v>
                </c:pt>
                <c:pt idx="8073" formatCode="General">
                  <c:v>-135.97692518602099</c:v>
                </c:pt>
                <c:pt idx="8074" formatCode="General">
                  <c:v>-136.00940777252001</c:v>
                </c:pt>
                <c:pt idx="8075" formatCode="General">
                  <c:v>-136.041890404284</c:v>
                </c:pt>
                <c:pt idx="8076" formatCode="General">
                  <c:v>-136.07437308126299</c:v>
                </c:pt>
                <c:pt idx="8077" formatCode="General">
                  <c:v>-136.10685580341001</c:v>
                </c:pt>
                <c:pt idx="8078" formatCode="General">
                  <c:v>-136.13933857067701</c:v>
                </c:pt>
                <c:pt idx="8079" formatCode="General">
                  <c:v>-136.17182138301899</c:v>
                </c:pt>
                <c:pt idx="8080" formatCode="General">
                  <c:v>-136.20430424038599</c:v>
                </c:pt>
                <c:pt idx="8081" formatCode="General">
                  <c:v>-136.236787142731</c:v>
                </c:pt>
                <c:pt idx="8082" formatCode="General">
                  <c:v>-136.26927009000801</c:v>
                </c:pt>
                <c:pt idx="8083" formatCode="General">
                  <c:v>-136.301753082169</c:v>
                </c:pt>
                <c:pt idx="8084" formatCode="General">
                  <c:v>-136.33423611916601</c:v>
                </c:pt>
                <c:pt idx="8085" formatCode="General">
                  <c:v>-136.36671920095301</c:v>
                </c:pt>
                <c:pt idx="8086" formatCode="General">
                  <c:v>-136.39920232748199</c:v>
                </c:pt>
                <c:pt idx="8087" formatCode="General">
                  <c:v>-136.43168549870501</c:v>
                </c:pt>
                <c:pt idx="8088" formatCode="General">
                  <c:v>-136.464168714577</c:v>
                </c:pt>
                <c:pt idx="8089" formatCode="General">
                  <c:v>-136.496651975048</c:v>
                </c:pt>
                <c:pt idx="8090" formatCode="General">
                  <c:v>-136.52913528007301</c:v>
                </c:pt>
                <c:pt idx="8091" formatCode="General">
                  <c:v>-136.56161862960499</c:v>
                </c:pt>
                <c:pt idx="8092" formatCode="General">
                  <c:v>-136.59410202359501</c:v>
                </c:pt>
                <c:pt idx="8093" formatCode="General">
                  <c:v>-136.626585461997</c:v>
                </c:pt>
                <c:pt idx="8094" formatCode="General">
                  <c:v>-136.65906894476501</c:v>
                </c:pt>
                <c:pt idx="8095" formatCode="General">
                  <c:v>-136.69155247185</c:v>
                </c:pt>
                <c:pt idx="8096" formatCode="General">
                  <c:v>-136.72403604320701</c:v>
                </c:pt>
                <c:pt idx="8097" formatCode="General">
                  <c:v>-136.756519658787</c:v>
                </c:pt>
                <c:pt idx="8098" formatCode="General">
                  <c:v>-136.78900331854501</c:v>
                </c:pt>
                <c:pt idx="8099" formatCode="General">
                  <c:v>-136.82148702243299</c:v>
                </c:pt>
                <c:pt idx="8100" formatCode="General">
                  <c:v>-136.853970770404</c:v>
                </c:pt>
                <c:pt idx="8101" formatCode="General">
                  <c:v>-136.88645456241201</c:v>
                </c:pt>
                <c:pt idx="8102" formatCode="General">
                  <c:v>-136.91893839840901</c:v>
                </c:pt>
                <c:pt idx="8103" formatCode="General">
                  <c:v>-136.95142227834901</c:v>
                </c:pt>
                <c:pt idx="8104" formatCode="General">
                  <c:v>-136.98390620218601</c:v>
                </c:pt>
                <c:pt idx="8105" formatCode="General">
                  <c:v>-137.01639016987099</c:v>
                </c:pt>
                <c:pt idx="8106" formatCode="General">
                  <c:v>-137.048874181359</c:v>
                </c:pt>
                <c:pt idx="8107" formatCode="General">
                  <c:v>-137.08135823660399</c:v>
                </c:pt>
                <c:pt idx="8108" formatCode="General">
                  <c:v>-137.113842335557</c:v>
                </c:pt>
                <c:pt idx="8109" formatCode="General">
                  <c:v>-137.14632647817299</c:v>
                </c:pt>
                <c:pt idx="8110" formatCode="General">
                  <c:v>-137.17881066440501</c:v>
                </c:pt>
                <c:pt idx="8111" formatCode="General">
                  <c:v>-137.21129489420599</c:v>
                </c:pt>
                <c:pt idx="8112" formatCode="General">
                  <c:v>-137.24377916752999</c:v>
                </c:pt>
                <c:pt idx="8113" formatCode="General">
                  <c:v>-137.27626348433</c:v>
                </c:pt>
                <c:pt idx="8114" formatCode="General">
                  <c:v>-137.30874784456</c:v>
                </c:pt>
                <c:pt idx="8115" formatCode="General">
                  <c:v>-137.34123224817299</c:v>
                </c:pt>
                <c:pt idx="8116" formatCode="General">
                  <c:v>-137.37371669512299</c:v>
                </c:pt>
                <c:pt idx="8117" formatCode="General">
                  <c:v>-137.40620118536401</c:v>
                </c:pt>
                <c:pt idx="8118" formatCode="General">
                  <c:v>-137.43868571884801</c:v>
                </c:pt>
                <c:pt idx="8119" formatCode="General">
                  <c:v>-137.47117029552999</c:v>
                </c:pt>
                <c:pt idx="8120" formatCode="General">
                  <c:v>-137.503654915363</c:v>
                </c:pt>
                <c:pt idx="8121" formatCode="General">
                  <c:v>-137.536139578301</c:v>
                </c:pt>
                <c:pt idx="8122" formatCode="General">
                  <c:v>-137.56862428429699</c:v>
                </c:pt>
                <c:pt idx="8123" formatCode="General">
                  <c:v>-137.60110903330599</c:v>
                </c:pt>
                <c:pt idx="8124" formatCode="General">
                  <c:v>-137.63359382528</c:v>
                </c:pt>
                <c:pt idx="8125" formatCode="General">
                  <c:v>-137.666078660175</c:v>
                </c:pt>
                <c:pt idx="8126" formatCode="General">
                  <c:v>-137.69856353794299</c:v>
                </c:pt>
                <c:pt idx="8127" formatCode="General">
                  <c:v>-137.731048458538</c:v>
                </c:pt>
                <c:pt idx="8128" formatCode="General">
                  <c:v>-137.76353342191501</c:v>
                </c:pt>
                <c:pt idx="8129" formatCode="General">
                  <c:v>-137.796018428026</c:v>
                </c:pt>
                <c:pt idx="8130" formatCode="General">
                  <c:v>-137.828503476827</c:v>
                </c:pt>
                <c:pt idx="8131" formatCode="General">
                  <c:v>-137.86098856827101</c:v>
                </c:pt>
                <c:pt idx="8132" formatCode="General">
                  <c:v>-137.89347370231101</c:v>
                </c:pt>
                <c:pt idx="8133" formatCode="General">
                  <c:v>-137.925958878903</c:v>
                </c:pt>
                <c:pt idx="8134" formatCode="General">
                  <c:v>-137.95844409799901</c:v>
                </c:pt>
                <c:pt idx="8135" formatCode="General">
                  <c:v>-137.990929359554</c:v>
                </c:pt>
                <c:pt idx="8136" formatCode="General">
                  <c:v>-138.023414663522</c:v>
                </c:pt>
                <c:pt idx="8137" formatCode="General">
                  <c:v>-138.05590000985799</c:v>
                </c:pt>
                <c:pt idx="8138" formatCode="General">
                  <c:v>-138.088385398517</c:v>
                </c:pt>
                <c:pt idx="8139" formatCode="General">
                  <c:v>-138.120870829453</c:v>
                </c:pt>
                <c:pt idx="8140" formatCode="General">
                  <c:v>-138.153356302623</c:v>
                </c:pt>
                <c:pt idx="8141" formatCode="General">
                  <c:v>-138.18584181798201</c:v>
                </c:pt>
                <c:pt idx="8142" formatCode="General">
                  <c:v>-138.21832737548601</c:v>
                </c:pt>
                <c:pt idx="8143" formatCode="General">
                  <c:v>-138.25081297509101</c:v>
                </c:pt>
                <c:pt idx="8144" formatCode="General">
                  <c:v>-138.283298616753</c:v>
                </c:pt>
                <c:pt idx="8145" formatCode="General">
                  <c:v>-138.31578430043001</c:v>
                </c:pt>
                <c:pt idx="8146" formatCode="General">
                  <c:v>-138.34827002607599</c:v>
                </c:pt>
                <c:pt idx="8147" formatCode="General">
                  <c:v>-138.38075579365</c:v>
                </c:pt>
                <c:pt idx="8148" formatCode="General">
                  <c:v>-138.413241603107</c:v>
                </c:pt>
                <c:pt idx="8149" formatCode="General">
                  <c:v>-138.44572745440601</c:v>
                </c:pt>
                <c:pt idx="8150" formatCode="General">
                  <c:v>-138.47821334750401</c:v>
                </c:pt>
                <c:pt idx="8151" formatCode="General">
                  <c:v>-138.51069928235799</c:v>
                </c:pt>
                <c:pt idx="8152" formatCode="General">
                  <c:v>-138.543185258926</c:v>
                </c:pt>
                <c:pt idx="8153" formatCode="General">
                  <c:v>-138.57567127716499</c:v>
                </c:pt>
                <c:pt idx="8154" formatCode="General">
                  <c:v>-138.60815733703501</c:v>
                </c:pt>
                <c:pt idx="8155" formatCode="General">
                  <c:v>-138.64064343849299</c:v>
                </c:pt>
                <c:pt idx="8156" formatCode="General">
                  <c:v>-138.67312958149799</c:v>
                </c:pt>
                <c:pt idx="8157" formatCode="General">
                  <c:v>-138.70561576600801</c:v>
                </c:pt>
                <c:pt idx="8158" formatCode="General">
                  <c:v>-138.738101991983</c:v>
                </c:pt>
                <c:pt idx="8159" formatCode="General">
                  <c:v>-138.77058825938099</c:v>
                </c:pt>
                <c:pt idx="8160" formatCode="General">
                  <c:v>-138.803074568162</c:v>
                </c:pt>
                <c:pt idx="8161" formatCode="General">
                  <c:v>-138.83556091828399</c:v>
                </c:pt>
                <c:pt idx="8162" formatCode="General">
                  <c:v>-138.868047309709</c:v>
                </c:pt>
                <c:pt idx="8163" formatCode="General">
                  <c:v>-138.900533742395</c:v>
                </c:pt>
                <c:pt idx="8164" formatCode="General">
                  <c:v>-138.933020216302</c:v>
                </c:pt>
                <c:pt idx="8165" formatCode="General">
                  <c:v>-138.965506731391</c:v>
                </c:pt>
                <c:pt idx="8166" formatCode="General">
                  <c:v>-138.99799328762299</c:v>
                </c:pt>
                <c:pt idx="8167" formatCode="General">
                  <c:v>-139.03047988495601</c:v>
                </c:pt>
                <c:pt idx="8168" formatCode="General">
                  <c:v>-139.06296652335399</c:v>
                </c:pt>
                <c:pt idx="8169" formatCode="General">
                  <c:v>-139.09545320277499</c:v>
                </c:pt>
                <c:pt idx="8170" formatCode="General">
                  <c:v>-139.127939923182</c:v>
                </c:pt>
                <c:pt idx="8171" formatCode="General">
                  <c:v>-139.16042668453599</c:v>
                </c:pt>
                <c:pt idx="8172" formatCode="General">
                  <c:v>-139.19291348679801</c:v>
                </c:pt>
                <c:pt idx="8173" formatCode="General">
                  <c:v>-139.22540032992899</c:v>
                </c:pt>
                <c:pt idx="8174" formatCode="General">
                  <c:v>-139.25788721389301</c:v>
                </c:pt>
                <c:pt idx="8175" formatCode="General">
                  <c:v>-139.29037413865001</c:v>
                </c:pt>
                <c:pt idx="8176" formatCode="General">
                  <c:v>-139.32286110416399</c:v>
                </c:pt>
                <c:pt idx="8177" formatCode="General">
                  <c:v>-139.35534811039599</c:v>
                </c:pt>
                <c:pt idx="8178" formatCode="General">
                  <c:v>-139.38783515730901</c:v>
                </c:pt>
                <c:pt idx="8179" formatCode="General">
                  <c:v>-139.42032224486599</c:v>
                </c:pt>
                <c:pt idx="8180" formatCode="General">
                  <c:v>-139.45280937302999</c:v>
                </c:pt>
                <c:pt idx="8181" formatCode="General">
                  <c:v>-139.485296541764</c:v>
                </c:pt>
                <c:pt idx="8182" formatCode="General">
                  <c:v>-139.51778375103001</c:v>
                </c:pt>
                <c:pt idx="8183" formatCode="General">
                  <c:v>-139.55027100078499</c:v>
                </c:pt>
                <c:pt idx="8184" formatCode="General">
                  <c:v>-139.58275829099099</c:v>
                </c:pt>
                <c:pt idx="8185" formatCode="General">
                  <c:v>-139.61524562160599</c:v>
                </c:pt>
                <c:pt idx="8186" formatCode="General">
                  <c:v>-139.64773299259099</c:v>
                </c:pt>
                <c:pt idx="8187" formatCode="General">
                  <c:v>-139.68022040390301</c:v>
                </c:pt>
                <c:pt idx="8188" formatCode="General">
                  <c:v>-139.71270785550399</c:v>
                </c:pt>
                <c:pt idx="8189" formatCode="General">
                  <c:v>-139.74519534735299</c:v>
                </c:pt>
                <c:pt idx="8190" formatCode="General">
                  <c:v>-139.77768287941001</c:v>
                </c:pt>
                <c:pt idx="8191" formatCode="General">
                  <c:v>-139.810170451635</c:v>
                </c:pt>
                <c:pt idx="8192" formatCode="General">
                  <c:v>-139.84265806398801</c:v>
                </c:pt>
                <c:pt idx="8193" formatCode="General">
                  <c:v>-139.87514571642899</c:v>
                </c:pt>
                <c:pt idx="8194" formatCode="General">
                  <c:v>-139.90763340891701</c:v>
                </c:pt>
                <c:pt idx="8195" formatCode="General">
                  <c:v>-139.94012114141401</c:v>
                </c:pt>
                <c:pt idx="8196" formatCode="General">
                  <c:v>-139.97260891388001</c:v>
                </c:pt>
                <c:pt idx="8197" formatCode="General">
                  <c:v>-140.00509672627501</c:v>
                </c:pt>
                <c:pt idx="8198" formatCode="General">
                  <c:v>-140.03758457855901</c:v>
                </c:pt>
                <c:pt idx="8199" formatCode="General">
                  <c:v>-140.07007247069299</c:v>
                </c:pt>
                <c:pt idx="8200" formatCode="General">
                  <c:v>-140.10256040263801</c:v>
                </c:pt>
                <c:pt idx="8201" formatCode="General">
                  <c:v>-140.135048374354</c:v>
                </c:pt>
                <c:pt idx="8202" formatCode="General">
                  <c:v>-140.16753638580201</c:v>
                </c:pt>
                <c:pt idx="8203" formatCode="General">
                  <c:v>-140.20002443694301</c:v>
                </c:pt>
                <c:pt idx="8204" formatCode="General">
                  <c:v>-140.232512527739</c:v>
                </c:pt>
                <c:pt idx="8205" formatCode="General">
                  <c:v>-140.26500065814801</c:v>
                </c:pt>
                <c:pt idx="8206" formatCode="General">
                  <c:v>-140.29748882813399</c:v>
                </c:pt>
                <c:pt idx="8207" formatCode="General">
                  <c:v>-140.32997703765699</c:v>
                </c:pt>
                <c:pt idx="8208" formatCode="General">
                  <c:v>-140.362465286679</c:v>
                </c:pt>
                <c:pt idx="8209" formatCode="General">
                  <c:v>-140.39495357516</c:v>
                </c:pt>
                <c:pt idx="8210" formatCode="General">
                  <c:v>-140.427441903062</c:v>
                </c:pt>
                <c:pt idx="8211" formatCode="General">
                  <c:v>-140.45993027034601</c:v>
                </c:pt>
                <c:pt idx="8212" formatCode="General">
                  <c:v>-140.49241867697401</c:v>
                </c:pt>
                <c:pt idx="8213" formatCode="General">
                  <c:v>-140.52490712290799</c:v>
                </c:pt>
                <c:pt idx="8214" formatCode="General">
                  <c:v>-140.55739560811</c:v>
                </c:pt>
                <c:pt idx="8215" formatCode="General">
                  <c:v>-140.58988413253999</c:v>
                </c:pt>
                <c:pt idx="8216" formatCode="General">
                  <c:v>-140.62237269616099</c:v>
                </c:pt>
                <c:pt idx="8217" formatCode="General">
                  <c:v>-140.654861298935</c:v>
                </c:pt>
                <c:pt idx="8218" formatCode="General">
                  <c:v>-140.68734994082399</c:v>
                </c:pt>
                <c:pt idx="8219" formatCode="General">
                  <c:v>-140.71983862178899</c:v>
                </c:pt>
                <c:pt idx="8220" formatCode="General">
                  <c:v>-140.752327341794</c:v>
                </c:pt>
                <c:pt idx="8221" formatCode="General">
                  <c:v>-140.78481610079999</c:v>
                </c:pt>
                <c:pt idx="8222" formatCode="General">
                  <c:v>-140.81730489876901</c:v>
                </c:pt>
                <c:pt idx="8223" formatCode="General">
                  <c:v>-140.84979373566401</c:v>
                </c:pt>
                <c:pt idx="8224" formatCode="General">
                  <c:v>-140.88228261144701</c:v>
                </c:pt>
                <c:pt idx="8225" formatCode="General">
                  <c:v>-140.91477152608201</c:v>
                </c:pt>
                <c:pt idx="8226" formatCode="General">
                  <c:v>-140.94726047952901</c:v>
                </c:pt>
                <c:pt idx="8227" formatCode="General">
                  <c:v>-140.979749471753</c:v>
                </c:pt>
                <c:pt idx="8228" formatCode="General">
                  <c:v>-141.01223850271501</c:v>
                </c:pt>
                <c:pt idx="8229" formatCode="General">
                  <c:v>-141.04472757238</c:v>
                </c:pt>
                <c:pt idx="8230" formatCode="General">
                  <c:v>-141.07721668070801</c:v>
                </c:pt>
                <c:pt idx="8231" formatCode="General">
                  <c:v>-141.10970582766501</c:v>
                </c:pt>
                <c:pt idx="8232" formatCode="General">
                  <c:v>-141.14219501321199</c:v>
                </c:pt>
                <c:pt idx="8233" formatCode="General">
                  <c:v>-141.17468423731299</c:v>
                </c:pt>
                <c:pt idx="8234" formatCode="General">
                  <c:v>-141.20717349993001</c:v>
                </c:pt>
                <c:pt idx="8235" formatCode="General">
                  <c:v>-141.239662801028</c:v>
                </c:pt>
                <c:pt idx="8236" formatCode="General">
                  <c:v>-141.27215214057</c:v>
                </c:pt>
                <c:pt idx="8237" formatCode="General">
                  <c:v>-141.304641518518</c:v>
                </c:pt>
                <c:pt idx="8238" formatCode="General">
                  <c:v>-141.33713093483701</c:v>
                </c:pt>
                <c:pt idx="8239" formatCode="General">
                  <c:v>-141.36962038949</c:v>
                </c:pt>
                <c:pt idx="8240" formatCode="General">
                  <c:v>-141.40210988244101</c:v>
                </c:pt>
                <c:pt idx="8241" formatCode="General">
                  <c:v>-141.43459941365401</c:v>
                </c:pt>
                <c:pt idx="8242" formatCode="General">
                  <c:v>-141.467088983092</c:v>
                </c:pt>
                <c:pt idx="8243" formatCode="General">
                  <c:v>-141.49957859071901</c:v>
                </c:pt>
                <c:pt idx="8244" formatCode="General">
                  <c:v>-141.53206823649899</c:v>
                </c:pt>
                <c:pt idx="8245" formatCode="General">
                  <c:v>-141.56455792039699</c:v>
                </c:pt>
                <c:pt idx="8246" formatCode="General">
                  <c:v>-141.597047642376</c:v>
                </c:pt>
                <c:pt idx="8247" formatCode="General">
                  <c:v>-141.62953740239999</c:v>
                </c:pt>
                <c:pt idx="8248" formatCode="General">
                  <c:v>-141.66202720043501</c:v>
                </c:pt>
                <c:pt idx="8249" formatCode="General">
                  <c:v>-141.69451703644299</c:v>
                </c:pt>
                <c:pt idx="8250" formatCode="General">
                  <c:v>-141.727006910391</c:v>
                </c:pt>
                <c:pt idx="8251" formatCode="General">
                  <c:v>-141.759496822241</c:v>
                </c:pt>
                <c:pt idx="8252" formatCode="General">
                  <c:v>-141.79198677195899</c:v>
                </c:pt>
                <c:pt idx="8253" formatCode="General">
                  <c:v>-141.82447675950999</c:v>
                </c:pt>
                <c:pt idx="8254" formatCode="General">
                  <c:v>-141.85696678485701</c:v>
                </c:pt>
                <c:pt idx="8255" formatCode="General">
                  <c:v>-141.88945684796701</c:v>
                </c:pt>
                <c:pt idx="8256" formatCode="General">
                  <c:v>-141.921946948803</c:v>
                </c:pt>
                <c:pt idx="8257" formatCode="General">
                  <c:v>-141.954437087331</c:v>
                </c:pt>
                <c:pt idx="8258" formatCode="General">
                  <c:v>-141.98692726351601</c:v>
                </c:pt>
                <c:pt idx="8259" formatCode="General">
                  <c:v>-142.019417477323</c:v>
                </c:pt>
                <c:pt idx="8260" formatCode="General">
                  <c:v>-142.051907728717</c:v>
                </c:pt>
                <c:pt idx="8261" formatCode="General">
                  <c:v>-142.08439801766301</c:v>
                </c:pt>
                <c:pt idx="8262" formatCode="General">
                  <c:v>-142.11688834412701</c:v>
                </c:pt>
                <c:pt idx="8263" formatCode="General">
                  <c:v>-142.14937870807401</c:v>
                </c:pt>
                <c:pt idx="8264" formatCode="General">
                  <c:v>-142.18186910947</c:v>
                </c:pt>
                <c:pt idx="8265" formatCode="General">
                  <c:v>-142.21435954827999</c:v>
                </c:pt>
                <c:pt idx="8266" formatCode="General">
                  <c:v>-142.24685002446901</c:v>
                </c:pt>
                <c:pt idx="8267" formatCode="General">
                  <c:v>-142.27934053800499</c:v>
                </c:pt>
                <c:pt idx="8268" formatCode="General">
                  <c:v>-142.31183108885099</c:v>
                </c:pt>
                <c:pt idx="8269" formatCode="General">
                  <c:v>-142.344321676975</c:v>
                </c:pt>
                <c:pt idx="8270" formatCode="General">
                  <c:v>-142.37681230234199</c:v>
                </c:pt>
                <c:pt idx="8271" formatCode="General">
                  <c:v>-142.409302964918</c:v>
                </c:pt>
                <c:pt idx="8272" formatCode="General">
                  <c:v>-142.44179366467</c:v>
                </c:pt>
                <c:pt idx="8273" formatCode="General">
                  <c:v>-142.47428440156301</c:v>
                </c:pt>
                <c:pt idx="8274" formatCode="General">
                  <c:v>-142.506775175564</c:v>
                </c:pt>
                <c:pt idx="8275" formatCode="General">
                  <c:v>-142.53926598663901</c:v>
                </c:pt>
                <c:pt idx="8276" formatCode="General">
                  <c:v>-142.57175683475401</c:v>
                </c:pt>
                <c:pt idx="8277" formatCode="General">
                  <c:v>-142.60424771987601</c:v>
                </c:pt>
                <c:pt idx="8278" formatCode="General">
                  <c:v>-142.63673864197199</c:v>
                </c:pt>
                <c:pt idx="8279" formatCode="General">
                  <c:v>-142.669229601008</c:v>
                </c:pt>
                <c:pt idx="8280" formatCode="General">
                  <c:v>-142.70172059695099</c:v>
                </c:pt>
                <c:pt idx="8281" formatCode="General">
                  <c:v>-142.734211629768</c:v>
                </c:pt>
                <c:pt idx="8282" formatCode="General">
                  <c:v>-142.766702699425</c:v>
                </c:pt>
                <c:pt idx="8283" formatCode="General">
                  <c:v>-142.79919380589001</c:v>
                </c:pt>
                <c:pt idx="8284" formatCode="General">
                  <c:v>-142.831684949129</c:v>
                </c:pt>
                <c:pt idx="8285" formatCode="General">
                  <c:v>-142.86417612910901</c:v>
                </c:pt>
                <c:pt idx="8286" formatCode="General">
                  <c:v>-142.89666734579899</c:v>
                </c:pt>
                <c:pt idx="8287" formatCode="General">
                  <c:v>-142.92915859916499</c:v>
                </c:pt>
                <c:pt idx="8288" formatCode="General">
                  <c:v>-142.961649889173</c:v>
                </c:pt>
                <c:pt idx="8289" formatCode="General">
                  <c:v>-142.99414121579301</c:v>
                </c:pt>
                <c:pt idx="8290" formatCode="General">
                  <c:v>-143.02663257899101</c:v>
                </c:pt>
                <c:pt idx="8291" formatCode="General">
                  <c:v>-143.05912397873601</c:v>
                </c:pt>
                <c:pt idx="8292" formatCode="General">
                  <c:v>-143.091615414996</c:v>
                </c:pt>
                <c:pt idx="8293" formatCode="General">
                  <c:v>-143.124106887739</c:v>
                </c:pt>
                <c:pt idx="8294" formatCode="General">
                  <c:v>-143.15659839693299</c:v>
                </c:pt>
                <c:pt idx="8295" formatCode="General">
                  <c:v>-143.18908994254701</c:v>
                </c:pt>
                <c:pt idx="8296" formatCode="General">
                  <c:v>-143.22158152455</c:v>
                </c:pt>
                <c:pt idx="8297" formatCode="General">
                  <c:v>-143.254073142908</c:v>
                </c:pt>
                <c:pt idx="8298" formatCode="General">
                  <c:v>-143.28656479759201</c:v>
                </c:pt>
                <c:pt idx="8299" formatCode="General">
                  <c:v>-143.319056488569</c:v>
                </c:pt>
                <c:pt idx="8300" formatCode="General">
                  <c:v>-143.35154821580801</c:v>
                </c:pt>
                <c:pt idx="8301" formatCode="General">
                  <c:v>-143.38403997927699</c:v>
                </c:pt>
                <c:pt idx="8302" formatCode="General">
                  <c:v>-143.41653177894401</c:v>
                </c:pt>
                <c:pt idx="8303" formatCode="General">
                  <c:v>-143.44902361478</c:v>
                </c:pt>
                <c:pt idx="8304" formatCode="General">
                  <c:v>-143.48151548675099</c:v>
                </c:pt>
                <c:pt idx="8305" formatCode="General">
                  <c:v>-143.514007394826</c:v>
                </c:pt>
                <c:pt idx="8306" formatCode="General">
                  <c:v>-143.546499338975</c:v>
                </c:pt>
                <c:pt idx="8307" formatCode="General">
                  <c:v>-143.578991319165</c:v>
                </c:pt>
                <c:pt idx="8308" formatCode="General">
                  <c:v>-143.61148333536701</c:v>
                </c:pt>
                <c:pt idx="8309" formatCode="General">
                  <c:v>-143.64397538754699</c:v>
                </c:pt>
                <c:pt idx="8310" formatCode="General">
                  <c:v>-143.676467475675</c:v>
                </c:pt>
                <c:pt idx="8311" formatCode="General">
                  <c:v>-143.708959599721</c:v>
                </c:pt>
                <c:pt idx="8312" formatCode="General">
                  <c:v>-143.741451759651</c:v>
                </c:pt>
                <c:pt idx="8313" formatCode="General">
                  <c:v>-143.77394395543701</c:v>
                </c:pt>
                <c:pt idx="8314" formatCode="General">
                  <c:v>-143.80643618704499</c:v>
                </c:pt>
                <c:pt idx="8315" formatCode="General">
                  <c:v>-143.83892845444601</c:v>
                </c:pt>
                <c:pt idx="8316" formatCode="General">
                  <c:v>-143.87142075760801</c:v>
                </c:pt>
                <c:pt idx="8317" formatCode="General">
                  <c:v>-143.90391309650099</c:v>
                </c:pt>
                <c:pt idx="8318" formatCode="General">
                  <c:v>-143.936405471092</c:v>
                </c:pt>
                <c:pt idx="8319" formatCode="General">
                  <c:v>-143.96889788135201</c:v>
                </c:pt>
                <c:pt idx="8320" formatCode="General">
                  <c:v>-144.001390327249</c:v>
                </c:pt>
                <c:pt idx="8321" formatCode="General">
                  <c:v>-144.033882808752</c:v>
                </c:pt>
                <c:pt idx="8322" formatCode="General">
                  <c:v>-144.06637532583099</c:v>
                </c:pt>
                <c:pt idx="8323" formatCode="General">
                  <c:v>-144.098867878454</c:v>
                </c:pt>
                <c:pt idx="8324" formatCode="General">
                  <c:v>-144.13136046659099</c:v>
                </c:pt>
                <c:pt idx="8325" formatCode="General">
                  <c:v>-144.163853090212</c:v>
                </c:pt>
                <c:pt idx="8326" formatCode="General">
                  <c:v>-144.19634574928401</c:v>
                </c:pt>
                <c:pt idx="8327" formatCode="General">
                  <c:v>-144.22883844377799</c:v>
                </c:pt>
                <c:pt idx="8328" formatCode="General">
                  <c:v>-144.261331173663</c:v>
                </c:pt>
                <c:pt idx="8329" formatCode="General">
                  <c:v>-144.293823938907</c:v>
                </c:pt>
                <c:pt idx="8330" formatCode="General">
                  <c:v>-144.326316739482</c:v>
                </c:pt>
                <c:pt idx="8331" formatCode="General">
                  <c:v>-144.358809575355</c:v>
                </c:pt>
                <c:pt idx="8332" formatCode="General">
                  <c:v>-144.39130244649601</c:v>
                </c:pt>
                <c:pt idx="8333" formatCode="General">
                  <c:v>-144.423795352875</c:v>
                </c:pt>
                <c:pt idx="8334" formatCode="General">
                  <c:v>-144.45628829446201</c:v>
                </c:pt>
                <c:pt idx="8335" formatCode="General">
                  <c:v>-144.48878127122501</c:v>
                </c:pt>
                <c:pt idx="8336" formatCode="General">
                  <c:v>-144.52127428313401</c:v>
                </c:pt>
                <c:pt idx="8337" formatCode="General">
                  <c:v>-144.55376733015899</c:v>
                </c:pt>
                <c:pt idx="8338" formatCode="General">
                  <c:v>-144.58626041227001</c:v>
                </c:pt>
                <c:pt idx="8339" formatCode="General">
                  <c:v>-144.618753529435</c:v>
                </c:pt>
                <c:pt idx="8340" formatCode="General">
                  <c:v>-144.651246681625</c:v>
                </c:pt>
                <c:pt idx="8341" formatCode="General">
                  <c:v>-144.68373986880999</c:v>
                </c:pt>
                <c:pt idx="8342" formatCode="General">
                  <c:v>-144.71623309095901</c:v>
                </c:pt>
                <c:pt idx="8343" formatCode="General">
                  <c:v>-144.748726348041</c:v>
                </c:pt>
                <c:pt idx="8344" formatCode="General">
                  <c:v>-144.78121964002699</c:v>
                </c:pt>
                <c:pt idx="8345" formatCode="General">
                  <c:v>-144.81371296688701</c:v>
                </c:pt>
                <c:pt idx="8346" formatCode="General">
                  <c:v>-144.84620632859</c:v>
                </c:pt>
                <c:pt idx="8347" formatCode="General">
                  <c:v>-144.878699725106</c:v>
                </c:pt>
                <c:pt idx="8348" formatCode="General">
                  <c:v>-144.91119315640401</c:v>
                </c:pt>
                <c:pt idx="8349" formatCode="General">
                  <c:v>-144.943686622456</c:v>
                </c:pt>
                <c:pt idx="8350" formatCode="General">
                  <c:v>-144.97618012323099</c:v>
                </c:pt>
                <c:pt idx="8351" formatCode="General">
                  <c:v>-145.008673658699</c:v>
                </c:pt>
                <c:pt idx="8352" formatCode="General">
                  <c:v>-145.04116722882901</c:v>
                </c:pt>
                <c:pt idx="8353" formatCode="General">
                  <c:v>-145.07366083359199</c:v>
                </c:pt>
                <c:pt idx="8354" formatCode="General">
                  <c:v>-145.106154472958</c:v>
                </c:pt>
                <c:pt idx="8355" formatCode="General">
                  <c:v>-145.138648146897</c:v>
                </c:pt>
                <c:pt idx="8356" formatCode="General">
                  <c:v>-145.17114185537699</c:v>
                </c:pt>
                <c:pt idx="8357" formatCode="General">
                  <c:v>-145.20363559836801</c:v>
                </c:pt>
                <c:pt idx="8358" formatCode="General">
                  <c:v>-145.23612937584099</c:v>
                </c:pt>
                <c:pt idx="8359" formatCode="General">
                  <c:v>-145.26862318776401</c:v>
                </c:pt>
                <c:pt idx="8360" formatCode="General">
                  <c:v>-145.30111703410799</c:v>
                </c:pt>
                <c:pt idx="8361" formatCode="General">
                  <c:v>-145.33361091484201</c:v>
                </c:pt>
                <c:pt idx="8362" formatCode="General">
                  <c:v>-145.36610482993601</c:v>
                </c:pt>
                <c:pt idx="8363" formatCode="General">
                  <c:v>-145.39859877935899</c:v>
                </c:pt>
                <c:pt idx="8364" formatCode="General">
                  <c:v>-145.43109276308101</c:v>
                </c:pt>
                <c:pt idx="8365" formatCode="General">
                  <c:v>-145.463586781071</c:v>
                </c:pt>
                <c:pt idx="8366" formatCode="General">
                  <c:v>-145.49608083330099</c:v>
                </c:pt>
                <c:pt idx="8367" formatCode="General">
                  <c:v>-145.52857491973799</c:v>
                </c:pt>
                <c:pt idx="8368" formatCode="General">
                  <c:v>-145.561069040353</c:v>
                </c:pt>
                <c:pt idx="8369" formatCode="General">
                  <c:v>-145.59356319511599</c:v>
                </c:pt>
                <c:pt idx="8370" formatCode="General">
                  <c:v>-145.626057383996</c:v>
                </c:pt>
                <c:pt idx="8371" formatCode="General">
                  <c:v>-145.65855160696299</c:v>
                </c:pt>
                <c:pt idx="8372" formatCode="General">
                  <c:v>-145.691045863987</c:v>
                </c:pt>
                <c:pt idx="8373" formatCode="General">
                  <c:v>-145.723540155037</c:v>
                </c:pt>
                <c:pt idx="8374" formatCode="General">
                  <c:v>-145.756034480084</c:v>
                </c:pt>
                <c:pt idx="8375" formatCode="General">
                  <c:v>-145.78852883909701</c:v>
                </c:pt>
                <c:pt idx="8376" formatCode="General">
                  <c:v>-145.821023232046</c:v>
                </c:pt>
                <c:pt idx="8377" formatCode="General">
                  <c:v>-145.85351765889999</c:v>
                </c:pt>
                <c:pt idx="8378" formatCode="General">
                  <c:v>-145.88601211963001</c:v>
                </c:pt>
                <c:pt idx="8379" formatCode="General">
                  <c:v>-145.918506614206</c:v>
                </c:pt>
                <c:pt idx="8380" formatCode="General">
                  <c:v>-145.951001142596</c:v>
                </c:pt>
                <c:pt idx="8381" formatCode="General">
                  <c:v>-145.983495704771</c:v>
                </c:pt>
                <c:pt idx="8382" formatCode="General">
                  <c:v>-146.01599030070099</c:v>
                </c:pt>
                <c:pt idx="8383" formatCode="General">
                  <c:v>-146.04848493035601</c:v>
                </c:pt>
                <c:pt idx="8384" formatCode="General">
                  <c:v>-146.080979593705</c:v>
                </c:pt>
                <c:pt idx="8385" formatCode="General">
                  <c:v>-146.11347429071901</c:v>
                </c:pt>
                <c:pt idx="8386" formatCode="General">
                  <c:v>-146.145969021366</c:v>
                </c:pt>
                <c:pt idx="8387" formatCode="General">
                  <c:v>-146.17846378561799</c:v>
                </c:pt>
                <c:pt idx="8388" formatCode="General">
                  <c:v>-146.21095858344401</c:v>
                </c:pt>
                <c:pt idx="8389" formatCode="General">
                  <c:v>-146.24345341481299</c:v>
                </c:pt>
                <c:pt idx="8390" formatCode="General">
                  <c:v>-146.27594827969699</c:v>
                </c:pt>
                <c:pt idx="8391" formatCode="General">
                  <c:v>-146.30844317806401</c:v>
                </c:pt>
                <c:pt idx="8392" formatCode="General">
                  <c:v>-146.34093810988401</c:v>
                </c:pt>
                <c:pt idx="8393" formatCode="General">
                  <c:v>-146.37343307512899</c:v>
                </c:pt>
                <c:pt idx="8394" formatCode="General">
                  <c:v>-146.40592807376601</c:v>
                </c:pt>
                <c:pt idx="8395" formatCode="General">
                  <c:v>-146.43842310576699</c:v>
                </c:pt>
                <c:pt idx="8396" formatCode="General">
                  <c:v>-146.470918171102</c:v>
                </c:pt>
                <c:pt idx="8397" formatCode="General">
                  <c:v>-146.50341326974001</c:v>
                </c:pt>
                <c:pt idx="8398" formatCode="General">
                  <c:v>-146.535908401651</c:v>
                </c:pt>
                <c:pt idx="8399" formatCode="General">
                  <c:v>-146.56840356680499</c:v>
                </c:pt>
                <c:pt idx="8400" formatCode="General">
                  <c:v>-146.60089876517301</c:v>
                </c:pt>
                <c:pt idx="8401" formatCode="General">
                  <c:v>-146.63339399672401</c:v>
                </c:pt>
                <c:pt idx="8402" formatCode="General">
                  <c:v>-146.66588926142799</c:v>
                </c:pt>
                <c:pt idx="8403" formatCode="General">
                  <c:v>-146.698384559255</c:v>
                </c:pt>
                <c:pt idx="8404" formatCode="General">
                  <c:v>-146.730879890176</c:v>
                </c:pt>
                <c:pt idx="8405" formatCode="General">
                  <c:v>-146.76337525416099</c:v>
                </c:pt>
                <c:pt idx="8406" formatCode="General">
                  <c:v>-146.79587065117801</c:v>
                </c:pt>
                <c:pt idx="8407" formatCode="General">
                  <c:v>-146.82836608119999</c:v>
                </c:pt>
                <c:pt idx="8408" formatCode="General">
                  <c:v>-146.86086154419399</c:v>
                </c:pt>
                <c:pt idx="8409" formatCode="General">
                  <c:v>-146.893357040133</c:v>
                </c:pt>
                <c:pt idx="8410" formatCode="General">
                  <c:v>-146.92585256898499</c:v>
                </c:pt>
                <c:pt idx="8411" formatCode="General">
                  <c:v>-146.95834813072099</c:v>
                </c:pt>
                <c:pt idx="8412" formatCode="General">
                  <c:v>-146.99084372530999</c:v>
                </c:pt>
                <c:pt idx="8413" formatCode="General">
                  <c:v>-147.02333935272401</c:v>
                </c:pt>
                <c:pt idx="8414" formatCode="General">
                  <c:v>-147.055835012931</c:v>
                </c:pt>
                <c:pt idx="8415" formatCode="General">
                  <c:v>-147.08833070590299</c:v>
                </c:pt>
                <c:pt idx="8416" formatCode="General">
                  <c:v>-147.12082643161</c:v>
                </c:pt>
                <c:pt idx="8417" formatCode="General">
                  <c:v>-147.15332219001999</c:v>
                </c:pt>
                <c:pt idx="8418" formatCode="General">
                  <c:v>-147.185817981106</c:v>
                </c:pt>
                <c:pt idx="8419" formatCode="General">
                  <c:v>-147.21831380483599</c:v>
                </c:pt>
                <c:pt idx="8420" formatCode="General">
                  <c:v>-147.25080966118099</c:v>
                </c:pt>
                <c:pt idx="8421" formatCode="General">
                  <c:v>-147.28330555011101</c:v>
                </c:pt>
                <c:pt idx="8422" formatCode="General">
                  <c:v>-147.31580147159599</c:v>
                </c:pt>
                <c:pt idx="8423" formatCode="General">
                  <c:v>-147.348297425607</c:v>
                </c:pt>
                <c:pt idx="8424" formatCode="General">
                  <c:v>-147.380793412114</c:v>
                </c:pt>
                <c:pt idx="8425" formatCode="General">
                  <c:v>-147.41328943108601</c:v>
                </c:pt>
                <c:pt idx="8426" formatCode="General">
                  <c:v>-147.44578548249501</c:v>
                </c:pt>
                <c:pt idx="8427" formatCode="General">
                  <c:v>-147.47828156630999</c:v>
                </c:pt>
                <c:pt idx="8428" formatCode="General">
                  <c:v>-147.51077768250099</c:v>
                </c:pt>
                <c:pt idx="8429" formatCode="General">
                  <c:v>-147.54327383103899</c:v>
                </c:pt>
                <c:pt idx="8430" formatCode="General">
                  <c:v>-147.575770011895</c:v>
                </c:pt>
                <c:pt idx="8431" formatCode="General">
                  <c:v>-147.608266225037</c:v>
                </c:pt>
                <c:pt idx="8432" formatCode="General">
                  <c:v>-147.64076247043801</c:v>
                </c:pt>
                <c:pt idx="8433" formatCode="General">
                  <c:v>-147.67325874806599</c:v>
                </c:pt>
                <c:pt idx="8434" formatCode="General">
                  <c:v>-147.70575505789199</c:v>
                </c:pt>
                <c:pt idx="8435" formatCode="General">
                  <c:v>-147.73825139988699</c:v>
                </c:pt>
                <c:pt idx="8436" formatCode="General">
                  <c:v>-147.77074777402001</c:v>
                </c:pt>
                <c:pt idx="8437" formatCode="General">
                  <c:v>-147.80324418026299</c:v>
                </c:pt>
                <c:pt idx="8438" formatCode="General">
                  <c:v>-147.83574061858499</c:v>
                </c:pt>
                <c:pt idx="8439" formatCode="General">
                  <c:v>-147.86823708895599</c:v>
                </c:pt>
                <c:pt idx="8440" formatCode="General">
                  <c:v>-147.900733591348</c:v>
                </c:pt>
                <c:pt idx="8441" formatCode="General">
                  <c:v>-147.93323012573001</c:v>
                </c:pt>
                <c:pt idx="8442" formatCode="General">
                  <c:v>-147.96572669207299</c:v>
                </c:pt>
                <c:pt idx="8443" formatCode="General">
                  <c:v>-147.998223290347</c:v>
                </c:pt>
                <c:pt idx="8444" formatCode="General">
                  <c:v>-148.03071992052199</c:v>
                </c:pt>
                <c:pt idx="8445" formatCode="General">
                  <c:v>-148.063216582569</c:v>
                </c:pt>
                <c:pt idx="8446" formatCode="General">
                  <c:v>-148.09571327645901</c:v>
                </c:pt>
                <c:pt idx="8447" formatCode="General">
                  <c:v>-148.12821000216101</c:v>
                </c:pt>
                <c:pt idx="8448" formatCode="General">
                  <c:v>-148.16070675964599</c:v>
                </c:pt>
                <c:pt idx="8449" formatCode="General">
                  <c:v>-148.19320354888501</c:v>
                </c:pt>
                <c:pt idx="8450" formatCode="General">
                  <c:v>-148.225700369848</c:v>
                </c:pt>
                <c:pt idx="8451" formatCode="General">
                  <c:v>-148.25819722250401</c:v>
                </c:pt>
                <c:pt idx="8452" formatCode="General">
                  <c:v>-148.29069410682601</c:v>
                </c:pt>
                <c:pt idx="8453" formatCode="General">
                  <c:v>-148.32319102278299</c:v>
                </c:pt>
                <c:pt idx="8454" formatCode="General">
                  <c:v>-148.355687970346</c:v>
                </c:pt>
                <c:pt idx="8455" formatCode="General">
                  <c:v>-148.38818494948501</c:v>
                </c:pt>
                <c:pt idx="8456" formatCode="General">
                  <c:v>-148.42068196016999</c:v>
                </c:pt>
                <c:pt idx="8457" formatCode="General">
                  <c:v>-148.45317900237299</c:v>
                </c:pt>
                <c:pt idx="8458" formatCode="General">
                  <c:v>-148.48567607606299</c:v>
                </c:pt>
                <c:pt idx="8459" formatCode="General">
                  <c:v>-148.51817318120899</c:v>
                </c:pt>
                <c:pt idx="8460" formatCode="General">
                  <c:v>-148.55067031778</c:v>
                </c:pt>
                <c:pt idx="8461" formatCode="General">
                  <c:v>-148.583167485741</c:v>
                </c:pt>
                <c:pt idx="8462" formatCode="General">
                  <c:v>-148.61566468506001</c:v>
                </c:pt>
                <c:pt idx="8463" formatCode="General">
                  <c:v>-148.64816191570401</c:v>
                </c:pt>
                <c:pt idx="8464" formatCode="General">
                  <c:v>-148.68065917764201</c:v>
                </c:pt>
                <c:pt idx="8465" formatCode="General">
                  <c:v>-148.71315647084</c:v>
                </c:pt>
                <c:pt idx="8466" formatCode="General">
                  <c:v>-148.74565379526501</c:v>
                </c:pt>
                <c:pt idx="8467" formatCode="General">
                  <c:v>-148.778151150887</c:v>
                </c:pt>
                <c:pt idx="8468" formatCode="General">
                  <c:v>-148.81064853767199</c:v>
                </c:pt>
                <c:pt idx="8469" formatCode="General">
                  <c:v>-148.84314595558899</c:v>
                </c:pt>
                <c:pt idx="8470" formatCode="General">
                  <c:v>-148.87564340460401</c:v>
                </c:pt>
                <c:pt idx="8471" formatCode="General">
                  <c:v>-148.90814088468699</c:v>
                </c:pt>
                <c:pt idx="8472" formatCode="General">
                  <c:v>-148.94063839580599</c:v>
                </c:pt>
                <c:pt idx="8473" formatCode="General">
                  <c:v>-148.97313593792799</c:v>
                </c:pt>
                <c:pt idx="8474" formatCode="General">
                  <c:v>-149.00563351102099</c:v>
                </c:pt>
                <c:pt idx="8475" formatCode="General">
                  <c:v>-149.03813111505499</c:v>
                </c:pt>
                <c:pt idx="8476" formatCode="General">
                  <c:v>-149.07062874999801</c:v>
                </c:pt>
                <c:pt idx="8477" formatCode="General">
                  <c:v>-149.103126415817</c:v>
                </c:pt>
                <c:pt idx="8478" formatCode="General">
                  <c:v>-149.13562411248199</c:v>
                </c:pt>
                <c:pt idx="8479" formatCode="General">
                  <c:v>-149.168121839961</c:v>
                </c:pt>
                <c:pt idx="8480" formatCode="General">
                  <c:v>-149.200619598223</c:v>
                </c:pt>
                <c:pt idx="8481" formatCode="General">
                  <c:v>-149.233117387237</c:v>
                </c:pt>
                <c:pt idx="8482" formatCode="General">
                  <c:v>-149.265615206972</c:v>
                </c:pt>
                <c:pt idx="8483" formatCode="General">
                  <c:v>-149.29811305739599</c:v>
                </c:pt>
                <c:pt idx="8484" formatCode="General">
                  <c:v>-149.330610938479</c:v>
                </c:pt>
                <c:pt idx="8485" formatCode="General">
                  <c:v>-149.36310885018901</c:v>
                </c:pt>
                <c:pt idx="8486" formatCode="General">
                  <c:v>-149.39560679249701</c:v>
                </c:pt>
                <c:pt idx="8487" formatCode="General">
                  <c:v>-149.42810476537099</c:v>
                </c:pt>
                <c:pt idx="8488" formatCode="General">
                  <c:v>-149.46060276878001</c:v>
                </c:pt>
                <c:pt idx="8489" formatCode="General">
                  <c:v>-149.49310080269501</c:v>
                </c:pt>
                <c:pt idx="8490" formatCode="General">
                  <c:v>-149.525598867084</c:v>
                </c:pt>
                <c:pt idx="8491" formatCode="General">
                  <c:v>-149.55809696191801</c:v>
                </c:pt>
                <c:pt idx="8492" formatCode="General">
                  <c:v>-149.59059508716601</c:v>
                </c:pt>
                <c:pt idx="8493" formatCode="General">
                  <c:v>-149.62309324279701</c:v>
                </c:pt>
                <c:pt idx="8494" formatCode="General">
                  <c:v>-149.655591428782</c:v>
                </c:pt>
                <c:pt idx="8495" formatCode="General">
                  <c:v>-149.68808964509</c:v>
                </c:pt>
                <c:pt idx="8496" formatCode="General">
                  <c:v>-149.72058789169199</c:v>
                </c:pt>
                <c:pt idx="8497" formatCode="General">
                  <c:v>-149.75308616855801</c:v>
                </c:pt>
                <c:pt idx="8498" formatCode="General">
                  <c:v>-149.785584475657</c:v>
                </c:pt>
                <c:pt idx="8499" formatCode="General">
                  <c:v>-149.81808281296</c:v>
                </c:pt>
                <c:pt idx="8500" formatCode="General">
                  <c:v>-149.85058118043801</c:v>
                </c:pt>
                <c:pt idx="8501" formatCode="General">
                  <c:v>-149.88307957806001</c:v>
                </c:pt>
                <c:pt idx="8502" formatCode="General">
                  <c:v>-149.91557800579801</c:v>
                </c:pt>
                <c:pt idx="8503" formatCode="General">
                  <c:v>-149.94807646362099</c:v>
                </c:pt>
                <c:pt idx="8504" formatCode="General">
                  <c:v>-149.98057495150101</c:v>
                </c:pt>
                <c:pt idx="8505" formatCode="General">
                  <c:v>-150.01307346940899</c:v>
                </c:pt>
                <c:pt idx="8506" formatCode="General">
                  <c:v>-150.04557201731399</c:v>
                </c:pt>
                <c:pt idx="8507" formatCode="General">
                  <c:v>-150.078070595188</c:v>
                </c:pt>
                <c:pt idx="8508" formatCode="General">
                  <c:v>-150.110569203002</c:v>
                </c:pt>
                <c:pt idx="8509" formatCode="General">
                  <c:v>-150.14306784072701</c:v>
                </c:pt>
                <c:pt idx="8510" formatCode="General">
                  <c:v>-150.17556650833399</c:v>
                </c:pt>
                <c:pt idx="8511" formatCode="General">
                  <c:v>-150.20806520579399</c:v>
                </c:pt>
                <c:pt idx="8512" formatCode="General">
                  <c:v>-150.24056393307899</c:v>
                </c:pt>
                <c:pt idx="8513" formatCode="General">
                  <c:v>-150.27306269016</c:v>
                </c:pt>
                <c:pt idx="8514" formatCode="General">
                  <c:v>-150.30556147700801</c:v>
                </c:pt>
                <c:pt idx="8515" formatCode="General">
                  <c:v>-150.33806029359599</c:v>
                </c:pt>
                <c:pt idx="8516" formatCode="General">
                  <c:v>-150.370559139893</c:v>
                </c:pt>
                <c:pt idx="8517" formatCode="General">
                  <c:v>-150.403058015873</c:v>
                </c:pt>
                <c:pt idx="8518" formatCode="General">
                  <c:v>-150.43555692150699</c:v>
                </c:pt>
                <c:pt idx="8519" formatCode="General">
                  <c:v>-150.46805585676699</c:v>
                </c:pt>
                <c:pt idx="8520" formatCode="General">
                  <c:v>-150.500554821625</c:v>
                </c:pt>
                <c:pt idx="8521" formatCode="General">
                  <c:v>-150.53305381605199</c:v>
                </c:pt>
                <c:pt idx="8522" formatCode="General">
                  <c:v>-150.56555284002201</c:v>
                </c:pt>
                <c:pt idx="8523" formatCode="General">
                  <c:v>-150.59805189350499</c:v>
                </c:pt>
                <c:pt idx="8524" formatCode="General">
                  <c:v>-150.63055097647501</c:v>
                </c:pt>
                <c:pt idx="8525" formatCode="General">
                  <c:v>-150.66305008890299</c:v>
                </c:pt>
                <c:pt idx="8526" formatCode="General">
                  <c:v>-150.69554923076299</c:v>
                </c:pt>
                <c:pt idx="8527" formatCode="General">
                  <c:v>-150.72804840202599</c:v>
                </c:pt>
                <c:pt idx="8528" formatCode="General">
                  <c:v>-150.76054760266501</c:v>
                </c:pt>
                <c:pt idx="8529" formatCode="General">
                  <c:v>-150.79304683265599</c:v>
                </c:pt>
                <c:pt idx="8530" formatCode="General">
                  <c:v>-150.825546091973</c:v>
                </c:pt>
                <c:pt idx="8531" formatCode="General">
                  <c:v>-150.85804538059</c:v>
                </c:pt>
                <c:pt idx="8532" formatCode="General">
                  <c:v>-150.89054469848301</c:v>
                </c:pt>
                <c:pt idx="8533" formatCode="General">
                  <c:v>-150.92304404562799</c:v>
                </c:pt>
                <c:pt idx="8534" formatCode="General">
                  <c:v>-150.95554342199799</c:v>
                </c:pt>
                <c:pt idx="8535" formatCode="General">
                  <c:v>-150.98804282756899</c:v>
                </c:pt>
                <c:pt idx="8536" formatCode="General">
                  <c:v>-151.02054226231601</c:v>
                </c:pt>
                <c:pt idx="8537" formatCode="General">
                  <c:v>-151.05304172621501</c:v>
                </c:pt>
                <c:pt idx="8538" formatCode="General">
                  <c:v>-151.08554121924001</c:v>
                </c:pt>
                <c:pt idx="8539" formatCode="General">
                  <c:v>-151.118040741367</c:v>
                </c:pt>
                <c:pt idx="8540" formatCode="General">
                  <c:v>-151.15054029257001</c:v>
                </c:pt>
                <c:pt idx="8541" formatCode="General">
                  <c:v>-151.18303987282599</c:v>
                </c:pt>
                <c:pt idx="8542" formatCode="General">
                  <c:v>-151.21553948210899</c:v>
                </c:pt>
                <c:pt idx="8543" formatCode="General">
                  <c:v>-151.24803912039499</c:v>
                </c:pt>
                <c:pt idx="8544" formatCode="General">
                  <c:v>-151.280538787659</c:v>
                </c:pt>
                <c:pt idx="8545" formatCode="General">
                  <c:v>-151.31303848387699</c:v>
                </c:pt>
                <c:pt idx="8546" formatCode="General">
                  <c:v>-151.345538209024</c:v>
                </c:pt>
                <c:pt idx="8547" formatCode="General">
                  <c:v>-151.378037963075</c:v>
                </c:pt>
                <c:pt idx="8548" formatCode="General">
                  <c:v>-151.41053774600601</c:v>
                </c:pt>
                <c:pt idx="8549" formatCode="General">
                  <c:v>-151.443037557792</c:v>
                </c:pt>
                <c:pt idx="8550" formatCode="General">
                  <c:v>-151.47553739841001</c:v>
                </c:pt>
                <c:pt idx="8551" formatCode="General">
                  <c:v>-151.508037267834</c:v>
                </c:pt>
                <c:pt idx="8552" formatCode="General">
                  <c:v>-151.54053716604</c:v>
                </c:pt>
                <c:pt idx="8553" formatCode="General">
                  <c:v>-151.57303709300399</c:v>
                </c:pt>
                <c:pt idx="8554" formatCode="General">
                  <c:v>-151.60553704870199</c:v>
                </c:pt>
                <c:pt idx="8555" formatCode="General">
                  <c:v>-151.63803703310899</c:v>
                </c:pt>
                <c:pt idx="8556" formatCode="General">
                  <c:v>-151.67053704620099</c:v>
                </c:pt>
                <c:pt idx="8557" formatCode="General">
                  <c:v>-151.70303708795299</c:v>
                </c:pt>
                <c:pt idx="8558" formatCode="General">
                  <c:v>-151.735537158342</c:v>
                </c:pt>
                <c:pt idx="8559" formatCode="General">
                  <c:v>-151.76803725734399</c:v>
                </c:pt>
                <c:pt idx="8560" formatCode="General">
                  <c:v>-151.80053738493399</c:v>
                </c:pt>
                <c:pt idx="8561" formatCode="General">
                  <c:v>-151.833037541088</c:v>
                </c:pt>
                <c:pt idx="8562" formatCode="General">
                  <c:v>-151.86553772578199</c:v>
                </c:pt>
                <c:pt idx="8563" formatCode="General">
                  <c:v>-151.89803793899199</c:v>
                </c:pt>
                <c:pt idx="8564" formatCode="General">
                  <c:v>-151.93053818069501</c:v>
                </c:pt>
                <c:pt idx="8565" formatCode="General">
                  <c:v>-151.96303845086501</c:v>
                </c:pt>
                <c:pt idx="8566" formatCode="General">
                  <c:v>-151.99553874948</c:v>
                </c:pt>
                <c:pt idx="8567" formatCode="General">
                  <c:v>-152.028039076515</c:v>
                </c:pt>
                <c:pt idx="8568" formatCode="General">
                  <c:v>-152.06053943194601</c:v>
                </c:pt>
                <c:pt idx="8569" formatCode="General">
                  <c:v>-152.09303981574999</c:v>
                </c:pt>
                <c:pt idx="8570" formatCode="General">
                  <c:v>-152.12554022790201</c:v>
                </c:pt>
                <c:pt idx="8571" formatCode="General">
                  <c:v>-152.15804066838001</c:v>
                </c:pt>
                <c:pt idx="8572" formatCode="General">
                  <c:v>-152.19054113715899</c:v>
                </c:pt>
                <c:pt idx="8573" formatCode="General">
                  <c:v>-152.22304163421501</c:v>
                </c:pt>
                <c:pt idx="8574" formatCode="General">
                  <c:v>-152.25554215952499</c:v>
                </c:pt>
                <c:pt idx="8575" formatCode="General">
                  <c:v>-152.28804271306501</c:v>
                </c:pt>
                <c:pt idx="8576" formatCode="General">
                  <c:v>-152.32054329481099</c:v>
                </c:pt>
                <c:pt idx="8577" formatCode="General">
                  <c:v>-152.35304390474101</c:v>
                </c:pt>
                <c:pt idx="8578" formatCode="General">
                  <c:v>-152.38554454282999</c:v>
                </c:pt>
                <c:pt idx="8579" formatCode="General">
                  <c:v>-152.41804520905399</c:v>
                </c:pt>
                <c:pt idx="8580" formatCode="General">
                  <c:v>-152.450545903391</c:v>
                </c:pt>
                <c:pt idx="8581" formatCode="General">
                  <c:v>-152.483046625817</c:v>
                </c:pt>
                <c:pt idx="8582" formatCode="General">
                  <c:v>-152.515547376309</c:v>
                </c:pt>
                <c:pt idx="8583" formatCode="General">
                  <c:v>-152.54804815484201</c:v>
                </c:pt>
                <c:pt idx="8584" formatCode="General">
                  <c:v>-152.58054896139399</c:v>
                </c:pt>
                <c:pt idx="8585" formatCode="General">
                  <c:v>-152.61304979594101</c:v>
                </c:pt>
                <c:pt idx="8586" formatCode="General">
                  <c:v>-152.64555065846099</c:v>
                </c:pt>
                <c:pt idx="8587" formatCode="General">
                  <c:v>-152.67805154892901</c:v>
                </c:pt>
                <c:pt idx="8588" formatCode="General">
                  <c:v>-152.710552467323</c:v>
                </c:pt>
                <c:pt idx="8589" formatCode="General">
                  <c:v>-152.74305341361901</c:v>
                </c:pt>
                <c:pt idx="8590" formatCode="General">
                  <c:v>-152.77555438779399</c:v>
                </c:pt>
                <c:pt idx="8591" formatCode="General">
                  <c:v>-152.808055389825</c:v>
                </c:pt>
                <c:pt idx="8592" formatCode="General">
                  <c:v>-152.84055641968899</c:v>
                </c:pt>
                <c:pt idx="8593" formatCode="General">
                  <c:v>-152.87305747736201</c:v>
                </c:pt>
                <c:pt idx="8594" formatCode="General">
                  <c:v>-152.90555856282299</c:v>
                </c:pt>
                <c:pt idx="8595" formatCode="General">
                  <c:v>-152.938059676047</c:v>
                </c:pt>
                <c:pt idx="8596" formatCode="General">
                  <c:v>-152.97056081701101</c:v>
                </c:pt>
                <c:pt idx="8597" formatCode="General">
                  <c:v>-153.00306198569399</c:v>
                </c:pt>
                <c:pt idx="8598" formatCode="General">
                  <c:v>-153.035563182071</c:v>
                </c:pt>
                <c:pt idx="8599" formatCode="General">
                  <c:v>-153.06806440611999</c:v>
                </c:pt>
                <c:pt idx="8600" formatCode="General">
                  <c:v>-153.100565657819</c:v>
                </c:pt>
                <c:pt idx="8601" formatCode="General">
                  <c:v>-153.13306693714301</c:v>
                </c:pt>
                <c:pt idx="8602" formatCode="General">
                  <c:v>-153.16556824407101</c:v>
                </c:pt>
                <c:pt idx="8603" formatCode="General">
                  <c:v>-153.19806957858</c:v>
                </c:pt>
                <c:pt idx="8604" formatCode="General">
                  <c:v>-153.230570940646</c:v>
                </c:pt>
                <c:pt idx="8605" formatCode="General">
                  <c:v>-153.26307233024801</c:v>
                </c:pt>
                <c:pt idx="8606" formatCode="General">
                  <c:v>-153.295573747362</c:v>
                </c:pt>
                <c:pt idx="8607" formatCode="General">
                  <c:v>-153.328075191967</c:v>
                </c:pt>
                <c:pt idx="8608" formatCode="General">
                  <c:v>-153.36057666403801</c:v>
                </c:pt>
                <c:pt idx="8609" formatCode="General">
                  <c:v>-153.39307816355401</c:v>
                </c:pt>
                <c:pt idx="8610" formatCode="General">
                  <c:v>-153.42557969049301</c:v>
                </c:pt>
                <c:pt idx="8611" formatCode="General">
                  <c:v>-153.45808124483099</c:v>
                </c:pt>
                <c:pt idx="8612" formatCode="General">
                  <c:v>-153.49058282654599</c:v>
                </c:pt>
                <c:pt idx="8613" formatCode="General">
                  <c:v>-153.523084435616</c:v>
                </c:pt>
                <c:pt idx="8614" formatCode="General">
                  <c:v>-153.555586072018</c:v>
                </c:pt>
                <c:pt idx="8615" formatCode="General">
                  <c:v>-153.58808773573</c:v>
                </c:pt>
                <c:pt idx="8616" formatCode="General">
                  <c:v>-153.62058942672999</c:v>
                </c:pt>
                <c:pt idx="8617" formatCode="General">
                  <c:v>-153.65309114499499</c:v>
                </c:pt>
                <c:pt idx="8618" formatCode="General">
                  <c:v>-153.68559289050299</c:v>
                </c:pt>
                <c:pt idx="8619" formatCode="General">
                  <c:v>-153.71809466323199</c:v>
                </c:pt>
                <c:pt idx="8620" formatCode="General">
                  <c:v>-153.75059646315901</c:v>
                </c:pt>
                <c:pt idx="8621" formatCode="General">
                  <c:v>-153.78309829026199</c:v>
                </c:pt>
                <c:pt idx="8622" formatCode="General">
                  <c:v>-153.81560014451901</c:v>
                </c:pt>
                <c:pt idx="8623" formatCode="General">
                  <c:v>-153.84810202590799</c:v>
                </c:pt>
                <c:pt idx="8624" formatCode="General">
                  <c:v>-153.88060393440799</c:v>
                </c:pt>
                <c:pt idx="8625" formatCode="General">
                  <c:v>-153.91310586999501</c:v>
                </c:pt>
                <c:pt idx="8626" formatCode="General">
                  <c:v>-153.945607832647</c:v>
                </c:pt>
                <c:pt idx="8627" formatCode="General">
                  <c:v>-153.97810982234401</c:v>
                </c:pt>
                <c:pt idx="8628" formatCode="General">
                  <c:v>-154.01061183906199</c:v>
                </c:pt>
                <c:pt idx="8629" formatCode="General">
                  <c:v>-154.04311388278001</c:v>
                </c:pt>
                <c:pt idx="8630" formatCode="General">
                  <c:v>-154.07561595347599</c:v>
                </c:pt>
                <c:pt idx="8631" formatCode="General">
                  <c:v>-154.10811805112701</c:v>
                </c:pt>
                <c:pt idx="8632" formatCode="General">
                  <c:v>-154.140620175713</c:v>
                </c:pt>
                <c:pt idx="8633" formatCode="General">
                  <c:v>-154.17312232721201</c:v>
                </c:pt>
                <c:pt idx="8634" formatCode="General">
                  <c:v>-154.20562450560101</c:v>
                </c:pt>
                <c:pt idx="8635" formatCode="General">
                  <c:v>-154.23812671085801</c:v>
                </c:pt>
                <c:pt idx="8636" formatCode="General">
                  <c:v>-154.27062894296299</c:v>
                </c:pt>
                <c:pt idx="8637" formatCode="General">
                  <c:v>-154.303131201893</c:v>
                </c:pt>
                <c:pt idx="8638" formatCode="General">
                  <c:v>-154.33563348762701</c:v>
                </c:pt>
                <c:pt idx="8639" formatCode="General">
                  <c:v>-154.36813580014299</c:v>
                </c:pt>
                <c:pt idx="8640" formatCode="General">
                  <c:v>-154.40063813942001</c:v>
                </c:pt>
                <c:pt idx="8641" formatCode="General">
                  <c:v>-154.43314050543501</c:v>
                </c:pt>
                <c:pt idx="8642" formatCode="General">
                  <c:v>-154.465642898168</c:v>
                </c:pt>
                <c:pt idx="8643" formatCode="General">
                  <c:v>-154.49814531759699</c:v>
                </c:pt>
                <c:pt idx="8644" formatCode="General">
                  <c:v>-154.53064776369999</c:v>
                </c:pt>
                <c:pt idx="8645" formatCode="General">
                  <c:v>-154.56315023645701</c:v>
                </c:pt>
                <c:pt idx="8646" formatCode="General">
                  <c:v>-154.595652735844</c:v>
                </c:pt>
                <c:pt idx="8647" formatCode="General">
                  <c:v>-154.62815526184201</c:v>
                </c:pt>
                <c:pt idx="8648" formatCode="General">
                  <c:v>-154.66065781442899</c:v>
                </c:pt>
                <c:pt idx="8649" formatCode="General">
                  <c:v>-154.69316039358401</c:v>
                </c:pt>
                <c:pt idx="8650" formatCode="General">
                  <c:v>-154.72566299928499</c:v>
                </c:pt>
                <c:pt idx="8651" formatCode="General">
                  <c:v>-154.75816563151</c:v>
                </c:pt>
                <c:pt idx="8652" formatCode="General">
                  <c:v>-154.79066829024001</c:v>
                </c:pt>
                <c:pt idx="8653" formatCode="General">
                  <c:v>-154.823170975452</c:v>
                </c:pt>
                <c:pt idx="8654" formatCode="General">
                  <c:v>-154.855673687126</c:v>
                </c:pt>
                <c:pt idx="8655" formatCode="General">
                  <c:v>-154.88817642524</c:v>
                </c:pt>
                <c:pt idx="8656" formatCode="General">
                  <c:v>-154.92067918977301</c:v>
                </c:pt>
                <c:pt idx="8657" formatCode="General">
                  <c:v>-154.95318198070501</c:v>
                </c:pt>
                <c:pt idx="8658" formatCode="General">
                  <c:v>-154.98568479801401</c:v>
                </c:pt>
                <c:pt idx="8659" formatCode="General">
                  <c:v>-155.018187641682</c:v>
                </c:pt>
                <c:pt idx="8660" formatCode="General">
                  <c:v>-155.05069051168999</c:v>
                </c:pt>
                <c:pt idx="8661" formatCode="General">
                  <c:v>-155.08319340801901</c:v>
                </c:pt>
                <c:pt idx="8662" formatCode="General">
                  <c:v>-155.11569633065</c:v>
                </c:pt>
                <c:pt idx="8663" formatCode="General">
                  <c:v>-155.14819927956401</c:v>
                </c:pt>
                <c:pt idx="8664" formatCode="General">
                  <c:v>-155.18070225474199</c:v>
                </c:pt>
                <c:pt idx="8665" formatCode="General">
                  <c:v>-155.21320525616599</c:v>
                </c:pt>
                <c:pt idx="8666" formatCode="General">
                  <c:v>-155.24570828381701</c:v>
                </c:pt>
                <c:pt idx="8667" formatCode="General">
                  <c:v>-155.278211337675</c:v>
                </c:pt>
                <c:pt idx="8668" formatCode="General">
                  <c:v>-155.31071441772301</c:v>
                </c:pt>
                <c:pt idx="8669" formatCode="General">
                  <c:v>-155.34321752394101</c:v>
                </c:pt>
                <c:pt idx="8670" formatCode="General">
                  <c:v>-155.37572065631099</c:v>
                </c:pt>
                <c:pt idx="8671" formatCode="General">
                  <c:v>-155.408223814813</c:v>
                </c:pt>
                <c:pt idx="8672" formatCode="General">
                  <c:v>-155.44072699942899</c:v>
                </c:pt>
                <c:pt idx="8673" formatCode="General">
                  <c:v>-155.473230210141</c:v>
                </c:pt>
                <c:pt idx="8674" formatCode="General">
                  <c:v>-155.50573344692901</c:v>
                </c:pt>
                <c:pt idx="8675" formatCode="General">
                  <c:v>-155.538236709774</c:v>
                </c:pt>
                <c:pt idx="8676" formatCode="General">
                  <c:v>-155.57073999865901</c:v>
                </c:pt>
                <c:pt idx="8677" formatCode="General">
                  <c:v>-155.60324331356401</c:v>
                </c:pt>
                <c:pt idx="8678" formatCode="General">
                  <c:v>-155.63574665447101</c:v>
                </c:pt>
                <c:pt idx="8679" formatCode="General">
                  <c:v>-155.66825002136099</c:v>
                </c:pt>
                <c:pt idx="8680" formatCode="General">
                  <c:v>-155.70075341421401</c:v>
                </c:pt>
                <c:pt idx="8681" formatCode="General">
                  <c:v>-155.733256833014</c:v>
                </c:pt>
                <c:pt idx="8682" formatCode="General">
                  <c:v>-155.76576027773999</c:v>
                </c:pt>
                <c:pt idx="8683" formatCode="General">
                  <c:v>-155.79826374837401</c:v>
                </c:pt>
                <c:pt idx="8684" formatCode="General">
                  <c:v>-155.830767244898</c:v>
                </c:pt>
                <c:pt idx="8685" formatCode="General">
                  <c:v>-155.86327076729299</c:v>
                </c:pt>
                <c:pt idx="8686" formatCode="General">
                  <c:v>-155.895774315539</c:v>
                </c:pt>
                <c:pt idx="8687" formatCode="General">
                  <c:v>-155.92827788962001</c:v>
                </c:pt>
                <c:pt idx="8688" formatCode="General">
                  <c:v>-155.960781489515</c:v>
                </c:pt>
                <c:pt idx="8689" formatCode="General">
                  <c:v>-155.99328511520699</c:v>
                </c:pt>
                <c:pt idx="8690" formatCode="General">
                  <c:v>-156.02578876667701</c:v>
                </c:pt>
                <c:pt idx="8691" formatCode="General">
                  <c:v>-156.058292443906</c:v>
                </c:pt>
                <c:pt idx="8692" formatCode="General">
                  <c:v>-156.09079614687499</c:v>
                </c:pt>
                <c:pt idx="8693" formatCode="General">
                  <c:v>-156.123299875566</c:v>
                </c:pt>
                <c:pt idx="8694" formatCode="General">
                  <c:v>-156.15580362996101</c:v>
                </c:pt>
                <c:pt idx="8695" formatCode="General">
                  <c:v>-156.18830741004101</c:v>
                </c:pt>
                <c:pt idx="8696" formatCode="General">
                  <c:v>-156.22081121578699</c:v>
                </c:pt>
                <c:pt idx="8697" formatCode="General">
                  <c:v>-156.25331504718099</c:v>
                </c:pt>
                <c:pt idx="8698" formatCode="General">
                  <c:v>-156.28581890420401</c:v>
                </c:pt>
                <c:pt idx="8699" formatCode="General">
                  <c:v>-156.318322786838</c:v>
                </c:pt>
                <c:pt idx="8700" formatCode="General">
                  <c:v>-156.350826695064</c:v>
                </c:pt>
                <c:pt idx="8701" formatCode="General">
                  <c:v>-156.383330628864</c:v>
                </c:pt>
                <c:pt idx="8702" formatCode="General">
                  <c:v>-156.41583458821901</c:v>
                </c:pt>
                <c:pt idx="8703" formatCode="General">
                  <c:v>-156.44833857311099</c:v>
                </c:pt>
                <c:pt idx="8704" formatCode="General">
                  <c:v>-156.480842583521</c:v>
                </c:pt>
                <c:pt idx="8705" formatCode="General">
                  <c:v>-156.51334661943099</c:v>
                </c:pt>
                <c:pt idx="8706" formatCode="General">
                  <c:v>-156.54585068082301</c:v>
                </c:pt>
                <c:pt idx="8707" formatCode="General">
                  <c:v>-156.57835476767599</c:v>
                </c:pt>
                <c:pt idx="8708" formatCode="General">
                  <c:v>-156.610858879972</c:v>
                </c:pt>
                <c:pt idx="8709" formatCode="General">
                  <c:v>-156.64336301769001</c:v>
                </c:pt>
                <c:pt idx="8710" formatCode="General">
                  <c:v>-156.675867180811</c:v>
                </c:pt>
                <c:pt idx="8711" formatCode="General">
                  <c:v>-156.70837136931399</c:v>
                </c:pt>
                <c:pt idx="8712" formatCode="General">
                  <c:v>-156.74087558318001</c:v>
                </c:pt>
                <c:pt idx="8713" formatCode="General">
                  <c:v>-156.77337982238899</c:v>
                </c:pt>
                <c:pt idx="8714" formatCode="General">
                  <c:v>-156.805884086921</c:v>
                </c:pt>
                <c:pt idx="8715" formatCode="General">
                  <c:v>-156.838388376757</c:v>
                </c:pt>
                <c:pt idx="8716" formatCode="General">
                  <c:v>-156.87089269187601</c:v>
                </c:pt>
                <c:pt idx="8717" formatCode="General">
                  <c:v>-156.90339703225899</c:v>
                </c:pt>
                <c:pt idx="8718" formatCode="General">
                  <c:v>-156.93590139788699</c:v>
                </c:pt>
                <c:pt idx="8719" formatCode="General">
                  <c:v>-156.96840578873901</c:v>
                </c:pt>
                <c:pt idx="8720" formatCode="General">
                  <c:v>-157.00091020479601</c:v>
                </c:pt>
                <c:pt idx="8721" formatCode="General">
                  <c:v>-157.03341464603901</c:v>
                </c:pt>
                <c:pt idx="8722" formatCode="General">
                  <c:v>-157.06591911244701</c:v>
                </c:pt>
                <c:pt idx="8723" formatCode="General">
                  <c:v>-157.09842360400199</c:v>
                </c:pt>
                <c:pt idx="8724" formatCode="General">
                  <c:v>-157.130928120683</c:v>
                </c:pt>
                <c:pt idx="8725" formatCode="General">
                  <c:v>-157.163432662471</c:v>
                </c:pt>
                <c:pt idx="8726" formatCode="General">
                  <c:v>-157.19593722934701</c:v>
                </c:pt>
                <c:pt idx="8727" formatCode="General">
                  <c:v>-157.228441821291</c:v>
                </c:pt>
                <c:pt idx="8728" formatCode="General">
                  <c:v>-157.26094643828301</c:v>
                </c:pt>
                <c:pt idx="8729" formatCode="General">
                  <c:v>-157.293451080305</c:v>
                </c:pt>
                <c:pt idx="8730" formatCode="General">
                  <c:v>-157.32595574733699</c:v>
                </c:pt>
                <c:pt idx="8731" formatCode="General">
                  <c:v>-157.358460439358</c:v>
                </c:pt>
                <c:pt idx="8732" formatCode="General">
                  <c:v>-157.390965156351</c:v>
                </c:pt>
                <c:pt idx="8733" formatCode="General">
                  <c:v>-157.42346989829599</c:v>
                </c:pt>
                <c:pt idx="8734" formatCode="General">
                  <c:v>-157.45597466517199</c:v>
                </c:pt>
                <c:pt idx="8735" formatCode="General">
                  <c:v>-157.48847945696201</c:v>
                </c:pt>
                <c:pt idx="8736" formatCode="General">
                  <c:v>-157.52098427364601</c:v>
                </c:pt>
                <c:pt idx="8737" formatCode="General">
                  <c:v>-157.553489115204</c:v>
                </c:pt>
                <c:pt idx="8738" formatCode="General">
                  <c:v>-157.58599398161701</c:v>
                </c:pt>
                <c:pt idx="8739" formatCode="General">
                  <c:v>-157.61849887286601</c:v>
                </c:pt>
                <c:pt idx="8740" formatCode="General">
                  <c:v>-157.651003788932</c:v>
                </c:pt>
                <c:pt idx="8741" formatCode="General">
                  <c:v>-157.68350872979499</c:v>
                </c:pt>
                <c:pt idx="8742" formatCode="General">
                  <c:v>-157.71601369543799</c:v>
                </c:pt>
                <c:pt idx="8743" formatCode="General">
                  <c:v>-157.748518685839</c:v>
                </c:pt>
                <c:pt idx="8744" formatCode="General">
                  <c:v>-157.781023700981</c:v>
                </c:pt>
                <c:pt idx="8745" formatCode="General">
                  <c:v>-157.81352874084399</c:v>
                </c:pt>
                <c:pt idx="8746" formatCode="General">
                  <c:v>-157.84603380540901</c:v>
                </c:pt>
                <c:pt idx="8747" formatCode="General">
                  <c:v>-157.878538894657</c:v>
                </c:pt>
                <c:pt idx="8748" formatCode="General">
                  <c:v>-157.91104400856901</c:v>
                </c:pt>
                <c:pt idx="8749" formatCode="General">
                  <c:v>-157.94354914712599</c:v>
                </c:pt>
                <c:pt idx="8750" formatCode="General">
                  <c:v>-157.97605431030999</c:v>
                </c:pt>
                <c:pt idx="8751" formatCode="General">
                  <c:v>-158.0085594981</c:v>
                </c:pt>
                <c:pt idx="8752" formatCode="General">
                  <c:v>-158.04106471047899</c:v>
                </c:pt>
                <c:pt idx="8753" formatCode="General">
                  <c:v>-158.07356994742699</c:v>
                </c:pt>
                <c:pt idx="8754" formatCode="General">
                  <c:v>-158.106075208926</c:v>
                </c:pt>
                <c:pt idx="8755" formatCode="General">
                  <c:v>-158.13858049495599</c:v>
                </c:pt>
                <c:pt idx="8756" formatCode="General">
                  <c:v>-158.17108580550001</c:v>
                </c:pt>
                <c:pt idx="8757" formatCode="General">
                  <c:v>-158.20359114053699</c:v>
                </c:pt>
                <c:pt idx="8758" formatCode="General">
                  <c:v>-158.236096500049</c:v>
                </c:pt>
                <c:pt idx="8759" formatCode="General">
                  <c:v>-158.26860188401801</c:v>
                </c:pt>
                <c:pt idx="8760" formatCode="General">
                  <c:v>-158.30110729242401</c:v>
                </c:pt>
                <c:pt idx="8761" formatCode="General">
                  <c:v>-158.33361272524999</c:v>
                </c:pt>
                <c:pt idx="8762" formatCode="General">
                  <c:v>-158.36611818247599</c:v>
                </c:pt>
                <c:pt idx="8763" formatCode="General">
                  <c:v>-158.398623664083</c:v>
                </c:pt>
                <c:pt idx="8764" formatCode="General">
                  <c:v>-158.43112917005399</c:v>
                </c:pt>
                <c:pt idx="8765" formatCode="General">
                  <c:v>-158.463634700368</c:v>
                </c:pt>
                <c:pt idx="8766" formatCode="General">
                  <c:v>-158.49614025500901</c:v>
                </c:pt>
                <c:pt idx="8767" formatCode="General">
                  <c:v>-158.528645833957</c:v>
                </c:pt>
                <c:pt idx="8768" formatCode="General">
                  <c:v>-158.56115143719299</c:v>
                </c:pt>
                <c:pt idx="8769" formatCode="General">
                  <c:v>-158.59365706469899</c:v>
                </c:pt>
                <c:pt idx="8770" formatCode="General">
                  <c:v>-158.626162716457</c:v>
                </c:pt>
                <c:pt idx="8771" formatCode="General">
                  <c:v>-158.65866839244799</c:v>
                </c:pt>
                <c:pt idx="8772" formatCode="General">
                  <c:v>-158.69117409265399</c:v>
                </c:pt>
                <c:pt idx="8773" formatCode="General">
                  <c:v>-158.723679817056</c:v>
                </c:pt>
                <c:pt idx="8774" formatCode="General">
                  <c:v>-158.75618556563501</c:v>
                </c:pt>
                <c:pt idx="8775" formatCode="General">
                  <c:v>-158.78869133837401</c:v>
                </c:pt>
                <c:pt idx="8776" formatCode="General">
                  <c:v>-158.82119713525401</c:v>
                </c:pt>
                <c:pt idx="8777" formatCode="General">
                  <c:v>-158.853702956257</c:v>
                </c:pt>
                <c:pt idx="8778" formatCode="General">
                  <c:v>-158.88620880136401</c:v>
                </c:pt>
                <c:pt idx="8779" formatCode="General">
                  <c:v>-158.918714670556</c:v>
                </c:pt>
                <c:pt idx="8780" formatCode="General">
                  <c:v>-158.951220563817</c:v>
                </c:pt>
                <c:pt idx="8781" formatCode="General">
                  <c:v>-158.98372648112701</c:v>
                </c:pt>
                <c:pt idx="8782" formatCode="General">
                  <c:v>-159.01623242246799</c:v>
                </c:pt>
                <c:pt idx="8783" formatCode="General">
                  <c:v>-159.048738387822</c:v>
                </c:pt>
                <c:pt idx="8784" formatCode="General">
                  <c:v>-159.081244377171</c:v>
                </c:pt>
                <c:pt idx="8785" formatCode="General">
                  <c:v>-159.11375039049599</c:v>
                </c:pt>
                <c:pt idx="8786" formatCode="General">
                  <c:v>-159.14625642778</c:v>
                </c:pt>
                <c:pt idx="8787" formatCode="General">
                  <c:v>-159.17876248900399</c:v>
                </c:pt>
                <c:pt idx="8788" formatCode="General">
                  <c:v>-159.21126857415101</c:v>
                </c:pt>
                <c:pt idx="8789" formatCode="General">
                  <c:v>-159.243774683201</c:v>
                </c:pt>
                <c:pt idx="8790" formatCode="General">
                  <c:v>-159.27628081613801</c:v>
                </c:pt>
                <c:pt idx="8791" formatCode="General">
                  <c:v>-159.30878697294301</c:v>
                </c:pt>
                <c:pt idx="8792" formatCode="General">
                  <c:v>-159.34129315359701</c:v>
                </c:pt>
                <c:pt idx="8793" formatCode="General">
                  <c:v>-159.373799358084</c:v>
                </c:pt>
                <c:pt idx="8794" formatCode="General">
                  <c:v>-159.406305586385</c:v>
                </c:pt>
                <c:pt idx="8795" formatCode="General">
                  <c:v>-159.438811838482</c:v>
                </c:pt>
                <c:pt idx="8796" formatCode="General">
                  <c:v>-159.47131811435699</c:v>
                </c:pt>
                <c:pt idx="8797" formatCode="General">
                  <c:v>-159.50382441399299</c:v>
                </c:pt>
                <c:pt idx="8798" formatCode="General">
                  <c:v>-159.536330737371</c:v>
                </c:pt>
                <c:pt idx="8799" formatCode="General">
                  <c:v>-159.56883708447299</c:v>
                </c:pt>
                <c:pt idx="8800" formatCode="General">
                  <c:v>-159.601343455283</c:v>
                </c:pt>
                <c:pt idx="8801" formatCode="General">
                  <c:v>-159.633849849781</c:v>
                </c:pt>
                <c:pt idx="8802" formatCode="General">
                  <c:v>-159.66635626794999</c:v>
                </c:pt>
                <c:pt idx="8803" formatCode="General">
                  <c:v>-159.69886270977301</c:v>
                </c:pt>
                <c:pt idx="8804" formatCode="General">
                  <c:v>-159.731369175232</c:v>
                </c:pt>
                <c:pt idx="8805" formatCode="General">
                  <c:v>-159.76387566430799</c:v>
                </c:pt>
                <c:pt idx="8806" formatCode="General">
                  <c:v>-159.796382176984</c:v>
                </c:pt>
                <c:pt idx="8807" formatCode="General">
                  <c:v>-159.828888713244</c:v>
                </c:pt>
                <c:pt idx="8808" formatCode="General">
                  <c:v>-159.86139527306801</c:v>
                </c:pt>
                <c:pt idx="8809" formatCode="General">
                  <c:v>-159.89390185643899</c:v>
                </c:pt>
                <c:pt idx="8810" formatCode="General">
                  <c:v>-159.92640846334001</c:v>
                </c:pt>
                <c:pt idx="8811" formatCode="General">
                  <c:v>-159.95891509375301</c:v>
                </c:pt>
                <c:pt idx="8812" formatCode="General">
                  <c:v>-159.99142174766101</c:v>
                </c:pt>
                <c:pt idx="8813" formatCode="General">
                  <c:v>-160.02392842504599</c:v>
                </c:pt>
                <c:pt idx="8814" formatCode="General">
                  <c:v>-160.05643512589</c:v>
                </c:pt>
                <c:pt idx="8815" formatCode="General">
                  <c:v>-160.08894185017601</c:v>
                </c:pt>
                <c:pt idx="8816" formatCode="General">
                  <c:v>-160.121448597887</c:v>
                </c:pt>
                <c:pt idx="8817" formatCode="General">
                  <c:v>-160.153955369004</c:v>
                </c:pt>
                <c:pt idx="8818" formatCode="General">
                  <c:v>-160.186462163512</c:v>
                </c:pt>
                <c:pt idx="8819" formatCode="General">
                  <c:v>-160.21896898139201</c:v>
                </c:pt>
                <c:pt idx="8820" formatCode="General">
                  <c:v>-160.25147582262599</c:v>
                </c:pt>
                <c:pt idx="8821" formatCode="General">
                  <c:v>-160.28398268719801</c:v>
                </c:pt>
                <c:pt idx="8822" formatCode="General">
                  <c:v>-160.31648957509</c:v>
                </c:pt>
                <c:pt idx="8823" formatCode="General">
                  <c:v>-160.34899648628601</c:v>
                </c:pt>
                <c:pt idx="8824" formatCode="General">
                  <c:v>-160.38150342076599</c:v>
                </c:pt>
                <c:pt idx="8825" formatCode="General">
                  <c:v>-160.414010378516</c:v>
                </c:pt>
                <c:pt idx="8826" formatCode="General">
                  <c:v>-160.44651735951601</c:v>
                </c:pt>
                <c:pt idx="8827" formatCode="General">
                  <c:v>-160.47902436375</c:v>
                </c:pt>
                <c:pt idx="8828" formatCode="General">
                  <c:v>-160.511531391201</c:v>
                </c:pt>
                <c:pt idx="8829" formatCode="General">
                  <c:v>-160.544038441851</c:v>
                </c:pt>
                <c:pt idx="8830" formatCode="General">
                  <c:v>-160.57654551568299</c:v>
                </c:pt>
                <c:pt idx="8831" formatCode="General">
                  <c:v>-160.60905261268101</c:v>
                </c:pt>
                <c:pt idx="8832" formatCode="General">
                  <c:v>-160.64155973282701</c:v>
                </c:pt>
                <c:pt idx="8833" formatCode="General">
                  <c:v>-160.67406687610401</c:v>
                </c:pt>
                <c:pt idx="8834" formatCode="General">
                  <c:v>-160.70657404249499</c:v>
                </c:pt>
                <c:pt idx="8835" formatCode="General">
                  <c:v>-160.73908123198299</c:v>
                </c:pt>
                <c:pt idx="8836" formatCode="General">
                  <c:v>-160.77158844455101</c:v>
                </c:pt>
                <c:pt idx="8837" formatCode="General">
                  <c:v>-160.804095680182</c:v>
                </c:pt>
                <c:pt idx="8838" formatCode="General">
                  <c:v>-160.83660293885799</c:v>
                </c:pt>
                <c:pt idx="8839" formatCode="General">
                  <c:v>-160.86911022056401</c:v>
                </c:pt>
                <c:pt idx="8840" formatCode="General">
                  <c:v>-160.90161752528201</c:v>
                </c:pt>
                <c:pt idx="8841" formatCode="General">
                  <c:v>-160.93412485299501</c:v>
                </c:pt>
                <c:pt idx="8842" formatCode="General">
                  <c:v>-160.966632203687</c:v>
                </c:pt>
                <c:pt idx="8843" formatCode="General">
                  <c:v>-160.99913957733901</c:v>
                </c:pt>
                <c:pt idx="8844" formatCode="General">
                  <c:v>-161.031646973937</c:v>
                </c:pt>
                <c:pt idx="8845" formatCode="General">
                  <c:v>-161.06415439346199</c:v>
                </c:pt>
                <c:pt idx="8846" formatCode="General">
                  <c:v>-161.096661835898</c:v>
                </c:pt>
                <c:pt idx="8847" formatCode="General">
                  <c:v>-161.12916930122901</c:v>
                </c:pt>
                <c:pt idx="8848" formatCode="General">
                  <c:v>-161.161676789437</c:v>
                </c:pt>
                <c:pt idx="8849" formatCode="General">
                  <c:v>-161.19418430050601</c:v>
                </c:pt>
                <c:pt idx="8850" formatCode="General">
                  <c:v>-161.226691834419</c:v>
                </c:pt>
                <c:pt idx="8851" formatCode="General">
                  <c:v>-161.259199391159</c:v>
                </c:pt>
                <c:pt idx="8852" formatCode="General">
                  <c:v>-161.29170697071001</c:v>
                </c:pt>
                <c:pt idx="8853" formatCode="General">
                  <c:v>-161.324214573056</c:v>
                </c:pt>
                <c:pt idx="8854" formatCode="General">
                  <c:v>-161.35672219817801</c:v>
                </c:pt>
                <c:pt idx="8855" formatCode="General">
                  <c:v>-161.38922984606199</c:v>
                </c:pt>
                <c:pt idx="8856" formatCode="General">
                  <c:v>-161.42173751669</c:v>
                </c:pt>
                <c:pt idx="8857" formatCode="General">
                  <c:v>-161.45424521004699</c:v>
                </c:pt>
                <c:pt idx="8858" formatCode="General">
                  <c:v>-161.48675292611401</c:v>
                </c:pt>
                <c:pt idx="8859" formatCode="General">
                  <c:v>-161.51926066487599</c:v>
                </c:pt>
                <c:pt idx="8860" formatCode="General">
                  <c:v>-161.55176842631701</c:v>
                </c:pt>
                <c:pt idx="8861" formatCode="General">
                  <c:v>-161.58427621041901</c:v>
                </c:pt>
                <c:pt idx="8862" formatCode="General">
                  <c:v>-161.61678401716799</c:v>
                </c:pt>
                <c:pt idx="8863" formatCode="General">
                  <c:v>-161.649291846545</c:v>
                </c:pt>
                <c:pt idx="8864" formatCode="General">
                  <c:v>-161.681799698535</c:v>
                </c:pt>
                <c:pt idx="8865" formatCode="General">
                  <c:v>-161.714307573121</c:v>
                </c:pt>
                <c:pt idx="8866" formatCode="General">
                  <c:v>-161.746815470287</c:v>
                </c:pt>
                <c:pt idx="8867" formatCode="General">
                  <c:v>-161.779323390017</c:v>
                </c:pt>
                <c:pt idx="8868" formatCode="General">
                  <c:v>-161.81183133229499</c:v>
                </c:pt>
                <c:pt idx="8869" formatCode="General">
                  <c:v>-161.844339297104</c:v>
                </c:pt>
                <c:pt idx="8870" formatCode="General">
                  <c:v>-161.87684728442699</c:v>
                </c:pt>
                <c:pt idx="8871" formatCode="General">
                  <c:v>-161.909355294249</c:v>
                </c:pt>
                <c:pt idx="8872" formatCode="General">
                  <c:v>-161.941863326553</c:v>
                </c:pt>
                <c:pt idx="8873" formatCode="General">
                  <c:v>-161.97437138132099</c:v>
                </c:pt>
                <c:pt idx="8874" formatCode="General">
                  <c:v>-162.00687945853801</c:v>
                </c:pt>
                <c:pt idx="8875" formatCode="General">
                  <c:v>-162.03938755818601</c:v>
                </c:pt>
                <c:pt idx="8876" formatCode="General">
                  <c:v>-162.07189568025001</c:v>
                </c:pt>
                <c:pt idx="8877" formatCode="General">
                  <c:v>-162.104403824711</c:v>
                </c:pt>
                <c:pt idx="8878" formatCode="General">
                  <c:v>-162.136911991555</c:v>
                </c:pt>
                <c:pt idx="8879" formatCode="General">
                  <c:v>-162.16942018076401</c:v>
                </c:pt>
                <c:pt idx="8880" formatCode="General">
                  <c:v>-162.201928392322</c:v>
                </c:pt>
                <c:pt idx="8881" formatCode="General">
                  <c:v>-162.23443662621199</c:v>
                </c:pt>
                <c:pt idx="8882" formatCode="General">
                  <c:v>-162.26694488241699</c:v>
                </c:pt>
                <c:pt idx="8883" formatCode="General">
                  <c:v>-162.29945316092099</c:v>
                </c:pt>
                <c:pt idx="8884" formatCode="General">
                  <c:v>-162.331961461708</c:v>
                </c:pt>
                <c:pt idx="8885" formatCode="General">
                  <c:v>-162.36446978476101</c:v>
                </c:pt>
                <c:pt idx="8886" formatCode="General">
                  <c:v>-162.39697813006299</c:v>
                </c:pt>
                <c:pt idx="8887" formatCode="General">
                  <c:v>-162.42948649759799</c:v>
                </c:pt>
                <c:pt idx="8888" formatCode="General">
                  <c:v>-162.46199488734899</c:v>
                </c:pt>
                <c:pt idx="8889" formatCode="General">
                  <c:v>-162.49450329930099</c:v>
                </c:pt>
                <c:pt idx="8890" formatCode="General">
                  <c:v>-162.52701173343601</c:v>
                </c:pt>
                <c:pt idx="8891" formatCode="General">
                  <c:v>-162.55952018973801</c:v>
                </c:pt>
                <c:pt idx="8892" formatCode="General">
                  <c:v>-162.59202866819101</c:v>
                </c:pt>
                <c:pt idx="8893" formatCode="General">
                  <c:v>-162.62453716877801</c:v>
                </c:pt>
                <c:pt idx="8894" formatCode="General">
                  <c:v>-162.65704569148301</c:v>
                </c:pt>
                <c:pt idx="8895" formatCode="General">
                  <c:v>-162.68955423629001</c:v>
                </c:pt>
                <c:pt idx="8896" formatCode="General">
                  <c:v>-162.72206280318099</c:v>
                </c:pt>
                <c:pt idx="8897" formatCode="General">
                  <c:v>-162.754571392141</c:v>
                </c:pt>
                <c:pt idx="8898" formatCode="General">
                  <c:v>-162.78708000315399</c:v>
                </c:pt>
                <c:pt idx="8899" formatCode="General">
                  <c:v>-162.81958863620201</c:v>
                </c:pt>
                <c:pt idx="8900" formatCode="General">
                  <c:v>-162.85209729127001</c:v>
                </c:pt>
                <c:pt idx="8901" formatCode="General">
                  <c:v>-162.88460596834099</c:v>
                </c:pt>
                <c:pt idx="8902" formatCode="General">
                  <c:v>-162.91711466739901</c:v>
                </c:pt>
                <c:pt idx="8903" formatCode="General">
                  <c:v>-162.94962338842799</c:v>
                </c:pt>
                <c:pt idx="8904" formatCode="General">
                  <c:v>-162.98213213141099</c:v>
                </c:pt>
                <c:pt idx="8905" formatCode="General">
                  <c:v>-163.014640896332</c:v>
                </c:pt>
                <c:pt idx="8906" formatCode="General">
                  <c:v>-163.04714968317501</c:v>
                </c:pt>
                <c:pt idx="8907" formatCode="General">
                  <c:v>-163.07965849192399</c:v>
                </c:pt>
                <c:pt idx="8908" formatCode="General">
                  <c:v>-163.11216732256199</c:v>
                </c:pt>
                <c:pt idx="8909" formatCode="General">
                  <c:v>-163.14467617507299</c:v>
                </c:pt>
                <c:pt idx="8910" formatCode="General">
                  <c:v>-163.17718504944</c:v>
                </c:pt>
                <c:pt idx="8911" formatCode="General">
                  <c:v>-163.20969394564901</c:v>
                </c:pt>
                <c:pt idx="8912" formatCode="General">
                  <c:v>-163.242202863682</c:v>
                </c:pt>
                <c:pt idx="8913" formatCode="General">
                  <c:v>-163.274711803526</c:v>
                </c:pt>
                <c:pt idx="8914" formatCode="General">
                  <c:v>-163.30722076516301</c:v>
                </c:pt>
                <c:pt idx="8915" formatCode="General">
                  <c:v>-163.339729748579</c:v>
                </c:pt>
                <c:pt idx="8916" formatCode="General">
                  <c:v>-163.37223875375901</c:v>
                </c:pt>
                <c:pt idx="8917" formatCode="General">
                  <c:v>-163.40474778068699</c:v>
                </c:pt>
                <c:pt idx="8918" formatCode="General">
                  <c:v>-163.43725682934701</c:v>
                </c:pt>
                <c:pt idx="8919" formatCode="General">
                  <c:v>-163.469765899724</c:v>
                </c:pt>
                <c:pt idx="8920" formatCode="General">
                  <c:v>-163.50227499180201</c:v>
                </c:pt>
                <c:pt idx="8921" formatCode="General">
                  <c:v>-163.53478410556701</c:v>
                </c:pt>
                <c:pt idx="8922" formatCode="General">
                  <c:v>-163.567293241003</c:v>
                </c:pt>
                <c:pt idx="8923" formatCode="General">
                  <c:v>-163.599802398093</c:v>
                </c:pt>
                <c:pt idx="8924" formatCode="General">
                  <c:v>-163.63231157682</c:v>
                </c:pt>
                <c:pt idx="8925" formatCode="General">
                  <c:v>-163.66482077716699</c:v>
                </c:pt>
                <c:pt idx="8926" formatCode="General">
                  <c:v>-163.69732999911699</c:v>
                </c:pt>
                <c:pt idx="8927" formatCode="General">
                  <c:v>-163.72983924265401</c:v>
                </c:pt>
                <c:pt idx="8928" formatCode="General">
                  <c:v>-163.76234850776001</c:v>
                </c:pt>
                <c:pt idx="8929" formatCode="General">
                  <c:v>-163.79485779441899</c:v>
                </c:pt>
                <c:pt idx="8930" formatCode="General">
                  <c:v>-163.82736710261401</c:v>
                </c:pt>
                <c:pt idx="8931" formatCode="General">
                  <c:v>-163.85987643232701</c:v>
                </c:pt>
                <c:pt idx="8932" formatCode="General">
                  <c:v>-163.89238578354301</c:v>
                </c:pt>
                <c:pt idx="8933" formatCode="General">
                  <c:v>-163.924895156243</c:v>
                </c:pt>
                <c:pt idx="8934" formatCode="General">
                  <c:v>-163.957404550413</c:v>
                </c:pt>
                <c:pt idx="8935" formatCode="General">
                  <c:v>-163.98991396603299</c:v>
                </c:pt>
                <c:pt idx="8936" formatCode="General">
                  <c:v>-164.02242340308899</c:v>
                </c:pt>
                <c:pt idx="8937" formatCode="General">
                  <c:v>-164.054932861563</c:v>
                </c:pt>
                <c:pt idx="8938" formatCode="General">
                  <c:v>-164.08744234143899</c:v>
                </c:pt>
                <c:pt idx="8939" formatCode="General">
                  <c:v>-164.11995184269901</c:v>
                </c:pt>
                <c:pt idx="8940" formatCode="General">
                  <c:v>-164.15246136532801</c:v>
                </c:pt>
                <c:pt idx="8941" formatCode="General">
                  <c:v>-164.18497090930799</c:v>
                </c:pt>
                <c:pt idx="8942" formatCode="General">
                  <c:v>-164.21748047462299</c:v>
                </c:pt>
                <c:pt idx="8943" formatCode="General">
                  <c:v>-164.24999006125699</c:v>
                </c:pt>
                <c:pt idx="8944" formatCode="General">
                  <c:v>-164.28249966919199</c:v>
                </c:pt>
                <c:pt idx="8945" formatCode="General">
                  <c:v>-164.31500929841201</c:v>
                </c:pt>
                <c:pt idx="8946" formatCode="General">
                  <c:v>-164.34751894890101</c:v>
                </c:pt>
                <c:pt idx="8947" formatCode="General">
                  <c:v>-164.38002862064201</c:v>
                </c:pt>
                <c:pt idx="8948" formatCode="General">
                  <c:v>-164.412538313618</c:v>
                </c:pt>
                <c:pt idx="8949" formatCode="General">
                  <c:v>-164.44504802781401</c:v>
                </c:pt>
                <c:pt idx="8950" formatCode="General">
                  <c:v>-164.47755776321199</c:v>
                </c:pt>
                <c:pt idx="8951" formatCode="General">
                  <c:v>-164.510067519796</c:v>
                </c:pt>
                <c:pt idx="8952" formatCode="General">
                  <c:v>-164.54257729755</c:v>
                </c:pt>
                <c:pt idx="8953" formatCode="General">
                  <c:v>-164.575087096457</c:v>
                </c:pt>
                <c:pt idx="8954" formatCode="General">
                  <c:v>-164.607596916501</c:v>
                </c:pt>
                <c:pt idx="8955" formatCode="General">
                  <c:v>-164.64010675766599</c:v>
                </c:pt>
                <c:pt idx="8956" formatCode="General">
                  <c:v>-164.67261661993501</c:v>
                </c:pt>
                <c:pt idx="8957" formatCode="General">
                  <c:v>-164.70512650329201</c:v>
                </c:pt>
                <c:pt idx="8958" formatCode="General">
                  <c:v>-164.73763640772</c:v>
                </c:pt>
                <c:pt idx="8959" formatCode="General">
                  <c:v>-164.770146333203</c:v>
                </c:pt>
                <c:pt idx="8960" formatCode="General">
                  <c:v>-164.80265627972599</c:v>
                </c:pt>
                <c:pt idx="8961" formatCode="General">
                  <c:v>-164.83516624727099</c:v>
                </c:pt>
                <c:pt idx="8962" formatCode="General">
                  <c:v>-164.86767623582199</c:v>
                </c:pt>
                <c:pt idx="8963" formatCode="General">
                  <c:v>-164.90018624536401</c:v>
                </c:pt>
                <c:pt idx="8964" formatCode="General">
                  <c:v>-164.93269627588001</c:v>
                </c:pt>
                <c:pt idx="8965" formatCode="General">
                  <c:v>-164.965206327354</c:v>
                </c:pt>
                <c:pt idx="8966" formatCode="General">
                  <c:v>-164.99771639976899</c:v>
                </c:pt>
                <c:pt idx="8967" formatCode="General">
                  <c:v>-165.03022649311001</c:v>
                </c:pt>
                <c:pt idx="8968" formatCode="General">
                  <c:v>-165.06273660735999</c:v>
                </c:pt>
                <c:pt idx="8969" formatCode="General">
                  <c:v>-165.095246742504</c:v>
                </c:pt>
                <c:pt idx="8970" formatCode="General">
                  <c:v>-165.12775689852501</c:v>
                </c:pt>
                <c:pt idx="8971" formatCode="General">
                  <c:v>-165.16026707540701</c:v>
                </c:pt>
                <c:pt idx="8972" formatCode="General">
                  <c:v>-165.19277727313499</c:v>
                </c:pt>
                <c:pt idx="8973" formatCode="General">
                  <c:v>-165.22528749169101</c:v>
                </c:pt>
                <c:pt idx="8974" formatCode="General">
                  <c:v>-165.257797731061</c:v>
                </c:pt>
                <c:pt idx="8975" formatCode="General">
                  <c:v>-165.290307991227</c:v>
                </c:pt>
                <c:pt idx="8976" formatCode="General">
                  <c:v>-165.322818272175</c:v>
                </c:pt>
                <c:pt idx="8977" formatCode="General">
                  <c:v>-165.35532857388799</c:v>
                </c:pt>
                <c:pt idx="8978" formatCode="General">
                  <c:v>-165.38783889635101</c:v>
                </c:pt>
                <c:pt idx="8979" formatCode="General">
                  <c:v>-165.420349239546</c:v>
                </c:pt>
                <c:pt idx="8980" formatCode="General">
                  <c:v>-165.45285960346001</c:v>
                </c:pt>
                <c:pt idx="8981" formatCode="General">
                  <c:v>-165.48536998807401</c:v>
                </c:pt>
                <c:pt idx="8982" formatCode="General">
                  <c:v>-165.51788039337501</c:v>
                </c:pt>
                <c:pt idx="8983" formatCode="General">
                  <c:v>-165.55039081934601</c:v>
                </c:pt>
                <c:pt idx="8984" formatCode="General">
                  <c:v>-165.58290126597001</c:v>
                </c:pt>
                <c:pt idx="8985" formatCode="General">
                  <c:v>-165.615411733233</c:v>
                </c:pt>
                <c:pt idx="8986" formatCode="General">
                  <c:v>-165.64792222111899</c:v>
                </c:pt>
                <c:pt idx="8987" formatCode="General">
                  <c:v>-165.680432729611</c:v>
                </c:pt>
                <c:pt idx="8988" formatCode="General">
                  <c:v>-165.71294325869499</c:v>
                </c:pt>
                <c:pt idx="8989" formatCode="General">
                  <c:v>-165.745453808354</c:v>
                </c:pt>
                <c:pt idx="8990" formatCode="General">
                  <c:v>-165.77796437857199</c:v>
                </c:pt>
                <c:pt idx="8991" formatCode="General">
                  <c:v>-165.81047496933499</c:v>
                </c:pt>
                <c:pt idx="8992" formatCode="General">
                  <c:v>-165.84298558062599</c:v>
                </c:pt>
                <c:pt idx="8993" formatCode="General">
                  <c:v>-165.875496212429</c:v>
                </c:pt>
                <c:pt idx="8994" formatCode="General">
                  <c:v>-165.90800686473</c:v>
                </c:pt>
                <c:pt idx="8995" formatCode="General">
                  <c:v>-165.94051753751199</c:v>
                </c:pt>
                <c:pt idx="8996" formatCode="General">
                  <c:v>-165.973028230761</c:v>
                </c:pt>
                <c:pt idx="8997" formatCode="General">
                  <c:v>-166.005538944459</c:v>
                </c:pt>
                <c:pt idx="8998" formatCode="General">
                  <c:v>-166.03804967859301</c:v>
                </c:pt>
                <c:pt idx="8999" formatCode="General">
                  <c:v>-166.070560433145</c:v>
                </c:pt>
                <c:pt idx="9000" formatCode="General">
                  <c:v>-166.10307120810199</c:v>
                </c:pt>
                <c:pt idx="9001" formatCode="General">
                  <c:v>-166.13558200344599</c:v>
                </c:pt>
                <c:pt idx="9002" formatCode="General">
                  <c:v>-166.168092819164</c:v>
                </c:pt>
                <c:pt idx="9003" formatCode="General">
                  <c:v>-166.20060365523901</c:v>
                </c:pt>
                <c:pt idx="9004" formatCode="General">
                  <c:v>-166.233114511656</c:v>
                </c:pt>
                <c:pt idx="9005" formatCode="General">
                  <c:v>-166.2656253884</c:v>
                </c:pt>
                <c:pt idx="9006" formatCode="General">
                  <c:v>-166.298136285455</c:v>
                </c:pt>
                <c:pt idx="9007" formatCode="General">
                  <c:v>-166.33064720280601</c:v>
                </c:pt>
                <c:pt idx="9008" formatCode="General">
                  <c:v>-166.36315814043701</c:v>
                </c:pt>
                <c:pt idx="9009" formatCode="General">
                  <c:v>-166.395669098333</c:v>
                </c:pt>
                <c:pt idx="9010" formatCode="General">
                  <c:v>-166.42818007648</c:v>
                </c:pt>
                <c:pt idx="9011" formatCode="General">
                  <c:v>-166.46069107486099</c:v>
                </c:pt>
                <c:pt idx="9012" formatCode="General">
                  <c:v>-166.49320209346101</c:v>
                </c:pt>
                <c:pt idx="9013" formatCode="General">
                  <c:v>-166.525713132265</c:v>
                </c:pt>
                <c:pt idx="9014" formatCode="General">
                  <c:v>-166.55822419125801</c:v>
                </c:pt>
                <c:pt idx="9015" formatCode="General">
                  <c:v>-166.590735270425</c:v>
                </c:pt>
                <c:pt idx="9016" formatCode="General">
                  <c:v>-166.62324636975001</c:v>
                </c:pt>
                <c:pt idx="9017" formatCode="General">
                  <c:v>-166.65575748921901</c:v>
                </c:pt>
                <c:pt idx="9018" formatCode="General">
                  <c:v>-166.68826862881599</c:v>
                </c:pt>
                <c:pt idx="9019" formatCode="General">
                  <c:v>-166.72077978852499</c:v>
                </c:pt>
                <c:pt idx="9020" formatCode="General">
                  <c:v>-166.753290968333</c:v>
                </c:pt>
                <c:pt idx="9021" formatCode="General">
                  <c:v>-166.785802168223</c:v>
                </c:pt>
                <c:pt idx="9022" formatCode="General">
                  <c:v>-166.818313388181</c:v>
                </c:pt>
                <c:pt idx="9023" formatCode="General">
                  <c:v>-166.85082462819199</c:v>
                </c:pt>
                <c:pt idx="9024" formatCode="General">
                  <c:v>-166.88333588824</c:v>
                </c:pt>
                <c:pt idx="9025" formatCode="General">
                  <c:v>-166.91584716831099</c:v>
                </c:pt>
                <c:pt idx="9026" formatCode="General">
                  <c:v>-166.94835846839001</c:v>
                </c:pt>
                <c:pt idx="9027" formatCode="General">
                  <c:v>-166.980869788462</c:v>
                </c:pt>
                <c:pt idx="9028" formatCode="General">
                  <c:v>-167.01338112851101</c:v>
                </c:pt>
                <c:pt idx="9029" formatCode="General">
                  <c:v>-167.04589248852199</c:v>
                </c:pt>
                <c:pt idx="9030" formatCode="General">
                  <c:v>-167.07840386848201</c:v>
                </c:pt>
                <c:pt idx="9031" formatCode="General">
                  <c:v>-167.11091526837501</c:v>
                </c:pt>
                <c:pt idx="9032" formatCode="General">
                  <c:v>-167.143426688185</c:v>
                </c:pt>
                <c:pt idx="9033" formatCode="General">
                  <c:v>-167.175938127899</c:v>
                </c:pt>
                <c:pt idx="9034" formatCode="General">
                  <c:v>-167.208449587502</c:v>
                </c:pt>
                <c:pt idx="9035" formatCode="General">
                  <c:v>-167.24096106697701</c:v>
                </c:pt>
                <c:pt idx="9036" formatCode="General">
                  <c:v>-167.27347256631199</c:v>
                </c:pt>
                <c:pt idx="9037" formatCode="General">
                  <c:v>-167.30598408549099</c:v>
                </c:pt>
                <c:pt idx="9038" formatCode="General">
                  <c:v>-167.33849562449799</c:v>
                </c:pt>
                <c:pt idx="9039" formatCode="General">
                  <c:v>-167.37100718332101</c:v>
                </c:pt>
                <c:pt idx="9040" formatCode="General">
                  <c:v>-167.40351876194299</c:v>
                </c:pt>
                <c:pt idx="9041" formatCode="General">
                  <c:v>-167.43603036035</c:v>
                </c:pt>
                <c:pt idx="9042" formatCode="General">
                  <c:v>-167.46854197852701</c:v>
                </c:pt>
                <c:pt idx="9043" formatCode="General">
                  <c:v>-167.50105361646001</c:v>
                </c:pt>
                <c:pt idx="9044" formatCode="General">
                  <c:v>-167.53356527413399</c:v>
                </c:pt>
                <c:pt idx="9045" formatCode="General">
                  <c:v>-167.566076951535</c:v>
                </c:pt>
                <c:pt idx="9046" formatCode="General">
                  <c:v>-167.598588648647</c:v>
                </c:pt>
                <c:pt idx="9047" formatCode="General">
                  <c:v>-167.631100365457</c:v>
                </c:pt>
                <c:pt idx="9048" formatCode="General">
                  <c:v>-167.66361210194901</c:v>
                </c:pt>
                <c:pt idx="9049" formatCode="General">
                  <c:v>-167.69612385811001</c:v>
                </c:pt>
                <c:pt idx="9050" formatCode="General">
                  <c:v>-167.728635633924</c:v>
                </c:pt>
                <c:pt idx="9051" formatCode="General">
                  <c:v>-167.76114742937699</c:v>
                </c:pt>
                <c:pt idx="9052" formatCode="General">
                  <c:v>-167.793659244455</c:v>
                </c:pt>
                <c:pt idx="9053" formatCode="General">
                  <c:v>-167.826171079142</c:v>
                </c:pt>
                <c:pt idx="9054" formatCode="General">
                  <c:v>-167.858682933426</c:v>
                </c:pt>
                <c:pt idx="9055" formatCode="General">
                  <c:v>-167.89119480729099</c:v>
                </c:pt>
                <c:pt idx="9056" formatCode="General">
                  <c:v>-167.92370670072199</c:v>
                </c:pt>
                <c:pt idx="9057" formatCode="General">
                  <c:v>-167.956218613706</c:v>
                </c:pt>
                <c:pt idx="9058" formatCode="General">
                  <c:v>-167.988730546228</c:v>
                </c:pt>
                <c:pt idx="9059" formatCode="General">
                  <c:v>-168.02124249827401</c:v>
                </c:pt>
                <c:pt idx="9060" formatCode="General">
                  <c:v>-168.05375446982899</c:v>
                </c:pt>
                <c:pt idx="9061" formatCode="General">
                  <c:v>-168.08626646088001</c:v>
                </c:pt>
                <c:pt idx="9062" formatCode="General">
                  <c:v>-168.11877847141099</c:v>
                </c:pt>
                <c:pt idx="9063" formatCode="General">
                  <c:v>-168.151290501408</c:v>
                </c:pt>
                <c:pt idx="9064" formatCode="General">
                  <c:v>-168.18380255085799</c:v>
                </c:pt>
                <c:pt idx="9065" formatCode="General">
                  <c:v>-168.21631461974599</c:v>
                </c:pt>
                <c:pt idx="9066" formatCode="General">
                  <c:v>-168.24882670805701</c:v>
                </c:pt>
                <c:pt idx="9067" formatCode="General">
                  <c:v>-168.28133881577801</c:v>
                </c:pt>
                <c:pt idx="9068" formatCode="General">
                  <c:v>-168.31385094289499</c:v>
                </c:pt>
                <c:pt idx="9069" formatCode="General">
                  <c:v>-168.34636308939301</c:v>
                </c:pt>
                <c:pt idx="9070" formatCode="General">
                  <c:v>-168.37887525525801</c:v>
                </c:pt>
                <c:pt idx="9071" formatCode="General">
                  <c:v>-168.41138744047601</c:v>
                </c:pt>
                <c:pt idx="9072" formatCode="General">
                  <c:v>-168.44389964503199</c:v>
                </c:pt>
                <c:pt idx="9073" formatCode="General">
                  <c:v>-168.476411868914</c:v>
                </c:pt>
                <c:pt idx="9074" formatCode="General">
                  <c:v>-168.508924112106</c:v>
                </c:pt>
                <c:pt idx="9075" formatCode="General">
                  <c:v>-168.54143637459501</c:v>
                </c:pt>
                <c:pt idx="9076" formatCode="General">
                  <c:v>-168.57394865636701</c:v>
                </c:pt>
                <c:pt idx="9077" formatCode="General">
                  <c:v>-168.60646095740699</c:v>
                </c:pt>
                <c:pt idx="9078" formatCode="General">
                  <c:v>-168.63897327770201</c:v>
                </c:pt>
                <c:pt idx="9079" formatCode="General">
                  <c:v>-168.67148561723801</c:v>
                </c:pt>
                <c:pt idx="9080" formatCode="General">
                  <c:v>-168.70399797600101</c:v>
                </c:pt>
                <c:pt idx="9081" formatCode="General">
                  <c:v>-168.736510353976</c:v>
                </c:pt>
                <c:pt idx="9082" formatCode="General">
                  <c:v>-168.769022751151</c:v>
                </c:pt>
                <c:pt idx="9083" formatCode="General">
                  <c:v>-168.80153516751</c:v>
                </c:pt>
                <c:pt idx="9084" formatCode="General">
                  <c:v>-168.834047603041</c:v>
                </c:pt>
                <c:pt idx="9085" formatCode="General">
                  <c:v>-168.866560057729</c:v>
                </c:pt>
                <c:pt idx="9086" formatCode="General">
                  <c:v>-168.89907253155999</c:v>
                </c:pt>
                <c:pt idx="9087" formatCode="General">
                  <c:v>-168.93158502452201</c:v>
                </c:pt>
                <c:pt idx="9088" formatCode="General">
                  <c:v>-168.96409753659901</c:v>
                </c:pt>
                <c:pt idx="9089" formatCode="General">
                  <c:v>-168.99661006777799</c:v>
                </c:pt>
                <c:pt idx="9090" formatCode="General">
                  <c:v>-169.02912261804599</c:v>
                </c:pt>
                <c:pt idx="9091" formatCode="General">
                  <c:v>-169.06163518738799</c:v>
                </c:pt>
                <c:pt idx="9092" formatCode="General">
                  <c:v>-169.09414777579099</c:v>
                </c:pt>
                <c:pt idx="9093" formatCode="General">
                  <c:v>-169.12666038324201</c:v>
                </c:pt>
                <c:pt idx="9094" formatCode="General">
                  <c:v>-169.159173009726</c:v>
                </c:pt>
                <c:pt idx="9095" formatCode="General">
                  <c:v>-169.19168565523</c:v>
                </c:pt>
                <c:pt idx="9096" formatCode="General">
                  <c:v>-169.22419831974099</c:v>
                </c:pt>
                <c:pt idx="9097" formatCode="General">
                  <c:v>-169.25671100324399</c:v>
                </c:pt>
                <c:pt idx="9098" formatCode="General">
                  <c:v>-169.28922370572599</c:v>
                </c:pt>
                <c:pt idx="9099" formatCode="General">
                  <c:v>-169.32173642717399</c:v>
                </c:pt>
                <c:pt idx="9100" formatCode="General">
                  <c:v>-169.35424916757299</c:v>
                </c:pt>
                <c:pt idx="9101" formatCode="General">
                  <c:v>-169.38676192691099</c:v>
                </c:pt>
                <c:pt idx="9102" formatCode="General">
                  <c:v>-169.41927470517399</c:v>
                </c:pt>
                <c:pt idx="9103" formatCode="General">
                  <c:v>-169.45178750234899</c:v>
                </c:pt>
                <c:pt idx="9104" formatCode="General">
                  <c:v>-169.48430031842099</c:v>
                </c:pt>
                <c:pt idx="9105" formatCode="General">
                  <c:v>-169.516813153378</c:v>
                </c:pt>
                <c:pt idx="9106" formatCode="General">
                  <c:v>-169.54932600720599</c:v>
                </c:pt>
                <c:pt idx="9107" formatCode="General">
                  <c:v>-169.581838879891</c:v>
                </c:pt>
                <c:pt idx="9108" formatCode="General">
                  <c:v>-169.61435177142101</c:v>
                </c:pt>
                <c:pt idx="9109" formatCode="General">
                  <c:v>-169.64686468178101</c:v>
                </c:pt>
                <c:pt idx="9110" formatCode="General">
                  <c:v>-169.67937761095899</c:v>
                </c:pt>
                <c:pt idx="9111" formatCode="General">
                  <c:v>-169.71189055894101</c:v>
                </c:pt>
                <c:pt idx="9112" formatCode="General">
                  <c:v>-169.74440352571401</c:v>
                </c:pt>
                <c:pt idx="9113" formatCode="General">
                  <c:v>-169.77691651126401</c:v>
                </c:pt>
                <c:pt idx="9114" formatCode="General">
                  <c:v>-169.80942951557901</c:v>
                </c:pt>
                <c:pt idx="9115" formatCode="General">
                  <c:v>-169.84194253864399</c:v>
                </c:pt>
                <c:pt idx="9116" formatCode="General">
                  <c:v>-169.87445558044701</c:v>
                </c:pt>
                <c:pt idx="9117" formatCode="General">
                  <c:v>-169.90696864097501</c:v>
                </c:pt>
                <c:pt idx="9118" formatCode="General">
                  <c:v>-169.93948172021399</c:v>
                </c:pt>
                <c:pt idx="9119" formatCode="General">
                  <c:v>-169.97199481815099</c:v>
                </c:pt>
                <c:pt idx="9120" formatCode="General">
                  <c:v>-170.00450793477199</c:v>
                </c:pt>
                <c:pt idx="9121" formatCode="General">
                  <c:v>-170.037021070066</c:v>
                </c:pt>
                <c:pt idx="9122" formatCode="General">
                  <c:v>-170.06953422401801</c:v>
                </c:pt>
                <c:pt idx="9123" formatCode="General">
                  <c:v>-170.102047396616</c:v>
                </c:pt>
                <c:pt idx="9124" formatCode="General">
                  <c:v>-170.13456058784601</c:v>
                </c:pt>
                <c:pt idx="9125" formatCode="General">
                  <c:v>-170.16707379769599</c:v>
                </c:pt>
                <c:pt idx="9126" formatCode="General">
                  <c:v>-170.19958702615199</c:v>
                </c:pt>
                <c:pt idx="9127" formatCode="General">
                  <c:v>-170.23210027320101</c:v>
                </c:pt>
                <c:pt idx="9128" formatCode="General">
                  <c:v>-170.26461353882999</c:v>
                </c:pt>
                <c:pt idx="9129" formatCode="General">
                  <c:v>-170.29712682302701</c:v>
                </c:pt>
                <c:pt idx="9130" formatCode="General">
                  <c:v>-170.32964012577801</c:v>
                </c:pt>
                <c:pt idx="9131" formatCode="General">
                  <c:v>-170.36215344707</c:v>
                </c:pt>
                <c:pt idx="9132" formatCode="General">
                  <c:v>-170.39466678689101</c:v>
                </c:pt>
                <c:pt idx="9133" formatCode="General">
                  <c:v>-170.427180145227</c:v>
                </c:pt>
                <c:pt idx="9134" formatCode="General">
                  <c:v>-170.459693522066</c:v>
                </c:pt>
                <c:pt idx="9135" formatCode="General">
                  <c:v>-170.49220691739399</c:v>
                </c:pt>
                <c:pt idx="9136" formatCode="General">
                  <c:v>-170.52472033119901</c:v>
                </c:pt>
                <c:pt idx="9137" formatCode="General">
                  <c:v>-170.55723376346899</c:v>
                </c:pt>
                <c:pt idx="9138" formatCode="General">
                  <c:v>-170.589747214189</c:v>
                </c:pt>
                <c:pt idx="9139" formatCode="General">
                  <c:v>-170.622260683348</c:v>
                </c:pt>
                <c:pt idx="9140" formatCode="General">
                  <c:v>-170.654774170933</c:v>
                </c:pt>
                <c:pt idx="9141" formatCode="General">
                  <c:v>-170.68728767693</c:v>
                </c:pt>
                <c:pt idx="9142" formatCode="General">
                  <c:v>-170.71980120132801</c:v>
                </c:pt>
                <c:pt idx="9143" formatCode="General">
                  <c:v>-170.75231474411299</c:v>
                </c:pt>
                <c:pt idx="9144" formatCode="General">
                  <c:v>-170.78482830527301</c:v>
                </c:pt>
                <c:pt idx="9145" formatCode="General">
                  <c:v>-170.817341884797</c:v>
                </c:pt>
                <c:pt idx="9146" formatCode="General">
                  <c:v>-170.84985548267301</c:v>
                </c:pt>
                <c:pt idx="9147" formatCode="General">
                  <c:v>-170.88236909889201</c:v>
                </c:pt>
                <c:pt idx="9148" formatCode="General">
                  <c:v>-170.914882733441</c:v>
                </c:pt>
                <c:pt idx="9149" formatCode="General">
                  <c:v>-170.947396386311</c:v>
                </c:pt>
                <c:pt idx="9150" formatCode="General">
                  <c:v>-170.979910057491</c:v>
                </c:pt>
                <c:pt idx="9151" formatCode="General">
                  <c:v>-171.01242374697</c:v>
                </c:pt>
                <c:pt idx="9152" formatCode="General">
                  <c:v>-171.04493745473701</c:v>
                </c:pt>
                <c:pt idx="9153" formatCode="General">
                  <c:v>-171.077451180781</c:v>
                </c:pt>
                <c:pt idx="9154" formatCode="General">
                  <c:v>-171.10996492509199</c:v>
                </c:pt>
                <c:pt idx="9155" formatCode="General">
                  <c:v>-171.14247868765901</c:v>
                </c:pt>
                <c:pt idx="9156" formatCode="General">
                  <c:v>-171.174992468472</c:v>
                </c:pt>
                <c:pt idx="9157" formatCode="General">
                  <c:v>-171.20750626751999</c:v>
                </c:pt>
                <c:pt idx="9158" formatCode="General">
                  <c:v>-171.24002008479201</c:v>
                </c:pt>
                <c:pt idx="9159" formatCode="General">
                  <c:v>-171.272533920277</c:v>
                </c:pt>
                <c:pt idx="9160" formatCode="General">
                  <c:v>-171.30504777396601</c:v>
                </c:pt>
                <c:pt idx="9161" formatCode="General">
                  <c:v>-171.33756164584699</c:v>
                </c:pt>
                <c:pt idx="9162" formatCode="General">
                  <c:v>-171.370075535909</c:v>
                </c:pt>
                <c:pt idx="9163" formatCode="General">
                  <c:v>-171.40258944414299</c:v>
                </c:pt>
                <c:pt idx="9164" formatCode="General">
                  <c:v>-171.43510337053701</c:v>
                </c:pt>
                <c:pt idx="9165" formatCode="General">
                  <c:v>-171.46761731508099</c:v>
                </c:pt>
                <c:pt idx="9166" formatCode="General">
                  <c:v>-171.50013127776501</c:v>
                </c:pt>
                <c:pt idx="9167" formatCode="General">
                  <c:v>-171.53264525857699</c:v>
                </c:pt>
                <c:pt idx="9168" formatCode="General">
                  <c:v>-171.56515925750799</c:v>
                </c:pt>
                <c:pt idx="9169" formatCode="General">
                  <c:v>-171.597673274546</c:v>
                </c:pt>
                <c:pt idx="9170" formatCode="General">
                  <c:v>-171.63018730968199</c:v>
                </c:pt>
                <c:pt idx="9171" formatCode="General">
                  <c:v>-171.66270136290399</c:v>
                </c:pt>
                <c:pt idx="9172" formatCode="General">
                  <c:v>-171.695215434202</c:v>
                </c:pt>
                <c:pt idx="9173" formatCode="General">
                  <c:v>-171.72772952356701</c:v>
                </c:pt>
                <c:pt idx="9174" formatCode="General">
                  <c:v>-171.760243630986</c:v>
                </c:pt>
                <c:pt idx="9175" formatCode="General">
                  <c:v>-171.79275775644999</c:v>
                </c:pt>
                <c:pt idx="9176" formatCode="General">
                  <c:v>-171.82527189994801</c:v>
                </c:pt>
                <c:pt idx="9177" formatCode="General">
                  <c:v>-171.85778606147099</c:v>
                </c:pt>
                <c:pt idx="9178" formatCode="General">
                  <c:v>-171.890300241006</c:v>
                </c:pt>
                <c:pt idx="9179" formatCode="General">
                  <c:v>-171.92281443854401</c:v>
                </c:pt>
                <c:pt idx="9180" formatCode="General">
                  <c:v>-171.955328654075</c:v>
                </c:pt>
                <c:pt idx="9181" formatCode="General">
                  <c:v>-171.98784288758799</c:v>
                </c:pt>
                <c:pt idx="9182" formatCode="General">
                  <c:v>-172.02035713907199</c:v>
                </c:pt>
                <c:pt idx="9183" formatCode="General">
                  <c:v>-172.05287140851701</c:v>
                </c:pt>
                <c:pt idx="9184" formatCode="General">
                  <c:v>-172.085385695913</c:v>
                </c:pt>
                <c:pt idx="9185" formatCode="General">
                  <c:v>-172.11790000125001</c:v>
                </c:pt>
                <c:pt idx="9186" formatCode="General">
                  <c:v>-172.15041432451599</c:v>
                </c:pt>
                <c:pt idx="9187" formatCode="General">
                  <c:v>-172.18292866570201</c:v>
                </c:pt>
                <c:pt idx="9188" formatCode="General">
                  <c:v>-172.21544302479799</c:v>
                </c:pt>
                <c:pt idx="9189" formatCode="General">
                  <c:v>-172.24795740179201</c:v>
                </c:pt>
                <c:pt idx="9190" formatCode="General">
                  <c:v>-172.28047179667399</c:v>
                </c:pt>
                <c:pt idx="9191" formatCode="General">
                  <c:v>-172.312986209435</c:v>
                </c:pt>
                <c:pt idx="9192" formatCode="General">
                  <c:v>-172.34550064006399</c:v>
                </c:pt>
                <c:pt idx="9193" formatCode="General">
                  <c:v>-172.37801508855</c:v>
                </c:pt>
                <c:pt idx="9194" formatCode="General">
                  <c:v>-172.41052955488399</c:v>
                </c:pt>
                <c:pt idx="9195" formatCode="General">
                  <c:v>-172.443044039054</c:v>
                </c:pt>
                <c:pt idx="9196" formatCode="General">
                  <c:v>-172.47555854105099</c:v>
                </c:pt>
                <c:pt idx="9197" formatCode="General">
                  <c:v>-172.508073060865</c:v>
                </c:pt>
                <c:pt idx="9198" formatCode="General">
                  <c:v>-172.540587598484</c:v>
                </c:pt>
                <c:pt idx="9199" formatCode="General">
                  <c:v>-172.57310215390001</c:v>
                </c:pt>
                <c:pt idx="9200" formatCode="General">
                  <c:v>-172.60561672710099</c:v>
                </c:pt>
                <c:pt idx="9201" formatCode="General">
                  <c:v>-172.638131318077</c:v>
                </c:pt>
                <c:pt idx="9202" formatCode="General">
                  <c:v>-172.670645926818</c:v>
                </c:pt>
                <c:pt idx="9203" formatCode="General">
                  <c:v>-172.70316055331401</c:v>
                </c:pt>
                <c:pt idx="9204" formatCode="General">
                  <c:v>-172.735675197555</c:v>
                </c:pt>
                <c:pt idx="9205" formatCode="General">
                  <c:v>-172.76818985953099</c:v>
                </c:pt>
                <c:pt idx="9206" formatCode="General">
                  <c:v>-172.80070453923</c:v>
                </c:pt>
                <c:pt idx="9207" formatCode="General">
                  <c:v>-172.833219236643</c:v>
                </c:pt>
                <c:pt idx="9208" formatCode="General">
                  <c:v>-172.865733951761</c:v>
                </c:pt>
                <c:pt idx="9209" formatCode="General">
                  <c:v>-172.898248684572</c:v>
                </c:pt>
                <c:pt idx="9210" formatCode="General">
                  <c:v>-172.93076343506601</c:v>
                </c:pt>
                <c:pt idx="9211" formatCode="General">
                  <c:v>-172.96327820323401</c:v>
                </c:pt>
                <c:pt idx="9212" formatCode="General">
                  <c:v>-172.995792989065</c:v>
                </c:pt>
                <c:pt idx="9213" formatCode="General">
                  <c:v>-173.02830779254899</c:v>
                </c:pt>
                <c:pt idx="9214" formatCode="General">
                  <c:v>-173.060822613677</c:v>
                </c:pt>
                <c:pt idx="9215" formatCode="General">
                  <c:v>-173.093337452437</c:v>
                </c:pt>
                <c:pt idx="9216" formatCode="General">
                  <c:v>-173.12585230881899</c:v>
                </c:pt>
                <c:pt idx="9217" formatCode="General">
                  <c:v>-173.158367182815</c:v>
                </c:pt>
                <c:pt idx="9218" formatCode="General">
                  <c:v>-173.190882074412</c:v>
                </c:pt>
                <c:pt idx="9219" formatCode="General">
                  <c:v>-173.22339698360301</c:v>
                </c:pt>
                <c:pt idx="9220" formatCode="General">
                  <c:v>-173.255911910375</c:v>
                </c:pt>
                <c:pt idx="9221" formatCode="General">
                  <c:v>-173.28842685472</c:v>
                </c:pt>
                <c:pt idx="9222" formatCode="General">
                  <c:v>-173.32094181662799</c:v>
                </c:pt>
                <c:pt idx="9223" formatCode="General">
                  <c:v>-173.35345679608699</c:v>
                </c:pt>
                <c:pt idx="9224" formatCode="General">
                  <c:v>-173.385971793089</c:v>
                </c:pt>
                <c:pt idx="9225" formatCode="General">
                  <c:v>-173.418486807623</c:v>
                </c:pt>
                <c:pt idx="9226" formatCode="General">
                  <c:v>-173.45100183967901</c:v>
                </c:pt>
                <c:pt idx="9227" formatCode="General">
                  <c:v>-173.483516889247</c:v>
                </c:pt>
                <c:pt idx="9228" formatCode="General">
                  <c:v>-173.51603195631699</c:v>
                </c:pt>
                <c:pt idx="9229" formatCode="General">
                  <c:v>-173.54854704087899</c:v>
                </c:pt>
                <c:pt idx="9230" formatCode="General">
                  <c:v>-173.581062142924</c:v>
                </c:pt>
                <c:pt idx="9231" formatCode="General">
                  <c:v>-173.613577262441</c:v>
                </c:pt>
                <c:pt idx="9232" formatCode="General">
                  <c:v>-173.64609239942001</c:v>
                </c:pt>
                <c:pt idx="9233" formatCode="General">
                  <c:v>-173.67860755385101</c:v>
                </c:pt>
                <c:pt idx="9234" formatCode="General">
                  <c:v>-173.71112272572501</c:v>
                </c:pt>
                <c:pt idx="9235" formatCode="General">
                  <c:v>-173.743637915031</c:v>
                </c:pt>
                <c:pt idx="9236" formatCode="General">
                  <c:v>-173.77615312175899</c:v>
                </c:pt>
                <c:pt idx="9237" formatCode="General">
                  <c:v>-173.8086683459</c:v>
                </c:pt>
                <c:pt idx="9238" formatCode="General">
                  <c:v>-173.84118358744399</c:v>
                </c:pt>
                <c:pt idx="9239" formatCode="General">
                  <c:v>-173.87369884638099</c:v>
                </c:pt>
                <c:pt idx="9240" formatCode="General">
                  <c:v>-173.90621412269999</c:v>
                </c:pt>
                <c:pt idx="9241" formatCode="General">
                  <c:v>-173.93872941639299</c:v>
                </c:pt>
                <c:pt idx="9242" formatCode="General">
                  <c:v>-173.97124472744801</c:v>
                </c:pt>
                <c:pt idx="9243" formatCode="General">
                  <c:v>-174.00376005585699</c:v>
                </c:pt>
                <c:pt idx="9244" formatCode="General">
                  <c:v>-174.036275401609</c:v>
                </c:pt>
                <c:pt idx="9245" formatCode="General">
                  <c:v>-174.068790764695</c:v>
                </c:pt>
                <c:pt idx="9246" formatCode="General">
                  <c:v>-174.10130614510501</c:v>
                </c:pt>
                <c:pt idx="9247" formatCode="General">
                  <c:v>-174.133821542828</c:v>
                </c:pt>
                <c:pt idx="9248" formatCode="General">
                  <c:v>-174.166336957856</c:v>
                </c:pt>
                <c:pt idx="9249" formatCode="General">
                  <c:v>-174.198852390177</c:v>
                </c:pt>
                <c:pt idx="9250" formatCode="General">
                  <c:v>-174.23136783978401</c:v>
                </c:pt>
                <c:pt idx="9251" formatCode="General">
                  <c:v>-174.26388330666501</c:v>
                </c:pt>
                <c:pt idx="9252" formatCode="General">
                  <c:v>-174.296398790811</c:v>
                </c:pt>
                <c:pt idx="9253" formatCode="General">
                  <c:v>-174.328914292212</c:v>
                </c:pt>
                <c:pt idx="9254" formatCode="General">
                  <c:v>-174.36142981085899</c:v>
                </c:pt>
                <c:pt idx="9255" formatCode="General">
                  <c:v>-174.39394534674099</c:v>
                </c:pt>
                <c:pt idx="9256" formatCode="General">
                  <c:v>-174.42646089984899</c:v>
                </c:pt>
                <c:pt idx="9257" formatCode="General">
                  <c:v>-174.45897647017401</c:v>
                </c:pt>
                <c:pt idx="9258" formatCode="General">
                  <c:v>-174.49149205770399</c:v>
                </c:pt>
                <c:pt idx="9259" formatCode="General">
                  <c:v>-174.52400766243201</c:v>
                </c:pt>
                <c:pt idx="9260" formatCode="General">
                  <c:v>-174.55652328434701</c:v>
                </c:pt>
                <c:pt idx="9261" formatCode="General">
                  <c:v>-174.58903892343901</c:v>
                </c:pt>
                <c:pt idx="9262" formatCode="General">
                  <c:v>-174.621554579698</c:v>
                </c:pt>
                <c:pt idx="9263" formatCode="General">
                  <c:v>-174.654070253116</c:v>
                </c:pt>
                <c:pt idx="9264" formatCode="General">
                  <c:v>-174.68658594368199</c:v>
                </c:pt>
                <c:pt idx="9265" formatCode="General">
                  <c:v>-174.71910165138701</c:v>
                </c:pt>
                <c:pt idx="9266" formatCode="General">
                  <c:v>-174.75161737622</c:v>
                </c:pt>
                <c:pt idx="9267" formatCode="General">
                  <c:v>-174.784133118173</c:v>
                </c:pt>
                <c:pt idx="9268" formatCode="General">
                  <c:v>-174.81664887723599</c:v>
                </c:pt>
                <c:pt idx="9269" formatCode="General">
                  <c:v>-174.84916465339899</c:v>
                </c:pt>
                <c:pt idx="9270" formatCode="General">
                  <c:v>-174.88168044665201</c:v>
                </c:pt>
                <c:pt idx="9271" formatCode="General">
                  <c:v>-174.914196256987</c:v>
                </c:pt>
                <c:pt idx="9272" formatCode="General">
                  <c:v>-174.946712084392</c:v>
                </c:pt>
                <c:pt idx="9273" formatCode="General">
                  <c:v>-174.97922792886001</c:v>
                </c:pt>
                <c:pt idx="9274" formatCode="General">
                  <c:v>-175.011743790379</c:v>
                </c:pt>
                <c:pt idx="9275" formatCode="General">
                  <c:v>-175.04425966894101</c:v>
                </c:pt>
                <c:pt idx="9276" formatCode="General">
                  <c:v>-175.07677556453601</c:v>
                </c:pt>
                <c:pt idx="9277" formatCode="General">
                  <c:v>-175.10929147715501</c:v>
                </c:pt>
                <c:pt idx="9278" formatCode="General">
                  <c:v>-175.14180740678799</c:v>
                </c:pt>
                <c:pt idx="9279" formatCode="General">
                  <c:v>-175.174323353425</c:v>
                </c:pt>
                <c:pt idx="9280" formatCode="General">
                  <c:v>-175.20683931705599</c:v>
                </c:pt>
                <c:pt idx="9281" formatCode="General">
                  <c:v>-175.239355297674</c:v>
                </c:pt>
                <c:pt idx="9282" formatCode="General">
                  <c:v>-175.271871295267</c:v>
                </c:pt>
                <c:pt idx="9283" formatCode="General">
                  <c:v>-175.30438730982601</c:v>
                </c:pt>
                <c:pt idx="9284" formatCode="General">
                  <c:v>-175.336903341343</c:v>
                </c:pt>
                <c:pt idx="9285" formatCode="General">
                  <c:v>-175.36941938980701</c:v>
                </c:pt>
                <c:pt idx="9286" formatCode="General">
                  <c:v>-175.40193545520799</c:v>
                </c:pt>
                <c:pt idx="9287" formatCode="General">
                  <c:v>-175.43445153753899</c:v>
                </c:pt>
                <c:pt idx="9288" formatCode="General">
                  <c:v>-175.46696763678801</c:v>
                </c:pt>
                <c:pt idx="9289" formatCode="General">
                  <c:v>-175.49948375294699</c:v>
                </c:pt>
                <c:pt idx="9290" formatCode="General">
                  <c:v>-175.53199988600599</c:v>
                </c:pt>
                <c:pt idx="9291" formatCode="General">
                  <c:v>-175.56451603595599</c:v>
                </c:pt>
                <c:pt idx="9292" formatCode="General">
                  <c:v>-175.59703220278701</c:v>
                </c:pt>
                <c:pt idx="9293" formatCode="General">
                  <c:v>-175.629548386491</c:v>
                </c:pt>
                <c:pt idx="9294" formatCode="General">
                  <c:v>-175.66206458705699</c:v>
                </c:pt>
                <c:pt idx="9295" formatCode="General">
                  <c:v>-175.694580804476</c:v>
                </c:pt>
                <c:pt idx="9296" formatCode="General">
                  <c:v>-175.72709703873801</c:v>
                </c:pt>
                <c:pt idx="9297" formatCode="General">
                  <c:v>-175.75961328983601</c:v>
                </c:pt>
                <c:pt idx="9298" formatCode="General">
                  <c:v>-175.79212955775799</c:v>
                </c:pt>
                <c:pt idx="9299" formatCode="General">
                  <c:v>-175.82464584249601</c:v>
                </c:pt>
                <c:pt idx="9300" formatCode="General">
                  <c:v>-175.85716214404101</c:v>
                </c:pt>
                <c:pt idx="9301" formatCode="General">
                  <c:v>-175.88967846238199</c:v>
                </c:pt>
                <c:pt idx="9302" formatCode="General">
                  <c:v>-175.92219479751199</c:v>
                </c:pt>
                <c:pt idx="9303" formatCode="General">
                  <c:v>-175.95471114942001</c:v>
                </c:pt>
                <c:pt idx="9304" formatCode="General">
                  <c:v>-175.987227518097</c:v>
                </c:pt>
                <c:pt idx="9305" formatCode="General">
                  <c:v>-176.01974390353399</c:v>
                </c:pt>
                <c:pt idx="9306" formatCode="General">
                  <c:v>-176.05226030572101</c:v>
                </c:pt>
                <c:pt idx="9307" formatCode="General">
                  <c:v>-176.08477672465</c:v>
                </c:pt>
                <c:pt idx="9308" formatCode="General">
                  <c:v>-176.11729316031099</c:v>
                </c:pt>
                <c:pt idx="9309" formatCode="General">
                  <c:v>-176.14980961269401</c:v>
                </c:pt>
                <c:pt idx="9310" formatCode="General">
                  <c:v>-176.18232608179201</c:v>
                </c:pt>
                <c:pt idx="9311" formatCode="General">
                  <c:v>-176.214842567593</c:v>
                </c:pt>
                <c:pt idx="9312" formatCode="General">
                  <c:v>-176.24735907009</c:v>
                </c:pt>
                <c:pt idx="9313" formatCode="General">
                  <c:v>-176.279875589272</c:v>
                </c:pt>
                <c:pt idx="9314" formatCode="General">
                  <c:v>-176.312392125131</c:v>
                </c:pt>
                <c:pt idx="9315" formatCode="General">
                  <c:v>-176.344908677658</c:v>
                </c:pt>
                <c:pt idx="9316" formatCode="General">
                  <c:v>-176.37742524684299</c:v>
                </c:pt>
                <c:pt idx="9317" formatCode="General">
                  <c:v>-176.40994183267699</c:v>
                </c:pt>
                <c:pt idx="9318" formatCode="General">
                  <c:v>-176.44245843515</c:v>
                </c:pt>
                <c:pt idx="9319" formatCode="General">
                  <c:v>-176.474975054255</c:v>
                </c:pt>
                <c:pt idx="9320" formatCode="General">
                  <c:v>-176.50749168998101</c:v>
                </c:pt>
                <c:pt idx="9321" formatCode="General">
                  <c:v>-176.54000834231999</c:v>
                </c:pt>
                <c:pt idx="9322" formatCode="General">
                  <c:v>-176.572525011262</c:v>
                </c:pt>
                <c:pt idx="9323" formatCode="General">
                  <c:v>-176.605041696798</c:v>
                </c:pt>
                <c:pt idx="9324" formatCode="General">
                  <c:v>-176.63755839891999</c:v>
                </c:pt>
                <c:pt idx="9325" formatCode="General">
                  <c:v>-176.67007511761699</c:v>
                </c:pt>
                <c:pt idx="9326" formatCode="General">
                  <c:v>-176.702591852881</c:v>
                </c:pt>
                <c:pt idx="9327" formatCode="General">
                  <c:v>-176.73510860470299</c:v>
                </c:pt>
                <c:pt idx="9328" formatCode="General">
                  <c:v>-176.767625373074</c:v>
                </c:pt>
                <c:pt idx="9329" formatCode="General">
                  <c:v>-176.800142157984</c:v>
                </c:pt>
                <c:pt idx="9330" formatCode="General">
                  <c:v>-176.832658959425</c:v>
                </c:pt>
                <c:pt idx="9331" formatCode="General">
                  <c:v>-176.865175777388</c:v>
                </c:pt>
                <c:pt idx="9332" formatCode="General">
                  <c:v>-176.897692611862</c:v>
                </c:pt>
                <c:pt idx="9333" formatCode="General">
                  <c:v>-176.93020946284099</c:v>
                </c:pt>
                <c:pt idx="9334" formatCode="General">
                  <c:v>-176.96272633031401</c:v>
                </c:pt>
                <c:pt idx="9335" formatCode="General">
                  <c:v>-176.99524321427199</c:v>
                </c:pt>
                <c:pt idx="9336" formatCode="General">
                  <c:v>-177.02776011470701</c:v>
                </c:pt>
                <c:pt idx="9337" formatCode="General">
                  <c:v>-177.06027703160899</c:v>
                </c:pt>
                <c:pt idx="9338" formatCode="General">
                  <c:v>-177.09279396496899</c:v>
                </c:pt>
                <c:pt idx="9339" formatCode="General">
                  <c:v>-177.12531091477899</c:v>
                </c:pt>
                <c:pt idx="9340" formatCode="General">
                  <c:v>-177.15782788102999</c:v>
                </c:pt>
                <c:pt idx="9341" formatCode="General">
                  <c:v>-177.190344863712</c:v>
                </c:pt>
                <c:pt idx="9342" formatCode="General">
                  <c:v>-177.22286186281599</c:v>
                </c:pt>
                <c:pt idx="9343" formatCode="General">
                  <c:v>-177.255378878334</c:v>
                </c:pt>
                <c:pt idx="9344" formatCode="General">
                  <c:v>-177.28789591025699</c:v>
                </c:pt>
                <c:pt idx="9345" formatCode="General">
                  <c:v>-177.32041295857599</c:v>
                </c:pt>
                <c:pt idx="9346" formatCode="General">
                  <c:v>-177.352930023281</c:v>
                </c:pt>
                <c:pt idx="9347" formatCode="General">
                  <c:v>-177.385447104365</c:v>
                </c:pt>
                <c:pt idx="9348" formatCode="General">
                  <c:v>-177.417964201817</c:v>
                </c:pt>
                <c:pt idx="9349" formatCode="General">
                  <c:v>-177.45048131562999</c:v>
                </c:pt>
                <c:pt idx="9350" formatCode="General">
                  <c:v>-177.48299844579401</c:v>
                </c:pt>
                <c:pt idx="9351" formatCode="General">
                  <c:v>-177.51551559229901</c:v>
                </c:pt>
                <c:pt idx="9352" formatCode="General">
                  <c:v>-177.54803275513501</c:v>
                </c:pt>
                <c:pt idx="9353" formatCode="General">
                  <c:v>-177.58054993429101</c:v>
                </c:pt>
                <c:pt idx="9354" formatCode="General">
                  <c:v>-177.61306712975701</c:v>
                </c:pt>
                <c:pt idx="9355" formatCode="General">
                  <c:v>-177.64558434152201</c:v>
                </c:pt>
                <c:pt idx="9356" formatCode="General">
                  <c:v>-177.678101569577</c:v>
                </c:pt>
                <c:pt idx="9357" formatCode="General">
                  <c:v>-177.71061881390901</c:v>
                </c:pt>
                <c:pt idx="9358" formatCode="General">
                  <c:v>-177.74313607451001</c:v>
                </c:pt>
                <c:pt idx="9359" formatCode="General">
                  <c:v>-177.77565335136799</c:v>
                </c:pt>
                <c:pt idx="9360" formatCode="General">
                  <c:v>-177.80817064447399</c:v>
                </c:pt>
                <c:pt idx="9361" formatCode="General">
                  <c:v>-177.840687953816</c:v>
                </c:pt>
                <c:pt idx="9362" formatCode="General">
                  <c:v>-177.87320527938499</c:v>
                </c:pt>
                <c:pt idx="9363" formatCode="General">
                  <c:v>-177.90572262117001</c:v>
                </c:pt>
                <c:pt idx="9364" formatCode="General">
                  <c:v>-177.93823997916101</c:v>
                </c:pt>
                <c:pt idx="9365" formatCode="General">
                  <c:v>-177.97075735334801</c:v>
                </c:pt>
                <c:pt idx="9366" formatCode="General">
                  <c:v>-178.00327474372</c:v>
                </c:pt>
                <c:pt idx="9367" formatCode="General">
                  <c:v>-178.03579215026701</c:v>
                </c:pt>
                <c:pt idx="9368" formatCode="General">
                  <c:v>-178.06830957297899</c:v>
                </c:pt>
                <c:pt idx="9369" formatCode="General">
                  <c:v>-178.10082701184501</c:v>
                </c:pt>
                <c:pt idx="9370" formatCode="General">
                  <c:v>-178.13334446685701</c:v>
                </c:pt>
                <c:pt idx="9371" formatCode="General">
                  <c:v>-178.165861938002</c:v>
                </c:pt>
                <c:pt idx="9372" formatCode="General">
                  <c:v>-178.19837942527201</c:v>
                </c:pt>
                <c:pt idx="9373" formatCode="General">
                  <c:v>-178.23089692865599</c:v>
                </c:pt>
                <c:pt idx="9374" formatCode="General">
                  <c:v>-178.26341444814301</c:v>
                </c:pt>
                <c:pt idx="9375" formatCode="General">
                  <c:v>-178.29593198372501</c:v>
                </c:pt>
                <c:pt idx="9376" formatCode="General">
                  <c:v>-178.32844953539001</c:v>
                </c:pt>
                <c:pt idx="9377" formatCode="General">
                  <c:v>-178.36096710312901</c:v>
                </c:pt>
                <c:pt idx="9378" formatCode="General">
                  <c:v>-178.393484686932</c:v>
                </c:pt>
                <c:pt idx="9379" formatCode="General">
                  <c:v>-178.42600228678799</c:v>
                </c:pt>
                <c:pt idx="9380" formatCode="General">
                  <c:v>-178.45851990268801</c:v>
                </c:pt>
                <c:pt idx="9381" formatCode="General">
                  <c:v>-178.491037534622</c:v>
                </c:pt>
                <c:pt idx="9382" formatCode="General">
                  <c:v>-178.52355518258</c:v>
                </c:pt>
                <c:pt idx="9383" formatCode="General">
                  <c:v>-178.55607284655099</c:v>
                </c:pt>
                <c:pt idx="9384" formatCode="General">
                  <c:v>-178.58859052652701</c:v>
                </c:pt>
                <c:pt idx="9385" formatCode="General">
                  <c:v>-178.62110822249599</c:v>
                </c:pt>
                <c:pt idx="9386" formatCode="General">
                  <c:v>-178.653625934449</c:v>
                </c:pt>
                <c:pt idx="9387" formatCode="General">
                  <c:v>-178.68614366237699</c:v>
                </c:pt>
                <c:pt idx="9388" formatCode="General">
                  <c:v>-178.71866140626901</c:v>
                </c:pt>
                <c:pt idx="9389" formatCode="General">
                  <c:v>-178.751179166116</c:v>
                </c:pt>
                <c:pt idx="9390" formatCode="General">
                  <c:v>-178.783696941908</c:v>
                </c:pt>
                <c:pt idx="9391" formatCode="General">
                  <c:v>-178.81621473363401</c:v>
                </c:pt>
                <c:pt idx="9392" formatCode="General">
                  <c:v>-178.84873254128499</c:v>
                </c:pt>
                <c:pt idx="9393" formatCode="General">
                  <c:v>-178.88125036485101</c:v>
                </c:pt>
                <c:pt idx="9394" formatCode="General">
                  <c:v>-178.913768204321</c:v>
                </c:pt>
                <c:pt idx="9395" formatCode="General">
                  <c:v>-178.946286059687</c:v>
                </c:pt>
                <c:pt idx="9396" formatCode="General">
                  <c:v>-178.978803930938</c:v>
                </c:pt>
                <c:pt idx="9397" formatCode="General">
                  <c:v>-179.011321818064</c:v>
                </c:pt>
                <c:pt idx="9398" formatCode="General">
                  <c:v>-179.04383972105501</c:v>
                </c:pt>
                <c:pt idx="9399" formatCode="General">
                  <c:v>-179.076357639901</c:v>
                </c:pt>
                <c:pt idx="9400" formatCode="General">
                  <c:v>-179.10887557459299</c:v>
                </c:pt>
                <c:pt idx="9401" formatCode="General">
                  <c:v>-179.14139352512001</c:v>
                </c:pt>
                <c:pt idx="9402" formatCode="General">
                  <c:v>-179.17391149147301</c:v>
                </c:pt>
                <c:pt idx="9403" formatCode="General">
                  <c:v>-179.206429473642</c:v>
                </c:pt>
                <c:pt idx="9404" formatCode="General">
                  <c:v>-179.238947471617</c:v>
                </c:pt>
                <c:pt idx="9405" formatCode="General">
                  <c:v>-179.27146548538801</c:v>
                </c:pt>
                <c:pt idx="9406" formatCode="General">
                  <c:v>-179.303983514946</c:v>
                </c:pt>
                <c:pt idx="9407" formatCode="General">
                  <c:v>-179.33650156028</c:v>
                </c:pt>
                <c:pt idx="9408" formatCode="General">
                  <c:v>-179.36901962138</c:v>
                </c:pt>
                <c:pt idx="9409" formatCode="General">
                  <c:v>-179.401537698238</c:v>
                </c:pt>
                <c:pt idx="9410" formatCode="General">
                  <c:v>-179.43405579084299</c:v>
                </c:pt>
                <c:pt idx="9411" formatCode="General">
                  <c:v>-179.46657389918499</c:v>
                </c:pt>
                <c:pt idx="9412" formatCode="General">
                  <c:v>-179.499092023255</c:v>
                </c:pt>
                <c:pt idx="9413" formatCode="General">
                  <c:v>-179.53161016304301</c:v>
                </c:pt>
                <c:pt idx="9414" formatCode="General">
                  <c:v>-179.56412831853899</c:v>
                </c:pt>
                <c:pt idx="9415" formatCode="General">
                  <c:v>-179.59664648973401</c:v>
                </c:pt>
                <c:pt idx="9416" formatCode="General">
                  <c:v>-179.62916467661699</c:v>
                </c:pt>
                <c:pt idx="9417" formatCode="General">
                  <c:v>-179.66168287918001</c:v>
                </c:pt>
                <c:pt idx="9418" formatCode="General">
                  <c:v>-179.694201097411</c:v>
                </c:pt>
                <c:pt idx="9419" formatCode="General">
                  <c:v>-179.72671933130201</c:v>
                </c:pt>
                <c:pt idx="9420" formatCode="General">
                  <c:v>-179.759237580844</c:v>
                </c:pt>
                <c:pt idx="9421" formatCode="General">
                  <c:v>-179.79175584602501</c:v>
                </c:pt>
                <c:pt idx="9422" formatCode="General">
                  <c:v>-179.824274126837</c:v>
                </c:pt>
                <c:pt idx="9423" formatCode="General">
                  <c:v>-179.85679242327001</c:v>
                </c:pt>
                <c:pt idx="9424" formatCode="General">
                  <c:v>-179.88931073531501</c:v>
                </c:pt>
                <c:pt idx="9425" formatCode="General">
                  <c:v>-179.921829062961</c:v>
                </c:pt>
                <c:pt idx="9426" formatCode="General">
                  <c:v>-179.95434740619899</c:v>
                </c:pt>
                <c:pt idx="9427" formatCode="General">
                  <c:v>-179.98686576502001</c:v>
                </c:pt>
                <c:pt idx="9428" formatCode="General">
                  <c:v>-180.019384139414</c:v>
                </c:pt>
                <c:pt idx="9429" formatCode="General">
                  <c:v>-180.05190252937101</c:v>
                </c:pt>
                <c:pt idx="9430" formatCode="General">
                  <c:v>-180.08442093488199</c:v>
                </c:pt>
                <c:pt idx="9431" formatCode="General">
                  <c:v>-180.11693935593701</c:v>
                </c:pt>
                <c:pt idx="9432" formatCode="General">
                  <c:v>-180.14945779252699</c:v>
                </c:pt>
                <c:pt idx="9433" formatCode="General">
                  <c:v>-180.18197624464099</c:v>
                </c:pt>
                <c:pt idx="9434" formatCode="General">
                  <c:v>-180.214494712272</c:v>
                </c:pt>
                <c:pt idx="9435" formatCode="General">
                  <c:v>-180.24701319540799</c:v>
                </c:pt>
                <c:pt idx="9436" formatCode="General">
                  <c:v>-180.279531694041</c:v>
                </c:pt>
                <c:pt idx="9437" formatCode="General">
                  <c:v>-180.312050208161</c:v>
                </c:pt>
                <c:pt idx="9438" formatCode="General">
                  <c:v>-180.344568737759</c:v>
                </c:pt>
                <c:pt idx="9439" formatCode="General">
                  <c:v>-180.37708728282399</c:v>
                </c:pt>
                <c:pt idx="9440" formatCode="General">
                  <c:v>-180.409605843348</c:v>
                </c:pt>
                <c:pt idx="9441" formatCode="General">
                  <c:v>-180.442124419322</c:v>
                </c:pt>
                <c:pt idx="9442" formatCode="General">
                  <c:v>-180.47464301073501</c:v>
                </c:pt>
                <c:pt idx="9443" formatCode="General">
                  <c:v>-180.50716161757799</c:v>
                </c:pt>
                <c:pt idx="9444" formatCode="General">
                  <c:v>-180.539680239842</c:v>
                </c:pt>
                <c:pt idx="9445" formatCode="General">
                  <c:v>-180.57219887751799</c:v>
                </c:pt>
                <c:pt idx="9446" formatCode="General">
                  <c:v>-180.604717530595</c:v>
                </c:pt>
                <c:pt idx="9447" formatCode="General">
                  <c:v>-180.637236199065</c:v>
                </c:pt>
                <c:pt idx="9448" formatCode="General">
                  <c:v>-180.669754882918</c:v>
                </c:pt>
                <c:pt idx="9449" formatCode="General">
                  <c:v>-180.70227358214501</c:v>
                </c:pt>
                <c:pt idx="9450" formatCode="General">
                  <c:v>-180.734792296737</c:v>
                </c:pt>
                <c:pt idx="9451" formatCode="General">
                  <c:v>-180.76731102668401</c:v>
                </c:pt>
                <c:pt idx="9452" formatCode="General">
                  <c:v>-180.79982977197599</c:v>
                </c:pt>
                <c:pt idx="9453" formatCode="General">
                  <c:v>-180.83234853260501</c:v>
                </c:pt>
                <c:pt idx="9454" formatCode="General">
                  <c:v>-180.864867308561</c:v>
                </c:pt>
                <c:pt idx="9455" formatCode="General">
                  <c:v>-180.89738609983399</c:v>
                </c:pt>
                <c:pt idx="9456" formatCode="General">
                  <c:v>-180.92990490641699</c:v>
                </c:pt>
                <c:pt idx="9457" formatCode="General">
                  <c:v>-180.96242372829801</c:v>
                </c:pt>
                <c:pt idx="9458" formatCode="General">
                  <c:v>-180.99494256546899</c:v>
                </c:pt>
                <c:pt idx="9459" formatCode="General">
                  <c:v>-181.02746141792099</c:v>
                </c:pt>
                <c:pt idx="9460" formatCode="General">
                  <c:v>-181.059980285644</c:v>
                </c:pt>
                <c:pt idx="9461" formatCode="General">
                  <c:v>-181.09249916862899</c:v>
                </c:pt>
                <c:pt idx="9462" formatCode="General">
                  <c:v>-181.125018066867</c:v>
                </c:pt>
                <c:pt idx="9463" formatCode="General">
                  <c:v>-181.15753698034899</c:v>
                </c:pt>
                <c:pt idx="9464" formatCode="General">
                  <c:v>-181.19005590906499</c:v>
                </c:pt>
                <c:pt idx="9465" formatCode="General">
                  <c:v>-181.22257485300599</c:v>
                </c:pt>
                <c:pt idx="9466" formatCode="General">
                  <c:v>-181.25509381216301</c:v>
                </c:pt>
                <c:pt idx="9467" formatCode="General">
                  <c:v>-181.28761278652701</c:v>
                </c:pt>
                <c:pt idx="9468" formatCode="General">
                  <c:v>-181.320131776089</c:v>
                </c:pt>
                <c:pt idx="9469" formatCode="General">
                  <c:v>-181.35265078083901</c:v>
                </c:pt>
                <c:pt idx="9470" formatCode="General">
                  <c:v>-181.38516980076801</c:v>
                </c:pt>
                <c:pt idx="9471" formatCode="General">
                  <c:v>-181.41768883586801</c:v>
                </c:pt>
                <c:pt idx="9472" formatCode="General">
                  <c:v>-181.450207886128</c:v>
                </c:pt>
                <c:pt idx="9473" formatCode="General">
                  <c:v>-181.48272695154</c:v>
                </c:pt>
                <c:pt idx="9474" formatCode="General">
                  <c:v>-181.51524603209501</c:v>
                </c:pt>
                <c:pt idx="9475" formatCode="General">
                  <c:v>-181.547765127784</c:v>
                </c:pt>
                <c:pt idx="9476" formatCode="General">
                  <c:v>-181.58028423859699</c:v>
                </c:pt>
                <c:pt idx="9477" formatCode="General">
                  <c:v>-181.61280336452501</c:v>
                </c:pt>
                <c:pt idx="9478" formatCode="General">
                  <c:v>-181.64532250555999</c:v>
                </c:pt>
                <c:pt idx="9479" formatCode="General">
                  <c:v>-181.67784166169201</c:v>
                </c:pt>
                <c:pt idx="9480" formatCode="General">
                  <c:v>-181.71036083291301</c:v>
                </c:pt>
                <c:pt idx="9481" formatCode="General">
                  <c:v>-181.74288001921201</c:v>
                </c:pt>
                <c:pt idx="9482" formatCode="General">
                  <c:v>-181.77539922058199</c:v>
                </c:pt>
                <c:pt idx="9483" formatCode="General">
                  <c:v>-181.807918437013</c:v>
                </c:pt>
                <c:pt idx="9484" formatCode="General">
                  <c:v>-181.84043766849501</c:v>
                </c:pt>
                <c:pt idx="9485" formatCode="General">
                  <c:v>-181.87295691502101</c:v>
                </c:pt>
                <c:pt idx="9486" formatCode="General">
                  <c:v>-181.905476176581</c:v>
                </c:pt>
                <c:pt idx="9487" formatCode="General">
                  <c:v>-181.937995453166</c:v>
                </c:pt>
                <c:pt idx="9488" formatCode="General">
                  <c:v>-181.970514744767</c:v>
                </c:pt>
                <c:pt idx="9489" formatCode="General">
                  <c:v>-182.00303405137601</c:v>
                </c:pt>
                <c:pt idx="9490" formatCode="General">
                  <c:v>-182.03555337298201</c:v>
                </c:pt>
                <c:pt idx="9491" formatCode="General">
                  <c:v>-182.06807270957799</c:v>
                </c:pt>
                <c:pt idx="9492" formatCode="General">
                  <c:v>-182.100592061154</c:v>
                </c:pt>
                <c:pt idx="9493" formatCode="General">
                  <c:v>-182.13311142770101</c:v>
                </c:pt>
                <c:pt idx="9494" formatCode="General">
                  <c:v>-182.165630809211</c:v>
                </c:pt>
                <c:pt idx="9495" formatCode="General">
                  <c:v>-182.19815020567501</c:v>
                </c:pt>
                <c:pt idx="9496" formatCode="General">
                  <c:v>-182.23066961708301</c:v>
                </c:pt>
                <c:pt idx="9497" formatCode="General">
                  <c:v>-182.26318904342699</c:v>
                </c:pt>
                <c:pt idx="9498" formatCode="General">
                  <c:v>-182.295708484698</c:v>
                </c:pt>
                <c:pt idx="9499" formatCode="General">
                  <c:v>-182.32822794088599</c:v>
                </c:pt>
                <c:pt idx="9500" formatCode="General">
                  <c:v>-182.36074741198499</c:v>
                </c:pt>
                <c:pt idx="9501" formatCode="General">
                  <c:v>-182.39326689798301</c:v>
                </c:pt>
                <c:pt idx="9502" formatCode="General">
                  <c:v>-182.42578639887299</c:v>
                </c:pt>
                <c:pt idx="9503" formatCode="General">
                  <c:v>-182.45830591464599</c:v>
                </c:pt>
                <c:pt idx="9504" formatCode="General">
                  <c:v>-182.49082544529199</c:v>
                </c:pt>
                <c:pt idx="9505" formatCode="General">
                  <c:v>-182.52334499080399</c:v>
                </c:pt>
                <c:pt idx="9506" formatCode="General">
                  <c:v>-182.55586455117199</c:v>
                </c:pt>
                <c:pt idx="9507" formatCode="General">
                  <c:v>-182.58838412638701</c:v>
                </c:pt>
                <c:pt idx="9508" formatCode="General">
                  <c:v>-182.62090371644101</c:v>
                </c:pt>
                <c:pt idx="9509" formatCode="General">
                  <c:v>-182.65342332132499</c:v>
                </c:pt>
                <c:pt idx="9510" formatCode="General">
                  <c:v>-182.68594294103099</c:v>
                </c:pt>
                <c:pt idx="9511" formatCode="General">
                  <c:v>-182.71846257554901</c:v>
                </c:pt>
                <c:pt idx="9512" formatCode="General">
                  <c:v>-182.75098222487</c:v>
                </c:pt>
                <c:pt idx="9513" formatCode="General">
                  <c:v>-182.78350188898699</c:v>
                </c:pt>
                <c:pt idx="9514" formatCode="General">
                  <c:v>-182.81602156789</c:v>
                </c:pt>
                <c:pt idx="9515" formatCode="General">
                  <c:v>-182.848541261571</c:v>
                </c:pt>
                <c:pt idx="9516" formatCode="General">
                  <c:v>-182.881060970021</c:v>
                </c:pt>
                <c:pt idx="9517" formatCode="General">
                  <c:v>-182.91358069322999</c:v>
                </c:pt>
                <c:pt idx="9518" formatCode="General">
                  <c:v>-182.94610043119201</c:v>
                </c:pt>
                <c:pt idx="9519" formatCode="General">
                  <c:v>-182.978620183896</c:v>
                </c:pt>
                <c:pt idx="9520" formatCode="General">
                  <c:v>-183.011139951335</c:v>
                </c:pt>
                <c:pt idx="9521" formatCode="General">
                  <c:v>-183.04365973349999</c:v>
                </c:pt>
                <c:pt idx="9522" formatCode="General">
                  <c:v>-183.07617953038101</c:v>
                </c:pt>
                <c:pt idx="9523" formatCode="General">
                  <c:v>-183.108699341971</c:v>
                </c:pt>
                <c:pt idx="9524" formatCode="General">
                  <c:v>-183.14121916826099</c:v>
                </c:pt>
                <c:pt idx="9525" formatCode="General">
                  <c:v>-183.17373900924099</c:v>
                </c:pt>
                <c:pt idx="9526" formatCode="General">
                  <c:v>-183.20625886490501</c:v>
                </c:pt>
                <c:pt idx="9527" formatCode="General">
                  <c:v>-183.23877873524299</c:v>
                </c:pt>
                <c:pt idx="9528" formatCode="General">
                  <c:v>-183.271298620246</c:v>
                </c:pt>
                <c:pt idx="9529" formatCode="General">
                  <c:v>-183.303818519906</c:v>
                </c:pt>
                <c:pt idx="9530" formatCode="General">
                  <c:v>-183.33633843421401</c:v>
                </c:pt>
                <c:pt idx="9531" formatCode="General">
                  <c:v>-183.36885836316199</c:v>
                </c:pt>
                <c:pt idx="9532" formatCode="General">
                  <c:v>-183.401378306742</c:v>
                </c:pt>
                <c:pt idx="9533" formatCode="General">
                  <c:v>-183.43389826494399</c:v>
                </c:pt>
                <c:pt idx="9534" formatCode="General">
                  <c:v>-183.46641823776099</c:v>
                </c:pt>
                <c:pt idx="9535" formatCode="General">
                  <c:v>-183.49893822518399</c:v>
                </c:pt>
                <c:pt idx="9536" formatCode="General">
                  <c:v>-183.53145822720299</c:v>
                </c:pt>
                <c:pt idx="9537" formatCode="General">
                  <c:v>-183.56397824381199</c:v>
                </c:pt>
                <c:pt idx="9538" formatCode="General">
                  <c:v>-183.59649827500101</c:v>
                </c:pt>
                <c:pt idx="9539" formatCode="General">
                  <c:v>-183.62901832076301</c:v>
                </c:pt>
                <c:pt idx="9540" formatCode="General">
                  <c:v>-183.66153838108801</c:v>
                </c:pt>
                <c:pt idx="9541" formatCode="General">
                  <c:v>-183.69405845596901</c:v>
                </c:pt>
                <c:pt idx="9542" formatCode="General">
                  <c:v>-183.72657854539699</c:v>
                </c:pt>
                <c:pt idx="9543" formatCode="General">
                  <c:v>-183.759098649365</c:v>
                </c:pt>
                <c:pt idx="9544" formatCode="General">
                  <c:v>-183.79161876786401</c:v>
                </c:pt>
                <c:pt idx="9545" formatCode="General">
                  <c:v>-183.824138900886</c:v>
                </c:pt>
                <c:pt idx="9546" formatCode="General">
                  <c:v>-183.85665904842301</c:v>
                </c:pt>
                <c:pt idx="9547" formatCode="General">
                  <c:v>-183.88917921046701</c:v>
                </c:pt>
                <c:pt idx="9548" formatCode="General">
                  <c:v>-183.921699387009</c:v>
                </c:pt>
                <c:pt idx="9549" formatCode="General">
                  <c:v>-183.95421957804101</c:v>
                </c:pt>
                <c:pt idx="9550" formatCode="General">
                  <c:v>-183.986739783556</c:v>
                </c:pt>
                <c:pt idx="9551" formatCode="General">
                  <c:v>-184.01926000354501</c:v>
                </c:pt>
                <c:pt idx="9552" formatCode="General">
                  <c:v>-184.051780237999</c:v>
                </c:pt>
                <c:pt idx="9553" formatCode="General">
                  <c:v>-184.08430048691201</c:v>
                </c:pt>
                <c:pt idx="9554" formatCode="General">
                  <c:v>-184.116820750274</c:v>
                </c:pt>
                <c:pt idx="9555" formatCode="General">
                  <c:v>-184.149341028078</c:v>
                </c:pt>
                <c:pt idx="9556" formatCode="General">
                  <c:v>-184.18186132031599</c:v>
                </c:pt>
                <c:pt idx="9557" formatCode="General">
                  <c:v>-184.214381626978</c:v>
                </c:pt>
                <c:pt idx="9558" formatCode="General">
                  <c:v>-184.246901948058</c:v>
                </c:pt>
                <c:pt idx="9559" formatCode="General">
                  <c:v>-184.279422283548</c:v>
                </c:pt>
                <c:pt idx="9560" formatCode="General">
                  <c:v>-184.31194263343801</c:v>
                </c:pt>
                <c:pt idx="9561" formatCode="General">
                  <c:v>-184.34446299772199</c:v>
                </c:pt>
                <c:pt idx="9562" formatCode="General">
                  <c:v>-184.37698337639</c:v>
                </c:pt>
                <c:pt idx="9563" formatCode="General">
                  <c:v>-184.40950376943499</c:v>
                </c:pt>
                <c:pt idx="9564" formatCode="General">
                  <c:v>-184.442024176849</c:v>
                </c:pt>
                <c:pt idx="9565" formatCode="General">
                  <c:v>-184.47454459862399</c:v>
                </c:pt>
                <c:pt idx="9566" formatCode="General">
                  <c:v>-184.50706503475101</c:v>
                </c:pt>
                <c:pt idx="9567" formatCode="General">
                  <c:v>-184.539585485223</c:v>
                </c:pt>
                <c:pt idx="9568" formatCode="General">
                  <c:v>-184.57210595003201</c:v>
                </c:pt>
                <c:pt idx="9569" formatCode="General">
                  <c:v>-184.604626429169</c:v>
                </c:pt>
                <c:pt idx="9570" formatCode="General">
                  <c:v>-184.63714692262701</c:v>
                </c:pt>
                <c:pt idx="9571" formatCode="General">
                  <c:v>-184.669667430397</c:v>
                </c:pt>
                <c:pt idx="9572" formatCode="General">
                  <c:v>-184.702187952472</c:v>
                </c:pt>
                <c:pt idx="9573" formatCode="General">
                  <c:v>-184.73470848884301</c:v>
                </c:pt>
                <c:pt idx="9574" formatCode="General">
                  <c:v>-184.76722903950301</c:v>
                </c:pt>
                <c:pt idx="9575" formatCode="General">
                  <c:v>-184.79974960444301</c:v>
                </c:pt>
                <c:pt idx="9576" formatCode="General">
                  <c:v>-184.832270183655</c:v>
                </c:pt>
                <c:pt idx="9577" formatCode="General">
                  <c:v>-184.86479077713199</c:v>
                </c:pt>
                <c:pt idx="9578" formatCode="General">
                  <c:v>-184.89731138486499</c:v>
                </c:pt>
                <c:pt idx="9579" formatCode="General">
                  <c:v>-184.92983200684699</c:v>
                </c:pt>
                <c:pt idx="9580" formatCode="General">
                  <c:v>-184.96235264306901</c:v>
                </c:pt>
                <c:pt idx="9581" formatCode="General">
                  <c:v>-184.99487329352399</c:v>
                </c:pt>
                <c:pt idx="9582" formatCode="General">
                  <c:v>-185.02739395820299</c:v>
                </c:pt>
                <c:pt idx="9583" formatCode="General">
                  <c:v>-185.05991463709901</c:v>
                </c:pt>
                <c:pt idx="9584" formatCode="General">
                  <c:v>-185.09243533020299</c:v>
                </c:pt>
                <c:pt idx="9585" formatCode="General">
                  <c:v>-185.12495603750801</c:v>
                </c:pt>
                <c:pt idx="9586" formatCode="General">
                  <c:v>-185.15747675900599</c:v>
                </c:pt>
                <c:pt idx="9587" formatCode="General">
                  <c:v>-185.18999749468799</c:v>
                </c:pt>
                <c:pt idx="9588" formatCode="General">
                  <c:v>-185.22251824454801</c:v>
                </c:pt>
                <c:pt idx="9589" formatCode="General">
                  <c:v>-185.25503900857601</c:v>
                </c:pt>
                <c:pt idx="9590" formatCode="General">
                  <c:v>-185.287559786765</c:v>
                </c:pt>
                <c:pt idx="9591" formatCode="General">
                  <c:v>-185.32008057910701</c:v>
                </c:pt>
                <c:pt idx="9592" formatCode="General">
                  <c:v>-185.352601385594</c:v>
                </c:pt>
                <c:pt idx="9593" formatCode="General">
                  <c:v>-185.38512220621899</c:v>
                </c:pt>
                <c:pt idx="9594" formatCode="General">
                  <c:v>-185.41764304097299</c:v>
                </c:pt>
                <c:pt idx="9595" formatCode="General">
                  <c:v>-185.450163889848</c:v>
                </c:pt>
                <c:pt idx="9596" formatCode="General">
                  <c:v>-185.482684752837</c:v>
                </c:pt>
                <c:pt idx="9597" formatCode="General">
                  <c:v>-185.51520562993099</c:v>
                </c:pt>
                <c:pt idx="9598" formatCode="General">
                  <c:v>-185.547726521123</c:v>
                </c:pt>
                <c:pt idx="9599" formatCode="General">
                  <c:v>-185.58024742640501</c:v>
                </c:pt>
                <c:pt idx="9600" formatCode="General">
                  <c:v>-185.61276834576901</c:v>
                </c:pt>
                <c:pt idx="9601" formatCode="General">
                  <c:v>-185.64528927920699</c:v>
                </c:pt>
                <c:pt idx="9602" formatCode="General">
                  <c:v>-185.67781022671201</c:v>
                </c:pt>
                <c:pt idx="9603" formatCode="General">
                  <c:v>-185.71033118827501</c:v>
                </c:pt>
                <c:pt idx="9604" formatCode="General">
                  <c:v>-185.74285216388799</c:v>
                </c:pt>
                <c:pt idx="9605" formatCode="General">
                  <c:v>-185.775373153544</c:v>
                </c:pt>
                <c:pt idx="9606" formatCode="General">
                  <c:v>-185.80789415723501</c:v>
                </c:pt>
                <c:pt idx="9607" formatCode="General">
                  <c:v>-185.84041517495299</c:v>
                </c:pt>
                <c:pt idx="9608" formatCode="General">
                  <c:v>-185.87293620669001</c:v>
                </c:pt>
                <c:pt idx="9609" formatCode="General">
                  <c:v>-185.90545725243899</c:v>
                </c:pt>
                <c:pt idx="9610" formatCode="General">
                  <c:v>-185.93797831219101</c:v>
                </c:pt>
                <c:pt idx="9611" formatCode="General">
                  <c:v>-185.97049938593901</c:v>
                </c:pt>
                <c:pt idx="9612" formatCode="General">
                  <c:v>-186.00302047367501</c:v>
                </c:pt>
                <c:pt idx="9613" formatCode="General">
                  <c:v>-186.03554157539099</c:v>
                </c:pt>
                <c:pt idx="9614" formatCode="General">
                  <c:v>-186.06806269108</c:v>
                </c:pt>
                <c:pt idx="9615" formatCode="General">
                  <c:v>-186.10058382073299</c:v>
                </c:pt>
                <c:pt idx="9616" formatCode="General">
                  <c:v>-186.133104964343</c:v>
                </c:pt>
                <c:pt idx="9617" formatCode="General">
                  <c:v>-186.16562612190199</c:v>
                </c:pt>
                <c:pt idx="9618" formatCode="General">
                  <c:v>-186.198147293402</c:v>
                </c:pt>
                <c:pt idx="9619" formatCode="General">
                  <c:v>-186.23066847883501</c:v>
                </c:pt>
                <c:pt idx="9620" formatCode="General">
                  <c:v>-186.26318967819401</c:v>
                </c:pt>
                <c:pt idx="9621" formatCode="General">
                  <c:v>-186.295710891472</c:v>
                </c:pt>
                <c:pt idx="9622" formatCode="General">
                  <c:v>-186.328232118659</c:v>
                </c:pt>
                <c:pt idx="9623" formatCode="General">
                  <c:v>-186.360753359749</c:v>
                </c:pt>
                <c:pt idx="9624" formatCode="General">
                  <c:v>-186.393274614733</c:v>
                </c:pt>
                <c:pt idx="9625" formatCode="General">
                  <c:v>-186.42579588360499</c:v>
                </c:pt>
                <c:pt idx="9626" formatCode="General">
                  <c:v>-186.45831716635601</c:v>
                </c:pt>
                <c:pt idx="9627" formatCode="General">
                  <c:v>-186.49083846297799</c:v>
                </c:pt>
                <c:pt idx="9628" formatCode="General">
                  <c:v>-186.52335977346399</c:v>
                </c:pt>
                <c:pt idx="9629" formatCode="General">
                  <c:v>-186.55588109780601</c:v>
                </c:pt>
                <c:pt idx="9630" formatCode="General">
                  <c:v>-186.58840243599701</c:v>
                </c:pt>
                <c:pt idx="9631" formatCode="General">
                  <c:v>-186.62092378802799</c:v>
                </c:pt>
                <c:pt idx="9632" formatCode="General">
                  <c:v>-186.65344515389199</c:v>
                </c:pt>
                <c:pt idx="9633" formatCode="General">
                  <c:v>-186.685966533581</c:v>
                </c:pt>
                <c:pt idx="9634" formatCode="General">
                  <c:v>-186.71848792708801</c:v>
                </c:pt>
                <c:pt idx="9635" formatCode="General">
                  <c:v>-186.75100933440501</c:v>
                </c:pt>
                <c:pt idx="9636" formatCode="General">
                  <c:v>-186.783530755524</c:v>
                </c:pt>
                <c:pt idx="9637" formatCode="General">
                  <c:v>-186.816052190438</c:v>
                </c:pt>
                <c:pt idx="9638" formatCode="General">
                  <c:v>-186.84857363913801</c:v>
                </c:pt>
                <c:pt idx="9639" formatCode="General">
                  <c:v>-186.881095101618</c:v>
                </c:pt>
                <c:pt idx="9640" formatCode="General">
                  <c:v>-186.91361657786999</c:v>
                </c:pt>
                <c:pt idx="9641" formatCode="General">
                  <c:v>-186.94613806788499</c:v>
                </c:pt>
                <c:pt idx="9642" formatCode="General">
                  <c:v>-186.97865957165601</c:v>
                </c:pt>
                <c:pt idx="9643" formatCode="General">
                  <c:v>-187.011181089177</c:v>
                </c:pt>
                <c:pt idx="9644" formatCode="General">
                  <c:v>-187.04370262043801</c:v>
                </c:pt>
                <c:pt idx="9645" formatCode="General">
                  <c:v>-187.076224165432</c:v>
                </c:pt>
                <c:pt idx="9646" formatCode="General">
                  <c:v>-187.10874572415301</c:v>
                </c:pt>
                <c:pt idx="9647" formatCode="General">
                  <c:v>-187.141267296591</c:v>
                </c:pt>
                <c:pt idx="9648" formatCode="General">
                  <c:v>-187.17378888274001</c:v>
                </c:pt>
                <c:pt idx="9649" formatCode="General">
                  <c:v>-187.20631048259199</c:v>
                </c:pt>
                <c:pt idx="9650" formatCode="General">
                  <c:v>-187.23883209613999</c:v>
                </c:pt>
                <c:pt idx="9651" formatCode="General">
                  <c:v>-187.271353723375</c:v>
                </c:pt>
                <c:pt idx="9652" formatCode="General">
                  <c:v>-187.30387536429001</c:v>
                </c:pt>
                <c:pt idx="9653" formatCode="General">
                  <c:v>-187.33639701887799</c:v>
                </c:pt>
                <c:pt idx="9654" formatCode="General">
                  <c:v>-187.36891868712999</c:v>
                </c:pt>
                <c:pt idx="9655" formatCode="General">
                  <c:v>-187.40144036903999</c:v>
                </c:pt>
                <c:pt idx="9656" formatCode="General">
                  <c:v>-187.4339620646</c:v>
                </c:pt>
                <c:pt idx="9657" formatCode="General">
                  <c:v>-187.46648377380299</c:v>
                </c:pt>
                <c:pt idx="9658" formatCode="General">
                  <c:v>-187.499005496639</c:v>
                </c:pt>
                <c:pt idx="9659" formatCode="General">
                  <c:v>-187.53152723310399</c:v>
                </c:pt>
                <c:pt idx="9660" formatCode="General">
                  <c:v>-187.56404898318701</c:v>
                </c:pt>
                <c:pt idx="9661" formatCode="General">
                  <c:v>-187.596570746883</c:v>
                </c:pt>
                <c:pt idx="9662" formatCode="General">
                  <c:v>-187.62909252418399</c:v>
                </c:pt>
                <c:pt idx="9663" formatCode="General">
                  <c:v>-187.66161431508101</c:v>
                </c:pt>
                <c:pt idx="9664" formatCode="General">
                  <c:v>-187.69413611956799</c:v>
                </c:pt>
                <c:pt idx="9665" formatCode="General">
                  <c:v>-187.72665793763699</c:v>
                </c:pt>
                <c:pt idx="9666" formatCode="General">
                  <c:v>-187.75917976928</c:v>
                </c:pt>
                <c:pt idx="9667" formatCode="General">
                  <c:v>-187.79170161448999</c:v>
                </c:pt>
                <c:pt idx="9668" formatCode="General">
                  <c:v>-187.82422347325999</c:v>
                </c:pt>
                <c:pt idx="9669" formatCode="General">
                  <c:v>-187.856745345581</c:v>
                </c:pt>
                <c:pt idx="9670" formatCode="General">
                  <c:v>-187.889267231448</c:v>
                </c:pt>
                <c:pt idx="9671" formatCode="General">
                  <c:v>-187.92178913085101</c:v>
                </c:pt>
                <c:pt idx="9672" formatCode="General">
                  <c:v>-187.95431104378301</c:v>
                </c:pt>
                <c:pt idx="9673" formatCode="General">
                  <c:v>-187.98683297023899</c:v>
                </c:pt>
                <c:pt idx="9674" formatCode="General">
                  <c:v>-188.01935491020899</c:v>
                </c:pt>
                <c:pt idx="9675" formatCode="General">
                  <c:v>-188.05187686368799</c:v>
                </c:pt>
                <c:pt idx="9676" formatCode="General">
                  <c:v>-188.08439883066799</c:v>
                </c:pt>
                <c:pt idx="9677" formatCode="General">
                  <c:v>-188.116920811141</c:v>
                </c:pt>
                <c:pt idx="9678" formatCode="General">
                  <c:v>-188.14944280510201</c:v>
                </c:pt>
                <c:pt idx="9679" formatCode="General">
                  <c:v>-188.18196481254199</c:v>
                </c:pt>
                <c:pt idx="9680" formatCode="General">
                  <c:v>-188.214486833455</c:v>
                </c:pt>
                <c:pt idx="9681" formatCode="General">
                  <c:v>-188.24700886783299</c:v>
                </c:pt>
                <c:pt idx="9682" formatCode="General">
                  <c:v>-188.279530915669</c:v>
                </c:pt>
                <c:pt idx="9683" formatCode="General">
                  <c:v>-188.31205297695701</c:v>
                </c:pt>
                <c:pt idx="9684" formatCode="General">
                  <c:v>-188.344575051688</c:v>
                </c:pt>
                <c:pt idx="9685" formatCode="General">
                  <c:v>-188.377097139857</c:v>
                </c:pt>
                <c:pt idx="9686" formatCode="General">
                  <c:v>-188.409619241456</c:v>
                </c:pt>
                <c:pt idx="9687" formatCode="General">
                  <c:v>-188.44214135647701</c:v>
                </c:pt>
                <c:pt idx="9688" formatCode="General">
                  <c:v>-188.474663484914</c:v>
                </c:pt>
                <c:pt idx="9689" formatCode="General">
                  <c:v>-188.50718562675999</c:v>
                </c:pt>
                <c:pt idx="9690" formatCode="General">
                  <c:v>-188.53970778200701</c:v>
                </c:pt>
                <c:pt idx="9691" formatCode="General">
                  <c:v>-188.57222995064899</c:v>
                </c:pt>
                <c:pt idx="9692" formatCode="General">
                  <c:v>-188.60475213267799</c:v>
                </c:pt>
                <c:pt idx="9693" formatCode="General">
                  <c:v>-188.63727432808801</c:v>
                </c:pt>
                <c:pt idx="9694" formatCode="General">
                  <c:v>-188.66979653687099</c:v>
                </c:pt>
                <c:pt idx="9695" formatCode="General">
                  <c:v>-188.70231875902101</c:v>
                </c:pt>
                <c:pt idx="9696" formatCode="General">
                  <c:v>-188.73484099453</c:v>
                </c:pt>
                <c:pt idx="9697" formatCode="General">
                  <c:v>-188.767363243391</c:v>
                </c:pt>
                <c:pt idx="9698" formatCode="General">
                  <c:v>-188.79988550559699</c:v>
                </c:pt>
                <c:pt idx="9699" formatCode="General">
                  <c:v>-188.832407781141</c:v>
                </c:pt>
                <c:pt idx="9700" formatCode="General">
                  <c:v>-188.86493007001701</c:v>
                </c:pt>
                <c:pt idx="9701" formatCode="General">
                  <c:v>-188.897452372217</c:v>
                </c:pt>
                <c:pt idx="9702" formatCode="General">
                  <c:v>-188.92997468773399</c:v>
                </c:pt>
                <c:pt idx="9703" formatCode="General">
                  <c:v>-188.962497016562</c:v>
                </c:pt>
                <c:pt idx="9704" formatCode="General">
                  <c:v>-188.99501935869199</c:v>
                </c:pt>
                <c:pt idx="9705" formatCode="General">
                  <c:v>-189.027541714119</c:v>
                </c:pt>
                <c:pt idx="9706" formatCode="General">
                  <c:v>-189.060064082835</c:v>
                </c:pt>
                <c:pt idx="9707" formatCode="General">
                  <c:v>-189.092586464833</c:v>
                </c:pt>
                <c:pt idx="9708" formatCode="General">
                  <c:v>-189.12510886010699</c:v>
                </c:pt>
                <c:pt idx="9709" formatCode="General">
                  <c:v>-189.157631268649</c:v>
                </c:pt>
                <c:pt idx="9710" formatCode="General">
                  <c:v>-189.19015369045201</c:v>
                </c:pt>
                <c:pt idx="9711" formatCode="General">
                  <c:v>-189.22267612550999</c:v>
                </c:pt>
                <c:pt idx="9712" formatCode="General">
                  <c:v>-189.25519857381499</c:v>
                </c:pt>
                <c:pt idx="9713" formatCode="General">
                  <c:v>-189.28772103536099</c:v>
                </c:pt>
                <c:pt idx="9714" formatCode="General">
                  <c:v>-189.32024351013999</c:v>
                </c:pt>
                <c:pt idx="9715" formatCode="General">
                  <c:v>-189.352765998146</c:v>
                </c:pt>
                <c:pt idx="9716" formatCode="General">
                  <c:v>-189.385288499372</c:v>
                </c:pt>
                <c:pt idx="9717" formatCode="General">
                  <c:v>-189.41781101381</c:v>
                </c:pt>
                <c:pt idx="9718" formatCode="General">
                  <c:v>-189.450333541455</c:v>
                </c:pt>
                <c:pt idx="9719" formatCode="General">
                  <c:v>-189.48285608229801</c:v>
                </c:pt>
                <c:pt idx="9720" formatCode="General">
                  <c:v>-189.51537863633399</c:v>
                </c:pt>
                <c:pt idx="9721" formatCode="General">
                  <c:v>-189.54790120355401</c:v>
                </c:pt>
                <c:pt idx="9722" formatCode="General">
                  <c:v>-189.58042378395299</c:v>
                </c:pt>
                <c:pt idx="9723" formatCode="General">
                  <c:v>-189.612946377524</c:v>
                </c:pt>
                <c:pt idx="9724" formatCode="General">
                  <c:v>-189.645468984259</c:v>
                </c:pt>
                <c:pt idx="9725" formatCode="General">
                  <c:v>-189.677991604152</c:v>
                </c:pt>
                <c:pt idx="9726" formatCode="General">
                  <c:v>-189.71051423719601</c:v>
                </c:pt>
                <c:pt idx="9727" formatCode="General">
                  <c:v>-189.743036883385</c:v>
                </c:pt>
                <c:pt idx="9728" formatCode="General">
                  <c:v>-189.77555954271099</c:v>
                </c:pt>
                <c:pt idx="9729" formatCode="General">
                  <c:v>-189.80808221516801</c:v>
                </c:pt>
                <c:pt idx="9730" formatCode="General">
                  <c:v>-189.84060490075001</c:v>
                </c:pt>
                <c:pt idx="9731" formatCode="General">
                  <c:v>-189.873127599448</c:v>
                </c:pt>
                <c:pt idx="9732" formatCode="General">
                  <c:v>-189.905650311258</c:v>
                </c:pt>
                <c:pt idx="9733" formatCode="General">
                  <c:v>-189.93817303617101</c:v>
                </c:pt>
                <c:pt idx="9734" formatCode="General">
                  <c:v>-189.97069577418199</c:v>
                </c:pt>
                <c:pt idx="9735" formatCode="General">
                  <c:v>-190.00321852528299</c:v>
                </c:pt>
                <c:pt idx="9736" formatCode="General">
                  <c:v>-190.03574128946701</c:v>
                </c:pt>
                <c:pt idx="9737" formatCode="General">
                  <c:v>-190.068264066729</c:v>
                </c:pt>
                <c:pt idx="9738" formatCode="General">
                  <c:v>-190.100786857061</c:v>
                </c:pt>
                <c:pt idx="9739" formatCode="General">
                  <c:v>-190.13330966045601</c:v>
                </c:pt>
                <c:pt idx="9740" formatCode="General">
                  <c:v>-190.16583247690801</c:v>
                </c:pt>
                <c:pt idx="9741" formatCode="General">
                  <c:v>-190.198355306411</c:v>
                </c:pt>
                <c:pt idx="9742" formatCode="General">
                  <c:v>-190.230878148957</c:v>
                </c:pt>
                <c:pt idx="9743" formatCode="General">
                  <c:v>-190.26340100453899</c:v>
                </c:pt>
                <c:pt idx="9744" formatCode="General">
                  <c:v>-190.295923873151</c:v>
                </c:pt>
                <c:pt idx="9745" formatCode="General">
                  <c:v>-190.328446754787</c:v>
                </c:pt>
                <c:pt idx="9746" formatCode="General">
                  <c:v>-190.36096964943999</c:v>
                </c:pt>
                <c:pt idx="9747" formatCode="General">
                  <c:v>-190.39349255710201</c:v>
                </c:pt>
                <c:pt idx="9748" formatCode="General">
                  <c:v>-190.42601547776701</c:v>
                </c:pt>
                <c:pt idx="9749" formatCode="General">
                  <c:v>-190.458538411429</c:v>
                </c:pt>
                <c:pt idx="9750" formatCode="General">
                  <c:v>-190.491061358081</c:v>
                </c:pt>
                <c:pt idx="9751" formatCode="General">
                  <c:v>-190.523584317716</c:v>
                </c:pt>
                <c:pt idx="9752" formatCode="General">
                  <c:v>-190.55610729032699</c:v>
                </c:pt>
                <c:pt idx="9753" formatCode="General">
                  <c:v>-190.588630275909</c:v>
                </c:pt>
                <c:pt idx="9754" formatCode="General">
                  <c:v>-190.62115327445301</c:v>
                </c:pt>
                <c:pt idx="9755" formatCode="General">
                  <c:v>-190.65367628595399</c:v>
                </c:pt>
                <c:pt idx="9756" formatCode="General">
                  <c:v>-190.68619931040399</c:v>
                </c:pt>
                <c:pt idx="9757" formatCode="General">
                  <c:v>-190.71872234779801</c:v>
                </c:pt>
                <c:pt idx="9758" formatCode="General">
                  <c:v>-190.75124539812799</c:v>
                </c:pt>
                <c:pt idx="9759" formatCode="General">
                  <c:v>-190.783768461389</c:v>
                </c:pt>
                <c:pt idx="9760" formatCode="General">
                  <c:v>-190.816291537572</c:v>
                </c:pt>
                <c:pt idx="9761" formatCode="General">
                  <c:v>-190.84881462667201</c:v>
                </c:pt>
                <c:pt idx="9762" formatCode="General">
                  <c:v>-190.88133772868099</c:v>
                </c:pt>
                <c:pt idx="9763" formatCode="General">
                  <c:v>-190.91386084359399</c:v>
                </c:pt>
                <c:pt idx="9764" formatCode="General">
                  <c:v>-190.946383971404</c:v>
                </c:pt>
                <c:pt idx="9765" formatCode="General">
                  <c:v>-190.978907112103</c:v>
                </c:pt>
                <c:pt idx="9766" formatCode="General">
                  <c:v>-191.01143026568599</c:v>
                </c:pt>
                <c:pt idx="9767" formatCode="General">
                  <c:v>-191.043953432146</c:v>
                </c:pt>
                <c:pt idx="9768" formatCode="General">
                  <c:v>-191.07647661147499</c:v>
                </c:pt>
                <c:pt idx="9769" formatCode="General">
                  <c:v>-191.10899980366801</c:v>
                </c:pt>
                <c:pt idx="9770" formatCode="General">
                  <c:v>-191.141523008718</c:v>
                </c:pt>
                <c:pt idx="9771" formatCode="General">
                  <c:v>-191.174046226618</c:v>
                </c:pt>
                <c:pt idx="9772" formatCode="General">
                  <c:v>-191.20656945736201</c:v>
                </c:pt>
                <c:pt idx="9773" formatCode="General">
                  <c:v>-191.23909270094299</c:v>
                </c:pt>
                <c:pt idx="9774" formatCode="General">
                  <c:v>-191.27161595735399</c:v>
                </c:pt>
                <c:pt idx="9775" formatCode="General">
                  <c:v>-191.304139226589</c:v>
                </c:pt>
                <c:pt idx="9776" formatCode="General">
                  <c:v>-191.33666250864101</c:v>
                </c:pt>
                <c:pt idx="9777" formatCode="General">
                  <c:v>-191.369185803504</c:v>
                </c:pt>
                <c:pt idx="9778" formatCode="General">
                  <c:v>-191.40170911117099</c:v>
                </c:pt>
                <c:pt idx="9779" formatCode="General">
                  <c:v>-191.434232431635</c:v>
                </c:pt>
                <c:pt idx="9780" formatCode="General">
                  <c:v>-191.46675576489</c:v>
                </c:pt>
                <c:pt idx="9781" formatCode="General">
                  <c:v>-191.499279110929</c:v>
                </c:pt>
                <c:pt idx="9782" formatCode="General">
                  <c:v>-191.531802469746</c:v>
                </c:pt>
                <c:pt idx="9783" formatCode="General">
                  <c:v>-191.56432584133501</c:v>
                </c:pt>
                <c:pt idx="9784" formatCode="General">
                  <c:v>-191.59684922568701</c:v>
                </c:pt>
                <c:pt idx="9785" formatCode="General">
                  <c:v>-191.629372622798</c:v>
                </c:pt>
                <c:pt idx="9786" formatCode="General">
                  <c:v>-191.66189603266</c:v>
                </c:pt>
                <c:pt idx="9787" formatCode="General">
                  <c:v>-191.694419455267</c:v>
                </c:pt>
                <c:pt idx="9788" formatCode="General">
                  <c:v>-191.72694289061201</c:v>
                </c:pt>
                <c:pt idx="9789" formatCode="General">
                  <c:v>-191.75946633868901</c:v>
                </c:pt>
                <c:pt idx="9790" formatCode="General">
                  <c:v>-191.79198979949101</c:v>
                </c:pt>
                <c:pt idx="9791" formatCode="General">
                  <c:v>-191.82451327301101</c:v>
                </c:pt>
                <c:pt idx="9792" formatCode="General">
                  <c:v>-191.85703675924401</c:v>
                </c:pt>
                <c:pt idx="9793" formatCode="General">
                  <c:v>-191.889560258182</c:v>
                </c:pt>
                <c:pt idx="9794" formatCode="General">
                  <c:v>-191.92208376981901</c:v>
                </c:pt>
                <c:pt idx="9795" formatCode="General">
                  <c:v>-191.95460729414901</c:v>
                </c:pt>
                <c:pt idx="9796" formatCode="General">
                  <c:v>-191.987130831164</c:v>
                </c:pt>
                <c:pt idx="9797" formatCode="General">
                  <c:v>-192.01965438085901</c:v>
                </c:pt>
                <c:pt idx="9798" formatCode="General">
                  <c:v>-192.05217794322701</c:v>
                </c:pt>
                <c:pt idx="9799" formatCode="General">
                  <c:v>-192.084701518261</c:v>
                </c:pt>
                <c:pt idx="9800" formatCode="General">
                  <c:v>-192.11722510595499</c:v>
                </c:pt>
                <c:pt idx="9801" formatCode="General">
                  <c:v>-192.149748706303</c:v>
                </c:pt>
                <c:pt idx="9802" formatCode="General">
                  <c:v>-192.182272319297</c:v>
                </c:pt>
                <c:pt idx="9803" formatCode="General">
                  <c:v>-192.21479594493101</c:v>
                </c:pt>
                <c:pt idx="9804" formatCode="General">
                  <c:v>-192.24731958319899</c:v>
                </c:pt>
                <c:pt idx="9805" formatCode="General">
                  <c:v>-192.27984323409399</c:v>
                </c:pt>
                <c:pt idx="9806" formatCode="General">
                  <c:v>-192.31236689761101</c:v>
                </c:pt>
                <c:pt idx="9807" formatCode="General">
                  <c:v>-192.344890573741</c:v>
                </c:pt>
                <c:pt idx="9808" formatCode="General">
                  <c:v>-192.37741426247899</c:v>
                </c:pt>
                <c:pt idx="9809" formatCode="General">
                  <c:v>-192.409937963819</c:v>
                </c:pt>
                <c:pt idx="9810" formatCode="General">
                  <c:v>-192.44246167775299</c:v>
                </c:pt>
                <c:pt idx="9811" formatCode="General">
                  <c:v>-192.474985404275</c:v>
                </c:pt>
                <c:pt idx="9812" formatCode="General">
                  <c:v>-192.50750914337999</c:v>
                </c:pt>
                <c:pt idx="9813" formatCode="General">
                  <c:v>-192.54003289505999</c:v>
                </c:pt>
                <c:pt idx="9814" formatCode="General">
                  <c:v>-192.57255665930799</c:v>
                </c:pt>
                <c:pt idx="9815" formatCode="General">
                  <c:v>-192.60508043611901</c:v>
                </c:pt>
                <c:pt idx="9816" formatCode="General">
                  <c:v>-192.637604225486</c:v>
                </c:pt>
                <c:pt idx="9817" formatCode="General">
                  <c:v>-192.670128027403</c:v>
                </c:pt>
                <c:pt idx="9818" formatCode="General">
                  <c:v>-192.70265184186201</c:v>
                </c:pt>
                <c:pt idx="9819" formatCode="General">
                  <c:v>-192.735175668859</c:v>
                </c:pt>
                <c:pt idx="9820" formatCode="General">
                  <c:v>-192.76769950838499</c:v>
                </c:pt>
                <c:pt idx="9821" formatCode="General">
                  <c:v>-192.80022336043501</c:v>
                </c:pt>
                <c:pt idx="9822" formatCode="General">
                  <c:v>-192.83274722500201</c:v>
                </c:pt>
                <c:pt idx="9823" formatCode="General">
                  <c:v>-192.86527110207999</c:v>
                </c:pt>
                <c:pt idx="9824" formatCode="General">
                  <c:v>-192.89779499166201</c:v>
                </c:pt>
                <c:pt idx="9825" formatCode="General">
                  <c:v>-192.930318893742</c:v>
                </c:pt>
                <c:pt idx="9826" formatCode="General">
                  <c:v>-192.96284280831301</c:v>
                </c:pt>
                <c:pt idx="9827" formatCode="General">
                  <c:v>-192.99536673537</c:v>
                </c:pt>
                <c:pt idx="9828" formatCode="General">
                  <c:v>-193.027890674905</c:v>
                </c:pt>
                <c:pt idx="9829" formatCode="General">
                  <c:v>-193.06041462691201</c:v>
                </c:pt>
                <c:pt idx="9830" formatCode="General">
                  <c:v>-193.09293859138501</c:v>
                </c:pt>
                <c:pt idx="9831" formatCode="General">
                  <c:v>-193.125462568318</c:v>
                </c:pt>
                <c:pt idx="9832" formatCode="General">
                  <c:v>-193.157986557703</c:v>
                </c:pt>
                <c:pt idx="9833" formatCode="General">
                  <c:v>-193.190510559535</c:v>
                </c:pt>
                <c:pt idx="9834" formatCode="General">
                  <c:v>-193.22303457380701</c:v>
                </c:pt>
                <c:pt idx="9835" formatCode="General">
                  <c:v>-193.25555860051199</c:v>
                </c:pt>
                <c:pt idx="9836" formatCode="General">
                  <c:v>-193.28808263964501</c:v>
                </c:pt>
                <c:pt idx="9837" formatCode="General">
                  <c:v>-193.320606691199</c:v>
                </c:pt>
                <c:pt idx="9838" formatCode="General">
                  <c:v>-193.353130755167</c:v>
                </c:pt>
                <c:pt idx="9839" formatCode="General">
                  <c:v>-193.38565483154301</c:v>
                </c:pt>
                <c:pt idx="9840" formatCode="General">
                  <c:v>-193.41817892032199</c:v>
                </c:pt>
                <c:pt idx="9841" formatCode="General">
                  <c:v>-193.450703021495</c:v>
                </c:pt>
                <c:pt idx="9842" formatCode="General">
                  <c:v>-193.48322713505701</c:v>
                </c:pt>
                <c:pt idx="9843" formatCode="General">
                  <c:v>-193.51575126100201</c:v>
                </c:pt>
                <c:pt idx="9844" formatCode="General">
                  <c:v>-193.54827539932299</c:v>
                </c:pt>
                <c:pt idx="9845" formatCode="General">
                  <c:v>-193.58079955001401</c:v>
                </c:pt>
                <c:pt idx="9846" formatCode="General">
                  <c:v>-193.61332371306901</c:v>
                </c:pt>
                <c:pt idx="9847" formatCode="General">
                  <c:v>-193.64584788848001</c:v>
                </c:pt>
                <c:pt idx="9848" formatCode="General">
                  <c:v>-193.678372076241</c:v>
                </c:pt>
                <c:pt idx="9849" formatCode="General">
                  <c:v>-193.710896276347</c:v>
                </c:pt>
                <c:pt idx="9850" formatCode="General">
                  <c:v>-193.74342048879001</c:v>
                </c:pt>
                <c:pt idx="9851" formatCode="General">
                  <c:v>-193.775944713564</c:v>
                </c:pt>
                <c:pt idx="9852" formatCode="General">
                  <c:v>-193.80846895066301</c:v>
                </c:pt>
                <c:pt idx="9853" formatCode="General">
                  <c:v>-193.84099320007999</c:v>
                </c:pt>
                <c:pt idx="9854" formatCode="General">
                  <c:v>-193.873517461809</c:v>
                </c:pt>
                <c:pt idx="9855" formatCode="General">
                  <c:v>-193.90604173584299</c:v>
                </c:pt>
                <c:pt idx="9856" formatCode="General">
                  <c:v>-193.938566022175</c:v>
                </c:pt>
                <c:pt idx="9857" formatCode="General">
                  <c:v>-193.97109032080101</c:v>
                </c:pt>
                <c:pt idx="9858" formatCode="General">
                  <c:v>-194.003614631712</c:v>
                </c:pt>
                <c:pt idx="9859" formatCode="General">
                  <c:v>-194.03613895490199</c:v>
                </c:pt>
                <c:pt idx="9860" formatCode="General">
                  <c:v>-194.068663290366</c:v>
                </c:pt>
                <c:pt idx="9861" formatCode="General">
                  <c:v>-194.10118763809601</c:v>
                </c:pt>
                <c:pt idx="9862" formatCode="General">
                  <c:v>-194.133711998086</c:v>
                </c:pt>
                <c:pt idx="9863" formatCode="General">
                  <c:v>-194.16623637033001</c:v>
                </c:pt>
                <c:pt idx="9864" formatCode="General">
                  <c:v>-194.19876075482199</c:v>
                </c:pt>
                <c:pt idx="9865" formatCode="General">
                  <c:v>-194.231285151554</c:v>
                </c:pt>
                <c:pt idx="9866" formatCode="General">
                  <c:v>-194.263809560521</c:v>
                </c:pt>
                <c:pt idx="9867" formatCode="General">
                  <c:v>-194.296333981716</c:v>
                </c:pt>
                <c:pt idx="9868" formatCode="General">
                  <c:v>-194.328858415132</c:v>
                </c:pt>
                <c:pt idx="9869" formatCode="General">
                  <c:v>-194.361382860764</c:v>
                </c:pt>
                <c:pt idx="9870" formatCode="General">
                  <c:v>-194.39390731860499</c:v>
                </c:pt>
                <c:pt idx="9871" formatCode="General">
                  <c:v>-194.42643178864699</c:v>
                </c:pt>
                <c:pt idx="9872" formatCode="General">
                  <c:v>-194.45895627088601</c:v>
                </c:pt>
                <c:pt idx="9873" formatCode="General">
                  <c:v>-194.49148076531401</c:v>
                </c:pt>
                <c:pt idx="9874" formatCode="General">
                  <c:v>-194.524005271926</c:v>
                </c:pt>
                <c:pt idx="9875" formatCode="General">
                  <c:v>-194.55652979071399</c:v>
                </c:pt>
                <c:pt idx="9876" formatCode="General">
                  <c:v>-194.58905432167199</c:v>
                </c:pt>
                <c:pt idx="9877" formatCode="General">
                  <c:v>-194.621578864794</c:v>
                </c:pt>
                <c:pt idx="9878" formatCode="General">
                  <c:v>-194.65410342007399</c:v>
                </c:pt>
                <c:pt idx="9879" formatCode="General">
                  <c:v>-194.68662798750401</c:v>
                </c:pt>
                <c:pt idx="9880" formatCode="General">
                  <c:v>-194.71915256707999</c:v>
                </c:pt>
                <c:pt idx="9881" formatCode="General">
                  <c:v>-194.751677158794</c:v>
                </c:pt>
                <c:pt idx="9882" formatCode="General">
                  <c:v>-194.78420176263899</c:v>
                </c:pt>
                <c:pt idx="9883" formatCode="General">
                  <c:v>-194.81672637861001</c:v>
                </c:pt>
                <c:pt idx="9884" formatCode="General">
                  <c:v>-194.8492510067</c:v>
                </c:pt>
                <c:pt idx="9885" formatCode="General">
                  <c:v>-194.88177564690301</c:v>
                </c:pt>
                <c:pt idx="9886" formatCode="General">
                  <c:v>-194.91430029921199</c:v>
                </c:pt>
                <c:pt idx="9887" formatCode="General">
                  <c:v>-194.946824963621</c:v>
                </c:pt>
                <c:pt idx="9888" formatCode="General">
                  <c:v>-194.97934964012401</c:v>
                </c:pt>
                <c:pt idx="9889" formatCode="General">
                  <c:v>-195.01187432871299</c:v>
                </c:pt>
                <c:pt idx="9890" formatCode="General">
                  <c:v>-195.04439902938401</c:v>
                </c:pt>
                <c:pt idx="9891" formatCode="General">
                  <c:v>-195.076923742129</c:v>
                </c:pt>
                <c:pt idx="9892" formatCode="General">
                  <c:v>-195.10944846694099</c:v>
                </c:pt>
                <c:pt idx="9893" formatCode="General">
                  <c:v>-195.14197320381601</c:v>
                </c:pt>
                <c:pt idx="9894" formatCode="General">
                  <c:v>-195.17449795274501</c:v>
                </c:pt>
                <c:pt idx="9895" formatCode="General">
                  <c:v>-195.207022713724</c:v>
                </c:pt>
                <c:pt idx="9896" formatCode="General">
                  <c:v>-195.23954748674501</c:v>
                </c:pt>
                <c:pt idx="9897" formatCode="General">
                  <c:v>-195.27207227180199</c:v>
                </c:pt>
                <c:pt idx="9898" formatCode="General">
                  <c:v>-195.304597068889</c:v>
                </c:pt>
                <c:pt idx="9899" formatCode="General">
                  <c:v>-195.33712187799901</c:v>
                </c:pt>
                <c:pt idx="9900" formatCode="General">
                  <c:v>-195.36964669912601</c:v>
                </c:pt>
                <c:pt idx="9901" formatCode="General">
                  <c:v>-195.40217153226399</c:v>
                </c:pt>
                <c:pt idx="9902" formatCode="General">
                  <c:v>-195.434696377406</c:v>
                </c:pt>
                <c:pt idx="9903" formatCode="General">
                  <c:v>-195.467221234546</c:v>
                </c:pt>
                <c:pt idx="9904" formatCode="General">
                  <c:v>-195.49974610367801</c:v>
                </c:pt>
                <c:pt idx="9905" formatCode="General">
                  <c:v>-195.53227098479499</c:v>
                </c:pt>
                <c:pt idx="9906" formatCode="General">
                  <c:v>-195.56479587789099</c:v>
                </c:pt>
                <c:pt idx="9907" formatCode="General">
                  <c:v>-195.597320782959</c:v>
                </c:pt>
                <c:pt idx="9908" formatCode="General">
                  <c:v>-195.62984569999401</c:v>
                </c:pt>
                <c:pt idx="9909" formatCode="General">
                  <c:v>-195.66237062898799</c:v>
                </c:pt>
                <c:pt idx="9910" formatCode="General">
                  <c:v>-195.69489556993599</c:v>
                </c:pt>
                <c:pt idx="9911" formatCode="General">
                  <c:v>-195.72742052283101</c:v>
                </c:pt>
                <c:pt idx="9912" formatCode="General">
                  <c:v>-195.75994548766599</c:v>
                </c:pt>
                <c:pt idx="9913" formatCode="General">
                  <c:v>-195.79247046443601</c:v>
                </c:pt>
                <c:pt idx="9914" formatCode="General">
                  <c:v>-195.82499545313499</c:v>
                </c:pt>
                <c:pt idx="9915" formatCode="General">
                  <c:v>-195.857520453755</c:v>
                </c:pt>
                <c:pt idx="9916" formatCode="General">
                  <c:v>-195.89004546628999</c:v>
                </c:pt>
                <c:pt idx="9917" formatCode="General">
                  <c:v>-195.92257049073501</c:v>
                </c:pt>
                <c:pt idx="9918" formatCode="General">
                  <c:v>-195.95509552708401</c:v>
                </c:pt>
                <c:pt idx="9919" formatCode="General">
                  <c:v>-195.98762057533099</c:v>
                </c:pt>
                <c:pt idx="9920" formatCode="General">
                  <c:v>-196.02014563547101</c:v>
                </c:pt>
                <c:pt idx="9921" formatCode="General">
                  <c:v>-196.05267070749801</c:v>
                </c:pt>
                <c:pt idx="9922" formatCode="General">
                  <c:v>-196.08519579140801</c:v>
                </c:pt>
                <c:pt idx="9923" formatCode="General">
                  <c:v>-196.117720887194</c:v>
                </c:pt>
                <c:pt idx="9924" formatCode="General">
                  <c:v>-196.15024599485099</c:v>
                </c:pt>
                <c:pt idx="9925" formatCode="General">
                  <c:v>-196.18277111437399</c:v>
                </c:pt>
                <c:pt idx="9926" formatCode="General">
                  <c:v>-196.215296245757</c:v>
                </c:pt>
                <c:pt idx="9927" formatCode="General">
                  <c:v>-196.24782138899499</c:v>
                </c:pt>
                <c:pt idx="9928" formatCode="General">
                  <c:v>-196.28034654408199</c:v>
                </c:pt>
                <c:pt idx="9929" formatCode="General">
                  <c:v>-196.312871711013</c:v>
                </c:pt>
                <c:pt idx="9930" formatCode="General">
                  <c:v>-196.34539688978199</c:v>
                </c:pt>
                <c:pt idx="9931" formatCode="General">
                  <c:v>-196.37792208038499</c:v>
                </c:pt>
                <c:pt idx="9932" formatCode="General">
                  <c:v>-196.410447282815</c:v>
                </c:pt>
                <c:pt idx="9933" formatCode="General">
                  <c:v>-196.44297249706699</c:v>
                </c:pt>
                <c:pt idx="9934" formatCode="General">
                  <c:v>-196.47549772313599</c:v>
                </c:pt>
                <c:pt idx="9935" formatCode="General">
                  <c:v>-196.508022961016</c:v>
                </c:pt>
                <c:pt idx="9936" formatCode="General">
                  <c:v>-196.54054821070099</c:v>
                </c:pt>
                <c:pt idx="9937" formatCode="General">
                  <c:v>-196.573073472186</c:v>
                </c:pt>
                <c:pt idx="9938" formatCode="General">
                  <c:v>-196.60559874546399</c:v>
                </c:pt>
                <c:pt idx="9939" formatCode="General">
                  <c:v>-196.63812403053001</c:v>
                </c:pt>
                <c:pt idx="9940" formatCode="General">
                  <c:v>-196.67064932737799</c:v>
                </c:pt>
                <c:pt idx="9941" formatCode="General">
                  <c:v>-196.70317463600199</c:v>
                </c:pt>
                <c:pt idx="9942" formatCode="General">
                  <c:v>-196.73569995639599</c:v>
                </c:pt>
                <c:pt idx="9943" formatCode="General">
                  <c:v>-196.76822528855499</c:v>
                </c:pt>
                <c:pt idx="9944" formatCode="General">
                  <c:v>-196.80075063247301</c:v>
                </c:pt>
                <c:pt idx="9945" formatCode="General">
                  <c:v>-196.833275988145</c:v>
                </c:pt>
                <c:pt idx="9946" formatCode="General">
                  <c:v>-196.86580135556301</c:v>
                </c:pt>
                <c:pt idx="9947" formatCode="General">
                  <c:v>-196.89832673472301</c:v>
                </c:pt>
                <c:pt idx="9948" formatCode="General">
                  <c:v>-196.93085212561999</c:v>
                </c:pt>
                <c:pt idx="9949" formatCode="General">
                  <c:v>-196.96337752824601</c:v>
                </c:pt>
                <c:pt idx="9950" formatCode="General">
                  <c:v>-196.99590294259701</c:v>
                </c:pt>
                <c:pt idx="9951" formatCode="General">
                  <c:v>-197.02842836866699</c:v>
                </c:pt>
                <c:pt idx="9952" formatCode="General">
                  <c:v>-197.06095380644999</c:v>
                </c:pt>
                <c:pt idx="9953" formatCode="General">
                  <c:v>-197.09347925594</c:v>
                </c:pt>
                <c:pt idx="9954" formatCode="General">
                  <c:v>-197.12600471713199</c:v>
                </c:pt>
                <c:pt idx="9955" formatCode="General">
                  <c:v>-197.158530190021</c:v>
                </c:pt>
                <c:pt idx="9956" formatCode="General">
                  <c:v>-197.19105567459999</c:v>
                </c:pt>
                <c:pt idx="9957" formatCode="General">
                  <c:v>-197.22358117086301</c:v>
                </c:pt>
                <c:pt idx="9958" formatCode="General">
                  <c:v>-197.25610667880699</c:v>
                </c:pt>
                <c:pt idx="9959" formatCode="General">
                  <c:v>-197.28863219842299</c:v>
                </c:pt>
                <c:pt idx="9960" formatCode="General">
                  <c:v>-197.32115772970801</c:v>
                </c:pt>
                <c:pt idx="9961" formatCode="General">
                  <c:v>-197.35368327265601</c:v>
                </c:pt>
                <c:pt idx="9962" formatCode="General">
                  <c:v>-197.38620882725999</c:v>
                </c:pt>
                <c:pt idx="9963" formatCode="General">
                  <c:v>-197.418734393515</c:v>
                </c:pt>
                <c:pt idx="9964" formatCode="General">
                  <c:v>-197.45125997141599</c:v>
                </c:pt>
                <c:pt idx="9965" formatCode="General">
                  <c:v>-197.48378556095801</c:v>
                </c:pt>
                <c:pt idx="9966" formatCode="General">
                  <c:v>-197.516311162134</c:v>
                </c:pt>
                <c:pt idx="9967" formatCode="General">
                  <c:v>-197.54883677493899</c:v>
                </c:pt>
                <c:pt idx="9968" formatCode="General">
                  <c:v>-197.581362399368</c:v>
                </c:pt>
                <c:pt idx="9969" formatCode="General">
                  <c:v>-197.61388803541499</c:v>
                </c:pt>
                <c:pt idx="9970" formatCode="General">
                  <c:v>-197.646413683074</c:v>
                </c:pt>
                <c:pt idx="9971" formatCode="General">
                  <c:v>-197.67893934233999</c:v>
                </c:pt>
                <c:pt idx="9972" formatCode="General">
                  <c:v>-197.711465013208</c:v>
                </c:pt>
                <c:pt idx="9973" formatCode="General">
                  <c:v>-197.74399069567201</c:v>
                </c:pt>
                <c:pt idx="9974" formatCode="General">
                  <c:v>-197.77651638972699</c:v>
                </c:pt>
                <c:pt idx="9975" formatCode="General">
                  <c:v>-197.80904209536601</c:v>
                </c:pt>
                <c:pt idx="9976" formatCode="General">
                  <c:v>-197.84156781258599</c:v>
                </c:pt>
                <c:pt idx="9977" formatCode="General">
                  <c:v>-197.87409354138001</c:v>
                </c:pt>
                <c:pt idx="9978" formatCode="General">
                  <c:v>-197.906619281742</c:v>
                </c:pt>
                <c:pt idx="9979" formatCode="General">
                  <c:v>-197.93914503366801</c:v>
                </c:pt>
                <c:pt idx="9980" formatCode="General">
                  <c:v>-197.971670797152</c:v>
                </c:pt>
                <c:pt idx="9981" formatCode="General">
                  <c:v>-198.00419657218799</c:v>
                </c:pt>
                <c:pt idx="9982" formatCode="General">
                  <c:v>-198.03672235877201</c:v>
                </c:pt>
                <c:pt idx="9983" formatCode="General">
                  <c:v>-198.069248156898</c:v>
                </c:pt>
                <c:pt idx="9984" formatCode="General">
                  <c:v>-198.10177396655999</c:v>
                </c:pt>
                <c:pt idx="9985" formatCode="General">
                  <c:v>-198.13429978775301</c:v>
                </c:pt>
                <c:pt idx="9986" formatCode="General">
                  <c:v>-198.166825620471</c:v>
                </c:pt>
                <c:pt idx="9987" formatCode="General">
                  <c:v>-198.19935146471099</c:v>
                </c:pt>
                <c:pt idx="9988" formatCode="General">
                  <c:v>-198.231877320465</c:v>
                </c:pt>
                <c:pt idx="9989" formatCode="General">
                  <c:v>-198.26440318772899</c:v>
                </c:pt>
                <c:pt idx="9990" formatCode="General">
                  <c:v>-198.296929066497</c:v>
                </c:pt>
                <c:pt idx="9991" formatCode="General">
                  <c:v>-198.32945495676401</c:v>
                </c:pt>
                <c:pt idx="9992" formatCode="General">
                  <c:v>-198.36198085852499</c:v>
                </c:pt>
                <c:pt idx="9993" formatCode="General">
                  <c:v>-198.39450677177501</c:v>
                </c:pt>
                <c:pt idx="9994" formatCode="General">
                  <c:v>-198.42703269650801</c:v>
                </c:pt>
                <c:pt idx="9995" formatCode="General">
                  <c:v>-198.45955863271899</c:v>
                </c:pt>
                <c:pt idx="9996" formatCode="General">
                  <c:v>-198.492084580403</c:v>
                </c:pt>
                <c:pt idx="9997" formatCode="General">
                  <c:v>-198.524610539554</c:v>
                </c:pt>
                <c:pt idx="9998" formatCode="General">
                  <c:v>-198.557136510167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CD9-470D-BC6A-18FAB8A63E70}"/>
            </c:ext>
          </c:extLst>
        </c:ser>
        <c:ser>
          <c:idx val="1"/>
          <c:order val="1"/>
          <c:tx>
            <c:strRef>
              <c:f>'1m length'!$C$1</c:f>
              <c:strCache>
                <c:ptCount val="1"/>
                <c:pt idx="0">
                  <c:v>500 MeV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'1m length'!$C$2:$C$10000</c:f>
              <c:numCache>
                <c:formatCode>General</c:formatCode>
                <c:ptCount val="9999"/>
                <c:pt idx="0">
                  <c:v>-700</c:v>
                </c:pt>
                <c:pt idx="1">
                  <c:v>-699.9</c:v>
                </c:pt>
                <c:pt idx="2">
                  <c:v>-699.8</c:v>
                </c:pt>
                <c:pt idx="3">
                  <c:v>-699.7</c:v>
                </c:pt>
                <c:pt idx="4">
                  <c:v>-699.6</c:v>
                </c:pt>
                <c:pt idx="5">
                  <c:v>-699.5</c:v>
                </c:pt>
                <c:pt idx="6">
                  <c:v>-699.4</c:v>
                </c:pt>
                <c:pt idx="7">
                  <c:v>-699.3</c:v>
                </c:pt>
                <c:pt idx="8">
                  <c:v>-699.2</c:v>
                </c:pt>
                <c:pt idx="9">
                  <c:v>-699.1</c:v>
                </c:pt>
                <c:pt idx="10">
                  <c:v>-699</c:v>
                </c:pt>
                <c:pt idx="11">
                  <c:v>-698.9</c:v>
                </c:pt>
                <c:pt idx="12">
                  <c:v>-698.8</c:v>
                </c:pt>
                <c:pt idx="13">
                  <c:v>-698.7</c:v>
                </c:pt>
                <c:pt idx="14">
                  <c:v>-698.6</c:v>
                </c:pt>
                <c:pt idx="15">
                  <c:v>-698.5</c:v>
                </c:pt>
                <c:pt idx="16">
                  <c:v>-698.4</c:v>
                </c:pt>
                <c:pt idx="17">
                  <c:v>-698.3</c:v>
                </c:pt>
                <c:pt idx="18">
                  <c:v>-698.2</c:v>
                </c:pt>
                <c:pt idx="19">
                  <c:v>-698.1</c:v>
                </c:pt>
                <c:pt idx="20">
                  <c:v>-698</c:v>
                </c:pt>
                <c:pt idx="21">
                  <c:v>-697.9</c:v>
                </c:pt>
                <c:pt idx="22">
                  <c:v>-697.8</c:v>
                </c:pt>
                <c:pt idx="23">
                  <c:v>-697.7</c:v>
                </c:pt>
                <c:pt idx="24">
                  <c:v>-697.6</c:v>
                </c:pt>
                <c:pt idx="25">
                  <c:v>-697.5</c:v>
                </c:pt>
                <c:pt idx="26">
                  <c:v>-697.4</c:v>
                </c:pt>
                <c:pt idx="27">
                  <c:v>-697.3</c:v>
                </c:pt>
                <c:pt idx="28">
                  <c:v>-697.2</c:v>
                </c:pt>
                <c:pt idx="29">
                  <c:v>-697.1</c:v>
                </c:pt>
                <c:pt idx="30">
                  <c:v>-697</c:v>
                </c:pt>
                <c:pt idx="31">
                  <c:v>-696.9</c:v>
                </c:pt>
                <c:pt idx="32">
                  <c:v>-696.8</c:v>
                </c:pt>
                <c:pt idx="33">
                  <c:v>-696.7</c:v>
                </c:pt>
                <c:pt idx="34">
                  <c:v>-696.6</c:v>
                </c:pt>
                <c:pt idx="35">
                  <c:v>-696.5</c:v>
                </c:pt>
                <c:pt idx="36">
                  <c:v>-696.4</c:v>
                </c:pt>
                <c:pt idx="37">
                  <c:v>-696.3</c:v>
                </c:pt>
                <c:pt idx="38">
                  <c:v>-696.2</c:v>
                </c:pt>
                <c:pt idx="39">
                  <c:v>-696.1</c:v>
                </c:pt>
                <c:pt idx="40">
                  <c:v>-696</c:v>
                </c:pt>
                <c:pt idx="41">
                  <c:v>-695.9</c:v>
                </c:pt>
                <c:pt idx="42">
                  <c:v>-695.8</c:v>
                </c:pt>
                <c:pt idx="43">
                  <c:v>-695.7</c:v>
                </c:pt>
                <c:pt idx="44">
                  <c:v>-695.6</c:v>
                </c:pt>
                <c:pt idx="45">
                  <c:v>-695.5</c:v>
                </c:pt>
                <c:pt idx="46">
                  <c:v>-695.4</c:v>
                </c:pt>
                <c:pt idx="47">
                  <c:v>-695.3</c:v>
                </c:pt>
                <c:pt idx="48">
                  <c:v>-695.2</c:v>
                </c:pt>
                <c:pt idx="49">
                  <c:v>-695.1</c:v>
                </c:pt>
                <c:pt idx="50">
                  <c:v>-695</c:v>
                </c:pt>
                <c:pt idx="51">
                  <c:v>-694.9</c:v>
                </c:pt>
                <c:pt idx="52">
                  <c:v>-694.8</c:v>
                </c:pt>
                <c:pt idx="53">
                  <c:v>-694.7</c:v>
                </c:pt>
                <c:pt idx="54">
                  <c:v>-694.6</c:v>
                </c:pt>
                <c:pt idx="55">
                  <c:v>-694.5</c:v>
                </c:pt>
                <c:pt idx="56">
                  <c:v>-694.4</c:v>
                </c:pt>
                <c:pt idx="57">
                  <c:v>-694.3</c:v>
                </c:pt>
                <c:pt idx="58">
                  <c:v>-694.2</c:v>
                </c:pt>
                <c:pt idx="59">
                  <c:v>-694.1</c:v>
                </c:pt>
                <c:pt idx="60">
                  <c:v>-694</c:v>
                </c:pt>
                <c:pt idx="61">
                  <c:v>-693.9</c:v>
                </c:pt>
                <c:pt idx="62">
                  <c:v>-693.8</c:v>
                </c:pt>
                <c:pt idx="63">
                  <c:v>-693.7</c:v>
                </c:pt>
                <c:pt idx="64">
                  <c:v>-693.6</c:v>
                </c:pt>
                <c:pt idx="65">
                  <c:v>-693.5</c:v>
                </c:pt>
                <c:pt idx="66">
                  <c:v>-693.4</c:v>
                </c:pt>
                <c:pt idx="67">
                  <c:v>-693.3</c:v>
                </c:pt>
                <c:pt idx="68">
                  <c:v>-693.2</c:v>
                </c:pt>
                <c:pt idx="69">
                  <c:v>-693.1</c:v>
                </c:pt>
                <c:pt idx="70">
                  <c:v>-693</c:v>
                </c:pt>
                <c:pt idx="71">
                  <c:v>-692.9</c:v>
                </c:pt>
                <c:pt idx="72">
                  <c:v>-692.8</c:v>
                </c:pt>
                <c:pt idx="73">
                  <c:v>-692.7</c:v>
                </c:pt>
                <c:pt idx="74">
                  <c:v>-692.6</c:v>
                </c:pt>
                <c:pt idx="75">
                  <c:v>-692.5</c:v>
                </c:pt>
                <c:pt idx="76">
                  <c:v>-692.4</c:v>
                </c:pt>
                <c:pt idx="77">
                  <c:v>-692.3</c:v>
                </c:pt>
                <c:pt idx="78">
                  <c:v>-692.20000000000095</c:v>
                </c:pt>
                <c:pt idx="79">
                  <c:v>-692.1</c:v>
                </c:pt>
                <c:pt idx="80">
                  <c:v>-692</c:v>
                </c:pt>
                <c:pt idx="81">
                  <c:v>-691.9</c:v>
                </c:pt>
                <c:pt idx="82">
                  <c:v>-691.8</c:v>
                </c:pt>
                <c:pt idx="83">
                  <c:v>-691.70000000000095</c:v>
                </c:pt>
                <c:pt idx="84">
                  <c:v>-691.6</c:v>
                </c:pt>
                <c:pt idx="85">
                  <c:v>-691.50000000000102</c:v>
                </c:pt>
                <c:pt idx="86">
                  <c:v>-691.400000000001</c:v>
                </c:pt>
                <c:pt idx="87">
                  <c:v>-691.30000000000098</c:v>
                </c:pt>
                <c:pt idx="88">
                  <c:v>-691.20000000000095</c:v>
                </c:pt>
                <c:pt idx="89">
                  <c:v>-691.1</c:v>
                </c:pt>
                <c:pt idx="90">
                  <c:v>-691.00000000000102</c:v>
                </c:pt>
                <c:pt idx="91">
                  <c:v>-690.900000000001</c:v>
                </c:pt>
                <c:pt idx="92">
                  <c:v>-690.80000000000098</c:v>
                </c:pt>
                <c:pt idx="93">
                  <c:v>-690.70000000000095</c:v>
                </c:pt>
                <c:pt idx="94">
                  <c:v>-690.60000000000105</c:v>
                </c:pt>
                <c:pt idx="95">
                  <c:v>-690.50000000000102</c:v>
                </c:pt>
                <c:pt idx="96">
                  <c:v>-690.400000000001</c:v>
                </c:pt>
                <c:pt idx="97">
                  <c:v>-690.30000000000098</c:v>
                </c:pt>
                <c:pt idx="98">
                  <c:v>-690.20000000000095</c:v>
                </c:pt>
                <c:pt idx="99">
                  <c:v>-690.10000000000105</c:v>
                </c:pt>
                <c:pt idx="100">
                  <c:v>-690.00000000000102</c:v>
                </c:pt>
                <c:pt idx="101">
                  <c:v>-689.900000000001</c:v>
                </c:pt>
                <c:pt idx="102">
                  <c:v>-689.80000000000098</c:v>
                </c:pt>
                <c:pt idx="103">
                  <c:v>-689.70000000000095</c:v>
                </c:pt>
                <c:pt idx="104">
                  <c:v>-689.60000000000105</c:v>
                </c:pt>
                <c:pt idx="105">
                  <c:v>-689.50000000000102</c:v>
                </c:pt>
                <c:pt idx="106">
                  <c:v>-689.400000000001</c:v>
                </c:pt>
                <c:pt idx="107">
                  <c:v>-689.30000000000098</c:v>
                </c:pt>
                <c:pt idx="108">
                  <c:v>-689.20000000000095</c:v>
                </c:pt>
                <c:pt idx="109">
                  <c:v>-689.10000000000105</c:v>
                </c:pt>
                <c:pt idx="110">
                  <c:v>-689.00000000000102</c:v>
                </c:pt>
                <c:pt idx="111">
                  <c:v>-688.900000000001</c:v>
                </c:pt>
                <c:pt idx="112">
                  <c:v>-688.80000000000098</c:v>
                </c:pt>
                <c:pt idx="113">
                  <c:v>-688.70000000000095</c:v>
                </c:pt>
                <c:pt idx="114">
                  <c:v>-688.60000000000105</c:v>
                </c:pt>
                <c:pt idx="115">
                  <c:v>-688.50000000000102</c:v>
                </c:pt>
                <c:pt idx="116">
                  <c:v>-688.400000000001</c:v>
                </c:pt>
                <c:pt idx="117">
                  <c:v>-688.30000000000098</c:v>
                </c:pt>
                <c:pt idx="118">
                  <c:v>-688.20000000000095</c:v>
                </c:pt>
                <c:pt idx="119">
                  <c:v>-688.10000000000105</c:v>
                </c:pt>
                <c:pt idx="120">
                  <c:v>-688.00000000000102</c:v>
                </c:pt>
                <c:pt idx="121">
                  <c:v>-687.900000000001</c:v>
                </c:pt>
                <c:pt idx="122">
                  <c:v>-687.80000000000098</c:v>
                </c:pt>
                <c:pt idx="123">
                  <c:v>-687.70000000000095</c:v>
                </c:pt>
                <c:pt idx="124">
                  <c:v>-687.60000000000105</c:v>
                </c:pt>
                <c:pt idx="125">
                  <c:v>-687.50000000000102</c:v>
                </c:pt>
                <c:pt idx="126">
                  <c:v>-687.400000000001</c:v>
                </c:pt>
                <c:pt idx="127">
                  <c:v>-687.30000000000098</c:v>
                </c:pt>
                <c:pt idx="128">
                  <c:v>-687.20000000000095</c:v>
                </c:pt>
                <c:pt idx="129">
                  <c:v>-687.10000000000105</c:v>
                </c:pt>
                <c:pt idx="130">
                  <c:v>-687.00000000000102</c:v>
                </c:pt>
                <c:pt idx="131">
                  <c:v>-686.900000000001</c:v>
                </c:pt>
                <c:pt idx="132">
                  <c:v>-686.80000000000098</c:v>
                </c:pt>
                <c:pt idx="133">
                  <c:v>-686.70000000000095</c:v>
                </c:pt>
                <c:pt idx="134">
                  <c:v>-686.60000000000105</c:v>
                </c:pt>
                <c:pt idx="135">
                  <c:v>-686.50000000000205</c:v>
                </c:pt>
                <c:pt idx="136">
                  <c:v>-686.40000000000202</c:v>
                </c:pt>
                <c:pt idx="137">
                  <c:v>-686.300000000002</c:v>
                </c:pt>
                <c:pt idx="138">
                  <c:v>-686.20000000000198</c:v>
                </c:pt>
                <c:pt idx="139">
                  <c:v>-686.10000000000196</c:v>
                </c:pt>
                <c:pt idx="140">
                  <c:v>-686.00000000000205</c:v>
                </c:pt>
                <c:pt idx="141">
                  <c:v>-685.90000000000202</c:v>
                </c:pt>
                <c:pt idx="142">
                  <c:v>-685.800000000002</c:v>
                </c:pt>
                <c:pt idx="143">
                  <c:v>-685.70000000000198</c:v>
                </c:pt>
                <c:pt idx="144">
                  <c:v>-685.60000000000298</c:v>
                </c:pt>
                <c:pt idx="145">
                  <c:v>-685.50000000000296</c:v>
                </c:pt>
                <c:pt idx="146">
                  <c:v>-685.40000000000305</c:v>
                </c:pt>
                <c:pt idx="147">
                  <c:v>-685.30000000000302</c:v>
                </c:pt>
                <c:pt idx="148">
                  <c:v>-685.200000000003</c:v>
                </c:pt>
                <c:pt idx="149">
                  <c:v>-685.10000000000298</c:v>
                </c:pt>
                <c:pt idx="150">
                  <c:v>-685.00000000000296</c:v>
                </c:pt>
                <c:pt idx="151">
                  <c:v>-684.90000000000305</c:v>
                </c:pt>
                <c:pt idx="152">
                  <c:v>-684.80000000000302</c:v>
                </c:pt>
                <c:pt idx="153">
                  <c:v>-684.70000000000402</c:v>
                </c:pt>
                <c:pt idx="154">
                  <c:v>-684.600000000004</c:v>
                </c:pt>
                <c:pt idx="155">
                  <c:v>-684.50000000000398</c:v>
                </c:pt>
                <c:pt idx="156">
                  <c:v>-684.40000000000396</c:v>
                </c:pt>
                <c:pt idx="157">
                  <c:v>-684.30000000000405</c:v>
                </c:pt>
                <c:pt idx="158">
                  <c:v>-684.20000000000402</c:v>
                </c:pt>
                <c:pt idx="159">
                  <c:v>-684.100000000004</c:v>
                </c:pt>
                <c:pt idx="160">
                  <c:v>-684.000000000005</c:v>
                </c:pt>
                <c:pt idx="161">
                  <c:v>-683.90000000000498</c:v>
                </c:pt>
                <c:pt idx="162">
                  <c:v>-683.80000000000496</c:v>
                </c:pt>
                <c:pt idx="163">
                  <c:v>-683.70000000000505</c:v>
                </c:pt>
                <c:pt idx="164">
                  <c:v>-683.60000000000502</c:v>
                </c:pt>
                <c:pt idx="165">
                  <c:v>-683.500000000005</c:v>
                </c:pt>
                <c:pt idx="166">
                  <c:v>-683.40000000000498</c:v>
                </c:pt>
                <c:pt idx="167">
                  <c:v>-683.30000000000496</c:v>
                </c:pt>
                <c:pt idx="168">
                  <c:v>-683.20000000000596</c:v>
                </c:pt>
                <c:pt idx="169">
                  <c:v>-683.10000000000605</c:v>
                </c:pt>
                <c:pt idx="170">
                  <c:v>-683.00000000000603</c:v>
                </c:pt>
                <c:pt idx="171">
                  <c:v>-682.900000000006</c:v>
                </c:pt>
                <c:pt idx="172">
                  <c:v>-682.80000000000598</c:v>
                </c:pt>
                <c:pt idx="173">
                  <c:v>-682.70000000000596</c:v>
                </c:pt>
                <c:pt idx="174">
                  <c:v>-682.60000000000605</c:v>
                </c:pt>
                <c:pt idx="175">
                  <c:v>-682.50000000000603</c:v>
                </c:pt>
                <c:pt idx="176">
                  <c:v>-682.40000000000703</c:v>
                </c:pt>
                <c:pt idx="177">
                  <c:v>-682.300000000007</c:v>
                </c:pt>
                <c:pt idx="178">
                  <c:v>-682.20000000000698</c:v>
                </c:pt>
                <c:pt idx="179">
                  <c:v>-682.10000000000696</c:v>
                </c:pt>
                <c:pt idx="180">
                  <c:v>-682.00000000000705</c:v>
                </c:pt>
                <c:pt idx="181">
                  <c:v>-681.90000000000703</c:v>
                </c:pt>
                <c:pt idx="182">
                  <c:v>-681.800000000007</c:v>
                </c:pt>
                <c:pt idx="183">
                  <c:v>-681.70000000000698</c:v>
                </c:pt>
                <c:pt idx="184">
                  <c:v>-681.60000000000696</c:v>
                </c:pt>
                <c:pt idx="185">
                  <c:v>-681.50000000000796</c:v>
                </c:pt>
                <c:pt idx="186">
                  <c:v>-681.40000000000805</c:v>
                </c:pt>
                <c:pt idx="187">
                  <c:v>-681.30000000000803</c:v>
                </c:pt>
                <c:pt idx="188">
                  <c:v>-681.200000000008</c:v>
                </c:pt>
                <c:pt idx="189">
                  <c:v>-681.10000000000798</c:v>
                </c:pt>
                <c:pt idx="190">
                  <c:v>-681.00000000000796</c:v>
                </c:pt>
                <c:pt idx="191">
                  <c:v>-680.90000000000805</c:v>
                </c:pt>
                <c:pt idx="192">
                  <c:v>-680.80000000000803</c:v>
                </c:pt>
                <c:pt idx="193">
                  <c:v>-680.70000000000903</c:v>
                </c:pt>
                <c:pt idx="194">
                  <c:v>-680.600000000009</c:v>
                </c:pt>
                <c:pt idx="195">
                  <c:v>-680.50000000000898</c:v>
                </c:pt>
                <c:pt idx="196">
                  <c:v>-680.40000000000896</c:v>
                </c:pt>
                <c:pt idx="197">
                  <c:v>-680.30000000000905</c:v>
                </c:pt>
                <c:pt idx="198">
                  <c:v>-680.20000000000903</c:v>
                </c:pt>
                <c:pt idx="199">
                  <c:v>-680.100000000009</c:v>
                </c:pt>
                <c:pt idx="200">
                  <c:v>-680.00000000000898</c:v>
                </c:pt>
                <c:pt idx="201">
                  <c:v>-679.90000000000998</c:v>
                </c:pt>
                <c:pt idx="202">
                  <c:v>-679.80000000000996</c:v>
                </c:pt>
                <c:pt idx="203">
                  <c:v>-679.70000000001005</c:v>
                </c:pt>
                <c:pt idx="204">
                  <c:v>-679.60000000001003</c:v>
                </c:pt>
                <c:pt idx="205">
                  <c:v>-679.50000000001</c:v>
                </c:pt>
                <c:pt idx="206">
                  <c:v>-679.400000000011</c:v>
                </c:pt>
                <c:pt idx="207">
                  <c:v>-679.30000000001098</c:v>
                </c:pt>
                <c:pt idx="208">
                  <c:v>-679.20000000001096</c:v>
                </c:pt>
                <c:pt idx="209">
                  <c:v>-679.10000000001105</c:v>
                </c:pt>
                <c:pt idx="210">
                  <c:v>-679.00000000001103</c:v>
                </c:pt>
                <c:pt idx="211">
                  <c:v>-678.90000000001203</c:v>
                </c:pt>
                <c:pt idx="212">
                  <c:v>-678.80000000001201</c:v>
                </c:pt>
                <c:pt idx="213">
                  <c:v>-678.70000000001198</c:v>
                </c:pt>
                <c:pt idx="214">
                  <c:v>-678.60000000001196</c:v>
                </c:pt>
                <c:pt idx="215">
                  <c:v>-678.50000000001296</c:v>
                </c:pt>
                <c:pt idx="216">
                  <c:v>-678.40000000001305</c:v>
                </c:pt>
                <c:pt idx="217">
                  <c:v>-678.30000000001303</c:v>
                </c:pt>
                <c:pt idx="218">
                  <c:v>-678.20000000001301</c:v>
                </c:pt>
                <c:pt idx="219">
                  <c:v>-678.10000000001401</c:v>
                </c:pt>
                <c:pt idx="220">
                  <c:v>-678.00000000001398</c:v>
                </c:pt>
                <c:pt idx="221">
                  <c:v>-677.90000000001396</c:v>
                </c:pt>
                <c:pt idx="222">
                  <c:v>-677.80000000001405</c:v>
                </c:pt>
                <c:pt idx="223">
                  <c:v>-677.70000000001403</c:v>
                </c:pt>
                <c:pt idx="224">
                  <c:v>-677.60000000001503</c:v>
                </c:pt>
                <c:pt idx="225">
                  <c:v>-677.50000000001501</c:v>
                </c:pt>
                <c:pt idx="226">
                  <c:v>-677.40000000001498</c:v>
                </c:pt>
                <c:pt idx="227">
                  <c:v>-677.30000000001496</c:v>
                </c:pt>
                <c:pt idx="228">
                  <c:v>-677.20000000001596</c:v>
                </c:pt>
                <c:pt idx="229">
                  <c:v>-677.10000000001605</c:v>
                </c:pt>
                <c:pt idx="230">
                  <c:v>-677.00000000001603</c:v>
                </c:pt>
                <c:pt idx="231">
                  <c:v>-676.90000000001601</c:v>
                </c:pt>
                <c:pt idx="232">
                  <c:v>-676.80000000001701</c:v>
                </c:pt>
                <c:pt idx="233">
                  <c:v>-676.70000000001698</c:v>
                </c:pt>
                <c:pt idx="234">
                  <c:v>-676.60000000001696</c:v>
                </c:pt>
                <c:pt idx="235">
                  <c:v>-676.50000000001705</c:v>
                </c:pt>
                <c:pt idx="236">
                  <c:v>-676.40000000001805</c:v>
                </c:pt>
                <c:pt idx="237">
                  <c:v>-676.30000000001803</c:v>
                </c:pt>
                <c:pt idx="238">
                  <c:v>-676.20000000001801</c:v>
                </c:pt>
                <c:pt idx="239">
                  <c:v>-676.10000000001799</c:v>
                </c:pt>
                <c:pt idx="240">
                  <c:v>-676.00000000001899</c:v>
                </c:pt>
                <c:pt idx="241">
                  <c:v>-675.90000000001896</c:v>
                </c:pt>
                <c:pt idx="242">
                  <c:v>-675.80000000001905</c:v>
                </c:pt>
                <c:pt idx="243">
                  <c:v>-675.70000000001903</c:v>
                </c:pt>
                <c:pt idx="244">
                  <c:v>-675.60000000001901</c:v>
                </c:pt>
                <c:pt idx="245">
                  <c:v>-675.50000000002001</c:v>
                </c:pt>
                <c:pt idx="246">
                  <c:v>-675.40000000001999</c:v>
                </c:pt>
                <c:pt idx="247">
                  <c:v>-675.30000000001996</c:v>
                </c:pt>
                <c:pt idx="248">
                  <c:v>-675.20000000002005</c:v>
                </c:pt>
                <c:pt idx="249">
                  <c:v>-675.10000000002105</c:v>
                </c:pt>
                <c:pt idx="250">
                  <c:v>-675.00000000002103</c:v>
                </c:pt>
                <c:pt idx="251">
                  <c:v>-674.90000000002101</c:v>
                </c:pt>
                <c:pt idx="252">
                  <c:v>-674.80000000002201</c:v>
                </c:pt>
                <c:pt idx="253">
                  <c:v>-674.70000000002199</c:v>
                </c:pt>
                <c:pt idx="254">
                  <c:v>-674.60000000002196</c:v>
                </c:pt>
                <c:pt idx="255">
                  <c:v>-674.50000000002296</c:v>
                </c:pt>
                <c:pt idx="256">
                  <c:v>-674.40000000002306</c:v>
                </c:pt>
                <c:pt idx="257">
                  <c:v>-674.30000000002303</c:v>
                </c:pt>
                <c:pt idx="258">
                  <c:v>-674.20000000002403</c:v>
                </c:pt>
                <c:pt idx="259">
                  <c:v>-674.10000000002401</c:v>
                </c:pt>
                <c:pt idx="260">
                  <c:v>-674.00000000002399</c:v>
                </c:pt>
                <c:pt idx="261">
                  <c:v>-673.90000000002499</c:v>
                </c:pt>
                <c:pt idx="262">
                  <c:v>-673.80000000002497</c:v>
                </c:pt>
                <c:pt idx="263">
                  <c:v>-673.70000000002506</c:v>
                </c:pt>
                <c:pt idx="264">
                  <c:v>-673.60000000002594</c:v>
                </c:pt>
                <c:pt idx="265">
                  <c:v>-673.50000000002603</c:v>
                </c:pt>
                <c:pt idx="266">
                  <c:v>-673.40000000002601</c:v>
                </c:pt>
                <c:pt idx="267">
                  <c:v>-673.30000000002701</c:v>
                </c:pt>
                <c:pt idx="268">
                  <c:v>-673.20000000002699</c:v>
                </c:pt>
                <c:pt idx="269">
                  <c:v>-673.10000000002697</c:v>
                </c:pt>
                <c:pt idx="270">
                  <c:v>-673.00000000002797</c:v>
                </c:pt>
                <c:pt idx="271">
                  <c:v>-672.90000000002794</c:v>
                </c:pt>
                <c:pt idx="272">
                  <c:v>-672.80000000002804</c:v>
                </c:pt>
                <c:pt idx="273">
                  <c:v>-672.70000000002904</c:v>
                </c:pt>
                <c:pt idx="274">
                  <c:v>-672.60000000002901</c:v>
                </c:pt>
                <c:pt idx="275">
                  <c:v>-672.50000000002899</c:v>
                </c:pt>
                <c:pt idx="276">
                  <c:v>-672.40000000002999</c:v>
                </c:pt>
                <c:pt idx="277">
                  <c:v>-672.30000000002997</c:v>
                </c:pt>
                <c:pt idx="278">
                  <c:v>-672.20000000003097</c:v>
                </c:pt>
                <c:pt idx="279">
                  <c:v>-672.10000000003095</c:v>
                </c:pt>
                <c:pt idx="280">
                  <c:v>-672.00000000003104</c:v>
                </c:pt>
                <c:pt idx="281">
                  <c:v>-671.90000000003204</c:v>
                </c:pt>
                <c:pt idx="282">
                  <c:v>-671.80000000003201</c:v>
                </c:pt>
                <c:pt idx="283">
                  <c:v>-671.70000000003199</c:v>
                </c:pt>
                <c:pt idx="284">
                  <c:v>-671.60000000003299</c:v>
                </c:pt>
                <c:pt idx="285">
                  <c:v>-671.50000000003297</c:v>
                </c:pt>
                <c:pt idx="286">
                  <c:v>-671.40000000003295</c:v>
                </c:pt>
                <c:pt idx="287">
                  <c:v>-671.30000000003395</c:v>
                </c:pt>
                <c:pt idx="288">
                  <c:v>-671.20000000003404</c:v>
                </c:pt>
                <c:pt idx="289">
                  <c:v>-671.10000000003504</c:v>
                </c:pt>
                <c:pt idx="290">
                  <c:v>-671.00000000003502</c:v>
                </c:pt>
                <c:pt idx="291">
                  <c:v>-670.90000000003602</c:v>
                </c:pt>
                <c:pt idx="292">
                  <c:v>-670.80000000003599</c:v>
                </c:pt>
                <c:pt idx="293">
                  <c:v>-670.70000000003699</c:v>
                </c:pt>
                <c:pt idx="294">
                  <c:v>-670.60000000003697</c:v>
                </c:pt>
                <c:pt idx="295">
                  <c:v>-670.50000000003695</c:v>
                </c:pt>
                <c:pt idx="296">
                  <c:v>-670.40000000003795</c:v>
                </c:pt>
                <c:pt idx="297">
                  <c:v>-670.30000000003804</c:v>
                </c:pt>
                <c:pt idx="298">
                  <c:v>-670.20000000003904</c:v>
                </c:pt>
                <c:pt idx="299">
                  <c:v>-670.10000000003902</c:v>
                </c:pt>
                <c:pt idx="300">
                  <c:v>-670.00000000004002</c:v>
                </c:pt>
                <c:pt idx="301">
                  <c:v>-669.90000000004</c:v>
                </c:pt>
                <c:pt idx="302">
                  <c:v>-669.800000000041</c:v>
                </c:pt>
                <c:pt idx="303">
                  <c:v>-669.70000000004097</c:v>
                </c:pt>
                <c:pt idx="304">
                  <c:v>-669.60000000004197</c:v>
                </c:pt>
                <c:pt idx="305">
                  <c:v>-669.50000000004195</c:v>
                </c:pt>
                <c:pt idx="306">
                  <c:v>-669.40000000004204</c:v>
                </c:pt>
                <c:pt idx="307">
                  <c:v>-669.30000000004304</c:v>
                </c:pt>
                <c:pt idx="308">
                  <c:v>-669.20000000004302</c:v>
                </c:pt>
                <c:pt idx="309">
                  <c:v>-669.10000000004402</c:v>
                </c:pt>
                <c:pt idx="310">
                  <c:v>-669.000000000044</c:v>
                </c:pt>
                <c:pt idx="311">
                  <c:v>-668.900000000045</c:v>
                </c:pt>
                <c:pt idx="312">
                  <c:v>-668.80000000004497</c:v>
                </c:pt>
                <c:pt idx="313">
                  <c:v>-668.70000000004597</c:v>
                </c:pt>
                <c:pt idx="314">
                  <c:v>-668.60000000004595</c:v>
                </c:pt>
                <c:pt idx="315">
                  <c:v>-668.50000000004695</c:v>
                </c:pt>
                <c:pt idx="316">
                  <c:v>-668.40000000004704</c:v>
                </c:pt>
                <c:pt idx="317">
                  <c:v>-668.30000000004804</c:v>
                </c:pt>
                <c:pt idx="318">
                  <c:v>-668.20000000004802</c:v>
                </c:pt>
                <c:pt idx="319">
                  <c:v>-668.10000000004902</c:v>
                </c:pt>
                <c:pt idx="320">
                  <c:v>-668.000000000049</c:v>
                </c:pt>
                <c:pt idx="321">
                  <c:v>-667.90000000005</c:v>
                </c:pt>
                <c:pt idx="322">
                  <c:v>-667.800000000051</c:v>
                </c:pt>
                <c:pt idx="323">
                  <c:v>-667.70000000005098</c:v>
                </c:pt>
                <c:pt idx="324">
                  <c:v>-667.60000000005198</c:v>
                </c:pt>
                <c:pt idx="325">
                  <c:v>-667.50000000005195</c:v>
                </c:pt>
                <c:pt idx="326">
                  <c:v>-667.40000000005296</c:v>
                </c:pt>
                <c:pt idx="327">
                  <c:v>-667.30000000005305</c:v>
                </c:pt>
                <c:pt idx="328">
                  <c:v>-667.20000000005405</c:v>
                </c:pt>
                <c:pt idx="329">
                  <c:v>-667.10000000005402</c:v>
                </c:pt>
                <c:pt idx="330">
                  <c:v>-667.00000000005502</c:v>
                </c:pt>
                <c:pt idx="331">
                  <c:v>-666.90000000005602</c:v>
                </c:pt>
                <c:pt idx="332">
                  <c:v>-666.800000000056</c:v>
                </c:pt>
                <c:pt idx="333">
                  <c:v>-666.700000000057</c:v>
                </c:pt>
                <c:pt idx="334">
                  <c:v>-666.60000000005698</c:v>
                </c:pt>
                <c:pt idx="335">
                  <c:v>-666.50000000005798</c:v>
                </c:pt>
                <c:pt idx="336">
                  <c:v>-666.40000000005898</c:v>
                </c:pt>
                <c:pt idx="337">
                  <c:v>-666.30000000005896</c:v>
                </c:pt>
                <c:pt idx="338">
                  <c:v>-666.20000000005996</c:v>
                </c:pt>
                <c:pt idx="339">
                  <c:v>-666.10000000006005</c:v>
                </c:pt>
                <c:pt idx="340">
                  <c:v>-666.00000000006105</c:v>
                </c:pt>
                <c:pt idx="341">
                  <c:v>-665.90000000006103</c:v>
                </c:pt>
                <c:pt idx="342">
                  <c:v>-665.80000000006203</c:v>
                </c:pt>
                <c:pt idx="343">
                  <c:v>-665.70000000006303</c:v>
                </c:pt>
                <c:pt idx="344">
                  <c:v>-665.60000000006301</c:v>
                </c:pt>
                <c:pt idx="345">
                  <c:v>-665.50000000006401</c:v>
                </c:pt>
                <c:pt idx="346">
                  <c:v>-665.40000000006501</c:v>
                </c:pt>
                <c:pt idx="347">
                  <c:v>-665.30000000006601</c:v>
                </c:pt>
                <c:pt idx="348">
                  <c:v>-665.20000000006598</c:v>
                </c:pt>
                <c:pt idx="349">
                  <c:v>-665.10000000006698</c:v>
                </c:pt>
                <c:pt idx="350">
                  <c:v>-665.00000000006798</c:v>
                </c:pt>
                <c:pt idx="351">
                  <c:v>-664.90000000006796</c:v>
                </c:pt>
                <c:pt idx="352">
                  <c:v>-664.80000000006896</c:v>
                </c:pt>
                <c:pt idx="353">
                  <c:v>-664.70000000006996</c:v>
                </c:pt>
                <c:pt idx="354">
                  <c:v>-664.60000000007005</c:v>
                </c:pt>
                <c:pt idx="355">
                  <c:v>-664.50000000007105</c:v>
                </c:pt>
                <c:pt idx="356">
                  <c:v>-664.40000000007205</c:v>
                </c:pt>
                <c:pt idx="357">
                  <c:v>-664.30000000007203</c:v>
                </c:pt>
                <c:pt idx="358">
                  <c:v>-664.20000000007303</c:v>
                </c:pt>
                <c:pt idx="359">
                  <c:v>-664.10000000007403</c:v>
                </c:pt>
                <c:pt idx="360">
                  <c:v>-664.00000000007401</c:v>
                </c:pt>
                <c:pt idx="361">
                  <c:v>-663.90000000007501</c:v>
                </c:pt>
                <c:pt idx="362">
                  <c:v>-663.80000000007601</c:v>
                </c:pt>
                <c:pt idx="363">
                  <c:v>-663.70000000007701</c:v>
                </c:pt>
                <c:pt idx="364">
                  <c:v>-663.60000000007699</c:v>
                </c:pt>
                <c:pt idx="365">
                  <c:v>-663.50000000007799</c:v>
                </c:pt>
                <c:pt idx="366">
                  <c:v>-663.40000000007899</c:v>
                </c:pt>
                <c:pt idx="367">
                  <c:v>-663.30000000007999</c:v>
                </c:pt>
                <c:pt idx="368">
                  <c:v>-663.20000000008099</c:v>
                </c:pt>
                <c:pt idx="369">
                  <c:v>-663.10000000008097</c:v>
                </c:pt>
                <c:pt idx="370">
                  <c:v>-663.00000000008197</c:v>
                </c:pt>
                <c:pt idx="371">
                  <c:v>-662.90000000008297</c:v>
                </c:pt>
                <c:pt idx="372">
                  <c:v>-662.80000000008397</c:v>
                </c:pt>
                <c:pt idx="373">
                  <c:v>-662.70000000008395</c:v>
                </c:pt>
                <c:pt idx="374">
                  <c:v>-662.60000000008495</c:v>
                </c:pt>
                <c:pt idx="375">
                  <c:v>-662.50000000008595</c:v>
                </c:pt>
                <c:pt idx="376">
                  <c:v>-662.40000000008695</c:v>
                </c:pt>
                <c:pt idx="377">
                  <c:v>-662.30000000008795</c:v>
                </c:pt>
                <c:pt idx="378">
                  <c:v>-662.20000000008804</c:v>
                </c:pt>
                <c:pt idx="379">
                  <c:v>-662.10000000008904</c:v>
                </c:pt>
                <c:pt idx="380">
                  <c:v>-662.00000000009004</c:v>
                </c:pt>
                <c:pt idx="381">
                  <c:v>-661.90000000009104</c:v>
                </c:pt>
                <c:pt idx="382">
                  <c:v>-661.80000000009204</c:v>
                </c:pt>
                <c:pt idx="383">
                  <c:v>-661.70000000009304</c:v>
                </c:pt>
                <c:pt idx="384">
                  <c:v>-661.60000000009404</c:v>
                </c:pt>
                <c:pt idx="385">
                  <c:v>-661.50000000009402</c:v>
                </c:pt>
                <c:pt idx="386">
                  <c:v>-661.40000000009502</c:v>
                </c:pt>
                <c:pt idx="387">
                  <c:v>-661.30000000009602</c:v>
                </c:pt>
                <c:pt idx="388">
                  <c:v>-661.20000000009702</c:v>
                </c:pt>
                <c:pt idx="389">
                  <c:v>-661.10000000009802</c:v>
                </c:pt>
                <c:pt idx="390">
                  <c:v>-661.00000000009902</c:v>
                </c:pt>
                <c:pt idx="391">
                  <c:v>-660.90000000010002</c:v>
                </c:pt>
                <c:pt idx="392">
                  <c:v>-660.80000000010102</c:v>
                </c:pt>
                <c:pt idx="393">
                  <c:v>-660.70000000010202</c:v>
                </c:pt>
                <c:pt idx="394">
                  <c:v>-660.60000000010302</c:v>
                </c:pt>
                <c:pt idx="395">
                  <c:v>-660.500000000103</c:v>
                </c:pt>
                <c:pt idx="396">
                  <c:v>-660.400000000104</c:v>
                </c:pt>
                <c:pt idx="397">
                  <c:v>-660.300000000105</c:v>
                </c:pt>
                <c:pt idx="398">
                  <c:v>-660.200000000106</c:v>
                </c:pt>
                <c:pt idx="399">
                  <c:v>-660.100000000107</c:v>
                </c:pt>
                <c:pt idx="400">
                  <c:v>-660.000000000108</c:v>
                </c:pt>
                <c:pt idx="401">
                  <c:v>-659.900000000109</c:v>
                </c:pt>
                <c:pt idx="402">
                  <c:v>-659.80000000011</c:v>
                </c:pt>
                <c:pt idx="403">
                  <c:v>-659.700000000111</c:v>
                </c:pt>
                <c:pt idx="404">
                  <c:v>-659.600000000112</c:v>
                </c:pt>
                <c:pt idx="405">
                  <c:v>-659.500000000113</c:v>
                </c:pt>
                <c:pt idx="406">
                  <c:v>-659.40000000011401</c:v>
                </c:pt>
                <c:pt idx="407">
                  <c:v>-659.30000000011501</c:v>
                </c:pt>
                <c:pt idx="408">
                  <c:v>-659.20000000011601</c:v>
                </c:pt>
                <c:pt idx="409">
                  <c:v>-659.10000000011701</c:v>
                </c:pt>
                <c:pt idx="410">
                  <c:v>-659.00000000011801</c:v>
                </c:pt>
                <c:pt idx="411">
                  <c:v>-658.90000000011901</c:v>
                </c:pt>
                <c:pt idx="412">
                  <c:v>-658.80000000012001</c:v>
                </c:pt>
                <c:pt idx="413">
                  <c:v>-658.70000000012101</c:v>
                </c:pt>
                <c:pt idx="414">
                  <c:v>-658.60000000012201</c:v>
                </c:pt>
                <c:pt idx="415">
                  <c:v>-658.50000000012301</c:v>
                </c:pt>
                <c:pt idx="416">
                  <c:v>-658.40000000012503</c:v>
                </c:pt>
                <c:pt idx="417">
                  <c:v>-658.30000000012603</c:v>
                </c:pt>
                <c:pt idx="418">
                  <c:v>-658.20000000012703</c:v>
                </c:pt>
                <c:pt idx="419">
                  <c:v>-658.10000000012803</c:v>
                </c:pt>
                <c:pt idx="420">
                  <c:v>-658.00000000012903</c:v>
                </c:pt>
                <c:pt idx="421">
                  <c:v>-657.90000000013004</c:v>
                </c:pt>
                <c:pt idx="422">
                  <c:v>-657.80000000013104</c:v>
                </c:pt>
                <c:pt idx="423">
                  <c:v>-657.70000000013204</c:v>
                </c:pt>
                <c:pt idx="424">
                  <c:v>-657.60000000013395</c:v>
                </c:pt>
                <c:pt idx="425">
                  <c:v>-657.50000000013495</c:v>
                </c:pt>
                <c:pt idx="426">
                  <c:v>-657.40000000013595</c:v>
                </c:pt>
                <c:pt idx="427">
                  <c:v>-657.30000000013695</c:v>
                </c:pt>
                <c:pt idx="428">
                  <c:v>-657.20000000013795</c:v>
                </c:pt>
                <c:pt idx="429">
                  <c:v>-657.10000000013895</c:v>
                </c:pt>
                <c:pt idx="430">
                  <c:v>-657.00000000013995</c:v>
                </c:pt>
                <c:pt idx="431">
                  <c:v>-656.90000000014197</c:v>
                </c:pt>
                <c:pt idx="432">
                  <c:v>-656.80000000014297</c:v>
                </c:pt>
                <c:pt idx="433">
                  <c:v>-656.70000000014397</c:v>
                </c:pt>
                <c:pt idx="434">
                  <c:v>-656.60000000014497</c:v>
                </c:pt>
                <c:pt idx="435">
                  <c:v>-656.500000000147</c:v>
                </c:pt>
                <c:pt idx="436">
                  <c:v>-656.400000000148</c:v>
                </c:pt>
                <c:pt idx="437">
                  <c:v>-656.300000000149</c:v>
                </c:pt>
                <c:pt idx="438">
                  <c:v>-656.20000000015</c:v>
                </c:pt>
                <c:pt idx="439">
                  <c:v>-656.10000000015202</c:v>
                </c:pt>
                <c:pt idx="440">
                  <c:v>-656.00000000015302</c:v>
                </c:pt>
                <c:pt idx="441">
                  <c:v>-655.90000000015402</c:v>
                </c:pt>
                <c:pt idx="442">
                  <c:v>-655.80000000015502</c:v>
                </c:pt>
                <c:pt idx="443">
                  <c:v>-655.70000000015705</c:v>
                </c:pt>
                <c:pt idx="444">
                  <c:v>-655.60000000015805</c:v>
                </c:pt>
                <c:pt idx="445">
                  <c:v>-655.50000000015905</c:v>
                </c:pt>
                <c:pt idx="446">
                  <c:v>-655.40000000016096</c:v>
                </c:pt>
                <c:pt idx="447">
                  <c:v>-655.30000000016196</c:v>
                </c:pt>
                <c:pt idx="448">
                  <c:v>-655.20000000016296</c:v>
                </c:pt>
                <c:pt idx="449">
                  <c:v>-655.10000000016498</c:v>
                </c:pt>
                <c:pt idx="450">
                  <c:v>-655.00000000016598</c:v>
                </c:pt>
                <c:pt idx="451">
                  <c:v>-654.90000000016698</c:v>
                </c:pt>
                <c:pt idx="452">
                  <c:v>-654.80000000016901</c:v>
                </c:pt>
                <c:pt idx="453">
                  <c:v>-654.70000000017001</c:v>
                </c:pt>
                <c:pt idx="454">
                  <c:v>-654.60000000017101</c:v>
                </c:pt>
                <c:pt idx="455">
                  <c:v>-654.50000000017303</c:v>
                </c:pt>
                <c:pt idx="456">
                  <c:v>-654.40000000017403</c:v>
                </c:pt>
                <c:pt idx="457">
                  <c:v>-654.30000000017606</c:v>
                </c:pt>
                <c:pt idx="458">
                  <c:v>-654.20000000017706</c:v>
                </c:pt>
                <c:pt idx="459">
                  <c:v>-654.10000000017897</c:v>
                </c:pt>
                <c:pt idx="460">
                  <c:v>-654.00000000017997</c:v>
                </c:pt>
                <c:pt idx="461">
                  <c:v>-653.90000000018097</c:v>
                </c:pt>
                <c:pt idx="462">
                  <c:v>-653.80000000018299</c:v>
                </c:pt>
                <c:pt idx="463">
                  <c:v>-653.70000000018399</c:v>
                </c:pt>
                <c:pt idx="464">
                  <c:v>-653.60000000018601</c:v>
                </c:pt>
                <c:pt idx="465">
                  <c:v>-653.50000000018701</c:v>
                </c:pt>
                <c:pt idx="466">
                  <c:v>-653.40000000018904</c:v>
                </c:pt>
                <c:pt idx="467">
                  <c:v>-653.30000000019004</c:v>
                </c:pt>
                <c:pt idx="468">
                  <c:v>-653.20000000019195</c:v>
                </c:pt>
                <c:pt idx="469">
                  <c:v>-653.10000000019295</c:v>
                </c:pt>
                <c:pt idx="470">
                  <c:v>-653.00000000019497</c:v>
                </c:pt>
                <c:pt idx="471">
                  <c:v>-652.90000000019597</c:v>
                </c:pt>
                <c:pt idx="472">
                  <c:v>-652.800000000198</c:v>
                </c:pt>
                <c:pt idx="473">
                  <c:v>-652.70000000020002</c:v>
                </c:pt>
                <c:pt idx="474">
                  <c:v>-652.60000000020102</c:v>
                </c:pt>
                <c:pt idx="475">
                  <c:v>-652.50000000020304</c:v>
                </c:pt>
                <c:pt idx="476">
                  <c:v>-652.40000000020405</c:v>
                </c:pt>
                <c:pt idx="477">
                  <c:v>-652.30000000020596</c:v>
                </c:pt>
                <c:pt idx="478">
                  <c:v>-652.20000000020696</c:v>
                </c:pt>
                <c:pt idx="479">
                  <c:v>-652.10000000020898</c:v>
                </c:pt>
                <c:pt idx="480">
                  <c:v>-652.000000000211</c:v>
                </c:pt>
                <c:pt idx="481">
                  <c:v>-651.900000000212</c:v>
                </c:pt>
                <c:pt idx="482">
                  <c:v>-651.80000000021403</c:v>
                </c:pt>
                <c:pt idx="483">
                  <c:v>-651.70000000021605</c:v>
                </c:pt>
                <c:pt idx="484">
                  <c:v>-651.60000000021705</c:v>
                </c:pt>
                <c:pt idx="485">
                  <c:v>-651.50000000021896</c:v>
                </c:pt>
                <c:pt idx="486">
                  <c:v>-651.40000000022098</c:v>
                </c:pt>
                <c:pt idx="487">
                  <c:v>-651.30000000022198</c:v>
                </c:pt>
                <c:pt idx="488">
                  <c:v>-651.20000000022401</c:v>
                </c:pt>
                <c:pt idx="489">
                  <c:v>-651.10000000022603</c:v>
                </c:pt>
                <c:pt idx="490">
                  <c:v>-651.00000000022703</c:v>
                </c:pt>
                <c:pt idx="491">
                  <c:v>-650.90000000022906</c:v>
                </c:pt>
                <c:pt idx="492">
                  <c:v>-650.80000000023097</c:v>
                </c:pt>
                <c:pt idx="493">
                  <c:v>-650.70000000023299</c:v>
                </c:pt>
                <c:pt idx="494">
                  <c:v>-650.60000000023501</c:v>
                </c:pt>
                <c:pt idx="495">
                  <c:v>-650.50000000023601</c:v>
                </c:pt>
                <c:pt idx="496">
                  <c:v>-650.40000000023804</c:v>
                </c:pt>
                <c:pt idx="497">
                  <c:v>-650.30000000023995</c:v>
                </c:pt>
                <c:pt idx="498">
                  <c:v>-650.20000000024197</c:v>
                </c:pt>
                <c:pt idx="499">
                  <c:v>-650.10000000024399</c:v>
                </c:pt>
                <c:pt idx="500">
                  <c:v>-650.000000000245</c:v>
                </c:pt>
                <c:pt idx="501">
                  <c:v>-649.90000000024702</c:v>
                </c:pt>
                <c:pt idx="502">
                  <c:v>-649.80000000024904</c:v>
                </c:pt>
                <c:pt idx="503">
                  <c:v>-649.70000000025095</c:v>
                </c:pt>
                <c:pt idx="504">
                  <c:v>-649.60000000025298</c:v>
                </c:pt>
                <c:pt idx="505">
                  <c:v>-649.500000000255</c:v>
                </c:pt>
                <c:pt idx="506">
                  <c:v>-649.40000000025702</c:v>
                </c:pt>
                <c:pt idx="507">
                  <c:v>-649.30000000025905</c:v>
                </c:pt>
                <c:pt idx="508">
                  <c:v>-649.20000000026096</c:v>
                </c:pt>
                <c:pt idx="509">
                  <c:v>-649.10000000026298</c:v>
                </c:pt>
                <c:pt idx="510">
                  <c:v>-649.000000000265</c:v>
                </c:pt>
                <c:pt idx="511">
                  <c:v>-648.90000000026703</c:v>
                </c:pt>
                <c:pt idx="512">
                  <c:v>-648.80000000026905</c:v>
                </c:pt>
                <c:pt idx="513">
                  <c:v>-648.70000000027096</c:v>
                </c:pt>
                <c:pt idx="514">
                  <c:v>-648.60000000027298</c:v>
                </c:pt>
                <c:pt idx="515">
                  <c:v>-648.50000000027501</c:v>
                </c:pt>
                <c:pt idx="516">
                  <c:v>-648.40000000027703</c:v>
                </c:pt>
                <c:pt idx="517">
                  <c:v>-648.30000000027906</c:v>
                </c:pt>
                <c:pt idx="518">
                  <c:v>-648.20000000028097</c:v>
                </c:pt>
                <c:pt idx="519">
                  <c:v>-648.10000000028299</c:v>
                </c:pt>
                <c:pt idx="520">
                  <c:v>-648.00000000028501</c:v>
                </c:pt>
                <c:pt idx="521">
                  <c:v>-647.90000000028704</c:v>
                </c:pt>
                <c:pt idx="522">
                  <c:v>-647.80000000028895</c:v>
                </c:pt>
                <c:pt idx="523">
                  <c:v>-647.70000000029097</c:v>
                </c:pt>
                <c:pt idx="524">
                  <c:v>-647.60000000029299</c:v>
                </c:pt>
                <c:pt idx="525">
                  <c:v>-647.50000000029502</c:v>
                </c:pt>
                <c:pt idx="526">
                  <c:v>-647.40000000029795</c:v>
                </c:pt>
                <c:pt idx="527">
                  <c:v>-647.30000000029997</c:v>
                </c:pt>
                <c:pt idx="528">
                  <c:v>-647.200000000302</c:v>
                </c:pt>
                <c:pt idx="529">
                  <c:v>-647.10000000030402</c:v>
                </c:pt>
                <c:pt idx="530">
                  <c:v>-647.00000000030604</c:v>
                </c:pt>
                <c:pt idx="531">
                  <c:v>-646.90000000030898</c:v>
                </c:pt>
                <c:pt idx="532">
                  <c:v>-646.800000000311</c:v>
                </c:pt>
                <c:pt idx="533">
                  <c:v>-646.70000000031303</c:v>
                </c:pt>
                <c:pt idx="534">
                  <c:v>-646.60000000031505</c:v>
                </c:pt>
                <c:pt idx="535">
                  <c:v>-646.50000000031798</c:v>
                </c:pt>
                <c:pt idx="536">
                  <c:v>-646.40000000032001</c:v>
                </c:pt>
                <c:pt idx="537">
                  <c:v>-646.30000000032203</c:v>
                </c:pt>
                <c:pt idx="538">
                  <c:v>-646.20000000032496</c:v>
                </c:pt>
                <c:pt idx="539">
                  <c:v>-646.10000000032699</c:v>
                </c:pt>
                <c:pt idx="540">
                  <c:v>-646.00000000032901</c:v>
                </c:pt>
                <c:pt idx="541">
                  <c:v>-645.90000000033206</c:v>
                </c:pt>
                <c:pt idx="542">
                  <c:v>-645.80000000033397</c:v>
                </c:pt>
                <c:pt idx="543">
                  <c:v>-645.70000000033599</c:v>
                </c:pt>
                <c:pt idx="544">
                  <c:v>-645.60000000033904</c:v>
                </c:pt>
                <c:pt idx="545">
                  <c:v>-645.50000000034095</c:v>
                </c:pt>
                <c:pt idx="546">
                  <c:v>-645.40000000034297</c:v>
                </c:pt>
                <c:pt idx="547">
                  <c:v>-645.30000000034602</c:v>
                </c:pt>
                <c:pt idx="548">
                  <c:v>-645.20000000034895</c:v>
                </c:pt>
                <c:pt idx="549">
                  <c:v>-645.10000000035097</c:v>
                </c:pt>
                <c:pt idx="550">
                  <c:v>-645.000000000353</c:v>
                </c:pt>
                <c:pt idx="551">
                  <c:v>-644.90000000035604</c:v>
                </c:pt>
                <c:pt idx="552">
                  <c:v>-644.80000000035795</c:v>
                </c:pt>
                <c:pt idx="553">
                  <c:v>-644.700000000361</c:v>
                </c:pt>
                <c:pt idx="554">
                  <c:v>-644.60000000036302</c:v>
                </c:pt>
                <c:pt idx="555">
                  <c:v>-644.50000000036596</c:v>
                </c:pt>
                <c:pt idx="556">
                  <c:v>-644.400000000369</c:v>
                </c:pt>
                <c:pt idx="557">
                  <c:v>-644.30000000037103</c:v>
                </c:pt>
                <c:pt idx="558">
                  <c:v>-644.20000000037396</c:v>
                </c:pt>
                <c:pt idx="559">
                  <c:v>-644.10000000037599</c:v>
                </c:pt>
                <c:pt idx="560">
                  <c:v>-644.00000000037903</c:v>
                </c:pt>
                <c:pt idx="561">
                  <c:v>-643.90000000038197</c:v>
                </c:pt>
                <c:pt idx="562">
                  <c:v>-643.80000000038399</c:v>
                </c:pt>
                <c:pt idx="563">
                  <c:v>-643.70000000038704</c:v>
                </c:pt>
                <c:pt idx="564">
                  <c:v>-643.60000000038997</c:v>
                </c:pt>
                <c:pt idx="565">
                  <c:v>-643.50000000039199</c:v>
                </c:pt>
                <c:pt idx="566">
                  <c:v>-643.40000000039504</c:v>
                </c:pt>
                <c:pt idx="567">
                  <c:v>-643.30000000039797</c:v>
                </c:pt>
                <c:pt idx="568">
                  <c:v>-643.20000000040102</c:v>
                </c:pt>
                <c:pt idx="569">
                  <c:v>-643.10000000040304</c:v>
                </c:pt>
                <c:pt idx="570">
                  <c:v>-643.00000000040598</c:v>
                </c:pt>
                <c:pt idx="571">
                  <c:v>-642.90000000040902</c:v>
                </c:pt>
                <c:pt idx="572">
                  <c:v>-642.80000000041196</c:v>
                </c:pt>
                <c:pt idx="573">
                  <c:v>-642.700000000415</c:v>
                </c:pt>
                <c:pt idx="574">
                  <c:v>-642.60000000041703</c:v>
                </c:pt>
                <c:pt idx="575">
                  <c:v>-642.50000000041996</c:v>
                </c:pt>
                <c:pt idx="576">
                  <c:v>-642.40000000042301</c:v>
                </c:pt>
                <c:pt idx="577">
                  <c:v>-642.30000000042605</c:v>
                </c:pt>
                <c:pt idx="578">
                  <c:v>-642.20000000042899</c:v>
                </c:pt>
                <c:pt idx="579">
                  <c:v>-642.10000000043203</c:v>
                </c:pt>
                <c:pt idx="580">
                  <c:v>-642.00000000043497</c:v>
                </c:pt>
                <c:pt idx="581">
                  <c:v>-641.90000000043801</c:v>
                </c:pt>
                <c:pt idx="582">
                  <c:v>-641.80000000044095</c:v>
                </c:pt>
                <c:pt idx="583">
                  <c:v>-641.70000000044399</c:v>
                </c:pt>
                <c:pt idx="584">
                  <c:v>-641.60000000044704</c:v>
                </c:pt>
                <c:pt idx="585">
                  <c:v>-641.50000000044997</c:v>
                </c:pt>
                <c:pt idx="586">
                  <c:v>-641.40000000045302</c:v>
                </c:pt>
                <c:pt idx="587">
                  <c:v>-641.30000000045595</c:v>
                </c:pt>
                <c:pt idx="588">
                  <c:v>-641.200000000459</c:v>
                </c:pt>
                <c:pt idx="589">
                  <c:v>-641.10000000046205</c:v>
                </c:pt>
                <c:pt idx="590">
                  <c:v>-641.00000000046498</c:v>
                </c:pt>
                <c:pt idx="591">
                  <c:v>-640.90000000046803</c:v>
                </c:pt>
                <c:pt idx="592">
                  <c:v>-640.80000000047198</c:v>
                </c:pt>
                <c:pt idx="593">
                  <c:v>-640.70000000047503</c:v>
                </c:pt>
                <c:pt idx="594">
                  <c:v>-640.60000000047796</c:v>
                </c:pt>
                <c:pt idx="595">
                  <c:v>-640.50000000048101</c:v>
                </c:pt>
                <c:pt idx="596">
                  <c:v>-640.40000000048497</c:v>
                </c:pt>
                <c:pt idx="597">
                  <c:v>-640.30000000048801</c:v>
                </c:pt>
                <c:pt idx="598">
                  <c:v>-640.20000000049095</c:v>
                </c:pt>
                <c:pt idx="599">
                  <c:v>-640.10000000049399</c:v>
                </c:pt>
                <c:pt idx="600">
                  <c:v>-640.00000000049795</c:v>
                </c:pt>
                <c:pt idx="601">
                  <c:v>-639.900000000501</c:v>
                </c:pt>
                <c:pt idx="602">
                  <c:v>-639.80000000050404</c:v>
                </c:pt>
                <c:pt idx="603">
                  <c:v>-639.700000000508</c:v>
                </c:pt>
                <c:pt idx="604">
                  <c:v>-639.60000000051105</c:v>
                </c:pt>
                <c:pt idx="605">
                  <c:v>-639.50000000051398</c:v>
                </c:pt>
                <c:pt idx="606">
                  <c:v>-639.40000000051805</c:v>
                </c:pt>
                <c:pt idx="607">
                  <c:v>-639.30000000052098</c:v>
                </c:pt>
                <c:pt idx="608">
                  <c:v>-639.20000000052505</c:v>
                </c:pt>
                <c:pt idx="609">
                  <c:v>-639.10000000052798</c:v>
                </c:pt>
                <c:pt idx="610">
                  <c:v>-639.00000000053205</c:v>
                </c:pt>
                <c:pt idx="611">
                  <c:v>-638.90000000053499</c:v>
                </c:pt>
                <c:pt idx="612">
                  <c:v>-638.80000000053894</c:v>
                </c:pt>
                <c:pt idx="613">
                  <c:v>-638.70000000054199</c:v>
                </c:pt>
                <c:pt idx="614">
                  <c:v>-638.60000000054595</c:v>
                </c:pt>
                <c:pt idx="615">
                  <c:v>-638.50000000054899</c:v>
                </c:pt>
                <c:pt idx="616">
                  <c:v>-638.40000000055295</c:v>
                </c:pt>
                <c:pt idx="617">
                  <c:v>-638.30000000055702</c:v>
                </c:pt>
                <c:pt idx="618">
                  <c:v>-638.20000000055995</c:v>
                </c:pt>
                <c:pt idx="619">
                  <c:v>-638.10000000056402</c:v>
                </c:pt>
                <c:pt idx="620">
                  <c:v>-638.00000000056798</c:v>
                </c:pt>
                <c:pt idx="621">
                  <c:v>-637.90000000057103</c:v>
                </c:pt>
                <c:pt idx="622">
                  <c:v>-637.80000000057498</c:v>
                </c:pt>
                <c:pt idx="623">
                  <c:v>-637.70000000057905</c:v>
                </c:pt>
                <c:pt idx="624">
                  <c:v>-637.60000000058301</c:v>
                </c:pt>
                <c:pt idx="625">
                  <c:v>-637.50000000058606</c:v>
                </c:pt>
                <c:pt idx="626">
                  <c:v>-637.40000000059001</c:v>
                </c:pt>
                <c:pt idx="627">
                  <c:v>-637.30000000059397</c:v>
                </c:pt>
                <c:pt idx="628">
                  <c:v>-637.20000000059804</c:v>
                </c:pt>
                <c:pt idx="629">
                  <c:v>-637.10000000060199</c:v>
                </c:pt>
                <c:pt idx="630">
                  <c:v>-637.00000000060595</c:v>
                </c:pt>
                <c:pt idx="631">
                  <c:v>-636.90000000061002</c:v>
                </c:pt>
                <c:pt idx="632">
                  <c:v>-636.80000000061398</c:v>
                </c:pt>
                <c:pt idx="633">
                  <c:v>-636.70000000061702</c:v>
                </c:pt>
                <c:pt idx="634">
                  <c:v>-636.60000000062098</c:v>
                </c:pt>
                <c:pt idx="635">
                  <c:v>-636.50000000062596</c:v>
                </c:pt>
                <c:pt idx="636">
                  <c:v>-636.40000000063003</c:v>
                </c:pt>
                <c:pt idx="637">
                  <c:v>-636.30000000063399</c:v>
                </c:pt>
                <c:pt idx="638">
                  <c:v>-636.20000000063806</c:v>
                </c:pt>
                <c:pt idx="639">
                  <c:v>-636.10000000064201</c:v>
                </c:pt>
                <c:pt idx="640">
                  <c:v>-636.00000000064597</c:v>
                </c:pt>
                <c:pt idx="641">
                  <c:v>-635.90000000065004</c:v>
                </c:pt>
                <c:pt idx="642">
                  <c:v>-635.80000000065399</c:v>
                </c:pt>
                <c:pt idx="643">
                  <c:v>-635.70000000065795</c:v>
                </c:pt>
                <c:pt idx="644">
                  <c:v>-635.60000000066304</c:v>
                </c:pt>
                <c:pt idx="645">
                  <c:v>-635.500000000667</c:v>
                </c:pt>
                <c:pt idx="646">
                  <c:v>-635.40000000067096</c:v>
                </c:pt>
                <c:pt idx="647">
                  <c:v>-635.30000000067503</c:v>
                </c:pt>
                <c:pt idx="648">
                  <c:v>-635.20000000068001</c:v>
                </c:pt>
                <c:pt idx="649">
                  <c:v>-635.10000000068396</c:v>
                </c:pt>
                <c:pt idx="650">
                  <c:v>-635.00000000068803</c:v>
                </c:pt>
                <c:pt idx="651">
                  <c:v>-634.90000000069301</c:v>
                </c:pt>
                <c:pt idx="652">
                  <c:v>-634.80000000069697</c:v>
                </c:pt>
                <c:pt idx="653">
                  <c:v>-634.70000000070104</c:v>
                </c:pt>
                <c:pt idx="654">
                  <c:v>-634.60000000070602</c:v>
                </c:pt>
                <c:pt idx="655">
                  <c:v>-634.50000000070997</c:v>
                </c:pt>
                <c:pt idx="656">
                  <c:v>-634.40000000071495</c:v>
                </c:pt>
                <c:pt idx="657">
                  <c:v>-634.30000000071902</c:v>
                </c:pt>
                <c:pt idx="658">
                  <c:v>-634.200000000724</c:v>
                </c:pt>
                <c:pt idx="659">
                  <c:v>-634.10000000072898</c:v>
                </c:pt>
                <c:pt idx="660">
                  <c:v>-634.00000000073305</c:v>
                </c:pt>
                <c:pt idx="661">
                  <c:v>-633.90000000073803</c:v>
                </c:pt>
                <c:pt idx="662">
                  <c:v>-633.80000000074199</c:v>
                </c:pt>
                <c:pt idx="663">
                  <c:v>-633.70000000074697</c:v>
                </c:pt>
                <c:pt idx="664">
                  <c:v>-633.60000000075195</c:v>
                </c:pt>
                <c:pt idx="665">
                  <c:v>-633.50000000075704</c:v>
                </c:pt>
                <c:pt idx="666">
                  <c:v>-633.400000000761</c:v>
                </c:pt>
                <c:pt idx="667">
                  <c:v>-633.30000000076598</c:v>
                </c:pt>
                <c:pt idx="668">
                  <c:v>-633.20000000077096</c:v>
                </c:pt>
                <c:pt idx="669">
                  <c:v>-633.10000000077605</c:v>
                </c:pt>
                <c:pt idx="670">
                  <c:v>-633.00000000078103</c:v>
                </c:pt>
                <c:pt idx="671">
                  <c:v>-632.90000000078498</c:v>
                </c:pt>
                <c:pt idx="672">
                  <c:v>-632.80000000078996</c:v>
                </c:pt>
                <c:pt idx="673">
                  <c:v>-632.70000000079494</c:v>
                </c:pt>
                <c:pt idx="674">
                  <c:v>-632.60000000080004</c:v>
                </c:pt>
                <c:pt idx="675">
                  <c:v>-632.50000000080502</c:v>
                </c:pt>
                <c:pt idx="676">
                  <c:v>-632.40000000081</c:v>
                </c:pt>
                <c:pt idx="677">
                  <c:v>-632.30000000081498</c:v>
                </c:pt>
                <c:pt idx="678">
                  <c:v>-632.20000000081995</c:v>
                </c:pt>
                <c:pt idx="679">
                  <c:v>-632.10000000082596</c:v>
                </c:pt>
                <c:pt idx="680">
                  <c:v>-632.00000000083105</c:v>
                </c:pt>
                <c:pt idx="681">
                  <c:v>-631.90000000083603</c:v>
                </c:pt>
                <c:pt idx="682">
                  <c:v>-631.80000000084101</c:v>
                </c:pt>
                <c:pt idx="683">
                  <c:v>-631.70000000084599</c:v>
                </c:pt>
                <c:pt idx="684">
                  <c:v>-631.60000000085097</c:v>
                </c:pt>
                <c:pt idx="685">
                  <c:v>-631.50000000085697</c:v>
                </c:pt>
                <c:pt idx="686">
                  <c:v>-631.40000000086195</c:v>
                </c:pt>
                <c:pt idx="687">
                  <c:v>-631.30000000086704</c:v>
                </c:pt>
                <c:pt idx="688">
                  <c:v>-631.20000000087305</c:v>
                </c:pt>
                <c:pt idx="689">
                  <c:v>-631.10000000087803</c:v>
                </c:pt>
                <c:pt idx="690">
                  <c:v>-631.00000000088301</c:v>
                </c:pt>
                <c:pt idx="691">
                  <c:v>-630.90000000088901</c:v>
                </c:pt>
                <c:pt idx="692">
                  <c:v>-630.80000000089399</c:v>
                </c:pt>
                <c:pt idx="693">
                  <c:v>-630.70000000089999</c:v>
                </c:pt>
                <c:pt idx="694">
                  <c:v>-630.60000000090497</c:v>
                </c:pt>
                <c:pt idx="695">
                  <c:v>-630.50000000091097</c:v>
                </c:pt>
                <c:pt idx="696">
                  <c:v>-630.40000000091698</c:v>
                </c:pt>
                <c:pt idx="697">
                  <c:v>-630.30000000092195</c:v>
                </c:pt>
                <c:pt idx="698">
                  <c:v>-630.20000000092796</c:v>
                </c:pt>
                <c:pt idx="699">
                  <c:v>-630.10000000093305</c:v>
                </c:pt>
                <c:pt idx="700">
                  <c:v>-630.00000000093905</c:v>
                </c:pt>
                <c:pt idx="701">
                  <c:v>-629.90000000094506</c:v>
                </c:pt>
                <c:pt idx="702">
                  <c:v>-629.80000000095094</c:v>
                </c:pt>
                <c:pt idx="703">
                  <c:v>-629.70000000095604</c:v>
                </c:pt>
                <c:pt idx="704">
                  <c:v>-629.60000000096204</c:v>
                </c:pt>
                <c:pt idx="705">
                  <c:v>-629.50000000096804</c:v>
                </c:pt>
                <c:pt idx="706">
                  <c:v>-629.40000000097405</c:v>
                </c:pt>
                <c:pt idx="707">
                  <c:v>-629.30000000098005</c:v>
                </c:pt>
                <c:pt idx="708">
                  <c:v>-629.20000000098605</c:v>
                </c:pt>
                <c:pt idx="709">
                  <c:v>-629.10000000099205</c:v>
                </c:pt>
                <c:pt idx="710">
                  <c:v>-629.00000000099806</c:v>
                </c:pt>
                <c:pt idx="711">
                  <c:v>-628.90000000100395</c:v>
                </c:pt>
                <c:pt idx="712">
                  <c:v>-628.80000000100995</c:v>
                </c:pt>
                <c:pt idx="713">
                  <c:v>-628.70000000101595</c:v>
                </c:pt>
                <c:pt idx="714">
                  <c:v>-628.60000000102195</c:v>
                </c:pt>
                <c:pt idx="715">
                  <c:v>-628.50000000102898</c:v>
                </c:pt>
                <c:pt idx="716">
                  <c:v>-628.40000000103498</c:v>
                </c:pt>
                <c:pt idx="717">
                  <c:v>-628.30000000104098</c:v>
                </c:pt>
                <c:pt idx="718">
                  <c:v>-628.20000000104699</c:v>
                </c:pt>
                <c:pt idx="719">
                  <c:v>-628.10000000105401</c:v>
                </c:pt>
                <c:pt idx="720">
                  <c:v>-628.00000000106002</c:v>
                </c:pt>
                <c:pt idx="721">
                  <c:v>-627.90000000106602</c:v>
                </c:pt>
                <c:pt idx="722">
                  <c:v>-627.80000000107304</c:v>
                </c:pt>
                <c:pt idx="723">
                  <c:v>-627.70000000107905</c:v>
                </c:pt>
                <c:pt idx="724">
                  <c:v>-627.60000000108596</c:v>
                </c:pt>
                <c:pt idx="725">
                  <c:v>-627.50000000109196</c:v>
                </c:pt>
                <c:pt idx="726">
                  <c:v>-627.40000000109899</c:v>
                </c:pt>
                <c:pt idx="727">
                  <c:v>-627.30000000110499</c:v>
                </c:pt>
                <c:pt idx="728">
                  <c:v>-627.20000000111202</c:v>
                </c:pt>
                <c:pt idx="729">
                  <c:v>-627.10000000111904</c:v>
                </c:pt>
                <c:pt idx="730">
                  <c:v>-627.00000000112504</c:v>
                </c:pt>
                <c:pt idx="731">
                  <c:v>-626.90000000113196</c:v>
                </c:pt>
                <c:pt idx="732">
                  <c:v>-626.80000000113898</c:v>
                </c:pt>
                <c:pt idx="733">
                  <c:v>-626.70000000114601</c:v>
                </c:pt>
                <c:pt idx="734">
                  <c:v>-626.60000000115303</c:v>
                </c:pt>
                <c:pt idx="735">
                  <c:v>-626.50000000115904</c:v>
                </c:pt>
                <c:pt idx="736">
                  <c:v>-626.40000000116595</c:v>
                </c:pt>
                <c:pt idx="737">
                  <c:v>-626.30000000117298</c:v>
                </c:pt>
                <c:pt idx="738">
                  <c:v>-626.20000000118</c:v>
                </c:pt>
                <c:pt idx="739">
                  <c:v>-626.10000000118703</c:v>
                </c:pt>
                <c:pt idx="740">
                  <c:v>-626.00000000119496</c:v>
                </c:pt>
                <c:pt idx="741">
                  <c:v>-625.90000000120199</c:v>
                </c:pt>
                <c:pt idx="742">
                  <c:v>-625.80000000120901</c:v>
                </c:pt>
                <c:pt idx="743">
                  <c:v>-625.70000000121604</c:v>
                </c:pt>
                <c:pt idx="744">
                  <c:v>-625.60000000122295</c:v>
                </c:pt>
                <c:pt idx="745">
                  <c:v>-625.500000001231</c:v>
                </c:pt>
                <c:pt idx="746">
                  <c:v>-625.40000000123803</c:v>
                </c:pt>
                <c:pt idx="747">
                  <c:v>-625.30000000124505</c:v>
                </c:pt>
                <c:pt idx="748">
                  <c:v>-625.20000000125299</c:v>
                </c:pt>
                <c:pt idx="749">
                  <c:v>-625.10000000126001</c:v>
                </c:pt>
                <c:pt idx="750">
                  <c:v>-625.00000000126704</c:v>
                </c:pt>
                <c:pt idx="751">
                  <c:v>-624.90000000127498</c:v>
                </c:pt>
                <c:pt idx="752">
                  <c:v>-624.800000001282</c:v>
                </c:pt>
                <c:pt idx="753">
                  <c:v>-624.70000000129005</c:v>
                </c:pt>
                <c:pt idx="754">
                  <c:v>-624.60000000129799</c:v>
                </c:pt>
                <c:pt idx="755">
                  <c:v>-624.50000000130501</c:v>
                </c:pt>
                <c:pt idx="756">
                  <c:v>-624.40000000131295</c:v>
                </c:pt>
                <c:pt idx="757">
                  <c:v>-624.300000001321</c:v>
                </c:pt>
                <c:pt idx="758">
                  <c:v>-624.20000000132802</c:v>
                </c:pt>
                <c:pt idx="759">
                  <c:v>-624.10000000133596</c:v>
                </c:pt>
                <c:pt idx="760">
                  <c:v>-624.00000000134401</c:v>
                </c:pt>
                <c:pt idx="761">
                  <c:v>-623.90000000135205</c:v>
                </c:pt>
                <c:pt idx="762">
                  <c:v>-623.80000000135999</c:v>
                </c:pt>
                <c:pt idx="763">
                  <c:v>-623.70000000136804</c:v>
                </c:pt>
                <c:pt idx="764">
                  <c:v>-623.60000000137597</c:v>
                </c:pt>
                <c:pt idx="765">
                  <c:v>-623.50000000138402</c:v>
                </c:pt>
                <c:pt idx="766">
                  <c:v>-623.40000000139196</c:v>
                </c:pt>
                <c:pt idx="767">
                  <c:v>-623.30000000140103</c:v>
                </c:pt>
                <c:pt idx="768">
                  <c:v>-623.20000000140897</c:v>
                </c:pt>
                <c:pt idx="769">
                  <c:v>-623.10000000141702</c:v>
                </c:pt>
                <c:pt idx="770">
                  <c:v>-623.00000000142495</c:v>
                </c:pt>
                <c:pt idx="771">
                  <c:v>-622.90000000143402</c:v>
                </c:pt>
                <c:pt idx="772">
                  <c:v>-622.80000000144196</c:v>
                </c:pt>
                <c:pt idx="773">
                  <c:v>-622.70000000145001</c:v>
                </c:pt>
                <c:pt idx="774">
                  <c:v>-622.60000000145897</c:v>
                </c:pt>
                <c:pt idx="775">
                  <c:v>-622.50000000146701</c:v>
                </c:pt>
                <c:pt idx="776">
                  <c:v>-622.40000000147597</c:v>
                </c:pt>
                <c:pt idx="777">
                  <c:v>-622.30000000148505</c:v>
                </c:pt>
                <c:pt idx="778">
                  <c:v>-622.20000000149298</c:v>
                </c:pt>
                <c:pt idx="779">
                  <c:v>-622.10000000150205</c:v>
                </c:pt>
                <c:pt idx="780">
                  <c:v>-622.00000000151101</c:v>
                </c:pt>
                <c:pt idx="781">
                  <c:v>-621.90000000151997</c:v>
                </c:pt>
                <c:pt idx="782">
                  <c:v>-621.80000000152802</c:v>
                </c:pt>
                <c:pt idx="783">
                  <c:v>-621.70000000153698</c:v>
                </c:pt>
                <c:pt idx="784">
                  <c:v>-621.60000000154605</c:v>
                </c:pt>
                <c:pt idx="785">
                  <c:v>-621.50000000155501</c:v>
                </c:pt>
                <c:pt idx="786">
                  <c:v>-621.40000000156397</c:v>
                </c:pt>
                <c:pt idx="787">
                  <c:v>-621.30000000157304</c:v>
                </c:pt>
                <c:pt idx="788">
                  <c:v>-621.20000000158302</c:v>
                </c:pt>
                <c:pt idx="789">
                  <c:v>-621.10000000159198</c:v>
                </c:pt>
                <c:pt idx="790">
                  <c:v>-621.00000000160105</c:v>
                </c:pt>
                <c:pt idx="791">
                  <c:v>-620.90000000161001</c:v>
                </c:pt>
                <c:pt idx="792">
                  <c:v>-620.80000000161999</c:v>
                </c:pt>
                <c:pt idx="793">
                  <c:v>-620.70000000162895</c:v>
                </c:pt>
                <c:pt idx="794">
                  <c:v>-620.60000000163905</c:v>
                </c:pt>
                <c:pt idx="795">
                  <c:v>-620.500000001648</c:v>
                </c:pt>
                <c:pt idx="796">
                  <c:v>-620.40000000165799</c:v>
                </c:pt>
                <c:pt idx="797">
                  <c:v>-620.30000000166694</c:v>
                </c:pt>
                <c:pt idx="798">
                  <c:v>-620.20000000167704</c:v>
                </c:pt>
                <c:pt idx="799">
                  <c:v>-620.100000001686</c:v>
                </c:pt>
                <c:pt idx="800">
                  <c:v>-620.00000000169598</c:v>
                </c:pt>
                <c:pt idx="801">
                  <c:v>-619.90000000170596</c:v>
                </c:pt>
                <c:pt idx="802">
                  <c:v>-619.80000000171594</c:v>
                </c:pt>
                <c:pt idx="803">
                  <c:v>-619.70000000172604</c:v>
                </c:pt>
                <c:pt idx="804">
                  <c:v>-619.60000000173602</c:v>
                </c:pt>
                <c:pt idx="805">
                  <c:v>-619.500000001746</c:v>
                </c:pt>
                <c:pt idx="806">
                  <c:v>-619.40000000175598</c:v>
                </c:pt>
                <c:pt idx="807">
                  <c:v>-619.30000000176597</c:v>
                </c:pt>
                <c:pt idx="808">
                  <c:v>-619.20000000177595</c:v>
                </c:pt>
                <c:pt idx="809">
                  <c:v>-619.10000000178695</c:v>
                </c:pt>
                <c:pt idx="810">
                  <c:v>-619.00000000179705</c:v>
                </c:pt>
                <c:pt idx="811">
                  <c:v>-618.90000000180703</c:v>
                </c:pt>
                <c:pt idx="812">
                  <c:v>-618.80000000181803</c:v>
                </c:pt>
                <c:pt idx="813">
                  <c:v>-618.70000000182802</c:v>
                </c:pt>
                <c:pt idx="814">
                  <c:v>-618.60000000183902</c:v>
                </c:pt>
                <c:pt idx="815">
                  <c:v>-618.500000001849</c:v>
                </c:pt>
                <c:pt idx="816">
                  <c:v>-618.40000000186001</c:v>
                </c:pt>
                <c:pt idx="817">
                  <c:v>-618.30000000186999</c:v>
                </c:pt>
                <c:pt idx="818">
                  <c:v>-618.20000000188099</c:v>
                </c:pt>
                <c:pt idx="819">
                  <c:v>-618.100000001892</c:v>
                </c:pt>
                <c:pt idx="820">
                  <c:v>-618.000000001903</c:v>
                </c:pt>
                <c:pt idx="821">
                  <c:v>-617.90000000191401</c:v>
                </c:pt>
                <c:pt idx="822">
                  <c:v>-617.80000000192501</c:v>
                </c:pt>
                <c:pt idx="823">
                  <c:v>-617.70000000193602</c:v>
                </c:pt>
                <c:pt idx="824">
                  <c:v>-617.60000000194702</c:v>
                </c:pt>
                <c:pt idx="825">
                  <c:v>-617.50000000195803</c:v>
                </c:pt>
                <c:pt idx="826">
                  <c:v>-617.40000000196903</c:v>
                </c:pt>
                <c:pt idx="827">
                  <c:v>-617.30000000198004</c:v>
                </c:pt>
                <c:pt idx="828">
                  <c:v>-617.20000000199195</c:v>
                </c:pt>
                <c:pt idx="829">
                  <c:v>-617.10000000200296</c:v>
                </c:pt>
                <c:pt idx="830">
                  <c:v>-617.00000000201499</c:v>
                </c:pt>
                <c:pt idx="831">
                  <c:v>-616.90000000202599</c:v>
                </c:pt>
                <c:pt idx="832">
                  <c:v>-616.80000000203802</c:v>
                </c:pt>
                <c:pt idx="833">
                  <c:v>-616.70000000204902</c:v>
                </c:pt>
                <c:pt idx="834">
                  <c:v>-616.60000000206105</c:v>
                </c:pt>
                <c:pt idx="835">
                  <c:v>-616.50000000207297</c:v>
                </c:pt>
                <c:pt idx="836">
                  <c:v>-616.40000000208499</c:v>
                </c:pt>
                <c:pt idx="837">
                  <c:v>-616.30000000209702</c:v>
                </c:pt>
                <c:pt idx="838">
                  <c:v>-616.20000000210905</c:v>
                </c:pt>
                <c:pt idx="839">
                  <c:v>-616.10000000212096</c:v>
                </c:pt>
                <c:pt idx="840">
                  <c:v>-616.00000000213299</c:v>
                </c:pt>
                <c:pt idx="841">
                  <c:v>-615.90000000214502</c:v>
                </c:pt>
                <c:pt idx="842">
                  <c:v>-615.80000000215705</c:v>
                </c:pt>
                <c:pt idx="843">
                  <c:v>-615.70000000216896</c:v>
                </c:pt>
                <c:pt idx="844">
                  <c:v>-615.60000000218201</c:v>
                </c:pt>
                <c:pt idx="845">
                  <c:v>-615.50000000219404</c:v>
                </c:pt>
                <c:pt idx="846">
                  <c:v>-615.40000000220698</c:v>
                </c:pt>
                <c:pt idx="847">
                  <c:v>-615.30000000221901</c:v>
                </c:pt>
                <c:pt idx="848">
                  <c:v>-615.20000000223195</c:v>
                </c:pt>
                <c:pt idx="849">
                  <c:v>-615.10000000224397</c:v>
                </c:pt>
                <c:pt idx="850">
                  <c:v>-615.00000000225702</c:v>
                </c:pt>
                <c:pt idx="851">
                  <c:v>-614.90000000226996</c:v>
                </c:pt>
                <c:pt idx="852">
                  <c:v>-614.80000000228301</c:v>
                </c:pt>
                <c:pt idx="853">
                  <c:v>-614.70000000229595</c:v>
                </c:pt>
                <c:pt idx="854">
                  <c:v>-614.600000002309</c:v>
                </c:pt>
                <c:pt idx="855">
                  <c:v>-614.50000000232205</c:v>
                </c:pt>
                <c:pt idx="856">
                  <c:v>-614.40000000233499</c:v>
                </c:pt>
                <c:pt idx="857">
                  <c:v>-614.30000000234895</c:v>
                </c:pt>
                <c:pt idx="858">
                  <c:v>-614.200000002362</c:v>
                </c:pt>
                <c:pt idx="859">
                  <c:v>-614.10000000237505</c:v>
                </c:pt>
                <c:pt idx="860">
                  <c:v>-614.00000000238902</c:v>
                </c:pt>
                <c:pt idx="861">
                  <c:v>-613.90000000240195</c:v>
                </c:pt>
                <c:pt idx="862">
                  <c:v>-613.80000000241603</c:v>
                </c:pt>
                <c:pt idx="863">
                  <c:v>-613.70000000242896</c:v>
                </c:pt>
                <c:pt idx="864">
                  <c:v>-613.60000000244304</c:v>
                </c:pt>
                <c:pt idx="865">
                  <c:v>-613.500000002457</c:v>
                </c:pt>
                <c:pt idx="866">
                  <c:v>-613.40000000247096</c:v>
                </c:pt>
                <c:pt idx="867">
                  <c:v>-613.30000000248504</c:v>
                </c:pt>
                <c:pt idx="868">
                  <c:v>-613.200000002499</c:v>
                </c:pt>
                <c:pt idx="869">
                  <c:v>-613.10000000251296</c:v>
                </c:pt>
                <c:pt idx="870">
                  <c:v>-613.00000000252703</c:v>
                </c:pt>
                <c:pt idx="871">
                  <c:v>-612.90000000254201</c:v>
                </c:pt>
                <c:pt idx="872">
                  <c:v>-612.80000000255598</c:v>
                </c:pt>
                <c:pt idx="873">
                  <c:v>-612.70000000257005</c:v>
                </c:pt>
                <c:pt idx="874">
                  <c:v>-612.60000000258503</c:v>
                </c:pt>
                <c:pt idx="875">
                  <c:v>-612.50000000259899</c:v>
                </c:pt>
                <c:pt idx="876">
                  <c:v>-612.40000000261398</c:v>
                </c:pt>
                <c:pt idx="877">
                  <c:v>-612.30000000262896</c:v>
                </c:pt>
                <c:pt idx="878">
                  <c:v>-612.20000000264395</c:v>
                </c:pt>
                <c:pt idx="879">
                  <c:v>-612.10000000265904</c:v>
                </c:pt>
                <c:pt idx="880">
                  <c:v>-612.00000000267403</c:v>
                </c:pt>
                <c:pt idx="881">
                  <c:v>-611.90000000268901</c:v>
                </c:pt>
                <c:pt idx="882">
                  <c:v>-611.800000002704</c:v>
                </c:pt>
                <c:pt idx="883">
                  <c:v>-611.70000000271898</c:v>
                </c:pt>
                <c:pt idx="884">
                  <c:v>-611.60000000273499</c:v>
                </c:pt>
                <c:pt idx="885">
                  <c:v>-611.50000000274997</c:v>
                </c:pt>
                <c:pt idx="886">
                  <c:v>-611.40000000276598</c:v>
                </c:pt>
                <c:pt idx="887">
                  <c:v>-611.30000000278096</c:v>
                </c:pt>
                <c:pt idx="888">
                  <c:v>-611.20000000279697</c:v>
                </c:pt>
                <c:pt idx="889">
                  <c:v>-611.10000000281298</c:v>
                </c:pt>
                <c:pt idx="890">
                  <c:v>-611.00000000282898</c:v>
                </c:pt>
                <c:pt idx="891">
                  <c:v>-610.90000000284397</c:v>
                </c:pt>
                <c:pt idx="892">
                  <c:v>-610.80000000285997</c:v>
                </c:pt>
                <c:pt idx="893">
                  <c:v>-610.70000000287598</c:v>
                </c:pt>
                <c:pt idx="894">
                  <c:v>-610.60000000289301</c:v>
                </c:pt>
                <c:pt idx="895">
                  <c:v>-610.50000000290902</c:v>
                </c:pt>
                <c:pt idx="896">
                  <c:v>-610.40000000292503</c:v>
                </c:pt>
                <c:pt idx="897">
                  <c:v>-610.30000000294206</c:v>
                </c:pt>
                <c:pt idx="898">
                  <c:v>-610.20000000295795</c:v>
                </c:pt>
                <c:pt idx="899">
                  <c:v>-610.10000000297498</c:v>
                </c:pt>
                <c:pt idx="900">
                  <c:v>-610.00000000299201</c:v>
                </c:pt>
                <c:pt idx="901">
                  <c:v>-609.90000000300904</c:v>
                </c:pt>
                <c:pt idx="902">
                  <c:v>-609.80000000302596</c:v>
                </c:pt>
                <c:pt idx="903">
                  <c:v>-609.70000000304196</c:v>
                </c:pt>
                <c:pt idx="904">
                  <c:v>-609.60000000306002</c:v>
                </c:pt>
                <c:pt idx="905">
                  <c:v>-609.50000000307705</c:v>
                </c:pt>
                <c:pt idx="906">
                  <c:v>-609.40000000309396</c:v>
                </c:pt>
                <c:pt idx="907">
                  <c:v>-609.30000000311099</c:v>
                </c:pt>
                <c:pt idx="908">
                  <c:v>-609.20000000312905</c:v>
                </c:pt>
                <c:pt idx="909">
                  <c:v>-609.10000000314596</c:v>
                </c:pt>
                <c:pt idx="910">
                  <c:v>-609.00000000316402</c:v>
                </c:pt>
                <c:pt idx="911">
                  <c:v>-608.90000000318196</c:v>
                </c:pt>
                <c:pt idx="912">
                  <c:v>-608.80000000320001</c:v>
                </c:pt>
                <c:pt idx="913">
                  <c:v>-608.70000000321795</c:v>
                </c:pt>
                <c:pt idx="914">
                  <c:v>-608.600000003236</c:v>
                </c:pt>
                <c:pt idx="915">
                  <c:v>-608.50000000325394</c:v>
                </c:pt>
                <c:pt idx="916">
                  <c:v>-608.400000003272</c:v>
                </c:pt>
                <c:pt idx="917">
                  <c:v>-608.30000000329096</c:v>
                </c:pt>
                <c:pt idx="918">
                  <c:v>-608.20000000330901</c:v>
                </c:pt>
                <c:pt idx="919">
                  <c:v>-608.10000000332798</c:v>
                </c:pt>
                <c:pt idx="920">
                  <c:v>-608.00000000334603</c:v>
                </c:pt>
                <c:pt idx="921">
                  <c:v>-607.90000000336499</c:v>
                </c:pt>
                <c:pt idx="922">
                  <c:v>-607.80000000338396</c:v>
                </c:pt>
                <c:pt idx="923">
                  <c:v>-607.70000000340303</c:v>
                </c:pt>
                <c:pt idx="924">
                  <c:v>-607.600000003422</c:v>
                </c:pt>
                <c:pt idx="925">
                  <c:v>-607.50000000344096</c:v>
                </c:pt>
                <c:pt idx="926">
                  <c:v>-607.40000000346004</c:v>
                </c:pt>
                <c:pt idx="927">
                  <c:v>-607.30000000348002</c:v>
                </c:pt>
                <c:pt idx="928">
                  <c:v>-607.20000000349899</c:v>
                </c:pt>
                <c:pt idx="929">
                  <c:v>-607.10000000351897</c:v>
                </c:pt>
                <c:pt idx="930">
                  <c:v>-607.00000000353896</c:v>
                </c:pt>
                <c:pt idx="931">
                  <c:v>-606.90000000355803</c:v>
                </c:pt>
                <c:pt idx="932">
                  <c:v>-606.80000000357802</c:v>
                </c:pt>
                <c:pt idx="933">
                  <c:v>-606.70000000359801</c:v>
                </c:pt>
                <c:pt idx="934">
                  <c:v>-606.60000000361799</c:v>
                </c:pt>
                <c:pt idx="935">
                  <c:v>-606.50000000363798</c:v>
                </c:pt>
                <c:pt idx="936">
                  <c:v>-606.40000000365899</c:v>
                </c:pt>
                <c:pt idx="937">
                  <c:v>-606.30000000367897</c:v>
                </c:pt>
                <c:pt idx="938">
                  <c:v>-606.20000000369998</c:v>
                </c:pt>
                <c:pt idx="939">
                  <c:v>-606.10000000371997</c:v>
                </c:pt>
                <c:pt idx="940">
                  <c:v>-606.00000000374098</c:v>
                </c:pt>
                <c:pt idx="941">
                  <c:v>-605.90000000376199</c:v>
                </c:pt>
                <c:pt idx="942">
                  <c:v>-605.800000003783</c:v>
                </c:pt>
                <c:pt idx="943">
                  <c:v>-605.70000000380401</c:v>
                </c:pt>
                <c:pt idx="944">
                  <c:v>-605.60000000382502</c:v>
                </c:pt>
                <c:pt idx="945">
                  <c:v>-605.50000000384705</c:v>
                </c:pt>
                <c:pt idx="946">
                  <c:v>-605.40000000386794</c:v>
                </c:pt>
                <c:pt idx="947">
                  <c:v>-605.30000000388998</c:v>
                </c:pt>
                <c:pt idx="948">
                  <c:v>-605.20000000391201</c:v>
                </c:pt>
                <c:pt idx="949">
                  <c:v>-605.10000000393404</c:v>
                </c:pt>
                <c:pt idx="950">
                  <c:v>-605.00000000395596</c:v>
                </c:pt>
                <c:pt idx="951">
                  <c:v>-604.90000000397799</c:v>
                </c:pt>
                <c:pt idx="952">
                  <c:v>-604.80000000400003</c:v>
                </c:pt>
                <c:pt idx="953">
                  <c:v>-604.70000000402194</c:v>
                </c:pt>
                <c:pt idx="954">
                  <c:v>-604.600000004045</c:v>
                </c:pt>
                <c:pt idx="955">
                  <c:v>-604.50000000406703</c:v>
                </c:pt>
                <c:pt idx="956">
                  <c:v>-604.40000000408997</c:v>
                </c:pt>
                <c:pt idx="957">
                  <c:v>-604.30000000411303</c:v>
                </c:pt>
                <c:pt idx="958">
                  <c:v>-604.20000000413597</c:v>
                </c:pt>
                <c:pt idx="959">
                  <c:v>-604.10000000415903</c:v>
                </c:pt>
                <c:pt idx="960">
                  <c:v>-604.00000000418197</c:v>
                </c:pt>
                <c:pt idx="961">
                  <c:v>-603.90000000420605</c:v>
                </c:pt>
                <c:pt idx="962">
                  <c:v>-603.80000000422899</c:v>
                </c:pt>
                <c:pt idx="963">
                  <c:v>-603.70000000425296</c:v>
                </c:pt>
                <c:pt idx="964">
                  <c:v>-603.60000000427601</c:v>
                </c:pt>
                <c:pt idx="965">
                  <c:v>-603.50000000429998</c:v>
                </c:pt>
                <c:pt idx="966">
                  <c:v>-603.40000000432406</c:v>
                </c:pt>
                <c:pt idx="967">
                  <c:v>-603.30000000434802</c:v>
                </c:pt>
                <c:pt idx="968">
                  <c:v>-603.20000000437301</c:v>
                </c:pt>
                <c:pt idx="969">
                  <c:v>-603.10000000439697</c:v>
                </c:pt>
                <c:pt idx="970">
                  <c:v>-603.00000000442196</c:v>
                </c:pt>
                <c:pt idx="971">
                  <c:v>-602.90000000444604</c:v>
                </c:pt>
                <c:pt idx="972">
                  <c:v>-602.80000000447103</c:v>
                </c:pt>
                <c:pt idx="973">
                  <c:v>-602.70000000449602</c:v>
                </c:pt>
                <c:pt idx="974">
                  <c:v>-602.60000000452101</c:v>
                </c:pt>
                <c:pt idx="975">
                  <c:v>-602.500000004546</c:v>
                </c:pt>
                <c:pt idx="976">
                  <c:v>-602.40000000457201</c:v>
                </c:pt>
                <c:pt idx="977">
                  <c:v>-602.300000004597</c:v>
                </c:pt>
                <c:pt idx="978">
                  <c:v>-602.20000000462301</c:v>
                </c:pt>
                <c:pt idx="979">
                  <c:v>-602.10000000464902</c:v>
                </c:pt>
                <c:pt idx="980">
                  <c:v>-602.00000000467503</c:v>
                </c:pt>
                <c:pt idx="981">
                  <c:v>-601.90000000470104</c:v>
                </c:pt>
                <c:pt idx="982">
                  <c:v>-601.80000000472705</c:v>
                </c:pt>
                <c:pt idx="983">
                  <c:v>-601.70000000475295</c:v>
                </c:pt>
                <c:pt idx="984">
                  <c:v>-601.60000000477999</c:v>
                </c:pt>
                <c:pt idx="985">
                  <c:v>-601.50000000480702</c:v>
                </c:pt>
                <c:pt idx="986">
                  <c:v>-601.40000000483303</c:v>
                </c:pt>
                <c:pt idx="987">
                  <c:v>-601.30000000485995</c:v>
                </c:pt>
                <c:pt idx="988">
                  <c:v>-601.20000000488699</c:v>
                </c:pt>
                <c:pt idx="989">
                  <c:v>-601.10000000491505</c:v>
                </c:pt>
                <c:pt idx="990">
                  <c:v>-601.00000000494197</c:v>
                </c:pt>
                <c:pt idx="991">
                  <c:v>-600.90000000497002</c:v>
                </c:pt>
                <c:pt idx="992">
                  <c:v>-600.80000000499695</c:v>
                </c:pt>
                <c:pt idx="993">
                  <c:v>-600.700000005025</c:v>
                </c:pt>
                <c:pt idx="994">
                  <c:v>-600.60000000505295</c:v>
                </c:pt>
                <c:pt idx="995">
                  <c:v>-600.50000000508101</c:v>
                </c:pt>
                <c:pt idx="996">
                  <c:v>-600.40000000510997</c:v>
                </c:pt>
                <c:pt idx="997">
                  <c:v>-600.30000000513803</c:v>
                </c:pt>
                <c:pt idx="998">
                  <c:v>-600.200000005167</c:v>
                </c:pt>
                <c:pt idx="999">
                  <c:v>-600.10000000519597</c:v>
                </c:pt>
                <c:pt idx="1000">
                  <c:v>-600.00000000522505</c:v>
                </c:pt>
                <c:pt idx="1001">
                  <c:v>-599.90000000525401</c:v>
                </c:pt>
                <c:pt idx="1002">
                  <c:v>-599.80000000528298</c:v>
                </c:pt>
                <c:pt idx="1003">
                  <c:v>-599.70000000531297</c:v>
                </c:pt>
                <c:pt idx="1004">
                  <c:v>-599.60000000534205</c:v>
                </c:pt>
                <c:pt idx="1005">
                  <c:v>-599.50000000537204</c:v>
                </c:pt>
                <c:pt idx="1006">
                  <c:v>-599.40000000540203</c:v>
                </c:pt>
                <c:pt idx="1007">
                  <c:v>-599.30000000543203</c:v>
                </c:pt>
                <c:pt idx="1008">
                  <c:v>-599.20000000546304</c:v>
                </c:pt>
                <c:pt idx="1009">
                  <c:v>-599.10000000549303</c:v>
                </c:pt>
                <c:pt idx="1010">
                  <c:v>-599.00000000552404</c:v>
                </c:pt>
                <c:pt idx="1011">
                  <c:v>-598.90000000555494</c:v>
                </c:pt>
                <c:pt idx="1012">
                  <c:v>-598.80000000558596</c:v>
                </c:pt>
                <c:pt idx="1013">
                  <c:v>-598.70000000561697</c:v>
                </c:pt>
                <c:pt idx="1014">
                  <c:v>-598.60000000564798</c:v>
                </c:pt>
                <c:pt idx="1015">
                  <c:v>-598.50000000568002</c:v>
                </c:pt>
                <c:pt idx="1016">
                  <c:v>-598.40000000571104</c:v>
                </c:pt>
                <c:pt idx="1017">
                  <c:v>-598.30000000574296</c:v>
                </c:pt>
                <c:pt idx="1018">
                  <c:v>-598.200000005775</c:v>
                </c:pt>
                <c:pt idx="1019">
                  <c:v>-598.10000000580806</c:v>
                </c:pt>
                <c:pt idx="1020">
                  <c:v>-598.00000000583998</c:v>
                </c:pt>
                <c:pt idx="1021">
                  <c:v>-597.90000000587304</c:v>
                </c:pt>
                <c:pt idx="1022">
                  <c:v>-597.80000000590599</c:v>
                </c:pt>
                <c:pt idx="1023">
                  <c:v>-597.70000000593802</c:v>
                </c:pt>
                <c:pt idx="1024">
                  <c:v>-597.60000000597199</c:v>
                </c:pt>
                <c:pt idx="1025">
                  <c:v>-597.50000000600505</c:v>
                </c:pt>
                <c:pt idx="1026">
                  <c:v>-597.400000006038</c:v>
                </c:pt>
                <c:pt idx="1027">
                  <c:v>-597.30000000607197</c:v>
                </c:pt>
                <c:pt idx="1028">
                  <c:v>-597.20000000610605</c:v>
                </c:pt>
                <c:pt idx="1029">
                  <c:v>-597.10000000614002</c:v>
                </c:pt>
                <c:pt idx="1030">
                  <c:v>-597.00000000617501</c:v>
                </c:pt>
                <c:pt idx="1031">
                  <c:v>-596.90000000620898</c:v>
                </c:pt>
                <c:pt idx="1032">
                  <c:v>-596.80000000624398</c:v>
                </c:pt>
                <c:pt idx="1033">
                  <c:v>-596.70000000627897</c:v>
                </c:pt>
                <c:pt idx="1034">
                  <c:v>-596.60000000631396</c:v>
                </c:pt>
                <c:pt idx="1035">
                  <c:v>-596.50000000634896</c:v>
                </c:pt>
                <c:pt idx="1036">
                  <c:v>-596.40000000638497</c:v>
                </c:pt>
                <c:pt idx="1037">
                  <c:v>-596.30000000642099</c:v>
                </c:pt>
                <c:pt idx="1038">
                  <c:v>-596.20000000645598</c:v>
                </c:pt>
                <c:pt idx="1039">
                  <c:v>-596.10000000649302</c:v>
                </c:pt>
                <c:pt idx="1040">
                  <c:v>-596.00000000652904</c:v>
                </c:pt>
                <c:pt idx="1041">
                  <c:v>-595.90000000656505</c:v>
                </c:pt>
                <c:pt idx="1042">
                  <c:v>-595.80000000660198</c:v>
                </c:pt>
                <c:pt idx="1043">
                  <c:v>-595.70000000663902</c:v>
                </c:pt>
                <c:pt idx="1044">
                  <c:v>-595.60000000667605</c:v>
                </c:pt>
                <c:pt idx="1045">
                  <c:v>-595.500000006714</c:v>
                </c:pt>
                <c:pt idx="1046">
                  <c:v>-595.40000000675104</c:v>
                </c:pt>
                <c:pt idx="1047">
                  <c:v>-595.30000000678899</c:v>
                </c:pt>
                <c:pt idx="1048">
                  <c:v>-595.20000000682705</c:v>
                </c:pt>
                <c:pt idx="1049">
                  <c:v>-595.100000006865</c:v>
                </c:pt>
                <c:pt idx="1050">
                  <c:v>-595.00000000690397</c:v>
                </c:pt>
                <c:pt idx="1051">
                  <c:v>-594.90000000694204</c:v>
                </c:pt>
                <c:pt idx="1052">
                  <c:v>-594.80000000698101</c:v>
                </c:pt>
                <c:pt idx="1053">
                  <c:v>-594.70000000701998</c:v>
                </c:pt>
                <c:pt idx="1054">
                  <c:v>-594.60000000705895</c:v>
                </c:pt>
                <c:pt idx="1055">
                  <c:v>-594.50000000709895</c:v>
                </c:pt>
                <c:pt idx="1056">
                  <c:v>-594.40000000713906</c:v>
                </c:pt>
                <c:pt idx="1057">
                  <c:v>-594.30000000717905</c:v>
                </c:pt>
                <c:pt idx="1058">
                  <c:v>-594.20000000721905</c:v>
                </c:pt>
                <c:pt idx="1059">
                  <c:v>-594.10000000725995</c:v>
                </c:pt>
                <c:pt idx="1060">
                  <c:v>-594.00000000729995</c:v>
                </c:pt>
                <c:pt idx="1061">
                  <c:v>-593.90000000734096</c:v>
                </c:pt>
                <c:pt idx="1062">
                  <c:v>-593.80000000738198</c:v>
                </c:pt>
                <c:pt idx="1063">
                  <c:v>-593.70000000742402</c:v>
                </c:pt>
                <c:pt idx="1064">
                  <c:v>-593.60000000746595</c:v>
                </c:pt>
                <c:pt idx="1065">
                  <c:v>-593.50000000750697</c:v>
                </c:pt>
                <c:pt idx="1066">
                  <c:v>-593.40000000754901</c:v>
                </c:pt>
                <c:pt idx="1067">
                  <c:v>-593.30000000759196</c:v>
                </c:pt>
                <c:pt idx="1068">
                  <c:v>-593.20000000763503</c:v>
                </c:pt>
                <c:pt idx="1069">
                  <c:v>-593.10000000767695</c:v>
                </c:pt>
                <c:pt idx="1070">
                  <c:v>-593.00000000772002</c:v>
                </c:pt>
                <c:pt idx="1071">
                  <c:v>-592.90000000776399</c:v>
                </c:pt>
                <c:pt idx="1072">
                  <c:v>-592.80000000780797</c:v>
                </c:pt>
                <c:pt idx="1073">
                  <c:v>-592.70000000785103</c:v>
                </c:pt>
                <c:pt idx="1074">
                  <c:v>-592.60000000789603</c:v>
                </c:pt>
                <c:pt idx="1075">
                  <c:v>-592.50000000794</c:v>
                </c:pt>
                <c:pt idx="1076">
                  <c:v>-592.400000007985</c:v>
                </c:pt>
                <c:pt idx="1077">
                  <c:v>-592.30000000802897</c:v>
                </c:pt>
                <c:pt idx="1078">
                  <c:v>-592.20000000807499</c:v>
                </c:pt>
                <c:pt idx="1079">
                  <c:v>-592.10000000811999</c:v>
                </c:pt>
                <c:pt idx="1080">
                  <c:v>-592.00000000816601</c:v>
                </c:pt>
                <c:pt idx="1081">
                  <c:v>-591.90000000821203</c:v>
                </c:pt>
                <c:pt idx="1082">
                  <c:v>-591.80000000825805</c:v>
                </c:pt>
                <c:pt idx="1083">
                  <c:v>-591.70000000830396</c:v>
                </c:pt>
                <c:pt idx="1084">
                  <c:v>-591.600000008351</c:v>
                </c:pt>
                <c:pt idx="1085">
                  <c:v>-591.50000000839805</c:v>
                </c:pt>
                <c:pt idx="1086">
                  <c:v>-591.400000008446</c:v>
                </c:pt>
                <c:pt idx="1087">
                  <c:v>-591.30000000849304</c:v>
                </c:pt>
                <c:pt idx="1088">
                  <c:v>-591.200000008541</c:v>
                </c:pt>
                <c:pt idx="1089">
                  <c:v>-591.10000000858895</c:v>
                </c:pt>
                <c:pt idx="1090">
                  <c:v>-591.00000000863804</c:v>
                </c:pt>
                <c:pt idx="1091">
                  <c:v>-590.90000000868599</c:v>
                </c:pt>
                <c:pt idx="1092">
                  <c:v>-590.80000000873497</c:v>
                </c:pt>
                <c:pt idx="1093">
                  <c:v>-590.70000000878497</c:v>
                </c:pt>
                <c:pt idx="1094">
                  <c:v>-590.60000000883394</c:v>
                </c:pt>
                <c:pt idx="1095">
                  <c:v>-590.50000000888394</c:v>
                </c:pt>
                <c:pt idx="1096">
                  <c:v>-590.40000000893394</c:v>
                </c:pt>
                <c:pt idx="1097">
                  <c:v>-590.30000000898497</c:v>
                </c:pt>
                <c:pt idx="1098">
                  <c:v>-590.20000000903497</c:v>
                </c:pt>
                <c:pt idx="1099">
                  <c:v>-590.10000000908701</c:v>
                </c:pt>
                <c:pt idx="1100">
                  <c:v>-590.00000000913803</c:v>
                </c:pt>
                <c:pt idx="1101">
                  <c:v>-589.90000000918997</c:v>
                </c:pt>
                <c:pt idx="1102">
                  <c:v>-589.80000000924099</c:v>
                </c:pt>
                <c:pt idx="1103">
                  <c:v>-589.70000000929394</c:v>
                </c:pt>
                <c:pt idx="1104">
                  <c:v>-589.60000000934599</c:v>
                </c:pt>
                <c:pt idx="1105">
                  <c:v>-589.50000000939895</c:v>
                </c:pt>
                <c:pt idx="1106">
                  <c:v>-589.40000000945201</c:v>
                </c:pt>
                <c:pt idx="1107">
                  <c:v>-589.30000000950599</c:v>
                </c:pt>
                <c:pt idx="1108">
                  <c:v>-589.20000000955997</c:v>
                </c:pt>
                <c:pt idx="1109">
                  <c:v>-589.10000000961395</c:v>
                </c:pt>
                <c:pt idx="1110">
                  <c:v>-589.00000000966804</c:v>
                </c:pt>
                <c:pt idx="1111">
                  <c:v>-588.90000000972304</c:v>
                </c:pt>
                <c:pt idx="1112">
                  <c:v>-588.80000000977805</c:v>
                </c:pt>
                <c:pt idx="1113">
                  <c:v>-588.70000000983305</c:v>
                </c:pt>
                <c:pt idx="1114">
                  <c:v>-588.60000000988896</c:v>
                </c:pt>
                <c:pt idx="1115">
                  <c:v>-588.50000000994498</c:v>
                </c:pt>
                <c:pt idx="1116">
                  <c:v>-588.40000001000203</c:v>
                </c:pt>
                <c:pt idx="1117">
                  <c:v>-588.30000001005806</c:v>
                </c:pt>
                <c:pt idx="1118">
                  <c:v>-588.20000001011499</c:v>
                </c:pt>
                <c:pt idx="1119">
                  <c:v>-588.10000001017295</c:v>
                </c:pt>
                <c:pt idx="1120">
                  <c:v>-588.00000001023102</c:v>
                </c:pt>
                <c:pt idx="1121">
                  <c:v>-587.90000001028898</c:v>
                </c:pt>
                <c:pt idx="1122">
                  <c:v>-587.80000001034705</c:v>
                </c:pt>
                <c:pt idx="1123">
                  <c:v>-587.70000001040603</c:v>
                </c:pt>
                <c:pt idx="1124">
                  <c:v>-587.60000001046501</c:v>
                </c:pt>
                <c:pt idx="1125">
                  <c:v>-587.50000001052501</c:v>
                </c:pt>
                <c:pt idx="1126">
                  <c:v>-587.40000001058502</c:v>
                </c:pt>
                <c:pt idx="1127">
                  <c:v>-587.30000001064502</c:v>
                </c:pt>
                <c:pt idx="1128">
                  <c:v>-587.20000001070503</c:v>
                </c:pt>
                <c:pt idx="1129">
                  <c:v>-587.10000001076696</c:v>
                </c:pt>
                <c:pt idx="1130">
                  <c:v>-587.00000001082799</c:v>
                </c:pt>
                <c:pt idx="1131">
                  <c:v>-586.90000001089004</c:v>
                </c:pt>
                <c:pt idx="1132">
                  <c:v>-586.80000001095198</c:v>
                </c:pt>
                <c:pt idx="1133">
                  <c:v>-586.70000001101403</c:v>
                </c:pt>
                <c:pt idx="1134">
                  <c:v>-586.60000001107699</c:v>
                </c:pt>
                <c:pt idx="1135">
                  <c:v>-586.50000001113995</c:v>
                </c:pt>
                <c:pt idx="1136">
                  <c:v>-586.40000001120404</c:v>
                </c:pt>
                <c:pt idx="1137">
                  <c:v>-586.30000001126803</c:v>
                </c:pt>
                <c:pt idx="1138">
                  <c:v>-586.20000001133201</c:v>
                </c:pt>
                <c:pt idx="1139">
                  <c:v>-586.10000001139701</c:v>
                </c:pt>
                <c:pt idx="1140">
                  <c:v>-586.00000001146202</c:v>
                </c:pt>
                <c:pt idx="1141">
                  <c:v>-585.90000001152703</c:v>
                </c:pt>
                <c:pt idx="1142">
                  <c:v>-585.80000001159306</c:v>
                </c:pt>
                <c:pt idx="1143">
                  <c:v>-585.70000001165999</c:v>
                </c:pt>
                <c:pt idx="1144">
                  <c:v>-585.60000001172705</c:v>
                </c:pt>
                <c:pt idx="1145">
                  <c:v>-585.50000001179399</c:v>
                </c:pt>
                <c:pt idx="1146">
                  <c:v>-585.40000001186104</c:v>
                </c:pt>
                <c:pt idx="1147">
                  <c:v>-585.300000011929</c:v>
                </c:pt>
                <c:pt idx="1148">
                  <c:v>-585.20000001199799</c:v>
                </c:pt>
                <c:pt idx="1149">
                  <c:v>-585.10000001206697</c:v>
                </c:pt>
                <c:pt idx="1150">
                  <c:v>-585.00000001213596</c:v>
                </c:pt>
                <c:pt idx="1151">
                  <c:v>-584.90000001220596</c:v>
                </c:pt>
                <c:pt idx="1152">
                  <c:v>-584.80000001227597</c:v>
                </c:pt>
                <c:pt idx="1153">
                  <c:v>-584.70000001234598</c:v>
                </c:pt>
                <c:pt idx="1154">
                  <c:v>-584.60000001241701</c:v>
                </c:pt>
                <c:pt idx="1155">
                  <c:v>-584.50000001248895</c:v>
                </c:pt>
                <c:pt idx="1156">
                  <c:v>-584.40000001255999</c:v>
                </c:pt>
                <c:pt idx="1157">
                  <c:v>-584.30000001263204</c:v>
                </c:pt>
                <c:pt idx="1158">
                  <c:v>-584.200000012705</c:v>
                </c:pt>
                <c:pt idx="1159">
                  <c:v>-584.10000001277797</c:v>
                </c:pt>
                <c:pt idx="1160">
                  <c:v>-584.00000001285196</c:v>
                </c:pt>
                <c:pt idx="1161">
                  <c:v>-583.90000001292594</c:v>
                </c:pt>
                <c:pt idx="1162">
                  <c:v>-583.80000001300095</c:v>
                </c:pt>
                <c:pt idx="1163">
                  <c:v>-583.70000001307596</c:v>
                </c:pt>
                <c:pt idx="1164">
                  <c:v>-583.60000001315098</c:v>
                </c:pt>
                <c:pt idx="1165">
                  <c:v>-583.50000001322701</c:v>
                </c:pt>
                <c:pt idx="1166">
                  <c:v>-583.40000001330395</c:v>
                </c:pt>
                <c:pt idx="1167">
                  <c:v>-583.30000001338101</c:v>
                </c:pt>
                <c:pt idx="1168">
                  <c:v>-583.20000001345795</c:v>
                </c:pt>
                <c:pt idx="1169">
                  <c:v>-583.10000001353603</c:v>
                </c:pt>
                <c:pt idx="1170">
                  <c:v>-583.000000013614</c:v>
                </c:pt>
                <c:pt idx="1171">
                  <c:v>-582.90000001369299</c:v>
                </c:pt>
                <c:pt idx="1172">
                  <c:v>-582.80000001377198</c:v>
                </c:pt>
                <c:pt idx="1173">
                  <c:v>-582.70000001385199</c:v>
                </c:pt>
                <c:pt idx="1174">
                  <c:v>-582.600000013932</c:v>
                </c:pt>
                <c:pt idx="1175">
                  <c:v>-582.50000001401304</c:v>
                </c:pt>
                <c:pt idx="1176">
                  <c:v>-582.40000001409499</c:v>
                </c:pt>
                <c:pt idx="1177">
                  <c:v>-582.30000001417602</c:v>
                </c:pt>
                <c:pt idx="1178">
                  <c:v>-582.20000001425899</c:v>
                </c:pt>
                <c:pt idx="1179">
                  <c:v>-582.10000001434196</c:v>
                </c:pt>
                <c:pt idx="1180">
                  <c:v>-582.00000001442504</c:v>
                </c:pt>
                <c:pt idx="1181">
                  <c:v>-581.90000001450903</c:v>
                </c:pt>
                <c:pt idx="1182">
                  <c:v>-581.80000001459405</c:v>
                </c:pt>
                <c:pt idx="1183">
                  <c:v>-581.70000001467895</c:v>
                </c:pt>
                <c:pt idx="1184">
                  <c:v>-581.60000001476396</c:v>
                </c:pt>
                <c:pt idx="1185">
                  <c:v>-581.50000001485</c:v>
                </c:pt>
                <c:pt idx="1186">
                  <c:v>-581.40000001493695</c:v>
                </c:pt>
                <c:pt idx="1187">
                  <c:v>-581.30000001502401</c:v>
                </c:pt>
                <c:pt idx="1188">
                  <c:v>-581.20000001511198</c:v>
                </c:pt>
                <c:pt idx="1189">
                  <c:v>-581.10000001519995</c:v>
                </c:pt>
                <c:pt idx="1190">
                  <c:v>-581.00000001528895</c:v>
                </c:pt>
                <c:pt idx="1191">
                  <c:v>-580.90000001537805</c:v>
                </c:pt>
                <c:pt idx="1192">
                  <c:v>-580.80000001546796</c:v>
                </c:pt>
                <c:pt idx="1193">
                  <c:v>-580.700000015559</c:v>
                </c:pt>
                <c:pt idx="1194">
                  <c:v>-580.60000001565004</c:v>
                </c:pt>
                <c:pt idx="1195">
                  <c:v>-580.50000001574199</c:v>
                </c:pt>
                <c:pt idx="1196">
                  <c:v>-580.40000001583405</c:v>
                </c:pt>
                <c:pt idx="1197">
                  <c:v>-580.30000001592703</c:v>
                </c:pt>
                <c:pt idx="1198">
                  <c:v>-580.20000001602</c:v>
                </c:pt>
                <c:pt idx="1199">
                  <c:v>-580.10000001611502</c:v>
                </c:pt>
                <c:pt idx="1200">
                  <c:v>-580.00000001620901</c:v>
                </c:pt>
                <c:pt idx="1201">
                  <c:v>-579.90000001630494</c:v>
                </c:pt>
                <c:pt idx="1202">
                  <c:v>-579.80000001640099</c:v>
                </c:pt>
                <c:pt idx="1203">
                  <c:v>-579.70000001649703</c:v>
                </c:pt>
                <c:pt idx="1204">
                  <c:v>-579.60000001659398</c:v>
                </c:pt>
                <c:pt idx="1205">
                  <c:v>-579.50000001669196</c:v>
                </c:pt>
                <c:pt idx="1206">
                  <c:v>-579.40000001679095</c:v>
                </c:pt>
                <c:pt idx="1207">
                  <c:v>-579.30000001688995</c:v>
                </c:pt>
                <c:pt idx="1208">
                  <c:v>-579.20000001698895</c:v>
                </c:pt>
                <c:pt idx="1209">
                  <c:v>-579.10000001709</c:v>
                </c:pt>
                <c:pt idx="1210">
                  <c:v>-579.00000001719104</c:v>
                </c:pt>
                <c:pt idx="1211">
                  <c:v>-578.90000001729197</c:v>
                </c:pt>
                <c:pt idx="1212">
                  <c:v>-578.80000001739495</c:v>
                </c:pt>
                <c:pt idx="1213">
                  <c:v>-578.70000001749702</c:v>
                </c:pt>
                <c:pt idx="1214">
                  <c:v>-578.60000001760102</c:v>
                </c:pt>
                <c:pt idx="1215">
                  <c:v>-578.50000001770502</c:v>
                </c:pt>
                <c:pt idx="1216">
                  <c:v>-578.40000001781004</c:v>
                </c:pt>
                <c:pt idx="1217">
                  <c:v>-578.30000001791598</c:v>
                </c:pt>
                <c:pt idx="1218">
                  <c:v>-578.20000001802202</c:v>
                </c:pt>
                <c:pt idx="1219">
                  <c:v>-578.10000001813</c:v>
                </c:pt>
                <c:pt idx="1220">
                  <c:v>-578.00000001823696</c:v>
                </c:pt>
                <c:pt idx="1221">
                  <c:v>-577.90000001834596</c:v>
                </c:pt>
                <c:pt idx="1222">
                  <c:v>-577.80000001845497</c:v>
                </c:pt>
                <c:pt idx="1223">
                  <c:v>-577.70000001856499</c:v>
                </c:pt>
                <c:pt idx="1224">
                  <c:v>-577.60000001867502</c:v>
                </c:pt>
                <c:pt idx="1225">
                  <c:v>-577.50000001878698</c:v>
                </c:pt>
                <c:pt idx="1226">
                  <c:v>-577.40000001889905</c:v>
                </c:pt>
                <c:pt idx="1227">
                  <c:v>-577.30000001901203</c:v>
                </c:pt>
                <c:pt idx="1228">
                  <c:v>-577.20000001912501</c:v>
                </c:pt>
                <c:pt idx="1229">
                  <c:v>-577.10000001924004</c:v>
                </c:pt>
                <c:pt idx="1230">
                  <c:v>-577.00000001935496</c:v>
                </c:pt>
                <c:pt idx="1231">
                  <c:v>-576.90000001946999</c:v>
                </c:pt>
                <c:pt idx="1232">
                  <c:v>-576.80000001958695</c:v>
                </c:pt>
                <c:pt idx="1233">
                  <c:v>-576.70000001970402</c:v>
                </c:pt>
                <c:pt idx="1234">
                  <c:v>-576.60000001982303</c:v>
                </c:pt>
                <c:pt idx="1235">
                  <c:v>-576.50000001994101</c:v>
                </c:pt>
                <c:pt idx="1236">
                  <c:v>-576.40000002006104</c:v>
                </c:pt>
                <c:pt idx="1237">
                  <c:v>-576.30000002018198</c:v>
                </c:pt>
                <c:pt idx="1238">
                  <c:v>-576.20000002030304</c:v>
                </c:pt>
                <c:pt idx="1239">
                  <c:v>-576.100000020425</c:v>
                </c:pt>
                <c:pt idx="1240">
                  <c:v>-576.00000002054799</c:v>
                </c:pt>
                <c:pt idx="1241">
                  <c:v>-575.900000020672</c:v>
                </c:pt>
                <c:pt idx="1242">
                  <c:v>-575.80000002079703</c:v>
                </c:pt>
                <c:pt idx="1243">
                  <c:v>-575.70000002092195</c:v>
                </c:pt>
                <c:pt idx="1244">
                  <c:v>-575.600000021048</c:v>
                </c:pt>
                <c:pt idx="1245">
                  <c:v>-575.50000002117599</c:v>
                </c:pt>
                <c:pt idx="1246">
                  <c:v>-575.40000002130398</c:v>
                </c:pt>
                <c:pt idx="1247">
                  <c:v>-575.30000002143197</c:v>
                </c:pt>
                <c:pt idx="1248">
                  <c:v>-575.200000021562</c:v>
                </c:pt>
                <c:pt idx="1249">
                  <c:v>-575.10000002169295</c:v>
                </c:pt>
                <c:pt idx="1250">
                  <c:v>-575.00000002182503</c:v>
                </c:pt>
                <c:pt idx="1251">
                  <c:v>-574.900000021957</c:v>
                </c:pt>
                <c:pt idx="1252">
                  <c:v>-574.80000002208999</c:v>
                </c:pt>
                <c:pt idx="1253">
                  <c:v>-574.70000002222503</c:v>
                </c:pt>
                <c:pt idx="1254">
                  <c:v>-574.60000002235995</c:v>
                </c:pt>
                <c:pt idx="1255">
                  <c:v>-574.50000002249601</c:v>
                </c:pt>
                <c:pt idx="1256">
                  <c:v>-574.40000002263298</c:v>
                </c:pt>
                <c:pt idx="1257">
                  <c:v>-574.30000002277097</c:v>
                </c:pt>
                <c:pt idx="1258">
                  <c:v>-574.20000002290999</c:v>
                </c:pt>
                <c:pt idx="1259">
                  <c:v>-574.10000002304901</c:v>
                </c:pt>
                <c:pt idx="1260">
                  <c:v>-574.00000002318995</c:v>
                </c:pt>
                <c:pt idx="1261">
                  <c:v>-573.90000002333204</c:v>
                </c:pt>
                <c:pt idx="1262">
                  <c:v>-573.80000002347504</c:v>
                </c:pt>
                <c:pt idx="1263">
                  <c:v>-573.70000002361803</c:v>
                </c:pt>
                <c:pt idx="1264">
                  <c:v>-573.60000002376296</c:v>
                </c:pt>
                <c:pt idx="1265">
                  <c:v>-573.50000002390902</c:v>
                </c:pt>
                <c:pt idx="1266">
                  <c:v>-573.40000002405498</c:v>
                </c:pt>
                <c:pt idx="1267">
                  <c:v>-573.30000002420297</c:v>
                </c:pt>
                <c:pt idx="1268">
                  <c:v>-573.20000002435199</c:v>
                </c:pt>
                <c:pt idx="1269">
                  <c:v>-573.10000002450204</c:v>
                </c:pt>
                <c:pt idx="1270">
                  <c:v>-573.00000002465197</c:v>
                </c:pt>
                <c:pt idx="1271">
                  <c:v>-572.90000002480394</c:v>
                </c:pt>
                <c:pt idx="1272">
                  <c:v>-572.80000002495694</c:v>
                </c:pt>
                <c:pt idx="1273">
                  <c:v>-572.70000002511097</c:v>
                </c:pt>
                <c:pt idx="1274">
                  <c:v>-572.60000002526601</c:v>
                </c:pt>
                <c:pt idx="1275">
                  <c:v>-572.50000002542197</c:v>
                </c:pt>
                <c:pt idx="1276">
                  <c:v>-572.40000002557895</c:v>
                </c:pt>
                <c:pt idx="1277">
                  <c:v>-572.30000002573797</c:v>
                </c:pt>
                <c:pt idx="1278">
                  <c:v>-572.200000025897</c:v>
                </c:pt>
                <c:pt idx="1279">
                  <c:v>-572.10000002605796</c:v>
                </c:pt>
                <c:pt idx="1280">
                  <c:v>-572.00000002621903</c:v>
                </c:pt>
                <c:pt idx="1281">
                  <c:v>-571.90000002638203</c:v>
                </c:pt>
                <c:pt idx="1282">
                  <c:v>-571.80000002654594</c:v>
                </c:pt>
                <c:pt idx="1283">
                  <c:v>-571.700000026711</c:v>
                </c:pt>
                <c:pt idx="1284">
                  <c:v>-571.60000002687798</c:v>
                </c:pt>
                <c:pt idx="1285">
                  <c:v>-571.50000002704496</c:v>
                </c:pt>
                <c:pt idx="1286">
                  <c:v>-571.40000002721399</c:v>
                </c:pt>
                <c:pt idx="1287">
                  <c:v>-571.30000002738302</c:v>
                </c:pt>
                <c:pt idx="1288">
                  <c:v>-571.20000002755501</c:v>
                </c:pt>
                <c:pt idx="1289">
                  <c:v>-571.10000002772699</c:v>
                </c:pt>
                <c:pt idx="1290">
                  <c:v>-571.0000000279</c:v>
                </c:pt>
                <c:pt idx="1291">
                  <c:v>-570.90000002807506</c:v>
                </c:pt>
                <c:pt idx="1292">
                  <c:v>-570.80000002825102</c:v>
                </c:pt>
                <c:pt idx="1293">
                  <c:v>-570.70000002842801</c:v>
                </c:pt>
                <c:pt idx="1294">
                  <c:v>-570.60000002860602</c:v>
                </c:pt>
                <c:pt idx="1295">
                  <c:v>-570.50000002878596</c:v>
                </c:pt>
                <c:pt idx="1296">
                  <c:v>-570.40000002896704</c:v>
                </c:pt>
                <c:pt idx="1297">
                  <c:v>-570.30000002914903</c:v>
                </c:pt>
                <c:pt idx="1298">
                  <c:v>-570.20000002933295</c:v>
                </c:pt>
                <c:pt idx="1299">
                  <c:v>-570.10000002951801</c:v>
                </c:pt>
                <c:pt idx="1300">
                  <c:v>-570.00000002970398</c:v>
                </c:pt>
                <c:pt idx="1301">
                  <c:v>-569.900000029892</c:v>
                </c:pt>
                <c:pt idx="1302">
                  <c:v>-569.80000003008104</c:v>
                </c:pt>
                <c:pt idx="1303">
                  <c:v>-569.70000003027099</c:v>
                </c:pt>
                <c:pt idx="1304">
                  <c:v>-569.60000003046298</c:v>
                </c:pt>
                <c:pt idx="1305">
                  <c:v>-569.500000030656</c:v>
                </c:pt>
                <c:pt idx="1306">
                  <c:v>-569.40000003085004</c:v>
                </c:pt>
                <c:pt idx="1307">
                  <c:v>-569.30000003104601</c:v>
                </c:pt>
                <c:pt idx="1308">
                  <c:v>-569.20000003124301</c:v>
                </c:pt>
                <c:pt idx="1309">
                  <c:v>-569.10000003144205</c:v>
                </c:pt>
                <c:pt idx="1310">
                  <c:v>-569.000000031642</c:v>
                </c:pt>
                <c:pt idx="1311">
                  <c:v>-568.900000031844</c:v>
                </c:pt>
                <c:pt idx="1312">
                  <c:v>-568.80000003204702</c:v>
                </c:pt>
                <c:pt idx="1313">
                  <c:v>-568.70000003225095</c:v>
                </c:pt>
                <c:pt idx="1314">
                  <c:v>-568.60000003245705</c:v>
                </c:pt>
                <c:pt idx="1315">
                  <c:v>-568.50000003266496</c:v>
                </c:pt>
                <c:pt idx="1316">
                  <c:v>-568.400000032874</c:v>
                </c:pt>
                <c:pt idx="1317">
                  <c:v>-568.30000003308396</c:v>
                </c:pt>
                <c:pt idx="1318">
                  <c:v>-568.20000003329596</c:v>
                </c:pt>
                <c:pt idx="1319">
                  <c:v>-568.10000003351001</c:v>
                </c:pt>
                <c:pt idx="1320">
                  <c:v>-568.00000003372497</c:v>
                </c:pt>
                <c:pt idx="1321">
                  <c:v>-567.90000003394198</c:v>
                </c:pt>
                <c:pt idx="1322">
                  <c:v>-567.80000003416001</c:v>
                </c:pt>
                <c:pt idx="1323">
                  <c:v>-567.70000003437997</c:v>
                </c:pt>
                <c:pt idx="1324">
                  <c:v>-567.60000003460095</c:v>
                </c:pt>
                <c:pt idx="1325">
                  <c:v>-567.50000003482398</c:v>
                </c:pt>
                <c:pt idx="1326">
                  <c:v>-567.40000003504895</c:v>
                </c:pt>
                <c:pt idx="1327">
                  <c:v>-567.30000003527505</c:v>
                </c:pt>
                <c:pt idx="1328">
                  <c:v>-567.20000003550297</c:v>
                </c:pt>
                <c:pt idx="1329">
                  <c:v>-567.10000003573305</c:v>
                </c:pt>
                <c:pt idx="1330">
                  <c:v>-567.00000003596494</c:v>
                </c:pt>
                <c:pt idx="1331">
                  <c:v>-566.90000003619798</c:v>
                </c:pt>
                <c:pt idx="1332">
                  <c:v>-566.80000003643295</c:v>
                </c:pt>
                <c:pt idx="1333">
                  <c:v>-566.70000003666905</c:v>
                </c:pt>
                <c:pt idx="1334">
                  <c:v>-566.600000036908</c:v>
                </c:pt>
                <c:pt idx="1335">
                  <c:v>-566.50000003714797</c:v>
                </c:pt>
                <c:pt idx="1336">
                  <c:v>-566.40000003738896</c:v>
                </c:pt>
                <c:pt idx="1337">
                  <c:v>-566.30000003763303</c:v>
                </c:pt>
                <c:pt idx="1338">
                  <c:v>-566.20000003787902</c:v>
                </c:pt>
                <c:pt idx="1339">
                  <c:v>-566.10000003812604</c:v>
                </c:pt>
                <c:pt idx="1340">
                  <c:v>-566.00000003837499</c:v>
                </c:pt>
                <c:pt idx="1341">
                  <c:v>-565.90000003862599</c:v>
                </c:pt>
                <c:pt idx="1342">
                  <c:v>-565.80000003887903</c:v>
                </c:pt>
                <c:pt idx="1343">
                  <c:v>-565.70000003913299</c:v>
                </c:pt>
                <c:pt idx="1344">
                  <c:v>-565.60000003939001</c:v>
                </c:pt>
                <c:pt idx="1345">
                  <c:v>-565.50000003964897</c:v>
                </c:pt>
                <c:pt idx="1346">
                  <c:v>-565.40000003990895</c:v>
                </c:pt>
                <c:pt idx="1347">
                  <c:v>-565.30000004017097</c:v>
                </c:pt>
                <c:pt idx="1348">
                  <c:v>-565.20000004043595</c:v>
                </c:pt>
                <c:pt idx="1349">
                  <c:v>-565.10000004070196</c:v>
                </c:pt>
                <c:pt idx="1350">
                  <c:v>-565.00000004097001</c:v>
                </c:pt>
                <c:pt idx="1351">
                  <c:v>-564.90000004124101</c:v>
                </c:pt>
                <c:pt idx="1352">
                  <c:v>-564.80000004151304</c:v>
                </c:pt>
                <c:pt idx="1353">
                  <c:v>-564.70000004178803</c:v>
                </c:pt>
                <c:pt idx="1354">
                  <c:v>-564.60000004206404</c:v>
                </c:pt>
                <c:pt idx="1355">
                  <c:v>-564.500000042343</c:v>
                </c:pt>
                <c:pt idx="1356">
                  <c:v>-564.40000004262299</c:v>
                </c:pt>
                <c:pt idx="1357">
                  <c:v>-564.30000004290605</c:v>
                </c:pt>
                <c:pt idx="1358">
                  <c:v>-564.20000004319104</c:v>
                </c:pt>
                <c:pt idx="1359">
                  <c:v>-564.10000004347796</c:v>
                </c:pt>
                <c:pt idx="1360">
                  <c:v>-564.00000004376705</c:v>
                </c:pt>
                <c:pt idx="1361">
                  <c:v>-563.90000004405897</c:v>
                </c:pt>
                <c:pt idx="1362">
                  <c:v>-563.80000004435203</c:v>
                </c:pt>
                <c:pt idx="1363">
                  <c:v>-563.70000004464805</c:v>
                </c:pt>
                <c:pt idx="1364">
                  <c:v>-563.600000044946</c:v>
                </c:pt>
                <c:pt idx="1365">
                  <c:v>-563.50000004524702</c:v>
                </c:pt>
                <c:pt idx="1366">
                  <c:v>-563.40000004554997</c:v>
                </c:pt>
                <c:pt idx="1367">
                  <c:v>-563.30000004585497</c:v>
                </c:pt>
                <c:pt idx="1368">
                  <c:v>-563.20000004616202</c:v>
                </c:pt>
                <c:pt idx="1369">
                  <c:v>-563.10000004647202</c:v>
                </c:pt>
                <c:pt idx="1370">
                  <c:v>-563.00000004678395</c:v>
                </c:pt>
                <c:pt idx="1371">
                  <c:v>-562.90000004709805</c:v>
                </c:pt>
                <c:pt idx="1372">
                  <c:v>-562.80000004741498</c:v>
                </c:pt>
                <c:pt idx="1373">
                  <c:v>-562.70000004773397</c:v>
                </c:pt>
                <c:pt idx="1374">
                  <c:v>-562.60000004805602</c:v>
                </c:pt>
                <c:pt idx="1375">
                  <c:v>-562.50000004838</c:v>
                </c:pt>
                <c:pt idx="1376">
                  <c:v>-562.40000004870603</c:v>
                </c:pt>
                <c:pt idx="1377">
                  <c:v>-562.30000004903604</c:v>
                </c:pt>
                <c:pt idx="1378">
                  <c:v>-562.20000004936696</c:v>
                </c:pt>
                <c:pt idx="1379">
                  <c:v>-562.10000004970198</c:v>
                </c:pt>
                <c:pt idx="1380">
                  <c:v>-562.00000005003801</c:v>
                </c:pt>
                <c:pt idx="1381">
                  <c:v>-561.90000005037803</c:v>
                </c:pt>
                <c:pt idx="1382">
                  <c:v>-561.80000005071997</c:v>
                </c:pt>
                <c:pt idx="1383">
                  <c:v>-561.70000005106397</c:v>
                </c:pt>
                <c:pt idx="1384">
                  <c:v>-561.60000005141205</c:v>
                </c:pt>
                <c:pt idx="1385">
                  <c:v>-561.50000005176196</c:v>
                </c:pt>
                <c:pt idx="1386">
                  <c:v>-561.40000005211402</c:v>
                </c:pt>
                <c:pt idx="1387">
                  <c:v>-561.30000005246995</c:v>
                </c:pt>
                <c:pt idx="1388">
                  <c:v>-561.20000005282805</c:v>
                </c:pt>
                <c:pt idx="1389">
                  <c:v>-561.10000005318898</c:v>
                </c:pt>
                <c:pt idx="1390">
                  <c:v>-561.00000005355298</c:v>
                </c:pt>
                <c:pt idx="1391">
                  <c:v>-560.90000005392005</c:v>
                </c:pt>
                <c:pt idx="1392">
                  <c:v>-560.80000005428894</c:v>
                </c:pt>
                <c:pt idx="1393">
                  <c:v>-560.70000005466204</c:v>
                </c:pt>
                <c:pt idx="1394">
                  <c:v>-560.60000005503696</c:v>
                </c:pt>
                <c:pt idx="1395">
                  <c:v>-560.50000005541494</c:v>
                </c:pt>
                <c:pt idx="1396">
                  <c:v>-560.400000055796</c:v>
                </c:pt>
                <c:pt idx="1397">
                  <c:v>-560.30000005618001</c:v>
                </c:pt>
                <c:pt idx="1398">
                  <c:v>-560.200000056568</c:v>
                </c:pt>
                <c:pt idx="1399">
                  <c:v>-560.10000005695804</c:v>
                </c:pt>
                <c:pt idx="1400">
                  <c:v>-560.00000005735103</c:v>
                </c:pt>
                <c:pt idx="1401">
                  <c:v>-559.900000057748</c:v>
                </c:pt>
                <c:pt idx="1402">
                  <c:v>-559.80000005814702</c:v>
                </c:pt>
                <c:pt idx="1403">
                  <c:v>-559.70000005855002</c:v>
                </c:pt>
                <c:pt idx="1404">
                  <c:v>-559.60000005895597</c:v>
                </c:pt>
                <c:pt idx="1405">
                  <c:v>-559.50000005936499</c:v>
                </c:pt>
                <c:pt idx="1406">
                  <c:v>-559.40000005977697</c:v>
                </c:pt>
                <c:pt idx="1407">
                  <c:v>-559.30000006019304</c:v>
                </c:pt>
                <c:pt idx="1408">
                  <c:v>-559.20000006061196</c:v>
                </c:pt>
                <c:pt idx="1409">
                  <c:v>-559.10000006103405</c:v>
                </c:pt>
                <c:pt idx="1410">
                  <c:v>-559.00000006145899</c:v>
                </c:pt>
                <c:pt idx="1411">
                  <c:v>-558.90000006188802</c:v>
                </c:pt>
                <c:pt idx="1412">
                  <c:v>-558.80000006232103</c:v>
                </c:pt>
                <c:pt idx="1413">
                  <c:v>-558.70000006275598</c:v>
                </c:pt>
                <c:pt idx="1414">
                  <c:v>-558.60000006319603</c:v>
                </c:pt>
                <c:pt idx="1415">
                  <c:v>-558.50000006363803</c:v>
                </c:pt>
                <c:pt idx="1416">
                  <c:v>-558.40000006408502</c:v>
                </c:pt>
                <c:pt idx="1417">
                  <c:v>-558.30000006453497</c:v>
                </c:pt>
                <c:pt idx="1418">
                  <c:v>-558.20000006498799</c:v>
                </c:pt>
                <c:pt idx="1419">
                  <c:v>-558.10000006544499</c:v>
                </c:pt>
                <c:pt idx="1420">
                  <c:v>-558.00000006590597</c:v>
                </c:pt>
                <c:pt idx="1421">
                  <c:v>-557.90000006637104</c:v>
                </c:pt>
                <c:pt idx="1422">
                  <c:v>-557.80000006683895</c:v>
                </c:pt>
                <c:pt idx="1423">
                  <c:v>-557.70000006731095</c:v>
                </c:pt>
                <c:pt idx="1424">
                  <c:v>-557.60000006778705</c:v>
                </c:pt>
                <c:pt idx="1425">
                  <c:v>-557.50000006826701</c:v>
                </c:pt>
                <c:pt idx="1426">
                  <c:v>-557.40000006875005</c:v>
                </c:pt>
                <c:pt idx="1427">
                  <c:v>-557.30000006923797</c:v>
                </c:pt>
                <c:pt idx="1428">
                  <c:v>-557.20000006972896</c:v>
                </c:pt>
                <c:pt idx="1429">
                  <c:v>-557.10000007022495</c:v>
                </c:pt>
                <c:pt idx="1430">
                  <c:v>-557.00000007072401</c:v>
                </c:pt>
                <c:pt idx="1431">
                  <c:v>-556.90000007122796</c:v>
                </c:pt>
                <c:pt idx="1432">
                  <c:v>-556.80000007173601</c:v>
                </c:pt>
                <c:pt idx="1433">
                  <c:v>-556.70000007224803</c:v>
                </c:pt>
                <c:pt idx="1434">
                  <c:v>-556.60000007276403</c:v>
                </c:pt>
                <c:pt idx="1435">
                  <c:v>-556.50000007328401</c:v>
                </c:pt>
                <c:pt idx="1436">
                  <c:v>-556.40000007380797</c:v>
                </c:pt>
                <c:pt idx="1437">
                  <c:v>-556.30000007433705</c:v>
                </c:pt>
                <c:pt idx="1438">
                  <c:v>-556.20000007486999</c:v>
                </c:pt>
                <c:pt idx="1439">
                  <c:v>-556.10000007540805</c:v>
                </c:pt>
                <c:pt idx="1440">
                  <c:v>-556.00000007594997</c:v>
                </c:pt>
                <c:pt idx="1441">
                  <c:v>-555.90000007649599</c:v>
                </c:pt>
                <c:pt idx="1442">
                  <c:v>-555.800000077047</c:v>
                </c:pt>
                <c:pt idx="1443">
                  <c:v>-555.70000007760302</c:v>
                </c:pt>
                <c:pt idx="1444">
                  <c:v>-555.60000007816302</c:v>
                </c:pt>
                <c:pt idx="1445">
                  <c:v>-555.50000007872802</c:v>
                </c:pt>
                <c:pt idx="1446">
                  <c:v>-555.400000079297</c:v>
                </c:pt>
                <c:pt idx="1447">
                  <c:v>-555.30000007987098</c:v>
                </c:pt>
                <c:pt idx="1448">
                  <c:v>-555.20000008044997</c:v>
                </c:pt>
                <c:pt idx="1449">
                  <c:v>-555.10000008103395</c:v>
                </c:pt>
                <c:pt idx="1450">
                  <c:v>-555.00000008162306</c:v>
                </c:pt>
                <c:pt idx="1451">
                  <c:v>-554.90000008221602</c:v>
                </c:pt>
                <c:pt idx="1452">
                  <c:v>-554.80000008281502</c:v>
                </c:pt>
                <c:pt idx="1453">
                  <c:v>-554.70000008341799</c:v>
                </c:pt>
                <c:pt idx="1454">
                  <c:v>-554.60000008402699</c:v>
                </c:pt>
                <c:pt idx="1455">
                  <c:v>-554.50000008464099</c:v>
                </c:pt>
                <c:pt idx="1456">
                  <c:v>-554.40000008525999</c:v>
                </c:pt>
                <c:pt idx="1457">
                  <c:v>-554.30000008588399</c:v>
                </c:pt>
                <c:pt idx="1458">
                  <c:v>-554.200000086513</c:v>
                </c:pt>
                <c:pt idx="1459">
                  <c:v>-554.10000008714803</c:v>
                </c:pt>
                <c:pt idx="1460">
                  <c:v>-554.00000008778795</c:v>
                </c:pt>
                <c:pt idx="1461">
                  <c:v>-553.90000008843401</c:v>
                </c:pt>
                <c:pt idx="1462">
                  <c:v>-553.80000008908496</c:v>
                </c:pt>
                <c:pt idx="1463">
                  <c:v>-553.70000008974102</c:v>
                </c:pt>
                <c:pt idx="1464">
                  <c:v>-553.600000090403</c:v>
                </c:pt>
                <c:pt idx="1465">
                  <c:v>-553.500000091071</c:v>
                </c:pt>
                <c:pt idx="1466">
                  <c:v>-553.40000009174503</c:v>
                </c:pt>
                <c:pt idx="1467">
                  <c:v>-553.30000009242406</c:v>
                </c:pt>
                <c:pt idx="1468">
                  <c:v>-553.200000093109</c:v>
                </c:pt>
                <c:pt idx="1469">
                  <c:v>-553.10000009379996</c:v>
                </c:pt>
                <c:pt idx="1470">
                  <c:v>-553.00000009449695</c:v>
                </c:pt>
                <c:pt idx="1471">
                  <c:v>-552.90000009519997</c:v>
                </c:pt>
                <c:pt idx="1472">
                  <c:v>-552.80000009590901</c:v>
                </c:pt>
                <c:pt idx="1473">
                  <c:v>-552.70000009662397</c:v>
                </c:pt>
                <c:pt idx="1474">
                  <c:v>-552.60000009734495</c:v>
                </c:pt>
                <c:pt idx="1475">
                  <c:v>-552.50000009807195</c:v>
                </c:pt>
                <c:pt idx="1476">
                  <c:v>-552.400000098806</c:v>
                </c:pt>
                <c:pt idx="1477">
                  <c:v>-552.30000009954597</c:v>
                </c:pt>
                <c:pt idx="1478">
                  <c:v>-552.20000010029298</c:v>
                </c:pt>
                <c:pt idx="1479">
                  <c:v>-552.10000010104602</c:v>
                </c:pt>
                <c:pt idx="1480">
                  <c:v>-552.00000010180497</c:v>
                </c:pt>
                <c:pt idx="1481">
                  <c:v>-551.90000010257199</c:v>
                </c:pt>
                <c:pt idx="1482">
                  <c:v>-551.80000010334402</c:v>
                </c:pt>
                <c:pt idx="1483">
                  <c:v>-551.700000104124</c:v>
                </c:pt>
                <c:pt idx="1484">
                  <c:v>-551.60000010491001</c:v>
                </c:pt>
                <c:pt idx="1485">
                  <c:v>-551.50000010570398</c:v>
                </c:pt>
                <c:pt idx="1486">
                  <c:v>-551.40000010650397</c:v>
                </c:pt>
                <c:pt idx="1487">
                  <c:v>-551.30000010731101</c:v>
                </c:pt>
                <c:pt idx="1488">
                  <c:v>-551.20000010812601</c:v>
                </c:pt>
                <c:pt idx="1489">
                  <c:v>-551.10000010894703</c:v>
                </c:pt>
                <c:pt idx="1490">
                  <c:v>-551.00000010977601</c:v>
                </c:pt>
                <c:pt idx="1491">
                  <c:v>-550.90000011061204</c:v>
                </c:pt>
                <c:pt idx="1492">
                  <c:v>-550.80000011145603</c:v>
                </c:pt>
                <c:pt idx="1493">
                  <c:v>-550.70000011230695</c:v>
                </c:pt>
                <c:pt idx="1494">
                  <c:v>-550.60000011316504</c:v>
                </c:pt>
                <c:pt idx="1495">
                  <c:v>-550.50000011403097</c:v>
                </c:pt>
                <c:pt idx="1496">
                  <c:v>-550.40000011490497</c:v>
                </c:pt>
                <c:pt idx="1497">
                  <c:v>-550.30000011578704</c:v>
                </c:pt>
                <c:pt idx="1498">
                  <c:v>-550.20000011667605</c:v>
                </c:pt>
                <c:pt idx="1499">
                  <c:v>-550.10000011757302</c:v>
                </c:pt>
                <c:pt idx="1500">
                  <c:v>-550.00000011847897</c:v>
                </c:pt>
                <c:pt idx="1501">
                  <c:v>-549.90000011939196</c:v>
                </c:pt>
                <c:pt idx="1502">
                  <c:v>-549.80000012031405</c:v>
                </c:pt>
                <c:pt idx="1503">
                  <c:v>-549.70000012124399</c:v>
                </c:pt>
                <c:pt idx="1504">
                  <c:v>-549.600000122182</c:v>
                </c:pt>
                <c:pt idx="1505">
                  <c:v>-549.50000012312898</c:v>
                </c:pt>
                <c:pt idx="1506">
                  <c:v>-549.40000012408404</c:v>
                </c:pt>
                <c:pt idx="1507">
                  <c:v>-549.30000012504797</c:v>
                </c:pt>
                <c:pt idx="1508">
                  <c:v>-549.20000012601997</c:v>
                </c:pt>
                <c:pt idx="1509">
                  <c:v>-549.10000012700198</c:v>
                </c:pt>
                <c:pt idx="1510">
                  <c:v>-549.00000012799205</c:v>
                </c:pt>
                <c:pt idx="1511">
                  <c:v>-548.900000128991</c:v>
                </c:pt>
                <c:pt idx="1512">
                  <c:v>-548.80000012999903</c:v>
                </c:pt>
                <c:pt idx="1513">
                  <c:v>-548.70000013101696</c:v>
                </c:pt>
                <c:pt idx="1514">
                  <c:v>-548.60000013204296</c:v>
                </c:pt>
                <c:pt idx="1515">
                  <c:v>-548.50000013307897</c:v>
                </c:pt>
                <c:pt idx="1516">
                  <c:v>-548.40000013412498</c:v>
                </c:pt>
                <c:pt idx="1517">
                  <c:v>-548.30000013517997</c:v>
                </c:pt>
                <c:pt idx="1518">
                  <c:v>-548.20000013624497</c:v>
                </c:pt>
                <c:pt idx="1519">
                  <c:v>-548.10000013731894</c:v>
                </c:pt>
                <c:pt idx="1520">
                  <c:v>-548.00000013840304</c:v>
                </c:pt>
                <c:pt idx="1521">
                  <c:v>-547.90000013949805</c:v>
                </c:pt>
                <c:pt idx="1522">
                  <c:v>-547.80000014060204</c:v>
                </c:pt>
                <c:pt idx="1523">
                  <c:v>-547.70000014171706</c:v>
                </c:pt>
                <c:pt idx="1524">
                  <c:v>-547.60000014284196</c:v>
                </c:pt>
                <c:pt idx="1525">
                  <c:v>-547.50000014397699</c:v>
                </c:pt>
                <c:pt idx="1526">
                  <c:v>-547.40000014512304</c:v>
                </c:pt>
                <c:pt idx="1527">
                  <c:v>-547.30000014628001</c:v>
                </c:pt>
                <c:pt idx="1528">
                  <c:v>-547.20000014744699</c:v>
                </c:pt>
                <c:pt idx="1529">
                  <c:v>-547.10000014862499</c:v>
                </c:pt>
                <c:pt idx="1530">
                  <c:v>-547.00000014981401</c:v>
                </c:pt>
                <c:pt idx="1531">
                  <c:v>-546.90000015101498</c:v>
                </c:pt>
                <c:pt idx="1532">
                  <c:v>-546.80000015222595</c:v>
                </c:pt>
                <c:pt idx="1533">
                  <c:v>-546.70000015344897</c:v>
                </c:pt>
                <c:pt idx="1534">
                  <c:v>-546.60000015468302</c:v>
                </c:pt>
                <c:pt idx="1535">
                  <c:v>-546.500000155929</c:v>
                </c:pt>
                <c:pt idx="1536">
                  <c:v>-546.40000015718704</c:v>
                </c:pt>
                <c:pt idx="1537">
                  <c:v>-546.30000015845599</c:v>
                </c:pt>
                <c:pt idx="1538">
                  <c:v>-546.20000015973801</c:v>
                </c:pt>
                <c:pt idx="1539">
                  <c:v>-546.10000016103095</c:v>
                </c:pt>
                <c:pt idx="1540">
                  <c:v>-546.00000016233696</c:v>
                </c:pt>
                <c:pt idx="1541">
                  <c:v>-545.90000016365502</c:v>
                </c:pt>
                <c:pt idx="1542">
                  <c:v>-545.80000016498502</c:v>
                </c:pt>
                <c:pt idx="1543">
                  <c:v>-545.700000166329</c:v>
                </c:pt>
                <c:pt idx="1544">
                  <c:v>-545.60000016768402</c:v>
                </c:pt>
                <c:pt idx="1545">
                  <c:v>-545.50000016905301</c:v>
                </c:pt>
                <c:pt idx="1546">
                  <c:v>-545.40000017043496</c:v>
                </c:pt>
                <c:pt idx="1547">
                  <c:v>-545.30000017182999</c:v>
                </c:pt>
                <c:pt idx="1548">
                  <c:v>-545.200000173239</c:v>
                </c:pt>
                <c:pt idx="1549">
                  <c:v>-545.10000017466098</c:v>
                </c:pt>
                <c:pt idx="1550">
                  <c:v>-545.00000017609602</c:v>
                </c:pt>
                <c:pt idx="1551">
                  <c:v>-544.90000017754596</c:v>
                </c:pt>
                <c:pt idx="1552">
                  <c:v>-544.80000017900898</c:v>
                </c:pt>
                <c:pt idx="1553">
                  <c:v>-544.70000018048597</c:v>
                </c:pt>
                <c:pt idx="1554">
                  <c:v>-544.60000018197798</c:v>
                </c:pt>
                <c:pt idx="1555">
                  <c:v>-544.50000018348396</c:v>
                </c:pt>
                <c:pt idx="1556">
                  <c:v>-544.40000018500496</c:v>
                </c:pt>
                <c:pt idx="1557">
                  <c:v>-544.30000018654005</c:v>
                </c:pt>
                <c:pt idx="1558">
                  <c:v>-544.20000018809003</c:v>
                </c:pt>
                <c:pt idx="1559">
                  <c:v>-544.10000018965502</c:v>
                </c:pt>
                <c:pt idx="1560">
                  <c:v>-544.00000019123604</c:v>
                </c:pt>
                <c:pt idx="1561">
                  <c:v>-543.90000019283195</c:v>
                </c:pt>
                <c:pt idx="1562">
                  <c:v>-543.80000019444299</c:v>
                </c:pt>
                <c:pt idx="1563">
                  <c:v>-543.70000019607005</c:v>
                </c:pt>
                <c:pt idx="1564">
                  <c:v>-543.60000019771405</c:v>
                </c:pt>
                <c:pt idx="1565">
                  <c:v>-543.50000019937295</c:v>
                </c:pt>
                <c:pt idx="1566">
                  <c:v>-543.40000020104799</c:v>
                </c:pt>
                <c:pt idx="1567">
                  <c:v>-543.30000020273997</c:v>
                </c:pt>
                <c:pt idx="1568">
                  <c:v>-543.200000204449</c:v>
                </c:pt>
                <c:pt idx="1569">
                  <c:v>-543.10000020617497</c:v>
                </c:pt>
                <c:pt idx="1570">
                  <c:v>-543.00000020791697</c:v>
                </c:pt>
                <c:pt idx="1571">
                  <c:v>-542.90000020967705</c:v>
                </c:pt>
                <c:pt idx="1572">
                  <c:v>-542.80000021145395</c:v>
                </c:pt>
                <c:pt idx="1573">
                  <c:v>-542.70000021324904</c:v>
                </c:pt>
                <c:pt idx="1574">
                  <c:v>-542.60000021506198</c:v>
                </c:pt>
                <c:pt idx="1575">
                  <c:v>-542.50000021689198</c:v>
                </c:pt>
                <c:pt idx="1576">
                  <c:v>-542.40000021874096</c:v>
                </c:pt>
                <c:pt idx="1577">
                  <c:v>-542.30000022060904</c:v>
                </c:pt>
                <c:pt idx="1578">
                  <c:v>-542.20000022249496</c:v>
                </c:pt>
                <c:pt idx="1579">
                  <c:v>-542.10000022439999</c:v>
                </c:pt>
                <c:pt idx="1580">
                  <c:v>-542.000000226324</c:v>
                </c:pt>
                <c:pt idx="1581">
                  <c:v>-541.90000022826803</c:v>
                </c:pt>
                <c:pt idx="1582">
                  <c:v>-541.80000023023103</c:v>
                </c:pt>
                <c:pt idx="1583">
                  <c:v>-541.70000023221405</c:v>
                </c:pt>
                <c:pt idx="1584">
                  <c:v>-541.60000023421696</c:v>
                </c:pt>
                <c:pt idx="1585">
                  <c:v>-541.50000023624</c:v>
                </c:pt>
                <c:pt idx="1586">
                  <c:v>-541.40000023828304</c:v>
                </c:pt>
                <c:pt idx="1587">
                  <c:v>-541.30000024034803</c:v>
                </c:pt>
                <c:pt idx="1588">
                  <c:v>-541.20000024243302</c:v>
                </c:pt>
                <c:pt idx="1589">
                  <c:v>-541.10000024453996</c:v>
                </c:pt>
                <c:pt idx="1590">
                  <c:v>-541.00000024666804</c:v>
                </c:pt>
                <c:pt idx="1591">
                  <c:v>-540.90000024881704</c:v>
                </c:pt>
                <c:pt idx="1592">
                  <c:v>-540.800000250989</c:v>
                </c:pt>
                <c:pt idx="1593">
                  <c:v>-540.70000025318302</c:v>
                </c:pt>
                <c:pt idx="1594">
                  <c:v>-540.6000002554</c:v>
                </c:pt>
                <c:pt idx="1595">
                  <c:v>-540.50000025763904</c:v>
                </c:pt>
                <c:pt idx="1596">
                  <c:v>-540.40000025990105</c:v>
                </c:pt>
                <c:pt idx="1597">
                  <c:v>-540.30000026218704</c:v>
                </c:pt>
                <c:pt idx="1598">
                  <c:v>-540.200000264496</c:v>
                </c:pt>
                <c:pt idx="1599">
                  <c:v>-540.10000026682906</c:v>
                </c:pt>
                <c:pt idx="1600">
                  <c:v>-540.00000026918599</c:v>
                </c:pt>
                <c:pt idx="1601">
                  <c:v>-539.90000027156805</c:v>
                </c:pt>
                <c:pt idx="1602">
                  <c:v>-539.80000027397398</c:v>
                </c:pt>
                <c:pt idx="1603">
                  <c:v>-539.70000027640594</c:v>
                </c:pt>
                <c:pt idx="1604">
                  <c:v>-539.60000027886201</c:v>
                </c:pt>
                <c:pt idx="1605">
                  <c:v>-539.50000028134502</c:v>
                </c:pt>
                <c:pt idx="1606">
                  <c:v>-539.40000028385305</c:v>
                </c:pt>
                <c:pt idx="1607">
                  <c:v>-539.30000028638801</c:v>
                </c:pt>
                <c:pt idx="1608">
                  <c:v>-539.20000028894901</c:v>
                </c:pt>
                <c:pt idx="1609">
                  <c:v>-539.10000029153696</c:v>
                </c:pt>
                <c:pt idx="1610">
                  <c:v>-539.00000029415196</c:v>
                </c:pt>
                <c:pt idx="1611">
                  <c:v>-538.90000029679402</c:v>
                </c:pt>
                <c:pt idx="1612">
                  <c:v>-538.80000029946495</c:v>
                </c:pt>
                <c:pt idx="1613">
                  <c:v>-538.70000030216397</c:v>
                </c:pt>
                <c:pt idx="1614">
                  <c:v>-538.60000030489095</c:v>
                </c:pt>
                <c:pt idx="1615">
                  <c:v>-538.50000030764704</c:v>
                </c:pt>
                <c:pt idx="1616">
                  <c:v>-538.40000031043303</c:v>
                </c:pt>
                <c:pt idx="1617">
                  <c:v>-538.30000031324801</c:v>
                </c:pt>
                <c:pt idx="1618">
                  <c:v>-538.200000316093</c:v>
                </c:pt>
                <c:pt idx="1619">
                  <c:v>-538.100000318968</c:v>
                </c:pt>
                <c:pt idx="1620">
                  <c:v>-538.00000032187404</c:v>
                </c:pt>
                <c:pt idx="1621">
                  <c:v>-537.900000324811</c:v>
                </c:pt>
                <c:pt idx="1622">
                  <c:v>-537.80000032778003</c:v>
                </c:pt>
                <c:pt idx="1623">
                  <c:v>-537.70000033077997</c:v>
                </c:pt>
                <c:pt idx="1624">
                  <c:v>-537.600000333813</c:v>
                </c:pt>
                <c:pt idx="1625">
                  <c:v>-537.50000033687797</c:v>
                </c:pt>
                <c:pt idx="1626">
                  <c:v>-537.40000033997603</c:v>
                </c:pt>
                <c:pt idx="1627">
                  <c:v>-537.30000034310797</c:v>
                </c:pt>
                <c:pt idx="1628">
                  <c:v>-537.20000034627401</c:v>
                </c:pt>
                <c:pt idx="1629">
                  <c:v>-537.10000034947404</c:v>
                </c:pt>
                <c:pt idx="1630">
                  <c:v>-537.00000035270796</c:v>
                </c:pt>
                <c:pt idx="1631">
                  <c:v>-536.90000035597802</c:v>
                </c:pt>
                <c:pt idx="1632">
                  <c:v>-536.80000035928299</c:v>
                </c:pt>
                <c:pt idx="1633">
                  <c:v>-536.700000362624</c:v>
                </c:pt>
                <c:pt idx="1634">
                  <c:v>-536.60000036600195</c:v>
                </c:pt>
                <c:pt idx="1635">
                  <c:v>-536.50000036941697</c:v>
                </c:pt>
                <c:pt idx="1636">
                  <c:v>-536.40000037286904</c:v>
                </c:pt>
                <c:pt idx="1637">
                  <c:v>-536.30000037635898</c:v>
                </c:pt>
                <c:pt idx="1638">
                  <c:v>-536.200000379887</c:v>
                </c:pt>
                <c:pt idx="1639">
                  <c:v>-536.10000038345402</c:v>
                </c:pt>
                <c:pt idx="1640">
                  <c:v>-536.00000038706003</c:v>
                </c:pt>
                <c:pt idx="1641">
                  <c:v>-535.90000039070605</c:v>
                </c:pt>
                <c:pt idx="1642">
                  <c:v>-535.80000039439301</c:v>
                </c:pt>
                <c:pt idx="1643">
                  <c:v>-535.70000039811998</c:v>
                </c:pt>
                <c:pt idx="1644">
                  <c:v>-535.600000401888</c:v>
                </c:pt>
                <c:pt idx="1645">
                  <c:v>-535.50000040569898</c:v>
                </c:pt>
                <c:pt idx="1646">
                  <c:v>-535.40000040955204</c:v>
                </c:pt>
                <c:pt idx="1647">
                  <c:v>-535.30000041344795</c:v>
                </c:pt>
                <c:pt idx="1648">
                  <c:v>-535.20000041738695</c:v>
                </c:pt>
                <c:pt idx="1649">
                  <c:v>-535.10000042137096</c:v>
                </c:pt>
                <c:pt idx="1650">
                  <c:v>-535.00000042539898</c:v>
                </c:pt>
                <c:pt idx="1651">
                  <c:v>-534.90000042947202</c:v>
                </c:pt>
                <c:pt idx="1652">
                  <c:v>-534.80000043359098</c:v>
                </c:pt>
                <c:pt idx="1653">
                  <c:v>-534.70000043775701</c:v>
                </c:pt>
                <c:pt idx="1654">
                  <c:v>-534.60000044196897</c:v>
                </c:pt>
                <c:pt idx="1655">
                  <c:v>-534.50000044623005</c:v>
                </c:pt>
                <c:pt idx="1656">
                  <c:v>-534.40000045053796</c:v>
                </c:pt>
                <c:pt idx="1657">
                  <c:v>-534.30000045489498</c:v>
                </c:pt>
                <c:pt idx="1658">
                  <c:v>-534.20000045930203</c:v>
                </c:pt>
                <c:pt idx="1659">
                  <c:v>-534.10000046375899</c:v>
                </c:pt>
                <c:pt idx="1660">
                  <c:v>-534.00000046826699</c:v>
                </c:pt>
                <c:pt idx="1661">
                  <c:v>-533.90000047282604</c:v>
                </c:pt>
                <c:pt idx="1662">
                  <c:v>-533.80000047743795</c:v>
                </c:pt>
                <c:pt idx="1663">
                  <c:v>-533.70000048210204</c:v>
                </c:pt>
                <c:pt idx="1664">
                  <c:v>-533.60000048682002</c:v>
                </c:pt>
                <c:pt idx="1665">
                  <c:v>-533.50000049159303</c:v>
                </c:pt>
                <c:pt idx="1666">
                  <c:v>-533.40000049642003</c:v>
                </c:pt>
                <c:pt idx="1667">
                  <c:v>-533.30000050130297</c:v>
                </c:pt>
                <c:pt idx="1668">
                  <c:v>-533.20000050624196</c:v>
                </c:pt>
                <c:pt idx="1669">
                  <c:v>-533.10000051123905</c:v>
                </c:pt>
                <c:pt idx="1670">
                  <c:v>-533.00000051629297</c:v>
                </c:pt>
                <c:pt idx="1671">
                  <c:v>-532.90000052140704</c:v>
                </c:pt>
                <c:pt idx="1672">
                  <c:v>-532.80000052657999</c:v>
                </c:pt>
                <c:pt idx="1673">
                  <c:v>-532.70000053181298</c:v>
                </c:pt>
                <c:pt idx="1674">
                  <c:v>-532.60000053710701</c:v>
                </c:pt>
                <c:pt idx="1675">
                  <c:v>-532.500000542463</c:v>
                </c:pt>
                <c:pt idx="1676">
                  <c:v>-532.40000054788197</c:v>
                </c:pt>
                <c:pt idx="1677">
                  <c:v>-532.30000055336495</c:v>
                </c:pt>
                <c:pt idx="1678">
                  <c:v>-532.20000055891205</c:v>
                </c:pt>
                <c:pt idx="1679">
                  <c:v>-532.10000056452498</c:v>
                </c:pt>
                <c:pt idx="1680">
                  <c:v>-532.00000057020304</c:v>
                </c:pt>
                <c:pt idx="1681">
                  <c:v>-531.90000057594898</c:v>
                </c:pt>
                <c:pt idx="1682">
                  <c:v>-531.80000058176302</c:v>
                </c:pt>
                <c:pt idx="1683">
                  <c:v>-531.70000058764595</c:v>
                </c:pt>
                <c:pt idx="1684">
                  <c:v>-531.600000593598</c:v>
                </c:pt>
                <c:pt idx="1685">
                  <c:v>-531.50000059962201</c:v>
                </c:pt>
                <c:pt idx="1686">
                  <c:v>-531.40000060571697</c:v>
                </c:pt>
                <c:pt idx="1687">
                  <c:v>-531.30000061188503</c:v>
                </c:pt>
                <c:pt idx="1688">
                  <c:v>-531.20000061812596</c:v>
                </c:pt>
                <c:pt idx="1689">
                  <c:v>-531.10000062444203</c:v>
                </c:pt>
                <c:pt idx="1690">
                  <c:v>-531.00000063083496</c:v>
                </c:pt>
                <c:pt idx="1691">
                  <c:v>-530.90000063730304</c:v>
                </c:pt>
                <c:pt idx="1692">
                  <c:v>-530.80000064385001</c:v>
                </c:pt>
                <c:pt idx="1693">
                  <c:v>-530.70000065047498</c:v>
                </c:pt>
                <c:pt idx="1694">
                  <c:v>-530.60000065717998</c:v>
                </c:pt>
                <c:pt idx="1695">
                  <c:v>-530.50000066396694</c:v>
                </c:pt>
                <c:pt idx="1696">
                  <c:v>-530.40000067083497</c:v>
                </c:pt>
                <c:pt idx="1697">
                  <c:v>-530.30000067778701</c:v>
                </c:pt>
                <c:pt idx="1698">
                  <c:v>-530.20000068482295</c:v>
                </c:pt>
                <c:pt idx="1699">
                  <c:v>-530.10000069194496</c:v>
                </c:pt>
                <c:pt idx="1700">
                  <c:v>-530.00000069915404</c:v>
                </c:pt>
                <c:pt idx="1701">
                  <c:v>-529.90000070644999</c:v>
                </c:pt>
                <c:pt idx="1702">
                  <c:v>-529.80000071383597</c:v>
                </c:pt>
                <c:pt idx="1703">
                  <c:v>-529.70000072131302</c:v>
                </c:pt>
                <c:pt idx="1704">
                  <c:v>-529.60000072888101</c:v>
                </c:pt>
                <c:pt idx="1705">
                  <c:v>-529.50000073654201</c:v>
                </c:pt>
                <c:pt idx="1706">
                  <c:v>-529.40000074429702</c:v>
                </c:pt>
                <c:pt idx="1707">
                  <c:v>-529.30000075214798</c:v>
                </c:pt>
                <c:pt idx="1708">
                  <c:v>-529.20000076009603</c:v>
                </c:pt>
                <c:pt idx="1709">
                  <c:v>-529.10000076814197</c:v>
                </c:pt>
                <c:pt idx="1710">
                  <c:v>-529.00000077628795</c:v>
                </c:pt>
                <c:pt idx="1711">
                  <c:v>-528.900000784535</c:v>
                </c:pt>
                <c:pt idx="1712">
                  <c:v>-528.80000079288504</c:v>
                </c:pt>
                <c:pt idx="1713">
                  <c:v>-528.700000801339</c:v>
                </c:pt>
                <c:pt idx="1714">
                  <c:v>-528.60000080989801</c:v>
                </c:pt>
                <c:pt idx="1715">
                  <c:v>-528.50000081856399</c:v>
                </c:pt>
                <c:pt idx="1716">
                  <c:v>-528.40000082733798</c:v>
                </c:pt>
                <c:pt idx="1717">
                  <c:v>-528.30000083622303</c:v>
                </c:pt>
                <c:pt idx="1718">
                  <c:v>-528.20000084521905</c:v>
                </c:pt>
                <c:pt idx="1719">
                  <c:v>-528.10000085432796</c:v>
                </c:pt>
                <c:pt idx="1720">
                  <c:v>-528.00000086355203</c:v>
                </c:pt>
                <c:pt idx="1721">
                  <c:v>-527.90000087289297</c:v>
                </c:pt>
                <c:pt idx="1722">
                  <c:v>-527.80000088235101</c:v>
                </c:pt>
                <c:pt idx="1723">
                  <c:v>-527.70000089193002</c:v>
                </c:pt>
                <c:pt idx="1724">
                  <c:v>-527.60000090162998</c:v>
                </c:pt>
                <c:pt idx="1725">
                  <c:v>-527.50000091145296</c:v>
                </c:pt>
                <c:pt idx="1726">
                  <c:v>-527.40000092140099</c:v>
                </c:pt>
                <c:pt idx="1727">
                  <c:v>-527.30000093147601</c:v>
                </c:pt>
                <c:pt idx="1728">
                  <c:v>-527.20000094167995</c:v>
                </c:pt>
                <c:pt idx="1729">
                  <c:v>-527.10000095201406</c:v>
                </c:pt>
                <c:pt idx="1730">
                  <c:v>-527.00000096248095</c:v>
                </c:pt>
                <c:pt idx="1731">
                  <c:v>-526.900000973082</c:v>
                </c:pt>
                <c:pt idx="1732">
                  <c:v>-526.80000098382004</c:v>
                </c:pt>
                <c:pt idx="1733">
                  <c:v>-526.70000099469598</c:v>
                </c:pt>
                <c:pt idx="1734">
                  <c:v>-526.60000100571301</c:v>
                </c:pt>
                <c:pt idx="1735">
                  <c:v>-526.50000101687203</c:v>
                </c:pt>
                <c:pt idx="1736">
                  <c:v>-526.40000102817498</c:v>
                </c:pt>
                <c:pt idx="1737">
                  <c:v>-526.30000103962595</c:v>
                </c:pt>
                <c:pt idx="1738">
                  <c:v>-526.20000105122494</c:v>
                </c:pt>
                <c:pt idx="1739">
                  <c:v>-526.10000106297502</c:v>
                </c:pt>
                <c:pt idx="1740">
                  <c:v>-526.00000107487904</c:v>
                </c:pt>
                <c:pt idx="1741">
                  <c:v>-525.900001086938</c:v>
                </c:pt>
                <c:pt idx="1742">
                  <c:v>-525.80000109915602</c:v>
                </c:pt>
                <c:pt idx="1743">
                  <c:v>-525.70000111153297</c:v>
                </c:pt>
                <c:pt idx="1744">
                  <c:v>-525.60000112407397</c:v>
                </c:pt>
                <c:pt idx="1745">
                  <c:v>-525.50000113677902</c:v>
                </c:pt>
                <c:pt idx="1746">
                  <c:v>-525.40000114965198</c:v>
                </c:pt>
                <c:pt idx="1747">
                  <c:v>-525.30000116269503</c:v>
                </c:pt>
                <c:pt idx="1748">
                  <c:v>-525.20000117591098</c:v>
                </c:pt>
                <c:pt idx="1749">
                  <c:v>-525.10000118930202</c:v>
                </c:pt>
                <c:pt idx="1750">
                  <c:v>-525.00000120286995</c:v>
                </c:pt>
                <c:pt idx="1751">
                  <c:v>-524.90000121662001</c:v>
                </c:pt>
                <c:pt idx="1752">
                  <c:v>-524.80000123055197</c:v>
                </c:pt>
                <c:pt idx="1753">
                  <c:v>-524.70000124467094</c:v>
                </c:pt>
                <c:pt idx="1754">
                  <c:v>-524.60000125897795</c:v>
                </c:pt>
                <c:pt idx="1755">
                  <c:v>-524.50000127347698</c:v>
                </c:pt>
                <c:pt idx="1756">
                  <c:v>-524.40000128817098</c:v>
                </c:pt>
                <c:pt idx="1757">
                  <c:v>-524.30000130306303</c:v>
                </c:pt>
                <c:pt idx="1758">
                  <c:v>-524.20000131815505</c:v>
                </c:pt>
                <c:pt idx="1759">
                  <c:v>-524.10000133345102</c:v>
                </c:pt>
                <c:pt idx="1760">
                  <c:v>-524.00000134895402</c:v>
                </c:pt>
                <c:pt idx="1761">
                  <c:v>-523.90000136466597</c:v>
                </c:pt>
                <c:pt idx="1762">
                  <c:v>-523.80000138059199</c:v>
                </c:pt>
                <c:pt idx="1763">
                  <c:v>-523.70000139673505</c:v>
                </c:pt>
                <c:pt idx="1764">
                  <c:v>-523.60000141309695</c:v>
                </c:pt>
                <c:pt idx="1765">
                  <c:v>-523.50000142968304</c:v>
                </c:pt>
                <c:pt idx="1766">
                  <c:v>-523.40000144649503</c:v>
                </c:pt>
                <c:pt idx="1767">
                  <c:v>-523.30000146353802</c:v>
                </c:pt>
                <c:pt idx="1768">
                  <c:v>-523.20000148081499</c:v>
                </c:pt>
                <c:pt idx="1769">
                  <c:v>-523.10000149832899</c:v>
                </c:pt>
                <c:pt idx="1770">
                  <c:v>-523.00000151608401</c:v>
                </c:pt>
                <c:pt idx="1771">
                  <c:v>-522.90000153408403</c:v>
                </c:pt>
                <c:pt idx="1772">
                  <c:v>-522.80000155233301</c:v>
                </c:pt>
                <c:pt idx="1773">
                  <c:v>-522.70000157083405</c:v>
                </c:pt>
                <c:pt idx="1774">
                  <c:v>-522.60000158959201</c:v>
                </c:pt>
                <c:pt idx="1775">
                  <c:v>-522.500001608611</c:v>
                </c:pt>
                <c:pt idx="1776">
                  <c:v>-522.40000162789397</c:v>
                </c:pt>
                <c:pt idx="1777">
                  <c:v>-522.30000164744604</c:v>
                </c:pt>
                <c:pt idx="1778">
                  <c:v>-522.20000166727095</c:v>
                </c:pt>
                <c:pt idx="1779">
                  <c:v>-522.10000168737304</c:v>
                </c:pt>
                <c:pt idx="1780">
                  <c:v>-522.00000170775695</c:v>
                </c:pt>
                <c:pt idx="1781">
                  <c:v>-521.90000172842701</c:v>
                </c:pt>
                <c:pt idx="1782">
                  <c:v>-521.80000174938698</c:v>
                </c:pt>
                <c:pt idx="1783">
                  <c:v>-521.70000177064298</c:v>
                </c:pt>
                <c:pt idx="1784">
                  <c:v>-521.60000179219901</c:v>
                </c:pt>
                <c:pt idx="1785">
                  <c:v>-521.50000181406006</c:v>
                </c:pt>
                <c:pt idx="1786">
                  <c:v>-521.40000183622999</c:v>
                </c:pt>
                <c:pt idx="1787">
                  <c:v>-521.30000185871495</c:v>
                </c:pt>
                <c:pt idx="1788">
                  <c:v>-521.20000188152005</c:v>
                </c:pt>
                <c:pt idx="1789">
                  <c:v>-521.10000190464905</c:v>
                </c:pt>
                <c:pt idx="1790">
                  <c:v>-521.00000192810796</c:v>
                </c:pt>
                <c:pt idx="1791">
                  <c:v>-520.90000195190305</c:v>
                </c:pt>
                <c:pt idx="1792">
                  <c:v>-520.80000197603795</c:v>
                </c:pt>
                <c:pt idx="1793">
                  <c:v>-520.70000200051902</c:v>
                </c:pt>
                <c:pt idx="1794">
                  <c:v>-520.60000202535298</c:v>
                </c:pt>
                <c:pt idx="1795">
                  <c:v>-520.500002050543</c:v>
                </c:pt>
                <c:pt idx="1796">
                  <c:v>-520.40000207609705</c:v>
                </c:pt>
                <c:pt idx="1797">
                  <c:v>-520.30000210202104</c:v>
                </c:pt>
                <c:pt idx="1798">
                  <c:v>-520.20000212831906</c:v>
                </c:pt>
                <c:pt idx="1799">
                  <c:v>-520.10000215499895</c:v>
                </c:pt>
                <c:pt idx="1800">
                  <c:v>-520.00000218206605</c:v>
                </c:pt>
                <c:pt idx="1801">
                  <c:v>-519.90000220952697</c:v>
                </c:pt>
                <c:pt idx="1802">
                  <c:v>-519.80000223738796</c:v>
                </c:pt>
                <c:pt idx="1803">
                  <c:v>-519.70000226565503</c:v>
                </c:pt>
                <c:pt idx="1804">
                  <c:v>-519.60000229433695</c:v>
                </c:pt>
                <c:pt idx="1805">
                  <c:v>-519.50000232343803</c:v>
                </c:pt>
                <c:pt idx="1806">
                  <c:v>-519.400002352966</c:v>
                </c:pt>
                <c:pt idx="1807">
                  <c:v>-519.30000238292803</c:v>
                </c:pt>
                <c:pt idx="1808">
                  <c:v>-519.20000241333196</c:v>
                </c:pt>
                <c:pt idx="1809">
                  <c:v>-519.10000244418404</c:v>
                </c:pt>
                <c:pt idx="1810">
                  <c:v>-519.00000247549201</c:v>
                </c:pt>
                <c:pt idx="1811">
                  <c:v>-518.90000250726303</c:v>
                </c:pt>
                <c:pt idx="1812">
                  <c:v>-518.80000253950595</c:v>
                </c:pt>
                <c:pt idx="1813">
                  <c:v>-518.70000257222796</c:v>
                </c:pt>
                <c:pt idx="1814">
                  <c:v>-518.600002605437</c:v>
                </c:pt>
                <c:pt idx="1815">
                  <c:v>-518.50000263914205</c:v>
                </c:pt>
                <c:pt idx="1816">
                  <c:v>-518.40000267335097</c:v>
                </c:pt>
                <c:pt idx="1817">
                  <c:v>-518.30000270807102</c:v>
                </c:pt>
                <c:pt idx="1818">
                  <c:v>-518.20000274331301</c:v>
                </c:pt>
                <c:pt idx="1819">
                  <c:v>-518.10000277908398</c:v>
                </c:pt>
                <c:pt idx="1820">
                  <c:v>-518.00000281539303</c:v>
                </c:pt>
                <c:pt idx="1821">
                  <c:v>-517.90000285225096</c:v>
                </c:pt>
                <c:pt idx="1822">
                  <c:v>-517.80000288966505</c:v>
                </c:pt>
                <c:pt idx="1823">
                  <c:v>-517.70000292764598</c:v>
                </c:pt>
                <c:pt idx="1824">
                  <c:v>-517.60000296620296</c:v>
                </c:pt>
                <c:pt idx="1825">
                  <c:v>-517.500003005346</c:v>
                </c:pt>
                <c:pt idx="1826">
                  <c:v>-517.40000304508499</c:v>
                </c:pt>
                <c:pt idx="1827">
                  <c:v>-517.30000308543003</c:v>
                </c:pt>
                <c:pt idx="1828">
                  <c:v>-517.20000312639104</c:v>
                </c:pt>
                <c:pt idx="1829">
                  <c:v>-517.10000316798005</c:v>
                </c:pt>
                <c:pt idx="1830">
                  <c:v>-517.00000321020605</c:v>
                </c:pt>
                <c:pt idx="1831">
                  <c:v>-516.90000325307994</c:v>
                </c:pt>
                <c:pt idx="1832">
                  <c:v>-516.80000329661505</c:v>
                </c:pt>
                <c:pt idx="1833">
                  <c:v>-516.70000334081999</c:v>
                </c:pt>
                <c:pt idx="1834">
                  <c:v>-516.60000338570796</c:v>
                </c:pt>
                <c:pt idx="1835">
                  <c:v>-516.50000343129</c:v>
                </c:pt>
                <c:pt idx="1836">
                  <c:v>-516.40000347757803</c:v>
                </c:pt>
                <c:pt idx="1837">
                  <c:v>-516.30000352458399</c:v>
                </c:pt>
                <c:pt idx="1838">
                  <c:v>-516.20000357232095</c:v>
                </c:pt>
                <c:pt idx="1839">
                  <c:v>-516.100003620802</c:v>
                </c:pt>
                <c:pt idx="1840">
                  <c:v>-516.00000367003804</c:v>
                </c:pt>
                <c:pt idx="1841">
                  <c:v>-515.90000372004295</c:v>
                </c:pt>
                <c:pt idx="1842">
                  <c:v>-515.80000377083104</c:v>
                </c:pt>
                <c:pt idx="1843">
                  <c:v>-515.70000382241403</c:v>
                </c:pt>
                <c:pt idx="1844">
                  <c:v>-515.60000387480795</c:v>
                </c:pt>
                <c:pt idx="1845">
                  <c:v>-515.50000392802599</c:v>
                </c:pt>
                <c:pt idx="1846">
                  <c:v>-515.40000398208201</c:v>
                </c:pt>
                <c:pt idx="1847">
                  <c:v>-515.30000403699</c:v>
                </c:pt>
                <c:pt idx="1848">
                  <c:v>-515.20000409276702</c:v>
                </c:pt>
                <c:pt idx="1849">
                  <c:v>-515.10000414942704</c:v>
                </c:pt>
                <c:pt idx="1850">
                  <c:v>-515.00000420698598</c:v>
                </c:pt>
                <c:pt idx="1851">
                  <c:v>-514.90000426545896</c:v>
                </c:pt>
                <c:pt idx="1852">
                  <c:v>-514.80000432486304</c:v>
                </c:pt>
                <c:pt idx="1853">
                  <c:v>-514.70000438521504</c:v>
                </c:pt>
                <c:pt idx="1854">
                  <c:v>-514.60000444652997</c:v>
                </c:pt>
                <c:pt idx="1855">
                  <c:v>-514.50000450882601</c:v>
                </c:pt>
                <c:pt idx="1856">
                  <c:v>-514.40000457212</c:v>
                </c:pt>
                <c:pt idx="1857">
                  <c:v>-514.30000463643</c:v>
                </c:pt>
                <c:pt idx="1858">
                  <c:v>-514.20000470177399</c:v>
                </c:pt>
                <c:pt idx="1859">
                  <c:v>-514.10000476817095</c:v>
                </c:pt>
                <c:pt idx="1860">
                  <c:v>-514.00000483563895</c:v>
                </c:pt>
                <c:pt idx="1861">
                  <c:v>-513.90000490419698</c:v>
                </c:pt>
                <c:pt idx="1862">
                  <c:v>-513.80000497386402</c:v>
                </c:pt>
                <c:pt idx="1863">
                  <c:v>-513.700005044661</c:v>
                </c:pt>
                <c:pt idx="1864">
                  <c:v>-513.60000511660701</c:v>
                </c:pt>
                <c:pt idx="1865">
                  <c:v>-513.50000518972297</c:v>
                </c:pt>
                <c:pt idx="1866">
                  <c:v>-513.40000526403003</c:v>
                </c:pt>
                <c:pt idx="1867">
                  <c:v>-513.30000533954899</c:v>
                </c:pt>
                <c:pt idx="1868">
                  <c:v>-513.20000541630202</c:v>
                </c:pt>
                <c:pt idx="1869">
                  <c:v>-513.10000549431197</c:v>
                </c:pt>
                <c:pt idx="1870">
                  <c:v>-513.00000557359897</c:v>
                </c:pt>
                <c:pt idx="1871">
                  <c:v>-512.90000565418904</c:v>
                </c:pt>
                <c:pt idx="1872">
                  <c:v>-512.800005736103</c:v>
                </c:pt>
                <c:pt idx="1873">
                  <c:v>-512.70000581936699</c:v>
                </c:pt>
                <c:pt idx="1874">
                  <c:v>-512.60000590400398</c:v>
                </c:pt>
                <c:pt idx="1875">
                  <c:v>-512.50000599003999</c:v>
                </c:pt>
                <c:pt idx="1876">
                  <c:v>-512.40000607749903</c:v>
                </c:pt>
                <c:pt idx="1877">
                  <c:v>-512.30000616640802</c:v>
                </c:pt>
                <c:pt idx="1878">
                  <c:v>-512.20000625679199</c:v>
                </c:pt>
                <c:pt idx="1879">
                  <c:v>-512.10000634867902</c:v>
                </c:pt>
                <c:pt idx="1880">
                  <c:v>-512.00000644209604</c:v>
                </c:pt>
                <c:pt idx="1881">
                  <c:v>-511.90000653707102</c:v>
                </c:pt>
                <c:pt idx="1882">
                  <c:v>-511.80000663363199</c:v>
                </c:pt>
                <c:pt idx="1883">
                  <c:v>-511.70000673180698</c:v>
                </c:pt>
                <c:pt idx="1884">
                  <c:v>-511.60000683162701</c:v>
                </c:pt>
                <c:pt idx="1885">
                  <c:v>-511.50000693312199</c:v>
                </c:pt>
                <c:pt idx="1886">
                  <c:v>-511.40000703632103</c:v>
                </c:pt>
                <c:pt idx="1887">
                  <c:v>-511.300007141256</c:v>
                </c:pt>
                <c:pt idx="1888">
                  <c:v>-511.20000724795898</c:v>
                </c:pt>
                <c:pt idx="1889">
                  <c:v>-511.10000735646202</c:v>
                </c:pt>
                <c:pt idx="1890">
                  <c:v>-511.00000746679802</c:v>
                </c:pt>
                <c:pt idx="1891">
                  <c:v>-510.90000757899998</c:v>
                </c:pt>
                <c:pt idx="1892">
                  <c:v>-510.800007693103</c:v>
                </c:pt>
                <c:pt idx="1893">
                  <c:v>-510.70000780914103</c:v>
                </c:pt>
                <c:pt idx="1894">
                  <c:v>-510.60000792715101</c:v>
                </c:pt>
                <c:pt idx="1895">
                  <c:v>-510.50000804716802</c:v>
                </c:pt>
                <c:pt idx="1896">
                  <c:v>-510.40000816922998</c:v>
                </c:pt>
                <c:pt idx="1897">
                  <c:v>-510.30000829337303</c:v>
                </c:pt>
                <c:pt idx="1898">
                  <c:v>-510.20000841963702</c:v>
                </c:pt>
                <c:pt idx="1899">
                  <c:v>-510.10000854805998</c:v>
                </c:pt>
                <c:pt idx="1900">
                  <c:v>-510.00000867868198</c:v>
                </c:pt>
                <c:pt idx="1901">
                  <c:v>-509.90000881154401</c:v>
                </c:pt>
                <c:pt idx="1902">
                  <c:v>-509.800008946687</c:v>
                </c:pt>
                <c:pt idx="1903">
                  <c:v>-509.70000908415199</c:v>
                </c:pt>
                <c:pt idx="1904">
                  <c:v>-509.60000922398302</c:v>
                </c:pt>
                <c:pt idx="1905">
                  <c:v>-509.50000936622399</c:v>
                </c:pt>
                <c:pt idx="1906">
                  <c:v>-509.40000951091798</c:v>
                </c:pt>
                <c:pt idx="1907">
                  <c:v>-509.30000965811098</c:v>
                </c:pt>
                <c:pt idx="1908">
                  <c:v>-509.20000980784801</c:v>
                </c:pt>
                <c:pt idx="1909">
                  <c:v>-509.100009960178</c:v>
                </c:pt>
                <c:pt idx="1910">
                  <c:v>-509.00001011514701</c:v>
                </c:pt>
                <c:pt idx="1911">
                  <c:v>-508.90001027280402</c:v>
                </c:pt>
                <c:pt idx="1912">
                  <c:v>-508.80001043319902</c:v>
                </c:pt>
                <c:pt idx="1913">
                  <c:v>-508.70001059638201</c:v>
                </c:pt>
                <c:pt idx="1914">
                  <c:v>-508.60001076240297</c:v>
                </c:pt>
                <c:pt idx="1915">
                  <c:v>-508.50001093131601</c:v>
                </c:pt>
                <c:pt idx="1916">
                  <c:v>-508.40001110317297</c:v>
                </c:pt>
                <c:pt idx="1917">
                  <c:v>-508.30001127802802</c:v>
                </c:pt>
                <c:pt idx="1918">
                  <c:v>-508.20001145593602</c:v>
                </c:pt>
                <c:pt idx="1919">
                  <c:v>-508.10001163695398</c:v>
                </c:pt>
                <c:pt idx="1920">
                  <c:v>-508.00001182113698</c:v>
                </c:pt>
                <c:pt idx="1921">
                  <c:v>-507.90001200854601</c:v>
                </c:pt>
                <c:pt idx="1922">
                  <c:v>-507.80001219923702</c:v>
                </c:pt>
                <c:pt idx="1923">
                  <c:v>-507.700012393272</c:v>
                </c:pt>
                <c:pt idx="1924">
                  <c:v>-507.60001259071203</c:v>
                </c:pt>
                <c:pt idx="1925">
                  <c:v>-507.50001279161802</c:v>
                </c:pt>
                <c:pt idx="1926">
                  <c:v>-507.40001299605501</c:v>
                </c:pt>
                <c:pt idx="1927">
                  <c:v>-507.30001320408599</c:v>
                </c:pt>
                <c:pt idx="1928">
                  <c:v>-507.20001341577699</c:v>
                </c:pt>
                <c:pt idx="1929">
                  <c:v>-507.10001363119397</c:v>
                </c:pt>
                <c:pt idx="1930">
                  <c:v>-507.00001385040503</c:v>
                </c:pt>
                <c:pt idx="1931">
                  <c:v>-506.90001407347802</c:v>
                </c:pt>
                <c:pt idx="1932">
                  <c:v>-506.80001430048401</c:v>
                </c:pt>
                <c:pt idx="1933">
                  <c:v>-506.70001453149399</c:v>
                </c:pt>
                <c:pt idx="1934">
                  <c:v>-506.60001476657902</c:v>
                </c:pt>
                <c:pt idx="1935">
                  <c:v>-506.50001500581402</c:v>
                </c:pt>
                <c:pt idx="1936">
                  <c:v>-506.40001524927197</c:v>
                </c:pt>
                <c:pt idx="1937">
                  <c:v>-506.30001549703098</c:v>
                </c:pt>
                <c:pt idx="1938">
                  <c:v>-506.20001574916603</c:v>
                </c:pt>
                <c:pt idx="1939">
                  <c:v>-506.10001600575703</c:v>
                </c:pt>
                <c:pt idx="1940">
                  <c:v>-506.00001626688299</c:v>
                </c:pt>
                <c:pt idx="1941">
                  <c:v>-505.90001653262499</c:v>
                </c:pt>
                <c:pt idx="1942">
                  <c:v>-505.800016803066</c:v>
                </c:pt>
                <c:pt idx="1943">
                  <c:v>-505.70001707828902</c:v>
                </c:pt>
                <c:pt idx="1944">
                  <c:v>-505.60001735837898</c:v>
                </c:pt>
                <c:pt idx="1945">
                  <c:v>-505.50001764342198</c:v>
                </c:pt>
                <c:pt idx="1946">
                  <c:v>-505.400017933507</c:v>
                </c:pt>
                <c:pt idx="1947">
                  <c:v>-505.30001822872299</c:v>
                </c:pt>
                <c:pt idx="1948">
                  <c:v>-505.20001852915999</c:v>
                </c:pt>
                <c:pt idx="1949">
                  <c:v>-505.10001883490997</c:v>
                </c:pt>
                <c:pt idx="1950">
                  <c:v>-505.00001914606798</c:v>
                </c:pt>
                <c:pt idx="1951">
                  <c:v>-504.90001946272798</c:v>
                </c:pt>
                <c:pt idx="1952">
                  <c:v>-504.80001978498802</c:v>
                </c:pt>
                <c:pt idx="1953">
                  <c:v>-504.70002011294702</c:v>
                </c:pt>
                <c:pt idx="1954">
                  <c:v>-504.600020446705</c:v>
                </c:pt>
                <c:pt idx="1955">
                  <c:v>-504.50002078636402</c:v>
                </c:pt>
                <c:pt idx="1956">
                  <c:v>-504.40002113202701</c:v>
                </c:pt>
                <c:pt idx="1957">
                  <c:v>-504.30002148379799</c:v>
                </c:pt>
                <c:pt idx="1958">
                  <c:v>-504.20002184178202</c:v>
                </c:pt>
                <c:pt idx="1959">
                  <c:v>-504.100022206088</c:v>
                </c:pt>
                <c:pt idx="1960">
                  <c:v>-504.000022576822</c:v>
                </c:pt>
                <c:pt idx="1961">
                  <c:v>-503.90002295409499</c:v>
                </c:pt>
                <c:pt idx="1962">
                  <c:v>-503.80002333801798</c:v>
                </c:pt>
                <c:pt idx="1963">
                  <c:v>-503.70002372870402</c:v>
                </c:pt>
                <c:pt idx="1964">
                  <c:v>-503.60002412626602</c:v>
                </c:pt>
                <c:pt idx="1965">
                  <c:v>-503.50002453081999</c:v>
                </c:pt>
                <c:pt idx="1966">
                  <c:v>-503.40002494248199</c:v>
                </c:pt>
                <c:pt idx="1967">
                  <c:v>-503.30002536137198</c:v>
                </c:pt>
                <c:pt idx="1968">
                  <c:v>-503.20002578760801</c:v>
                </c:pt>
                <c:pt idx="1969">
                  <c:v>-503.10002622131202</c:v>
                </c:pt>
                <c:pt idx="1970">
                  <c:v>-503.00002666260701</c:v>
                </c:pt>
                <c:pt idx="1971">
                  <c:v>-502.900027111616</c:v>
                </c:pt>
                <c:pt idx="1972">
                  <c:v>-502.80002756846602</c:v>
                </c:pt>
                <c:pt idx="1973">
                  <c:v>-502.70002803328401</c:v>
                </c:pt>
                <c:pt idx="1974">
                  <c:v>-502.60002850619799</c:v>
                </c:pt>
                <c:pt idx="1975">
                  <c:v>-502.50002898733902</c:v>
                </c:pt>
                <c:pt idx="1976">
                  <c:v>-502.40002947683899</c:v>
                </c:pt>
                <c:pt idx="1977">
                  <c:v>-502.30002997483098</c:v>
                </c:pt>
                <c:pt idx="1978">
                  <c:v>-502.20003048145003</c:v>
                </c:pt>
                <c:pt idx="1979">
                  <c:v>-502.10003099683303</c:v>
                </c:pt>
                <c:pt idx="1980">
                  <c:v>-502.00003152111799</c:v>
                </c:pt>
                <c:pt idx="1981">
                  <c:v>-501.90003205444401</c:v>
                </c:pt>
                <c:pt idx="1982">
                  <c:v>-501.80003259695201</c:v>
                </c:pt>
                <c:pt idx="1983">
                  <c:v>-501.70003314878301</c:v>
                </c:pt>
                <c:pt idx="1984">
                  <c:v>-501.60003371008099</c:v>
                </c:pt>
                <c:pt idx="1985">
                  <c:v>-501.50003428098898</c:v>
                </c:pt>
                <c:pt idx="1986">
                  <c:v>-501.40003486165398</c:v>
                </c:pt>
                <c:pt idx="1987">
                  <c:v>-501.30003545222098</c:v>
                </c:pt>
                <c:pt idx="1988">
                  <c:v>-501.20003605284001</c:v>
                </c:pt>
                <c:pt idx="1989">
                  <c:v>-501.10003666365998</c:v>
                </c:pt>
                <c:pt idx="1990">
                  <c:v>-501.00003728483</c:v>
                </c:pt>
                <c:pt idx="1991">
                  <c:v>-500.90003791650298</c:v>
                </c:pt>
                <c:pt idx="1992">
                  <c:v>-500.80003855883098</c:v>
                </c:pt>
                <c:pt idx="1993">
                  <c:v>-500.700039211969</c:v>
                </c:pt>
                <c:pt idx="1994">
                  <c:v>-500.60003987607001</c:v>
                </c:pt>
                <c:pt idx="1995">
                  <c:v>-500.50004055129102</c:v>
                </c:pt>
                <c:pt idx="1996">
                  <c:v>-500.40004123778903</c:v>
                </c:pt>
                <c:pt idx="1997">
                  <c:v>-500.30004193572302</c:v>
                </c:pt>
                <c:pt idx="1998">
                  <c:v>-500.20004264525198</c:v>
                </c:pt>
                <c:pt idx="1999">
                  <c:v>-500.10004336653702</c:v>
                </c:pt>
                <c:pt idx="2000">
                  <c:v>-500.00004409973798</c:v>
                </c:pt>
                <c:pt idx="2001">
                  <c:v>-499.90004484501998</c:v>
                </c:pt>
                <c:pt idx="2002">
                  <c:v>-499.800045602544</c:v>
                </c:pt>
                <c:pt idx="2003">
                  <c:v>-499.700046372477</c:v>
                </c:pt>
                <c:pt idx="2004">
                  <c:v>-499.600047154984</c:v>
                </c:pt>
                <c:pt idx="2005">
                  <c:v>-499.50004795023102</c:v>
                </c:pt>
                <c:pt idx="2006">
                  <c:v>-499.40004875838798</c:v>
                </c:pt>
                <c:pt idx="2007">
                  <c:v>-499.300049579622</c:v>
                </c:pt>
                <c:pt idx="2008">
                  <c:v>-499.200050414104</c:v>
                </c:pt>
                <c:pt idx="2009">
                  <c:v>-499.10005126200502</c:v>
                </c:pt>
                <c:pt idx="2010">
                  <c:v>-499.000052123496</c:v>
                </c:pt>
                <c:pt idx="2011">
                  <c:v>-498.90005299875099</c:v>
                </c:pt>
                <c:pt idx="2012">
                  <c:v>-498.80005388794302</c:v>
                </c:pt>
                <c:pt idx="2013">
                  <c:v>-498.700054791247</c:v>
                </c:pt>
                <c:pt idx="2014">
                  <c:v>-498.60005570883499</c:v>
                </c:pt>
                <c:pt idx="2015">
                  <c:v>-498.50005664088297</c:v>
                </c:pt>
                <c:pt idx="2016">
                  <c:v>-498.40005758756598</c:v>
                </c:pt>
                <c:pt idx="2017">
                  <c:v>-498.30005854905897</c:v>
                </c:pt>
                <c:pt idx="2018">
                  <c:v>-498.20005952553799</c:v>
                </c:pt>
                <c:pt idx="2019">
                  <c:v>-498.10006051718102</c:v>
                </c:pt>
                <c:pt idx="2020">
                  <c:v>-498.00006152416398</c:v>
                </c:pt>
                <c:pt idx="2021">
                  <c:v>-497.90006254666503</c:v>
                </c:pt>
                <c:pt idx="2022">
                  <c:v>-497.80006358486202</c:v>
                </c:pt>
                <c:pt idx="2023">
                  <c:v>-497.70006463893401</c:v>
                </c:pt>
                <c:pt idx="2024">
                  <c:v>-497.60006570905801</c:v>
                </c:pt>
                <c:pt idx="2025">
                  <c:v>-497.50006679541298</c:v>
                </c:pt>
                <c:pt idx="2026">
                  <c:v>-497.40006789818</c:v>
                </c:pt>
                <c:pt idx="2027">
                  <c:v>-497.30006901753802</c:v>
                </c:pt>
                <c:pt idx="2028">
                  <c:v>-497.20007015366701</c:v>
                </c:pt>
                <c:pt idx="2029">
                  <c:v>-497.10007130674597</c:v>
                </c:pt>
                <c:pt idx="2030">
                  <c:v>-497.000072476958</c:v>
                </c:pt>
                <c:pt idx="2031">
                  <c:v>-496.900073664481</c:v>
                </c:pt>
                <c:pt idx="2032">
                  <c:v>-496.80007486949899</c:v>
                </c:pt>
                <c:pt idx="2033">
                  <c:v>-496.70007609218999</c:v>
                </c:pt>
                <c:pt idx="2034">
                  <c:v>-496.60007733273801</c:v>
                </c:pt>
                <c:pt idx="2035">
                  <c:v>-496.50007859132302</c:v>
                </c:pt>
                <c:pt idx="2036">
                  <c:v>-496.400079868126</c:v>
                </c:pt>
                <c:pt idx="2037">
                  <c:v>-496.30008116332999</c:v>
                </c:pt>
                <c:pt idx="2038">
                  <c:v>-496.20008247711701</c:v>
                </c:pt>
                <c:pt idx="2039">
                  <c:v>-496.10008380966599</c:v>
                </c:pt>
                <c:pt idx="2040">
                  <c:v>-496.000085161161</c:v>
                </c:pt>
                <c:pt idx="2041">
                  <c:v>-495.90008653178302</c:v>
                </c:pt>
                <c:pt idx="2042">
                  <c:v>-495.80008792171401</c:v>
                </c:pt>
                <c:pt idx="2043">
                  <c:v>-495.70008933113502</c:v>
                </c:pt>
                <c:pt idx="2044">
                  <c:v>-495.60009076022698</c:v>
                </c:pt>
                <c:pt idx="2045">
                  <c:v>-495.50009220917201</c:v>
                </c:pt>
                <c:pt idx="2046">
                  <c:v>-495.40009367815298</c:v>
                </c:pt>
                <c:pt idx="2047">
                  <c:v>-495.30009516734901</c:v>
                </c:pt>
                <c:pt idx="2048">
                  <c:v>-495.20009667694501</c:v>
                </c:pt>
                <c:pt idx="2049">
                  <c:v>-495.10009820712099</c:v>
                </c:pt>
                <c:pt idx="2050">
                  <c:v>-495.00009975805898</c:v>
                </c:pt>
                <c:pt idx="2051">
                  <c:v>-494.90010132994098</c:v>
                </c:pt>
                <c:pt idx="2052">
                  <c:v>-494.80010292294901</c:v>
                </c:pt>
                <c:pt idx="2053">
                  <c:v>-494.700104537264</c:v>
                </c:pt>
                <c:pt idx="2054">
                  <c:v>-494.60010617306898</c:v>
                </c:pt>
                <c:pt idx="2055">
                  <c:v>-494.50010783054398</c:v>
                </c:pt>
                <c:pt idx="2056">
                  <c:v>-494.40010950987198</c:v>
                </c:pt>
                <c:pt idx="2057">
                  <c:v>-494.300111211233</c:v>
                </c:pt>
                <c:pt idx="2058">
                  <c:v>-494.20011293481099</c:v>
                </c:pt>
                <c:pt idx="2059">
                  <c:v>-494.10011468078602</c:v>
                </c:pt>
                <c:pt idx="2060">
                  <c:v>-494.00011644934102</c:v>
                </c:pt>
                <c:pt idx="2061">
                  <c:v>-493.90011824065601</c:v>
                </c:pt>
                <c:pt idx="2062">
                  <c:v>-493.80012005491398</c:v>
                </c:pt>
                <c:pt idx="2063">
                  <c:v>-493.70012189229698</c:v>
                </c:pt>
                <c:pt idx="2064">
                  <c:v>-493.60012375298498</c:v>
                </c:pt>
                <c:pt idx="2065">
                  <c:v>-493.50012563716001</c:v>
                </c:pt>
                <c:pt idx="2066">
                  <c:v>-493.40012754500299</c:v>
                </c:pt>
                <c:pt idx="2067">
                  <c:v>-493.30012947669599</c:v>
                </c:pt>
                <c:pt idx="2068">
                  <c:v>-493.20013143241999</c:v>
                </c:pt>
                <c:pt idx="2069">
                  <c:v>-493.10013341235401</c:v>
                </c:pt>
                <c:pt idx="2070">
                  <c:v>-493.00013541668102</c:v>
                </c:pt>
                <c:pt idx="2071">
                  <c:v>-492.90013744557899</c:v>
                </c:pt>
                <c:pt idx="2072">
                  <c:v>-492.80013949923102</c:v>
                </c:pt>
                <c:pt idx="2073">
                  <c:v>-492.70014157781401</c:v>
                </c:pt>
                <c:pt idx="2074">
                  <c:v>-492.600143681509</c:v>
                </c:pt>
                <c:pt idx="2075">
                  <c:v>-492.50014581049601</c:v>
                </c:pt>
                <c:pt idx="2076">
                  <c:v>-492.40014796495302</c:v>
                </c:pt>
                <c:pt idx="2077">
                  <c:v>-492.30015014505898</c:v>
                </c:pt>
                <c:pt idx="2078">
                  <c:v>-492.20015235099402</c:v>
                </c:pt>
                <c:pt idx="2079">
                  <c:v>-492.10015458293702</c:v>
                </c:pt>
                <c:pt idx="2080">
                  <c:v>-492.000156841067</c:v>
                </c:pt>
                <c:pt idx="2081">
                  <c:v>-491.90015912556299</c:v>
                </c:pt>
                <c:pt idx="2082">
                  <c:v>-491.80016143660401</c:v>
                </c:pt>
                <c:pt idx="2083">
                  <c:v>-491.700163774369</c:v>
                </c:pt>
                <c:pt idx="2084">
                  <c:v>-491.60016613903798</c:v>
                </c:pt>
                <c:pt idx="2085">
                  <c:v>-491.50016853078802</c:v>
                </c:pt>
                <c:pt idx="2086">
                  <c:v>-491.40017094979902</c:v>
                </c:pt>
                <c:pt idx="2087">
                  <c:v>-491.300173396248</c:v>
                </c:pt>
                <c:pt idx="2088">
                  <c:v>-491.200175870316</c:v>
                </c:pt>
                <c:pt idx="2089">
                  <c:v>-491.10017837217998</c:v>
                </c:pt>
                <c:pt idx="2090">
                  <c:v>-491.00018090201797</c:v>
                </c:pt>
                <c:pt idx="2091">
                  <c:v>-490.90018346000801</c:v>
                </c:pt>
                <c:pt idx="2092">
                  <c:v>-490.80018604632801</c:v>
                </c:pt>
                <c:pt idx="2093">
                  <c:v>-490.70018866115697</c:v>
                </c:pt>
                <c:pt idx="2094">
                  <c:v>-490.600191304671</c:v>
                </c:pt>
                <c:pt idx="2095">
                  <c:v>-490.50019397704801</c:v>
                </c:pt>
                <c:pt idx="2096">
                  <c:v>-490.400196678464</c:v>
                </c:pt>
                <c:pt idx="2097">
                  <c:v>-490.30019940909801</c:v>
                </c:pt>
                <c:pt idx="2098">
                  <c:v>-490.20020216912502</c:v>
                </c:pt>
                <c:pt idx="2099">
                  <c:v>-490.100204958723</c:v>
                </c:pt>
                <c:pt idx="2100">
                  <c:v>-490.00020777806702</c:v>
                </c:pt>
                <c:pt idx="2101">
                  <c:v>-489.90021062733302</c:v>
                </c:pt>
                <c:pt idx="2102">
                  <c:v>-489.80021350669699</c:v>
                </c:pt>
                <c:pt idx="2103">
                  <c:v>-489.70021641633599</c:v>
                </c:pt>
                <c:pt idx="2104">
                  <c:v>-489.60021935642402</c:v>
                </c:pt>
                <c:pt idx="2105">
                  <c:v>-489.50022232713599</c:v>
                </c:pt>
                <c:pt idx="2106">
                  <c:v>-489.40022532864702</c:v>
                </c:pt>
                <c:pt idx="2107">
                  <c:v>-489.30022836113199</c:v>
                </c:pt>
                <c:pt idx="2108">
                  <c:v>-489.200231424766</c:v>
                </c:pt>
                <c:pt idx="2109">
                  <c:v>-489.10023451972302</c:v>
                </c:pt>
                <c:pt idx="2110">
                  <c:v>-489.00023764617998</c:v>
                </c:pt>
                <c:pt idx="2111">
                  <c:v>-488.90024080431101</c:v>
                </c:pt>
                <c:pt idx="2112">
                  <c:v>-488.80024399428999</c:v>
                </c:pt>
                <c:pt idx="2113">
                  <c:v>-488.70024721629198</c:v>
                </c:pt>
                <c:pt idx="2114">
                  <c:v>-488.60025047049299</c:v>
                </c:pt>
                <c:pt idx="2115">
                  <c:v>-488.50025375706701</c:v>
                </c:pt>
                <c:pt idx="2116">
                  <c:v>-488.40025707618901</c:v>
                </c:pt>
                <c:pt idx="2117">
                  <c:v>-488.30026042803399</c:v>
                </c:pt>
                <c:pt idx="2118">
                  <c:v>-488.200263812777</c:v>
                </c:pt>
                <c:pt idx="2119">
                  <c:v>-488.10026723059099</c:v>
                </c:pt>
                <c:pt idx="2120">
                  <c:v>-488.00027068165201</c:v>
                </c:pt>
                <c:pt idx="2121">
                  <c:v>-487.90027416613498</c:v>
                </c:pt>
                <c:pt idx="2122">
                  <c:v>-487.80027768421297</c:v>
                </c:pt>
                <c:pt idx="2123">
                  <c:v>-487.70028123606198</c:v>
                </c:pt>
                <c:pt idx="2124">
                  <c:v>-487.60028482185498</c:v>
                </c:pt>
                <c:pt idx="2125">
                  <c:v>-487.500288441767</c:v>
                </c:pt>
                <c:pt idx="2126">
                  <c:v>-487.40029209597202</c:v>
                </c:pt>
                <c:pt idx="2127">
                  <c:v>-487.30029578464502</c:v>
                </c:pt>
                <c:pt idx="2128">
                  <c:v>-487.20029950795799</c:v>
                </c:pt>
                <c:pt idx="2129">
                  <c:v>-487.100303266087</c:v>
                </c:pt>
                <c:pt idx="2130">
                  <c:v>-487.000307059205</c:v>
                </c:pt>
                <c:pt idx="2131">
                  <c:v>-486.90031088748498</c:v>
                </c:pt>
                <c:pt idx="2132">
                  <c:v>-486.80031475110201</c:v>
                </c:pt>
                <c:pt idx="2133">
                  <c:v>-486.70031865022798</c:v>
                </c:pt>
                <c:pt idx="2134">
                  <c:v>-486.60032258503799</c:v>
                </c:pt>
                <c:pt idx="2135">
                  <c:v>-486.50032655570499</c:v>
                </c:pt>
                <c:pt idx="2136">
                  <c:v>-486.40033056240202</c:v>
                </c:pt>
                <c:pt idx="2137">
                  <c:v>-486.30033460530501</c:v>
                </c:pt>
                <c:pt idx="2138">
                  <c:v>-486.20033868458597</c:v>
                </c:pt>
                <c:pt idx="2139">
                  <c:v>-486.10034280042203</c:v>
                </c:pt>
                <c:pt idx="2140">
                  <c:v>-486.00034695298501</c:v>
                </c:pt>
                <c:pt idx="2141">
                  <c:v>-485.90035114244898</c:v>
                </c:pt>
                <c:pt idx="2142">
                  <c:v>-485.80035536898998</c:v>
                </c:pt>
                <c:pt idx="2143">
                  <c:v>-485.70035963278099</c:v>
                </c:pt>
                <c:pt idx="2144">
                  <c:v>-485.60036393399599</c:v>
                </c:pt>
                <c:pt idx="2145">
                  <c:v>-485.50036827281002</c:v>
                </c:pt>
                <c:pt idx="2146">
                  <c:v>-485.40037264939599</c:v>
                </c:pt>
                <c:pt idx="2147">
                  <c:v>-485.30037706392898</c:v>
                </c:pt>
                <c:pt idx="2148">
                  <c:v>-485.20038151658201</c:v>
                </c:pt>
                <c:pt idx="2149">
                  <c:v>-485.10038600753097</c:v>
                </c:pt>
                <c:pt idx="2150">
                  <c:v>-485.00039053694798</c:v>
                </c:pt>
                <c:pt idx="2151">
                  <c:v>-484.90039510500799</c:v>
                </c:pt>
                <c:pt idx="2152">
                  <c:v>-484.80039971188501</c:v>
                </c:pt>
                <c:pt idx="2153">
                  <c:v>-484.70040435775201</c:v>
                </c:pt>
                <c:pt idx="2154">
                  <c:v>-484.60040904278497</c:v>
                </c:pt>
                <c:pt idx="2155">
                  <c:v>-484.500413767157</c:v>
                </c:pt>
                <c:pt idx="2156">
                  <c:v>-484.400418531041</c:v>
                </c:pt>
                <c:pt idx="2157">
                  <c:v>-484.30042333461199</c:v>
                </c:pt>
                <c:pt idx="2158">
                  <c:v>-484.20042817804398</c:v>
                </c:pt>
                <c:pt idx="2159">
                  <c:v>-484.10043306151101</c:v>
                </c:pt>
                <c:pt idx="2160">
                  <c:v>-484.00043798518499</c:v>
                </c:pt>
                <c:pt idx="2161">
                  <c:v>-483.90044294924201</c:v>
                </c:pt>
                <c:pt idx="2162">
                  <c:v>-483.80044795385498</c:v>
                </c:pt>
                <c:pt idx="2163">
                  <c:v>-483.70045299919798</c:v>
                </c:pt>
                <c:pt idx="2164">
                  <c:v>-483.60045808544402</c:v>
                </c:pt>
                <c:pt idx="2165">
                  <c:v>-483.50046321276602</c:v>
                </c:pt>
                <c:pt idx="2166">
                  <c:v>-483.40046838133998</c:v>
                </c:pt>
                <c:pt idx="2167">
                  <c:v>-483.300473591338</c:v>
                </c:pt>
                <c:pt idx="2168">
                  <c:v>-483.20047884293399</c:v>
                </c:pt>
                <c:pt idx="2169">
                  <c:v>-483.10048413630199</c:v>
                </c:pt>
                <c:pt idx="2170">
                  <c:v>-483.00048947161503</c:v>
                </c:pt>
                <c:pt idx="2171">
                  <c:v>-482.90049484904802</c:v>
                </c:pt>
                <c:pt idx="2172">
                  <c:v>-482.80050026877399</c:v>
                </c:pt>
                <c:pt idx="2173">
                  <c:v>-482.700505730967</c:v>
                </c:pt>
                <c:pt idx="2174">
                  <c:v>-482.60051123580098</c:v>
                </c:pt>
                <c:pt idx="2175">
                  <c:v>-482.50051678344897</c:v>
                </c:pt>
                <c:pt idx="2176">
                  <c:v>-482.40052237408599</c:v>
                </c:pt>
                <c:pt idx="2177">
                  <c:v>-482.30052800788502</c:v>
                </c:pt>
                <c:pt idx="2178">
                  <c:v>-482.20053368501999</c:v>
                </c:pt>
                <c:pt idx="2179">
                  <c:v>-482.10053940566502</c:v>
                </c:pt>
                <c:pt idx="2180">
                  <c:v>-482.00054516999302</c:v>
                </c:pt>
                <c:pt idx="2181">
                  <c:v>-481.90055097817998</c:v>
                </c:pt>
                <c:pt idx="2182">
                  <c:v>-481.800556830397</c:v>
                </c:pt>
                <c:pt idx="2183">
                  <c:v>-481.70056272682098</c:v>
                </c:pt>
                <c:pt idx="2184">
                  <c:v>-481.60056866762301</c:v>
                </c:pt>
                <c:pt idx="2185">
                  <c:v>-481.50057465297903</c:v>
                </c:pt>
                <c:pt idx="2186">
                  <c:v>-481.40058068306303</c:v>
                </c:pt>
                <c:pt idx="2187">
                  <c:v>-481.30058675804901</c:v>
                </c:pt>
                <c:pt idx="2188">
                  <c:v>-481.20059287811</c:v>
                </c:pt>
                <c:pt idx="2189">
                  <c:v>-481.10059904342</c:v>
                </c:pt>
                <c:pt idx="2190">
                  <c:v>-481.000605254155</c:v>
                </c:pt>
                <c:pt idx="2191">
                  <c:v>-480.90061151048798</c:v>
                </c:pt>
                <c:pt idx="2192">
                  <c:v>-480.80061781259298</c:v>
                </c:pt>
                <c:pt idx="2193">
                  <c:v>-480.700624160644</c:v>
                </c:pt>
                <c:pt idx="2194">
                  <c:v>-480.60063055481498</c:v>
                </c:pt>
                <c:pt idx="2195">
                  <c:v>-480.50063699528101</c:v>
                </c:pt>
                <c:pt idx="2196">
                  <c:v>-480.40064348221603</c:v>
                </c:pt>
                <c:pt idx="2197">
                  <c:v>-480.30065001579402</c:v>
                </c:pt>
                <c:pt idx="2198">
                  <c:v>-480.20065659618899</c:v>
                </c:pt>
                <c:pt idx="2199">
                  <c:v>-480.100663223575</c:v>
                </c:pt>
                <c:pt idx="2200">
                  <c:v>-480.000669898127</c:v>
                </c:pt>
                <c:pt idx="2201">
                  <c:v>-479.900676620019</c:v>
                </c:pt>
                <c:pt idx="2202">
                  <c:v>-479.80068338942601</c:v>
                </c:pt>
                <c:pt idx="2203">
                  <c:v>-479.70069020652102</c:v>
                </c:pt>
                <c:pt idx="2204">
                  <c:v>-479.60069707147898</c:v>
                </c:pt>
                <c:pt idx="2205">
                  <c:v>-479.50070398447599</c:v>
                </c:pt>
                <c:pt idx="2206">
                  <c:v>-479.40071094568401</c:v>
                </c:pt>
                <c:pt idx="2207">
                  <c:v>-479.30071795527999</c:v>
                </c:pt>
                <c:pt idx="2208">
                  <c:v>-479.20072501343702</c:v>
                </c:pt>
                <c:pt idx="2209">
                  <c:v>-479.10073212032898</c:v>
                </c:pt>
                <c:pt idx="2210">
                  <c:v>-479.000739276133</c:v>
                </c:pt>
                <c:pt idx="2211">
                  <c:v>-478.90074648102097</c:v>
                </c:pt>
                <c:pt idx="2212">
                  <c:v>-478.80075373517002</c:v>
                </c:pt>
                <c:pt idx="2213">
                  <c:v>-478.700761038753</c:v>
                </c:pt>
                <c:pt idx="2214">
                  <c:v>-478.60076839194602</c:v>
                </c:pt>
                <c:pt idx="2215">
                  <c:v>-478.50077579492302</c:v>
                </c:pt>
                <c:pt idx="2216">
                  <c:v>-478.40078324785998</c:v>
                </c:pt>
                <c:pt idx="2217">
                  <c:v>-478.30079075092999</c:v>
                </c:pt>
                <c:pt idx="2218">
                  <c:v>-478.20079830430899</c:v>
                </c:pt>
                <c:pt idx="2219">
                  <c:v>-478.10080590817302</c:v>
                </c:pt>
                <c:pt idx="2220">
                  <c:v>-478.00081356269499</c:v>
                </c:pt>
                <c:pt idx="2221">
                  <c:v>-477.900821268051</c:v>
                </c:pt>
                <c:pt idx="2222">
                  <c:v>-477.80082902441501</c:v>
                </c:pt>
                <c:pt idx="2223">
                  <c:v>-477.70083683196299</c:v>
                </c:pt>
                <c:pt idx="2224">
                  <c:v>-477.60084469087002</c:v>
                </c:pt>
                <c:pt idx="2225">
                  <c:v>-477.50085260130902</c:v>
                </c:pt>
                <c:pt idx="2226">
                  <c:v>-477.40086056345802</c:v>
                </c:pt>
                <c:pt idx="2227">
                  <c:v>-477.30086857749001</c:v>
                </c:pt>
                <c:pt idx="2228">
                  <c:v>-477.20087664357999</c:v>
                </c:pt>
                <c:pt idx="2229">
                  <c:v>-477.10088476190401</c:v>
                </c:pt>
                <c:pt idx="2230">
                  <c:v>-477.00089293263602</c:v>
                </c:pt>
                <c:pt idx="2231">
                  <c:v>-476.90090115595302</c:v>
                </c:pt>
                <c:pt idx="2232">
                  <c:v>-476.80090943202799</c:v>
                </c:pt>
                <c:pt idx="2233">
                  <c:v>-476.70091776103698</c:v>
                </c:pt>
                <c:pt idx="2234">
                  <c:v>-476.60092614315499</c:v>
                </c:pt>
                <c:pt idx="2235">
                  <c:v>-476.50093457855797</c:v>
                </c:pt>
                <c:pt idx="2236">
                  <c:v>-476.40094306741997</c:v>
                </c:pt>
                <c:pt idx="2237">
                  <c:v>-476.30095160991698</c:v>
                </c:pt>
                <c:pt idx="2238">
                  <c:v>-476.20096020622299</c:v>
                </c:pt>
                <c:pt idx="2239">
                  <c:v>-476.10096885651501</c:v>
                </c:pt>
                <c:pt idx="2240">
                  <c:v>-476.00097756096699</c:v>
                </c:pt>
                <c:pt idx="2241">
                  <c:v>-475.90098631975502</c:v>
                </c:pt>
                <c:pt idx="2242">
                  <c:v>-475.80099513305299</c:v>
                </c:pt>
                <c:pt idx="2243">
                  <c:v>-475.70100400103797</c:v>
                </c:pt>
                <c:pt idx="2244">
                  <c:v>-475.60101292388498</c:v>
                </c:pt>
                <c:pt idx="2245">
                  <c:v>-475.50102190176898</c:v>
                </c:pt>
                <c:pt idx="2246">
                  <c:v>-475.40103093486499</c:v>
                </c:pt>
                <c:pt idx="2247">
                  <c:v>-475.30104002335003</c:v>
                </c:pt>
                <c:pt idx="2248">
                  <c:v>-475.20104916739803</c:v>
                </c:pt>
                <c:pt idx="2249">
                  <c:v>-475.10105836718498</c:v>
                </c:pt>
                <c:pt idx="2250">
                  <c:v>-475.00106762288601</c:v>
                </c:pt>
                <c:pt idx="2251">
                  <c:v>-474.90107693467797</c:v>
                </c:pt>
                <c:pt idx="2252">
                  <c:v>-474.80108630273497</c:v>
                </c:pt>
                <c:pt idx="2253">
                  <c:v>-474.70109572723402</c:v>
                </c:pt>
                <c:pt idx="2254">
                  <c:v>-474.60110520835002</c:v>
                </c:pt>
                <c:pt idx="2255">
                  <c:v>-474.50111474625999</c:v>
                </c:pt>
                <c:pt idx="2256">
                  <c:v>-474.40112434113701</c:v>
                </c:pt>
                <c:pt idx="2257">
                  <c:v>-474.301133993159</c:v>
                </c:pt>
                <c:pt idx="2258">
                  <c:v>-474.20114370250201</c:v>
                </c:pt>
                <c:pt idx="2259">
                  <c:v>-474.10115346933998</c:v>
                </c:pt>
                <c:pt idx="2260">
                  <c:v>-474.00116329385003</c:v>
                </c:pt>
                <c:pt idx="2261">
                  <c:v>-473.90117317620798</c:v>
                </c:pt>
                <c:pt idx="2262">
                  <c:v>-473.80118311658902</c:v>
                </c:pt>
                <c:pt idx="2263">
                  <c:v>-473.70119311516902</c:v>
                </c:pt>
                <c:pt idx="2264">
                  <c:v>-473.601203172125</c:v>
                </c:pt>
                <c:pt idx="2265">
                  <c:v>-473.50121328763299</c:v>
                </c:pt>
                <c:pt idx="2266">
                  <c:v>-473.401223461867</c:v>
                </c:pt>
                <c:pt idx="2267">
                  <c:v>-473.30123369500501</c:v>
                </c:pt>
                <c:pt idx="2268">
                  <c:v>-473.20124398722101</c:v>
                </c:pt>
                <c:pt idx="2269">
                  <c:v>-473.10125433869302</c:v>
                </c:pt>
                <c:pt idx="2270">
                  <c:v>-473.001264749597</c:v>
                </c:pt>
                <c:pt idx="2271">
                  <c:v>-472.901275220108</c:v>
                </c:pt>
                <c:pt idx="2272">
                  <c:v>-472.801285750403</c:v>
                </c:pt>
                <c:pt idx="2273">
                  <c:v>-472.701296340657</c:v>
                </c:pt>
                <c:pt idx="2274">
                  <c:v>-472.60130699104798</c:v>
                </c:pt>
                <c:pt idx="2275">
                  <c:v>-472.50131770175</c:v>
                </c:pt>
                <c:pt idx="2276">
                  <c:v>-472.40132847294097</c:v>
                </c:pt>
                <c:pt idx="2277">
                  <c:v>-472.30133930479701</c:v>
                </c:pt>
                <c:pt idx="2278">
                  <c:v>-472.20135019749398</c:v>
                </c:pt>
                <c:pt idx="2279">
                  <c:v>-472.10136115120798</c:v>
                </c:pt>
                <c:pt idx="2280">
                  <c:v>-472.00137216611603</c:v>
                </c:pt>
                <c:pt idx="2281">
                  <c:v>-471.90138324239399</c:v>
                </c:pt>
                <c:pt idx="2282">
                  <c:v>-471.80139438021803</c:v>
                </c:pt>
                <c:pt idx="2283">
                  <c:v>-471.70140557976401</c:v>
                </c:pt>
                <c:pt idx="2284">
                  <c:v>-471.60141684120998</c:v>
                </c:pt>
                <c:pt idx="2285">
                  <c:v>-471.50142816473198</c:v>
                </c:pt>
                <c:pt idx="2286">
                  <c:v>-471.40143955050598</c:v>
                </c:pt>
                <c:pt idx="2287">
                  <c:v>-471.30145099870799</c:v>
                </c:pt>
                <c:pt idx="2288">
                  <c:v>-471.20146250951501</c:v>
                </c:pt>
                <c:pt idx="2289">
                  <c:v>-471.10147408310399</c:v>
                </c:pt>
                <c:pt idx="2290">
                  <c:v>-471.00148571965099</c:v>
                </c:pt>
                <c:pt idx="2291">
                  <c:v>-470.90149741933402</c:v>
                </c:pt>
                <c:pt idx="2292">
                  <c:v>-470.80150918232698</c:v>
                </c:pt>
                <c:pt idx="2293">
                  <c:v>-470.70152100880898</c:v>
                </c:pt>
                <c:pt idx="2294">
                  <c:v>-470.60153289895499</c:v>
                </c:pt>
                <c:pt idx="2295">
                  <c:v>-470.50154485294303</c:v>
                </c:pt>
                <c:pt idx="2296">
                  <c:v>-470.40155687094898</c:v>
                </c:pt>
                <c:pt idx="2297">
                  <c:v>-470.301568953149</c:v>
                </c:pt>
                <c:pt idx="2298">
                  <c:v>-470.20158109972198</c:v>
                </c:pt>
                <c:pt idx="2299">
                  <c:v>-470.10159331084202</c:v>
                </c:pt>
                <c:pt idx="2300">
                  <c:v>-470.00160558668802</c:v>
                </c:pt>
                <c:pt idx="2301">
                  <c:v>-469.90161792743601</c:v>
                </c:pt>
                <c:pt idx="2302">
                  <c:v>-469.80163033326198</c:v>
                </c:pt>
                <c:pt idx="2303">
                  <c:v>-469.70164280434398</c:v>
                </c:pt>
                <c:pt idx="2304">
                  <c:v>-469.601655340859</c:v>
                </c:pt>
                <c:pt idx="2305">
                  <c:v>-469.50166794298201</c:v>
                </c:pt>
                <c:pt idx="2306">
                  <c:v>-469.40168061089202</c:v>
                </c:pt>
                <c:pt idx="2307">
                  <c:v>-469.301693344765</c:v>
                </c:pt>
                <c:pt idx="2308">
                  <c:v>-469.20170614477701</c:v>
                </c:pt>
                <c:pt idx="2309">
                  <c:v>-469.10171901110601</c:v>
                </c:pt>
                <c:pt idx="2310">
                  <c:v>-469.00173194392801</c:v>
                </c:pt>
                <c:pt idx="2311">
                  <c:v>-468.90174494342102</c:v>
                </c:pt>
                <c:pt idx="2312">
                  <c:v>-468.80175800976201</c:v>
                </c:pt>
                <c:pt idx="2313">
                  <c:v>-468.701771143126</c:v>
                </c:pt>
                <c:pt idx="2314">
                  <c:v>-468.60178434369197</c:v>
                </c:pt>
                <c:pt idx="2315">
                  <c:v>-468.50179761163599</c:v>
                </c:pt>
                <c:pt idx="2316">
                  <c:v>-468.40181094713603</c:v>
                </c:pt>
                <c:pt idx="2317">
                  <c:v>-468.30182435036801</c:v>
                </c:pt>
                <c:pt idx="2318">
                  <c:v>-468.201837821509</c:v>
                </c:pt>
                <c:pt idx="2319">
                  <c:v>-468.10185136073602</c:v>
                </c:pt>
                <c:pt idx="2320">
                  <c:v>-468.00186496822698</c:v>
                </c:pt>
                <c:pt idx="2321">
                  <c:v>-467.90187864415901</c:v>
                </c:pt>
                <c:pt idx="2322">
                  <c:v>-467.80189238870798</c:v>
                </c:pt>
                <c:pt idx="2323">
                  <c:v>-467.70190620205102</c:v>
                </c:pt>
                <c:pt idx="2324">
                  <c:v>-467.60192008436701</c:v>
                </c:pt>
                <c:pt idx="2325">
                  <c:v>-467.50193403583199</c:v>
                </c:pt>
                <c:pt idx="2326">
                  <c:v>-467.40194805662202</c:v>
                </c:pt>
                <c:pt idx="2327">
                  <c:v>-467.30196214691603</c:v>
                </c:pt>
                <c:pt idx="2328">
                  <c:v>-467.20197630689103</c:v>
                </c:pt>
                <c:pt idx="2329">
                  <c:v>-467.10199053672301</c:v>
                </c:pt>
                <c:pt idx="2330">
                  <c:v>-467.00200483659103</c:v>
                </c:pt>
                <c:pt idx="2331">
                  <c:v>-466.90201920666999</c:v>
                </c:pt>
                <c:pt idx="2332">
                  <c:v>-466.80203364713901</c:v>
                </c:pt>
                <c:pt idx="2333">
                  <c:v>-466.70204815817499</c:v>
                </c:pt>
                <c:pt idx="2334">
                  <c:v>-466.60206273995499</c:v>
                </c:pt>
                <c:pt idx="2335">
                  <c:v>-466.50207739265602</c:v>
                </c:pt>
                <c:pt idx="2336">
                  <c:v>-466.402092116456</c:v>
                </c:pt>
                <c:pt idx="2337">
                  <c:v>-466.30210691153201</c:v>
                </c:pt>
                <c:pt idx="2338">
                  <c:v>-466.20212177806201</c:v>
                </c:pt>
                <c:pt idx="2339">
                  <c:v>-466.10213671622301</c:v>
                </c:pt>
                <c:pt idx="2340">
                  <c:v>-466.00215172619301</c:v>
                </c:pt>
                <c:pt idx="2341">
                  <c:v>-465.90216680814899</c:v>
                </c:pt>
                <c:pt idx="2342">
                  <c:v>-465.802181962269</c:v>
                </c:pt>
                <c:pt idx="2343">
                  <c:v>-465.70219718872897</c:v>
                </c:pt>
                <c:pt idx="2344">
                  <c:v>-465.60221248770898</c:v>
                </c:pt>
                <c:pt idx="2345">
                  <c:v>-465.50222785938502</c:v>
                </c:pt>
                <c:pt idx="2346">
                  <c:v>-465.40224330393397</c:v>
                </c:pt>
                <c:pt idx="2347">
                  <c:v>-465.30225882153502</c:v>
                </c:pt>
                <c:pt idx="2348">
                  <c:v>-465.20227441236602</c:v>
                </c:pt>
                <c:pt idx="2349">
                  <c:v>-465.10229007660303</c:v>
                </c:pt>
                <c:pt idx="2350">
                  <c:v>-465.00230581442401</c:v>
                </c:pt>
                <c:pt idx="2351">
                  <c:v>-464.90232162600699</c:v>
                </c:pt>
                <c:pt idx="2352">
                  <c:v>-464.80233751153003</c:v>
                </c:pt>
                <c:pt idx="2353">
                  <c:v>-464.70235347117102</c:v>
                </c:pt>
                <c:pt idx="2354">
                  <c:v>-464.60236950510603</c:v>
                </c:pt>
                <c:pt idx="2355">
                  <c:v>-464.502385613515</c:v>
                </c:pt>
                <c:pt idx="2356">
                  <c:v>-464.402401796574</c:v>
                </c:pt>
                <c:pt idx="2357">
                  <c:v>-464.30241805446099</c:v>
                </c:pt>
                <c:pt idx="2358">
                  <c:v>-464.20243438735503</c:v>
                </c:pt>
                <c:pt idx="2359">
                  <c:v>-464.10245079543199</c:v>
                </c:pt>
                <c:pt idx="2360">
                  <c:v>-464.00246727887202</c:v>
                </c:pt>
                <c:pt idx="2361">
                  <c:v>-463.90248383785098</c:v>
                </c:pt>
                <c:pt idx="2362">
                  <c:v>-463.80250047254702</c:v>
                </c:pt>
                <c:pt idx="2363">
                  <c:v>-463.70251718313898</c:v>
                </c:pt>
                <c:pt idx="2364">
                  <c:v>-463.60253396980499</c:v>
                </c:pt>
                <c:pt idx="2365">
                  <c:v>-463.502550832721</c:v>
                </c:pt>
                <c:pt idx="2366">
                  <c:v>-463.40256777206702</c:v>
                </c:pt>
                <c:pt idx="2367">
                  <c:v>-463.30258478802</c:v>
                </c:pt>
                <c:pt idx="2368">
                  <c:v>-463.20260188075798</c:v>
                </c:pt>
                <c:pt idx="2369">
                  <c:v>-463.10261905046002</c:v>
                </c:pt>
                <c:pt idx="2370">
                  <c:v>-463.00263629730199</c:v>
                </c:pt>
                <c:pt idx="2371">
                  <c:v>-462.902653621463</c:v>
                </c:pt>
                <c:pt idx="2372">
                  <c:v>-462.802671023122</c:v>
                </c:pt>
                <c:pt idx="2373">
                  <c:v>-462.70268850245498</c:v>
                </c:pt>
                <c:pt idx="2374">
                  <c:v>-462.60270605964098</c:v>
                </c:pt>
                <c:pt idx="2375">
                  <c:v>-462.50272369485901</c:v>
                </c:pt>
                <c:pt idx="2376">
                  <c:v>-462.40274140828501</c:v>
                </c:pt>
                <c:pt idx="2377">
                  <c:v>-462.30275920009899</c:v>
                </c:pt>
                <c:pt idx="2378">
                  <c:v>-462.20277707047802</c:v>
                </c:pt>
                <c:pt idx="2379">
                  <c:v>-462.10279501960002</c:v>
                </c:pt>
                <c:pt idx="2380">
                  <c:v>-462.00281304764297</c:v>
                </c:pt>
                <c:pt idx="2381">
                  <c:v>-461.90283115478599</c:v>
                </c:pt>
                <c:pt idx="2382">
                  <c:v>-461.80284934120698</c:v>
                </c:pt>
                <c:pt idx="2383">
                  <c:v>-461.70286760708399</c:v>
                </c:pt>
                <c:pt idx="2384">
                  <c:v>-461.60288595259402</c:v>
                </c:pt>
                <c:pt idx="2385">
                  <c:v>-461.50290437791699</c:v>
                </c:pt>
                <c:pt idx="2386">
                  <c:v>-461.40292288323002</c:v>
                </c:pt>
                <c:pt idx="2387">
                  <c:v>-461.30294146871103</c:v>
                </c:pt>
                <c:pt idx="2388">
                  <c:v>-461.20296013453901</c:v>
                </c:pt>
                <c:pt idx="2389">
                  <c:v>-461.10297888089201</c:v>
                </c:pt>
                <c:pt idx="2390">
                  <c:v>-461.00299770794902</c:v>
                </c:pt>
                <c:pt idx="2391">
                  <c:v>-460.90301661588597</c:v>
                </c:pt>
                <c:pt idx="2392">
                  <c:v>-460.80303560488301</c:v>
                </c:pt>
                <c:pt idx="2393">
                  <c:v>-460.70305467511798</c:v>
                </c:pt>
                <c:pt idx="2394">
                  <c:v>-460.60307382676899</c:v>
                </c:pt>
                <c:pt idx="2395">
                  <c:v>-460.50309306001401</c:v>
                </c:pt>
                <c:pt idx="2396">
                  <c:v>-460.40311237503198</c:v>
                </c:pt>
                <c:pt idx="2397">
                  <c:v>-460.303131772001</c:v>
                </c:pt>
                <c:pt idx="2398">
                  <c:v>-460.20315125109897</c:v>
                </c:pt>
                <c:pt idx="2399">
                  <c:v>-460.10317081250503</c:v>
                </c:pt>
                <c:pt idx="2400">
                  <c:v>-460.00319045639702</c:v>
                </c:pt>
                <c:pt idx="2401">
                  <c:v>-459.90321018295401</c:v>
                </c:pt>
                <c:pt idx="2402">
                  <c:v>-459.80322999235301</c:v>
                </c:pt>
                <c:pt idx="2403">
                  <c:v>-459.70324988477302</c:v>
                </c:pt>
                <c:pt idx="2404">
                  <c:v>-459.60326986039303</c:v>
                </c:pt>
                <c:pt idx="2405">
                  <c:v>-459.50328991939102</c:v>
                </c:pt>
                <c:pt idx="2406">
                  <c:v>-459.40331006194498</c:v>
                </c:pt>
                <c:pt idx="2407">
                  <c:v>-459.30333028823497</c:v>
                </c:pt>
                <c:pt idx="2408">
                  <c:v>-459.20335059843802</c:v>
                </c:pt>
                <c:pt idx="2409">
                  <c:v>-459.10337099273198</c:v>
                </c:pt>
                <c:pt idx="2410">
                  <c:v>-459.00339147129802</c:v>
                </c:pt>
                <c:pt idx="2411">
                  <c:v>-458.90341203431097</c:v>
                </c:pt>
                <c:pt idx="2412">
                  <c:v>-458.80343268195202</c:v>
                </c:pt>
                <c:pt idx="2413">
                  <c:v>-458.70345341439901</c:v>
                </c:pt>
                <c:pt idx="2414">
                  <c:v>-458.60347423182998</c:v>
                </c:pt>
                <c:pt idx="2415">
                  <c:v>-458.50349513442399</c:v>
                </c:pt>
                <c:pt idx="2416">
                  <c:v>-458.40351612235997</c:v>
                </c:pt>
                <c:pt idx="2417">
                  <c:v>-458.30353719581501</c:v>
                </c:pt>
                <c:pt idx="2418">
                  <c:v>-458.203558354969</c:v>
                </c:pt>
                <c:pt idx="2419">
                  <c:v>-458.10357959999902</c:v>
                </c:pt>
                <c:pt idx="2420">
                  <c:v>-458.003600931086</c:v>
                </c:pt>
                <c:pt idx="2421">
                  <c:v>-457.903622348407</c:v>
                </c:pt>
                <c:pt idx="2422">
                  <c:v>-457.80364385214</c:v>
                </c:pt>
                <c:pt idx="2423">
                  <c:v>-457.70366544246599</c:v>
                </c:pt>
                <c:pt idx="2424">
                  <c:v>-457.60368711956102</c:v>
                </c:pt>
                <c:pt idx="2425">
                  <c:v>-457.50370888360601</c:v>
                </c:pt>
                <c:pt idx="2426">
                  <c:v>-457.40373073477798</c:v>
                </c:pt>
                <c:pt idx="2427">
                  <c:v>-457.30375267325701</c:v>
                </c:pt>
                <c:pt idx="2428">
                  <c:v>-457.20377469921999</c:v>
                </c:pt>
                <c:pt idx="2429">
                  <c:v>-457.10379681284701</c:v>
                </c:pt>
                <c:pt idx="2430">
                  <c:v>-457.003819014317</c:v>
                </c:pt>
                <c:pt idx="2431">
                  <c:v>-456.90384130380801</c:v>
                </c:pt>
                <c:pt idx="2432">
                  <c:v>-456.803863681498</c:v>
                </c:pt>
                <c:pt idx="2433">
                  <c:v>-456.70388614756803</c:v>
                </c:pt>
                <c:pt idx="2434">
                  <c:v>-456.60390870219402</c:v>
                </c:pt>
                <c:pt idx="2435">
                  <c:v>-456.50393134555702</c:v>
                </c:pt>
                <c:pt idx="2436">
                  <c:v>-456.40395407783399</c:v>
                </c:pt>
                <c:pt idx="2437">
                  <c:v>-456.303976899205</c:v>
                </c:pt>
                <c:pt idx="2438">
                  <c:v>-456.20399980984899</c:v>
                </c:pt>
                <c:pt idx="2439">
                  <c:v>-456.10402280994401</c:v>
                </c:pt>
                <c:pt idx="2440">
                  <c:v>-456.00404589966797</c:v>
                </c:pt>
                <c:pt idx="2441">
                  <c:v>-455.90406907920101</c:v>
                </c:pt>
                <c:pt idx="2442">
                  <c:v>-455.80409234872201</c:v>
                </c:pt>
                <c:pt idx="2443">
                  <c:v>-455.70411570840901</c:v>
                </c:pt>
                <c:pt idx="2444">
                  <c:v>-455.604139158441</c:v>
                </c:pt>
                <c:pt idx="2445">
                  <c:v>-455.50416269899699</c:v>
                </c:pt>
                <c:pt idx="2446">
                  <c:v>-455.40418633025598</c:v>
                </c:pt>
                <c:pt idx="2447">
                  <c:v>-455.304210052396</c:v>
                </c:pt>
                <c:pt idx="2448">
                  <c:v>-455.20423386559702</c:v>
                </c:pt>
                <c:pt idx="2449">
                  <c:v>-455.10425777003701</c:v>
                </c:pt>
                <c:pt idx="2450">
                  <c:v>-455.00428176589497</c:v>
                </c:pt>
                <c:pt idx="2451">
                  <c:v>-454.904305853349</c:v>
                </c:pt>
                <c:pt idx="2452">
                  <c:v>-454.80433003258003</c:v>
                </c:pt>
                <c:pt idx="2453">
                  <c:v>-454.70435430376602</c:v>
                </c:pt>
                <c:pt idx="2454">
                  <c:v>-454.60437866708497</c:v>
                </c:pt>
                <c:pt idx="2455">
                  <c:v>-454.50440312271598</c:v>
                </c:pt>
                <c:pt idx="2456">
                  <c:v>-454.40442767083999</c:v>
                </c:pt>
                <c:pt idx="2457">
                  <c:v>-454.30445231163401</c:v>
                </c:pt>
                <c:pt idx="2458">
                  <c:v>-454.204477045278</c:v>
                </c:pt>
                <c:pt idx="2459">
                  <c:v>-454.10450187195102</c:v>
                </c:pt>
                <c:pt idx="2460">
                  <c:v>-454.00452679183098</c:v>
                </c:pt>
                <c:pt idx="2461">
                  <c:v>-453.90455180509798</c:v>
                </c:pt>
                <c:pt idx="2462">
                  <c:v>-453.80457691193101</c:v>
                </c:pt>
                <c:pt idx="2463">
                  <c:v>-453.70460211250997</c:v>
                </c:pt>
                <c:pt idx="2464">
                  <c:v>-453.604627407012</c:v>
                </c:pt>
                <c:pt idx="2465">
                  <c:v>-453.50465279561797</c:v>
                </c:pt>
                <c:pt idx="2466">
                  <c:v>-453.40467827850603</c:v>
                </c:pt>
                <c:pt idx="2467">
                  <c:v>-453.304703855855</c:v>
                </c:pt>
                <c:pt idx="2468">
                  <c:v>-453.20472952784502</c:v>
                </c:pt>
                <c:pt idx="2469">
                  <c:v>-453.10475529465498</c:v>
                </c:pt>
                <c:pt idx="2470">
                  <c:v>-453.00478115646501</c:v>
                </c:pt>
                <c:pt idx="2471">
                  <c:v>-452.90480711345202</c:v>
                </c:pt>
                <c:pt idx="2472">
                  <c:v>-452.80483316579699</c:v>
                </c:pt>
                <c:pt idx="2473">
                  <c:v>-452.70485931367801</c:v>
                </c:pt>
                <c:pt idx="2474">
                  <c:v>-452.60488555727602</c:v>
                </c:pt>
                <c:pt idx="2475">
                  <c:v>-452.50491189676899</c:v>
                </c:pt>
                <c:pt idx="2476">
                  <c:v>-452.40493833233597</c:v>
                </c:pt>
                <c:pt idx="2477">
                  <c:v>-452.304964864157</c:v>
                </c:pt>
                <c:pt idx="2478">
                  <c:v>-452.20499149241101</c:v>
                </c:pt>
                <c:pt idx="2479">
                  <c:v>-452.10501821727701</c:v>
                </c:pt>
                <c:pt idx="2480">
                  <c:v>-452.00504503893501</c:v>
                </c:pt>
                <c:pt idx="2481">
                  <c:v>-451.90507195756402</c:v>
                </c:pt>
                <c:pt idx="2482">
                  <c:v>-451.80509897334201</c:v>
                </c:pt>
                <c:pt idx="2483">
                  <c:v>-451.705126086451</c:v>
                </c:pt>
                <c:pt idx="2484">
                  <c:v>-451.605153297068</c:v>
                </c:pt>
                <c:pt idx="2485">
                  <c:v>-451.505180605372</c:v>
                </c:pt>
                <c:pt idx="2486">
                  <c:v>-451.405208011544</c:v>
                </c:pt>
                <c:pt idx="2487">
                  <c:v>-451.305235515763</c:v>
                </c:pt>
                <c:pt idx="2488">
                  <c:v>-451.20526311820697</c:v>
                </c:pt>
                <c:pt idx="2489">
                  <c:v>-451.10529081905599</c:v>
                </c:pt>
                <c:pt idx="2490">
                  <c:v>-451.00531861848901</c:v>
                </c:pt>
                <c:pt idx="2491">
                  <c:v>-450.905346516686</c:v>
                </c:pt>
                <c:pt idx="2492">
                  <c:v>-450.805374513826</c:v>
                </c:pt>
                <c:pt idx="2493">
                  <c:v>-450.70540261008802</c:v>
                </c:pt>
                <c:pt idx="2494">
                  <c:v>-450.605430805651</c:v>
                </c:pt>
                <c:pt idx="2495">
                  <c:v>-450.50545910069599</c:v>
                </c:pt>
                <c:pt idx="2496">
                  <c:v>-450.4054874954</c:v>
                </c:pt>
                <c:pt idx="2497">
                  <c:v>-450.30551598994299</c:v>
                </c:pt>
                <c:pt idx="2498">
                  <c:v>-450.20554458450499</c:v>
                </c:pt>
                <c:pt idx="2499">
                  <c:v>-450.105573279265</c:v>
                </c:pt>
                <c:pt idx="2500">
                  <c:v>-450.00560207440202</c:v>
                </c:pt>
                <c:pt idx="2501">
                  <c:v>-449.90563097009499</c:v>
                </c:pt>
                <c:pt idx="2502">
                  <c:v>-449.80565996652399</c:v>
                </c:pt>
                <c:pt idx="2503">
                  <c:v>-449.70568906386802</c:v>
                </c:pt>
                <c:pt idx="2504">
                  <c:v>-449.60571826230603</c:v>
                </c:pt>
                <c:pt idx="2505">
                  <c:v>-449.50574756201797</c:v>
                </c:pt>
                <c:pt idx="2506">
                  <c:v>-449.40577696318297</c:v>
                </c:pt>
                <c:pt idx="2507">
                  <c:v>-449.30580646598003</c:v>
                </c:pt>
                <c:pt idx="2508">
                  <c:v>-449.20583607058802</c:v>
                </c:pt>
                <c:pt idx="2509">
                  <c:v>-449.10586577718698</c:v>
                </c:pt>
                <c:pt idx="2510">
                  <c:v>-449.00589558595601</c:v>
                </c:pt>
                <c:pt idx="2511">
                  <c:v>-448.90592549707401</c:v>
                </c:pt>
                <c:pt idx="2512">
                  <c:v>-448.80595551072201</c:v>
                </c:pt>
                <c:pt idx="2513">
                  <c:v>-448.70598562707698</c:v>
                </c:pt>
                <c:pt idx="2514">
                  <c:v>-448.60601584632002</c:v>
                </c:pt>
                <c:pt idx="2515">
                  <c:v>-448.50604616863001</c:v>
                </c:pt>
                <c:pt idx="2516">
                  <c:v>-448.406076594186</c:v>
                </c:pt>
                <c:pt idx="2517">
                  <c:v>-448.30610712316701</c:v>
                </c:pt>
                <c:pt idx="2518">
                  <c:v>-448.20613775575401</c:v>
                </c:pt>
                <c:pt idx="2519">
                  <c:v>-448.10616849212499</c:v>
                </c:pt>
                <c:pt idx="2520">
                  <c:v>-448.00619933246003</c:v>
                </c:pt>
                <c:pt idx="2521">
                  <c:v>-447.90623027693903</c:v>
                </c:pt>
                <c:pt idx="2522">
                  <c:v>-447.80626132574002</c:v>
                </c:pt>
                <c:pt idx="2523">
                  <c:v>-447.70629247904401</c:v>
                </c:pt>
                <c:pt idx="2524">
                  <c:v>-447.60632373702902</c:v>
                </c:pt>
                <c:pt idx="2525">
                  <c:v>-447.50635509987501</c:v>
                </c:pt>
                <c:pt idx="2526">
                  <c:v>-447.40638656776201</c:v>
                </c:pt>
                <c:pt idx="2527">
                  <c:v>-447.30641814086903</c:v>
                </c:pt>
                <c:pt idx="2528">
                  <c:v>-447.20644981937602</c:v>
                </c:pt>
                <c:pt idx="2529">
                  <c:v>-447.10648160346199</c:v>
                </c:pt>
                <c:pt idx="2530">
                  <c:v>-447.00651349330599</c:v>
                </c:pt>
                <c:pt idx="2531">
                  <c:v>-446.90654548908901</c:v>
                </c:pt>
                <c:pt idx="2532">
                  <c:v>-446.80657759099</c:v>
                </c:pt>
                <c:pt idx="2533">
                  <c:v>-446.70660979918802</c:v>
                </c:pt>
                <c:pt idx="2534">
                  <c:v>-446.60664211386302</c:v>
                </c:pt>
                <c:pt idx="2535">
                  <c:v>-446.50667453519497</c:v>
                </c:pt>
                <c:pt idx="2536">
                  <c:v>-446.406707063363</c:v>
                </c:pt>
                <c:pt idx="2537">
                  <c:v>-446.30673969854701</c:v>
                </c:pt>
                <c:pt idx="2538">
                  <c:v>-446.20677244092599</c:v>
                </c:pt>
                <c:pt idx="2539">
                  <c:v>-446.106805290681</c:v>
                </c:pt>
                <c:pt idx="2540">
                  <c:v>-446.00683824799199</c:v>
                </c:pt>
                <c:pt idx="2541">
                  <c:v>-445.90687131303702</c:v>
                </c:pt>
                <c:pt idx="2542">
                  <c:v>-445.80690448599597</c:v>
                </c:pt>
                <c:pt idx="2543">
                  <c:v>-445.70693776705002</c:v>
                </c:pt>
                <c:pt idx="2544">
                  <c:v>-445.60697115637799</c:v>
                </c:pt>
                <c:pt idx="2545">
                  <c:v>-445.507004654159</c:v>
                </c:pt>
                <c:pt idx="2546">
                  <c:v>-445.40703826057501</c:v>
                </c:pt>
                <c:pt idx="2547">
                  <c:v>-445.30707197580301</c:v>
                </c:pt>
                <c:pt idx="2548">
                  <c:v>-445.20710580002498</c:v>
                </c:pt>
                <c:pt idx="2549">
                  <c:v>-445.10713973341899</c:v>
                </c:pt>
                <c:pt idx="2550">
                  <c:v>-445.00717377616598</c:v>
                </c:pt>
                <c:pt idx="2551">
                  <c:v>-444.90720792844598</c:v>
                </c:pt>
                <c:pt idx="2552">
                  <c:v>-444.80724219043702</c:v>
                </c:pt>
                <c:pt idx="2553">
                  <c:v>-444.707276562321</c:v>
                </c:pt>
                <c:pt idx="2554">
                  <c:v>-444.60731104427703</c:v>
                </c:pt>
                <c:pt idx="2555">
                  <c:v>-444.50734563648399</c:v>
                </c:pt>
                <c:pt idx="2556">
                  <c:v>-444.40738033912299</c:v>
                </c:pt>
                <c:pt idx="2557">
                  <c:v>-444.30741515237298</c:v>
                </c:pt>
                <c:pt idx="2558">
                  <c:v>-444.20745007641398</c:v>
                </c:pt>
                <c:pt idx="2559">
                  <c:v>-444.107485111426</c:v>
                </c:pt>
                <c:pt idx="2560">
                  <c:v>-444.007520257588</c:v>
                </c:pt>
                <c:pt idx="2561">
                  <c:v>-443.90755551507999</c:v>
                </c:pt>
                <c:pt idx="2562">
                  <c:v>-443.807590884082</c:v>
                </c:pt>
                <c:pt idx="2563">
                  <c:v>-443.707626364774</c:v>
                </c:pt>
                <c:pt idx="2564">
                  <c:v>-443.60766195733601</c:v>
                </c:pt>
                <c:pt idx="2565">
                  <c:v>-443.507697661946</c:v>
                </c:pt>
                <c:pt idx="2566">
                  <c:v>-443.40773347878599</c:v>
                </c:pt>
                <c:pt idx="2567">
                  <c:v>-443.30776940803503</c:v>
                </c:pt>
                <c:pt idx="2568">
                  <c:v>-443.20780544987201</c:v>
                </c:pt>
                <c:pt idx="2569">
                  <c:v>-443.10784160447798</c:v>
                </c:pt>
                <c:pt idx="2570">
                  <c:v>-443.007877872032</c:v>
                </c:pt>
                <c:pt idx="2571">
                  <c:v>-442.90791425271402</c:v>
                </c:pt>
                <c:pt idx="2572">
                  <c:v>-442.807950746703</c:v>
                </c:pt>
                <c:pt idx="2573">
                  <c:v>-442.70798735417998</c:v>
                </c:pt>
                <c:pt idx="2574">
                  <c:v>-442.60802407532401</c:v>
                </c:pt>
                <c:pt idx="2575">
                  <c:v>-442.50806091031598</c:v>
                </c:pt>
                <c:pt idx="2576">
                  <c:v>-442.408097859333</c:v>
                </c:pt>
                <c:pt idx="2577">
                  <c:v>-442.308134922558</c:v>
                </c:pt>
                <c:pt idx="2578">
                  <c:v>-442.20817210016901</c:v>
                </c:pt>
                <c:pt idx="2579">
                  <c:v>-442.10820939234497</c:v>
                </c:pt>
                <c:pt idx="2580">
                  <c:v>-442.00824679926802</c:v>
                </c:pt>
                <c:pt idx="2581">
                  <c:v>-441.90828432111601</c:v>
                </c:pt>
                <c:pt idx="2582">
                  <c:v>-441.80832195807</c:v>
                </c:pt>
                <c:pt idx="2583">
                  <c:v>-441.70835971030999</c:v>
                </c:pt>
                <c:pt idx="2584">
                  <c:v>-441.60839757801398</c:v>
                </c:pt>
                <c:pt idx="2585">
                  <c:v>-441.50843556136402</c:v>
                </c:pt>
                <c:pt idx="2586">
                  <c:v>-441.40847366053799</c:v>
                </c:pt>
                <c:pt idx="2587">
                  <c:v>-441.30851187571801</c:v>
                </c:pt>
                <c:pt idx="2588">
                  <c:v>-441.20855020708302</c:v>
                </c:pt>
                <c:pt idx="2589">
                  <c:v>-441.10858865481202</c:v>
                </c:pt>
                <c:pt idx="2590">
                  <c:v>-441.00862721908601</c:v>
                </c:pt>
                <c:pt idx="2591">
                  <c:v>-440.908665900085</c:v>
                </c:pt>
                <c:pt idx="2592">
                  <c:v>-440.80870469798901</c:v>
                </c:pt>
                <c:pt idx="2593">
                  <c:v>-440.708743612977</c:v>
                </c:pt>
                <c:pt idx="2594">
                  <c:v>-440.60878264523001</c:v>
                </c:pt>
                <c:pt idx="2595">
                  <c:v>-440.50882179492697</c:v>
                </c:pt>
                <c:pt idx="2596">
                  <c:v>-440.408861062249</c:v>
                </c:pt>
                <c:pt idx="2597">
                  <c:v>-440.30890044737498</c:v>
                </c:pt>
                <c:pt idx="2598">
                  <c:v>-440.20893995048601</c:v>
                </c:pt>
                <c:pt idx="2599">
                  <c:v>-440.10897957176098</c:v>
                </c:pt>
                <c:pt idx="2600">
                  <c:v>-440.00901931137901</c:v>
                </c:pt>
                <c:pt idx="2601">
                  <c:v>-439.909059169523</c:v>
                </c:pt>
                <c:pt idx="2602">
                  <c:v>-439.80909914636999</c:v>
                </c:pt>
                <c:pt idx="2603">
                  <c:v>-439.709139242101</c:v>
                </c:pt>
                <c:pt idx="2604">
                  <c:v>-439.60917945689698</c:v>
                </c:pt>
                <c:pt idx="2605">
                  <c:v>-439.50921979093698</c:v>
                </c:pt>
                <c:pt idx="2606">
                  <c:v>-439.4092602444</c:v>
                </c:pt>
                <c:pt idx="2607">
                  <c:v>-439.309300817468</c:v>
                </c:pt>
                <c:pt idx="2608">
                  <c:v>-439.20934151031901</c:v>
                </c:pt>
                <c:pt idx="2609">
                  <c:v>-439.10938232313401</c:v>
                </c:pt>
                <c:pt idx="2610">
                  <c:v>-439.00942325609299</c:v>
                </c:pt>
                <c:pt idx="2611">
                  <c:v>-438.90946430937601</c:v>
                </c:pt>
                <c:pt idx="2612">
                  <c:v>-438.80950548316298</c:v>
                </c:pt>
                <c:pt idx="2613">
                  <c:v>-438.70954677763302</c:v>
                </c:pt>
                <c:pt idx="2614">
                  <c:v>-438.60958819296701</c:v>
                </c:pt>
                <c:pt idx="2615">
                  <c:v>-438.50962972934502</c:v>
                </c:pt>
                <c:pt idx="2616">
                  <c:v>-438.409671386946</c:v>
                </c:pt>
                <c:pt idx="2617">
                  <c:v>-438.309713165951</c:v>
                </c:pt>
                <c:pt idx="2618">
                  <c:v>-438.20975506654003</c:v>
                </c:pt>
                <c:pt idx="2619">
                  <c:v>-438.10979708889198</c:v>
                </c:pt>
                <c:pt idx="2620">
                  <c:v>-438.00983923318699</c:v>
                </c:pt>
                <c:pt idx="2621">
                  <c:v>-437.90988149960702</c:v>
                </c:pt>
                <c:pt idx="2622">
                  <c:v>-437.80992388832999</c:v>
                </c:pt>
                <c:pt idx="2623">
                  <c:v>-437.70996639953597</c:v>
                </c:pt>
                <c:pt idx="2624">
                  <c:v>-437.61000903340602</c:v>
                </c:pt>
                <c:pt idx="2625">
                  <c:v>-437.51005179011997</c:v>
                </c:pt>
                <c:pt idx="2626">
                  <c:v>-437.41009466985798</c:v>
                </c:pt>
                <c:pt idx="2627">
                  <c:v>-437.31013767280001</c:v>
                </c:pt>
                <c:pt idx="2628">
                  <c:v>-437.21018079912602</c:v>
                </c:pt>
                <c:pt idx="2629">
                  <c:v>-437.11022404901502</c:v>
                </c:pt>
                <c:pt idx="2630">
                  <c:v>-437.01026742264901</c:v>
                </c:pt>
                <c:pt idx="2631">
                  <c:v>-436.910310920207</c:v>
                </c:pt>
                <c:pt idx="2632">
                  <c:v>-436.810354541869</c:v>
                </c:pt>
                <c:pt idx="2633">
                  <c:v>-436.710398287815</c:v>
                </c:pt>
                <c:pt idx="2634">
                  <c:v>-436.61044215822602</c:v>
                </c:pt>
                <c:pt idx="2635">
                  <c:v>-436.51048615328102</c:v>
                </c:pt>
                <c:pt idx="2636">
                  <c:v>-436.41053027316201</c:v>
                </c:pt>
                <c:pt idx="2637">
                  <c:v>-436.31057451804702</c:v>
                </c:pt>
                <c:pt idx="2638">
                  <c:v>-436.21061888811602</c:v>
                </c:pt>
                <c:pt idx="2639">
                  <c:v>-436.11066338355101</c:v>
                </c:pt>
                <c:pt idx="2640">
                  <c:v>-436.01070800453198</c:v>
                </c:pt>
                <c:pt idx="2641">
                  <c:v>-435.910752751237</c:v>
                </c:pt>
                <c:pt idx="2642">
                  <c:v>-435.81079762384798</c:v>
                </c:pt>
                <c:pt idx="2643">
                  <c:v>-435.71084262254499</c:v>
                </c:pt>
                <c:pt idx="2644">
                  <c:v>-435.610887747508</c:v>
                </c:pt>
                <c:pt idx="2645">
                  <c:v>-435.51093299891602</c:v>
                </c:pt>
                <c:pt idx="2646">
                  <c:v>-435.41097837695099</c:v>
                </c:pt>
                <c:pt idx="2647">
                  <c:v>-435.31102388179301</c:v>
                </c:pt>
                <c:pt idx="2648">
                  <c:v>-435.211069513621</c:v>
                </c:pt>
                <c:pt idx="2649">
                  <c:v>-435.11111527261602</c:v>
                </c:pt>
                <c:pt idx="2650">
                  <c:v>-435.01116115895798</c:v>
                </c:pt>
                <c:pt idx="2651">
                  <c:v>-434.91120717282701</c:v>
                </c:pt>
                <c:pt idx="2652">
                  <c:v>-434.81125331440302</c:v>
                </c:pt>
                <c:pt idx="2653">
                  <c:v>-434.71129958386803</c:v>
                </c:pt>
                <c:pt idx="2654">
                  <c:v>-434.61134598140001</c:v>
                </c:pt>
                <c:pt idx="2655">
                  <c:v>-434.51139250718001</c:v>
                </c:pt>
                <c:pt idx="2656">
                  <c:v>-434.41143916138901</c:v>
                </c:pt>
                <c:pt idx="2657">
                  <c:v>-434.31148594420603</c:v>
                </c:pt>
                <c:pt idx="2658">
                  <c:v>-434.21153285581198</c:v>
                </c:pt>
                <c:pt idx="2659">
                  <c:v>-434.11157989638701</c:v>
                </c:pt>
                <c:pt idx="2660">
                  <c:v>-434.01162706611098</c:v>
                </c:pt>
                <c:pt idx="2661">
                  <c:v>-433.91167436516503</c:v>
                </c:pt>
                <c:pt idx="2662">
                  <c:v>-433.811721793728</c:v>
                </c:pt>
                <c:pt idx="2663">
                  <c:v>-433.71176935198201</c:v>
                </c:pt>
                <c:pt idx="2664">
                  <c:v>-433.61181704010602</c:v>
                </c:pt>
                <c:pt idx="2665">
                  <c:v>-433.511864858281</c:v>
                </c:pt>
                <c:pt idx="2666">
                  <c:v>-433.41191280668602</c:v>
                </c:pt>
                <c:pt idx="2667">
                  <c:v>-433.31196088550303</c:v>
                </c:pt>
                <c:pt idx="2668">
                  <c:v>-433.21200909491199</c:v>
                </c:pt>
                <c:pt idx="2669">
                  <c:v>-433.11205743509203</c:v>
                </c:pt>
                <c:pt idx="2670">
                  <c:v>-433.01210590622401</c:v>
                </c:pt>
                <c:pt idx="2671">
                  <c:v>-432.91215450848898</c:v>
                </c:pt>
                <c:pt idx="2672">
                  <c:v>-432.81220324206703</c:v>
                </c:pt>
                <c:pt idx="2673">
                  <c:v>-432.712252107138</c:v>
                </c:pt>
                <c:pt idx="2674">
                  <c:v>-432.61230110388198</c:v>
                </c:pt>
                <c:pt idx="2675">
                  <c:v>-432.51235023248</c:v>
                </c:pt>
                <c:pt idx="2676">
                  <c:v>-432.41239949311199</c:v>
                </c:pt>
                <c:pt idx="2677">
                  <c:v>-432.31244888595802</c:v>
                </c:pt>
                <c:pt idx="2678">
                  <c:v>-432.21249841119902</c:v>
                </c:pt>
                <c:pt idx="2679">
                  <c:v>-432.11254806901599</c:v>
                </c:pt>
                <c:pt idx="2680">
                  <c:v>-432.012597859587</c:v>
                </c:pt>
                <c:pt idx="2681">
                  <c:v>-431.91264778309397</c:v>
                </c:pt>
                <c:pt idx="2682">
                  <c:v>-431.81269783971698</c:v>
                </c:pt>
                <c:pt idx="2683">
                  <c:v>-431.712748029637</c:v>
                </c:pt>
                <c:pt idx="2684">
                  <c:v>-431.61279835303299</c:v>
                </c:pt>
                <c:pt idx="2685">
                  <c:v>-431.51284881008598</c:v>
                </c:pt>
                <c:pt idx="2686">
                  <c:v>-431.41289940097698</c:v>
                </c:pt>
                <c:pt idx="2687">
                  <c:v>-431.31295012588498</c:v>
                </c:pt>
                <c:pt idx="2688">
                  <c:v>-431.21300098499103</c:v>
                </c:pt>
                <c:pt idx="2689">
                  <c:v>-431.11305197847599</c:v>
                </c:pt>
                <c:pt idx="2690">
                  <c:v>-431.013103106519</c:v>
                </c:pt>
                <c:pt idx="2691">
                  <c:v>-430.91315436930103</c:v>
                </c:pt>
                <c:pt idx="2692">
                  <c:v>-430.81320576700301</c:v>
                </c:pt>
                <c:pt idx="2693">
                  <c:v>-430.71325729980401</c:v>
                </c:pt>
                <c:pt idx="2694">
                  <c:v>-430.61330896788502</c:v>
                </c:pt>
                <c:pt idx="2695">
                  <c:v>-430.51336077142702</c:v>
                </c:pt>
                <c:pt idx="2696">
                  <c:v>-430.41341271060901</c:v>
                </c:pt>
                <c:pt idx="2697">
                  <c:v>-430.31346478561198</c:v>
                </c:pt>
                <c:pt idx="2698">
                  <c:v>-430.21351699661602</c:v>
                </c:pt>
                <c:pt idx="2699">
                  <c:v>-430.11356934380302</c:v>
                </c:pt>
                <c:pt idx="2700">
                  <c:v>-430.01362182735102</c:v>
                </c:pt>
                <c:pt idx="2701">
                  <c:v>-429.913674447441</c:v>
                </c:pt>
                <c:pt idx="2702">
                  <c:v>-429.81372720425497</c:v>
                </c:pt>
                <c:pt idx="2703">
                  <c:v>-429.71378009797098</c:v>
                </c:pt>
                <c:pt idx="2704">
                  <c:v>-429.61383312877098</c:v>
                </c:pt>
                <c:pt idx="2705">
                  <c:v>-429.51388629683498</c:v>
                </c:pt>
                <c:pt idx="2706">
                  <c:v>-429.41393960234302</c:v>
                </c:pt>
                <c:pt idx="2707">
                  <c:v>-429.313993045475</c:v>
                </c:pt>
                <c:pt idx="2708">
                  <c:v>-429.21404662641299</c:v>
                </c:pt>
                <c:pt idx="2709">
                  <c:v>-429.114100345336</c:v>
                </c:pt>
                <c:pt idx="2710">
                  <c:v>-429.01415420242398</c:v>
                </c:pt>
                <c:pt idx="2711">
                  <c:v>-428.91420819785901</c:v>
                </c:pt>
                <c:pt idx="2712">
                  <c:v>-428.81426233181998</c:v>
                </c:pt>
                <c:pt idx="2713">
                  <c:v>-428.71431660448798</c:v>
                </c:pt>
                <c:pt idx="2714">
                  <c:v>-428.61437101604298</c:v>
                </c:pt>
                <c:pt idx="2715">
                  <c:v>-428.51442556666598</c:v>
                </c:pt>
                <c:pt idx="2716">
                  <c:v>-428.41448025653602</c:v>
                </c:pt>
                <c:pt idx="2717">
                  <c:v>-428.31453508583502</c:v>
                </c:pt>
                <c:pt idx="2718">
                  <c:v>-428.21459005474298</c:v>
                </c:pt>
                <c:pt idx="2719">
                  <c:v>-428.11464516343898</c:v>
                </c:pt>
                <c:pt idx="2720">
                  <c:v>-428.01470041210501</c:v>
                </c:pt>
                <c:pt idx="2721">
                  <c:v>-427.914755800921</c:v>
                </c:pt>
                <c:pt idx="2722">
                  <c:v>-427.81481133006798</c:v>
                </c:pt>
                <c:pt idx="2723">
                  <c:v>-427.71486699972502</c:v>
                </c:pt>
                <c:pt idx="2724">
                  <c:v>-427.61492281007298</c:v>
                </c:pt>
                <c:pt idx="2725">
                  <c:v>-427.51497876129298</c:v>
                </c:pt>
                <c:pt idx="2726">
                  <c:v>-427.41503485356498</c:v>
                </c:pt>
                <c:pt idx="2727">
                  <c:v>-427.31509108706899</c:v>
                </c:pt>
                <c:pt idx="2728">
                  <c:v>-427.21514746198699</c:v>
                </c:pt>
                <c:pt idx="2729">
                  <c:v>-427.11520397849802</c:v>
                </c:pt>
                <c:pt idx="2730">
                  <c:v>-427.01526063678301</c:v>
                </c:pt>
                <c:pt idx="2731">
                  <c:v>-426.915317437022</c:v>
                </c:pt>
                <c:pt idx="2732">
                  <c:v>-426.81537437939602</c:v>
                </c:pt>
                <c:pt idx="2733">
                  <c:v>-426.71543146408601</c:v>
                </c:pt>
                <c:pt idx="2734">
                  <c:v>-426.61548869127103</c:v>
                </c:pt>
                <c:pt idx="2735">
                  <c:v>-426.51554606113302</c:v>
                </c:pt>
                <c:pt idx="2736">
                  <c:v>-426.415603573851</c:v>
                </c:pt>
                <c:pt idx="2737">
                  <c:v>-426.31566122960697</c:v>
                </c:pt>
                <c:pt idx="2738">
                  <c:v>-426.21571902858102</c:v>
                </c:pt>
                <c:pt idx="2739">
                  <c:v>-426.11577697095402</c:v>
                </c:pt>
                <c:pt idx="2740">
                  <c:v>-426.01583505690502</c:v>
                </c:pt>
                <c:pt idx="2741">
                  <c:v>-425.91589328661598</c:v>
                </c:pt>
                <c:pt idx="2742">
                  <c:v>-425.81595166026699</c:v>
                </c:pt>
                <c:pt idx="2743">
                  <c:v>-425.71601017803903</c:v>
                </c:pt>
                <c:pt idx="2744">
                  <c:v>-425.61606884011201</c:v>
                </c:pt>
                <c:pt idx="2745">
                  <c:v>-425.51612764666601</c:v>
                </c:pt>
                <c:pt idx="2746">
                  <c:v>-425.41618659788298</c:v>
                </c:pt>
                <c:pt idx="2747">
                  <c:v>-425.31624569394302</c:v>
                </c:pt>
                <c:pt idx="2748">
                  <c:v>-425.21630493502602</c:v>
                </c:pt>
                <c:pt idx="2749">
                  <c:v>-425.11636432131201</c:v>
                </c:pt>
                <c:pt idx="2750">
                  <c:v>-425.01642385298402</c:v>
                </c:pt>
                <c:pt idx="2751">
                  <c:v>-424.91648353021901</c:v>
                </c:pt>
                <c:pt idx="2752">
                  <c:v>-424.81654335320098</c:v>
                </c:pt>
                <c:pt idx="2753">
                  <c:v>-424.71660332210803</c:v>
                </c:pt>
                <c:pt idx="2754">
                  <c:v>-424.61666343712102</c:v>
                </c:pt>
                <c:pt idx="2755">
                  <c:v>-424.516723698421</c:v>
                </c:pt>
                <c:pt idx="2756">
                  <c:v>-424.416784106188</c:v>
                </c:pt>
                <c:pt idx="2757">
                  <c:v>-424.31684466060398</c:v>
                </c:pt>
                <c:pt idx="2758">
                  <c:v>-424.21690536184701</c:v>
                </c:pt>
                <c:pt idx="2759">
                  <c:v>-424.11696621009997</c:v>
                </c:pt>
                <c:pt idx="2760">
                  <c:v>-424.01702720554198</c:v>
                </c:pt>
                <c:pt idx="2761">
                  <c:v>-423.91708834835401</c:v>
                </c:pt>
                <c:pt idx="2762">
                  <c:v>-423.81714963871599</c:v>
                </c:pt>
                <c:pt idx="2763">
                  <c:v>-423.71721107680901</c:v>
                </c:pt>
                <c:pt idx="2764">
                  <c:v>-423.617272662814</c:v>
                </c:pt>
                <c:pt idx="2765">
                  <c:v>-423.517334396911</c:v>
                </c:pt>
                <c:pt idx="2766">
                  <c:v>-423.41739627928098</c:v>
                </c:pt>
                <c:pt idx="2767">
                  <c:v>-423.31745831010397</c:v>
                </c:pt>
                <c:pt idx="2768">
                  <c:v>-423.21752048956102</c:v>
                </c:pt>
                <c:pt idx="2769">
                  <c:v>-423.11758281783199</c:v>
                </c:pt>
                <c:pt idx="2770">
                  <c:v>-423.01764529509802</c:v>
                </c:pt>
                <c:pt idx="2771">
                  <c:v>-422.91770792154</c:v>
                </c:pt>
                <c:pt idx="2772">
                  <c:v>-422.81777069733698</c:v>
                </c:pt>
                <c:pt idx="2773">
                  <c:v>-422.717833622672</c:v>
                </c:pt>
                <c:pt idx="2774">
                  <c:v>-422.61789669772298</c:v>
                </c:pt>
                <c:pt idx="2775">
                  <c:v>-422.51795992267301</c:v>
                </c:pt>
                <c:pt idx="2776">
                  <c:v>-422.41802329770098</c:v>
                </c:pt>
                <c:pt idx="2777">
                  <c:v>-422.31808682298799</c:v>
                </c:pt>
                <c:pt idx="2778">
                  <c:v>-422.21815049871401</c:v>
                </c:pt>
                <c:pt idx="2779">
                  <c:v>-422.11821432506099</c:v>
                </c:pt>
                <c:pt idx="2780">
                  <c:v>-422.01827830220901</c:v>
                </c:pt>
                <c:pt idx="2781">
                  <c:v>-421.91834243033799</c:v>
                </c:pt>
                <c:pt idx="2782">
                  <c:v>-421.81840670962998</c:v>
                </c:pt>
                <c:pt idx="2783">
                  <c:v>-421.71847114026502</c:v>
                </c:pt>
                <c:pt idx="2784">
                  <c:v>-421.61853572242302</c:v>
                </c:pt>
                <c:pt idx="2785">
                  <c:v>-421.51860045628501</c:v>
                </c:pt>
                <c:pt idx="2786">
                  <c:v>-421.41866534203302</c:v>
                </c:pt>
                <c:pt idx="2787">
                  <c:v>-421.31873037984701</c:v>
                </c:pt>
                <c:pt idx="2788">
                  <c:v>-421.21879556990598</c:v>
                </c:pt>
                <c:pt idx="2789">
                  <c:v>-421.11886091239302</c:v>
                </c:pt>
                <c:pt idx="2790">
                  <c:v>-421.01892640748798</c:v>
                </c:pt>
                <c:pt idx="2791">
                  <c:v>-420.91899205536998</c:v>
                </c:pt>
                <c:pt idx="2792">
                  <c:v>-420.81905785622303</c:v>
                </c:pt>
                <c:pt idx="2793">
                  <c:v>-420.719123810224</c:v>
                </c:pt>
                <c:pt idx="2794">
                  <c:v>-420.61918991755698</c:v>
                </c:pt>
                <c:pt idx="2795">
                  <c:v>-420.51925617839998</c:v>
                </c:pt>
                <c:pt idx="2796">
                  <c:v>-420.41932259293498</c:v>
                </c:pt>
                <c:pt idx="2797">
                  <c:v>-420.319389161343</c:v>
                </c:pt>
                <c:pt idx="2798">
                  <c:v>-420.21945588380402</c:v>
                </c:pt>
                <c:pt idx="2799">
                  <c:v>-420.11952276049999</c:v>
                </c:pt>
                <c:pt idx="2800">
                  <c:v>-420.01958979160901</c:v>
                </c:pt>
                <c:pt idx="2801">
                  <c:v>-419.91965697731399</c:v>
                </c:pt>
                <c:pt idx="2802">
                  <c:v>-419.81972431779502</c:v>
                </c:pt>
                <c:pt idx="2803">
                  <c:v>-419.71979181323297</c:v>
                </c:pt>
                <c:pt idx="2804">
                  <c:v>-419.61985946380901</c:v>
                </c:pt>
                <c:pt idx="2805">
                  <c:v>-419.51992726970201</c:v>
                </c:pt>
                <c:pt idx="2806">
                  <c:v>-419.41999523109399</c:v>
                </c:pt>
                <c:pt idx="2807">
                  <c:v>-419.320063348166</c:v>
                </c:pt>
                <c:pt idx="2808">
                  <c:v>-419.22013162109801</c:v>
                </c:pt>
                <c:pt idx="2809">
                  <c:v>-419.12020005007099</c:v>
                </c:pt>
                <c:pt idx="2810">
                  <c:v>-419.02026863526601</c:v>
                </c:pt>
                <c:pt idx="2811">
                  <c:v>-418.92033737686302</c:v>
                </c:pt>
                <c:pt idx="2812">
                  <c:v>-418.82040627504301</c:v>
                </c:pt>
                <c:pt idx="2813">
                  <c:v>-418.72047532998698</c:v>
                </c:pt>
                <c:pt idx="2814">
                  <c:v>-418.62054454187597</c:v>
                </c:pt>
                <c:pt idx="2815">
                  <c:v>-418.52061391089001</c:v>
                </c:pt>
                <c:pt idx="2816">
                  <c:v>-418.42068343721098</c:v>
                </c:pt>
                <c:pt idx="2817">
                  <c:v>-418.32075312101898</c:v>
                </c:pt>
                <c:pt idx="2818">
                  <c:v>-418.22082296249499</c:v>
                </c:pt>
                <c:pt idx="2819">
                  <c:v>-418.12089296181898</c:v>
                </c:pt>
                <c:pt idx="2820">
                  <c:v>-418.02096311917302</c:v>
                </c:pt>
                <c:pt idx="2821">
                  <c:v>-417.92103343473798</c:v>
                </c:pt>
                <c:pt idx="2822">
                  <c:v>-417.82110390869298</c:v>
                </c:pt>
                <c:pt idx="2823">
                  <c:v>-417.72117454122099</c:v>
                </c:pt>
                <c:pt idx="2824">
                  <c:v>-417.62124533250102</c:v>
                </c:pt>
                <c:pt idx="2825">
                  <c:v>-417.52131628271599</c:v>
                </c:pt>
                <c:pt idx="2826">
                  <c:v>-417.42138739204398</c:v>
                </c:pt>
                <c:pt idx="2827">
                  <c:v>-417.32145866066799</c:v>
                </c:pt>
                <c:pt idx="2828">
                  <c:v>-417.22153008876899</c:v>
                </c:pt>
                <c:pt idx="2829">
                  <c:v>-417.12160167652598</c:v>
                </c:pt>
                <c:pt idx="2830">
                  <c:v>-417.02167342412099</c:v>
                </c:pt>
                <c:pt idx="2831">
                  <c:v>-416.921745331735</c:v>
                </c:pt>
                <c:pt idx="2832">
                  <c:v>-416.82181739954899</c:v>
                </c:pt>
                <c:pt idx="2833">
                  <c:v>-416.721889627743</c:v>
                </c:pt>
                <c:pt idx="2834">
                  <c:v>-416.621962016498</c:v>
                </c:pt>
                <c:pt idx="2835">
                  <c:v>-416.52203456599602</c:v>
                </c:pt>
                <c:pt idx="2836">
                  <c:v>-416.42210727641702</c:v>
                </c:pt>
                <c:pt idx="2837">
                  <c:v>-416.32218014794103</c:v>
                </c:pt>
                <c:pt idx="2838">
                  <c:v>-416.22225318074999</c:v>
                </c:pt>
                <c:pt idx="2839">
                  <c:v>-416.12232637502501</c:v>
                </c:pt>
                <c:pt idx="2840">
                  <c:v>-416.02239973094697</c:v>
                </c:pt>
                <c:pt idx="2841">
                  <c:v>-415.92247324869498</c:v>
                </c:pt>
                <c:pt idx="2842">
                  <c:v>-415.82254692845203</c:v>
                </c:pt>
                <c:pt idx="2843">
                  <c:v>-415.72262077039699</c:v>
                </c:pt>
                <c:pt idx="2844">
                  <c:v>-415.62269477471102</c:v>
                </c:pt>
                <c:pt idx="2845">
                  <c:v>-415.52276894157501</c:v>
                </c:pt>
                <c:pt idx="2846">
                  <c:v>-415.42284327117</c:v>
                </c:pt>
                <c:pt idx="2847">
                  <c:v>-415.322917763676</c:v>
                </c:pt>
                <c:pt idx="2848">
                  <c:v>-415.22299241927402</c:v>
                </c:pt>
                <c:pt idx="2849">
                  <c:v>-415.12306723814498</c:v>
                </c:pt>
                <c:pt idx="2850">
                  <c:v>-415.02314222046999</c:v>
                </c:pt>
                <c:pt idx="2851">
                  <c:v>-414.92321736642901</c:v>
                </c:pt>
                <c:pt idx="2852">
                  <c:v>-414.82329267620298</c:v>
                </c:pt>
                <c:pt idx="2853">
                  <c:v>-414.723368149973</c:v>
                </c:pt>
                <c:pt idx="2854">
                  <c:v>-414.62344378791897</c:v>
                </c:pt>
                <c:pt idx="2855">
                  <c:v>-414.52351959022297</c:v>
                </c:pt>
                <c:pt idx="2856">
                  <c:v>-414.42359555706503</c:v>
                </c:pt>
                <c:pt idx="2857">
                  <c:v>-414.32367168862601</c:v>
                </c:pt>
                <c:pt idx="2858">
                  <c:v>-414.22374798508702</c:v>
                </c:pt>
                <c:pt idx="2859">
                  <c:v>-414.12382444662899</c:v>
                </c:pt>
                <c:pt idx="2860">
                  <c:v>-414.02390107343098</c:v>
                </c:pt>
                <c:pt idx="2861">
                  <c:v>-413.92397786567699</c:v>
                </c:pt>
                <c:pt idx="2862">
                  <c:v>-413.824054823545</c:v>
                </c:pt>
                <c:pt idx="2863">
                  <c:v>-413.72413194721599</c:v>
                </c:pt>
                <c:pt idx="2864">
                  <c:v>-413.62420923687301</c:v>
                </c:pt>
                <c:pt idx="2865">
                  <c:v>-413.524286692695</c:v>
                </c:pt>
                <c:pt idx="2866">
                  <c:v>-413.424364314863</c:v>
                </c:pt>
                <c:pt idx="2867">
                  <c:v>-413.32444210355902</c:v>
                </c:pt>
                <c:pt idx="2868">
                  <c:v>-413.22452005896201</c:v>
                </c:pt>
                <c:pt idx="2869">
                  <c:v>-413.12459818125501</c:v>
                </c:pt>
                <c:pt idx="2870">
                  <c:v>-413.02467647061701</c:v>
                </c:pt>
                <c:pt idx="2871">
                  <c:v>-412.924754927229</c:v>
                </c:pt>
                <c:pt idx="2872">
                  <c:v>-412.824833551273</c:v>
                </c:pt>
                <c:pt idx="2873">
                  <c:v>-412.72491234292897</c:v>
                </c:pt>
                <c:pt idx="2874">
                  <c:v>-412.624991302377</c:v>
                </c:pt>
                <c:pt idx="2875">
                  <c:v>-412.5250704298</c:v>
                </c:pt>
                <c:pt idx="2876">
                  <c:v>-412.42514972537799</c:v>
                </c:pt>
                <c:pt idx="2877">
                  <c:v>-412.32522918929101</c:v>
                </c:pt>
                <c:pt idx="2878">
                  <c:v>-412.225308821721</c:v>
                </c:pt>
                <c:pt idx="2879">
                  <c:v>-412.12538862284902</c:v>
                </c:pt>
                <c:pt idx="2880">
                  <c:v>-412.02546859285599</c:v>
                </c:pt>
                <c:pt idx="2881">
                  <c:v>-411.92554873192199</c:v>
                </c:pt>
                <c:pt idx="2882">
                  <c:v>-411.82562904022899</c:v>
                </c:pt>
                <c:pt idx="2883">
                  <c:v>-411.72570951795802</c:v>
                </c:pt>
                <c:pt idx="2884">
                  <c:v>-411.62579016529003</c:v>
                </c:pt>
                <c:pt idx="2885">
                  <c:v>-411.52587098240502</c:v>
                </c:pt>
                <c:pt idx="2886">
                  <c:v>-411.42595196948599</c:v>
                </c:pt>
                <c:pt idx="2887">
                  <c:v>-411.32603312671199</c:v>
                </c:pt>
                <c:pt idx="2888">
                  <c:v>-411.22611445426497</c:v>
                </c:pt>
                <c:pt idx="2889">
                  <c:v>-411.12619595232599</c:v>
                </c:pt>
                <c:pt idx="2890">
                  <c:v>-411.02627762107602</c:v>
                </c:pt>
                <c:pt idx="2891">
                  <c:v>-410.92635946069697</c:v>
                </c:pt>
                <c:pt idx="2892">
                  <c:v>-410.82644147136801</c:v>
                </c:pt>
                <c:pt idx="2893">
                  <c:v>-410.72652365327201</c:v>
                </c:pt>
                <c:pt idx="2894">
                  <c:v>-410.62660600659001</c:v>
                </c:pt>
                <c:pt idx="2895">
                  <c:v>-410.52668853150197</c:v>
                </c:pt>
                <c:pt idx="2896">
                  <c:v>-410.42677122818901</c:v>
                </c:pt>
                <c:pt idx="2897">
                  <c:v>-410.32685409683302</c:v>
                </c:pt>
                <c:pt idx="2898">
                  <c:v>-410.22693713761498</c:v>
                </c:pt>
                <c:pt idx="2899">
                  <c:v>-410.12702035071499</c:v>
                </c:pt>
                <c:pt idx="2900">
                  <c:v>-410.02710373631402</c:v>
                </c:pt>
                <c:pt idx="2901">
                  <c:v>-409.927187294595</c:v>
                </c:pt>
                <c:pt idx="2902">
                  <c:v>-409.82727102573602</c:v>
                </c:pt>
                <c:pt idx="2903">
                  <c:v>-409.72735492992098</c:v>
                </c:pt>
                <c:pt idx="2904">
                  <c:v>-409.62743900732897</c:v>
                </c:pt>
                <c:pt idx="2905">
                  <c:v>-409.52752325814299</c:v>
                </c:pt>
                <c:pt idx="2906">
                  <c:v>-409.42760768254198</c:v>
                </c:pt>
                <c:pt idx="2907">
                  <c:v>-409.32769228070703</c:v>
                </c:pt>
                <c:pt idx="2908">
                  <c:v>-409.22777705282101</c:v>
                </c:pt>
                <c:pt idx="2909">
                  <c:v>-409.12786199906401</c:v>
                </c:pt>
                <c:pt idx="2910">
                  <c:v>-409.02794711961701</c:v>
                </c:pt>
                <c:pt idx="2911">
                  <c:v>-408.928032414661</c:v>
                </c:pt>
                <c:pt idx="2912">
                  <c:v>-408.82811788437698</c:v>
                </c:pt>
                <c:pt idx="2913">
                  <c:v>-408.72820352894598</c:v>
                </c:pt>
                <c:pt idx="2914">
                  <c:v>-408.628289348549</c:v>
                </c:pt>
                <c:pt idx="2915">
                  <c:v>-408.528375343368</c:v>
                </c:pt>
                <c:pt idx="2916">
                  <c:v>-408.42846151358202</c:v>
                </c:pt>
                <c:pt idx="2917">
                  <c:v>-408.328547859374</c:v>
                </c:pt>
                <c:pt idx="2918">
                  <c:v>-408.22863438092401</c:v>
                </c:pt>
                <c:pt idx="2919">
                  <c:v>-408.12872107841298</c:v>
                </c:pt>
                <c:pt idx="2920">
                  <c:v>-408.02880795202202</c:v>
                </c:pt>
                <c:pt idx="2921">
                  <c:v>-407.92889500193201</c:v>
                </c:pt>
                <c:pt idx="2922">
                  <c:v>-407.82898222832398</c:v>
                </c:pt>
                <c:pt idx="2923">
                  <c:v>-407.72906963137899</c:v>
                </c:pt>
                <c:pt idx="2924">
                  <c:v>-407.62915721127803</c:v>
                </c:pt>
                <c:pt idx="2925">
                  <c:v>-407.52924496820299</c:v>
                </c:pt>
                <c:pt idx="2926">
                  <c:v>-407.42933290233299</c:v>
                </c:pt>
                <c:pt idx="2927">
                  <c:v>-407.329421013851</c:v>
                </c:pt>
                <c:pt idx="2928">
                  <c:v>-407.229509302937</c:v>
                </c:pt>
                <c:pt idx="2929">
                  <c:v>-407.12959776977198</c:v>
                </c:pt>
                <c:pt idx="2930">
                  <c:v>-407.02968641453703</c:v>
                </c:pt>
                <c:pt idx="2931">
                  <c:v>-406.92977523741303</c:v>
                </c:pt>
                <c:pt idx="2932">
                  <c:v>-406.82986423858199</c:v>
                </c:pt>
                <c:pt idx="2933">
                  <c:v>-406.72995341822298</c:v>
                </c:pt>
                <c:pt idx="2934">
                  <c:v>-406.63004277651902</c:v>
                </c:pt>
                <c:pt idx="2935">
                  <c:v>-406.53013231364997</c:v>
                </c:pt>
                <c:pt idx="2936">
                  <c:v>-406.43022202979699</c:v>
                </c:pt>
                <c:pt idx="2937">
                  <c:v>-406.33031192514198</c:v>
                </c:pt>
                <c:pt idx="2938">
                  <c:v>-406.23040199986502</c:v>
                </c:pt>
                <c:pt idx="2939">
                  <c:v>-406.13049225414699</c:v>
                </c:pt>
                <c:pt idx="2940">
                  <c:v>-406.03058268817</c:v>
                </c:pt>
                <c:pt idx="2941">
                  <c:v>-405.93067330211397</c:v>
                </c:pt>
                <c:pt idx="2942">
                  <c:v>-405.83076409616098</c:v>
                </c:pt>
                <c:pt idx="2943">
                  <c:v>-405.730855070492</c:v>
                </c:pt>
                <c:pt idx="2944">
                  <c:v>-405.630946225287</c:v>
                </c:pt>
                <c:pt idx="2945">
                  <c:v>-405.53103756072699</c:v>
                </c:pt>
                <c:pt idx="2946">
                  <c:v>-405.43112907699498</c:v>
                </c:pt>
                <c:pt idx="2947">
                  <c:v>-405.331220774271</c:v>
                </c:pt>
                <c:pt idx="2948">
                  <c:v>-405.23131265273503</c:v>
                </c:pt>
                <c:pt idx="2949">
                  <c:v>-405.13140471256997</c:v>
                </c:pt>
                <c:pt idx="2950">
                  <c:v>-405.03149695395598</c:v>
                </c:pt>
                <c:pt idx="2951">
                  <c:v>-404.93158937707398</c:v>
                </c:pt>
                <c:pt idx="2952">
                  <c:v>-404.83168198210501</c:v>
                </c:pt>
                <c:pt idx="2953">
                  <c:v>-404.73177476923001</c:v>
                </c:pt>
                <c:pt idx="2954">
                  <c:v>-404.631867738631</c:v>
                </c:pt>
                <c:pt idx="2955">
                  <c:v>-404.53196089048902</c:v>
                </c:pt>
                <c:pt idx="2956">
                  <c:v>-404.43205422498301</c:v>
                </c:pt>
                <c:pt idx="2957">
                  <c:v>-404.33214774229702</c:v>
                </c:pt>
                <c:pt idx="2958">
                  <c:v>-404.23224144261002</c:v>
                </c:pt>
                <c:pt idx="2959">
                  <c:v>-404.132335326104</c:v>
                </c:pt>
                <c:pt idx="2960">
                  <c:v>-404.03242939296001</c:v>
                </c:pt>
                <c:pt idx="2961">
                  <c:v>-403.93252364335899</c:v>
                </c:pt>
                <c:pt idx="2962">
                  <c:v>-403.83261807748198</c:v>
                </c:pt>
                <c:pt idx="2963">
                  <c:v>-403.732712695511</c:v>
                </c:pt>
                <c:pt idx="2964">
                  <c:v>-403.63280749762498</c:v>
                </c:pt>
                <c:pt idx="2965">
                  <c:v>-403.53290248400702</c:v>
                </c:pt>
                <c:pt idx="2966">
                  <c:v>-403.432997654838</c:v>
                </c:pt>
                <c:pt idx="2967">
                  <c:v>-403.333093010298</c:v>
                </c:pt>
                <c:pt idx="2968">
                  <c:v>-403.233188550568</c:v>
                </c:pt>
                <c:pt idx="2969">
                  <c:v>-403.13328427583099</c:v>
                </c:pt>
                <c:pt idx="2970">
                  <c:v>-403.03338018626602</c:v>
                </c:pt>
                <c:pt idx="2971">
                  <c:v>-402.93347628205498</c:v>
                </c:pt>
                <c:pt idx="2972">
                  <c:v>-402.83357256337899</c:v>
                </c:pt>
                <c:pt idx="2973">
                  <c:v>-402.73366903041898</c:v>
                </c:pt>
                <c:pt idx="2974">
                  <c:v>-402.63376568335701</c:v>
                </c:pt>
                <c:pt idx="2975">
                  <c:v>-402.533862522373</c:v>
                </c:pt>
                <c:pt idx="2976">
                  <c:v>-402.43395954764901</c:v>
                </c:pt>
                <c:pt idx="2977">
                  <c:v>-402.33405675936501</c:v>
                </c:pt>
                <c:pt idx="2978">
                  <c:v>-402.23415415770398</c:v>
                </c:pt>
                <c:pt idx="2979">
                  <c:v>-402.134251742846</c:v>
                </c:pt>
                <c:pt idx="2980">
                  <c:v>-402.03434951497297</c:v>
                </c:pt>
                <c:pt idx="2981">
                  <c:v>-401.93444747426503</c:v>
                </c:pt>
                <c:pt idx="2982">
                  <c:v>-401.83454562090401</c:v>
                </c:pt>
                <c:pt idx="2983">
                  <c:v>-401.73464395507102</c:v>
                </c:pt>
                <c:pt idx="2984">
                  <c:v>-401.634742476947</c:v>
                </c:pt>
                <c:pt idx="2985">
                  <c:v>-401.53484118671298</c:v>
                </c:pt>
                <c:pt idx="2986">
                  <c:v>-401.43494008455099</c:v>
                </c:pt>
                <c:pt idx="2987">
                  <c:v>-401.33503917064201</c:v>
                </c:pt>
                <c:pt idx="2988">
                  <c:v>-401.23513844516702</c:v>
                </c:pt>
                <c:pt idx="2989">
                  <c:v>-401.13523790830698</c:v>
                </c:pt>
                <c:pt idx="2990">
                  <c:v>-401.03533756024302</c:v>
                </c:pt>
                <c:pt idx="2991">
                  <c:v>-400.93543740115598</c:v>
                </c:pt>
                <c:pt idx="2992">
                  <c:v>-400.83553743122798</c:v>
                </c:pt>
                <c:pt idx="2993">
                  <c:v>-400.73563765064</c:v>
                </c:pt>
                <c:pt idx="2994">
                  <c:v>-400.63573805957202</c:v>
                </c:pt>
                <c:pt idx="2995">
                  <c:v>-400.53583865820599</c:v>
                </c:pt>
                <c:pt idx="2996">
                  <c:v>-400.43593944672398</c:v>
                </c:pt>
                <c:pt idx="2997">
                  <c:v>-400.33604042530499</c:v>
                </c:pt>
                <c:pt idx="2998">
                  <c:v>-400.23614159413199</c:v>
                </c:pt>
                <c:pt idx="2999">
                  <c:v>-400.13624295338599</c:v>
                </c:pt>
                <c:pt idx="3000">
                  <c:v>-400.03634450324699</c:v>
                </c:pt>
                <c:pt idx="3001">
                  <c:v>-399.93644624389702</c:v>
                </c:pt>
                <c:pt idx="3002">
                  <c:v>-399.83654817551701</c:v>
                </c:pt>
                <c:pt idx="3003">
                  <c:v>-399.73665029828902</c:v>
                </c:pt>
                <c:pt idx="3004">
                  <c:v>-399.63675261239302</c:v>
                </c:pt>
                <c:pt idx="3005">
                  <c:v>-399.53685511801098</c:v>
                </c:pt>
                <c:pt idx="3006">
                  <c:v>-399.43695781532301</c:v>
                </c:pt>
                <c:pt idx="3007">
                  <c:v>-399.337060704512</c:v>
                </c:pt>
                <c:pt idx="3008">
                  <c:v>-399.23716378575898</c:v>
                </c:pt>
                <c:pt idx="3009">
                  <c:v>-399.13726705924398</c:v>
                </c:pt>
                <c:pt idx="3010">
                  <c:v>-399.03737052514902</c:v>
                </c:pt>
                <c:pt idx="3011">
                  <c:v>-398.93747418365501</c:v>
                </c:pt>
                <c:pt idx="3012">
                  <c:v>-398.83757803494399</c:v>
                </c:pt>
                <c:pt idx="3013">
                  <c:v>-398.73768207919699</c:v>
                </c:pt>
                <c:pt idx="3014">
                  <c:v>-398.63778631659397</c:v>
                </c:pt>
                <c:pt idx="3015">
                  <c:v>-398.53789074731799</c:v>
                </c:pt>
                <c:pt idx="3016">
                  <c:v>-398.43799537154899</c:v>
                </c:pt>
                <c:pt idx="3017">
                  <c:v>-398.338100189469</c:v>
                </c:pt>
                <c:pt idx="3018">
                  <c:v>-398.23820520125997</c:v>
                </c:pt>
                <c:pt idx="3019">
                  <c:v>-398.13831040710102</c:v>
                </c:pt>
                <c:pt idx="3020">
                  <c:v>-398.03841580717602</c:v>
                </c:pt>
                <c:pt idx="3021">
                  <c:v>-397.93852140166399</c:v>
                </c:pt>
                <c:pt idx="3022">
                  <c:v>-397.83862719074801</c:v>
                </c:pt>
                <c:pt idx="3023">
                  <c:v>-397.738733174608</c:v>
                </c:pt>
                <c:pt idx="3024">
                  <c:v>-397.63883935342602</c:v>
                </c:pt>
                <c:pt idx="3025">
                  <c:v>-397.53894572738301</c:v>
                </c:pt>
                <c:pt idx="3026">
                  <c:v>-397.43905229666098</c:v>
                </c:pt>
                <c:pt idx="3027">
                  <c:v>-397.33915906144</c:v>
                </c:pt>
                <c:pt idx="3028">
                  <c:v>-397.23926602190102</c:v>
                </c:pt>
                <c:pt idx="3029">
                  <c:v>-397.139373178227</c:v>
                </c:pt>
                <c:pt idx="3030">
                  <c:v>-397.03948053059798</c:v>
                </c:pt>
                <c:pt idx="3031">
                  <c:v>-396.93958807919603</c:v>
                </c:pt>
                <c:pt idx="3032">
                  <c:v>-396.83969582420099</c:v>
                </c:pt>
                <c:pt idx="3033">
                  <c:v>-396.73980376579601</c:v>
                </c:pt>
                <c:pt idx="3034">
                  <c:v>-396.63991190416101</c:v>
                </c:pt>
                <c:pt idx="3035">
                  <c:v>-396.54002023947697</c:v>
                </c:pt>
                <c:pt idx="3036">
                  <c:v>-396.44012877192699</c:v>
                </c:pt>
                <c:pt idx="3037">
                  <c:v>-396.34023750169098</c:v>
                </c:pt>
                <c:pt idx="3038">
                  <c:v>-396.24034642894998</c:v>
                </c:pt>
                <c:pt idx="3039">
                  <c:v>-396.140455553886</c:v>
                </c:pt>
                <c:pt idx="3040">
                  <c:v>-396.04056487667998</c:v>
                </c:pt>
                <c:pt idx="3041">
                  <c:v>-395.94067439751399</c:v>
                </c:pt>
                <c:pt idx="3042">
                  <c:v>-395.84078411656799</c:v>
                </c:pt>
                <c:pt idx="3043">
                  <c:v>-395.74089403402502</c:v>
                </c:pt>
                <c:pt idx="3044">
                  <c:v>-395.64100415006402</c:v>
                </c:pt>
                <c:pt idx="3045">
                  <c:v>-395.54111446486797</c:v>
                </c:pt>
                <c:pt idx="3046">
                  <c:v>-395.44122497861798</c:v>
                </c:pt>
                <c:pt idx="3047">
                  <c:v>-395.34133569149498</c:v>
                </c:pt>
                <c:pt idx="3048">
                  <c:v>-395.24144660368103</c:v>
                </c:pt>
                <c:pt idx="3049">
                  <c:v>-395.14155771535701</c:v>
                </c:pt>
                <c:pt idx="3050">
                  <c:v>-395.041669026703</c:v>
                </c:pt>
                <c:pt idx="3051">
                  <c:v>-394.94178053790199</c:v>
                </c:pt>
                <c:pt idx="3052">
                  <c:v>-394.84189224913399</c:v>
                </c:pt>
                <c:pt idx="3053">
                  <c:v>-394.74200416058198</c:v>
                </c:pt>
                <c:pt idx="3054">
                  <c:v>-394.64211627242503</c:v>
                </c:pt>
                <c:pt idx="3055">
                  <c:v>-394.54222858484701</c:v>
                </c:pt>
                <c:pt idx="3056">
                  <c:v>-394.44234109802699</c:v>
                </c:pt>
                <c:pt idx="3057">
                  <c:v>-394.34245381214703</c:v>
                </c:pt>
                <c:pt idx="3058">
                  <c:v>-394.24256672738801</c:v>
                </c:pt>
                <c:pt idx="3059">
                  <c:v>-394.14267984393302</c:v>
                </c:pt>
                <c:pt idx="3060">
                  <c:v>-394.04279316196101</c:v>
                </c:pt>
                <c:pt idx="3061">
                  <c:v>-393.94290668165502</c:v>
                </c:pt>
                <c:pt idx="3062">
                  <c:v>-393.843020403195</c:v>
                </c:pt>
                <c:pt idx="3063">
                  <c:v>-393.74313432676303</c:v>
                </c:pt>
                <c:pt idx="3064">
                  <c:v>-393.643248452541</c:v>
                </c:pt>
                <c:pt idx="3065">
                  <c:v>-393.543362780709</c:v>
                </c:pt>
                <c:pt idx="3066">
                  <c:v>-393.44347731144899</c:v>
                </c:pt>
                <c:pt idx="3067">
                  <c:v>-393.343592044942</c:v>
                </c:pt>
                <c:pt idx="3068">
                  <c:v>-393.24370698136897</c:v>
                </c:pt>
                <c:pt idx="3069">
                  <c:v>-393.143822120913</c:v>
                </c:pt>
                <c:pt idx="3070">
                  <c:v>-393.04393746375302</c:v>
                </c:pt>
                <c:pt idx="3071">
                  <c:v>-392.94405301007203</c:v>
                </c:pt>
                <c:pt idx="3072">
                  <c:v>-392.84416876005099</c:v>
                </c:pt>
                <c:pt idx="3073">
                  <c:v>-392.74428471387102</c:v>
                </c:pt>
                <c:pt idx="3074">
                  <c:v>-392.644400871713</c:v>
                </c:pt>
                <c:pt idx="3075">
                  <c:v>-392.544517233759</c:v>
                </c:pt>
                <c:pt idx="3076">
                  <c:v>-392.44463380018999</c:v>
                </c:pt>
                <c:pt idx="3077">
                  <c:v>-392.34475057118698</c:v>
                </c:pt>
                <c:pt idx="3078">
                  <c:v>-392.244867546931</c:v>
                </c:pt>
                <c:pt idx="3079">
                  <c:v>-392.14498472760499</c:v>
                </c:pt>
                <c:pt idx="3080">
                  <c:v>-392.04510211338902</c:v>
                </c:pt>
                <c:pt idx="3081">
                  <c:v>-391.94521970446402</c:v>
                </c:pt>
                <c:pt idx="3082">
                  <c:v>-391.84533750101201</c:v>
                </c:pt>
                <c:pt idx="3083">
                  <c:v>-391.74545550321301</c:v>
                </c:pt>
                <c:pt idx="3084">
                  <c:v>-391.64557371125102</c:v>
                </c:pt>
                <c:pt idx="3085">
                  <c:v>-391.54569212530402</c:v>
                </c:pt>
                <c:pt idx="3086">
                  <c:v>-391.445810745556</c:v>
                </c:pt>
                <c:pt idx="3087">
                  <c:v>-391.34592957218803</c:v>
                </c:pt>
                <c:pt idx="3088">
                  <c:v>-391.24604860538</c:v>
                </c:pt>
                <c:pt idx="3089">
                  <c:v>-391.14616784531398</c:v>
                </c:pt>
                <c:pt idx="3090">
                  <c:v>-391.04628729217097</c:v>
                </c:pt>
                <c:pt idx="3091">
                  <c:v>-390.94640694613298</c:v>
                </c:pt>
                <c:pt idx="3092">
                  <c:v>-390.84652680738202</c:v>
                </c:pt>
                <c:pt idx="3093">
                  <c:v>-390.74664687609697</c:v>
                </c:pt>
                <c:pt idx="3094">
                  <c:v>-390.64676715246202</c:v>
                </c:pt>
                <c:pt idx="3095">
                  <c:v>-390.54688763665598</c:v>
                </c:pt>
                <c:pt idx="3096">
                  <c:v>-390.44700832886201</c:v>
                </c:pt>
                <c:pt idx="3097">
                  <c:v>-390.34712922926099</c:v>
                </c:pt>
                <c:pt idx="3098">
                  <c:v>-390.24725033803401</c:v>
                </c:pt>
                <c:pt idx="3099">
                  <c:v>-390.14737165536201</c:v>
                </c:pt>
                <c:pt idx="3100">
                  <c:v>-390.04749318142802</c:v>
                </c:pt>
                <c:pt idx="3101">
                  <c:v>-389.947614916411</c:v>
                </c:pt>
                <c:pt idx="3102">
                  <c:v>-389.84773686049402</c:v>
                </c:pt>
                <c:pt idx="3103">
                  <c:v>-389.74785901385798</c:v>
                </c:pt>
                <c:pt idx="3104">
                  <c:v>-389.64798137668402</c:v>
                </c:pt>
                <c:pt idx="3105">
                  <c:v>-389.54810394915398</c:v>
                </c:pt>
                <c:pt idx="3106">
                  <c:v>-389.44822673144898</c:v>
                </c:pt>
                <c:pt idx="3107">
                  <c:v>-389.34834972375103</c:v>
                </c:pt>
                <c:pt idx="3108">
                  <c:v>-389.24847292624003</c:v>
                </c:pt>
                <c:pt idx="3109">
                  <c:v>-389.14859633909902</c:v>
                </c:pt>
                <c:pt idx="3110">
                  <c:v>-389.04871996250898</c:v>
                </c:pt>
                <c:pt idx="3111">
                  <c:v>-388.94884379665001</c:v>
                </c:pt>
                <c:pt idx="3112">
                  <c:v>-388.84896784170502</c:v>
                </c:pt>
                <c:pt idx="3113">
                  <c:v>-388.749092097855</c:v>
                </c:pt>
                <c:pt idx="3114">
                  <c:v>-388.64921656528202</c:v>
                </c:pt>
                <c:pt idx="3115">
                  <c:v>-388.54934124416599</c:v>
                </c:pt>
                <c:pt idx="3116">
                  <c:v>-388.44946613468898</c:v>
                </c:pt>
                <c:pt idx="3117">
                  <c:v>-388.349591237033</c:v>
                </c:pt>
                <c:pt idx="3118">
                  <c:v>-388.24971655137898</c:v>
                </c:pt>
                <c:pt idx="3119">
                  <c:v>-388.14984207790798</c:v>
                </c:pt>
                <c:pt idx="3120">
                  <c:v>-388.04996781680097</c:v>
                </c:pt>
                <c:pt idx="3121">
                  <c:v>-387.950093768241</c:v>
                </c:pt>
                <c:pt idx="3122">
                  <c:v>-387.85021993240798</c:v>
                </c:pt>
                <c:pt idx="3123">
                  <c:v>-387.75034630948397</c:v>
                </c:pt>
                <c:pt idx="3124">
                  <c:v>-387.65047289965003</c:v>
                </c:pt>
                <c:pt idx="3125">
                  <c:v>-387.55059970308798</c:v>
                </c:pt>
                <c:pt idx="3126">
                  <c:v>-387.450726719979</c:v>
                </c:pt>
                <c:pt idx="3127">
                  <c:v>-387.35085395050498</c:v>
                </c:pt>
                <c:pt idx="3128">
                  <c:v>-387.25098139484601</c:v>
                </c:pt>
                <c:pt idx="3129">
                  <c:v>-387.15110905318397</c:v>
                </c:pt>
                <c:pt idx="3130">
                  <c:v>-387.05123692570203</c:v>
                </c:pt>
                <c:pt idx="3131">
                  <c:v>-386.951365012579</c:v>
                </c:pt>
                <c:pt idx="3132">
                  <c:v>-386.85149331399799</c:v>
                </c:pt>
                <c:pt idx="3133">
                  <c:v>-386.75162183013902</c:v>
                </c:pt>
                <c:pt idx="3134">
                  <c:v>-386.651750561185</c:v>
                </c:pt>
                <c:pt idx="3135">
                  <c:v>-386.55187950731698</c:v>
                </c:pt>
                <c:pt idx="3136">
                  <c:v>-386.45200866871602</c:v>
                </c:pt>
                <c:pt idx="3137">
                  <c:v>-386.35213804556298</c:v>
                </c:pt>
                <c:pt idx="3138">
                  <c:v>-386.25226763804</c:v>
                </c:pt>
                <c:pt idx="3139">
                  <c:v>-386.15239744632902</c:v>
                </c:pt>
                <c:pt idx="3140">
                  <c:v>-386.05252747061002</c:v>
                </c:pt>
                <c:pt idx="3141">
                  <c:v>-385.95265771106602</c:v>
                </c:pt>
                <c:pt idx="3142">
                  <c:v>-385.85278816787701</c:v>
                </c:pt>
                <c:pt idx="3143">
                  <c:v>-385.75291884122498</c:v>
                </c:pt>
                <c:pt idx="3144">
                  <c:v>-385.65304973129201</c:v>
                </c:pt>
                <c:pt idx="3145">
                  <c:v>-385.55318083825802</c:v>
                </c:pt>
                <c:pt idx="3146">
                  <c:v>-385.45331216230602</c:v>
                </c:pt>
                <c:pt idx="3147">
                  <c:v>-385.35344370361702</c:v>
                </c:pt>
                <c:pt idx="3148">
                  <c:v>-385.25357546237097</c:v>
                </c:pt>
                <c:pt idx="3149">
                  <c:v>-385.15370743875098</c:v>
                </c:pt>
                <c:pt idx="3150">
                  <c:v>-385.05383963293798</c:v>
                </c:pt>
                <c:pt idx="3151">
                  <c:v>-384.95397204511301</c:v>
                </c:pt>
                <c:pt idx="3152">
                  <c:v>-384.85410467545802</c:v>
                </c:pt>
                <c:pt idx="3153">
                  <c:v>-384.75423752415497</c:v>
                </c:pt>
                <c:pt idx="3154">
                  <c:v>-384.65437059138401</c:v>
                </c:pt>
                <c:pt idx="3155">
                  <c:v>-384.554503877326</c:v>
                </c:pt>
                <c:pt idx="3156">
                  <c:v>-384.454637382165</c:v>
                </c:pt>
                <c:pt idx="3157">
                  <c:v>-384.35477110608002</c:v>
                </c:pt>
                <c:pt idx="3158">
                  <c:v>-384.25490504925398</c:v>
                </c:pt>
                <c:pt idx="3159">
                  <c:v>-384.15503921186797</c:v>
                </c:pt>
                <c:pt idx="3160">
                  <c:v>-384.05517359410402</c:v>
                </c:pt>
                <c:pt idx="3161">
                  <c:v>-383.95530819614203</c:v>
                </c:pt>
                <c:pt idx="3162">
                  <c:v>-383.85544301816498</c:v>
                </c:pt>
                <c:pt idx="3163">
                  <c:v>-383.75557806035403</c:v>
                </c:pt>
                <c:pt idx="3164">
                  <c:v>-383.65571332288999</c:v>
                </c:pt>
                <c:pt idx="3165">
                  <c:v>-383.55584880595501</c:v>
                </c:pt>
                <c:pt idx="3166">
                  <c:v>-383.45598450973</c:v>
                </c:pt>
                <c:pt idx="3167">
                  <c:v>-383.35612043439698</c:v>
                </c:pt>
                <c:pt idx="3168">
                  <c:v>-383.25625658013701</c:v>
                </c:pt>
                <c:pt idx="3169">
                  <c:v>-383.15639294713202</c:v>
                </c:pt>
                <c:pt idx="3170">
                  <c:v>-383.05652953556398</c:v>
                </c:pt>
                <c:pt idx="3171">
                  <c:v>-382.95666634561297</c:v>
                </c:pt>
                <c:pt idx="3172">
                  <c:v>-382.85680337746101</c:v>
                </c:pt>
                <c:pt idx="3173">
                  <c:v>-382.75694063128998</c:v>
                </c:pt>
                <c:pt idx="3174">
                  <c:v>-382.657078107281</c:v>
                </c:pt>
                <c:pt idx="3175">
                  <c:v>-382.55721580561601</c:v>
                </c:pt>
                <c:pt idx="3176">
                  <c:v>-382.45735372647499</c:v>
                </c:pt>
                <c:pt idx="3177">
                  <c:v>-382.357491870042</c:v>
                </c:pt>
                <c:pt idx="3178">
                  <c:v>-382.25763023649603</c:v>
                </c:pt>
                <c:pt idx="3179">
                  <c:v>-382.15776882602103</c:v>
                </c:pt>
                <c:pt idx="3180">
                  <c:v>-382.057907638796</c:v>
                </c:pt>
                <c:pt idx="3181">
                  <c:v>-381.95804667500403</c:v>
                </c:pt>
                <c:pt idx="3182">
                  <c:v>-381.85818593482497</c:v>
                </c:pt>
                <c:pt idx="3183">
                  <c:v>-381.75832541844198</c:v>
                </c:pt>
                <c:pt idx="3184">
                  <c:v>-381.65846512603599</c:v>
                </c:pt>
                <c:pt idx="3185">
                  <c:v>-381.55860505778901</c:v>
                </c:pt>
                <c:pt idx="3186">
                  <c:v>-381.458745213881</c:v>
                </c:pt>
                <c:pt idx="3187">
                  <c:v>-381.35888559449398</c:v>
                </c:pt>
                <c:pt idx="3188">
                  <c:v>-381.25902619981099</c:v>
                </c:pt>
                <c:pt idx="3189">
                  <c:v>-381.15916703001199</c:v>
                </c:pt>
                <c:pt idx="3190">
                  <c:v>-381.05930808527802</c:v>
                </c:pt>
                <c:pt idx="3191">
                  <c:v>-380.95944936579201</c:v>
                </c:pt>
                <c:pt idx="3192">
                  <c:v>-380.85959087173501</c:v>
                </c:pt>
                <c:pt idx="3193">
                  <c:v>-380.75973260328698</c:v>
                </c:pt>
                <c:pt idx="3194">
                  <c:v>-380.65987456063198</c:v>
                </c:pt>
                <c:pt idx="3195">
                  <c:v>-380.56001674394997</c:v>
                </c:pt>
                <c:pt idx="3196">
                  <c:v>-380.46015915342201</c:v>
                </c:pt>
                <c:pt idx="3197">
                  <c:v>-380.36030178922999</c:v>
                </c:pt>
                <c:pt idx="3198">
                  <c:v>-380.26044465155599</c:v>
                </c:pt>
                <c:pt idx="3199">
                  <c:v>-380.16058774058098</c:v>
                </c:pt>
                <c:pt idx="3200">
                  <c:v>-380.06073105648699</c:v>
                </c:pt>
                <c:pt idx="3201">
                  <c:v>-379.960874599455</c:v>
                </c:pt>
                <c:pt idx="3202">
                  <c:v>-379.861018369666</c:v>
                </c:pt>
                <c:pt idx="3203">
                  <c:v>-379.76116236730201</c:v>
                </c:pt>
                <c:pt idx="3204">
                  <c:v>-379.66130659254497</c:v>
                </c:pt>
                <c:pt idx="3205">
                  <c:v>-379.56145104557601</c:v>
                </c:pt>
                <c:pt idx="3206">
                  <c:v>-379.461595726577</c:v>
                </c:pt>
                <c:pt idx="3207">
                  <c:v>-379.36174063572798</c:v>
                </c:pt>
                <c:pt idx="3208">
                  <c:v>-379.26188577321199</c:v>
                </c:pt>
                <c:pt idx="3209">
                  <c:v>-379.16203113920898</c:v>
                </c:pt>
                <c:pt idx="3210">
                  <c:v>-379.06217673390199</c:v>
                </c:pt>
                <c:pt idx="3211">
                  <c:v>-378.96232255747202</c:v>
                </c:pt>
                <c:pt idx="3212">
                  <c:v>-378.8624686101</c:v>
                </c:pt>
                <c:pt idx="3213">
                  <c:v>-378.76261489196702</c:v>
                </c:pt>
                <c:pt idx="3214">
                  <c:v>-378.66276140325601</c:v>
                </c:pt>
                <c:pt idx="3215">
                  <c:v>-378.56290814414803</c:v>
                </c:pt>
                <c:pt idx="3216">
                  <c:v>-378.46305511482302</c:v>
                </c:pt>
                <c:pt idx="3217">
                  <c:v>-378.36320231546398</c:v>
                </c:pt>
                <c:pt idx="3218">
                  <c:v>-378.26334974625303</c:v>
                </c:pt>
                <c:pt idx="3219">
                  <c:v>-378.16349740736899</c:v>
                </c:pt>
                <c:pt idx="3220">
                  <c:v>-378.06364529899599</c:v>
                </c:pt>
                <c:pt idx="3221">
                  <c:v>-377.96379342131399</c:v>
                </c:pt>
                <c:pt idx="3222">
                  <c:v>-377.86394177450501</c:v>
                </c:pt>
                <c:pt idx="3223">
                  <c:v>-377.76409035875099</c:v>
                </c:pt>
                <c:pt idx="3224">
                  <c:v>-377.66423917423202</c:v>
                </c:pt>
                <c:pt idx="3225">
                  <c:v>-377.56438822113</c:v>
                </c:pt>
                <c:pt idx="3226">
                  <c:v>-377.464537499627</c:v>
                </c:pt>
                <c:pt idx="3227">
                  <c:v>-377.36468700990503</c:v>
                </c:pt>
                <c:pt idx="3228">
                  <c:v>-377.26483675214399</c:v>
                </c:pt>
                <c:pt idx="3229">
                  <c:v>-377.16498672652602</c:v>
                </c:pt>
                <c:pt idx="3230">
                  <c:v>-377.06513693323399</c:v>
                </c:pt>
                <c:pt idx="3231">
                  <c:v>-376.96528737244699</c:v>
                </c:pt>
                <c:pt idx="3232">
                  <c:v>-376.86543804434899</c:v>
                </c:pt>
                <c:pt idx="3233">
                  <c:v>-376.76558894912</c:v>
                </c:pt>
                <c:pt idx="3234">
                  <c:v>-376.66574008694101</c:v>
                </c:pt>
                <c:pt idx="3235">
                  <c:v>-376.56589145799501</c:v>
                </c:pt>
                <c:pt idx="3236">
                  <c:v>-376.46604306246297</c:v>
                </c:pt>
                <c:pt idx="3237">
                  <c:v>-376.36619490052698</c:v>
                </c:pt>
                <c:pt idx="3238">
                  <c:v>-376.26634697236801</c:v>
                </c:pt>
                <c:pt idx="3239">
                  <c:v>-376.16649927816701</c:v>
                </c:pt>
                <c:pt idx="3240">
                  <c:v>-376.06665181810598</c:v>
                </c:pt>
                <c:pt idx="3241">
                  <c:v>-375.966804592367</c:v>
                </c:pt>
                <c:pt idx="3242">
                  <c:v>-375.86695760113099</c:v>
                </c:pt>
                <c:pt idx="3243">
                  <c:v>-375.76711084457997</c:v>
                </c:pt>
                <c:pt idx="3244">
                  <c:v>-375.66726432289499</c:v>
                </c:pt>
                <c:pt idx="3245">
                  <c:v>-375.567418036258</c:v>
                </c:pt>
                <c:pt idx="3246">
                  <c:v>-375.46757198485</c:v>
                </c:pt>
                <c:pt idx="3247">
                  <c:v>-375.36772616885401</c:v>
                </c:pt>
                <c:pt idx="3248">
                  <c:v>-375.26788058845</c:v>
                </c:pt>
                <c:pt idx="3249">
                  <c:v>-375.16803524381999</c:v>
                </c:pt>
                <c:pt idx="3250">
                  <c:v>-375.06819013514502</c:v>
                </c:pt>
                <c:pt idx="3251">
                  <c:v>-374.96834526260801</c:v>
                </c:pt>
                <c:pt idx="3252">
                  <c:v>-374.86850062639002</c:v>
                </c:pt>
                <c:pt idx="3253">
                  <c:v>-374.76865622667202</c:v>
                </c:pt>
                <c:pt idx="3254">
                  <c:v>-374.66881206363598</c:v>
                </c:pt>
                <c:pt idx="3255">
                  <c:v>-374.568968137463</c:v>
                </c:pt>
                <c:pt idx="3256">
                  <c:v>-374.46912444833498</c:v>
                </c:pt>
                <c:pt idx="3257">
                  <c:v>-374.36928099643399</c:v>
                </c:pt>
                <c:pt idx="3258">
                  <c:v>-374.26943778194101</c:v>
                </c:pt>
                <c:pt idx="3259">
                  <c:v>-374.169594805038</c:v>
                </c:pt>
                <c:pt idx="3260">
                  <c:v>-374.06975206590602</c:v>
                </c:pt>
                <c:pt idx="3261">
                  <c:v>-373.96990956472598</c:v>
                </c:pt>
                <c:pt idx="3262">
                  <c:v>-373.87006730168099</c:v>
                </c:pt>
                <c:pt idx="3263">
                  <c:v>-373.77022527695101</c:v>
                </c:pt>
                <c:pt idx="3264">
                  <c:v>-373.67038349071998</c:v>
                </c:pt>
                <c:pt idx="3265">
                  <c:v>-373.57054194316601</c:v>
                </c:pt>
                <c:pt idx="3266">
                  <c:v>-373.47070063447399</c:v>
                </c:pt>
                <c:pt idx="3267">
                  <c:v>-373.37085956482298</c:v>
                </c:pt>
                <c:pt idx="3268">
                  <c:v>-373.27101873439602</c:v>
                </c:pt>
                <c:pt idx="3269">
                  <c:v>-373.17117814337399</c:v>
                </c:pt>
                <c:pt idx="3270">
                  <c:v>-373.07133779193902</c:v>
                </c:pt>
                <c:pt idx="3271">
                  <c:v>-372.97149768027202</c:v>
                </c:pt>
                <c:pt idx="3272">
                  <c:v>-372.871657808554</c:v>
                </c:pt>
                <c:pt idx="3273">
                  <c:v>-372.771818176968</c:v>
                </c:pt>
                <c:pt idx="3274">
                  <c:v>-372.67197878569499</c:v>
                </c:pt>
                <c:pt idx="3275">
                  <c:v>-372.57213963491603</c:v>
                </c:pt>
                <c:pt idx="3276">
                  <c:v>-372.47230072481301</c:v>
                </c:pt>
                <c:pt idx="3277">
                  <c:v>-372.37246205556801</c:v>
                </c:pt>
                <c:pt idx="3278">
                  <c:v>-372.27262362736201</c:v>
                </c:pt>
                <c:pt idx="3279">
                  <c:v>-372.172785440376</c:v>
                </c:pt>
                <c:pt idx="3280">
                  <c:v>-372.072947494792</c:v>
                </c:pt>
                <c:pt idx="3281">
                  <c:v>-371.97310979079202</c:v>
                </c:pt>
                <c:pt idx="3282">
                  <c:v>-371.87327232855699</c:v>
                </c:pt>
                <c:pt idx="3283">
                  <c:v>-371.77343510826898</c:v>
                </c:pt>
                <c:pt idx="3284">
                  <c:v>-371.67359813010899</c:v>
                </c:pt>
                <c:pt idx="3285">
                  <c:v>-371.57376139425998</c:v>
                </c:pt>
                <c:pt idx="3286">
                  <c:v>-371.47392490090101</c:v>
                </c:pt>
                <c:pt idx="3287">
                  <c:v>-371.37408865021598</c:v>
                </c:pt>
                <c:pt idx="3288">
                  <c:v>-371.27425264238599</c:v>
                </c:pt>
                <c:pt idx="3289">
                  <c:v>-371.17441687759299</c:v>
                </c:pt>
                <c:pt idx="3290">
                  <c:v>-371.07458135601701</c:v>
                </c:pt>
                <c:pt idx="3291">
                  <c:v>-370.97474607784</c:v>
                </c:pt>
                <c:pt idx="3292">
                  <c:v>-370.87491104324499</c:v>
                </c:pt>
                <c:pt idx="3293">
                  <c:v>-370.77507625241299</c:v>
                </c:pt>
                <c:pt idx="3294">
                  <c:v>-370.675241705524</c:v>
                </c:pt>
                <c:pt idx="3295">
                  <c:v>-370.57540740276198</c:v>
                </c:pt>
                <c:pt idx="3296">
                  <c:v>-370.47557334430797</c:v>
                </c:pt>
                <c:pt idx="3297">
                  <c:v>-370.375739530342</c:v>
                </c:pt>
                <c:pt idx="3298">
                  <c:v>-370.27590596104801</c:v>
                </c:pt>
                <c:pt idx="3299">
                  <c:v>-370.17607263660602</c:v>
                </c:pt>
                <c:pt idx="3300">
                  <c:v>-370.07623955719703</c:v>
                </c:pt>
                <c:pt idx="3301">
                  <c:v>-369.97640672300503</c:v>
                </c:pt>
                <c:pt idx="3302">
                  <c:v>-369.87657413420902</c:v>
                </c:pt>
                <c:pt idx="3303">
                  <c:v>-369.77674179099199</c:v>
                </c:pt>
                <c:pt idx="3304">
                  <c:v>-369.67690969353498</c:v>
                </c:pt>
                <c:pt idx="3305">
                  <c:v>-369.57707784202</c:v>
                </c:pt>
                <c:pt idx="3306">
                  <c:v>-369.47724623662901</c:v>
                </c:pt>
                <c:pt idx="3307">
                  <c:v>-369.37741487754198</c:v>
                </c:pt>
                <c:pt idx="3308">
                  <c:v>-369.27758376494199</c:v>
                </c:pt>
                <c:pt idx="3309">
                  <c:v>-369.17775289900999</c:v>
                </c:pt>
                <c:pt idx="3310">
                  <c:v>-369.07792227992701</c:v>
                </c:pt>
                <c:pt idx="3311">
                  <c:v>-368.97809190787598</c:v>
                </c:pt>
                <c:pt idx="3312">
                  <c:v>-368.87826178303698</c:v>
                </c:pt>
                <c:pt idx="3313">
                  <c:v>-368.77843190559298</c:v>
                </c:pt>
                <c:pt idx="3314">
                  <c:v>-368.67860227572402</c:v>
                </c:pt>
                <c:pt idx="3315">
                  <c:v>-368.57877289361301</c:v>
                </c:pt>
                <c:pt idx="3316">
                  <c:v>-368.47894375944099</c:v>
                </c:pt>
                <c:pt idx="3317">
                  <c:v>-368.37911487338903</c:v>
                </c:pt>
                <c:pt idx="3318">
                  <c:v>-368.27928623563901</c:v>
                </c:pt>
                <c:pt idx="3319">
                  <c:v>-368.179457846373</c:v>
                </c:pt>
                <c:pt idx="3320">
                  <c:v>-368.07962970577199</c:v>
                </c:pt>
                <c:pt idx="3321">
                  <c:v>-367.97980181401698</c:v>
                </c:pt>
                <c:pt idx="3322">
                  <c:v>-367.879974171291</c:v>
                </c:pt>
                <c:pt idx="3323">
                  <c:v>-367.78014677777497</c:v>
                </c:pt>
                <c:pt idx="3324">
                  <c:v>-367.68031963365002</c:v>
                </c:pt>
                <c:pt idx="3325">
                  <c:v>-367.58049273909802</c:v>
                </c:pt>
                <c:pt idx="3326">
                  <c:v>-367.480666094301</c:v>
                </c:pt>
                <c:pt idx="3327">
                  <c:v>-367.38083969944</c:v>
                </c:pt>
                <c:pt idx="3328">
                  <c:v>-367.28101355469698</c:v>
                </c:pt>
                <c:pt idx="3329">
                  <c:v>-367.18118766025299</c:v>
                </c:pt>
                <c:pt idx="3330">
                  <c:v>-367.081362016291</c:v>
                </c:pt>
                <c:pt idx="3331">
                  <c:v>-366.981536622992</c:v>
                </c:pt>
                <c:pt idx="3332">
                  <c:v>-366.881711480538</c:v>
                </c:pt>
                <c:pt idx="3333">
                  <c:v>-366.78188658911</c:v>
                </c:pt>
                <c:pt idx="3334">
                  <c:v>-366.68206194889001</c:v>
                </c:pt>
                <c:pt idx="3335">
                  <c:v>-366.58223756005998</c:v>
                </c:pt>
                <c:pt idx="3336">
                  <c:v>-366.48241342280102</c:v>
                </c:pt>
                <c:pt idx="3337">
                  <c:v>-366.38258953729502</c:v>
                </c:pt>
                <c:pt idx="3338">
                  <c:v>-366.28276590372502</c:v>
                </c:pt>
                <c:pt idx="3339">
                  <c:v>-366.18294252227099</c:v>
                </c:pt>
                <c:pt idx="3340">
                  <c:v>-366.083119393115</c:v>
                </c:pt>
                <c:pt idx="3341">
                  <c:v>-365.983296516439</c:v>
                </c:pt>
                <c:pt idx="3342">
                  <c:v>-365.883473892425</c:v>
                </c:pt>
                <c:pt idx="3343">
                  <c:v>-365.78365152125502</c:v>
                </c:pt>
                <c:pt idx="3344">
                  <c:v>-365.68382940311</c:v>
                </c:pt>
                <c:pt idx="3345">
                  <c:v>-365.58400753817102</c:v>
                </c:pt>
                <c:pt idx="3346">
                  <c:v>-365.48418592662199</c:v>
                </c:pt>
                <c:pt idx="3347">
                  <c:v>-365.38436456864298</c:v>
                </c:pt>
                <c:pt idx="3348">
                  <c:v>-365.284543464416</c:v>
                </c:pt>
                <c:pt idx="3349">
                  <c:v>-365.18472261412302</c:v>
                </c:pt>
                <c:pt idx="3350">
                  <c:v>-365.08490201794598</c:v>
                </c:pt>
                <c:pt idx="3351">
                  <c:v>-364.98508167606599</c:v>
                </c:pt>
                <c:pt idx="3352">
                  <c:v>-364.885261588665</c:v>
                </c:pt>
                <c:pt idx="3353">
                  <c:v>-364.78544175592498</c:v>
                </c:pt>
                <c:pt idx="3354">
                  <c:v>-364.68562217802702</c:v>
                </c:pt>
                <c:pt idx="3355">
                  <c:v>-364.58580285515302</c:v>
                </c:pt>
                <c:pt idx="3356">
                  <c:v>-364.485983787485</c:v>
                </c:pt>
                <c:pt idx="3357">
                  <c:v>-364.386164975204</c:v>
                </c:pt>
                <c:pt idx="3358">
                  <c:v>-364.28634641849197</c:v>
                </c:pt>
                <c:pt idx="3359">
                  <c:v>-364.186528117531</c:v>
                </c:pt>
                <c:pt idx="3360">
                  <c:v>-364.086710072502</c:v>
                </c:pt>
                <c:pt idx="3361">
                  <c:v>-363.98689228358802</c:v>
                </c:pt>
                <c:pt idx="3362">
                  <c:v>-363.88707475096902</c:v>
                </c:pt>
                <c:pt idx="3363">
                  <c:v>-363.78725747482702</c:v>
                </c:pt>
                <c:pt idx="3364">
                  <c:v>-363.68744045534498</c:v>
                </c:pt>
                <c:pt idx="3365">
                  <c:v>-363.587623692703</c:v>
                </c:pt>
                <c:pt idx="3366">
                  <c:v>-363.487807187084</c:v>
                </c:pt>
                <c:pt idx="3367">
                  <c:v>-363.38799093866902</c:v>
                </c:pt>
                <c:pt idx="3368">
                  <c:v>-363.28817494764002</c:v>
                </c:pt>
                <c:pt idx="3369">
                  <c:v>-363.18835921417798</c:v>
                </c:pt>
                <c:pt idx="3370">
                  <c:v>-363.088543738466</c:v>
                </c:pt>
                <c:pt idx="3371">
                  <c:v>-362.98872852068399</c:v>
                </c:pt>
                <c:pt idx="3372">
                  <c:v>-362.88891356101499</c:v>
                </c:pt>
                <c:pt idx="3373">
                  <c:v>-362.789098859641</c:v>
                </c:pt>
                <c:pt idx="3374">
                  <c:v>-362.689284416742</c:v>
                </c:pt>
                <c:pt idx="3375">
                  <c:v>-362.58947023250101</c:v>
                </c:pt>
                <c:pt idx="3376">
                  <c:v>-362.48965630709898</c:v>
                </c:pt>
                <c:pt idx="3377">
                  <c:v>-362.38984264071797</c:v>
                </c:pt>
                <c:pt idx="3378">
                  <c:v>-362.29002923354</c:v>
                </c:pt>
                <c:pt idx="3379">
                  <c:v>-362.19021608574599</c:v>
                </c:pt>
                <c:pt idx="3380">
                  <c:v>-362.09040319751801</c:v>
                </c:pt>
                <c:pt idx="3381">
                  <c:v>-361.99059056903701</c:v>
                </c:pt>
                <c:pt idx="3382">
                  <c:v>-361.89077820048601</c:v>
                </c:pt>
                <c:pt idx="3383">
                  <c:v>-361.79096609204601</c:v>
                </c:pt>
                <c:pt idx="3384">
                  <c:v>-361.69115424389901</c:v>
                </c:pt>
                <c:pt idx="3385">
                  <c:v>-361.591342656226</c:v>
                </c:pt>
                <c:pt idx="3386">
                  <c:v>-361.49153132920901</c:v>
                </c:pt>
                <c:pt idx="3387">
                  <c:v>-361.39172026302901</c:v>
                </c:pt>
                <c:pt idx="3388">
                  <c:v>-361.29190945787002</c:v>
                </c:pt>
                <c:pt idx="3389">
                  <c:v>-361.19209891391102</c:v>
                </c:pt>
                <c:pt idx="3390">
                  <c:v>-361.09228863133501</c:v>
                </c:pt>
                <c:pt idx="3391">
                  <c:v>-360.99247861032399</c:v>
                </c:pt>
                <c:pt idx="3392">
                  <c:v>-360.89266885105798</c:v>
                </c:pt>
                <c:pt idx="3393">
                  <c:v>-360.79285935372098</c:v>
                </c:pt>
                <c:pt idx="3394">
                  <c:v>-360.69305011849298</c:v>
                </c:pt>
                <c:pt idx="3395">
                  <c:v>-360.59324114555602</c:v>
                </c:pt>
                <c:pt idx="3396">
                  <c:v>-360.49343243509298</c:v>
                </c:pt>
                <c:pt idx="3397">
                  <c:v>-360.39362398728298</c:v>
                </c:pt>
                <c:pt idx="3398">
                  <c:v>-360.29381580231001</c:v>
                </c:pt>
                <c:pt idx="3399">
                  <c:v>-360.194007880355</c:v>
                </c:pt>
                <c:pt idx="3400">
                  <c:v>-360.09420022159998</c:v>
                </c:pt>
                <c:pt idx="3401">
                  <c:v>-359.99439282622501</c:v>
                </c:pt>
                <c:pt idx="3402">
                  <c:v>-359.89458569441399</c:v>
                </c:pt>
                <c:pt idx="3403">
                  <c:v>-359.79477882634802</c:v>
                </c:pt>
                <c:pt idx="3404">
                  <c:v>-359.69497222220798</c:v>
                </c:pt>
                <c:pt idx="3405">
                  <c:v>-359.59516588217502</c:v>
                </c:pt>
                <c:pt idx="3406">
                  <c:v>-359.49535980643299</c:v>
                </c:pt>
                <c:pt idx="3407">
                  <c:v>-359.395553995162</c:v>
                </c:pt>
                <c:pt idx="3408">
                  <c:v>-359.295748448545</c:v>
                </c:pt>
                <c:pt idx="3409">
                  <c:v>-359.19594316676199</c:v>
                </c:pt>
                <c:pt idx="3410">
                  <c:v>-359.09613814999602</c:v>
                </c:pt>
                <c:pt idx="3411">
                  <c:v>-358.99633339842802</c:v>
                </c:pt>
                <c:pt idx="3412">
                  <c:v>-358.89652891224102</c:v>
                </c:pt>
                <c:pt idx="3413">
                  <c:v>-358.796724691615</c:v>
                </c:pt>
                <c:pt idx="3414">
                  <c:v>-358.69692073673298</c:v>
                </c:pt>
                <c:pt idx="3415">
                  <c:v>-358.59711704777601</c:v>
                </c:pt>
                <c:pt idx="3416">
                  <c:v>-358.49731362492599</c:v>
                </c:pt>
                <c:pt idx="3417">
                  <c:v>-358.397510468365</c:v>
                </c:pt>
                <c:pt idx="3418">
                  <c:v>-358.29770757827498</c:v>
                </c:pt>
                <c:pt idx="3419">
                  <c:v>-358.19790495483602</c:v>
                </c:pt>
                <c:pt idx="3420">
                  <c:v>-358.098102598232</c:v>
                </c:pt>
                <c:pt idx="3421">
                  <c:v>-357.99830050864398</c:v>
                </c:pt>
                <c:pt idx="3422">
                  <c:v>-357.89849868625203</c:v>
                </c:pt>
                <c:pt idx="3423">
                  <c:v>-357.798697131241</c:v>
                </c:pt>
                <c:pt idx="3424">
                  <c:v>-357.69889584379001</c:v>
                </c:pt>
                <c:pt idx="3425">
                  <c:v>-357.59909482408102</c:v>
                </c:pt>
                <c:pt idx="3426">
                  <c:v>-357.499294072297</c:v>
                </c:pt>
                <c:pt idx="3427">
                  <c:v>-357.39949358861998</c:v>
                </c:pt>
                <c:pt idx="3428">
                  <c:v>-357.29969337323001</c:v>
                </c:pt>
                <c:pt idx="3429">
                  <c:v>-357.19989342630998</c:v>
                </c:pt>
                <c:pt idx="3430">
                  <c:v>-357.10009374804099</c:v>
                </c:pt>
                <c:pt idx="3431">
                  <c:v>-357.00029433860499</c:v>
                </c:pt>
                <c:pt idx="3432">
                  <c:v>-356.90049519818399</c:v>
                </c:pt>
                <c:pt idx="3433">
                  <c:v>-356.80069632696001</c:v>
                </c:pt>
                <c:pt idx="3434">
                  <c:v>-356.70089772511398</c:v>
                </c:pt>
                <c:pt idx="3435">
                  <c:v>-356.601099392827</c:v>
                </c:pt>
                <c:pt idx="3436">
                  <c:v>-356.50130133028301</c:v>
                </c:pt>
                <c:pt idx="3437">
                  <c:v>-356.40150353766199</c:v>
                </c:pt>
                <c:pt idx="3438">
                  <c:v>-356.30170601514601</c:v>
                </c:pt>
                <c:pt idx="3439">
                  <c:v>-356.20190876291798</c:v>
                </c:pt>
                <c:pt idx="3440">
                  <c:v>-356.10211178115799</c:v>
                </c:pt>
                <c:pt idx="3441">
                  <c:v>-356.00231507004798</c:v>
                </c:pt>
                <c:pt idx="3442">
                  <c:v>-355.90251862977101</c:v>
                </c:pt>
                <c:pt idx="3443">
                  <c:v>-355.80272246050703</c:v>
                </c:pt>
                <c:pt idx="3444">
                  <c:v>-355.70292656243998</c:v>
                </c:pt>
                <c:pt idx="3445">
                  <c:v>-355.60313093575002</c:v>
                </c:pt>
                <c:pt idx="3446">
                  <c:v>-355.50333558061902</c:v>
                </c:pt>
                <c:pt idx="3447">
                  <c:v>-355.40354049722902</c:v>
                </c:pt>
                <c:pt idx="3448">
                  <c:v>-355.30374568576201</c:v>
                </c:pt>
                <c:pt idx="3449">
                  <c:v>-355.20395114640002</c:v>
                </c:pt>
                <c:pt idx="3450">
                  <c:v>-355.10415687932402</c:v>
                </c:pt>
                <c:pt idx="3451">
                  <c:v>-355.00436288471599</c:v>
                </c:pt>
                <c:pt idx="3452">
                  <c:v>-354.904569162759</c:v>
                </c:pt>
                <c:pt idx="3453">
                  <c:v>-354.80477571363298</c:v>
                </c:pt>
                <c:pt idx="3454">
                  <c:v>-354.70498253751998</c:v>
                </c:pt>
                <c:pt idx="3455">
                  <c:v>-354.60518963460299</c:v>
                </c:pt>
                <c:pt idx="3456">
                  <c:v>-354.505397005063</c:v>
                </c:pt>
                <c:pt idx="3457">
                  <c:v>-354.40560464908202</c:v>
                </c:pt>
                <c:pt idx="3458">
                  <c:v>-354.30581256684098</c:v>
                </c:pt>
                <c:pt idx="3459">
                  <c:v>-354.20602075852298</c:v>
                </c:pt>
                <c:pt idx="3460">
                  <c:v>-354.106229224309</c:v>
                </c:pt>
                <c:pt idx="3461">
                  <c:v>-354.00643796438197</c:v>
                </c:pt>
                <c:pt idx="3462">
                  <c:v>-353.90664697892203</c:v>
                </c:pt>
                <c:pt idx="3463">
                  <c:v>-353.80685626811203</c:v>
                </c:pt>
                <c:pt idx="3464">
                  <c:v>-353.70706583213303</c:v>
                </c:pt>
                <c:pt idx="3465">
                  <c:v>-353.60727567116697</c:v>
                </c:pt>
                <c:pt idx="3466">
                  <c:v>-353.507485785396</c:v>
                </c:pt>
                <c:pt idx="3467">
                  <c:v>-353.407696175002</c:v>
                </c:pt>
                <c:pt idx="3468">
                  <c:v>-353.30790684016603</c:v>
                </c:pt>
                <c:pt idx="3469">
                  <c:v>-353.20811778106997</c:v>
                </c:pt>
                <c:pt idx="3470">
                  <c:v>-353.10832899789699</c:v>
                </c:pt>
                <c:pt idx="3471">
                  <c:v>-353.00854049082699</c:v>
                </c:pt>
                <c:pt idx="3472">
                  <c:v>-352.90875226004198</c:v>
                </c:pt>
                <c:pt idx="3473">
                  <c:v>-352.808964305725</c:v>
                </c:pt>
                <c:pt idx="3474">
                  <c:v>-352.70917662805601</c:v>
                </c:pt>
                <c:pt idx="3475">
                  <c:v>-352.60938922721903</c:v>
                </c:pt>
                <c:pt idx="3476">
                  <c:v>-352.50960210339298</c:v>
                </c:pt>
                <c:pt idx="3477">
                  <c:v>-352.40981525676199</c:v>
                </c:pt>
                <c:pt idx="3478">
                  <c:v>-352.31002868750602</c:v>
                </c:pt>
                <c:pt idx="3479">
                  <c:v>-352.210242395808</c:v>
                </c:pt>
                <c:pt idx="3480">
                  <c:v>-352.11045638184999</c:v>
                </c:pt>
                <c:pt idx="3481">
                  <c:v>-352.01067064581201</c:v>
                </c:pt>
                <c:pt idx="3482">
                  <c:v>-351.91088518787802</c:v>
                </c:pt>
                <c:pt idx="3483">
                  <c:v>-351.81110000822702</c:v>
                </c:pt>
                <c:pt idx="3484">
                  <c:v>-351.71131510704402</c:v>
                </c:pt>
                <c:pt idx="3485">
                  <c:v>-351.61153048450802</c:v>
                </c:pt>
                <c:pt idx="3486">
                  <c:v>-351.51174614080202</c:v>
                </c:pt>
                <c:pt idx="3487">
                  <c:v>-351.41196207610699</c:v>
                </c:pt>
                <c:pt idx="3488">
                  <c:v>-351.31217829060603</c:v>
                </c:pt>
                <c:pt idx="3489">
                  <c:v>-351.21239478448001</c:v>
                </c:pt>
                <c:pt idx="3490">
                  <c:v>-351.11261155791101</c:v>
                </c:pt>
                <c:pt idx="3491">
                  <c:v>-351.01282861108001</c:v>
                </c:pt>
                <c:pt idx="3492">
                  <c:v>-350.91304594416903</c:v>
                </c:pt>
                <c:pt idx="3493">
                  <c:v>-350.81326355736002</c:v>
                </c:pt>
                <c:pt idx="3494">
                  <c:v>-350.71348145083601</c:v>
                </c:pt>
                <c:pt idx="3495">
                  <c:v>-350.61369962477602</c:v>
                </c:pt>
                <c:pt idx="3496">
                  <c:v>-350.51391807936398</c:v>
                </c:pt>
                <c:pt idx="3497">
                  <c:v>-350.41413681478099</c:v>
                </c:pt>
                <c:pt idx="3498">
                  <c:v>-350.31435583120799</c:v>
                </c:pt>
                <c:pt idx="3499">
                  <c:v>-350.21457512882802</c:v>
                </c:pt>
                <c:pt idx="3500">
                  <c:v>-350.11479470782302</c:v>
                </c:pt>
                <c:pt idx="3501">
                  <c:v>-350.01501456837298</c:v>
                </c:pt>
                <c:pt idx="3502">
                  <c:v>-349.91523471066103</c:v>
                </c:pt>
                <c:pt idx="3503">
                  <c:v>-349.81545513486799</c:v>
                </c:pt>
                <c:pt idx="3504">
                  <c:v>-349.71567584117702</c:v>
                </c:pt>
                <c:pt idx="3505">
                  <c:v>-349.61589682976899</c:v>
                </c:pt>
                <c:pt idx="3506">
                  <c:v>-349.51611810082699</c:v>
                </c:pt>
                <c:pt idx="3507">
                  <c:v>-349.41633965453099</c:v>
                </c:pt>
                <c:pt idx="3508">
                  <c:v>-349.31656149106402</c:v>
                </c:pt>
                <c:pt idx="3509">
                  <c:v>-349.21678361060702</c:v>
                </c:pt>
                <c:pt idx="3510">
                  <c:v>-349.11700601334297</c:v>
                </c:pt>
                <c:pt idx="3511">
                  <c:v>-349.01722869945303</c:v>
                </c:pt>
                <c:pt idx="3512">
                  <c:v>-348.91745166912</c:v>
                </c:pt>
                <c:pt idx="3513">
                  <c:v>-348.81767492252402</c:v>
                </c:pt>
                <c:pt idx="3514">
                  <c:v>-348.71789845984898</c:v>
                </c:pt>
                <c:pt idx="3515">
                  <c:v>-348.618122281274</c:v>
                </c:pt>
                <c:pt idx="3516">
                  <c:v>-348.51834638698398</c:v>
                </c:pt>
                <c:pt idx="3517">
                  <c:v>-348.418570777159</c:v>
                </c:pt>
                <c:pt idx="3518">
                  <c:v>-348.31879545198098</c:v>
                </c:pt>
                <c:pt idx="3519">
                  <c:v>-348.21902041163202</c:v>
                </c:pt>
                <c:pt idx="3520">
                  <c:v>-348.11924565629403</c:v>
                </c:pt>
                <c:pt idx="3521">
                  <c:v>-348.01947118614902</c:v>
                </c:pt>
                <c:pt idx="3522">
                  <c:v>-347.91969700137901</c:v>
                </c:pt>
                <c:pt idx="3523">
                  <c:v>-347.819923102166</c:v>
                </c:pt>
                <c:pt idx="3524">
                  <c:v>-347.72014948869003</c:v>
                </c:pt>
                <c:pt idx="3525">
                  <c:v>-347.62037616113599</c:v>
                </c:pt>
                <c:pt idx="3526">
                  <c:v>-347.52060311968302</c:v>
                </c:pt>
                <c:pt idx="3527">
                  <c:v>-347.42083036451402</c:v>
                </c:pt>
                <c:pt idx="3528">
                  <c:v>-347.32105789581198</c:v>
                </c:pt>
                <c:pt idx="3529">
                  <c:v>-347.22128571375703</c:v>
                </c:pt>
                <c:pt idx="3530">
                  <c:v>-347.12151381853101</c:v>
                </c:pt>
                <c:pt idx="3531">
                  <c:v>-347.02174221031697</c:v>
                </c:pt>
                <c:pt idx="3532">
                  <c:v>-346.92197088929697</c:v>
                </c:pt>
                <c:pt idx="3533">
                  <c:v>-346.82219985565098</c:v>
                </c:pt>
                <c:pt idx="3534">
                  <c:v>-346.72242910956101</c:v>
                </c:pt>
                <c:pt idx="3535">
                  <c:v>-346.622658651211</c:v>
                </c:pt>
                <c:pt idx="3536">
                  <c:v>-346.52288848078001</c:v>
                </c:pt>
                <c:pt idx="3537">
                  <c:v>-346.42311859845199</c:v>
                </c:pt>
                <c:pt idx="3538">
                  <c:v>-346.32334900440702</c:v>
                </c:pt>
                <c:pt idx="3539">
                  <c:v>-346.22357969882802</c:v>
                </c:pt>
                <c:pt idx="3540">
                  <c:v>-346.12381068189597</c:v>
                </c:pt>
                <c:pt idx="3541">
                  <c:v>-346.02404195379302</c:v>
                </c:pt>
                <c:pt idx="3542">
                  <c:v>-345.92427351470099</c:v>
                </c:pt>
                <c:pt idx="3543">
                  <c:v>-345.82450536480201</c:v>
                </c:pt>
                <c:pt idx="3544">
                  <c:v>-345.72473750427702</c:v>
                </c:pt>
                <c:pt idx="3545">
                  <c:v>-345.62496993330899</c:v>
                </c:pt>
                <c:pt idx="3546">
                  <c:v>-345.52520265207897</c:v>
                </c:pt>
                <c:pt idx="3547">
                  <c:v>-345.42543566076802</c:v>
                </c:pt>
                <c:pt idx="3548">
                  <c:v>-345.32566895955898</c:v>
                </c:pt>
                <c:pt idx="3549">
                  <c:v>-345.22590254863297</c:v>
                </c:pt>
                <c:pt idx="3550">
                  <c:v>-345.12613642817303</c:v>
                </c:pt>
                <c:pt idx="3551">
                  <c:v>-345.02637059835899</c:v>
                </c:pt>
                <c:pt idx="3552">
                  <c:v>-344.92660505937499</c:v>
                </c:pt>
                <c:pt idx="3553">
                  <c:v>-344.82683981140002</c:v>
                </c:pt>
                <c:pt idx="3554">
                  <c:v>-344.72707485461899</c:v>
                </c:pt>
                <c:pt idx="3555">
                  <c:v>-344.62731018921102</c:v>
                </c:pt>
                <c:pt idx="3556">
                  <c:v>-344.52754581535902</c:v>
                </c:pt>
                <c:pt idx="3557">
                  <c:v>-344.42778173324598</c:v>
                </c:pt>
                <c:pt idx="3558">
                  <c:v>-344.32801794305198</c:v>
                </c:pt>
                <c:pt idx="3559">
                  <c:v>-344.22825444495999</c:v>
                </c:pt>
                <c:pt idx="3560">
                  <c:v>-344.12849123915203</c:v>
                </c:pt>
                <c:pt idx="3561">
                  <c:v>-344.02872832580903</c:v>
                </c:pt>
                <c:pt idx="3562">
                  <c:v>-343.928965705113</c:v>
                </c:pt>
                <c:pt idx="3563">
                  <c:v>-343.82920337724602</c:v>
                </c:pt>
                <c:pt idx="3564">
                  <c:v>-343.729441342391</c:v>
                </c:pt>
                <c:pt idx="3565">
                  <c:v>-343.62967960072899</c:v>
                </c:pt>
                <c:pt idx="3566">
                  <c:v>-343.52991815244098</c:v>
                </c:pt>
                <c:pt idx="3567">
                  <c:v>-343.43015699771001</c:v>
                </c:pt>
                <c:pt idx="3568">
                  <c:v>-343.33039613671798</c:v>
                </c:pt>
                <c:pt idx="3569">
                  <c:v>-343.23063556964598</c:v>
                </c:pt>
                <c:pt idx="3570">
                  <c:v>-343.13087529667598</c:v>
                </c:pt>
                <c:pt idx="3571">
                  <c:v>-343.03111531799101</c:v>
                </c:pt>
                <c:pt idx="3572">
                  <c:v>-342.931355633772</c:v>
                </c:pt>
                <c:pt idx="3573">
                  <c:v>-342.8315962442</c:v>
                </c:pt>
                <c:pt idx="3574">
                  <c:v>-342.73183714945901</c:v>
                </c:pt>
                <c:pt idx="3575">
                  <c:v>-342.632078349729</c:v>
                </c:pt>
                <c:pt idx="3576">
                  <c:v>-342.532319845193</c:v>
                </c:pt>
                <c:pt idx="3577">
                  <c:v>-342.43256163603297</c:v>
                </c:pt>
                <c:pt idx="3578">
                  <c:v>-342.33280372243001</c:v>
                </c:pt>
                <c:pt idx="3579">
                  <c:v>-342.23304610456699</c:v>
                </c:pt>
                <c:pt idx="3580">
                  <c:v>-342.13328878262399</c:v>
                </c:pt>
                <c:pt idx="3581">
                  <c:v>-342.03353175678501</c:v>
                </c:pt>
                <c:pt idx="3582">
                  <c:v>-341.93377502723098</c:v>
                </c:pt>
                <c:pt idx="3583">
                  <c:v>-341.83401859414403</c:v>
                </c:pt>
                <c:pt idx="3584">
                  <c:v>-341.73426245770497</c:v>
                </c:pt>
                <c:pt idx="3585">
                  <c:v>-341.63450661809702</c:v>
                </c:pt>
                <c:pt idx="3586">
                  <c:v>-341.53475107550202</c:v>
                </c:pt>
                <c:pt idx="3587">
                  <c:v>-341.43499583009998</c:v>
                </c:pt>
                <c:pt idx="3588">
                  <c:v>-341.33524088207503</c:v>
                </c:pt>
                <c:pt idx="3589">
                  <c:v>-341.23548623160798</c:v>
                </c:pt>
                <c:pt idx="3590">
                  <c:v>-341.13573187888198</c:v>
                </c:pt>
                <c:pt idx="3591">
                  <c:v>-341.03597782407701</c:v>
                </c:pt>
                <c:pt idx="3592">
                  <c:v>-340.93622406737501</c:v>
                </c:pt>
                <c:pt idx="3593">
                  <c:v>-340.83647060895998</c:v>
                </c:pt>
                <c:pt idx="3594">
                  <c:v>-340.73671744901202</c:v>
                </c:pt>
                <c:pt idx="3595">
                  <c:v>-340.63696458771301</c:v>
                </c:pt>
                <c:pt idx="3596">
                  <c:v>-340.53721202524599</c:v>
                </c:pt>
                <c:pt idx="3597">
                  <c:v>-340.43745976179298</c:v>
                </c:pt>
                <c:pt idx="3598">
                  <c:v>-340.33770779753399</c:v>
                </c:pt>
                <c:pt idx="3599">
                  <c:v>-340.23795613265202</c:v>
                </c:pt>
                <c:pt idx="3600">
                  <c:v>-340.13820476733002</c:v>
                </c:pt>
                <c:pt idx="3601">
                  <c:v>-340.03845370174798</c:v>
                </c:pt>
                <c:pt idx="3602">
                  <c:v>-339.93870293609001</c:v>
                </c:pt>
                <c:pt idx="3603">
                  <c:v>-339.83895247053601</c:v>
                </c:pt>
                <c:pt idx="3604">
                  <c:v>-339.73920230526801</c:v>
                </c:pt>
                <c:pt idx="3605">
                  <c:v>-339.63945244046897</c:v>
                </c:pt>
                <c:pt idx="3606">
                  <c:v>-339.53970287632097</c:v>
                </c:pt>
                <c:pt idx="3607">
                  <c:v>-339.439953613005</c:v>
                </c:pt>
                <c:pt idx="3608">
                  <c:v>-339.34020465070301</c:v>
                </c:pt>
                <c:pt idx="3609">
                  <c:v>-339.24045598959702</c:v>
                </c:pt>
                <c:pt idx="3610">
                  <c:v>-339.14070762986898</c:v>
                </c:pt>
                <c:pt idx="3611">
                  <c:v>-339.0409595717</c:v>
                </c:pt>
                <c:pt idx="3612">
                  <c:v>-338.94121181527402</c:v>
                </c:pt>
                <c:pt idx="3613">
                  <c:v>-338.841464360771</c:v>
                </c:pt>
                <c:pt idx="3614">
                  <c:v>-338.74171720837302</c:v>
                </c:pt>
                <c:pt idx="3615">
                  <c:v>-338.64197035826197</c:v>
                </c:pt>
                <c:pt idx="3616">
                  <c:v>-338.54222381062101</c:v>
                </c:pt>
                <c:pt idx="3617">
                  <c:v>-338.44247756562999</c:v>
                </c:pt>
                <c:pt idx="3618">
                  <c:v>-338.34273162347199</c:v>
                </c:pt>
                <c:pt idx="3619">
                  <c:v>-338.24298598432898</c:v>
                </c:pt>
                <c:pt idx="3620">
                  <c:v>-338.14324064838303</c:v>
                </c:pt>
                <c:pt idx="3621">
                  <c:v>-338.04349561581398</c:v>
                </c:pt>
                <c:pt idx="3622">
                  <c:v>-337.94375088680698</c:v>
                </c:pt>
                <c:pt idx="3623">
                  <c:v>-337.84400646154103</c:v>
                </c:pt>
                <c:pt idx="3624">
                  <c:v>-337.74426234019899</c:v>
                </c:pt>
                <c:pt idx="3625">
                  <c:v>-337.64451852296298</c:v>
                </c:pt>
                <c:pt idx="3626">
                  <c:v>-337.54477501001401</c:v>
                </c:pt>
                <c:pt idx="3627">
                  <c:v>-337.44503180153498</c:v>
                </c:pt>
                <c:pt idx="3628">
                  <c:v>-337.34528889770797</c:v>
                </c:pt>
                <c:pt idx="3629">
                  <c:v>-337.24554629871301</c:v>
                </c:pt>
                <c:pt idx="3630">
                  <c:v>-337.14580400473301</c:v>
                </c:pt>
                <c:pt idx="3631">
                  <c:v>-337.04606201594999</c:v>
                </c:pt>
                <c:pt idx="3632">
                  <c:v>-336.94632033254601</c:v>
                </c:pt>
                <c:pt idx="3633">
                  <c:v>-336.84657895470201</c:v>
                </c:pt>
                <c:pt idx="3634">
                  <c:v>-336.7468378826</c:v>
                </c:pt>
                <c:pt idx="3635">
                  <c:v>-336.64709711642303</c:v>
                </c:pt>
                <c:pt idx="3636">
                  <c:v>-336.54735665635201</c:v>
                </c:pt>
                <c:pt idx="3637">
                  <c:v>-336.44761650256902</c:v>
                </c:pt>
                <c:pt idx="3638">
                  <c:v>-336.34787665525602</c:v>
                </c:pt>
                <c:pt idx="3639">
                  <c:v>-336.24813711459501</c:v>
                </c:pt>
                <c:pt idx="3640">
                  <c:v>-336.14839788076699</c:v>
                </c:pt>
                <c:pt idx="3641">
                  <c:v>-336.04865895395602</c:v>
                </c:pt>
                <c:pt idx="3642">
                  <c:v>-335.94892033434098</c:v>
                </c:pt>
                <c:pt idx="3643">
                  <c:v>-335.84918202210702</c:v>
                </c:pt>
                <c:pt idx="3644">
                  <c:v>-335.74944401743301</c:v>
                </c:pt>
                <c:pt idx="3645">
                  <c:v>-335.64970632050301</c:v>
                </c:pt>
                <c:pt idx="3646">
                  <c:v>-335.54996893149797</c:v>
                </c:pt>
                <c:pt idx="3647">
                  <c:v>-335.45023185060001</c:v>
                </c:pt>
                <c:pt idx="3648">
                  <c:v>-335.35049507799101</c:v>
                </c:pt>
                <c:pt idx="3649">
                  <c:v>-335.25075861385301</c:v>
                </c:pt>
                <c:pt idx="3650">
                  <c:v>-335.15102245836698</c:v>
                </c:pt>
                <c:pt idx="3651">
                  <c:v>-335.05128661171602</c:v>
                </c:pt>
                <c:pt idx="3652">
                  <c:v>-334.95155107408198</c:v>
                </c:pt>
                <c:pt idx="3653">
                  <c:v>-334.851815845646</c:v>
                </c:pt>
                <c:pt idx="3654">
                  <c:v>-334.75208092659</c:v>
                </c:pt>
                <c:pt idx="3655">
                  <c:v>-334.652346317097</c:v>
                </c:pt>
                <c:pt idx="3656">
                  <c:v>-334.55261201734697</c:v>
                </c:pt>
                <c:pt idx="3657">
                  <c:v>-334.45287802752398</c:v>
                </c:pt>
                <c:pt idx="3658">
                  <c:v>-334.35314434780798</c:v>
                </c:pt>
                <c:pt idx="3659">
                  <c:v>-334.25341097838299</c:v>
                </c:pt>
                <c:pt idx="3660">
                  <c:v>-334.15367791942799</c:v>
                </c:pt>
                <c:pt idx="3661">
                  <c:v>-334.05394517112802</c:v>
                </c:pt>
                <c:pt idx="3662">
                  <c:v>-333.95421273366202</c:v>
                </c:pt>
                <c:pt idx="3663">
                  <c:v>-333.85448060721501</c:v>
                </c:pt>
                <c:pt idx="3664">
                  <c:v>-333.75474879196599</c:v>
                </c:pt>
                <c:pt idx="3665">
                  <c:v>-333.65501728809801</c:v>
                </c:pt>
                <c:pt idx="3666">
                  <c:v>-333.55528609579397</c:v>
                </c:pt>
                <c:pt idx="3667">
                  <c:v>-333.45555521523403</c:v>
                </c:pt>
                <c:pt idx="3668">
                  <c:v>-333.35582464660098</c:v>
                </c:pt>
                <c:pt idx="3669">
                  <c:v>-333.25609439007701</c:v>
                </c:pt>
                <c:pt idx="3670">
                  <c:v>-333.15636444584402</c:v>
                </c:pt>
                <c:pt idx="3671">
                  <c:v>-333.05663481408197</c:v>
                </c:pt>
                <c:pt idx="3672">
                  <c:v>-332.95690549497601</c:v>
                </c:pt>
                <c:pt idx="3673">
                  <c:v>-332.85717648870599</c:v>
                </c:pt>
                <c:pt idx="3674">
                  <c:v>-332.757447795453</c:v>
                </c:pt>
                <c:pt idx="3675">
                  <c:v>-332.657719415401</c:v>
                </c:pt>
                <c:pt idx="3676">
                  <c:v>-332.557991348732</c:v>
                </c:pt>
                <c:pt idx="3677">
                  <c:v>-332.45826359562602</c:v>
                </c:pt>
                <c:pt idx="3678">
                  <c:v>-332.35853615626502</c:v>
                </c:pt>
                <c:pt idx="3679">
                  <c:v>-332.25880903083299</c:v>
                </c:pt>
                <c:pt idx="3680">
                  <c:v>-332.15908221951099</c:v>
                </c:pt>
                <c:pt idx="3681">
                  <c:v>-332.05935572248001</c:v>
                </c:pt>
                <c:pt idx="3682">
                  <c:v>-331.95962953992199</c:v>
                </c:pt>
                <c:pt idx="3683">
                  <c:v>-331.85990367201998</c:v>
                </c:pt>
                <c:pt idx="3684">
                  <c:v>-331.76017811895599</c:v>
                </c:pt>
                <c:pt idx="3685">
                  <c:v>-331.66045288091101</c:v>
                </c:pt>
                <c:pt idx="3686">
                  <c:v>-331.56072795806699</c:v>
                </c:pt>
                <c:pt idx="3687">
                  <c:v>-331.46100335060601</c:v>
                </c:pt>
                <c:pt idx="3688">
                  <c:v>-331.36127905871098</c:v>
                </c:pt>
                <c:pt idx="3689">
                  <c:v>-331.26155508256198</c:v>
                </c:pt>
                <c:pt idx="3690">
                  <c:v>-331.16183142234303</c:v>
                </c:pt>
                <c:pt idx="3691">
                  <c:v>-331.06210807823402</c:v>
                </c:pt>
                <c:pt idx="3692">
                  <c:v>-330.96238505041799</c:v>
                </c:pt>
                <c:pt idx="3693">
                  <c:v>-330.86266233907702</c:v>
                </c:pt>
                <c:pt idx="3694">
                  <c:v>-330.762939944393</c:v>
                </c:pt>
                <c:pt idx="3695">
                  <c:v>-330.663217866548</c:v>
                </c:pt>
                <c:pt idx="3696">
                  <c:v>-330.563496105723</c:v>
                </c:pt>
                <c:pt idx="3697">
                  <c:v>-330.463774662101</c:v>
                </c:pt>
                <c:pt idx="3698">
                  <c:v>-330.36405353586298</c:v>
                </c:pt>
                <c:pt idx="3699">
                  <c:v>-330.26433272719203</c:v>
                </c:pt>
                <c:pt idx="3700">
                  <c:v>-330.16461223626902</c:v>
                </c:pt>
                <c:pt idx="3701">
                  <c:v>-330.06489206327598</c:v>
                </c:pt>
                <c:pt idx="3702">
                  <c:v>-329.96517220839598</c:v>
                </c:pt>
                <c:pt idx="3703">
                  <c:v>-329.86545267180901</c:v>
                </c:pt>
                <c:pt idx="3704">
                  <c:v>-329.765733453699</c:v>
                </c:pt>
                <c:pt idx="3705">
                  <c:v>-329.666014554247</c:v>
                </c:pt>
                <c:pt idx="3706">
                  <c:v>-329.56629597363502</c:v>
                </c:pt>
                <c:pt idx="3707">
                  <c:v>-329.466577712044</c:v>
                </c:pt>
                <c:pt idx="3708">
                  <c:v>-329.36685976965799</c:v>
                </c:pt>
                <c:pt idx="3709">
                  <c:v>-329.26714214665702</c:v>
                </c:pt>
                <c:pt idx="3710">
                  <c:v>-329.16742484322299</c:v>
                </c:pt>
                <c:pt idx="3711">
                  <c:v>-329.06770785953898</c:v>
                </c:pt>
                <c:pt idx="3712">
                  <c:v>-328.96799119578702</c:v>
                </c:pt>
                <c:pt idx="3713">
                  <c:v>-328.86827485214798</c:v>
                </c:pt>
                <c:pt idx="3714">
                  <c:v>-328.76855882880398</c:v>
                </c:pt>
                <c:pt idx="3715">
                  <c:v>-328.66884312593697</c:v>
                </c:pt>
                <c:pt idx="3716">
                  <c:v>-328.56912774373001</c:v>
                </c:pt>
                <c:pt idx="3717">
                  <c:v>-328.46941268236299</c:v>
                </c:pt>
                <c:pt idx="3718">
                  <c:v>-328.36969794202003</c:v>
                </c:pt>
                <c:pt idx="3719">
                  <c:v>-328.26998352288098</c:v>
                </c:pt>
                <c:pt idx="3720">
                  <c:v>-328.17026942512899</c:v>
                </c:pt>
                <c:pt idx="3721">
                  <c:v>-328.07055564894603</c:v>
                </c:pt>
                <c:pt idx="3722">
                  <c:v>-327.97084219451301</c:v>
                </c:pt>
                <c:pt idx="3723">
                  <c:v>-327.87112906201401</c:v>
                </c:pt>
                <c:pt idx="3724">
                  <c:v>-327.77141625162898</c:v>
                </c:pt>
                <c:pt idx="3725">
                  <c:v>-327.67170376353999</c:v>
                </c:pt>
                <c:pt idx="3726">
                  <c:v>-327.57199159792998</c:v>
                </c:pt>
                <c:pt idx="3727">
                  <c:v>-327.47227975497998</c:v>
                </c:pt>
                <c:pt idx="3728">
                  <c:v>-327.37256823487297</c:v>
                </c:pt>
                <c:pt idx="3729">
                  <c:v>-327.27285703779</c:v>
                </c:pt>
                <c:pt idx="3730">
                  <c:v>-327.17314616391297</c:v>
                </c:pt>
                <c:pt idx="3731">
                  <c:v>-327.07343561342498</c:v>
                </c:pt>
                <c:pt idx="3732">
                  <c:v>-326.973725386507</c:v>
                </c:pt>
                <c:pt idx="3733">
                  <c:v>-326.87401548333997</c:v>
                </c:pt>
                <c:pt idx="3734">
                  <c:v>-326.77430590410802</c:v>
                </c:pt>
                <c:pt idx="3735">
                  <c:v>-326.67459664899201</c:v>
                </c:pt>
                <c:pt idx="3736">
                  <c:v>-326.57488771817401</c:v>
                </c:pt>
                <c:pt idx="3737">
                  <c:v>-326.47517911183598</c:v>
                </c:pt>
                <c:pt idx="3738">
                  <c:v>-326.37547083016</c:v>
                </c:pt>
                <c:pt idx="3739">
                  <c:v>-326.27576287332698</c:v>
                </c:pt>
                <c:pt idx="3740">
                  <c:v>-326.17605524151998</c:v>
                </c:pt>
                <c:pt idx="3741">
                  <c:v>-326.07634793492201</c:v>
                </c:pt>
                <c:pt idx="3742">
                  <c:v>-325.976640953713</c:v>
                </c:pt>
                <c:pt idx="3743">
                  <c:v>-325.87693429807501</c:v>
                </c:pt>
                <c:pt idx="3744">
                  <c:v>-325.77722796819103</c:v>
                </c:pt>
                <c:pt idx="3745">
                  <c:v>-325.677521964243</c:v>
                </c:pt>
                <c:pt idx="3746">
                  <c:v>-325.57781628641197</c:v>
                </c:pt>
                <c:pt idx="3747">
                  <c:v>-325.47811093488099</c:v>
                </c:pt>
                <c:pt idx="3748">
                  <c:v>-325.378405909832</c:v>
                </c:pt>
                <c:pt idx="3749">
                  <c:v>-325.27870121144502</c:v>
                </c:pt>
                <c:pt idx="3750">
                  <c:v>-325.17899683990498</c:v>
                </c:pt>
                <c:pt idx="3751">
                  <c:v>-325.07929279539098</c:v>
                </c:pt>
                <c:pt idx="3752">
                  <c:v>-324.97958907808697</c:v>
                </c:pt>
                <c:pt idx="3753">
                  <c:v>-324.87988568817502</c:v>
                </c:pt>
                <c:pt idx="3754">
                  <c:v>-324.78018262583498</c:v>
                </c:pt>
                <c:pt idx="3755">
                  <c:v>-324.68047989125103</c:v>
                </c:pt>
                <c:pt idx="3756">
                  <c:v>-324.58077748460403</c:v>
                </c:pt>
                <c:pt idx="3757">
                  <c:v>-324.48107540607703</c:v>
                </c:pt>
                <c:pt idx="3758">
                  <c:v>-324.38137365584998</c:v>
                </c:pt>
                <c:pt idx="3759">
                  <c:v>-324.281672234106</c:v>
                </c:pt>
                <c:pt idx="3760">
                  <c:v>-324.18197114102799</c:v>
                </c:pt>
                <c:pt idx="3761">
                  <c:v>-324.082270376797</c:v>
                </c:pt>
                <c:pt idx="3762">
                  <c:v>-323.98256994159402</c:v>
                </c:pt>
                <c:pt idx="3763">
                  <c:v>-323.882869835603</c:v>
                </c:pt>
                <c:pt idx="3764">
                  <c:v>-323.78317005900402</c:v>
                </c:pt>
                <c:pt idx="3765">
                  <c:v>-323.68347061198</c:v>
                </c:pt>
                <c:pt idx="3766">
                  <c:v>-323.58377149471301</c:v>
                </c:pt>
                <c:pt idx="3767">
                  <c:v>-323.484072707385</c:v>
                </c:pt>
                <c:pt idx="3768">
                  <c:v>-323.38437425017798</c:v>
                </c:pt>
                <c:pt idx="3769">
                  <c:v>-323.28467612327398</c:v>
                </c:pt>
                <c:pt idx="3770">
                  <c:v>-323.18497832685398</c:v>
                </c:pt>
                <c:pt idx="3771">
                  <c:v>-323.08528086110101</c:v>
                </c:pt>
                <c:pt idx="3772">
                  <c:v>-322.98558372619601</c:v>
                </c:pt>
                <c:pt idx="3773">
                  <c:v>-322.88588692232202</c:v>
                </c:pt>
                <c:pt idx="3774">
                  <c:v>-322.78619044966098</c:v>
                </c:pt>
                <c:pt idx="3775">
                  <c:v>-322.686494308394</c:v>
                </c:pt>
                <c:pt idx="3776">
                  <c:v>-322.58679849870401</c:v>
                </c:pt>
                <c:pt idx="3777">
                  <c:v>-322.487103020772</c:v>
                </c:pt>
                <c:pt idx="3778">
                  <c:v>-322.38740787478099</c:v>
                </c:pt>
                <c:pt idx="3779">
                  <c:v>-322.28771306091198</c:v>
                </c:pt>
                <c:pt idx="3780">
                  <c:v>-322.18801857934801</c:v>
                </c:pt>
                <c:pt idx="3781">
                  <c:v>-322.08832443026898</c:v>
                </c:pt>
                <c:pt idx="3782">
                  <c:v>-321.98863061385902</c:v>
                </c:pt>
                <c:pt idx="3783">
                  <c:v>-321.88893713029898</c:v>
                </c:pt>
                <c:pt idx="3784">
                  <c:v>-321.78924397977102</c:v>
                </c:pt>
                <c:pt idx="3785">
                  <c:v>-321.68955116245701</c:v>
                </c:pt>
                <c:pt idx="3786">
                  <c:v>-321.58985867853897</c:v>
                </c:pt>
                <c:pt idx="3787">
                  <c:v>-321.49016652819898</c:v>
                </c:pt>
                <c:pt idx="3788">
                  <c:v>-321.39047471161899</c:v>
                </c:pt>
                <c:pt idx="3789">
                  <c:v>-321.29078322898101</c:v>
                </c:pt>
                <c:pt idx="3790">
                  <c:v>-321.191092080467</c:v>
                </c:pt>
                <c:pt idx="3791">
                  <c:v>-321.09140126625903</c:v>
                </c:pt>
                <c:pt idx="3792">
                  <c:v>-320.99171078653802</c:v>
                </c:pt>
                <c:pt idx="3793">
                  <c:v>-320.89202064148799</c:v>
                </c:pt>
                <c:pt idx="3794">
                  <c:v>-320.79233083128901</c:v>
                </c:pt>
                <c:pt idx="3795">
                  <c:v>-320.69264135612298</c:v>
                </c:pt>
                <c:pt idx="3796">
                  <c:v>-320.59295221617401</c:v>
                </c:pt>
                <c:pt idx="3797">
                  <c:v>-320.49326341162202</c:v>
                </c:pt>
                <c:pt idx="3798">
                  <c:v>-320.39357494264902</c:v>
                </c:pt>
                <c:pt idx="3799">
                  <c:v>-320.29388680943799</c:v>
                </c:pt>
                <c:pt idx="3800">
                  <c:v>-320.194199012171</c:v>
                </c:pt>
                <c:pt idx="3801">
                  <c:v>-320.09451155102897</c:v>
                </c:pt>
                <c:pt idx="3802">
                  <c:v>-319.99482442619501</c:v>
                </c:pt>
                <c:pt idx="3803">
                  <c:v>-319.89513763784998</c:v>
                </c:pt>
                <c:pt idx="3804">
                  <c:v>-319.79545118617602</c:v>
                </c:pt>
                <c:pt idx="3805">
                  <c:v>-319.69576507135702</c:v>
                </c:pt>
                <c:pt idx="3806">
                  <c:v>-319.59607929357202</c:v>
                </c:pt>
                <c:pt idx="3807">
                  <c:v>-319.49639385300497</c:v>
                </c:pt>
                <c:pt idx="3808">
                  <c:v>-319.39670874983699</c:v>
                </c:pt>
                <c:pt idx="3809">
                  <c:v>-319.29702398425098</c:v>
                </c:pt>
                <c:pt idx="3810">
                  <c:v>-319.19733955642801</c:v>
                </c:pt>
                <c:pt idx="3811">
                  <c:v>-319.09765546655001</c:v>
                </c:pt>
                <c:pt idx="3812">
                  <c:v>-318.99797171479997</c:v>
                </c:pt>
                <c:pt idx="3813">
                  <c:v>-318.89828830135798</c:v>
                </c:pt>
                <c:pt idx="3814">
                  <c:v>-318.79860522640797</c:v>
                </c:pt>
                <c:pt idx="3815">
                  <c:v>-318.69892249013202</c:v>
                </c:pt>
                <c:pt idx="3816">
                  <c:v>-318.59924009270998</c:v>
                </c:pt>
                <c:pt idx="3817">
                  <c:v>-318.49955803432499</c:v>
                </c:pt>
                <c:pt idx="3818">
                  <c:v>-318.39987631515999</c:v>
                </c:pt>
                <c:pt idx="3819">
                  <c:v>-318.30019493539498</c:v>
                </c:pt>
                <c:pt idx="3820">
                  <c:v>-318.20051389521399</c:v>
                </c:pt>
                <c:pt idx="3821">
                  <c:v>-318.10083319479799</c:v>
                </c:pt>
                <c:pt idx="3822">
                  <c:v>-318.00115283432802</c:v>
                </c:pt>
                <c:pt idx="3823">
                  <c:v>-317.90147281398799</c:v>
                </c:pt>
                <c:pt idx="3824">
                  <c:v>-317.80179313395797</c:v>
                </c:pt>
                <c:pt idx="3825">
                  <c:v>-317.70211379442202</c:v>
                </c:pt>
                <c:pt idx="3826">
                  <c:v>-317.60243479555999</c:v>
                </c:pt>
                <c:pt idx="3827">
                  <c:v>-317.50275613755502</c:v>
                </c:pt>
                <c:pt idx="3828">
                  <c:v>-317.40307782058801</c:v>
                </c:pt>
                <c:pt idx="3829">
                  <c:v>-317.303399844843</c:v>
                </c:pt>
                <c:pt idx="3830">
                  <c:v>-317.20372221050002</c:v>
                </c:pt>
                <c:pt idx="3831">
                  <c:v>-317.10404491774102</c:v>
                </c:pt>
                <c:pt idx="3832">
                  <c:v>-317.00436796675001</c:v>
                </c:pt>
                <c:pt idx="3833">
                  <c:v>-316.90469135770701</c:v>
                </c:pt>
                <c:pt idx="3834">
                  <c:v>-316.80501509079397</c:v>
                </c:pt>
                <c:pt idx="3835">
                  <c:v>-316.70533916619399</c:v>
                </c:pt>
                <c:pt idx="3836">
                  <c:v>-316.60566358408801</c:v>
                </c:pt>
                <c:pt idx="3837">
                  <c:v>-316.50598834465899</c:v>
                </c:pt>
                <c:pt idx="3838">
                  <c:v>-316.40631344808799</c:v>
                </c:pt>
                <c:pt idx="3839">
                  <c:v>-316.30663889455798</c:v>
                </c:pt>
                <c:pt idx="3840">
                  <c:v>-316.20696468425001</c:v>
                </c:pt>
                <c:pt idx="3841">
                  <c:v>-316.10729081734701</c:v>
                </c:pt>
                <c:pt idx="3842">
                  <c:v>-316.00761729402899</c:v>
                </c:pt>
                <c:pt idx="3843">
                  <c:v>-315.90794411448098</c:v>
                </c:pt>
                <c:pt idx="3844">
                  <c:v>-315.80827127888199</c:v>
                </c:pt>
                <c:pt idx="3845">
                  <c:v>-315.70859878741601</c:v>
                </c:pt>
                <c:pt idx="3846">
                  <c:v>-315.608926640265</c:v>
                </c:pt>
                <c:pt idx="3847">
                  <c:v>-315.50925483760898</c:v>
                </c:pt>
                <c:pt idx="3848">
                  <c:v>-315.40958337963201</c:v>
                </c:pt>
                <c:pt idx="3849">
                  <c:v>-315.30991226651599</c:v>
                </c:pt>
                <c:pt idx="3850">
                  <c:v>-315.21024149844197</c:v>
                </c:pt>
                <c:pt idx="3851">
                  <c:v>-315.11057107559202</c:v>
                </c:pt>
                <c:pt idx="3852">
                  <c:v>-315.01090099814797</c:v>
                </c:pt>
                <c:pt idx="3853">
                  <c:v>-314.91123126629299</c:v>
                </c:pt>
                <c:pt idx="3854">
                  <c:v>-314.81156188020901</c:v>
                </c:pt>
                <c:pt idx="3855">
                  <c:v>-314.71189284007602</c:v>
                </c:pt>
                <c:pt idx="3856">
                  <c:v>-314.61222414607801</c:v>
                </c:pt>
                <c:pt idx="3857">
                  <c:v>-314.51255579839699</c:v>
                </c:pt>
                <c:pt idx="3858">
                  <c:v>-314.41288779721401</c:v>
                </c:pt>
                <c:pt idx="3859">
                  <c:v>-314.31322014271097</c:v>
                </c:pt>
                <c:pt idx="3860">
                  <c:v>-314.21355283507103</c:v>
                </c:pt>
                <c:pt idx="3861">
                  <c:v>-314.11388587447499</c:v>
                </c:pt>
                <c:pt idx="3862">
                  <c:v>-314.01421926110601</c:v>
                </c:pt>
                <c:pt idx="3863">
                  <c:v>-313.91455299514598</c:v>
                </c:pt>
                <c:pt idx="3864">
                  <c:v>-313.81488707677499</c:v>
                </c:pt>
                <c:pt idx="3865">
                  <c:v>-313.71522150617801</c:v>
                </c:pt>
                <c:pt idx="3866">
                  <c:v>-313.615556283535</c:v>
                </c:pt>
                <c:pt idx="3867">
                  <c:v>-313.51589140902797</c:v>
                </c:pt>
                <c:pt idx="3868">
                  <c:v>-313.41622688284002</c:v>
                </c:pt>
                <c:pt idx="3869">
                  <c:v>-313.31656270515202</c:v>
                </c:pt>
                <c:pt idx="3870">
                  <c:v>-313.21689887614701</c:v>
                </c:pt>
                <c:pt idx="3871">
                  <c:v>-313.11723539600598</c:v>
                </c:pt>
                <c:pt idx="3872">
                  <c:v>-313.017572264911</c:v>
                </c:pt>
                <c:pt idx="3873">
                  <c:v>-312.91790948304498</c:v>
                </c:pt>
                <c:pt idx="3874">
                  <c:v>-312.81824705059</c:v>
                </c:pt>
                <c:pt idx="3875">
                  <c:v>-312.718584967727</c:v>
                </c:pt>
                <c:pt idx="3876">
                  <c:v>-312.61892323463798</c:v>
                </c:pt>
                <c:pt idx="3877">
                  <c:v>-312.51926185150597</c:v>
                </c:pt>
                <c:pt idx="3878">
                  <c:v>-312.41960081851198</c:v>
                </c:pt>
                <c:pt idx="3879">
                  <c:v>-312.31994013583898</c:v>
                </c:pt>
                <c:pt idx="3880">
                  <c:v>-312.22027980366698</c:v>
                </c:pt>
                <c:pt idx="3881">
                  <c:v>-312.12061982218</c:v>
                </c:pt>
                <c:pt idx="3882">
                  <c:v>-312.02096019155999</c:v>
                </c:pt>
                <c:pt idx="3883">
                  <c:v>-311.92130091198698</c:v>
                </c:pt>
                <c:pt idx="3884">
                  <c:v>-311.82164198364501</c:v>
                </c:pt>
                <c:pt idx="3885">
                  <c:v>-311.72198340671599</c:v>
                </c:pt>
                <c:pt idx="3886">
                  <c:v>-311.62232518138001</c:v>
                </c:pt>
                <c:pt idx="3887">
                  <c:v>-311.522667307821</c:v>
                </c:pt>
                <c:pt idx="3888">
                  <c:v>-311.42300978622001</c:v>
                </c:pt>
                <c:pt idx="3889">
                  <c:v>-311.323352616759</c:v>
                </c:pt>
                <c:pt idx="3890">
                  <c:v>-311.223695799621</c:v>
                </c:pt>
                <c:pt idx="3891">
                  <c:v>-311.124039334987</c:v>
                </c:pt>
                <c:pt idx="3892">
                  <c:v>-311.02438322303999</c:v>
                </c:pt>
                <c:pt idx="3893">
                  <c:v>-310.92472746396101</c:v>
                </c:pt>
                <c:pt idx="3894">
                  <c:v>-310.82507205793303</c:v>
                </c:pt>
                <c:pt idx="3895">
                  <c:v>-310.72541700513699</c:v>
                </c:pt>
                <c:pt idx="3896">
                  <c:v>-310.62576230575502</c:v>
                </c:pt>
                <c:pt idx="3897">
                  <c:v>-310.52610795996998</c:v>
                </c:pt>
                <c:pt idx="3898">
                  <c:v>-310.42645396796399</c:v>
                </c:pt>
                <c:pt idx="3899">
                  <c:v>-310.32680032991698</c:v>
                </c:pt>
                <c:pt idx="3900">
                  <c:v>-310.22714704601401</c:v>
                </c:pt>
                <c:pt idx="3901">
                  <c:v>-310.127494116435</c:v>
                </c:pt>
                <c:pt idx="3902">
                  <c:v>-310.02784154136299</c:v>
                </c:pt>
                <c:pt idx="3903">
                  <c:v>-309.92818932097902</c:v>
                </c:pt>
                <c:pt idx="3904">
                  <c:v>-309.82853745546601</c:v>
                </c:pt>
                <c:pt idx="3905">
                  <c:v>-309.728885945005</c:v>
                </c:pt>
                <c:pt idx="3906">
                  <c:v>-309.62923478977899</c:v>
                </c:pt>
                <c:pt idx="3907">
                  <c:v>-309.52958398996998</c:v>
                </c:pt>
                <c:pt idx="3908">
                  <c:v>-309.42993354575901</c:v>
                </c:pt>
                <c:pt idx="3909">
                  <c:v>-309.33028345732902</c:v>
                </c:pt>
                <c:pt idx="3910">
                  <c:v>-309.230633724862</c:v>
                </c:pt>
                <c:pt idx="3911">
                  <c:v>-309.13098434853902</c:v>
                </c:pt>
                <c:pt idx="3912">
                  <c:v>-309.03133532854298</c:v>
                </c:pt>
                <c:pt idx="3913">
                  <c:v>-308.93168666505602</c:v>
                </c:pt>
                <c:pt idx="3914">
                  <c:v>-308.83203835825998</c:v>
                </c:pt>
                <c:pt idx="3915">
                  <c:v>-308.73239040833602</c:v>
                </c:pt>
                <c:pt idx="3916">
                  <c:v>-308.632742815467</c:v>
                </c:pt>
                <c:pt idx="3917">
                  <c:v>-308.53309557983499</c:v>
                </c:pt>
                <c:pt idx="3918">
                  <c:v>-308.43344870162099</c:v>
                </c:pt>
                <c:pt idx="3919">
                  <c:v>-308.33380218100899</c:v>
                </c:pt>
                <c:pt idx="3920">
                  <c:v>-308.234156018178</c:v>
                </c:pt>
                <c:pt idx="3921">
                  <c:v>-308.13451021331298</c:v>
                </c:pt>
                <c:pt idx="3922">
                  <c:v>-308.03486476659498</c:v>
                </c:pt>
                <c:pt idx="3923">
                  <c:v>-307.93521967820499</c:v>
                </c:pt>
                <c:pt idx="3924">
                  <c:v>-307.83557494832598</c:v>
                </c:pt>
                <c:pt idx="3925">
                  <c:v>-307.73593057713902</c:v>
                </c:pt>
                <c:pt idx="3926">
                  <c:v>-307.63628656482803</c:v>
                </c:pt>
                <c:pt idx="3927">
                  <c:v>-307.53664291157298</c:v>
                </c:pt>
                <c:pt idx="3928">
                  <c:v>-307.43699961755698</c:v>
                </c:pt>
                <c:pt idx="3929">
                  <c:v>-307.33735668296202</c:v>
                </c:pt>
                <c:pt idx="3930">
                  <c:v>-307.23771410797002</c:v>
                </c:pt>
                <c:pt idx="3931">
                  <c:v>-307.13807189276298</c:v>
                </c:pt>
                <c:pt idx="3932">
                  <c:v>-307.03843003752201</c:v>
                </c:pt>
                <c:pt idx="3933">
                  <c:v>-306.93878854243002</c:v>
                </c:pt>
                <c:pt idx="3934">
                  <c:v>-306.83914740766897</c:v>
                </c:pt>
                <c:pt idx="3935">
                  <c:v>-306.739506633421</c:v>
                </c:pt>
                <c:pt idx="3936">
                  <c:v>-306.639866219868</c:v>
                </c:pt>
                <c:pt idx="3937">
                  <c:v>-306.54022616719197</c:v>
                </c:pt>
                <c:pt idx="3938">
                  <c:v>-306.44058647557398</c:v>
                </c:pt>
                <c:pt idx="3939">
                  <c:v>-306.34094714519802</c:v>
                </c:pt>
                <c:pt idx="3940">
                  <c:v>-306.24130817624399</c:v>
                </c:pt>
                <c:pt idx="3941">
                  <c:v>-306.14166956889602</c:v>
                </c:pt>
                <c:pt idx="3942">
                  <c:v>-306.04203132333402</c:v>
                </c:pt>
                <c:pt idx="3943">
                  <c:v>-305.94239343974101</c:v>
                </c:pt>
                <c:pt idx="3944">
                  <c:v>-305.84275591829902</c:v>
                </c:pt>
                <c:pt idx="3945">
                  <c:v>-305.74311875919102</c:v>
                </c:pt>
                <c:pt idx="3946">
                  <c:v>-305.64348196259698</c:v>
                </c:pt>
                <c:pt idx="3947">
                  <c:v>-305.54384552869999</c:v>
                </c:pt>
                <c:pt idx="3948">
                  <c:v>-305.44420945768297</c:v>
                </c:pt>
                <c:pt idx="3949">
                  <c:v>-305.34457374972601</c:v>
                </c:pt>
                <c:pt idx="3950">
                  <c:v>-305.24493840501202</c:v>
                </c:pt>
                <c:pt idx="3951">
                  <c:v>-305.14530342372399</c:v>
                </c:pt>
                <c:pt idx="3952">
                  <c:v>-305.04566880604301</c:v>
                </c:pt>
                <c:pt idx="3953">
                  <c:v>-304.94603455215002</c:v>
                </c:pt>
                <c:pt idx="3954">
                  <c:v>-304.84640066222897</c:v>
                </c:pt>
                <c:pt idx="3955">
                  <c:v>-304.74676713646102</c:v>
                </c:pt>
                <c:pt idx="3956">
                  <c:v>-304.64713397502902</c:v>
                </c:pt>
                <c:pt idx="3957">
                  <c:v>-304.54750117811301</c:v>
                </c:pt>
                <c:pt idx="3958">
                  <c:v>-304.44786874589698</c:v>
                </c:pt>
                <c:pt idx="3959">
                  <c:v>-304.34823667856199</c:v>
                </c:pt>
                <c:pt idx="3960">
                  <c:v>-304.24860497629101</c:v>
                </c:pt>
                <c:pt idx="3961">
                  <c:v>-304.14897363926502</c:v>
                </c:pt>
                <c:pt idx="3962">
                  <c:v>-304.049342667666</c:v>
                </c:pt>
                <c:pt idx="3963">
                  <c:v>-303.94971206167702</c:v>
                </c:pt>
                <c:pt idx="3964">
                  <c:v>-303.85008182147902</c:v>
                </c:pt>
                <c:pt idx="3965">
                  <c:v>-303.75045194725499</c:v>
                </c:pt>
                <c:pt idx="3966">
                  <c:v>-303.65082243918602</c:v>
                </c:pt>
                <c:pt idx="3967">
                  <c:v>-303.55119329745497</c:v>
                </c:pt>
                <c:pt idx="3968">
                  <c:v>-303.45156452224398</c:v>
                </c:pt>
                <c:pt idx="3969">
                  <c:v>-303.35193611373398</c:v>
                </c:pt>
                <c:pt idx="3970">
                  <c:v>-303.25230807210801</c:v>
                </c:pt>
                <c:pt idx="3971">
                  <c:v>-303.15268039754801</c:v>
                </c:pt>
                <c:pt idx="3972">
                  <c:v>-303.05305309023601</c:v>
                </c:pt>
                <c:pt idx="3973">
                  <c:v>-302.95342615035401</c:v>
                </c:pt>
                <c:pt idx="3974">
                  <c:v>-302.853799578083</c:v>
                </c:pt>
                <c:pt idx="3975">
                  <c:v>-302.75417337360699</c:v>
                </c:pt>
                <c:pt idx="3976">
                  <c:v>-302.65454753710702</c:v>
                </c:pt>
                <c:pt idx="3977">
                  <c:v>-302.55492206876397</c:v>
                </c:pt>
                <c:pt idx="3978">
                  <c:v>-302.45529696876201</c:v>
                </c:pt>
                <c:pt idx="3979">
                  <c:v>-302.35567223728202</c:v>
                </c:pt>
                <c:pt idx="3980">
                  <c:v>-302.25604787450698</c:v>
                </c:pt>
                <c:pt idx="3981">
                  <c:v>-302.15642388061798</c:v>
                </c:pt>
                <c:pt idx="3982">
                  <c:v>-302.05680025579602</c:v>
                </c:pt>
                <c:pt idx="3983">
                  <c:v>-301.95717700022601</c:v>
                </c:pt>
                <c:pt idx="3984">
                  <c:v>-301.85755411408797</c:v>
                </c:pt>
                <c:pt idx="3985">
                  <c:v>-301.75793159756398</c:v>
                </c:pt>
                <c:pt idx="3986">
                  <c:v>-301.65830945083701</c:v>
                </c:pt>
                <c:pt idx="3987">
                  <c:v>-301.55868767408799</c:v>
                </c:pt>
                <c:pt idx="3988">
                  <c:v>-301.45906626750002</c:v>
                </c:pt>
                <c:pt idx="3989">
                  <c:v>-301.35944523125499</c:v>
                </c:pt>
                <c:pt idx="3990">
                  <c:v>-301.25982456553402</c:v>
                </c:pt>
                <c:pt idx="3991">
                  <c:v>-301.16020427052001</c:v>
                </c:pt>
                <c:pt idx="3992">
                  <c:v>-301.06058434639601</c:v>
                </c:pt>
                <c:pt idx="3993">
                  <c:v>-300.96096479334102</c:v>
                </c:pt>
                <c:pt idx="3994">
                  <c:v>-300.86134561154</c:v>
                </c:pt>
                <c:pt idx="3995">
                  <c:v>-300.76172680117401</c:v>
                </c:pt>
                <c:pt idx="3996">
                  <c:v>-300.66210836242499</c:v>
                </c:pt>
                <c:pt idx="3997">
                  <c:v>-300.56249029547502</c:v>
                </c:pt>
                <c:pt idx="3998">
                  <c:v>-300.46287260050502</c:v>
                </c:pt>
                <c:pt idx="3999">
                  <c:v>-300.36325527769901</c:v>
                </c:pt>
                <c:pt idx="4000">
                  <c:v>-300.26363832723803</c:v>
                </c:pt>
                <c:pt idx="4001">
                  <c:v>-300.16402174930403</c:v>
                </c:pt>
                <c:pt idx="4002">
                  <c:v>-300.06440554407902</c:v>
                </c:pt>
                <c:pt idx="4003">
                  <c:v>-299.96478971174599</c:v>
                </c:pt>
                <c:pt idx="4004">
                  <c:v>-299.86517425248502</c:v>
                </c:pt>
                <c:pt idx="4005">
                  <c:v>-299.76555916647999</c:v>
                </c:pt>
                <c:pt idx="4006">
                  <c:v>-299.665944453912</c:v>
                </c:pt>
                <c:pt idx="4007">
                  <c:v>-299.56633011496302</c:v>
                </c:pt>
                <c:pt idx="4008">
                  <c:v>-299.466716149815</c:v>
                </c:pt>
                <c:pt idx="4009">
                  <c:v>-299.36710255865</c:v>
                </c:pt>
                <c:pt idx="4010">
                  <c:v>-299.26748934165101</c:v>
                </c:pt>
                <c:pt idx="4011">
                  <c:v>-299.16787649899902</c:v>
                </c:pt>
                <c:pt idx="4012">
                  <c:v>-299.06826403087598</c:v>
                </c:pt>
                <c:pt idx="4013">
                  <c:v>-298.96865193746402</c:v>
                </c:pt>
                <c:pt idx="4014">
                  <c:v>-298.86904021894497</c:v>
                </c:pt>
                <c:pt idx="4015">
                  <c:v>-298.769428875502</c:v>
                </c:pt>
                <c:pt idx="4016">
                  <c:v>-298.66981790731597</c:v>
                </c:pt>
                <c:pt idx="4017">
                  <c:v>-298.57020731456998</c:v>
                </c:pt>
                <c:pt idx="4018">
                  <c:v>-298.47059709744502</c:v>
                </c:pt>
                <c:pt idx="4019">
                  <c:v>-298.37098725612299</c:v>
                </c:pt>
                <c:pt idx="4020">
                  <c:v>-298.271377790786</c:v>
                </c:pt>
                <c:pt idx="4021">
                  <c:v>-298.171768701617</c:v>
                </c:pt>
                <c:pt idx="4022">
                  <c:v>-298.07215998879701</c:v>
                </c:pt>
                <c:pt idx="4023">
                  <c:v>-297.97255165250903</c:v>
                </c:pt>
                <c:pt idx="4024">
                  <c:v>-297.87294369293397</c:v>
                </c:pt>
                <c:pt idx="4025">
                  <c:v>-297.773336110255</c:v>
                </c:pt>
                <c:pt idx="4026">
                  <c:v>-297.67372890465299</c:v>
                </c:pt>
                <c:pt idx="4027">
                  <c:v>-297.57412207631103</c:v>
                </c:pt>
                <c:pt idx="4028">
                  <c:v>-297.47451562540999</c:v>
                </c:pt>
                <c:pt idx="4029">
                  <c:v>-297.37490955213298</c:v>
                </c:pt>
                <c:pt idx="4030">
                  <c:v>-297.27530385666199</c:v>
                </c:pt>
                <c:pt idx="4031">
                  <c:v>-297.17569853917797</c:v>
                </c:pt>
                <c:pt idx="4032">
                  <c:v>-297.07609359986498</c:v>
                </c:pt>
                <c:pt idx="4033">
                  <c:v>-296.97648903890303</c:v>
                </c:pt>
                <c:pt idx="4034">
                  <c:v>-296.87688485647499</c:v>
                </c:pt>
                <c:pt idx="4035">
                  <c:v>-296.77728105276299</c:v>
                </c:pt>
                <c:pt idx="4036">
                  <c:v>-296.67767762794898</c:v>
                </c:pt>
                <c:pt idx="4037">
                  <c:v>-296.578074582216</c:v>
                </c:pt>
                <c:pt idx="4038">
                  <c:v>-296.47847191574402</c:v>
                </c:pt>
                <c:pt idx="4039">
                  <c:v>-296.37886962871698</c:v>
                </c:pt>
                <c:pt idx="4040">
                  <c:v>-296.27926772131599</c:v>
                </c:pt>
                <c:pt idx="4041">
                  <c:v>-296.17966619372299</c:v>
                </c:pt>
                <c:pt idx="4042">
                  <c:v>-296.08006504612098</c:v>
                </c:pt>
                <c:pt idx="4043">
                  <c:v>-295.98046427869099</c:v>
                </c:pt>
                <c:pt idx="4044">
                  <c:v>-295.880863891616</c:v>
                </c:pt>
                <c:pt idx="4045">
                  <c:v>-295.78126388507701</c:v>
                </c:pt>
                <c:pt idx="4046">
                  <c:v>-295.68166425925699</c:v>
                </c:pt>
                <c:pt idx="4047">
                  <c:v>-295.58206501433699</c:v>
                </c:pt>
                <c:pt idx="4048">
                  <c:v>-295.48246615049999</c:v>
                </c:pt>
                <c:pt idx="4049">
                  <c:v>-295.382867667928</c:v>
                </c:pt>
                <c:pt idx="4050">
                  <c:v>-295.28326956680303</c:v>
                </c:pt>
                <c:pt idx="4051">
                  <c:v>-295.18367184730698</c:v>
                </c:pt>
                <c:pt idx="4052">
                  <c:v>-295.08407450962102</c:v>
                </c:pt>
                <c:pt idx="4053">
                  <c:v>-294.984477553928</c:v>
                </c:pt>
                <c:pt idx="4054">
                  <c:v>-294.88488098041</c:v>
                </c:pt>
                <c:pt idx="4055">
                  <c:v>-294.78528478925</c:v>
                </c:pt>
                <c:pt idx="4056">
                  <c:v>-294.68568898062802</c:v>
                </c:pt>
                <c:pt idx="4057">
                  <c:v>-294.58609355472697</c:v>
                </c:pt>
                <c:pt idx="4058">
                  <c:v>-294.48649851173002</c:v>
                </c:pt>
                <c:pt idx="4059">
                  <c:v>-294.38690385181798</c:v>
                </c:pt>
                <c:pt idx="4060">
                  <c:v>-294.28730957517303</c:v>
                </c:pt>
                <c:pt idx="4061">
                  <c:v>-294.18771568197701</c:v>
                </c:pt>
                <c:pt idx="4062">
                  <c:v>-294.08812217241302</c:v>
                </c:pt>
                <c:pt idx="4063">
                  <c:v>-293.98852904666097</c:v>
                </c:pt>
                <c:pt idx="4064">
                  <c:v>-293.888936304906</c:v>
                </c:pt>
                <c:pt idx="4065">
                  <c:v>-293.78934394732801</c:v>
                </c:pt>
                <c:pt idx="4066">
                  <c:v>-293.68975197410902</c:v>
                </c:pt>
                <c:pt idx="4067">
                  <c:v>-293.590160385432</c:v>
                </c:pt>
                <c:pt idx="4068">
                  <c:v>-293.49056918147897</c:v>
                </c:pt>
                <c:pt idx="4069">
                  <c:v>-293.39097836243099</c:v>
                </c:pt>
                <c:pt idx="4070">
                  <c:v>-293.29138792847101</c:v>
                </c:pt>
                <c:pt idx="4071">
                  <c:v>-293.19179787978101</c:v>
                </c:pt>
                <c:pt idx="4072">
                  <c:v>-293.09220821654202</c:v>
                </c:pt>
                <c:pt idx="4073">
                  <c:v>-292.99261893893799</c:v>
                </c:pt>
                <c:pt idx="4074">
                  <c:v>-292.89303004714901</c:v>
                </c:pt>
                <c:pt idx="4075">
                  <c:v>-292.79344154135902</c:v>
                </c:pt>
                <c:pt idx="4076">
                  <c:v>-292.69385342174797</c:v>
                </c:pt>
                <c:pt idx="4077">
                  <c:v>-292.59426568849898</c:v>
                </c:pt>
                <c:pt idx="4078">
                  <c:v>-292.49467834179501</c:v>
                </c:pt>
                <c:pt idx="4079">
                  <c:v>-292.395091381817</c:v>
                </c:pt>
                <c:pt idx="4080">
                  <c:v>-292.29550480874701</c:v>
                </c:pt>
                <c:pt idx="4081">
                  <c:v>-292.19591862276701</c:v>
                </c:pt>
                <c:pt idx="4082">
                  <c:v>-292.096332824059</c:v>
                </c:pt>
                <c:pt idx="4083">
                  <c:v>-291.99674741280597</c:v>
                </c:pt>
                <c:pt idx="4084">
                  <c:v>-291.89716238918902</c:v>
                </c:pt>
                <c:pt idx="4085">
                  <c:v>-291.79757775339101</c:v>
                </c:pt>
                <c:pt idx="4086">
                  <c:v>-291.69799350559299</c:v>
                </c:pt>
                <c:pt idx="4087">
                  <c:v>-291.59840964597799</c:v>
                </c:pt>
                <c:pt idx="4088">
                  <c:v>-291.49882617472701</c:v>
                </c:pt>
                <c:pt idx="4089">
                  <c:v>-291.39924309202303</c:v>
                </c:pt>
                <c:pt idx="4090">
                  <c:v>-291.29966039804799</c:v>
                </c:pt>
                <c:pt idx="4091">
                  <c:v>-291.20007809298301</c:v>
                </c:pt>
                <c:pt idx="4092">
                  <c:v>-291.100496177011</c:v>
                </c:pt>
                <c:pt idx="4093">
                  <c:v>-291.00091465031301</c:v>
                </c:pt>
                <c:pt idx="4094">
                  <c:v>-290.90133351307202</c:v>
                </c:pt>
                <c:pt idx="4095">
                  <c:v>-290.80175276546902</c:v>
                </c:pt>
                <c:pt idx="4096">
                  <c:v>-290.70217240768699</c:v>
                </c:pt>
                <c:pt idx="4097">
                  <c:v>-290.602592439906</c:v>
                </c:pt>
                <c:pt idx="4098">
                  <c:v>-290.50301286231002</c:v>
                </c:pt>
                <c:pt idx="4099">
                  <c:v>-290.40343367508001</c:v>
                </c:pt>
                <c:pt idx="4100">
                  <c:v>-290.303854878398</c:v>
                </c:pt>
                <c:pt idx="4101">
                  <c:v>-290.20427647244702</c:v>
                </c:pt>
                <c:pt idx="4102">
                  <c:v>-290.10469845740698</c:v>
                </c:pt>
                <c:pt idx="4103">
                  <c:v>-290.00512083346098</c:v>
                </c:pt>
                <c:pt idx="4104">
                  <c:v>-289.90554360079102</c:v>
                </c:pt>
                <c:pt idx="4105">
                  <c:v>-289.80596675957901</c:v>
                </c:pt>
                <c:pt idx="4106">
                  <c:v>-289.70639031000701</c:v>
                </c:pt>
                <c:pt idx="4107">
                  <c:v>-289.60681425225903</c:v>
                </c:pt>
                <c:pt idx="4108">
                  <c:v>-289.50723858651401</c:v>
                </c:pt>
                <c:pt idx="4109">
                  <c:v>-289.40766331295703</c:v>
                </c:pt>
                <c:pt idx="4110">
                  <c:v>-289.308088431768</c:v>
                </c:pt>
                <c:pt idx="4111">
                  <c:v>-289.20851394313098</c:v>
                </c:pt>
                <c:pt idx="4112">
                  <c:v>-289.108939847226</c:v>
                </c:pt>
                <c:pt idx="4113">
                  <c:v>-289.00936614423699</c:v>
                </c:pt>
                <c:pt idx="4114">
                  <c:v>-288.90979283434501</c:v>
                </c:pt>
                <c:pt idx="4115">
                  <c:v>-288.81021991773298</c:v>
                </c:pt>
                <c:pt idx="4116">
                  <c:v>-288.710647394582</c:v>
                </c:pt>
                <c:pt idx="4117">
                  <c:v>-288.61107526507499</c:v>
                </c:pt>
                <c:pt idx="4118">
                  <c:v>-288.51150352939402</c:v>
                </c:pt>
                <c:pt idx="4119">
                  <c:v>-288.41193218772003</c:v>
                </c:pt>
                <c:pt idx="4120">
                  <c:v>-288.31236124023701</c:v>
                </c:pt>
                <c:pt idx="4121">
                  <c:v>-288.21279068712602</c:v>
                </c:pt>
                <c:pt idx="4122">
                  <c:v>-288.113220528569</c:v>
                </c:pt>
                <c:pt idx="4123">
                  <c:v>-288.01365076474798</c:v>
                </c:pt>
                <c:pt idx="4124">
                  <c:v>-287.91408139584502</c:v>
                </c:pt>
                <c:pt idx="4125">
                  <c:v>-287.81451242204298</c:v>
                </c:pt>
                <c:pt idx="4126">
                  <c:v>-287.71494384352297</c:v>
                </c:pt>
                <c:pt idx="4127">
                  <c:v>-287.61537566046701</c:v>
                </c:pt>
                <c:pt idx="4128">
                  <c:v>-287.51580787305801</c:v>
                </c:pt>
                <c:pt idx="4129">
                  <c:v>-287.41624048147702</c:v>
                </c:pt>
                <c:pt idx="4130">
                  <c:v>-287.31667348590702</c:v>
                </c:pt>
                <c:pt idx="4131">
                  <c:v>-287.21710688653002</c:v>
                </c:pt>
                <c:pt idx="4132">
                  <c:v>-287.11754068352701</c:v>
                </c:pt>
                <c:pt idx="4133">
                  <c:v>-287.01797487708001</c:v>
                </c:pt>
                <c:pt idx="4134">
                  <c:v>-286.91840946737301</c:v>
                </c:pt>
                <c:pt idx="4135">
                  <c:v>-286.81884445458599</c:v>
                </c:pt>
                <c:pt idx="4136">
                  <c:v>-286.71927983890203</c:v>
                </c:pt>
                <c:pt idx="4137">
                  <c:v>-286.61971562050201</c:v>
                </c:pt>
                <c:pt idx="4138">
                  <c:v>-286.52015179956999</c:v>
                </c:pt>
                <c:pt idx="4139">
                  <c:v>-286.42058837628599</c:v>
                </c:pt>
                <c:pt idx="4140">
                  <c:v>-286.32102535083402</c:v>
                </c:pt>
                <c:pt idx="4141">
                  <c:v>-286.22146272339398</c:v>
                </c:pt>
                <c:pt idx="4142">
                  <c:v>-286.12190049414897</c:v>
                </c:pt>
                <c:pt idx="4143">
                  <c:v>-286.022338663281</c:v>
                </c:pt>
                <c:pt idx="4144">
                  <c:v>-285.922777230973</c:v>
                </c:pt>
                <c:pt idx="4145">
                  <c:v>-285.82321619740497</c:v>
                </c:pt>
                <c:pt idx="4146">
                  <c:v>-285.723655562761</c:v>
                </c:pt>
                <c:pt idx="4147">
                  <c:v>-285.62409532722199</c:v>
                </c:pt>
                <c:pt idx="4148">
                  <c:v>-285.52453549096998</c:v>
                </c:pt>
                <c:pt idx="4149">
                  <c:v>-285.42497605418703</c:v>
                </c:pt>
                <c:pt idx="4150">
                  <c:v>-285.325417017056</c:v>
                </c:pt>
                <c:pt idx="4151">
                  <c:v>-285.22585837975799</c:v>
                </c:pt>
                <c:pt idx="4152">
                  <c:v>-285.126300142476</c:v>
                </c:pt>
                <c:pt idx="4153">
                  <c:v>-285.026742305391</c:v>
                </c:pt>
                <c:pt idx="4154">
                  <c:v>-284.92718486868603</c:v>
                </c:pt>
                <c:pt idx="4155">
                  <c:v>-284.82762783254202</c:v>
                </c:pt>
                <c:pt idx="4156">
                  <c:v>-284.72807119714201</c:v>
                </c:pt>
                <c:pt idx="4157">
                  <c:v>-284.62851496266802</c:v>
                </c:pt>
                <c:pt idx="4158">
                  <c:v>-284.52895912930097</c:v>
                </c:pt>
                <c:pt idx="4159">
                  <c:v>-284.42940369722402</c:v>
                </c:pt>
                <c:pt idx="4160">
                  <c:v>-284.329848666619</c:v>
                </c:pt>
                <c:pt idx="4161">
                  <c:v>-284.23029403766799</c:v>
                </c:pt>
                <c:pt idx="4162">
                  <c:v>-284.130739810553</c:v>
                </c:pt>
                <c:pt idx="4163">
                  <c:v>-284.03118598545598</c:v>
                </c:pt>
                <c:pt idx="4164">
                  <c:v>-283.931632562559</c:v>
                </c:pt>
                <c:pt idx="4165">
                  <c:v>-283.83207954204403</c:v>
                </c:pt>
                <c:pt idx="4166">
                  <c:v>-283.73252692409397</c:v>
                </c:pt>
                <c:pt idx="4167">
                  <c:v>-283.63297470888898</c:v>
                </c:pt>
                <c:pt idx="4168">
                  <c:v>-283.53342289661299</c:v>
                </c:pt>
                <c:pt idx="4169">
                  <c:v>-283.43387148744699</c:v>
                </c:pt>
                <c:pt idx="4170">
                  <c:v>-283.33432048157403</c:v>
                </c:pt>
                <c:pt idx="4171">
                  <c:v>-283.23476987917502</c:v>
                </c:pt>
                <c:pt idx="4172">
                  <c:v>-283.13521968043199</c:v>
                </c:pt>
                <c:pt idx="4173">
                  <c:v>-283.03566988552802</c:v>
                </c:pt>
                <c:pt idx="4174">
                  <c:v>-282.936120494644</c:v>
                </c:pt>
                <c:pt idx="4175">
                  <c:v>-282.83657150796301</c:v>
                </c:pt>
                <c:pt idx="4176">
                  <c:v>-282.73702292566702</c:v>
                </c:pt>
                <c:pt idx="4177">
                  <c:v>-282.63747474793797</c:v>
                </c:pt>
                <c:pt idx="4178">
                  <c:v>-282.53792697495697</c:v>
                </c:pt>
                <c:pt idx="4179">
                  <c:v>-282.43837960690701</c:v>
                </c:pt>
                <c:pt idx="4180">
                  <c:v>-282.33883264397002</c:v>
                </c:pt>
                <c:pt idx="4181">
                  <c:v>-282.23928608632798</c:v>
                </c:pt>
                <c:pt idx="4182">
                  <c:v>-282.139739934163</c:v>
                </c:pt>
                <c:pt idx="4183">
                  <c:v>-282.04019418765699</c:v>
                </c:pt>
                <c:pt idx="4184">
                  <c:v>-281.94064884699299</c:v>
                </c:pt>
                <c:pt idx="4185">
                  <c:v>-281.841103912351</c:v>
                </c:pt>
                <c:pt idx="4186">
                  <c:v>-281.74155938391402</c:v>
                </c:pt>
                <c:pt idx="4187">
                  <c:v>-281.64201526186503</c:v>
                </c:pt>
                <c:pt idx="4188">
                  <c:v>-281.542471546385</c:v>
                </c:pt>
                <c:pt idx="4189">
                  <c:v>-281.44292823765699</c:v>
                </c:pt>
                <c:pt idx="4190">
                  <c:v>-281.34338533586202</c:v>
                </c:pt>
                <c:pt idx="4191">
                  <c:v>-281.24384284118202</c:v>
                </c:pt>
                <c:pt idx="4192">
                  <c:v>-281.1443007538</c:v>
                </c:pt>
                <c:pt idx="4193">
                  <c:v>-281.04475907389701</c:v>
                </c:pt>
                <c:pt idx="4194">
                  <c:v>-280.94521780165599</c:v>
                </c:pt>
                <c:pt idx="4195">
                  <c:v>-280.84567693725802</c:v>
                </c:pt>
                <c:pt idx="4196">
                  <c:v>-280.74613648088598</c:v>
                </c:pt>
                <c:pt idx="4197">
                  <c:v>-280.64659643272199</c:v>
                </c:pt>
                <c:pt idx="4198">
                  <c:v>-280.54705679294699</c:v>
                </c:pt>
                <c:pt idx="4199">
                  <c:v>-280.44751756174401</c:v>
                </c:pt>
                <c:pt idx="4200">
                  <c:v>-280.34797873929398</c:v>
                </c:pt>
                <c:pt idx="4201">
                  <c:v>-280.24844032578102</c:v>
                </c:pt>
                <c:pt idx="4202">
                  <c:v>-280.14890232138498</c:v>
                </c:pt>
                <c:pt idx="4203">
                  <c:v>-280.04936472628901</c:v>
                </c:pt>
                <c:pt idx="4204">
                  <c:v>-279.94982754067502</c:v>
                </c:pt>
                <c:pt idx="4205">
                  <c:v>-279.85029076472398</c:v>
                </c:pt>
                <c:pt idx="4206">
                  <c:v>-279.75075439862002</c:v>
                </c:pt>
                <c:pt idx="4207">
                  <c:v>-279.65121844254298</c:v>
                </c:pt>
                <c:pt idx="4208">
                  <c:v>-279.55168289667699</c:v>
                </c:pt>
                <c:pt idx="4209">
                  <c:v>-279.45214776120201</c:v>
                </c:pt>
                <c:pt idx="4210">
                  <c:v>-279.35261303630199</c:v>
                </c:pt>
                <c:pt idx="4211">
                  <c:v>-279.253078722157</c:v>
                </c:pt>
                <c:pt idx="4212">
                  <c:v>-279.15354481895099</c:v>
                </c:pt>
                <c:pt idx="4213">
                  <c:v>-279.05401132686501</c:v>
                </c:pt>
                <c:pt idx="4214">
                  <c:v>-278.95447824608101</c:v>
                </c:pt>
                <c:pt idx="4215">
                  <c:v>-278.85494557678197</c:v>
                </c:pt>
                <c:pt idx="4216">
                  <c:v>-278.755413319149</c:v>
                </c:pt>
                <c:pt idx="4217">
                  <c:v>-278.65588147336501</c:v>
                </c:pt>
                <c:pt idx="4218">
                  <c:v>-278.556350039611</c:v>
                </c:pt>
                <c:pt idx="4219">
                  <c:v>-278.45681901807001</c:v>
                </c:pt>
                <c:pt idx="4220">
                  <c:v>-278.35728840892398</c:v>
                </c:pt>
                <c:pt idx="4221">
                  <c:v>-278.25775821235402</c:v>
                </c:pt>
                <c:pt idx="4222">
                  <c:v>-278.15822842854402</c:v>
                </c:pt>
                <c:pt idx="4223">
                  <c:v>-278.05869905767503</c:v>
                </c:pt>
                <c:pt idx="4224">
                  <c:v>-277.95917009992797</c:v>
                </c:pt>
                <c:pt idx="4225">
                  <c:v>-277.85964155548697</c:v>
                </c:pt>
                <c:pt idx="4226">
                  <c:v>-277.76011342453302</c:v>
                </c:pt>
                <c:pt idx="4227">
                  <c:v>-277.660585707248</c:v>
                </c:pt>
                <c:pt idx="4228">
                  <c:v>-277.561058403814</c:v>
                </c:pt>
                <c:pt idx="4229">
                  <c:v>-277.46153151441399</c:v>
                </c:pt>
                <c:pt idx="4230">
                  <c:v>-277.36200503922998</c:v>
                </c:pt>
                <c:pt idx="4231">
                  <c:v>-277.26247897844303</c:v>
                </c:pt>
                <c:pt idx="4232">
                  <c:v>-277.16295333223502</c:v>
                </c:pt>
                <c:pt idx="4233">
                  <c:v>-277.06342810079002</c:v>
                </c:pt>
                <c:pt idx="4234">
                  <c:v>-276.96390328428799</c:v>
                </c:pt>
                <c:pt idx="4235">
                  <c:v>-276.86437888291198</c:v>
                </c:pt>
                <c:pt idx="4236">
                  <c:v>-276.76485489684399</c:v>
                </c:pt>
                <c:pt idx="4237">
                  <c:v>-276.66533132626603</c:v>
                </c:pt>
                <c:pt idx="4238">
                  <c:v>-276.56580817135898</c:v>
                </c:pt>
                <c:pt idx="4239">
                  <c:v>-276.46628543230702</c:v>
                </c:pt>
                <c:pt idx="4240">
                  <c:v>-276.36676310928999</c:v>
                </c:pt>
                <c:pt idx="4241">
                  <c:v>-276.26724120249202</c:v>
                </c:pt>
                <c:pt idx="4242">
                  <c:v>-276.16771971209403</c:v>
                </c:pt>
                <c:pt idx="4243">
                  <c:v>-276.06819863827701</c:v>
                </c:pt>
                <c:pt idx="4244">
                  <c:v>-275.96867798122503</c:v>
                </c:pt>
                <c:pt idx="4245">
                  <c:v>-275.86915774111901</c:v>
                </c:pt>
                <c:pt idx="4246">
                  <c:v>-275.76963791814097</c:v>
                </c:pt>
                <c:pt idx="4247">
                  <c:v>-275.67011851247298</c:v>
                </c:pt>
                <c:pt idx="4248">
                  <c:v>-275.57059952429597</c:v>
                </c:pt>
                <c:pt idx="4249">
                  <c:v>-275.471080953794</c:v>
                </c:pt>
                <c:pt idx="4250">
                  <c:v>-275.371562801148</c:v>
                </c:pt>
                <c:pt idx="4251">
                  <c:v>-275.27204506654101</c:v>
                </c:pt>
                <c:pt idx="4252">
                  <c:v>-275.17252775015299</c:v>
                </c:pt>
                <c:pt idx="4253">
                  <c:v>-275.07301085216699</c:v>
                </c:pt>
                <c:pt idx="4254">
                  <c:v>-274.973494372765</c:v>
                </c:pt>
                <c:pt idx="4255">
                  <c:v>-274.87397831212797</c:v>
                </c:pt>
                <c:pt idx="4256">
                  <c:v>-274.77446267044002</c:v>
                </c:pt>
                <c:pt idx="4257">
                  <c:v>-274.674947447882</c:v>
                </c:pt>
                <c:pt idx="4258">
                  <c:v>-274.57543264463601</c:v>
                </c:pt>
                <c:pt idx="4259">
                  <c:v>-274.47591826088302</c:v>
                </c:pt>
                <c:pt idx="4260">
                  <c:v>-274.37640429680698</c:v>
                </c:pt>
                <c:pt idx="4261">
                  <c:v>-274.27689075258797</c:v>
                </c:pt>
                <c:pt idx="4262">
                  <c:v>-274.17737762841</c:v>
                </c:pt>
                <c:pt idx="4263">
                  <c:v>-274.07786492445501</c:v>
                </c:pt>
                <c:pt idx="4264">
                  <c:v>-273.97835264090401</c:v>
                </c:pt>
                <c:pt idx="4265">
                  <c:v>-273.87884077794001</c:v>
                </c:pt>
                <c:pt idx="4266">
                  <c:v>-273.77932933574499</c:v>
                </c:pt>
                <c:pt idx="4267">
                  <c:v>-273.67981831450101</c:v>
                </c:pt>
                <c:pt idx="4268">
                  <c:v>-273.58030771439002</c:v>
                </c:pt>
                <c:pt idx="4269">
                  <c:v>-273.480797535595</c:v>
                </c:pt>
                <c:pt idx="4270">
                  <c:v>-273.38128777829701</c:v>
                </c:pt>
                <c:pt idx="4271">
                  <c:v>-273.28177844267799</c:v>
                </c:pt>
                <c:pt idx="4272">
                  <c:v>-273.18226952892002</c:v>
                </c:pt>
                <c:pt idx="4273">
                  <c:v>-273.08276103720601</c:v>
                </c:pt>
                <c:pt idx="4274">
                  <c:v>-272.98325296771702</c:v>
                </c:pt>
                <c:pt idx="4275">
                  <c:v>-272.88374532063602</c:v>
                </c:pt>
                <c:pt idx="4276">
                  <c:v>-272.78423809614497</c:v>
                </c:pt>
                <c:pt idx="4277">
                  <c:v>-272.68473129442498</c:v>
                </c:pt>
                <c:pt idx="4278">
                  <c:v>-272.58522491565901</c:v>
                </c:pt>
                <c:pt idx="4279">
                  <c:v>-272.48571896002801</c:v>
                </c:pt>
                <c:pt idx="4280">
                  <c:v>-272.38621342771501</c:v>
                </c:pt>
                <c:pt idx="4281">
                  <c:v>-272.28670831890201</c:v>
                </c:pt>
                <c:pt idx="4282">
                  <c:v>-272.18720363377003</c:v>
                </c:pt>
                <c:pt idx="4283">
                  <c:v>-272.08769937250202</c:v>
                </c:pt>
                <c:pt idx="4284">
                  <c:v>-271.98819553528</c:v>
                </c:pt>
                <c:pt idx="4285">
                  <c:v>-271.88869212228599</c:v>
                </c:pt>
                <c:pt idx="4286">
                  <c:v>-271.789189133702</c:v>
                </c:pt>
                <c:pt idx="4287">
                  <c:v>-271.68968656970901</c:v>
                </c:pt>
                <c:pt idx="4288">
                  <c:v>-271.59018443049098</c:v>
                </c:pt>
                <c:pt idx="4289">
                  <c:v>-271.49068271622798</c:v>
                </c:pt>
                <c:pt idx="4290">
                  <c:v>-271.39118142710299</c:v>
                </c:pt>
                <c:pt idx="4291">
                  <c:v>-271.291680563299</c:v>
                </c:pt>
                <c:pt idx="4292">
                  <c:v>-271.19218012499601</c:v>
                </c:pt>
                <c:pt idx="4293">
                  <c:v>-271.09268011237799</c:v>
                </c:pt>
                <c:pt idx="4294">
                  <c:v>-270.99318052562501</c:v>
                </c:pt>
                <c:pt idx="4295">
                  <c:v>-270.89368136492101</c:v>
                </c:pt>
                <c:pt idx="4296">
                  <c:v>-270.79418263044698</c:v>
                </c:pt>
                <c:pt idx="4297">
                  <c:v>-270.69468432238602</c:v>
                </c:pt>
                <c:pt idx="4298">
                  <c:v>-270.59518644091798</c:v>
                </c:pt>
                <c:pt idx="4299">
                  <c:v>-270.49568898622698</c:v>
                </c:pt>
                <c:pt idx="4300">
                  <c:v>-270.396191958494</c:v>
                </c:pt>
                <c:pt idx="4301">
                  <c:v>-270.296695357901</c:v>
                </c:pt>
                <c:pt idx="4302">
                  <c:v>-270.19719918463102</c:v>
                </c:pt>
                <c:pt idx="4303">
                  <c:v>-270.09770343886498</c:v>
                </c:pt>
                <c:pt idx="4304">
                  <c:v>-269.99820812078502</c:v>
                </c:pt>
                <c:pt idx="4305">
                  <c:v>-269.898713230574</c:v>
                </c:pt>
                <c:pt idx="4306">
                  <c:v>-269.79921876841303</c:v>
                </c:pt>
                <c:pt idx="4307">
                  <c:v>-269.69972473448399</c:v>
                </c:pt>
                <c:pt idx="4308">
                  <c:v>-269.60023112896999</c:v>
                </c:pt>
                <c:pt idx="4309">
                  <c:v>-269.50073795205202</c:v>
                </c:pt>
                <c:pt idx="4310">
                  <c:v>-269.40124520391203</c:v>
                </c:pt>
                <c:pt idx="4311">
                  <c:v>-269.30175288473299</c:v>
                </c:pt>
                <c:pt idx="4312">
                  <c:v>-269.20226099469602</c:v>
                </c:pt>
                <c:pt idx="4313">
                  <c:v>-269.10276953398301</c:v>
                </c:pt>
                <c:pt idx="4314">
                  <c:v>-269.00327850277699</c:v>
                </c:pt>
                <c:pt idx="4315">
                  <c:v>-268.90378790125902</c:v>
                </c:pt>
                <c:pt idx="4316">
                  <c:v>-268.80429772961202</c:v>
                </c:pt>
                <c:pt idx="4317">
                  <c:v>-268.70480798801702</c:v>
                </c:pt>
                <c:pt idx="4318">
                  <c:v>-268.60531867665702</c:v>
                </c:pt>
                <c:pt idx="4319">
                  <c:v>-268.505829795713</c:v>
                </c:pt>
                <c:pt idx="4320">
                  <c:v>-268.40634134536799</c:v>
                </c:pt>
                <c:pt idx="4321">
                  <c:v>-268.30685332580401</c:v>
                </c:pt>
                <c:pt idx="4322">
                  <c:v>-268.207365737202</c:v>
                </c:pt>
                <c:pt idx="4323">
                  <c:v>-268.107878579746</c:v>
                </c:pt>
                <c:pt idx="4324">
                  <c:v>-268.00839185361599</c:v>
                </c:pt>
                <c:pt idx="4325">
                  <c:v>-267.908905558995</c:v>
                </c:pt>
                <c:pt idx="4326">
                  <c:v>-267.80941969606499</c:v>
                </c:pt>
                <c:pt idx="4327">
                  <c:v>-267.70993426500797</c:v>
                </c:pt>
                <c:pt idx="4328">
                  <c:v>-267.61044926600698</c:v>
                </c:pt>
                <c:pt idx="4329">
                  <c:v>-267.51096469924198</c:v>
                </c:pt>
                <c:pt idx="4330">
                  <c:v>-267.41148056489601</c:v>
                </c:pt>
                <c:pt idx="4331">
                  <c:v>-267.31199686315199</c:v>
                </c:pt>
                <c:pt idx="4332">
                  <c:v>-267.21251359419102</c:v>
                </c:pt>
                <c:pt idx="4333">
                  <c:v>-267.11303075819501</c:v>
                </c:pt>
                <c:pt idx="4334">
                  <c:v>-267.01354835534602</c:v>
                </c:pt>
                <c:pt idx="4335">
                  <c:v>-266.91406638582703</c:v>
                </c:pt>
                <c:pt idx="4336">
                  <c:v>-266.81458484981903</c:v>
                </c:pt>
                <c:pt idx="4337">
                  <c:v>-266.71510374750397</c:v>
                </c:pt>
                <c:pt idx="4338">
                  <c:v>-266.61562307906598</c:v>
                </c:pt>
                <c:pt idx="4339">
                  <c:v>-266.516142844684</c:v>
                </c:pt>
                <c:pt idx="4340">
                  <c:v>-266.41666304454202</c:v>
                </c:pt>
                <c:pt idx="4341">
                  <c:v>-266.317183678822</c:v>
                </c:pt>
                <c:pt idx="4342">
                  <c:v>-266.21770474770602</c:v>
                </c:pt>
                <c:pt idx="4343">
                  <c:v>-266.11822625137501</c:v>
                </c:pt>
                <c:pt idx="4344">
                  <c:v>-266.01874819001301</c:v>
                </c:pt>
                <c:pt idx="4345">
                  <c:v>-265.91927056380001</c:v>
                </c:pt>
                <c:pt idx="4346">
                  <c:v>-265.81979337291801</c:v>
                </c:pt>
                <c:pt idx="4347">
                  <c:v>-265.72031661755102</c:v>
                </c:pt>
                <c:pt idx="4348">
                  <c:v>-265.62084029788002</c:v>
                </c:pt>
                <c:pt idx="4349">
                  <c:v>-265.52136441408697</c:v>
                </c:pt>
                <c:pt idx="4350">
                  <c:v>-265.421888966354</c:v>
                </c:pt>
                <c:pt idx="4351">
                  <c:v>-265.32241395486301</c:v>
                </c:pt>
                <c:pt idx="4352">
                  <c:v>-265.222939379796</c:v>
                </c:pt>
                <c:pt idx="4353">
                  <c:v>-265.12346524133602</c:v>
                </c:pt>
                <c:pt idx="4354">
                  <c:v>-265.02399153966297</c:v>
                </c:pt>
                <c:pt idx="4355">
                  <c:v>-264.92451827496097</c:v>
                </c:pt>
                <c:pt idx="4356">
                  <c:v>-264.82504544741101</c:v>
                </c:pt>
                <c:pt idx="4357">
                  <c:v>-264.72557305719602</c:v>
                </c:pt>
                <c:pt idx="4358">
                  <c:v>-264.626101104496</c:v>
                </c:pt>
                <c:pt idx="4359">
                  <c:v>-264.52662958949497</c:v>
                </c:pt>
                <c:pt idx="4360">
                  <c:v>-264.427158512375</c:v>
                </c:pt>
                <c:pt idx="4361">
                  <c:v>-264.32768787331599</c:v>
                </c:pt>
                <c:pt idx="4362">
                  <c:v>-264.22821767250298</c:v>
                </c:pt>
                <c:pt idx="4363">
                  <c:v>-264.12874791011501</c:v>
                </c:pt>
                <c:pt idx="4364">
                  <c:v>-264.02927858633598</c:v>
                </c:pt>
                <c:pt idx="4365">
                  <c:v>-263.92980970134801</c:v>
                </c:pt>
                <c:pt idx="4366">
                  <c:v>-263.83034125533197</c:v>
                </c:pt>
                <c:pt idx="4367">
                  <c:v>-263.73087324847103</c:v>
                </c:pt>
                <c:pt idx="4368">
                  <c:v>-263.63140568094599</c:v>
                </c:pt>
                <c:pt idx="4369">
                  <c:v>-263.53193855294001</c:v>
                </c:pt>
                <c:pt idx="4370">
                  <c:v>-263.43247186463498</c:v>
                </c:pt>
                <c:pt idx="4371">
                  <c:v>-263.33300561621201</c:v>
                </c:pt>
                <c:pt idx="4372">
                  <c:v>-263.23353980785402</c:v>
                </c:pt>
                <c:pt idx="4373">
                  <c:v>-263.13407443974199</c:v>
                </c:pt>
                <c:pt idx="4374">
                  <c:v>-263.03460951205898</c:v>
                </c:pt>
                <c:pt idx="4375">
                  <c:v>-262.93514502498698</c:v>
                </c:pt>
                <c:pt idx="4376">
                  <c:v>-262.83568097870801</c:v>
                </c:pt>
                <c:pt idx="4377">
                  <c:v>-262.73621737340301</c:v>
                </c:pt>
                <c:pt idx="4378">
                  <c:v>-262.63675420925603</c:v>
                </c:pt>
                <c:pt idx="4379">
                  <c:v>-262.53729148644697</c:v>
                </c:pt>
                <c:pt idx="4380">
                  <c:v>-262.43782920515901</c:v>
                </c:pt>
                <c:pt idx="4381">
                  <c:v>-262.33836736557402</c:v>
                </c:pt>
                <c:pt idx="4382">
                  <c:v>-262.23890596787498</c:v>
                </c:pt>
                <c:pt idx="4383">
                  <c:v>-262.13944501224199</c:v>
                </c:pt>
                <c:pt idx="4384">
                  <c:v>-262.03998449885802</c:v>
                </c:pt>
                <c:pt idx="4385">
                  <c:v>-261.94052442790502</c:v>
                </c:pt>
                <c:pt idx="4386">
                  <c:v>-261.84106479956603</c:v>
                </c:pt>
                <c:pt idx="4387">
                  <c:v>-261.74160561402101</c:v>
                </c:pt>
                <c:pt idx="4388">
                  <c:v>-261.64214687145397</c:v>
                </c:pt>
                <c:pt idx="4389">
                  <c:v>-261.54268857204602</c:v>
                </c:pt>
                <c:pt idx="4390">
                  <c:v>-261.44323071597898</c:v>
                </c:pt>
                <c:pt idx="4391">
                  <c:v>-261.34377330343602</c:v>
                </c:pt>
                <c:pt idx="4392">
                  <c:v>-261.24431633459699</c:v>
                </c:pt>
                <c:pt idx="4393">
                  <c:v>-261.14485980964702</c:v>
                </c:pt>
                <c:pt idx="4394">
                  <c:v>-261.045403728765</c:v>
                </c:pt>
                <c:pt idx="4395">
                  <c:v>-260.94594809213498</c:v>
                </c:pt>
                <c:pt idx="4396">
                  <c:v>-260.84649289993803</c:v>
                </c:pt>
                <c:pt idx="4397">
                  <c:v>-260.74703815235699</c:v>
                </c:pt>
                <c:pt idx="4398">
                  <c:v>-260.64758384957298</c:v>
                </c:pt>
                <c:pt idx="4399">
                  <c:v>-260.54812999176897</c:v>
                </c:pt>
                <c:pt idx="4400">
                  <c:v>-260.44867657912602</c:v>
                </c:pt>
                <c:pt idx="4401">
                  <c:v>-260.34922361182601</c:v>
                </c:pt>
                <c:pt idx="4402">
                  <c:v>-260.24977109005198</c:v>
                </c:pt>
                <c:pt idx="4403">
                  <c:v>-260.15031901398601</c:v>
                </c:pt>
                <c:pt idx="4404">
                  <c:v>-260.05086738380902</c:v>
                </c:pt>
                <c:pt idx="4405">
                  <c:v>-259.95141619970298</c:v>
                </c:pt>
                <c:pt idx="4406">
                  <c:v>-259.85196546185102</c:v>
                </c:pt>
                <c:pt idx="4407">
                  <c:v>-259.75251517043398</c:v>
                </c:pt>
                <c:pt idx="4408">
                  <c:v>-259.653065325635</c:v>
                </c:pt>
                <c:pt idx="4409">
                  <c:v>-259.55361592763597</c:v>
                </c:pt>
                <c:pt idx="4410">
                  <c:v>-259.45416697661801</c:v>
                </c:pt>
                <c:pt idx="4411">
                  <c:v>-259.35471847276301</c:v>
                </c:pt>
                <c:pt idx="4412">
                  <c:v>-259.25527041625497</c:v>
                </c:pt>
                <c:pt idx="4413">
                  <c:v>-259.15582280727301</c:v>
                </c:pt>
                <c:pt idx="4414">
                  <c:v>-259.05637564600102</c:v>
                </c:pt>
                <c:pt idx="4415">
                  <c:v>-258.956928932621</c:v>
                </c:pt>
                <c:pt idx="4416">
                  <c:v>-258.857482667314</c:v>
                </c:pt>
                <c:pt idx="4417">
                  <c:v>-258.75803685026301</c:v>
                </c:pt>
                <c:pt idx="4418">
                  <c:v>-258.65859148164998</c:v>
                </c:pt>
                <c:pt idx="4419">
                  <c:v>-258.55914656165601</c:v>
                </c:pt>
                <c:pt idx="4420">
                  <c:v>-258.459702090463</c:v>
                </c:pt>
                <c:pt idx="4421">
                  <c:v>-258.36025806825501</c:v>
                </c:pt>
                <c:pt idx="4422">
                  <c:v>-258.26081449521098</c:v>
                </c:pt>
                <c:pt idx="4423">
                  <c:v>-258.161371371516</c:v>
                </c:pt>
                <c:pt idx="4424">
                  <c:v>-258.06192869735003</c:v>
                </c:pt>
                <c:pt idx="4425">
                  <c:v>-257.96248647289502</c:v>
                </c:pt>
                <c:pt idx="4426">
                  <c:v>-257.86304469833499</c:v>
                </c:pt>
                <c:pt idx="4427">
                  <c:v>-257.76360337385</c:v>
                </c:pt>
                <c:pt idx="4428">
                  <c:v>-257.66416249962299</c:v>
                </c:pt>
                <c:pt idx="4429">
                  <c:v>-257.56472207583602</c:v>
                </c:pt>
                <c:pt idx="4430">
                  <c:v>-257.46528210267002</c:v>
                </c:pt>
                <c:pt idx="4431">
                  <c:v>-257.36584258030803</c:v>
                </c:pt>
                <c:pt idx="4432">
                  <c:v>-257.266403508932</c:v>
                </c:pt>
                <c:pt idx="4433">
                  <c:v>-257.16696488872401</c:v>
                </c:pt>
                <c:pt idx="4434">
                  <c:v>-257.06752671986601</c:v>
                </c:pt>
                <c:pt idx="4435">
                  <c:v>-256.96808900254001</c:v>
                </c:pt>
                <c:pt idx="4436">
                  <c:v>-256.86865173692701</c:v>
                </c:pt>
                <c:pt idx="4437">
                  <c:v>-256.769214923211</c:v>
                </c:pt>
                <c:pt idx="4438">
                  <c:v>-256.669778561572</c:v>
                </c:pt>
                <c:pt idx="4439">
                  <c:v>-256.57034265219301</c:v>
                </c:pt>
                <c:pt idx="4440">
                  <c:v>-256.47090719525698</c:v>
                </c:pt>
                <c:pt idx="4441">
                  <c:v>-256.37147219094402</c:v>
                </c:pt>
                <c:pt idx="4442">
                  <c:v>-256.27203763943697</c:v>
                </c:pt>
                <c:pt idx="4443">
                  <c:v>-256.17260354091798</c:v>
                </c:pt>
                <c:pt idx="4444">
                  <c:v>-256.07316989556898</c:v>
                </c:pt>
                <c:pt idx="4445">
                  <c:v>-255.973736703572</c:v>
                </c:pt>
                <c:pt idx="4446">
                  <c:v>-255.87430396510999</c:v>
                </c:pt>
                <c:pt idx="4447">
                  <c:v>-255.77487168036299</c:v>
                </c:pt>
                <c:pt idx="4448">
                  <c:v>-255.67543984951399</c:v>
                </c:pt>
                <c:pt idx="4449">
                  <c:v>-255.576008472745</c:v>
                </c:pt>
                <c:pt idx="4450">
                  <c:v>-255.47657755023801</c:v>
                </c:pt>
                <c:pt idx="4451">
                  <c:v>-255.37714708217499</c:v>
                </c:pt>
                <c:pt idx="4452">
                  <c:v>-255.27771706873801</c:v>
                </c:pt>
                <c:pt idx="4453">
                  <c:v>-255.17828751011001</c:v>
                </c:pt>
                <c:pt idx="4454">
                  <c:v>-255.078858406471</c:v>
                </c:pt>
                <c:pt idx="4455">
                  <c:v>-254.97942975800399</c:v>
                </c:pt>
                <c:pt idx="4456">
                  <c:v>-254.88000156489099</c:v>
                </c:pt>
                <c:pt idx="4457">
                  <c:v>-254.78057382731501</c:v>
                </c:pt>
                <c:pt idx="4458">
                  <c:v>-254.68114654545599</c:v>
                </c:pt>
                <c:pt idx="4459">
                  <c:v>-254.58171971949699</c:v>
                </c:pt>
                <c:pt idx="4460">
                  <c:v>-254.48229334962099</c:v>
                </c:pt>
                <c:pt idx="4461">
                  <c:v>-254.38286743600801</c:v>
                </c:pt>
                <c:pt idx="4462">
                  <c:v>-254.28344197884201</c:v>
                </c:pt>
                <c:pt idx="4463">
                  <c:v>-254.18401697830299</c:v>
                </c:pt>
                <c:pt idx="4464">
                  <c:v>-254.084592434575</c:v>
                </c:pt>
                <c:pt idx="4465">
                  <c:v>-253.985168347838</c:v>
                </c:pt>
                <c:pt idx="4466">
                  <c:v>-253.88574471827599</c:v>
                </c:pt>
                <c:pt idx="4467">
                  <c:v>-253.78632154606899</c:v>
                </c:pt>
                <c:pt idx="4468">
                  <c:v>-253.68689883140101</c:v>
                </c:pt>
                <c:pt idx="4469">
                  <c:v>-253.58747657445301</c:v>
                </c:pt>
                <c:pt idx="4470">
                  <c:v>-253.488054775406</c:v>
                </c:pt>
                <c:pt idx="4471">
                  <c:v>-253.38863343444399</c:v>
                </c:pt>
                <c:pt idx="4472">
                  <c:v>-253.289212551747</c:v>
                </c:pt>
                <c:pt idx="4473">
                  <c:v>-253.189792127499</c:v>
                </c:pt>
                <c:pt idx="4474">
                  <c:v>-253.09037216188099</c:v>
                </c:pt>
                <c:pt idx="4475">
                  <c:v>-252.99095265507401</c:v>
                </c:pt>
                <c:pt idx="4476">
                  <c:v>-252.89153360726201</c:v>
                </c:pt>
                <c:pt idx="4477">
                  <c:v>-252.792115018625</c:v>
                </c:pt>
                <c:pt idx="4478">
                  <c:v>-252.69269688934699</c:v>
                </c:pt>
                <c:pt idx="4479">
                  <c:v>-252.59327921960801</c:v>
                </c:pt>
                <c:pt idx="4480">
                  <c:v>-252.493862009591</c:v>
                </c:pt>
                <c:pt idx="4481">
                  <c:v>-252.394445259479</c:v>
                </c:pt>
                <c:pt idx="4482">
                  <c:v>-252.29502896945201</c:v>
                </c:pt>
                <c:pt idx="4483">
                  <c:v>-252.19561313969299</c:v>
                </c:pt>
                <c:pt idx="4484">
                  <c:v>-252.09619777038401</c:v>
                </c:pt>
                <c:pt idx="4485">
                  <c:v>-251.996782861707</c:v>
                </c:pt>
                <c:pt idx="4486">
                  <c:v>-251.897368413843</c:v>
                </c:pt>
                <c:pt idx="4487">
                  <c:v>-251.79795442697599</c:v>
                </c:pt>
                <c:pt idx="4488">
                  <c:v>-251.69854090128601</c:v>
                </c:pt>
                <c:pt idx="4489">
                  <c:v>-251.599127836957</c:v>
                </c:pt>
                <c:pt idx="4490">
                  <c:v>-251.499715234169</c:v>
                </c:pt>
                <c:pt idx="4491">
                  <c:v>-251.40030309310501</c:v>
                </c:pt>
                <c:pt idx="4492">
                  <c:v>-251.300891413947</c:v>
                </c:pt>
                <c:pt idx="4493">
                  <c:v>-251.20148019687599</c:v>
                </c:pt>
                <c:pt idx="4494">
                  <c:v>-251.10206944207599</c:v>
                </c:pt>
                <c:pt idx="4495">
                  <c:v>-251.00265914972701</c:v>
                </c:pt>
                <c:pt idx="4496">
                  <c:v>-250.90324932001201</c:v>
                </c:pt>
                <c:pt idx="4497">
                  <c:v>-250.803839953113</c:v>
                </c:pt>
                <c:pt idx="4498">
                  <c:v>-250.704431049211</c:v>
                </c:pt>
                <c:pt idx="4499">
                  <c:v>-250.60502260848901</c:v>
                </c:pt>
                <c:pt idx="4500">
                  <c:v>-250.50561463112899</c:v>
                </c:pt>
                <c:pt idx="4501">
                  <c:v>-250.40620711731299</c:v>
                </c:pt>
                <c:pt idx="4502">
                  <c:v>-250.30680006722201</c:v>
                </c:pt>
                <c:pt idx="4503">
                  <c:v>-250.20739348103899</c:v>
                </c:pt>
                <c:pt idx="4504">
                  <c:v>-250.107987358945</c:v>
                </c:pt>
                <c:pt idx="4505">
                  <c:v>-250.00858170112301</c:v>
                </c:pt>
                <c:pt idx="4506">
                  <c:v>-249.90917650775501</c:v>
                </c:pt>
                <c:pt idx="4507">
                  <c:v>-249.80977177902199</c:v>
                </c:pt>
                <c:pt idx="4508">
                  <c:v>-249.71036751510701</c:v>
                </c:pt>
                <c:pt idx="4509">
                  <c:v>-249.610963716192</c:v>
                </c:pt>
                <c:pt idx="4510">
                  <c:v>-249.51156038245799</c:v>
                </c:pt>
                <c:pt idx="4511">
                  <c:v>-249.412157514087</c:v>
                </c:pt>
                <c:pt idx="4512">
                  <c:v>-249.31275511126199</c:v>
                </c:pt>
                <c:pt idx="4513">
                  <c:v>-249.21335317416501</c:v>
                </c:pt>
                <c:pt idx="4514">
                  <c:v>-249.113951702977</c:v>
                </c:pt>
                <c:pt idx="4515">
                  <c:v>-249.01455069788</c:v>
                </c:pt>
                <c:pt idx="4516">
                  <c:v>-248.91515015905699</c:v>
                </c:pt>
                <c:pt idx="4517">
                  <c:v>-248.81575008668901</c:v>
                </c:pt>
                <c:pt idx="4518">
                  <c:v>-248.71635048095899</c:v>
                </c:pt>
                <c:pt idx="4519">
                  <c:v>-248.616951342048</c:v>
                </c:pt>
                <c:pt idx="4520">
                  <c:v>-248.517552670138</c:v>
                </c:pt>
                <c:pt idx="4521">
                  <c:v>-248.41815446541199</c:v>
                </c:pt>
                <c:pt idx="4522">
                  <c:v>-248.318756728051</c:v>
                </c:pt>
                <c:pt idx="4523">
                  <c:v>-248.21935945823699</c:v>
                </c:pt>
                <c:pt idx="4524">
                  <c:v>-248.11996265615301</c:v>
                </c:pt>
                <c:pt idx="4525">
                  <c:v>-248.02056632198</c:v>
                </c:pt>
                <c:pt idx="4526">
                  <c:v>-247.92117045590001</c:v>
                </c:pt>
                <c:pt idx="4527">
                  <c:v>-247.821775058095</c:v>
                </c:pt>
                <c:pt idx="4528">
                  <c:v>-247.72238012874701</c:v>
                </c:pt>
                <c:pt idx="4529">
                  <c:v>-247.62298566803901</c:v>
                </c:pt>
                <c:pt idx="4530">
                  <c:v>-247.52359167615199</c:v>
                </c:pt>
                <c:pt idx="4531">
                  <c:v>-247.42419815326801</c:v>
                </c:pt>
                <c:pt idx="4532">
                  <c:v>-247.32480509956901</c:v>
                </c:pt>
                <c:pt idx="4533">
                  <c:v>-247.225412515237</c:v>
                </c:pt>
                <c:pt idx="4534">
                  <c:v>-247.12602040045499</c:v>
                </c:pt>
                <c:pt idx="4535">
                  <c:v>-247.02662875540301</c:v>
                </c:pt>
                <c:pt idx="4536">
                  <c:v>-246.927237580265</c:v>
                </c:pt>
                <c:pt idx="4537">
                  <c:v>-246.82784687522101</c:v>
                </c:pt>
                <c:pt idx="4538">
                  <c:v>-246.72845664045499</c:v>
                </c:pt>
                <c:pt idx="4539">
                  <c:v>-246.62906687614699</c:v>
                </c:pt>
                <c:pt idx="4540">
                  <c:v>-246.52967758248101</c:v>
                </c:pt>
                <c:pt idx="4541">
                  <c:v>-246.43028875963699</c:v>
                </c:pt>
                <c:pt idx="4542">
                  <c:v>-246.33090040779899</c:v>
                </c:pt>
                <c:pt idx="4543">
                  <c:v>-246.231512527147</c:v>
                </c:pt>
                <c:pt idx="4544">
                  <c:v>-246.13212511786401</c:v>
                </c:pt>
                <c:pt idx="4545">
                  <c:v>-246.03273818013199</c:v>
                </c:pt>
                <c:pt idx="4546">
                  <c:v>-245.93335171413199</c:v>
                </c:pt>
                <c:pt idx="4547">
                  <c:v>-245.83396572004801</c:v>
                </c:pt>
                <c:pt idx="4548">
                  <c:v>-245.73458019806</c:v>
                </c:pt>
                <c:pt idx="4549">
                  <c:v>-245.63519514835099</c:v>
                </c:pt>
                <c:pt idx="4550">
                  <c:v>-245.53581057110199</c:v>
                </c:pt>
                <c:pt idx="4551">
                  <c:v>-245.43642646649701</c:v>
                </c:pt>
                <c:pt idx="4552">
                  <c:v>-245.33704283471499</c:v>
                </c:pt>
                <c:pt idx="4553">
                  <c:v>-245.23765967594099</c:v>
                </c:pt>
                <c:pt idx="4554">
                  <c:v>-245.138276990355</c:v>
                </c:pt>
                <c:pt idx="4555">
                  <c:v>-245.038894778139</c:v>
                </c:pt>
                <c:pt idx="4556">
                  <c:v>-244.939513039476</c:v>
                </c:pt>
                <c:pt idx="4557">
                  <c:v>-244.84013177454699</c:v>
                </c:pt>
                <c:pt idx="4558">
                  <c:v>-244.74075098353501</c:v>
                </c:pt>
                <c:pt idx="4559">
                  <c:v>-244.64137066662099</c:v>
                </c:pt>
                <c:pt idx="4560">
                  <c:v>-244.54199082398799</c:v>
                </c:pt>
                <c:pt idx="4561">
                  <c:v>-244.44261145581601</c:v>
                </c:pt>
                <c:pt idx="4562">
                  <c:v>-244.34323256228899</c:v>
                </c:pt>
                <c:pt idx="4563">
                  <c:v>-244.243854143589</c:v>
                </c:pt>
                <c:pt idx="4564">
                  <c:v>-244.14447619989599</c:v>
                </c:pt>
                <c:pt idx="4565">
                  <c:v>-244.04509873139401</c:v>
                </c:pt>
                <c:pt idx="4566">
                  <c:v>-243.94572173826401</c:v>
                </c:pt>
                <c:pt idx="4567">
                  <c:v>-243.84634522068799</c:v>
                </c:pt>
                <c:pt idx="4568">
                  <c:v>-243.74696917884799</c:v>
                </c:pt>
                <c:pt idx="4569">
                  <c:v>-243.64759361292599</c:v>
                </c:pt>
                <c:pt idx="4570">
                  <c:v>-243.548218523104</c:v>
                </c:pt>
                <c:pt idx="4571">
                  <c:v>-243.448843909564</c:v>
                </c:pt>
                <c:pt idx="4572">
                  <c:v>-243.34946977248799</c:v>
                </c:pt>
                <c:pt idx="4573">
                  <c:v>-243.250096112058</c:v>
                </c:pt>
                <c:pt idx="4574">
                  <c:v>-243.150722928455</c:v>
                </c:pt>
                <c:pt idx="4575">
                  <c:v>-243.051350221863</c:v>
                </c:pt>
                <c:pt idx="4576">
                  <c:v>-242.95197799246199</c:v>
                </c:pt>
                <c:pt idx="4577">
                  <c:v>-242.85260624043499</c:v>
                </c:pt>
                <c:pt idx="4578">
                  <c:v>-242.753234965963</c:v>
                </c:pt>
                <c:pt idx="4579">
                  <c:v>-242.653864169229</c:v>
                </c:pt>
                <c:pt idx="4580">
                  <c:v>-242.55449385041399</c:v>
                </c:pt>
                <c:pt idx="4581">
                  <c:v>-242.455124009701</c:v>
                </c:pt>
                <c:pt idx="4582">
                  <c:v>-242.355754647271</c:v>
                </c:pt>
                <c:pt idx="4583">
                  <c:v>-242.25638576330701</c:v>
                </c:pt>
                <c:pt idx="4584">
                  <c:v>-242.15701735798999</c:v>
                </c:pt>
                <c:pt idx="4585">
                  <c:v>-242.057649431502</c:v>
                </c:pt>
                <c:pt idx="4586">
                  <c:v>-241.95828198402501</c:v>
                </c:pt>
                <c:pt idx="4587">
                  <c:v>-241.85891501574099</c:v>
                </c:pt>
                <c:pt idx="4588">
                  <c:v>-241.75954852683199</c:v>
                </c:pt>
                <c:pt idx="4589">
                  <c:v>-241.66018251748</c:v>
                </c:pt>
                <c:pt idx="4590">
                  <c:v>-241.56081698786701</c:v>
                </c:pt>
                <c:pt idx="4591">
                  <c:v>-241.461451938175</c:v>
                </c:pt>
                <c:pt idx="4592">
                  <c:v>-241.362087368586</c:v>
                </c:pt>
                <c:pt idx="4593">
                  <c:v>-241.26272327928001</c:v>
                </c:pt>
                <c:pt idx="4594">
                  <c:v>-241.16335967044199</c:v>
                </c:pt>
                <c:pt idx="4595">
                  <c:v>-241.063996542251</c:v>
                </c:pt>
                <c:pt idx="4596">
                  <c:v>-240.96463389489099</c:v>
                </c:pt>
                <c:pt idx="4597">
                  <c:v>-240.86527172854301</c:v>
                </c:pt>
                <c:pt idx="4598">
                  <c:v>-240.765910043388</c:v>
                </c:pt>
                <c:pt idx="4599">
                  <c:v>-240.66654883960999</c:v>
                </c:pt>
                <c:pt idx="4600">
                  <c:v>-240.56718811738901</c:v>
                </c:pt>
                <c:pt idx="4601">
                  <c:v>-240.46782787690699</c:v>
                </c:pt>
                <c:pt idx="4602">
                  <c:v>-240.36846811834801</c:v>
                </c:pt>
                <c:pt idx="4603">
                  <c:v>-240.26910884189201</c:v>
                </c:pt>
                <c:pt idx="4604">
                  <c:v>-240.169750047722</c:v>
                </c:pt>
                <c:pt idx="4605">
                  <c:v>-240.07039173602001</c:v>
                </c:pt>
                <c:pt idx="4606">
                  <c:v>-239.97103390696799</c:v>
                </c:pt>
                <c:pt idx="4607">
                  <c:v>-239.87167656074701</c:v>
                </c:pt>
                <c:pt idx="4608">
                  <c:v>-239.77231969754001</c:v>
                </c:pt>
                <c:pt idx="4609">
                  <c:v>-239.672963317529</c:v>
                </c:pt>
                <c:pt idx="4610">
                  <c:v>-239.573607420896</c:v>
                </c:pt>
                <c:pt idx="4611">
                  <c:v>-239.474252007822</c:v>
                </c:pt>
                <c:pt idx="4612">
                  <c:v>-239.37489707848999</c:v>
                </c:pt>
                <c:pt idx="4613">
                  <c:v>-239.27554263308201</c:v>
                </c:pt>
                <c:pt idx="4614">
                  <c:v>-239.17618867177899</c:v>
                </c:pt>
                <c:pt idx="4615">
                  <c:v>-239.07683519476399</c:v>
                </c:pt>
                <c:pt idx="4616">
                  <c:v>-238.977482202218</c:v>
                </c:pt>
                <c:pt idx="4617">
                  <c:v>-238.878129694324</c:v>
                </c:pt>
                <c:pt idx="4618">
                  <c:v>-238.77877767126401</c:v>
                </c:pt>
                <c:pt idx="4619">
                  <c:v>-238.67942613321799</c:v>
                </c:pt>
                <c:pt idx="4620">
                  <c:v>-238.58007508036999</c:v>
                </c:pt>
                <c:pt idx="4621">
                  <c:v>-238.48072451290199</c:v>
                </c:pt>
                <c:pt idx="4622">
                  <c:v>-238.38137443099399</c:v>
                </c:pt>
                <c:pt idx="4623">
                  <c:v>-238.282024834829</c:v>
                </c:pt>
                <c:pt idx="4624">
                  <c:v>-238.18267572459001</c:v>
                </c:pt>
                <c:pt idx="4625">
                  <c:v>-238.08332710045701</c:v>
                </c:pt>
                <c:pt idx="4626">
                  <c:v>-237.98397896261301</c:v>
                </c:pt>
                <c:pt idx="4627">
                  <c:v>-237.88463131124001</c:v>
                </c:pt>
                <c:pt idx="4628">
                  <c:v>-237.78528414651899</c:v>
                </c:pt>
                <c:pt idx="4629">
                  <c:v>-237.68593746863399</c:v>
                </c:pt>
                <c:pt idx="4630">
                  <c:v>-237.586591277764</c:v>
                </c:pt>
                <c:pt idx="4631">
                  <c:v>-237.48724557409301</c:v>
                </c:pt>
                <c:pt idx="4632">
                  <c:v>-237.38790035780301</c:v>
                </c:pt>
                <c:pt idx="4633">
                  <c:v>-237.28855562907501</c:v>
                </c:pt>
                <c:pt idx="4634">
                  <c:v>-237.189211388091</c:v>
                </c:pt>
                <c:pt idx="4635">
                  <c:v>-237.08986763503401</c:v>
                </c:pt>
                <c:pt idx="4636">
                  <c:v>-236.99052437008501</c:v>
                </c:pt>
                <c:pt idx="4637">
                  <c:v>-236.89118159342499</c:v>
                </c:pt>
                <c:pt idx="4638">
                  <c:v>-236.791839305238</c:v>
                </c:pt>
                <c:pt idx="4639">
                  <c:v>-236.69249750570501</c:v>
                </c:pt>
                <c:pt idx="4640">
                  <c:v>-236.59315619500799</c:v>
                </c:pt>
                <c:pt idx="4641">
                  <c:v>-236.493815373328</c:v>
                </c:pt>
                <c:pt idx="4642">
                  <c:v>-236.39447504084799</c:v>
                </c:pt>
                <c:pt idx="4643">
                  <c:v>-236.29513519775</c:v>
                </c:pt>
                <c:pt idx="4644">
                  <c:v>-236.19579584421601</c:v>
                </c:pt>
                <c:pt idx="4645">
                  <c:v>-236.09645698042701</c:v>
                </c:pt>
                <c:pt idx="4646">
                  <c:v>-235.99711860656501</c:v>
                </c:pt>
                <c:pt idx="4647">
                  <c:v>-235.897780722813</c:v>
                </c:pt>
                <c:pt idx="4648">
                  <c:v>-235.79844332935201</c:v>
                </c:pt>
                <c:pt idx="4649">
                  <c:v>-235.69910642636401</c:v>
                </c:pt>
                <c:pt idx="4650">
                  <c:v>-235.59977001403101</c:v>
                </c:pt>
                <c:pt idx="4651">
                  <c:v>-235.50043409253499</c:v>
                </c:pt>
                <c:pt idx="4652">
                  <c:v>-235.40109866205799</c:v>
                </c:pt>
                <c:pt idx="4653">
                  <c:v>-235.301763722782</c:v>
                </c:pt>
                <c:pt idx="4654">
                  <c:v>-235.202429274889</c:v>
                </c:pt>
                <c:pt idx="4655">
                  <c:v>-235.10309531856001</c:v>
                </c:pt>
                <c:pt idx="4656">
                  <c:v>-235.00376185397801</c:v>
                </c:pt>
                <c:pt idx="4657">
                  <c:v>-234.90442888132401</c:v>
                </c:pt>
                <c:pt idx="4658">
                  <c:v>-234.805096400781</c:v>
                </c:pt>
                <c:pt idx="4659">
                  <c:v>-234.70576441253101</c:v>
                </c:pt>
                <c:pt idx="4660">
                  <c:v>-234.60643291675399</c:v>
                </c:pt>
                <c:pt idx="4661">
                  <c:v>-234.50710191363399</c:v>
                </c:pt>
                <c:pt idx="4662">
                  <c:v>-234.40777140335101</c:v>
                </c:pt>
                <c:pt idx="4663">
                  <c:v>-234.30844138608899</c:v>
                </c:pt>
                <c:pt idx="4664">
                  <c:v>-234.209111862029</c:v>
                </c:pt>
                <c:pt idx="4665">
                  <c:v>-234.10978283135199</c:v>
                </c:pt>
                <c:pt idx="4666">
                  <c:v>-234.01045429424201</c:v>
                </c:pt>
                <c:pt idx="4667">
                  <c:v>-233.91112625087899</c:v>
                </c:pt>
                <c:pt idx="4668">
                  <c:v>-233.81179870144501</c:v>
                </c:pt>
                <c:pt idx="4669">
                  <c:v>-233.71247164612299</c:v>
                </c:pt>
                <c:pt idx="4670">
                  <c:v>-233.613145085095</c:v>
                </c:pt>
                <c:pt idx="4671">
                  <c:v>-233.513819018541</c:v>
                </c:pt>
                <c:pt idx="4672">
                  <c:v>-233.414493446645</c:v>
                </c:pt>
                <c:pt idx="4673">
                  <c:v>-233.315168369589</c:v>
                </c:pt>
                <c:pt idx="4674">
                  <c:v>-233.21584378755301</c:v>
                </c:pt>
                <c:pt idx="4675">
                  <c:v>-233.11651970072</c:v>
                </c:pt>
                <c:pt idx="4676">
                  <c:v>-233.01719610927199</c:v>
                </c:pt>
                <c:pt idx="4677">
                  <c:v>-232.91787301339099</c:v>
                </c:pt>
                <c:pt idx="4678">
                  <c:v>-232.81855041325801</c:v>
                </c:pt>
                <c:pt idx="4679">
                  <c:v>-232.71922830905601</c:v>
                </c:pt>
                <c:pt idx="4680">
                  <c:v>-232.619906700966</c:v>
                </c:pt>
                <c:pt idx="4681">
                  <c:v>-232.52058558917099</c:v>
                </c:pt>
                <c:pt idx="4682">
                  <c:v>-232.421264973852</c:v>
                </c:pt>
                <c:pt idx="4683">
                  <c:v>-232.32194485519199</c:v>
                </c:pt>
                <c:pt idx="4684">
                  <c:v>-232.22262523337099</c:v>
                </c:pt>
                <c:pt idx="4685">
                  <c:v>-232.12330610857299</c:v>
                </c:pt>
                <c:pt idx="4686">
                  <c:v>-232.02398748097801</c:v>
                </c:pt>
                <c:pt idx="4687">
                  <c:v>-231.92466935076899</c:v>
                </c:pt>
                <c:pt idx="4688">
                  <c:v>-231.82535171812799</c:v>
                </c:pt>
                <c:pt idx="4689">
                  <c:v>-231.72603458323701</c:v>
                </c:pt>
                <c:pt idx="4690">
                  <c:v>-231.62671794627701</c:v>
                </c:pt>
                <c:pt idx="4691">
                  <c:v>-231.527401807431</c:v>
                </c:pt>
                <c:pt idx="4692">
                  <c:v>-231.42808616687901</c:v>
                </c:pt>
                <c:pt idx="4693">
                  <c:v>-231.32877102480501</c:v>
                </c:pt>
                <c:pt idx="4694">
                  <c:v>-231.229456381391</c:v>
                </c:pt>
                <c:pt idx="4695">
                  <c:v>-231.13014223681699</c:v>
                </c:pt>
                <c:pt idx="4696">
                  <c:v>-231.03082859126599</c:v>
                </c:pt>
                <c:pt idx="4697">
                  <c:v>-230.93151544492</c:v>
                </c:pt>
                <c:pt idx="4698">
                  <c:v>-230.83220279796001</c:v>
                </c:pt>
                <c:pt idx="4699">
                  <c:v>-230.732890650569</c:v>
                </c:pt>
                <c:pt idx="4700">
                  <c:v>-230.633579002929</c:v>
                </c:pt>
                <c:pt idx="4701">
                  <c:v>-230.53426785522001</c:v>
                </c:pt>
                <c:pt idx="4702">
                  <c:v>-230.43495720762701</c:v>
                </c:pt>
                <c:pt idx="4703">
                  <c:v>-230.33564706032899</c:v>
                </c:pt>
                <c:pt idx="4704">
                  <c:v>-230.23633741350901</c:v>
                </c:pt>
                <c:pt idx="4705">
                  <c:v>-230.137028267349</c:v>
                </c:pt>
                <c:pt idx="4706">
                  <c:v>-230.03771962203101</c:v>
                </c:pt>
                <c:pt idx="4707">
                  <c:v>-229.93841147773699</c:v>
                </c:pt>
                <c:pt idx="4708">
                  <c:v>-229.839103834648</c:v>
                </c:pt>
                <c:pt idx="4709">
                  <c:v>-229.73979669294701</c:v>
                </c:pt>
                <c:pt idx="4710">
                  <c:v>-229.64049005281501</c:v>
                </c:pt>
                <c:pt idx="4711">
                  <c:v>-229.54118391443399</c:v>
                </c:pt>
                <c:pt idx="4712">
                  <c:v>-229.44187827798601</c:v>
                </c:pt>
                <c:pt idx="4713">
                  <c:v>-229.34257314365399</c:v>
                </c:pt>
                <c:pt idx="4714">
                  <c:v>-229.243268511618</c:v>
                </c:pt>
                <c:pt idx="4715">
                  <c:v>-229.143964382061</c:v>
                </c:pt>
                <c:pt idx="4716">
                  <c:v>-229.04466075516501</c:v>
                </c:pt>
                <c:pt idx="4717">
                  <c:v>-228.94535763111099</c:v>
                </c:pt>
                <c:pt idx="4718">
                  <c:v>-228.84605501008099</c:v>
                </c:pt>
                <c:pt idx="4719">
                  <c:v>-228.746752892258</c:v>
                </c:pt>
                <c:pt idx="4720">
                  <c:v>-228.64745127782399</c:v>
                </c:pt>
                <c:pt idx="4721">
                  <c:v>-228.548150166959</c:v>
                </c:pt>
                <c:pt idx="4722">
                  <c:v>-228.448849559846</c:v>
                </c:pt>
                <c:pt idx="4723">
                  <c:v>-228.34954945666701</c:v>
                </c:pt>
                <c:pt idx="4724">
                  <c:v>-228.25024985760399</c:v>
                </c:pt>
                <c:pt idx="4725">
                  <c:v>-228.15095076283899</c:v>
                </c:pt>
                <c:pt idx="4726">
                  <c:v>-228.05165217255299</c:v>
                </c:pt>
                <c:pt idx="4727">
                  <c:v>-227.95235408692801</c:v>
                </c:pt>
                <c:pt idx="4728">
                  <c:v>-227.853056506146</c:v>
                </c:pt>
                <c:pt idx="4729">
                  <c:v>-227.75375943039001</c:v>
                </c:pt>
                <c:pt idx="4730">
                  <c:v>-227.654462859841</c:v>
                </c:pt>
                <c:pt idx="4731">
                  <c:v>-227.55516679467999</c:v>
                </c:pt>
                <c:pt idx="4732">
                  <c:v>-227.455871235091</c:v>
                </c:pt>
                <c:pt idx="4733">
                  <c:v>-227.35657618125299</c:v>
                </c:pt>
                <c:pt idx="4734">
                  <c:v>-227.257281633351</c:v>
                </c:pt>
                <c:pt idx="4735">
                  <c:v>-227.15798759156399</c:v>
                </c:pt>
                <c:pt idx="4736">
                  <c:v>-227.05869405607601</c:v>
                </c:pt>
                <c:pt idx="4737">
                  <c:v>-226.959401027068</c:v>
                </c:pt>
                <c:pt idx="4738">
                  <c:v>-226.86010850472201</c:v>
                </c:pt>
                <c:pt idx="4739">
                  <c:v>-226.76081648921999</c:v>
                </c:pt>
                <c:pt idx="4740">
                  <c:v>-226.661524980743</c:v>
                </c:pt>
                <c:pt idx="4741">
                  <c:v>-226.562233979474</c:v>
                </c:pt>
                <c:pt idx="4742">
                  <c:v>-226.462943485594</c:v>
                </c:pt>
                <c:pt idx="4743">
                  <c:v>-226.36365349928599</c:v>
                </c:pt>
                <c:pt idx="4744">
                  <c:v>-226.26436402073</c:v>
                </c:pt>
                <c:pt idx="4745">
                  <c:v>-226.16507505011</c:v>
                </c:pt>
                <c:pt idx="4746">
                  <c:v>-226.065786587606</c:v>
                </c:pt>
                <c:pt idx="4747">
                  <c:v>-225.96649863340099</c:v>
                </c:pt>
                <c:pt idx="4748">
                  <c:v>-225.86721118767699</c:v>
                </c:pt>
                <c:pt idx="4749">
                  <c:v>-225.76792425061501</c:v>
                </c:pt>
                <c:pt idx="4750">
                  <c:v>-225.66863782239699</c:v>
                </c:pt>
                <c:pt idx="4751">
                  <c:v>-225.56935190320601</c:v>
                </c:pt>
                <c:pt idx="4752">
                  <c:v>-225.47006649322199</c:v>
                </c:pt>
                <c:pt idx="4753">
                  <c:v>-225.37078159262899</c:v>
                </c:pt>
                <c:pt idx="4754">
                  <c:v>-225.27149720160699</c:v>
                </c:pt>
                <c:pt idx="4755">
                  <c:v>-225.17221332033799</c:v>
                </c:pt>
                <c:pt idx="4756">
                  <c:v>-225.07292994900499</c:v>
                </c:pt>
                <c:pt idx="4757">
                  <c:v>-224.973647087789</c:v>
                </c:pt>
                <c:pt idx="4758">
                  <c:v>-224.874364736872</c:v>
                </c:pt>
                <c:pt idx="4759">
                  <c:v>-224.775082896436</c:v>
                </c:pt>
                <c:pt idx="4760">
                  <c:v>-224.67580156666301</c:v>
                </c:pt>
                <c:pt idx="4761">
                  <c:v>-224.576520747735</c:v>
                </c:pt>
                <c:pt idx="4762">
                  <c:v>-224.477240439833</c:v>
                </c:pt>
                <c:pt idx="4763">
                  <c:v>-224.37796064313901</c:v>
                </c:pt>
                <c:pt idx="4764">
                  <c:v>-224.27868135783501</c:v>
                </c:pt>
                <c:pt idx="4765">
                  <c:v>-224.179402584104</c:v>
                </c:pt>
                <c:pt idx="4766">
                  <c:v>-224.08012432212701</c:v>
                </c:pt>
                <c:pt idx="4767">
                  <c:v>-223.980846572085</c:v>
                </c:pt>
                <c:pt idx="4768">
                  <c:v>-223.88156933416099</c:v>
                </c:pt>
                <c:pt idx="4769">
                  <c:v>-223.78229260853601</c:v>
                </c:pt>
                <c:pt idx="4770">
                  <c:v>-223.683016395393</c:v>
                </c:pt>
                <c:pt idx="4771">
                  <c:v>-223.58374069491299</c:v>
                </c:pt>
                <c:pt idx="4772">
                  <c:v>-223.484465507278</c:v>
                </c:pt>
                <c:pt idx="4773">
                  <c:v>-223.38519083266999</c:v>
                </c:pt>
                <c:pt idx="4774">
                  <c:v>-223.28591667127</c:v>
                </c:pt>
                <c:pt idx="4775">
                  <c:v>-223.18664302326201</c:v>
                </c:pt>
                <c:pt idx="4776">
                  <c:v>-223.08736988882501</c:v>
                </c:pt>
                <c:pt idx="4777">
                  <c:v>-222.98809726814301</c:v>
                </c:pt>
                <c:pt idx="4778">
                  <c:v>-222.88882516139699</c:v>
                </c:pt>
                <c:pt idx="4779">
                  <c:v>-222.78955356876901</c:v>
                </c:pt>
                <c:pt idx="4780">
                  <c:v>-222.69028249044101</c:v>
                </c:pt>
                <c:pt idx="4781">
                  <c:v>-222.591011926595</c:v>
                </c:pt>
                <c:pt idx="4782">
                  <c:v>-222.49174187741201</c:v>
                </c:pt>
                <c:pt idx="4783">
                  <c:v>-222.39247234307501</c:v>
                </c:pt>
                <c:pt idx="4784">
                  <c:v>-222.293203323764</c:v>
                </c:pt>
                <c:pt idx="4785">
                  <c:v>-222.19393481966301</c:v>
                </c:pt>
                <c:pt idx="4786">
                  <c:v>-222.094666830953</c:v>
                </c:pt>
                <c:pt idx="4787">
                  <c:v>-221.99539935781601</c:v>
                </c:pt>
                <c:pt idx="4788">
                  <c:v>-221.896132400433</c:v>
                </c:pt>
                <c:pt idx="4789">
                  <c:v>-221.79686595898701</c:v>
                </c:pt>
                <c:pt idx="4790">
                  <c:v>-221.69760003366</c:v>
                </c:pt>
                <c:pt idx="4791">
                  <c:v>-221.598334624632</c:v>
                </c:pt>
                <c:pt idx="4792">
                  <c:v>-221.49906973208701</c:v>
                </c:pt>
                <c:pt idx="4793">
                  <c:v>-221.39980535620501</c:v>
                </c:pt>
                <c:pt idx="4794">
                  <c:v>-221.30054149716901</c:v>
                </c:pt>
                <c:pt idx="4795">
                  <c:v>-221.20127815516</c:v>
                </c:pt>
                <c:pt idx="4796">
                  <c:v>-221.10201533036101</c:v>
                </c:pt>
                <c:pt idx="4797">
                  <c:v>-221.00275302295199</c:v>
                </c:pt>
                <c:pt idx="4798">
                  <c:v>-220.90349123311699</c:v>
                </c:pt>
                <c:pt idx="4799">
                  <c:v>-220.80422996103599</c:v>
                </c:pt>
                <c:pt idx="4800">
                  <c:v>-220.704969206892</c:v>
                </c:pt>
                <c:pt idx="4801">
                  <c:v>-220.605708970866</c:v>
                </c:pt>
                <c:pt idx="4802">
                  <c:v>-220.506449253141</c:v>
                </c:pt>
                <c:pt idx="4803">
                  <c:v>-220.40719005389701</c:v>
                </c:pt>
                <c:pt idx="4804">
                  <c:v>-220.30793137331699</c:v>
                </c:pt>
                <c:pt idx="4805">
                  <c:v>-220.208673211583</c:v>
                </c:pt>
                <c:pt idx="4806">
                  <c:v>-220.10941556887701</c:v>
                </c:pt>
                <c:pt idx="4807">
                  <c:v>-220.01015844537901</c:v>
                </c:pt>
                <c:pt idx="4808">
                  <c:v>-219.91090184127299</c:v>
                </c:pt>
                <c:pt idx="4809">
                  <c:v>-219.81164575674001</c:v>
                </c:pt>
                <c:pt idx="4810">
                  <c:v>-219.71239019196199</c:v>
                </c:pt>
                <c:pt idx="4811">
                  <c:v>-219.61313514712</c:v>
                </c:pt>
                <c:pt idx="4812">
                  <c:v>-219.51388062239599</c:v>
                </c:pt>
                <c:pt idx="4813">
                  <c:v>-219.414626617973</c:v>
                </c:pt>
                <c:pt idx="4814">
                  <c:v>-219.315373134032</c:v>
                </c:pt>
                <c:pt idx="4815">
                  <c:v>-219.21612017075401</c:v>
                </c:pt>
                <c:pt idx="4816">
                  <c:v>-219.116867728323</c:v>
                </c:pt>
                <c:pt idx="4817">
                  <c:v>-219.017615806918</c:v>
                </c:pt>
                <c:pt idx="4818">
                  <c:v>-218.91836440672299</c:v>
                </c:pt>
                <c:pt idx="4819">
                  <c:v>-218.819113527919</c:v>
                </c:pt>
                <c:pt idx="4820">
                  <c:v>-218.719863170688</c:v>
                </c:pt>
                <c:pt idx="4821">
                  <c:v>-218.620613335211</c:v>
                </c:pt>
                <c:pt idx="4822">
                  <c:v>-218.52136402167099</c:v>
                </c:pt>
                <c:pt idx="4823">
                  <c:v>-218.42211523025</c:v>
                </c:pt>
                <c:pt idx="4824">
                  <c:v>-218.322866961128</c:v>
                </c:pt>
                <c:pt idx="4825">
                  <c:v>-218.22361921448899</c:v>
                </c:pt>
                <c:pt idx="4826">
                  <c:v>-218.124371990513</c:v>
                </c:pt>
                <c:pt idx="4827">
                  <c:v>-218.025125289383</c:v>
                </c:pt>
                <c:pt idx="4828">
                  <c:v>-217.92587911128001</c:v>
                </c:pt>
                <c:pt idx="4829">
                  <c:v>-217.82663345638599</c:v>
                </c:pt>
                <c:pt idx="4830">
                  <c:v>-217.72738832488301</c:v>
                </c:pt>
                <c:pt idx="4831">
                  <c:v>-217.62814371695299</c:v>
                </c:pt>
                <c:pt idx="4832">
                  <c:v>-217.52889963277801</c:v>
                </c:pt>
                <c:pt idx="4833">
                  <c:v>-217.42965607253899</c:v>
                </c:pt>
                <c:pt idx="4834">
                  <c:v>-217.33041303641801</c:v>
                </c:pt>
                <c:pt idx="4835">
                  <c:v>-217.23117052459801</c:v>
                </c:pt>
                <c:pt idx="4836">
                  <c:v>-217.131928537259</c:v>
                </c:pt>
                <c:pt idx="4837">
                  <c:v>-217.03268707458301</c:v>
                </c:pt>
                <c:pt idx="4838">
                  <c:v>-216.93344613675299</c:v>
                </c:pt>
                <c:pt idx="4839">
                  <c:v>-216.83420572394999</c:v>
                </c:pt>
                <c:pt idx="4840">
                  <c:v>-216.734965836356</c:v>
                </c:pt>
                <c:pt idx="4841">
                  <c:v>-216.63572647415299</c:v>
                </c:pt>
                <c:pt idx="4842">
                  <c:v>-216.53648763752301</c:v>
                </c:pt>
                <c:pt idx="4843">
                  <c:v>-216.43724932664699</c:v>
                </c:pt>
                <c:pt idx="4844">
                  <c:v>-216.338011541707</c:v>
                </c:pt>
                <c:pt idx="4845">
                  <c:v>-216.238774282885</c:v>
                </c:pt>
                <c:pt idx="4846">
                  <c:v>-216.13953755036201</c:v>
                </c:pt>
                <c:pt idx="4847">
                  <c:v>-216.04030134432199</c:v>
                </c:pt>
                <c:pt idx="4848">
                  <c:v>-215.94106566494401</c:v>
                </c:pt>
                <c:pt idx="4849">
                  <c:v>-215.841830512412</c:v>
                </c:pt>
                <c:pt idx="4850">
                  <c:v>-215.742595886907</c:v>
                </c:pt>
                <c:pt idx="4851">
                  <c:v>-215.64336178861001</c:v>
                </c:pt>
                <c:pt idx="4852">
                  <c:v>-215.54412821770401</c:v>
                </c:pt>
                <c:pt idx="4853">
                  <c:v>-215.444895174371</c:v>
                </c:pt>
                <c:pt idx="4854">
                  <c:v>-215.34566265879101</c:v>
                </c:pt>
                <c:pt idx="4855">
                  <c:v>-215.24643067114701</c:v>
                </c:pt>
                <c:pt idx="4856">
                  <c:v>-215.147199211621</c:v>
                </c:pt>
                <c:pt idx="4857">
                  <c:v>-215.047968280395</c:v>
                </c:pt>
                <c:pt idx="4858">
                  <c:v>-214.94873787764999</c:v>
                </c:pt>
                <c:pt idx="4859">
                  <c:v>-214.849508003567</c:v>
                </c:pt>
                <c:pt idx="4860">
                  <c:v>-214.75027865832999</c:v>
                </c:pt>
                <c:pt idx="4861">
                  <c:v>-214.65104984211899</c:v>
                </c:pt>
                <c:pt idx="4862">
                  <c:v>-214.55182155511599</c:v>
                </c:pt>
                <c:pt idx="4863">
                  <c:v>-214.45259379750399</c:v>
                </c:pt>
                <c:pt idx="4864">
                  <c:v>-214.35336656946299</c:v>
                </c:pt>
                <c:pt idx="4865">
                  <c:v>-214.25413987117599</c:v>
                </c:pt>
                <c:pt idx="4866">
                  <c:v>-214.15491370282501</c:v>
                </c:pt>
                <c:pt idx="4867">
                  <c:v>-214.05568806458999</c:v>
                </c:pt>
                <c:pt idx="4868">
                  <c:v>-213.956462956655</c:v>
                </c:pt>
                <c:pt idx="4869">
                  <c:v>-213.85723837920099</c:v>
                </c:pt>
                <c:pt idx="4870">
                  <c:v>-213.75801433240801</c:v>
                </c:pt>
                <c:pt idx="4871">
                  <c:v>-213.65879081646099</c:v>
                </c:pt>
                <c:pt idx="4872">
                  <c:v>-213.559567831539</c:v>
                </c:pt>
                <c:pt idx="4873">
                  <c:v>-213.46034537782501</c:v>
                </c:pt>
                <c:pt idx="4874">
                  <c:v>-213.361123455501</c:v>
                </c:pt>
                <c:pt idx="4875">
                  <c:v>-213.261902064748</c:v>
                </c:pt>
                <c:pt idx="4876">
                  <c:v>-213.16268120574799</c:v>
                </c:pt>
                <c:pt idx="4877">
                  <c:v>-213.06346087868201</c:v>
                </c:pt>
                <c:pt idx="4878">
                  <c:v>-212.96424108373401</c:v>
                </c:pt>
                <c:pt idx="4879">
                  <c:v>-212.86502182108401</c:v>
                </c:pt>
                <c:pt idx="4880">
                  <c:v>-212.76580309091301</c:v>
                </c:pt>
                <c:pt idx="4881">
                  <c:v>-212.666584893405</c:v>
                </c:pt>
                <c:pt idx="4882">
                  <c:v>-212.56736722874001</c:v>
                </c:pt>
                <c:pt idx="4883">
                  <c:v>-212.46815009710099</c:v>
                </c:pt>
                <c:pt idx="4884">
                  <c:v>-212.36893349866901</c:v>
                </c:pt>
                <c:pt idx="4885">
                  <c:v>-212.269717433626</c:v>
                </c:pt>
                <c:pt idx="4886">
                  <c:v>-212.17050190215301</c:v>
                </c:pt>
                <c:pt idx="4887">
                  <c:v>-212.07128690443301</c:v>
                </c:pt>
                <c:pt idx="4888">
                  <c:v>-211.972072440646</c:v>
                </c:pt>
                <c:pt idx="4889">
                  <c:v>-211.87285851097599</c:v>
                </c:pt>
                <c:pt idx="4890">
                  <c:v>-211.77364511560299</c:v>
                </c:pt>
                <c:pt idx="4891">
                  <c:v>-211.67443225471001</c:v>
                </c:pt>
                <c:pt idx="4892">
                  <c:v>-211.57521992847799</c:v>
                </c:pt>
                <c:pt idx="4893">
                  <c:v>-211.476008137089</c:v>
                </c:pt>
                <c:pt idx="4894">
                  <c:v>-211.37679688072399</c:v>
                </c:pt>
                <c:pt idx="4895">
                  <c:v>-211.277586159566</c:v>
                </c:pt>
                <c:pt idx="4896">
                  <c:v>-211.17837597379599</c:v>
                </c:pt>
                <c:pt idx="4897">
                  <c:v>-211.07916632359601</c:v>
                </c:pt>
                <c:pt idx="4898">
                  <c:v>-210.97995720914801</c:v>
                </c:pt>
                <c:pt idx="4899">
                  <c:v>-210.88074863063301</c:v>
                </c:pt>
                <c:pt idx="4900">
                  <c:v>-210.78154058823301</c:v>
                </c:pt>
                <c:pt idx="4901">
                  <c:v>-210.68233308212999</c:v>
                </c:pt>
                <c:pt idx="4902">
                  <c:v>-210.58312611250599</c:v>
                </c:pt>
                <c:pt idx="4903">
                  <c:v>-210.483919679542</c:v>
                </c:pt>
                <c:pt idx="4904">
                  <c:v>-210.38471378342001</c:v>
                </c:pt>
                <c:pt idx="4905">
                  <c:v>-210.28550842432199</c:v>
                </c:pt>
                <c:pt idx="4906">
                  <c:v>-210.18630360243</c:v>
                </c:pt>
                <c:pt idx="4907">
                  <c:v>-210.08709931792501</c:v>
                </c:pt>
                <c:pt idx="4908">
                  <c:v>-209.98789557098999</c:v>
                </c:pt>
                <c:pt idx="4909">
                  <c:v>-209.888692361805</c:v>
                </c:pt>
                <c:pt idx="4910">
                  <c:v>-209.78948969055301</c:v>
                </c:pt>
                <c:pt idx="4911">
                  <c:v>-209.69028755741499</c:v>
                </c:pt>
                <c:pt idx="4912">
                  <c:v>-209.591085962573</c:v>
                </c:pt>
                <c:pt idx="4913">
                  <c:v>-209.49188490620901</c:v>
                </c:pt>
                <c:pt idx="4914">
                  <c:v>-209.39268438850499</c:v>
                </c:pt>
                <c:pt idx="4915">
                  <c:v>-209.29348440964199</c:v>
                </c:pt>
                <c:pt idx="4916">
                  <c:v>-209.194284969802</c:v>
                </c:pt>
                <c:pt idx="4917">
                  <c:v>-209.095086069166</c:v>
                </c:pt>
                <c:pt idx="4918">
                  <c:v>-208.995887707918</c:v>
                </c:pt>
                <c:pt idx="4919">
                  <c:v>-208.896689886237</c:v>
                </c:pt>
                <c:pt idx="4920">
                  <c:v>-208.797492604307</c:v>
                </c:pt>
                <c:pt idx="4921">
                  <c:v>-208.69829586230799</c:v>
                </c:pt>
                <c:pt idx="4922">
                  <c:v>-208.59909966042201</c:v>
                </c:pt>
                <c:pt idx="4923">
                  <c:v>-208.499903998832</c:v>
                </c:pt>
                <c:pt idx="4924">
                  <c:v>-208.40070887771799</c:v>
                </c:pt>
                <c:pt idx="4925">
                  <c:v>-208.301514297263</c:v>
                </c:pt>
                <c:pt idx="4926">
                  <c:v>-208.20232025764801</c:v>
                </c:pt>
                <c:pt idx="4927">
                  <c:v>-208.10312675905499</c:v>
                </c:pt>
                <c:pt idx="4928">
                  <c:v>-208.00393380166599</c:v>
                </c:pt>
                <c:pt idx="4929">
                  <c:v>-207.90474138566299</c:v>
                </c:pt>
                <c:pt idx="4930">
                  <c:v>-207.80554951122599</c:v>
                </c:pt>
                <c:pt idx="4931">
                  <c:v>-207.70635817853801</c:v>
                </c:pt>
                <c:pt idx="4932">
                  <c:v>-207.607167387781</c:v>
                </c:pt>
                <c:pt idx="4933">
                  <c:v>-207.50797713913599</c:v>
                </c:pt>
                <c:pt idx="4934">
                  <c:v>-207.408787432785</c:v>
                </c:pt>
                <c:pt idx="4935">
                  <c:v>-207.30959826891001</c:v>
                </c:pt>
                <c:pt idx="4936">
                  <c:v>-207.21040964769199</c:v>
                </c:pt>
                <c:pt idx="4937">
                  <c:v>-207.11122156931401</c:v>
                </c:pt>
                <c:pt idx="4938">
                  <c:v>-207.01203403395601</c:v>
                </c:pt>
                <c:pt idx="4939">
                  <c:v>-206.912847041801</c:v>
                </c:pt>
                <c:pt idx="4940">
                  <c:v>-206.81366059303099</c:v>
                </c:pt>
                <c:pt idx="4941">
                  <c:v>-206.714474687826</c:v>
                </c:pt>
                <c:pt idx="4942">
                  <c:v>-206.61528932636901</c:v>
                </c:pt>
                <c:pt idx="4943">
                  <c:v>-206.51610450884201</c:v>
                </c:pt>
                <c:pt idx="4944">
                  <c:v>-206.41692023542601</c:v>
                </c:pt>
                <c:pt idx="4945">
                  <c:v>-206.31773650630299</c:v>
                </c:pt>
                <c:pt idx="4946">
                  <c:v>-206.21855332165401</c:v>
                </c:pt>
                <c:pt idx="4947">
                  <c:v>-206.11937068166199</c:v>
                </c:pt>
                <c:pt idx="4948">
                  <c:v>-206.020188586508</c:v>
                </c:pt>
                <c:pt idx="4949">
                  <c:v>-205.92100703637399</c:v>
                </c:pt>
                <c:pt idx="4950">
                  <c:v>-205.82182603144099</c:v>
                </c:pt>
                <c:pt idx="4951">
                  <c:v>-205.722645571892</c:v>
                </c:pt>
                <c:pt idx="4952">
                  <c:v>-205.62346565790699</c:v>
                </c:pt>
                <c:pt idx="4953">
                  <c:v>-205.52428628966899</c:v>
                </c:pt>
                <c:pt idx="4954">
                  <c:v>-205.42510746735999</c:v>
                </c:pt>
                <c:pt idx="4955">
                  <c:v>-205.32592919115999</c:v>
                </c:pt>
                <c:pt idx="4956">
                  <c:v>-205.226751461253</c:v>
                </c:pt>
                <c:pt idx="4957">
                  <c:v>-205.12757427781901</c:v>
                </c:pt>
                <c:pt idx="4958">
                  <c:v>-205.02839764103999</c:v>
                </c:pt>
                <c:pt idx="4959">
                  <c:v>-204.92922155109699</c:v>
                </c:pt>
                <c:pt idx="4960">
                  <c:v>-204.83004600817401</c:v>
                </c:pt>
                <c:pt idx="4961">
                  <c:v>-204.73087101245</c:v>
                </c:pt>
                <c:pt idx="4962">
                  <c:v>-204.63169656410901</c:v>
                </c:pt>
                <c:pt idx="4963">
                  <c:v>-204.532522663332</c:v>
                </c:pt>
                <c:pt idx="4964">
                  <c:v>-204.43334931029901</c:v>
                </c:pt>
                <c:pt idx="4965">
                  <c:v>-204.33417650519399</c:v>
                </c:pt>
                <c:pt idx="4966">
                  <c:v>-204.23500424819801</c:v>
                </c:pt>
                <c:pt idx="4967">
                  <c:v>-204.13583253949199</c:v>
                </c:pt>
                <c:pt idx="4968">
                  <c:v>-204.03666137925799</c:v>
                </c:pt>
                <c:pt idx="4969">
                  <c:v>-203.93749076767699</c:v>
                </c:pt>
                <c:pt idx="4970">
                  <c:v>-203.83832070493301</c:v>
                </c:pt>
                <c:pt idx="4971">
                  <c:v>-203.739151191205</c:v>
                </c:pt>
                <c:pt idx="4972">
                  <c:v>-203.63998222667601</c:v>
                </c:pt>
                <c:pt idx="4973">
                  <c:v>-203.54081381152801</c:v>
                </c:pt>
                <c:pt idx="4974">
                  <c:v>-203.44164594594201</c:v>
                </c:pt>
                <c:pt idx="4975">
                  <c:v>-203.34247863009901</c:v>
                </c:pt>
                <c:pt idx="4976">
                  <c:v>-203.243311864183</c:v>
                </c:pt>
                <c:pt idx="4977">
                  <c:v>-203.14414564837301</c:v>
                </c:pt>
                <c:pt idx="4978">
                  <c:v>-203.044979982852</c:v>
                </c:pt>
                <c:pt idx="4979">
                  <c:v>-202.945814867802</c:v>
                </c:pt>
                <c:pt idx="4980">
                  <c:v>-202.846650303404</c:v>
                </c:pt>
                <c:pt idx="4981">
                  <c:v>-202.747486289839</c:v>
                </c:pt>
                <c:pt idx="4982">
                  <c:v>-202.648322827291</c:v>
                </c:pt>
                <c:pt idx="4983">
                  <c:v>-202.54915991593899</c:v>
                </c:pt>
                <c:pt idx="4984">
                  <c:v>-202.449997555967</c:v>
                </c:pt>
                <c:pt idx="4985">
                  <c:v>-202.35083574755399</c:v>
                </c:pt>
                <c:pt idx="4986">
                  <c:v>-202.251674490884</c:v>
                </c:pt>
                <c:pt idx="4987">
                  <c:v>-202.152513786138</c:v>
                </c:pt>
                <c:pt idx="4988">
                  <c:v>-202.05335363349801</c:v>
                </c:pt>
                <c:pt idx="4989">
                  <c:v>-201.954194033145</c:v>
                </c:pt>
                <c:pt idx="4990">
                  <c:v>-201.85503498526</c:v>
                </c:pt>
                <c:pt idx="4991">
                  <c:v>-201.755876490026</c:v>
                </c:pt>
                <c:pt idx="4992">
                  <c:v>-201.65671854762499</c:v>
                </c:pt>
                <c:pt idx="4993">
                  <c:v>-201.55756115823701</c:v>
                </c:pt>
                <c:pt idx="4994">
                  <c:v>-201.458404322045</c:v>
                </c:pt>
                <c:pt idx="4995">
                  <c:v>-201.35924803923001</c:v>
                </c:pt>
                <c:pt idx="4996">
                  <c:v>-201.260092309974</c:v>
                </c:pt>
                <c:pt idx="4997">
                  <c:v>-201.16093713445801</c:v>
                </c:pt>
                <c:pt idx="4998">
                  <c:v>-201.06178251286499</c:v>
                </c:pt>
                <c:pt idx="4999">
                  <c:v>-200.962628445376</c:v>
                </c:pt>
                <c:pt idx="5000">
                  <c:v>-200.86347493217201</c:v>
                </c:pt>
                <c:pt idx="5001">
                  <c:v>-200.76432197343499</c:v>
                </c:pt>
                <c:pt idx="5002">
                  <c:v>-200.665169569347</c:v>
                </c:pt>
                <c:pt idx="5003">
                  <c:v>-200.56601772009</c:v>
                </c:pt>
                <c:pt idx="5004">
                  <c:v>-200.46686642584501</c:v>
                </c:pt>
                <c:pt idx="5005">
                  <c:v>-200.36771568679401</c:v>
                </c:pt>
                <c:pt idx="5006">
                  <c:v>-200.26856550311899</c:v>
                </c:pt>
                <c:pt idx="5007">
                  <c:v>-200.169415875</c:v>
                </c:pt>
                <c:pt idx="5008">
                  <c:v>-200.07026680262101</c:v>
                </c:pt>
                <c:pt idx="5009">
                  <c:v>-199.97111828616201</c:v>
                </c:pt>
                <c:pt idx="5010">
                  <c:v>-199.87197032580499</c:v>
                </c:pt>
                <c:pt idx="5011">
                  <c:v>-199.772822921732</c:v>
                </c:pt>
                <c:pt idx="5012">
                  <c:v>-199.67367607412501</c:v>
                </c:pt>
                <c:pt idx="5013">
                  <c:v>-199.57452978316499</c:v>
                </c:pt>
                <c:pt idx="5014">
                  <c:v>-199.47538404903301</c:v>
                </c:pt>
                <c:pt idx="5015">
                  <c:v>-199.37623887191199</c:v>
                </c:pt>
                <c:pt idx="5016">
                  <c:v>-199.27709425198299</c:v>
                </c:pt>
                <c:pt idx="5017">
                  <c:v>-199.17795018942701</c:v>
                </c:pt>
                <c:pt idx="5018">
                  <c:v>-199.07880668442701</c:v>
                </c:pt>
                <c:pt idx="5019">
                  <c:v>-198.979663737164</c:v>
                </c:pt>
                <c:pt idx="5020">
                  <c:v>-198.88052134782001</c:v>
                </c:pt>
                <c:pt idx="5021">
                  <c:v>-198.78137951657601</c:v>
                </c:pt>
                <c:pt idx="5022">
                  <c:v>-198.682238243613</c:v>
                </c:pt>
                <c:pt idx="5023">
                  <c:v>-198.58309752911501</c:v>
                </c:pt>
                <c:pt idx="5024">
                  <c:v>-198.48395737326101</c:v>
                </c:pt>
                <c:pt idx="5025">
                  <c:v>-198.384817776234</c:v>
                </c:pt>
                <c:pt idx="5026">
                  <c:v>-198.28567873821601</c:v>
                </c:pt>
                <c:pt idx="5027">
                  <c:v>-198.18654025938699</c:v>
                </c:pt>
                <c:pt idx="5028">
                  <c:v>-198.08740233993001</c:v>
                </c:pt>
                <c:pt idx="5029">
                  <c:v>-197.988264980027</c:v>
                </c:pt>
                <c:pt idx="5030">
                  <c:v>-197.88912817985801</c:v>
                </c:pt>
                <c:pt idx="5031">
                  <c:v>-197.78999193960701</c:v>
                </c:pt>
                <c:pt idx="5032">
                  <c:v>-197.690856259453</c:v>
                </c:pt>
                <c:pt idx="5033">
                  <c:v>-197.59172113957899</c:v>
                </c:pt>
                <c:pt idx="5034">
                  <c:v>-197.49258658016601</c:v>
                </c:pt>
                <c:pt idx="5035">
                  <c:v>-197.39345258139701</c:v>
                </c:pt>
                <c:pt idx="5036">
                  <c:v>-197.29431914345199</c:v>
                </c:pt>
                <c:pt idx="5037">
                  <c:v>-197.19518626651401</c:v>
                </c:pt>
                <c:pt idx="5038">
                  <c:v>-197.096053950764</c:v>
                </c:pt>
                <c:pt idx="5039">
                  <c:v>-196.996922196383</c:v>
                </c:pt>
                <c:pt idx="5040">
                  <c:v>-196.89779100355301</c:v>
                </c:pt>
                <c:pt idx="5041">
                  <c:v>-196.798660372456</c:v>
                </c:pt>
                <c:pt idx="5042">
                  <c:v>-196.69953030327301</c:v>
                </c:pt>
                <c:pt idx="5043">
                  <c:v>-196.60040079618699</c:v>
                </c:pt>
                <c:pt idx="5044">
                  <c:v>-196.50127185137799</c:v>
                </c:pt>
                <c:pt idx="5045">
                  <c:v>-196.402143469028</c:v>
                </c:pt>
                <c:pt idx="5046">
                  <c:v>-196.30301564931901</c:v>
                </c:pt>
                <c:pt idx="5047">
                  <c:v>-196.20388839243199</c:v>
                </c:pt>
                <c:pt idx="5048">
                  <c:v>-196.10476169854999</c:v>
                </c:pt>
                <c:pt idx="5049">
                  <c:v>-196.00563556785301</c:v>
                </c:pt>
                <c:pt idx="5050">
                  <c:v>-195.90651000052301</c:v>
                </c:pt>
                <c:pt idx="5051">
                  <c:v>-195.807384996742</c:v>
                </c:pt>
                <c:pt idx="5052">
                  <c:v>-195.70826055669099</c:v>
                </c:pt>
                <c:pt idx="5053">
                  <c:v>-195.60913668055301</c:v>
                </c:pt>
                <c:pt idx="5054">
                  <c:v>-195.510013368508</c:v>
                </c:pt>
                <c:pt idx="5055">
                  <c:v>-195.410890620738</c:v>
                </c:pt>
                <c:pt idx="5056">
                  <c:v>-195.31176843742401</c:v>
                </c:pt>
                <c:pt idx="5057">
                  <c:v>-195.21264681874899</c:v>
                </c:pt>
                <c:pt idx="5058">
                  <c:v>-195.11352576489401</c:v>
                </c:pt>
                <c:pt idx="5059">
                  <c:v>-195.014405276041</c:v>
                </c:pt>
                <c:pt idx="5060">
                  <c:v>-194.91528535237001</c:v>
                </c:pt>
                <c:pt idx="5061">
                  <c:v>-194.81616599406399</c:v>
                </c:pt>
                <c:pt idx="5062">
                  <c:v>-194.71704720130501</c:v>
                </c:pt>
                <c:pt idx="5063">
                  <c:v>-194.61792897427301</c:v>
                </c:pt>
                <c:pt idx="5064">
                  <c:v>-194.51881131315</c:v>
                </c:pt>
                <c:pt idx="5065">
                  <c:v>-194.419694218118</c:v>
                </c:pt>
                <c:pt idx="5066">
                  <c:v>-194.320577689359</c:v>
                </c:pt>
                <c:pt idx="5067">
                  <c:v>-194.22146172705399</c:v>
                </c:pt>
                <c:pt idx="5068">
                  <c:v>-194.12234633138399</c:v>
                </c:pt>
                <c:pt idx="5069">
                  <c:v>-194.02323150253201</c:v>
                </c:pt>
                <c:pt idx="5070">
                  <c:v>-193.92411724067799</c:v>
                </c:pt>
                <c:pt idx="5071">
                  <c:v>-193.82500354600501</c:v>
                </c:pt>
                <c:pt idx="5072">
                  <c:v>-193.72589041869401</c:v>
                </c:pt>
                <c:pt idx="5073">
                  <c:v>-193.626777858926</c:v>
                </c:pt>
                <c:pt idx="5074">
                  <c:v>-193.52766586688301</c:v>
                </c:pt>
                <c:pt idx="5075">
                  <c:v>-193.42855444274699</c:v>
                </c:pt>
                <c:pt idx="5076">
                  <c:v>-193.32944358669999</c:v>
                </c:pt>
                <c:pt idx="5077">
                  <c:v>-193.23033329892201</c:v>
                </c:pt>
                <c:pt idx="5078">
                  <c:v>-193.131223579595</c:v>
                </c:pt>
                <c:pt idx="5079">
                  <c:v>-193.03211442890199</c:v>
                </c:pt>
                <c:pt idx="5080">
                  <c:v>-192.933005847023</c:v>
                </c:pt>
                <c:pt idx="5081">
                  <c:v>-192.83389783414</c:v>
                </c:pt>
                <c:pt idx="5082">
                  <c:v>-192.73479039043499</c:v>
                </c:pt>
                <c:pt idx="5083">
                  <c:v>-192.63568351608899</c:v>
                </c:pt>
                <c:pt idx="5084">
                  <c:v>-192.536577211283</c:v>
                </c:pt>
                <c:pt idx="5085">
                  <c:v>-192.43747147620101</c:v>
                </c:pt>
                <c:pt idx="5086">
                  <c:v>-192.33836631102201</c:v>
                </c:pt>
                <c:pt idx="5087">
                  <c:v>-192.239261715928</c:v>
                </c:pt>
                <c:pt idx="5088">
                  <c:v>-192.14015769110199</c:v>
                </c:pt>
                <c:pt idx="5089">
                  <c:v>-192.04105423672399</c:v>
                </c:pt>
                <c:pt idx="5090">
                  <c:v>-191.94195135297599</c:v>
                </c:pt>
                <c:pt idx="5091">
                  <c:v>-191.84284904003999</c:v>
                </c:pt>
                <c:pt idx="5092">
                  <c:v>-191.74374729809699</c:v>
                </c:pt>
                <c:pt idx="5093">
                  <c:v>-191.644646127329</c:v>
                </c:pt>
                <c:pt idx="5094">
                  <c:v>-191.545545527917</c:v>
                </c:pt>
                <c:pt idx="5095">
                  <c:v>-191.44644550004301</c:v>
                </c:pt>
                <c:pt idx="5096">
                  <c:v>-191.347346043888</c:v>
                </c:pt>
                <c:pt idx="5097">
                  <c:v>-191.24824715963399</c:v>
                </c:pt>
                <c:pt idx="5098">
                  <c:v>-191.14914884746199</c:v>
                </c:pt>
                <c:pt idx="5099">
                  <c:v>-191.05005110755499</c:v>
                </c:pt>
                <c:pt idx="5100">
                  <c:v>-190.950953940093</c:v>
                </c:pt>
                <c:pt idx="5101">
                  <c:v>-190.851857345258</c:v>
                </c:pt>
                <c:pt idx="5102">
                  <c:v>-190.75276132323199</c:v>
                </c:pt>
                <c:pt idx="5103">
                  <c:v>-190.65366587419501</c:v>
                </c:pt>
                <c:pt idx="5104">
                  <c:v>-190.554570998331</c:v>
                </c:pt>
                <c:pt idx="5105">
                  <c:v>-190.45547669581899</c:v>
                </c:pt>
                <c:pt idx="5106">
                  <c:v>-190.35638296684201</c:v>
                </c:pt>
                <c:pt idx="5107">
                  <c:v>-190.25728981158201</c:v>
                </c:pt>
                <c:pt idx="5108">
                  <c:v>-190.158197230219</c:v>
                </c:pt>
                <c:pt idx="5109">
                  <c:v>-190.05910522293499</c:v>
                </c:pt>
                <c:pt idx="5110">
                  <c:v>-189.96001378991301</c:v>
                </c:pt>
                <c:pt idx="5111">
                  <c:v>-189.860922931332</c:v>
                </c:pt>
                <c:pt idx="5112">
                  <c:v>-189.761832647376</c:v>
                </c:pt>
                <c:pt idx="5113">
                  <c:v>-189.662742938224</c:v>
                </c:pt>
                <c:pt idx="5114">
                  <c:v>-189.56365380406001</c:v>
                </c:pt>
                <c:pt idx="5115">
                  <c:v>-189.46456524506399</c:v>
                </c:pt>
                <c:pt idx="5116">
                  <c:v>-189.365477261417</c:v>
                </c:pt>
                <c:pt idx="5117">
                  <c:v>-189.266389853302</c:v>
                </c:pt>
                <c:pt idx="5118">
                  <c:v>-189.167303020899</c:v>
                </c:pt>
                <c:pt idx="5119">
                  <c:v>-189.068216764391</c:v>
                </c:pt>
                <c:pt idx="5120">
                  <c:v>-188.96913108395901</c:v>
                </c:pt>
                <c:pt idx="5121">
                  <c:v>-188.87004597978401</c:v>
                </c:pt>
                <c:pt idx="5122">
                  <c:v>-188.770961452047</c:v>
                </c:pt>
                <c:pt idx="5123">
                  <c:v>-188.671877500931</c:v>
                </c:pt>
                <c:pt idx="5124">
                  <c:v>-188.572794126616</c:v>
                </c:pt>
                <c:pt idx="5125">
                  <c:v>-188.47371132928399</c:v>
                </c:pt>
                <c:pt idx="5126">
                  <c:v>-188.374629109117</c:v>
                </c:pt>
                <c:pt idx="5127">
                  <c:v>-188.27554746629701</c:v>
                </c:pt>
                <c:pt idx="5128">
                  <c:v>-188.17646640100301</c:v>
                </c:pt>
                <c:pt idx="5129">
                  <c:v>-188.07738591341899</c:v>
                </c:pt>
                <c:pt idx="5130">
                  <c:v>-187.97830600372501</c:v>
                </c:pt>
                <c:pt idx="5131">
                  <c:v>-187.87922667210401</c:v>
                </c:pt>
                <c:pt idx="5132">
                  <c:v>-187.78014791873599</c:v>
                </c:pt>
                <c:pt idx="5133">
                  <c:v>-187.68106974380299</c:v>
                </c:pt>
                <c:pt idx="5134">
                  <c:v>-187.58199214748601</c:v>
                </c:pt>
                <c:pt idx="5135">
                  <c:v>-187.48291512996701</c:v>
                </c:pt>
                <c:pt idx="5136">
                  <c:v>-187.383838691427</c:v>
                </c:pt>
                <c:pt idx="5137">
                  <c:v>-187.28476283204799</c:v>
                </c:pt>
                <c:pt idx="5138">
                  <c:v>-187.18568755201099</c:v>
                </c:pt>
                <c:pt idx="5139">
                  <c:v>-187.08661285149699</c:v>
                </c:pt>
                <c:pt idx="5140">
                  <c:v>-186.98753873068799</c:v>
                </c:pt>
                <c:pt idx="5141">
                  <c:v>-186.88846518976601</c:v>
                </c:pt>
                <c:pt idx="5142">
                  <c:v>-186.78939222891199</c:v>
                </c:pt>
                <c:pt idx="5143">
                  <c:v>-186.69031984830701</c:v>
                </c:pt>
                <c:pt idx="5144">
                  <c:v>-186.59124804813399</c:v>
                </c:pt>
                <c:pt idx="5145">
                  <c:v>-186.49217682857301</c:v>
                </c:pt>
                <c:pt idx="5146">
                  <c:v>-186.39310618980599</c:v>
                </c:pt>
                <c:pt idx="5147">
                  <c:v>-186.29403613201501</c:v>
                </c:pt>
                <c:pt idx="5148">
                  <c:v>-186.19496665538099</c:v>
                </c:pt>
                <c:pt idx="5149">
                  <c:v>-186.09589776008599</c:v>
                </c:pt>
                <c:pt idx="5150">
                  <c:v>-185.99682944631101</c:v>
                </c:pt>
                <c:pt idx="5151">
                  <c:v>-185.89776171423901</c:v>
                </c:pt>
                <c:pt idx="5152">
                  <c:v>-185.79869456405001</c:v>
                </c:pt>
                <c:pt idx="5153">
                  <c:v>-185.69962799592599</c:v>
                </c:pt>
                <c:pt idx="5154">
                  <c:v>-185.600562010049</c:v>
                </c:pt>
                <c:pt idx="5155">
                  <c:v>-185.5014966066</c:v>
                </c:pt>
                <c:pt idx="5156">
                  <c:v>-185.402431785761</c:v>
                </c:pt>
                <c:pt idx="5157">
                  <c:v>-185.30336754771301</c:v>
                </c:pt>
                <c:pt idx="5158">
                  <c:v>-185.204303892637</c:v>
                </c:pt>
                <c:pt idx="5159">
                  <c:v>-185.10524082071601</c:v>
                </c:pt>
                <c:pt idx="5160">
                  <c:v>-185.00617833212999</c:v>
                </c:pt>
                <c:pt idx="5161">
                  <c:v>-184.90711642706199</c:v>
                </c:pt>
                <c:pt idx="5162">
                  <c:v>-184.80805510569101</c:v>
                </c:pt>
                <c:pt idx="5163">
                  <c:v>-184.70899436820099</c:v>
                </c:pt>
                <c:pt idx="5164">
                  <c:v>-184.60993421477201</c:v>
                </c:pt>
                <c:pt idx="5165">
                  <c:v>-184.510874645586</c:v>
                </c:pt>
                <c:pt idx="5166">
                  <c:v>-184.411815660824</c:v>
                </c:pt>
                <c:pt idx="5167">
                  <c:v>-184.31275726066801</c:v>
                </c:pt>
                <c:pt idx="5168">
                  <c:v>-184.213699445299</c:v>
                </c:pt>
                <c:pt idx="5169">
                  <c:v>-184.114642214898</c:v>
                </c:pt>
                <c:pt idx="5170">
                  <c:v>-184.01558556964801</c:v>
                </c:pt>
                <c:pt idx="5171">
                  <c:v>-183.916529509729</c:v>
                </c:pt>
                <c:pt idx="5172">
                  <c:v>-183.81747403532299</c:v>
                </c:pt>
                <c:pt idx="5173">
                  <c:v>-183.71841914661101</c:v>
                </c:pt>
                <c:pt idx="5174">
                  <c:v>-183.619364843775</c:v>
                </c:pt>
                <c:pt idx="5175">
                  <c:v>-183.52031112699601</c:v>
                </c:pt>
                <c:pt idx="5176">
                  <c:v>-183.42125799645601</c:v>
                </c:pt>
                <c:pt idx="5177">
                  <c:v>-183.32220545233599</c:v>
                </c:pt>
                <c:pt idx="5178">
                  <c:v>-183.22315349481801</c:v>
                </c:pt>
                <c:pt idx="5179">
                  <c:v>-183.12410212408199</c:v>
                </c:pt>
                <c:pt idx="5180">
                  <c:v>-183.02505134031099</c:v>
                </c:pt>
                <c:pt idx="5181">
                  <c:v>-182.926001143685</c:v>
                </c:pt>
                <c:pt idx="5182">
                  <c:v>-182.82695153438701</c:v>
                </c:pt>
                <c:pt idx="5183">
                  <c:v>-182.72790251259701</c:v>
                </c:pt>
                <c:pt idx="5184">
                  <c:v>-182.628854078497</c:v>
                </c:pt>
                <c:pt idx="5185">
                  <c:v>-182.52980623226901</c:v>
                </c:pt>
                <c:pt idx="5186">
                  <c:v>-182.43075897409301</c:v>
                </c:pt>
                <c:pt idx="5187">
                  <c:v>-182.33171230415201</c:v>
                </c:pt>
                <c:pt idx="5188">
                  <c:v>-182.23266622262599</c:v>
                </c:pt>
                <c:pt idx="5189">
                  <c:v>-182.13362072969699</c:v>
                </c:pt>
                <c:pt idx="5190">
                  <c:v>-182.03457582554699</c:v>
                </c:pt>
                <c:pt idx="5191">
                  <c:v>-181.93553151035701</c:v>
                </c:pt>
                <c:pt idx="5192">
                  <c:v>-181.83648778430799</c:v>
                </c:pt>
                <c:pt idx="5193">
                  <c:v>-181.73744464758201</c:v>
                </c:pt>
                <c:pt idx="5194">
                  <c:v>-181.63840210036</c:v>
                </c:pt>
                <c:pt idx="5195">
                  <c:v>-181.539360142823</c:v>
                </c:pt>
                <c:pt idx="5196">
                  <c:v>-181.440318775154</c:v>
                </c:pt>
                <c:pt idx="5197">
                  <c:v>-181.34127799753301</c:v>
                </c:pt>
                <c:pt idx="5198">
                  <c:v>-181.242237810142</c:v>
                </c:pt>
                <c:pt idx="5199">
                  <c:v>-181.14319821316201</c:v>
                </c:pt>
                <c:pt idx="5200">
                  <c:v>-181.04415920677499</c:v>
                </c:pt>
                <c:pt idx="5201">
                  <c:v>-180.945120791162</c:v>
                </c:pt>
                <c:pt idx="5202">
                  <c:v>-180.84608296650501</c:v>
                </c:pt>
                <c:pt idx="5203">
                  <c:v>-180.74704573298499</c:v>
                </c:pt>
                <c:pt idx="5204">
                  <c:v>-180.64800909078301</c:v>
                </c:pt>
                <c:pt idx="5205">
                  <c:v>-180.54897304008099</c:v>
                </c:pt>
                <c:pt idx="5206">
                  <c:v>-180.44993758106</c:v>
                </c:pt>
                <c:pt idx="5207">
                  <c:v>-180.350902713902</c:v>
                </c:pt>
                <c:pt idx="5208">
                  <c:v>-180.251868438787</c:v>
                </c:pt>
                <c:pt idx="5209">
                  <c:v>-180.152834755898</c:v>
                </c:pt>
                <c:pt idx="5210">
                  <c:v>-180.05380166541599</c:v>
                </c:pt>
                <c:pt idx="5211">
                  <c:v>-179.95476916752099</c:v>
                </c:pt>
                <c:pt idx="5212">
                  <c:v>-179.85573726239701</c:v>
                </c:pt>
                <c:pt idx="5213">
                  <c:v>-179.75670595022299</c:v>
                </c:pt>
                <c:pt idx="5214">
                  <c:v>-179.657675231181</c:v>
                </c:pt>
                <c:pt idx="5215">
                  <c:v>-179.558645105453</c:v>
                </c:pt>
                <c:pt idx="5216">
                  <c:v>-179.45961557321999</c:v>
                </c:pt>
                <c:pt idx="5217">
                  <c:v>-179.36058663466301</c:v>
                </c:pt>
                <c:pt idx="5218">
                  <c:v>-179.261558289964</c:v>
                </c:pt>
                <c:pt idx="5219">
                  <c:v>-179.16253053930501</c:v>
                </c:pt>
                <c:pt idx="5220">
                  <c:v>-179.06350338286501</c:v>
                </c:pt>
                <c:pt idx="5221">
                  <c:v>-178.964476820828</c:v>
                </c:pt>
                <c:pt idx="5222">
                  <c:v>-178.865450853374</c:v>
                </c:pt>
                <c:pt idx="5223">
                  <c:v>-178.766425480685</c:v>
                </c:pt>
                <c:pt idx="5224">
                  <c:v>-178.66740070294199</c:v>
                </c:pt>
                <c:pt idx="5225">
                  <c:v>-178.56837652032601</c:v>
                </c:pt>
                <c:pt idx="5226">
                  <c:v>-178.469352933019</c:v>
                </c:pt>
                <c:pt idx="5227">
                  <c:v>-178.37032994120301</c:v>
                </c:pt>
                <c:pt idx="5228">
                  <c:v>-178.27130754505799</c:v>
                </c:pt>
                <c:pt idx="5229">
                  <c:v>-178.17228574476499</c:v>
                </c:pt>
                <c:pt idx="5230">
                  <c:v>-178.07326454050801</c:v>
                </c:pt>
                <c:pt idx="5231">
                  <c:v>-177.97424393246499</c:v>
                </c:pt>
                <c:pt idx="5232">
                  <c:v>-177.87522392081999</c:v>
                </c:pt>
                <c:pt idx="5233">
                  <c:v>-177.77620450575401</c:v>
                </c:pt>
                <c:pt idx="5234">
                  <c:v>-177.67718568744701</c:v>
                </c:pt>
                <c:pt idx="5235">
                  <c:v>-177.578167466081</c:v>
                </c:pt>
                <c:pt idx="5236">
                  <c:v>-177.47914984183799</c:v>
                </c:pt>
                <c:pt idx="5237">
                  <c:v>-177.38013281489901</c:v>
                </c:pt>
                <c:pt idx="5238">
                  <c:v>-177.28111638544399</c:v>
                </c:pt>
                <c:pt idx="5239">
                  <c:v>-177.18210055365699</c:v>
                </c:pt>
                <c:pt idx="5240">
                  <c:v>-177.08308531971699</c:v>
                </c:pt>
                <c:pt idx="5241">
                  <c:v>-176.984070683807</c:v>
                </c:pt>
                <c:pt idx="5242">
                  <c:v>-176.88505664610699</c:v>
                </c:pt>
                <c:pt idx="5243">
                  <c:v>-176.78604320679901</c:v>
                </c:pt>
                <c:pt idx="5244">
                  <c:v>-176.68703036606499</c:v>
                </c:pt>
                <c:pt idx="5245">
                  <c:v>-176.58801812408501</c:v>
                </c:pt>
                <c:pt idx="5246">
                  <c:v>-176.489006481041</c:v>
                </c:pt>
                <c:pt idx="5247">
                  <c:v>-176.38999543711401</c:v>
                </c:pt>
                <c:pt idx="5248">
                  <c:v>-176.29098499248599</c:v>
                </c:pt>
                <c:pt idx="5249">
                  <c:v>-176.19197514733801</c:v>
                </c:pt>
                <c:pt idx="5250">
                  <c:v>-176.09296590185099</c:v>
                </c:pt>
                <c:pt idx="5251">
                  <c:v>-175.99395725620701</c:v>
                </c:pt>
                <c:pt idx="5252">
                  <c:v>-175.89494921058699</c:v>
                </c:pt>
                <c:pt idx="5253">
                  <c:v>-175.79594176517099</c:v>
                </c:pt>
                <c:pt idx="5254">
                  <c:v>-175.69693492014301</c:v>
                </c:pt>
                <c:pt idx="5255">
                  <c:v>-175.597928675682</c:v>
                </c:pt>
                <c:pt idx="5256">
                  <c:v>-175.498923031971</c:v>
                </c:pt>
                <c:pt idx="5257">
                  <c:v>-175.39991798918999</c:v>
                </c:pt>
                <c:pt idx="5258">
                  <c:v>-175.30091354752099</c:v>
                </c:pt>
                <c:pt idx="5259">
                  <c:v>-175.20190970714501</c:v>
                </c:pt>
                <c:pt idx="5260">
                  <c:v>-175.10290646824399</c:v>
                </c:pt>
                <c:pt idx="5261">
                  <c:v>-175.00390383099801</c:v>
                </c:pt>
                <c:pt idx="5262">
                  <c:v>-174.90490179559001</c:v>
                </c:pt>
                <c:pt idx="5263">
                  <c:v>-174.805900362199</c:v>
                </c:pt>
                <c:pt idx="5264">
                  <c:v>-174.70689953100899</c:v>
                </c:pt>
                <c:pt idx="5265">
                  <c:v>-174.6078993022</c:v>
                </c:pt>
                <c:pt idx="5266">
                  <c:v>-174.50889967595299</c:v>
                </c:pt>
                <c:pt idx="5267">
                  <c:v>-174.40990065245001</c:v>
                </c:pt>
                <c:pt idx="5268">
                  <c:v>-174.31090223187201</c:v>
                </c:pt>
                <c:pt idx="5269">
                  <c:v>-174.211904414401</c:v>
                </c:pt>
                <c:pt idx="5270">
                  <c:v>-174.11290720021699</c:v>
                </c:pt>
                <c:pt idx="5271">
                  <c:v>-174.01391058950199</c:v>
                </c:pt>
                <c:pt idx="5272">
                  <c:v>-173.91491458243701</c:v>
                </c:pt>
                <c:pt idx="5273">
                  <c:v>-173.815919179204</c:v>
                </c:pt>
                <c:pt idx="5274">
                  <c:v>-173.716924379983</c:v>
                </c:pt>
                <c:pt idx="5275">
                  <c:v>-173.617930184957</c:v>
                </c:pt>
                <c:pt idx="5276">
                  <c:v>-173.51893659430601</c:v>
                </c:pt>
                <c:pt idx="5277">
                  <c:v>-173.41994360821201</c:v>
                </c:pt>
                <c:pt idx="5278">
                  <c:v>-173.32095122685601</c:v>
                </c:pt>
                <c:pt idx="5279">
                  <c:v>-173.22195945042</c:v>
                </c:pt>
                <c:pt idx="5280">
                  <c:v>-173.12296827908401</c:v>
                </c:pt>
                <c:pt idx="5281">
                  <c:v>-173.02397771303001</c:v>
                </c:pt>
                <c:pt idx="5282">
                  <c:v>-172.92498775243899</c:v>
                </c:pt>
                <c:pt idx="5283">
                  <c:v>-172.82599839749301</c:v>
                </c:pt>
                <c:pt idx="5284">
                  <c:v>-172.72700964837099</c:v>
                </c:pt>
                <c:pt idx="5285">
                  <c:v>-172.62802150525701</c:v>
                </c:pt>
                <c:pt idx="5286">
                  <c:v>-172.52903396833</c:v>
                </c:pt>
                <c:pt idx="5287">
                  <c:v>-172.43004703777299</c:v>
                </c:pt>
                <c:pt idx="5288">
                  <c:v>-172.33106071376599</c:v>
                </c:pt>
                <c:pt idx="5289">
                  <c:v>-172.23207499649101</c:v>
                </c:pt>
                <c:pt idx="5290">
                  <c:v>-172.133089886129</c:v>
                </c:pt>
                <c:pt idx="5291">
                  <c:v>-172.03410538286099</c:v>
                </c:pt>
                <c:pt idx="5292">
                  <c:v>-171.93512148686801</c:v>
                </c:pt>
                <c:pt idx="5293">
                  <c:v>-171.83613819833101</c:v>
                </c:pt>
                <c:pt idx="5294">
                  <c:v>-171.737155517433</c:v>
                </c:pt>
                <c:pt idx="5295">
                  <c:v>-171.63817344435401</c:v>
                </c:pt>
                <c:pt idx="5296">
                  <c:v>-171.53919197927399</c:v>
                </c:pt>
                <c:pt idx="5297">
                  <c:v>-171.44021112237701</c:v>
                </c:pt>
                <c:pt idx="5298">
                  <c:v>-171.341230873841</c:v>
                </c:pt>
                <c:pt idx="5299">
                  <c:v>-171.242251233849</c:v>
                </c:pt>
                <c:pt idx="5300">
                  <c:v>-171.14327220258301</c:v>
                </c:pt>
                <c:pt idx="5301">
                  <c:v>-171.04429378022201</c:v>
                </c:pt>
                <c:pt idx="5302">
                  <c:v>-170.94531596694799</c:v>
                </c:pt>
                <c:pt idx="5303">
                  <c:v>-170.84633876294299</c:v>
                </c:pt>
                <c:pt idx="5304">
                  <c:v>-170.74736216838801</c:v>
                </c:pt>
                <c:pt idx="5305">
                  <c:v>-170.648386183463</c:v>
                </c:pt>
                <c:pt idx="5306">
                  <c:v>-170.54941080834999</c:v>
                </c:pt>
                <c:pt idx="5307">
                  <c:v>-170.45043604323101</c:v>
                </c:pt>
                <c:pt idx="5308">
                  <c:v>-170.351461888286</c:v>
                </c:pt>
                <c:pt idx="5309">
                  <c:v>-170.252488343697</c:v>
                </c:pt>
                <c:pt idx="5310">
                  <c:v>-170.15351540964599</c:v>
                </c:pt>
                <c:pt idx="5311">
                  <c:v>-170.05454308631201</c:v>
                </c:pt>
                <c:pt idx="5312">
                  <c:v>-169.955571373879</c:v>
                </c:pt>
                <c:pt idx="5313">
                  <c:v>-169.85660027252601</c:v>
                </c:pt>
                <c:pt idx="5314">
                  <c:v>-169.757629782435</c:v>
                </c:pt>
                <c:pt idx="5315">
                  <c:v>-169.65865990378799</c:v>
                </c:pt>
                <c:pt idx="5316">
                  <c:v>-169.559690636765</c:v>
                </c:pt>
                <c:pt idx="5317">
                  <c:v>-169.46072198154801</c:v>
                </c:pt>
                <c:pt idx="5318">
                  <c:v>-169.361753938318</c:v>
                </c:pt>
                <c:pt idx="5319">
                  <c:v>-169.26278650725601</c:v>
                </c:pt>
                <c:pt idx="5320">
                  <c:v>-169.16381968854401</c:v>
                </c:pt>
                <c:pt idx="5321">
                  <c:v>-169.064853482362</c:v>
                </c:pt>
                <c:pt idx="5322">
                  <c:v>-168.96588788889301</c:v>
                </c:pt>
                <c:pt idx="5323">
                  <c:v>-168.86692290831601</c:v>
                </c:pt>
                <c:pt idx="5324">
                  <c:v>-168.76795854081399</c:v>
                </c:pt>
                <c:pt idx="5325">
                  <c:v>-168.66899478656799</c:v>
                </c:pt>
                <c:pt idx="5326">
                  <c:v>-168.57003164575801</c:v>
                </c:pt>
                <c:pt idx="5327">
                  <c:v>-168.47106911856699</c:v>
                </c:pt>
                <c:pt idx="5328">
                  <c:v>-168.37210720517501</c:v>
                </c:pt>
                <c:pt idx="5329">
                  <c:v>-168.27314590576299</c:v>
                </c:pt>
                <c:pt idx="5330">
                  <c:v>-168.17418522051301</c:v>
                </c:pt>
                <c:pt idx="5331">
                  <c:v>-168.07522514960601</c:v>
                </c:pt>
                <c:pt idx="5332">
                  <c:v>-167.97626569322301</c:v>
                </c:pt>
                <c:pt idx="5333">
                  <c:v>-167.877306851545</c:v>
                </c:pt>
                <c:pt idx="5334">
                  <c:v>-167.77834862475299</c:v>
                </c:pt>
                <c:pt idx="5335">
                  <c:v>-167.679391013029</c:v>
                </c:pt>
                <c:pt idx="5336">
                  <c:v>-167.58043401655399</c:v>
                </c:pt>
                <c:pt idx="5337">
                  <c:v>-167.48147763550801</c:v>
                </c:pt>
                <c:pt idx="5338">
                  <c:v>-167.38252187007399</c:v>
                </c:pt>
                <c:pt idx="5339">
                  <c:v>-167.28356672043199</c:v>
                </c:pt>
                <c:pt idx="5340">
                  <c:v>-167.18461218676401</c:v>
                </c:pt>
                <c:pt idx="5341">
                  <c:v>-167.08565826924999</c:v>
                </c:pt>
                <c:pt idx="5342">
                  <c:v>-166.986704968071</c:v>
                </c:pt>
                <c:pt idx="5343">
                  <c:v>-166.88775228341001</c:v>
                </c:pt>
                <c:pt idx="5344">
                  <c:v>-166.788800215447</c:v>
                </c:pt>
                <c:pt idx="5345">
                  <c:v>-166.68984876436201</c:v>
                </c:pt>
                <c:pt idx="5346">
                  <c:v>-166.590897930339</c:v>
                </c:pt>
                <c:pt idx="5347">
                  <c:v>-166.49194771355701</c:v>
                </c:pt>
                <c:pt idx="5348">
                  <c:v>-166.39299811419701</c:v>
                </c:pt>
                <c:pt idx="5349">
                  <c:v>-166.29404913244099</c:v>
                </c:pt>
                <c:pt idx="5350">
                  <c:v>-166.19510076847101</c:v>
                </c:pt>
                <c:pt idx="5351">
                  <c:v>-166.09615302246601</c:v>
                </c:pt>
                <c:pt idx="5352">
                  <c:v>-165.99720589460901</c:v>
                </c:pt>
                <c:pt idx="5353">
                  <c:v>-165.89825938508</c:v>
                </c:pt>
                <c:pt idx="5354">
                  <c:v>-165.79931349406101</c:v>
                </c:pt>
                <c:pt idx="5355">
                  <c:v>-165.70036822173199</c:v>
                </c:pt>
                <c:pt idx="5356">
                  <c:v>-165.601423568276</c:v>
                </c:pt>
                <c:pt idx="5357">
                  <c:v>-165.50247953387199</c:v>
                </c:pt>
                <c:pt idx="5358">
                  <c:v>-165.40353611870299</c:v>
                </c:pt>
                <c:pt idx="5359">
                  <c:v>-165.30459332294899</c:v>
                </c:pt>
                <c:pt idx="5360">
                  <c:v>-165.20565114679201</c:v>
                </c:pt>
                <c:pt idx="5361">
                  <c:v>-165.106709590413</c:v>
                </c:pt>
                <c:pt idx="5362">
                  <c:v>-165.007768653993</c:v>
                </c:pt>
                <c:pt idx="5363">
                  <c:v>-164.90882833771201</c:v>
                </c:pt>
                <c:pt idx="5364">
                  <c:v>-164.80988864175299</c:v>
                </c:pt>
                <c:pt idx="5365">
                  <c:v>-164.71094956629599</c:v>
                </c:pt>
                <c:pt idx="5366">
                  <c:v>-164.612011111523</c:v>
                </c:pt>
                <c:pt idx="5367">
                  <c:v>-164.51307327761501</c:v>
                </c:pt>
                <c:pt idx="5368">
                  <c:v>-164.414136064752</c:v>
                </c:pt>
                <c:pt idx="5369">
                  <c:v>-164.315199473116</c:v>
                </c:pt>
                <c:pt idx="5370">
                  <c:v>-164.21626350288801</c:v>
                </c:pt>
                <c:pt idx="5371">
                  <c:v>-164.11732815424901</c:v>
                </c:pt>
                <c:pt idx="5372">
                  <c:v>-164.018393427381</c:v>
                </c:pt>
                <c:pt idx="5373">
                  <c:v>-163.91945932246401</c:v>
                </c:pt>
                <c:pt idx="5374">
                  <c:v>-163.82052583967899</c:v>
                </c:pt>
                <c:pt idx="5375">
                  <c:v>-163.721592979208</c:v>
                </c:pt>
                <c:pt idx="5376">
                  <c:v>-163.62266074123099</c:v>
                </c:pt>
                <c:pt idx="5377">
                  <c:v>-163.52372912593</c:v>
                </c:pt>
                <c:pt idx="5378">
                  <c:v>-163.42479813348501</c:v>
                </c:pt>
                <c:pt idx="5379">
                  <c:v>-163.325867764078</c:v>
                </c:pt>
                <c:pt idx="5380">
                  <c:v>-163.22693801789001</c:v>
                </c:pt>
                <c:pt idx="5381">
                  <c:v>-163.128008895101</c:v>
                </c:pt>
                <c:pt idx="5382">
                  <c:v>-163.029080395893</c:v>
                </c:pt>
                <c:pt idx="5383">
                  <c:v>-162.93015252044799</c:v>
                </c:pt>
                <c:pt idx="5384">
                  <c:v>-162.83122526894499</c:v>
                </c:pt>
                <c:pt idx="5385">
                  <c:v>-162.732298641565</c:v>
                </c:pt>
                <c:pt idx="5386">
                  <c:v>-162.63337263849101</c:v>
                </c:pt>
                <c:pt idx="5387">
                  <c:v>-162.534447259903</c:v>
                </c:pt>
                <c:pt idx="5388">
                  <c:v>-162.435522505981</c:v>
                </c:pt>
                <c:pt idx="5389">
                  <c:v>-162.336598376908</c:v>
                </c:pt>
                <c:pt idx="5390">
                  <c:v>-162.23767487286301</c:v>
                </c:pt>
                <c:pt idx="5391">
                  <c:v>-162.13875199402901</c:v>
                </c:pt>
                <c:pt idx="5392">
                  <c:v>-162.03982974058499</c:v>
                </c:pt>
                <c:pt idx="5393">
                  <c:v>-161.940908112713</c:v>
                </c:pt>
                <c:pt idx="5394">
                  <c:v>-161.841987110594</c:v>
                </c:pt>
                <c:pt idx="5395">
                  <c:v>-161.74306673440901</c:v>
                </c:pt>
                <c:pt idx="5396">
                  <c:v>-161.64414698433899</c:v>
                </c:pt>
                <c:pt idx="5397">
                  <c:v>-161.54522786056501</c:v>
                </c:pt>
                <c:pt idx="5398">
                  <c:v>-161.446309363268</c:v>
                </c:pt>
                <c:pt idx="5399">
                  <c:v>-161.34739149262899</c:v>
                </c:pt>
                <c:pt idx="5400">
                  <c:v>-161.24847424882901</c:v>
                </c:pt>
                <c:pt idx="5401">
                  <c:v>-161.14955763204901</c:v>
                </c:pt>
                <c:pt idx="5402">
                  <c:v>-161.05064164247099</c:v>
                </c:pt>
                <c:pt idx="5403">
                  <c:v>-160.95172628027399</c:v>
                </c:pt>
                <c:pt idx="5404">
                  <c:v>-160.852811545641</c:v>
                </c:pt>
                <c:pt idx="5405">
                  <c:v>-160.75389743875201</c:v>
                </c:pt>
                <c:pt idx="5406">
                  <c:v>-160.65498395978901</c:v>
                </c:pt>
                <c:pt idx="5407">
                  <c:v>-160.556071108932</c:v>
                </c:pt>
                <c:pt idx="5408">
                  <c:v>-160.457158886363</c:v>
                </c:pt>
                <c:pt idx="5409">
                  <c:v>-160.35824729226201</c:v>
                </c:pt>
                <c:pt idx="5410">
                  <c:v>-160.25933632681</c:v>
                </c:pt>
                <c:pt idx="5411">
                  <c:v>-160.16042599018999</c:v>
                </c:pt>
                <c:pt idx="5412">
                  <c:v>-160.06151628258101</c:v>
                </c:pt>
                <c:pt idx="5413">
                  <c:v>-159.96260720416399</c:v>
                </c:pt>
                <c:pt idx="5414">
                  <c:v>-159.86369875512199</c:v>
                </c:pt>
                <c:pt idx="5415">
                  <c:v>-159.76479093563401</c:v>
                </c:pt>
                <c:pt idx="5416">
                  <c:v>-159.66588374588201</c:v>
                </c:pt>
                <c:pt idx="5417">
                  <c:v>-159.56697718604599</c:v>
                </c:pt>
                <c:pt idx="5418">
                  <c:v>-159.46807125630801</c:v>
                </c:pt>
                <c:pt idx="5419">
                  <c:v>-159.369165956849</c:v>
                </c:pt>
                <c:pt idx="5420">
                  <c:v>-159.27026128784999</c:v>
                </c:pt>
                <c:pt idx="5421">
                  <c:v>-159.171357249491</c:v>
                </c:pt>
                <c:pt idx="5422">
                  <c:v>-159.072453841954</c:v>
                </c:pt>
                <c:pt idx="5423">
                  <c:v>-158.97355106542</c:v>
                </c:pt>
                <c:pt idx="5424">
                  <c:v>-158.87464892007</c:v>
                </c:pt>
                <c:pt idx="5425">
                  <c:v>-158.775747406085</c:v>
                </c:pt>
                <c:pt idx="5426">
                  <c:v>-158.67684652364599</c:v>
                </c:pt>
                <c:pt idx="5427">
                  <c:v>-158.57794627293299</c:v>
                </c:pt>
                <c:pt idx="5428">
                  <c:v>-158.47904665413</c:v>
                </c:pt>
                <c:pt idx="5429">
                  <c:v>-158.380147667415</c:v>
                </c:pt>
                <c:pt idx="5430">
                  <c:v>-158.281249312971</c:v>
                </c:pt>
                <c:pt idx="5431">
                  <c:v>-158.18235159097799</c:v>
                </c:pt>
                <c:pt idx="5432">
                  <c:v>-158.08345450161701</c:v>
                </c:pt>
                <c:pt idx="5433">
                  <c:v>-157.98455804507</c:v>
                </c:pt>
                <c:pt idx="5434">
                  <c:v>-157.88566222151701</c:v>
                </c:pt>
                <c:pt idx="5435">
                  <c:v>-157.78676703113999</c:v>
                </c:pt>
                <c:pt idx="5436">
                  <c:v>-157.68787247411899</c:v>
                </c:pt>
                <c:pt idx="5437">
                  <c:v>-157.58897855063401</c:v>
                </c:pt>
                <c:pt idx="5438">
                  <c:v>-157.490085260867</c:v>
                </c:pt>
                <c:pt idx="5439">
                  <c:v>-157.39119260499899</c:v>
                </c:pt>
                <c:pt idx="5440">
                  <c:v>-157.29230058321099</c:v>
                </c:pt>
                <c:pt idx="5441">
                  <c:v>-157.19340919568299</c:v>
                </c:pt>
                <c:pt idx="5442">
                  <c:v>-157.09451844259601</c:v>
                </c:pt>
                <c:pt idx="5443">
                  <c:v>-156.99562832413099</c:v>
                </c:pt>
                <c:pt idx="5444">
                  <c:v>-156.896738840468</c:v>
                </c:pt>
                <c:pt idx="5445">
                  <c:v>-156.79784999179</c:v>
                </c:pt>
                <c:pt idx="5446">
                  <c:v>-156.69896177827599</c:v>
                </c:pt>
                <c:pt idx="5447">
                  <c:v>-156.600074200107</c:v>
                </c:pt>
                <c:pt idx="5448">
                  <c:v>-156.50118725746501</c:v>
                </c:pt>
                <c:pt idx="5449">
                  <c:v>-156.40230095052999</c:v>
                </c:pt>
                <c:pt idx="5450">
                  <c:v>-156.303415279483</c:v>
                </c:pt>
                <c:pt idx="5451">
                  <c:v>-156.20453024450501</c:v>
                </c:pt>
                <c:pt idx="5452">
                  <c:v>-156.105645845776</c:v>
                </c:pt>
                <c:pt idx="5453">
                  <c:v>-156.006762083479</c:v>
                </c:pt>
                <c:pt idx="5454">
                  <c:v>-155.90787895779201</c:v>
                </c:pt>
                <c:pt idx="5455">
                  <c:v>-155.80899646889799</c:v>
                </c:pt>
                <c:pt idx="5456">
                  <c:v>-155.71011461697799</c:v>
                </c:pt>
                <c:pt idx="5457">
                  <c:v>-155.61123340221101</c:v>
                </c:pt>
                <c:pt idx="5458">
                  <c:v>-155.51235282477899</c:v>
                </c:pt>
                <c:pt idx="5459">
                  <c:v>-155.41347288486401</c:v>
                </c:pt>
                <c:pt idx="5460">
                  <c:v>-155.31459358264499</c:v>
                </c:pt>
                <c:pt idx="5461">
                  <c:v>-155.215714918304</c:v>
                </c:pt>
                <c:pt idx="5462">
                  <c:v>-155.11683689202201</c:v>
                </c:pt>
                <c:pt idx="5463">
                  <c:v>-155.017959503979</c:v>
                </c:pt>
                <c:pt idx="5464">
                  <c:v>-154.91908275435699</c:v>
                </c:pt>
                <c:pt idx="5465">
                  <c:v>-154.820206643337</c:v>
                </c:pt>
                <c:pt idx="5466">
                  <c:v>-154.721331171099</c:v>
                </c:pt>
                <c:pt idx="5467">
                  <c:v>-154.62245633782399</c:v>
                </c:pt>
                <c:pt idx="5468">
                  <c:v>-154.523582143694</c:v>
                </c:pt>
                <c:pt idx="5469">
                  <c:v>-154.42470858888899</c:v>
                </c:pt>
                <c:pt idx="5470">
                  <c:v>-154.32583567359001</c:v>
                </c:pt>
                <c:pt idx="5471">
                  <c:v>-154.22696339797901</c:v>
                </c:pt>
                <c:pt idx="5472">
                  <c:v>-154.12809176223499</c:v>
                </c:pt>
                <c:pt idx="5473">
                  <c:v>-154.02922076653999</c:v>
                </c:pt>
                <c:pt idx="5474">
                  <c:v>-153.93035041107501</c:v>
                </c:pt>
                <c:pt idx="5475">
                  <c:v>-153.831480696021</c:v>
                </c:pt>
                <c:pt idx="5476">
                  <c:v>-153.73261162155799</c:v>
                </c:pt>
                <c:pt idx="5477">
                  <c:v>-153.63374318786799</c:v>
                </c:pt>
                <c:pt idx="5478">
                  <c:v>-153.53487539513</c:v>
                </c:pt>
                <c:pt idx="5479">
                  <c:v>-153.436008243527</c:v>
                </c:pt>
                <c:pt idx="5480">
                  <c:v>-153.33714173323901</c:v>
                </c:pt>
                <c:pt idx="5481">
                  <c:v>-153.23827586444699</c:v>
                </c:pt>
                <c:pt idx="5482">
                  <c:v>-153.139410637331</c:v>
                </c:pt>
                <c:pt idx="5483">
                  <c:v>-153.04054605207301</c:v>
                </c:pt>
                <c:pt idx="5484">
                  <c:v>-152.941682108853</c:v>
                </c:pt>
                <c:pt idx="5485">
                  <c:v>-152.84281880785301</c:v>
                </c:pt>
                <c:pt idx="5486">
                  <c:v>-152.743956149252</c:v>
                </c:pt>
                <c:pt idx="5487">
                  <c:v>-152.64509413323299</c:v>
                </c:pt>
                <c:pt idx="5488">
                  <c:v>-152.546232759975</c:v>
                </c:pt>
                <c:pt idx="5489">
                  <c:v>-152.44737202966101</c:v>
                </c:pt>
                <c:pt idx="5490">
                  <c:v>-152.348511942469</c:v>
                </c:pt>
                <c:pt idx="5491">
                  <c:v>-152.249652498583</c:v>
                </c:pt>
                <c:pt idx="5492">
                  <c:v>-152.15079369818099</c:v>
                </c:pt>
                <c:pt idx="5493">
                  <c:v>-152.051935541445</c:v>
                </c:pt>
                <c:pt idx="5494">
                  <c:v>-151.953078028557</c:v>
                </c:pt>
                <c:pt idx="5495">
                  <c:v>-151.85422115969601</c:v>
                </c:pt>
                <c:pt idx="5496">
                  <c:v>-151.75536493504299</c:v>
                </c:pt>
                <c:pt idx="5497">
                  <c:v>-151.65650935477899</c:v>
                </c:pt>
                <c:pt idx="5498">
                  <c:v>-151.55765441908599</c:v>
                </c:pt>
                <c:pt idx="5499">
                  <c:v>-151.458800128143</c:v>
                </c:pt>
                <c:pt idx="5500">
                  <c:v>-151.35994648213099</c:v>
                </c:pt>
                <c:pt idx="5501">
                  <c:v>-151.261093481232</c:v>
                </c:pt>
                <c:pt idx="5502">
                  <c:v>-151.162241125626</c:v>
                </c:pt>
                <c:pt idx="5503">
                  <c:v>-151.06338941549299</c:v>
                </c:pt>
                <c:pt idx="5504">
                  <c:v>-150.964538351014</c:v>
                </c:pt>
                <c:pt idx="5505">
                  <c:v>-150.865687932371</c:v>
                </c:pt>
                <c:pt idx="5506">
                  <c:v>-150.76683815974499</c:v>
                </c:pt>
                <c:pt idx="5507">
                  <c:v>-150.667989033314</c:v>
                </c:pt>
                <c:pt idx="5508">
                  <c:v>-150.569140553262</c:v>
                </c:pt>
                <c:pt idx="5509">
                  <c:v>-150.470292719767</c:v>
                </c:pt>
                <c:pt idx="5510">
                  <c:v>-150.37144553301201</c:v>
                </c:pt>
                <c:pt idx="5511">
                  <c:v>-150.27259899317701</c:v>
                </c:pt>
                <c:pt idx="5512">
                  <c:v>-150.17375310044201</c:v>
                </c:pt>
                <c:pt idx="5513">
                  <c:v>-150.074907854988</c:v>
                </c:pt>
                <c:pt idx="5514">
                  <c:v>-149.97606325699601</c:v>
                </c:pt>
                <c:pt idx="5515">
                  <c:v>-149.87721930664699</c:v>
                </c:pt>
                <c:pt idx="5516">
                  <c:v>-149.77837600412201</c:v>
                </c:pt>
                <c:pt idx="5517">
                  <c:v>-149.679533349601</c:v>
                </c:pt>
                <c:pt idx="5518">
                  <c:v>-149.58069134326399</c:v>
                </c:pt>
                <c:pt idx="5519">
                  <c:v>-149.48184998529399</c:v>
                </c:pt>
                <c:pt idx="5520">
                  <c:v>-149.383009275869</c:v>
                </c:pt>
                <c:pt idx="5521">
                  <c:v>-149.284169215172</c:v>
                </c:pt>
                <c:pt idx="5522">
                  <c:v>-149.18532980338301</c:v>
                </c:pt>
                <c:pt idx="5523">
                  <c:v>-149.08649104068101</c:v>
                </c:pt>
                <c:pt idx="5524">
                  <c:v>-148.987652927249</c:v>
                </c:pt>
                <c:pt idx="5525">
                  <c:v>-148.88881546326701</c:v>
                </c:pt>
                <c:pt idx="5526">
                  <c:v>-148.78997864891599</c:v>
                </c:pt>
                <c:pt idx="5527">
                  <c:v>-148.69114248437501</c:v>
                </c:pt>
                <c:pt idx="5528">
                  <c:v>-148.59230696982701</c:v>
                </c:pt>
                <c:pt idx="5529">
                  <c:v>-148.49347210545099</c:v>
                </c:pt>
                <c:pt idx="5530">
                  <c:v>-148.394637891428</c:v>
                </c:pt>
                <c:pt idx="5531">
                  <c:v>-148.29580432793901</c:v>
                </c:pt>
                <c:pt idx="5532">
                  <c:v>-148.196971415165</c:v>
                </c:pt>
                <c:pt idx="5533">
                  <c:v>-148.09813915328601</c:v>
                </c:pt>
                <c:pt idx="5534">
                  <c:v>-147.999307542483</c:v>
                </c:pt>
                <c:pt idx="5535">
                  <c:v>-147.90047658293599</c:v>
                </c:pt>
                <c:pt idx="5536">
                  <c:v>-147.801646274826</c:v>
                </c:pt>
                <c:pt idx="5537">
                  <c:v>-147.702816618334</c:v>
                </c:pt>
                <c:pt idx="5538">
                  <c:v>-147.60398761364101</c:v>
                </c:pt>
                <c:pt idx="5539">
                  <c:v>-147.505159260927</c:v>
                </c:pt>
                <c:pt idx="5540">
                  <c:v>-147.406331560372</c:v>
                </c:pt>
                <c:pt idx="5541">
                  <c:v>-147.307504512158</c:v>
                </c:pt>
                <c:pt idx="5542">
                  <c:v>-147.20867811646499</c:v>
                </c:pt>
                <c:pt idx="5543">
                  <c:v>-147.10985237347299</c:v>
                </c:pt>
                <c:pt idx="5544">
                  <c:v>-147.011027283364</c:v>
                </c:pt>
                <c:pt idx="5545">
                  <c:v>-146.912202846317</c:v>
                </c:pt>
                <c:pt idx="5546">
                  <c:v>-146.813379062514</c:v>
                </c:pt>
                <c:pt idx="5547">
                  <c:v>-146.714555932135</c:v>
                </c:pt>
                <c:pt idx="5548">
                  <c:v>-146.61573345536101</c:v>
                </c:pt>
                <c:pt idx="5549">
                  <c:v>-146.51691163237101</c:v>
                </c:pt>
                <c:pt idx="5550">
                  <c:v>-146.41809046334799</c:v>
                </c:pt>
                <c:pt idx="5551">
                  <c:v>-146.319269948471</c:v>
                </c:pt>
                <c:pt idx="5552">
                  <c:v>-146.22045008792099</c:v>
                </c:pt>
                <c:pt idx="5553">
                  <c:v>-146.12163088187799</c:v>
                </c:pt>
                <c:pt idx="5554">
                  <c:v>-146.02281233052301</c:v>
                </c:pt>
                <c:pt idx="5555">
                  <c:v>-145.92399443403801</c:v>
                </c:pt>
                <c:pt idx="5556">
                  <c:v>-145.82517719260099</c:v>
                </c:pt>
                <c:pt idx="5557">
                  <c:v>-145.72636060639499</c:v>
                </c:pt>
                <c:pt idx="5558">
                  <c:v>-145.62754467559799</c:v>
                </c:pt>
                <c:pt idx="5559">
                  <c:v>-145.52872940039299</c:v>
                </c:pt>
                <c:pt idx="5560">
                  <c:v>-145.42991478095999</c:v>
                </c:pt>
                <c:pt idx="5561">
                  <c:v>-145.33110081747799</c:v>
                </c:pt>
                <c:pt idx="5562">
                  <c:v>-145.23228751012999</c:v>
                </c:pt>
                <c:pt idx="5563">
                  <c:v>-145.133474859095</c:v>
                </c:pt>
                <c:pt idx="5564">
                  <c:v>-145.03466286455401</c:v>
                </c:pt>
                <c:pt idx="5565">
                  <c:v>-144.935851526687</c:v>
                </c:pt>
                <c:pt idx="5566">
                  <c:v>-144.83704084567501</c:v>
                </c:pt>
                <c:pt idx="5567">
                  <c:v>-144.73823082169901</c:v>
                </c:pt>
                <c:pt idx="5568">
                  <c:v>-144.63942145493999</c:v>
                </c:pt>
                <c:pt idx="5569">
                  <c:v>-144.540612745576</c:v>
                </c:pt>
                <c:pt idx="5570">
                  <c:v>-144.44180469379</c:v>
                </c:pt>
                <c:pt idx="5571">
                  <c:v>-144.342997299762</c:v>
                </c:pt>
                <c:pt idx="5572">
                  <c:v>-144.24419056367299</c:v>
                </c:pt>
                <c:pt idx="5573">
                  <c:v>-144.14538448570201</c:v>
                </c:pt>
                <c:pt idx="5574">
                  <c:v>-144.046579066031</c:v>
                </c:pt>
                <c:pt idx="5575">
                  <c:v>-143.94777430484001</c:v>
                </c:pt>
                <c:pt idx="5576">
                  <c:v>-143.84897020231099</c:v>
                </c:pt>
                <c:pt idx="5577">
                  <c:v>-143.75016675862301</c:v>
                </c:pt>
                <c:pt idx="5578">
                  <c:v>-143.65136397395699</c:v>
                </c:pt>
                <c:pt idx="5579">
                  <c:v>-143.55256184849401</c:v>
                </c:pt>
                <c:pt idx="5580">
                  <c:v>-143.453760382415</c:v>
                </c:pt>
                <c:pt idx="5581">
                  <c:v>-143.35495957590001</c:v>
                </c:pt>
                <c:pt idx="5582">
                  <c:v>-143.25615942913001</c:v>
                </c:pt>
                <c:pt idx="5583">
                  <c:v>-143.15735994228501</c:v>
                </c:pt>
                <c:pt idx="5584">
                  <c:v>-143.05856111554701</c:v>
                </c:pt>
                <c:pt idx="5585">
                  <c:v>-142.959762949094</c:v>
                </c:pt>
                <c:pt idx="5586">
                  <c:v>-142.860965443109</c:v>
                </c:pt>
                <c:pt idx="5587">
                  <c:v>-142.76216859777199</c:v>
                </c:pt>
                <c:pt idx="5588">
                  <c:v>-142.66337241326301</c:v>
                </c:pt>
                <c:pt idx="5589">
                  <c:v>-142.56457688976201</c:v>
                </c:pt>
                <c:pt idx="5590">
                  <c:v>-142.46578202745101</c:v>
                </c:pt>
                <c:pt idx="5591">
                  <c:v>-142.36698782651001</c:v>
                </c:pt>
                <c:pt idx="5592">
                  <c:v>-142.26819428711801</c:v>
                </c:pt>
                <c:pt idx="5593">
                  <c:v>-142.169401409458</c:v>
                </c:pt>
                <c:pt idx="5594">
                  <c:v>-142.070609193709</c:v>
                </c:pt>
                <c:pt idx="5595">
                  <c:v>-141.971817640052</c:v>
                </c:pt>
                <c:pt idx="5596">
                  <c:v>-141.873026748667</c:v>
                </c:pt>
                <c:pt idx="5597">
                  <c:v>-141.77423651973501</c:v>
                </c:pt>
                <c:pt idx="5598">
                  <c:v>-141.675446953435</c:v>
                </c:pt>
                <c:pt idx="5599">
                  <c:v>-141.576658049949</c:v>
                </c:pt>
                <c:pt idx="5600">
                  <c:v>-141.477869809456</c:v>
                </c:pt>
                <c:pt idx="5601">
                  <c:v>-141.37908223213699</c:v>
                </c:pt>
                <c:pt idx="5602">
                  <c:v>-141.280295318171</c:v>
                </c:pt>
                <c:pt idx="5603">
                  <c:v>-141.18150906774</c:v>
                </c:pt>
                <c:pt idx="5604">
                  <c:v>-141.08272348102301</c:v>
                </c:pt>
                <c:pt idx="5605">
                  <c:v>-140.983938558201</c:v>
                </c:pt>
                <c:pt idx="5606">
                  <c:v>-140.885154299454</c:v>
                </c:pt>
                <c:pt idx="5607">
                  <c:v>-140.786370704962</c:v>
                </c:pt>
                <c:pt idx="5608">
                  <c:v>-140.68758777490601</c:v>
                </c:pt>
                <c:pt idx="5609">
                  <c:v>-140.588805509465</c:v>
                </c:pt>
                <c:pt idx="5610">
                  <c:v>-140.49002390882001</c:v>
                </c:pt>
                <c:pt idx="5611">
                  <c:v>-140.39124297315101</c:v>
                </c:pt>
                <c:pt idx="5612">
                  <c:v>-140.292462702639</c:v>
                </c:pt>
                <c:pt idx="5613">
                  <c:v>-140.19368309746301</c:v>
                </c:pt>
                <c:pt idx="5614">
                  <c:v>-140.094904157803</c:v>
                </c:pt>
                <c:pt idx="5615">
                  <c:v>-139.99612588384099</c:v>
                </c:pt>
                <c:pt idx="5616">
                  <c:v>-139.897348275756</c:v>
                </c:pt>
                <c:pt idx="5617">
                  <c:v>-139.79857133372801</c:v>
                </c:pt>
                <c:pt idx="5618">
                  <c:v>-139.69979505793799</c:v>
                </c:pt>
                <c:pt idx="5619">
                  <c:v>-139.60101944856501</c:v>
                </c:pt>
                <c:pt idx="5620">
                  <c:v>-139.502244505791</c:v>
                </c:pt>
                <c:pt idx="5621">
                  <c:v>-139.40347022979401</c:v>
                </c:pt>
                <c:pt idx="5622">
                  <c:v>-139.304696620757</c:v>
                </c:pt>
                <c:pt idx="5623">
                  <c:v>-139.205923678858</c:v>
                </c:pt>
                <c:pt idx="5624">
                  <c:v>-139.107151404278</c:v>
                </c:pt>
                <c:pt idx="5625">
                  <c:v>-139.00837979719799</c:v>
                </c:pt>
                <c:pt idx="5626">
                  <c:v>-138.90960885779799</c:v>
                </c:pt>
                <c:pt idx="5627">
                  <c:v>-138.810838586258</c:v>
                </c:pt>
                <c:pt idx="5628">
                  <c:v>-138.71206898275901</c:v>
                </c:pt>
                <c:pt idx="5629">
                  <c:v>-138.61330004748001</c:v>
                </c:pt>
                <c:pt idx="5630">
                  <c:v>-138.51453178060299</c:v>
                </c:pt>
                <c:pt idx="5631">
                  <c:v>-138.41576418230699</c:v>
                </c:pt>
                <c:pt idx="5632">
                  <c:v>-138.31699725277201</c:v>
                </c:pt>
                <c:pt idx="5633">
                  <c:v>-138.21823099218</c:v>
                </c:pt>
                <c:pt idx="5634">
                  <c:v>-138.11946540071099</c:v>
                </c:pt>
                <c:pt idx="5635">
                  <c:v>-138.020700478544</c:v>
                </c:pt>
                <c:pt idx="5636">
                  <c:v>-137.921936225861</c:v>
                </c:pt>
                <c:pt idx="5637">
                  <c:v>-137.82317264284001</c:v>
                </c:pt>
                <c:pt idx="5638">
                  <c:v>-137.72440972966399</c:v>
                </c:pt>
                <c:pt idx="5639">
                  <c:v>-137.62564748651101</c:v>
                </c:pt>
                <c:pt idx="5640">
                  <c:v>-137.52688591356301</c:v>
                </c:pt>
                <c:pt idx="5641">
                  <c:v>-137.42812501099999</c:v>
                </c:pt>
                <c:pt idx="5642">
                  <c:v>-137.32936477900199</c:v>
                </c:pt>
                <c:pt idx="5643">
                  <c:v>-137.230605217749</c:v>
                </c:pt>
                <c:pt idx="5644">
                  <c:v>-137.13184632742099</c:v>
                </c:pt>
                <c:pt idx="5645">
                  <c:v>-137.03308810819999</c:v>
                </c:pt>
                <c:pt idx="5646">
                  <c:v>-136.93433056026501</c:v>
                </c:pt>
                <c:pt idx="5647">
                  <c:v>-136.83557368379701</c:v>
                </c:pt>
                <c:pt idx="5648">
                  <c:v>-136.73681747897601</c:v>
                </c:pt>
                <c:pt idx="5649">
                  <c:v>-136.638061945983</c:v>
                </c:pt>
                <c:pt idx="5650">
                  <c:v>-136.53930708499701</c:v>
                </c:pt>
                <c:pt idx="5651">
                  <c:v>-136.44055289620101</c:v>
                </c:pt>
                <c:pt idx="5652">
                  <c:v>-136.341799379772</c:v>
                </c:pt>
                <c:pt idx="5653">
                  <c:v>-136.243046535893</c:v>
                </c:pt>
                <c:pt idx="5654">
                  <c:v>-136.14429436474299</c:v>
                </c:pt>
                <c:pt idx="5655">
                  <c:v>-136.04554286650301</c:v>
                </c:pt>
                <c:pt idx="5656">
                  <c:v>-135.94679204135201</c:v>
                </c:pt>
                <c:pt idx="5657">
                  <c:v>-135.848041889472</c:v>
                </c:pt>
                <c:pt idx="5658">
                  <c:v>-135.74929241104101</c:v>
                </c:pt>
                <c:pt idx="5659">
                  <c:v>-135.650543606241</c:v>
                </c:pt>
                <c:pt idx="5660">
                  <c:v>-135.55179547525199</c:v>
                </c:pt>
                <c:pt idx="5661">
                  <c:v>-135.45304801825301</c:v>
                </c:pt>
                <c:pt idx="5662">
                  <c:v>-135.354301235425</c:v>
                </c:pt>
                <c:pt idx="5663">
                  <c:v>-135.255555126947</c:v>
                </c:pt>
                <c:pt idx="5664">
                  <c:v>-135.15680969300101</c:v>
                </c:pt>
                <c:pt idx="5665">
                  <c:v>-135.05806493376599</c:v>
                </c:pt>
                <c:pt idx="5666">
                  <c:v>-134.959320849422</c:v>
                </c:pt>
                <c:pt idx="5667">
                  <c:v>-134.860577440149</c:v>
                </c:pt>
                <c:pt idx="5668">
                  <c:v>-134.76183470612699</c:v>
                </c:pt>
                <c:pt idx="5669">
                  <c:v>-134.66309264753599</c:v>
                </c:pt>
                <c:pt idx="5670">
                  <c:v>-134.56435126455699</c:v>
                </c:pt>
                <c:pt idx="5671">
                  <c:v>-134.465610557368</c:v>
                </c:pt>
                <c:pt idx="5672">
                  <c:v>-134.36687052615099</c:v>
                </c:pt>
                <c:pt idx="5673">
                  <c:v>-134.26813117108401</c:v>
                </c:pt>
                <c:pt idx="5674">
                  <c:v>-134.16939249234801</c:v>
                </c:pt>
                <c:pt idx="5675">
                  <c:v>-134.070654490122</c:v>
                </c:pt>
                <c:pt idx="5676">
                  <c:v>-133.97191716458599</c:v>
                </c:pt>
                <c:pt idx="5677">
                  <c:v>-133.87318051592101</c:v>
                </c:pt>
                <c:pt idx="5678">
                  <c:v>-133.77444454430599</c:v>
                </c:pt>
                <c:pt idx="5679">
                  <c:v>-133.675709249921</c:v>
                </c:pt>
                <c:pt idx="5680">
                  <c:v>-133.576974632945</c:v>
                </c:pt>
                <c:pt idx="5681">
                  <c:v>-133.47824069356</c:v>
                </c:pt>
                <c:pt idx="5682">
                  <c:v>-133.379507431945</c:v>
                </c:pt>
                <c:pt idx="5683">
                  <c:v>-133.28077484828</c:v>
                </c:pt>
                <c:pt idx="5684">
                  <c:v>-133.18204294274599</c:v>
                </c:pt>
                <c:pt idx="5685">
                  <c:v>-133.083311715522</c:v>
                </c:pt>
                <c:pt idx="5686">
                  <c:v>-132.98458116678901</c:v>
                </c:pt>
                <c:pt idx="5687">
                  <c:v>-132.885851296727</c:v>
                </c:pt>
                <c:pt idx="5688">
                  <c:v>-132.787122105516</c:v>
                </c:pt>
                <c:pt idx="5689">
                  <c:v>-132.688393593337</c:v>
                </c:pt>
                <c:pt idx="5690">
                  <c:v>-132.589665760369</c:v>
                </c:pt>
                <c:pt idx="5691">
                  <c:v>-132.49093860679301</c:v>
                </c:pt>
                <c:pt idx="5692">
                  <c:v>-132.39221213279001</c:v>
                </c:pt>
                <c:pt idx="5693">
                  <c:v>-132.293486338539</c:v>
                </c:pt>
                <c:pt idx="5694">
                  <c:v>-132.19476122422</c:v>
                </c:pt>
                <c:pt idx="5695">
                  <c:v>-132.09603679001501</c:v>
                </c:pt>
                <c:pt idx="5696">
                  <c:v>-131.99731303610099</c:v>
                </c:pt>
                <c:pt idx="5697">
                  <c:v>-131.89858996266</c:v>
                </c:pt>
                <c:pt idx="5698">
                  <c:v>-131.799867569871</c:v>
                </c:pt>
                <c:pt idx="5699">
                  <c:v>-131.70114585791299</c:v>
                </c:pt>
                <c:pt idx="5700">
                  <c:v>-131.602424826967</c:v>
                </c:pt>
                <c:pt idx="5701">
                  <c:v>-131.50370447721301</c:v>
                </c:pt>
                <c:pt idx="5702">
                  <c:v>-131.40498480882999</c:v>
                </c:pt>
                <c:pt idx="5703">
                  <c:v>-131.30626582199699</c:v>
                </c:pt>
                <c:pt idx="5704">
                  <c:v>-131.207547516896</c:v>
                </c:pt>
                <c:pt idx="5705">
                  <c:v>-131.10882989370401</c:v>
                </c:pt>
                <c:pt idx="5706">
                  <c:v>-131.01011295260301</c:v>
                </c:pt>
                <c:pt idx="5707">
                  <c:v>-130.91139669377199</c:v>
                </c:pt>
                <c:pt idx="5708">
                  <c:v>-130.81268111739001</c:v>
                </c:pt>
                <c:pt idx="5709">
                  <c:v>-130.71396622363699</c:v>
                </c:pt>
                <c:pt idx="5710">
                  <c:v>-130.61525201269299</c:v>
                </c:pt>
                <c:pt idx="5711">
                  <c:v>-130.51653848473799</c:v>
                </c:pt>
                <c:pt idx="5712">
                  <c:v>-130.41782563995</c:v>
                </c:pt>
                <c:pt idx="5713">
                  <c:v>-130.31911347851101</c:v>
                </c:pt>
                <c:pt idx="5714">
                  <c:v>-130.220402000598</c:v>
                </c:pt>
                <c:pt idx="5715">
                  <c:v>-130.121691206393</c:v>
                </c:pt>
                <c:pt idx="5716">
                  <c:v>-130.022981096075</c:v>
                </c:pt>
                <c:pt idx="5717">
                  <c:v>-129.92427166982199</c:v>
                </c:pt>
                <c:pt idx="5718">
                  <c:v>-129.82556292781501</c:v>
                </c:pt>
                <c:pt idx="5719">
                  <c:v>-129.72685487023401</c:v>
                </c:pt>
                <c:pt idx="5720">
                  <c:v>-129.628147497257</c:v>
                </c:pt>
                <c:pt idx="5721">
                  <c:v>-129.52944080906499</c:v>
                </c:pt>
                <c:pt idx="5722">
                  <c:v>-129.43073480583601</c:v>
                </c:pt>
                <c:pt idx="5723">
                  <c:v>-129.33202948775099</c:v>
                </c:pt>
                <c:pt idx="5724">
                  <c:v>-129.23332485498699</c:v>
                </c:pt>
                <c:pt idx="5725">
                  <c:v>-129.134620907726</c:v>
                </c:pt>
                <c:pt idx="5726">
                  <c:v>-129.03591764614501</c:v>
                </c:pt>
                <c:pt idx="5727">
                  <c:v>-128.937215070425</c:v>
                </c:pt>
                <c:pt idx="5728">
                  <c:v>-128.838513180745</c:v>
                </c:pt>
                <c:pt idx="5729">
                  <c:v>-128.739811977285</c:v>
                </c:pt>
                <c:pt idx="5730">
                  <c:v>-128.64111146022401</c:v>
                </c:pt>
                <c:pt idx="5731">
                  <c:v>-128.542411629741</c:v>
                </c:pt>
                <c:pt idx="5732">
                  <c:v>-128.44371248601601</c:v>
                </c:pt>
                <c:pt idx="5733">
                  <c:v>-128.345014029228</c:v>
                </c:pt>
                <c:pt idx="5734">
                  <c:v>-128.24631625955701</c:v>
                </c:pt>
                <c:pt idx="5735">
                  <c:v>-128.14761917718201</c:v>
                </c:pt>
                <c:pt idx="5736">
                  <c:v>-128.048922782283</c:v>
                </c:pt>
                <c:pt idx="5737">
                  <c:v>-127.950227075039</c:v>
                </c:pt>
                <c:pt idx="5738">
                  <c:v>-127.85153205562899</c:v>
                </c:pt>
                <c:pt idx="5739">
                  <c:v>-127.75283772423199</c:v>
                </c:pt>
                <c:pt idx="5740">
                  <c:v>-127.654144081029</c:v>
                </c:pt>
                <c:pt idx="5741">
                  <c:v>-127.55545112619799</c:v>
                </c:pt>
                <c:pt idx="5742">
                  <c:v>-127.456758859918</c:v>
                </c:pt>
                <c:pt idx="5743">
                  <c:v>-127.35806728237</c:v>
                </c:pt>
                <c:pt idx="5744">
                  <c:v>-127.259376393731</c:v>
                </c:pt>
                <c:pt idx="5745">
                  <c:v>-127.16068619418201</c:v>
                </c:pt>
                <c:pt idx="5746">
                  <c:v>-127.061996683903</c:v>
                </c:pt>
                <c:pt idx="5747">
                  <c:v>-126.963307863072</c:v>
                </c:pt>
                <c:pt idx="5748">
                  <c:v>-126.864619731871</c:v>
                </c:pt>
                <c:pt idx="5749">
                  <c:v>-126.76593229047801</c:v>
                </c:pt>
                <c:pt idx="5750">
                  <c:v>-126.667245539074</c:v>
                </c:pt>
                <c:pt idx="5751">
                  <c:v>-126.56855947783799</c:v>
                </c:pt>
                <c:pt idx="5752">
                  <c:v>-126.46987410695</c:v>
                </c:pt>
                <c:pt idx="5753">
                  <c:v>-126.371189426591</c:v>
                </c:pt>
                <c:pt idx="5754">
                  <c:v>-126.27250543693999</c:v>
                </c:pt>
                <c:pt idx="5755">
                  <c:v>-126.173822138178</c:v>
                </c:pt>
                <c:pt idx="5756">
                  <c:v>-126.075139530483</c:v>
                </c:pt>
                <c:pt idx="5757">
                  <c:v>-125.976457614037</c:v>
                </c:pt>
                <c:pt idx="5758">
                  <c:v>-125.877776389019</c:v>
                </c:pt>
                <c:pt idx="5759">
                  <c:v>-125.779095855609</c:v>
                </c:pt>
                <c:pt idx="5760">
                  <c:v>-125.680416013987</c:v>
                </c:pt>
                <c:pt idx="5761">
                  <c:v>-125.581736864333</c:v>
                </c:pt>
                <c:pt idx="5762">
                  <c:v>-125.483058406827</c:v>
                </c:pt>
                <c:pt idx="5763">
                  <c:v>-125.38438064164799</c:v>
                </c:pt>
                <c:pt idx="5764">
                  <c:v>-125.28570356897799</c:v>
                </c:pt>
                <c:pt idx="5765">
                  <c:v>-125.187027188995</c:v>
                </c:pt>
                <c:pt idx="5766">
                  <c:v>-125.088351501879</c:v>
                </c:pt>
                <c:pt idx="5767">
                  <c:v>-124.989676507811</c:v>
                </c:pt>
                <c:pt idx="5768">
                  <c:v>-124.89100220697</c:v>
                </c:pt>
                <c:pt idx="5769">
                  <c:v>-124.79232859953601</c:v>
                </c:pt>
                <c:pt idx="5770">
                  <c:v>-124.693655685689</c:v>
                </c:pt>
                <c:pt idx="5771">
                  <c:v>-124.594983465609</c:v>
                </c:pt>
                <c:pt idx="5772">
                  <c:v>-124.49631193947501</c:v>
                </c:pt>
                <c:pt idx="5773">
                  <c:v>-124.397641107467</c:v>
                </c:pt>
                <c:pt idx="5774">
                  <c:v>-124.298970969764</c:v>
                </c:pt>
                <c:pt idx="5775">
                  <c:v>-124.200301526545</c:v>
                </c:pt>
                <c:pt idx="5776">
                  <c:v>-124.101632777989</c:v>
                </c:pt>
                <c:pt idx="5777">
                  <c:v>-124.00296472427701</c:v>
                </c:pt>
                <c:pt idx="5778">
                  <c:v>-123.904297365587</c:v>
                </c:pt>
                <c:pt idx="5779">
                  <c:v>-123.80563070209899</c:v>
                </c:pt>
                <c:pt idx="5780">
                  <c:v>-123.706964733991</c:v>
                </c:pt>
                <c:pt idx="5781">
                  <c:v>-123.60829946144401</c:v>
                </c:pt>
                <c:pt idx="5782">
                  <c:v>-123.50963488463699</c:v>
                </c:pt>
                <c:pt idx="5783">
                  <c:v>-123.410971003748</c:v>
                </c:pt>
                <c:pt idx="5784">
                  <c:v>-123.312307818957</c:v>
                </c:pt>
                <c:pt idx="5785">
                  <c:v>-123.213645330444</c:v>
                </c:pt>
                <c:pt idx="5786">
                  <c:v>-123.11498353838699</c:v>
                </c:pt>
                <c:pt idx="5787">
                  <c:v>-123.016322442966</c:v>
                </c:pt>
                <c:pt idx="5788">
                  <c:v>-122.91766204436</c:v>
                </c:pt>
                <c:pt idx="5789">
                  <c:v>-122.81900234274801</c:v>
                </c:pt>
                <c:pt idx="5790">
                  <c:v>-122.72034333830899</c:v>
                </c:pt>
                <c:pt idx="5791">
                  <c:v>-122.621685031222</c:v>
                </c:pt>
                <c:pt idx="5792">
                  <c:v>-122.523027421667</c:v>
                </c:pt>
                <c:pt idx="5793">
                  <c:v>-122.42437050982301</c:v>
                </c:pt>
                <c:pt idx="5794">
                  <c:v>-122.325714295868</c:v>
                </c:pt>
                <c:pt idx="5795">
                  <c:v>-122.22705877998099</c:v>
                </c:pt>
                <c:pt idx="5796">
                  <c:v>-122.128403962343</c:v>
                </c:pt>
                <c:pt idx="5797">
                  <c:v>-122.029749843131</c:v>
                </c:pt>
                <c:pt idx="5798">
                  <c:v>-121.93109642252401</c:v>
                </c:pt>
                <c:pt idx="5799">
                  <c:v>-121.832443700702</c:v>
                </c:pt>
                <c:pt idx="5800">
                  <c:v>-121.733791677843</c:v>
                </c:pt>
                <c:pt idx="5801">
                  <c:v>-121.635140354125</c:v>
                </c:pt>
                <c:pt idx="5802">
                  <c:v>-121.536489729729</c:v>
                </c:pt>
                <c:pt idx="5803">
                  <c:v>-121.437839804832</c:v>
                </c:pt>
                <c:pt idx="5804">
                  <c:v>-121.339190579613</c:v>
                </c:pt>
                <c:pt idx="5805">
                  <c:v>-121.24054205425099</c:v>
                </c:pt>
                <c:pt idx="5806">
                  <c:v>-121.14189422892601</c:v>
                </c:pt>
                <c:pt idx="5807">
                  <c:v>-121.043247103816</c:v>
                </c:pt>
                <c:pt idx="5808">
                  <c:v>-120.94460067910001</c:v>
                </c:pt>
                <c:pt idx="5809">
                  <c:v>-120.845954954956</c:v>
                </c:pt>
                <c:pt idx="5810">
                  <c:v>-120.747309931565</c:v>
                </c:pt>
                <c:pt idx="5811">
                  <c:v>-120.648665609105</c:v>
                </c:pt>
                <c:pt idx="5812">
                  <c:v>-120.550021987755</c:v>
                </c:pt>
                <c:pt idx="5813">
                  <c:v>-120.451379067693</c:v>
                </c:pt>
                <c:pt idx="5814">
                  <c:v>-120.352736849099</c:v>
                </c:pt>
                <c:pt idx="5815">
                  <c:v>-120.254095332152</c:v>
                </c:pt>
                <c:pt idx="5816">
                  <c:v>-120.15545451702999</c:v>
                </c:pt>
                <c:pt idx="5817">
                  <c:v>-120.056814403912</c:v>
                </c:pt>
                <c:pt idx="5818">
                  <c:v>-119.95817499297701</c:v>
                </c:pt>
                <c:pt idx="5819">
                  <c:v>-119.859536284405</c:v>
                </c:pt>
                <c:pt idx="5820">
                  <c:v>-119.76089827837301</c:v>
                </c:pt>
                <c:pt idx="5821">
                  <c:v>-119.662260975062</c:v>
                </c:pt>
                <c:pt idx="5822">
                  <c:v>-119.563624374649</c:v>
                </c:pt>
                <c:pt idx="5823">
                  <c:v>-119.46498847731399</c:v>
                </c:pt>
                <c:pt idx="5824">
                  <c:v>-119.36635328323599</c:v>
                </c:pt>
                <c:pt idx="5825">
                  <c:v>-119.26771879259501</c:v>
                </c:pt>
                <c:pt idx="5826">
                  <c:v>-119.16908500556799</c:v>
                </c:pt>
                <c:pt idx="5827">
                  <c:v>-119.070451922335</c:v>
                </c:pt>
                <c:pt idx="5828">
                  <c:v>-118.971819543075</c:v>
                </c:pt>
                <c:pt idx="5829">
                  <c:v>-118.873187867968</c:v>
                </c:pt>
                <c:pt idx="5830">
                  <c:v>-118.774556897192</c:v>
                </c:pt>
                <c:pt idx="5831">
                  <c:v>-118.675926630926</c:v>
                </c:pt>
                <c:pt idx="5832">
                  <c:v>-118.577297069349</c:v>
                </c:pt>
                <c:pt idx="5833">
                  <c:v>-118.478668212641</c:v>
                </c:pt>
                <c:pt idx="5834">
                  <c:v>-118.38004006097999</c:v>
                </c:pt>
                <c:pt idx="5835">
                  <c:v>-118.281412614546</c:v>
                </c:pt>
                <c:pt idx="5836">
                  <c:v>-118.182785873516</c:v>
                </c:pt>
                <c:pt idx="5837">
                  <c:v>-118.084159838071</c:v>
                </c:pt>
                <c:pt idx="5838">
                  <c:v>-117.98553450839</c:v>
                </c:pt>
                <c:pt idx="5839">
                  <c:v>-117.88690988465</c:v>
                </c:pt>
                <c:pt idx="5840">
                  <c:v>-117.788285967032</c:v>
                </c:pt>
                <c:pt idx="5841">
                  <c:v>-117.689662755713</c:v>
                </c:pt>
                <c:pt idx="5842">
                  <c:v>-117.591040250874</c:v>
                </c:pt>
                <c:pt idx="5843">
                  <c:v>-117.49241845269199</c:v>
                </c:pt>
                <c:pt idx="5844">
                  <c:v>-117.393797361346</c:v>
                </c:pt>
                <c:pt idx="5845">
                  <c:v>-117.29517697701399</c:v>
                </c:pt>
                <c:pt idx="5846">
                  <c:v>-117.19655729987601</c:v>
                </c:pt>
                <c:pt idx="5847">
                  <c:v>-117.09793833011</c:v>
                </c:pt>
                <c:pt idx="5848">
                  <c:v>-116.999320067894</c:v>
                </c:pt>
                <c:pt idx="5849">
                  <c:v>-116.900702513406</c:v>
                </c:pt>
                <c:pt idx="5850">
                  <c:v>-116.80208566682499</c:v>
                </c:pt>
                <c:pt idx="5851">
                  <c:v>-116.703469528328</c:v>
                </c:pt>
                <c:pt idx="5852">
                  <c:v>-116.60485409809399</c:v>
                </c:pt>
                <c:pt idx="5853">
                  <c:v>-116.50623937630201</c:v>
                </c:pt>
                <c:pt idx="5854">
                  <c:v>-116.40762536312999</c:v>
                </c:pt>
                <c:pt idx="5855">
                  <c:v>-116.309012058756</c:v>
                </c:pt>
                <c:pt idx="5856">
                  <c:v>-116.210399463358</c:v>
                </c:pt>
                <c:pt idx="5857">
                  <c:v>-116.111787577115</c:v>
                </c:pt>
                <c:pt idx="5858">
                  <c:v>-116.013176400205</c:v>
                </c:pt>
                <c:pt idx="5859">
                  <c:v>-115.91456593280699</c:v>
                </c:pt>
                <c:pt idx="5860">
                  <c:v>-115.81595617509799</c:v>
                </c:pt>
                <c:pt idx="5861">
                  <c:v>-115.71734712725799</c:v>
                </c:pt>
                <c:pt idx="5862">
                  <c:v>-115.618738789465</c:v>
                </c:pt>
                <c:pt idx="5863">
                  <c:v>-115.520131161897</c:v>
                </c:pt>
                <c:pt idx="5864">
                  <c:v>-115.421524244732</c:v>
                </c:pt>
                <c:pt idx="5865">
                  <c:v>-115.322918038149</c:v>
                </c:pt>
                <c:pt idx="5866">
                  <c:v>-115.22431254232499</c:v>
                </c:pt>
                <c:pt idx="5867">
                  <c:v>-115.12570775744</c:v>
                </c:pt>
                <c:pt idx="5868">
                  <c:v>-115.02710368367001</c:v>
                </c:pt>
                <c:pt idx="5869">
                  <c:v>-114.928500321196</c:v>
                </c:pt>
                <c:pt idx="5870">
                  <c:v>-114.82989767019301</c:v>
                </c:pt>
                <c:pt idx="5871">
                  <c:v>-114.731295730843</c:v>
                </c:pt>
                <c:pt idx="5872">
                  <c:v>-114.632694503322</c:v>
                </c:pt>
                <c:pt idx="5873">
                  <c:v>-114.534093987809</c:v>
                </c:pt>
                <c:pt idx="5874">
                  <c:v>-114.435494184484</c:v>
                </c:pt>
                <c:pt idx="5875">
                  <c:v>-114.336895093525</c:v>
                </c:pt>
                <c:pt idx="5876">
                  <c:v>-114.23829671511</c:v>
                </c:pt>
                <c:pt idx="5877">
                  <c:v>-114.139699049418</c:v>
                </c:pt>
                <c:pt idx="5878">
                  <c:v>-114.04110209662799</c:v>
                </c:pt>
                <c:pt idx="5879">
                  <c:v>-113.94250585691699</c:v>
                </c:pt>
                <c:pt idx="5880">
                  <c:v>-113.843910330464</c:v>
                </c:pt>
                <c:pt idx="5881">
                  <c:v>-113.74531551744801</c:v>
                </c:pt>
                <c:pt idx="5882">
                  <c:v>-113.646721418048</c:v>
                </c:pt>
                <c:pt idx="5883">
                  <c:v>-113.54812803244</c:v>
                </c:pt>
                <c:pt idx="5884">
                  <c:v>-113.44953536080401</c:v>
                </c:pt>
                <c:pt idx="5885">
                  <c:v>-113.350943403318</c:v>
                </c:pt>
                <c:pt idx="5886">
                  <c:v>-113.25235216016</c:v>
                </c:pt>
                <c:pt idx="5887">
                  <c:v>-113.15376163150999</c:v>
                </c:pt>
                <c:pt idx="5888">
                  <c:v>-113.055171817545</c:v>
                </c:pt>
                <c:pt idx="5889">
                  <c:v>-112.956582718444</c:v>
                </c:pt>
                <c:pt idx="5890">
                  <c:v>-112.857994334385</c:v>
                </c:pt>
                <c:pt idx="5891">
                  <c:v>-112.759406665547</c:v>
                </c:pt>
                <c:pt idx="5892">
                  <c:v>-112.66081971210799</c:v>
                </c:pt>
                <c:pt idx="5893">
                  <c:v>-112.56223347424501</c:v>
                </c:pt>
                <c:pt idx="5894">
                  <c:v>-112.463647952139</c:v>
                </c:pt>
                <c:pt idx="5895">
                  <c:v>-112.365063145965</c:v>
                </c:pt>
                <c:pt idx="5896">
                  <c:v>-112.266479055902</c:v>
                </c:pt>
                <c:pt idx="5897">
                  <c:v>-112.167895682126</c:v>
                </c:pt>
                <c:pt idx="5898">
                  <c:v>-112.069313024816</c:v>
                </c:pt>
                <c:pt idx="5899">
                  <c:v>-111.97073108414899</c:v>
                </c:pt>
                <c:pt idx="5900">
                  <c:v>-111.872149860302</c:v>
                </c:pt>
                <c:pt idx="5901">
                  <c:v>-111.773569353452</c:v>
                </c:pt>
                <c:pt idx="5902">
                  <c:v>-111.674989563778</c:v>
                </c:pt>
                <c:pt idx="5903">
                  <c:v>-111.576410491456</c:v>
                </c:pt>
                <c:pt idx="5904">
                  <c:v>-111.47783213666401</c:v>
                </c:pt>
                <c:pt idx="5905">
                  <c:v>-111.37925449957901</c:v>
                </c:pt>
                <c:pt idx="5906">
                  <c:v>-111.28067758038</c:v>
                </c:pt>
                <c:pt idx="5907">
                  <c:v>-111.18210137924299</c:v>
                </c:pt>
                <c:pt idx="5908">
                  <c:v>-111.083525896347</c:v>
                </c:pt>
                <c:pt idx="5909">
                  <c:v>-110.984951131868</c:v>
                </c:pt>
                <c:pt idx="5910">
                  <c:v>-110.886377085985</c:v>
                </c:pt>
                <c:pt idx="5911">
                  <c:v>-110.787803758876</c:v>
                </c:pt>
                <c:pt idx="5912">
                  <c:v>-110.68923115071701</c:v>
                </c:pt>
                <c:pt idx="5913">
                  <c:v>-110.59065926168699</c:v>
                </c:pt>
                <c:pt idx="5914">
                  <c:v>-110.492088091963</c:v>
                </c:pt>
                <c:pt idx="5915">
                  <c:v>-110.39351764172299</c:v>
                </c:pt>
                <c:pt idx="5916">
                  <c:v>-110.294947911145</c:v>
                </c:pt>
                <c:pt idx="5917">
                  <c:v>-110.196378900406</c:v>
                </c:pt>
                <c:pt idx="5918">
                  <c:v>-110.097810609684</c:v>
                </c:pt>
                <c:pt idx="5919">
                  <c:v>-109.99924303915699</c:v>
                </c:pt>
                <c:pt idx="5920">
                  <c:v>-109.90067618900299</c:v>
                </c:pt>
                <c:pt idx="5921">
                  <c:v>-109.802110059399</c:v>
                </c:pt>
                <c:pt idx="5922">
                  <c:v>-109.70354465052399</c:v>
                </c:pt>
                <c:pt idx="5923">
                  <c:v>-109.60497996255501</c:v>
                </c:pt>
                <c:pt idx="5924">
                  <c:v>-109.506415995672</c:v>
                </c:pt>
                <c:pt idx="5925">
                  <c:v>-109.40785275005</c:v>
                </c:pt>
                <c:pt idx="5926">
                  <c:v>-109.30929022587</c:v>
                </c:pt>
                <c:pt idx="5927">
                  <c:v>-109.210728423308</c:v>
                </c:pt>
                <c:pt idx="5928">
                  <c:v>-109.11216734254199</c:v>
                </c:pt>
                <c:pt idx="5929">
                  <c:v>-109.01360698374999</c:v>
                </c:pt>
                <c:pt idx="5930">
                  <c:v>-108.915047347108</c:v>
                </c:pt>
                <c:pt idx="5931">
                  <c:v>-108.816488432794</c:v>
                </c:pt>
                <c:pt idx="5932">
                  <c:v>-108.717930240985</c:v>
                </c:pt>
                <c:pt idx="5933">
                  <c:v>-108.61937277186</c:v>
                </c:pt>
                <c:pt idx="5934">
                  <c:v>-108.520816025594</c:v>
                </c:pt>
                <c:pt idx="5935">
                  <c:v>-108.42226000236499</c:v>
                </c:pt>
                <c:pt idx="5936">
                  <c:v>-108.32370470235</c:v>
                </c:pt>
                <c:pt idx="5937">
                  <c:v>-108.225150125726</c:v>
                </c:pt>
                <c:pt idx="5938">
                  <c:v>-108.12659627267099</c:v>
                </c:pt>
                <c:pt idx="5939">
                  <c:v>-108.028043143362</c:v>
                </c:pt>
                <c:pt idx="5940">
                  <c:v>-107.929490737975</c:v>
                </c:pt>
                <c:pt idx="5941">
                  <c:v>-107.830939056688</c:v>
                </c:pt>
                <c:pt idx="5942">
                  <c:v>-107.732388099678</c:v>
                </c:pt>
                <c:pt idx="5943">
                  <c:v>-107.633837867121</c:v>
                </c:pt>
                <c:pt idx="5944">
                  <c:v>-107.535288359194</c:v>
                </c:pt>
                <c:pt idx="5945">
                  <c:v>-107.43673957607599</c:v>
                </c:pt>
                <c:pt idx="5946">
                  <c:v>-107.338191517941</c:v>
                </c:pt>
                <c:pt idx="5947">
                  <c:v>-107.239644184968</c:v>
                </c:pt>
                <c:pt idx="5948">
                  <c:v>-107.141097577332</c:v>
                </c:pt>
                <c:pt idx="5949">
                  <c:v>-107.042551695212</c:v>
                </c:pt>
                <c:pt idx="5950">
                  <c:v>-106.944006538783</c:v>
                </c:pt>
                <c:pt idx="5951">
                  <c:v>-106.845462108223</c:v>
                </c:pt>
                <c:pt idx="5952">
                  <c:v>-106.74691840370799</c:v>
                </c:pt>
                <c:pt idx="5953">
                  <c:v>-106.648375425417</c:v>
                </c:pt>
                <c:pt idx="5954">
                  <c:v>-106.54983317352701</c:v>
                </c:pt>
                <c:pt idx="5955">
                  <c:v>-106.451291648213</c:v>
                </c:pt>
                <c:pt idx="5956">
                  <c:v>-106.352750849655</c:v>
                </c:pt>
                <c:pt idx="5957">
                  <c:v>-106.254210778028</c:v>
                </c:pt>
                <c:pt idx="5958">
                  <c:v>-106.15567143350999</c:v>
                </c:pt>
                <c:pt idx="5959">
                  <c:v>-106.057132816277</c:v>
                </c:pt>
                <c:pt idx="5960">
                  <c:v>-105.958594926506</c:v>
                </c:pt>
                <c:pt idx="5961">
                  <c:v>-105.860057764375</c:v>
                </c:pt>
                <c:pt idx="5962">
                  <c:v>-105.76152133006001</c:v>
                </c:pt>
                <c:pt idx="5963">
                  <c:v>-105.662985623737</c:v>
                </c:pt>
                <c:pt idx="5964">
                  <c:v>-105.564450645585</c:v>
                </c:pt>
                <c:pt idx="5965">
                  <c:v>-105.465916395778</c:v>
                </c:pt>
                <c:pt idx="5966">
                  <c:v>-105.36738287449499</c:v>
                </c:pt>
                <c:pt idx="5967">
                  <c:v>-105.26885008191201</c:v>
                </c:pt>
                <c:pt idx="5968">
                  <c:v>-105.17031801820499</c:v>
                </c:pt>
                <c:pt idx="5969">
                  <c:v>-105.07178668355201</c:v>
                </c:pt>
                <c:pt idx="5970">
                  <c:v>-104.973256078129</c:v>
                </c:pt>
                <c:pt idx="5971">
                  <c:v>-104.874726202112</c:v>
                </c:pt>
                <c:pt idx="5972">
                  <c:v>-104.77619705568</c:v>
                </c:pt>
                <c:pt idx="5973">
                  <c:v>-104.677668639007</c:v>
                </c:pt>
                <c:pt idx="5974">
                  <c:v>-104.579140952271</c:v>
                </c:pt>
                <c:pt idx="5975">
                  <c:v>-104.480613995648</c:v>
                </c:pt>
                <c:pt idx="5976">
                  <c:v>-104.382087769316</c:v>
                </c:pt>
                <c:pt idx="5977">
                  <c:v>-104.28356227345</c:v>
                </c:pt>
                <c:pt idx="5978">
                  <c:v>-104.185037508229</c:v>
                </c:pt>
                <c:pt idx="5979">
                  <c:v>-104.086513473827</c:v>
                </c:pt>
                <c:pt idx="5980">
                  <c:v>-103.987990170423</c:v>
                </c:pt>
                <c:pt idx="5981">
                  <c:v>-103.889467598194</c:v>
                </c:pt>
                <c:pt idx="5982">
                  <c:v>-103.790945757315</c:v>
                </c:pt>
                <c:pt idx="5983">
                  <c:v>-103.692424647964</c:v>
                </c:pt>
                <c:pt idx="5984">
                  <c:v>-103.593904270317</c:v>
                </c:pt>
                <c:pt idx="5985">
                  <c:v>-103.49538462455</c:v>
                </c:pt>
                <c:pt idx="5986">
                  <c:v>-103.39686571084199</c:v>
                </c:pt>
                <c:pt idx="5987">
                  <c:v>-103.298347529366</c:v>
                </c:pt>
                <c:pt idx="5988">
                  <c:v>-103.1998300803</c:v>
                </c:pt>
                <c:pt idx="5989">
                  <c:v>-103.10131336381799</c:v>
                </c:pt>
                <c:pt idx="5990">
                  <c:v>-103.002797380095</c:v>
                </c:pt>
                <c:pt idx="5991">
                  <c:v>-102.904282129308</c:v>
                </c:pt>
                <c:pt idx="5992">
                  <c:v>-102.80576761163201</c:v>
                </c:pt>
                <c:pt idx="5993">
                  <c:v>-102.707253827242</c:v>
                </c:pt>
                <c:pt idx="5994">
                  <c:v>-102.608740776313</c:v>
                </c:pt>
                <c:pt idx="5995">
                  <c:v>-102.51022845902</c:v>
                </c:pt>
                <c:pt idx="5996">
                  <c:v>-102.41171687553999</c:v>
                </c:pt>
                <c:pt idx="5997">
                  <c:v>-102.313206026046</c:v>
                </c:pt>
                <c:pt idx="5998">
                  <c:v>-102.21469591071499</c:v>
                </c:pt>
                <c:pt idx="5999">
                  <c:v>-102.11618652972101</c:v>
                </c:pt>
                <c:pt idx="6000">
                  <c:v>-102.017677883239</c:v>
                </c:pt>
                <c:pt idx="6001">
                  <c:v>-101.919169971442</c:v>
                </c:pt>
                <c:pt idx="6002">
                  <c:v>-101.820662794505</c:v>
                </c:pt>
                <c:pt idx="6003">
                  <c:v>-101.72215635260299</c:v>
                </c:pt>
                <c:pt idx="6004">
                  <c:v>-101.62365064591</c:v>
                </c:pt>
                <c:pt idx="6005">
                  <c:v>-101.525145674599</c:v>
                </c:pt>
                <c:pt idx="6006">
                  <c:v>-101.426641438845</c:v>
                </c:pt>
                <c:pt idx="6007">
                  <c:v>-101.32813793882301</c:v>
                </c:pt>
                <c:pt idx="6008">
                  <c:v>-101.229635174707</c:v>
                </c:pt>
                <c:pt idx="6009">
                  <c:v>-101.131133146671</c:v>
                </c:pt>
                <c:pt idx="6010">
                  <c:v>-101.032631854889</c:v>
                </c:pt>
                <c:pt idx="6011">
                  <c:v>-100.934131299537</c:v>
                </c:pt>
                <c:pt idx="6012">
                  <c:v>-100.835631480788</c:v>
                </c:pt>
                <c:pt idx="6013">
                  <c:v>-100.737132398817</c:v>
                </c:pt>
                <c:pt idx="6014">
                  <c:v>-100.638634053798</c:v>
                </c:pt>
                <c:pt idx="6015">
                  <c:v>-100.54013644590501</c:v>
                </c:pt>
                <c:pt idx="6016">
                  <c:v>-100.441639575314</c:v>
                </c:pt>
                <c:pt idx="6017">
                  <c:v>-100.34314344219899</c:v>
                </c:pt>
                <c:pt idx="6018">
                  <c:v>-100.244648046734</c:v>
                </c:pt>
                <c:pt idx="6019">
                  <c:v>-100.14615338909501</c:v>
                </c:pt>
                <c:pt idx="6020">
                  <c:v>-100.047659469461</c:v>
                </c:pt>
                <c:pt idx="6021">
                  <c:v>-99.949166288008399</c:v>
                </c:pt>
                <c:pt idx="6022">
                  <c:v>-99.850673844914695</c:v>
                </c:pt>
                <c:pt idx="6023">
                  <c:v>-99.752182140357604</c:v>
                </c:pt>
                <c:pt idx="6024">
                  <c:v>-99.653691174514407</c:v>
                </c:pt>
                <c:pt idx="6025">
                  <c:v>-99.555200947562597</c:v>
                </c:pt>
                <c:pt idx="6026">
                  <c:v>-99.456711459679397</c:v>
                </c:pt>
                <c:pt idx="6027">
                  <c:v>-99.358222711042004</c:v>
                </c:pt>
                <c:pt idx="6028">
                  <c:v>-99.259734701827597</c:v>
                </c:pt>
                <c:pt idx="6029">
                  <c:v>-99.161247432213401</c:v>
                </c:pt>
                <c:pt idx="6030">
                  <c:v>-99.062760902376397</c:v>
                </c:pt>
                <c:pt idx="6031">
                  <c:v>-98.964275112493496</c:v>
                </c:pt>
                <c:pt idx="6032">
                  <c:v>-98.865790062741794</c:v>
                </c:pt>
                <c:pt idx="6033">
                  <c:v>-98.767305753298103</c:v>
                </c:pt>
                <c:pt idx="6034">
                  <c:v>-98.668822184339305</c:v>
                </c:pt>
                <c:pt idx="6035">
                  <c:v>-98.570339356042197</c:v>
                </c:pt>
                <c:pt idx="6036">
                  <c:v>-98.471857268583406</c:v>
                </c:pt>
                <c:pt idx="6037">
                  <c:v>-98.3733759221398</c:v>
                </c:pt>
                <c:pt idx="6038">
                  <c:v>-98.274895316887694</c:v>
                </c:pt>
                <c:pt idx="6039">
                  <c:v>-98.176415453003997</c:v>
                </c:pt>
                <c:pt idx="6040">
                  <c:v>-98.077936330664897</c:v>
                </c:pt>
                <c:pt idx="6041">
                  <c:v>-97.979457950047106</c:v>
                </c:pt>
                <c:pt idx="6042">
                  <c:v>-97.880980311326795</c:v>
                </c:pt>
                <c:pt idx="6043">
                  <c:v>-97.782503414679695</c:v>
                </c:pt>
                <c:pt idx="6044">
                  <c:v>-97.684027260280899</c:v>
                </c:pt>
                <c:pt idx="6045">
                  <c:v>-97.585551848305698</c:v>
                </c:pt>
                <c:pt idx="6046">
                  <c:v>-97.487077178928502</c:v>
                </c:pt>
                <c:pt idx="6047">
                  <c:v>-97.388603252323904</c:v>
                </c:pt>
                <c:pt idx="6048">
                  <c:v>-97.290130068666201</c:v>
                </c:pt>
                <c:pt idx="6049">
                  <c:v>-97.191657628129704</c:v>
                </c:pt>
                <c:pt idx="6050">
                  <c:v>-97.093185930888694</c:v>
                </c:pt>
                <c:pt idx="6051">
                  <c:v>-96.994714977117496</c:v>
                </c:pt>
                <c:pt idx="6052">
                  <c:v>-96.896244766990506</c:v>
                </c:pt>
                <c:pt idx="6053">
                  <c:v>-96.797775300681806</c:v>
                </c:pt>
                <c:pt idx="6054">
                  <c:v>-96.699306578365906</c:v>
                </c:pt>
                <c:pt idx="6055">
                  <c:v>-96.600838600216903</c:v>
                </c:pt>
                <c:pt idx="6056">
                  <c:v>-96.502371366409093</c:v>
                </c:pt>
                <c:pt idx="6057">
                  <c:v>-96.403904877116702</c:v>
                </c:pt>
                <c:pt idx="6058">
                  <c:v>-96.305439132513897</c:v>
                </c:pt>
                <c:pt idx="6059">
                  <c:v>-96.206974132774903</c:v>
                </c:pt>
                <c:pt idx="6060">
                  <c:v>-96.108509878073903</c:v>
                </c:pt>
                <c:pt idx="6061">
                  <c:v>-96.010046368585193</c:v>
                </c:pt>
                <c:pt idx="6062">
                  <c:v>-95.9115836044828</c:v>
                </c:pt>
                <c:pt idx="6063">
                  <c:v>-95.813121585940905</c:v>
                </c:pt>
                <c:pt idx="6064">
                  <c:v>-95.714660313133706</c:v>
                </c:pt>
                <c:pt idx="6065">
                  <c:v>-95.6161997862352</c:v>
                </c:pt>
                <c:pt idx="6066">
                  <c:v>-95.517740005419597</c:v>
                </c:pt>
                <c:pt idx="6067">
                  <c:v>-95.419280970860996</c:v>
                </c:pt>
                <c:pt idx="6068">
                  <c:v>-95.320822682733393</c:v>
                </c:pt>
                <c:pt idx="6069">
                  <c:v>-95.222365141209906</c:v>
                </c:pt>
                <c:pt idx="6070">
                  <c:v>-95.123908346462997</c:v>
                </c:pt>
                <c:pt idx="6071">
                  <c:v>-95.025452298664803</c:v>
                </c:pt>
                <c:pt idx="6072">
                  <c:v>-94.9269969979877</c:v>
                </c:pt>
                <c:pt idx="6073">
                  <c:v>-94.828542444603599</c:v>
                </c:pt>
                <c:pt idx="6074">
                  <c:v>-94.730088638684606</c:v>
                </c:pt>
                <c:pt idx="6075">
                  <c:v>-94.631635580402701</c:v>
                </c:pt>
                <c:pt idx="6076">
                  <c:v>-94.533183269929594</c:v>
                </c:pt>
                <c:pt idx="6077">
                  <c:v>-94.434731707436995</c:v>
                </c:pt>
                <c:pt idx="6078">
                  <c:v>-94.336280893096699</c:v>
                </c:pt>
                <c:pt idx="6079">
                  <c:v>-94.237830827080998</c:v>
                </c:pt>
                <c:pt idx="6080">
                  <c:v>-94.139381509563194</c:v>
                </c:pt>
                <c:pt idx="6081">
                  <c:v>-94.040932940716701</c:v>
                </c:pt>
                <c:pt idx="6082">
                  <c:v>-93.942485120714807</c:v>
                </c:pt>
                <c:pt idx="6083">
                  <c:v>-93.844038049730699</c:v>
                </c:pt>
                <c:pt idx="6084">
                  <c:v>-93.745591727937395</c:v>
                </c:pt>
                <c:pt idx="6085">
                  <c:v>-93.647146155508196</c:v>
                </c:pt>
                <c:pt idx="6086">
                  <c:v>-93.548701332616005</c:v>
                </c:pt>
                <c:pt idx="6087">
                  <c:v>-93.450257259433798</c:v>
                </c:pt>
                <c:pt idx="6088">
                  <c:v>-93.351813936134306</c:v>
                </c:pt>
                <c:pt idx="6089">
                  <c:v>-93.253371362890405</c:v>
                </c:pt>
                <c:pt idx="6090">
                  <c:v>-93.1549295398749</c:v>
                </c:pt>
                <c:pt idx="6091">
                  <c:v>-93.056488467260294</c:v>
                </c:pt>
                <c:pt idx="6092">
                  <c:v>-92.958048145219294</c:v>
                </c:pt>
                <c:pt idx="6093">
                  <c:v>-92.859608573924504</c:v>
                </c:pt>
                <c:pt idx="6094">
                  <c:v>-92.761169753548202</c:v>
                </c:pt>
                <c:pt idx="6095">
                  <c:v>-92.662731684263406</c:v>
                </c:pt>
                <c:pt idx="6096">
                  <c:v>-92.564294366243502</c:v>
                </c:pt>
                <c:pt idx="6097">
                  <c:v>-92.465857799661705</c:v>
                </c:pt>
                <c:pt idx="6098">
                  <c:v>-92.367421984691305</c:v>
                </c:pt>
                <c:pt idx="6099">
                  <c:v>-92.268986921505302</c:v>
                </c:pt>
                <c:pt idx="6100">
                  <c:v>-92.1705526102769</c:v>
                </c:pt>
                <c:pt idx="6101">
                  <c:v>-92.072119051179101</c:v>
                </c:pt>
                <c:pt idx="6102">
                  <c:v>-91.973686244384794</c:v>
                </c:pt>
                <c:pt idx="6103">
                  <c:v>-91.875254190066897</c:v>
                </c:pt>
                <c:pt idx="6104">
                  <c:v>-91.776822888398101</c:v>
                </c:pt>
                <c:pt idx="6105">
                  <c:v>-91.678392339551294</c:v>
                </c:pt>
                <c:pt idx="6106">
                  <c:v>-91.579962543699096</c:v>
                </c:pt>
                <c:pt idx="6107">
                  <c:v>-91.481533501014098</c:v>
                </c:pt>
                <c:pt idx="6108">
                  <c:v>-91.383105211668905</c:v>
                </c:pt>
                <c:pt idx="6109">
                  <c:v>-91.284677675835894</c:v>
                </c:pt>
                <c:pt idx="6110">
                  <c:v>-91.1862508936875</c:v>
                </c:pt>
                <c:pt idx="6111">
                  <c:v>-91.087824865396101</c:v>
                </c:pt>
                <c:pt idx="6112">
                  <c:v>-90.989399591134003</c:v>
                </c:pt>
                <c:pt idx="6113">
                  <c:v>-90.890975071073299</c:v>
                </c:pt>
                <c:pt idx="6114">
                  <c:v>-90.792551305386297</c:v>
                </c:pt>
                <c:pt idx="6115">
                  <c:v>-90.694128294245999</c:v>
                </c:pt>
                <c:pt idx="6116">
                  <c:v>-90.595706037825593</c:v>
                </c:pt>
                <c:pt idx="6117">
                  <c:v>-90.497284536298494</c:v>
                </c:pt>
                <c:pt idx="6118">
                  <c:v>-90.398863789837804</c:v>
                </c:pt>
                <c:pt idx="6119">
                  <c:v>-90.300443798614793</c:v>
                </c:pt>
                <c:pt idx="6120">
                  <c:v>-90.202024562798499</c:v>
                </c:pt>
                <c:pt idx="6121">
                  <c:v>-90.103606082557903</c:v>
                </c:pt>
                <c:pt idx="6122">
                  <c:v>-90.005188358061901</c:v>
                </c:pt>
                <c:pt idx="6123">
                  <c:v>-89.906771389480497</c:v>
                </c:pt>
                <c:pt idx="6124">
                  <c:v>-89.808355176984705</c:v>
                </c:pt>
                <c:pt idx="6125">
                  <c:v>-89.709939720745197</c:v>
                </c:pt>
                <c:pt idx="6126">
                  <c:v>-89.611525020933001</c:v>
                </c:pt>
                <c:pt idx="6127">
                  <c:v>-89.513111077718804</c:v>
                </c:pt>
                <c:pt idx="6128">
                  <c:v>-89.414697891273505</c:v>
                </c:pt>
                <c:pt idx="6129">
                  <c:v>-89.316285461768004</c:v>
                </c:pt>
                <c:pt idx="6130">
                  <c:v>-89.2178737893733</c:v>
                </c:pt>
                <c:pt idx="6131">
                  <c:v>-89.119462874260094</c:v>
                </c:pt>
                <c:pt idx="6132">
                  <c:v>-89.021052716599399</c:v>
                </c:pt>
                <c:pt idx="6133">
                  <c:v>-88.922643316562102</c:v>
                </c:pt>
                <c:pt idx="6134">
                  <c:v>-88.824234674319101</c:v>
                </c:pt>
                <c:pt idx="6135">
                  <c:v>-88.725826790041296</c:v>
                </c:pt>
                <c:pt idx="6136">
                  <c:v>-88.627419663899701</c:v>
                </c:pt>
                <c:pt idx="6137">
                  <c:v>-88.529013296065202</c:v>
                </c:pt>
                <c:pt idx="6138">
                  <c:v>-88.430607686708697</c:v>
                </c:pt>
                <c:pt idx="6139">
                  <c:v>-88.332202836001102</c:v>
                </c:pt>
                <c:pt idx="6140">
                  <c:v>-88.2337987441135</c:v>
                </c:pt>
                <c:pt idx="6141">
                  <c:v>-88.135395411216905</c:v>
                </c:pt>
                <c:pt idx="6142">
                  <c:v>-88.036992837482202</c:v>
                </c:pt>
                <c:pt idx="6143">
                  <c:v>-87.9385910230815</c:v>
                </c:pt>
                <c:pt idx="6144">
                  <c:v>-87.840189968187303</c:v>
                </c:pt>
                <c:pt idx="6145">
                  <c:v>-87.741789672971706</c:v>
                </c:pt>
                <c:pt idx="6146">
                  <c:v>-87.6433901376069</c:v>
                </c:pt>
                <c:pt idx="6147">
                  <c:v>-87.544991362264994</c:v>
                </c:pt>
                <c:pt idx="6148">
                  <c:v>-87.446593347117897</c:v>
                </c:pt>
                <c:pt idx="6149">
                  <c:v>-87.348196092337503</c:v>
                </c:pt>
                <c:pt idx="6150">
                  <c:v>-87.249799598095294</c:v>
                </c:pt>
                <c:pt idx="6151">
                  <c:v>-87.151403864562994</c:v>
                </c:pt>
                <c:pt idx="6152">
                  <c:v>-87.053008891912</c:v>
                </c:pt>
                <c:pt idx="6153">
                  <c:v>-86.954614680313696</c:v>
                </c:pt>
                <c:pt idx="6154">
                  <c:v>-86.856221229939194</c:v>
                </c:pt>
                <c:pt idx="6155">
                  <c:v>-86.757828540959594</c:v>
                </c:pt>
                <c:pt idx="6156">
                  <c:v>-86.659436613545793</c:v>
                </c:pt>
                <c:pt idx="6157">
                  <c:v>-86.561045447868807</c:v>
                </c:pt>
                <c:pt idx="6158">
                  <c:v>-86.462655044099193</c:v>
                </c:pt>
                <c:pt idx="6159">
                  <c:v>-86.364265402407099</c:v>
                </c:pt>
                <c:pt idx="6160">
                  <c:v>-86.265876522960994</c:v>
                </c:pt>
                <c:pt idx="6161">
                  <c:v>-86.167488405929703</c:v>
                </c:pt>
                <c:pt idx="6162">
                  <c:v>-86.069101051481397</c:v>
                </c:pt>
                <c:pt idx="6163">
                  <c:v>-85.970714459784503</c:v>
                </c:pt>
                <c:pt idx="6164">
                  <c:v>-85.872328631007207</c:v>
                </c:pt>
                <c:pt idx="6165">
                  <c:v>-85.773943565317595</c:v>
                </c:pt>
                <c:pt idx="6166">
                  <c:v>-85.675559262883596</c:v>
                </c:pt>
                <c:pt idx="6167">
                  <c:v>-85.577175723873196</c:v>
                </c:pt>
                <c:pt idx="6168">
                  <c:v>-85.478792948454497</c:v>
                </c:pt>
                <c:pt idx="6169">
                  <c:v>-85.380410936796096</c:v>
                </c:pt>
                <c:pt idx="6170">
                  <c:v>-85.282029689066306</c:v>
                </c:pt>
                <c:pt idx="6171">
                  <c:v>-85.183649205433596</c:v>
                </c:pt>
                <c:pt idx="6172">
                  <c:v>-85.085269486066295</c:v>
                </c:pt>
                <c:pt idx="6173">
                  <c:v>-84.986890531132502</c:v>
                </c:pt>
                <c:pt idx="6174">
                  <c:v>-84.888512340800503</c:v>
                </c:pt>
                <c:pt idx="6175">
                  <c:v>-84.790134915238397</c:v>
                </c:pt>
                <c:pt idx="6176">
                  <c:v>-84.691758254614001</c:v>
                </c:pt>
                <c:pt idx="6177">
                  <c:v>-84.593382359095301</c:v>
                </c:pt>
                <c:pt idx="6178">
                  <c:v>-84.495007228850099</c:v>
                </c:pt>
                <c:pt idx="6179">
                  <c:v>-84.396632864046197</c:v>
                </c:pt>
                <c:pt idx="6180">
                  <c:v>-84.298259264850998</c:v>
                </c:pt>
                <c:pt idx="6181">
                  <c:v>-84.199886431431295</c:v>
                </c:pt>
                <c:pt idx="6182">
                  <c:v>-84.101514363953697</c:v>
                </c:pt>
                <c:pt idx="6183">
                  <c:v>-84.003143062585096</c:v>
                </c:pt>
                <c:pt idx="6184">
                  <c:v>-83.904772527491502</c:v>
                </c:pt>
                <c:pt idx="6185">
                  <c:v>-83.806402758839496</c:v>
                </c:pt>
                <c:pt idx="6186">
                  <c:v>-83.708033756795004</c:v>
                </c:pt>
                <c:pt idx="6187">
                  <c:v>-83.609665521523993</c:v>
                </c:pt>
                <c:pt idx="6188">
                  <c:v>-83.511298053192206</c:v>
                </c:pt>
                <c:pt idx="6189">
                  <c:v>-83.412931351965298</c:v>
                </c:pt>
                <c:pt idx="6190">
                  <c:v>-83.314565418008897</c:v>
                </c:pt>
                <c:pt idx="6191">
                  <c:v>-83.216200251489198</c:v>
                </c:pt>
                <c:pt idx="6192">
                  <c:v>-83.117835852573407</c:v>
                </c:pt>
                <c:pt idx="6193">
                  <c:v>-83.019472221428401</c:v>
                </c:pt>
                <c:pt idx="6194">
                  <c:v>-82.921109358221202</c:v>
                </c:pt>
                <c:pt idx="6195">
                  <c:v>-82.822747263119098</c:v>
                </c:pt>
                <c:pt idx="6196">
                  <c:v>-82.724385936289195</c:v>
                </c:pt>
                <c:pt idx="6197">
                  <c:v>-82.626025377898699</c:v>
                </c:pt>
                <c:pt idx="6198">
                  <c:v>-82.527665588115099</c:v>
                </c:pt>
                <c:pt idx="6199">
                  <c:v>-82.429306567105499</c:v>
                </c:pt>
                <c:pt idx="6200">
                  <c:v>-82.330948315037503</c:v>
                </c:pt>
                <c:pt idx="6201">
                  <c:v>-82.2325908320785</c:v>
                </c:pt>
                <c:pt idx="6202">
                  <c:v>-82.134234118396094</c:v>
                </c:pt>
                <c:pt idx="6203">
                  <c:v>-82.035878174157801</c:v>
                </c:pt>
                <c:pt idx="6204">
                  <c:v>-81.937522999531396</c:v>
                </c:pt>
                <c:pt idx="6205">
                  <c:v>-81.839168594684395</c:v>
                </c:pt>
                <c:pt idx="6206">
                  <c:v>-81.7408149597847</c:v>
                </c:pt>
                <c:pt idx="6207">
                  <c:v>-81.642462095000198</c:v>
                </c:pt>
                <c:pt idx="6208">
                  <c:v>-81.544110000498605</c:v>
                </c:pt>
                <c:pt idx="6209">
                  <c:v>-81.445758676447895</c:v>
                </c:pt>
                <c:pt idx="6210">
                  <c:v>-81.347408123016194</c:v>
                </c:pt>
                <c:pt idx="6211">
                  <c:v>-81.249058340372201</c:v>
                </c:pt>
                <c:pt idx="6212">
                  <c:v>-81.150709328687896</c:v>
                </c:pt>
                <c:pt idx="6213">
                  <c:v>-81.052361088135996</c:v>
                </c:pt>
                <c:pt idx="6214">
                  <c:v>-80.954013618889306</c:v>
                </c:pt>
                <c:pt idx="6215">
                  <c:v>-80.855666921119493</c:v>
                </c:pt>
                <c:pt idx="6216">
                  <c:v>-80.757320994991701</c:v>
                </c:pt>
                <c:pt idx="6217">
                  <c:v>-80.658975840667793</c:v>
                </c:pt>
                <c:pt idx="6218">
                  <c:v>-80.560631458309402</c:v>
                </c:pt>
                <c:pt idx="6219">
                  <c:v>-80.462287848077906</c:v>
                </c:pt>
                <c:pt idx="6220">
                  <c:v>-80.363945010134998</c:v>
                </c:pt>
                <c:pt idx="6221">
                  <c:v>-80.265602944641898</c:v>
                </c:pt>
                <c:pt idx="6222">
                  <c:v>-80.1672616517601</c:v>
                </c:pt>
                <c:pt idx="6223">
                  <c:v>-80.068921131650598</c:v>
                </c:pt>
                <c:pt idx="6224">
                  <c:v>-79.970581384474798</c:v>
                </c:pt>
                <c:pt idx="6225">
                  <c:v>-79.872242410393596</c:v>
                </c:pt>
                <c:pt idx="6226">
                  <c:v>-79.773904209568002</c:v>
                </c:pt>
                <c:pt idx="6227">
                  <c:v>-79.675566782158896</c:v>
                </c:pt>
                <c:pt idx="6228">
                  <c:v>-79.577230128327102</c:v>
                </c:pt>
                <c:pt idx="6229">
                  <c:v>-79.478894248233303</c:v>
                </c:pt>
                <c:pt idx="6230">
                  <c:v>-79.380559142038393</c:v>
                </c:pt>
                <c:pt idx="6231">
                  <c:v>-79.282224809903795</c:v>
                </c:pt>
                <c:pt idx="6232">
                  <c:v>-79.183891251991</c:v>
                </c:pt>
                <c:pt idx="6233">
                  <c:v>-79.085558468461102</c:v>
                </c:pt>
                <c:pt idx="6234">
                  <c:v>-78.987226459475394</c:v>
                </c:pt>
                <c:pt idx="6235">
                  <c:v>-78.888895225194901</c:v>
                </c:pt>
                <c:pt idx="6236">
                  <c:v>-78.790564765780402</c:v>
                </c:pt>
                <c:pt idx="6237">
                  <c:v>-78.692235081392795</c:v>
                </c:pt>
                <c:pt idx="6238">
                  <c:v>-78.593906172192504</c:v>
                </c:pt>
                <c:pt idx="6239">
                  <c:v>-78.495578038340199</c:v>
                </c:pt>
                <c:pt idx="6240">
                  <c:v>-78.397250679996006</c:v>
                </c:pt>
                <c:pt idx="6241">
                  <c:v>-78.298924097320295</c:v>
                </c:pt>
                <c:pt idx="6242">
                  <c:v>-78.200598290473394</c:v>
                </c:pt>
                <c:pt idx="6243">
                  <c:v>-78.102273259618599</c:v>
                </c:pt>
                <c:pt idx="6244">
                  <c:v>-78.003949004921196</c:v>
                </c:pt>
                <c:pt idx="6245">
                  <c:v>-77.905625526546402</c:v>
                </c:pt>
                <c:pt idx="6246">
                  <c:v>-77.807302824659104</c:v>
                </c:pt>
                <c:pt idx="6247">
                  <c:v>-77.708980899423295</c:v>
                </c:pt>
                <c:pt idx="6248">
                  <c:v>-77.610659751002402</c:v>
                </c:pt>
                <c:pt idx="6249">
                  <c:v>-77.512339379559407</c:v>
                </c:pt>
                <c:pt idx="6250">
                  <c:v>-77.414019785257395</c:v>
                </c:pt>
                <c:pt idx="6251">
                  <c:v>-77.315700968258895</c:v>
                </c:pt>
                <c:pt idx="6252">
                  <c:v>-77.217382928726394</c:v>
                </c:pt>
                <c:pt idx="6253">
                  <c:v>-77.119065666822195</c:v>
                </c:pt>
                <c:pt idx="6254">
                  <c:v>-77.020749182708201</c:v>
                </c:pt>
                <c:pt idx="6255">
                  <c:v>-76.922433476546104</c:v>
                </c:pt>
                <c:pt idx="6256">
                  <c:v>-76.824118548497594</c:v>
                </c:pt>
                <c:pt idx="6257">
                  <c:v>-76.725804398723795</c:v>
                </c:pt>
                <c:pt idx="6258">
                  <c:v>-76.627491027385702</c:v>
                </c:pt>
                <c:pt idx="6259">
                  <c:v>-76.529178434644393</c:v>
                </c:pt>
                <c:pt idx="6260">
                  <c:v>-76.430866620660197</c:v>
                </c:pt>
                <c:pt idx="6261">
                  <c:v>-76.332555585593596</c:v>
                </c:pt>
                <c:pt idx="6262">
                  <c:v>-76.234245329604704</c:v>
                </c:pt>
                <c:pt idx="6263">
                  <c:v>-76.135935852853194</c:v>
                </c:pt>
                <c:pt idx="6264">
                  <c:v>-76.037627155498996</c:v>
                </c:pt>
                <c:pt idx="6265">
                  <c:v>-75.939319237701397</c:v>
                </c:pt>
                <c:pt idx="6266">
                  <c:v>-75.841012099619604</c:v>
                </c:pt>
                <c:pt idx="6267">
                  <c:v>-75.742705741412394</c:v>
                </c:pt>
                <c:pt idx="6268">
                  <c:v>-75.6444001632386</c:v>
                </c:pt>
                <c:pt idx="6269">
                  <c:v>-75.546095365256704</c:v>
                </c:pt>
                <c:pt idx="6270">
                  <c:v>-75.4477913476249</c:v>
                </c:pt>
                <c:pt idx="6271">
                  <c:v>-75.349488110501298</c:v>
                </c:pt>
                <c:pt idx="6272">
                  <c:v>-75.251185654044704</c:v>
                </c:pt>
                <c:pt idx="6273">
                  <c:v>-75.152883978413698</c:v>
                </c:pt>
                <c:pt idx="6274">
                  <c:v>-75.054583083767099</c:v>
                </c:pt>
                <c:pt idx="6275">
                  <c:v>-74.9562829702637</c:v>
                </c:pt>
                <c:pt idx="6276">
                  <c:v>-74.857983638062194</c:v>
                </c:pt>
                <c:pt idx="6277">
                  <c:v>-74.759685087321301</c:v>
                </c:pt>
                <c:pt idx="6278">
                  <c:v>-74.661387318199701</c:v>
                </c:pt>
                <c:pt idx="6279">
                  <c:v>-74.563090330856198</c:v>
                </c:pt>
                <c:pt idx="6280">
                  <c:v>-74.464794125449501</c:v>
                </c:pt>
                <c:pt idx="6281">
                  <c:v>-74.366498702138202</c:v>
                </c:pt>
                <c:pt idx="6282">
                  <c:v>-74.268204061080993</c:v>
                </c:pt>
                <c:pt idx="6283">
                  <c:v>-74.169910202436597</c:v>
                </c:pt>
                <c:pt idx="6284">
                  <c:v>-74.071617126363705</c:v>
                </c:pt>
                <c:pt idx="6285">
                  <c:v>-73.973324833021906</c:v>
                </c:pt>
                <c:pt idx="6286">
                  <c:v>-73.875033322571596</c:v>
                </c:pt>
                <c:pt idx="6287">
                  <c:v>-73.776742595172706</c:v>
                </c:pt>
                <c:pt idx="6288">
                  <c:v>-73.678452650985307</c:v>
                </c:pt>
                <c:pt idx="6289">
                  <c:v>-73.580163490169198</c:v>
                </c:pt>
                <c:pt idx="6290">
                  <c:v>-73.481875112884097</c:v>
                </c:pt>
                <c:pt idx="6291">
                  <c:v>-73.383587519289506</c:v>
                </c:pt>
                <c:pt idx="6292">
                  <c:v>-73.285300709544998</c:v>
                </c:pt>
                <c:pt idx="6293">
                  <c:v>-73.187014683809707</c:v>
                </c:pt>
                <c:pt idx="6294">
                  <c:v>-73.088729442242894</c:v>
                </c:pt>
                <c:pt idx="6295">
                  <c:v>-72.990444985003506</c:v>
                </c:pt>
                <c:pt idx="6296">
                  <c:v>-72.892161312250494</c:v>
                </c:pt>
                <c:pt idx="6297">
                  <c:v>-72.793878424142505</c:v>
                </c:pt>
                <c:pt idx="6298">
                  <c:v>-72.695596320838305</c:v>
                </c:pt>
                <c:pt idx="6299">
                  <c:v>-72.597315002496202</c:v>
                </c:pt>
                <c:pt idx="6300">
                  <c:v>-72.499034469274605</c:v>
                </c:pt>
                <c:pt idx="6301">
                  <c:v>-72.400754721331694</c:v>
                </c:pt>
                <c:pt idx="6302">
                  <c:v>-72.302475758825494</c:v>
                </c:pt>
                <c:pt idx="6303">
                  <c:v>-72.204197581914002</c:v>
                </c:pt>
                <c:pt idx="6304">
                  <c:v>-72.105920190755</c:v>
                </c:pt>
                <c:pt idx="6305">
                  <c:v>-72.007643585506699</c:v>
                </c:pt>
                <c:pt idx="6306">
                  <c:v>-71.909367766327406</c:v>
                </c:pt>
                <c:pt idx="6307">
                  <c:v>-71.811092733375006</c:v>
                </c:pt>
                <c:pt idx="6308">
                  <c:v>-71.712818486807606</c:v>
                </c:pt>
                <c:pt idx="6309">
                  <c:v>-71.614545026783006</c:v>
                </c:pt>
                <c:pt idx="6310">
                  <c:v>-71.516272353458703</c:v>
                </c:pt>
                <c:pt idx="6311">
                  <c:v>-71.418000466992297</c:v>
                </c:pt>
                <c:pt idx="6312">
                  <c:v>-71.3197293675412</c:v>
                </c:pt>
                <c:pt idx="6313">
                  <c:v>-71.221459055262699</c:v>
                </c:pt>
                <c:pt idx="6314">
                  <c:v>-71.123189530313795</c:v>
                </c:pt>
                <c:pt idx="6315">
                  <c:v>-71.024920792851503</c:v>
                </c:pt>
                <c:pt idx="6316">
                  <c:v>-70.926652843032699</c:v>
                </c:pt>
                <c:pt idx="6317">
                  <c:v>-70.828385681013998</c:v>
                </c:pt>
                <c:pt idx="6318">
                  <c:v>-70.730119306951806</c:v>
                </c:pt>
                <c:pt idx="6319">
                  <c:v>-70.631853721001207</c:v>
                </c:pt>
                <c:pt idx="6320">
                  <c:v>-70.533588923316401</c:v>
                </c:pt>
                <c:pt idx="6321">
                  <c:v>-70.435324914051606</c:v>
                </c:pt>
                <c:pt idx="6322">
                  <c:v>-70.337061693360099</c:v>
                </c:pt>
                <c:pt idx="6323">
                  <c:v>-70.238799261395101</c:v>
                </c:pt>
                <c:pt idx="6324">
                  <c:v>-70.140537618309494</c:v>
                </c:pt>
                <c:pt idx="6325">
                  <c:v>-70.042276764255504</c:v>
                </c:pt>
                <c:pt idx="6326">
                  <c:v>-69.944016699385102</c:v>
                </c:pt>
                <c:pt idx="6327">
                  <c:v>-69.845757423849804</c:v>
                </c:pt>
                <c:pt idx="6328">
                  <c:v>-69.747498937800799</c:v>
                </c:pt>
                <c:pt idx="6329">
                  <c:v>-69.649241241388907</c:v>
                </c:pt>
                <c:pt idx="6330">
                  <c:v>-69.550984334764294</c:v>
                </c:pt>
                <c:pt idx="6331">
                  <c:v>-69.452728218077198</c:v>
                </c:pt>
                <c:pt idx="6332">
                  <c:v>-69.354472891476902</c:v>
                </c:pt>
                <c:pt idx="6333">
                  <c:v>-69.256218355112594</c:v>
                </c:pt>
                <c:pt idx="6334">
                  <c:v>-69.157964609133202</c:v>
                </c:pt>
                <c:pt idx="6335">
                  <c:v>-69.059711653686904</c:v>
                </c:pt>
                <c:pt idx="6336">
                  <c:v>-68.961459488921605</c:v>
                </c:pt>
                <c:pt idx="6337">
                  <c:v>-68.863208114985497</c:v>
                </c:pt>
                <c:pt idx="6338">
                  <c:v>-68.764957532026301</c:v>
                </c:pt>
                <c:pt idx="6339">
                  <c:v>-68.666707740192095</c:v>
                </c:pt>
                <c:pt idx="6340">
                  <c:v>-68.5684587396306</c:v>
                </c:pt>
                <c:pt idx="6341">
                  <c:v>-68.470210530489098</c:v>
                </c:pt>
                <c:pt idx="6342">
                  <c:v>-68.371963112914997</c:v>
                </c:pt>
                <c:pt idx="6343">
                  <c:v>-68.273716487055495</c:v>
                </c:pt>
                <c:pt idx="6344">
                  <c:v>-68.175470653057403</c:v>
                </c:pt>
                <c:pt idx="6345">
                  <c:v>-68.077225611067703</c:v>
                </c:pt>
                <c:pt idx="6346">
                  <c:v>-67.978981361232798</c:v>
                </c:pt>
                <c:pt idx="6347">
                  <c:v>-67.880737903699099</c:v>
                </c:pt>
                <c:pt idx="6348">
                  <c:v>-67.782495238612995</c:v>
                </c:pt>
                <c:pt idx="6349">
                  <c:v>-67.684253366120302</c:v>
                </c:pt>
                <c:pt idx="6350">
                  <c:v>-67.586012286367094</c:v>
                </c:pt>
                <c:pt idx="6351">
                  <c:v>-67.487771999500396</c:v>
                </c:pt>
                <c:pt idx="6352">
                  <c:v>-67.389532505669607</c:v>
                </c:pt>
                <c:pt idx="6353">
                  <c:v>-67.291293805024907</c:v>
                </c:pt>
                <c:pt idx="6354">
                  <c:v>-67.193055897716107</c:v>
                </c:pt>
                <c:pt idx="6355">
                  <c:v>-67.094818783893402</c:v>
                </c:pt>
                <c:pt idx="6356">
                  <c:v>-66.996582463707</c:v>
                </c:pt>
                <c:pt idx="6357">
                  <c:v>-66.898346937306997</c:v>
                </c:pt>
                <c:pt idx="6358">
                  <c:v>-66.800112204843899</c:v>
                </c:pt>
                <c:pt idx="6359">
                  <c:v>-66.701878266468</c:v>
                </c:pt>
                <c:pt idx="6360">
                  <c:v>-66.603645122329795</c:v>
                </c:pt>
                <c:pt idx="6361">
                  <c:v>-66.505412772579902</c:v>
                </c:pt>
                <c:pt idx="6362">
                  <c:v>-66.407181217368901</c:v>
                </c:pt>
                <c:pt idx="6363">
                  <c:v>-66.308950456847498</c:v>
                </c:pt>
                <c:pt idx="6364">
                  <c:v>-66.210720491166498</c:v>
                </c:pt>
                <c:pt idx="6365">
                  <c:v>-66.112491320476707</c:v>
                </c:pt>
                <c:pt idx="6366">
                  <c:v>-66.0142629449292</c:v>
                </c:pt>
                <c:pt idx="6367">
                  <c:v>-65.916035364674897</c:v>
                </c:pt>
                <c:pt idx="6368">
                  <c:v>-65.817808579860895</c:v>
                </c:pt>
                <c:pt idx="6369">
                  <c:v>-65.719582590625706</c:v>
                </c:pt>
                <c:pt idx="6370">
                  <c:v>-65.621357397106706</c:v>
                </c:pt>
                <c:pt idx="6371">
                  <c:v>-65.523132999441302</c:v>
                </c:pt>
                <c:pt idx="6372">
                  <c:v>-65.424909397766996</c:v>
                </c:pt>
                <c:pt idx="6373">
                  <c:v>-65.326686592221705</c:v>
                </c:pt>
                <c:pt idx="6374">
                  <c:v>-65.228464582943104</c:v>
                </c:pt>
                <c:pt idx="6375">
                  <c:v>-65.130243370069493</c:v>
                </c:pt>
                <c:pt idx="6376">
                  <c:v>-65.032022953738903</c:v>
                </c:pt>
                <c:pt idx="6377">
                  <c:v>-64.933803334089703</c:v>
                </c:pt>
                <c:pt idx="6378">
                  <c:v>-64.835584511260507</c:v>
                </c:pt>
                <c:pt idx="6379">
                  <c:v>-64.737366485389998</c:v>
                </c:pt>
                <c:pt idx="6380">
                  <c:v>-64.639149256616903</c:v>
                </c:pt>
                <c:pt idx="6381">
                  <c:v>-64.540932825080304</c:v>
                </c:pt>
                <c:pt idx="6382">
                  <c:v>-64.442717190919296</c:v>
                </c:pt>
                <c:pt idx="6383">
                  <c:v>-64.344502354273303</c:v>
                </c:pt>
                <c:pt idx="6384">
                  <c:v>-64.246288315281703</c:v>
                </c:pt>
                <c:pt idx="6385">
                  <c:v>-64.148075074084105</c:v>
                </c:pt>
                <c:pt idx="6386">
                  <c:v>-64.049862630817003</c:v>
                </c:pt>
                <c:pt idx="6387">
                  <c:v>-63.951650985612403</c:v>
                </c:pt>
                <c:pt idx="6388">
                  <c:v>-63.853440138601002</c:v>
                </c:pt>
                <c:pt idx="6389">
                  <c:v>-63.755230089913297</c:v>
                </c:pt>
                <c:pt idx="6390">
                  <c:v>-63.657020839679198</c:v>
                </c:pt>
                <c:pt idx="6391">
                  <c:v>-63.558812388028102</c:v>
                </c:pt>
                <c:pt idx="6392">
                  <c:v>-63.460604735088999</c:v>
                </c:pt>
                <c:pt idx="6393">
                  <c:v>-63.362397880990201</c:v>
                </c:pt>
                <c:pt idx="6394">
                  <c:v>-63.264191825859598</c:v>
                </c:pt>
                <c:pt idx="6395">
                  <c:v>-63.165986569824902</c:v>
                </c:pt>
                <c:pt idx="6396">
                  <c:v>-63.067782113015099</c:v>
                </c:pt>
                <c:pt idx="6397">
                  <c:v>-62.969578455559798</c:v>
                </c:pt>
                <c:pt idx="6398">
                  <c:v>-62.871375597588198</c:v>
                </c:pt>
                <c:pt idx="6399">
                  <c:v>-62.773173539229496</c:v>
                </c:pt>
                <c:pt idx="6400">
                  <c:v>-62.674972280612302</c:v>
                </c:pt>
                <c:pt idx="6401">
                  <c:v>-62.5767718218653</c:v>
                </c:pt>
                <c:pt idx="6402">
                  <c:v>-62.478572163116702</c:v>
                </c:pt>
                <c:pt idx="6403">
                  <c:v>-62.380373304494299</c:v>
                </c:pt>
                <c:pt idx="6404">
                  <c:v>-62.282175246125902</c:v>
                </c:pt>
                <c:pt idx="6405">
                  <c:v>-62.183977988138999</c:v>
                </c:pt>
                <c:pt idx="6406">
                  <c:v>-62.085781530660597</c:v>
                </c:pt>
                <c:pt idx="6407">
                  <c:v>-61.9875858738178</c:v>
                </c:pt>
                <c:pt idx="6408">
                  <c:v>-61.889391017736997</c:v>
                </c:pt>
                <c:pt idx="6409">
                  <c:v>-61.791196962544603</c:v>
                </c:pt>
                <c:pt idx="6410">
                  <c:v>-61.693003708366703</c:v>
                </c:pt>
                <c:pt idx="6411">
                  <c:v>-61.594811255328999</c:v>
                </c:pt>
                <c:pt idx="6412">
                  <c:v>-61.4966196035571</c:v>
                </c:pt>
                <c:pt idx="6413">
                  <c:v>-61.398428753176297</c:v>
                </c:pt>
                <c:pt idx="6414">
                  <c:v>-61.300238704311496</c:v>
                </c:pt>
                <c:pt idx="6415">
                  <c:v>-61.202049457087398</c:v>
                </c:pt>
                <c:pt idx="6416">
                  <c:v>-61.103861011628403</c:v>
                </c:pt>
                <c:pt idx="6417">
                  <c:v>-61.005673368058801</c:v>
                </c:pt>
                <c:pt idx="6418">
                  <c:v>-60.907486526502197</c:v>
                </c:pt>
                <c:pt idx="6419">
                  <c:v>-60.809300487082503</c:v>
                </c:pt>
                <c:pt idx="6420">
                  <c:v>-60.711115249922798</c:v>
                </c:pt>
                <c:pt idx="6421">
                  <c:v>-60.6129308151543</c:v>
                </c:pt>
                <c:pt idx="6422">
                  <c:v>-60.514747182917397</c:v>
                </c:pt>
                <c:pt idx="6423">
                  <c:v>-60.416564353354097</c:v>
                </c:pt>
                <c:pt idx="6424">
                  <c:v>-60.318382326606397</c:v>
                </c:pt>
                <c:pt idx="6425">
                  <c:v>-60.220201102816198</c:v>
                </c:pt>
                <c:pt idx="6426">
                  <c:v>-60.122020682124997</c:v>
                </c:pt>
                <c:pt idx="6427">
                  <c:v>-60.023841064674301</c:v>
                </c:pt>
                <c:pt idx="6428">
                  <c:v>-59.925662250605598</c:v>
                </c:pt>
                <c:pt idx="6429">
                  <c:v>-59.827484240059803</c:v>
                </c:pt>
                <c:pt idx="6430">
                  <c:v>-59.729307033178102</c:v>
                </c:pt>
                <c:pt idx="6431">
                  <c:v>-59.631130630101197</c:v>
                </c:pt>
                <c:pt idx="6432">
                  <c:v>-59.532955030969802</c:v>
                </c:pt>
                <c:pt idx="6433">
                  <c:v>-59.4347802359244</c:v>
                </c:pt>
                <c:pt idx="6434">
                  <c:v>-59.336606245105202</c:v>
                </c:pt>
                <c:pt idx="6435">
                  <c:v>-59.238433058652497</c:v>
                </c:pt>
                <c:pt idx="6436">
                  <c:v>-59.140260676706099</c:v>
                </c:pt>
                <c:pt idx="6437">
                  <c:v>-59.042089099405899</c:v>
                </c:pt>
                <c:pt idx="6438">
                  <c:v>-58.943918326891598</c:v>
                </c:pt>
                <c:pt idx="6439">
                  <c:v>-58.845748359302497</c:v>
                </c:pt>
                <c:pt idx="6440">
                  <c:v>-58.747579196777899</c:v>
                </c:pt>
                <c:pt idx="6441">
                  <c:v>-58.649410839457097</c:v>
                </c:pt>
                <c:pt idx="6442">
                  <c:v>-58.551243287478897</c:v>
                </c:pt>
                <c:pt idx="6443">
                  <c:v>-58.453076540982202</c:v>
                </c:pt>
                <c:pt idx="6444">
                  <c:v>-58.354910600105399</c:v>
                </c:pt>
                <c:pt idx="6445">
                  <c:v>-58.256745464987098</c:v>
                </c:pt>
                <c:pt idx="6446">
                  <c:v>-58.158581135765502</c:v>
                </c:pt>
                <c:pt idx="6447">
                  <c:v>-58.060417612578497</c:v>
                </c:pt>
                <c:pt idx="6448">
                  <c:v>-57.9622548955575</c:v>
                </c:pt>
                <c:pt idx="6449">
                  <c:v>-57.864092984828098</c:v>
                </c:pt>
                <c:pt idx="6450">
                  <c:v>-57.765931880516</c:v>
                </c:pt>
                <c:pt idx="6451">
                  <c:v>-57.667771582746298</c:v>
                </c:pt>
                <c:pt idx="6452">
                  <c:v>-57.569612091647599</c:v>
                </c:pt>
                <c:pt idx="6453">
                  <c:v>-57.4714534073522</c:v>
                </c:pt>
                <c:pt idx="6454">
                  <c:v>-57.373295529991601</c:v>
                </c:pt>
                <c:pt idx="6455">
                  <c:v>-57.275138459696599</c:v>
                </c:pt>
                <c:pt idx="6456">
                  <c:v>-57.176982196597002</c:v>
                </c:pt>
                <c:pt idx="6457">
                  <c:v>-57.078826740822002</c:v>
                </c:pt>
                <c:pt idx="6458">
                  <c:v>-56.980672092499802</c:v>
                </c:pt>
                <c:pt idx="6459">
                  <c:v>-56.882518251757702</c:v>
                </c:pt>
                <c:pt idx="6460">
                  <c:v>-56.7843652187223</c:v>
                </c:pt>
                <c:pt idx="6461">
                  <c:v>-56.686212993519398</c:v>
                </c:pt>
                <c:pt idx="6462">
                  <c:v>-56.588061576273901</c:v>
                </c:pt>
                <c:pt idx="6463">
                  <c:v>-56.489910967109701</c:v>
                </c:pt>
                <c:pt idx="6464">
                  <c:v>-56.391761166149998</c:v>
                </c:pt>
                <c:pt idx="6465">
                  <c:v>-56.293612173517403</c:v>
                </c:pt>
                <c:pt idx="6466">
                  <c:v>-56.195463989333099</c:v>
                </c:pt>
                <c:pt idx="6467">
                  <c:v>-56.097316613718</c:v>
                </c:pt>
                <c:pt idx="6468">
                  <c:v>-55.999170046791903</c:v>
                </c:pt>
                <c:pt idx="6469">
                  <c:v>-55.901024288673703</c:v>
                </c:pt>
                <c:pt idx="6470">
                  <c:v>-55.802879339481599</c:v>
                </c:pt>
                <c:pt idx="6471">
                  <c:v>-55.704735199332902</c:v>
                </c:pt>
                <c:pt idx="6472">
                  <c:v>-55.606591868343997</c:v>
                </c:pt>
                <c:pt idx="6473">
                  <c:v>-55.508449346630499</c:v>
                </c:pt>
                <c:pt idx="6474">
                  <c:v>-55.410307634307202</c:v>
                </c:pt>
                <c:pt idx="6475">
                  <c:v>-55.312166731487899</c:v>
                </c:pt>
                <c:pt idx="6476">
                  <c:v>-55.214026638285802</c:v>
                </c:pt>
                <c:pt idx="6477">
                  <c:v>-55.115887354814802</c:v>
                </c:pt>
                <c:pt idx="6478">
                  <c:v>-55.017748881193299</c:v>
                </c:pt>
                <c:pt idx="6479">
                  <c:v>-54.919611217539199</c:v>
                </c:pt>
                <c:pt idx="6480">
                  <c:v>-54.821474363968697</c:v>
                </c:pt>
                <c:pt idx="6481">
                  <c:v>-54.723338320596604</c:v>
                </c:pt>
                <c:pt idx="6482">
                  <c:v>-54.625203087537798</c:v>
                </c:pt>
                <c:pt idx="6483">
                  <c:v>-54.527068664906501</c:v>
                </c:pt>
                <c:pt idx="6484">
                  <c:v>-54.428935052817202</c:v>
                </c:pt>
                <c:pt idx="6485">
                  <c:v>-54.330802251383503</c:v>
                </c:pt>
                <c:pt idx="6486">
                  <c:v>-54.232670260719303</c:v>
                </c:pt>
                <c:pt idx="6487">
                  <c:v>-54.134539080937998</c:v>
                </c:pt>
                <c:pt idx="6488">
                  <c:v>-54.0364087121526</c:v>
                </c:pt>
                <c:pt idx="6489">
                  <c:v>-53.938279154476099</c:v>
                </c:pt>
                <c:pt idx="6490">
                  <c:v>-53.840150408021103</c:v>
                </c:pt>
                <c:pt idx="6491">
                  <c:v>-53.742022472899997</c:v>
                </c:pt>
                <c:pt idx="6492">
                  <c:v>-53.643895349224898</c:v>
                </c:pt>
                <c:pt idx="6493">
                  <c:v>-53.545769037107597</c:v>
                </c:pt>
                <c:pt idx="6494">
                  <c:v>-53.447643536659697</c:v>
                </c:pt>
                <c:pt idx="6495">
                  <c:v>-53.349518847992499</c:v>
                </c:pt>
                <c:pt idx="6496">
                  <c:v>-53.251394971217202</c:v>
                </c:pt>
                <c:pt idx="6497">
                  <c:v>-53.153271906444402</c:v>
                </c:pt>
                <c:pt idx="6498">
                  <c:v>-53.055149653784703</c:v>
                </c:pt>
                <c:pt idx="6499">
                  <c:v>-52.957028213348401</c:v>
                </c:pt>
                <c:pt idx="6500">
                  <c:v>-52.858907585245397</c:v>
                </c:pt>
                <c:pt idx="6501">
                  <c:v>-52.760787769585598</c:v>
                </c:pt>
                <c:pt idx="6502">
                  <c:v>-52.662668766478298</c:v>
                </c:pt>
                <c:pt idx="6503">
                  <c:v>-52.564550576032097</c:v>
                </c:pt>
                <c:pt idx="6504">
                  <c:v>-52.466433198348</c:v>
                </c:pt>
                <c:pt idx="6505">
                  <c:v>-52.368316633521601</c:v>
                </c:pt>
                <c:pt idx="6506">
                  <c:v>-52.270200881646502</c:v>
                </c:pt>
                <c:pt idx="6507">
                  <c:v>-52.172085942815002</c:v>
                </c:pt>
                <c:pt idx="6508">
                  <c:v>-52.073971817117901</c:v>
                </c:pt>
                <c:pt idx="6509">
                  <c:v>-51.975858504644201</c:v>
                </c:pt>
                <c:pt idx="6510">
                  <c:v>-51.877746005481399</c:v>
                </c:pt>
                <c:pt idx="6511">
                  <c:v>-51.779634319715598</c:v>
                </c:pt>
                <c:pt idx="6512">
                  <c:v>-51.681523447431097</c:v>
                </c:pt>
                <c:pt idx="6513">
                  <c:v>-51.583413388712998</c:v>
                </c:pt>
                <c:pt idx="6514">
                  <c:v>-51.485304143648698</c:v>
                </c:pt>
                <c:pt idx="6515">
                  <c:v>-51.387195712325699</c:v>
                </c:pt>
                <c:pt idx="6516">
                  <c:v>-51.289088094830802</c:v>
                </c:pt>
                <c:pt idx="6517">
                  <c:v>-51.190981291250502</c:v>
                </c:pt>
                <c:pt idx="6518">
                  <c:v>-51.092875301670901</c:v>
                </c:pt>
                <c:pt idx="6519">
                  <c:v>-50.994770126177499</c:v>
                </c:pt>
                <c:pt idx="6520">
                  <c:v>-50.896665764855697</c:v>
                </c:pt>
                <c:pt idx="6521">
                  <c:v>-50.798562217790099</c:v>
                </c:pt>
                <c:pt idx="6522">
                  <c:v>-50.700459485065203</c:v>
                </c:pt>
                <c:pt idx="6523">
                  <c:v>-50.602357566764802</c:v>
                </c:pt>
                <c:pt idx="6524">
                  <c:v>-50.504256462972499</c:v>
                </c:pt>
                <c:pt idx="6525">
                  <c:v>-50.406156173771201</c:v>
                </c:pt>
                <c:pt idx="6526">
                  <c:v>-50.3080566992437</c:v>
                </c:pt>
                <c:pt idx="6527">
                  <c:v>-50.209958039472198</c:v>
                </c:pt>
                <c:pt idx="6528">
                  <c:v>-50.111860194538302</c:v>
                </c:pt>
                <c:pt idx="6529">
                  <c:v>-50.013763164523503</c:v>
                </c:pt>
                <c:pt idx="6530">
                  <c:v>-49.915666949513302</c:v>
                </c:pt>
                <c:pt idx="6531">
                  <c:v>-49.817571549601901</c:v>
                </c:pt>
                <c:pt idx="6532">
                  <c:v>-49.719476964884301</c:v>
                </c:pt>
                <c:pt idx="6533">
                  <c:v>-49.6213831954556</c:v>
                </c:pt>
                <c:pt idx="6534">
                  <c:v>-49.523290241410699</c:v>
                </c:pt>
                <c:pt idx="6535">
                  <c:v>-49.425198102844398</c:v>
                </c:pt>
                <c:pt idx="6536">
                  <c:v>-49.327106779851299</c:v>
                </c:pt>
                <c:pt idx="6537">
                  <c:v>-49.229016272526003</c:v>
                </c:pt>
                <c:pt idx="6538">
                  <c:v>-49.130926580962701</c:v>
                </c:pt>
                <c:pt idx="6539">
                  <c:v>-49.032837705255702</c:v>
                </c:pt>
                <c:pt idx="6540">
                  <c:v>-48.934749645498997</c:v>
                </c:pt>
                <c:pt idx="6541">
                  <c:v>-48.836662401786697</c:v>
                </c:pt>
                <c:pt idx="6542">
                  <c:v>-48.738575974212502</c:v>
                </c:pt>
                <c:pt idx="6543">
                  <c:v>-48.640490362870104</c:v>
                </c:pt>
                <c:pt idx="6544">
                  <c:v>-48.542405567853002</c:v>
                </c:pt>
                <c:pt idx="6545">
                  <c:v>-48.4443215892545</c:v>
                </c:pt>
                <c:pt idx="6546">
                  <c:v>-48.346238427167997</c:v>
                </c:pt>
                <c:pt idx="6547">
                  <c:v>-48.248156081685003</c:v>
                </c:pt>
                <c:pt idx="6548">
                  <c:v>-48.150074552891802</c:v>
                </c:pt>
                <c:pt idx="6549">
                  <c:v>-48.051993840873202</c:v>
                </c:pt>
                <c:pt idx="6550">
                  <c:v>-47.9539139457139</c:v>
                </c:pt>
                <c:pt idx="6551">
                  <c:v>-47.855834867497997</c:v>
                </c:pt>
                <c:pt idx="6552">
                  <c:v>-47.757756606309897</c:v>
                </c:pt>
                <c:pt idx="6553">
                  <c:v>-47.659679162233303</c:v>
                </c:pt>
                <c:pt idx="6554">
                  <c:v>-47.561602535352002</c:v>
                </c:pt>
                <c:pt idx="6555">
                  <c:v>-47.463526725749297</c:v>
                </c:pt>
                <c:pt idx="6556">
                  <c:v>-47.365451733508401</c:v>
                </c:pt>
                <c:pt idx="6557">
                  <c:v>-47.267377558709001</c:v>
                </c:pt>
                <c:pt idx="6558">
                  <c:v>-47.169304201423301</c:v>
                </c:pt>
                <c:pt idx="6559">
                  <c:v>-47.071231661722003</c:v>
                </c:pt>
                <c:pt idx="6560">
                  <c:v>-46.973159939675497</c:v>
                </c:pt>
                <c:pt idx="6561">
                  <c:v>-46.875089035353298</c:v>
                </c:pt>
                <c:pt idx="6562">
                  <c:v>-46.777018948824498</c:v>
                </c:pt>
                <c:pt idx="6563">
                  <c:v>-46.6789496801578</c:v>
                </c:pt>
                <c:pt idx="6564">
                  <c:v>-46.580881229421102</c:v>
                </c:pt>
                <c:pt idx="6565">
                  <c:v>-46.482813596681801</c:v>
                </c:pt>
                <c:pt idx="6566">
                  <c:v>-46.384746782007099</c:v>
                </c:pt>
                <c:pt idx="6567">
                  <c:v>-46.286680785463098</c:v>
                </c:pt>
                <c:pt idx="6568">
                  <c:v>-46.188615607115899</c:v>
                </c:pt>
                <c:pt idx="6569">
                  <c:v>-46.090551247030596</c:v>
                </c:pt>
                <c:pt idx="6570">
                  <c:v>-45.992487705272097</c:v>
                </c:pt>
                <c:pt idx="6571">
                  <c:v>-45.8944249819045</c:v>
                </c:pt>
                <c:pt idx="6572">
                  <c:v>-45.796363076991497</c:v>
                </c:pt>
                <c:pt idx="6573">
                  <c:v>-45.6983019905962</c:v>
                </c:pt>
                <c:pt idx="6574">
                  <c:v>-45.600241722781099</c:v>
                </c:pt>
                <c:pt idx="6575">
                  <c:v>-45.502182273608298</c:v>
                </c:pt>
                <c:pt idx="6576">
                  <c:v>-45.4041236431393</c:v>
                </c:pt>
                <c:pt idx="6577">
                  <c:v>-45.3060658314348</c:v>
                </c:pt>
                <c:pt idx="6578">
                  <c:v>-45.208008838555301</c:v>
                </c:pt>
                <c:pt idx="6579">
                  <c:v>-45.109952664560602</c:v>
                </c:pt>
                <c:pt idx="6580">
                  <c:v>-45.011897309512101</c:v>
                </c:pt>
                <c:pt idx="6581">
                  <c:v>-44.9138427734784</c:v>
                </c:pt>
                <c:pt idx="6582">
                  <c:v>-44.815789056529198</c:v>
                </c:pt>
                <c:pt idx="6583">
                  <c:v>-44.717736158733501</c:v>
                </c:pt>
                <c:pt idx="6584">
                  <c:v>-44.619684080159502</c:v>
                </c:pt>
                <c:pt idx="6585">
                  <c:v>-44.5216328208748</c:v>
                </c:pt>
                <c:pt idx="6586">
                  <c:v>-44.423582380954102</c:v>
                </c:pt>
                <c:pt idx="6587">
                  <c:v>-44.325532760480399</c:v>
                </c:pt>
                <c:pt idx="6588">
                  <c:v>-44.227483959536201</c:v>
                </c:pt>
                <c:pt idx="6589">
                  <c:v>-44.129435978202203</c:v>
                </c:pt>
                <c:pt idx="6590">
                  <c:v>-44.031388816558</c:v>
                </c:pt>
                <c:pt idx="6591">
                  <c:v>-43.933342474681503</c:v>
                </c:pt>
                <c:pt idx="6592">
                  <c:v>-43.835296952649301</c:v>
                </c:pt>
                <c:pt idx="6593">
                  <c:v>-43.737252250536599</c:v>
                </c:pt>
                <c:pt idx="6594">
                  <c:v>-43.639208368417002</c:v>
                </c:pt>
                <c:pt idx="6595">
                  <c:v>-43.541165306362899</c:v>
                </c:pt>
                <c:pt idx="6596">
                  <c:v>-43.443123064444997</c:v>
                </c:pt>
                <c:pt idx="6597">
                  <c:v>-43.345081642732701</c:v>
                </c:pt>
                <c:pt idx="6598">
                  <c:v>-43.247041041293997</c:v>
                </c:pt>
                <c:pt idx="6599">
                  <c:v>-43.149001260195199</c:v>
                </c:pt>
                <c:pt idx="6600">
                  <c:v>-43.0509622995014</c:v>
                </c:pt>
                <c:pt idx="6601">
                  <c:v>-42.9529241592763</c:v>
                </c:pt>
                <c:pt idx="6602">
                  <c:v>-42.854886839581802</c:v>
                </c:pt>
                <c:pt idx="6603">
                  <c:v>-42.756850340478799</c:v>
                </c:pt>
                <c:pt idx="6604">
                  <c:v>-42.658814662026401</c:v>
                </c:pt>
                <c:pt idx="6605">
                  <c:v>-42.560779804282198</c:v>
                </c:pt>
                <c:pt idx="6606">
                  <c:v>-42.462745767302799</c:v>
                </c:pt>
                <c:pt idx="6607">
                  <c:v>-42.364712551142802</c:v>
                </c:pt>
                <c:pt idx="6608">
                  <c:v>-42.266680155855603</c:v>
                </c:pt>
                <c:pt idx="6609">
                  <c:v>-42.168648581493301</c:v>
                </c:pt>
                <c:pt idx="6610">
                  <c:v>-42.070617828106101</c:v>
                </c:pt>
                <c:pt idx="6611">
                  <c:v>-41.972587895743096</c:v>
                </c:pt>
                <c:pt idx="6612">
                  <c:v>-41.8745587844517</c:v>
                </c:pt>
                <c:pt idx="6613">
                  <c:v>-41.776530494278099</c:v>
                </c:pt>
                <c:pt idx="6614">
                  <c:v>-41.678503025266799</c:v>
                </c:pt>
                <c:pt idx="6615">
                  <c:v>-41.580476377460798</c:v>
                </c:pt>
                <c:pt idx="6616">
                  <c:v>-41.482450550901902</c:v>
                </c:pt>
                <c:pt idx="6617">
                  <c:v>-41.384425545619898</c:v>
                </c:pt>
                <c:pt idx="6618">
                  <c:v>-41.286401361615702</c:v>
                </c:pt>
                <c:pt idx="6619">
                  <c:v>-41.188377998883702</c:v>
                </c:pt>
                <c:pt idx="6620">
                  <c:v>-41.090355457418198</c:v>
                </c:pt>
                <c:pt idx="6621">
                  <c:v>-40.992333737213599</c:v>
                </c:pt>
                <c:pt idx="6622">
                  <c:v>-40.894312838263701</c:v>
                </c:pt>
                <c:pt idx="6623">
                  <c:v>-40.796292760561897</c:v>
                </c:pt>
                <c:pt idx="6624">
                  <c:v>-40.698273504101103</c:v>
                </c:pt>
                <c:pt idx="6625">
                  <c:v>-40.600255068874098</c:v>
                </c:pt>
                <c:pt idx="6626">
                  <c:v>-40.502237454872798</c:v>
                </c:pt>
                <c:pt idx="6627">
                  <c:v>-40.404220662089102</c:v>
                </c:pt>
                <c:pt idx="6628">
                  <c:v>-40.3062046905141</c:v>
                </c:pt>
                <c:pt idx="6629">
                  <c:v>-40.208189540138797</c:v>
                </c:pt>
                <c:pt idx="6630">
                  <c:v>-40.110175210953599</c:v>
                </c:pt>
                <c:pt idx="6631">
                  <c:v>-40.012161702948397</c:v>
                </c:pt>
                <c:pt idx="6632">
                  <c:v>-39.914149016112802</c:v>
                </c:pt>
                <c:pt idx="6633">
                  <c:v>-39.8161371504359</c:v>
                </c:pt>
                <c:pt idx="6634">
                  <c:v>-39.718126105906499</c:v>
                </c:pt>
                <c:pt idx="6635">
                  <c:v>-39.6201158825127</c:v>
                </c:pt>
                <c:pt idx="6636">
                  <c:v>-39.5221064802424</c:v>
                </c:pt>
                <c:pt idx="6637">
                  <c:v>-39.424097899083101</c:v>
                </c:pt>
                <c:pt idx="6638">
                  <c:v>-39.326090139021602</c:v>
                </c:pt>
                <c:pt idx="6639">
                  <c:v>-39.228083200044402</c:v>
                </c:pt>
                <c:pt idx="6640">
                  <c:v>-39.130077082137703</c:v>
                </c:pt>
                <c:pt idx="6641">
                  <c:v>-39.032071785287002</c:v>
                </c:pt>
                <c:pt idx="6642">
                  <c:v>-38.934067309477697</c:v>
                </c:pt>
                <c:pt idx="6643">
                  <c:v>-38.836063654694399</c:v>
                </c:pt>
                <c:pt idx="6644">
                  <c:v>-38.738060820921397</c:v>
                </c:pt>
                <c:pt idx="6645">
                  <c:v>-38.640058808142697</c:v>
                </c:pt>
                <c:pt idx="6646">
                  <c:v>-38.542057616341701</c:v>
                </c:pt>
                <c:pt idx="6647">
                  <c:v>-38.444057245501398</c:v>
                </c:pt>
                <c:pt idx="6648">
                  <c:v>-38.346057695604202</c:v>
                </c:pt>
                <c:pt idx="6649">
                  <c:v>-38.248058966632499</c:v>
                </c:pt>
                <c:pt idx="6650">
                  <c:v>-38.150061058569896</c:v>
                </c:pt>
                <c:pt idx="6651">
                  <c:v>-38.052063971410902</c:v>
                </c:pt>
                <c:pt idx="6652">
                  <c:v>-37.954067705152603</c:v>
                </c:pt>
                <c:pt idx="6653">
                  <c:v>-37.856072259790899</c:v>
                </c:pt>
                <c:pt idx="6654">
                  <c:v>-37.7580776353213</c:v>
                </c:pt>
                <c:pt idx="6655">
                  <c:v>-37.660083831746199</c:v>
                </c:pt>
                <c:pt idx="6656">
                  <c:v>-37.562090849071701</c:v>
                </c:pt>
                <c:pt idx="6657">
                  <c:v>-37.464098687303398</c:v>
                </c:pt>
                <c:pt idx="6658">
                  <c:v>-37.366107346445901</c:v>
                </c:pt>
                <c:pt idx="6659">
                  <c:v>-37.268116826503402</c:v>
                </c:pt>
                <c:pt idx="6660">
                  <c:v>-37.170127127478899</c:v>
                </c:pt>
                <c:pt idx="6661">
                  <c:v>-37.072138249375001</c:v>
                </c:pt>
                <c:pt idx="6662">
                  <c:v>-36.974150192193598</c:v>
                </c:pt>
                <c:pt idx="6663">
                  <c:v>-36.876162955935598</c:v>
                </c:pt>
                <c:pt idx="6664">
                  <c:v>-36.778176540601301</c:v>
                </c:pt>
                <c:pt idx="6665">
                  <c:v>-36.680190946190301</c:v>
                </c:pt>
                <c:pt idx="6666">
                  <c:v>-36.582206172701397</c:v>
                </c:pt>
                <c:pt idx="6667">
                  <c:v>-36.484222220132601</c:v>
                </c:pt>
                <c:pt idx="6668">
                  <c:v>-36.386239088481297</c:v>
                </c:pt>
                <c:pt idx="6669">
                  <c:v>-36.288256777746</c:v>
                </c:pt>
                <c:pt idx="6670">
                  <c:v>-36.1902752879272</c:v>
                </c:pt>
                <c:pt idx="6671">
                  <c:v>-36.092294619024699</c:v>
                </c:pt>
                <c:pt idx="6672">
                  <c:v>-35.994314771037203</c:v>
                </c:pt>
                <c:pt idx="6673">
                  <c:v>-35.896335743962403</c:v>
                </c:pt>
                <c:pt idx="6674">
                  <c:v>-35.798357537797301</c:v>
                </c:pt>
                <c:pt idx="6675">
                  <c:v>-35.700380152537697</c:v>
                </c:pt>
                <c:pt idx="6676">
                  <c:v>-35.602403588178298</c:v>
                </c:pt>
                <c:pt idx="6677">
                  <c:v>-35.504427844713199</c:v>
                </c:pt>
                <c:pt idx="6678">
                  <c:v>-35.406452922135102</c:v>
                </c:pt>
                <c:pt idx="6679">
                  <c:v>-35.3084788204361</c:v>
                </c:pt>
                <c:pt idx="6680">
                  <c:v>-35.210505539606999</c:v>
                </c:pt>
                <c:pt idx="6681">
                  <c:v>-35.112533079637799</c:v>
                </c:pt>
                <c:pt idx="6682">
                  <c:v>-35.014561440517397</c:v>
                </c:pt>
                <c:pt idx="6683">
                  <c:v>-34.916590622233997</c:v>
                </c:pt>
                <c:pt idx="6684">
                  <c:v>-34.818620624774397</c:v>
                </c:pt>
                <c:pt idx="6685">
                  <c:v>-34.720651448124599</c:v>
                </c:pt>
                <c:pt idx="6686">
                  <c:v>-34.622683092269803</c:v>
                </c:pt>
                <c:pt idx="6687">
                  <c:v>-34.524715557186902</c:v>
                </c:pt>
                <c:pt idx="6688">
                  <c:v>-34.426748842839999</c:v>
                </c:pt>
                <c:pt idx="6689">
                  <c:v>-34.328782949191101</c:v>
                </c:pt>
                <c:pt idx="6690">
                  <c:v>-34.230817876202302</c:v>
                </c:pt>
                <c:pt idx="6691">
                  <c:v>-34.132853623835302</c:v>
                </c:pt>
                <c:pt idx="6692">
                  <c:v>-34.034890192052003</c:v>
                </c:pt>
                <c:pt idx="6693">
                  <c:v>-33.936927580814299</c:v>
                </c:pt>
                <c:pt idx="6694">
                  <c:v>-33.838965790083897</c:v>
                </c:pt>
                <c:pt idx="6695">
                  <c:v>-33.741004819821399</c:v>
                </c:pt>
                <c:pt idx="6696">
                  <c:v>-33.643044669985798</c:v>
                </c:pt>
                <c:pt idx="6697">
                  <c:v>-33.5450853405342</c:v>
                </c:pt>
                <c:pt idx="6698">
                  <c:v>-33.447126831421798</c:v>
                </c:pt>
                <c:pt idx="6699">
                  <c:v>-33.3491691426023</c:v>
                </c:pt>
                <c:pt idx="6700">
                  <c:v>-33.251212274027601</c:v>
                </c:pt>
                <c:pt idx="6701">
                  <c:v>-33.153256225647702</c:v>
                </c:pt>
                <c:pt idx="6702">
                  <c:v>-33.055300997411003</c:v>
                </c:pt>
                <c:pt idx="6703">
                  <c:v>-32.957346589263999</c:v>
                </c:pt>
                <c:pt idx="6704">
                  <c:v>-32.859393001151602</c:v>
                </c:pt>
                <c:pt idx="6705">
                  <c:v>-32.7614402330167</c:v>
                </c:pt>
                <c:pt idx="6706">
                  <c:v>-32.6634882848006</c:v>
                </c:pt>
                <c:pt idx="6707">
                  <c:v>-32.565537156442801</c:v>
                </c:pt>
                <c:pt idx="6708">
                  <c:v>-32.467586847880902</c:v>
                </c:pt>
                <c:pt idx="6709">
                  <c:v>-32.369637359051097</c:v>
                </c:pt>
                <c:pt idx="6710">
                  <c:v>-32.271688689887299</c:v>
                </c:pt>
                <c:pt idx="6711">
                  <c:v>-32.173740840321898</c:v>
                </c:pt>
                <c:pt idx="6712">
                  <c:v>-32.075793810285603</c:v>
                </c:pt>
                <c:pt idx="6713">
                  <c:v>-31.977847599707101</c:v>
                </c:pt>
                <c:pt idx="6714">
                  <c:v>-31.879902208513499</c:v>
                </c:pt>
                <c:pt idx="6715">
                  <c:v>-31.781957636629599</c:v>
                </c:pt>
                <c:pt idx="6716">
                  <c:v>-31.684013883974099</c:v>
                </c:pt>
                <c:pt idx="6717">
                  <c:v>-31.586070950460901</c:v>
                </c:pt>
                <c:pt idx="6718">
                  <c:v>-31.488128836003199</c:v>
                </c:pt>
                <c:pt idx="6719">
                  <c:v>-31.390187540513299</c:v>
                </c:pt>
                <c:pt idx="6720">
                  <c:v>-31.292247063902799</c:v>
                </c:pt>
                <c:pt idx="6721">
                  <c:v>-31.194307406082402</c:v>
                </c:pt>
                <c:pt idx="6722">
                  <c:v>-31.0963685669619</c:v>
                </c:pt>
                <c:pt idx="6723">
                  <c:v>-30.9984305464504</c:v>
                </c:pt>
                <c:pt idx="6724">
                  <c:v>-30.900493344456201</c:v>
                </c:pt>
                <c:pt idx="6725">
                  <c:v>-30.802556960886601</c:v>
                </c:pt>
                <c:pt idx="6726">
                  <c:v>-30.7046213956481</c:v>
                </c:pt>
                <c:pt idx="6727">
                  <c:v>-30.606686648646601</c:v>
                </c:pt>
                <c:pt idx="6728">
                  <c:v>-30.508752719787001</c:v>
                </c:pt>
                <c:pt idx="6729">
                  <c:v>-30.410819608973299</c:v>
                </c:pt>
                <c:pt idx="6730">
                  <c:v>-30.312887316108799</c:v>
                </c:pt>
                <c:pt idx="6731">
                  <c:v>-30.2149558410959</c:v>
                </c:pt>
                <c:pt idx="6732">
                  <c:v>-30.117025183836201</c:v>
                </c:pt>
                <c:pt idx="6733">
                  <c:v>-30.019095344230401</c:v>
                </c:pt>
                <c:pt idx="6734">
                  <c:v>-29.9211663221785</c:v>
                </c:pt>
                <c:pt idx="6735">
                  <c:v>-29.8232381175795</c:v>
                </c:pt>
                <c:pt idx="6736">
                  <c:v>-29.725310730349101</c:v>
                </c:pt>
                <c:pt idx="6737">
                  <c:v>-29.6273841604255</c:v>
                </c:pt>
                <c:pt idx="6738">
                  <c:v>-29.529458407748201</c:v>
                </c:pt>
                <c:pt idx="6739">
                  <c:v>-29.431533472255499</c:v>
                </c:pt>
                <c:pt idx="6740">
                  <c:v>-29.3336093538854</c:v>
                </c:pt>
                <c:pt idx="6741">
                  <c:v>-29.2356860525747</c:v>
                </c:pt>
                <c:pt idx="6742">
                  <c:v>-29.137763568259398</c:v>
                </c:pt>
                <c:pt idx="6743">
                  <c:v>-29.039841900869298</c:v>
                </c:pt>
                <c:pt idx="6744">
                  <c:v>-28.941921050292201</c:v>
                </c:pt>
                <c:pt idx="6745">
                  <c:v>-28.844001016389701</c:v>
                </c:pt>
                <c:pt idx="6746">
                  <c:v>-28.746081799020001</c:v>
                </c:pt>
                <c:pt idx="6747">
                  <c:v>-28.648163398038399</c:v>
                </c:pt>
                <c:pt idx="6748">
                  <c:v>-28.550245813297</c:v>
                </c:pt>
                <c:pt idx="6749">
                  <c:v>-28.452329044644799</c:v>
                </c:pt>
                <c:pt idx="6750">
                  <c:v>-28.354413091936301</c:v>
                </c:pt>
                <c:pt idx="6751">
                  <c:v>-28.256497955063601</c:v>
                </c:pt>
                <c:pt idx="6752">
                  <c:v>-28.158583633930402</c:v>
                </c:pt>
                <c:pt idx="6753">
                  <c:v>-28.060670128437302</c:v>
                </c:pt>
                <c:pt idx="6754">
                  <c:v>-27.962757438482001</c:v>
                </c:pt>
                <c:pt idx="6755">
                  <c:v>-27.864845563959399</c:v>
                </c:pt>
                <c:pt idx="6756">
                  <c:v>-27.7669345047617</c:v>
                </c:pt>
                <c:pt idx="6757">
                  <c:v>-27.669024260777899</c:v>
                </c:pt>
                <c:pt idx="6758">
                  <c:v>-27.571114831894299</c:v>
                </c:pt>
                <c:pt idx="6759">
                  <c:v>-27.473206217994299</c:v>
                </c:pt>
                <c:pt idx="6760">
                  <c:v>-27.375298418958302</c:v>
                </c:pt>
                <c:pt idx="6761">
                  <c:v>-27.277391434664001</c:v>
                </c:pt>
                <c:pt idx="6762">
                  <c:v>-27.179485264985999</c:v>
                </c:pt>
                <c:pt idx="6763">
                  <c:v>-27.081579909796101</c:v>
                </c:pt>
                <c:pt idx="6764">
                  <c:v>-26.983675368963201</c:v>
                </c:pt>
                <c:pt idx="6765">
                  <c:v>-26.885771642353401</c:v>
                </c:pt>
                <c:pt idx="6766">
                  <c:v>-26.787868729829501</c:v>
                </c:pt>
                <c:pt idx="6767">
                  <c:v>-26.689966631251899</c:v>
                </c:pt>
                <c:pt idx="6768">
                  <c:v>-26.592065346477799</c:v>
                </c:pt>
                <c:pt idx="6769">
                  <c:v>-26.494164875361498</c:v>
                </c:pt>
                <c:pt idx="6770">
                  <c:v>-26.396265217754401</c:v>
                </c:pt>
                <c:pt idx="6771">
                  <c:v>-26.2983663735059</c:v>
                </c:pt>
                <c:pt idx="6772">
                  <c:v>-26.200468342477102</c:v>
                </c:pt>
                <c:pt idx="6773">
                  <c:v>-26.1025711245391</c:v>
                </c:pt>
                <c:pt idx="6774">
                  <c:v>-26.0046747195614</c:v>
                </c:pt>
                <c:pt idx="6775">
                  <c:v>-25.906779127412001</c:v>
                </c:pt>
                <c:pt idx="6776">
                  <c:v>-25.8088843479572</c:v>
                </c:pt>
                <c:pt idx="6777">
                  <c:v>-25.710990381061801</c:v>
                </c:pt>
                <c:pt idx="6778">
                  <c:v>-25.613097226589002</c:v>
                </c:pt>
                <c:pt idx="6779">
                  <c:v>-25.515204884400401</c:v>
                </c:pt>
                <c:pt idx="6780">
                  <c:v>-25.417313354356001</c:v>
                </c:pt>
                <c:pt idx="6781">
                  <c:v>-25.319422636313501</c:v>
                </c:pt>
                <c:pt idx="6782">
                  <c:v>-25.221532730117101</c:v>
                </c:pt>
                <c:pt idx="6783">
                  <c:v>-25.123643635601699</c:v>
                </c:pt>
                <c:pt idx="6784">
                  <c:v>-25.0257553526008</c:v>
                </c:pt>
                <c:pt idx="6785">
                  <c:v>-24.927867880947598</c:v>
                </c:pt>
                <c:pt idx="6786">
                  <c:v>-24.829981220474298</c:v>
                </c:pt>
                <c:pt idx="6787">
                  <c:v>-24.732095371012502</c:v>
                </c:pt>
                <c:pt idx="6788">
                  <c:v>-24.634210332392801</c:v>
                </c:pt>
                <c:pt idx="6789">
                  <c:v>-24.536326104445202</c:v>
                </c:pt>
                <c:pt idx="6790">
                  <c:v>-24.438442686998901</c:v>
                </c:pt>
                <c:pt idx="6791">
                  <c:v>-24.340560079882302</c:v>
                </c:pt>
                <c:pt idx="6792">
                  <c:v>-24.242678282923102</c:v>
                </c:pt>
                <c:pt idx="6793">
                  <c:v>-24.144797295947999</c:v>
                </c:pt>
                <c:pt idx="6794">
                  <c:v>-24.046917118783099</c:v>
                </c:pt>
                <c:pt idx="6795">
                  <c:v>-23.949037751253702</c:v>
                </c:pt>
                <c:pt idx="6796">
                  <c:v>-23.8511591931845</c:v>
                </c:pt>
                <c:pt idx="6797">
                  <c:v>-23.753281444398901</c:v>
                </c:pt>
                <c:pt idx="6798">
                  <c:v>-23.655404504720099</c:v>
                </c:pt>
                <c:pt idx="6799">
                  <c:v>-23.557528373965798</c:v>
                </c:pt>
                <c:pt idx="6800">
                  <c:v>-23.459653051946901</c:v>
                </c:pt>
                <c:pt idx="6801">
                  <c:v>-23.361778538471601</c:v>
                </c:pt>
                <c:pt idx="6802">
                  <c:v>-23.2639048333447</c:v>
                </c:pt>
                <c:pt idx="6803">
                  <c:v>-23.166031936368299</c:v>
                </c:pt>
                <c:pt idx="6804">
                  <c:v>-23.068159847341299</c:v>
                </c:pt>
                <c:pt idx="6805">
                  <c:v>-22.970288566059601</c:v>
                </c:pt>
                <c:pt idx="6806">
                  <c:v>-22.872418092316099</c:v>
                </c:pt>
                <c:pt idx="6807">
                  <c:v>-22.774548425900701</c:v>
                </c:pt>
                <c:pt idx="6808">
                  <c:v>-22.6766795666001</c:v>
                </c:pt>
                <c:pt idx="6809">
                  <c:v>-22.5788115141982</c:v>
                </c:pt>
                <c:pt idx="6810">
                  <c:v>-22.480944268475799</c:v>
                </c:pt>
                <c:pt idx="6811">
                  <c:v>-22.383077829210499</c:v>
                </c:pt>
                <c:pt idx="6812">
                  <c:v>-22.285212196177</c:v>
                </c:pt>
                <c:pt idx="6813">
                  <c:v>-22.187347369146998</c:v>
                </c:pt>
                <c:pt idx="6814">
                  <c:v>-22.089483347889001</c:v>
                </c:pt>
                <c:pt idx="6815">
                  <c:v>-21.991620132168599</c:v>
                </c:pt>
                <c:pt idx="6816">
                  <c:v>-21.893757721748099</c:v>
                </c:pt>
                <c:pt idx="6817">
                  <c:v>-21.795896116387102</c:v>
                </c:pt>
                <c:pt idx="6818">
                  <c:v>-21.6980353158418</c:v>
                </c:pt>
                <c:pt idx="6819">
                  <c:v>-21.600175319865599</c:v>
                </c:pt>
                <c:pt idx="6820">
                  <c:v>-21.502316128208601</c:v>
                </c:pt>
                <c:pt idx="6821">
                  <c:v>-21.404457740618</c:v>
                </c:pt>
                <c:pt idx="6822">
                  <c:v>-21.306600156831902</c:v>
                </c:pt>
                <c:pt idx="6823">
                  <c:v>-21.208743376560601</c:v>
                </c:pt>
                <c:pt idx="6824">
                  <c:v>-21.110887399514599</c:v>
                </c:pt>
                <c:pt idx="6825">
                  <c:v>-21.013032225402299</c:v>
                </c:pt>
                <c:pt idx="6826">
                  <c:v>-20.9151778539185</c:v>
                </c:pt>
                <c:pt idx="6827">
                  <c:v>-20.8173242847563</c:v>
                </c:pt>
                <c:pt idx="6828">
                  <c:v>-20.719471517608198</c:v>
                </c:pt>
                <c:pt idx="6829">
                  <c:v>-20.621619552165999</c:v>
                </c:pt>
                <c:pt idx="6830">
                  <c:v>-20.5237683881207</c:v>
                </c:pt>
                <c:pt idx="6831">
                  <c:v>-20.425918025162701</c:v>
                </c:pt>
                <c:pt idx="6832">
                  <c:v>-20.328068462981602</c:v>
                </c:pt>
                <c:pt idx="6833">
                  <c:v>-20.2302197012663</c:v>
                </c:pt>
                <c:pt idx="6834">
                  <c:v>-20.132371739705199</c:v>
                </c:pt>
                <c:pt idx="6835">
                  <c:v>-20.0345245779856</c:v>
                </c:pt>
                <c:pt idx="6836">
                  <c:v>-19.936678215794299</c:v>
                </c:pt>
                <c:pt idx="6837">
                  <c:v>-19.838832652817601</c:v>
                </c:pt>
                <c:pt idx="6838">
                  <c:v>-19.740987888740701</c:v>
                </c:pt>
                <c:pt idx="6839">
                  <c:v>-19.643143923248299</c:v>
                </c:pt>
                <c:pt idx="6840">
                  <c:v>-19.5453007560244</c:v>
                </c:pt>
                <c:pt idx="6841">
                  <c:v>-19.4474583867521</c:v>
                </c:pt>
                <c:pt idx="6842">
                  <c:v>-19.3496168151141</c:v>
                </c:pt>
                <c:pt idx="6843">
                  <c:v>-19.251776040791999</c:v>
                </c:pt>
                <c:pt idx="6844">
                  <c:v>-19.153936063467</c:v>
                </c:pt>
                <c:pt idx="6845">
                  <c:v>-19.0560968828194</c:v>
                </c:pt>
                <c:pt idx="6846">
                  <c:v>-18.958258498528799</c:v>
                </c:pt>
                <c:pt idx="6847">
                  <c:v>-18.860420910274101</c:v>
                </c:pt>
                <c:pt idx="6848">
                  <c:v>-18.762584117733599</c:v>
                </c:pt>
                <c:pt idx="6849">
                  <c:v>-18.664748120584498</c:v>
                </c:pt>
                <c:pt idx="6850">
                  <c:v>-18.5669129185038</c:v>
                </c:pt>
                <c:pt idx="6851">
                  <c:v>-18.4690785111674</c:v>
                </c:pt>
                <c:pt idx="6852">
                  <c:v>-18.371244898259299</c:v>
                </c:pt>
                <c:pt idx="6853">
                  <c:v>-18.2734120794874</c:v>
                </c:pt>
                <c:pt idx="6854">
                  <c:v>-18.175580054564101</c:v>
                </c:pt>
                <c:pt idx="6855">
                  <c:v>-18.077748823201901</c:v>
                </c:pt>
                <c:pt idx="6856">
                  <c:v>-17.979918385112899</c:v>
                </c:pt>
                <c:pt idx="6857">
                  <c:v>-17.882088740008999</c:v>
                </c:pt>
                <c:pt idx="6858">
                  <c:v>-17.784259887602001</c:v>
                </c:pt>
                <c:pt idx="6859">
                  <c:v>-17.686431827603499</c:v>
                </c:pt>
                <c:pt idx="6860">
                  <c:v>-17.588604559732001</c:v>
                </c:pt>
                <c:pt idx="6861">
                  <c:v>-17.490778083737201</c:v>
                </c:pt>
                <c:pt idx="6862">
                  <c:v>-17.392952399376199</c:v>
                </c:pt>
                <c:pt idx="6863">
                  <c:v>-17.295127506402199</c:v>
                </c:pt>
                <c:pt idx="6864">
                  <c:v>-17.197303404564501</c:v>
                </c:pt>
                <c:pt idx="6865">
                  <c:v>-17.099480093608801</c:v>
                </c:pt>
                <c:pt idx="6866">
                  <c:v>-17.001657573276699</c:v>
                </c:pt>
                <c:pt idx="6867">
                  <c:v>-16.9038358433063</c:v>
                </c:pt>
                <c:pt idx="6868">
                  <c:v>-16.806014903431699</c:v>
                </c:pt>
                <c:pt idx="6869">
                  <c:v>-16.708194753383001</c:v>
                </c:pt>
                <c:pt idx="6870">
                  <c:v>-16.610375392886802</c:v>
                </c:pt>
                <c:pt idx="6871">
                  <c:v>-16.512556821665601</c:v>
                </c:pt>
                <c:pt idx="6872">
                  <c:v>-16.414739039438199</c:v>
                </c:pt>
                <c:pt idx="6873">
                  <c:v>-16.316922045919501</c:v>
                </c:pt>
                <c:pt idx="6874">
                  <c:v>-16.2191058408206</c:v>
                </c:pt>
                <c:pt idx="6875">
                  <c:v>-16.121290423843401</c:v>
                </c:pt>
                <c:pt idx="6876">
                  <c:v>-16.023475794660101</c:v>
                </c:pt>
                <c:pt idx="6877">
                  <c:v>-15.9256619529283</c:v>
                </c:pt>
                <c:pt idx="6878">
                  <c:v>-15.827848898302101</c:v>
                </c:pt>
                <c:pt idx="6879">
                  <c:v>-15.7300366304321</c:v>
                </c:pt>
                <c:pt idx="6880">
                  <c:v>-15.632225148965199</c:v>
                </c:pt>
                <c:pt idx="6881">
                  <c:v>-15.534414453544599</c:v>
                </c:pt>
                <c:pt idx="6882">
                  <c:v>-15.436604543809899</c:v>
                </c:pt>
                <c:pt idx="6883">
                  <c:v>-15.3387954193974</c:v>
                </c:pt>
                <c:pt idx="6884">
                  <c:v>-15.2409870799393</c:v>
                </c:pt>
                <c:pt idx="6885">
                  <c:v>-15.143179525064401</c:v>
                </c:pt>
                <c:pt idx="6886">
                  <c:v>-15.045372754398</c:v>
                </c:pt>
                <c:pt idx="6887">
                  <c:v>-14.947566767561501</c:v>
                </c:pt>
                <c:pt idx="6888">
                  <c:v>-14.849761564160501</c:v>
                </c:pt>
                <c:pt idx="6889">
                  <c:v>-14.751957143753399</c:v>
                </c:pt>
                <c:pt idx="6890">
                  <c:v>-14.6541535058871</c:v>
                </c:pt>
                <c:pt idx="6891">
                  <c:v>-14.556350650108</c:v>
                </c:pt>
                <c:pt idx="6892">
                  <c:v>-14.4585485759618</c:v>
                </c:pt>
                <c:pt idx="6893">
                  <c:v>-14.360747282994</c:v>
                </c:pt>
                <c:pt idx="6894">
                  <c:v>-14.262946770749201</c:v>
                </c:pt>
                <c:pt idx="6895">
                  <c:v>-14.165147038771501</c:v>
                </c:pt>
                <c:pt idx="6896">
                  <c:v>-14.0673480866046</c:v>
                </c:pt>
                <c:pt idx="6897">
                  <c:v>-13.969549913791401</c:v>
                </c:pt>
                <c:pt idx="6898">
                  <c:v>-13.871752519874599</c:v>
                </c:pt>
                <c:pt idx="6899">
                  <c:v>-13.7739559043961</c:v>
                </c:pt>
                <c:pt idx="6900">
                  <c:v>-13.676160066897101</c:v>
                </c:pt>
                <c:pt idx="6901">
                  <c:v>-13.578365006918499</c:v>
                </c:pt>
                <c:pt idx="6902">
                  <c:v>-13.4805707240006</c:v>
                </c:pt>
                <c:pt idx="6903">
                  <c:v>-13.382777217683</c:v>
                </c:pt>
                <c:pt idx="6904">
                  <c:v>-13.2849844875045</c:v>
                </c:pt>
                <c:pt idx="6905">
                  <c:v>-13.1871925329989</c:v>
                </c:pt>
                <c:pt idx="6906">
                  <c:v>-13.0894013536966</c:v>
                </c:pt>
                <c:pt idx="6907">
                  <c:v>-12.991610949127701</c:v>
                </c:pt>
                <c:pt idx="6908">
                  <c:v>-12.8938213188224</c:v>
                </c:pt>
                <c:pt idx="6909">
                  <c:v>-12.796032462310601</c:v>
                </c:pt>
                <c:pt idx="6910">
                  <c:v>-12.6982443791221</c:v>
                </c:pt>
                <c:pt idx="6911">
                  <c:v>-12.6004570687866</c:v>
                </c:pt>
                <c:pt idx="6912">
                  <c:v>-12.5026705308335</c:v>
                </c:pt>
                <c:pt idx="6913">
                  <c:v>-12.404884764792399</c:v>
                </c:pt>
                <c:pt idx="6914">
                  <c:v>-12.3070997702058</c:v>
                </c:pt>
                <c:pt idx="6915">
                  <c:v>-12.209315546681101</c:v>
                </c:pt>
                <c:pt idx="6916">
                  <c:v>-12.1115320938491</c:v>
                </c:pt>
                <c:pt idx="6917">
                  <c:v>-12.0137494113362</c:v>
                </c:pt>
                <c:pt idx="6918">
                  <c:v>-11.915967498765299</c:v>
                </c:pt>
                <c:pt idx="6919">
                  <c:v>-11.818186355755</c:v>
                </c:pt>
                <c:pt idx="6920">
                  <c:v>-11.7204059819192</c:v>
                </c:pt>
                <c:pt idx="6921">
                  <c:v>-11.622626376853599</c:v>
                </c:pt>
                <c:pt idx="6922">
                  <c:v>-11.52484754014</c:v>
                </c:pt>
                <c:pt idx="6923">
                  <c:v>-11.427069471356999</c:v>
                </c:pt>
                <c:pt idx="6924">
                  <c:v>-11.3292921700801</c:v>
                </c:pt>
                <c:pt idx="6925">
                  <c:v>-11.2315156358813</c:v>
                </c:pt>
                <c:pt idx="6926">
                  <c:v>-11.133739868329799</c:v>
                </c:pt>
                <c:pt idx="6927">
                  <c:v>-11.0359648669913</c:v>
                </c:pt>
                <c:pt idx="6928">
                  <c:v>-10.9381906314283</c:v>
                </c:pt>
                <c:pt idx="6929">
                  <c:v>-10.840417161200399</c:v>
                </c:pt>
                <c:pt idx="6930">
                  <c:v>-10.7426444558635</c:v>
                </c:pt>
                <c:pt idx="6931">
                  <c:v>-10.6448725149708</c:v>
                </c:pt>
                <c:pt idx="6932">
                  <c:v>-10.547101338071901</c:v>
                </c:pt>
                <c:pt idx="6933">
                  <c:v>-10.4493309247132</c:v>
                </c:pt>
                <c:pt idx="6934">
                  <c:v>-10.3515612744382</c:v>
                </c:pt>
                <c:pt idx="6935">
                  <c:v>-10.2537923867869</c:v>
                </c:pt>
                <c:pt idx="6936">
                  <c:v>-10.1560242612961</c:v>
                </c:pt>
                <c:pt idx="6937">
                  <c:v>-10.058256897499399</c:v>
                </c:pt>
                <c:pt idx="6938">
                  <c:v>-9.96049029492724</c:v>
                </c:pt>
                <c:pt idx="6939">
                  <c:v>-9.8627244531066705</c:v>
                </c:pt>
                <c:pt idx="6940">
                  <c:v>-9.7649593715616501</c:v>
                </c:pt>
                <c:pt idx="6941">
                  <c:v>-9.6671950497975896</c:v>
                </c:pt>
                <c:pt idx="6942">
                  <c:v>-9.5694314872947803</c:v>
                </c:pt>
                <c:pt idx="6943">
                  <c:v>-9.4716686835284793</c:v>
                </c:pt>
                <c:pt idx="6944">
                  <c:v>-9.3739066379711993</c:v>
                </c:pt>
                <c:pt idx="6945">
                  <c:v>-9.2761453500926603</c:v>
                </c:pt>
                <c:pt idx="6946">
                  <c:v>-9.1783848193598399</c:v>
                </c:pt>
                <c:pt idx="6947">
                  <c:v>-9.0806250452369497</c:v>
                </c:pt>
                <c:pt idx="6948">
                  <c:v>-8.9828660271854002</c:v>
                </c:pt>
                <c:pt idx="6949">
                  <c:v>-8.8851077646638892</c:v>
                </c:pt>
                <c:pt idx="6950">
                  <c:v>-8.7873502571282902</c:v>
                </c:pt>
                <c:pt idx="6951">
                  <c:v>-8.6895935040317305</c:v>
                </c:pt>
                <c:pt idx="6952">
                  <c:v>-8.5918375048245501</c:v>
                </c:pt>
                <c:pt idx="6953">
                  <c:v>-8.4940822589543004</c:v>
                </c:pt>
                <c:pt idx="6954">
                  <c:v>-8.3963277658657702</c:v>
                </c:pt>
                <c:pt idx="6955">
                  <c:v>-8.2985740250009492</c:v>
                </c:pt>
                <c:pt idx="6956">
                  <c:v>-8.2008210357990503</c:v>
                </c:pt>
                <c:pt idx="6957">
                  <c:v>-8.1030687976964995</c:v>
                </c:pt>
                <c:pt idx="6958">
                  <c:v>-8.00531731013292</c:v>
                </c:pt>
                <c:pt idx="6959">
                  <c:v>-7.9075665725513096</c:v>
                </c:pt>
                <c:pt idx="6960">
                  <c:v>-7.8098165843920597</c:v>
                </c:pt>
                <c:pt idx="6961">
                  <c:v>-7.71206734509291</c:v>
                </c:pt>
                <c:pt idx="6962">
                  <c:v>-7.6143188540890199</c:v>
                </c:pt>
                <c:pt idx="6963">
                  <c:v>-7.5165711108128903</c:v>
                </c:pt>
                <c:pt idx="6964">
                  <c:v>-7.4188241146943996</c:v>
                </c:pt>
                <c:pt idx="6965">
                  <c:v>-7.3210778651608202</c:v>
                </c:pt>
                <c:pt idx="6966">
                  <c:v>-7.2233323616353502</c:v>
                </c:pt>
                <c:pt idx="6967">
                  <c:v>-7.1255876035091097</c:v>
                </c:pt>
                <c:pt idx="6968">
                  <c:v>-7.0278435901458103</c:v>
                </c:pt>
                <c:pt idx="6969">
                  <c:v>-6.9301003209073704</c:v>
                </c:pt>
                <c:pt idx="6970">
                  <c:v>-6.8323577951539098</c:v>
                </c:pt>
                <c:pt idx="6971">
                  <c:v>-6.7346160122437499</c:v>
                </c:pt>
                <c:pt idx="6972">
                  <c:v>-6.6368749715334099</c:v>
                </c:pt>
                <c:pt idx="6973">
                  <c:v>-6.53913467237762</c:v>
                </c:pt>
                <c:pt idx="6974">
                  <c:v>-6.44139511412929</c:v>
                </c:pt>
                <c:pt idx="6975">
                  <c:v>-6.3436562961395397</c:v>
                </c:pt>
                <c:pt idx="6976">
                  <c:v>-6.24591821775768</c:v>
                </c:pt>
                <c:pt idx="6977">
                  <c:v>-6.1481808783312202</c:v>
                </c:pt>
                <c:pt idx="6978">
                  <c:v>-6.0504442772058598</c:v>
                </c:pt>
                <c:pt idx="6979">
                  <c:v>-5.9527084137254898</c:v>
                </c:pt>
                <c:pt idx="6980">
                  <c:v>-5.8549732872321796</c:v>
                </c:pt>
                <c:pt idx="6981">
                  <c:v>-5.7572388970662196</c:v>
                </c:pt>
                <c:pt idx="6982">
                  <c:v>-5.6595052425660501</c:v>
                </c:pt>
                <c:pt idx="6983">
                  <c:v>-5.5617723230683396</c:v>
                </c:pt>
                <c:pt idx="6984">
                  <c:v>-5.4640401379078902</c:v>
                </c:pt>
                <c:pt idx="6985">
                  <c:v>-5.3663086864177396</c:v>
                </c:pt>
                <c:pt idx="6986">
                  <c:v>-5.2685779679290903</c:v>
                </c:pt>
                <c:pt idx="6987">
                  <c:v>-5.1708479817713</c:v>
                </c:pt>
                <c:pt idx="6988">
                  <c:v>-5.0731187272719502</c:v>
                </c:pt>
                <c:pt idx="6989">
                  <c:v>-4.9753902037567697</c:v>
                </c:pt>
                <c:pt idx="6990">
                  <c:v>-4.8776624105496902</c:v>
                </c:pt>
                <c:pt idx="6991">
                  <c:v>-4.7799353469719899</c:v>
                </c:pt>
                <c:pt idx="6992">
                  <c:v>-4.6822090123405102</c:v>
                </c:pt>
                <c:pt idx="6993">
                  <c:v>-4.58448340600434</c:v>
                </c:pt>
                <c:pt idx="6994">
                  <c:v>-4.4867585273397603</c:v>
                </c:pt>
                <c:pt idx="6995">
                  <c:v>-4.3890343757290102</c:v>
                </c:pt>
                <c:pt idx="6996">
                  <c:v>-4.2913109505551699</c:v>
                </c:pt>
                <c:pt idx="6997">
                  <c:v>-4.1935882512022298</c:v>
                </c:pt>
                <c:pt idx="6998">
                  <c:v>-4.0958662770550696</c:v>
                </c:pt>
                <c:pt idx="6999">
                  <c:v>-3.9981450274994499</c:v>
                </c:pt>
                <c:pt idx="7000">
                  <c:v>-3.9004245019220098</c:v>
                </c:pt>
                <c:pt idx="7001">
                  <c:v>-3.80270469971029</c:v>
                </c:pt>
                <c:pt idx="7002">
                  <c:v>-3.70498562025272</c:v>
                </c:pt>
                <c:pt idx="7003">
                  <c:v>-3.60726726293862</c:v>
                </c:pt>
                <c:pt idx="7004">
                  <c:v>-3.5095496271581799</c:v>
                </c:pt>
                <c:pt idx="7005">
                  <c:v>-3.4118327123025201</c:v>
                </c:pt>
                <c:pt idx="7006">
                  <c:v>-3.3141165177636198</c:v>
                </c:pt>
                <c:pt idx="7007">
                  <c:v>-3.2164010429343599</c:v>
                </c:pt>
                <c:pt idx="7008">
                  <c:v>-3.1186862872085399</c:v>
                </c:pt>
                <c:pt idx="7009">
                  <c:v>-3.02097224998082</c:v>
                </c:pt>
                <c:pt idx="7010">
                  <c:v>-2.92325893064677</c:v>
                </c:pt>
                <c:pt idx="7011">
                  <c:v>-2.8255463286028601</c:v>
                </c:pt>
                <c:pt idx="7012">
                  <c:v>-2.7278344432464601</c:v>
                </c:pt>
                <c:pt idx="7013">
                  <c:v>-2.6301232739758298</c:v>
                </c:pt>
                <c:pt idx="7014">
                  <c:v>-2.5324128201901401</c:v>
                </c:pt>
                <c:pt idx="7015">
                  <c:v>-2.4347030812894301</c:v>
                </c:pt>
                <c:pt idx="7016">
                  <c:v>-2.3369940566735998</c:v>
                </c:pt>
                <c:pt idx="7017">
                  <c:v>-2.2392857457354798</c:v>
                </c:pt>
                <c:pt idx="7018">
                  <c:v>-2.14157814785783</c:v>
                </c:pt>
                <c:pt idx="7019">
                  <c:v>-2.0438712624135902</c:v>
                </c:pt>
                <c:pt idx="7020">
                  <c:v>-1.9461650887658799</c:v>
                </c:pt>
                <c:pt idx="7021">
                  <c:v>-1.84845962626801</c:v>
                </c:pt>
                <c:pt idx="7022">
                  <c:v>-1.75075487426343</c:v>
                </c:pt>
                <c:pt idx="7023">
                  <c:v>-1.65305083208576</c:v>
                </c:pt>
                <c:pt idx="7024">
                  <c:v>-1.5553474990587901</c:v>
                </c:pt>
                <c:pt idx="7025">
                  <c:v>-1.4576448744964201</c:v>
                </c:pt>
                <c:pt idx="7026">
                  <c:v>-1.35994295770273</c:v>
                </c:pt>
                <c:pt idx="7027">
                  <c:v>-1.2622417479719099</c:v>
                </c:pt>
                <c:pt idx="7028">
                  <c:v>-1.1645412445882899</c:v>
                </c:pt>
                <c:pt idx="7029">
                  <c:v>-1.0668414468263301</c:v>
                </c:pt>
                <c:pt idx="7030">
                  <c:v>-0.96914235395058901</c:v>
                </c:pt>
                <c:pt idx="7031">
                  <c:v>-0.87144396521574896</c:v>
                </c:pt>
                <c:pt idx="7032">
                  <c:v>-0.77374627986659905</c:v>
                </c:pt>
                <c:pt idx="7033">
                  <c:v>-0.67604929713802497</c:v>
                </c:pt>
                <c:pt idx="7034">
                  <c:v>-0.57835301625500801</c:v>
                </c:pt>
                <c:pt idx="7035">
                  <c:v>-0.48065743643185199</c:v>
                </c:pt>
                <c:pt idx="7036">
                  <c:v>-0.38296255686793801</c:v>
                </c:pt>
                <c:pt idx="7037">
                  <c:v>-0.28526837675335598</c:v>
                </c:pt>
                <c:pt idx="7038">
                  <c:v>-0.18757489527398699</c:v>
                </c:pt>
                <c:pt idx="7039">
                  <c:v>-8.9882111611503099E-2</c:v>
                </c:pt>
                <c:pt idx="7040">
                  <c:v>7.80997505663494E-3</c:v>
                </c:pt>
                <c:pt idx="7041">
                  <c:v>0.105501365508336</c:v>
                </c:pt>
                <c:pt idx="7042">
                  <c:v>0.20319206038472001</c:v>
                </c:pt>
                <c:pt idx="7043">
                  <c:v>0.30088206030270398</c:v>
                </c:pt>
                <c:pt idx="7044">
                  <c:v>0.39857136588629299</c:v>
                </c:pt>
                <c:pt idx="7045">
                  <c:v>0.49625997776658198</c:v>
                </c:pt>
                <c:pt idx="7046">
                  <c:v>0.59394789658175595</c:v>
                </c:pt>
                <c:pt idx="7047">
                  <c:v>0.69163512297709895</c:v>
                </c:pt>
                <c:pt idx="7048">
                  <c:v>0.78932165760499795</c:v>
                </c:pt>
                <c:pt idx="7049">
                  <c:v>0.88700750112494298</c:v>
                </c:pt>
                <c:pt idx="7050">
                  <c:v>0.98469265420353602</c:v>
                </c:pt>
                <c:pt idx="7051">
                  <c:v>1.0823771175144901</c:v>
                </c:pt>
                <c:pt idx="7052">
                  <c:v>1.1800608917389599</c:v>
                </c:pt>
                <c:pt idx="7053">
                  <c:v>1.27774397756627</c:v>
                </c:pt>
                <c:pt idx="7054">
                  <c:v>1.37542637569362</c:v>
                </c:pt>
                <c:pt idx="7055">
                  <c:v>1.4731080868258899</c:v>
                </c:pt>
                <c:pt idx="7056">
                  <c:v>1.57078911167571</c:v>
                </c:pt>
                <c:pt idx="7057">
                  <c:v>1.6684694509634499</c:v>
                </c:pt>
                <c:pt idx="7058">
                  <c:v>1.7661491054171701</c:v>
                </c:pt>
                <c:pt idx="7059">
                  <c:v>1.8638280757727099</c:v>
                </c:pt>
                <c:pt idx="7060">
                  <c:v>1.96150636277363</c:v>
                </c:pt>
                <c:pt idx="7061">
                  <c:v>2.05918396717124</c:v>
                </c:pt>
                <c:pt idx="7062">
                  <c:v>2.15686088972459</c:v>
                </c:pt>
                <c:pt idx="7063">
                  <c:v>2.25453713120049</c:v>
                </c:pt>
                <c:pt idx="7064">
                  <c:v>2.3522126923735098</c:v>
                </c:pt>
                <c:pt idx="7065">
                  <c:v>2.4498875740259698</c:v>
                </c:pt>
                <c:pt idx="7066">
                  <c:v>2.5475617769479602</c:v>
                </c:pt>
                <c:pt idx="7067">
                  <c:v>2.64523530193734</c:v>
                </c:pt>
                <c:pt idx="7068">
                  <c:v>2.74290814980625</c:v>
                </c:pt>
                <c:pt idx="7069">
                  <c:v>2.8405803214000498</c:v>
                </c:pt>
                <c:pt idx="7070">
                  <c:v>2.9382518175741201</c:v>
                </c:pt>
                <c:pt idx="7071">
                  <c:v>3.0359226391854501</c:v>
                </c:pt>
                <c:pt idx="7072">
                  <c:v>3.1335927870926299</c:v>
                </c:pt>
                <c:pt idx="7073">
                  <c:v>3.23126226215587</c:v>
                </c:pt>
                <c:pt idx="7074">
                  <c:v>3.3289310652369899</c:v>
                </c:pt>
                <c:pt idx="7075">
                  <c:v>3.4265991971979601</c:v>
                </c:pt>
                <c:pt idx="7076">
                  <c:v>3.52426665886941</c:v>
                </c:pt>
                <c:pt idx="7077">
                  <c:v>3.6219334510536698</c:v>
                </c:pt>
                <c:pt idx="7078">
                  <c:v>3.7195995745524999</c:v>
                </c:pt>
                <c:pt idx="7079">
                  <c:v>3.8172650301670399</c:v>
                </c:pt>
                <c:pt idx="7080">
                  <c:v>3.9149298186978498</c:v>
                </c:pt>
                <c:pt idx="7081">
                  <c:v>4.0125939409448801</c:v>
                </c:pt>
                <c:pt idx="7082">
                  <c:v>4.1102573977074703</c:v>
                </c:pt>
                <c:pt idx="7083">
                  <c:v>4.2079201897844003</c:v>
                </c:pt>
                <c:pt idx="7084">
                  <c:v>4.3055823179738102</c:v>
                </c:pt>
                <c:pt idx="7085">
                  <c:v>4.4032437830732496</c:v>
                </c:pt>
                <c:pt idx="7086">
                  <c:v>4.5009045858796801</c:v>
                </c:pt>
                <c:pt idx="7087">
                  <c:v>4.5985647271894399</c:v>
                </c:pt>
                <c:pt idx="7088">
                  <c:v>4.6962242077983003</c:v>
                </c:pt>
                <c:pt idx="7089">
                  <c:v>4.79388302850138</c:v>
                </c:pt>
                <c:pt idx="7090">
                  <c:v>4.89154119009324</c:v>
                </c:pt>
                <c:pt idx="7091">
                  <c:v>4.9891986933677996</c:v>
                </c:pt>
                <c:pt idx="7092">
                  <c:v>5.0868555391183996</c:v>
                </c:pt>
                <c:pt idx="7093">
                  <c:v>5.1845117281377702</c:v>
                </c:pt>
                <c:pt idx="7094">
                  <c:v>5.2821672612180199</c:v>
                </c:pt>
                <c:pt idx="7095">
                  <c:v>5.3798221391506704</c:v>
                </c:pt>
                <c:pt idx="7096">
                  <c:v>5.4774763627266196</c:v>
                </c:pt>
                <c:pt idx="7097">
                  <c:v>5.5751299327361696</c:v>
                </c:pt>
                <c:pt idx="7098">
                  <c:v>5.6727828499690096</c:v>
                </c:pt>
                <c:pt idx="7099">
                  <c:v>5.7704351152142097</c:v>
                </c:pt>
                <c:pt idx="7100">
                  <c:v>5.8680867292602503</c:v>
                </c:pt>
                <c:pt idx="7101">
                  <c:v>5.9657376928938097</c:v>
                </c:pt>
                <c:pt idx="7102">
                  <c:v>6.0633880069006496</c:v>
                </c:pt>
                <c:pt idx="7103">
                  <c:v>6.1610376720751203</c:v>
                </c:pt>
                <c:pt idx="7104">
                  <c:v>6.2586866892237003</c:v>
                </c:pt>
                <c:pt idx="7105">
                  <c:v>6.3563350591549996</c:v>
                </c:pt>
                <c:pt idx="7106">
                  <c:v>6.4539827826784704</c:v>
                </c:pt>
                <c:pt idx="7107">
                  <c:v>6.5516298606044199</c:v>
                </c:pt>
                <c:pt idx="7108">
                  <c:v>6.64927629374401</c:v>
                </c:pt>
                <c:pt idx="7109">
                  <c:v>6.74692208291036</c:v>
                </c:pt>
                <c:pt idx="7110">
                  <c:v>6.8445672289189003</c:v>
                </c:pt>
                <c:pt idx="7111">
                  <c:v>6.9422117325854904</c:v>
                </c:pt>
                <c:pt idx="7112">
                  <c:v>7.0398555947261503</c:v>
                </c:pt>
                <c:pt idx="7113">
                  <c:v>7.1374988161571098</c:v>
                </c:pt>
                <c:pt idx="7114">
                  <c:v>7.2351413976947203</c:v>
                </c:pt>
                <c:pt idx="7115">
                  <c:v>7.3327833401555402</c:v>
                </c:pt>
                <c:pt idx="7116">
                  <c:v>7.43042464435627</c:v>
                </c:pt>
                <c:pt idx="7117">
                  <c:v>7.5280653111137896</c:v>
                </c:pt>
                <c:pt idx="7118">
                  <c:v>7.6257053412451601</c:v>
                </c:pt>
                <c:pt idx="7119">
                  <c:v>7.7233447355675997</c:v>
                </c:pt>
                <c:pt idx="7120">
                  <c:v>7.8209834948984698</c:v>
                </c:pt>
                <c:pt idx="7121">
                  <c:v>7.9186216200553403</c:v>
                </c:pt>
                <c:pt idx="7122">
                  <c:v>8.0162591118559092</c:v>
                </c:pt>
                <c:pt idx="7123">
                  <c:v>8.1138959711180707</c:v>
                </c:pt>
                <c:pt idx="7124">
                  <c:v>8.2115321986598495</c:v>
                </c:pt>
                <c:pt idx="7125">
                  <c:v>8.3091677952994605</c:v>
                </c:pt>
                <c:pt idx="7126">
                  <c:v>8.4068027618552605</c:v>
                </c:pt>
                <c:pt idx="7127">
                  <c:v>8.5044370991457807</c:v>
                </c:pt>
                <c:pt idx="7128">
                  <c:v>8.6020708079896409</c:v>
                </c:pt>
                <c:pt idx="7129">
                  <c:v>8.6997038892068392</c:v>
                </c:pt>
                <c:pt idx="7130">
                  <c:v>8.7973363436197491</c:v>
                </c:pt>
                <c:pt idx="7131">
                  <c:v>8.8949681720531402</c:v>
                </c:pt>
                <c:pt idx="7132">
                  <c:v>8.9925993753341604</c:v>
                </c:pt>
                <c:pt idx="7133">
                  <c:v>9.0902299542923295</c:v>
                </c:pt>
                <c:pt idx="7134">
                  <c:v>9.1878599097603395</c:v>
                </c:pt>
                <c:pt idx="7135">
                  <c:v>9.2854892425750393</c:v>
                </c:pt>
                <c:pt idx="7136">
                  <c:v>9.3831179535764395</c:v>
                </c:pt>
                <c:pt idx="7137">
                  <c:v>9.4807460436074908</c:v>
                </c:pt>
                <c:pt idx="7138">
                  <c:v>9.5783735135140802</c:v>
                </c:pt>
                <c:pt idx="7139">
                  <c:v>9.6760003641450698</c:v>
                </c:pt>
                <c:pt idx="7140">
                  <c:v>9.77362659635223</c:v>
                </c:pt>
                <c:pt idx="7141">
                  <c:v>9.8712522109902991</c:v>
                </c:pt>
                <c:pt idx="7142">
                  <c:v>9.9688772089169593</c:v>
                </c:pt>
                <c:pt idx="7143">
                  <c:v>10.0665015909928</c:v>
                </c:pt>
                <c:pt idx="7144">
                  <c:v>10.164125358081501</c:v>
                </c:pt>
                <c:pt idx="7145">
                  <c:v>10.2617485110495</c:v>
                </c:pt>
                <c:pt idx="7146">
                  <c:v>10.359371050766301</c:v>
                </c:pt>
                <c:pt idx="7147">
                  <c:v>10.456992978104299</c:v>
                </c:pt>
                <c:pt idx="7148">
                  <c:v>10.554614293939</c:v>
                </c:pt>
                <c:pt idx="7149">
                  <c:v>10.6522349991486</c:v>
                </c:pt>
                <c:pt idx="7150">
                  <c:v>10.7498550946144</c:v>
                </c:pt>
                <c:pt idx="7151">
                  <c:v>10.8474745812208</c:v>
                </c:pt>
                <c:pt idx="7152">
                  <c:v>10.945093459859701</c:v>
                </c:pt>
                <c:pt idx="7153">
                  <c:v>11.042711731430799</c:v>
                </c:pt>
                <c:pt idx="7154">
                  <c:v>11.1403293968337</c:v>
                </c:pt>
                <c:pt idx="7155">
                  <c:v>11.2379464569678</c:v>
                </c:pt>
                <c:pt idx="7156">
                  <c:v>11.335562912731801</c:v>
                </c:pt>
                <c:pt idx="7157">
                  <c:v>11.433178765024101</c:v>
                </c:pt>
                <c:pt idx="7158">
                  <c:v>11.5307940147429</c:v>
                </c:pt>
                <c:pt idx="7159">
                  <c:v>11.6284086627858</c:v>
                </c:pt>
                <c:pt idx="7160">
                  <c:v>11.7260227100411</c:v>
                </c:pt>
                <c:pt idx="7161">
                  <c:v>11.8236361573859</c:v>
                </c:pt>
                <c:pt idx="7162">
                  <c:v>11.921249005696801</c:v>
                </c:pt>
                <c:pt idx="7163">
                  <c:v>12.018861255851499</c:v>
                </c:pt>
                <c:pt idx="7164">
                  <c:v>12.1164729087283</c:v>
                </c:pt>
                <c:pt idx="7165">
                  <c:v>12.2140839652065</c:v>
                </c:pt>
                <c:pt idx="7166">
                  <c:v>12.3116944261663</c:v>
                </c:pt>
                <c:pt idx="7167">
                  <c:v>12.4093042924885</c:v>
                </c:pt>
                <c:pt idx="7168">
                  <c:v>12.5069135650551</c:v>
                </c:pt>
                <c:pt idx="7169">
                  <c:v>12.604522244748599</c:v>
                </c:pt>
                <c:pt idx="7170">
                  <c:v>12.7021303324525</c:v>
                </c:pt>
                <c:pt idx="7171">
                  <c:v>12.799737829051301</c:v>
                </c:pt>
                <c:pt idx="7172">
                  <c:v>12.89734473543</c:v>
                </c:pt>
                <c:pt idx="7173">
                  <c:v>12.9949510524748</c:v>
                </c:pt>
                <c:pt idx="7174">
                  <c:v>13.0925567810724</c:v>
                </c:pt>
                <c:pt idx="7175">
                  <c:v>13.1901619221107</c:v>
                </c:pt>
                <c:pt idx="7176">
                  <c:v>13.287766476478099</c:v>
                </c:pt>
                <c:pt idx="7177">
                  <c:v>13.385370445064</c:v>
                </c:pt>
                <c:pt idx="7178">
                  <c:v>13.4829738287556</c:v>
                </c:pt>
                <c:pt idx="7179">
                  <c:v>13.580576628437001</c:v>
                </c:pt>
                <c:pt idx="7180">
                  <c:v>13.6781788449907</c:v>
                </c:pt>
                <c:pt idx="7181">
                  <c:v>13.7757804792979</c:v>
                </c:pt>
                <c:pt idx="7182">
                  <c:v>13.873381532238099</c:v>
                </c:pt>
                <c:pt idx="7183">
                  <c:v>13.970982004689599</c:v>
                </c:pt>
                <c:pt idx="7184">
                  <c:v>14.068581897529199</c:v>
                </c:pt>
                <c:pt idx="7185">
                  <c:v>14.166181211632001</c:v>
                </c:pt>
                <c:pt idx="7186">
                  <c:v>14.263779947872001</c:v>
                </c:pt>
                <c:pt idx="7187">
                  <c:v>14.361378107124301</c:v>
                </c:pt>
                <c:pt idx="7188">
                  <c:v>14.4589756902802</c:v>
                </c:pt>
                <c:pt idx="7189">
                  <c:v>14.556572698238799</c:v>
                </c:pt>
                <c:pt idx="7190">
                  <c:v>14.6541691318996</c:v>
                </c:pt>
                <c:pt idx="7191">
                  <c:v>14.751764992162</c:v>
                </c:pt>
                <c:pt idx="7192">
                  <c:v>14.8493602799255</c:v>
                </c:pt>
                <c:pt idx="7193">
                  <c:v>14.946954996089699</c:v>
                </c:pt>
                <c:pt idx="7194">
                  <c:v>15.044549141554199</c:v>
                </c:pt>
                <c:pt idx="7195">
                  <c:v>15.142142717218601</c:v>
                </c:pt>
                <c:pt idx="7196">
                  <c:v>15.2397357239828</c:v>
                </c:pt>
                <c:pt idx="7197">
                  <c:v>15.3373281627465</c:v>
                </c:pt>
                <c:pt idx="7198">
                  <c:v>15.434920034409499</c:v>
                </c:pt>
                <c:pt idx="7199">
                  <c:v>15.5325113398718</c:v>
                </c:pt>
                <c:pt idx="7200">
                  <c:v>15.6301020800332</c:v>
                </c:pt>
                <c:pt idx="7201">
                  <c:v>15.727692255793899</c:v>
                </c:pt>
                <c:pt idx="7202">
                  <c:v>15.825281868053899</c:v>
                </c:pt>
                <c:pt idx="7203">
                  <c:v>15.922870917713301</c:v>
                </c:pt>
                <c:pt idx="7204">
                  <c:v>16.020459405667001</c:v>
                </c:pt>
                <c:pt idx="7205">
                  <c:v>16.118047332804199</c:v>
                </c:pt>
                <c:pt idx="7206">
                  <c:v>16.2156347000141</c:v>
                </c:pt>
                <c:pt idx="7207">
                  <c:v>16.313221508185801</c:v>
                </c:pt>
                <c:pt idx="7208">
                  <c:v>16.410807758208801</c:v>
                </c:pt>
                <c:pt idx="7209">
                  <c:v>16.508393450972999</c:v>
                </c:pt>
                <c:pt idx="7210">
                  <c:v>16.605978587368099</c:v>
                </c:pt>
                <c:pt idx="7211">
                  <c:v>16.703563168284401</c:v>
                </c:pt>
                <c:pt idx="7212">
                  <c:v>16.801147194612</c:v>
                </c:pt>
                <c:pt idx="7213">
                  <c:v>16.898730667241701</c:v>
                </c:pt>
                <c:pt idx="7214">
                  <c:v>16.996313587063899</c:v>
                </c:pt>
                <c:pt idx="7215">
                  <c:v>17.093895954969799</c:v>
                </c:pt>
                <c:pt idx="7216">
                  <c:v>17.191477771850501</c:v>
                </c:pt>
                <c:pt idx="7217">
                  <c:v>17.289059038597198</c:v>
                </c:pt>
                <c:pt idx="7218">
                  <c:v>17.386639756104099</c:v>
                </c:pt>
                <c:pt idx="7219">
                  <c:v>17.484219925271901</c:v>
                </c:pt>
                <c:pt idx="7220">
                  <c:v>17.581799547002799</c:v>
                </c:pt>
                <c:pt idx="7221">
                  <c:v>17.679378622198801</c:v>
                </c:pt>
                <c:pt idx="7222">
                  <c:v>17.7769571517623</c:v>
                </c:pt>
                <c:pt idx="7223">
                  <c:v>17.874535136595401</c:v>
                </c:pt>
                <c:pt idx="7224">
                  <c:v>17.972112577600399</c:v>
                </c:pt>
                <c:pt idx="7225">
                  <c:v>18.069689475679599</c:v>
                </c:pt>
                <c:pt idx="7226">
                  <c:v>18.167265831735499</c:v>
                </c:pt>
                <c:pt idx="7227">
                  <c:v>18.264841646670298</c:v>
                </c:pt>
                <c:pt idx="7228">
                  <c:v>18.362416921386501</c:v>
                </c:pt>
                <c:pt idx="7229">
                  <c:v>18.459991656786599</c:v>
                </c:pt>
                <c:pt idx="7230">
                  <c:v>18.557565853772999</c:v>
                </c:pt>
                <c:pt idx="7231">
                  <c:v>18.6551395132484</c:v>
                </c:pt>
                <c:pt idx="7232">
                  <c:v>18.752712636115199</c:v>
                </c:pt>
                <c:pt idx="7233">
                  <c:v>18.850285223276099</c:v>
                </c:pt>
                <c:pt idx="7234">
                  <c:v>18.947857275633702</c:v>
                </c:pt>
                <c:pt idx="7235">
                  <c:v>19.045428794090299</c:v>
                </c:pt>
                <c:pt idx="7236">
                  <c:v>19.142999779547299</c:v>
                </c:pt>
                <c:pt idx="7237">
                  <c:v>19.240570232905</c:v>
                </c:pt>
                <c:pt idx="7238">
                  <c:v>19.338140155062799</c:v>
                </c:pt>
                <c:pt idx="7239">
                  <c:v>19.435709546919</c:v>
                </c:pt>
                <c:pt idx="7240">
                  <c:v>19.533278409370901</c:v>
                </c:pt>
                <c:pt idx="7241">
                  <c:v>19.630846743314699</c:v>
                </c:pt>
                <c:pt idx="7242">
                  <c:v>19.728414549645699</c:v>
                </c:pt>
                <c:pt idx="7243">
                  <c:v>19.825981829258101</c:v>
                </c:pt>
                <c:pt idx="7244">
                  <c:v>19.9235485830451</c:v>
                </c:pt>
                <c:pt idx="7245">
                  <c:v>20.021114811898801</c:v>
                </c:pt>
                <c:pt idx="7246">
                  <c:v>20.118680516710398</c:v>
                </c:pt>
                <c:pt idx="7247">
                  <c:v>20.2162456983698</c:v>
                </c:pt>
                <c:pt idx="7248">
                  <c:v>20.313810357762399</c:v>
                </c:pt>
                <c:pt idx="7249">
                  <c:v>20.4113744957513</c:v>
                </c:pt>
                <c:pt idx="7250">
                  <c:v>20.508938113190698</c:v>
                </c:pt>
                <c:pt idx="7251">
                  <c:v>20.606501210935601</c:v>
                </c:pt>
                <c:pt idx="7252">
                  <c:v>20.704063789842099</c:v>
                </c:pt>
                <c:pt idx="7253">
                  <c:v>20.801625850766801</c:v>
                </c:pt>
                <c:pt idx="7254">
                  <c:v>20.899187394567701</c:v>
                </c:pt>
                <c:pt idx="7255">
                  <c:v>20.996748422103298</c:v>
                </c:pt>
                <c:pt idx="7256">
                  <c:v>21.094308934233101</c:v>
                </c:pt>
                <c:pt idx="7257">
                  <c:v>21.191868931817599</c:v>
                </c:pt>
                <c:pt idx="7258">
                  <c:v>21.289428415718099</c:v>
                </c:pt>
                <c:pt idx="7259">
                  <c:v>21.3869873867969</c:v>
                </c:pt>
                <c:pt idx="7260">
                  <c:v>21.484545845917101</c:v>
                </c:pt>
                <c:pt idx="7261">
                  <c:v>21.5821037939427</c:v>
                </c:pt>
                <c:pt idx="7262">
                  <c:v>21.679661231738599</c:v>
                </c:pt>
                <c:pt idx="7263">
                  <c:v>21.777218160170602</c:v>
                </c:pt>
                <c:pt idx="7264">
                  <c:v>21.874774580105498</c:v>
                </c:pt>
                <c:pt idx="7265">
                  <c:v>21.972330492410801</c:v>
                </c:pt>
                <c:pt idx="7266">
                  <c:v>22.069885897955</c:v>
                </c:pt>
                <c:pt idx="7267">
                  <c:v>22.167440797607501</c:v>
                </c:pt>
                <c:pt idx="7268">
                  <c:v>22.2649951922387</c:v>
                </c:pt>
                <c:pt idx="7269">
                  <c:v>22.362549082720999</c:v>
                </c:pt>
                <c:pt idx="7270">
                  <c:v>22.460102469938199</c:v>
                </c:pt>
                <c:pt idx="7271">
                  <c:v>22.5576553547792</c:v>
                </c:pt>
                <c:pt idx="7272">
                  <c:v>22.655207738132599</c:v>
                </c:pt>
                <c:pt idx="7273">
                  <c:v>22.752759620886</c:v>
                </c:pt>
                <c:pt idx="7274">
                  <c:v>22.850311003926599</c:v>
                </c:pt>
                <c:pt idx="7275">
                  <c:v>22.9478618881407</c:v>
                </c:pt>
                <c:pt idx="7276">
                  <c:v>23.0454122744149</c:v>
                </c:pt>
                <c:pt idx="7277">
                  <c:v>23.142962163639101</c:v>
                </c:pt>
                <c:pt idx="7278">
                  <c:v>23.240511556703801</c:v>
                </c:pt>
                <c:pt idx="7279">
                  <c:v>23.338060454499601</c:v>
                </c:pt>
                <c:pt idx="7280">
                  <c:v>23.435608857917298</c:v>
                </c:pt>
                <c:pt idx="7281">
                  <c:v>23.533156767847998</c:v>
                </c:pt>
                <c:pt idx="7282">
                  <c:v>23.630704185182498</c:v>
                </c:pt>
                <c:pt idx="7283">
                  <c:v>23.728251110812</c:v>
                </c:pt>
                <c:pt idx="7284">
                  <c:v>23.8257975456279</c:v>
                </c:pt>
                <c:pt idx="7285">
                  <c:v>23.9233434905215</c:v>
                </c:pt>
                <c:pt idx="7286">
                  <c:v>24.020888946384201</c:v>
                </c:pt>
                <c:pt idx="7287">
                  <c:v>24.1184339141079</c:v>
                </c:pt>
                <c:pt idx="7288">
                  <c:v>24.215978394584099</c:v>
                </c:pt>
                <c:pt idx="7289">
                  <c:v>24.313522388704701</c:v>
                </c:pt>
                <c:pt idx="7290">
                  <c:v>24.411065897361699</c:v>
                </c:pt>
                <c:pt idx="7291">
                  <c:v>24.508608921447198</c:v>
                </c:pt>
                <c:pt idx="7292">
                  <c:v>24.606151461853301</c:v>
                </c:pt>
                <c:pt idx="7293">
                  <c:v>24.7036935194668</c:v>
                </c:pt>
                <c:pt idx="7294">
                  <c:v>24.801235095165701</c:v>
                </c:pt>
                <c:pt idx="7295">
                  <c:v>24.898776189826499</c:v>
                </c:pt>
                <c:pt idx="7296">
                  <c:v>24.996316804324302</c:v>
                </c:pt>
                <c:pt idx="7297">
                  <c:v>25.093856939533399</c:v>
                </c:pt>
                <c:pt idx="7298">
                  <c:v>25.191396596327301</c:v>
                </c:pt>
                <c:pt idx="7299">
                  <c:v>25.288935775578398</c:v>
                </c:pt>
                <c:pt idx="7300">
                  <c:v>25.386474478158</c:v>
                </c:pt>
                <c:pt idx="7301">
                  <c:v>25.484012704936699</c:v>
                </c:pt>
                <c:pt idx="7302">
                  <c:v>25.581550456783798</c:v>
                </c:pt>
                <c:pt idx="7303">
                  <c:v>25.679087734580602</c:v>
                </c:pt>
                <c:pt idx="7304">
                  <c:v>25.776624539233399</c:v>
                </c:pt>
                <c:pt idx="7305">
                  <c:v>25.874160871652901</c:v>
                </c:pt>
                <c:pt idx="7306">
                  <c:v>25.971696732749599</c:v>
                </c:pt>
                <c:pt idx="7307">
                  <c:v>26.069232123432101</c:v>
                </c:pt>
                <c:pt idx="7308">
                  <c:v>26.166767044579</c:v>
                </c:pt>
                <c:pt idx="7309">
                  <c:v>26.264301497042901</c:v>
                </c:pt>
                <c:pt idx="7310">
                  <c:v>26.361835481674898</c:v>
                </c:pt>
                <c:pt idx="7311">
                  <c:v>26.459368999324798</c:v>
                </c:pt>
                <c:pt idx="7312">
                  <c:v>26.5569020508409</c:v>
                </c:pt>
                <c:pt idx="7313">
                  <c:v>26.6544346370701</c:v>
                </c:pt>
                <c:pt idx="7314">
                  <c:v>26.751966758858</c:v>
                </c:pt>
                <c:pt idx="7315">
                  <c:v>26.8494984170487</c:v>
                </c:pt>
                <c:pt idx="7316">
                  <c:v>26.947029612485</c:v>
                </c:pt>
                <c:pt idx="7317">
                  <c:v>27.044560346008101</c:v>
                </c:pt>
                <c:pt idx="7318">
                  <c:v>27.142090618458099</c:v>
                </c:pt>
                <c:pt idx="7319">
                  <c:v>27.239620430673298</c:v>
                </c:pt>
                <c:pt idx="7320">
                  <c:v>27.337149783490801</c:v>
                </c:pt>
                <c:pt idx="7321">
                  <c:v>27.434678677746501</c:v>
                </c:pt>
                <c:pt idx="7322">
                  <c:v>27.532207114274399</c:v>
                </c:pt>
                <c:pt idx="7323">
                  <c:v>27.629735093907499</c:v>
                </c:pt>
                <c:pt idx="7324">
                  <c:v>27.727262617477301</c:v>
                </c:pt>
                <c:pt idx="7325">
                  <c:v>27.824789685813599</c:v>
                </c:pt>
                <c:pt idx="7326">
                  <c:v>27.922316299745098</c:v>
                </c:pt>
                <c:pt idx="7327">
                  <c:v>28.019842460098999</c:v>
                </c:pt>
                <c:pt idx="7328">
                  <c:v>28.117368167700999</c:v>
                </c:pt>
                <c:pt idx="7329">
                  <c:v>28.214893423378701</c:v>
                </c:pt>
                <c:pt idx="7330">
                  <c:v>28.312418227975598</c:v>
                </c:pt>
                <c:pt idx="7331">
                  <c:v>28.409942582341699</c:v>
                </c:pt>
                <c:pt idx="7332">
                  <c:v>28.507466487326599</c:v>
                </c:pt>
                <c:pt idx="7333">
                  <c:v>28.604989943779401</c:v>
                </c:pt>
                <c:pt idx="7334">
                  <c:v>28.7025129525483</c:v>
                </c:pt>
                <c:pt idx="7335">
                  <c:v>28.800035514481198</c:v>
                </c:pt>
                <c:pt idx="7336">
                  <c:v>28.897557630425201</c:v>
                </c:pt>
                <c:pt idx="7337">
                  <c:v>28.995079301227101</c:v>
                </c:pt>
                <c:pt idx="7338">
                  <c:v>29.092600527732699</c:v>
                </c:pt>
                <c:pt idx="7339">
                  <c:v>29.1901213107875</c:v>
                </c:pt>
                <c:pt idx="7340">
                  <c:v>29.287641651236399</c:v>
                </c:pt>
                <c:pt idx="7341">
                  <c:v>29.385161549923701</c:v>
                </c:pt>
                <c:pt idx="7342">
                  <c:v>29.4826810076929</c:v>
                </c:pt>
                <c:pt idx="7343">
                  <c:v>29.5802000253871</c:v>
                </c:pt>
                <c:pt idx="7344">
                  <c:v>29.6777186038487</c:v>
                </c:pt>
                <c:pt idx="7345">
                  <c:v>29.775236743919699</c:v>
                </c:pt>
                <c:pt idx="7346">
                  <c:v>29.872754446441299</c:v>
                </c:pt>
                <c:pt idx="7347">
                  <c:v>29.970271712254199</c:v>
                </c:pt>
                <c:pt idx="7348">
                  <c:v>30.067788542198301</c:v>
                </c:pt>
                <c:pt idx="7349">
                  <c:v>30.165304937113198</c:v>
                </c:pt>
                <c:pt idx="7350">
                  <c:v>30.262820897837798</c:v>
                </c:pt>
                <c:pt idx="7351">
                  <c:v>30.3603364252101</c:v>
                </c:pt>
                <c:pt idx="7352">
                  <c:v>30.457851520068001</c:v>
                </c:pt>
                <c:pt idx="7353">
                  <c:v>30.555366183248498</c:v>
                </c:pt>
                <c:pt idx="7354">
                  <c:v>30.652880415586299</c:v>
                </c:pt>
                <c:pt idx="7355">
                  <c:v>30.7503942179037</c:v>
                </c:pt>
                <c:pt idx="7356">
                  <c:v>30.847907591004699</c:v>
                </c:pt>
                <c:pt idx="7357">
                  <c:v>30.945420535687301</c:v>
                </c:pt>
                <c:pt idx="7358">
                  <c:v>31.0429330527476</c:v>
                </c:pt>
                <c:pt idx="7359">
                  <c:v>31.140445142979502</c:v>
                </c:pt>
                <c:pt idx="7360">
                  <c:v>31.237956807175301</c:v>
                </c:pt>
                <c:pt idx="7361">
                  <c:v>31.335468046125101</c:v>
                </c:pt>
                <c:pt idx="7362">
                  <c:v>31.432978860617201</c:v>
                </c:pt>
                <c:pt idx="7363">
                  <c:v>31.5304892514378</c:v>
                </c:pt>
                <c:pt idx="7364">
                  <c:v>31.627999219371201</c:v>
                </c:pt>
                <c:pt idx="7365">
                  <c:v>31.725508765199798</c:v>
                </c:pt>
                <c:pt idx="7366">
                  <c:v>31.823017889704101</c:v>
                </c:pt>
                <c:pt idx="7367">
                  <c:v>31.920526593662402</c:v>
                </c:pt>
                <c:pt idx="7368">
                  <c:v>32.018034877851299</c:v>
                </c:pt>
                <c:pt idx="7369">
                  <c:v>32.115542743045303</c:v>
                </c:pt>
                <c:pt idx="7370">
                  <c:v>32.213050190016901</c:v>
                </c:pt>
                <c:pt idx="7371">
                  <c:v>32.310557219536797</c:v>
                </c:pt>
                <c:pt idx="7372">
                  <c:v>32.4080638323736</c:v>
                </c:pt>
                <c:pt idx="7373">
                  <c:v>32.505570029293999</c:v>
                </c:pt>
                <c:pt idx="7374">
                  <c:v>32.603075811062602</c:v>
                </c:pt>
                <c:pt idx="7375">
                  <c:v>32.7005811784421</c:v>
                </c:pt>
                <c:pt idx="7376">
                  <c:v>32.798086132193397</c:v>
                </c:pt>
                <c:pt idx="7377">
                  <c:v>32.895590673075098</c:v>
                </c:pt>
                <c:pt idx="7378">
                  <c:v>32.993094801844101</c:v>
                </c:pt>
                <c:pt idx="7379">
                  <c:v>33.090598519255202</c:v>
                </c:pt>
                <c:pt idx="7380">
                  <c:v>33.188101826066699</c:v>
                </c:pt>
                <c:pt idx="7381">
                  <c:v>33.2856047230662</c:v>
                </c:pt>
                <c:pt idx="7382">
                  <c:v>33.383107211055297</c:v>
                </c:pt>
                <c:pt idx="7383">
                  <c:v>33.480609290834998</c:v>
                </c:pt>
                <c:pt idx="7384">
                  <c:v>33.578110963205397</c:v>
                </c:pt>
                <c:pt idx="7385">
                  <c:v>33.675612228966202</c:v>
                </c:pt>
                <c:pt idx="7386">
                  <c:v>33.773113088916098</c:v>
                </c:pt>
                <c:pt idx="7387">
                  <c:v>33.870613543853402</c:v>
                </c:pt>
                <c:pt idx="7388">
                  <c:v>33.968113594575399</c:v>
                </c:pt>
                <c:pt idx="7389">
                  <c:v>34.065613241878999</c:v>
                </c:pt>
                <c:pt idx="7390">
                  <c:v>34.163112486560102</c:v>
                </c:pt>
                <c:pt idx="7391">
                  <c:v>34.260611329414303</c:v>
                </c:pt>
                <c:pt idx="7392">
                  <c:v>34.358109771236101</c:v>
                </c:pt>
                <c:pt idx="7393">
                  <c:v>34.455607812819601</c:v>
                </c:pt>
                <c:pt idx="7394">
                  <c:v>34.5531054549514</c:v>
                </c:pt>
                <c:pt idx="7395">
                  <c:v>34.650602698410601</c:v>
                </c:pt>
                <c:pt idx="7396">
                  <c:v>34.748099543975798</c:v>
                </c:pt>
                <c:pt idx="7397">
                  <c:v>34.8455959924258</c:v>
                </c:pt>
                <c:pt idx="7398">
                  <c:v>34.943092044539398</c:v>
                </c:pt>
                <c:pt idx="7399">
                  <c:v>35.040587701095397</c:v>
                </c:pt>
                <c:pt idx="7400">
                  <c:v>35.138082962872602</c:v>
                </c:pt>
                <c:pt idx="7401">
                  <c:v>35.235577830650001</c:v>
                </c:pt>
                <c:pt idx="7402">
                  <c:v>35.333072305206599</c:v>
                </c:pt>
                <c:pt idx="7403">
                  <c:v>35.430566387321299</c:v>
                </c:pt>
                <c:pt idx="7404">
                  <c:v>35.528060077771002</c:v>
                </c:pt>
                <c:pt idx="7405">
                  <c:v>35.625553377310901</c:v>
                </c:pt>
                <c:pt idx="7406">
                  <c:v>35.723046286681601</c:v>
                </c:pt>
                <c:pt idx="7407">
                  <c:v>35.820538806624299</c:v>
                </c:pt>
                <c:pt idx="7408">
                  <c:v>35.918030937880502</c:v>
                </c:pt>
                <c:pt idx="7409">
                  <c:v>36.0155226811925</c:v>
                </c:pt>
                <c:pt idx="7410">
                  <c:v>36.113014037302797</c:v>
                </c:pt>
                <c:pt idx="7411">
                  <c:v>36.210505006954598</c:v>
                </c:pt>
                <c:pt idx="7412">
                  <c:v>36.307995590891402</c:v>
                </c:pt>
                <c:pt idx="7413">
                  <c:v>36.405485789857401</c:v>
                </c:pt>
                <c:pt idx="7414">
                  <c:v>36.502975604597303</c:v>
                </c:pt>
                <c:pt idx="7415">
                  <c:v>36.600465035856097</c:v>
                </c:pt>
                <c:pt idx="7416">
                  <c:v>36.697954084379397</c:v>
                </c:pt>
                <c:pt idx="7417">
                  <c:v>36.795442750913303</c:v>
                </c:pt>
                <c:pt idx="7418">
                  <c:v>36.892931036204502</c:v>
                </c:pt>
                <c:pt idx="7419">
                  <c:v>36.990418940999902</c:v>
                </c:pt>
                <c:pt idx="7420">
                  <c:v>37.087906466047301</c:v>
                </c:pt>
                <c:pt idx="7421">
                  <c:v>37.1853936120946</c:v>
                </c:pt>
                <c:pt idx="7422">
                  <c:v>37.2828803798905</c:v>
                </c:pt>
                <c:pt idx="7423">
                  <c:v>37.380366770183898</c:v>
                </c:pt>
                <c:pt idx="7424">
                  <c:v>37.4778527837288</c:v>
                </c:pt>
                <c:pt idx="7425">
                  <c:v>37.575338421291299</c:v>
                </c:pt>
                <c:pt idx="7426">
                  <c:v>37.672823683640601</c:v>
                </c:pt>
                <c:pt idx="7427">
                  <c:v>37.770308571548298</c:v>
                </c:pt>
                <c:pt idx="7428">
                  <c:v>37.867793085784903</c:v>
                </c:pt>
                <c:pt idx="7429">
                  <c:v>37.965277227117902</c:v>
                </c:pt>
                <c:pt idx="7430">
                  <c:v>38.062760996311901</c:v>
                </c:pt>
                <c:pt idx="7431">
                  <c:v>38.160244394128704</c:v>
                </c:pt>
                <c:pt idx="7432">
                  <c:v>38.257727421326997</c:v>
                </c:pt>
                <c:pt idx="7433">
                  <c:v>38.355210078662701</c:v>
                </c:pt>
                <c:pt idx="7434">
                  <c:v>38.452692366888797</c:v>
                </c:pt>
                <c:pt idx="7435">
                  <c:v>38.5501742867554</c:v>
                </c:pt>
                <c:pt idx="7436">
                  <c:v>38.647655839009502</c:v>
                </c:pt>
                <c:pt idx="7437">
                  <c:v>38.745137024395397</c:v>
                </c:pt>
                <c:pt idx="7438">
                  <c:v>38.842617843654402</c:v>
                </c:pt>
                <c:pt idx="7439">
                  <c:v>38.940098297524798</c:v>
                </c:pt>
                <c:pt idx="7440">
                  <c:v>39.037578386742297</c:v>
                </c:pt>
                <c:pt idx="7441">
                  <c:v>39.135058112039097</c:v>
                </c:pt>
                <c:pt idx="7442">
                  <c:v>39.232537474145097</c:v>
                </c:pt>
                <c:pt idx="7443">
                  <c:v>39.330016473786799</c:v>
                </c:pt>
                <c:pt idx="7444">
                  <c:v>39.427495111688103</c:v>
                </c:pt>
                <c:pt idx="7445">
                  <c:v>39.524973388553398</c:v>
                </c:pt>
                <c:pt idx="7446">
                  <c:v>39.622451305067699</c:v>
                </c:pt>
                <c:pt idx="7447">
                  <c:v>39.719928861914902</c:v>
                </c:pt>
                <c:pt idx="7448">
                  <c:v>39.817406059778399</c:v>
                </c:pt>
                <c:pt idx="7449">
                  <c:v>39.914882899341102</c:v>
                </c:pt>
                <c:pt idx="7450">
                  <c:v>40.012359381285201</c:v>
                </c:pt>
                <c:pt idx="7451">
                  <c:v>40.109835506292697</c:v>
                </c:pt>
                <c:pt idx="7452">
                  <c:v>40.207311275045001</c:v>
                </c:pt>
                <c:pt idx="7453">
                  <c:v>40.304786688222798</c:v>
                </c:pt>
                <c:pt idx="7454">
                  <c:v>40.402261746506497</c:v>
                </c:pt>
                <c:pt idx="7455">
                  <c:v>40.499736450575902</c:v>
                </c:pt>
                <c:pt idx="7456">
                  <c:v>40.5972108011103</c:v>
                </c:pt>
                <c:pt idx="7457">
                  <c:v>40.6946847987886</c:v>
                </c:pt>
                <c:pt idx="7458">
                  <c:v>40.792158444289001</c:v>
                </c:pt>
                <c:pt idx="7459">
                  <c:v>40.889631738289303</c:v>
                </c:pt>
                <c:pt idx="7460">
                  <c:v>40.987104681466803</c:v>
                </c:pt>
                <c:pt idx="7461">
                  <c:v>41.084577274498102</c:v>
                </c:pt>
                <c:pt idx="7462">
                  <c:v>41.182049518059699</c:v>
                </c:pt>
                <c:pt idx="7463">
                  <c:v>41.279521412827101</c:v>
                </c:pt>
                <c:pt idx="7464">
                  <c:v>41.376992959475601</c:v>
                </c:pt>
                <c:pt idx="7465">
                  <c:v>41.474464158682402</c:v>
                </c:pt>
                <c:pt idx="7466">
                  <c:v>41.571935011136297</c:v>
                </c:pt>
                <c:pt idx="7467">
                  <c:v>41.669405517529903</c:v>
                </c:pt>
                <c:pt idx="7468">
                  <c:v>41.766875678557497</c:v>
                </c:pt>
                <c:pt idx="7469">
                  <c:v>41.8643454949272</c:v>
                </c:pt>
                <c:pt idx="7470">
                  <c:v>41.961814967351899</c:v>
                </c:pt>
                <c:pt idx="7471">
                  <c:v>42.059284096541198</c:v>
                </c:pt>
                <c:pt idx="7472">
                  <c:v>42.156752883200603</c:v>
                </c:pt>
                <c:pt idx="7473">
                  <c:v>42.254221328031001</c:v>
                </c:pt>
                <c:pt idx="7474">
                  <c:v>42.351689431731103</c:v>
                </c:pt>
                <c:pt idx="7475">
                  <c:v>42.449157194996701</c:v>
                </c:pt>
                <c:pt idx="7476">
                  <c:v>42.5466246185212</c:v>
                </c:pt>
                <c:pt idx="7477">
                  <c:v>42.644091702995297</c:v>
                </c:pt>
                <c:pt idx="7478">
                  <c:v>42.741558449106797</c:v>
                </c:pt>
                <c:pt idx="7479">
                  <c:v>42.839024857541297</c:v>
                </c:pt>
                <c:pt idx="7480">
                  <c:v>42.936490928981499</c:v>
                </c:pt>
                <c:pt idx="7481">
                  <c:v>43.0339566641075</c:v>
                </c:pt>
                <c:pt idx="7482">
                  <c:v>43.131422063596901</c:v>
                </c:pt>
                <c:pt idx="7483">
                  <c:v>43.228887128124398</c:v>
                </c:pt>
                <c:pt idx="7484">
                  <c:v>43.326351858362301</c:v>
                </c:pt>
                <c:pt idx="7485">
                  <c:v>43.423816254980103</c:v>
                </c:pt>
                <c:pt idx="7486">
                  <c:v>43.521280318644898</c:v>
                </c:pt>
                <c:pt idx="7487">
                  <c:v>43.618744050020801</c:v>
                </c:pt>
                <c:pt idx="7488">
                  <c:v>43.716207449769499</c:v>
                </c:pt>
                <c:pt idx="7489">
                  <c:v>43.813670518550097</c:v>
                </c:pt>
                <c:pt idx="7490">
                  <c:v>43.911133257018797</c:v>
                </c:pt>
                <c:pt idx="7491">
                  <c:v>44.008595665829397</c:v>
                </c:pt>
                <c:pt idx="7492">
                  <c:v>44.106057745633002</c:v>
                </c:pt>
                <c:pt idx="7493">
                  <c:v>44.203519497088401</c:v>
                </c:pt>
                <c:pt idx="7494">
                  <c:v>44.300980920863999</c:v>
                </c:pt>
                <c:pt idx="7495">
                  <c:v>44.398442017628803</c:v>
                </c:pt>
                <c:pt idx="7496">
                  <c:v>44.495902788052199</c:v>
                </c:pt>
                <c:pt idx="7497">
                  <c:v>44.593363232804201</c:v>
                </c:pt>
                <c:pt idx="7498">
                  <c:v>44.6908233525551</c:v>
                </c:pt>
                <c:pt idx="7499">
                  <c:v>44.788283147975697</c:v>
                </c:pt>
                <c:pt idx="7500">
                  <c:v>44.885742619737499</c:v>
                </c:pt>
                <c:pt idx="7501">
                  <c:v>44.983201768512203</c:v>
                </c:pt>
                <c:pt idx="7502">
                  <c:v>45.080660594972201</c:v>
                </c:pt>
                <c:pt idx="7503">
                  <c:v>45.178119099790301</c:v>
                </c:pt>
                <c:pt idx="7504">
                  <c:v>45.275577283639699</c:v>
                </c:pt>
                <c:pt idx="7505">
                  <c:v>45.373035147194102</c:v>
                </c:pt>
                <c:pt idx="7506">
                  <c:v>45.470492691127802</c:v>
                </c:pt>
                <c:pt idx="7507">
                  <c:v>45.567949916115502</c:v>
                </c:pt>
                <c:pt idx="7508">
                  <c:v>45.665406822832402</c:v>
                </c:pt>
                <c:pt idx="7509">
                  <c:v>45.7628634119541</c:v>
                </c:pt>
                <c:pt idx="7510">
                  <c:v>45.8603196841567</c:v>
                </c:pt>
                <c:pt idx="7511">
                  <c:v>45.9577756401168</c:v>
                </c:pt>
                <c:pt idx="7512">
                  <c:v>46.055231280511599</c:v>
                </c:pt>
                <c:pt idx="7513">
                  <c:v>46.152686606018499</c:v>
                </c:pt>
                <c:pt idx="7514">
                  <c:v>46.250141617315599</c:v>
                </c:pt>
                <c:pt idx="7515">
                  <c:v>46.347596315081397</c:v>
                </c:pt>
                <c:pt idx="7516">
                  <c:v>46.4450506999951</c:v>
                </c:pt>
                <c:pt idx="7517">
                  <c:v>46.542504772738802</c:v>
                </c:pt>
                <c:pt idx="7518">
                  <c:v>46.639958533976497</c:v>
                </c:pt>
                <c:pt idx="7519">
                  <c:v>46.737411984329398</c:v>
                </c:pt>
                <c:pt idx="7520">
                  <c:v>46.834865124410499</c:v>
                </c:pt>
                <c:pt idx="7521">
                  <c:v>46.9323179548309</c:v>
                </c:pt>
                <c:pt idx="7522">
                  <c:v>47.029770476199502</c:v>
                </c:pt>
                <c:pt idx="7523">
                  <c:v>47.127222689122597</c:v>
                </c:pt>
                <c:pt idx="7524">
                  <c:v>47.2246745942046</c:v>
                </c:pt>
                <c:pt idx="7525">
                  <c:v>47.3221261920473</c:v>
                </c:pt>
                <c:pt idx="7526">
                  <c:v>47.419577483250499</c:v>
                </c:pt>
                <c:pt idx="7527">
                  <c:v>47.517028468411397</c:v>
                </c:pt>
                <c:pt idx="7528">
                  <c:v>47.614479148125099</c:v>
                </c:pt>
                <c:pt idx="7529">
                  <c:v>47.711929522984498</c:v>
                </c:pt>
                <c:pt idx="7530">
                  <c:v>47.809379593579798</c:v>
                </c:pt>
                <c:pt idx="7531">
                  <c:v>47.906829360499501</c:v>
                </c:pt>
                <c:pt idx="7532">
                  <c:v>48.004278824329297</c:v>
                </c:pt>
                <c:pt idx="7533">
                  <c:v>48.101727985652801</c:v>
                </c:pt>
                <c:pt idx="7534">
                  <c:v>48.199176845051198</c:v>
                </c:pt>
                <c:pt idx="7535">
                  <c:v>48.296625403103697</c:v>
                </c:pt>
                <c:pt idx="7536">
                  <c:v>48.394073660386901</c:v>
                </c:pt>
                <c:pt idx="7537">
                  <c:v>48.491521617475101</c:v>
                </c:pt>
                <c:pt idx="7538">
                  <c:v>48.588969274940503</c:v>
                </c:pt>
                <c:pt idx="7539">
                  <c:v>48.686416633352799</c:v>
                </c:pt>
                <c:pt idx="7540">
                  <c:v>48.7838636932795</c:v>
                </c:pt>
                <c:pt idx="7541">
                  <c:v>48.881310455285799</c:v>
                </c:pt>
                <c:pt idx="7542">
                  <c:v>48.978756919934497</c:v>
                </c:pt>
                <c:pt idx="7543">
                  <c:v>49.0762030877897</c:v>
                </c:pt>
                <c:pt idx="7544">
                  <c:v>49.173648959426899</c:v>
                </c:pt>
                <c:pt idx="7545">
                  <c:v>49.271094535424098</c:v>
                </c:pt>
                <c:pt idx="7546">
                  <c:v>49.368539816363402</c:v>
                </c:pt>
                <c:pt idx="7547">
                  <c:v>49.465984802831997</c:v>
                </c:pt>
                <c:pt idx="7548">
                  <c:v>49.563429495416798</c:v>
                </c:pt>
                <c:pt idx="7549">
                  <c:v>49.660873894704302</c:v>
                </c:pt>
                <c:pt idx="7550">
                  <c:v>49.758318001281097</c:v>
                </c:pt>
                <c:pt idx="7551">
                  <c:v>49.855761815733601</c:v>
                </c:pt>
                <c:pt idx="7552">
                  <c:v>49.953205338647699</c:v>
                </c:pt>
                <c:pt idx="7553">
                  <c:v>50.050648570609297</c:v>
                </c:pt>
                <c:pt idx="7554">
                  <c:v>50.148091512204097</c:v>
                </c:pt>
                <c:pt idx="7555">
                  <c:v>50.245534164017599</c:v>
                </c:pt>
                <c:pt idx="7556">
                  <c:v>50.3429765266348</c:v>
                </c:pt>
                <c:pt idx="7557">
                  <c:v>50.440418600641003</c:v>
                </c:pt>
                <c:pt idx="7558">
                  <c:v>50.5378603866208</c:v>
                </c:pt>
                <c:pt idx="7559">
                  <c:v>50.635301885158803</c:v>
                </c:pt>
                <c:pt idx="7560">
                  <c:v>50.732743096839499</c:v>
                </c:pt>
                <c:pt idx="7561">
                  <c:v>50.830184022246897</c:v>
                </c:pt>
                <c:pt idx="7562">
                  <c:v>50.927624661965098</c:v>
                </c:pt>
                <c:pt idx="7563">
                  <c:v>51.025065016578303</c:v>
                </c:pt>
                <c:pt idx="7564">
                  <c:v>51.122505086675602</c:v>
                </c:pt>
                <c:pt idx="7565">
                  <c:v>51.219944872848103</c:v>
                </c:pt>
                <c:pt idx="7566">
                  <c:v>51.317384375685897</c:v>
                </c:pt>
                <c:pt idx="7567">
                  <c:v>51.414823595777399</c:v>
                </c:pt>
                <c:pt idx="7568">
                  <c:v>51.512262533709801</c:v>
                </c:pt>
                <c:pt idx="7569">
                  <c:v>51.609701190068897</c:v>
                </c:pt>
                <c:pt idx="7570">
                  <c:v>51.707139565438901</c:v>
                </c:pt>
                <c:pt idx="7571">
                  <c:v>51.804577660402799</c:v>
                </c:pt>
                <c:pt idx="7572">
                  <c:v>51.9020154755422</c:v>
                </c:pt>
                <c:pt idx="7573">
                  <c:v>51.999453011437303</c:v>
                </c:pt>
                <c:pt idx="7574">
                  <c:v>52.096890268666698</c:v>
                </c:pt>
                <c:pt idx="7575">
                  <c:v>52.194327247807799</c:v>
                </c:pt>
                <c:pt idx="7576">
                  <c:v>52.2917639494366</c:v>
                </c:pt>
                <c:pt idx="7577">
                  <c:v>52.389200374127597</c:v>
                </c:pt>
                <c:pt idx="7578">
                  <c:v>52.486636522454098</c:v>
                </c:pt>
                <c:pt idx="7579">
                  <c:v>52.584072394987601</c:v>
                </c:pt>
                <c:pt idx="7580">
                  <c:v>52.681507992298698</c:v>
                </c:pt>
                <c:pt idx="7581">
                  <c:v>52.778943314956102</c:v>
                </c:pt>
                <c:pt idx="7582">
                  <c:v>52.876378363527401</c:v>
                </c:pt>
                <c:pt idx="7583">
                  <c:v>52.973813138576801</c:v>
                </c:pt>
                <c:pt idx="7584">
                  <c:v>53.071247640665703</c:v>
                </c:pt>
                <c:pt idx="7585">
                  <c:v>53.168681870353502</c:v>
                </c:pt>
                <c:pt idx="7586">
                  <c:v>53.266115828197599</c:v>
                </c:pt>
                <c:pt idx="7587">
                  <c:v>53.363549514752997</c:v>
                </c:pt>
                <c:pt idx="7588">
                  <c:v>53.460982930572797</c:v>
                </c:pt>
                <c:pt idx="7589">
                  <c:v>53.558416076209198</c:v>
                </c:pt>
                <c:pt idx="7590">
                  <c:v>53.655848952213603</c:v>
                </c:pt>
                <c:pt idx="7591">
                  <c:v>53.753281559137299</c:v>
                </c:pt>
                <c:pt idx="7592">
                  <c:v>53.850713897530902</c:v>
                </c:pt>
                <c:pt idx="7593">
                  <c:v>53.948145967944299</c:v>
                </c:pt>
                <c:pt idx="7594">
                  <c:v>54.045577770927203</c:v>
                </c:pt>
                <c:pt idx="7595">
                  <c:v>54.1430093070284</c:v>
                </c:pt>
                <c:pt idx="7596">
                  <c:v>54.240440576796303</c:v>
                </c:pt>
                <c:pt idx="7597">
                  <c:v>54.337871580778902</c:v>
                </c:pt>
                <c:pt idx="7598">
                  <c:v>54.435302319523402</c:v>
                </c:pt>
                <c:pt idx="7599">
                  <c:v>54.532732793576599</c:v>
                </c:pt>
                <c:pt idx="7600">
                  <c:v>54.630163003484697</c:v>
                </c:pt>
                <c:pt idx="7601">
                  <c:v>54.727592949793397</c:v>
                </c:pt>
                <c:pt idx="7602">
                  <c:v>54.825022633047801</c:v>
                </c:pt>
                <c:pt idx="7603">
                  <c:v>54.922452053792398</c:v>
                </c:pt>
                <c:pt idx="7604">
                  <c:v>55.019881212571399</c:v>
                </c:pt>
                <c:pt idx="7605">
                  <c:v>55.117310109927999</c:v>
                </c:pt>
                <c:pt idx="7606">
                  <c:v>55.214738746405402</c:v>
                </c:pt>
                <c:pt idx="7607">
                  <c:v>55.312167122545702</c:v>
                </c:pt>
                <c:pt idx="7608">
                  <c:v>55.409595238890901</c:v>
                </c:pt>
                <c:pt idx="7609">
                  <c:v>55.507023095982198</c:v>
                </c:pt>
                <c:pt idx="7610">
                  <c:v>55.604450694360203</c:v>
                </c:pt>
                <c:pt idx="7611">
                  <c:v>55.701878034565198</c:v>
                </c:pt>
                <c:pt idx="7612">
                  <c:v>55.799305117136697</c:v>
                </c:pt>
                <c:pt idx="7613">
                  <c:v>55.896731942613798</c:v>
                </c:pt>
                <c:pt idx="7614">
                  <c:v>55.994158511534899</c:v>
                </c:pt>
                <c:pt idx="7615">
                  <c:v>56.091584824437902</c:v>
                </c:pt>
                <c:pt idx="7616">
                  <c:v>56.1890108818572</c:v>
                </c:pt>
                <c:pt idx="7617">
                  <c:v>56.286436684314303</c:v>
                </c:pt>
                <c:pt idx="7618">
                  <c:v>56.383862232328497</c:v>
                </c:pt>
                <c:pt idx="7619">
                  <c:v>56.481287526419202</c:v>
                </c:pt>
                <c:pt idx="7620">
                  <c:v>56.578712567110102</c:v>
                </c:pt>
                <c:pt idx="7621">
                  <c:v>56.676137354925402</c:v>
                </c:pt>
                <c:pt idx="7622">
                  <c:v>56.773561890387498</c:v>
                </c:pt>
                <c:pt idx="7623">
                  <c:v>56.870986174016103</c:v>
                </c:pt>
                <c:pt idx="7624">
                  <c:v>56.968410206328997</c:v>
                </c:pt>
                <c:pt idx="7625">
                  <c:v>57.0658339878417</c:v>
                </c:pt>
                <c:pt idx="7626">
                  <c:v>57.163257519067301</c:v>
                </c:pt>
                <c:pt idx="7627">
                  <c:v>57.260680800515203</c:v>
                </c:pt>
                <c:pt idx="7628">
                  <c:v>57.358103832690198</c:v>
                </c:pt>
                <c:pt idx="7629">
                  <c:v>57.455526616096002</c:v>
                </c:pt>
                <c:pt idx="7630">
                  <c:v>57.552949151234401</c:v>
                </c:pt>
                <c:pt idx="7631">
                  <c:v>57.650371438606001</c:v>
                </c:pt>
                <c:pt idx="7632">
                  <c:v>57.747793478709703</c:v>
                </c:pt>
                <c:pt idx="7633">
                  <c:v>57.845215272042999</c:v>
                </c:pt>
                <c:pt idx="7634">
                  <c:v>57.9426368191017</c:v>
                </c:pt>
                <c:pt idx="7635">
                  <c:v>58.040058120380401</c:v>
                </c:pt>
                <c:pt idx="7636">
                  <c:v>58.137479176371798</c:v>
                </c:pt>
                <c:pt idx="7637">
                  <c:v>58.234899987567402</c:v>
                </c:pt>
                <c:pt idx="7638">
                  <c:v>58.332320554457098</c:v>
                </c:pt>
                <c:pt idx="7639">
                  <c:v>58.429740877529298</c:v>
                </c:pt>
                <c:pt idx="7640">
                  <c:v>58.527160957270702</c:v>
                </c:pt>
                <c:pt idx="7641">
                  <c:v>58.624580794166697</c:v>
                </c:pt>
                <c:pt idx="7642">
                  <c:v>58.722000388701197</c:v>
                </c:pt>
                <c:pt idx="7643">
                  <c:v>58.819419741356398</c:v>
                </c:pt>
                <c:pt idx="7644">
                  <c:v>58.916838852613097</c:v>
                </c:pt>
                <c:pt idx="7645">
                  <c:v>59.014257722950497</c:v>
                </c:pt>
                <c:pt idx="7646">
                  <c:v>59.111676352846501</c:v>
                </c:pt>
                <c:pt idx="7647">
                  <c:v>59.209094742777197</c:v>
                </c:pt>
                <c:pt idx="7648">
                  <c:v>59.306512893217302</c:v>
                </c:pt>
                <c:pt idx="7649">
                  <c:v>59.403930804639998</c:v>
                </c:pt>
                <c:pt idx="7650">
                  <c:v>59.501348477518597</c:v>
                </c:pt>
                <c:pt idx="7651">
                  <c:v>59.598765912330599</c:v>
                </c:pt>
                <c:pt idx="7652">
                  <c:v>59.696183109553601</c:v>
                </c:pt>
                <c:pt idx="7653">
                  <c:v>59.793600069663803</c:v>
                </c:pt>
                <c:pt idx="7654">
                  <c:v>59.891016793136401</c:v>
                </c:pt>
                <c:pt idx="7655">
                  <c:v>59.9884332804452</c:v>
                </c:pt>
                <c:pt idx="7656">
                  <c:v>60.085849532062703</c:v>
                </c:pt>
                <c:pt idx="7657">
                  <c:v>60.183265548460199</c:v>
                </c:pt>
                <c:pt idx="7658">
                  <c:v>60.280681330107797</c:v>
                </c:pt>
                <c:pt idx="7659">
                  <c:v>60.378096877471101</c:v>
                </c:pt>
                <c:pt idx="7660">
                  <c:v>60.475512191009301</c:v>
                </c:pt>
                <c:pt idx="7661">
                  <c:v>60.572927271179097</c:v>
                </c:pt>
                <c:pt idx="7662">
                  <c:v>60.670342118436203</c:v>
                </c:pt>
                <c:pt idx="7663">
                  <c:v>60.767756733235103</c:v>
                </c:pt>
                <c:pt idx="7664">
                  <c:v>60.865171116028897</c:v>
                </c:pt>
                <c:pt idx="7665">
                  <c:v>60.962585267269603</c:v>
                </c:pt>
                <c:pt idx="7666">
                  <c:v>61.059999187407897</c:v>
                </c:pt>
                <c:pt idx="7667">
                  <c:v>61.157412876893297</c:v>
                </c:pt>
                <c:pt idx="7668">
                  <c:v>61.254826336173998</c:v>
                </c:pt>
                <c:pt idx="7669">
                  <c:v>61.352239565697197</c:v>
                </c:pt>
                <c:pt idx="7670">
                  <c:v>61.449652565908401</c:v>
                </c:pt>
                <c:pt idx="7671">
                  <c:v>61.547065337252398</c:v>
                </c:pt>
                <c:pt idx="7672">
                  <c:v>61.644477880172403</c:v>
                </c:pt>
                <c:pt idx="7673">
                  <c:v>61.7418901951104</c:v>
                </c:pt>
                <c:pt idx="7674">
                  <c:v>61.839302282507397</c:v>
                </c:pt>
                <c:pt idx="7675">
                  <c:v>61.936714142802899</c:v>
                </c:pt>
                <c:pt idx="7676">
                  <c:v>62.034125776435303</c:v>
                </c:pt>
                <c:pt idx="7677">
                  <c:v>62.131537183841601</c:v>
                </c:pt>
                <c:pt idx="7678">
                  <c:v>62.228948365457903</c:v>
                </c:pt>
                <c:pt idx="7679">
                  <c:v>62.326359321718698</c:v>
                </c:pt>
                <c:pt idx="7680">
                  <c:v>62.423770053060402</c:v>
                </c:pt>
                <c:pt idx="7681">
                  <c:v>62.521180559923202</c:v>
                </c:pt>
                <c:pt idx="7682">
                  <c:v>62.618590842746997</c:v>
                </c:pt>
                <c:pt idx="7683">
                  <c:v>62.716000901970901</c:v>
                </c:pt>
                <c:pt idx="7684">
                  <c:v>62.813410738032999</c:v>
                </c:pt>
                <c:pt idx="7685">
                  <c:v>62.910820351370702</c:v>
                </c:pt>
                <c:pt idx="7686">
                  <c:v>63.008229742420397</c:v>
                </c:pt>
                <c:pt idx="7687">
                  <c:v>63.105638911618399</c:v>
                </c:pt>
                <c:pt idx="7688">
                  <c:v>63.2030478594043</c:v>
                </c:pt>
                <c:pt idx="7689">
                  <c:v>63.300456586218999</c:v>
                </c:pt>
                <c:pt idx="7690">
                  <c:v>63.397865092503103</c:v>
                </c:pt>
                <c:pt idx="7691">
                  <c:v>63.495273378696901</c:v>
                </c:pt>
                <c:pt idx="7692">
                  <c:v>63.5926814452407</c:v>
                </c:pt>
                <c:pt idx="7693">
                  <c:v>63.6900892925742</c:v>
                </c:pt>
                <c:pt idx="7694">
                  <c:v>63.787496921136899</c:v>
                </c:pt>
                <c:pt idx="7695">
                  <c:v>63.884904331368197</c:v>
                </c:pt>
                <c:pt idx="7696">
                  <c:v>63.982311523706997</c:v>
                </c:pt>
                <c:pt idx="7697">
                  <c:v>64.079718498592101</c:v>
                </c:pt>
                <c:pt idx="7698">
                  <c:v>64.177125256461906</c:v>
                </c:pt>
                <c:pt idx="7699">
                  <c:v>64.274531797754605</c:v>
                </c:pt>
                <c:pt idx="7700">
                  <c:v>64.371938122908105</c:v>
                </c:pt>
                <c:pt idx="7701">
                  <c:v>64.469344232359902</c:v>
                </c:pt>
                <c:pt idx="7702">
                  <c:v>64.566750126547603</c:v>
                </c:pt>
                <c:pt idx="7703">
                  <c:v>64.664155805907996</c:v>
                </c:pt>
                <c:pt idx="7704">
                  <c:v>64.761561270878005</c:v>
                </c:pt>
                <c:pt idx="7705">
                  <c:v>64.858966521894203</c:v>
                </c:pt>
                <c:pt idx="7706">
                  <c:v>64.956371559392593</c:v>
                </c:pt>
                <c:pt idx="7707">
                  <c:v>65.053776383808597</c:v>
                </c:pt>
                <c:pt idx="7708">
                  <c:v>65.151180995574094</c:v>
                </c:pt>
                <c:pt idx="7709">
                  <c:v>65.248585395119903</c:v>
                </c:pt>
                <c:pt idx="7710">
                  <c:v>65.345989582875603</c:v>
                </c:pt>
                <c:pt idx="7711">
                  <c:v>65.443393559269893</c:v>
                </c:pt>
                <c:pt idx="7712">
                  <c:v>65.540797324730804</c:v>
                </c:pt>
                <c:pt idx="7713">
                  <c:v>65.638200879683495</c:v>
                </c:pt>
                <c:pt idx="7714">
                  <c:v>65.735604224551693</c:v>
                </c:pt>
                <c:pt idx="7715">
                  <c:v>65.833007359757303</c:v>
                </c:pt>
                <c:pt idx="7716">
                  <c:v>65.930410285720598</c:v>
                </c:pt>
                <c:pt idx="7717">
                  <c:v>66.027813002860299</c:v>
                </c:pt>
                <c:pt idx="7718">
                  <c:v>66.125215511593495</c:v>
                </c:pt>
                <c:pt idx="7719">
                  <c:v>66.2226178123355</c:v>
                </c:pt>
                <c:pt idx="7720">
                  <c:v>66.320019905500104</c:v>
                </c:pt>
                <c:pt idx="7721">
                  <c:v>66.417421791499507</c:v>
                </c:pt>
                <c:pt idx="7722">
                  <c:v>66.514823470744105</c:v>
                </c:pt>
                <c:pt idx="7723">
                  <c:v>66.612224943642801</c:v>
                </c:pt>
                <c:pt idx="7724">
                  <c:v>66.709626210602806</c:v>
                </c:pt>
                <c:pt idx="7725">
                  <c:v>66.8070272720297</c:v>
                </c:pt>
                <c:pt idx="7726">
                  <c:v>66.904428128327496</c:v>
                </c:pt>
                <c:pt idx="7727">
                  <c:v>67.001828779898304</c:v>
                </c:pt>
                <c:pt idx="7728">
                  <c:v>67.099229227142899</c:v>
                </c:pt>
                <c:pt idx="7729">
                  <c:v>67.196629470460294</c:v>
                </c:pt>
                <c:pt idx="7730">
                  <c:v>67.294029510247896</c:v>
                </c:pt>
                <c:pt idx="7731">
                  <c:v>67.391429346901305</c:v>
                </c:pt>
                <c:pt idx="7732">
                  <c:v>67.488828980814603</c:v>
                </c:pt>
                <c:pt idx="7733">
                  <c:v>67.586228412380393</c:v>
                </c:pt>
                <c:pt idx="7734">
                  <c:v>67.6836276419873</c:v>
                </c:pt>
                <c:pt idx="7735">
                  <c:v>67.781026670013503</c:v>
                </c:pt>
                <c:pt idx="7736">
                  <c:v>67.878425496833799</c:v>
                </c:pt>
                <c:pt idx="7737">
                  <c:v>67.975824122838304</c:v>
                </c:pt>
                <c:pt idx="7738">
                  <c:v>68.073222548443496</c:v>
                </c:pt>
                <c:pt idx="7739">
                  <c:v>68.170620774069505</c:v>
                </c:pt>
                <c:pt idx="7740">
                  <c:v>68.268018800136204</c:v>
                </c:pt>
                <c:pt idx="7741">
                  <c:v>68.365416627062899</c:v>
                </c:pt>
                <c:pt idx="7742">
                  <c:v>68.462814255268796</c:v>
                </c:pt>
                <c:pt idx="7743">
                  <c:v>68.560211685172504</c:v>
                </c:pt>
                <c:pt idx="7744">
                  <c:v>68.657608917192405</c:v>
                </c:pt>
                <c:pt idx="7745">
                  <c:v>68.755005951746298</c:v>
                </c:pt>
                <c:pt idx="7746">
                  <c:v>68.852402789251897</c:v>
                </c:pt>
                <c:pt idx="7747">
                  <c:v>68.949799430126305</c:v>
                </c:pt>
                <c:pt idx="7748">
                  <c:v>69.047195874786297</c:v>
                </c:pt>
                <c:pt idx="7749">
                  <c:v>69.144592123648493</c:v>
                </c:pt>
                <c:pt idx="7750">
                  <c:v>69.241988177131603</c:v>
                </c:pt>
                <c:pt idx="7751">
                  <c:v>69.339384035655996</c:v>
                </c:pt>
                <c:pt idx="7752">
                  <c:v>69.436779699642202</c:v>
                </c:pt>
                <c:pt idx="7753">
                  <c:v>69.534175169510405</c:v>
                </c:pt>
                <c:pt idx="7754">
                  <c:v>69.631570445680893</c:v>
                </c:pt>
                <c:pt idx="7755">
                  <c:v>69.728965528573596</c:v>
                </c:pt>
                <c:pt idx="7756">
                  <c:v>69.826360418608402</c:v>
                </c:pt>
                <c:pt idx="7757">
                  <c:v>69.923755116205001</c:v>
                </c:pt>
                <c:pt idx="7758">
                  <c:v>70.021149621783195</c:v>
                </c:pt>
                <c:pt idx="7759">
                  <c:v>70.118543935762304</c:v>
                </c:pt>
                <c:pt idx="7760">
                  <c:v>70.215938058561804</c:v>
                </c:pt>
                <c:pt idx="7761">
                  <c:v>70.313331990600901</c:v>
                </c:pt>
                <c:pt idx="7762">
                  <c:v>70.410725732298602</c:v>
                </c:pt>
                <c:pt idx="7763">
                  <c:v>70.508119284068698</c:v>
                </c:pt>
                <c:pt idx="7764">
                  <c:v>70.605512646300994</c:v>
                </c:pt>
                <c:pt idx="7765">
                  <c:v>70.702905819376994</c:v>
                </c:pt>
                <c:pt idx="7766">
                  <c:v>70.800298803676895</c:v>
                </c:pt>
                <c:pt idx="7767">
                  <c:v>70.897691599577897</c:v>
                </c:pt>
                <c:pt idx="7768">
                  <c:v>70.995084207455093</c:v>
                </c:pt>
                <c:pt idx="7769">
                  <c:v>71.092476627682402</c:v>
                </c:pt>
                <c:pt idx="7770">
                  <c:v>71.1898688606326</c:v>
                </c:pt>
                <c:pt idx="7771">
                  <c:v>71.287260906677503</c:v>
                </c:pt>
                <c:pt idx="7772">
                  <c:v>71.3846527661876</c:v>
                </c:pt>
                <c:pt idx="7773">
                  <c:v>71.482044439532402</c:v>
                </c:pt>
                <c:pt idx="7774">
                  <c:v>71.579435927080297</c:v>
                </c:pt>
                <c:pt idx="7775">
                  <c:v>71.676827229198395</c:v>
                </c:pt>
                <c:pt idx="7776">
                  <c:v>71.774218346252894</c:v>
                </c:pt>
                <c:pt idx="7777">
                  <c:v>71.871609278608801</c:v>
                </c:pt>
                <c:pt idx="7778">
                  <c:v>71.969000026629899</c:v>
                </c:pt>
                <c:pt idx="7779">
                  <c:v>72.066390590678907</c:v>
                </c:pt>
                <c:pt idx="7780">
                  <c:v>72.163780971117504</c:v>
                </c:pt>
                <c:pt idx="7781">
                  <c:v>72.261171168306205</c:v>
                </c:pt>
                <c:pt idx="7782">
                  <c:v>72.358561182604305</c:v>
                </c:pt>
                <c:pt idx="7783">
                  <c:v>72.4559510143701</c:v>
                </c:pt>
                <c:pt idx="7784">
                  <c:v>72.553340663960697</c:v>
                </c:pt>
                <c:pt idx="7785">
                  <c:v>72.650730131732004</c:v>
                </c:pt>
                <c:pt idx="7786">
                  <c:v>72.748119418039096</c:v>
                </c:pt>
                <c:pt idx="7787">
                  <c:v>72.845508523235495</c:v>
                </c:pt>
                <c:pt idx="7788">
                  <c:v>72.942897447674</c:v>
                </c:pt>
                <c:pt idx="7789">
                  <c:v>73.040286191706002</c:v>
                </c:pt>
                <c:pt idx="7790">
                  <c:v>73.1376747556818</c:v>
                </c:pt>
                <c:pt idx="7791">
                  <c:v>73.235063139950796</c:v>
                </c:pt>
                <c:pt idx="7792">
                  <c:v>73.332451344860999</c:v>
                </c:pt>
                <c:pt idx="7793">
                  <c:v>73.429839370759396</c:v>
                </c:pt>
                <c:pt idx="7794">
                  <c:v>73.527227217991907</c:v>
                </c:pt>
                <c:pt idx="7795">
                  <c:v>73.624614886902407</c:v>
                </c:pt>
                <c:pt idx="7796">
                  <c:v>73.722002377833903</c:v>
                </c:pt>
                <c:pt idx="7797">
                  <c:v>73.819389691129402</c:v>
                </c:pt>
                <c:pt idx="7798">
                  <c:v>73.916776827130604</c:v>
                </c:pt>
                <c:pt idx="7799">
                  <c:v>74.014163786178401</c:v>
                </c:pt>
                <c:pt idx="7800">
                  <c:v>74.111550568612998</c:v>
                </c:pt>
                <c:pt idx="7801">
                  <c:v>74.208937174773695</c:v>
                </c:pt>
                <c:pt idx="7802">
                  <c:v>74.306323604999093</c:v>
                </c:pt>
                <c:pt idx="7803">
                  <c:v>74.403709859627298</c:v>
                </c:pt>
                <c:pt idx="7804">
                  <c:v>74.501095938995306</c:v>
                </c:pt>
                <c:pt idx="7805">
                  <c:v>74.598481843439899</c:v>
                </c:pt>
                <c:pt idx="7806">
                  <c:v>74.695867573296695</c:v>
                </c:pt>
                <c:pt idx="7807">
                  <c:v>74.793253128900901</c:v>
                </c:pt>
                <c:pt idx="7808">
                  <c:v>74.890638510586797</c:v>
                </c:pt>
                <c:pt idx="7809">
                  <c:v>74.988023718688197</c:v>
                </c:pt>
                <c:pt idx="7810">
                  <c:v>75.085408753538005</c:v>
                </c:pt>
                <c:pt idx="7811">
                  <c:v>75.182793615468398</c:v>
                </c:pt>
                <c:pt idx="7812">
                  <c:v>75.280178304811102</c:v>
                </c:pt>
                <c:pt idx="7813">
                  <c:v>75.377562821896703</c:v>
                </c:pt>
                <c:pt idx="7814">
                  <c:v>75.474947167055404</c:v>
                </c:pt>
                <c:pt idx="7815">
                  <c:v>75.572331340616699</c:v>
                </c:pt>
                <c:pt idx="7816">
                  <c:v>75.6697153429091</c:v>
                </c:pt>
                <c:pt idx="7817">
                  <c:v>75.767099174260693</c:v>
                </c:pt>
                <c:pt idx="7818">
                  <c:v>75.864482834998597</c:v>
                </c:pt>
                <c:pt idx="7819">
                  <c:v>75.961866325449506</c:v>
                </c:pt>
                <c:pt idx="7820">
                  <c:v>76.059249645939104</c:v>
                </c:pt>
                <c:pt idx="7821">
                  <c:v>76.156632796792493</c:v>
                </c:pt>
                <c:pt idx="7822">
                  <c:v>76.254015778334093</c:v>
                </c:pt>
                <c:pt idx="7823">
                  <c:v>76.351398590887399</c:v>
                </c:pt>
                <c:pt idx="7824">
                  <c:v>76.448781234777101</c:v>
                </c:pt>
                <c:pt idx="7825">
                  <c:v>76.546163710334298</c:v>
                </c:pt>
                <c:pt idx="7826">
                  <c:v>76.643546017891296</c:v>
                </c:pt>
                <c:pt idx="7827">
                  <c:v>76.740928157779607</c:v>
                </c:pt>
                <c:pt idx="7828">
                  <c:v>76.838310130329802</c:v>
                </c:pt>
                <c:pt idx="7829">
                  <c:v>76.935691935871901</c:v>
                </c:pt>
                <c:pt idx="7830">
                  <c:v>77.033073574735198</c:v>
                </c:pt>
                <c:pt idx="7831">
                  <c:v>77.130455047248205</c:v>
                </c:pt>
                <c:pt idx="7832">
                  <c:v>77.227836353738795</c:v>
                </c:pt>
                <c:pt idx="7833">
                  <c:v>77.325217494533803</c:v>
                </c:pt>
                <c:pt idx="7834">
                  <c:v>77.422598469959695</c:v>
                </c:pt>
                <c:pt idx="7835">
                  <c:v>77.519979280342099</c:v>
                </c:pt>
                <c:pt idx="7836">
                  <c:v>77.617359926005705</c:v>
                </c:pt>
                <c:pt idx="7837">
                  <c:v>77.714740407274803</c:v>
                </c:pt>
                <c:pt idx="7838">
                  <c:v>77.812120724472607</c:v>
                </c:pt>
                <c:pt idx="7839">
                  <c:v>77.909500877921801</c:v>
                </c:pt>
                <c:pt idx="7840">
                  <c:v>78.006880867944403</c:v>
                </c:pt>
                <c:pt idx="7841">
                  <c:v>78.104260694861395</c:v>
                </c:pt>
                <c:pt idx="7842">
                  <c:v>78.201640358993401</c:v>
                </c:pt>
                <c:pt idx="7843">
                  <c:v>78.299019860659897</c:v>
                </c:pt>
                <c:pt idx="7844">
                  <c:v>78.396399200179999</c:v>
                </c:pt>
                <c:pt idx="7845">
                  <c:v>78.493778377871905</c:v>
                </c:pt>
                <c:pt idx="7846">
                  <c:v>78.591157394052999</c:v>
                </c:pt>
                <c:pt idx="7847">
                  <c:v>78.688536249040197</c:v>
                </c:pt>
                <c:pt idx="7848">
                  <c:v>78.785914943149294</c:v>
                </c:pt>
                <c:pt idx="7849">
                  <c:v>78.883293476695798</c:v>
                </c:pt>
                <c:pt idx="7850">
                  <c:v>78.980671849993996</c:v>
                </c:pt>
                <c:pt idx="7851">
                  <c:v>79.078050063357793</c:v>
                </c:pt>
                <c:pt idx="7852">
                  <c:v>79.175428117102896</c:v>
                </c:pt>
                <c:pt idx="7853">
                  <c:v>79.272806011539799</c:v>
                </c:pt>
                <c:pt idx="7854">
                  <c:v>79.370183746965594</c:v>
                </c:pt>
                <c:pt idx="7855">
                  <c:v>79.467561323675596</c:v>
                </c:pt>
                <c:pt idx="7856">
                  <c:v>79.564938741964298</c:v>
                </c:pt>
                <c:pt idx="7857">
                  <c:v>79.662316002125806</c:v>
                </c:pt>
                <c:pt idx="7858">
                  <c:v>79.759693104453504</c:v>
                </c:pt>
                <c:pt idx="7859">
                  <c:v>79.857070049239994</c:v>
                </c:pt>
                <c:pt idx="7860">
                  <c:v>79.954446836777393</c:v>
                </c:pt>
                <c:pt idx="7861">
                  <c:v>80.051823467357195</c:v>
                </c:pt>
                <c:pt idx="7862">
                  <c:v>80.149199941270197</c:v>
                </c:pt>
                <c:pt idx="7863">
                  <c:v>80.246576258806599</c:v>
                </c:pt>
                <c:pt idx="7864">
                  <c:v>80.343952420255903</c:v>
                </c:pt>
                <c:pt idx="7865">
                  <c:v>80.441328425907002</c:v>
                </c:pt>
                <c:pt idx="7866">
                  <c:v>80.538704276048307</c:v>
                </c:pt>
                <c:pt idx="7867">
                  <c:v>80.636079970967302</c:v>
                </c:pt>
                <c:pt idx="7868">
                  <c:v>80.733455510951003</c:v>
                </c:pt>
                <c:pt idx="7869">
                  <c:v>80.830830896285804</c:v>
                </c:pt>
                <c:pt idx="7870">
                  <c:v>80.928206127257496</c:v>
                </c:pt>
                <c:pt idx="7871">
                  <c:v>81.025581204151095</c:v>
                </c:pt>
                <c:pt idx="7872">
                  <c:v>81.122956127251001</c:v>
                </c:pt>
                <c:pt idx="7873">
                  <c:v>81.220330896841205</c:v>
                </c:pt>
                <c:pt idx="7874">
                  <c:v>81.3177055132047</c:v>
                </c:pt>
                <c:pt idx="7875">
                  <c:v>81.415079976624199</c:v>
                </c:pt>
                <c:pt idx="7876">
                  <c:v>81.512454287381402</c:v>
                </c:pt>
                <c:pt idx="7877">
                  <c:v>81.609828445758097</c:v>
                </c:pt>
                <c:pt idx="7878">
                  <c:v>81.7072024520414</c:v>
                </c:pt>
                <c:pt idx="7879">
                  <c:v>81.804576306522705</c:v>
                </c:pt>
                <c:pt idx="7880">
                  <c:v>81.901950009492197</c:v>
                </c:pt>
                <c:pt idx="7881">
                  <c:v>81.999323561238597</c:v>
                </c:pt>
                <c:pt idx="7882">
                  <c:v>82.096696962049606</c:v>
                </c:pt>
                <c:pt idx="7883">
                  <c:v>82.1940702122114</c:v>
                </c:pt>
                <c:pt idx="7884">
                  <c:v>82.291443312008994</c:v>
                </c:pt>
                <c:pt idx="7885">
                  <c:v>82.388816261725907</c:v>
                </c:pt>
                <c:pt idx="7886">
                  <c:v>82.486189061644794</c:v>
                </c:pt>
                <c:pt idx="7887">
                  <c:v>82.583561712046503</c:v>
                </c:pt>
                <c:pt idx="7888">
                  <c:v>82.680934213213405</c:v>
                </c:pt>
                <c:pt idx="7889">
                  <c:v>82.778306565432302</c:v>
                </c:pt>
                <c:pt idx="7890">
                  <c:v>82.875678768990795</c:v>
                </c:pt>
                <c:pt idx="7891">
                  <c:v>82.9730508241758</c:v>
                </c:pt>
                <c:pt idx="7892">
                  <c:v>83.070422731273894</c:v>
                </c:pt>
                <c:pt idx="7893">
                  <c:v>83.167794490571396</c:v>
                </c:pt>
                <c:pt idx="7894">
                  <c:v>83.265166102353902</c:v>
                </c:pt>
                <c:pt idx="7895">
                  <c:v>83.362537566906695</c:v>
                </c:pt>
                <c:pt idx="7896">
                  <c:v>83.459908884514604</c:v>
                </c:pt>
                <c:pt idx="7897">
                  <c:v>83.557280055462101</c:v>
                </c:pt>
                <c:pt idx="7898">
                  <c:v>83.654651080033105</c:v>
                </c:pt>
                <c:pt idx="7899">
                  <c:v>83.752021958511094</c:v>
                </c:pt>
                <c:pt idx="7900">
                  <c:v>83.849392691179304</c:v>
                </c:pt>
                <c:pt idx="7901">
                  <c:v>83.946763278313199</c:v>
                </c:pt>
                <c:pt idx="7902">
                  <c:v>84.044133720178493</c:v>
                </c:pt>
                <c:pt idx="7903">
                  <c:v>84.141504017039907</c:v>
                </c:pt>
                <c:pt idx="7904">
                  <c:v>84.238874169161093</c:v>
                </c:pt>
                <c:pt idx="7905">
                  <c:v>84.336244176804797</c:v>
                </c:pt>
                <c:pt idx="7906">
                  <c:v>84.433614040233195</c:v>
                </c:pt>
                <c:pt idx="7907">
                  <c:v>84.530983759707496</c:v>
                </c:pt>
                <c:pt idx="7908">
                  <c:v>84.628353335488001</c:v>
                </c:pt>
                <c:pt idx="7909">
                  <c:v>84.725722767834199</c:v>
                </c:pt>
                <c:pt idx="7910">
                  <c:v>84.823092057005098</c:v>
                </c:pt>
                <c:pt idx="7911">
                  <c:v>84.920461203258299</c:v>
                </c:pt>
                <c:pt idx="7912">
                  <c:v>85.017830206851002</c:v>
                </c:pt>
                <c:pt idx="7913">
                  <c:v>85.115199068039502</c:v>
                </c:pt>
                <c:pt idx="7914">
                  <c:v>85.212567787079095</c:v>
                </c:pt>
                <c:pt idx="7915">
                  <c:v>85.309936364225194</c:v>
                </c:pt>
                <c:pt idx="7916">
                  <c:v>85.407304799737304</c:v>
                </c:pt>
                <c:pt idx="7917">
                  <c:v>85.504673093877997</c:v>
                </c:pt>
                <c:pt idx="7918">
                  <c:v>85.602041246909707</c:v>
                </c:pt>
                <c:pt idx="7919">
                  <c:v>85.699409259095304</c:v>
                </c:pt>
                <c:pt idx="7920">
                  <c:v>85.796777130697706</c:v>
                </c:pt>
                <c:pt idx="7921">
                  <c:v>85.894144861979697</c:v>
                </c:pt>
                <c:pt idx="7922">
                  <c:v>85.991512453206994</c:v>
                </c:pt>
                <c:pt idx="7923">
                  <c:v>86.088879904657901</c:v>
                </c:pt>
                <c:pt idx="7924">
                  <c:v>86.186247216615698</c:v>
                </c:pt>
                <c:pt idx="7925">
                  <c:v>86.283614389362995</c:v>
                </c:pt>
                <c:pt idx="7926">
                  <c:v>86.380981423181197</c:v>
                </c:pt>
                <c:pt idx="7927">
                  <c:v>86.478348318350996</c:v>
                </c:pt>
                <c:pt idx="7928">
                  <c:v>86.575715075151805</c:v>
                </c:pt>
                <c:pt idx="7929">
                  <c:v>86.673081693862201</c:v>
                </c:pt>
                <c:pt idx="7930">
                  <c:v>86.770448174760105</c:v>
                </c:pt>
                <c:pt idx="7931">
                  <c:v>86.867814518121904</c:v>
                </c:pt>
                <c:pt idx="7932">
                  <c:v>86.965180724223302</c:v>
                </c:pt>
                <c:pt idx="7933">
                  <c:v>87.062546793339294</c:v>
                </c:pt>
                <c:pt idx="7934">
                  <c:v>87.159912725743297</c:v>
                </c:pt>
                <c:pt idx="7935">
                  <c:v>87.2572785217084</c:v>
                </c:pt>
                <c:pt idx="7936">
                  <c:v>87.354644181506302</c:v>
                </c:pt>
                <c:pt idx="7937">
                  <c:v>87.452009705407804</c:v>
                </c:pt>
                <c:pt idx="7938">
                  <c:v>87.549375093682997</c:v>
                </c:pt>
                <c:pt idx="7939">
                  <c:v>87.646740346600495</c:v>
                </c:pt>
                <c:pt idx="7940">
                  <c:v>87.7441054644286</c:v>
                </c:pt>
                <c:pt idx="7941">
                  <c:v>87.841470447434006</c:v>
                </c:pt>
                <c:pt idx="7942">
                  <c:v>87.938835295882797</c:v>
                </c:pt>
                <c:pt idx="7943">
                  <c:v>88.036200010039494</c:v>
                </c:pt>
                <c:pt idx="7944">
                  <c:v>88.133564590159295</c:v>
                </c:pt>
                <c:pt idx="7945">
                  <c:v>88.230929036490195</c:v>
                </c:pt>
                <c:pt idx="7946">
                  <c:v>88.328293349279306</c:v>
                </c:pt>
                <c:pt idx="7947">
                  <c:v>88.425657528773002</c:v>
                </c:pt>
                <c:pt idx="7948">
                  <c:v>88.523021575216404</c:v>
                </c:pt>
                <c:pt idx="7949">
                  <c:v>88.620385488851994</c:v>
                </c:pt>
                <c:pt idx="7950">
                  <c:v>88.717749269920702</c:v>
                </c:pt>
                <c:pt idx="7951">
                  <c:v>88.815112918663701</c:v>
                </c:pt>
                <c:pt idx="7952">
                  <c:v>88.912476435322404</c:v>
                </c:pt>
                <c:pt idx="7953">
                  <c:v>89.009839820138595</c:v>
                </c:pt>
                <c:pt idx="7954">
                  <c:v>89.107203073354597</c:v>
                </c:pt>
                <c:pt idx="7955">
                  <c:v>89.204566195212706</c:v>
                </c:pt>
                <c:pt idx="7956">
                  <c:v>89.3019291859558</c:v>
                </c:pt>
                <c:pt idx="7957">
                  <c:v>89.399292045826797</c:v>
                </c:pt>
                <c:pt idx="7958">
                  <c:v>89.496654775069203</c:v>
                </c:pt>
                <c:pt idx="7959">
                  <c:v>89.594017373926704</c:v>
                </c:pt>
                <c:pt idx="7960">
                  <c:v>89.6913798426433</c:v>
                </c:pt>
                <c:pt idx="7961">
                  <c:v>89.788742181463306</c:v>
                </c:pt>
                <c:pt idx="7962">
                  <c:v>89.886104390631502</c:v>
                </c:pt>
                <c:pt idx="7963">
                  <c:v>89.983466470392699</c:v>
                </c:pt>
                <c:pt idx="7964">
                  <c:v>90.080828420992304</c:v>
                </c:pt>
                <c:pt idx="7965">
                  <c:v>90.178190242675896</c:v>
                </c:pt>
                <c:pt idx="7966">
                  <c:v>90.275551935689506</c:v>
                </c:pt>
                <c:pt idx="7967">
                  <c:v>90.372913500279097</c:v>
                </c:pt>
                <c:pt idx="7968">
                  <c:v>90.470274936691496</c:v>
                </c:pt>
                <c:pt idx="7969">
                  <c:v>90.567636245173404</c:v>
                </c:pt>
                <c:pt idx="7970">
                  <c:v>90.664997425972103</c:v>
                </c:pt>
                <c:pt idx="7971">
                  <c:v>90.762358479335006</c:v>
                </c:pt>
                <c:pt idx="7972">
                  <c:v>90.859719405510006</c:v>
                </c:pt>
                <c:pt idx="7973">
                  <c:v>90.957080204744898</c:v>
                </c:pt>
                <c:pt idx="7974">
                  <c:v>91.054440877284506</c:v>
                </c:pt>
                <c:pt idx="7975">
                  <c:v>91.151801423369804</c:v>
                </c:pt>
                <c:pt idx="7976">
                  <c:v>91.249161843238696</c:v>
                </c:pt>
                <c:pt idx="7977">
                  <c:v>91.346522137127593</c:v>
                </c:pt>
                <c:pt idx="7978">
                  <c:v>91.443882305273604</c:v>
                </c:pt>
                <c:pt idx="7979">
                  <c:v>91.541242347914704</c:v>
                </c:pt>
                <c:pt idx="7980">
                  <c:v>91.6386022652881</c:v>
                </c:pt>
                <c:pt idx="7981">
                  <c:v>91.735962057630303</c:v>
                </c:pt>
                <c:pt idx="7982">
                  <c:v>91.833321725176503</c:v>
                </c:pt>
                <c:pt idx="7983">
                  <c:v>91.930681268161507</c:v>
                </c:pt>
                <c:pt idx="7984">
                  <c:v>92.028040686818599</c:v>
                </c:pt>
                <c:pt idx="7985">
                  <c:v>92.125399981380696</c:v>
                </c:pt>
                <c:pt idx="7986">
                  <c:v>92.222759152079405</c:v>
                </c:pt>
                <c:pt idx="7987">
                  <c:v>92.320118199145796</c:v>
                </c:pt>
                <c:pt idx="7988">
                  <c:v>92.417477122809501</c:v>
                </c:pt>
                <c:pt idx="7989">
                  <c:v>92.514835923299799</c:v>
                </c:pt>
                <c:pt idx="7990">
                  <c:v>92.612194600844703</c:v>
                </c:pt>
                <c:pt idx="7991">
                  <c:v>92.7095531556715</c:v>
                </c:pt>
                <c:pt idx="7992">
                  <c:v>92.806911588006301</c:v>
                </c:pt>
                <c:pt idx="7993">
                  <c:v>92.904269898074602</c:v>
                </c:pt>
                <c:pt idx="7994">
                  <c:v>93.001628086100894</c:v>
                </c:pt>
                <c:pt idx="7995">
                  <c:v>93.098986152308598</c:v>
                </c:pt>
                <c:pt idx="7996">
                  <c:v>93.196344096920399</c:v>
                </c:pt>
                <c:pt idx="7997">
                  <c:v>93.293701920158099</c:v>
                </c:pt>
                <c:pt idx="7998">
                  <c:v>93.391059622242295</c:v>
                </c:pt>
                <c:pt idx="7999">
                  <c:v>93.488417203393098</c:v>
                </c:pt>
                <c:pt idx="8000">
                  <c:v>93.585774663830406</c:v>
                </c:pt>
                <c:pt idx="8001">
                  <c:v>93.683132003780798</c:v>
                </c:pt>
                <c:pt idx="8002">
                  <c:v>93.780489223473793</c:v>
                </c:pt>
                <c:pt idx="8003">
                  <c:v>93.877846323138698</c:v>
                </c:pt>
                <c:pt idx="8004">
                  <c:v>93.975203303004406</c:v>
                </c:pt>
                <c:pt idx="8005">
                  <c:v>94.072560163299599</c:v>
                </c:pt>
                <c:pt idx="8006">
                  <c:v>94.169916904252403</c:v>
                </c:pt>
                <c:pt idx="8007">
                  <c:v>94.267273526090804</c:v>
                </c:pt>
                <c:pt idx="8008">
                  <c:v>94.364630029042402</c:v>
                </c:pt>
                <c:pt idx="8009">
                  <c:v>94.4619864133346</c:v>
                </c:pt>
                <c:pt idx="8010">
                  <c:v>94.559342679194103</c:v>
                </c:pt>
                <c:pt idx="8011">
                  <c:v>94.656698826847602</c:v>
                </c:pt>
                <c:pt idx="8012">
                  <c:v>94.754054856521293</c:v>
                </c:pt>
                <c:pt idx="8013">
                  <c:v>94.851410768441298</c:v>
                </c:pt>
                <c:pt idx="8014">
                  <c:v>94.948766562833001</c:v>
                </c:pt>
                <c:pt idx="8015">
                  <c:v>95.0461222399218</c:v>
                </c:pt>
                <c:pt idx="8016">
                  <c:v>95.143477799932498</c:v>
                </c:pt>
                <c:pt idx="8017">
                  <c:v>95.240833243089796</c:v>
                </c:pt>
                <c:pt idx="8018">
                  <c:v>95.338188569617898</c:v>
                </c:pt>
                <c:pt idx="8019">
                  <c:v>95.435543779740797</c:v>
                </c:pt>
                <c:pt idx="8020">
                  <c:v>95.532898873682001</c:v>
                </c:pt>
                <c:pt idx="8021">
                  <c:v>95.630253851655596</c:v>
                </c:pt>
                <c:pt idx="8022">
                  <c:v>95.727608713856597</c:v>
                </c:pt>
                <c:pt idx="8023">
                  <c:v>95.824963460476397</c:v>
                </c:pt>
                <c:pt idx="8024">
                  <c:v>95.922318091705804</c:v>
                </c:pt>
                <c:pt idx="8025">
                  <c:v>96.019672607734506</c:v>
                </c:pt>
                <c:pt idx="8026">
                  <c:v>96.117027008751805</c:v>
                </c:pt>
                <c:pt idx="8027">
                  <c:v>96.214381294956596</c:v>
                </c:pt>
                <c:pt idx="8028">
                  <c:v>96.311735466562297</c:v>
                </c:pt>
                <c:pt idx="8029">
                  <c:v>96.409089523783706</c:v>
                </c:pt>
                <c:pt idx="8030">
                  <c:v>96.506443466834696</c:v>
                </c:pt>
                <c:pt idx="8031">
                  <c:v>96.603797295928501</c:v>
                </c:pt>
                <c:pt idx="8032">
                  <c:v>96.7011510112781</c:v>
                </c:pt>
                <c:pt idx="8033">
                  <c:v>96.798504613095403</c:v>
                </c:pt>
                <c:pt idx="8034">
                  <c:v>96.895858101591898</c:v>
                </c:pt>
                <c:pt idx="8035">
                  <c:v>96.993211476978601</c:v>
                </c:pt>
                <c:pt idx="8036">
                  <c:v>97.090564739465705</c:v>
                </c:pt>
                <c:pt idx="8037">
                  <c:v>97.187917889262806</c:v>
                </c:pt>
                <c:pt idx="8038">
                  <c:v>97.285270926576899</c:v>
                </c:pt>
                <c:pt idx="8039">
                  <c:v>97.382623851605302</c:v>
                </c:pt>
                <c:pt idx="8040">
                  <c:v>97.479976664541894</c:v>
                </c:pt>
                <c:pt idx="8041">
                  <c:v>97.577329365579899</c:v>
                </c:pt>
                <c:pt idx="8042">
                  <c:v>97.674681954912401</c:v>
                </c:pt>
                <c:pt idx="8043">
                  <c:v>97.7720344327318</c:v>
                </c:pt>
                <c:pt idx="8044">
                  <c:v>97.86938679923</c:v>
                </c:pt>
                <c:pt idx="8045">
                  <c:v>97.966739054598605</c:v>
                </c:pt>
                <c:pt idx="8046">
                  <c:v>98.064091199028795</c:v>
                </c:pt>
                <c:pt idx="8047">
                  <c:v>98.161443232711093</c:v>
                </c:pt>
                <c:pt idx="8048">
                  <c:v>98.258795155835898</c:v>
                </c:pt>
                <c:pt idx="8049">
                  <c:v>98.356146968592697</c:v>
                </c:pt>
                <c:pt idx="8050">
                  <c:v>98.453498671171104</c:v>
                </c:pt>
                <c:pt idx="8051">
                  <c:v>98.550850263759699</c:v>
                </c:pt>
                <c:pt idx="8052">
                  <c:v>98.648201746547002</c:v>
                </c:pt>
                <c:pt idx="8053">
                  <c:v>98.745553119723198</c:v>
                </c:pt>
                <c:pt idx="8054">
                  <c:v>98.842904383488005</c:v>
                </c:pt>
                <c:pt idx="8055">
                  <c:v>98.9402555380438</c:v>
                </c:pt>
                <c:pt idx="8056">
                  <c:v>99.037606583592606</c:v>
                </c:pt>
                <c:pt idx="8057">
                  <c:v>99.1349575203363</c:v>
                </c:pt>
                <c:pt idx="8058">
                  <c:v>99.232308348476195</c:v>
                </c:pt>
                <c:pt idx="8059">
                  <c:v>99.329659068213502</c:v>
                </c:pt>
                <c:pt idx="8060">
                  <c:v>99.427009679748906</c:v>
                </c:pt>
                <c:pt idx="8061">
                  <c:v>99.524360183282894</c:v>
                </c:pt>
                <c:pt idx="8062">
                  <c:v>99.621710579015797</c:v>
                </c:pt>
                <c:pt idx="8063">
                  <c:v>99.719060867147107</c:v>
                </c:pt>
                <c:pt idx="8064">
                  <c:v>99.816411047876599</c:v>
                </c:pt>
                <c:pt idx="8065">
                  <c:v>99.913761121400597</c:v>
                </c:pt>
                <c:pt idx="8066">
                  <c:v>100.011111087912</c:v>
                </c:pt>
                <c:pt idx="8067">
                  <c:v>100.108460947605</c:v>
                </c:pt>
                <c:pt idx="8068">
                  <c:v>100.205810700672</c:v>
                </c:pt>
                <c:pt idx="8069">
                  <c:v>100.303160347305</c:v>
                </c:pt>
                <c:pt idx="8070">
                  <c:v>100.400509887697</c:v>
                </c:pt>
                <c:pt idx="8071">
                  <c:v>100.49785932203901</c:v>
                </c:pt>
                <c:pt idx="8072">
                  <c:v>100.595208650522</c:v>
                </c:pt>
                <c:pt idx="8073">
                  <c:v>100.692557873339</c:v>
                </c:pt>
                <c:pt idx="8074">
                  <c:v>100.78990699068</c:v>
                </c:pt>
                <c:pt idx="8075">
                  <c:v>100.887256002735</c:v>
                </c:pt>
                <c:pt idx="8076">
                  <c:v>100.984604909696</c:v>
                </c:pt>
                <c:pt idx="8077">
                  <c:v>101.08195371175201</c:v>
                </c:pt>
                <c:pt idx="8078">
                  <c:v>101.179302409095</c:v>
                </c:pt>
                <c:pt idx="8079">
                  <c:v>101.276651001921</c:v>
                </c:pt>
                <c:pt idx="8080">
                  <c:v>101.373999490427</c:v>
                </c:pt>
                <c:pt idx="8081">
                  <c:v>101.47134787480699</c:v>
                </c:pt>
                <c:pt idx="8082">
                  <c:v>101.568696155255</c:v>
                </c:pt>
                <c:pt idx="8083">
                  <c:v>101.666044331967</c:v>
                </c:pt>
                <c:pt idx="8084">
                  <c:v>101.763392405134</c:v>
                </c:pt>
                <c:pt idx="8085">
                  <c:v>101.86074037495101</c:v>
                </c:pt>
                <c:pt idx="8086">
                  <c:v>101.958088241608</c:v>
                </c:pt>
                <c:pt idx="8087">
                  <c:v>102.055436005297</c:v>
                </c:pt>
                <c:pt idx="8088">
                  <c:v>102.15278366621</c:v>
                </c:pt>
                <c:pt idx="8089">
                  <c:v>102.250131224535</c:v>
                </c:pt>
                <c:pt idx="8090">
                  <c:v>102.34747868045901</c:v>
                </c:pt>
                <c:pt idx="8091">
                  <c:v>102.444826034168</c:v>
                </c:pt>
                <c:pt idx="8092">
                  <c:v>102.542173285847</c:v>
                </c:pt>
                <c:pt idx="8093">
                  <c:v>102.63952043568101</c:v>
                </c:pt>
                <c:pt idx="8094">
                  <c:v>102.736867483853</c:v>
                </c:pt>
                <c:pt idx="8095">
                  <c:v>102.834214430546</c:v>
                </c:pt>
                <c:pt idx="8096">
                  <c:v>102.931561275945</c:v>
                </c:pt>
                <c:pt idx="8097">
                  <c:v>103.028908020231</c:v>
                </c:pt>
                <c:pt idx="8098">
                  <c:v>103.126254663586</c:v>
                </c:pt>
                <c:pt idx="8099">
                  <c:v>103.22360120619101</c:v>
                </c:pt>
                <c:pt idx="8100">
                  <c:v>103.320947648227</c:v>
                </c:pt>
                <c:pt idx="8101">
                  <c:v>103.418293989875</c:v>
                </c:pt>
                <c:pt idx="8102">
                  <c:v>103.515640231315</c:v>
                </c:pt>
                <c:pt idx="8103">
                  <c:v>103.612986372724</c:v>
                </c:pt>
                <c:pt idx="8104">
                  <c:v>103.710332414276</c:v>
                </c:pt>
                <c:pt idx="8105">
                  <c:v>103.807678356145</c:v>
                </c:pt>
                <c:pt idx="8106">
                  <c:v>103.90502419850201</c:v>
                </c:pt>
                <c:pt idx="8107">
                  <c:v>104.002369941521</c:v>
                </c:pt>
                <c:pt idx="8108">
                  <c:v>104.099715585376</c:v>
                </c:pt>
                <c:pt idx="8109">
                  <c:v>104.197061130237</c:v>
                </c:pt>
                <c:pt idx="8110">
                  <c:v>104.29440657628</c:v>
                </c:pt>
                <c:pt idx="8111">
                  <c:v>104.391751923676</c:v>
                </c:pt>
                <c:pt idx="8112">
                  <c:v>104.4890971726</c:v>
                </c:pt>
                <c:pt idx="8113">
                  <c:v>104.58644232322401</c:v>
                </c:pt>
                <c:pt idx="8114">
                  <c:v>104.68378737572201</c:v>
                </c:pt>
                <c:pt idx="8115">
                  <c:v>104.781132330267</c:v>
                </c:pt>
                <c:pt idx="8116">
                  <c:v>104.87847718703399</c:v>
                </c:pt>
                <c:pt idx="8117">
                  <c:v>104.975821946195</c:v>
                </c:pt>
                <c:pt idx="8118">
                  <c:v>105.073166607925</c:v>
                </c:pt>
                <c:pt idx="8119">
                  <c:v>105.170511172402</c:v>
                </c:pt>
                <c:pt idx="8120">
                  <c:v>105.267855639803</c:v>
                </c:pt>
                <c:pt idx="8121">
                  <c:v>105.365200010308</c:v>
                </c:pt>
                <c:pt idx="8122">
                  <c:v>105.462544284095</c:v>
                </c:pt>
                <c:pt idx="8123">
                  <c:v>105.559888461341</c:v>
                </c:pt>
                <c:pt idx="8124">
                  <c:v>105.657232542226</c:v>
                </c:pt>
                <c:pt idx="8125">
                  <c:v>105.754576526926</c:v>
                </c:pt>
                <c:pt idx="8126">
                  <c:v>105.851920415621</c:v>
                </c:pt>
                <c:pt idx="8127">
                  <c:v>105.949264208489</c:v>
                </c:pt>
                <c:pt idx="8128">
                  <c:v>106.046607905708</c:v>
                </c:pt>
                <c:pt idx="8129">
                  <c:v>106.14395150745</c:v>
                </c:pt>
                <c:pt idx="8130">
                  <c:v>106.241295013882</c:v>
                </c:pt>
                <c:pt idx="8131">
                  <c:v>106.338638425168</c:v>
                </c:pt>
                <c:pt idx="8132">
                  <c:v>106.43598174147201</c:v>
                </c:pt>
                <c:pt idx="8133">
                  <c:v>106.53332496295801</c:v>
                </c:pt>
                <c:pt idx="8134">
                  <c:v>106.63066808979001</c:v>
                </c:pt>
                <c:pt idx="8135">
                  <c:v>106.72801112213099</c:v>
                </c:pt>
                <c:pt idx="8136">
                  <c:v>106.82535406014399</c:v>
                </c:pt>
                <c:pt idx="8137">
                  <c:v>106.92269690399</c:v>
                </c:pt>
                <c:pt idx="8138">
                  <c:v>107.020039653832</c:v>
                </c:pt>
                <c:pt idx="8139">
                  <c:v>107.117382309832</c:v>
                </c:pt>
                <c:pt idx="8140">
                  <c:v>107.21472487215</c:v>
                </c:pt>
                <c:pt idx="8141">
                  <c:v>107.312067340947</c:v>
                </c:pt>
                <c:pt idx="8142">
                  <c:v>107.409409716385</c:v>
                </c:pt>
                <c:pt idx="8143">
                  <c:v>107.506751998621</c:v>
                </c:pt>
                <c:pt idx="8144">
                  <c:v>107.604094187817</c:v>
                </c:pt>
                <c:pt idx="8145">
                  <c:v>107.701436284133</c:v>
                </c:pt>
                <c:pt idx="8146">
                  <c:v>107.798778287728</c:v>
                </c:pt>
                <c:pt idx="8147">
                  <c:v>107.896120198764</c:v>
                </c:pt>
                <c:pt idx="8148">
                  <c:v>107.99346201740001</c:v>
                </c:pt>
                <c:pt idx="8149">
                  <c:v>108.090803743796</c:v>
                </c:pt>
                <c:pt idx="8150">
                  <c:v>108.188145378109</c:v>
                </c:pt>
                <c:pt idx="8151">
                  <c:v>108.285486920499</c:v>
                </c:pt>
                <c:pt idx="8152">
                  <c:v>108.38282837112401</c:v>
                </c:pt>
                <c:pt idx="8153">
                  <c:v>108.480169730141</c:v>
                </c:pt>
                <c:pt idx="8154">
                  <c:v>108.57751099770699</c:v>
                </c:pt>
                <c:pt idx="8155">
                  <c:v>108.67485217398</c:v>
                </c:pt>
                <c:pt idx="8156">
                  <c:v>108.772193259123</c:v>
                </c:pt>
                <c:pt idx="8157">
                  <c:v>108.8695342533</c:v>
                </c:pt>
                <c:pt idx="8158">
                  <c:v>108.96687515667099</c:v>
                </c:pt>
                <c:pt idx="8159">
                  <c:v>109.064215969401</c:v>
                </c:pt>
                <c:pt idx="8160">
                  <c:v>109.161556691648</c:v>
                </c:pt>
                <c:pt idx="8161">
                  <c:v>109.258897323574</c:v>
                </c:pt>
                <c:pt idx="8162">
                  <c:v>109.356237865338</c:v>
                </c:pt>
                <c:pt idx="8163">
                  <c:v>109.45357831709801</c:v>
                </c:pt>
                <c:pt idx="8164">
                  <c:v>109.550918679012</c:v>
                </c:pt>
                <c:pt idx="8165">
                  <c:v>109.64825895123499</c:v>
                </c:pt>
                <c:pt idx="8166">
                  <c:v>109.74559913392299</c:v>
                </c:pt>
                <c:pt idx="8167">
                  <c:v>109.842939227231</c:v>
                </c:pt>
                <c:pt idx="8168">
                  <c:v>109.940279231313</c:v>
                </c:pt>
                <c:pt idx="8169">
                  <c:v>110.037619146322</c:v>
                </c:pt>
                <c:pt idx="8170">
                  <c:v>110.134958972411</c:v>
                </c:pt>
                <c:pt idx="8171">
                  <c:v>110.23229870973</c:v>
                </c:pt>
                <c:pt idx="8172">
                  <c:v>110.32963835843</c:v>
                </c:pt>
                <c:pt idx="8173">
                  <c:v>110.42697791866</c:v>
                </c:pt>
                <c:pt idx="8174">
                  <c:v>110.52431739057</c:v>
                </c:pt>
                <c:pt idx="8175">
                  <c:v>110.62165677430799</c:v>
                </c:pt>
                <c:pt idx="8176">
                  <c:v>110.71899607002</c:v>
                </c:pt>
                <c:pt idx="8177">
                  <c:v>110.81633527785399</c:v>
                </c:pt>
                <c:pt idx="8178">
                  <c:v>110.913674397953</c:v>
                </c:pt>
                <c:pt idx="8179">
                  <c:v>111.011013430464</c:v>
                </c:pt>
                <c:pt idx="8180">
                  <c:v>111.10835237552899</c:v>
                </c:pt>
                <c:pt idx="8181">
                  <c:v>111.20569123329101</c:v>
                </c:pt>
                <c:pt idx="8182">
                  <c:v>111.303030003893</c:v>
                </c:pt>
                <c:pt idx="8183">
                  <c:v>111.400368687479</c:v>
                </c:pt>
                <c:pt idx="8184">
                  <c:v>111.497707284198</c:v>
                </c:pt>
                <c:pt idx="8185">
                  <c:v>111.59504579420199</c:v>
                </c:pt>
                <c:pt idx="8186">
                  <c:v>111.69238421764</c:v>
                </c:pt>
                <c:pt idx="8187">
                  <c:v>111.789722554663</c:v>
                </c:pt>
                <c:pt idx="8188">
                  <c:v>111.887060805423</c:v>
                </c:pt>
                <c:pt idx="8189">
                  <c:v>111.98439897007</c:v>
                </c:pt>
                <c:pt idx="8190">
                  <c:v>112.081737048755</c:v>
                </c:pt>
                <c:pt idx="8191">
                  <c:v>112.17907504162901</c:v>
                </c:pt>
                <c:pt idx="8192">
                  <c:v>112.276412948844</c:v>
                </c:pt>
                <c:pt idx="8193">
                  <c:v>112.373750770551</c:v>
                </c:pt>
                <c:pt idx="8194">
                  <c:v>112.471088506901</c:v>
                </c:pt>
                <c:pt idx="8195">
                  <c:v>112.568426158047</c:v>
                </c:pt>
                <c:pt idx="8196">
                  <c:v>112.665763724139</c:v>
                </c:pt>
                <c:pt idx="8197">
                  <c:v>112.76310120532899</c:v>
                </c:pt>
                <c:pt idx="8198">
                  <c:v>112.860438601769</c:v>
                </c:pt>
                <c:pt idx="8199">
                  <c:v>112.957775913612</c:v>
                </c:pt>
                <c:pt idx="8200">
                  <c:v>113.05511314100301</c:v>
                </c:pt>
                <c:pt idx="8201">
                  <c:v>113.152450284084</c:v>
                </c:pt>
                <c:pt idx="8202">
                  <c:v>113.249787342996</c:v>
                </c:pt>
                <c:pt idx="8203">
                  <c:v>113.347124317881</c:v>
                </c:pt>
                <c:pt idx="8204">
                  <c:v>113.44446120887901</c:v>
                </c:pt>
                <c:pt idx="8205">
                  <c:v>113.541798016134</c:v>
                </c:pt>
                <c:pt idx="8206">
                  <c:v>113.63913473978801</c:v>
                </c:pt>
                <c:pt idx="8207">
                  <c:v>113.73647137998201</c:v>
                </c:pt>
                <c:pt idx="8208">
                  <c:v>113.833807936859</c:v>
                </c:pt>
                <c:pt idx="8209">
                  <c:v>113.931144410562</c:v>
                </c:pt>
                <c:pt idx="8210">
                  <c:v>114.02848080123501</c:v>
                </c:pt>
                <c:pt idx="8211">
                  <c:v>114.125817109021</c:v>
                </c:pt>
                <c:pt idx="8212">
                  <c:v>114.223153334065</c:v>
                </c:pt>
                <c:pt idx="8213">
                  <c:v>114.320489476511</c:v>
                </c:pt>
                <c:pt idx="8214">
                  <c:v>114.41782553650199</c:v>
                </c:pt>
                <c:pt idx="8215">
                  <c:v>114.515161514181</c:v>
                </c:pt>
                <c:pt idx="8216">
                  <c:v>114.61249740968999</c:v>
                </c:pt>
                <c:pt idx="8217">
                  <c:v>114.70983322316999</c:v>
                </c:pt>
                <c:pt idx="8218">
                  <c:v>114.807168954763</c:v>
                </c:pt>
                <c:pt idx="8219">
                  <c:v>114.90450460461</c:v>
                </c:pt>
                <c:pt idx="8220">
                  <c:v>115.00184017285</c:v>
                </c:pt>
                <c:pt idx="8221">
                  <c:v>115.099175659624</c:v>
                </c:pt>
                <c:pt idx="8222">
                  <c:v>115.196511065069</c:v>
                </c:pt>
                <c:pt idx="8223">
                  <c:v>115.293846389324</c:v>
                </c:pt>
                <c:pt idx="8224">
                  <c:v>115.391181632528</c:v>
                </c:pt>
                <c:pt idx="8225">
                  <c:v>115.488516794818</c:v>
                </c:pt>
                <c:pt idx="8226">
                  <c:v>115.58585187633</c:v>
                </c:pt>
                <c:pt idx="8227">
                  <c:v>115.6831868772</c:v>
                </c:pt>
                <c:pt idx="8228">
                  <c:v>115.780521797558</c:v>
                </c:pt>
                <c:pt idx="8229">
                  <c:v>115.877856637535</c:v>
                </c:pt>
                <c:pt idx="8230">
                  <c:v>115.97519139725701</c:v>
                </c:pt>
                <c:pt idx="8231">
                  <c:v>116.072526076852</c:v>
                </c:pt>
                <c:pt idx="8232">
                  <c:v>116.16986067644901</c:v>
                </c:pt>
                <c:pt idx="8233">
                  <c:v>116.267195196174</c:v>
                </c:pt>
                <c:pt idx="8234">
                  <c:v>116.364529636155</c:v>
                </c:pt>
                <c:pt idx="8235">
                  <c:v>116.461863996517</c:v>
                </c:pt>
                <c:pt idx="8236">
                  <c:v>116.559198277389</c:v>
                </c:pt>
                <c:pt idx="8237">
                  <c:v>116.656532478901</c:v>
                </c:pt>
                <c:pt idx="8238">
                  <c:v>116.753866601187</c:v>
                </c:pt>
                <c:pt idx="8239">
                  <c:v>116.85120064438</c:v>
                </c:pt>
                <c:pt idx="8240">
                  <c:v>116.948534608613</c:v>
                </c:pt>
                <c:pt idx="8241">
                  <c:v>117.045868494017</c:v>
                </c:pt>
                <c:pt idx="8242">
                  <c:v>117.14320230072499</c:v>
                </c:pt>
                <c:pt idx="8243">
                  <c:v>117.240536028869</c:v>
                </c:pt>
                <c:pt idx="8244">
                  <c:v>117.33786967858001</c:v>
                </c:pt>
                <c:pt idx="8245">
                  <c:v>117.435203249989</c:v>
                </c:pt>
                <c:pt idx="8246">
                  <c:v>117.532536743229</c:v>
                </c:pt>
                <c:pt idx="8247">
                  <c:v>117.629870158429</c:v>
                </c:pt>
                <c:pt idx="8248">
                  <c:v>117.72720349572199</c:v>
                </c:pt>
                <c:pt idx="8249">
                  <c:v>117.824536755236</c:v>
                </c:pt>
                <c:pt idx="8250">
                  <c:v>117.92186993710401</c:v>
                </c:pt>
                <c:pt idx="8251">
                  <c:v>118.01920304145401</c:v>
                </c:pt>
                <c:pt idx="8252">
                  <c:v>118.116536068416</c:v>
                </c:pt>
                <c:pt idx="8253">
                  <c:v>118.213869018122</c:v>
                </c:pt>
                <c:pt idx="8254">
                  <c:v>118.311201890699</c:v>
                </c:pt>
                <c:pt idx="8255">
                  <c:v>118.40853468627699</c:v>
                </c:pt>
                <c:pt idx="8256">
                  <c:v>118.50586740498601</c:v>
                </c:pt>
                <c:pt idx="8257">
                  <c:v>118.60320004695301</c:v>
                </c:pt>
                <c:pt idx="8258">
                  <c:v>118.700532612308</c:v>
                </c:pt>
                <c:pt idx="8259">
                  <c:v>118.79786510117999</c:v>
                </c:pt>
                <c:pt idx="8260">
                  <c:v>118.895197513695</c:v>
                </c:pt>
                <c:pt idx="8261">
                  <c:v>118.992529849983</c:v>
                </c:pt>
                <c:pt idx="8262">
                  <c:v>119.08986211017201</c:v>
                </c:pt>
                <c:pt idx="8263">
                  <c:v>119.187194294393</c:v>
                </c:pt>
                <c:pt idx="8264">
                  <c:v>119.284526402775</c:v>
                </c:pt>
                <c:pt idx="8265">
                  <c:v>119.381858435448</c:v>
                </c:pt>
                <c:pt idx="8266">
                  <c:v>119.479190392541</c:v>
                </c:pt>
                <c:pt idx="8267">
                  <c:v>119.576522274184</c:v>
                </c:pt>
                <c:pt idx="8268">
                  <c:v>119.673854080505</c:v>
                </c:pt>
                <c:pt idx="8269">
                  <c:v>119.771185811634</c:v>
                </c:pt>
                <c:pt idx="8270">
                  <c:v>119.86851746769899</c:v>
                </c:pt>
                <c:pt idx="8271">
                  <c:v>119.965849048829</c:v>
                </c:pt>
                <c:pt idx="8272">
                  <c:v>120.06318055515101</c:v>
                </c:pt>
                <c:pt idx="8273">
                  <c:v>120.16051198679401</c:v>
                </c:pt>
                <c:pt idx="8274">
                  <c:v>120.257843343885</c:v>
                </c:pt>
                <c:pt idx="8275">
                  <c:v>120.355174626552</c:v>
                </c:pt>
                <c:pt idx="8276">
                  <c:v>120.452505834921</c:v>
                </c:pt>
                <c:pt idx="8277">
                  <c:v>120.549836969118</c:v>
                </c:pt>
                <c:pt idx="8278">
                  <c:v>120.647168029269</c:v>
                </c:pt>
                <c:pt idx="8279">
                  <c:v>120.74449901550101</c:v>
                </c:pt>
                <c:pt idx="8280">
                  <c:v>120.84182992793799</c:v>
                </c:pt>
                <c:pt idx="8281">
                  <c:v>120.939160766706</c:v>
                </c:pt>
                <c:pt idx="8282">
                  <c:v>121.03649153193</c:v>
                </c:pt>
                <c:pt idx="8283">
                  <c:v>121.133822223734</c:v>
                </c:pt>
                <c:pt idx="8284">
                  <c:v>121.231152842242</c:v>
                </c:pt>
                <c:pt idx="8285">
                  <c:v>121.328483387579</c:v>
                </c:pt>
                <c:pt idx="8286">
                  <c:v>121.42581385986399</c:v>
                </c:pt>
                <c:pt idx="8287">
                  <c:v>121.523144259218</c:v>
                </c:pt>
                <c:pt idx="8288">
                  <c:v>121.62047458575999</c:v>
                </c:pt>
                <c:pt idx="8289">
                  <c:v>121.71780483961</c:v>
                </c:pt>
                <c:pt idx="8290">
                  <c:v>121.815135020886</c:v>
                </c:pt>
                <c:pt idx="8291">
                  <c:v>121.912465129707</c:v>
                </c:pt>
                <c:pt idx="8292">
                  <c:v>122.009795166191</c:v>
                </c:pt>
                <c:pt idx="8293">
                  <c:v>122.107125130455</c:v>
                </c:pt>
                <c:pt idx="8294">
                  <c:v>122.20445502261801</c:v>
                </c:pt>
                <c:pt idx="8295">
                  <c:v>122.301784842795</c:v>
                </c:pt>
                <c:pt idx="8296">
                  <c:v>122.399114591104</c:v>
                </c:pt>
                <c:pt idx="8297">
                  <c:v>122.49644426766</c:v>
                </c:pt>
                <c:pt idx="8298">
                  <c:v>122.59377387258</c:v>
                </c:pt>
                <c:pt idx="8299">
                  <c:v>122.69110340597901</c:v>
                </c:pt>
                <c:pt idx="8300">
                  <c:v>122.78843286797201</c:v>
                </c:pt>
                <c:pt idx="8301">
                  <c:v>122.88576225867401</c:v>
                </c:pt>
                <c:pt idx="8302">
                  <c:v>122.983091578201</c:v>
                </c:pt>
                <c:pt idx="8303">
                  <c:v>123.080420826669</c:v>
                </c:pt>
                <c:pt idx="8304">
                  <c:v>123.177750004194</c:v>
                </c:pt>
                <c:pt idx="8305">
                  <c:v>123.275079110894</c:v>
                </c:pt>
                <c:pt idx="8306">
                  <c:v>123.372408146889</c:v>
                </c:pt>
                <c:pt idx="8307">
                  <c:v>123.46973711229801</c:v>
                </c:pt>
                <c:pt idx="8308">
                  <c:v>123.567066007241</c:v>
                </c:pt>
                <c:pt idx="8309">
                  <c:v>123.664394831835</c:v>
                </c:pt>
                <c:pt idx="8310">
                  <c:v>123.76172358620001</c:v>
                </c:pt>
                <c:pt idx="8311">
                  <c:v>123.859052270454</c:v>
                </c:pt>
                <c:pt idx="8312">
                  <c:v>123.956380884713</c:v>
                </c:pt>
                <c:pt idx="8313">
                  <c:v>124.05370942909499</c:v>
                </c:pt>
                <c:pt idx="8314">
                  <c:v>124.15103790371801</c:v>
                </c:pt>
                <c:pt idx="8315">
                  <c:v>124.248366308698</c:v>
                </c:pt>
                <c:pt idx="8316">
                  <c:v>124.345694644152</c:v>
                </c:pt>
                <c:pt idx="8317">
                  <c:v>124.44302291019601</c:v>
                </c:pt>
                <c:pt idx="8318">
                  <c:v>124.540351106945</c:v>
                </c:pt>
                <c:pt idx="8319">
                  <c:v>124.63767923451501</c:v>
                </c:pt>
                <c:pt idx="8320">
                  <c:v>124.735007293021</c:v>
                </c:pt>
                <c:pt idx="8321">
                  <c:v>124.83233528257701</c:v>
                </c:pt>
                <c:pt idx="8322">
                  <c:v>124.92966320329801</c:v>
                </c:pt>
                <c:pt idx="8323">
                  <c:v>125.026991055295</c:v>
                </c:pt>
                <c:pt idx="8324">
                  <c:v>125.124318838684</c:v>
                </c:pt>
                <c:pt idx="8325">
                  <c:v>125.221646553577</c:v>
                </c:pt>
                <c:pt idx="8326">
                  <c:v>125.318974200087</c:v>
                </c:pt>
                <c:pt idx="8327">
                  <c:v>125.416301778327</c:v>
                </c:pt>
                <c:pt idx="8328">
                  <c:v>125.513629288408</c:v>
                </c:pt>
                <c:pt idx="8329">
                  <c:v>125.610956730442</c:v>
                </c:pt>
                <c:pt idx="8330">
                  <c:v>125.70828410454099</c:v>
                </c:pt>
                <c:pt idx="8331">
                  <c:v>125.805611410818</c:v>
                </c:pt>
                <c:pt idx="8332">
                  <c:v>125.902938649383</c:v>
                </c:pt>
                <c:pt idx="8333">
                  <c:v>126.000265820351</c:v>
                </c:pt>
                <c:pt idx="8334">
                  <c:v>126.097592923836</c:v>
                </c:pt>
                <c:pt idx="8335">
                  <c:v>126.19491995995099</c:v>
                </c:pt>
                <c:pt idx="8336">
                  <c:v>126.29224692880901</c:v>
                </c:pt>
                <c:pt idx="8337">
                  <c:v>126.38957383052499</c:v>
                </c:pt>
                <c:pt idx="8338">
                  <c:v>126.486900665212</c:v>
                </c:pt>
                <c:pt idx="8339">
                  <c:v>126.584227432983</c:v>
                </c:pt>
                <c:pt idx="8340">
                  <c:v>126.681554133953</c:v>
                </c:pt>
                <c:pt idx="8341">
                  <c:v>126.778880768232</c:v>
                </c:pt>
                <c:pt idx="8342">
                  <c:v>126.876207335926</c:v>
                </c:pt>
                <c:pt idx="8343">
                  <c:v>126.97353383714101</c:v>
                </c:pt>
                <c:pt idx="8344">
                  <c:v>127.070860271982</c:v>
                </c:pt>
                <c:pt idx="8345">
                  <c:v>127.168186640554</c:v>
                </c:pt>
                <c:pt idx="8346">
                  <c:v>127.265512942961</c:v>
                </c:pt>
                <c:pt idx="8347">
                  <c:v>127.36283917930901</c:v>
                </c:pt>
                <c:pt idx="8348">
                  <c:v>127.460165349701</c:v>
                </c:pt>
                <c:pt idx="8349">
                  <c:v>127.55749145424301</c:v>
                </c:pt>
                <c:pt idx="8350">
                  <c:v>127.654817493038</c:v>
                </c:pt>
                <c:pt idx="8351">
                  <c:v>127.752143466191</c:v>
                </c:pt>
                <c:pt idx="8352">
                  <c:v>127.849469373804</c:v>
                </c:pt>
                <c:pt idx="8353">
                  <c:v>127.94679521598199</c:v>
                </c:pt>
                <c:pt idx="8354">
                  <c:v>128.04412099282899</c:v>
                </c:pt>
                <c:pt idx="8355">
                  <c:v>128.141446704446</c:v>
                </c:pt>
                <c:pt idx="8356">
                  <c:v>128.23877235093801</c:v>
                </c:pt>
                <c:pt idx="8357">
                  <c:v>128.336097932407</c:v>
                </c:pt>
                <c:pt idx="8358">
                  <c:v>128.43342344895899</c:v>
                </c:pt>
                <c:pt idx="8359">
                  <c:v>128.53074890069701</c:v>
                </c:pt>
                <c:pt idx="8360">
                  <c:v>128.628074287727</c:v>
                </c:pt>
                <c:pt idx="8361">
                  <c:v>128.725399610154</c:v>
                </c:pt>
                <c:pt idx="8362">
                  <c:v>128.822724868081</c:v>
                </c:pt>
                <c:pt idx="8363">
                  <c:v>128.92005006161401</c:v>
                </c:pt>
                <c:pt idx="8364">
                  <c:v>129.01737519085799</c:v>
                </c:pt>
                <c:pt idx="8365">
                  <c:v>129.11470025591501</c:v>
                </c:pt>
                <c:pt idx="8366">
                  <c:v>129.21202525689401</c:v>
                </c:pt>
                <c:pt idx="8367">
                  <c:v>129.30935019389699</c:v>
                </c:pt>
                <c:pt idx="8368">
                  <c:v>129.40667506703201</c:v>
                </c:pt>
                <c:pt idx="8369">
                  <c:v>129.5039998764</c:v>
                </c:pt>
                <c:pt idx="8370">
                  <c:v>129.601324622101</c:v>
                </c:pt>
                <c:pt idx="8371">
                  <c:v>129.69864930423401</c:v>
                </c:pt>
                <c:pt idx="8372">
                  <c:v>129.79597392289801</c:v>
                </c:pt>
                <c:pt idx="8373">
                  <c:v>129.89329847819201</c:v>
                </c:pt>
                <c:pt idx="8374">
                  <c:v>129.99062297021399</c:v>
                </c:pt>
                <c:pt idx="8375">
                  <c:v>130.08794739906401</c:v>
                </c:pt>
                <c:pt idx="8376">
                  <c:v>130.18527176483701</c:v>
                </c:pt>
                <c:pt idx="8377">
                  <c:v>130.28259606763299</c:v>
                </c:pt>
                <c:pt idx="8378">
                  <c:v>130.37992030754901</c:v>
                </c:pt>
                <c:pt idx="8379">
                  <c:v>130.47724448468199</c:v>
                </c:pt>
                <c:pt idx="8380">
                  <c:v>130.57456859912801</c:v>
                </c:pt>
                <c:pt idx="8381">
                  <c:v>130.671892650986</c:v>
                </c:pt>
                <c:pt idx="8382">
                  <c:v>130.76921664035001</c:v>
                </c:pt>
                <c:pt idx="8383">
                  <c:v>130.866540567317</c:v>
                </c:pt>
                <c:pt idx="8384">
                  <c:v>130.96386443198401</c:v>
                </c:pt>
                <c:pt idx="8385">
                  <c:v>131.06118823444501</c:v>
                </c:pt>
                <c:pt idx="8386">
                  <c:v>131.15851197479699</c:v>
                </c:pt>
                <c:pt idx="8387">
                  <c:v>131.255835653134</c:v>
                </c:pt>
                <c:pt idx="8388">
                  <c:v>131.35315926955201</c:v>
                </c:pt>
                <c:pt idx="8389">
                  <c:v>131.45048282414399</c:v>
                </c:pt>
                <c:pt idx="8390">
                  <c:v>131.54780631700601</c:v>
                </c:pt>
                <c:pt idx="8391">
                  <c:v>131.645129748231</c:v>
                </c:pt>
                <c:pt idx="8392">
                  <c:v>131.74245311791401</c:v>
                </c:pt>
                <c:pt idx="8393">
                  <c:v>131.83977642614801</c:v>
                </c:pt>
                <c:pt idx="8394">
                  <c:v>131.93709967302701</c:v>
                </c:pt>
                <c:pt idx="8395">
                  <c:v>132.03442285864401</c:v>
                </c:pt>
                <c:pt idx="8396">
                  <c:v>132.131745983093</c:v>
                </c:pt>
                <c:pt idx="8397">
                  <c:v>132.229069046468</c:v>
                </c:pt>
                <c:pt idx="8398">
                  <c:v>132.32639204886701</c:v>
                </c:pt>
                <c:pt idx="8399">
                  <c:v>132.42371499039101</c:v>
                </c:pt>
                <c:pt idx="8400">
                  <c:v>132.52103787114001</c:v>
                </c:pt>
                <c:pt idx="8401">
                  <c:v>132.61836069121401</c:v>
                </c:pt>
                <c:pt idx="8402">
                  <c:v>132.71568345071199</c:v>
                </c:pt>
                <c:pt idx="8403">
                  <c:v>132.813006149735</c:v>
                </c:pt>
                <c:pt idx="8404">
                  <c:v>132.91032878838001</c:v>
                </c:pt>
                <c:pt idx="8405">
                  <c:v>133.00765136674701</c:v>
                </c:pt>
                <c:pt idx="8406">
                  <c:v>133.10497388493599</c:v>
                </c:pt>
                <c:pt idx="8407">
                  <c:v>133.202296343043</c:v>
                </c:pt>
                <c:pt idx="8408">
                  <c:v>133.29961874116799</c:v>
                </c:pt>
                <c:pt idx="8409">
                  <c:v>133.39694107941</c:v>
                </c:pt>
                <c:pt idx="8410">
                  <c:v>133.49426335786799</c:v>
                </c:pt>
                <c:pt idx="8411">
                  <c:v>133.59158557664301</c:v>
                </c:pt>
                <c:pt idx="8412">
                  <c:v>133.688907735833</c:v>
                </c:pt>
                <c:pt idx="8413">
                  <c:v>133.786229835537</c:v>
                </c:pt>
                <c:pt idx="8414">
                  <c:v>133.88355187585501</c:v>
                </c:pt>
                <c:pt idx="8415">
                  <c:v>133.98087385688601</c:v>
                </c:pt>
                <c:pt idx="8416">
                  <c:v>134.07819577872701</c:v>
                </c:pt>
                <c:pt idx="8417">
                  <c:v>134.175517641477</c:v>
                </c:pt>
                <c:pt idx="8418">
                  <c:v>134.272839445236</c:v>
                </c:pt>
                <c:pt idx="8419">
                  <c:v>134.370161190099</c:v>
                </c:pt>
                <c:pt idx="8420">
                  <c:v>134.467482876166</c:v>
                </c:pt>
                <c:pt idx="8421">
                  <c:v>134.56480450353399</c:v>
                </c:pt>
                <c:pt idx="8422">
                  <c:v>134.6621260723</c:v>
                </c:pt>
                <c:pt idx="8423">
                  <c:v>134.75944758256199</c:v>
                </c:pt>
                <c:pt idx="8424">
                  <c:v>134.856769034417</c:v>
                </c:pt>
                <c:pt idx="8425">
                  <c:v>134.954090427962</c:v>
                </c:pt>
                <c:pt idx="8426">
                  <c:v>135.05141176329201</c:v>
                </c:pt>
                <c:pt idx="8427">
                  <c:v>135.14873304049999</c:v>
                </c:pt>
                <c:pt idx="8428">
                  <c:v>135.24605425967499</c:v>
                </c:pt>
                <c:pt idx="8429">
                  <c:v>135.34337542090799</c:v>
                </c:pt>
                <c:pt idx="8430">
                  <c:v>135.44069652428701</c:v>
                </c:pt>
                <c:pt idx="8431">
                  <c:v>135.538017569902</c:v>
                </c:pt>
                <c:pt idx="8432">
                  <c:v>135.635338557843</c:v>
                </c:pt>
                <c:pt idx="8433">
                  <c:v>135.73265948819801</c:v>
                </c:pt>
                <c:pt idx="8434">
                  <c:v>135.82998036105499</c:v>
                </c:pt>
                <c:pt idx="8435">
                  <c:v>135.92730117650399</c:v>
                </c:pt>
                <c:pt idx="8436">
                  <c:v>136.02462193463299</c:v>
                </c:pt>
                <c:pt idx="8437">
                  <c:v>136.12194263552999</c:v>
                </c:pt>
                <c:pt idx="8438">
                  <c:v>136.21926327928401</c:v>
                </c:pt>
                <c:pt idx="8439">
                  <c:v>136.31658386598201</c:v>
                </c:pt>
                <c:pt idx="8440">
                  <c:v>136.413904395712</c:v>
                </c:pt>
                <c:pt idx="8441">
                  <c:v>136.51122486856201</c:v>
                </c:pt>
                <c:pt idx="8442">
                  <c:v>136.608545284619</c:v>
                </c:pt>
                <c:pt idx="8443">
                  <c:v>136.705865643972</c:v>
                </c:pt>
                <c:pt idx="8444">
                  <c:v>136.80318594670601</c:v>
                </c:pt>
                <c:pt idx="8445">
                  <c:v>136.90050619291</c:v>
                </c:pt>
                <c:pt idx="8446">
                  <c:v>136.99782638267001</c:v>
                </c:pt>
                <c:pt idx="8447">
                  <c:v>137.09514651607299</c:v>
                </c:pt>
                <c:pt idx="8448">
                  <c:v>137.19246659320501</c:v>
                </c:pt>
                <c:pt idx="8449">
                  <c:v>137.289786614154</c:v>
                </c:pt>
                <c:pt idx="8450">
                  <c:v>137.387106579006</c:v>
                </c:pt>
                <c:pt idx="8451">
                  <c:v>137.48442648784601</c:v>
                </c:pt>
                <c:pt idx="8452">
                  <c:v>137.58174634076099</c:v>
                </c:pt>
                <c:pt idx="8453">
                  <c:v>137.679066137836</c:v>
                </c:pt>
                <c:pt idx="8454">
                  <c:v>137.776385879158</c:v>
                </c:pt>
                <c:pt idx="8455">
                  <c:v>137.87370556481301</c:v>
                </c:pt>
                <c:pt idx="8456">
                  <c:v>137.97102519488499</c:v>
                </c:pt>
                <c:pt idx="8457">
                  <c:v>138.06834476946199</c:v>
                </c:pt>
                <c:pt idx="8458">
                  <c:v>138.16566428862899</c:v>
                </c:pt>
                <c:pt idx="8459">
                  <c:v>138.262983752472</c:v>
                </c:pt>
                <c:pt idx="8460">
                  <c:v>138.36030316107301</c:v>
                </c:pt>
                <c:pt idx="8461">
                  <c:v>138.457622514517</c:v>
                </c:pt>
                <c:pt idx="8462">
                  <c:v>138.55494181288799</c:v>
                </c:pt>
                <c:pt idx="8463">
                  <c:v>138.65226105627099</c:v>
                </c:pt>
                <c:pt idx="8464">
                  <c:v>138.74958024474901</c:v>
                </c:pt>
                <c:pt idx="8465">
                  <c:v>138.84689937840699</c:v>
                </c:pt>
                <c:pt idx="8466">
                  <c:v>138.94421845732799</c:v>
                </c:pt>
                <c:pt idx="8467">
                  <c:v>139.04153748159601</c:v>
                </c:pt>
                <c:pt idx="8468">
                  <c:v>139.13885645129301</c:v>
                </c:pt>
                <c:pt idx="8469">
                  <c:v>139.23617536650201</c:v>
                </c:pt>
                <c:pt idx="8470">
                  <c:v>139.333494227307</c:v>
                </c:pt>
                <c:pt idx="8471">
                  <c:v>139.43081303379</c:v>
                </c:pt>
                <c:pt idx="8472">
                  <c:v>139.52813178603199</c:v>
                </c:pt>
                <c:pt idx="8473">
                  <c:v>139.62545048411599</c:v>
                </c:pt>
                <c:pt idx="8474">
                  <c:v>139.72276912812401</c:v>
                </c:pt>
                <c:pt idx="8475">
                  <c:v>139.82008771813599</c:v>
                </c:pt>
                <c:pt idx="8476">
                  <c:v>139.917406254235</c:v>
                </c:pt>
                <c:pt idx="8477">
                  <c:v>140.01472473650099</c:v>
                </c:pt>
                <c:pt idx="8478">
                  <c:v>140.112043165015</c:v>
                </c:pt>
                <c:pt idx="8479">
                  <c:v>140.20936153985801</c:v>
                </c:pt>
                <c:pt idx="8480">
                  <c:v>140.30667986111001</c:v>
                </c:pt>
                <c:pt idx="8481">
                  <c:v>140.40399812884999</c:v>
                </c:pt>
                <c:pt idx="8482">
                  <c:v>140.501316343159</c:v>
                </c:pt>
                <c:pt idx="8483">
                  <c:v>140.598634504117</c:v>
                </c:pt>
                <c:pt idx="8484">
                  <c:v>140.69595261180299</c:v>
                </c:pt>
                <c:pt idx="8485">
                  <c:v>140.793270666295</c:v>
                </c:pt>
                <c:pt idx="8486">
                  <c:v>140.890588667673</c:v>
                </c:pt>
                <c:pt idx="8487">
                  <c:v>140.98790661601601</c:v>
                </c:pt>
                <c:pt idx="8488">
                  <c:v>141.085224511402</c:v>
                </c:pt>
                <c:pt idx="8489">
                  <c:v>141.182542353912</c:v>
                </c:pt>
                <c:pt idx="8490">
                  <c:v>141.279860143626</c:v>
                </c:pt>
                <c:pt idx="8491">
                  <c:v>141.37717788062699</c:v>
                </c:pt>
                <c:pt idx="8492">
                  <c:v>141.47449556499501</c:v>
                </c:pt>
                <c:pt idx="8493">
                  <c:v>141.57181319681601</c:v>
                </c:pt>
                <c:pt idx="8494">
                  <c:v>141.66913077617099</c:v>
                </c:pt>
                <c:pt idx="8495">
                  <c:v>141.76644830314399</c:v>
                </c:pt>
                <c:pt idx="8496">
                  <c:v>141.863765777819</c:v>
                </c:pt>
                <c:pt idx="8497">
                  <c:v>141.96108320027801</c:v>
                </c:pt>
                <c:pt idx="8498">
                  <c:v>142.05840057060601</c:v>
                </c:pt>
                <c:pt idx="8499">
                  <c:v>142.15571788888599</c:v>
                </c:pt>
                <c:pt idx="8500">
                  <c:v>142.25303515520301</c:v>
                </c:pt>
                <c:pt idx="8501">
                  <c:v>142.35035236963901</c:v>
                </c:pt>
                <c:pt idx="8502">
                  <c:v>142.447669532281</c:v>
                </c:pt>
                <c:pt idx="8503">
                  <c:v>142.54498664321099</c:v>
                </c:pt>
                <c:pt idx="8504">
                  <c:v>142.642303702514</c:v>
                </c:pt>
                <c:pt idx="8505">
                  <c:v>142.739620710276</c:v>
                </c:pt>
                <c:pt idx="8506">
                  <c:v>142.83693766657899</c:v>
                </c:pt>
                <c:pt idx="8507">
                  <c:v>142.93425457151</c:v>
                </c:pt>
                <c:pt idx="8508">
                  <c:v>143.031571425154</c:v>
                </c:pt>
                <c:pt idx="8509">
                  <c:v>143.12888822759399</c:v>
                </c:pt>
                <c:pt idx="8510">
                  <c:v>143.22620497891799</c:v>
                </c:pt>
                <c:pt idx="8511">
                  <c:v>143.32352167920899</c:v>
                </c:pt>
                <c:pt idx="8512">
                  <c:v>143.420838328553</c:v>
                </c:pt>
                <c:pt idx="8513">
                  <c:v>143.51815492703699</c:v>
                </c:pt>
                <c:pt idx="8514">
                  <c:v>143.61547147474499</c:v>
                </c:pt>
                <c:pt idx="8515">
                  <c:v>143.71278797175901</c:v>
                </c:pt>
                <c:pt idx="8516">
                  <c:v>143.81010441815599</c:v>
                </c:pt>
                <c:pt idx="8517">
                  <c:v>143.90742081401001</c:v>
                </c:pt>
                <c:pt idx="8518">
                  <c:v>144.004737159397</c:v>
                </c:pt>
                <c:pt idx="8519">
                  <c:v>144.10205345439101</c:v>
                </c:pt>
                <c:pt idx="8520">
                  <c:v>144.19936969906701</c:v>
                </c:pt>
                <c:pt idx="8521">
                  <c:v>144.29668589349799</c:v>
                </c:pt>
                <c:pt idx="8522">
                  <c:v>144.39400203775801</c:v>
                </c:pt>
                <c:pt idx="8523">
                  <c:v>144.49131813192099</c:v>
                </c:pt>
                <c:pt idx="8524">
                  <c:v>144.58863417606099</c:v>
                </c:pt>
                <c:pt idx="8525">
                  <c:v>144.68595017025501</c:v>
                </c:pt>
                <c:pt idx="8526">
                  <c:v>144.783266114577</c:v>
                </c:pt>
                <c:pt idx="8527">
                  <c:v>144.88058200910399</c:v>
                </c:pt>
                <c:pt idx="8528">
                  <c:v>144.977897853911</c:v>
                </c:pt>
                <c:pt idx="8529">
                  <c:v>145.07521364907299</c:v>
                </c:pt>
                <c:pt idx="8530">
                  <c:v>145.172529394664</c:v>
                </c:pt>
                <c:pt idx="8531">
                  <c:v>145.26984509075899</c:v>
                </c:pt>
                <c:pt idx="8532">
                  <c:v>145.36716073743301</c:v>
                </c:pt>
                <c:pt idx="8533">
                  <c:v>145.46447633475799</c:v>
                </c:pt>
                <c:pt idx="8534">
                  <c:v>145.56179188281001</c:v>
                </c:pt>
                <c:pt idx="8535">
                  <c:v>145.65910738165999</c:v>
                </c:pt>
                <c:pt idx="8536">
                  <c:v>145.756422831382</c:v>
                </c:pt>
                <c:pt idx="8537">
                  <c:v>145.85373823204901</c:v>
                </c:pt>
                <c:pt idx="8538">
                  <c:v>145.951053583732</c:v>
                </c:pt>
                <c:pt idx="8539">
                  <c:v>146.04836888650499</c:v>
                </c:pt>
                <c:pt idx="8540">
                  <c:v>146.14568414043899</c:v>
                </c:pt>
                <c:pt idx="8541">
                  <c:v>146.24299934560801</c:v>
                </c:pt>
                <c:pt idx="8542">
                  <c:v>146.34031450208201</c:v>
                </c:pt>
                <c:pt idx="8543">
                  <c:v>146.43762960993399</c:v>
                </c:pt>
                <c:pt idx="8544">
                  <c:v>146.53494466923601</c:v>
                </c:pt>
                <c:pt idx="8545">
                  <c:v>146.63225968005699</c:v>
                </c:pt>
                <c:pt idx="8546">
                  <c:v>146.72957464247</c:v>
                </c:pt>
                <c:pt idx="8547">
                  <c:v>146.82688955654299</c:v>
                </c:pt>
                <c:pt idx="8548">
                  <c:v>146.92420442234899</c:v>
                </c:pt>
                <c:pt idx="8549">
                  <c:v>147.02151923995501</c:v>
                </c:pt>
                <c:pt idx="8550">
                  <c:v>147.118834009431</c:v>
                </c:pt>
                <c:pt idx="8551">
                  <c:v>147.21614873084701</c:v>
                </c:pt>
                <c:pt idx="8552">
                  <c:v>147.313463404271</c:v>
                </c:pt>
                <c:pt idx="8553">
                  <c:v>147.41077802977199</c:v>
                </c:pt>
                <c:pt idx="8554">
                  <c:v>147.50809260741599</c:v>
                </c:pt>
                <c:pt idx="8555">
                  <c:v>147.605407137273</c:v>
                </c:pt>
                <c:pt idx="8556">
                  <c:v>147.702721619409</c:v>
                </c:pt>
                <c:pt idx="8557">
                  <c:v>147.80003605389101</c:v>
                </c:pt>
                <c:pt idx="8558">
                  <c:v>147.897350440786</c:v>
                </c:pt>
                <c:pt idx="8559">
                  <c:v>147.99466478016001</c:v>
                </c:pt>
                <c:pt idx="8560">
                  <c:v>148.09197907208099</c:v>
                </c:pt>
                <c:pt idx="8561">
                  <c:v>148.18929331661801</c:v>
                </c:pt>
                <c:pt idx="8562">
                  <c:v>148.28660751383799</c:v>
                </c:pt>
                <c:pt idx="8563">
                  <c:v>148.383921663812</c:v>
                </c:pt>
                <c:pt idx="8564">
                  <c:v>148.481235766607</c:v>
                </c:pt>
                <c:pt idx="8565">
                  <c:v>148.57854982229301</c:v>
                </c:pt>
                <c:pt idx="8566">
                  <c:v>148.67586383093999</c:v>
                </c:pt>
                <c:pt idx="8567">
                  <c:v>148.77317779261699</c:v>
                </c:pt>
                <c:pt idx="8568">
                  <c:v>148.870491707393</c:v>
                </c:pt>
                <c:pt idx="8569">
                  <c:v>148.96780557533799</c:v>
                </c:pt>
                <c:pt idx="8570">
                  <c:v>149.06511939652199</c:v>
                </c:pt>
                <c:pt idx="8571">
                  <c:v>149.16243317101501</c:v>
                </c:pt>
                <c:pt idx="8572">
                  <c:v>149.25974689888801</c:v>
                </c:pt>
                <c:pt idx="8573">
                  <c:v>149.35706058021</c:v>
                </c:pt>
                <c:pt idx="8574">
                  <c:v>149.45437421505201</c:v>
                </c:pt>
                <c:pt idx="8575">
                  <c:v>149.55168780348399</c:v>
                </c:pt>
                <c:pt idx="8576">
                  <c:v>149.649001345578</c:v>
                </c:pt>
                <c:pt idx="8577">
                  <c:v>149.74631484140301</c:v>
                </c:pt>
                <c:pt idx="8578">
                  <c:v>149.84362829103199</c:v>
                </c:pt>
                <c:pt idx="8579">
                  <c:v>149.94094169453399</c:v>
                </c:pt>
                <c:pt idx="8580">
                  <c:v>150.038255051981</c:v>
                </c:pt>
                <c:pt idx="8581">
                  <c:v>150.13556836344199</c:v>
                </c:pt>
                <c:pt idx="8582">
                  <c:v>150.23288162898399</c:v>
                </c:pt>
                <c:pt idx="8583">
                  <c:v>150.33019484867799</c:v>
                </c:pt>
                <c:pt idx="8584">
                  <c:v>150.42750802258999</c:v>
                </c:pt>
                <c:pt idx="8585">
                  <c:v>150.52482115079101</c:v>
                </c:pt>
                <c:pt idx="8586">
                  <c:v>150.622134233346</c:v>
                </c:pt>
                <c:pt idx="8587">
                  <c:v>150.71944727032499</c:v>
                </c:pt>
                <c:pt idx="8588">
                  <c:v>150.816760261794</c:v>
                </c:pt>
                <c:pt idx="8589">
                  <c:v>150.91407320782099</c:v>
                </c:pt>
                <c:pt idx="8590">
                  <c:v>151.011386108473</c:v>
                </c:pt>
                <c:pt idx="8591">
                  <c:v>151.10869896381899</c:v>
                </c:pt>
                <c:pt idx="8592">
                  <c:v>151.20601177393101</c:v>
                </c:pt>
                <c:pt idx="8593">
                  <c:v>151.303324538879</c:v>
                </c:pt>
                <c:pt idx="8594">
                  <c:v>151.40063725873199</c:v>
                </c:pt>
                <c:pt idx="8595">
                  <c:v>151.49794993356099</c:v>
                </c:pt>
                <c:pt idx="8596">
                  <c:v>151.595262563435</c:v>
                </c:pt>
                <c:pt idx="8597">
                  <c:v>151.69257514842499</c:v>
                </c:pt>
                <c:pt idx="8598">
                  <c:v>151.78988768859799</c:v>
                </c:pt>
                <c:pt idx="8599">
                  <c:v>151.88720018402501</c:v>
                </c:pt>
                <c:pt idx="8600">
                  <c:v>151.984512634775</c:v>
                </c:pt>
                <c:pt idx="8601">
                  <c:v>152.081825040914</c:v>
                </c:pt>
                <c:pt idx="8602">
                  <c:v>152.17913740251299</c:v>
                </c:pt>
                <c:pt idx="8603">
                  <c:v>152.276449719639</c:v>
                </c:pt>
                <c:pt idx="8604">
                  <c:v>152.37376199235999</c:v>
                </c:pt>
                <c:pt idx="8605">
                  <c:v>152.471074220741</c:v>
                </c:pt>
                <c:pt idx="8606">
                  <c:v>152.56838640485</c:v>
                </c:pt>
                <c:pt idx="8607">
                  <c:v>152.66569854475199</c:v>
                </c:pt>
                <c:pt idx="8608">
                  <c:v>152.76301064051501</c:v>
                </c:pt>
                <c:pt idx="8609">
                  <c:v>152.86032269220399</c:v>
                </c:pt>
                <c:pt idx="8610">
                  <c:v>152.95763469988501</c:v>
                </c:pt>
                <c:pt idx="8611">
                  <c:v>153.05494666362401</c:v>
                </c:pt>
                <c:pt idx="8612">
                  <c:v>153.15225858348799</c:v>
                </c:pt>
                <c:pt idx="8613">
                  <c:v>153.24957045954</c:v>
                </c:pt>
                <c:pt idx="8614">
                  <c:v>153.346882291848</c:v>
                </c:pt>
                <c:pt idx="8615">
                  <c:v>153.44419408047699</c:v>
                </c:pt>
                <c:pt idx="8616">
                  <c:v>153.54150582549201</c:v>
                </c:pt>
                <c:pt idx="8617">
                  <c:v>153.63881752695801</c:v>
                </c:pt>
                <c:pt idx="8618">
                  <c:v>153.73612918494001</c:v>
                </c:pt>
                <c:pt idx="8619">
                  <c:v>153.83344079950399</c:v>
                </c:pt>
                <c:pt idx="8620">
                  <c:v>153.93075237071301</c:v>
                </c:pt>
                <c:pt idx="8621">
                  <c:v>154.028063898634</c:v>
                </c:pt>
                <c:pt idx="8622">
                  <c:v>154.12537538333001</c:v>
                </c:pt>
                <c:pt idx="8623">
                  <c:v>154.222686824867</c:v>
                </c:pt>
                <c:pt idx="8624">
                  <c:v>154.319998223308</c:v>
                </c:pt>
                <c:pt idx="8625">
                  <c:v>154.417309578718</c:v>
                </c:pt>
                <c:pt idx="8626">
                  <c:v>154.514620891161</c:v>
                </c:pt>
                <c:pt idx="8627">
                  <c:v>154.611932160701</c:v>
                </c:pt>
                <c:pt idx="8628">
                  <c:v>154.70924338740301</c:v>
                </c:pt>
                <c:pt idx="8629">
                  <c:v>154.80655457133199</c:v>
                </c:pt>
                <c:pt idx="8630">
                  <c:v>154.90386571254999</c:v>
                </c:pt>
                <c:pt idx="8631">
                  <c:v>155.00117681111999</c:v>
                </c:pt>
                <c:pt idx="8632">
                  <c:v>155.098487867107</c:v>
                </c:pt>
                <c:pt idx="8633">
                  <c:v>155.19579888057399</c:v>
                </c:pt>
                <c:pt idx="8634">
                  <c:v>155.29310985158199</c:v>
                </c:pt>
                <c:pt idx="8635">
                  <c:v>155.390420780196</c:v>
                </c:pt>
                <c:pt idx="8636">
                  <c:v>155.48773166647899</c:v>
                </c:pt>
                <c:pt idx="8637">
                  <c:v>155.585042510492</c:v>
                </c:pt>
                <c:pt idx="8638">
                  <c:v>155.68235331229999</c:v>
                </c:pt>
                <c:pt idx="8639">
                  <c:v>155.779664071963</c:v>
                </c:pt>
                <c:pt idx="8640">
                  <c:v>155.87697478954601</c:v>
                </c:pt>
                <c:pt idx="8641">
                  <c:v>155.97428546511</c:v>
                </c:pt>
                <c:pt idx="8642">
                  <c:v>156.07159609871701</c:v>
                </c:pt>
                <c:pt idx="8643">
                  <c:v>156.16890669042999</c:v>
                </c:pt>
                <c:pt idx="8644">
                  <c:v>156.26621724031099</c:v>
                </c:pt>
                <c:pt idx="8645">
                  <c:v>156.36352774842101</c:v>
                </c:pt>
                <c:pt idx="8646">
                  <c:v>156.46083821482301</c:v>
                </c:pt>
                <c:pt idx="8647">
                  <c:v>156.55814863957801</c:v>
                </c:pt>
                <c:pt idx="8648">
                  <c:v>156.655459022749</c:v>
                </c:pt>
                <c:pt idx="8649">
                  <c:v>156.75276936439599</c:v>
                </c:pt>
                <c:pt idx="8650">
                  <c:v>156.85007966457999</c:v>
                </c:pt>
                <c:pt idx="8651">
                  <c:v>156.947389923364</c:v>
                </c:pt>
                <c:pt idx="8652">
                  <c:v>157.044700140809</c:v>
                </c:pt>
                <c:pt idx="8653">
                  <c:v>157.14201031697499</c:v>
                </c:pt>
                <c:pt idx="8654">
                  <c:v>157.23932045192501</c:v>
                </c:pt>
                <c:pt idx="8655">
                  <c:v>157.33663054571699</c:v>
                </c:pt>
                <c:pt idx="8656">
                  <c:v>157.43394059841401</c:v>
                </c:pt>
                <c:pt idx="8657">
                  <c:v>157.53125061007501</c:v>
                </c:pt>
                <c:pt idx="8658">
                  <c:v>157.62856058076099</c:v>
                </c:pt>
                <c:pt idx="8659">
                  <c:v>157.725870510531</c:v>
                </c:pt>
                <c:pt idx="8660">
                  <c:v>157.823180399444</c:v>
                </c:pt>
                <c:pt idx="8661">
                  <c:v>157.92049024755599</c:v>
                </c:pt>
                <c:pt idx="8662">
                  <c:v>158.017800054926</c:v>
                </c:pt>
                <c:pt idx="8663">
                  <c:v>158.115109821609</c:v>
                </c:pt>
                <c:pt idx="8664">
                  <c:v>158.21241954766199</c:v>
                </c:pt>
                <c:pt idx="8665">
                  <c:v>158.30972923314201</c:v>
                </c:pt>
                <c:pt idx="8666">
                  <c:v>158.407038878105</c:v>
                </c:pt>
                <c:pt idx="8667">
                  <c:v>158.50434848260801</c:v>
                </c:pt>
                <c:pt idx="8668">
                  <c:v>158.601658046707</c:v>
                </c:pt>
                <c:pt idx="8669">
                  <c:v>158.69896757045899</c:v>
                </c:pt>
                <c:pt idx="8670">
                  <c:v>158.79627705392099</c:v>
                </c:pt>
                <c:pt idx="8671">
                  <c:v>158.89358649715001</c:v>
                </c:pt>
                <c:pt idx="8672">
                  <c:v>158.99089590020299</c:v>
                </c:pt>
                <c:pt idx="8673">
                  <c:v>159.08820526313599</c:v>
                </c:pt>
                <c:pt idx="8674">
                  <c:v>159.18551458600601</c:v>
                </c:pt>
                <c:pt idx="8675">
                  <c:v>159.282823868869</c:v>
                </c:pt>
                <c:pt idx="8676">
                  <c:v>159.38013311178199</c:v>
                </c:pt>
                <c:pt idx="8677">
                  <c:v>159.477442314802</c:v>
                </c:pt>
                <c:pt idx="8678">
                  <c:v>159.57475147798399</c:v>
                </c:pt>
                <c:pt idx="8679">
                  <c:v>159.672060601384</c:v>
                </c:pt>
                <c:pt idx="8680">
                  <c:v>159.76936968506001</c:v>
                </c:pt>
                <c:pt idx="8681">
                  <c:v>159.866678729065</c:v>
                </c:pt>
                <c:pt idx="8682">
                  <c:v>159.963987733457</c:v>
                </c:pt>
                <c:pt idx="8683">
                  <c:v>160.06129669829201</c:v>
                </c:pt>
                <c:pt idx="8684">
                  <c:v>160.15860562362499</c:v>
                </c:pt>
                <c:pt idx="8685">
                  <c:v>160.25591450951401</c:v>
                </c:pt>
                <c:pt idx="8686">
                  <c:v>160.35322335601401</c:v>
                </c:pt>
                <c:pt idx="8687">
                  <c:v>160.45053216318399</c:v>
                </c:pt>
                <c:pt idx="8688">
                  <c:v>160.54784093107801</c:v>
                </c:pt>
                <c:pt idx="8689">
                  <c:v>160.645149659754</c:v>
                </c:pt>
                <c:pt idx="8690">
                  <c:v>160.742458349267</c:v>
                </c:pt>
                <c:pt idx="8691">
                  <c:v>160.839766999673</c:v>
                </c:pt>
                <c:pt idx="8692">
                  <c:v>160.93707561102801</c:v>
                </c:pt>
                <c:pt idx="8693">
                  <c:v>161.034384183388</c:v>
                </c:pt>
                <c:pt idx="8694">
                  <c:v>161.131692716809</c:v>
                </c:pt>
                <c:pt idx="8695">
                  <c:v>161.22900121134501</c:v>
                </c:pt>
                <c:pt idx="8696">
                  <c:v>161.32630966705301</c:v>
                </c:pt>
                <c:pt idx="8697">
                  <c:v>161.42361808398701</c:v>
                </c:pt>
                <c:pt idx="8698">
                  <c:v>161.520926462202</c:v>
                </c:pt>
                <c:pt idx="8699">
                  <c:v>161.618234801753</c:v>
                </c:pt>
                <c:pt idx="8700">
                  <c:v>161.71554310269599</c:v>
                </c:pt>
                <c:pt idx="8701">
                  <c:v>161.81285136508501</c:v>
                </c:pt>
                <c:pt idx="8702">
                  <c:v>161.91015958897401</c:v>
                </c:pt>
                <c:pt idx="8703">
                  <c:v>162.00746777441799</c:v>
                </c:pt>
                <c:pt idx="8704">
                  <c:v>162.104775921472</c:v>
                </c:pt>
                <c:pt idx="8705">
                  <c:v>162.202084030191</c:v>
                </c:pt>
                <c:pt idx="8706">
                  <c:v>162.29939210063</c:v>
                </c:pt>
                <c:pt idx="8707">
                  <c:v>162.39670013284299</c:v>
                </c:pt>
                <c:pt idx="8708">
                  <c:v>162.494008126886</c:v>
                </c:pt>
                <c:pt idx="8709">
                  <c:v>162.591316082817</c:v>
                </c:pt>
                <c:pt idx="8710">
                  <c:v>162.68862400069</c:v>
                </c:pt>
                <c:pt idx="8711">
                  <c:v>162.78593188056101</c:v>
                </c:pt>
                <c:pt idx="8712">
                  <c:v>162.883239722486</c:v>
                </c:pt>
                <c:pt idx="8713">
                  <c:v>162.98054752652101</c:v>
                </c:pt>
                <c:pt idx="8714">
                  <c:v>163.07785529272101</c:v>
                </c:pt>
                <c:pt idx="8715">
                  <c:v>163.175163021141</c:v>
                </c:pt>
                <c:pt idx="8716">
                  <c:v>163.272470711837</c:v>
                </c:pt>
                <c:pt idx="8717">
                  <c:v>163.36977836486301</c:v>
                </c:pt>
                <c:pt idx="8718">
                  <c:v>163.46708598027399</c:v>
                </c:pt>
                <c:pt idx="8719">
                  <c:v>163.56439355812401</c:v>
                </c:pt>
                <c:pt idx="8720">
                  <c:v>163.661701098469</c:v>
                </c:pt>
                <c:pt idx="8721">
                  <c:v>163.75900860136301</c:v>
                </c:pt>
                <c:pt idx="8722">
                  <c:v>163.85631606685999</c:v>
                </c:pt>
                <c:pt idx="8723">
                  <c:v>163.95362349501301</c:v>
                </c:pt>
                <c:pt idx="8724">
                  <c:v>164.05093088587799</c:v>
                </c:pt>
                <c:pt idx="8725">
                  <c:v>164.148238239508</c:v>
                </c:pt>
                <c:pt idx="8726">
                  <c:v>164.245545555955</c:v>
                </c:pt>
                <c:pt idx="8727">
                  <c:v>164.34285283526799</c:v>
                </c:pt>
                <c:pt idx="8728">
                  <c:v>164.44016007749599</c:v>
                </c:pt>
                <c:pt idx="8729">
                  <c:v>164.537467282687</c:v>
                </c:pt>
                <c:pt idx="8730">
                  <c:v>164.63477445088901</c:v>
                </c:pt>
                <c:pt idx="8731">
                  <c:v>164.73208158214899</c:v>
                </c:pt>
                <c:pt idx="8732">
                  <c:v>164.829388676516</c:v>
                </c:pt>
                <c:pt idx="8733">
                  <c:v>164.92669573404299</c:v>
                </c:pt>
                <c:pt idx="8734">
                  <c:v>165.02400275478101</c:v>
                </c:pt>
                <c:pt idx="8735">
                  <c:v>165.12130973878499</c:v>
                </c:pt>
                <c:pt idx="8736">
                  <c:v>165.21861668610501</c:v>
                </c:pt>
                <c:pt idx="8737">
                  <c:v>165.31592359679499</c:v>
                </c:pt>
                <c:pt idx="8738">
                  <c:v>165.413230470907</c:v>
                </c:pt>
                <c:pt idx="8739">
                  <c:v>165.51053730849301</c:v>
                </c:pt>
                <c:pt idx="8740">
                  <c:v>165.607844109605</c:v>
                </c:pt>
                <c:pt idx="8741">
                  <c:v>165.70515087429499</c:v>
                </c:pt>
                <c:pt idx="8742">
                  <c:v>165.80245760261499</c:v>
                </c:pt>
                <c:pt idx="8743">
                  <c:v>165.899764294617</c:v>
                </c:pt>
                <c:pt idx="8744">
                  <c:v>165.997070950351</c:v>
                </c:pt>
                <c:pt idx="8745">
                  <c:v>166.094377569871</c:v>
                </c:pt>
                <c:pt idx="8746">
                  <c:v>166.19168415322699</c:v>
                </c:pt>
                <c:pt idx="8747">
                  <c:v>166.28899070047001</c:v>
                </c:pt>
                <c:pt idx="8748">
                  <c:v>166.38629721165299</c:v>
                </c:pt>
                <c:pt idx="8749">
                  <c:v>166.48360368682501</c:v>
                </c:pt>
                <c:pt idx="8750">
                  <c:v>166.58091012603799</c:v>
                </c:pt>
                <c:pt idx="8751">
                  <c:v>166.67821652934299</c:v>
                </c:pt>
                <c:pt idx="8752">
                  <c:v>166.77552289679099</c:v>
                </c:pt>
                <c:pt idx="8753">
                  <c:v>166.87282922843301</c:v>
                </c:pt>
                <c:pt idx="8754">
                  <c:v>166.97013552431801</c:v>
                </c:pt>
                <c:pt idx="8755">
                  <c:v>167.06744178449901</c:v>
                </c:pt>
                <c:pt idx="8756">
                  <c:v>167.164748009021</c:v>
                </c:pt>
                <c:pt idx="8757">
                  <c:v>167.262054197933</c:v>
                </c:pt>
                <c:pt idx="8758">
                  <c:v>167.35936035128299</c:v>
                </c:pt>
                <c:pt idx="8759">
                  <c:v>167.45666646911701</c:v>
                </c:pt>
                <c:pt idx="8760">
                  <c:v>167.55397255148199</c:v>
                </c:pt>
                <c:pt idx="8761">
                  <c:v>167.65127859842599</c:v>
                </c:pt>
                <c:pt idx="8762">
                  <c:v>167.74858460999599</c:v>
                </c:pt>
                <c:pt idx="8763">
                  <c:v>167.84589058623999</c:v>
                </c:pt>
                <c:pt idx="8764">
                  <c:v>167.94319652720301</c:v>
                </c:pt>
                <c:pt idx="8765">
                  <c:v>168.04050243293401</c:v>
                </c:pt>
                <c:pt idx="8766">
                  <c:v>168.13780830348</c:v>
                </c:pt>
                <c:pt idx="8767">
                  <c:v>168.23511413888701</c:v>
                </c:pt>
                <c:pt idx="8768">
                  <c:v>168.332419939202</c:v>
                </c:pt>
                <c:pt idx="8769">
                  <c:v>168.42972570447401</c:v>
                </c:pt>
                <c:pt idx="8770">
                  <c:v>168.52703143474801</c:v>
                </c:pt>
                <c:pt idx="8771">
                  <c:v>168.62433713007101</c:v>
                </c:pt>
                <c:pt idx="8772">
                  <c:v>168.72164279049201</c:v>
                </c:pt>
                <c:pt idx="8773">
                  <c:v>168.81894841605501</c:v>
                </c:pt>
                <c:pt idx="8774">
                  <c:v>168.91625400680999</c:v>
                </c:pt>
                <c:pt idx="8775">
                  <c:v>169.01355956280199</c:v>
                </c:pt>
                <c:pt idx="8776">
                  <c:v>169.110865084078</c:v>
                </c:pt>
                <c:pt idx="8777">
                  <c:v>169.20817057068501</c:v>
                </c:pt>
                <c:pt idx="8778">
                  <c:v>169.305476022671</c:v>
                </c:pt>
                <c:pt idx="8779">
                  <c:v>169.402781440083</c:v>
                </c:pt>
                <c:pt idx="8780">
                  <c:v>169.500086822969</c:v>
                </c:pt>
                <c:pt idx="8781">
                  <c:v>169.59739217137701</c:v>
                </c:pt>
                <c:pt idx="8782">
                  <c:v>169.69469748535499</c:v>
                </c:pt>
                <c:pt idx="8783">
                  <c:v>169.79200276495101</c:v>
                </c:pt>
                <c:pt idx="8784">
                  <c:v>169.88930801021101</c:v>
                </c:pt>
                <c:pt idx="8785">
                  <c:v>169.986613221185</c:v>
                </c:pt>
                <c:pt idx="8786">
                  <c:v>170.08391839791901</c:v>
                </c:pt>
                <c:pt idx="8787">
                  <c:v>170.18122354046099</c:v>
                </c:pt>
                <c:pt idx="8788">
                  <c:v>170.27852864885699</c:v>
                </c:pt>
                <c:pt idx="8789">
                  <c:v>170.37583372315501</c:v>
                </c:pt>
                <c:pt idx="8790">
                  <c:v>170.473138763403</c:v>
                </c:pt>
                <c:pt idx="8791">
                  <c:v>170.570443769646</c:v>
                </c:pt>
                <c:pt idx="8792">
                  <c:v>170.667748741932</c:v>
                </c:pt>
                <c:pt idx="8793">
                  <c:v>170.765053680308</c:v>
                </c:pt>
                <c:pt idx="8794">
                  <c:v>170.86235858482101</c:v>
                </c:pt>
                <c:pt idx="8795">
                  <c:v>170.95966345551699</c:v>
                </c:pt>
                <c:pt idx="8796">
                  <c:v>171.05696829244201</c:v>
                </c:pt>
                <c:pt idx="8797">
                  <c:v>171.15427309564299</c:v>
                </c:pt>
                <c:pt idx="8798">
                  <c:v>171.25157786516701</c:v>
                </c:pt>
                <c:pt idx="8799">
                  <c:v>171.34888260105899</c:v>
                </c:pt>
                <c:pt idx="8800">
                  <c:v>171.446187303367</c:v>
                </c:pt>
                <c:pt idx="8801">
                  <c:v>171.543491972135</c:v>
                </c:pt>
                <c:pt idx="8802">
                  <c:v>171.640796607412</c:v>
                </c:pt>
                <c:pt idx="8803">
                  <c:v>171.73810120924401</c:v>
                </c:pt>
                <c:pt idx="8804">
                  <c:v>171.83540577767701</c:v>
                </c:pt>
                <c:pt idx="8805">
                  <c:v>171.93271031275901</c:v>
                </c:pt>
                <c:pt idx="8806">
                  <c:v>172.03001481453401</c:v>
                </c:pt>
                <c:pt idx="8807">
                  <c:v>172.12731928304601</c:v>
                </c:pt>
                <c:pt idx="8808">
                  <c:v>172.22462371833899</c:v>
                </c:pt>
                <c:pt idx="8809">
                  <c:v>172.32192812045699</c:v>
                </c:pt>
                <c:pt idx="8810">
                  <c:v>172.41923248944599</c:v>
                </c:pt>
                <c:pt idx="8811">
                  <c:v>172.51653682534999</c:v>
                </c:pt>
                <c:pt idx="8812">
                  <c:v>172.613841128215</c:v>
                </c:pt>
                <c:pt idx="8813">
                  <c:v>172.71114539808599</c:v>
                </c:pt>
                <c:pt idx="8814">
                  <c:v>172.80844963500701</c:v>
                </c:pt>
                <c:pt idx="8815">
                  <c:v>172.90575383902399</c:v>
                </c:pt>
                <c:pt idx="8816">
                  <c:v>173.00305801018101</c:v>
                </c:pt>
                <c:pt idx="8817">
                  <c:v>173.100362148523</c:v>
                </c:pt>
                <c:pt idx="8818">
                  <c:v>173.197666254094</c:v>
                </c:pt>
                <c:pt idx="8819">
                  <c:v>173.294970326938</c:v>
                </c:pt>
                <c:pt idx="8820">
                  <c:v>173.39227436710101</c:v>
                </c:pt>
                <c:pt idx="8821">
                  <c:v>173.48957837462601</c:v>
                </c:pt>
                <c:pt idx="8822">
                  <c:v>173.58688234955599</c:v>
                </c:pt>
                <c:pt idx="8823">
                  <c:v>173.68418629193701</c:v>
                </c:pt>
                <c:pt idx="8824">
                  <c:v>173.78149020181201</c:v>
                </c:pt>
                <c:pt idx="8825">
                  <c:v>173.878794079225</c:v>
                </c:pt>
                <c:pt idx="8826">
                  <c:v>173.976097924219</c:v>
                </c:pt>
                <c:pt idx="8827">
                  <c:v>174.07340173683801</c:v>
                </c:pt>
                <c:pt idx="8828">
                  <c:v>174.17070551712601</c:v>
                </c:pt>
                <c:pt idx="8829">
                  <c:v>174.26800926512499</c:v>
                </c:pt>
                <c:pt idx="8830">
                  <c:v>174.36531298087999</c:v>
                </c:pt>
                <c:pt idx="8831">
                  <c:v>174.46261666443201</c:v>
                </c:pt>
                <c:pt idx="8832">
                  <c:v>174.55992031582599</c:v>
                </c:pt>
                <c:pt idx="8833">
                  <c:v>174.65722393510401</c:v>
                </c:pt>
                <c:pt idx="8834">
                  <c:v>174.754527522308</c:v>
                </c:pt>
                <c:pt idx="8835">
                  <c:v>174.85183107748301</c:v>
                </c:pt>
                <c:pt idx="8836">
                  <c:v>174.949134600669</c:v>
                </c:pt>
                <c:pt idx="8837">
                  <c:v>175.046438091911</c:v>
                </c:pt>
                <c:pt idx="8838">
                  <c:v>175.14374155124901</c:v>
                </c:pt>
                <c:pt idx="8839">
                  <c:v>175.24104497872599</c:v>
                </c:pt>
                <c:pt idx="8840">
                  <c:v>175.338348374384</c:v>
                </c:pt>
                <c:pt idx="8841">
                  <c:v>175.435651738263</c:v>
                </c:pt>
                <c:pt idx="8842">
                  <c:v>175.532955070405</c:v>
                </c:pt>
                <c:pt idx="8843">
                  <c:v>175.63025837085399</c:v>
                </c:pt>
                <c:pt idx="8844">
                  <c:v>175.72756163964999</c:v>
                </c:pt>
                <c:pt idx="8845">
                  <c:v>175.82486487683701</c:v>
                </c:pt>
                <c:pt idx="8846">
                  <c:v>175.92216808245701</c:v>
                </c:pt>
                <c:pt idx="8847">
                  <c:v>176.01947125655099</c:v>
                </c:pt>
                <c:pt idx="8848">
                  <c:v>176.11677439916301</c:v>
                </c:pt>
                <c:pt idx="8849">
                  <c:v>176.214077510333</c:v>
                </c:pt>
                <c:pt idx="8850">
                  <c:v>176.31138059010499</c:v>
                </c:pt>
                <c:pt idx="8851">
                  <c:v>176.40868363851999</c:v>
                </c:pt>
                <c:pt idx="8852">
                  <c:v>176.50598665562001</c:v>
                </c:pt>
                <c:pt idx="8853">
                  <c:v>176.60328964144699</c:v>
                </c:pt>
                <c:pt idx="8854">
                  <c:v>176.70059259604301</c:v>
                </c:pt>
                <c:pt idx="8855">
                  <c:v>176.79789551945001</c:v>
                </c:pt>
                <c:pt idx="8856">
                  <c:v>176.895198411709</c:v>
                </c:pt>
                <c:pt idx="8857">
                  <c:v>176.992501272863</c:v>
                </c:pt>
                <c:pt idx="8858">
                  <c:v>177.089804102953</c:v>
                </c:pt>
                <c:pt idx="8859">
                  <c:v>177.18710690201999</c:v>
                </c:pt>
                <c:pt idx="8860">
                  <c:v>177.28440967010599</c:v>
                </c:pt>
                <c:pt idx="8861">
                  <c:v>177.38171240725299</c:v>
                </c:pt>
                <c:pt idx="8862">
                  <c:v>177.47901511350199</c:v>
                </c:pt>
                <c:pt idx="8863">
                  <c:v>177.57631778889501</c:v>
                </c:pt>
                <c:pt idx="8864">
                  <c:v>177.67362043347299</c:v>
                </c:pt>
                <c:pt idx="8865">
                  <c:v>177.77092304727799</c:v>
                </c:pt>
                <c:pt idx="8866">
                  <c:v>177.86822563035</c:v>
                </c:pt>
                <c:pt idx="8867">
                  <c:v>177.96552818273099</c:v>
                </c:pt>
                <c:pt idx="8868">
                  <c:v>178.06283070446301</c:v>
                </c:pt>
                <c:pt idx="8869">
                  <c:v>178.16013319558601</c:v>
                </c:pt>
                <c:pt idx="8870">
                  <c:v>178.25743565614101</c:v>
                </c:pt>
                <c:pt idx="8871">
                  <c:v>178.35473808616999</c:v>
                </c:pt>
                <c:pt idx="8872">
                  <c:v>178.45204048571199</c:v>
                </c:pt>
                <c:pt idx="8873">
                  <c:v>178.54934285480701</c:v>
                </c:pt>
                <c:pt idx="8874">
                  <c:v>178.646645193496</c:v>
                </c:pt>
                <c:pt idx="8875">
                  <c:v>178.74394750181801</c:v>
                </c:pt>
                <c:pt idx="8876">
                  <c:v>178.84124977981199</c:v>
                </c:pt>
                <c:pt idx="8877">
                  <c:v>178.93855202751999</c:v>
                </c:pt>
                <c:pt idx="8878">
                  <c:v>179.035854244982</c:v>
                </c:pt>
                <c:pt idx="8879">
                  <c:v>179.13315643224101</c:v>
                </c:pt>
                <c:pt idx="8880">
                  <c:v>179.23045858933699</c:v>
                </c:pt>
                <c:pt idx="8881">
                  <c:v>179.32776071631301</c:v>
                </c:pt>
                <c:pt idx="8882">
                  <c:v>179.425062813209</c:v>
                </c:pt>
                <c:pt idx="8883">
                  <c:v>179.52236488006901</c:v>
                </c:pt>
                <c:pt idx="8884">
                  <c:v>179.619666916933</c:v>
                </c:pt>
                <c:pt idx="8885">
                  <c:v>179.71696892384199</c:v>
                </c:pt>
                <c:pt idx="8886">
                  <c:v>179.81427090083801</c:v>
                </c:pt>
                <c:pt idx="8887">
                  <c:v>179.91157284796199</c:v>
                </c:pt>
                <c:pt idx="8888">
                  <c:v>180.008874765255</c:v>
                </c:pt>
                <c:pt idx="8889">
                  <c:v>180.10617665275899</c:v>
                </c:pt>
                <c:pt idx="8890">
                  <c:v>180.203478510514</c:v>
                </c:pt>
                <c:pt idx="8891">
                  <c:v>180.30078033856199</c:v>
                </c:pt>
                <c:pt idx="8892">
                  <c:v>180.39808213694201</c:v>
                </c:pt>
                <c:pt idx="8893">
                  <c:v>180.495383905697</c:v>
                </c:pt>
                <c:pt idx="8894">
                  <c:v>180.59268564486601</c:v>
                </c:pt>
                <c:pt idx="8895">
                  <c:v>180.68998735449</c:v>
                </c:pt>
                <c:pt idx="8896">
                  <c:v>180.78728903461101</c:v>
                </c:pt>
                <c:pt idx="8897">
                  <c:v>180.88459068526799</c:v>
                </c:pt>
                <c:pt idx="8898">
                  <c:v>180.98189230650101</c:v>
                </c:pt>
                <c:pt idx="8899">
                  <c:v>181.079193898352</c:v>
                </c:pt>
                <c:pt idx="8900">
                  <c:v>181.17649546086099</c:v>
                </c:pt>
                <c:pt idx="8901">
                  <c:v>181.273796994067</c:v>
                </c:pt>
                <c:pt idx="8902">
                  <c:v>181.37109849801001</c:v>
                </c:pt>
                <c:pt idx="8903">
                  <c:v>181.46839997273199</c:v>
                </c:pt>
                <c:pt idx="8904">
                  <c:v>181.565701418272</c:v>
                </c:pt>
                <c:pt idx="8905">
                  <c:v>181.66300283466899</c:v>
                </c:pt>
                <c:pt idx="8906">
                  <c:v>181.760304221963</c:v>
                </c:pt>
                <c:pt idx="8907">
                  <c:v>181.85760558019001</c:v>
                </c:pt>
                <c:pt idx="8908">
                  <c:v>181.954906909388</c:v>
                </c:pt>
                <c:pt idx="8909">
                  <c:v>182.05220820959201</c:v>
                </c:pt>
                <c:pt idx="8910">
                  <c:v>182.14950948083899</c:v>
                </c:pt>
                <c:pt idx="8911">
                  <c:v>182.246810723165</c:v>
                </c:pt>
                <c:pt idx="8912">
                  <c:v>182.344111936605</c:v>
                </c:pt>
                <c:pt idx="8913">
                  <c:v>182.44141312119601</c:v>
                </c:pt>
                <c:pt idx="8914">
                  <c:v>182.538714276973</c:v>
                </c:pt>
                <c:pt idx="8915">
                  <c:v>182.636015403973</c:v>
                </c:pt>
                <c:pt idx="8916">
                  <c:v>182.73331650223099</c:v>
                </c:pt>
                <c:pt idx="8917">
                  <c:v>182.83061757178399</c:v>
                </c:pt>
                <c:pt idx="8918">
                  <c:v>182.927918612665</c:v>
                </c:pt>
                <c:pt idx="8919">
                  <c:v>183.02521962491301</c:v>
                </c:pt>
                <c:pt idx="8920">
                  <c:v>183.12252060856099</c:v>
                </c:pt>
                <c:pt idx="8921">
                  <c:v>183.21982156364501</c:v>
                </c:pt>
                <c:pt idx="8922">
                  <c:v>183.317122490202</c:v>
                </c:pt>
                <c:pt idx="8923">
                  <c:v>183.41442338826701</c:v>
                </c:pt>
                <c:pt idx="8924">
                  <c:v>183.51172425787499</c:v>
                </c:pt>
                <c:pt idx="8925">
                  <c:v>183.60902509906199</c:v>
                </c:pt>
                <c:pt idx="8926">
                  <c:v>183.706325911862</c:v>
                </c:pt>
                <c:pt idx="8927">
                  <c:v>183.80362669631299</c:v>
                </c:pt>
                <c:pt idx="8928">
                  <c:v>183.900927452448</c:v>
                </c:pt>
                <c:pt idx="8929">
                  <c:v>183.99822818030299</c:v>
                </c:pt>
                <c:pt idx="8930">
                  <c:v>184.09552887991299</c:v>
                </c:pt>
                <c:pt idx="8931">
                  <c:v>184.192829551313</c:v>
                </c:pt>
                <c:pt idx="8932">
                  <c:v>184.29013019453799</c:v>
                </c:pt>
                <c:pt idx="8933">
                  <c:v>184.38743080962399</c:v>
                </c:pt>
                <c:pt idx="8934">
                  <c:v>184.48473139660501</c:v>
                </c:pt>
                <c:pt idx="8935">
                  <c:v>184.58203195551599</c:v>
                </c:pt>
                <c:pt idx="8936">
                  <c:v>184.679332486394</c:v>
                </c:pt>
                <c:pt idx="8937">
                  <c:v>184.77663298927399</c:v>
                </c:pt>
                <c:pt idx="8938">
                  <c:v>184.87393346419299</c:v>
                </c:pt>
                <c:pt idx="8939">
                  <c:v>184.97123391119001</c:v>
                </c:pt>
                <c:pt idx="8940">
                  <c:v>185.0685343303</c:v>
                </c:pt>
                <c:pt idx="8941">
                  <c:v>185.165834721561</c:v>
                </c:pt>
                <c:pt idx="8942">
                  <c:v>185.26313508500999</c:v>
                </c:pt>
                <c:pt idx="8943">
                  <c:v>185.36043542068299</c:v>
                </c:pt>
                <c:pt idx="8944">
                  <c:v>185.457735728617</c:v>
                </c:pt>
                <c:pt idx="8945">
                  <c:v>185.55503600884899</c:v>
                </c:pt>
                <c:pt idx="8946">
                  <c:v>185.652336261415</c:v>
                </c:pt>
                <c:pt idx="8947">
                  <c:v>185.74963648635099</c:v>
                </c:pt>
                <c:pt idx="8948">
                  <c:v>185.846936683693</c:v>
                </c:pt>
                <c:pt idx="8949">
                  <c:v>185.944236853479</c:v>
                </c:pt>
                <c:pt idx="8950">
                  <c:v>186.041536995743</c:v>
                </c:pt>
                <c:pt idx="8951">
                  <c:v>186.13883711052199</c:v>
                </c:pt>
                <c:pt idx="8952">
                  <c:v>186.236137197852</c:v>
                </c:pt>
                <c:pt idx="8953">
                  <c:v>186.333437257768</c:v>
                </c:pt>
                <c:pt idx="8954">
                  <c:v>186.43073729030601</c:v>
                </c:pt>
                <c:pt idx="8955">
                  <c:v>186.528037295502</c:v>
                </c:pt>
                <c:pt idx="8956">
                  <c:v>186.62533727339201</c:v>
                </c:pt>
                <c:pt idx="8957">
                  <c:v>186.72263722400999</c:v>
                </c:pt>
                <c:pt idx="8958">
                  <c:v>186.81993714739201</c:v>
                </c:pt>
                <c:pt idx="8959">
                  <c:v>186.91723704357099</c:v>
                </c:pt>
                <c:pt idx="8960">
                  <c:v>187.014536912582</c:v>
                </c:pt>
                <c:pt idx="8961">
                  <c:v>187.11183675446</c:v>
                </c:pt>
                <c:pt idx="8962">
                  <c:v>187.20913656923699</c:v>
                </c:pt>
                <c:pt idx="8963">
                  <c:v>187.30643635694901</c:v>
                </c:pt>
                <c:pt idx="8964">
                  <c:v>187.40373611762999</c:v>
                </c:pt>
                <c:pt idx="8965">
                  <c:v>187.501035851312</c:v>
                </c:pt>
                <c:pt idx="8966">
                  <c:v>187.59833555802999</c:v>
                </c:pt>
                <c:pt idx="8967">
                  <c:v>187.695635237819</c:v>
                </c:pt>
                <c:pt idx="8968">
                  <c:v>187.792934890711</c:v>
                </c:pt>
                <c:pt idx="8969">
                  <c:v>187.890234516741</c:v>
                </c:pt>
                <c:pt idx="8970">
                  <c:v>187.987534115942</c:v>
                </c:pt>
                <c:pt idx="8971">
                  <c:v>188.084833688347</c:v>
                </c:pt>
                <c:pt idx="8972">
                  <c:v>188.182133233992</c:v>
                </c:pt>
                <c:pt idx="8973">
                  <c:v>188.27943275290801</c:v>
                </c:pt>
                <c:pt idx="8974">
                  <c:v>188.376732245131</c:v>
                </c:pt>
                <c:pt idx="8975">
                  <c:v>188.474031710692</c:v>
                </c:pt>
                <c:pt idx="8976">
                  <c:v>188.57133114962599</c:v>
                </c:pt>
                <c:pt idx="8977">
                  <c:v>188.66863056196601</c:v>
                </c:pt>
                <c:pt idx="8978">
                  <c:v>188.765929947746</c:v>
                </c:pt>
                <c:pt idx="8979">
                  <c:v>188.86322930699899</c:v>
                </c:pt>
                <c:pt idx="8980">
                  <c:v>188.96052863976001</c:v>
                </c:pt>
                <c:pt idx="8981">
                  <c:v>189.05782794606199</c:v>
                </c:pt>
                <c:pt idx="8982">
                  <c:v>189.155127225939</c:v>
                </c:pt>
                <c:pt idx="8983">
                  <c:v>189.252426479425</c:v>
                </c:pt>
                <c:pt idx="8984">
                  <c:v>189.34972570655401</c:v>
                </c:pt>
                <c:pt idx="8985">
                  <c:v>189.44702490735901</c:v>
                </c:pt>
                <c:pt idx="8986">
                  <c:v>189.544324081875</c:v>
                </c:pt>
                <c:pt idx="8987">
                  <c:v>189.641623230135</c:v>
                </c:pt>
                <c:pt idx="8988">
                  <c:v>189.73892235217201</c:v>
                </c:pt>
                <c:pt idx="8989">
                  <c:v>189.83622144801799</c:v>
                </c:pt>
                <c:pt idx="8990">
                  <c:v>189.933520517707</c:v>
                </c:pt>
                <c:pt idx="8991">
                  <c:v>190.03081956126999</c:v>
                </c:pt>
                <c:pt idx="8992">
                  <c:v>190.128118578742</c:v>
                </c:pt>
                <c:pt idx="8993">
                  <c:v>190.22541757015301</c:v>
                </c:pt>
                <c:pt idx="8994">
                  <c:v>190.32271653553599</c:v>
                </c:pt>
                <c:pt idx="8995">
                  <c:v>190.42001547492401</c:v>
                </c:pt>
                <c:pt idx="8996">
                  <c:v>190.51731438834699</c:v>
                </c:pt>
                <c:pt idx="8997">
                  <c:v>190.61461327583601</c:v>
                </c:pt>
                <c:pt idx="8998">
                  <c:v>190.71191213742301</c:v>
                </c:pt>
                <c:pt idx="8999">
                  <c:v>190.809210973136</c:v>
                </c:pt>
                <c:pt idx="9000">
                  <c:v>190.906509783008</c:v>
                </c:pt>
                <c:pt idx="9001">
                  <c:v>191.00380856706801</c:v>
                </c:pt>
                <c:pt idx="9002">
                  <c:v>191.10110732534801</c:v>
                </c:pt>
                <c:pt idx="9003">
                  <c:v>191.19840605787601</c:v>
                </c:pt>
                <c:pt idx="9004">
                  <c:v>191.29570476468399</c:v>
                </c:pt>
                <c:pt idx="9005">
                  <c:v>191.39300344580201</c:v>
                </c:pt>
                <c:pt idx="9006">
                  <c:v>191.49030210126</c:v>
                </c:pt>
                <c:pt idx="9007">
                  <c:v>191.587600731089</c:v>
                </c:pt>
                <c:pt idx="9008">
                  <c:v>191.68489933531799</c:v>
                </c:pt>
                <c:pt idx="9009">
                  <c:v>191.782197913977</c:v>
                </c:pt>
                <c:pt idx="9010">
                  <c:v>191.87949646709799</c:v>
                </c:pt>
                <c:pt idx="9011">
                  <c:v>191.976794994708</c:v>
                </c:pt>
                <c:pt idx="9012">
                  <c:v>192.07409349683999</c:v>
                </c:pt>
                <c:pt idx="9013">
                  <c:v>192.17139197352199</c:v>
                </c:pt>
                <c:pt idx="9014">
                  <c:v>192.26869042478501</c:v>
                </c:pt>
                <c:pt idx="9015">
                  <c:v>192.365988850657</c:v>
                </c:pt>
                <c:pt idx="9016">
                  <c:v>192.46328725117101</c:v>
                </c:pt>
                <c:pt idx="9017">
                  <c:v>192.56058562635801</c:v>
                </c:pt>
                <c:pt idx="9018">
                  <c:v>192.657883976254</c:v>
                </c:pt>
                <c:pt idx="9019">
                  <c:v>192.75518230089099</c:v>
                </c:pt>
                <c:pt idx="9020">
                  <c:v>192.852480600306</c:v>
                </c:pt>
                <c:pt idx="9021">
                  <c:v>192.94977887453399</c:v>
                </c:pt>
                <c:pt idx="9022">
                  <c:v>193.04707712360801</c:v>
                </c:pt>
                <c:pt idx="9023">
                  <c:v>193.14437534756499</c:v>
                </c:pt>
                <c:pt idx="9024">
                  <c:v>193.24167354644001</c:v>
                </c:pt>
                <c:pt idx="9025">
                  <c:v>193.33897172026599</c:v>
                </c:pt>
                <c:pt idx="9026">
                  <c:v>193.43626986907901</c:v>
                </c:pt>
                <c:pt idx="9027">
                  <c:v>193.53356799291399</c:v>
                </c:pt>
                <c:pt idx="9028">
                  <c:v>193.63086609180499</c:v>
                </c:pt>
                <c:pt idx="9029">
                  <c:v>193.72816416578601</c:v>
                </c:pt>
                <c:pt idx="9030">
                  <c:v>193.82546221489301</c:v>
                </c:pt>
                <c:pt idx="9031">
                  <c:v>193.922760239159</c:v>
                </c:pt>
                <c:pt idx="9032">
                  <c:v>194.02005823861899</c:v>
                </c:pt>
                <c:pt idx="9033">
                  <c:v>194.117356213307</c:v>
                </c:pt>
                <c:pt idx="9034">
                  <c:v>194.21465416325799</c:v>
                </c:pt>
                <c:pt idx="9035">
                  <c:v>194.31195208850599</c:v>
                </c:pt>
                <c:pt idx="9036">
                  <c:v>194.409249989085</c:v>
                </c:pt>
                <c:pt idx="9037">
                  <c:v>194.50654786502801</c:v>
                </c:pt>
                <c:pt idx="9038">
                  <c:v>194.60384571637101</c:v>
                </c:pt>
                <c:pt idx="9039">
                  <c:v>194.701143543146</c:v>
                </c:pt>
                <c:pt idx="9040">
                  <c:v>194.79844134538601</c:v>
                </c:pt>
                <c:pt idx="9041">
                  <c:v>194.89573912312201</c:v>
                </c:pt>
                <c:pt idx="9042">
                  <c:v>194.99303687638201</c:v>
                </c:pt>
                <c:pt idx="9043">
                  <c:v>195.09033460519601</c:v>
                </c:pt>
                <c:pt idx="9044">
                  <c:v>195.187632309592</c:v>
                </c:pt>
                <c:pt idx="9045">
                  <c:v>195.28492998960101</c:v>
                </c:pt>
                <c:pt idx="9046">
                  <c:v>195.38222764525</c:v>
                </c:pt>
                <c:pt idx="9047">
                  <c:v>195.47952527657</c:v>
                </c:pt>
                <c:pt idx="9048">
                  <c:v>195.57682288358899</c:v>
                </c:pt>
                <c:pt idx="9049">
                  <c:v>195.674120466338</c:v>
                </c:pt>
                <c:pt idx="9050">
                  <c:v>195.77141802484601</c:v>
                </c:pt>
                <c:pt idx="9051">
                  <c:v>195.86871555914499</c:v>
                </c:pt>
                <c:pt idx="9052">
                  <c:v>195.96601306926399</c:v>
                </c:pt>
                <c:pt idx="9053">
                  <c:v>196.06331055523501</c:v>
                </c:pt>
                <c:pt idx="9054">
                  <c:v>196.16060801708801</c:v>
                </c:pt>
                <c:pt idx="9055">
                  <c:v>196.25790545485299</c:v>
                </c:pt>
                <c:pt idx="9056">
                  <c:v>196.35520286856101</c:v>
                </c:pt>
                <c:pt idx="9057">
                  <c:v>196.452500258242</c:v>
                </c:pt>
                <c:pt idx="9058">
                  <c:v>196.54979762392699</c:v>
                </c:pt>
                <c:pt idx="9059">
                  <c:v>196.64709496564501</c:v>
                </c:pt>
                <c:pt idx="9060">
                  <c:v>196.744392283428</c:v>
                </c:pt>
                <c:pt idx="9061">
                  <c:v>196.841689577306</c:v>
                </c:pt>
                <c:pt idx="9062">
                  <c:v>196.938986847308</c:v>
                </c:pt>
                <c:pt idx="9063">
                  <c:v>197.03628409346501</c:v>
                </c:pt>
                <c:pt idx="9064">
                  <c:v>197.13358131580799</c:v>
                </c:pt>
                <c:pt idx="9065">
                  <c:v>197.230878514366</c:v>
                </c:pt>
                <c:pt idx="9066">
                  <c:v>197.32817568917</c:v>
                </c:pt>
                <c:pt idx="9067">
                  <c:v>197.42547284024999</c:v>
                </c:pt>
                <c:pt idx="9068">
                  <c:v>197.522769967637</c:v>
                </c:pt>
                <c:pt idx="9069">
                  <c:v>197.62006707135899</c:v>
                </c:pt>
                <c:pt idx="9070">
                  <c:v>197.71736415144801</c:v>
                </c:pt>
                <c:pt idx="9071">
                  <c:v>197.814661207933</c:v>
                </c:pt>
                <c:pt idx="9072">
                  <c:v>197.91195824084599</c:v>
                </c:pt>
                <c:pt idx="9073">
                  <c:v>198.00925525021501</c:v>
                </c:pt>
                <c:pt idx="9074">
                  <c:v>198.106552236071</c:v>
                </c:pt>
                <c:pt idx="9075">
                  <c:v>198.203849198444</c:v>
                </c:pt>
                <c:pt idx="9076">
                  <c:v>198.30114613736399</c:v>
                </c:pt>
                <c:pt idx="9077">
                  <c:v>198.39844305286101</c:v>
                </c:pt>
                <c:pt idx="9078">
                  <c:v>198.49573994496501</c:v>
                </c:pt>
                <c:pt idx="9079">
                  <c:v>198.593036813705</c:v>
                </c:pt>
                <c:pt idx="9080">
                  <c:v>198.69033365911201</c:v>
                </c:pt>
                <c:pt idx="9081">
                  <c:v>198.78763048121601</c:v>
                </c:pt>
                <c:pt idx="9082">
                  <c:v>198.88492728004601</c:v>
                </c:pt>
                <c:pt idx="9083">
                  <c:v>198.98222405563101</c:v>
                </c:pt>
                <c:pt idx="9084">
                  <c:v>199.079520808002</c:v>
                </c:pt>
                <c:pt idx="9085">
                  <c:v>199.17681753718901</c:v>
                </c:pt>
                <c:pt idx="9086">
                  <c:v>199.27411424322</c:v>
                </c:pt>
                <c:pt idx="9087">
                  <c:v>199.37141092612401</c:v>
                </c:pt>
                <c:pt idx="9088">
                  <c:v>199.46870758592999</c:v>
                </c:pt>
                <c:pt idx="9089">
                  <c:v>199.566004222667</c:v>
                </c:pt>
                <c:pt idx="9090">
                  <c:v>199.66330083636299</c:v>
                </c:pt>
                <c:pt idx="9091">
                  <c:v>199.76059742704601</c:v>
                </c:pt>
                <c:pt idx="9092">
                  <c:v>199.85789399474501</c:v>
                </c:pt>
                <c:pt idx="9093">
                  <c:v>199.95519053948701</c:v>
                </c:pt>
                <c:pt idx="9094">
                  <c:v>200.052487061302</c:v>
                </c:pt>
                <c:pt idx="9095">
                  <c:v>200.14978356021601</c:v>
                </c:pt>
                <c:pt idx="9096">
                  <c:v>200.24708003625901</c:v>
                </c:pt>
                <c:pt idx="9097">
                  <c:v>200.344376489458</c:v>
                </c:pt>
                <c:pt idx="9098">
                  <c:v>200.44167291983999</c:v>
                </c:pt>
                <c:pt idx="9099">
                  <c:v>200.53896932743399</c:v>
                </c:pt>
                <c:pt idx="9100">
                  <c:v>200.636265712267</c:v>
                </c:pt>
                <c:pt idx="9101">
                  <c:v>200.73356207436601</c:v>
                </c:pt>
                <c:pt idx="9102">
                  <c:v>200.83085841376001</c:v>
                </c:pt>
                <c:pt idx="9103">
                  <c:v>200.928154730475</c:v>
                </c:pt>
                <c:pt idx="9104">
                  <c:v>201.02545102453999</c:v>
                </c:pt>
                <c:pt idx="9105">
                  <c:v>201.122747295983</c:v>
                </c:pt>
                <c:pt idx="9106">
                  <c:v>201.22004354482999</c:v>
                </c:pt>
                <c:pt idx="9107">
                  <c:v>201.31733977111</c:v>
                </c:pt>
                <c:pt idx="9108">
                  <c:v>201.41463597484901</c:v>
                </c:pt>
                <c:pt idx="9109">
                  <c:v>201.511932156076</c:v>
                </c:pt>
                <c:pt idx="9110">
                  <c:v>201.60922831481699</c:v>
                </c:pt>
                <c:pt idx="9111">
                  <c:v>201.70652445110099</c:v>
                </c:pt>
                <c:pt idx="9112">
                  <c:v>201.80382056495401</c:v>
                </c:pt>
                <c:pt idx="9113">
                  <c:v>201.90111665640401</c:v>
                </c:pt>
                <c:pt idx="9114">
                  <c:v>201.998412725478</c:v>
                </c:pt>
                <c:pt idx="9115">
                  <c:v>202.09570877220301</c:v>
                </c:pt>
                <c:pt idx="9116">
                  <c:v>202.193004796606</c:v>
                </c:pt>
                <c:pt idx="9117">
                  <c:v>202.29030079871501</c:v>
                </c:pt>
                <c:pt idx="9118">
                  <c:v>202.387596778556</c:v>
                </c:pt>
                <c:pt idx="9119">
                  <c:v>202.48489273615701</c:v>
                </c:pt>
                <c:pt idx="9120">
                  <c:v>202.582188671544</c:v>
                </c:pt>
                <c:pt idx="9121">
                  <c:v>202.67948458474501</c:v>
                </c:pt>
                <c:pt idx="9122">
                  <c:v>202.77678047578601</c:v>
                </c:pt>
                <c:pt idx="9123">
                  <c:v>202.874076344695</c:v>
                </c:pt>
                <c:pt idx="9124">
                  <c:v>202.97137219149701</c:v>
                </c:pt>
                <c:pt idx="9125">
                  <c:v>203.06866801621999</c:v>
                </c:pt>
                <c:pt idx="9126">
                  <c:v>203.16596381889099</c:v>
                </c:pt>
                <c:pt idx="9127">
                  <c:v>203.26325959953601</c:v>
                </c:pt>
                <c:pt idx="9128">
                  <c:v>203.36055535818201</c:v>
                </c:pt>
                <c:pt idx="9129">
                  <c:v>203.45785109485499</c:v>
                </c:pt>
                <c:pt idx="9130">
                  <c:v>203.555146809582</c:v>
                </c:pt>
                <c:pt idx="9131">
                  <c:v>203.65244250238999</c:v>
                </c:pt>
                <c:pt idx="9132">
                  <c:v>203.749738173304</c:v>
                </c:pt>
                <c:pt idx="9133">
                  <c:v>203.84703382235199</c:v>
                </c:pt>
                <c:pt idx="9134">
                  <c:v>203.94432944956</c:v>
                </c:pt>
                <c:pt idx="9135">
                  <c:v>204.04162505495401</c:v>
                </c:pt>
                <c:pt idx="9136">
                  <c:v>204.13892063855999</c:v>
                </c:pt>
                <c:pt idx="9137">
                  <c:v>204.23621620040399</c:v>
                </c:pt>
                <c:pt idx="9138">
                  <c:v>204.33351174051199</c:v>
                </c:pt>
                <c:pt idx="9139">
                  <c:v>204.430807258909</c:v>
                </c:pt>
                <c:pt idx="9140">
                  <c:v>204.52810275562101</c:v>
                </c:pt>
                <c:pt idx="9141">
                  <c:v>204.625398230672</c:v>
                </c:pt>
                <c:pt idx="9142">
                  <c:v>204.72269368408999</c:v>
                </c:pt>
                <c:pt idx="9143">
                  <c:v>204.81998911590199</c:v>
                </c:pt>
                <c:pt idx="9144">
                  <c:v>204.91728452613901</c:v>
                </c:pt>
                <c:pt idx="9145">
                  <c:v>205.014579914829</c:v>
                </c:pt>
                <c:pt idx="9146">
                  <c:v>205.11187528199801</c:v>
                </c:pt>
                <c:pt idx="9147">
                  <c:v>205.20917062767401</c:v>
                </c:pt>
                <c:pt idx="9148">
                  <c:v>205.30646595188</c:v>
                </c:pt>
                <c:pt idx="9149">
                  <c:v>205.40376125464499</c:v>
                </c:pt>
                <c:pt idx="9150">
                  <c:v>205.501056535993</c:v>
                </c:pt>
                <c:pt idx="9151">
                  <c:v>205.59835179595001</c:v>
                </c:pt>
                <c:pt idx="9152">
                  <c:v>205.69564703454299</c:v>
                </c:pt>
                <c:pt idx="9153">
                  <c:v>205.792942251797</c:v>
                </c:pt>
                <c:pt idx="9154">
                  <c:v>205.89023744773701</c:v>
                </c:pt>
                <c:pt idx="9155">
                  <c:v>205.987532622391</c:v>
                </c:pt>
                <c:pt idx="9156">
                  <c:v>206.084827775782</c:v>
                </c:pt>
                <c:pt idx="9157">
                  <c:v>206.18212290793801</c:v>
                </c:pt>
                <c:pt idx="9158">
                  <c:v>206.279418018884</c:v>
                </c:pt>
                <c:pt idx="9159">
                  <c:v>206.37671310864599</c:v>
                </c:pt>
                <c:pt idx="9160">
                  <c:v>206.47400817724801</c:v>
                </c:pt>
                <c:pt idx="9161">
                  <c:v>206.57130322471801</c:v>
                </c:pt>
                <c:pt idx="9162">
                  <c:v>206.66859825108</c:v>
                </c:pt>
                <c:pt idx="9163">
                  <c:v>206.76589325635999</c:v>
                </c:pt>
                <c:pt idx="9164">
                  <c:v>206.86318824058401</c:v>
                </c:pt>
                <c:pt idx="9165">
                  <c:v>206.96048320377599</c:v>
                </c:pt>
                <c:pt idx="9166">
                  <c:v>207.05777814596399</c:v>
                </c:pt>
                <c:pt idx="9167">
                  <c:v>207.155073067172</c:v>
                </c:pt>
                <c:pt idx="9168">
                  <c:v>207.25236796742499</c:v>
                </c:pt>
                <c:pt idx="9169">
                  <c:v>207.34966284674999</c:v>
                </c:pt>
                <c:pt idx="9170">
                  <c:v>207.44695770517001</c:v>
                </c:pt>
                <c:pt idx="9171">
                  <c:v>207.544252542713</c:v>
                </c:pt>
                <c:pt idx="9172">
                  <c:v>207.64154735940301</c:v>
                </c:pt>
                <c:pt idx="9173">
                  <c:v>207.73884215526601</c:v>
                </c:pt>
                <c:pt idx="9174">
                  <c:v>207.836136930327</c:v>
                </c:pt>
                <c:pt idx="9175">
                  <c:v>207.93343168461101</c:v>
                </c:pt>
                <c:pt idx="9176">
                  <c:v>208.03072641814299</c:v>
                </c:pt>
                <c:pt idx="9177">
                  <c:v>208.12802113094901</c:v>
                </c:pt>
                <c:pt idx="9178">
                  <c:v>208.22531582305399</c:v>
                </c:pt>
                <c:pt idx="9179">
                  <c:v>208.322610494483</c:v>
                </c:pt>
                <c:pt idx="9180">
                  <c:v>208.419905145261</c:v>
                </c:pt>
                <c:pt idx="9181">
                  <c:v>208.51719977541401</c:v>
                </c:pt>
                <c:pt idx="9182">
                  <c:v>208.61449438496601</c:v>
                </c:pt>
                <c:pt idx="9183">
                  <c:v>208.71178897394199</c:v>
                </c:pt>
                <c:pt idx="9184">
                  <c:v>208.80908354236399</c:v>
                </c:pt>
                <c:pt idx="9185">
                  <c:v>208.90637809025401</c:v>
                </c:pt>
                <c:pt idx="9186">
                  <c:v>209.003672617635</c:v>
                </c:pt>
                <c:pt idx="9187">
                  <c:v>209.10096712452901</c:v>
                </c:pt>
                <c:pt idx="9188">
                  <c:v>209.19826161095801</c:v>
                </c:pt>
                <c:pt idx="9189">
                  <c:v>209.295556076944</c:v>
                </c:pt>
                <c:pt idx="9190">
                  <c:v>209.39285052251</c:v>
                </c:pt>
                <c:pt idx="9191">
                  <c:v>209.49014494767599</c:v>
                </c:pt>
                <c:pt idx="9192">
                  <c:v>209.58743935246599</c:v>
                </c:pt>
                <c:pt idx="9193">
                  <c:v>209.68473373690099</c:v>
                </c:pt>
                <c:pt idx="9194">
                  <c:v>209.78202810100299</c:v>
                </c:pt>
                <c:pt idx="9195">
                  <c:v>209.87932244479401</c:v>
                </c:pt>
                <c:pt idx="9196">
                  <c:v>209.976616768295</c:v>
                </c:pt>
                <c:pt idx="9197">
                  <c:v>210.07391107152901</c:v>
                </c:pt>
                <c:pt idx="9198">
                  <c:v>210.17120535451599</c:v>
                </c:pt>
                <c:pt idx="9199">
                  <c:v>210.268499617278</c:v>
                </c:pt>
                <c:pt idx="9200">
                  <c:v>210.365793859837</c:v>
                </c:pt>
                <c:pt idx="9201">
                  <c:v>210.463088082214</c:v>
                </c:pt>
                <c:pt idx="9202">
                  <c:v>210.56038228443001</c:v>
                </c:pt>
                <c:pt idx="9203">
                  <c:v>210.65767646650801</c:v>
                </c:pt>
                <c:pt idx="9204">
                  <c:v>210.75497062846699</c:v>
                </c:pt>
                <c:pt idx="9205">
                  <c:v>210.85226477033001</c:v>
                </c:pt>
                <c:pt idx="9206">
                  <c:v>210.94955889211701</c:v>
                </c:pt>
                <c:pt idx="9207">
                  <c:v>211.04685299385</c:v>
                </c:pt>
                <c:pt idx="9208">
                  <c:v>211.144147075549</c:v>
                </c:pt>
                <c:pt idx="9209">
                  <c:v>211.241441137236</c:v>
                </c:pt>
                <c:pt idx="9210">
                  <c:v>211.33873517893201</c:v>
                </c:pt>
                <c:pt idx="9211">
                  <c:v>211.43602920065899</c:v>
                </c:pt>
                <c:pt idx="9212">
                  <c:v>211.533323202437</c:v>
                </c:pt>
                <c:pt idx="9213">
                  <c:v>211.63061718429</c:v>
                </c:pt>
                <c:pt idx="9214">
                  <c:v>211.72791114623701</c:v>
                </c:pt>
                <c:pt idx="9215">
                  <c:v>211.825205088302</c:v>
                </c:pt>
                <c:pt idx="9216">
                  <c:v>211.922499010504</c:v>
                </c:pt>
                <c:pt idx="9217">
                  <c:v>212.019792912866</c:v>
                </c:pt>
                <c:pt idx="9218">
                  <c:v>212.11708679540899</c:v>
                </c:pt>
                <c:pt idx="9219">
                  <c:v>212.21438065815499</c:v>
                </c:pt>
                <c:pt idx="9220">
                  <c:v>212.311674501125</c:v>
                </c:pt>
                <c:pt idx="9221">
                  <c:v>212.408968324341</c:v>
                </c:pt>
                <c:pt idx="9222">
                  <c:v>212.50626212782299</c:v>
                </c:pt>
                <c:pt idx="9223">
                  <c:v>212.60355591159399</c:v>
                </c:pt>
                <c:pt idx="9224">
                  <c:v>212.70084967567499</c:v>
                </c:pt>
                <c:pt idx="9225">
                  <c:v>212.798143420087</c:v>
                </c:pt>
                <c:pt idx="9226">
                  <c:v>212.895437144851</c:v>
                </c:pt>
                <c:pt idx="9227">
                  <c:v>212.99273084998899</c:v>
                </c:pt>
                <c:pt idx="9228">
                  <c:v>213.09002453552301</c:v>
                </c:pt>
                <c:pt idx="9229">
                  <c:v>213.187318201474</c:v>
                </c:pt>
                <c:pt idx="9230">
                  <c:v>213.28461184786201</c:v>
                </c:pt>
                <c:pt idx="9231">
                  <c:v>213.38190547471001</c:v>
                </c:pt>
                <c:pt idx="9232">
                  <c:v>213.479199082039</c:v>
                </c:pt>
                <c:pt idx="9233">
                  <c:v>213.576492669869</c:v>
                </c:pt>
                <c:pt idx="9234">
                  <c:v>213.67378623822299</c:v>
                </c:pt>
                <c:pt idx="9235">
                  <c:v>213.77107978712201</c:v>
                </c:pt>
                <c:pt idx="9236">
                  <c:v>213.868373316587</c:v>
                </c:pt>
                <c:pt idx="9237">
                  <c:v>213.965666826638</c:v>
                </c:pt>
                <c:pt idx="9238">
                  <c:v>214.062960317299</c:v>
                </c:pt>
                <c:pt idx="9239">
                  <c:v>214.16025378858899</c:v>
                </c:pt>
                <c:pt idx="9240">
                  <c:v>214.25754724052999</c:v>
                </c:pt>
                <c:pt idx="9241">
                  <c:v>214.354840673144</c:v>
                </c:pt>
                <c:pt idx="9242">
                  <c:v>214.45213408645199</c:v>
                </c:pt>
                <c:pt idx="9243">
                  <c:v>214.54942748047401</c:v>
                </c:pt>
                <c:pt idx="9244">
                  <c:v>214.64672085523199</c:v>
                </c:pt>
                <c:pt idx="9245">
                  <c:v>214.744014210747</c:v>
                </c:pt>
                <c:pt idx="9246">
                  <c:v>214.841307547041</c:v>
                </c:pt>
                <c:pt idx="9247">
                  <c:v>214.93860086413301</c:v>
                </c:pt>
                <c:pt idx="9248">
                  <c:v>215.03589416204599</c:v>
                </c:pt>
                <c:pt idx="9249">
                  <c:v>215.13318744079999</c:v>
                </c:pt>
                <c:pt idx="9250">
                  <c:v>215.230480700416</c:v>
                </c:pt>
                <c:pt idx="9251">
                  <c:v>215.32777394091499</c:v>
                </c:pt>
                <c:pt idx="9252">
                  <c:v>215.42506716231799</c:v>
                </c:pt>
                <c:pt idx="9253">
                  <c:v>215.522360364646</c:v>
                </c:pt>
                <c:pt idx="9254">
                  <c:v>215.619653547919</c:v>
                </c:pt>
                <c:pt idx="9255">
                  <c:v>215.71694671215801</c:v>
                </c:pt>
                <c:pt idx="9256">
                  <c:v>215.814239857384</c:v>
                </c:pt>
                <c:pt idx="9257">
                  <c:v>215.91153298361701</c:v>
                </c:pt>
                <c:pt idx="9258">
                  <c:v>216.00882609087901</c:v>
                </c:pt>
                <c:pt idx="9259">
                  <c:v>216.10611917918899</c:v>
                </c:pt>
                <c:pt idx="9260">
                  <c:v>216.20341224856799</c:v>
                </c:pt>
                <c:pt idx="9261">
                  <c:v>216.30070529903799</c:v>
                </c:pt>
                <c:pt idx="9262">
                  <c:v>216.39799833061701</c:v>
                </c:pt>
                <c:pt idx="9263">
                  <c:v>216.49529134332801</c:v>
                </c:pt>
                <c:pt idx="9264">
                  <c:v>216.59258433719299</c:v>
                </c:pt>
                <c:pt idx="9265">
                  <c:v>216.68987731223501</c:v>
                </c:pt>
                <c:pt idx="9266">
                  <c:v>216.78717026847801</c:v>
                </c:pt>
                <c:pt idx="9267">
                  <c:v>216.884463205944</c:v>
                </c:pt>
                <c:pt idx="9268">
                  <c:v>216.98175612465701</c:v>
                </c:pt>
                <c:pt idx="9269">
                  <c:v>217.079049024639</c:v>
                </c:pt>
                <c:pt idx="9270">
                  <c:v>217.176341905915</c:v>
                </c:pt>
                <c:pt idx="9271">
                  <c:v>217.27363476850601</c:v>
                </c:pt>
                <c:pt idx="9272">
                  <c:v>217.37092761243599</c:v>
                </c:pt>
                <c:pt idx="9273">
                  <c:v>217.46822043772701</c:v>
                </c:pt>
                <c:pt idx="9274">
                  <c:v>217.565513244404</c:v>
                </c:pt>
                <c:pt idx="9275">
                  <c:v>217.662806032487</c:v>
                </c:pt>
                <c:pt idx="9276">
                  <c:v>217.76009880200201</c:v>
                </c:pt>
                <c:pt idx="9277">
                  <c:v>217.85739155297</c:v>
                </c:pt>
                <c:pt idx="9278">
                  <c:v>217.954684285414</c:v>
                </c:pt>
                <c:pt idx="9279">
                  <c:v>218.051976999358</c:v>
                </c:pt>
                <c:pt idx="9280">
                  <c:v>218.149269694823</c:v>
                </c:pt>
                <c:pt idx="9281">
                  <c:v>218.24656237183299</c:v>
                </c:pt>
                <c:pt idx="9282">
                  <c:v>218.34385503041099</c:v>
                </c:pt>
                <c:pt idx="9283">
                  <c:v>218.441147670579</c:v>
                </c:pt>
                <c:pt idx="9284">
                  <c:v>218.538440292361</c:v>
                </c:pt>
                <c:pt idx="9285">
                  <c:v>218.63573289577801</c:v>
                </c:pt>
                <c:pt idx="9286">
                  <c:v>218.733025480853</c:v>
                </c:pt>
                <c:pt idx="9287">
                  <c:v>218.83031804761001</c:v>
                </c:pt>
                <c:pt idx="9288">
                  <c:v>218.92761059607</c:v>
                </c:pt>
                <c:pt idx="9289">
                  <c:v>219.02490312625699</c:v>
                </c:pt>
                <c:pt idx="9290">
                  <c:v>219.12219563819301</c:v>
                </c:pt>
                <c:pt idx="9291">
                  <c:v>219.21948813190099</c:v>
                </c:pt>
                <c:pt idx="9292">
                  <c:v>219.31678060740401</c:v>
                </c:pt>
                <c:pt idx="9293">
                  <c:v>219.41407306472499</c:v>
                </c:pt>
                <c:pt idx="9294">
                  <c:v>219.511365503886</c:v>
                </c:pt>
                <c:pt idx="9295">
                  <c:v>219.60865792491001</c:v>
                </c:pt>
                <c:pt idx="9296">
                  <c:v>219.70595032782001</c:v>
                </c:pt>
                <c:pt idx="9297">
                  <c:v>219.803242712638</c:v>
                </c:pt>
                <c:pt idx="9298">
                  <c:v>219.90053507938799</c:v>
                </c:pt>
                <c:pt idx="9299">
                  <c:v>219.997827428091</c:v>
                </c:pt>
                <c:pt idx="9300">
                  <c:v>220.09511975877101</c:v>
                </c:pt>
                <c:pt idx="9301">
                  <c:v>220.19241207145001</c:v>
                </c:pt>
                <c:pt idx="9302">
                  <c:v>220.28970436615</c:v>
                </c:pt>
                <c:pt idx="9303">
                  <c:v>220.38699664289399</c:v>
                </c:pt>
                <c:pt idx="9304">
                  <c:v>220.48428890170399</c:v>
                </c:pt>
                <c:pt idx="9305">
                  <c:v>220.581581142603</c:v>
                </c:pt>
                <c:pt idx="9306">
                  <c:v>220.67887336561401</c:v>
                </c:pt>
                <c:pt idx="9307">
                  <c:v>220.776165570758</c:v>
                </c:pt>
                <c:pt idx="9308">
                  <c:v>220.87345775805699</c:v>
                </c:pt>
                <c:pt idx="9309">
                  <c:v>220.97074992753599</c:v>
                </c:pt>
                <c:pt idx="9310">
                  <c:v>221.068042079214</c:v>
                </c:pt>
                <c:pt idx="9311">
                  <c:v>221.16533421311499</c:v>
                </c:pt>
                <c:pt idx="9312">
                  <c:v>221.262626329261</c:v>
                </c:pt>
                <c:pt idx="9313">
                  <c:v>221.35991842767501</c:v>
                </c:pt>
                <c:pt idx="9314">
                  <c:v>221.45721050837699</c:v>
                </c:pt>
                <c:pt idx="9315">
                  <c:v>221.554502571391</c:v>
                </c:pt>
                <c:pt idx="9316">
                  <c:v>221.65179461673901</c:v>
                </c:pt>
                <c:pt idx="9317">
                  <c:v>221.74908664444101</c:v>
                </c:pt>
                <c:pt idx="9318">
                  <c:v>221.84637865451899</c:v>
                </c:pt>
                <c:pt idx="9319">
                  <c:v>221.943670646991</c:v>
                </c:pt>
                <c:pt idx="9320">
                  <c:v>222.04096262187699</c:v>
                </c:pt>
                <c:pt idx="9321">
                  <c:v>222.138254579196</c:v>
                </c:pt>
                <c:pt idx="9322">
                  <c:v>222.235546518966</c:v>
                </c:pt>
                <c:pt idx="9323">
                  <c:v>222.332838441208</c:v>
                </c:pt>
                <c:pt idx="9324">
                  <c:v>222.43013034593901</c:v>
                </c:pt>
                <c:pt idx="9325">
                  <c:v>222.52742223318</c:v>
                </c:pt>
                <c:pt idx="9326">
                  <c:v>222.62471410294799</c:v>
                </c:pt>
                <c:pt idx="9327">
                  <c:v>222.722005955263</c:v>
                </c:pt>
                <c:pt idx="9328">
                  <c:v>222.819297790143</c:v>
                </c:pt>
                <c:pt idx="9329">
                  <c:v>222.91658960760699</c:v>
                </c:pt>
                <c:pt idx="9330">
                  <c:v>223.01388140767301</c:v>
                </c:pt>
                <c:pt idx="9331">
                  <c:v>223.111173190361</c:v>
                </c:pt>
                <c:pt idx="9332">
                  <c:v>223.20846495568799</c:v>
                </c:pt>
                <c:pt idx="9333">
                  <c:v>223.30575670367301</c:v>
                </c:pt>
                <c:pt idx="9334">
                  <c:v>223.40304843433501</c:v>
                </c:pt>
                <c:pt idx="9335">
                  <c:v>223.50034014769199</c:v>
                </c:pt>
                <c:pt idx="9336">
                  <c:v>223.597631843762</c:v>
                </c:pt>
                <c:pt idx="9337">
                  <c:v>223.69492352256299</c:v>
                </c:pt>
                <c:pt idx="9338">
                  <c:v>223.79221518411299</c:v>
                </c:pt>
                <c:pt idx="9339">
                  <c:v>223.889506828431</c:v>
                </c:pt>
                <c:pt idx="9340">
                  <c:v>223.98679845553499</c:v>
                </c:pt>
                <c:pt idx="9341">
                  <c:v>224.08409006544201</c:v>
                </c:pt>
                <c:pt idx="9342">
                  <c:v>224.18138165817101</c:v>
                </c:pt>
                <c:pt idx="9343">
                  <c:v>224.278673233739</c:v>
                </c:pt>
                <c:pt idx="9344">
                  <c:v>224.37596479216401</c:v>
                </c:pt>
                <c:pt idx="9345">
                  <c:v>224.47325633346401</c:v>
                </c:pt>
                <c:pt idx="9346">
                  <c:v>224.57054785765601</c:v>
                </c:pt>
                <c:pt idx="9347">
                  <c:v>224.667839364759</c:v>
                </c:pt>
                <c:pt idx="9348">
                  <c:v>224.76513085478899</c:v>
                </c:pt>
                <c:pt idx="9349">
                  <c:v>224.86242232776399</c:v>
                </c:pt>
                <c:pt idx="9350">
                  <c:v>224.959713783702</c:v>
                </c:pt>
                <c:pt idx="9351">
                  <c:v>225.05700522262001</c:v>
                </c:pt>
                <c:pt idx="9352">
                  <c:v>225.15429664453501</c:v>
                </c:pt>
                <c:pt idx="9353">
                  <c:v>225.251588049465</c:v>
                </c:pt>
                <c:pt idx="9354">
                  <c:v>225.348879437427</c:v>
                </c:pt>
                <c:pt idx="9355">
                  <c:v>225.44617080843699</c:v>
                </c:pt>
                <c:pt idx="9356">
                  <c:v>225.543462162514</c:v>
                </c:pt>
                <c:pt idx="9357">
                  <c:v>225.64075349967399</c:v>
                </c:pt>
                <c:pt idx="9358">
                  <c:v>225.738044819935</c:v>
                </c:pt>
                <c:pt idx="9359">
                  <c:v>225.83533612331499</c:v>
                </c:pt>
                <c:pt idx="9360">
                  <c:v>225.93262740983101</c:v>
                </c:pt>
                <c:pt idx="9361">
                  <c:v>226.02991867950101</c:v>
                </c:pt>
                <c:pt idx="9362">
                  <c:v>226.12720993234299</c:v>
                </c:pt>
                <c:pt idx="9363">
                  <c:v>226.22450116837399</c:v>
                </c:pt>
                <c:pt idx="9364">
                  <c:v>226.32179238761199</c:v>
                </c:pt>
                <c:pt idx="9365">
                  <c:v>226.41908359007499</c:v>
                </c:pt>
                <c:pt idx="9366">
                  <c:v>226.51637477577901</c:v>
                </c:pt>
                <c:pt idx="9367">
                  <c:v>226.613665944742</c:v>
                </c:pt>
                <c:pt idx="9368">
                  <c:v>226.71095709698099</c:v>
                </c:pt>
                <c:pt idx="9369">
                  <c:v>226.80824823251501</c:v>
                </c:pt>
                <c:pt idx="9370">
                  <c:v>226.90553935135901</c:v>
                </c:pt>
                <c:pt idx="9371">
                  <c:v>227.002830453531</c:v>
                </c:pt>
                <c:pt idx="9372">
                  <c:v>227.10012153904901</c:v>
                </c:pt>
                <c:pt idx="9373">
                  <c:v>227.197412607931</c:v>
                </c:pt>
                <c:pt idx="9374">
                  <c:v>227.29470366019399</c:v>
                </c:pt>
                <c:pt idx="9375">
                  <c:v>227.39199469585799</c:v>
                </c:pt>
                <c:pt idx="9376">
                  <c:v>227.48928571494099</c:v>
                </c:pt>
                <c:pt idx="9377">
                  <c:v>227.58657671745999</c:v>
                </c:pt>
                <c:pt idx="9378">
                  <c:v>227.683867703435</c:v>
                </c:pt>
                <c:pt idx="9379">
                  <c:v>227.781158672884</c:v>
                </c:pt>
                <c:pt idx="9380">
                  <c:v>227.87844962582301</c:v>
                </c:pt>
                <c:pt idx="9381">
                  <c:v>227.97574056227199</c:v>
                </c:pt>
                <c:pt idx="9382">
                  <c:v>228.07303148224801</c:v>
                </c:pt>
                <c:pt idx="9383">
                  <c:v>228.17032238576999</c:v>
                </c:pt>
                <c:pt idx="9384">
                  <c:v>228.26761327285399</c:v>
                </c:pt>
                <c:pt idx="9385">
                  <c:v>228.36490414351999</c:v>
                </c:pt>
                <c:pt idx="9386">
                  <c:v>228.462194997784</c:v>
                </c:pt>
                <c:pt idx="9387">
                  <c:v>228.55948583566601</c:v>
                </c:pt>
                <c:pt idx="9388">
                  <c:v>228.65677665718201</c:v>
                </c:pt>
                <c:pt idx="9389">
                  <c:v>228.754067462351</c:v>
                </c:pt>
                <c:pt idx="9390">
                  <c:v>228.85135825118999</c:v>
                </c:pt>
                <c:pt idx="9391">
                  <c:v>228.94864902371799</c:v>
                </c:pt>
                <c:pt idx="9392">
                  <c:v>229.04593977995199</c:v>
                </c:pt>
                <c:pt idx="9393">
                  <c:v>229.14323051990999</c:v>
                </c:pt>
                <c:pt idx="9394">
                  <c:v>229.24052124361</c:v>
                </c:pt>
                <c:pt idx="9395">
                  <c:v>229.33781195106999</c:v>
                </c:pt>
                <c:pt idx="9396">
                  <c:v>229.43510264230699</c:v>
                </c:pt>
                <c:pt idx="9397">
                  <c:v>229.532393317339</c:v>
                </c:pt>
                <c:pt idx="9398">
                  <c:v>229.62968397618499</c:v>
                </c:pt>
                <c:pt idx="9399">
                  <c:v>229.72697461886099</c:v>
                </c:pt>
                <c:pt idx="9400">
                  <c:v>229.82426524538599</c:v>
                </c:pt>
                <c:pt idx="9401">
                  <c:v>229.921555855778</c:v>
                </c:pt>
                <c:pt idx="9402">
                  <c:v>230.01884645005299</c:v>
                </c:pt>
                <c:pt idx="9403">
                  <c:v>230.11613702823001</c:v>
                </c:pt>
                <c:pt idx="9404">
                  <c:v>230.213427590327</c:v>
                </c:pt>
                <c:pt idx="9405">
                  <c:v>230.310718136361</c:v>
                </c:pt>
                <c:pt idx="9406">
                  <c:v>230.40800866635001</c:v>
                </c:pt>
                <c:pt idx="9407">
                  <c:v>230.505299180311</c:v>
                </c:pt>
                <c:pt idx="9408">
                  <c:v>230.602589678263</c:v>
                </c:pt>
                <c:pt idx="9409">
                  <c:v>230.69988016022299</c:v>
                </c:pt>
                <c:pt idx="9410">
                  <c:v>230.79717062620799</c:v>
                </c:pt>
                <c:pt idx="9411">
                  <c:v>230.89446107623601</c:v>
                </c:pt>
                <c:pt idx="9412">
                  <c:v>230.991751510325</c:v>
                </c:pt>
                <c:pt idx="9413">
                  <c:v>231.089041928493</c:v>
                </c:pt>
                <c:pt idx="9414">
                  <c:v>231.18633233075701</c:v>
                </c:pt>
                <c:pt idx="9415">
                  <c:v>231.28362271713399</c:v>
                </c:pt>
                <c:pt idx="9416">
                  <c:v>231.380913087642</c:v>
                </c:pt>
                <c:pt idx="9417">
                  <c:v>231.47820344230001</c:v>
                </c:pt>
                <c:pt idx="9418">
                  <c:v>231.57549378112299</c:v>
                </c:pt>
                <c:pt idx="9419">
                  <c:v>231.67278410412999</c:v>
                </c:pt>
                <c:pt idx="9420">
                  <c:v>231.77007441133901</c:v>
                </c:pt>
                <c:pt idx="9421">
                  <c:v>231.86736470276699</c:v>
                </c:pt>
                <c:pt idx="9422">
                  <c:v>231.96465497843101</c:v>
                </c:pt>
                <c:pt idx="9423">
                  <c:v>232.06194523834901</c:v>
                </c:pt>
                <c:pt idx="9424">
                  <c:v>232.15923548253801</c:v>
                </c:pt>
                <c:pt idx="9425">
                  <c:v>232.25652571101699</c:v>
                </c:pt>
                <c:pt idx="9426">
                  <c:v>232.35381592380099</c:v>
                </c:pt>
                <c:pt idx="9427">
                  <c:v>232.45110612091</c:v>
                </c:pt>
                <c:pt idx="9428">
                  <c:v>232.54839630236</c:v>
                </c:pt>
                <c:pt idx="9429">
                  <c:v>232.64568646816801</c:v>
                </c:pt>
                <c:pt idx="9430">
                  <c:v>232.742976618353</c:v>
                </c:pt>
                <c:pt idx="9431">
                  <c:v>232.840266752931</c:v>
                </c:pt>
                <c:pt idx="9432">
                  <c:v>232.93755687192001</c:v>
                </c:pt>
                <c:pt idx="9433">
                  <c:v>233.03484697533699</c:v>
                </c:pt>
                <c:pt idx="9434">
                  <c:v>233.13213706319999</c:v>
                </c:pt>
                <c:pt idx="9435">
                  <c:v>233.22942713552601</c:v>
                </c:pt>
                <c:pt idx="9436">
                  <c:v>233.32671719233201</c:v>
                </c:pt>
                <c:pt idx="9437">
                  <c:v>233.42400723363599</c:v>
                </c:pt>
                <c:pt idx="9438">
                  <c:v>233.52129725945599</c:v>
                </c:pt>
                <c:pt idx="9439">
                  <c:v>233.61858726980699</c:v>
                </c:pt>
                <c:pt idx="9440">
                  <c:v>233.71587726470801</c:v>
                </c:pt>
                <c:pt idx="9441">
                  <c:v>233.81316724417701</c:v>
                </c:pt>
                <c:pt idx="9442">
                  <c:v>233.91045720822899</c:v>
                </c:pt>
                <c:pt idx="9443">
                  <c:v>234.007747156882</c:v>
                </c:pt>
                <c:pt idx="9444">
                  <c:v>234.10503709015001</c:v>
                </c:pt>
                <c:pt idx="9445">
                  <c:v>234.20232700804701</c:v>
                </c:pt>
                <c:pt idx="9446">
                  <c:v>234.29961691058901</c:v>
                </c:pt>
                <c:pt idx="9447">
                  <c:v>234.39690679779</c:v>
                </c:pt>
                <c:pt idx="9448">
                  <c:v>234.49419666966699</c:v>
                </c:pt>
                <c:pt idx="9449">
                  <c:v>234.591486526236</c:v>
                </c:pt>
                <c:pt idx="9450">
                  <c:v>234.68877636751401</c:v>
                </c:pt>
                <c:pt idx="9451">
                  <c:v>234.786066193517</c:v>
                </c:pt>
                <c:pt idx="9452">
                  <c:v>234.883356004262</c:v>
                </c:pt>
                <c:pt idx="9453">
                  <c:v>234.980645799765</c:v>
                </c:pt>
                <c:pt idx="9454">
                  <c:v>235.07793558004201</c:v>
                </c:pt>
                <c:pt idx="9455">
                  <c:v>235.175225345109</c:v>
                </c:pt>
                <c:pt idx="9456">
                  <c:v>235.272515094982</c:v>
                </c:pt>
                <c:pt idx="9457">
                  <c:v>235.369804829679</c:v>
                </c:pt>
                <c:pt idx="9458">
                  <c:v>235.46709454921401</c:v>
                </c:pt>
                <c:pt idx="9459">
                  <c:v>235.564384253604</c:v>
                </c:pt>
                <c:pt idx="9460">
                  <c:v>235.66167394286401</c:v>
                </c:pt>
                <c:pt idx="9461">
                  <c:v>235.75896361701299</c:v>
                </c:pt>
                <c:pt idx="9462">
                  <c:v>235.856253276064</c:v>
                </c:pt>
                <c:pt idx="9463">
                  <c:v>235.95354292003501</c:v>
                </c:pt>
                <c:pt idx="9464">
                  <c:v>236.050832548941</c:v>
                </c:pt>
                <c:pt idx="9465">
                  <c:v>236.14812216279799</c:v>
                </c:pt>
                <c:pt idx="9466">
                  <c:v>236.24541176162299</c:v>
                </c:pt>
                <c:pt idx="9467">
                  <c:v>236.342701345432</c:v>
                </c:pt>
                <c:pt idx="9468">
                  <c:v>236.43999091424001</c:v>
                </c:pt>
                <c:pt idx="9469">
                  <c:v>236.53728046806401</c:v>
                </c:pt>
                <c:pt idx="9470">
                  <c:v>236.63457000691901</c:v>
                </c:pt>
                <c:pt idx="9471">
                  <c:v>236.73185953082199</c:v>
                </c:pt>
                <c:pt idx="9472">
                  <c:v>236.829149039789</c:v>
                </c:pt>
                <c:pt idx="9473">
                  <c:v>236.92643853383501</c:v>
                </c:pt>
                <c:pt idx="9474">
                  <c:v>237.02372801297699</c:v>
                </c:pt>
                <c:pt idx="9475">
                  <c:v>237.12101747723</c:v>
                </c:pt>
                <c:pt idx="9476">
                  <c:v>237.21830692661101</c:v>
                </c:pt>
                <c:pt idx="9477">
                  <c:v>237.31559636113499</c:v>
                </c:pt>
                <c:pt idx="9478">
                  <c:v>237.41288578081799</c:v>
                </c:pt>
                <c:pt idx="9479">
                  <c:v>237.51017518567701</c:v>
                </c:pt>
                <c:pt idx="9480">
                  <c:v>237.607464575726</c:v>
                </c:pt>
                <c:pt idx="9481">
                  <c:v>237.704753950982</c:v>
                </c:pt>
                <c:pt idx="9482">
                  <c:v>237.802043311462</c:v>
                </c:pt>
                <c:pt idx="9483">
                  <c:v>237.89933265718</c:v>
                </c:pt>
                <c:pt idx="9484">
                  <c:v>237.99662198815199</c:v>
                </c:pt>
                <c:pt idx="9485">
                  <c:v>238.09391130439499</c:v>
                </c:pt>
                <c:pt idx="9486">
                  <c:v>238.191200605924</c:v>
                </c:pt>
                <c:pt idx="9487">
                  <c:v>238.288489892754</c:v>
                </c:pt>
                <c:pt idx="9488">
                  <c:v>238.385779164903</c:v>
                </c:pt>
                <c:pt idx="9489">
                  <c:v>238.483068422385</c:v>
                </c:pt>
                <c:pt idx="9490">
                  <c:v>238.58035766521701</c:v>
                </c:pt>
                <c:pt idx="9491">
                  <c:v>238.67764689341399</c:v>
                </c:pt>
                <c:pt idx="9492">
                  <c:v>238.77493610699099</c:v>
                </c:pt>
                <c:pt idx="9493">
                  <c:v>238.872225305965</c:v>
                </c:pt>
                <c:pt idx="9494">
                  <c:v>238.969514490352</c:v>
                </c:pt>
                <c:pt idx="9495">
                  <c:v>239.06680366016599</c:v>
                </c:pt>
                <c:pt idx="9496">
                  <c:v>239.164092815424</c:v>
                </c:pt>
                <c:pt idx="9497">
                  <c:v>239.261381956142</c:v>
                </c:pt>
                <c:pt idx="9498">
                  <c:v>239.35867108233501</c:v>
                </c:pt>
                <c:pt idx="9499">
                  <c:v>239.45596019401901</c:v>
                </c:pt>
                <c:pt idx="9500">
                  <c:v>239.553249291209</c:v>
                </c:pt>
                <c:pt idx="9501">
                  <c:v>239.65053837392099</c:v>
                </c:pt>
                <c:pt idx="9502">
                  <c:v>239.747827442171</c:v>
                </c:pt>
                <c:pt idx="9503">
                  <c:v>239.845116495974</c:v>
                </c:pt>
                <c:pt idx="9504">
                  <c:v>239.94240553534701</c:v>
                </c:pt>
                <c:pt idx="9505">
                  <c:v>240.03969456030401</c:v>
                </c:pt>
                <c:pt idx="9506">
                  <c:v>240.13698357086099</c:v>
                </c:pt>
                <c:pt idx="9507">
                  <c:v>240.234272567034</c:v>
                </c:pt>
                <c:pt idx="9508">
                  <c:v>240.33156154883801</c:v>
                </c:pt>
                <c:pt idx="9509">
                  <c:v>240.428850516289</c:v>
                </c:pt>
                <c:pt idx="9510">
                  <c:v>240.52613946940301</c:v>
                </c:pt>
                <c:pt idx="9511">
                  <c:v>240.623428408195</c:v>
                </c:pt>
                <c:pt idx="9512">
                  <c:v>240.72071733268001</c:v>
                </c:pt>
                <c:pt idx="9513">
                  <c:v>240.81800624287399</c:v>
                </c:pt>
                <c:pt idx="9514">
                  <c:v>240.91529513879101</c:v>
                </c:pt>
                <c:pt idx="9515">
                  <c:v>241.01258402044601</c:v>
                </c:pt>
                <c:pt idx="9516">
                  <c:v>241.10987288785401</c:v>
                </c:pt>
                <c:pt idx="9517">
                  <c:v>241.20716174103001</c:v>
                </c:pt>
                <c:pt idx="9518">
                  <c:v>241.30445057998699</c:v>
                </c:pt>
                <c:pt idx="9519">
                  <c:v>241.40173940474199</c:v>
                </c:pt>
                <c:pt idx="9520">
                  <c:v>241.49902821530799</c:v>
                </c:pt>
                <c:pt idx="9521">
                  <c:v>241.596317011699</c:v>
                </c:pt>
                <c:pt idx="9522">
                  <c:v>241.693605793931</c:v>
                </c:pt>
                <c:pt idx="9523">
                  <c:v>241.790894562017</c:v>
                </c:pt>
                <c:pt idx="9524">
                  <c:v>241.88818331597301</c:v>
                </c:pt>
                <c:pt idx="9525">
                  <c:v>241.98547205581301</c:v>
                </c:pt>
                <c:pt idx="9526">
                  <c:v>242.08276078155001</c:v>
                </c:pt>
                <c:pt idx="9527">
                  <c:v>242.18004949319899</c:v>
                </c:pt>
                <c:pt idx="9528">
                  <c:v>242.277338190775</c:v>
                </c:pt>
                <c:pt idx="9529">
                  <c:v>242.37462687429201</c:v>
                </c:pt>
                <c:pt idx="9530">
                  <c:v>242.471915543764</c:v>
                </c:pt>
                <c:pt idx="9531">
                  <c:v>242.56920419920499</c:v>
                </c:pt>
                <c:pt idx="9532">
                  <c:v>242.66649284062899</c:v>
                </c:pt>
                <c:pt idx="9533">
                  <c:v>242.76378146805101</c:v>
                </c:pt>
                <c:pt idx="9534">
                  <c:v>242.861070081484</c:v>
                </c:pt>
                <c:pt idx="9535">
                  <c:v>242.95835868094201</c:v>
                </c:pt>
                <c:pt idx="9536">
                  <c:v>243.05564726643999</c:v>
                </c:pt>
                <c:pt idx="9537">
                  <c:v>243.152935837992</c:v>
                </c:pt>
                <c:pt idx="9538">
                  <c:v>243.25022439561101</c:v>
                </c:pt>
                <c:pt idx="9539">
                  <c:v>243.347512939311</c:v>
                </c:pt>
                <c:pt idx="9540">
                  <c:v>243.44480146910701</c:v>
                </c:pt>
                <c:pt idx="9541">
                  <c:v>243.54208998501099</c:v>
                </c:pt>
                <c:pt idx="9542">
                  <c:v>243.63937848703799</c:v>
                </c:pt>
                <c:pt idx="9543">
                  <c:v>243.73666697520201</c:v>
                </c:pt>
                <c:pt idx="9544">
                  <c:v>243.833955449516</c:v>
                </c:pt>
                <c:pt idx="9545">
                  <c:v>243.93124390999401</c:v>
                </c:pt>
                <c:pt idx="9546">
                  <c:v>244.02853235664901</c:v>
                </c:pt>
                <c:pt idx="9547">
                  <c:v>244.125820789496</c:v>
                </c:pt>
                <c:pt idx="9548">
                  <c:v>244.22310920854801</c:v>
                </c:pt>
                <c:pt idx="9549">
                  <c:v>244.32039761381799</c:v>
                </c:pt>
                <c:pt idx="9550">
                  <c:v>244.41768600531901</c:v>
                </c:pt>
                <c:pt idx="9551">
                  <c:v>244.514974383066</c:v>
                </c:pt>
                <c:pt idx="9552">
                  <c:v>244.61226274707201</c:v>
                </c:pt>
                <c:pt idx="9553">
                  <c:v>244.70955109734999</c:v>
                </c:pt>
                <c:pt idx="9554">
                  <c:v>244.80683943391401</c:v>
                </c:pt>
                <c:pt idx="9555">
                  <c:v>244.90412775677601</c:v>
                </c:pt>
                <c:pt idx="9556">
                  <c:v>245.00141606595099</c:v>
                </c:pt>
                <c:pt idx="9557">
                  <c:v>245.09870436145101</c:v>
                </c:pt>
                <c:pt idx="9558">
                  <c:v>245.19599264329</c:v>
                </c:pt>
                <c:pt idx="9559">
                  <c:v>245.29328091148099</c:v>
                </c:pt>
                <c:pt idx="9560">
                  <c:v>245.390569166039</c:v>
                </c:pt>
                <c:pt idx="9561">
                  <c:v>245.48785740697701</c:v>
                </c:pt>
                <c:pt idx="9562">
                  <c:v>245.585145634312</c:v>
                </c:pt>
                <c:pt idx="9563">
                  <c:v>245.68243384805501</c:v>
                </c:pt>
                <c:pt idx="9564">
                  <c:v>245.779722048222</c:v>
                </c:pt>
                <c:pt idx="9565">
                  <c:v>245.87701023482799</c:v>
                </c:pt>
                <c:pt idx="9566">
                  <c:v>245.97429840788499</c:v>
                </c:pt>
                <c:pt idx="9567">
                  <c:v>246.07158656740901</c:v>
                </c:pt>
                <c:pt idx="9568">
                  <c:v>246.168874713413</c:v>
                </c:pt>
                <c:pt idx="9569">
                  <c:v>246.26616284591199</c:v>
                </c:pt>
                <c:pt idx="9570">
                  <c:v>246.36345096491999</c:v>
                </c:pt>
                <c:pt idx="9571">
                  <c:v>246.46073907044999</c:v>
                </c:pt>
                <c:pt idx="9572">
                  <c:v>246.55802716251799</c:v>
                </c:pt>
                <c:pt idx="9573">
                  <c:v>246.655315241137</c:v>
                </c:pt>
                <c:pt idx="9574">
                  <c:v>246.75260330632099</c:v>
                </c:pt>
                <c:pt idx="9575">
                  <c:v>246.84989135808399</c:v>
                </c:pt>
                <c:pt idx="9576">
                  <c:v>246.94717939644099</c:v>
                </c:pt>
                <c:pt idx="9577">
                  <c:v>247.04446742140499</c:v>
                </c:pt>
                <c:pt idx="9578">
                  <c:v>247.14175543299001</c:v>
                </c:pt>
                <c:pt idx="9579">
                  <c:v>247.239043431211</c:v>
                </c:pt>
                <c:pt idx="9580">
                  <c:v>247.33633141608101</c:v>
                </c:pt>
                <c:pt idx="9581">
                  <c:v>247.43361938761501</c:v>
                </c:pt>
                <c:pt idx="9582">
                  <c:v>247.530907345825</c:v>
                </c:pt>
                <c:pt idx="9583">
                  <c:v>247.628195290728</c:v>
                </c:pt>
                <c:pt idx="9584">
                  <c:v>247.72548322233499</c:v>
                </c:pt>
                <c:pt idx="9585">
                  <c:v>247.82277114066201</c:v>
                </c:pt>
                <c:pt idx="9586">
                  <c:v>247.92005904572201</c:v>
                </c:pt>
                <c:pt idx="9587">
                  <c:v>248.017346937528</c:v>
                </c:pt>
                <c:pt idx="9588">
                  <c:v>248.11463481609599</c:v>
                </c:pt>
                <c:pt idx="9589">
                  <c:v>248.21192268143801</c:v>
                </c:pt>
                <c:pt idx="9590">
                  <c:v>248.309210533569</c:v>
                </c:pt>
                <c:pt idx="9591">
                  <c:v>248.40649837250399</c:v>
                </c:pt>
                <c:pt idx="9592">
                  <c:v>248.50378619825801</c:v>
                </c:pt>
                <c:pt idx="9593">
                  <c:v>248.60107401084599</c:v>
                </c:pt>
                <c:pt idx="9594">
                  <c:v>248.69836181028401</c:v>
                </c:pt>
                <c:pt idx="9595">
                  <c:v>248.79564959658501</c:v>
                </c:pt>
                <c:pt idx="9596">
                  <c:v>248.892937369766</c:v>
                </c:pt>
                <c:pt idx="9597">
                  <c:v>248.99022512984101</c:v>
                </c:pt>
                <c:pt idx="9598">
                  <c:v>249.087512876825</c:v>
                </c:pt>
                <c:pt idx="9599">
                  <c:v>249.18480061073299</c:v>
                </c:pt>
                <c:pt idx="9600">
                  <c:v>249.28208833158101</c:v>
                </c:pt>
                <c:pt idx="9601">
                  <c:v>249.379376039383</c:v>
                </c:pt>
                <c:pt idx="9602">
                  <c:v>249.47666373415299</c:v>
                </c:pt>
                <c:pt idx="9603">
                  <c:v>249.573951415908</c:v>
                </c:pt>
                <c:pt idx="9604">
                  <c:v>249.67123908466101</c:v>
                </c:pt>
                <c:pt idx="9605">
                  <c:v>249.76852674042701</c:v>
                </c:pt>
                <c:pt idx="9606">
                  <c:v>249.86581438322099</c:v>
                </c:pt>
                <c:pt idx="9607">
                  <c:v>249.963102013059</c:v>
                </c:pt>
                <c:pt idx="9608">
                  <c:v>250.06038962995399</c:v>
                </c:pt>
                <c:pt idx="9609">
                  <c:v>250.15767723392099</c:v>
                </c:pt>
                <c:pt idx="9610">
                  <c:v>250.25496482497499</c:v>
                </c:pt>
                <c:pt idx="9611">
                  <c:v>250.35225240313099</c:v>
                </c:pt>
                <c:pt idx="9612">
                  <c:v>250.449539968403</c:v>
                </c:pt>
                <c:pt idx="9613">
                  <c:v>250.54682752080501</c:v>
                </c:pt>
                <c:pt idx="9614">
                  <c:v>250.64411506035299</c:v>
                </c:pt>
                <c:pt idx="9615">
                  <c:v>250.741402587061</c:v>
                </c:pt>
                <c:pt idx="9616">
                  <c:v>250.83869010094301</c:v>
                </c:pt>
                <c:pt idx="9617">
                  <c:v>250.935977602013</c:v>
                </c:pt>
                <c:pt idx="9618">
                  <c:v>251.03326509028699</c:v>
                </c:pt>
                <c:pt idx="9619">
                  <c:v>251.130552565779</c:v>
                </c:pt>
                <c:pt idx="9620">
                  <c:v>251.22784002850199</c:v>
                </c:pt>
                <c:pt idx="9621">
                  <c:v>251.32512747847201</c:v>
                </c:pt>
                <c:pt idx="9622">
                  <c:v>251.42241491570201</c:v>
                </c:pt>
                <c:pt idx="9623">
                  <c:v>251.519702340207</c:v>
                </c:pt>
                <c:pt idx="9624">
                  <c:v>251.61698975200099</c:v>
                </c:pt>
                <c:pt idx="9625">
                  <c:v>251.714277151099</c:v>
                </c:pt>
                <c:pt idx="9626">
                  <c:v>251.81156453751399</c:v>
                </c:pt>
                <c:pt idx="9627">
                  <c:v>251.90885191126199</c:v>
                </c:pt>
                <c:pt idx="9628">
                  <c:v>252.006139272355</c:v>
                </c:pt>
                <c:pt idx="9629">
                  <c:v>252.103426620806</c:v>
                </c:pt>
                <c:pt idx="9630">
                  <c:v>252.20071395662501</c:v>
                </c:pt>
                <c:pt idx="9631">
                  <c:v>252.298001279825</c:v>
                </c:pt>
                <c:pt idx="9632">
                  <c:v>252.39528859041499</c:v>
                </c:pt>
                <c:pt idx="9633">
                  <c:v>252.492575888407</c:v>
                </c:pt>
                <c:pt idx="9634">
                  <c:v>252.58986317381101</c:v>
                </c:pt>
                <c:pt idx="9635">
                  <c:v>252.68715044663901</c:v>
                </c:pt>
                <c:pt idx="9636">
                  <c:v>252.78443770690001</c:v>
                </c:pt>
                <c:pt idx="9637">
                  <c:v>252.88172495460699</c:v>
                </c:pt>
                <c:pt idx="9638">
                  <c:v>252.97901218977</c:v>
                </c:pt>
                <c:pt idx="9639">
                  <c:v>253.07629941239901</c:v>
                </c:pt>
                <c:pt idx="9640">
                  <c:v>253.17358662250601</c:v>
                </c:pt>
                <c:pt idx="9641">
                  <c:v>253.270873820101</c:v>
                </c:pt>
                <c:pt idx="9642">
                  <c:v>253.368161005194</c:v>
                </c:pt>
                <c:pt idx="9643">
                  <c:v>253.46544817779801</c:v>
                </c:pt>
                <c:pt idx="9644">
                  <c:v>253.562735337921</c:v>
                </c:pt>
                <c:pt idx="9645">
                  <c:v>253.66002248557601</c:v>
                </c:pt>
                <c:pt idx="9646">
                  <c:v>253.75730962077199</c:v>
                </c:pt>
                <c:pt idx="9647">
                  <c:v>253.854596743521</c:v>
                </c:pt>
                <c:pt idx="9648">
                  <c:v>253.95188385383199</c:v>
                </c:pt>
                <c:pt idx="9649">
                  <c:v>254.049170951717</c:v>
                </c:pt>
                <c:pt idx="9650">
                  <c:v>254.14645803718599</c:v>
                </c:pt>
                <c:pt idx="9651">
                  <c:v>254.24374511024899</c:v>
                </c:pt>
                <c:pt idx="9652">
                  <c:v>254.341032170917</c:v>
                </c:pt>
                <c:pt idx="9653">
                  <c:v>254.43831921920199</c:v>
                </c:pt>
                <c:pt idx="9654">
                  <c:v>254.53560625511199</c:v>
                </c:pt>
                <c:pt idx="9655">
                  <c:v>254.632893278659</c:v>
                </c:pt>
                <c:pt idx="9656">
                  <c:v>254.730180289853</c:v>
                </c:pt>
                <c:pt idx="9657">
                  <c:v>254.82746728870401</c:v>
                </c:pt>
                <c:pt idx="9658">
                  <c:v>254.92475427522299</c:v>
                </c:pt>
                <c:pt idx="9659">
                  <c:v>255.02204124942099</c:v>
                </c:pt>
                <c:pt idx="9660">
                  <c:v>255.11932821130799</c:v>
                </c:pt>
                <c:pt idx="9661">
                  <c:v>255.216615160895</c:v>
                </c:pt>
                <c:pt idx="9662">
                  <c:v>255.31390209819301</c:v>
                </c:pt>
                <c:pt idx="9663">
                  <c:v>255.41118902321301</c:v>
                </c:pt>
                <c:pt idx="9664">
                  <c:v>255.50847593596501</c:v>
                </c:pt>
                <c:pt idx="9665">
                  <c:v>255.605762836461</c:v>
                </c:pt>
                <c:pt idx="9666">
                  <c:v>255.70304972471001</c:v>
                </c:pt>
                <c:pt idx="9667">
                  <c:v>255.80033660072399</c:v>
                </c:pt>
                <c:pt idx="9668">
                  <c:v>255.897623464513</c:v>
                </c:pt>
                <c:pt idx="9669">
                  <c:v>255.99491031608801</c:v>
                </c:pt>
                <c:pt idx="9670">
                  <c:v>256.09219715545998</c:v>
                </c:pt>
                <c:pt idx="9671">
                  <c:v>256.18948398264001</c:v>
                </c:pt>
                <c:pt idx="9672">
                  <c:v>256.28677079763702</c:v>
                </c:pt>
                <c:pt idx="9673">
                  <c:v>256.384057600463</c:v>
                </c:pt>
                <c:pt idx="9674">
                  <c:v>256.481344391128</c:v>
                </c:pt>
                <c:pt idx="9675">
                  <c:v>256.57863116964302</c:v>
                </c:pt>
                <c:pt idx="9676">
                  <c:v>256.67591793601798</c:v>
                </c:pt>
                <c:pt idx="9677">
                  <c:v>256.77320469026398</c:v>
                </c:pt>
                <c:pt idx="9678">
                  <c:v>256.87049143239102</c:v>
                </c:pt>
                <c:pt idx="9679">
                  <c:v>256.96777816241098</c:v>
                </c:pt>
                <c:pt idx="9680">
                  <c:v>257.06506488033301</c:v>
                </c:pt>
                <c:pt idx="9681">
                  <c:v>257.16235158616797</c:v>
                </c:pt>
                <c:pt idx="9682">
                  <c:v>257.25963827992598</c:v>
                </c:pt>
                <c:pt idx="9683">
                  <c:v>257.35692496161801</c:v>
                </c:pt>
                <c:pt idx="9684">
                  <c:v>257.454211631254</c:v>
                </c:pt>
                <c:pt idx="9685">
                  <c:v>257.55149828884498</c:v>
                </c:pt>
                <c:pt idx="9686">
                  <c:v>257.64878493440102</c:v>
                </c:pt>
                <c:pt idx="9687">
                  <c:v>257.74607156793201</c:v>
                </c:pt>
                <c:pt idx="9688">
                  <c:v>257.84335818944999</c:v>
                </c:pt>
                <c:pt idx="9689">
                  <c:v>257.94064479896298</c:v>
                </c:pt>
                <c:pt idx="9690">
                  <c:v>258.03793139648297</c:v>
                </c:pt>
                <c:pt idx="9691">
                  <c:v>258.13521798201998</c:v>
                </c:pt>
                <c:pt idx="9692">
                  <c:v>258.232504555584</c:v>
                </c:pt>
                <c:pt idx="9693">
                  <c:v>258.32979111718498</c:v>
                </c:pt>
                <c:pt idx="9694">
                  <c:v>258.42707766683401</c:v>
                </c:pt>
                <c:pt idx="9695">
                  <c:v>258.52436420454001</c:v>
                </c:pt>
                <c:pt idx="9696">
                  <c:v>258.62165073031503</c:v>
                </c:pt>
                <c:pt idx="9697">
                  <c:v>258.71893724416799</c:v>
                </c:pt>
                <c:pt idx="9698">
                  <c:v>258.81622374610998</c:v>
                </c:pt>
                <c:pt idx="9699">
                  <c:v>258.91351023614999</c:v>
                </c:pt>
                <c:pt idx="9700">
                  <c:v>259.01079671429898</c:v>
                </c:pt>
                <c:pt idx="9701">
                  <c:v>259.10808318056797</c:v>
                </c:pt>
                <c:pt idx="9702">
                  <c:v>259.205369634965</c:v>
                </c:pt>
                <c:pt idx="9703">
                  <c:v>259.30265607750101</c:v>
                </c:pt>
                <c:pt idx="9704">
                  <c:v>259.399942508187</c:v>
                </c:pt>
                <c:pt idx="9705">
                  <c:v>259.49722892703198</c:v>
                </c:pt>
                <c:pt idx="9706">
                  <c:v>259.594515334047</c:v>
                </c:pt>
                <c:pt idx="9707">
                  <c:v>259.69180172924098</c:v>
                </c:pt>
                <c:pt idx="9708">
                  <c:v>259.78908811262602</c:v>
                </c:pt>
                <c:pt idx="9709">
                  <c:v>259.88637448421599</c:v>
                </c:pt>
                <c:pt idx="9710">
                  <c:v>259.98366084402301</c:v>
                </c:pt>
                <c:pt idx="9711">
                  <c:v>260.08094719206201</c:v>
                </c:pt>
                <c:pt idx="9712">
                  <c:v>260.17823352834699</c:v>
                </c:pt>
                <c:pt idx="9713">
                  <c:v>260.27551985288898</c:v>
                </c:pt>
                <c:pt idx="9714">
                  <c:v>260.37280616570501</c:v>
                </c:pt>
                <c:pt idx="9715">
                  <c:v>260.47009246680602</c:v>
                </c:pt>
                <c:pt idx="9716">
                  <c:v>260.56737875620701</c:v>
                </c:pt>
                <c:pt idx="9717">
                  <c:v>260.66466503392098</c:v>
                </c:pt>
                <c:pt idx="9718">
                  <c:v>260.76195129996302</c:v>
                </c:pt>
                <c:pt idx="9719">
                  <c:v>260.85923755434601</c:v>
                </c:pt>
                <c:pt idx="9720">
                  <c:v>260.95652379708298</c:v>
                </c:pt>
                <c:pt idx="9721">
                  <c:v>261.05381002818899</c:v>
                </c:pt>
                <c:pt idx="9722">
                  <c:v>261.151096247677</c:v>
                </c:pt>
                <c:pt idx="9723">
                  <c:v>261.248382455561</c:v>
                </c:pt>
                <c:pt idx="9724">
                  <c:v>261.34566865185599</c:v>
                </c:pt>
                <c:pt idx="9725">
                  <c:v>261.44295483657498</c:v>
                </c:pt>
                <c:pt idx="9726">
                  <c:v>261.54024100973197</c:v>
                </c:pt>
                <c:pt idx="9727">
                  <c:v>261.63752717134099</c:v>
                </c:pt>
                <c:pt idx="9728">
                  <c:v>261.73481332141603</c:v>
                </c:pt>
                <c:pt idx="9729">
                  <c:v>261.832099459971</c:v>
                </c:pt>
                <c:pt idx="9730">
                  <c:v>261.92938558702099</c:v>
                </c:pt>
                <c:pt idx="9731">
                  <c:v>262.02667170257899</c:v>
                </c:pt>
                <c:pt idx="9732">
                  <c:v>262.12395780665901</c:v>
                </c:pt>
                <c:pt idx="9733">
                  <c:v>262.22124389927598</c:v>
                </c:pt>
                <c:pt idx="9734">
                  <c:v>262.31852998044297</c:v>
                </c:pt>
                <c:pt idx="9735">
                  <c:v>262.41581605017598</c:v>
                </c:pt>
                <c:pt idx="9736">
                  <c:v>262.513102108488</c:v>
                </c:pt>
                <c:pt idx="9737">
                  <c:v>262.61038815539303</c:v>
                </c:pt>
                <c:pt idx="9738">
                  <c:v>262.707674190906</c:v>
                </c:pt>
                <c:pt idx="9739">
                  <c:v>262.80496021504098</c:v>
                </c:pt>
                <c:pt idx="9740">
                  <c:v>262.90224622781199</c:v>
                </c:pt>
                <c:pt idx="9741">
                  <c:v>262.99953222923398</c:v>
                </c:pt>
                <c:pt idx="9742">
                  <c:v>263.09681821932099</c:v>
                </c:pt>
                <c:pt idx="9743">
                  <c:v>263.19410419808798</c:v>
                </c:pt>
                <c:pt idx="9744">
                  <c:v>263.29139016554899</c:v>
                </c:pt>
                <c:pt idx="9745">
                  <c:v>263.38867612171799</c:v>
                </c:pt>
                <c:pt idx="9746">
                  <c:v>263.48596206661102</c:v>
                </c:pt>
                <c:pt idx="9747">
                  <c:v>263.58324800024002</c:v>
                </c:pt>
                <c:pt idx="9748">
                  <c:v>263.68053392262198</c:v>
                </c:pt>
                <c:pt idx="9749">
                  <c:v>263.77781983377099</c:v>
                </c:pt>
                <c:pt idx="9750">
                  <c:v>263.87510573370099</c:v>
                </c:pt>
                <c:pt idx="9751">
                  <c:v>263.97239162242602</c:v>
                </c:pt>
                <c:pt idx="9752">
                  <c:v>264.06967749996301</c:v>
                </c:pt>
                <c:pt idx="9753">
                  <c:v>264.16696336632401</c:v>
                </c:pt>
                <c:pt idx="9754">
                  <c:v>264.26424922152597</c:v>
                </c:pt>
                <c:pt idx="9755">
                  <c:v>264.36153506558202</c:v>
                </c:pt>
                <c:pt idx="9756">
                  <c:v>264.45882089850602</c:v>
                </c:pt>
                <c:pt idx="9757">
                  <c:v>264.55610672031003</c:v>
                </c:pt>
                <c:pt idx="9758">
                  <c:v>264.65339253100598</c:v>
                </c:pt>
                <c:pt idx="9759">
                  <c:v>264.75067833060803</c:v>
                </c:pt>
                <c:pt idx="9760">
                  <c:v>264.84796411912703</c:v>
                </c:pt>
                <c:pt idx="9761">
                  <c:v>264.945249896576</c:v>
                </c:pt>
                <c:pt idx="9762">
                  <c:v>265.04253566296597</c:v>
                </c:pt>
                <c:pt idx="9763">
                  <c:v>265.13982141831099</c:v>
                </c:pt>
                <c:pt idx="9764">
                  <c:v>265.23710716262201</c:v>
                </c:pt>
                <c:pt idx="9765">
                  <c:v>265.334392895912</c:v>
                </c:pt>
                <c:pt idx="9766">
                  <c:v>265.431678618192</c:v>
                </c:pt>
                <c:pt idx="9767">
                  <c:v>265.528964329475</c:v>
                </c:pt>
                <c:pt idx="9768">
                  <c:v>265.62625002977398</c:v>
                </c:pt>
                <c:pt idx="9769">
                  <c:v>265.723535719099</c:v>
                </c:pt>
                <c:pt idx="9770">
                  <c:v>265.82082139746399</c:v>
                </c:pt>
                <c:pt idx="9771">
                  <c:v>265.91810706488002</c:v>
                </c:pt>
                <c:pt idx="9772">
                  <c:v>266.01539272136</c:v>
                </c:pt>
                <c:pt idx="9773">
                  <c:v>266.11267836691502</c:v>
                </c:pt>
                <c:pt idx="9774">
                  <c:v>266.20996400155701</c:v>
                </c:pt>
                <c:pt idx="9775">
                  <c:v>266.30724962529803</c:v>
                </c:pt>
                <c:pt idx="9776">
                  <c:v>266.40453523815</c:v>
                </c:pt>
                <c:pt idx="9777">
                  <c:v>266.50182084012602</c:v>
                </c:pt>
                <c:pt idx="9778">
                  <c:v>266.59910643123601</c:v>
                </c:pt>
                <c:pt idx="9779">
                  <c:v>266.696392011493</c:v>
                </c:pt>
                <c:pt idx="9780">
                  <c:v>266.79367758090899</c:v>
                </c:pt>
                <c:pt idx="9781">
                  <c:v>266.890963139495</c:v>
                </c:pt>
                <c:pt idx="9782">
                  <c:v>266.98824868726302</c:v>
                </c:pt>
                <c:pt idx="9783">
                  <c:v>267.085534224225</c:v>
                </c:pt>
                <c:pt idx="9784">
                  <c:v>267.18281975039298</c:v>
                </c:pt>
                <c:pt idx="9785">
                  <c:v>267.28010526577799</c:v>
                </c:pt>
                <c:pt idx="9786">
                  <c:v>267.377390770391</c:v>
                </c:pt>
                <c:pt idx="9787">
                  <c:v>267.47467626424498</c:v>
                </c:pt>
                <c:pt idx="9788">
                  <c:v>267.57196174735202</c:v>
                </c:pt>
                <c:pt idx="9789">
                  <c:v>267.66924721972202</c:v>
                </c:pt>
                <c:pt idx="9790">
                  <c:v>267.76653268136698</c:v>
                </c:pt>
                <c:pt idx="9791">
                  <c:v>267.863818132299</c:v>
                </c:pt>
                <c:pt idx="9792">
                  <c:v>267.961103572529</c:v>
                </c:pt>
                <c:pt idx="9793">
                  <c:v>268.05838900206902</c:v>
                </c:pt>
                <c:pt idx="9794">
                  <c:v>268.15567442093101</c:v>
                </c:pt>
                <c:pt idx="9795">
                  <c:v>268.25295982912399</c:v>
                </c:pt>
                <c:pt idx="9796">
                  <c:v>268.35024522666203</c:v>
                </c:pt>
                <c:pt idx="9797">
                  <c:v>268.44753061355499</c:v>
                </c:pt>
                <c:pt idx="9798">
                  <c:v>268.54481598981499</c:v>
                </c:pt>
                <c:pt idx="9799">
                  <c:v>268.64210135545301</c:v>
                </c:pt>
                <c:pt idx="9800">
                  <c:v>268.73938671048001</c:v>
                </c:pt>
                <c:pt idx="9801">
                  <c:v>268.83667205490798</c:v>
                </c:pt>
                <c:pt idx="9802">
                  <c:v>268.93395738874801</c:v>
                </c:pt>
                <c:pt idx="9803">
                  <c:v>269.03124271201102</c:v>
                </c:pt>
                <c:pt idx="9804">
                  <c:v>269.12852802470701</c:v>
                </c:pt>
                <c:pt idx="9805">
                  <c:v>269.22581332685002</c:v>
                </c:pt>
                <c:pt idx="9806">
                  <c:v>269.323098618448</c:v>
                </c:pt>
                <c:pt idx="9807">
                  <c:v>269.420383899515</c:v>
                </c:pt>
                <c:pt idx="9808">
                  <c:v>269.51766917006</c:v>
                </c:pt>
                <c:pt idx="9809">
                  <c:v>269.61495443009397</c:v>
                </c:pt>
                <c:pt idx="9810">
                  <c:v>269.71223967962999</c:v>
                </c:pt>
                <c:pt idx="9811">
                  <c:v>269.80952491867703</c:v>
                </c:pt>
                <c:pt idx="9812">
                  <c:v>269.90681014724697</c:v>
                </c:pt>
                <c:pt idx="9813">
                  <c:v>270.00409536535102</c:v>
                </c:pt>
                <c:pt idx="9814">
                  <c:v>270.10138057299901</c:v>
                </c:pt>
                <c:pt idx="9815">
                  <c:v>270.19866577020298</c:v>
                </c:pt>
                <c:pt idx="9816">
                  <c:v>270.29595095697198</c:v>
                </c:pt>
                <c:pt idx="9817">
                  <c:v>270.39323613331698</c:v>
                </c:pt>
                <c:pt idx="9818">
                  <c:v>270.49052129924701</c:v>
                </c:pt>
                <c:pt idx="9819">
                  <c:v>270.58780645477202</c:v>
                </c:pt>
                <c:pt idx="9820">
                  <c:v>270.685091599901</c:v>
                </c:pt>
                <c:pt idx="9821">
                  <c:v>270.782376734644</c:v>
                </c:pt>
                <c:pt idx="9822">
                  <c:v>270.87966185901098</c:v>
                </c:pt>
                <c:pt idx="9823">
                  <c:v>270.97694697301</c:v>
                </c:pt>
                <c:pt idx="9824">
                  <c:v>271.07423207665101</c:v>
                </c:pt>
                <c:pt idx="9825">
                  <c:v>271.171517169943</c:v>
                </c:pt>
                <c:pt idx="9826">
                  <c:v>271.26880225289699</c:v>
                </c:pt>
                <c:pt idx="9827">
                  <c:v>271.36608732552003</c:v>
                </c:pt>
                <c:pt idx="9828">
                  <c:v>271.46337238782297</c:v>
                </c:pt>
                <c:pt idx="9829">
                  <c:v>271.56065743981401</c:v>
                </c:pt>
                <c:pt idx="9830">
                  <c:v>271.65794248150303</c:v>
                </c:pt>
                <c:pt idx="9831">
                  <c:v>271.75522751289799</c:v>
                </c:pt>
                <c:pt idx="9832">
                  <c:v>271.85251253400901</c:v>
                </c:pt>
                <c:pt idx="9833">
                  <c:v>271.94979754484501</c:v>
                </c:pt>
                <c:pt idx="9834">
                  <c:v>272.04708254541498</c:v>
                </c:pt>
                <c:pt idx="9835">
                  <c:v>272.14436753572801</c:v>
                </c:pt>
                <c:pt idx="9836">
                  <c:v>272.241652515792</c:v>
                </c:pt>
                <c:pt idx="9837">
                  <c:v>272.33893748561599</c:v>
                </c:pt>
                <c:pt idx="9838">
                  <c:v>272.43622244520998</c:v>
                </c:pt>
                <c:pt idx="9839">
                  <c:v>272.53350739458199</c:v>
                </c:pt>
                <c:pt idx="9840">
                  <c:v>272.630792333741</c:v>
                </c:pt>
                <c:pt idx="9841">
                  <c:v>272.72807726269502</c:v>
                </c:pt>
                <c:pt idx="9842">
                  <c:v>272.82536218145299</c:v>
                </c:pt>
                <c:pt idx="9843">
                  <c:v>272.92264709002399</c:v>
                </c:pt>
                <c:pt idx="9844">
                  <c:v>273.019931988417</c:v>
                </c:pt>
                <c:pt idx="9845">
                  <c:v>273.11721687663902</c:v>
                </c:pt>
                <c:pt idx="9846">
                  <c:v>273.2145017547</c:v>
                </c:pt>
                <c:pt idx="9847">
                  <c:v>273.31178662260697</c:v>
                </c:pt>
                <c:pt idx="9848">
                  <c:v>273.40907148037002</c:v>
                </c:pt>
                <c:pt idx="9849">
                  <c:v>273.506356327996</c:v>
                </c:pt>
                <c:pt idx="9850">
                  <c:v>273.60364116549403</c:v>
                </c:pt>
                <c:pt idx="9851">
                  <c:v>273.70092599287301</c:v>
                </c:pt>
                <c:pt idx="9852">
                  <c:v>273.79821081014001</c:v>
                </c:pt>
                <c:pt idx="9853">
                  <c:v>273.89549561730502</c:v>
                </c:pt>
                <c:pt idx="9854">
                  <c:v>273.992780414376</c:v>
                </c:pt>
                <c:pt idx="9855">
                  <c:v>274.09006520136103</c:v>
                </c:pt>
                <c:pt idx="9856">
                  <c:v>274.18734997827102</c:v>
                </c:pt>
                <c:pt idx="9857">
                  <c:v>274.28463474511199</c:v>
                </c:pt>
                <c:pt idx="9858">
                  <c:v>274.381919501894</c:v>
                </c:pt>
                <c:pt idx="9859">
                  <c:v>274.47920424862502</c:v>
                </c:pt>
                <c:pt idx="9860">
                  <c:v>274.57648898531397</c:v>
                </c:pt>
                <c:pt idx="9861">
                  <c:v>274.67377371196898</c:v>
                </c:pt>
                <c:pt idx="9862">
                  <c:v>274.77105842859902</c:v>
                </c:pt>
                <c:pt idx="9863">
                  <c:v>274.868343135212</c:v>
                </c:pt>
                <c:pt idx="9864">
                  <c:v>274.96562783181798</c:v>
                </c:pt>
                <c:pt idx="9865">
                  <c:v>275.06291251842299</c:v>
                </c:pt>
                <c:pt idx="9866">
                  <c:v>275.16019719503799</c:v>
                </c:pt>
                <c:pt idx="9867">
                  <c:v>275.25748186166902</c:v>
                </c:pt>
                <c:pt idx="9868">
                  <c:v>275.35476651832602</c:v>
                </c:pt>
                <c:pt idx="9869">
                  <c:v>275.45205116501802</c:v>
                </c:pt>
                <c:pt idx="9870">
                  <c:v>275.54933580175202</c:v>
                </c:pt>
                <c:pt idx="9871">
                  <c:v>275.64662042853598</c:v>
                </c:pt>
                <c:pt idx="9872">
                  <c:v>275.74390504538002</c:v>
                </c:pt>
                <c:pt idx="9873">
                  <c:v>275.84118965229197</c:v>
                </c:pt>
                <c:pt idx="9874">
                  <c:v>275.93847424927901</c:v>
                </c:pt>
                <c:pt idx="9875">
                  <c:v>276.03575883635102</c:v>
                </c:pt>
                <c:pt idx="9876">
                  <c:v>276.133043413515</c:v>
                </c:pt>
                <c:pt idx="9877">
                  <c:v>276.23032798077998</c:v>
                </c:pt>
                <c:pt idx="9878">
                  <c:v>276.32761253815403</c:v>
                </c:pt>
                <c:pt idx="9879">
                  <c:v>276.424897085645</c:v>
                </c:pt>
                <c:pt idx="9880">
                  <c:v>276.52218162326199</c:v>
                </c:pt>
                <c:pt idx="9881">
                  <c:v>276.619466151013</c:v>
                </c:pt>
                <c:pt idx="9882">
                  <c:v>276.716750668906</c:v>
                </c:pt>
                <c:pt idx="9883">
                  <c:v>276.81403517694798</c:v>
                </c:pt>
                <c:pt idx="9884">
                  <c:v>276.91131967515003</c:v>
                </c:pt>
                <c:pt idx="9885">
                  <c:v>277.00860416351702</c:v>
                </c:pt>
                <c:pt idx="9886">
                  <c:v>277.10588864205903</c:v>
                </c:pt>
                <c:pt idx="9887">
                  <c:v>277.20317311078401</c:v>
                </c:pt>
                <c:pt idx="9888">
                  <c:v>277.30045756969997</c:v>
                </c:pt>
                <c:pt idx="9889">
                  <c:v>277.39774201881499</c:v>
                </c:pt>
                <c:pt idx="9890">
                  <c:v>277.49502645813698</c:v>
                </c:pt>
                <c:pt idx="9891">
                  <c:v>277.59231088767302</c:v>
                </c:pt>
                <c:pt idx="9892">
                  <c:v>277.68959530743302</c:v>
                </c:pt>
                <c:pt idx="9893">
                  <c:v>277.78687971742397</c:v>
                </c:pt>
                <c:pt idx="9894">
                  <c:v>277.884164117654</c:v>
                </c:pt>
                <c:pt idx="9895">
                  <c:v>277.98144850813202</c:v>
                </c:pt>
                <c:pt idx="9896">
                  <c:v>278.07873288886401</c:v>
                </c:pt>
                <c:pt idx="9897">
                  <c:v>278.17601725985901</c:v>
                </c:pt>
                <c:pt idx="9898">
                  <c:v>278.273301621126</c:v>
                </c:pt>
                <c:pt idx="9899">
                  <c:v>278.37058597267099</c:v>
                </c:pt>
                <c:pt idx="9900">
                  <c:v>278.46787031450299</c:v>
                </c:pt>
                <c:pt idx="9901">
                  <c:v>278.56515464662999</c:v>
                </c:pt>
                <c:pt idx="9902">
                  <c:v>278.662438969059</c:v>
                </c:pt>
                <c:pt idx="9903">
                  <c:v>278.75972328179898</c:v>
                </c:pt>
                <c:pt idx="9904">
                  <c:v>278.85700758485802</c:v>
                </c:pt>
                <c:pt idx="9905">
                  <c:v>278.954291878243</c:v>
                </c:pt>
                <c:pt idx="9906">
                  <c:v>279.051576161963</c:v>
                </c:pt>
                <c:pt idx="9907">
                  <c:v>279.14886043602502</c:v>
                </c:pt>
                <c:pt idx="9908">
                  <c:v>279.24614470043798</c:v>
                </c:pt>
                <c:pt idx="9909">
                  <c:v>279.34342895521002</c:v>
                </c:pt>
                <c:pt idx="9910">
                  <c:v>279.440713200348</c:v>
                </c:pt>
                <c:pt idx="9911">
                  <c:v>279.53799743586001</c:v>
                </c:pt>
                <c:pt idx="9912">
                  <c:v>279.63528166175598</c:v>
                </c:pt>
                <c:pt idx="9913">
                  <c:v>279.73256587804099</c:v>
                </c:pt>
                <c:pt idx="9914">
                  <c:v>279.82985008472502</c:v>
                </c:pt>
                <c:pt idx="9915">
                  <c:v>279.927134281816</c:v>
                </c:pt>
                <c:pt idx="9916">
                  <c:v>280.02441846932101</c:v>
                </c:pt>
                <c:pt idx="9917">
                  <c:v>280.12170264724898</c:v>
                </c:pt>
                <c:pt idx="9918">
                  <c:v>280.21898681560702</c:v>
                </c:pt>
                <c:pt idx="9919">
                  <c:v>280.31627097440401</c:v>
                </c:pt>
                <c:pt idx="9920">
                  <c:v>280.41355512364697</c:v>
                </c:pt>
                <c:pt idx="9921">
                  <c:v>280.51083926334502</c:v>
                </c:pt>
                <c:pt idx="9922">
                  <c:v>280.60812339350502</c:v>
                </c:pt>
                <c:pt idx="9923">
                  <c:v>280.70540751413603</c:v>
                </c:pt>
                <c:pt idx="9924">
                  <c:v>280.80269162524502</c:v>
                </c:pt>
                <c:pt idx="9925">
                  <c:v>280.89997572684098</c:v>
                </c:pt>
                <c:pt idx="9926">
                  <c:v>280.99725981893198</c:v>
                </c:pt>
                <c:pt idx="9927">
                  <c:v>281.09454390152501</c:v>
                </c:pt>
                <c:pt idx="9928">
                  <c:v>281.19182797462901</c:v>
                </c:pt>
                <c:pt idx="9929">
                  <c:v>281.28911203825101</c:v>
                </c:pt>
                <c:pt idx="9930">
                  <c:v>281.38639609239999</c:v>
                </c:pt>
                <c:pt idx="9931">
                  <c:v>281.48368013708301</c:v>
                </c:pt>
                <c:pt idx="9932">
                  <c:v>281.580964172309</c:v>
                </c:pt>
                <c:pt idx="9933">
                  <c:v>281.67824819808601</c:v>
                </c:pt>
                <c:pt idx="9934">
                  <c:v>281.77553221442201</c:v>
                </c:pt>
                <c:pt idx="9935">
                  <c:v>281.872816221324</c:v>
                </c:pt>
                <c:pt idx="9936">
                  <c:v>281.97010021880101</c:v>
                </c:pt>
                <c:pt idx="9937">
                  <c:v>282.06738420686099</c:v>
                </c:pt>
                <c:pt idx="9938">
                  <c:v>282.164668185511</c:v>
                </c:pt>
                <c:pt idx="9939">
                  <c:v>282.26195215476002</c:v>
                </c:pt>
                <c:pt idx="9940">
                  <c:v>282.35923611461698</c:v>
                </c:pt>
                <c:pt idx="9941">
                  <c:v>282.45652006508698</c:v>
                </c:pt>
                <c:pt idx="9942">
                  <c:v>282.553804006181</c:v>
                </c:pt>
                <c:pt idx="9943">
                  <c:v>282.65108793790603</c:v>
                </c:pt>
                <c:pt idx="9944">
                  <c:v>282.74837186027003</c:v>
                </c:pt>
                <c:pt idx="9945">
                  <c:v>282.845655773283</c:v>
                </c:pt>
                <c:pt idx="9946">
                  <c:v>282.94293967695398</c:v>
                </c:pt>
                <c:pt idx="9947">
                  <c:v>283.04022357129298</c:v>
                </c:pt>
                <c:pt idx="9948">
                  <c:v>283.13750745630898</c:v>
                </c:pt>
                <c:pt idx="9949">
                  <c:v>283.23479133201101</c:v>
                </c:pt>
                <c:pt idx="9950">
                  <c:v>283.33207519840897</c:v>
                </c:pt>
                <c:pt idx="9951">
                  <c:v>283.42935905551298</c:v>
                </c:pt>
                <c:pt idx="9952">
                  <c:v>283.526642903332</c:v>
                </c:pt>
                <c:pt idx="9953">
                  <c:v>283.62392674187498</c:v>
                </c:pt>
                <c:pt idx="9954">
                  <c:v>283.72121057115203</c:v>
                </c:pt>
                <c:pt idx="9955">
                  <c:v>283.81849439117298</c:v>
                </c:pt>
                <c:pt idx="9956">
                  <c:v>283.91577820194601</c:v>
                </c:pt>
                <c:pt idx="9957">
                  <c:v>284.01306200348199</c:v>
                </c:pt>
                <c:pt idx="9958">
                  <c:v>284.11034579579001</c:v>
                </c:pt>
                <c:pt idx="9959">
                  <c:v>284.20762957888002</c:v>
                </c:pt>
                <c:pt idx="9960">
                  <c:v>284.30491335276002</c:v>
                </c:pt>
                <c:pt idx="9961">
                  <c:v>284.40219711744101</c:v>
                </c:pt>
                <c:pt idx="9962">
                  <c:v>284.499480872932</c:v>
                </c:pt>
                <c:pt idx="9963">
                  <c:v>284.59676461924198</c:v>
                </c:pt>
                <c:pt idx="9964">
                  <c:v>284.69404835638198</c:v>
                </c:pt>
                <c:pt idx="9965">
                  <c:v>284.79133208436002</c:v>
                </c:pt>
                <c:pt idx="9966">
                  <c:v>284.88861580318598</c:v>
                </c:pt>
                <c:pt idx="9967">
                  <c:v>284.98589951286999</c:v>
                </c:pt>
                <c:pt idx="9968">
                  <c:v>285.08318321342199</c:v>
                </c:pt>
                <c:pt idx="9969">
                  <c:v>285.18046690484999</c:v>
                </c:pt>
                <c:pt idx="9970">
                  <c:v>285.27775058716497</c:v>
                </c:pt>
                <c:pt idx="9971">
                  <c:v>285.375034260375</c:v>
                </c:pt>
                <c:pt idx="9972">
                  <c:v>285.47231792449202</c:v>
                </c:pt>
                <c:pt idx="9973">
                  <c:v>285.56960157952301</c:v>
                </c:pt>
                <c:pt idx="9974">
                  <c:v>285.66688522547997</c:v>
                </c:pt>
                <c:pt idx="9975">
                  <c:v>285.76416886237001</c:v>
                </c:pt>
                <c:pt idx="9976">
                  <c:v>285.86145249020501</c:v>
                </c:pt>
                <c:pt idx="9977">
                  <c:v>285.95873610899298</c:v>
                </c:pt>
                <c:pt idx="9978">
                  <c:v>286.05601971874398</c:v>
                </c:pt>
                <c:pt idx="9979">
                  <c:v>286.15330331946802</c:v>
                </c:pt>
                <c:pt idx="9980">
                  <c:v>286.25058691117499</c:v>
                </c:pt>
                <c:pt idx="9981">
                  <c:v>286.34787049387302</c:v>
                </c:pt>
                <c:pt idx="9982">
                  <c:v>286.44515406757398</c:v>
                </c:pt>
                <c:pt idx="9983">
                  <c:v>286.54243763228499</c:v>
                </c:pt>
                <c:pt idx="9984">
                  <c:v>286.63972118801701</c:v>
                </c:pt>
                <c:pt idx="9985">
                  <c:v>286.73700473477999</c:v>
                </c:pt>
                <c:pt idx="9986">
                  <c:v>286.83428827258399</c:v>
                </c:pt>
                <c:pt idx="9987">
                  <c:v>286.93157180143697</c:v>
                </c:pt>
                <c:pt idx="9988">
                  <c:v>287.028855321349</c:v>
                </c:pt>
                <c:pt idx="9989">
                  <c:v>287.12613883233098</c:v>
                </c:pt>
                <c:pt idx="9990">
                  <c:v>287.22342233439201</c:v>
                </c:pt>
                <c:pt idx="9991">
                  <c:v>287.32070582754102</c:v>
                </c:pt>
                <c:pt idx="9992">
                  <c:v>287.41798931178801</c:v>
                </c:pt>
                <c:pt idx="9993">
                  <c:v>287.515272787144</c:v>
                </c:pt>
                <c:pt idx="9994">
                  <c:v>287.61255625361702</c:v>
                </c:pt>
                <c:pt idx="9995">
                  <c:v>287.709839711217</c:v>
                </c:pt>
                <c:pt idx="9996">
                  <c:v>287.80712315995402</c:v>
                </c:pt>
                <c:pt idx="9997">
                  <c:v>287.90440659983801</c:v>
                </c:pt>
                <c:pt idx="9998">
                  <c:v>288.00169003087802</c:v>
                </c:pt>
              </c:numCache>
            </c:numRef>
          </c:xVal>
          <c:yVal>
            <c:numRef>
              <c:f>'1m length'!$D$2:$D$10000</c:f>
              <c:numCache>
                <c:formatCode>0.00E+00</c:formatCode>
                <c:ptCount val="9999"/>
                <c:pt idx="0" formatCode="General">
                  <c:v>0</c:v>
                </c:pt>
                <c:pt idx="1">
                  <c:v>-3.9639976247658999E-10</c:v>
                </c:pt>
                <c:pt idx="2">
                  <c:v>-1.58634820093252E-9</c:v>
                </c:pt>
                <c:pt idx="3">
                  <c:v>-3.57097084799631E-9</c:v>
                </c:pt>
                <c:pt idx="4">
                  <c:v>-6.3513956444155503E-9</c:v>
                </c:pt>
                <c:pt idx="5">
                  <c:v>-9.9287529390568792E-9</c:v>
                </c:pt>
                <c:pt idx="6">
                  <c:v>-1.4304175488906001E-8</c:v>
                </c:pt>
                <c:pt idx="7">
                  <c:v>-1.9478798459067899E-8</c:v>
                </c:pt>
                <c:pt idx="8">
                  <c:v>-2.54537594227664E-8</c:v>
                </c:pt>
                <c:pt idx="9">
                  <c:v>-3.22301983613447E-8</c:v>
                </c:pt>
                <c:pt idx="10">
                  <c:v>-3.9809257664265103E-8</c:v>
                </c:pt>
                <c:pt idx="11">
                  <c:v>-4.8192082129108903E-8</c:v>
                </c:pt>
                <c:pt idx="12">
                  <c:v>-5.7379818961576799E-8</c:v>
                </c:pt>
                <c:pt idx="13">
                  <c:v>-6.7373617775488698E-8</c:v>
                </c:pt>
                <c:pt idx="14">
                  <c:v>-7.8174630592783506E-8</c:v>
                </c:pt>
                <c:pt idx="15">
                  <c:v>-8.9784011843519698E-8</c:v>
                </c:pt>
                <c:pt idx="16">
                  <c:v>-1.02202918365874E-7</c:v>
                </c:pt>
                <c:pt idx="17">
                  <c:v>-1.15432509406145E-7</c:v>
                </c:pt>
                <c:pt idx="18">
                  <c:v>-1.2947394661874701E-7</c:v>
                </c:pt>
                <c:pt idx="19">
                  <c:v>-1.4432839406621701E-7</c:v>
                </c:pt>
                <c:pt idx="20">
                  <c:v>-1.5999701821920801E-7</c:v>
                </c:pt>
                <c:pt idx="21">
                  <c:v>-1.76480987956496E-7</c:v>
                </c:pt>
                <c:pt idx="22">
                  <c:v>-1.9378147456497299E-7</c:v>
                </c:pt>
                <c:pt idx="23">
                  <c:v>-2.11899651739652E-7</c:v>
                </c:pt>
                <c:pt idx="24">
                  <c:v>-2.3083669558366499E-7</c:v>
                </c:pt>
                <c:pt idx="25">
                  <c:v>-2.5059378460826498E-7</c:v>
                </c:pt>
                <c:pt idx="26">
                  <c:v>-2.7117209973282099E-7</c:v>
                </c:pt>
                <c:pt idx="27">
                  <c:v>-2.92572824284825E-7</c:v>
                </c:pt>
                <c:pt idx="28">
                  <c:v>-3.1479714399988602E-7</c:v>
                </c:pt>
                <c:pt idx="29">
                  <c:v>-3.3784624702173398E-7</c:v>
                </c:pt>
                <c:pt idx="30">
                  <c:v>-3.6172132390221801E-7</c:v>
                </c:pt>
                <c:pt idx="31">
                  <c:v>-3.86423567601306E-7</c:v>
                </c:pt>
                <c:pt idx="32">
                  <c:v>-4.1195417348708601E-7</c:v>
                </c:pt>
                <c:pt idx="33">
                  <c:v>-4.38314339335765E-7</c:v>
                </c:pt>
                <c:pt idx="34">
                  <c:v>-4.6550526533167102E-7</c:v>
                </c:pt>
                <c:pt idx="35">
                  <c:v>-4.9352815406724899E-7</c:v>
                </c:pt>
                <c:pt idx="36">
                  <c:v>-5.2238421054306699E-7</c:v>
                </c:pt>
                <c:pt idx="37">
                  <c:v>-5.5207464216781004E-7</c:v>
                </c:pt>
                <c:pt idx="38">
                  <c:v>-5.8260065875828401E-7</c:v>
                </c:pt>
                <c:pt idx="39">
                  <c:v>-6.1396347253941305E-7</c:v>
                </c:pt>
                <c:pt idx="40">
                  <c:v>-6.4616429814424202E-7</c:v>
                </c:pt>
                <c:pt idx="41">
                  <c:v>-6.7920435261393605E-7</c:v>
                </c:pt>
                <c:pt idx="42">
                  <c:v>-7.1308485539777897E-7</c:v>
                </c:pt>
                <c:pt idx="43">
                  <c:v>-7.4780702835317498E-7</c:v>
                </c:pt>
                <c:pt idx="44">
                  <c:v>-7.83372095745647E-7</c:v>
                </c:pt>
                <c:pt idx="45">
                  <c:v>-8.1978128424883896E-7</c:v>
                </c:pt>
                <c:pt idx="46">
                  <c:v>-8.5703582294451303E-7</c:v>
                </c:pt>
                <c:pt idx="47">
                  <c:v>-8.9513694332255299E-7</c:v>
                </c:pt>
                <c:pt idx="48">
                  <c:v>-9.3408587928096104E-7</c:v>
                </c:pt>
                <c:pt idx="49">
                  <c:v>-9.7388386712585992E-7</c:v>
                </c:pt>
                <c:pt idx="50">
                  <c:v>-1.01453214557149E-6</c:v>
                </c:pt>
                <c:pt idx="51">
                  <c:v>-1.0560319557402099E-6</c:v>
                </c:pt>
                <c:pt idx="52">
                  <c:v>-1.0983845411625201E-6</c:v>
                </c:pt>
                <c:pt idx="53">
                  <c:v>-1.141591147777E-6</c:v>
                </c:pt>
                <c:pt idx="54">
                  <c:v>-1.18565302393039E-6</c:v>
                </c:pt>
                <c:pt idx="55">
                  <c:v>-1.23057142037752E-6</c:v>
                </c:pt>
                <c:pt idx="56">
                  <c:v>-1.2763475902813501E-6</c:v>
                </c:pt>
                <c:pt idx="57">
                  <c:v>-1.3229827892129699E-6</c:v>
                </c:pt>
                <c:pt idx="58">
                  <c:v>-1.3704782751515801E-6</c:v>
                </c:pt>
                <c:pt idx="59">
                  <c:v>-1.4188353084844999E-6</c:v>
                </c:pt>
                <c:pt idx="60">
                  <c:v>-1.46805515200717E-6</c:v>
                </c:pt>
                <c:pt idx="61">
                  <c:v>-1.5181390709231501E-6</c:v>
                </c:pt>
                <c:pt idx="62">
                  <c:v>-1.5690883328441299E-6</c:v>
                </c:pt>
                <c:pt idx="63">
                  <c:v>-1.62090420778991E-6</c:v>
                </c:pt>
                <c:pt idx="64">
                  <c:v>-1.6735879681884E-6</c:v>
                </c:pt>
                <c:pt idx="65">
                  <c:v>-1.7271408888756599E-6</c:v>
                </c:pt>
                <c:pt idx="66">
                  <c:v>-1.7815642470958399E-6</c:v>
                </c:pt>
                <c:pt idx="67">
                  <c:v>-1.83685932250123E-6</c:v>
                </c:pt>
                <c:pt idx="68">
                  <c:v>-1.8930273971522299E-6</c:v>
                </c:pt>
                <c:pt idx="69">
                  <c:v>-1.9500697555173502E-6</c:v>
                </c:pt>
                <c:pt idx="70">
                  <c:v>-2.0079876844732601E-6</c:v>
                </c:pt>
                <c:pt idx="71">
                  <c:v>-2.0667824733046901E-6</c:v>
                </c:pt>
                <c:pt idx="72">
                  <c:v>-2.12645541370455E-6</c:v>
                </c:pt>
                <c:pt idx="73">
                  <c:v>-2.18700779977384E-6</c:v>
                </c:pt>
                <c:pt idx="74">
                  <c:v>-2.2484409280216698E-6</c:v>
                </c:pt>
                <c:pt idx="75">
                  <c:v>-2.3107560973653002E-6</c:v>
                </c:pt>
                <c:pt idx="76">
                  <c:v>-2.3739546091300802E-6</c:v>
                </c:pt>
                <c:pt idx="77">
                  <c:v>-2.43803776704951E-6</c:v>
                </c:pt>
                <c:pt idx="78">
                  <c:v>-2.50300687726518E-6</c:v>
                </c:pt>
                <c:pt idx="79">
                  <c:v>-2.56886324832683E-6</c:v>
                </c:pt>
                <c:pt idx="80">
                  <c:v>-2.63560819119229E-6</c:v>
                </c:pt>
                <c:pt idx="81">
                  <c:v>-2.7032430192275398E-6</c:v>
                </c:pt>
                <c:pt idx="82">
                  <c:v>-2.7717690482066602E-6</c:v>
                </c:pt>
                <c:pt idx="83">
                  <c:v>-2.8411875963118698E-6</c:v>
                </c:pt>
                <c:pt idx="84">
                  <c:v>-2.91149998413348E-6</c:v>
                </c:pt>
                <c:pt idx="85">
                  <c:v>-2.9827075346699398E-6</c:v>
                </c:pt>
                <c:pt idx="86">
                  <c:v>-3.05481157332783E-6</c:v>
                </c:pt>
                <c:pt idx="87">
                  <c:v>-3.1278134279218298E-6</c:v>
                </c:pt>
                <c:pt idx="88">
                  <c:v>-3.20171442867476E-6</c:v>
                </c:pt>
                <c:pt idx="89">
                  <c:v>-3.2765159082175401E-6</c:v>
                </c:pt>
                <c:pt idx="90">
                  <c:v>-3.3522192015892299E-6</c:v>
                </c:pt>
                <c:pt idx="91">
                  <c:v>-3.4288256462369898E-6</c:v>
                </c:pt>
                <c:pt idx="92">
                  <c:v>-3.50633658201612E-6</c:v>
                </c:pt>
                <c:pt idx="93">
                  <c:v>-3.58475335119003E-6</c:v>
                </c:pt>
                <c:pt idx="94">
                  <c:v>-3.6640772984302502E-6</c:v>
                </c:pt>
                <c:pt idx="95">
                  <c:v>-3.7443097708164499E-6</c:v>
                </c:pt>
                <c:pt idx="96">
                  <c:v>-3.8254521178363899E-6</c:v>
                </c:pt>
                <c:pt idx="97">
                  <c:v>-3.9075056913859699E-6</c:v>
                </c:pt>
                <c:pt idx="98">
                  <c:v>-3.9904718457692004E-6</c:v>
                </c:pt>
                <c:pt idx="99">
                  <c:v>-4.0743519376982304E-6</c:v>
                </c:pt>
                <c:pt idx="100">
                  <c:v>-4.1591473262933E-6</c:v>
                </c:pt>
                <c:pt idx="101">
                  <c:v>-4.2448593788739801E-6</c:v>
                </c:pt>
                <c:pt idx="102">
                  <c:v>-4.3314894900922298E-6</c:v>
                </c:pt>
                <c:pt idx="103">
                  <c:v>-4.4190390653094602E-6</c:v>
                </c:pt>
                <c:pt idx="104">
                  <c:v>-4.5075095135819003E-6</c:v>
                </c:pt>
                <c:pt idx="105">
                  <c:v>-4.5969022476606198E-6</c:v>
                </c:pt>
                <c:pt idx="106">
                  <c:v>-4.6872186839914901E-6</c:v>
                </c:pt>
                <c:pt idx="107">
                  <c:v>-4.7784602427151902E-6</c:v>
                </c:pt>
                <c:pt idx="108">
                  <c:v>-4.8706283476672299E-6</c:v>
                </c:pt>
                <c:pt idx="109">
                  <c:v>-4.9637244263779401E-6</c:v>
                </c:pt>
                <c:pt idx="110">
                  <c:v>-5.0577499100724703E-6</c:v>
                </c:pt>
                <c:pt idx="111">
                  <c:v>-5.1527062336707703E-6</c:v>
                </c:pt>
                <c:pt idx="112">
                  <c:v>-5.2485948357876297E-6</c:v>
                </c:pt>
                <c:pt idx="113">
                  <c:v>-5.3454171587326397E-6</c:v>
                </c:pt>
                <c:pt idx="114">
                  <c:v>-5.4431746485102198E-6</c:v>
                </c:pt>
                <c:pt idx="115">
                  <c:v>-5.5418687548196096E-6</c:v>
                </c:pt>
                <c:pt idx="116">
                  <c:v>-5.6415009310548702E-6</c:v>
                </c:pt>
                <c:pt idx="117">
                  <c:v>-5.74207263430486E-6</c:v>
                </c:pt>
                <c:pt idx="118">
                  <c:v>-5.8435853253532698E-6</c:v>
                </c:pt>
                <c:pt idx="119">
                  <c:v>-5.9460404686786099E-6</c:v>
                </c:pt>
                <c:pt idx="120">
                  <c:v>-6.0494395324542103E-6</c:v>
                </c:pt>
                <c:pt idx="121">
                  <c:v>-6.1537839885482203E-6</c:v>
                </c:pt>
                <c:pt idx="122">
                  <c:v>-6.2590753125236003E-6</c:v>
                </c:pt>
                <c:pt idx="123">
                  <c:v>-6.3653149836381297E-6</c:v>
                </c:pt>
                <c:pt idx="124">
                  <c:v>-6.4725044848444097E-6</c:v>
                </c:pt>
                <c:pt idx="125">
                  <c:v>-6.5806453027898603E-6</c:v>
                </c:pt>
                <c:pt idx="126">
                  <c:v>-6.6897389278167303E-6</c:v>
                </c:pt>
                <c:pt idx="127">
                  <c:v>-6.7997868539620602E-6</c:v>
                </c:pt>
                <c:pt idx="128">
                  <c:v>-6.9107905789577396E-6</c:v>
                </c:pt>
                <c:pt idx="129">
                  <c:v>-7.0227516042304498E-6</c:v>
                </c:pt>
                <c:pt idx="130">
                  <c:v>-7.1356714349017204E-6</c:v>
                </c:pt>
                <c:pt idx="131">
                  <c:v>-7.24955157978787E-6</c:v>
                </c:pt>
                <c:pt idx="132">
                  <c:v>-7.3643935514000496E-6</c:v>
                </c:pt>
                <c:pt idx="133">
                  <c:v>-7.4801988659442397E-6</c:v>
                </c:pt>
                <c:pt idx="134">
                  <c:v>-7.5969690433212202E-6</c:v>
                </c:pt>
                <c:pt idx="135">
                  <c:v>-7.7147056071265905E-6</c:v>
                </c:pt>
                <c:pt idx="136">
                  <c:v>-7.8334100846508E-6</c:v>
                </c:pt>
                <c:pt idx="137">
                  <c:v>-7.9530840068790694E-6</c:v>
                </c:pt>
                <c:pt idx="138">
                  <c:v>-8.0737289084914694E-6</c:v>
                </c:pt>
                <c:pt idx="139">
                  <c:v>-8.1953463278628997E-6</c:v>
                </c:pt>
                <c:pt idx="140">
                  <c:v>-8.3179378070630396E-6</c:v>
                </c:pt>
                <c:pt idx="141">
                  <c:v>-8.4415048918564194E-6</c:v>
                </c:pt>
                <c:pt idx="142">
                  <c:v>-8.5660491317023795E-6</c:v>
                </c:pt>
                <c:pt idx="143">
                  <c:v>-8.6915720797550807E-6</c:v>
                </c:pt>
                <c:pt idx="144">
                  <c:v>-8.8180752928635095E-6</c:v>
                </c:pt>
                <c:pt idx="145">
                  <c:v>-8.9455603315714505E-6</c:v>
                </c:pt>
                <c:pt idx="146">
                  <c:v>-9.0740287601175207E-6</c:v>
                </c:pt>
                <c:pt idx="147">
                  <c:v>-9.2034821464351592E-6</c:v>
                </c:pt>
                <c:pt idx="148">
                  <c:v>-9.3339220621526306E-6</c:v>
                </c:pt>
                <c:pt idx="149">
                  <c:v>-9.4653500825929993E-6</c:v>
                </c:pt>
                <c:pt idx="150">
                  <c:v>-9.5977677867741708E-6</c:v>
                </c:pt>
                <c:pt idx="151">
                  <c:v>-9.7311767574088505E-6</c:v>
                </c:pt>
                <c:pt idx="152">
                  <c:v>-9.8655785809045692E-6</c:v>
                </c:pt>
                <c:pt idx="153">
                  <c:v>-1.00009748473636E-5</c:v>
                </c:pt>
                <c:pt idx="154">
                  <c:v>-1.01373671505833E-5</c:v>
                </c:pt>
                <c:pt idx="155">
                  <c:v>-1.02747570880556E-5</c:v>
                </c:pt>
                <c:pt idx="156">
                  <c:v>-1.04131462609672E-5</c:v>
                </c:pt>
                <c:pt idx="157">
                  <c:v>-1.0552536274199799E-5</c:v>
                </c:pt>
                <c:pt idx="158">
                  <c:v>-1.06929287363299E-5</c:v>
                </c:pt>
                <c:pt idx="159">
                  <c:v>-1.0834325259628699E-5</c:v>
                </c:pt>
                <c:pt idx="160">
                  <c:v>-1.09767274600623E-5</c:v>
                </c:pt>
                <c:pt idx="161">
                  <c:v>-1.1120136957291599E-5</c:v>
                </c:pt>
                <c:pt idx="162">
                  <c:v>-1.1264555374672401E-5</c:v>
                </c:pt>
                <c:pt idx="163">
                  <c:v>-1.14099843392551E-5</c:v>
                </c:pt>
                <c:pt idx="164">
                  <c:v>-1.15564254817853E-5</c:v>
                </c:pt>
                <c:pt idx="165">
                  <c:v>-1.1703880436703E-5</c:v>
                </c:pt>
                <c:pt idx="166">
                  <c:v>-1.1852350842143301E-5</c:v>
                </c:pt>
                <c:pt idx="167">
                  <c:v>-1.2001838339936E-5</c:v>
                </c:pt>
                <c:pt idx="168">
                  <c:v>-1.2152344575605701E-5</c:v>
                </c:pt>
                <c:pt idx="169">
                  <c:v>-1.2303871198371901E-5</c:v>
                </c:pt>
                <c:pt idx="170">
                  <c:v>-1.2456419861149001E-5</c:v>
                </c:pt>
                <c:pt idx="171">
                  <c:v>-1.26099922205459E-5</c:v>
                </c:pt>
                <c:pt idx="172">
                  <c:v>-1.27645899368667E-5</c:v>
                </c:pt>
                <c:pt idx="173">
                  <c:v>-1.2920214674110101E-5</c:v>
                </c:pt>
                <c:pt idx="174">
                  <c:v>-1.3076868099969601E-5</c:v>
                </c:pt>
                <c:pt idx="175">
                  <c:v>-1.32345518858337E-5</c:v>
                </c:pt>
                <c:pt idx="176">
                  <c:v>-1.33932677067856E-5</c:v>
                </c:pt>
                <c:pt idx="177">
                  <c:v>-1.3553017241603201E-5</c:v>
                </c:pt>
                <c:pt idx="178">
                  <c:v>-1.3713802172759499E-5</c:v>
                </c:pt>
                <c:pt idx="179">
                  <c:v>-1.3875624186422099E-5</c:v>
                </c:pt>
                <c:pt idx="180">
                  <c:v>-1.4038484972453499E-5</c:v>
                </c:pt>
                <c:pt idx="181">
                  <c:v>-1.4202386224411E-5</c:v>
                </c:pt>
                <c:pt idx="182">
                  <c:v>-1.4367329639546801E-5</c:v>
                </c:pt>
                <c:pt idx="183">
                  <c:v>-1.4533316918807799E-5</c:v>
                </c:pt>
                <c:pt idx="184">
                  <c:v>-1.47003497668357E-5</c:v>
                </c:pt>
                <c:pt idx="185">
                  <c:v>-1.4868429891967201E-5</c:v>
                </c:pt>
                <c:pt idx="186">
                  <c:v>-1.5037559006233699E-5</c:v>
                </c:pt>
                <c:pt idx="187">
                  <c:v>-1.52077388253614E-5</c:v>
                </c:pt>
                <c:pt idx="188">
                  <c:v>-1.5378971068771402E-5</c:v>
                </c:pt>
                <c:pt idx="189">
                  <c:v>-1.5551257459579501E-5</c:v>
                </c:pt>
                <c:pt idx="190">
                  <c:v>-1.5724599724596401E-5</c:v>
                </c:pt>
                <c:pt idx="191">
                  <c:v>-1.58989995943277E-5</c:v>
                </c:pt>
                <c:pt idx="192">
                  <c:v>-1.6074458802973798E-5</c:v>
                </c:pt>
                <c:pt idx="193">
                  <c:v>-1.6250979088429701E-5</c:v>
                </c:pt>
                <c:pt idx="194">
                  <c:v>-1.64285621922854E-5</c:v>
                </c:pt>
                <c:pt idx="195">
                  <c:v>-1.66072098598257E-5</c:v>
                </c:pt>
                <c:pt idx="196">
                  <c:v>-1.67869238400304E-5</c:v>
                </c:pt>
                <c:pt idx="197">
                  <c:v>-1.6967705885573699E-5</c:v>
                </c:pt>
                <c:pt idx="198">
                  <c:v>-1.7149557752824999E-5</c:v>
                </c:pt>
                <c:pt idx="199">
                  <c:v>-1.73324812018484E-5</c:v>
                </c:pt>
                <c:pt idx="200">
                  <c:v>-1.7516477996402699E-5</c:v>
                </c:pt>
                <c:pt idx="201">
                  <c:v>-1.77015499039417E-5</c:v>
                </c:pt>
                <c:pt idx="202">
                  <c:v>-1.7887698695614E-5</c:v>
                </c:pt>
                <c:pt idx="203">
                  <c:v>-1.80749261462628E-5</c:v>
                </c:pt>
                <c:pt idx="204">
                  <c:v>-1.82632340344265E-5</c:v>
                </c:pt>
                <c:pt idx="205">
                  <c:v>-1.8452624142338001E-5</c:v>
                </c:pt>
                <c:pt idx="206">
                  <c:v>-1.8643098255925098E-5</c:v>
                </c:pt>
                <c:pt idx="207">
                  <c:v>-1.88346581648105E-5</c:v>
                </c:pt>
                <c:pt idx="208">
                  <c:v>-1.9027305662311701E-5</c:v>
                </c:pt>
                <c:pt idx="209">
                  <c:v>-1.9221042545441001E-5</c:v>
                </c:pt>
                <c:pt idx="210">
                  <c:v>-1.9415870614905499E-5</c:v>
                </c:pt>
                <c:pt idx="211">
                  <c:v>-1.9611791675107098E-5</c:v>
                </c:pt>
                <c:pt idx="212">
                  <c:v>-1.98088075341426E-5</c:v>
                </c:pt>
                <c:pt idx="213">
                  <c:v>-2.0006920003803599E-5</c:v>
                </c:pt>
                <c:pt idx="214">
                  <c:v>-2.02061308995765E-5</c:v>
                </c:pt>
                <c:pt idx="215">
                  <c:v>-2.0406442040642501E-5</c:v>
                </c:pt>
                <c:pt idx="216">
                  <c:v>-2.0607855249877701E-5</c:v>
                </c:pt>
                <c:pt idx="217">
                  <c:v>-2.0810372353852899E-5</c:v>
                </c:pt>
                <c:pt idx="218">
                  <c:v>-2.10139951828339E-5</c:v>
                </c:pt>
                <c:pt idx="219">
                  <c:v>-2.1218725570781001E-5</c:v>
                </c:pt>
                <c:pt idx="220">
                  <c:v>-2.1424565369654901E-5</c:v>
                </c:pt>
                <c:pt idx="221">
                  <c:v>-2.16315164512353E-5</c:v>
                </c:pt>
                <c:pt idx="222">
                  <c:v>-2.1839580691993401E-5</c:v>
                </c:pt>
                <c:pt idx="223">
                  <c:v>-2.2048759972578601E-5</c:v>
                </c:pt>
                <c:pt idx="224">
                  <c:v>-2.2259056177818899E-5</c:v>
                </c:pt>
                <c:pt idx="225">
                  <c:v>-2.24704711967209E-5</c:v>
                </c:pt>
                <c:pt idx="226">
                  <c:v>-2.2683006922469501E-5</c:v>
                </c:pt>
                <c:pt idx="227">
                  <c:v>-2.2896665252428302E-5</c:v>
                </c:pt>
                <c:pt idx="228">
                  <c:v>-2.3111448088139401E-5</c:v>
                </c:pt>
                <c:pt idx="229">
                  <c:v>-2.3327357335323199E-5</c:v>
                </c:pt>
                <c:pt idx="230">
                  <c:v>-2.35443949038788E-5</c:v>
                </c:pt>
                <c:pt idx="231">
                  <c:v>-2.3762562707883701E-5</c:v>
                </c:pt>
                <c:pt idx="232">
                  <c:v>-2.39818626655941E-5</c:v>
                </c:pt>
                <c:pt idx="233">
                  <c:v>-2.42022966994443E-5</c:v>
                </c:pt>
                <c:pt idx="234">
                  <c:v>-2.4423866736047699E-5</c:v>
                </c:pt>
                <c:pt idx="235">
                  <c:v>-2.4646574706195499E-5</c:v>
                </c:pt>
                <c:pt idx="236">
                  <c:v>-2.4870422544858099E-5</c:v>
                </c:pt>
                <c:pt idx="237">
                  <c:v>-2.50954121911838E-5</c:v>
                </c:pt>
                <c:pt idx="238">
                  <c:v>-2.5321545588499899E-5</c:v>
                </c:pt>
                <c:pt idx="239">
                  <c:v>-2.5548824684311902E-5</c:v>
                </c:pt>
                <c:pt idx="240">
                  <c:v>-2.5777251430303898E-5</c:v>
                </c:pt>
                <c:pt idx="241">
                  <c:v>-2.6006827782338499E-5</c:v>
                </c:pt>
                <c:pt idx="242">
                  <c:v>-2.6237555700456801E-5</c:v>
                </c:pt>
                <c:pt idx="243">
                  <c:v>-2.6469437148878399E-5</c:v>
                </c:pt>
                <c:pt idx="244">
                  <c:v>-2.6702474096001501E-5</c:v>
                </c:pt>
                <c:pt idx="245">
                  <c:v>-2.6936668514402599E-5</c:v>
                </c:pt>
                <c:pt idx="246">
                  <c:v>-2.7172022380837001E-5</c:v>
                </c:pt>
                <c:pt idx="247">
                  <c:v>-2.7408537676238201E-5</c:v>
                </c:pt>
                <c:pt idx="248">
                  <c:v>-2.7646216385718299E-5</c:v>
                </c:pt>
                <c:pt idx="249">
                  <c:v>-2.7885060498568101E-5</c:v>
                </c:pt>
                <c:pt idx="250">
                  <c:v>-2.8125072008256701E-5</c:v>
                </c:pt>
                <c:pt idx="251">
                  <c:v>-2.8366252912431699E-5</c:v>
                </c:pt>
                <c:pt idx="252">
                  <c:v>-2.8608605212919302E-5</c:v>
                </c:pt>
                <c:pt idx="253">
                  <c:v>-2.8852130915724199E-5</c:v>
                </c:pt>
                <c:pt idx="254">
                  <c:v>-2.9096832031029598E-5</c:v>
                </c:pt>
                <c:pt idx="255">
                  <c:v>-2.93427105622866E-5</c:v>
                </c:pt>
                <c:pt idx="256">
                  <c:v>-2.9589768443153501E-5</c:v>
                </c:pt>
                <c:pt idx="257">
                  <c:v>-2.9838007571714798E-5</c:v>
                </c:pt>
                <c:pt idx="258">
                  <c:v>-3.0087429852784499E-5</c:v>
                </c:pt>
                <c:pt idx="259">
                  <c:v>-3.03380371979064E-5</c:v>
                </c:pt>
                <c:pt idx="260">
                  <c:v>-3.0589831525354101E-5</c:v>
                </c:pt>
                <c:pt idx="261">
                  <c:v>-3.08428147601306E-5</c:v>
                </c:pt>
                <c:pt idx="262">
                  <c:v>-3.1096988833968797E-5</c:v>
                </c:pt>
                <c:pt idx="263">
                  <c:v>-3.1352355685331097E-5</c:v>
                </c:pt>
                <c:pt idx="264">
                  <c:v>-3.1608917259409601E-5</c:v>
                </c:pt>
                <c:pt idx="265">
                  <c:v>-3.1866675508126001E-5</c:v>
                </c:pt>
                <c:pt idx="266">
                  <c:v>-3.2125632390132002E-5</c:v>
                </c:pt>
                <c:pt idx="267">
                  <c:v>-3.2385789870808397E-5</c:v>
                </c:pt>
                <c:pt idx="268">
                  <c:v>-3.2647149922266199E-5</c:v>
                </c:pt>
                <c:pt idx="269">
                  <c:v>-3.2909714523345703E-5</c:v>
                </c:pt>
                <c:pt idx="270">
                  <c:v>-3.3173485659617098E-5</c:v>
                </c:pt>
                <c:pt idx="271">
                  <c:v>-3.3438465323380001E-5</c:v>
                </c:pt>
                <c:pt idx="272">
                  <c:v>-3.3704655513664001E-5</c:v>
                </c:pt>
                <c:pt idx="273">
                  <c:v>-3.3972058236228E-5</c:v>
                </c:pt>
                <c:pt idx="274">
                  <c:v>-3.4240675503560901E-5</c:v>
                </c:pt>
                <c:pt idx="275">
                  <c:v>-3.4510509334881E-5</c:v>
                </c:pt>
                <c:pt idx="276">
                  <c:v>-3.4781561756136499E-5</c:v>
                </c:pt>
                <c:pt idx="277">
                  <c:v>-3.5053834800004898E-5</c:v>
                </c:pt>
                <c:pt idx="278">
                  <c:v>-3.5327330505893902E-5</c:v>
                </c:pt>
                <c:pt idx="279">
                  <c:v>-3.5602050919940298E-5</c:v>
                </c:pt>
                <c:pt idx="280">
                  <c:v>-3.5877998095011E-5</c:v>
                </c:pt>
                <c:pt idx="281">
                  <c:v>-3.6155174090702298E-5</c:v>
                </c:pt>
                <c:pt idx="282">
                  <c:v>-3.6433580973340198E-5</c:v>
                </c:pt>
                <c:pt idx="283">
                  <c:v>-3.6713220815980598E-5</c:v>
                </c:pt>
                <c:pt idx="284">
                  <c:v>-3.6994095698408703E-5</c:v>
                </c:pt>
                <c:pt idx="285">
                  <c:v>-3.7276207707139601E-5</c:v>
                </c:pt>
                <c:pt idx="286">
                  <c:v>-3.7559558935418E-5</c:v>
                </c:pt>
                <c:pt idx="287">
                  <c:v>-3.7844151483218302E-5</c:v>
                </c:pt>
                <c:pt idx="288">
                  <c:v>-3.8129987457244499E-5</c:v>
                </c:pt>
                <c:pt idx="289">
                  <c:v>-3.8417068970930402E-5</c:v>
                </c:pt>
                <c:pt idx="290">
                  <c:v>-3.8705398144439201E-5</c:v>
                </c:pt>
                <c:pt idx="291">
                  <c:v>-3.8994977104663903E-5</c:v>
                </c:pt>
                <c:pt idx="292">
                  <c:v>-3.9285807985227398E-5</c:v>
                </c:pt>
                <c:pt idx="293">
                  <c:v>-3.9577892926481897E-5</c:v>
                </c:pt>
                <c:pt idx="294">
                  <c:v>-3.9871234075509503E-5</c:v>
                </c:pt>
                <c:pt idx="295">
                  <c:v>-4.01658335861218E-5</c:v>
                </c:pt>
                <c:pt idx="296">
                  <c:v>-4.04616936188601E-5</c:v>
                </c:pt>
                <c:pt idx="297">
                  <c:v>-4.0758816340995499E-5</c:v>
                </c:pt>
                <c:pt idx="298">
                  <c:v>-4.1057203926528702E-5</c:v>
                </c:pt>
                <c:pt idx="299">
                  <c:v>-4.1356858556189998E-5</c:v>
                </c:pt>
                <c:pt idx="300">
                  <c:v>-4.16577824174393E-5</c:v>
                </c:pt>
                <c:pt idx="301">
                  <c:v>-4.1959977704466503E-5</c:v>
                </c:pt>
                <c:pt idx="302">
                  <c:v>-4.2263446618190603E-5</c:v>
                </c:pt>
                <c:pt idx="303">
                  <c:v>-4.2568191366260901E-5</c:v>
                </c:pt>
                <c:pt idx="304">
                  <c:v>-4.2874214163055897E-5</c:v>
                </c:pt>
                <c:pt idx="305">
                  <c:v>-4.3181517229684002E-5</c:v>
                </c:pt>
                <c:pt idx="306">
                  <c:v>-4.3490102793983102E-5</c:v>
                </c:pt>
                <c:pt idx="307">
                  <c:v>-4.37999730905209E-5</c:v>
                </c:pt>
                <c:pt idx="308">
                  <c:v>-4.41111303605947E-5</c:v>
                </c:pt>
                <c:pt idx="309">
                  <c:v>-4.4423576852231501E-5</c:v>
                </c:pt>
                <c:pt idx="310">
                  <c:v>-4.4737314820187899E-5</c:v>
                </c:pt>
                <c:pt idx="311">
                  <c:v>-4.5052346525950297E-5</c:v>
                </c:pt>
                <c:pt idx="312">
                  <c:v>-4.5368674237734603E-5</c:v>
                </c:pt>
                <c:pt idx="313">
                  <c:v>-4.5686300230486498E-5</c:v>
                </c:pt>
                <c:pt idx="314">
                  <c:v>-4.6005226785881298E-5</c:v>
                </c:pt>
                <c:pt idx="315">
                  <c:v>-4.6325456192323901E-5</c:v>
                </c:pt>
                <c:pt idx="316">
                  <c:v>-4.6646990744948897E-5</c:v>
                </c:pt>
                <c:pt idx="317">
                  <c:v>-4.6969832745620802E-5</c:v>
                </c:pt>
                <c:pt idx="318">
                  <c:v>-4.7293984502933301E-5</c:v>
                </c:pt>
                <c:pt idx="319">
                  <c:v>-4.7619448332210298E-5</c:v>
                </c:pt>
                <c:pt idx="320">
                  <c:v>-4.7946226555504898E-5</c:v>
                </c:pt>
                <c:pt idx="321">
                  <c:v>-4.8274321501600101E-5</c:v>
                </c:pt>
                <c:pt idx="322">
                  <c:v>-4.8603735506008598E-5</c:v>
                </c:pt>
                <c:pt idx="323">
                  <c:v>-4.89344709109726E-5</c:v>
                </c:pt>
                <c:pt idx="324">
                  <c:v>-4.9266530065464102E-5</c:v>
                </c:pt>
                <c:pt idx="325">
                  <c:v>-4.9599915325184697E-5</c:v>
                </c:pt>
                <c:pt idx="326">
                  <c:v>-4.99346290525657E-5</c:v>
                </c:pt>
                <c:pt idx="327">
                  <c:v>-5.0270673616768097E-5</c:v>
                </c:pt>
                <c:pt idx="328">
                  <c:v>-5.0608051393682503E-5</c:v>
                </c:pt>
                <c:pt idx="329">
                  <c:v>-5.0946764765929102E-5</c:v>
                </c:pt>
                <c:pt idx="330">
                  <c:v>-5.1286816122857903E-5</c:v>
                </c:pt>
                <c:pt idx="331">
                  <c:v>-5.1628207860548599E-5</c:v>
                </c:pt>
                <c:pt idx="332">
                  <c:v>-5.1970942381810403E-5</c:v>
                </c:pt>
                <c:pt idx="333">
                  <c:v>-5.23150220961822E-5</c:v>
                </c:pt>
                <c:pt idx="334">
                  <c:v>-5.26604494199327E-5</c:v>
                </c:pt>
                <c:pt idx="335">
                  <c:v>-5.3007226777447301E-5</c:v>
                </c:pt>
                <c:pt idx="336">
                  <c:v>-5.3355356600969199E-5</c:v>
                </c:pt>
                <c:pt idx="337">
                  <c:v>-5.3704841328938001E-5</c:v>
                </c:pt>
                <c:pt idx="338">
                  <c:v>-5.4055683405967203E-5</c:v>
                </c:pt>
                <c:pt idx="339">
                  <c:v>-5.4407885282844803E-5</c:v>
                </c:pt>
                <c:pt idx="340">
                  <c:v>-5.4761449416533298E-5</c:v>
                </c:pt>
                <c:pt idx="341">
                  <c:v>-5.51163782701691E-5</c:v>
                </c:pt>
                <c:pt idx="342">
                  <c:v>-5.5472674313063402E-5</c:v>
                </c:pt>
                <c:pt idx="343">
                  <c:v>-5.58303400207014E-5</c:v>
                </c:pt>
                <c:pt idx="344">
                  <c:v>-5.61893778747427E-5</c:v>
                </c:pt>
                <c:pt idx="345">
                  <c:v>-5.6549790363021202E-5</c:v>
                </c:pt>
                <c:pt idx="346">
                  <c:v>-5.6911579979545297E-5</c:v>
                </c:pt>
                <c:pt idx="347">
                  <c:v>-5.7274749224497399E-5</c:v>
                </c:pt>
                <c:pt idx="348">
                  <c:v>-5.7639300604234601E-5</c:v>
                </c:pt>
                <c:pt idx="349">
                  <c:v>-5.8005236631287899E-5</c:v>
                </c:pt>
                <c:pt idx="350">
                  <c:v>-5.8372559824362997E-5</c:v>
                </c:pt>
                <c:pt idx="351">
                  <c:v>-5.8741272708339803E-5</c:v>
                </c:pt>
                <c:pt idx="352">
                  <c:v>-5.9111377814272398E-5</c:v>
                </c:pt>
                <c:pt idx="353">
                  <c:v>-5.9482877679389301E-5</c:v>
                </c:pt>
                <c:pt idx="354">
                  <c:v>-5.9855774847093398E-5</c:v>
                </c:pt>
                <c:pt idx="355">
                  <c:v>-6.0230071866961903E-5</c:v>
                </c:pt>
                <c:pt idx="356">
                  <c:v>-6.0605771294746197E-5</c:v>
                </c:pt>
                <c:pt idx="357">
                  <c:v>-6.0982875692372097E-5</c:v>
                </c:pt>
                <c:pt idx="358">
                  <c:v>-6.1361387627939794E-5</c:v>
                </c:pt>
                <c:pt idx="359">
                  <c:v>-6.1741309675723694E-5</c:v>
                </c:pt>
                <c:pt idx="360">
                  <c:v>-6.2122644416172604E-5</c:v>
                </c:pt>
                <c:pt idx="361">
                  <c:v>-6.2505394435909701E-5</c:v>
                </c:pt>
                <c:pt idx="362">
                  <c:v>-6.2889562327732204E-5</c:v>
                </c:pt>
                <c:pt idx="363">
                  <c:v>-6.3275150690612E-5</c:v>
                </c:pt>
                <c:pt idx="364">
                  <c:v>-6.3662162129695196E-5</c:v>
                </c:pt>
                <c:pt idx="365">
                  <c:v>-6.4050599256302104E-5</c:v>
                </c:pt>
                <c:pt idx="366">
                  <c:v>-6.44404646879275E-5</c:v>
                </c:pt>
                <c:pt idx="367">
                  <c:v>-6.4831761048240395E-5</c:v>
                </c:pt>
                <c:pt idx="368">
                  <c:v>-6.5224490967084097E-5</c:v>
                </c:pt>
                <c:pt idx="369">
                  <c:v>-6.5618657080476504E-5</c:v>
                </c:pt>
                <c:pt idx="370">
                  <c:v>-6.6014262030609404E-5</c:v>
                </c:pt>
                <c:pt idx="371">
                  <c:v>-6.6411308465849202E-5</c:v>
                </c:pt>
                <c:pt idx="372">
                  <c:v>-6.6809799040736697E-5</c:v>
                </c:pt>
                <c:pt idx="373">
                  <c:v>-6.7209736415986594E-5</c:v>
                </c:pt>
                <c:pt idx="374">
                  <c:v>-6.7611123258488499E-5</c:v>
                </c:pt>
                <c:pt idx="375">
                  <c:v>-6.8013962241306004E-5</c:v>
                </c:pt>
                <c:pt idx="376">
                  <c:v>-6.8418256043676896E-5</c:v>
                </c:pt>
                <c:pt idx="377">
                  <c:v>-6.8824007351013506E-5</c:v>
                </c:pt>
                <c:pt idx="378">
                  <c:v>-6.92312188549026E-5</c:v>
                </c:pt>
                <c:pt idx="379">
                  <c:v>-6.9639893253105098E-5</c:v>
                </c:pt>
                <c:pt idx="380">
                  <c:v>-7.0050033249556098E-5</c:v>
                </c:pt>
                <c:pt idx="381">
                  <c:v>-7.0461641554365299E-5</c:v>
                </c:pt>
                <c:pt idx="382">
                  <c:v>-7.0874720883816602E-5</c:v>
                </c:pt>
                <c:pt idx="383">
                  <c:v>-7.12892739603682E-5</c:v>
                </c:pt>
                <c:pt idx="384">
                  <c:v>-7.1705303512652801E-5</c:v>
                </c:pt>
                <c:pt idx="385">
                  <c:v>-7.2122812275477198E-5</c:v>
                </c:pt>
                <c:pt idx="386">
                  <c:v>-7.2541802989822498E-5</c:v>
                </c:pt>
                <c:pt idx="387">
                  <c:v>-7.2962278402844503E-5</c:v>
                </c:pt>
                <c:pt idx="388">
                  <c:v>-7.3384241267872801E-5</c:v>
                </c:pt>
                <c:pt idx="389">
                  <c:v>-7.3807694344411794E-5</c:v>
                </c:pt>
                <c:pt idx="390">
                  <c:v>-7.4232640398139903E-5</c:v>
                </c:pt>
                <c:pt idx="391">
                  <c:v>-7.4659082200909997E-5</c:v>
                </c:pt>
                <c:pt idx="392">
                  <c:v>-7.5087022530749301E-5</c:v>
                </c:pt>
                <c:pt idx="393">
                  <c:v>-7.5516464171859206E-5</c:v>
                </c:pt>
                <c:pt idx="394">
                  <c:v>-7.5947409914615594E-5</c:v>
                </c:pt>
                <c:pt idx="395">
                  <c:v>-7.63798625555687E-5</c:v>
                </c:pt>
                <c:pt idx="396">
                  <c:v>-7.6813824897442899E-5</c:v>
                </c:pt>
                <c:pt idx="397">
                  <c:v>-7.7249299749137002E-5</c:v>
                </c:pt>
                <c:pt idx="398">
                  <c:v>-7.7686289925724095E-5</c:v>
                </c:pt>
                <c:pt idx="399">
                  <c:v>-7.8124798248451795E-5</c:v>
                </c:pt>
                <c:pt idx="400">
                  <c:v>-7.85648275447418E-5</c:v>
                </c:pt>
                <c:pt idx="401">
                  <c:v>-7.9006380648190304E-5</c:v>
                </c:pt>
                <c:pt idx="402">
                  <c:v>-7.9449460398567595E-5</c:v>
                </c:pt>
                <c:pt idx="403">
                  <c:v>-7.9894069641818494E-5</c:v>
                </c:pt>
                <c:pt idx="404">
                  <c:v>-8.0340211230062202E-5</c:v>
                </c:pt>
                <c:pt idx="405">
                  <c:v>-8.0787888021591995E-5</c:v>
                </c:pt>
                <c:pt idx="406">
                  <c:v>-8.1237102880875702E-5</c:v>
                </c:pt>
                <c:pt idx="407">
                  <c:v>-8.1687858678555403E-5</c:v>
                </c:pt>
                <c:pt idx="408">
                  <c:v>-8.21401582914476E-5</c:v>
                </c:pt>
                <c:pt idx="409">
                  <c:v>-8.2594004602542796E-5</c:v>
                </c:pt>
                <c:pt idx="410">
                  <c:v>-8.3049400501006298E-5</c:v>
                </c:pt>
                <c:pt idx="411">
                  <c:v>-8.3506348882177295E-5</c:v>
                </c:pt>
                <c:pt idx="412">
                  <c:v>-8.3964852647569694E-5</c:v>
                </c:pt>
                <c:pt idx="413">
                  <c:v>-8.4424914704871407E-5</c:v>
                </c:pt>
                <c:pt idx="414">
                  <c:v>-8.4886537967944904E-5</c:v>
                </c:pt>
                <c:pt idx="415">
                  <c:v>-8.5349725356826794E-5</c:v>
                </c:pt>
                <c:pt idx="416">
                  <c:v>-8.5814479797728202E-5</c:v>
                </c:pt>
                <c:pt idx="417">
                  <c:v>-8.6280804253591696E-5</c:v>
                </c:pt>
                <c:pt idx="418">
                  <c:v>-8.6748701728681595E-5</c:v>
                </c:pt>
                <c:pt idx="419">
                  <c:v>-8.7218175237345797E-5</c:v>
                </c:pt>
                <c:pt idx="420">
                  <c:v>-8.7689227803060697E-5</c:v>
                </c:pt>
                <c:pt idx="421">
                  <c:v>-8.8161862458431005E-5</c:v>
                </c:pt>
                <c:pt idx="422">
                  <c:v>-8.8636082245189795E-5</c:v>
                </c:pt>
                <c:pt idx="423">
                  <c:v>-8.9111890214198494E-5</c:v>
                </c:pt>
                <c:pt idx="424">
                  <c:v>-8.9589289425446797E-5</c:v>
                </c:pt>
                <c:pt idx="425">
                  <c:v>-9.0068282948052702E-5</c:v>
                </c:pt>
                <c:pt idx="426">
                  <c:v>-9.0548873860262703E-5</c:v>
                </c:pt>
                <c:pt idx="427">
                  <c:v>-9.1031065249451597E-5</c:v>
                </c:pt>
                <c:pt idx="428">
                  <c:v>-9.1514860212122296E-5</c:v>
                </c:pt>
                <c:pt idx="429">
                  <c:v>-9.2000261853906302E-5</c:v>
                </c:pt>
                <c:pt idx="430">
                  <c:v>-9.2487273289563503E-5</c:v>
                </c:pt>
                <c:pt idx="431">
                  <c:v>-9.2975897642981806E-5</c:v>
                </c:pt>
                <c:pt idx="432">
                  <c:v>-9.3466138047177696E-5</c:v>
                </c:pt>
                <c:pt idx="433">
                  <c:v>-9.3957997644296095E-5</c:v>
                </c:pt>
                <c:pt idx="434">
                  <c:v>-9.4451479585610097E-5</c:v>
                </c:pt>
                <c:pt idx="435">
                  <c:v>-9.4946587031521099E-5</c:v>
                </c:pt>
                <c:pt idx="436">
                  <c:v>-9.5443323151558803E-5</c:v>
                </c:pt>
                <c:pt idx="437">
                  <c:v>-9.5941691124381596E-5</c:v>
                </c:pt>
                <c:pt idx="438">
                  <c:v>-9.6441694137775803E-5</c:v>
                </c:pt>
                <c:pt idx="439">
                  <c:v>-9.6943335388656406E-5</c:v>
                </c:pt>
                <c:pt idx="440">
                  <c:v>-9.7446618083066297E-5</c:v>
                </c:pt>
                <c:pt idx="441">
                  <c:v>-9.7951545436177301E-5</c:v>
                </c:pt>
                <c:pt idx="442">
                  <c:v>-9.8458120672289E-5</c:v>
                </c:pt>
                <c:pt idx="443">
                  <c:v>-9.8966347024829798E-5</c:v>
                </c:pt>
                <c:pt idx="444">
                  <c:v>-9.9476227736356094E-5</c:v>
                </c:pt>
                <c:pt idx="445">
                  <c:v>-9.9987766058552899E-5</c:v>
                </c:pt>
                <c:pt idx="446" formatCode="General">
                  <c:v>-1.00500965252233E-4</c:v>
                </c:pt>
                <c:pt idx="447" formatCode="General">
                  <c:v>-1.0101582858733899E-4</c:v>
                </c:pt>
                <c:pt idx="448" formatCode="General">
                  <c:v>-1.0153235934293899E-4</c:v>
                </c:pt>
                <c:pt idx="449" formatCode="General">
                  <c:v>-1.02050560807233E-4</c:v>
                </c:pt>
                <c:pt idx="450" formatCode="General">
                  <c:v>-1.02570436277547E-4</c:v>
                </c:pt>
                <c:pt idx="451" formatCode="General">
                  <c:v>-1.03091989060336E-4</c:v>
                </c:pt>
                <c:pt idx="452" formatCode="General">
                  <c:v>-1.03615222471183E-4</c:v>
                </c:pt>
                <c:pt idx="453" formatCode="General">
                  <c:v>-1.0414013981123099E-4</c:v>
                </c:pt>
                <c:pt idx="454" formatCode="General">
                  <c:v>-1.04666744295597E-4</c:v>
                </c:pt>
                <c:pt idx="455" formatCode="General">
                  <c:v>-1.05195039125314E-4</c:v>
                </c:pt>
                <c:pt idx="456" formatCode="General">
                  <c:v>-1.05725027512662E-4</c:v>
                </c:pt>
                <c:pt idx="457" formatCode="General">
                  <c:v>-1.06256712681167E-4</c:v>
                </c:pt>
                <c:pt idx="458" formatCode="General">
                  <c:v>-1.06790097865601E-4</c:v>
                </c:pt>
                <c:pt idx="459" formatCode="General">
                  <c:v>-1.07325186311982E-4</c:v>
                </c:pt>
                <c:pt idx="460" formatCode="General">
                  <c:v>-1.07861981277576E-4</c:v>
                </c:pt>
                <c:pt idx="461" formatCode="General">
                  <c:v>-1.08400486030893E-4</c:v>
                </c:pt>
                <c:pt idx="462" formatCode="General">
                  <c:v>-1.0894070385169E-4</c:v>
                </c:pt>
                <c:pt idx="463" formatCode="General">
                  <c:v>-1.09482638030971E-4</c:v>
                </c:pt>
                <c:pt idx="464" formatCode="General">
                  <c:v>-1.10026291870986E-4</c:v>
                </c:pt>
                <c:pt idx="465" formatCode="General">
                  <c:v>-1.1057166868523E-4</c:v>
                </c:pt>
                <c:pt idx="466" formatCode="General">
                  <c:v>-1.1111877179844499E-4</c:v>
                </c:pt>
                <c:pt idx="467" formatCode="General">
                  <c:v>-1.1166760454662E-4</c:v>
                </c:pt>
                <c:pt idx="468" formatCode="General">
                  <c:v>-1.1221817027699001E-4</c:v>
                </c:pt>
                <c:pt idx="469" formatCode="General">
                  <c:v>-1.12770472348035E-4</c:v>
                </c:pt>
                <c:pt idx="470" formatCode="General">
                  <c:v>-1.13324514129482E-4</c:v>
                </c:pt>
                <c:pt idx="471" formatCode="General">
                  <c:v>-1.13880299002305E-4</c:v>
                </c:pt>
                <c:pt idx="472" formatCode="General">
                  <c:v>-1.14437830358724E-4</c:v>
                </c:pt>
                <c:pt idx="473" formatCode="General">
                  <c:v>-1.14997111602204E-4</c:v>
                </c:pt>
                <c:pt idx="474" formatCode="General">
                  <c:v>-1.15558146147457E-4</c:v>
                </c:pt>
                <c:pt idx="475" formatCode="General">
                  <c:v>-1.16120937420442E-4</c:v>
                </c:pt>
                <c:pt idx="476" formatCode="General">
                  <c:v>-1.16685488858364E-4</c:v>
                </c:pt>
                <c:pt idx="477" formatCode="General">
                  <c:v>-1.1725180390967201E-4</c:v>
                </c:pt>
                <c:pt idx="478" formatCode="General">
                  <c:v>-1.17819886034065E-4</c:v>
                </c:pt>
                <c:pt idx="479" formatCode="General">
                  <c:v>-1.18389738702485E-4</c:v>
                </c:pt>
                <c:pt idx="480" formatCode="General">
                  <c:v>-1.18961365397123E-4</c:v>
                </c:pt>
                <c:pt idx="481" formatCode="General">
                  <c:v>-1.1953476961141299E-4</c:v>
                </c:pt>
                <c:pt idx="482" formatCode="General">
                  <c:v>-1.20109954850038E-4</c:v>
                </c:pt>
                <c:pt idx="483" formatCode="General">
                  <c:v>-1.20686924628927E-4</c:v>
                </c:pt>
                <c:pt idx="484" formatCode="General">
                  <c:v>-1.21265682475254E-4</c:v>
                </c:pt>
                <c:pt idx="485" formatCode="General">
                  <c:v>-1.21846231927439E-4</c:v>
                </c:pt>
                <c:pt idx="486" formatCode="General">
                  <c:v>-1.2242857653515E-4</c:v>
                </c:pt>
                <c:pt idx="487" formatCode="General">
                  <c:v>-1.230127198593E-4</c:v>
                </c:pt>
                <c:pt idx="488" formatCode="General">
                  <c:v>-1.2359866547204801E-4</c:v>
                </c:pt>
                <c:pt idx="489" formatCode="General">
                  <c:v>-1.2418641695680099E-4</c:v>
                </c:pt>
                <c:pt idx="490" formatCode="General">
                  <c:v>-1.2477597790821099E-4</c:v>
                </c:pt>
                <c:pt idx="491" formatCode="General">
                  <c:v>-1.2536735193217501E-4</c:v>
                </c:pt>
                <c:pt idx="492" formatCode="General">
                  <c:v>-1.2596054264583801E-4</c:v>
                </c:pt>
                <c:pt idx="493" formatCode="General">
                  <c:v>-1.2655555367759201E-4</c:v>
                </c:pt>
                <c:pt idx="494" formatCode="General">
                  <c:v>-1.27152388667072E-4</c:v>
                </c:pt>
                <c:pt idx="495" formatCode="General">
                  <c:v>-1.2775105126516299E-4</c:v>
                </c:pt>
                <c:pt idx="496" formatCode="General">
                  <c:v>-1.2835154513399401E-4</c:v>
                </c:pt>
                <c:pt idx="497" formatCode="General">
                  <c:v>-1.28953873946941E-4</c:v>
                </c:pt>
                <c:pt idx="498" formatCode="General">
                  <c:v>-1.29558041388625E-4</c:v>
                </c:pt>
                <c:pt idx="499" formatCode="General">
                  <c:v>-1.3016405115491599E-4</c:v>
                </c:pt>
                <c:pt idx="500" formatCode="General">
                  <c:v>-1.3077190695292599E-4</c:v>
                </c:pt>
                <c:pt idx="501" formatCode="General">
                  <c:v>-1.31381612501019E-4</c:v>
                </c:pt>
                <c:pt idx="502" formatCode="General">
                  <c:v>-1.3199317152879999E-4</c:v>
                </c:pt>
                <c:pt idx="503" formatCode="General">
                  <c:v>-1.3260658777712199E-4</c:v>
                </c:pt>
                <c:pt idx="504" formatCode="General">
                  <c:v>-1.3322186499808601E-4</c:v>
                </c:pt>
                <c:pt idx="505" formatCode="General">
                  <c:v>-1.3383900695503601E-4</c:v>
                </c:pt>
                <c:pt idx="506" formatCode="General">
                  <c:v>-1.34458017422566E-4</c:v>
                </c:pt>
                <c:pt idx="507" formatCode="General">
                  <c:v>-1.3507890018651399E-4</c:v>
                </c:pt>
                <c:pt idx="508" formatCode="General">
                  <c:v>-1.3570165904396299E-4</c:v>
                </c:pt>
                <c:pt idx="509" formatCode="General">
                  <c:v>-1.3632629780324499E-4</c:v>
                </c:pt>
                <c:pt idx="510" formatCode="General">
                  <c:v>-1.3695282028393699E-4</c:v>
                </c:pt>
                <c:pt idx="511" formatCode="General">
                  <c:v>-1.37581230316861E-4</c:v>
                </c:pt>
                <c:pt idx="512" formatCode="General">
                  <c:v>-1.3821153174408901E-4</c:v>
                </c:pt>
                <c:pt idx="513" formatCode="General">
                  <c:v>-1.3884372841893499E-4</c:v>
                </c:pt>
                <c:pt idx="514" formatCode="General">
                  <c:v>-1.3947782420596199E-4</c:v>
                </c:pt>
                <c:pt idx="515" formatCode="General">
                  <c:v>-1.4011382298097699E-4</c:v>
                </c:pt>
                <c:pt idx="516" formatCode="General">
                  <c:v>-1.4075172863103601E-4</c:v>
                </c:pt>
                <c:pt idx="517" formatCode="General">
                  <c:v>-1.4139154505443999E-4</c:v>
                </c:pt>
                <c:pt idx="518" formatCode="General">
                  <c:v>-1.42033276160734E-4</c:v>
                </c:pt>
                <c:pt idx="519" formatCode="General">
                  <c:v>-1.42676925870714E-4</c:v>
                </c:pt>
                <c:pt idx="520" formatCode="General">
                  <c:v>-1.4332249811641699E-4</c:v>
                </c:pt>
                <c:pt idx="521" formatCode="General">
                  <c:v>-1.4396999684113099E-4</c:v>
                </c:pt>
                <c:pt idx="522" formatCode="General">
                  <c:v>-1.4461942599938699E-4</c:v>
                </c:pt>
                <c:pt idx="523" formatCode="General">
                  <c:v>-1.45270789556964E-4</c:v>
                </c:pt>
                <c:pt idx="524" formatCode="General">
                  <c:v>-1.4592409149088599E-4</c:v>
                </c:pt>
                <c:pt idx="525" formatCode="General">
                  <c:v>-1.46579335789425E-4</c:v>
                </c:pt>
                <c:pt idx="526" formatCode="General">
                  <c:v>-1.47236526452096E-4</c:v>
                </c:pt>
                <c:pt idx="527" formatCode="General">
                  <c:v>-1.4789566748966401E-4</c:v>
                </c:pt>
                <c:pt idx="528" formatCode="General">
                  <c:v>-1.48556762924139E-4</c:v>
                </c:pt>
                <c:pt idx="529" formatCode="General">
                  <c:v>-1.4921981678877501E-4</c:v>
                </c:pt>
                <c:pt idx="530" formatCode="General">
                  <c:v>-1.49884833128076E-4</c:v>
                </c:pt>
                <c:pt idx="531" formatCode="General">
                  <c:v>-1.5055181599779E-4</c:v>
                </c:pt>
                <c:pt idx="532" formatCode="General">
                  <c:v>-1.5122076946491101E-4</c:v>
                </c:pt>
                <c:pt idx="533" formatCode="General">
                  <c:v>-1.5189169760768101E-4</c:v>
                </c:pt>
                <c:pt idx="534" formatCode="General">
                  <c:v>-1.52564604515586E-4</c:v>
                </c:pt>
                <c:pt idx="535" formatCode="General">
                  <c:v>-1.5323949428936001E-4</c:v>
                </c:pt>
                <c:pt idx="536" formatCode="General">
                  <c:v>-1.5391637104098299E-4</c:v>
                </c:pt>
                <c:pt idx="537" formatCode="General">
                  <c:v>-1.5459523889368101E-4</c:v>
                </c:pt>
                <c:pt idx="538" formatCode="General">
                  <c:v>-1.55276101981925E-4</c:v>
                </c:pt>
                <c:pt idx="539" formatCode="General">
                  <c:v>-1.5595896445143499E-4</c:v>
                </c:pt>
                <c:pt idx="540" formatCode="General">
                  <c:v>-1.5664383045917499E-4</c:v>
                </c:pt>
                <c:pt idx="541" formatCode="General">
                  <c:v>-1.57330704173356E-4</c:v>
                </c:pt>
                <c:pt idx="542" formatCode="General">
                  <c:v>-1.58019589773435E-4</c:v>
                </c:pt>
                <c:pt idx="543" formatCode="General">
                  <c:v>-1.5871049145011699E-4</c:v>
                </c:pt>
                <c:pt idx="544" formatCode="General">
                  <c:v>-1.5940341340535001E-4</c:v>
                </c:pt>
                <c:pt idx="545" formatCode="General">
                  <c:v>-1.60098359852331E-4</c:v>
                </c:pt>
                <c:pt idx="546" formatCode="General">
                  <c:v>-1.60795335015502E-4</c:v>
                </c:pt>
                <c:pt idx="547" formatCode="General">
                  <c:v>-1.61494343130551E-4</c:v>
                </c:pt>
                <c:pt idx="548" formatCode="General">
                  <c:v>-1.6219538844441399E-4</c:v>
                </c:pt>
                <c:pt idx="549" formatCode="General">
                  <c:v>-1.62898475215272E-4</c:v>
                </c:pt>
                <c:pt idx="550" formatCode="General">
                  <c:v>-1.63603607712551E-4</c:v>
                </c:pt>
                <c:pt idx="551" formatCode="General">
                  <c:v>-1.64310790216926E-4</c:v>
                </c:pt>
                <c:pt idx="552" formatCode="General">
                  <c:v>-1.6502002702031699E-4</c:v>
                </c:pt>
                <c:pt idx="553" formatCode="General">
                  <c:v>-1.6573132242588901E-4</c:v>
                </c:pt>
                <c:pt idx="554" formatCode="General">
                  <c:v>-1.6644468074805501E-4</c:v>
                </c:pt>
                <c:pt idx="555" formatCode="General">
                  <c:v>-1.67160106312473E-4</c:v>
                </c:pt>
                <c:pt idx="556" formatCode="General">
                  <c:v>-1.67877603456049E-4</c:v>
                </c:pt>
                <c:pt idx="557" formatCode="General">
                  <c:v>-1.6859717652693401E-4</c:v>
                </c:pt>
                <c:pt idx="558" formatCode="General">
                  <c:v>-1.6931882988452501E-4</c:v>
                </c:pt>
                <c:pt idx="559" formatCode="General">
                  <c:v>-1.70042567899465E-4</c:v>
                </c:pt>
                <c:pt idx="560" formatCode="General">
                  <c:v>-1.70768394953646E-4</c:v>
                </c:pt>
                <c:pt idx="561" formatCode="General">
                  <c:v>-1.71496315440203E-4</c:v>
                </c:pt>
                <c:pt idx="562" formatCode="General">
                  <c:v>-1.72226333763518E-4</c:v>
                </c:pt>
                <c:pt idx="563" formatCode="General">
                  <c:v>-1.72958454339221E-4</c:v>
                </c:pt>
                <c:pt idx="564" formatCode="General">
                  <c:v>-1.7369268159418699E-4</c:v>
                </c:pt>
                <c:pt idx="565" formatCode="General">
                  <c:v>-1.74429019966536E-4</c:v>
                </c:pt>
                <c:pt idx="566" formatCode="General">
                  <c:v>-1.7516747390563701E-4</c:v>
                </c:pt>
                <c:pt idx="567" formatCode="General">
                  <c:v>-1.7590804787210299E-4</c:v>
                </c:pt>
                <c:pt idx="568" formatCode="General">
                  <c:v>-1.7665074633779399E-4</c:v>
                </c:pt>
                <c:pt idx="569" formatCode="General">
                  <c:v>-1.7739557378581699E-4</c:v>
                </c:pt>
                <c:pt idx="570" formatCode="General">
                  <c:v>-1.7814253471052399E-4</c:v>
                </c:pt>
                <c:pt idx="571" formatCode="General">
                  <c:v>-1.7889163361751499E-4</c:v>
                </c:pt>
                <c:pt idx="572" formatCode="General">
                  <c:v>-1.7964287502363399E-4</c:v>
                </c:pt>
                <c:pt idx="573" formatCode="General">
                  <c:v>-1.8039626345697299E-4</c:v>
                </c:pt>
                <c:pt idx="574" formatCode="General">
                  <c:v>-1.8115180345686999E-4</c:v>
                </c:pt>
                <c:pt idx="575" formatCode="General">
                  <c:v>-1.81909499573909E-4</c:v>
                </c:pt>
                <c:pt idx="576" formatCode="General">
                  <c:v>-1.82669356369919E-4</c:v>
                </c:pt>
                <c:pt idx="577" formatCode="General">
                  <c:v>-1.8343137841797801E-4</c:v>
                </c:pt>
                <c:pt idx="578" formatCode="General">
                  <c:v>-1.8419557030240801E-4</c:v>
                </c:pt>
                <c:pt idx="579" formatCode="General">
                  <c:v>-1.8496193661877801E-4</c:v>
                </c:pt>
                <c:pt idx="580" formatCode="General">
                  <c:v>-1.8573048197390401E-4</c:v>
                </c:pt>
                <c:pt idx="581" formatCode="General">
                  <c:v>-1.8650121098584701E-4</c:v>
                </c:pt>
                <c:pt idx="582" formatCode="General">
                  <c:v>-1.8727412828391501E-4</c:v>
                </c:pt>
                <c:pt idx="583" formatCode="General">
                  <c:v>-1.8804923850866199E-4</c:v>
                </c:pt>
                <c:pt idx="584" formatCode="General">
                  <c:v>-1.8882654630172099E-4</c:v>
                </c:pt>
                <c:pt idx="585" formatCode="General">
                  <c:v>-1.8960605626476001E-4</c:v>
                </c:pt>
                <c:pt idx="586" formatCode="General">
                  <c:v>-1.9038777299582599E-4</c:v>
                </c:pt>
                <c:pt idx="587" formatCode="General">
                  <c:v>-1.91171701114228E-4</c:v>
                </c:pt>
                <c:pt idx="588" formatCode="General">
                  <c:v>-1.9195784526053499E-4</c:v>
                </c:pt>
                <c:pt idx="589" formatCode="General">
                  <c:v>-1.92746210096577E-4</c:v>
                </c:pt>
                <c:pt idx="590" formatCode="General">
                  <c:v>-1.93536800305445E-4</c:v>
                </c:pt>
                <c:pt idx="591" formatCode="General">
                  <c:v>-1.9432962059148901E-4</c:v>
                </c:pt>
                <c:pt idx="592" formatCode="General">
                  <c:v>-1.9512467568032199E-4</c:v>
                </c:pt>
                <c:pt idx="593" formatCode="General">
                  <c:v>-1.9592197031881501E-4</c:v>
                </c:pt>
                <c:pt idx="594" formatCode="General">
                  <c:v>-1.96721509275102E-4</c:v>
                </c:pt>
                <c:pt idx="595" formatCode="General">
                  <c:v>-1.97523297338577E-4</c:v>
                </c:pt>
                <c:pt idx="596" formatCode="General">
                  <c:v>-1.98327339319893E-4</c:v>
                </c:pt>
                <c:pt idx="597" formatCode="General">
                  <c:v>-1.99133640050967E-4</c:v>
                </c:pt>
                <c:pt idx="598" formatCode="General">
                  <c:v>-1.9994220438497199E-4</c:v>
                </c:pt>
                <c:pt idx="599" formatCode="General">
                  <c:v>-2.0075303719634601E-4</c:v>
                </c:pt>
                <c:pt idx="600" formatCode="General">
                  <c:v>-2.01566143380785E-4</c:v>
                </c:pt>
                <c:pt idx="601" formatCode="General">
                  <c:v>-2.02381527855248E-4</c:v>
                </c:pt>
                <c:pt idx="602" formatCode="General">
                  <c:v>-2.0319919555795101E-4</c:v>
                </c:pt>
                <c:pt idx="603" formatCode="General">
                  <c:v>-2.0401915144837299E-4</c:v>
                </c:pt>
                <c:pt idx="604" formatCode="General">
                  <c:v>-2.0484140050725601E-4</c:v>
                </c:pt>
                <c:pt idx="605" formatCode="General">
                  <c:v>-2.05665947736597E-4</c:v>
                </c:pt>
                <c:pt idx="606" formatCode="General">
                  <c:v>-2.0649279815965801E-4</c:v>
                </c:pt>
                <c:pt idx="607" formatCode="General">
                  <c:v>-2.0732195682096E-4</c:v>
                </c:pt>
                <c:pt idx="608" formatCode="General">
                  <c:v>-2.08153428786285E-4</c:v>
                </c:pt>
                <c:pt idx="609" formatCode="General">
                  <c:v>-2.0898721914267701E-4</c:v>
                </c:pt>
                <c:pt idx="610" formatCode="General">
                  <c:v>-2.09823332998437E-4</c:v>
                </c:pt>
                <c:pt idx="611" formatCode="General">
                  <c:v>-2.1066177548313E-4</c:v>
                </c:pt>
                <c:pt idx="612" formatCode="General">
                  <c:v>-2.1150255174757999E-4</c:v>
                </c:pt>
                <c:pt idx="613" formatCode="General">
                  <c:v>-2.1234566696387301E-4</c:v>
                </c:pt>
                <c:pt idx="614" formatCode="General">
                  <c:v>-2.1319112632535499E-4</c:v>
                </c:pt>
                <c:pt idx="615" formatCode="General">
                  <c:v>-2.14038935046631E-4</c:v>
                </c:pt>
                <c:pt idx="616" formatCode="General">
                  <c:v>-2.1488909836357001E-4</c:v>
                </c:pt>
                <c:pt idx="617" formatCode="General">
                  <c:v>-2.1574162153329801E-4</c:v>
                </c:pt>
                <c:pt idx="618" formatCode="General">
                  <c:v>-2.1659650983420401E-4</c:v>
                </c:pt>
                <c:pt idx="619" formatCode="General">
                  <c:v>-2.1745376856593699E-4</c:v>
                </c:pt>
                <c:pt idx="620" formatCode="General">
                  <c:v>-2.1831340304940701E-4</c:v>
                </c:pt>
                <c:pt idx="621" formatCode="General">
                  <c:v>-2.1917541862678401E-4</c:v>
                </c:pt>
                <c:pt idx="622" formatCode="General">
                  <c:v>-2.2003982066149999E-4</c:v>
                </c:pt>
                <c:pt idx="623" formatCode="General">
                  <c:v>-2.2090661453824499E-4</c:v>
                </c:pt>
                <c:pt idx="624" formatCode="General">
                  <c:v>-2.21775805662972E-4</c:v>
                </c:pt>
                <c:pt idx="625" formatCode="General">
                  <c:v>-2.2264739946289299E-4</c:v>
                </c:pt>
                <c:pt idx="626" formatCode="General">
                  <c:v>-2.2352140138648399E-4</c:v>
                </c:pt>
                <c:pt idx="627" formatCode="General">
                  <c:v>-2.2439781690347701E-4</c:v>
                </c:pt>
                <c:pt idx="628" formatCode="General">
                  <c:v>-2.2527665150486701E-4</c:v>
                </c:pt>
                <c:pt idx="629" formatCode="General">
                  <c:v>-2.2615791070291E-4</c:v>
                </c:pt>
                <c:pt idx="630" formatCode="General">
                  <c:v>-2.2704160003112199E-4</c:v>
                </c:pt>
                <c:pt idx="631" formatCode="General">
                  <c:v>-2.2792772504428099E-4</c:v>
                </c:pt>
                <c:pt idx="632" formatCode="General">
                  <c:v>-2.2881629131842201E-4</c:v>
                </c:pt>
                <c:pt idx="633" formatCode="General">
                  <c:v>-2.2970730445084499E-4</c:v>
                </c:pt>
                <c:pt idx="634" formatCode="General">
                  <c:v>-2.3060077006010801E-4</c:v>
                </c:pt>
                <c:pt idx="635" formatCode="General">
                  <c:v>-2.3149669378603099E-4</c:v>
                </c:pt>
                <c:pt idx="636" formatCode="General">
                  <c:v>-2.3239508128969301E-4</c:v>
                </c:pt>
                <c:pt idx="637" formatCode="General">
                  <c:v>-2.33295938253436E-4</c:v>
                </c:pt>
                <c:pt idx="638" formatCode="General">
                  <c:v>-2.3419927038085999E-4</c:v>
                </c:pt>
                <c:pt idx="639" formatCode="General">
                  <c:v>-2.3510508339682701E-4</c:v>
                </c:pt>
                <c:pt idx="640" formatCode="General">
                  <c:v>-2.36013383047461E-4</c:v>
                </c:pt>
                <c:pt idx="641" formatCode="General">
                  <c:v>-2.36924175100144E-4</c:v>
                </c:pt>
                <c:pt idx="642" formatCode="General">
                  <c:v>-2.3783746534352101E-4</c:v>
                </c:pt>
                <c:pt idx="643" formatCode="General">
                  <c:v>-2.38753259587496E-4</c:v>
                </c:pt>
                <c:pt idx="644" formatCode="General">
                  <c:v>-2.3967156366323401E-4</c:v>
                </c:pt>
                <c:pt idx="645" formatCode="General">
                  <c:v>-2.4059238342316101E-4</c:v>
                </c:pt>
                <c:pt idx="646" formatCode="General">
                  <c:v>-2.41515724740964E-4</c:v>
                </c:pt>
                <c:pt idx="647" formatCode="General">
                  <c:v>-2.4244159351159E-4</c:v>
                </c:pt>
                <c:pt idx="648" formatCode="General">
                  <c:v>-2.43369995651247E-4</c:v>
                </c:pt>
                <c:pt idx="649" formatCode="General">
                  <c:v>-2.4430093709740301E-4</c:v>
                </c:pt>
                <c:pt idx="650" formatCode="General">
                  <c:v>-2.4523442380878802E-4</c:v>
                </c:pt>
                <c:pt idx="651" formatCode="General">
                  <c:v>-2.4617046176539099E-4</c:v>
                </c:pt>
                <c:pt idx="652" formatCode="General">
                  <c:v>-2.4710905696846301E-4</c:v>
                </c:pt>
                <c:pt idx="653" formatCode="General">
                  <c:v>-2.4805021544051502E-4</c:v>
                </c:pt>
                <c:pt idx="654" formatCode="General">
                  <c:v>-2.4899394322531901E-4</c:v>
                </c:pt>
                <c:pt idx="655" formatCode="General">
                  <c:v>-2.4994024638790702E-4</c:v>
                </c:pt>
                <c:pt idx="656" formatCode="General">
                  <c:v>-2.5088913101457301E-4</c:v>
                </c:pt>
                <c:pt idx="657" formatCode="General">
                  <c:v>-2.5184060321286901E-4</c:v>
                </c:pt>
                <c:pt idx="658" formatCode="General">
                  <c:v>-2.5279466911161099E-4</c:v>
                </c:pt>
                <c:pt idx="659" formatCode="General">
                  <c:v>-2.5375133486087398E-4</c:v>
                </c:pt>
                <c:pt idx="660" formatCode="General">
                  <c:v>-2.5471060663199399E-4</c:v>
                </c:pt>
                <c:pt idx="661" formatCode="General">
                  <c:v>-2.5567249061756602E-4</c:v>
                </c:pt>
                <c:pt idx="662" formatCode="General">
                  <c:v>-2.5663699303144801E-4</c:v>
                </c:pt>
                <c:pt idx="663" formatCode="General">
                  <c:v>-2.5760412010875799E-4</c:v>
                </c:pt>
                <c:pt idx="664" formatCode="General">
                  <c:v>-2.5857387810587301E-4</c:v>
                </c:pt>
                <c:pt idx="665" formatCode="General">
                  <c:v>-2.5954627330043403E-4</c:v>
                </c:pt>
                <c:pt idx="666" formatCode="General">
                  <c:v>-2.6052131199133998E-4</c:v>
                </c:pt>
                <c:pt idx="667" formatCode="General">
                  <c:v>-2.61499000498751E-4</c:v>
                </c:pt>
                <c:pt idx="668" formatCode="General">
                  <c:v>-2.6247934516408799E-4</c:v>
                </c:pt>
                <c:pt idx="669" formatCode="General">
                  <c:v>-2.63462352350033E-4</c:v>
                </c:pt>
                <c:pt idx="670" formatCode="General">
                  <c:v>-2.6444802844052898E-4</c:v>
                </c:pt>
                <c:pt idx="671" formatCode="General">
                  <c:v>-2.6543637984077702E-4</c:v>
                </c:pt>
                <c:pt idx="672" formatCode="General">
                  <c:v>-2.6642741297724302E-4</c:v>
                </c:pt>
                <c:pt idx="673" formatCode="General">
                  <c:v>-2.6742113429764999E-4</c:v>
                </c:pt>
                <c:pt idx="674" formatCode="General">
                  <c:v>-2.6841755027098401E-4</c:v>
                </c:pt>
                <c:pt idx="675" formatCode="General">
                  <c:v>-2.6941666738749002E-4</c:v>
                </c:pt>
                <c:pt idx="676" formatCode="General">
                  <c:v>-2.7041849215867397E-4</c:v>
                </c:pt>
                <c:pt idx="677" formatCode="General">
                  <c:v>-2.7142303111730401E-4</c:v>
                </c:pt>
                <c:pt idx="678" formatCode="General">
                  <c:v>-2.7243029081740601E-4</c:v>
                </c:pt>
                <c:pt idx="679" formatCode="General">
                  <c:v>-2.7344027783427101E-4</c:v>
                </c:pt>
                <c:pt idx="680" formatCode="General">
                  <c:v>-2.7445299876444599E-4</c:v>
                </c:pt>
                <c:pt idx="681" formatCode="General">
                  <c:v>-2.7546846022574099E-4</c:v>
                </c:pt>
                <c:pt idx="682" formatCode="General">
                  <c:v>-2.76486668857226E-4</c:v>
                </c:pt>
                <c:pt idx="683" formatCode="General">
                  <c:v>-2.77507631319234E-4</c:v>
                </c:pt>
                <c:pt idx="684" formatCode="General">
                  <c:v>-2.7853135429335501E-4</c:v>
                </c:pt>
                <c:pt idx="685" formatCode="General">
                  <c:v>-2.79557844482441E-4</c:v>
                </c:pt>
                <c:pt idx="686" formatCode="General">
                  <c:v>-2.8058710861060603E-4</c:v>
                </c:pt>
                <c:pt idx="687" formatCode="General">
                  <c:v>-2.8161915342322398E-4</c:v>
                </c:pt>
                <c:pt idx="688" formatCode="General">
                  <c:v>-2.8265398568692803E-4</c:v>
                </c:pt>
                <c:pt idx="689" formatCode="General">
                  <c:v>-2.8369161218961398E-4</c:v>
                </c:pt>
                <c:pt idx="690" formatCode="General">
                  <c:v>-2.8473203974043799E-4</c:v>
                </c:pt>
                <c:pt idx="691" formatCode="General">
                  <c:v>-2.8577527516981602E-4</c:v>
                </c:pt>
                <c:pt idx="692" formatCode="General">
                  <c:v>-2.8682132532942397E-4</c:v>
                </c:pt>
                <c:pt idx="693" formatCode="General">
                  <c:v>-2.8787019709220201E-4</c:v>
                </c:pt>
                <c:pt idx="694" formatCode="General">
                  <c:v>-2.8892189735234698E-4</c:v>
                </c:pt>
                <c:pt idx="695" formatCode="General">
                  <c:v>-2.8997643302531803E-4</c:v>
                </c:pt>
                <c:pt idx="696" formatCode="General">
                  <c:v>-2.9103381104783502E-4</c:v>
                </c:pt>
                <c:pt idx="697" formatCode="General">
                  <c:v>-2.9209403837787798E-4</c:v>
                </c:pt>
                <c:pt idx="698" formatCode="General">
                  <c:v>-2.9315712199468898E-4</c:v>
                </c:pt>
                <c:pt idx="699" formatCode="General">
                  <c:v>-2.9422306895332399E-4</c:v>
                </c:pt>
                <c:pt idx="700" formatCode="General">
                  <c:v>-2.9529188640311301E-4</c:v>
                </c:pt>
                <c:pt idx="701" formatCode="General">
                  <c:v>-2.9636358152207697E-4</c:v>
                </c:pt>
                <c:pt idx="702" formatCode="General">
                  <c:v>-2.9743816151107499E-4</c:v>
                </c:pt>
                <c:pt idx="703" formatCode="General">
                  <c:v>-2.9851563359380699E-4</c:v>
                </c:pt>
                <c:pt idx="704" formatCode="General">
                  <c:v>-2.9959600501681602E-4</c:v>
                </c:pt>
                <c:pt idx="705" formatCode="General">
                  <c:v>-3.00679283049482E-4</c:v>
                </c:pt>
                <c:pt idx="706" formatCode="General">
                  <c:v>-3.0176547498403101E-4</c:v>
                </c:pt>
                <c:pt idx="707" formatCode="General">
                  <c:v>-3.0285458813552398E-4</c:v>
                </c:pt>
                <c:pt idx="708" formatCode="General">
                  <c:v>-3.0394662984186901E-4</c:v>
                </c:pt>
                <c:pt idx="709" formatCode="General">
                  <c:v>-3.05041607463809E-4</c:v>
                </c:pt>
                <c:pt idx="710" formatCode="General">
                  <c:v>-3.0613952838493198E-4</c:v>
                </c:pt>
                <c:pt idx="711" formatCode="General">
                  <c:v>-3.0724040001166498E-4</c:v>
                </c:pt>
                <c:pt idx="712" formatCode="General">
                  <c:v>-3.0834422977327701E-4</c:v>
                </c:pt>
                <c:pt idx="713" formatCode="General">
                  <c:v>-3.0945102512187699E-4</c:v>
                </c:pt>
                <c:pt idx="714" formatCode="General">
                  <c:v>-3.1056079353241402E-4</c:v>
                </c:pt>
                <c:pt idx="715" formatCode="General">
                  <c:v>-3.1167354250267901E-4</c:v>
                </c:pt>
                <c:pt idx="716" formatCode="General">
                  <c:v>-3.1278927955330499E-4</c:v>
                </c:pt>
                <c:pt idx="717" formatCode="General">
                  <c:v>-3.13908012227764E-4</c:v>
                </c:pt>
                <c:pt idx="718" formatCode="General">
                  <c:v>-3.1502974809236901E-4</c:v>
                </c:pt>
                <c:pt idx="719" formatCode="General">
                  <c:v>-3.16154494736274E-4</c:v>
                </c:pt>
                <c:pt idx="720" formatCode="General">
                  <c:v>-3.17282259771475E-4</c:v>
                </c:pt>
                <c:pt idx="721" formatCode="General">
                  <c:v>-3.1841305083280799E-4</c:v>
                </c:pt>
                <c:pt idx="722" formatCode="General">
                  <c:v>-3.1954687557795002E-4</c:v>
                </c:pt>
                <c:pt idx="723" formatCode="General">
                  <c:v>-3.2068374168741802E-4</c:v>
                </c:pt>
                <c:pt idx="724" formatCode="General">
                  <c:v>-3.2182365686457001E-4</c:v>
                </c:pt>
                <c:pt idx="725" formatCode="General">
                  <c:v>-3.2296662883560701E-4</c:v>
                </c:pt>
                <c:pt idx="726" formatCode="General">
                  <c:v>-3.24112665349569E-4</c:v>
                </c:pt>
                <c:pt idx="727" formatCode="General">
                  <c:v>-3.2526177417833703E-4</c:v>
                </c:pt>
                <c:pt idx="728" formatCode="General">
                  <c:v>-3.2641396311663203E-4</c:v>
                </c:pt>
                <c:pt idx="729" formatCode="General">
                  <c:v>-3.2756923998201798E-4</c:v>
                </c:pt>
                <c:pt idx="730" formatCode="General">
                  <c:v>-3.2872761261489898E-4</c:v>
                </c:pt>
                <c:pt idx="731" formatCode="General">
                  <c:v>-3.29889088878519E-4</c:v>
                </c:pt>
                <c:pt idx="732" formatCode="General">
                  <c:v>-3.3105367665896398E-4</c:v>
                </c:pt>
                <c:pt idx="733" formatCode="General">
                  <c:v>-3.3222138386515998E-4</c:v>
                </c:pt>
                <c:pt idx="734" formatCode="General">
                  <c:v>-3.3339221842887401E-4</c:v>
                </c:pt>
                <c:pt idx="735" formatCode="General">
                  <c:v>-3.3456618830471401E-4</c:v>
                </c:pt>
                <c:pt idx="736" formatCode="General">
                  <c:v>-3.3574330147013E-4</c:v>
                </c:pt>
                <c:pt idx="737" formatCode="General">
                  <c:v>-3.3692356592541101E-4</c:v>
                </c:pt>
                <c:pt idx="738" formatCode="General">
                  <c:v>-3.3810698969368802E-4</c:v>
                </c:pt>
                <c:pt idx="739" formatCode="General">
                  <c:v>-3.3929358082093199E-4</c:v>
                </c:pt>
                <c:pt idx="740" formatCode="General">
                  <c:v>-3.40483347375956E-4</c:v>
                </c:pt>
                <c:pt idx="741" formatCode="General">
                  <c:v>-3.4167629745041398E-4</c:v>
                </c:pt>
                <c:pt idx="742" formatCode="General">
                  <c:v>-3.4287243915879801E-4</c:v>
                </c:pt>
                <c:pt idx="743" formatCode="General">
                  <c:v>-3.4407178063844499E-4</c:v>
                </c:pt>
                <c:pt idx="744" formatCode="General">
                  <c:v>-3.4527433004953101E-4</c:v>
                </c:pt>
                <c:pt idx="745" formatCode="General">
                  <c:v>-3.46480095575071E-4</c:v>
                </c:pt>
                <c:pt idx="746" formatCode="General">
                  <c:v>-3.4768908542092401E-4</c:v>
                </c:pt>
                <c:pt idx="747" formatCode="General">
                  <c:v>-3.4890130781578901E-4</c:v>
                </c:pt>
                <c:pt idx="748" formatCode="General">
                  <c:v>-3.5011677101120403E-4</c:v>
                </c:pt>
                <c:pt idx="749" formatCode="General">
                  <c:v>-3.5133548328155099E-4</c:v>
                </c:pt>
                <c:pt idx="750" formatCode="General">
                  <c:v>-3.5255745292404899E-4</c:v>
                </c:pt>
                <c:pt idx="751" formatCode="General">
                  <c:v>-3.5378268825876099E-4</c:v>
                </c:pt>
                <c:pt idx="752" formatCode="General">
                  <c:v>-3.5501119762859098E-4</c:v>
                </c:pt>
                <c:pt idx="753" formatCode="General">
                  <c:v>-3.56242989462146E-4</c:v>
                </c:pt>
                <c:pt idx="754" formatCode="General">
                  <c:v>-3.5747807230670901E-4</c:v>
                </c:pt>
                <c:pt idx="755" formatCode="General">
                  <c:v>-3.5871645475879602E-4</c:v>
                </c:pt>
                <c:pt idx="756" formatCode="General">
                  <c:v>-3.5995814545687898E-4</c:v>
                </c:pt>
                <c:pt idx="757" formatCode="General">
                  <c:v>-3.6120315308138903E-4</c:v>
                </c:pt>
                <c:pt idx="758" formatCode="General">
                  <c:v>-3.6245148635471498E-4</c:v>
                </c:pt>
                <c:pt idx="759" formatCode="General">
                  <c:v>-3.6370315404120102E-4</c:v>
                </c:pt>
                <c:pt idx="760" formatCode="General">
                  <c:v>-3.6495816494715302E-4</c:v>
                </c:pt>
                <c:pt idx="761" formatCode="General">
                  <c:v>-3.6621652792083101E-4</c:v>
                </c:pt>
                <c:pt idx="762" formatCode="General">
                  <c:v>-3.6747825185245498E-4</c:v>
                </c:pt>
                <c:pt idx="763" formatCode="General">
                  <c:v>-3.68743345674201E-4</c:v>
                </c:pt>
                <c:pt idx="764" formatCode="General">
                  <c:v>-3.7001181836020502E-4</c:v>
                </c:pt>
                <c:pt idx="765" formatCode="General">
                  <c:v>-3.7128367892655899E-4</c:v>
                </c:pt>
                <c:pt idx="766" formatCode="General">
                  <c:v>-3.7255893643131302E-4</c:v>
                </c:pt>
                <c:pt idx="767" formatCode="General">
                  <c:v>-3.7383759997447501E-4</c:v>
                </c:pt>
                <c:pt idx="768" formatCode="General">
                  <c:v>-3.7511967869801102E-4</c:v>
                </c:pt>
                <c:pt idx="769" formatCode="General">
                  <c:v>-3.7640518178584399E-4</c:v>
                </c:pt>
                <c:pt idx="770" formatCode="General">
                  <c:v>-3.7769411846385698E-4</c:v>
                </c:pt>
                <c:pt idx="771" formatCode="General">
                  <c:v>-3.7898649799988698E-4</c:v>
                </c:pt>
                <c:pt idx="772" formatCode="General">
                  <c:v>-3.8028232970373102E-4</c:v>
                </c:pt>
                <c:pt idx="773" formatCode="General">
                  <c:v>-3.8158162292714501E-4</c:v>
                </c:pt>
                <c:pt idx="774" formatCode="General">
                  <c:v>-3.82884387063841E-4</c:v>
                </c:pt>
                <c:pt idx="775" formatCode="General">
                  <c:v>-3.8419063154948699E-4</c:v>
                </c:pt>
                <c:pt idx="776" formatCode="General">
                  <c:v>-3.8550036586171402E-4</c:v>
                </c:pt>
                <c:pt idx="777" formatCode="General">
                  <c:v>-3.8681359952010501E-4</c:v>
                </c:pt>
                <c:pt idx="778" formatCode="General">
                  <c:v>-3.8813034208620402E-4</c:v>
                </c:pt>
                <c:pt idx="779" formatCode="General">
                  <c:v>-3.8945060316351198E-4</c:v>
                </c:pt>
                <c:pt idx="780" formatCode="General">
                  <c:v>-3.90774392397489E-4</c:v>
                </c:pt>
                <c:pt idx="781" formatCode="General">
                  <c:v>-3.9210171947555097E-4</c:v>
                </c:pt>
                <c:pt idx="782" formatCode="General">
                  <c:v>-3.9343259412707098E-4</c:v>
                </c:pt>
                <c:pt idx="783" formatCode="General">
                  <c:v>-3.9476702612338299E-4</c:v>
                </c:pt>
                <c:pt idx="784" formatCode="General">
                  <c:v>-3.9610502527777602E-4</c:v>
                </c:pt>
                <c:pt idx="785" formatCode="General">
                  <c:v>-3.9744660144549901E-4</c:v>
                </c:pt>
                <c:pt idx="786" formatCode="General">
                  <c:v>-3.9879176452375502E-4</c:v>
                </c:pt>
                <c:pt idx="787" formatCode="General">
                  <c:v>-4.00140524451709E-4</c:v>
                </c:pt>
                <c:pt idx="788" formatCode="General">
                  <c:v>-4.0149289121048099E-4</c:v>
                </c:pt>
                <c:pt idx="789" formatCode="General">
                  <c:v>-4.0284887482315102E-4</c:v>
                </c:pt>
                <c:pt idx="790" formatCode="General">
                  <c:v>-4.0420848535475398E-4</c:v>
                </c:pt>
                <c:pt idx="791" formatCode="General">
                  <c:v>-4.0557173291228498E-4</c:v>
                </c:pt>
                <c:pt idx="792" formatCode="General">
                  <c:v>-4.0693862764469601E-4</c:v>
                </c:pt>
                <c:pt idx="793" formatCode="General">
                  <c:v>-4.0830917974289698E-4</c:v>
                </c:pt>
                <c:pt idx="794" formatCode="General">
                  <c:v>-4.0968339943975502E-4</c:v>
                </c:pt>
                <c:pt idx="795" formatCode="General">
                  <c:v>-4.1106129701009599E-4</c:v>
                </c:pt>
                <c:pt idx="796" formatCode="General">
                  <c:v>-4.1244288277070198E-4</c:v>
                </c:pt>
                <c:pt idx="797" formatCode="General">
                  <c:v>-4.1382816708031501E-4</c:v>
                </c:pt>
                <c:pt idx="798" formatCode="General">
                  <c:v>-4.1521716033963302E-4</c:v>
                </c:pt>
                <c:pt idx="799" formatCode="General">
                  <c:v>-4.1660987299131202E-4</c:v>
                </c:pt>
                <c:pt idx="800" formatCode="General">
                  <c:v>-4.1800631551996699E-4</c:v>
                </c:pt>
                <c:pt idx="801" formatCode="General">
                  <c:v>-4.1940649845216999E-4</c:v>
                </c:pt>
                <c:pt idx="802" formatCode="General">
                  <c:v>-4.2081043235644999E-4</c:v>
                </c:pt>
                <c:pt idx="803" formatCode="General">
                  <c:v>-4.2221812784329501E-4</c:v>
                </c:pt>
                <c:pt idx="804" formatCode="General">
                  <c:v>-4.2362959556515E-4</c:v>
                </c:pt>
                <c:pt idx="805" formatCode="General">
                  <c:v>-4.25044846216419E-4</c:v>
                </c:pt>
                <c:pt idx="806" formatCode="General">
                  <c:v>-4.2646389053346102E-4</c:v>
                </c:pt>
                <c:pt idx="807" formatCode="General">
                  <c:v>-4.2788673929459499E-4</c:v>
                </c:pt>
                <c:pt idx="808" formatCode="General">
                  <c:v>-4.2931340332009901E-4</c:v>
                </c:pt>
                <c:pt idx="809" formatCode="General">
                  <c:v>-4.30743893472205E-4</c:v>
                </c:pt>
                <c:pt idx="810" formatCode="General">
                  <c:v>-4.3217822065510603E-4</c:v>
                </c:pt>
                <c:pt idx="811" formatCode="General">
                  <c:v>-4.33616395814952E-4</c:v>
                </c:pt>
                <c:pt idx="812" formatCode="General">
                  <c:v>-4.3505842993984999E-4</c:v>
                </c:pt>
                <c:pt idx="813" formatCode="General">
                  <c:v>-4.36504334059865E-4</c:v>
                </c:pt>
                <c:pt idx="814" formatCode="General">
                  <c:v>-4.3795411924701998E-4</c:v>
                </c:pt>
                <c:pt idx="815" formatCode="General">
                  <c:v>-4.3940779661529597E-4</c:v>
                </c:pt>
                <c:pt idx="816" formatCode="General">
                  <c:v>-4.4086537732063202E-4</c:v>
                </c:pt>
                <c:pt idx="817" formatCode="General">
                  <c:v>-4.4232687256092401E-4</c:v>
                </c:pt>
                <c:pt idx="818" formatCode="General">
                  <c:v>-4.4379229357602502E-4</c:v>
                </c:pt>
                <c:pt idx="819" formatCode="General">
                  <c:v>-4.4526165164774902E-4</c:v>
                </c:pt>
                <c:pt idx="820" formatCode="General">
                  <c:v>-4.4673495809986399E-4</c:v>
                </c:pt>
                <c:pt idx="821" formatCode="General">
                  <c:v>-4.48212224298099E-4</c:v>
                </c:pt>
                <c:pt idx="822" formatCode="General">
                  <c:v>-4.4969346165013699E-4</c:v>
                </c:pt>
                <c:pt idx="823" formatCode="General">
                  <c:v>-4.5117868160562301E-4</c:v>
                </c:pt>
                <c:pt idx="824" formatCode="General">
                  <c:v>-4.5266789565615799E-4</c:v>
                </c:pt>
                <c:pt idx="825" formatCode="General">
                  <c:v>-4.54161115335299E-4</c:v>
                </c:pt>
                <c:pt idx="826" formatCode="General">
                  <c:v>-4.5565835221856302E-4</c:v>
                </c:pt>
                <c:pt idx="827" formatCode="General">
                  <c:v>-4.57159617923425E-4</c:v>
                </c:pt>
                <c:pt idx="828" formatCode="General">
                  <c:v>-4.5866492410931599E-4</c:v>
                </c:pt>
                <c:pt idx="829" formatCode="General">
                  <c:v>-4.6017428243646402E-4</c:v>
                </c:pt>
                <c:pt idx="830" formatCode="General">
                  <c:v>-4.61687704554889E-4</c:v>
                </c:pt>
                <c:pt idx="831" formatCode="General">
                  <c:v>-4.6320520215031001E-4</c:v>
                </c:pt>
                <c:pt idx="832" formatCode="General">
                  <c:v>-4.6472678694719301E-4</c:v>
                </c:pt>
                <c:pt idx="833" formatCode="General">
                  <c:v>-4.6625247070875199E-4</c:v>
                </c:pt>
                <c:pt idx="834" formatCode="General">
                  <c:v>-4.6778226523694301E-4</c:v>
                </c:pt>
                <c:pt idx="835" formatCode="General">
                  <c:v>-4.69316182372472E-4</c:v>
                </c:pt>
                <c:pt idx="836" formatCode="General">
                  <c:v>-4.7085423399478702E-4</c:v>
                </c:pt>
                <c:pt idx="837" formatCode="General">
                  <c:v>-4.72396432022086E-4</c:v>
                </c:pt>
                <c:pt idx="838" formatCode="General">
                  <c:v>-4.7394278841130899E-4</c:v>
                </c:pt>
                <c:pt idx="839" formatCode="General">
                  <c:v>-4.75493315158144E-4</c:v>
                </c:pt>
                <c:pt idx="840" formatCode="General">
                  <c:v>-4.7704802429702602E-4</c:v>
                </c:pt>
                <c:pt idx="841" formatCode="General">
                  <c:v>-4.7860692790113301E-4</c:v>
                </c:pt>
                <c:pt idx="842" formatCode="General">
                  <c:v>-4.8017003808239198E-4</c:v>
                </c:pt>
                <c:pt idx="843" formatCode="General">
                  <c:v>-4.8173736699147398E-4</c:v>
                </c:pt>
                <c:pt idx="844" formatCode="General">
                  <c:v>-4.8330892681779601E-4</c:v>
                </c:pt>
                <c:pt idx="845" formatCode="General">
                  <c:v>-4.8488472978952199E-4</c:v>
                </c:pt>
                <c:pt idx="846" formatCode="General">
                  <c:v>-4.8646478817356101E-4</c:v>
                </c:pt>
                <c:pt idx="847" formatCode="General">
                  <c:v>-4.8804911427556801E-4</c:v>
                </c:pt>
                <c:pt idx="848" formatCode="General">
                  <c:v>-4.8963772043994404E-4</c:v>
                </c:pt>
                <c:pt idx="849" formatCode="General">
                  <c:v>-4.9123061904983705E-4</c:v>
                </c:pt>
                <c:pt idx="850" formatCode="General">
                  <c:v>-4.9282782252714095E-4</c:v>
                </c:pt>
                <c:pt idx="851" formatCode="General">
                  <c:v>-4.9442934333249298E-4</c:v>
                </c:pt>
                <c:pt idx="852" formatCode="General">
                  <c:v>-4.9603519396527801E-4</c:v>
                </c:pt>
                <c:pt idx="853" formatCode="General">
                  <c:v>-4.9764538696362901E-4</c:v>
                </c:pt>
                <c:pt idx="854" formatCode="General">
                  <c:v>-4.9925993490442205E-4</c:v>
                </c:pt>
                <c:pt idx="855" formatCode="General">
                  <c:v>-5.00878850403279E-4</c:v>
                </c:pt>
                <c:pt idx="856" formatCode="General">
                  <c:v>-5.0250214611456895E-4</c:v>
                </c:pt>
                <c:pt idx="857" formatCode="General">
                  <c:v>-5.0412983473140799E-4</c:v>
                </c:pt>
                <c:pt idx="858" formatCode="General">
                  <c:v>-5.0576192898565595E-4</c:v>
                </c:pt>
                <c:pt idx="859" formatCode="General">
                  <c:v>-5.0739844164792E-4</c:v>
                </c:pt>
                <c:pt idx="860" formatCode="General">
                  <c:v>-5.0903938552755202E-4</c:v>
                </c:pt>
                <c:pt idx="861" formatCode="General">
                  <c:v>-5.1068477347265102E-4</c:v>
                </c:pt>
                <c:pt idx="862" formatCode="General">
                  <c:v>-5.12334618370062E-4</c:v>
                </c:pt>
                <c:pt idx="863" formatCode="General">
                  <c:v>-5.1398893314537504E-4</c:v>
                </c:pt>
                <c:pt idx="864" formatCode="General">
                  <c:v>-5.15647730762927E-4</c:v>
                </c:pt>
                <c:pt idx="865" formatCode="General">
                  <c:v>-5.1731102422579998E-4</c:v>
                </c:pt>
                <c:pt idx="866" formatCode="General">
                  <c:v>-5.18978826575823E-4</c:v>
                </c:pt>
                <c:pt idx="867" formatCode="General">
                  <c:v>-5.2065115089357E-4</c:v>
                </c:pt>
                <c:pt idx="868" formatCode="General">
                  <c:v>-5.2232801029836098E-4</c:v>
                </c:pt>
                <c:pt idx="869" formatCode="General">
                  <c:v>-5.2400941794826397E-4</c:v>
                </c:pt>
                <c:pt idx="870" formatCode="General">
                  <c:v>-5.2569538704009004E-4</c:v>
                </c:pt>
                <c:pt idx="871" formatCode="General">
                  <c:v>-5.2738593080939799E-4</c:v>
                </c:pt>
                <c:pt idx="872" formatCode="General">
                  <c:v>-5.2908106253049102E-4</c:v>
                </c:pt>
                <c:pt idx="873" formatCode="General">
                  <c:v>-5.3078079551642195E-4</c:v>
                </c:pt>
                <c:pt idx="874" formatCode="General">
                  <c:v>-5.3248514311898495E-4</c:v>
                </c:pt>
                <c:pt idx="875" formatCode="General">
                  <c:v>-5.3419411872872205E-4</c:v>
                </c:pt>
                <c:pt idx="876" formatCode="General">
                  <c:v>-5.3590773577492402E-4</c:v>
                </c:pt>
                <c:pt idx="877" formatCode="General">
                  <c:v>-5.3762600772562204E-4</c:v>
                </c:pt>
                <c:pt idx="878" formatCode="General">
                  <c:v>-5.3934894808759903E-4</c:v>
                </c:pt>
                <c:pt idx="879" formatCode="General">
                  <c:v>-5.4107657040637896E-4</c:v>
                </c:pt>
                <c:pt idx="880" formatCode="General">
                  <c:v>-5.4280888826623496E-4</c:v>
                </c:pt>
                <c:pt idx="881" formatCode="General">
                  <c:v>-5.4454591529018697E-4</c:v>
                </c:pt>
                <c:pt idx="882" formatCode="General">
                  <c:v>-5.4628766513999604E-4</c:v>
                </c:pt>
                <c:pt idx="883" formatCode="General">
                  <c:v>-5.4803415151617502E-4</c:v>
                </c:pt>
                <c:pt idx="884" formatCode="General">
                  <c:v>-5.4978538815797799E-4</c:v>
                </c:pt>
                <c:pt idx="885" formatCode="General">
                  <c:v>-5.5154138884340898E-4</c:v>
                </c:pt>
                <c:pt idx="886" formatCode="General">
                  <c:v>-5.5330216738921499E-4</c:v>
                </c:pt>
                <c:pt idx="887" formatCode="General">
                  <c:v>-5.5506773765089102E-4</c:v>
                </c:pt>
                <c:pt idx="888" formatCode="General">
                  <c:v>-5.5683811352267697E-4</c:v>
                </c:pt>
                <c:pt idx="889" formatCode="General">
                  <c:v>-5.5861330893755903E-4</c:v>
                </c:pt>
                <c:pt idx="890" formatCode="General">
                  <c:v>-5.6039333786726895E-4</c:v>
                </c:pt>
                <c:pt idx="891" formatCode="General">
                  <c:v>-5.6217821432228701E-4</c:v>
                </c:pt>
                <c:pt idx="892" formatCode="General">
                  <c:v>-5.6396795235183505E-4</c:v>
                </c:pt>
                <c:pt idx="893" formatCode="General">
                  <c:v>-5.65762566043884E-4</c:v>
                </c:pt>
                <c:pt idx="894" formatCode="General">
                  <c:v>-5.6756206952515004E-4</c:v>
                </c:pt>
                <c:pt idx="895" formatCode="General">
                  <c:v>-5.69366476961097E-4</c:v>
                </c:pt>
                <c:pt idx="896" formatCode="General">
                  <c:v>-5.7117580255593105E-4</c:v>
                </c:pt>
                <c:pt idx="897" formatCode="General">
                  <c:v>-5.7299006055260796E-4</c:v>
                </c:pt>
                <c:pt idx="898" formatCode="General">
                  <c:v>-5.7480926523282704E-4</c:v>
                </c:pt>
                <c:pt idx="899" formatCode="General">
                  <c:v>-5.76633430917036E-4</c:v>
                </c:pt>
                <c:pt idx="900" formatCode="General">
                  <c:v>-5.7846257196442598E-4</c:v>
                </c:pt>
                <c:pt idx="901" formatCode="General">
                  <c:v>-5.8029670277293598E-4</c:v>
                </c:pt>
                <c:pt idx="902" formatCode="General">
                  <c:v>-5.8213583777924995E-4</c:v>
                </c:pt>
                <c:pt idx="903" formatCode="General">
                  <c:v>-5.8397999145880003E-4</c:v>
                </c:pt>
                <c:pt idx="904" formatCode="General">
                  <c:v>-5.8582917832576003E-4</c:v>
                </c:pt>
                <c:pt idx="905" formatCode="General">
                  <c:v>-5.8768341293305502E-4</c:v>
                </c:pt>
                <c:pt idx="906" formatCode="General">
                  <c:v>-5.8954270987235196E-4</c:v>
                </c:pt>
                <c:pt idx="907" formatCode="General">
                  <c:v>-5.9140708377406598E-4</c:v>
                </c:pt>
                <c:pt idx="908" formatCode="General">
                  <c:v>-5.9327654930735796E-4</c:v>
                </c:pt>
                <c:pt idx="909" formatCode="General">
                  <c:v>-5.9515112118013497E-4</c:v>
                </c:pt>
                <c:pt idx="910" formatCode="General">
                  <c:v>-5.9703081413904895E-4</c:v>
                </c:pt>
                <c:pt idx="911" formatCode="General">
                  <c:v>-5.9891564296949903E-4</c:v>
                </c:pt>
                <c:pt idx="912" formatCode="General">
                  <c:v>-6.0080562249562996E-4</c:v>
                </c:pt>
                <c:pt idx="913" formatCode="General">
                  <c:v>-6.0270076758033204E-4</c:v>
                </c:pt>
                <c:pt idx="914" formatCode="General">
                  <c:v>-6.0460109312524305E-4</c:v>
                </c:pt>
                <c:pt idx="915" formatCode="General">
                  <c:v>-6.0650661383979598E-4</c:v>
                </c:pt>
                <c:pt idx="916" formatCode="General">
                  <c:v>-6.0841734401767501E-4</c:v>
                </c:pt>
                <c:pt idx="917" formatCode="General">
                  <c:v>-6.1033329795617895E-4</c:v>
                </c:pt>
                <c:pt idx="918" formatCode="General">
                  <c:v>-6.1225449004024505E-4</c:v>
                </c:pt>
                <c:pt idx="919" formatCode="General">
                  <c:v>-6.1418093474244803E-4</c:v>
                </c:pt>
                <c:pt idx="920" formatCode="General">
                  <c:v>-6.1611264662299705E-4</c:v>
                </c:pt>
                <c:pt idx="921" formatCode="General">
                  <c:v>-6.1804964032974102E-4</c:v>
                </c:pt>
                <c:pt idx="922" formatCode="General">
                  <c:v>-6.1999193059816501E-4</c:v>
                </c:pt>
                <c:pt idx="923" formatCode="General">
                  <c:v>-6.2193953225139103E-4</c:v>
                </c:pt>
                <c:pt idx="924" formatCode="General">
                  <c:v>-6.2389246020017996E-4</c:v>
                </c:pt>
                <c:pt idx="925" formatCode="General">
                  <c:v>-6.2585072944292702E-4</c:v>
                </c:pt>
                <c:pt idx="926" formatCode="General">
                  <c:v>-6.2781435506566597E-4</c:v>
                </c:pt>
                <c:pt idx="927" formatCode="General">
                  <c:v>-6.2978335224206795E-4</c:v>
                </c:pt>
                <c:pt idx="928" formatCode="General">
                  <c:v>-6.3175773623344198E-4</c:v>
                </c:pt>
                <c:pt idx="929" formatCode="General">
                  <c:v>-6.3373752238873198E-4</c:v>
                </c:pt>
                <c:pt idx="930" formatCode="General">
                  <c:v>-6.3572272614451997E-4</c:v>
                </c:pt>
                <c:pt idx="931" formatCode="General">
                  <c:v>-6.3771336302502696E-4</c:v>
                </c:pt>
                <c:pt idx="932" formatCode="General">
                  <c:v>-6.3970944864210895E-4</c:v>
                </c:pt>
                <c:pt idx="933" formatCode="General">
                  <c:v>-6.4171099869525896E-4</c:v>
                </c:pt>
                <c:pt idx="934" formatCode="General">
                  <c:v>-6.4371802897160999E-4</c:v>
                </c:pt>
                <c:pt idx="935" formatCode="General">
                  <c:v>-6.4573055534592697E-4</c:v>
                </c:pt>
                <c:pt idx="936" formatCode="General">
                  <c:v>-6.4774859378061904E-4</c:v>
                </c:pt>
                <c:pt idx="937" formatCode="General">
                  <c:v>-6.4977216032572498E-4</c:v>
                </c:pt>
                <c:pt idx="938" formatCode="General">
                  <c:v>-6.5180127111892801E-4</c:v>
                </c:pt>
                <c:pt idx="939" formatCode="General">
                  <c:v>-6.5383594238554196E-4</c:v>
                </c:pt>
                <c:pt idx="940" formatCode="General">
                  <c:v>-6.5587619043852303E-4</c:v>
                </c:pt>
                <c:pt idx="941" formatCode="General">
                  <c:v>-6.5792203167846098E-4</c:v>
                </c:pt>
                <c:pt idx="942" formatCode="General">
                  <c:v>-6.59973482593585E-4</c:v>
                </c:pt>
                <c:pt idx="943" formatCode="General">
                  <c:v>-6.6203055975976E-4</c:v>
                </c:pt>
                <c:pt idx="944" formatCode="General">
                  <c:v>-6.6409327984049001E-4</c:v>
                </c:pt>
                <c:pt idx="945" formatCode="General">
                  <c:v>-6.6616165958691305E-4</c:v>
                </c:pt>
                <c:pt idx="946" formatCode="General">
                  <c:v>-6.6823571583780905E-4</c:v>
                </c:pt>
                <c:pt idx="947" formatCode="General">
                  <c:v>-6.7031546551958902E-4</c:v>
                </c:pt>
                <c:pt idx="948" formatCode="General">
                  <c:v>-6.7240092564630795E-4</c:v>
                </c:pt>
                <c:pt idx="949" formatCode="General">
                  <c:v>-6.7449211331965201E-4</c:v>
                </c:pt>
                <c:pt idx="950" formatCode="General">
                  <c:v>-6.7658904572894896E-4</c:v>
                </c:pt>
                <c:pt idx="951" formatCode="General">
                  <c:v>-6.7869174015116002E-4</c:v>
                </c:pt>
                <c:pt idx="952" formatCode="General">
                  <c:v>-6.80800213950888E-4</c:v>
                </c:pt>
                <c:pt idx="953" formatCode="General">
                  <c:v>-6.8291448458036798E-4</c:v>
                </c:pt>
                <c:pt idx="954" formatCode="General">
                  <c:v>-6.8503456957947695E-4</c:v>
                </c:pt>
                <c:pt idx="955" formatCode="General">
                  <c:v>-6.8716048657572603E-4</c:v>
                </c:pt>
                <c:pt idx="956" formatCode="General">
                  <c:v>-6.8929225328426497E-4</c:v>
                </c:pt>
                <c:pt idx="957" formatCode="General">
                  <c:v>-6.9142988750787895E-4</c:v>
                </c:pt>
                <c:pt idx="958" formatCode="General">
                  <c:v>-6.9357340713699399E-4</c:v>
                </c:pt>
                <c:pt idx="959" formatCode="General">
                  <c:v>-6.9572283014966902E-4</c:v>
                </c:pt>
                <c:pt idx="960" formatCode="General">
                  <c:v>-6.9787817461160401E-4</c:v>
                </c:pt>
                <c:pt idx="961" formatCode="General">
                  <c:v>-7.0003945867613295E-4</c:v>
                </c:pt>
                <c:pt idx="962" formatCode="General">
                  <c:v>-7.0220670058422803E-4</c:v>
                </c:pt>
                <c:pt idx="963" formatCode="General">
                  <c:v>-7.0437991866450199E-4</c:v>
                </c:pt>
                <c:pt idx="964" formatCode="General">
                  <c:v>-7.0655913133319903E-4</c:v>
                </c:pt>
                <c:pt idx="965" formatCode="General">
                  <c:v>-7.0874435709420596E-4</c:v>
                </c:pt>
                <c:pt idx="966" formatCode="General">
                  <c:v>-7.1093561453904302E-4</c:v>
                </c:pt>
                <c:pt idx="967" formatCode="General">
                  <c:v>-7.1313292234686902E-4</c:v>
                </c:pt>
                <c:pt idx="968" formatCode="General">
                  <c:v>-7.15336299284481E-4</c:v>
                </c:pt>
                <c:pt idx="969" formatCode="General">
                  <c:v>-7.1754576420631204E-4</c:v>
                </c:pt>
                <c:pt idx="970" formatCode="General">
                  <c:v>-7.1976133605443403E-4</c:v>
                </c:pt>
                <c:pt idx="971" formatCode="General">
                  <c:v>-7.2198303385855305E-4</c:v>
                </c:pt>
                <c:pt idx="972" formatCode="General">
                  <c:v>-7.2421087673601601E-4</c:v>
                </c:pt>
                <c:pt idx="973" formatCode="General">
                  <c:v>-7.2644488389180396E-4</c:v>
                </c:pt>
                <c:pt idx="974" formatCode="General">
                  <c:v>-7.2868507461853896E-4</c:v>
                </c:pt>
                <c:pt idx="975" formatCode="General">
                  <c:v>-7.3093146829647602E-4</c:v>
                </c:pt>
                <c:pt idx="976" formatCode="General">
                  <c:v>-7.33184084377576E-4</c:v>
                </c:pt>
                <c:pt idx="977" formatCode="General">
                  <c:v>-7.3544294232821405E-4</c:v>
                </c:pt>
                <c:pt idx="978" formatCode="General">
                  <c:v>-7.3770806167940801E-4</c:v>
                </c:pt>
                <c:pt idx="979" formatCode="General">
                  <c:v>-7.3997946205396799E-4</c:v>
                </c:pt>
                <c:pt idx="980" formatCode="General">
                  <c:v>-7.42257163166492E-4</c:v>
                </c:pt>
                <c:pt idx="981" formatCode="General">
                  <c:v>-7.4454118482337095E-4</c:v>
                </c:pt>
                <c:pt idx="982" formatCode="General">
                  <c:v>-7.4683154692278505E-4</c:v>
                </c:pt>
                <c:pt idx="983" formatCode="General">
                  <c:v>-7.4912826945470502E-4</c:v>
                </c:pt>
                <c:pt idx="984" formatCode="General">
                  <c:v>-7.5143137250089503E-4</c:v>
                </c:pt>
                <c:pt idx="985" formatCode="General">
                  <c:v>-7.5374087623490595E-4</c:v>
                </c:pt>
                <c:pt idx="986" formatCode="General">
                  <c:v>-7.5605680092208198E-4</c:v>
                </c:pt>
                <c:pt idx="987" formatCode="General">
                  <c:v>-7.5837916691955695E-4</c:v>
                </c:pt>
                <c:pt idx="988" formatCode="General">
                  <c:v>-7.6070799467625597E-4</c:v>
                </c:pt>
                <c:pt idx="989" formatCode="General">
                  <c:v>-7.6304330473289498E-4</c:v>
                </c:pt>
                <c:pt idx="990" formatCode="General">
                  <c:v>-7.6538511772197902E-4</c:v>
                </c:pt>
                <c:pt idx="991" formatCode="General">
                  <c:v>-7.6773345436780503E-4</c:v>
                </c:pt>
                <c:pt idx="992" formatCode="General">
                  <c:v>-7.7008833548646201E-4</c:v>
                </c:pt>
                <c:pt idx="993" formatCode="General">
                  <c:v>-7.7244978198582703E-4</c:v>
                </c:pt>
                <c:pt idx="994" formatCode="General">
                  <c:v>-7.7481781486556903E-4</c:v>
                </c:pt>
                <c:pt idx="995" formatCode="General">
                  <c:v>-7.7719245521714795E-4</c:v>
                </c:pt>
                <c:pt idx="996" formatCode="General">
                  <c:v>-7.7957372422381404E-4</c:v>
                </c:pt>
                <c:pt idx="997" formatCode="General">
                  <c:v>-7.8196164316060904E-4</c:v>
                </c:pt>
                <c:pt idx="998" formatCode="General">
                  <c:v>-7.84356233394364E-4</c:v>
                </c:pt>
                <c:pt idx="999" formatCode="General">
                  <c:v>-7.8675751638370198E-4</c:v>
                </c:pt>
                <c:pt idx="1000" formatCode="General">
                  <c:v>-7.8916551367903603E-4</c:v>
                </c:pt>
                <c:pt idx="1001" formatCode="General">
                  <c:v>-7.9158024692257099E-4</c:v>
                </c:pt>
                <c:pt idx="1002" formatCode="General">
                  <c:v>-7.9400173784830005E-4</c:v>
                </c:pt>
                <c:pt idx="1003" formatCode="General">
                  <c:v>-7.9643000828200897E-4</c:v>
                </c:pt>
                <c:pt idx="1004" formatCode="General">
                  <c:v>-7.9886508014127605E-4</c:v>
                </c:pt>
                <c:pt idx="1005" formatCode="General">
                  <c:v>-8.0130697543546602E-4</c:v>
                </c:pt>
                <c:pt idx="1006" formatCode="General">
                  <c:v>-8.0375571626573701E-4</c:v>
                </c:pt>
                <c:pt idx="1007" formatCode="General">
                  <c:v>-8.0621132482503897E-4</c:v>
                </c:pt>
                <c:pt idx="1008" formatCode="General">
                  <c:v>-8.0867382339810901E-4</c:v>
                </c:pt>
                <c:pt idx="1009" formatCode="General">
                  <c:v>-8.1114323436147896E-4</c:v>
                </c:pt>
                <c:pt idx="1010" formatCode="General">
                  <c:v>-8.1361958018346899E-4</c:v>
                </c:pt>
                <c:pt idx="1011" formatCode="General">
                  <c:v>-8.1610288342419E-4</c:v>
                </c:pt>
                <c:pt idx="1012" formatCode="General">
                  <c:v>-8.18593166735546E-4</c:v>
                </c:pt>
                <c:pt idx="1013" formatCode="General">
                  <c:v>-8.2109045286122802E-4</c:v>
                </c:pt>
                <c:pt idx="1014" formatCode="General">
                  <c:v>-8.2359476463672197E-4</c:v>
                </c:pt>
                <c:pt idx="1015" formatCode="General">
                  <c:v>-8.2610612498930098E-4</c:v>
                </c:pt>
                <c:pt idx="1016" formatCode="General">
                  <c:v>-8.2862455693803099E-4</c:v>
                </c:pt>
                <c:pt idx="1017" formatCode="General">
                  <c:v>-8.3115008359376896E-4</c:v>
                </c:pt>
                <c:pt idx="1018" formatCode="General">
                  <c:v>-8.3368272815916098E-4</c:v>
                </c:pt>
                <c:pt idx="1019" formatCode="General">
                  <c:v>-8.3622251392864602E-4</c:v>
                </c:pt>
                <c:pt idx="1020" formatCode="General">
                  <c:v>-8.3876946428845095E-4</c:v>
                </c:pt>
                <c:pt idx="1021" formatCode="General">
                  <c:v>-8.4132360271659803E-4</c:v>
                </c:pt>
                <c:pt idx="1022" formatCode="General">
                  <c:v>-8.4388495278289602E-4</c:v>
                </c:pt>
                <c:pt idx="1023" formatCode="General">
                  <c:v>-8.4645353814894505E-4</c:v>
                </c:pt>
                <c:pt idx="1024" formatCode="General">
                  <c:v>-8.4902938256813901E-4</c:v>
                </c:pt>
                <c:pt idx="1025" formatCode="General">
                  <c:v>-8.5161250988566002E-4</c:v>
                </c:pt>
                <c:pt idx="1026" formatCode="General">
                  <c:v>-8.5420294403848202E-4</c:v>
                </c:pt>
                <c:pt idx="1027" formatCode="General">
                  <c:v>-8.5680070905536803E-4</c:v>
                </c:pt>
                <c:pt idx="1028" formatCode="General">
                  <c:v>-8.5940582905687495E-4</c:v>
                </c:pt>
                <c:pt idx="1029" formatCode="General">
                  <c:v>-8.6201832825534899E-4</c:v>
                </c:pt>
                <c:pt idx="1030" formatCode="General">
                  <c:v>-8.6463823095492699E-4</c:v>
                </c:pt>
                <c:pt idx="1031" formatCode="General">
                  <c:v>-8.6726556155153605E-4</c:v>
                </c:pt>
                <c:pt idx="1032" formatCode="General">
                  <c:v>-8.69900344532895E-4</c:v>
                </c:pt>
                <c:pt idx="1033" formatCode="General">
                  <c:v>-8.7254260447851403E-4</c:v>
                </c:pt>
                <c:pt idx="1034" formatCode="General">
                  <c:v>-8.7519236605969396E-4</c:v>
                </c:pt>
                <c:pt idx="1035" formatCode="General">
                  <c:v>-8.7784965403952598E-4</c:v>
                </c:pt>
                <c:pt idx="1036" formatCode="General">
                  <c:v>-8.8051449327289204E-4</c:v>
                </c:pt>
                <c:pt idx="1037" formatCode="General">
                  <c:v>-8.83186908706465E-4</c:v>
                </c:pt>
                <c:pt idx="1038" formatCode="General">
                  <c:v>-8.8586692537870901E-4</c:v>
                </c:pt>
                <c:pt idx="1039" formatCode="General">
                  <c:v>-8.8855456841987904E-4</c:v>
                </c:pt>
                <c:pt idx="1040" formatCode="General">
                  <c:v>-8.9124986305202198E-4</c:v>
                </c:pt>
                <c:pt idx="1041" formatCode="General">
                  <c:v>-8.9395283458897296E-4</c:v>
                </c:pt>
                <c:pt idx="1042" formatCode="General">
                  <c:v>-8.9666350843635998E-4</c:v>
                </c:pt>
                <c:pt idx="1043" formatCode="General">
                  <c:v>-8.99381910091602E-4</c:v>
                </c:pt>
                <c:pt idx="1044" formatCode="General">
                  <c:v>-9.0210806514390805E-4</c:v>
                </c:pt>
                <c:pt idx="1045" formatCode="General">
                  <c:v>-9.0484199927427897E-4</c:v>
                </c:pt>
                <c:pt idx="1046" formatCode="General">
                  <c:v>-9.0758373825550599E-4</c:v>
                </c:pt>
                <c:pt idx="1047" formatCode="General">
                  <c:v>-9.1033330795217097E-4</c:v>
                </c:pt>
                <c:pt idx="1048" formatCode="General">
                  <c:v>-9.1309073432064799E-4</c:v>
                </c:pt>
                <c:pt idx="1049" formatCode="General">
                  <c:v>-9.1585604340909896E-4</c:v>
                </c:pt>
                <c:pt idx="1050" formatCode="General">
                  <c:v>-9.1862926135748201E-4</c:v>
                </c:pt>
                <c:pt idx="1051" formatCode="General">
                  <c:v>-9.2141041439754005E-4</c:v>
                </c:pt>
                <c:pt idx="1052" formatCode="General">
                  <c:v>-9.2419952885281203E-4</c:v>
                </c:pt>
                <c:pt idx="1053" formatCode="General">
                  <c:v>-9.26996631138625E-4</c:v>
                </c:pt>
                <c:pt idx="1054" formatCode="General">
                  <c:v>-9.2980174776209905E-4</c:v>
                </c:pt>
                <c:pt idx="1055" formatCode="General">
                  <c:v>-9.3261490532214203E-4</c:v>
                </c:pt>
                <c:pt idx="1056" formatCode="General">
                  <c:v>-9.3543613050945599E-4</c:v>
                </c:pt>
                <c:pt idx="1057" formatCode="General">
                  <c:v>-9.3826545010653297E-4</c:v>
                </c:pt>
                <c:pt idx="1058" formatCode="General">
                  <c:v>-9.4110289098765505E-4</c:v>
                </c:pt>
                <c:pt idx="1059" formatCode="General">
                  <c:v>-9.4394848011889604E-4</c:v>
                </c:pt>
                <c:pt idx="1060" formatCode="General">
                  <c:v>-9.4680224455812099E-4</c:v>
                </c:pt>
                <c:pt idx="1061" formatCode="General">
                  <c:v>-9.4966421145498505E-4</c:v>
                </c:pt>
                <c:pt idx="1062" formatCode="General">
                  <c:v>-9.5253440805093603E-4</c:v>
                </c:pt>
                <c:pt idx="1063" formatCode="General">
                  <c:v>-9.5541286167921105E-4</c:v>
                </c:pt>
                <c:pt idx="1064" formatCode="General">
                  <c:v>-9.5829959976483905E-4</c:v>
                </c:pt>
                <c:pt idx="1065" formatCode="General">
                  <c:v>-9.6119464982463904E-4</c:v>
                </c:pt>
                <c:pt idx="1066" formatCode="General">
                  <c:v>-9.6409803946722304E-4</c:v>
                </c:pt>
                <c:pt idx="1067" formatCode="General">
                  <c:v>-9.6700979639299204E-4</c:v>
                </c:pt>
                <c:pt idx="1068" formatCode="General">
                  <c:v>-9.6992994839413896E-4</c:v>
                </c:pt>
                <c:pt idx="1069" formatCode="General">
                  <c:v>-9.7285852335464895E-4</c:v>
                </c:pt>
                <c:pt idx="1070" formatCode="General">
                  <c:v>-9.7579554925029499E-4</c:v>
                </c:pt>
                <c:pt idx="1071" formatCode="General">
                  <c:v>-9.7874105406822905E-4</c:v>
                </c:pt>
                <c:pt idx="1072" formatCode="General">
                  <c:v>-9.8169506559195709E-4</c:v>
                </c:pt>
                <c:pt idx="1073" formatCode="General">
                  <c:v>-9.84657611721122E-4</c:v>
                </c:pt>
                <c:pt idx="1074" formatCode="General">
                  <c:v>-9.8762872058179491E-4</c:v>
                </c:pt>
                <c:pt idx="1075" formatCode="General">
                  <c:v>-9.90608420526475E-4</c:v>
                </c:pt>
                <c:pt idx="1076" formatCode="General">
                  <c:v>-9.9359674013408295E-4</c:v>
                </c:pt>
                <c:pt idx="1077" formatCode="General">
                  <c:v>-9.9659370820997205E-4</c:v>
                </c:pt>
                <c:pt idx="1078" formatCode="General">
                  <c:v>-9.9959935378591495E-4</c:v>
                </c:pt>
                <c:pt idx="1079" formatCode="General">
                  <c:v>-1.0026137061201099E-3</c:v>
                </c:pt>
                <c:pt idx="1080" formatCode="General">
                  <c:v>-1.0056367946972E-3</c:v>
                </c:pt>
                <c:pt idx="1081" formatCode="General">
                  <c:v>-1.0086686492282301E-3</c:v>
                </c:pt>
                <c:pt idx="1082" formatCode="General">
                  <c:v>-1.0117092996506901E-3</c:v>
                </c:pt>
                <c:pt idx="1083" formatCode="General">
                  <c:v>-1.01475877612848E-3</c:v>
                </c:pt>
                <c:pt idx="1084" formatCode="General">
                  <c:v>-1.0178171090519401E-3</c:v>
                </c:pt>
                <c:pt idx="1085" formatCode="General">
                  <c:v>-1.0208843290378201E-3</c:v>
                </c:pt>
                <c:pt idx="1086" formatCode="General">
                  <c:v>-1.02396046692933E-3</c:v>
                </c:pt>
                <c:pt idx="1087" formatCode="General">
                  <c:v>-1.0270455537960601E-3</c:v>
                </c:pt>
                <c:pt idx="1088" formatCode="General">
                  <c:v>-1.03013962093406E-3</c:v>
                </c:pt>
                <c:pt idx="1089" formatCode="General">
                  <c:v>-1.0332426998658001E-3</c:v>
                </c:pt>
                <c:pt idx="1090" formatCode="General">
                  <c:v>-1.0363548223401701E-3</c:v>
                </c:pt>
                <c:pt idx="1091" formatCode="General">
                  <c:v>-1.0394760203324899E-3</c:v>
                </c:pt>
                <c:pt idx="1092" formatCode="General">
                  <c:v>-1.0426063260445099E-3</c:v>
                </c:pt>
                <c:pt idx="1093" formatCode="General">
                  <c:v>-1.0457457719044E-3</c:v>
                </c:pt>
                <c:pt idx="1094" formatCode="General">
                  <c:v>-1.04889439056676E-3</c:v>
                </c:pt>
                <c:pt idx="1095" formatCode="General">
                  <c:v>-1.05205221491261E-3</c:v>
                </c:pt>
                <c:pt idx="1096" formatCode="General">
                  <c:v>-1.0552192780494099E-3</c:v>
                </c:pt>
                <c:pt idx="1097" formatCode="General">
                  <c:v>-1.05839561331103E-3</c:v>
                </c:pt>
                <c:pt idx="1098" formatCode="General">
                  <c:v>-1.06158125425779E-3</c:v>
                </c:pt>
                <c:pt idx="1099" formatCode="General">
                  <c:v>-1.0647762346764E-3</c:v>
                </c:pt>
                <c:pt idx="1100" formatCode="General">
                  <c:v>-1.06798058858004E-3</c:v>
                </c:pt>
                <c:pt idx="1101" formatCode="General">
                  <c:v>-1.07119435020829E-3</c:v>
                </c:pt>
                <c:pt idx="1102" formatCode="General">
                  <c:v>-1.0744175540271599E-3</c:v>
                </c:pt>
                <c:pt idx="1103" formatCode="General">
                  <c:v>-1.07765023472908E-3</c:v>
                </c:pt>
                <c:pt idx="1104" formatCode="General">
                  <c:v>-1.08089242723292E-3</c:v>
                </c:pt>
                <c:pt idx="1105" formatCode="General">
                  <c:v>-1.08414416668398E-3</c:v>
                </c:pt>
                <c:pt idx="1106" formatCode="General">
                  <c:v>-1.08740548845397E-3</c:v>
                </c:pt>
                <c:pt idx="1107" formatCode="General">
                  <c:v>-1.0906764281410301E-3</c:v>
                </c:pt>
                <c:pt idx="1108" formatCode="General">
                  <c:v>-1.0939570215697399E-3</c:v>
                </c:pt>
                <c:pt idx="1109" formatCode="General">
                  <c:v>-1.0972473047910899E-3</c:v>
                </c:pt>
                <c:pt idx="1110" formatCode="General">
                  <c:v>-1.1005473140825099E-3</c:v>
                </c:pt>
                <c:pt idx="1111" formatCode="General">
                  <c:v>-1.1038570859478499E-3</c:v>
                </c:pt>
                <c:pt idx="1112" formatCode="General">
                  <c:v>-1.1071766571174001E-3</c:v>
                </c:pt>
                <c:pt idx="1113" formatCode="General">
                  <c:v>-1.11050606454784E-3</c:v>
                </c:pt>
                <c:pt idx="1114" formatCode="General">
                  <c:v>-1.1138453454223199E-3</c:v>
                </c:pt>
                <c:pt idx="1115" formatCode="General">
                  <c:v>-1.1171945371503799E-3</c:v>
                </c:pt>
                <c:pt idx="1116" formatCode="General">
                  <c:v>-1.12055367736803E-3</c:v>
                </c:pt>
                <c:pt idx="1117" formatCode="General">
                  <c:v>-1.12392280393766E-3</c:v>
                </c:pt>
                <c:pt idx="1118" formatCode="General">
                  <c:v>-1.12730195494812E-3</c:v>
                </c:pt>
                <c:pt idx="1119" formatCode="General">
                  <c:v>-1.1306911687146699E-3</c:v>
                </c:pt>
                <c:pt idx="1120" formatCode="General">
                  <c:v>-1.1340904837790001E-3</c:v>
                </c:pt>
                <c:pt idx="1121" formatCode="General">
                  <c:v>-1.13749993890924E-3</c:v>
                </c:pt>
                <c:pt idx="1122" formatCode="General">
                  <c:v>-1.14091957309991E-3</c:v>
                </c:pt>
                <c:pt idx="1123" formatCode="General">
                  <c:v>-1.1443494255720099E-3</c:v>
                </c:pt>
                <c:pt idx="1124" formatCode="General">
                  <c:v>-1.1477895357729199E-3</c:v>
                </c:pt>
                <c:pt idx="1125" formatCode="General">
                  <c:v>-1.1512399433764699E-3</c:v>
                </c:pt>
                <c:pt idx="1126" formatCode="General">
                  <c:v>-1.1547006882829201E-3</c:v>
                </c:pt>
                <c:pt idx="1127" formatCode="General">
                  <c:v>-1.15817181061894E-3</c:v>
                </c:pt>
                <c:pt idx="1128" formatCode="General">
                  <c:v>-1.16165335073764E-3</c:v>
                </c:pt>
                <c:pt idx="1129" formatCode="General">
                  <c:v>-1.1651453492185499E-3</c:v>
                </c:pt>
                <c:pt idx="1130" formatCode="General">
                  <c:v>-1.1686478468676299E-3</c:v>
                </c:pt>
                <c:pt idx="1131" formatCode="General">
                  <c:v>-1.1721608847172699E-3</c:v>
                </c:pt>
                <c:pt idx="1132" formatCode="General">
                  <c:v>-1.1756845040262699E-3</c:v>
                </c:pt>
                <c:pt idx="1133" formatCode="General">
                  <c:v>-1.17921874627989E-3</c:v>
                </c:pt>
                <c:pt idx="1134" formatCode="General">
                  <c:v>-1.1827636531897901E-3</c:v>
                </c:pt>
                <c:pt idx="1135" formatCode="General">
                  <c:v>-1.18631926669406E-3</c:v>
                </c:pt>
                <c:pt idx="1136" formatCode="General">
                  <c:v>-1.18988562895722E-3</c:v>
                </c:pt>
                <c:pt idx="1137" formatCode="General">
                  <c:v>-1.19346278237022E-3</c:v>
                </c:pt>
                <c:pt idx="1138" formatCode="General">
                  <c:v>-1.1970507695504399E-3</c:v>
                </c:pt>
                <c:pt idx="1139" formatCode="General">
                  <c:v>-1.2006496333416799E-3</c:v>
                </c:pt>
                <c:pt idx="1140" formatCode="General">
                  <c:v>-1.2042594168141601E-3</c:v>
                </c:pt>
                <c:pt idx="1141" formatCode="General">
                  <c:v>-1.2078801632645401E-3</c:v>
                </c:pt>
                <c:pt idx="1142" formatCode="General">
                  <c:v>-1.21151191621591E-3</c:v>
                </c:pt>
                <c:pt idx="1143" formatCode="General">
                  <c:v>-1.2151547195225899E-3</c:v>
                </c:pt>
                <c:pt idx="1144" formatCode="General">
                  <c:v>-1.2188086175982001E-3</c:v>
                </c:pt>
                <c:pt idx="1145" formatCode="General">
                  <c:v>-1.2224736551347899E-3</c:v>
                </c:pt>
                <c:pt idx="1146" formatCode="General">
                  <c:v>-1.2261498770211E-3</c:v>
                </c:pt>
                <c:pt idx="1147" formatCode="General">
                  <c:v>-1.2298373283425601E-3</c:v>
                </c:pt>
                <c:pt idx="1148" formatCode="General">
                  <c:v>-1.23353605438126E-3</c:v>
                </c:pt>
                <c:pt idx="1149" formatCode="General">
                  <c:v>-1.23724610061597E-3</c:v>
                </c:pt>
                <c:pt idx="1150" formatCode="General">
                  <c:v>-1.24096751272215E-3</c:v>
                </c:pt>
                <c:pt idx="1151" formatCode="General">
                  <c:v>-1.2447003365719099E-3</c:v>
                </c:pt>
                <c:pt idx="1152" formatCode="General">
                  <c:v>-1.2484446182340801E-3</c:v>
                </c:pt>
                <c:pt idx="1153" formatCode="General">
                  <c:v>-1.2522004039741299E-3</c:v>
                </c:pt>
                <c:pt idx="1154" formatCode="General">
                  <c:v>-1.2559677402542301E-3</c:v>
                </c:pt>
                <c:pt idx="1155" formatCode="General">
                  <c:v>-1.2597466737332E-3</c:v>
                </c:pt>
                <c:pt idx="1156" formatCode="General">
                  <c:v>-1.26353725126657E-3</c:v>
                </c:pt>
                <c:pt idx="1157" formatCode="General">
                  <c:v>-1.2673395199065301E-3</c:v>
                </c:pt>
                <c:pt idx="1158" formatCode="General">
                  <c:v>-1.2711535269019599E-3</c:v>
                </c:pt>
                <c:pt idx="1159" formatCode="General">
                  <c:v>-1.27497931969839E-3</c:v>
                </c:pt>
                <c:pt idx="1160" formatCode="General">
                  <c:v>-1.27881694593806E-3</c:v>
                </c:pt>
                <c:pt idx="1161" formatCode="General">
                  <c:v>-1.28266645345986E-3</c:v>
                </c:pt>
                <c:pt idx="1162" formatCode="General">
                  <c:v>-1.28652789029939E-3</c:v>
                </c:pt>
                <c:pt idx="1163" formatCode="General">
                  <c:v>-1.2904013046888901E-3</c:v>
                </c:pt>
                <c:pt idx="1164" formatCode="General">
                  <c:v>-1.2942867450573101E-3</c:v>
                </c:pt>
                <c:pt idx="1165" formatCode="General">
                  <c:v>-1.2981842600302601E-3</c:v>
                </c:pt>
                <c:pt idx="1166" formatCode="General">
                  <c:v>-1.3020938984300301E-3</c:v>
                </c:pt>
                <c:pt idx="1167" formatCode="General">
                  <c:v>-1.3060157092756001E-3</c:v>
                </c:pt>
                <c:pt idx="1168" formatCode="General">
                  <c:v>-1.3099497417825999E-3</c:v>
                </c:pt>
                <c:pt idx="1169" formatCode="General">
                  <c:v>-1.3138960453633699E-3</c:v>
                </c:pt>
                <c:pt idx="1170" formatCode="General">
                  <c:v>-1.3178546696269E-3</c:v>
                </c:pt>
                <c:pt idx="1171" formatCode="General">
                  <c:v>-1.32182566437889E-3</c:v>
                </c:pt>
                <c:pt idx="1172" formatCode="General">
                  <c:v>-1.32580907962168E-3</c:v>
                </c:pt>
                <c:pt idx="1173" formatCode="General">
                  <c:v>-1.3298049655543201E-3</c:v>
                </c:pt>
                <c:pt idx="1174" formatCode="General">
                  <c:v>-1.3338133725725101E-3</c:v>
                </c:pt>
                <c:pt idx="1175" formatCode="General">
                  <c:v>-1.33783435126866E-3</c:v>
                </c:pt>
                <c:pt idx="1176" formatCode="General">
                  <c:v>-1.3418679524318301E-3</c:v>
                </c:pt>
                <c:pt idx="1177" formatCode="General">
                  <c:v>-1.34591422704777E-3</c:v>
                </c:pt>
                <c:pt idx="1178" formatCode="General">
                  <c:v>-1.3499732262989099E-3</c:v>
                </c:pt>
                <c:pt idx="1179" formatCode="General">
                  <c:v>-1.3540450015643499E-3</c:v>
                </c:pt>
                <c:pt idx="1180" formatCode="General">
                  <c:v>-1.3581296044198701E-3</c:v>
                </c:pt>
                <c:pt idx="1181" formatCode="General">
                  <c:v>-1.36222708663794E-3</c:v>
                </c:pt>
                <c:pt idx="1182" formatCode="General">
                  <c:v>-1.3663375001877001E-3</c:v>
                </c:pt>
                <c:pt idx="1183" formatCode="General">
                  <c:v>-1.3704608972349599E-3</c:v>
                </c:pt>
                <c:pt idx="1184" formatCode="General">
                  <c:v>-1.37459733014221E-3</c:v>
                </c:pt>
                <c:pt idx="1185" formatCode="General">
                  <c:v>-1.3787468514686299E-3</c:v>
                </c:pt>
                <c:pt idx="1186" formatCode="General">
                  <c:v>-1.3829095139700799E-3</c:v>
                </c:pt>
                <c:pt idx="1187" formatCode="General">
                  <c:v>-1.38708537059908E-3</c:v>
                </c:pt>
                <c:pt idx="1188" formatCode="General">
                  <c:v>-1.39127447450484E-3</c:v>
                </c:pt>
                <c:pt idx="1189" formatCode="General">
                  <c:v>-1.39547687903324E-3</c:v>
                </c:pt>
                <c:pt idx="1190" formatCode="General">
                  <c:v>-1.3996926377268599E-3</c:v>
                </c:pt>
                <c:pt idx="1191" formatCode="General">
                  <c:v>-1.40392180432493E-3</c:v>
                </c:pt>
                <c:pt idx="1192" formatCode="General">
                  <c:v>-1.40816443276338E-3</c:v>
                </c:pt>
                <c:pt idx="1193" formatCode="General">
                  <c:v>-1.4124205771748001E-3</c:v>
                </c:pt>
                <c:pt idx="1194" formatCode="General">
                  <c:v>-1.41669029188847E-3</c:v>
                </c:pt>
                <c:pt idx="1195" formatCode="General">
                  <c:v>-1.4209736314303599E-3</c:v>
                </c:pt>
                <c:pt idx="1196" formatCode="General">
                  <c:v>-1.42527065052309E-3</c:v>
                </c:pt>
                <c:pt idx="1197" formatCode="General">
                  <c:v>-1.42958140408598E-3</c:v>
                </c:pt>
                <c:pt idx="1198" formatCode="General">
                  <c:v>-1.4339059472350201E-3</c:v>
                </c:pt>
                <c:pt idx="1199" formatCode="General">
                  <c:v>-1.43824433528289E-3</c:v>
                </c:pt>
                <c:pt idx="1200" formatCode="General">
                  <c:v>-1.4425966237389201E-3</c:v>
                </c:pt>
                <c:pt idx="1201" formatCode="General">
                  <c:v>-1.44696286830916E-3</c:v>
                </c:pt>
                <c:pt idx="1202" formatCode="General">
                  <c:v>-1.4513431248963E-3</c:v>
                </c:pt>
                <c:pt idx="1203" formatCode="General">
                  <c:v>-1.45573744959973E-3</c:v>
                </c:pt>
                <c:pt idx="1204" formatCode="General">
                  <c:v>-1.4601458987155199E-3</c:v>
                </c:pt>
                <c:pt idx="1205" formatCode="General">
                  <c:v>-1.4645685287364E-3</c:v>
                </c:pt>
                <c:pt idx="1206" formatCode="General">
                  <c:v>-1.4690053963518101E-3</c:v>
                </c:pt>
                <c:pt idx="1207" formatCode="General">
                  <c:v>-1.47345655898909E-3</c:v>
                </c:pt>
                <c:pt idx="1208" formatCode="General">
                  <c:v>-1.4779220765971999E-3</c:v>
                </c:pt>
                <c:pt idx="1209" formatCode="General">
                  <c:v>-1.4824020101600699E-3</c:v>
                </c:pt>
                <c:pt idx="1210" formatCode="General">
                  <c:v>-1.4868964210935499E-3</c:v>
                </c:pt>
                <c:pt idx="1211" formatCode="General">
                  <c:v>-1.49140537124533E-3</c:v>
                </c:pt>
                <c:pt idx="1212" formatCode="General">
                  <c:v>-1.49592892289496E-3</c:v>
                </c:pt>
                <c:pt idx="1213" formatCode="General">
                  <c:v>-1.50046713875389E-3</c:v>
                </c:pt>
                <c:pt idx="1214" formatCode="General">
                  <c:v>-1.50502008196543E-3</c:v>
                </c:pt>
                <c:pt idx="1215" formatCode="General">
                  <c:v>-1.5095878161047599E-3</c:v>
                </c:pt>
                <c:pt idx="1216" formatCode="General">
                  <c:v>-1.5141704051789199E-3</c:v>
                </c:pt>
                <c:pt idx="1217" formatCode="General">
                  <c:v>-1.5187679136268301E-3</c:v>
                </c:pt>
                <c:pt idx="1218" formatCode="General">
                  <c:v>-1.5233804063193E-3</c:v>
                </c:pt>
                <c:pt idx="1219" formatCode="General">
                  <c:v>-1.5280079485589799E-3</c:v>
                </c:pt>
                <c:pt idx="1220" formatCode="General">
                  <c:v>-1.53265060608041E-3</c:v>
                </c:pt>
                <c:pt idx="1221" formatCode="General">
                  <c:v>-1.5373084450499999E-3</c:v>
                </c:pt>
                <c:pt idx="1222" formatCode="General">
                  <c:v>-1.5419815320660199E-3</c:v>
                </c:pt>
                <c:pt idx="1223" formatCode="General">
                  <c:v>-1.5466699341586199E-3</c:v>
                </c:pt>
                <c:pt idx="1224" formatCode="General">
                  <c:v>-1.5513737187898299E-3</c:v>
                </c:pt>
                <c:pt idx="1225" formatCode="General">
                  <c:v>-1.55609295385353E-3</c:v>
                </c:pt>
                <c:pt idx="1226" formatCode="General">
                  <c:v>-1.5608277076754899E-3</c:v>
                </c:pt>
                <c:pt idx="1227" formatCode="General">
                  <c:v>-1.56557804901336E-3</c:v>
                </c:pt>
                <c:pt idx="1228" formatCode="General">
                  <c:v>-1.5703440470566201E-3</c:v>
                </c:pt>
                <c:pt idx="1229" formatCode="General">
                  <c:v>-1.5751257714266701E-3</c:v>
                </c:pt>
                <c:pt idx="1230" formatCode="General">
                  <c:v>-1.57992329217676E-3</c:v>
                </c:pt>
                <c:pt idx="1231" formatCode="General">
                  <c:v>-1.584736679792E-3</c:v>
                </c:pt>
                <c:pt idx="1232" formatCode="General">
                  <c:v>-1.5895660051894001E-3</c:v>
                </c:pt>
                <c:pt idx="1233" formatCode="General">
                  <c:v>-1.5944113397178101E-3</c:v>
                </c:pt>
                <c:pt idx="1234" formatCode="General">
                  <c:v>-1.5992727551579901E-3</c:v>
                </c:pt>
                <c:pt idx="1235" formatCode="General">
                  <c:v>-1.6041503237225301E-3</c:v>
                </c:pt>
                <c:pt idx="1236" formatCode="General">
                  <c:v>-1.6090441180559301E-3</c:v>
                </c:pt>
                <c:pt idx="1237" formatCode="General">
                  <c:v>-1.61395421123453E-3</c:v>
                </c:pt>
                <c:pt idx="1238" formatCode="General">
                  <c:v>-1.6188806767665699E-3</c:v>
                </c:pt>
                <c:pt idx="1239" formatCode="General">
                  <c:v>-1.62382358859215E-3</c:v>
                </c:pt>
                <c:pt idx="1240" formatCode="General">
                  <c:v>-1.62878302108323E-3</c:v>
                </c:pt>
                <c:pt idx="1241" formatCode="General">
                  <c:v>-1.63375904904367E-3</c:v>
                </c:pt>
                <c:pt idx="1242" formatCode="General">
                  <c:v>-1.6387517477091801E-3</c:v>
                </c:pt>
                <c:pt idx="1243" formatCode="General">
                  <c:v>-1.6437611927473401E-3</c:v>
                </c:pt>
                <c:pt idx="1244" formatCode="General">
                  <c:v>-1.6487874602576201E-3</c:v>
                </c:pt>
                <c:pt idx="1245" formatCode="General">
                  <c:v>-1.6538306267713601E-3</c:v>
                </c:pt>
                <c:pt idx="1246" formatCode="General">
                  <c:v>-1.65889076925177E-3</c:v>
                </c:pt>
                <c:pt idx="1247" formatCode="General">
                  <c:v>-1.6639679650939101E-3</c:v>
                </c:pt>
                <c:pt idx="1248" formatCode="General">
                  <c:v>-1.66906229212475E-3</c:v>
                </c:pt>
                <c:pt idx="1249" formatCode="General">
                  <c:v>-1.6741738286031201E-3</c:v>
                </c:pt>
                <c:pt idx="1250" formatCode="General">
                  <c:v>-1.6793026532197E-3</c:v>
                </c:pt>
                <c:pt idx="1251" formatCode="General">
                  <c:v>-1.6844488450970701E-3</c:v>
                </c:pt>
                <c:pt idx="1252" formatCode="General">
                  <c:v>-1.68961248378968E-3</c:v>
                </c:pt>
                <c:pt idx="1253" formatCode="General">
                  <c:v>-1.69479364928385E-3</c:v>
                </c:pt>
                <c:pt idx="1254" formatCode="General">
                  <c:v>-1.6999924219977601E-3</c:v>
                </c:pt>
                <c:pt idx="1255" formatCode="General">
                  <c:v>-1.70520888278148E-3</c:v>
                </c:pt>
                <c:pt idx="1256" formatCode="General">
                  <c:v>-1.71044311291694E-3</c:v>
                </c:pt>
                <c:pt idx="1257" formatCode="General">
                  <c:v>-1.7156951941179599E-3</c:v>
                </c:pt>
                <c:pt idx="1258" formatCode="General">
                  <c:v>-1.7209652085302301E-3</c:v>
                </c:pt>
                <c:pt idx="1259" formatCode="General">
                  <c:v>-1.72625323873129E-3</c:v>
                </c:pt>
                <c:pt idx="1260" formatCode="General">
                  <c:v>-1.7315593677305801E-3</c:v>
                </c:pt>
                <c:pt idx="1261" formatCode="General">
                  <c:v>-1.7368836789694001E-3</c:v>
                </c:pt>
                <c:pt idx="1262" formatCode="General">
                  <c:v>-1.7422262563209401E-3</c:v>
                </c:pt>
                <c:pt idx="1263" formatCode="General">
                  <c:v>-1.7475871840902299E-3</c:v>
                </c:pt>
                <c:pt idx="1264" formatCode="General">
                  <c:v>-1.7529665470142201E-3</c:v>
                </c:pt>
                <c:pt idx="1265" formatCode="General">
                  <c:v>-1.7583644302617001E-3</c:v>
                </c:pt>
                <c:pt idx="1266" formatCode="General">
                  <c:v>-1.76378091943334E-3</c:v>
                </c:pt>
                <c:pt idx="1267" formatCode="General">
                  <c:v>-1.76921610056168E-3</c:v>
                </c:pt>
                <c:pt idx="1268" formatCode="General">
                  <c:v>-1.7746700601111601E-3</c:v>
                </c:pt>
                <c:pt idx="1269" formatCode="General">
                  <c:v>-1.78014288497806E-3</c:v>
                </c:pt>
                <c:pt idx="1270" formatCode="General">
                  <c:v>-1.7856346624905599E-3</c:v>
                </c:pt>
                <c:pt idx="1271" formatCode="General">
                  <c:v>-1.7911454804087001E-3</c:v>
                </c:pt>
                <c:pt idx="1272" formatCode="General">
                  <c:v>-1.7966754269243899E-3</c:v>
                </c:pt>
                <c:pt idx="1273" formatCode="General">
                  <c:v>-1.80222459066143E-3</c:v>
                </c:pt>
                <c:pt idx="1274" formatCode="General">
                  <c:v>-1.8077930606754801E-3</c:v>
                </c:pt>
                <c:pt idx="1275" formatCode="General">
                  <c:v>-1.8133809264540999E-3</c:v>
                </c:pt>
                <c:pt idx="1276" formatCode="General">
                  <c:v>-1.81898827791668E-3</c:v>
                </c:pt>
                <c:pt idx="1277" formatCode="General">
                  <c:v>-1.8246152054145199E-3</c:v>
                </c:pt>
                <c:pt idx="1278" formatCode="General">
                  <c:v>-1.83026179973079E-3</c:v>
                </c:pt>
                <c:pt idx="1279" formatCode="General">
                  <c:v>-1.8359281520805299E-3</c:v>
                </c:pt>
                <c:pt idx="1280" formatCode="General">
                  <c:v>-1.84161435411065E-3</c:v>
                </c:pt>
                <c:pt idx="1281" formatCode="General">
                  <c:v>-1.84732049789994E-3</c:v>
                </c:pt>
                <c:pt idx="1282" formatCode="General">
                  <c:v>-1.8530466759590599E-3</c:v>
                </c:pt>
                <c:pt idx="1283" formatCode="General">
                  <c:v>-1.8587929812305501E-3</c:v>
                </c:pt>
                <c:pt idx="1284" formatCode="General">
                  <c:v>-1.8645595070888299E-3</c:v>
                </c:pt>
                <c:pt idx="1285" formatCode="General">
                  <c:v>-1.87034634734019E-3</c:v>
                </c:pt>
                <c:pt idx="1286" formatCode="General">
                  <c:v>-1.8761535962227901E-3</c:v>
                </c:pt>
                <c:pt idx="1287" formatCode="General">
                  <c:v>-1.8819813484066701E-3</c:v>
                </c:pt>
                <c:pt idx="1288" formatCode="General">
                  <c:v>-1.88782969899375E-3</c:v>
                </c:pt>
                <c:pt idx="1289" formatCode="General">
                  <c:v>-1.8936987435178201E-3</c:v>
                </c:pt>
                <c:pt idx="1290" formatCode="General">
                  <c:v>-1.8995885779445399E-3</c:v>
                </c:pt>
                <c:pt idx="1291" formatCode="General">
                  <c:v>-1.9054992986714499E-3</c:v>
                </c:pt>
                <c:pt idx="1292" formatCode="General">
                  <c:v>-1.9114310025279801E-3</c:v>
                </c:pt>
                <c:pt idx="1293" formatCode="General">
                  <c:v>-1.9173837867754199E-3</c:v>
                </c:pt>
                <c:pt idx="1294" formatCode="General">
                  <c:v>-1.92335774910693E-3</c:v>
                </c:pt>
                <c:pt idx="1295" formatCode="General">
                  <c:v>-1.9293529876475699E-3</c:v>
                </c:pt>
                <c:pt idx="1296" formatCode="General">
                  <c:v>-1.9353696009542401E-3</c:v>
                </c:pt>
                <c:pt idx="1297" formatCode="General">
                  <c:v>-1.94140768799901E-3</c:v>
                </c:pt>
                <c:pt idx="1298" formatCode="General">
                  <c:v>-1.94746734740099E-3</c:v>
                </c:pt>
                <c:pt idx="1299" formatCode="General">
                  <c:v>-1.9535486770318202E-3</c:v>
                </c:pt>
                <c:pt idx="1300" formatCode="General">
                  <c:v>-1.9596517725575398E-3</c:v>
                </c:pt>
                <c:pt idx="1301" formatCode="General">
                  <c:v>-1.9657767289682402E-3</c:v>
                </c:pt>
                <c:pt idx="1302" formatCode="General">
                  <c:v>-1.9719236418702501E-3</c:v>
                </c:pt>
                <c:pt idx="1303" formatCode="General">
                  <c:v>-1.9780926072664302E-3</c:v>
                </c:pt>
                <c:pt idx="1304" formatCode="General">
                  <c:v>-1.98428372168817E-3</c:v>
                </c:pt>
                <c:pt idx="1305" formatCode="General">
                  <c:v>-1.99049708232928E-3</c:v>
                </c:pt>
                <c:pt idx="1306" formatCode="General">
                  <c:v>-1.9967327870459598E-3</c:v>
                </c:pt>
                <c:pt idx="1307" formatCode="General">
                  <c:v>-2.0029909343568398E-3</c:v>
                </c:pt>
                <c:pt idx="1308" formatCode="General">
                  <c:v>-2.00927162344295E-3</c:v>
                </c:pt>
                <c:pt idx="1309" formatCode="General">
                  <c:v>-2.01557495414773E-3</c:v>
                </c:pt>
                <c:pt idx="1310" formatCode="General">
                  <c:v>-2.02190102697702E-3</c:v>
                </c:pt>
                <c:pt idx="1311" formatCode="General">
                  <c:v>-2.0282499430990799E-3</c:v>
                </c:pt>
                <c:pt idx="1312" formatCode="General">
                  <c:v>-2.03462180434457E-3</c:v>
                </c:pt>
                <c:pt idx="1313" formatCode="General">
                  <c:v>-2.0410167132065798E-3</c:v>
                </c:pt>
                <c:pt idx="1314" formatCode="General">
                  <c:v>-2.04743477284058E-3</c:v>
                </c:pt>
                <c:pt idx="1315" formatCode="General">
                  <c:v>-2.0538760870644698E-3</c:v>
                </c:pt>
                <c:pt idx="1316" formatCode="General">
                  <c:v>-2.0603407603585499E-3</c:v>
                </c:pt>
                <c:pt idx="1317" formatCode="General">
                  <c:v>-2.0668288978655499E-3</c:v>
                </c:pt>
                <c:pt idx="1318" formatCode="General">
                  <c:v>-2.07334060539058E-3</c:v>
                </c:pt>
                <c:pt idx="1319" formatCode="General">
                  <c:v>-2.0798759894011701E-3</c:v>
                </c:pt>
                <c:pt idx="1320" formatCode="General">
                  <c:v>-2.0864351570272798E-3</c:v>
                </c:pt>
                <c:pt idx="1321" formatCode="General">
                  <c:v>-2.0930182160612499E-3</c:v>
                </c:pt>
                <c:pt idx="1322" formatCode="General">
                  <c:v>-2.0996252749578598E-3</c:v>
                </c:pt>
                <c:pt idx="1323" formatCode="General">
                  <c:v>-2.10625644283427E-3</c:v>
                </c:pt>
                <c:pt idx="1324" formatCode="General">
                  <c:v>-2.1129118294700802E-3</c:v>
                </c:pt>
                <c:pt idx="1325" formatCode="General">
                  <c:v>-2.1195915453072799E-3</c:v>
                </c:pt>
                <c:pt idx="1326" formatCode="General">
                  <c:v>-2.1262957014502801E-3</c:v>
                </c:pt>
                <c:pt idx="1327" formatCode="General">
                  <c:v>-2.1330244096659E-3</c:v>
                </c:pt>
                <c:pt idx="1328" formatCode="General">
                  <c:v>-2.1397777823833702E-3</c:v>
                </c:pt>
                <c:pt idx="1329" formatCode="General">
                  <c:v>-2.1465559326943398E-3</c:v>
                </c:pt>
                <c:pt idx="1330" formatCode="General">
                  <c:v>-2.1533589743528499E-3</c:v>
                </c:pt>
                <c:pt idx="1331" formatCode="General">
                  <c:v>-2.1601870217753702E-3</c:v>
                </c:pt>
                <c:pt idx="1332" formatCode="General">
                  <c:v>-2.1670401900407798E-3</c:v>
                </c:pt>
                <c:pt idx="1333" formatCode="General">
                  <c:v>-2.17391859489036E-3</c:v>
                </c:pt>
                <c:pt idx="1334" formatCode="General">
                  <c:v>-2.1808223527278198E-3</c:v>
                </c:pt>
                <c:pt idx="1335" formatCode="General">
                  <c:v>-2.18775158061927E-3</c:v>
                </c:pt>
                <c:pt idx="1336" formatCode="General">
                  <c:v>-2.1947063962932298E-3</c:v>
                </c:pt>
                <c:pt idx="1337" formatCode="General">
                  <c:v>-2.2016869181406399E-3</c:v>
                </c:pt>
                <c:pt idx="1338" formatCode="General">
                  <c:v>-2.2086932652148499E-3</c:v>
                </c:pt>
                <c:pt idx="1339" formatCode="General">
                  <c:v>-2.2157255572316202E-3</c:v>
                </c:pt>
                <c:pt idx="1340" formatCode="General">
                  <c:v>-2.22278391456912E-3</c:v>
                </c:pt>
                <c:pt idx="1341" formatCode="General">
                  <c:v>-2.22986845826794E-3</c:v>
                </c:pt>
                <c:pt idx="1342" formatCode="General">
                  <c:v>-2.2369793100310898E-3</c:v>
                </c:pt>
                <c:pt idx="1343" formatCode="General">
                  <c:v>-2.2441165922239699E-3</c:v>
                </c:pt>
                <c:pt idx="1344" formatCode="General">
                  <c:v>-2.25128042787441E-3</c:v>
                </c:pt>
                <c:pt idx="1345" formatCode="General">
                  <c:v>-2.2584709406726499E-3</c:v>
                </c:pt>
                <c:pt idx="1346" formatCode="General">
                  <c:v>-2.2656882549713401E-3</c:v>
                </c:pt>
                <c:pt idx="1347" formatCode="General">
                  <c:v>-2.2729324957855598E-3</c:v>
                </c:pt>
                <c:pt idx="1348" formatCode="General">
                  <c:v>-2.28020378879278E-3</c:v>
                </c:pt>
                <c:pt idx="1349" formatCode="General">
                  <c:v>-2.2875022603328901E-3</c:v>
                </c:pt>
                <c:pt idx="1350" formatCode="General">
                  <c:v>-2.2948280374081999E-3</c:v>
                </c:pt>
                <c:pt idx="1351" formatCode="General">
                  <c:v>-2.3021812476834401E-3</c:v>
                </c:pt>
                <c:pt idx="1352" formatCode="General">
                  <c:v>-2.3095620194857501E-3</c:v>
                </c:pt>
                <c:pt idx="1353" formatCode="General">
                  <c:v>-2.3169704818046602E-3</c:v>
                </c:pt>
                <c:pt idx="1354" formatCode="General">
                  <c:v>-2.3244067642921602E-3</c:v>
                </c:pt>
                <c:pt idx="1355" formatCode="General">
                  <c:v>-2.3318709972626199E-3</c:v>
                </c:pt>
                <c:pt idx="1356" formatCode="General">
                  <c:v>-2.3393633116928301E-3</c:v>
                </c:pt>
                <c:pt idx="1357" formatCode="General">
                  <c:v>-2.3468838392220102E-3</c:v>
                </c:pt>
                <c:pt idx="1358" formatCode="General">
                  <c:v>-2.3544327121517799E-3</c:v>
                </c:pt>
                <c:pt idx="1359" formatCode="General">
                  <c:v>-2.36201006344619E-3</c:v>
                </c:pt>
                <c:pt idx="1360" formatCode="General">
                  <c:v>-2.36961602673168E-3</c:v>
                </c:pt>
                <c:pt idx="1361" formatCode="General">
                  <c:v>-2.3772507362971301E-3</c:v>
                </c:pt>
                <c:pt idx="1362" formatCode="General">
                  <c:v>-2.38491432709383E-3</c:v>
                </c:pt>
                <c:pt idx="1363" formatCode="General">
                  <c:v>-2.3926069347354798E-3</c:v>
                </c:pt>
                <c:pt idx="1364" formatCode="General">
                  <c:v>-2.4003286954982E-3</c:v>
                </c:pt>
                <c:pt idx="1365" formatCode="General">
                  <c:v>-2.4080797463205302E-3</c:v>
                </c:pt>
                <c:pt idx="1366" formatCode="General">
                  <c:v>-2.4158602248034199E-3</c:v>
                </c:pt>
                <c:pt idx="1367" formatCode="General">
                  <c:v>-2.4236702692102298E-3</c:v>
                </c:pt>
                <c:pt idx="1368" formatCode="General">
                  <c:v>-2.4315100184667498E-3</c:v>
                </c:pt>
                <c:pt idx="1369" formatCode="General">
                  <c:v>-2.43937961216119E-3</c:v>
                </c:pt>
                <c:pt idx="1370" formatCode="General">
                  <c:v>-2.44727919054416E-3</c:v>
                </c:pt>
                <c:pt idx="1371" formatCode="General">
                  <c:v>-2.4552088945286898E-3</c:v>
                </c:pt>
                <c:pt idx="1372" formatCode="General">
                  <c:v>-2.4631688656902499E-3</c:v>
                </c:pt>
                <c:pt idx="1373" formatCode="General">
                  <c:v>-2.4711592462666999E-3</c:v>
                </c:pt>
                <c:pt idx="1374" formatCode="General">
                  <c:v>-2.4791801791583198E-3</c:v>
                </c:pt>
                <c:pt idx="1375" formatCode="General">
                  <c:v>-2.4872318079326799E-3</c:v>
                </c:pt>
                <c:pt idx="1376" formatCode="General">
                  <c:v>-2.4953142769968302E-3</c:v>
                </c:pt>
                <c:pt idx="1377" formatCode="General">
                  <c:v>-2.5034277318894101E-3</c:v>
                </c:pt>
                <c:pt idx="1378" formatCode="General">
                  <c:v>-2.5115723193371701E-3</c:v>
                </c:pt>
                <c:pt idx="1379" formatCode="General">
                  <c:v>-2.5197481872549698E-3</c:v>
                </c:pt>
                <c:pt idx="1380" formatCode="General">
                  <c:v>-2.5279554847457602E-3</c:v>
                </c:pt>
                <c:pt idx="1381" formatCode="General">
                  <c:v>-2.5361943621005998E-3</c:v>
                </c:pt>
                <c:pt idx="1382" formatCode="General">
                  <c:v>-2.5444649707986699E-3</c:v>
                </c:pt>
                <c:pt idx="1383" formatCode="General">
                  <c:v>-2.55276746350726E-3</c:v>
                </c:pt>
                <c:pt idx="1384" formatCode="General">
                  <c:v>-2.5611019940817198E-3</c:v>
                </c:pt>
                <c:pt idx="1385" formatCode="General">
                  <c:v>-2.56946871756557E-3</c:v>
                </c:pt>
                <c:pt idx="1386" formatCode="General">
                  <c:v>-2.5778677901903899E-3</c:v>
                </c:pt>
                <c:pt idx="1387" formatCode="General">
                  <c:v>-2.5862993693758899E-3</c:v>
                </c:pt>
                <c:pt idx="1388" formatCode="General">
                  <c:v>-2.5947636137298698E-3</c:v>
                </c:pt>
                <c:pt idx="1389" formatCode="General">
                  <c:v>-2.6032606830482599E-3</c:v>
                </c:pt>
                <c:pt idx="1390" formatCode="General">
                  <c:v>-2.6117907383150698E-3</c:v>
                </c:pt>
                <c:pt idx="1391" formatCode="General">
                  <c:v>-2.6203539417024402E-3</c:v>
                </c:pt>
                <c:pt idx="1392" formatCode="General">
                  <c:v>-2.62895045657061E-3</c:v>
                </c:pt>
                <c:pt idx="1393" formatCode="General">
                  <c:v>-2.6375804474679299E-3</c:v>
                </c:pt>
                <c:pt idx="1394" formatCode="General">
                  <c:v>-2.6462440801308402E-3</c:v>
                </c:pt>
                <c:pt idx="1395" formatCode="General">
                  <c:v>-2.6549415214839299E-3</c:v>
                </c:pt>
                <c:pt idx="1396" formatCode="General">
                  <c:v>-2.66367293963985E-3</c:v>
                </c:pt>
                <c:pt idx="1397" formatCode="General">
                  <c:v>-2.6724385038993902E-3</c:v>
                </c:pt>
                <c:pt idx="1398" formatCode="General">
                  <c:v>-2.6812383847514402E-3</c:v>
                </c:pt>
                <c:pt idx="1399" formatCode="General">
                  <c:v>-2.69007275387301E-3</c:v>
                </c:pt>
                <c:pt idx="1400" formatCode="General">
                  <c:v>-2.6989417841291898E-3</c:v>
                </c:pt>
                <c:pt idx="1401" formatCode="General">
                  <c:v>-2.7078456495732198E-3</c:v>
                </c:pt>
                <c:pt idx="1402" formatCode="General">
                  <c:v>-2.7167845254464102E-3</c:v>
                </c:pt>
                <c:pt idx="1403" formatCode="General">
                  <c:v>-2.7257585881782101E-3</c:v>
                </c:pt>
                <c:pt idx="1404" formatCode="General">
                  <c:v>-2.73476801538617E-3</c:v>
                </c:pt>
                <c:pt idx="1405" formatCode="General">
                  <c:v>-2.7438129858759499E-3</c:v>
                </c:pt>
                <c:pt idx="1406" formatCode="General">
                  <c:v>-2.75289367964131E-3</c:v>
                </c:pt>
                <c:pt idx="1407" formatCode="General">
                  <c:v>-2.7620102778641502E-3</c:v>
                </c:pt>
                <c:pt idx="1408" formatCode="General">
                  <c:v>-2.7711629629144502E-3</c:v>
                </c:pt>
                <c:pt idx="1409" formatCode="General">
                  <c:v>-2.7803519183503302E-3</c:v>
                </c:pt>
                <c:pt idx="1410" formatCode="General">
                  <c:v>-2.7895773289179902E-3</c:v>
                </c:pt>
                <c:pt idx="1411" formatCode="General">
                  <c:v>-2.7988393805517598E-3</c:v>
                </c:pt>
                <c:pt idx="1412" formatCode="General">
                  <c:v>-2.8081382603740998E-3</c:v>
                </c:pt>
                <c:pt idx="1413" formatCode="General">
                  <c:v>-2.8174741566955402E-3</c:v>
                </c:pt>
                <c:pt idx="1414" formatCode="General">
                  <c:v>-2.8268472590147601E-3</c:v>
                </c:pt>
                <c:pt idx="1415" formatCode="General">
                  <c:v>-2.8362577580185299E-3</c:v>
                </c:pt>
                <c:pt idx="1416" formatCode="General">
                  <c:v>-2.84570584558175E-3</c:v>
                </c:pt>
                <c:pt idx="1417" formatCode="General">
                  <c:v>-2.8551917147674301E-3</c:v>
                </c:pt>
                <c:pt idx="1418" formatCode="General">
                  <c:v>-2.8647155598266801E-3</c:v>
                </c:pt>
                <c:pt idx="1419" formatCode="General">
                  <c:v>-2.8742775761987399E-3</c:v>
                </c:pt>
                <c:pt idx="1420" formatCode="General">
                  <c:v>-2.8838779605109498E-3</c:v>
                </c:pt>
                <c:pt idx="1421" formatCode="General">
                  <c:v>-2.89351691057877E-3</c:v>
                </c:pt>
                <c:pt idx="1422" formatCode="General">
                  <c:v>-2.9031946259692699E-3</c:v>
                </c:pt>
                <c:pt idx="1423" formatCode="General">
                  <c:v>-2.91291130843329E-3</c:v>
                </c:pt>
                <c:pt idx="1424" formatCode="General">
                  <c:v>-2.9226671610248201E-3</c:v>
                </c:pt>
                <c:pt idx="1425" formatCode="General">
                  <c:v>-2.9324623879498101E-3</c:v>
                </c:pt>
                <c:pt idx="1426" formatCode="General">
                  <c:v>-2.9422971945662199E-3</c:v>
                </c:pt>
                <c:pt idx="1427" formatCode="General">
                  <c:v>-2.95217178738401E-3</c:v>
                </c:pt>
                <c:pt idx="1428" formatCode="General">
                  <c:v>-2.9620863740651201E-3</c:v>
                </c:pt>
                <c:pt idx="1429" formatCode="General">
                  <c:v>-2.9720411634235099E-3</c:v>
                </c:pt>
                <c:pt idx="1430" formatCode="General">
                  <c:v>-2.9820363654251198E-3</c:v>
                </c:pt>
                <c:pt idx="1431" formatCode="General">
                  <c:v>-2.9920721911878799E-3</c:v>
                </c:pt>
                <c:pt idx="1432" formatCode="General">
                  <c:v>-3.00214885298175E-3</c:v>
                </c:pt>
                <c:pt idx="1433" formatCode="General">
                  <c:v>-3.0122665642307602E-3</c:v>
                </c:pt>
                <c:pt idx="1434" formatCode="General">
                  <c:v>-3.0224255397862301E-3</c:v>
                </c:pt>
                <c:pt idx="1435" formatCode="General">
                  <c:v>-3.0326259964117198E-3</c:v>
                </c:pt>
                <c:pt idx="1436" formatCode="General">
                  <c:v>-3.04286815286498E-3</c:v>
                </c:pt>
                <c:pt idx="1437" formatCode="General">
                  <c:v>-3.0531522298980099E-3</c:v>
                </c:pt>
                <c:pt idx="1438" formatCode="General">
                  <c:v>-3.0634784502570401E-3</c:v>
                </c:pt>
                <c:pt idx="1439" formatCode="General">
                  <c:v>-3.0738470386824802E-3</c:v>
                </c:pt>
                <c:pt idx="1440" formatCode="General">
                  <c:v>-3.0842582219090201E-3</c:v>
                </c:pt>
                <c:pt idx="1441" formatCode="General">
                  <c:v>-3.0947122294257899E-3</c:v>
                </c:pt>
                <c:pt idx="1442" formatCode="General">
                  <c:v>-3.1052092964208998E-3</c:v>
                </c:pt>
                <c:pt idx="1443" formatCode="General">
                  <c:v>-3.1157496613300698E-3</c:v>
                </c:pt>
                <c:pt idx="1444" formatCode="General">
                  <c:v>-3.1263335642909801E-3</c:v>
                </c:pt>
                <c:pt idx="1445" formatCode="General">
                  <c:v>-3.13696124714327E-3</c:v>
                </c:pt>
                <c:pt idx="1446" formatCode="General">
                  <c:v>-3.1476329534285401E-3</c:v>
                </c:pt>
                <c:pt idx="1447" formatCode="General">
                  <c:v>-3.1583489283903399E-3</c:v>
                </c:pt>
                <c:pt idx="1448" formatCode="General">
                  <c:v>-3.1691094189741698E-3</c:v>
                </c:pt>
                <c:pt idx="1449" formatCode="General">
                  <c:v>-3.1799146738275001E-3</c:v>
                </c:pt>
                <c:pt idx="1450" formatCode="General">
                  <c:v>-3.19076494329975E-3</c:v>
                </c:pt>
                <c:pt idx="1451" formatCode="General">
                  <c:v>-3.2016604794422999E-3</c:v>
                </c:pt>
                <c:pt idx="1452" formatCode="General">
                  <c:v>-3.21260153600849E-3</c:v>
                </c:pt>
                <c:pt idx="1453" formatCode="General">
                  <c:v>-3.2235883684536E-3</c:v>
                </c:pt>
                <c:pt idx="1454" formatCode="General">
                  <c:v>-3.2346212339349101E-3</c:v>
                </c:pt>
                <c:pt idx="1455" formatCode="General">
                  <c:v>-3.2457003913116201E-3</c:v>
                </c:pt>
                <c:pt idx="1456" formatCode="General">
                  <c:v>-3.2568261011449101E-3</c:v>
                </c:pt>
                <c:pt idx="1457" formatCode="General">
                  <c:v>-3.26799862569791E-3</c:v>
                </c:pt>
                <c:pt idx="1458" formatCode="General">
                  <c:v>-3.2792182289357302E-3</c:v>
                </c:pt>
                <c:pt idx="1459" formatCode="General">
                  <c:v>-3.2904851765254099E-3</c:v>
                </c:pt>
                <c:pt idx="1460" formatCode="General">
                  <c:v>-3.301799735836E-3</c:v>
                </c:pt>
                <c:pt idx="1461" formatCode="General">
                  <c:v>-3.3131621759384501E-3</c:v>
                </c:pt>
                <c:pt idx="1462" formatCode="General">
                  <c:v>-3.3245727676057299E-3</c:v>
                </c:pt>
                <c:pt idx="1463" formatCode="General">
                  <c:v>-3.3360317833127499E-3</c:v>
                </c:pt>
                <c:pt idx="1464" formatCode="General">
                  <c:v>-3.3475394972363702E-3</c:v>
                </c:pt>
                <c:pt idx="1465" formatCode="General">
                  <c:v>-3.3590961852554301E-3</c:v>
                </c:pt>
                <c:pt idx="1466" formatCode="General">
                  <c:v>-3.37070212495075E-3</c:v>
                </c:pt>
                <c:pt idx="1467" formatCode="General">
                  <c:v>-3.3823575956050799E-3</c:v>
                </c:pt>
                <c:pt idx="1468" formatCode="General">
                  <c:v>-3.3940628782031701E-3</c:v>
                </c:pt>
                <c:pt idx="1469" formatCode="General">
                  <c:v>-3.4058182554317202E-3</c:v>
                </c:pt>
                <c:pt idx="1470" formatCode="General">
                  <c:v>-3.4176240116793898E-3</c:v>
                </c:pt>
                <c:pt idx="1471" formatCode="General">
                  <c:v>-3.4294804330368299E-3</c:v>
                </c:pt>
                <c:pt idx="1472" formatCode="General">
                  <c:v>-3.4413878072966299E-3</c:v>
                </c:pt>
                <c:pt idx="1473" formatCode="General">
                  <c:v>-3.45334642255432E-3</c:v>
                </c:pt>
                <c:pt idx="1474" formatCode="General">
                  <c:v>-3.46535656263688E-3</c:v>
                </c:pt>
                <c:pt idx="1475" formatCode="General">
                  <c:v>-3.4774185116630899E-3</c:v>
                </c:pt>
                <c:pt idx="1476" formatCode="General">
                  <c:v>-3.4895325560761001E-3</c:v>
                </c:pt>
                <c:pt idx="1477" formatCode="General">
                  <c:v>-3.5016989846434598E-3</c:v>
                </c:pt>
                <c:pt idx="1478" formatCode="General">
                  <c:v>-3.51391808845714E-3</c:v>
                </c:pt>
                <c:pt idx="1479" formatCode="General">
                  <c:v>-3.5261901609334899E-3</c:v>
                </c:pt>
                <c:pt idx="1480" formatCode="General">
                  <c:v>-3.5385154978132801E-3</c:v>
                </c:pt>
                <c:pt idx="1481" formatCode="General">
                  <c:v>-3.5508943971616701E-3</c:v>
                </c:pt>
                <c:pt idx="1482" formatCode="General">
                  <c:v>-3.5633271593682198E-3</c:v>
                </c:pt>
                <c:pt idx="1483" formatCode="General">
                  <c:v>-3.57581408714692E-3</c:v>
                </c:pt>
                <c:pt idx="1484" formatCode="General">
                  <c:v>-3.5883554855361301E-3</c:v>
                </c:pt>
                <c:pt idx="1485" formatCode="General">
                  <c:v>-3.6009516618986299E-3</c:v>
                </c:pt>
                <c:pt idx="1486" formatCode="General">
                  <c:v>-3.6136029259000299E-3</c:v>
                </c:pt>
                <c:pt idx="1487" formatCode="General">
                  <c:v>-3.6263095889690999E-3</c:v>
                </c:pt>
                <c:pt idx="1488" formatCode="General">
                  <c:v>-3.6390719643603002E-3</c:v>
                </c:pt>
                <c:pt idx="1489" formatCode="General">
                  <c:v>-3.6518903676488199E-3</c:v>
                </c:pt>
                <c:pt idx="1490" formatCode="General">
                  <c:v>-3.6647651167305401E-3</c:v>
                </c:pt>
                <c:pt idx="1491" formatCode="General">
                  <c:v>-3.6776965318220298E-3</c:v>
                </c:pt>
                <c:pt idx="1492" formatCode="General">
                  <c:v>-3.6906849354605802E-3</c:v>
                </c:pt>
                <c:pt idx="1493" formatCode="General">
                  <c:v>-3.7037306525041802E-3</c:v>
                </c:pt>
                <c:pt idx="1494" formatCode="General">
                  <c:v>-3.7168340101315202E-3</c:v>
                </c:pt>
                <c:pt idx="1495" formatCode="General">
                  <c:v>-3.7299953378420098E-3</c:v>
                </c:pt>
                <c:pt idx="1496" formatCode="General">
                  <c:v>-3.74321496745575E-3</c:v>
                </c:pt>
                <c:pt idx="1497" formatCode="General">
                  <c:v>-3.7564932331135498E-3</c:v>
                </c:pt>
                <c:pt idx="1498" formatCode="General">
                  <c:v>-3.7698304712769299E-3</c:v>
                </c:pt>
                <c:pt idx="1499" formatCode="General">
                  <c:v>-3.7832270207281298E-3</c:v>
                </c:pt>
                <c:pt idx="1500" formatCode="General">
                  <c:v>-3.7966832225700799E-3</c:v>
                </c:pt>
                <c:pt idx="1501" formatCode="General">
                  <c:v>-3.81019942188269E-3</c:v>
                </c:pt>
                <c:pt idx="1502" formatCode="General">
                  <c:v>-3.8237759728042401E-3</c:v>
                </c:pt>
                <c:pt idx="1503" formatCode="General">
                  <c:v>-3.8374132337595898E-3</c:v>
                </c:pt>
                <c:pt idx="1504" formatCode="General">
                  <c:v>-3.85111156583206E-3</c:v>
                </c:pt>
                <c:pt idx="1505" formatCode="General">
                  <c:v>-3.8648713327633999E-3</c:v>
                </c:pt>
                <c:pt idx="1506" formatCode="General">
                  <c:v>-3.8786929009538701E-3</c:v>
                </c:pt>
                <c:pt idx="1507" formatCode="General">
                  <c:v>-3.8925766394621499E-3</c:v>
                </c:pt>
                <c:pt idx="1508" formatCode="General">
                  <c:v>-3.90652292000538E-3</c:v>
                </c:pt>
                <c:pt idx="1509" formatCode="General">
                  <c:v>-3.9205321169591802E-3</c:v>
                </c:pt>
                <c:pt idx="1510" formatCode="General">
                  <c:v>-3.9346046073576299E-3</c:v>
                </c:pt>
                <c:pt idx="1511" formatCode="General">
                  <c:v>-3.9487407708932599E-3</c:v>
                </c:pt>
                <c:pt idx="1512" formatCode="General">
                  <c:v>-3.9629409899170701E-3</c:v>
                </c:pt>
                <c:pt idx="1513" formatCode="General">
                  <c:v>-3.9772056494385196E-3</c:v>
                </c:pt>
                <c:pt idx="1514" formatCode="General">
                  <c:v>-3.9915351371255401E-3</c:v>
                </c:pt>
                <c:pt idx="1515" formatCode="General">
                  <c:v>-4.0059298433045296E-3</c:v>
                </c:pt>
                <c:pt idx="1516" formatCode="General">
                  <c:v>-4.02039016096036E-3</c:v>
                </c:pt>
                <c:pt idx="1517" formatCode="General">
                  <c:v>-4.0349164857363404E-3</c:v>
                </c:pt>
                <c:pt idx="1518" formatCode="General">
                  <c:v>-4.0495092159342902E-3</c:v>
                </c:pt>
                <c:pt idx="1519" formatCode="General">
                  <c:v>-4.06416875251447E-3</c:v>
                </c:pt>
                <c:pt idx="1520" formatCode="General">
                  <c:v>-4.0788954990171496E-3</c:v>
                </c:pt>
                <c:pt idx="1521" formatCode="General">
                  <c:v>-4.0936898612263699E-3</c:v>
                </c:pt>
                <c:pt idx="1522" formatCode="General">
                  <c:v>-4.1085522475158703E-3</c:v>
                </c:pt>
                <c:pt idx="1523" formatCode="General">
                  <c:v>-4.1234830691072796E-3</c:v>
                </c:pt>
                <c:pt idx="1524" formatCode="General">
                  <c:v>-4.1384827400701403E-3</c:v>
                </c:pt>
                <c:pt idx="1525" formatCode="General">
                  <c:v>-4.1535516773218801E-3</c:v>
                </c:pt>
                <c:pt idx="1526" formatCode="General">
                  <c:v>-4.1686903006278499E-3</c:v>
                </c:pt>
                <c:pt idx="1527" formatCode="General">
                  <c:v>-4.1838990326012997E-3</c:v>
                </c:pt>
                <c:pt idx="1528" formatCode="General">
                  <c:v>-4.1991782987033698E-3</c:v>
                </c:pt>
                <c:pt idx="1529" formatCode="General">
                  <c:v>-4.2145285272431497E-3</c:v>
                </c:pt>
                <c:pt idx="1530" formatCode="General">
                  <c:v>-4.2299501493776002E-3</c:v>
                </c:pt>
                <c:pt idx="1531" formatCode="General">
                  <c:v>-4.24544359747596E-3</c:v>
                </c:pt>
                <c:pt idx="1532" formatCode="General">
                  <c:v>-4.2610093044046799E-3</c:v>
                </c:pt>
                <c:pt idx="1533" formatCode="General">
                  <c:v>-4.2766477061272302E-3</c:v>
                </c:pt>
                <c:pt idx="1534" formatCode="General">
                  <c:v>-4.2923592420602103E-3</c:v>
                </c:pt>
                <c:pt idx="1535" formatCode="General">
                  <c:v>-4.3081443550732901E-3</c:v>
                </c:pt>
                <c:pt idx="1536" formatCode="General">
                  <c:v>-4.3240034914892502E-3</c:v>
                </c:pt>
                <c:pt idx="1537" formatCode="General">
                  <c:v>-4.3399371010839696E-3</c:v>
                </c:pt>
                <c:pt idx="1538" formatCode="General">
                  <c:v>-4.3559456370864296E-3</c:v>
                </c:pt>
                <c:pt idx="1539" formatCode="General">
                  <c:v>-4.3720295561987498E-3</c:v>
                </c:pt>
                <c:pt idx="1540" formatCode="General">
                  <c:v>-4.3881893189253798E-3</c:v>
                </c:pt>
                <c:pt idx="1541" formatCode="General">
                  <c:v>-4.4044253896255298E-3</c:v>
                </c:pt>
                <c:pt idx="1542" formatCode="General">
                  <c:v>-4.4207382363046898E-3</c:v>
                </c:pt>
                <c:pt idx="1543" formatCode="General">
                  <c:v>-4.4371283306145603E-3</c:v>
                </c:pt>
                <c:pt idx="1544" formatCode="General">
                  <c:v>-4.4535961478531201E-3</c:v>
                </c:pt>
                <c:pt idx="1545" formatCode="General">
                  <c:v>-4.4701421669645601E-3</c:v>
                </c:pt>
                <c:pt idx="1546" formatCode="General">
                  <c:v>-4.4867668705393599E-3</c:v>
                </c:pt>
                <c:pt idx="1547" formatCode="General">
                  <c:v>-4.5034707448142397E-3</c:v>
                </c:pt>
                <c:pt idx="1548" formatCode="General">
                  <c:v>-4.5202542796721496E-3</c:v>
                </c:pt>
                <c:pt idx="1549" formatCode="General">
                  <c:v>-4.5371179686423298E-3</c:v>
                </c:pt>
                <c:pt idx="1550" formatCode="General">
                  <c:v>-4.5540623089002303E-3</c:v>
                </c:pt>
                <c:pt idx="1551" formatCode="General">
                  <c:v>-4.5710878012675902E-3</c:v>
                </c:pt>
                <c:pt idx="1552" formatCode="General">
                  <c:v>-4.5881949502124004E-3</c:v>
                </c:pt>
                <c:pt idx="1553" formatCode="General">
                  <c:v>-4.6053842638488999E-3</c:v>
                </c:pt>
                <c:pt idx="1554" formatCode="General">
                  <c:v>-4.6226562539375803E-3</c:v>
                </c:pt>
                <c:pt idx="1555" formatCode="General">
                  <c:v>-4.6400114358852102E-3</c:v>
                </c:pt>
                <c:pt idx="1556" formatCode="General">
                  <c:v>-4.6574503287785604E-3</c:v>
                </c:pt>
                <c:pt idx="1557" formatCode="General">
                  <c:v>-4.6749734574487601E-3</c:v>
                </c:pt>
                <c:pt idx="1558" formatCode="General">
                  <c:v>-4.6925813530936502E-3</c:v>
                </c:pt>
                <c:pt idx="1559" formatCode="General">
                  <c:v>-4.7102745517977399E-3</c:v>
                </c:pt>
                <c:pt idx="1560" formatCode="General">
                  <c:v>-4.7280535945321903E-3</c:v>
                </c:pt>
                <c:pt idx="1561" formatCode="General">
                  <c:v>-4.7459190271548204E-3</c:v>
                </c:pt>
                <c:pt idx="1562" formatCode="General">
                  <c:v>-4.7638714004101298E-3</c:v>
                </c:pt>
                <c:pt idx="1563" formatCode="General">
                  <c:v>-4.7819112699292602E-3</c:v>
                </c:pt>
                <c:pt idx="1564" formatCode="General">
                  <c:v>-4.8000391962300503E-3</c:v>
                </c:pt>
                <c:pt idx="1565" formatCode="General">
                  <c:v>-4.8182557447169899E-3</c:v>
                </c:pt>
                <c:pt idx="1566" formatCode="General">
                  <c:v>-4.8365614856812397E-3</c:v>
                </c:pt>
                <c:pt idx="1567" formatCode="General">
                  <c:v>-4.8549569943006302E-3</c:v>
                </c:pt>
                <c:pt idx="1568" formatCode="General">
                  <c:v>-4.8734428506396702E-3</c:v>
                </c:pt>
                <c:pt idx="1569" formatCode="General">
                  <c:v>-4.8920196396495504E-3</c:v>
                </c:pt>
                <c:pt idx="1570" formatCode="General">
                  <c:v>-4.9106879511681203E-3</c:v>
                </c:pt>
                <c:pt idx="1571" formatCode="General">
                  <c:v>-4.9294483799199196E-3</c:v>
                </c:pt>
                <c:pt idx="1572" formatCode="General">
                  <c:v>-4.9483015255161597E-3</c:v>
                </c:pt>
                <c:pt idx="1573" formatCode="General">
                  <c:v>-4.9672479924547401E-3</c:v>
                </c:pt>
                <c:pt idx="1574" formatCode="General">
                  <c:v>-4.9862883901202401E-3</c:v>
                </c:pt>
                <c:pt idx="1575" formatCode="General">
                  <c:v>-5.0054233333191598E-3</c:v>
                </c:pt>
                <c:pt idx="1576" formatCode="General">
                  <c:v>-5.0246534440904697E-3</c:v>
                </c:pt>
                <c:pt idx="1577" formatCode="General">
                  <c:v>-5.0439793500244804E-3</c:v>
                </c:pt>
                <c:pt idx="1578" formatCode="General">
                  <c:v>-5.0634016834689797E-3</c:v>
                </c:pt>
                <c:pt idx="1579" formatCode="General">
                  <c:v>-5.0829210815291704E-3</c:v>
                </c:pt>
                <c:pt idx="1580" formatCode="General">
                  <c:v>-5.1025381860677699E-3</c:v>
                </c:pt>
                <c:pt idx="1581" formatCode="General">
                  <c:v>-5.1222536437049004E-3</c:v>
                </c:pt>
                <c:pt idx="1582" formatCode="General">
                  <c:v>-5.1420681058181802E-3</c:v>
                </c:pt>
                <c:pt idx="1583" formatCode="General">
                  <c:v>-5.1619822266448104E-3</c:v>
                </c:pt>
                <c:pt idx="1584" formatCode="General">
                  <c:v>-5.1819966580820198E-3</c:v>
                </c:pt>
                <c:pt idx="1585" formatCode="General">
                  <c:v>-5.2021120559151198E-3</c:v>
                </c:pt>
                <c:pt idx="1586" formatCode="General">
                  <c:v>-5.2223290817592499E-3</c:v>
                </c:pt>
                <c:pt idx="1587" formatCode="General">
                  <c:v>-5.2426484030593003E-3</c:v>
                </c:pt>
                <c:pt idx="1588" formatCode="General">
                  <c:v>-5.2630706930899699E-3</c:v>
                </c:pt>
                <c:pt idx="1589" formatCode="General">
                  <c:v>-5.2835966309557501E-3</c:v>
                </c:pt>
                <c:pt idx="1590" formatCode="General">
                  <c:v>-5.3042269015909404E-3</c:v>
                </c:pt>
                <c:pt idx="1591" formatCode="General">
                  <c:v>-5.3249621957596298E-3</c:v>
                </c:pt>
                <c:pt idx="1592" formatCode="General">
                  <c:v>-5.3458032100557303E-3</c:v>
                </c:pt>
                <c:pt idx="1593" formatCode="General">
                  <c:v>-5.3667506469029401E-3</c:v>
                </c:pt>
                <c:pt idx="1594" formatCode="General">
                  <c:v>-5.3878052145548E-3</c:v>
                </c:pt>
                <c:pt idx="1595" formatCode="General">
                  <c:v>-5.4089676270946303E-3</c:v>
                </c:pt>
                <c:pt idx="1596" formatCode="General">
                  <c:v>-5.4302386044356001E-3</c:v>
                </c:pt>
                <c:pt idx="1597" formatCode="General">
                  <c:v>-5.4516188723206802E-3</c:v>
                </c:pt>
                <c:pt idx="1598" formatCode="General">
                  <c:v>-5.4731091623226903E-3</c:v>
                </c:pt>
                <c:pt idx="1599" formatCode="General">
                  <c:v>-5.4947102118442599E-3</c:v>
                </c:pt>
                <c:pt idx="1600" formatCode="General">
                  <c:v>-5.5164227641178497E-3</c:v>
                </c:pt>
                <c:pt idx="1601" formatCode="General">
                  <c:v>-5.5382475682057702E-3</c:v>
                </c:pt>
                <c:pt idx="1602" formatCode="General">
                  <c:v>-5.5601853790001599E-3</c:v>
                </c:pt>
                <c:pt idx="1603" formatCode="General">
                  <c:v>-5.5822369572230196E-3</c:v>
                </c:pt>
                <c:pt idx="1604" formatCode="General">
                  <c:v>-5.6044030694261601E-3</c:v>
                </c:pt>
                <c:pt idx="1605" formatCode="General">
                  <c:v>-5.6266844892379304E-3</c:v>
                </c:pt>
                <c:pt idx="1606" formatCode="General">
                  <c:v>-5.6490819993701199E-3</c:v>
                </c:pt>
                <c:pt idx="1607" formatCode="General">
                  <c:v>-5.6715963894382396E-3</c:v>
                </c:pt>
                <c:pt idx="1608" formatCode="General">
                  <c:v>-5.69422845539032E-3</c:v>
                </c:pt>
                <c:pt idx="1609" formatCode="General">
                  <c:v>-5.7169789995069097E-3</c:v>
                </c:pt>
                <c:pt idx="1610" formatCode="General">
                  <c:v>-5.7398488304010297E-3</c:v>
                </c:pt>
                <c:pt idx="1611" formatCode="General">
                  <c:v>-5.76283876085135E-3</c:v>
                </c:pt>
                <c:pt idx="1612" formatCode="General">
                  <c:v>-5.7859496013892998E-3</c:v>
                </c:pt>
                <c:pt idx="1613" formatCode="General">
                  <c:v>-5.8091821676954898E-3</c:v>
                </c:pt>
                <c:pt idx="1614" formatCode="General">
                  <c:v>-5.83253728331841E-3</c:v>
                </c:pt>
                <c:pt idx="1615" formatCode="General">
                  <c:v>-5.85601577967447E-3</c:v>
                </c:pt>
                <c:pt idx="1616" formatCode="General">
                  <c:v>-5.87961849604802E-3</c:v>
                </c:pt>
                <c:pt idx="1617" formatCode="General">
                  <c:v>-5.9033462795913001E-3</c:v>
                </c:pt>
                <c:pt idx="1618" formatCode="General">
                  <c:v>-5.9271999853245097E-3</c:v>
                </c:pt>
                <c:pt idx="1619" formatCode="General">
                  <c:v>-5.9511804761357796E-3</c:v>
                </c:pt>
                <c:pt idx="1620" formatCode="General">
                  <c:v>-5.97528862278115E-3</c:v>
                </c:pt>
                <c:pt idx="1621" formatCode="General">
                  <c:v>-5.99952530388464E-3</c:v>
                </c:pt>
                <c:pt idx="1622" formatCode="General">
                  <c:v>-6.0238914059382101E-3</c:v>
                </c:pt>
                <c:pt idx="1623" formatCode="General">
                  <c:v>-6.0483878233017702E-3</c:v>
                </c:pt>
                <c:pt idx="1624" formatCode="General">
                  <c:v>-6.0730154582032004E-3</c:v>
                </c:pt>
                <c:pt idx="1625" formatCode="General">
                  <c:v>-6.0977752207383501E-3</c:v>
                </c:pt>
                <c:pt idx="1626" formatCode="General">
                  <c:v>-6.1226680288710197E-3</c:v>
                </c:pt>
                <c:pt idx="1627" formatCode="General">
                  <c:v>-6.1476948084330197E-3</c:v>
                </c:pt>
                <c:pt idx="1628" formatCode="General">
                  <c:v>-6.1728564931241301E-3</c:v>
                </c:pt>
                <c:pt idx="1629" formatCode="General">
                  <c:v>-6.1981540245120998E-3</c:v>
                </c:pt>
                <c:pt idx="1630" formatCode="General">
                  <c:v>-6.2235883520327202E-3</c:v>
                </c:pt>
                <c:pt idx="1631" formatCode="General">
                  <c:v>-6.2491604329897397E-3</c:v>
                </c:pt>
                <c:pt idx="1632" formatCode="General">
                  <c:v>-6.2748712325549402E-3</c:v>
                </c:pt>
                <c:pt idx="1633" formatCode="General">
                  <c:v>-6.3007217237681101E-3</c:v>
                </c:pt>
                <c:pt idx="1634" formatCode="General">
                  <c:v>-6.3267128875370603E-3</c:v>
                </c:pt>
                <c:pt idx="1635" formatCode="General">
                  <c:v>-6.3528457126376097E-3</c:v>
                </c:pt>
                <c:pt idx="1636" formatCode="General">
                  <c:v>-6.3791211957136299E-3</c:v>
                </c:pt>
                <c:pt idx="1637" formatCode="General">
                  <c:v>-6.4055403412663098E-3</c:v>
                </c:pt>
                <c:pt idx="1638" formatCode="General">
                  <c:v>-6.4321041616012299E-3</c:v>
                </c:pt>
                <c:pt idx="1639" formatCode="General">
                  <c:v>-6.4588136796010498E-3</c:v>
                </c:pt>
                <c:pt idx="1640" formatCode="General">
                  <c:v>-6.4856699367727699E-3</c:v>
                </c:pt>
                <c:pt idx="1641" formatCode="General">
                  <c:v>-6.5126739872660303E-3</c:v>
                </c:pt>
                <c:pt idx="1642" formatCode="General">
                  <c:v>-6.5398268956996597E-3</c:v>
                </c:pt>
                <c:pt idx="1643" formatCode="General">
                  <c:v>-6.5671297371615797E-3</c:v>
                </c:pt>
                <c:pt idx="1644" formatCode="General">
                  <c:v>-6.5945835972801301E-3</c:v>
                </c:pt>
                <c:pt idx="1645" formatCode="General">
                  <c:v>-6.6221895723749501E-3</c:v>
                </c:pt>
                <c:pt idx="1646" formatCode="General">
                  <c:v>-6.6499487690343398E-3</c:v>
                </c:pt>
                <c:pt idx="1647" formatCode="General">
                  <c:v>-6.6778623039573104E-3</c:v>
                </c:pt>
                <c:pt idx="1648" formatCode="General">
                  <c:v>-6.7059313039535802E-3</c:v>
                </c:pt>
                <c:pt idx="1649" formatCode="General">
                  <c:v>-6.7341569059436402E-3</c:v>
                </c:pt>
                <c:pt idx="1650" formatCode="General">
                  <c:v>-6.7625402569586697E-3</c:v>
                </c:pt>
                <c:pt idx="1651" formatCode="General">
                  <c:v>-6.7910825141406003E-3</c:v>
                </c:pt>
                <c:pt idx="1652" formatCode="General">
                  <c:v>-6.8197848447420903E-3</c:v>
                </c:pt>
                <c:pt idx="1653" formatCode="General">
                  <c:v>-6.84864842612654E-3</c:v>
                </c:pt>
                <c:pt idx="1654" formatCode="General">
                  <c:v>-6.8776744457680799E-3</c:v>
                </c:pt>
                <c:pt idx="1655" formatCode="General">
                  <c:v>-6.9068641012515796E-3</c:v>
                </c:pt>
                <c:pt idx="1656" formatCode="General">
                  <c:v>-6.9362186002726598E-3</c:v>
                </c:pt>
                <c:pt idx="1657" formatCode="General">
                  <c:v>-6.9657391606376597E-3</c:v>
                </c:pt>
                <c:pt idx="1658" formatCode="General">
                  <c:v>-6.9954270102636903E-3</c:v>
                </c:pt>
                <c:pt idx="1659" formatCode="General">
                  <c:v>-7.0252833871785898E-3</c:v>
                </c:pt>
                <c:pt idx="1660" formatCode="General">
                  <c:v>-7.0553095395209401E-3</c:v>
                </c:pt>
                <c:pt idx="1661" formatCode="General">
                  <c:v>-7.0855067255400899E-3</c:v>
                </c:pt>
                <c:pt idx="1662" formatCode="General">
                  <c:v>-7.1158762135961296E-3</c:v>
                </c:pt>
                <c:pt idx="1663" formatCode="General">
                  <c:v>-7.1464192821598799E-3</c:v>
                </c:pt>
                <c:pt idx="1664" formatCode="General">
                  <c:v>-7.1771372196402202E-3</c:v>
                </c:pt>
                <c:pt idx="1665" formatCode="General">
                  <c:v>-7.2080313245264701E-3</c:v>
                </c:pt>
                <c:pt idx="1666" formatCode="General">
                  <c:v>-7.2391029074242198E-3</c:v>
                </c:pt>
                <c:pt idx="1667" formatCode="General">
                  <c:v>-7.2703532916513899E-3</c:v>
                </c:pt>
                <c:pt idx="1668" formatCode="General">
                  <c:v>-7.3017838132381904E-3</c:v>
                </c:pt>
                <c:pt idx="1669" formatCode="General">
                  <c:v>-7.3333958209271799E-3</c:v>
                </c:pt>
                <c:pt idx="1670" formatCode="General">
                  <c:v>-7.3651906761732196E-3</c:v>
                </c:pt>
                <c:pt idx="1671" formatCode="General">
                  <c:v>-7.39716975314354E-3</c:v>
                </c:pt>
                <c:pt idx="1672" formatCode="General">
                  <c:v>-7.4293344375208599E-3</c:v>
                </c:pt>
                <c:pt idx="1673" formatCode="General">
                  <c:v>-7.4616861217746099E-3</c:v>
                </c:pt>
                <c:pt idx="1674" formatCode="General">
                  <c:v>-7.4942262080140301E-3</c:v>
                </c:pt>
                <c:pt idx="1675" formatCode="General">
                  <c:v>-7.5269561097964996E-3</c:v>
                </c:pt>
                <c:pt idx="1676" formatCode="General">
                  <c:v>-7.5598772521276404E-3</c:v>
                </c:pt>
                <c:pt idx="1677" formatCode="General">
                  <c:v>-7.5929910714612903E-3</c:v>
                </c:pt>
                <c:pt idx="1678" formatCode="General">
                  <c:v>-7.6262990156995003E-3</c:v>
                </c:pt>
                <c:pt idx="1679" formatCode="General">
                  <c:v>-7.6598025441925602E-3</c:v>
                </c:pt>
                <c:pt idx="1680" formatCode="General">
                  <c:v>-7.6935031277390398E-3</c:v>
                </c:pt>
                <c:pt idx="1681" formatCode="General">
                  <c:v>-7.7274022485857297E-3</c:v>
                </c:pt>
                <c:pt idx="1682" formatCode="General">
                  <c:v>-7.7615014004277401E-3</c:v>
                </c:pt>
                <c:pt idx="1683" formatCode="General">
                  <c:v>-7.7958020884084404E-3</c:v>
                </c:pt>
                <c:pt idx="1684" formatCode="General">
                  <c:v>-7.8303058291194997E-3</c:v>
                </c:pt>
                <c:pt idx="1685" formatCode="General">
                  <c:v>-7.8650141506009102E-3</c:v>
                </c:pt>
                <c:pt idx="1686" formatCode="General">
                  <c:v>-7.8999285923409806E-3</c:v>
                </c:pt>
                <c:pt idx="1687" formatCode="General">
                  <c:v>-7.9350507052763607E-3</c:v>
                </c:pt>
                <c:pt idx="1688" formatCode="General">
                  <c:v>-7.9703820517920392E-3</c:v>
                </c:pt>
                <c:pt idx="1689" formatCode="General">
                  <c:v>-8.0059242065653909E-3</c:v>
                </c:pt>
                <c:pt idx="1690" formatCode="General">
                  <c:v>-8.04167876219921E-3</c:v>
                </c:pt>
                <c:pt idx="1691" formatCode="General">
                  <c:v>-8.0776473298546005E-3</c:v>
                </c:pt>
                <c:pt idx="1692" formatCode="General">
                  <c:v>-8.1138315375665696E-3</c:v>
                </c:pt>
                <c:pt idx="1693" formatCode="General">
                  <c:v>-8.1502330302440293E-3</c:v>
                </c:pt>
                <c:pt idx="1694" formatCode="General">
                  <c:v>-8.1868534696698195E-3</c:v>
                </c:pt>
                <c:pt idx="1695" formatCode="General">
                  <c:v>-8.2236945345007199E-3</c:v>
                </c:pt>
                <c:pt idx="1696" formatCode="General">
                  <c:v>-8.2607579202674704E-3</c:v>
                </c:pt>
                <c:pt idx="1697" formatCode="General">
                  <c:v>-8.29804533937477E-3</c:v>
                </c:pt>
                <c:pt idx="1698" formatCode="General">
                  <c:v>-8.3355585211013303E-3</c:v>
                </c:pt>
                <c:pt idx="1699" formatCode="General">
                  <c:v>-8.3732992115997992E-3</c:v>
                </c:pt>
                <c:pt idx="1700" formatCode="General">
                  <c:v>-8.4112691738969098E-3</c:v>
                </c:pt>
                <c:pt idx="1701" formatCode="General">
                  <c:v>-8.4494701878933508E-3</c:v>
                </c:pt>
                <c:pt idx="1702" formatCode="General">
                  <c:v>-8.4879040503638998E-3</c:v>
                </c:pt>
                <c:pt idx="1703" formatCode="General">
                  <c:v>-8.5265725749573695E-3</c:v>
                </c:pt>
                <c:pt idx="1704" formatCode="General">
                  <c:v>-8.5654775921966495E-3</c:v>
                </c:pt>
                <c:pt idx="1705" formatCode="General">
                  <c:v>-8.6046209494787008E-3</c:v>
                </c:pt>
                <c:pt idx="1706" formatCode="General">
                  <c:v>-8.6440045094229694E-3</c:v>
                </c:pt>
                <c:pt idx="1707" formatCode="General">
                  <c:v>-8.6836301467121905E-3</c:v>
                </c:pt>
                <c:pt idx="1708" formatCode="General">
                  <c:v>-8.72349975215303E-3</c:v>
                </c:pt>
                <c:pt idx="1709" formatCode="General">
                  <c:v>-8.7636152338023392E-3</c:v>
                </c:pt>
                <c:pt idx="1710" formatCode="General">
                  <c:v>-8.8039785169670703E-3</c:v>
                </c:pt>
                <c:pt idx="1711" formatCode="General">
                  <c:v>-8.8445915442043992E-3</c:v>
                </c:pt>
                <c:pt idx="1712" formatCode="General">
                  <c:v>-8.8854562753216595E-3</c:v>
                </c:pt>
                <c:pt idx="1713" formatCode="General">
                  <c:v>-8.9265746873763898E-3</c:v>
                </c:pt>
                <c:pt idx="1714" formatCode="General">
                  <c:v>-8.9679487744306306E-3</c:v>
                </c:pt>
                <c:pt idx="1715" formatCode="General">
                  <c:v>-9.0095805457456601E-3</c:v>
                </c:pt>
                <c:pt idx="1716" formatCode="General">
                  <c:v>-9.0514720298370092E-3</c:v>
                </c:pt>
                <c:pt idx="1717" formatCode="General">
                  <c:v>-9.0936252781581798E-3</c:v>
                </c:pt>
                <c:pt idx="1718" formatCode="General">
                  <c:v>-9.1360423651006602E-3</c:v>
                </c:pt>
                <c:pt idx="1719" formatCode="General">
                  <c:v>-9.1787253879939395E-3</c:v>
                </c:pt>
                <c:pt idx="1720" formatCode="General">
                  <c:v>-9.2216764671054809E-3</c:v>
                </c:pt>
                <c:pt idx="1721" formatCode="General">
                  <c:v>-9.2648977456407707E-3</c:v>
                </c:pt>
                <c:pt idx="1722" formatCode="General">
                  <c:v>-9.3083913897433306E-3</c:v>
                </c:pt>
                <c:pt idx="1723" formatCode="General">
                  <c:v>-9.3521595884946893E-3</c:v>
                </c:pt>
                <c:pt idx="1724" formatCode="General">
                  <c:v>-9.3962045539144196E-3</c:v>
                </c:pt>
                <c:pt idx="1725" formatCode="General">
                  <c:v>-9.4405285209601501E-3</c:v>
                </c:pt>
                <c:pt idx="1726" formatCode="General">
                  <c:v>-9.4851337475275709E-3</c:v>
                </c:pt>
                <c:pt idx="1727" formatCode="General">
                  <c:v>-9.5300225144504397E-3</c:v>
                </c:pt>
                <c:pt idx="1728" formatCode="General">
                  <c:v>-9.5751971255005897E-3</c:v>
                </c:pt>
                <c:pt idx="1729" formatCode="General">
                  <c:v>-9.6206599073879601E-3</c:v>
                </c:pt>
                <c:pt idx="1730" formatCode="General">
                  <c:v>-9.6664132097605601E-3</c:v>
                </c:pt>
                <c:pt idx="1731" formatCode="General">
                  <c:v>-9.7124594052045606E-3</c:v>
                </c:pt>
                <c:pt idx="1732" formatCode="General">
                  <c:v>-9.7588008892442093E-3</c:v>
                </c:pt>
                <c:pt idx="1733" formatCode="General">
                  <c:v>-9.8054400803419296E-3</c:v>
                </c:pt>
                <c:pt idx="1734" formatCode="General">
                  <c:v>-9.8523794198982495E-3</c:v>
                </c:pt>
                <c:pt idx="1735" formatCode="General">
                  <c:v>-9.8996213722518898E-3</c:v>
                </c:pt>
                <c:pt idx="1736" formatCode="General">
                  <c:v>-9.9471684246797195E-3</c:v>
                </c:pt>
                <c:pt idx="1737" formatCode="General">
                  <c:v>-9.9950230873968003E-3</c:v>
                </c:pt>
                <c:pt idx="1738" formatCode="General">
                  <c:v>-1.00431878935563E-2</c:v>
                </c:pt>
                <c:pt idx="1739" formatCode="General">
                  <c:v>-1.00916654059352E-2</c:v>
                </c:pt>
                <c:pt idx="1740" formatCode="General">
                  <c:v>-1.0140458230278799E-2</c:v>
                </c:pt>
                <c:pt idx="1741" formatCode="General">
                  <c:v>-1.01895690007684E-2</c:v>
                </c:pt>
                <c:pt idx="1742" formatCode="General">
                  <c:v>-1.02390003634176E-2</c:v>
                </c:pt>
                <c:pt idx="1743" formatCode="General">
                  <c:v>-1.0288754958186E-2</c:v>
                </c:pt>
                <c:pt idx="1744" formatCode="General">
                  <c:v>-1.03388354487666E-2</c:v>
                </c:pt>
                <c:pt idx="1745" formatCode="General">
                  <c:v>-1.0389244529864901E-2</c:v>
                </c:pt>
                <c:pt idx="1746" formatCode="General">
                  <c:v>-1.0439984927198999E-2</c:v>
                </c:pt>
                <c:pt idx="1747" formatCode="General">
                  <c:v>-1.04910593974994E-2</c:v>
                </c:pt>
                <c:pt idx="1748" formatCode="General">
                  <c:v>-1.05424707285094E-2</c:v>
                </c:pt>
                <c:pt idx="1749" formatCode="General">
                  <c:v>-1.05942217389846E-2</c:v>
                </c:pt>
                <c:pt idx="1750" formatCode="General">
                  <c:v>-1.0646315278693501E-2</c:v>
                </c:pt>
                <c:pt idx="1751" formatCode="General">
                  <c:v>-1.0698754228417E-2</c:v>
                </c:pt>
                <c:pt idx="1752" formatCode="General">
                  <c:v>-1.07515414999487E-2</c:v>
                </c:pt>
                <c:pt idx="1753" formatCode="General">
                  <c:v>-1.08046800360948E-2</c:v>
                </c:pt>
                <c:pt idx="1754" formatCode="General">
                  <c:v>-1.08581728106743E-2</c:v>
                </c:pt>
                <c:pt idx="1755" formatCode="General">
                  <c:v>-1.09120228285186E-2</c:v>
                </c:pt>
                <c:pt idx="1756" formatCode="General">
                  <c:v>-1.09662331254721E-2</c:v>
                </c:pt>
                <c:pt idx="1757" formatCode="General">
                  <c:v>-1.10208067683916E-2</c:v>
                </c:pt>
                <c:pt idx="1758" formatCode="General">
                  <c:v>-1.1075746855146999E-2</c:v>
                </c:pt>
                <c:pt idx="1759" formatCode="General">
                  <c:v>-1.11310565146206E-2</c:v>
                </c:pt>
                <c:pt idx="1760" formatCode="General">
                  <c:v>-1.11867389067077E-2</c:v>
                </c:pt>
                <c:pt idx="1761" formatCode="General">
                  <c:v>-1.1242797222316201E-2</c:v>
                </c:pt>
                <c:pt idx="1762" formatCode="General">
                  <c:v>-1.1299234683366801E-2</c:v>
                </c:pt>
                <c:pt idx="1763" formatCode="General">
                  <c:v>-1.13560545427932E-2</c:v>
                </c:pt>
                <c:pt idx="1764" formatCode="General">
                  <c:v>-1.14132600845417E-2</c:v>
                </c:pt>
                <c:pt idx="1765" formatCode="General">
                  <c:v>-1.14708546235716E-2</c:v>
                </c:pt>
                <c:pt idx="1766" formatCode="General">
                  <c:v>-1.1528841505855101E-2</c:v>
                </c:pt>
                <c:pt idx="1767" formatCode="General">
                  <c:v>-1.1587224108377E-2</c:v>
                </c:pt>
                <c:pt idx="1768" formatCode="General">
                  <c:v>-1.16460058391352E-2</c:v>
                </c:pt>
                <c:pt idx="1769" formatCode="General">
                  <c:v>-1.17051901377281E-2</c:v>
                </c:pt>
                <c:pt idx="1770" formatCode="General">
                  <c:v>-1.17647804870187E-2</c:v>
                </c:pt>
                <c:pt idx="1771" formatCode="General">
                  <c:v>-1.18247804123376E-2</c:v>
                </c:pt>
                <c:pt idx="1772" formatCode="General">
                  <c:v>-1.18851934716804E-2</c:v>
                </c:pt>
                <c:pt idx="1773" formatCode="General">
                  <c:v>-1.19460232444078E-2</c:v>
                </c:pt>
                <c:pt idx="1774" formatCode="General">
                  <c:v>-1.20072733173964E-2</c:v>
                </c:pt>
                <c:pt idx="1775" formatCode="General">
                  <c:v>-1.20689473139932E-2</c:v>
                </c:pt>
                <c:pt idx="1776" formatCode="General">
                  <c:v>-1.21310489006649E-2</c:v>
                </c:pt>
                <c:pt idx="1777" formatCode="General">
                  <c:v>-1.2193581786998401E-2</c:v>
                </c:pt>
                <c:pt idx="1778" formatCode="General">
                  <c:v>-1.22565497257E-2</c:v>
                </c:pt>
                <c:pt idx="1779" formatCode="General">
                  <c:v>-1.2319956512596099E-2</c:v>
                </c:pt>
                <c:pt idx="1780" formatCode="General">
                  <c:v>-1.23838059866329E-2</c:v>
                </c:pt>
                <c:pt idx="1781" formatCode="General">
                  <c:v>-1.24481020298763E-2</c:v>
                </c:pt>
                <c:pt idx="1782" formatCode="General">
                  <c:v>-1.2512848567511999E-2</c:v>
                </c:pt>
                <c:pt idx="1783" formatCode="General">
                  <c:v>-1.2578049567845501E-2</c:v>
                </c:pt>
                <c:pt idx="1784" formatCode="General">
                  <c:v>-1.2643709042302101E-2</c:v>
                </c:pt>
                <c:pt idx="1785" formatCode="General">
                  <c:v>-1.27098310454267E-2</c:v>
                </c:pt>
                <c:pt idx="1786" formatCode="General">
                  <c:v>-1.2776419674884E-2</c:v>
                </c:pt>
                <c:pt idx="1787" formatCode="General">
                  <c:v>-1.2843479071458601E-2</c:v>
                </c:pt>
                <c:pt idx="1788" formatCode="General">
                  <c:v>-1.2911013419054601E-2</c:v>
                </c:pt>
                <c:pt idx="1789" formatCode="General">
                  <c:v>-1.2979026944695901E-2</c:v>
                </c:pt>
                <c:pt idx="1790" formatCode="General">
                  <c:v>-1.3047523918526101E-2</c:v>
                </c:pt>
                <c:pt idx="1791" formatCode="General">
                  <c:v>-1.31165086538084E-2</c:v>
                </c:pt>
                <c:pt idx="1792" formatCode="General">
                  <c:v>-1.3185985506925801E-2</c:v>
                </c:pt>
                <c:pt idx="1793" formatCode="General">
                  <c:v>-1.32559588773808E-2</c:v>
                </c:pt>
                <c:pt idx="1794" formatCode="General">
                  <c:v>-1.3326433207795601E-2</c:v>
                </c:pt>
                <c:pt idx="1795" formatCode="General">
                  <c:v>-1.33974129839121E-2</c:v>
                </c:pt>
                <c:pt idx="1796" formatCode="General">
                  <c:v>-1.34689027345917E-2</c:v>
                </c:pt>
                <c:pt idx="1797" formatCode="General">
                  <c:v>-1.3540907031815499E-2</c:v>
                </c:pt>
                <c:pt idx="1798" formatCode="General">
                  <c:v>-1.36134304902281E-2</c:v>
                </c:pt>
                <c:pt idx="1799" formatCode="General">
                  <c:v>-1.36864777650331E-2</c:v>
                </c:pt>
                <c:pt idx="1800" formatCode="General">
                  <c:v>-1.3760053552827599E-2</c:v>
                </c:pt>
                <c:pt idx="1801" formatCode="General">
                  <c:v>-1.38341625924151E-2</c:v>
                </c:pt>
                <c:pt idx="1802" formatCode="General">
                  <c:v>-1.39088096648052E-2</c:v>
                </c:pt>
                <c:pt idx="1803" formatCode="General">
                  <c:v>-1.39839995932135E-2</c:v>
                </c:pt>
                <c:pt idx="1804" formatCode="General">
                  <c:v>-1.4059737245837801E-2</c:v>
                </c:pt>
                <c:pt idx="1805" formatCode="General">
                  <c:v>-1.4136027569022601E-2</c:v>
                </c:pt>
                <c:pt idx="1806" formatCode="General">
                  <c:v>-1.4212875570642901E-2</c:v>
                </c:pt>
                <c:pt idx="1807" formatCode="General">
                  <c:v>-1.4290286312663301E-2</c:v>
                </c:pt>
                <c:pt idx="1808" formatCode="General">
                  <c:v>-1.43682649282088E-2</c:v>
                </c:pt>
                <c:pt idx="1809" formatCode="General">
                  <c:v>-1.4446816624777901E-2</c:v>
                </c:pt>
                <c:pt idx="1810" formatCode="General">
                  <c:v>-1.4525946672128301E-2</c:v>
                </c:pt>
                <c:pt idx="1811" formatCode="General">
                  <c:v>-1.4605660400921301E-2</c:v>
                </c:pt>
                <c:pt idx="1812" formatCode="General">
                  <c:v>-1.46859632027217E-2</c:v>
                </c:pt>
                <c:pt idx="1813" formatCode="General">
                  <c:v>-1.4766860529997801E-2</c:v>
                </c:pt>
                <c:pt idx="1814" formatCode="General">
                  <c:v>-1.48483578961216E-2</c:v>
                </c:pt>
                <c:pt idx="1815" formatCode="General">
                  <c:v>-1.49304608753686E-2</c:v>
                </c:pt>
                <c:pt idx="1816" formatCode="General">
                  <c:v>-1.50131751029184E-2</c:v>
                </c:pt>
                <c:pt idx="1817" formatCode="General">
                  <c:v>-1.5096506274853899E-2</c:v>
                </c:pt>
                <c:pt idx="1818" formatCode="General">
                  <c:v>-1.51804601481623E-2</c:v>
                </c:pt>
                <c:pt idx="1819" formatCode="General">
                  <c:v>-1.5265042540734399E-2</c:v>
                </c:pt>
                <c:pt idx="1820" formatCode="General">
                  <c:v>-1.5350259331364901E-2</c:v>
                </c:pt>
                <c:pt idx="1821" formatCode="General">
                  <c:v>-1.54361164597529E-2</c:v>
                </c:pt>
                <c:pt idx="1822" formatCode="General">
                  <c:v>-1.5522619926501301E-2</c:v>
                </c:pt>
                <c:pt idx="1823" formatCode="General">
                  <c:v>-1.5609775793117101E-2</c:v>
                </c:pt>
                <c:pt idx="1824" formatCode="General">
                  <c:v>-1.5697590182011601E-2</c:v>
                </c:pt>
                <c:pt idx="1825" formatCode="General">
                  <c:v>-1.5786069276500302E-2</c:v>
                </c:pt>
                <c:pt idx="1826" formatCode="General">
                  <c:v>-1.5875219320803002E-2</c:v>
                </c:pt>
                <c:pt idx="1827" formatCode="General">
                  <c:v>-1.5965046620044099E-2</c:v>
                </c:pt>
                <c:pt idx="1828" formatCode="General">
                  <c:v>-1.6055557540252199E-2</c:v>
                </c:pt>
                <c:pt idx="1829" formatCode="General">
                  <c:v>-1.61467585083605E-2</c:v>
                </c:pt>
                <c:pt idx="1830" formatCode="General">
                  <c:v>-1.6238656012206702E-2</c:v>
                </c:pt>
                <c:pt idx="1831" formatCode="General">
                  <c:v>-1.6331256600533198E-2</c:v>
                </c:pt>
                <c:pt idx="1832" formatCode="General">
                  <c:v>-1.6424566882987102E-2</c:v>
                </c:pt>
                <c:pt idx="1833" formatCode="General">
                  <c:v>-1.65185935301203E-2</c:v>
                </c:pt>
                <c:pt idx="1834" formatCode="General">
                  <c:v>-1.6613343273389501E-2</c:v>
                </c:pt>
                <c:pt idx="1835" formatCode="General">
                  <c:v>-1.6708822901391699E-2</c:v>
                </c:pt>
                <c:pt idx="1836" formatCode="General">
                  <c:v>-1.6805039243462501E-2</c:v>
                </c:pt>
                <c:pt idx="1837" formatCode="General">
                  <c:v>-1.6901999194405101E-2</c:v>
                </c:pt>
                <c:pt idx="1838" formatCode="General">
                  <c:v>-1.6999709732960801E-2</c:v>
                </c:pt>
                <c:pt idx="1839" formatCode="General">
                  <c:v>-1.7098177921808299E-2</c:v>
                </c:pt>
                <c:pt idx="1840" formatCode="General">
                  <c:v>-1.7197410907564499E-2</c:v>
                </c:pt>
                <c:pt idx="1841" formatCode="General">
                  <c:v>-1.72974159207838E-2</c:v>
                </c:pt>
                <c:pt idx="1842" formatCode="General">
                  <c:v>-1.7398200275959001E-2</c:v>
                </c:pt>
                <c:pt idx="1843" formatCode="General">
                  <c:v>-1.74997713715207E-2</c:v>
                </c:pt>
                <c:pt idx="1844" formatCode="General">
                  <c:v>-1.7602136689837299E-2</c:v>
                </c:pt>
                <c:pt idx="1845" formatCode="General">
                  <c:v>-1.7705303797215799E-2</c:v>
                </c:pt>
                <c:pt idx="1846" formatCode="General">
                  <c:v>-1.7809280343901099E-2</c:v>
                </c:pt>
                <c:pt idx="1847" formatCode="General">
                  <c:v>-1.7914074064076298E-2</c:v>
                </c:pt>
                <c:pt idx="1848" formatCode="General">
                  <c:v>-1.8019692780167899E-2</c:v>
                </c:pt>
                <c:pt idx="1849" formatCode="General">
                  <c:v>-1.8126144415833299E-2</c:v>
                </c:pt>
                <c:pt idx="1850" formatCode="General">
                  <c:v>-1.82334369841337E-2</c:v>
                </c:pt>
                <c:pt idx="1851" formatCode="General">
                  <c:v>-1.8341578583478998E-2</c:v>
                </c:pt>
                <c:pt idx="1852" formatCode="General">
                  <c:v>-1.8450577397627801E-2</c:v>
                </c:pt>
                <c:pt idx="1853" formatCode="General">
                  <c:v>-1.8560441695687602E-2</c:v>
                </c:pt>
                <c:pt idx="1854" formatCode="General">
                  <c:v>-1.8671179832114498E-2</c:v>
                </c:pt>
                <c:pt idx="1855" formatCode="General">
                  <c:v>-1.8782800246713301E-2</c:v>
                </c:pt>
                <c:pt idx="1856" formatCode="General">
                  <c:v>-1.8895311464637798E-2</c:v>
                </c:pt>
                <c:pt idx="1857" formatCode="General">
                  <c:v>-1.9008722096390401E-2</c:v>
                </c:pt>
                <c:pt idx="1858" formatCode="General">
                  <c:v>-1.9123040837822201E-2</c:v>
                </c:pt>
                <c:pt idx="1859" formatCode="General">
                  <c:v>-1.9238276470133101E-2</c:v>
                </c:pt>
                <c:pt idx="1860" formatCode="General">
                  <c:v>-1.9354437859871901E-2</c:v>
                </c:pt>
                <c:pt idx="1861" formatCode="General">
                  <c:v>-1.94715339589361E-2</c:v>
                </c:pt>
                <c:pt idx="1862" formatCode="General">
                  <c:v>-1.9589573804571998E-2</c:v>
                </c:pt>
                <c:pt idx="1863" formatCode="General">
                  <c:v>-1.9708566519374499E-2</c:v>
                </c:pt>
                <c:pt idx="1864" formatCode="General">
                  <c:v>-1.9828521311880998E-2</c:v>
                </c:pt>
                <c:pt idx="1865" formatCode="General">
                  <c:v>-1.9949447487138498E-2</c:v>
                </c:pt>
                <c:pt idx="1866" formatCode="General">
                  <c:v>-2.00713544571786E-2</c:v>
                </c:pt>
                <c:pt idx="1867" formatCode="General">
                  <c:v>-2.0194251741866402E-2</c:v>
                </c:pt>
                <c:pt idx="1868" formatCode="General">
                  <c:v>-2.0318148968900999E-2</c:v>
                </c:pt>
                <c:pt idx="1869" formatCode="General">
                  <c:v>-2.04430558738153E-2</c:v>
                </c:pt>
                <c:pt idx="1870" formatCode="General">
                  <c:v>-2.0568982299976401E-2</c:v>
                </c:pt>
                <c:pt idx="1871" formatCode="General">
                  <c:v>-2.0695938198585499E-2</c:v>
                </c:pt>
                <c:pt idx="1872" formatCode="General">
                  <c:v>-2.0823933628678001E-2</c:v>
                </c:pt>
                <c:pt idx="1873" formatCode="General">
                  <c:v>-2.0952978757123399E-2</c:v>
                </c:pt>
                <c:pt idx="1874" formatCode="General">
                  <c:v>-2.1083083858625801E-2</c:v>
                </c:pt>
                <c:pt idx="1875" formatCode="General">
                  <c:v>-2.12142593157237E-2</c:v>
                </c:pt>
                <c:pt idx="1876" formatCode="General">
                  <c:v>-2.13465156187903E-2</c:v>
                </c:pt>
                <c:pt idx="1877" formatCode="General">
                  <c:v>-2.1479863366033299E-2</c:v>
                </c:pt>
                <c:pt idx="1878" formatCode="General">
                  <c:v>-2.1614313263495201E-2</c:v>
                </c:pt>
                <c:pt idx="1879" formatCode="General">
                  <c:v>-2.1749876125053299E-2</c:v>
                </c:pt>
                <c:pt idx="1880" formatCode="General">
                  <c:v>-2.1886562872419999E-2</c:v>
                </c:pt>
                <c:pt idx="1881" formatCode="General">
                  <c:v>-2.2024384535049599E-2</c:v>
                </c:pt>
                <c:pt idx="1882" formatCode="General">
                  <c:v>-2.21633522423909E-2</c:v>
                </c:pt>
                <c:pt idx="1883" formatCode="General">
                  <c:v>-2.23034772256183E-2</c:v>
                </c:pt>
                <c:pt idx="1884" formatCode="General">
                  <c:v>-2.2444770826231801E-2</c:v>
                </c:pt>
                <c:pt idx="1885" formatCode="General">
                  <c:v>-2.2587244496057E-2</c:v>
                </c:pt>
                <c:pt idx="1886" formatCode="General">
                  <c:v>-2.2730909797245302E-2</c:v>
                </c:pt>
                <c:pt idx="1887" formatCode="General">
                  <c:v>-2.2875778402274002E-2</c:v>
                </c:pt>
                <c:pt idx="1888" formatCode="General">
                  <c:v>-2.30218620939464E-2</c:v>
                </c:pt>
                <c:pt idx="1889" formatCode="General">
                  <c:v>-2.3169172765391901E-2</c:v>
                </c:pt>
                <c:pt idx="1890" formatCode="General">
                  <c:v>-2.3317722434141801E-2</c:v>
                </c:pt>
                <c:pt idx="1891" formatCode="General">
                  <c:v>-2.3467523281202801E-2</c:v>
                </c:pt>
                <c:pt idx="1892" formatCode="General">
                  <c:v>-2.3618587619151001E-2</c:v>
                </c:pt>
                <c:pt idx="1893" formatCode="General">
                  <c:v>-2.3770927881090999E-2</c:v>
                </c:pt>
                <c:pt idx="1894" formatCode="General">
                  <c:v>-2.3924556620655499E-2</c:v>
                </c:pt>
                <c:pt idx="1895" formatCode="General">
                  <c:v>-2.40794865120059E-2</c:v>
                </c:pt>
                <c:pt idx="1896" formatCode="General">
                  <c:v>-2.4235730349832198E-2</c:v>
                </c:pt>
                <c:pt idx="1897" formatCode="General">
                  <c:v>-2.4393301049353101E-2</c:v>
                </c:pt>
                <c:pt idx="1898" formatCode="General">
                  <c:v>-2.4552211646316199E-2</c:v>
                </c:pt>
                <c:pt idx="1899" formatCode="General">
                  <c:v>-2.4712475296998E-2</c:v>
                </c:pt>
                <c:pt idx="1900" formatCode="General">
                  <c:v>-2.4874105278203901E-2</c:v>
                </c:pt>
                <c:pt idx="1901" formatCode="General">
                  <c:v>-2.50371149872687E-2</c:v>
                </c:pt>
                <c:pt idx="1902" formatCode="General">
                  <c:v>-2.52015179420562E-2</c:v>
                </c:pt>
                <c:pt idx="1903" formatCode="General">
                  <c:v>-2.5367327780959899E-2</c:v>
                </c:pt>
                <c:pt idx="1904" formatCode="General">
                  <c:v>-2.5534558262902501E-2</c:v>
                </c:pt>
                <c:pt idx="1905" formatCode="General">
                  <c:v>-2.57032232673364E-2</c:v>
                </c:pt>
                <c:pt idx="1906" formatCode="General">
                  <c:v>-2.5873336794243699E-2</c:v>
                </c:pt>
                <c:pt idx="1907" formatCode="General">
                  <c:v>-2.6044912964136298E-2</c:v>
                </c:pt>
                <c:pt idx="1908" formatCode="General">
                  <c:v>-2.6217966018055899E-2</c:v>
                </c:pt>
                <c:pt idx="1909" formatCode="General">
                  <c:v>-2.6392510317574398E-2</c:v>
                </c:pt>
                <c:pt idx="1910" formatCode="General">
                  <c:v>-2.65685603447939E-2</c:v>
                </c:pt>
                <c:pt idx="1911" formatCode="General">
                  <c:v>-2.6746130683908902E-2</c:v>
                </c:pt>
                <c:pt idx="1912" formatCode="General">
                  <c:v>-2.6925236019143799E-2</c:v>
                </c:pt>
                <c:pt idx="1913" formatCode="General">
                  <c:v>-2.71058911530754E-2</c:v>
                </c:pt>
                <c:pt idx="1914" formatCode="General">
                  <c:v>-2.7288111006960599E-2</c:v>
                </c:pt>
                <c:pt idx="1915" formatCode="General">
                  <c:v>-2.74719106207377E-2</c:v>
                </c:pt>
                <c:pt idx="1916" formatCode="General">
                  <c:v>-2.76573051530258E-2</c:v>
                </c:pt>
                <c:pt idx="1917" formatCode="General">
                  <c:v>-2.7844309881125798E-2</c:v>
                </c:pt>
                <c:pt idx="1918" formatCode="General">
                  <c:v>-2.80329402099345E-2</c:v>
                </c:pt>
                <c:pt idx="1919" formatCode="General">
                  <c:v>-2.8223211688702999E-2</c:v>
                </c:pt>
                <c:pt idx="1920" formatCode="General">
                  <c:v>-2.8415140012217299E-2</c:v>
                </c:pt>
                <c:pt idx="1921" formatCode="General">
                  <c:v>-2.86087410065064E-2</c:v>
                </c:pt>
                <c:pt idx="1922" formatCode="General">
                  <c:v>-2.8804030602748699E-2</c:v>
                </c:pt>
                <c:pt idx="1923" formatCode="General">
                  <c:v>-2.9001024836337E-2</c:v>
                </c:pt>
                <c:pt idx="1924" formatCode="General">
                  <c:v>-2.91997398468785E-2</c:v>
                </c:pt>
                <c:pt idx="1925" formatCode="General">
                  <c:v>-2.9400191878194901E-2</c:v>
                </c:pt>
                <c:pt idx="1926" formatCode="General">
                  <c:v>-2.9602397278322201E-2</c:v>
                </c:pt>
                <c:pt idx="1927" formatCode="General">
                  <c:v>-2.9806372499510701E-2</c:v>
                </c:pt>
                <c:pt idx="1928" formatCode="General">
                  <c:v>-3.0012134098225101E-2</c:v>
                </c:pt>
                <c:pt idx="1929" formatCode="General">
                  <c:v>-3.0219698735144299E-2</c:v>
                </c:pt>
                <c:pt idx="1930" formatCode="General">
                  <c:v>-3.04290831751616E-2</c:v>
                </c:pt>
                <c:pt idx="1931" formatCode="General">
                  <c:v>-3.0640304287384401E-2</c:v>
                </c:pt>
                <c:pt idx="1932" formatCode="General">
                  <c:v>-3.08533790451344E-2</c:v>
                </c:pt>
                <c:pt idx="1933" formatCode="General">
                  <c:v>-3.1068324525947402E-2</c:v>
                </c:pt>
                <c:pt idx="1934" formatCode="General">
                  <c:v>-3.1285157911573297E-2</c:v>
                </c:pt>
                <c:pt idx="1935" formatCode="General">
                  <c:v>-3.15038964879761E-2</c:v>
                </c:pt>
                <c:pt idx="1936" formatCode="General">
                  <c:v>-3.1724557645333697E-2</c:v>
                </c:pt>
                <c:pt idx="1937" formatCode="General">
                  <c:v>-3.1947158878038298E-2</c:v>
                </c:pt>
                <c:pt idx="1938" formatCode="General">
                  <c:v>-3.2171717784695797E-2</c:v>
                </c:pt>
                <c:pt idx="1939" formatCode="General">
                  <c:v>-3.2398252068046397E-2</c:v>
                </c:pt>
                <c:pt idx="1940" formatCode="General">
                  <c:v>-3.2626779531532202E-2</c:v>
                </c:pt>
                <c:pt idx="1941" formatCode="General">
                  <c:v>-3.2857318080182302E-2</c:v>
                </c:pt>
                <c:pt idx="1942" formatCode="General">
                  <c:v>-3.3089885724348497E-2</c:v>
                </c:pt>
                <c:pt idx="1943" formatCode="General">
                  <c:v>-3.3324500579705603E-2</c:v>
                </c:pt>
                <c:pt idx="1944" formatCode="General">
                  <c:v>-3.3561180867251399E-2</c:v>
                </c:pt>
                <c:pt idx="1945" formatCode="General">
                  <c:v>-3.3799944913307602E-2</c:v>
                </c:pt>
                <c:pt idx="1946" formatCode="General">
                  <c:v>-3.4040811149519803E-2</c:v>
                </c:pt>
                <c:pt idx="1947" formatCode="General">
                  <c:v>-3.4283798112857998E-2</c:v>
                </c:pt>
                <c:pt idx="1948" formatCode="General">
                  <c:v>-3.4528924445616699E-2</c:v>
                </c:pt>
                <c:pt idx="1949" formatCode="General">
                  <c:v>-3.4776208895415897E-2</c:v>
                </c:pt>
                <c:pt idx="1950" formatCode="General">
                  <c:v>-3.5025670330148299E-2</c:v>
                </c:pt>
                <c:pt idx="1951" formatCode="General">
                  <c:v>-3.5277327814445598E-2</c:v>
                </c:pt>
                <c:pt idx="1952" formatCode="General">
                  <c:v>-3.5531200759573098E-2</c:v>
                </c:pt>
                <c:pt idx="1953" formatCode="General">
                  <c:v>-3.5787308653022501E-2</c:v>
                </c:pt>
                <c:pt idx="1954" formatCode="General">
                  <c:v>-3.6045670981455703E-2</c:v>
                </c:pt>
                <c:pt idx="1955" formatCode="General">
                  <c:v>-3.6306307230706103E-2</c:v>
                </c:pt>
                <c:pt idx="1956" formatCode="General">
                  <c:v>-3.6569236885778802E-2</c:v>
                </c:pt>
                <c:pt idx="1957" formatCode="General">
                  <c:v>-3.6834479430852198E-2</c:v>
                </c:pt>
                <c:pt idx="1958" formatCode="General">
                  <c:v>-3.7102054349278303E-2</c:v>
                </c:pt>
                <c:pt idx="1959" formatCode="General">
                  <c:v>-3.7371981123584003E-2</c:v>
                </c:pt>
                <c:pt idx="1960" formatCode="General">
                  <c:v>-3.7644279235471499E-2</c:v>
                </c:pt>
                <c:pt idx="1961" formatCode="General">
                  <c:v>-3.7918968165819598E-2</c:v>
                </c:pt>
                <c:pt idx="1962" formatCode="General">
                  <c:v>-3.8196067394684501E-2</c:v>
                </c:pt>
                <c:pt idx="1963" formatCode="General">
                  <c:v>-3.8475596401300501E-2</c:v>
                </c:pt>
                <c:pt idx="1964" formatCode="General">
                  <c:v>-3.8757574664081203E-2</c:v>
                </c:pt>
                <c:pt idx="1965" formatCode="General">
                  <c:v>-3.9042021660620201E-2</c:v>
                </c:pt>
                <c:pt idx="1966" formatCode="General">
                  <c:v>-3.9328956867692097E-2</c:v>
                </c:pt>
                <c:pt idx="1967" formatCode="General">
                  <c:v>-3.9618399761253503E-2</c:v>
                </c:pt>
                <c:pt idx="1968" formatCode="General">
                  <c:v>-3.9910369816443997E-2</c:v>
                </c:pt>
                <c:pt idx="1969" formatCode="General">
                  <c:v>-4.0204886507587002E-2</c:v>
                </c:pt>
                <c:pt idx="1970" formatCode="General">
                  <c:v>-4.0501969308190597E-2</c:v>
                </c:pt>
                <c:pt idx="1971" formatCode="General">
                  <c:v>-4.0801637690948897E-2</c:v>
                </c:pt>
                <c:pt idx="1972" formatCode="General">
                  <c:v>-4.1103911127742601E-2</c:v>
                </c:pt>
                <c:pt idx="1973" formatCode="General">
                  <c:v>-4.1408809089640203E-2</c:v>
                </c:pt>
                <c:pt idx="1974" formatCode="General">
                  <c:v>-4.1716351046899199E-2</c:v>
                </c:pt>
                <c:pt idx="1975" formatCode="General">
                  <c:v>-4.2026556468966497E-2</c:v>
                </c:pt>
                <c:pt idx="1976" formatCode="General">
                  <c:v>-4.2339444824480203E-2</c:v>
                </c:pt>
                <c:pt idx="1977" formatCode="General">
                  <c:v>-4.2655035581269797E-2</c:v>
                </c:pt>
                <c:pt idx="1978" formatCode="General">
                  <c:v>-4.2973348206358002E-2</c:v>
                </c:pt>
                <c:pt idx="1979" formatCode="General">
                  <c:v>-4.3294402165961102E-2</c:v>
                </c:pt>
                <c:pt idx="1980" formatCode="General">
                  <c:v>-4.3618216925490401E-2</c:v>
                </c:pt>
                <c:pt idx="1981" formatCode="General">
                  <c:v>-4.3944811886294198E-2</c:v>
                </c:pt>
                <c:pt idx="1982" formatCode="General">
                  <c:v>-4.4274206208194902E-2</c:v>
                </c:pt>
                <c:pt idx="1983" formatCode="General">
                  <c:v>-4.4606418923908701E-2</c:v>
                </c:pt>
                <c:pt idx="1984" formatCode="General">
                  <c:v>-4.4941468981989897E-2</c:v>
                </c:pt>
                <c:pt idx="1985" formatCode="General">
                  <c:v>-4.5279375246830698E-2</c:v>
                </c:pt>
                <c:pt idx="1986" formatCode="General">
                  <c:v>-4.5620156514698702E-2</c:v>
                </c:pt>
                <c:pt idx="1987" formatCode="General">
                  <c:v>-4.5963831488637301E-2</c:v>
                </c:pt>
                <c:pt idx="1988" formatCode="General">
                  <c:v>-4.63104187396704E-2</c:v>
                </c:pt>
                <c:pt idx="1989" formatCode="General">
                  <c:v>-4.6659936705638699E-2</c:v>
                </c:pt>
                <c:pt idx="1990" formatCode="General">
                  <c:v>-4.7012403691201403E-2</c:v>
                </c:pt>
                <c:pt idx="1991" formatCode="General">
                  <c:v>-4.73678378678382E-2</c:v>
                </c:pt>
                <c:pt idx="1992" formatCode="General">
                  <c:v>-4.7726257273850603E-2</c:v>
                </c:pt>
                <c:pt idx="1993" formatCode="General">
                  <c:v>-4.8087679814364001E-2</c:v>
                </c:pt>
                <c:pt idx="1994" formatCode="General">
                  <c:v>-4.8452123261329701E-2</c:v>
                </c:pt>
                <c:pt idx="1995" formatCode="General">
                  <c:v>-4.8819605253526001E-2</c:v>
                </c:pt>
                <c:pt idx="1996" formatCode="General">
                  <c:v>-4.9190143296560997E-2</c:v>
                </c:pt>
                <c:pt idx="1997" formatCode="General">
                  <c:v>-4.9563754762873398E-2</c:v>
                </c:pt>
                <c:pt idx="1998" formatCode="General">
                  <c:v>-4.9940456891735298E-2</c:v>
                </c:pt>
                <c:pt idx="1999" formatCode="General">
                  <c:v>-5.0320266789253401E-2</c:v>
                </c:pt>
                <c:pt idx="2000" formatCode="General">
                  <c:v>-5.0703201428371203E-2</c:v>
                </c:pt>
                <c:pt idx="2001" formatCode="General">
                  <c:v>-5.10892776488708E-2</c:v>
                </c:pt>
                <c:pt idx="2002" formatCode="General">
                  <c:v>-5.1478512157374798E-2</c:v>
                </c:pt>
                <c:pt idx="2003" formatCode="General">
                  <c:v>-5.18709215273482E-2</c:v>
                </c:pt>
                <c:pt idx="2004" formatCode="General">
                  <c:v>-5.2266522199100503E-2</c:v>
                </c:pt>
                <c:pt idx="2005" formatCode="General">
                  <c:v>-5.2665330479787498E-2</c:v>
                </c:pt>
                <c:pt idx="2006" formatCode="General">
                  <c:v>-5.3067362543413203E-2</c:v>
                </c:pt>
                <c:pt idx="2007" formatCode="General">
                  <c:v>-5.3472634430832E-2</c:v>
                </c:pt>
                <c:pt idx="2008" formatCode="General">
                  <c:v>-5.3881162049750402E-2</c:v>
                </c:pt>
                <c:pt idx="2009" formatCode="General">
                  <c:v>-5.4292961174729301E-2</c:v>
                </c:pt>
                <c:pt idx="2010" formatCode="General">
                  <c:v>-5.4708047447185701E-2</c:v>
                </c:pt>
                <c:pt idx="2011" formatCode="General">
                  <c:v>-5.5126436375395202E-2</c:v>
                </c:pt>
                <c:pt idx="2012" formatCode="General">
                  <c:v>-5.5548143305392698E-2</c:v>
                </c:pt>
                <c:pt idx="2013" formatCode="General">
                  <c:v>-5.5973183214869902E-2</c:v>
                </c:pt>
                <c:pt idx="2014" formatCode="General">
                  <c:v>-5.6401570763255797E-2</c:v>
                </c:pt>
                <c:pt idx="2015" formatCode="General">
                  <c:v>-5.68333204130348E-2</c:v>
                </c:pt>
                <c:pt idx="2016" formatCode="General">
                  <c:v>-5.7268446429746198E-2</c:v>
                </c:pt>
                <c:pt idx="2017" formatCode="General">
                  <c:v>-5.7706962881983903E-2</c:v>
                </c:pt>
                <c:pt idx="2018" formatCode="General">
                  <c:v>-5.8148883641396497E-2</c:v>
                </c:pt>
                <c:pt idx="2019" formatCode="General">
                  <c:v>-5.8594222382686502E-2</c:v>
                </c:pt>
                <c:pt idx="2020" formatCode="General">
                  <c:v>-5.9042992553593299E-2</c:v>
                </c:pt>
                <c:pt idx="2021" formatCode="General">
                  <c:v>-5.9495207351112099E-2</c:v>
                </c:pt>
                <c:pt idx="2022" formatCode="General">
                  <c:v>-5.9950879763239803E-2</c:v>
                </c:pt>
                <c:pt idx="2023" formatCode="General">
                  <c:v>-6.0410022575905699E-2</c:v>
                </c:pt>
                <c:pt idx="2024" formatCode="General">
                  <c:v>-6.0872648372970899E-2</c:v>
                </c:pt>
                <c:pt idx="2025" formatCode="General">
                  <c:v>-6.1338769536228403E-2</c:v>
                </c:pt>
                <c:pt idx="2026" formatCode="General">
                  <c:v>-6.1808398245402699E-2</c:v>
                </c:pt>
                <c:pt idx="2027" formatCode="General">
                  <c:v>-6.2281546478149499E-2</c:v>
                </c:pt>
                <c:pt idx="2028" formatCode="General">
                  <c:v>-6.2758226010055193E-2</c:v>
                </c:pt>
                <c:pt idx="2029" formatCode="General">
                  <c:v>-6.3238448414637202E-2</c:v>
                </c:pt>
                <c:pt idx="2030" formatCode="General">
                  <c:v>-6.3722225063342894E-2</c:v>
                </c:pt>
                <c:pt idx="2031" formatCode="General">
                  <c:v>-6.4209567125550093E-2</c:v>
                </c:pt>
                <c:pt idx="2032" formatCode="General">
                  <c:v>-6.4700485568566293E-2</c:v>
                </c:pt>
                <c:pt idx="2033" formatCode="General">
                  <c:v>-6.5194991157628501E-2</c:v>
                </c:pt>
                <c:pt idx="2034" formatCode="General">
                  <c:v>-6.56930944559031E-2</c:v>
                </c:pt>
                <c:pt idx="2035" formatCode="General">
                  <c:v>-6.6194805824485406E-2</c:v>
                </c:pt>
                <c:pt idx="2036" formatCode="General">
                  <c:v>-6.6700135422399498E-2</c:v>
                </c:pt>
                <c:pt idx="2037" formatCode="General">
                  <c:v>-6.7209093206597903E-2</c:v>
                </c:pt>
                <c:pt idx="2038" formatCode="General">
                  <c:v>-6.7721688931961399E-2</c:v>
                </c:pt>
                <c:pt idx="2039" formatCode="General">
                  <c:v>-6.8237932151298697E-2</c:v>
                </c:pt>
                <c:pt idx="2040" formatCode="General">
                  <c:v>-6.8757832215346204E-2</c:v>
                </c:pt>
                <c:pt idx="2041" formatCode="General">
                  <c:v>-6.9281398272767594E-2</c:v>
                </c:pt>
                <c:pt idx="2042" formatCode="General">
                  <c:v>-6.9808639270153794E-2</c:v>
                </c:pt>
                <c:pt idx="2043" formatCode="General">
                  <c:v>-7.0339563952022705E-2</c:v>
                </c:pt>
                <c:pt idx="2044" formatCode="General">
                  <c:v>-7.0874180876808898E-2</c:v>
                </c:pt>
                <c:pt idx="2045" formatCode="General">
                  <c:v>-7.1412498460517698E-2</c:v>
                </c:pt>
                <c:pt idx="2046" formatCode="General">
                  <c:v>-7.1954524967132602E-2</c:v>
                </c:pt>
                <c:pt idx="2047" formatCode="General">
                  <c:v>-7.25002685026334E-2</c:v>
                </c:pt>
                <c:pt idx="2048" formatCode="General">
                  <c:v>-7.3049737014997507E-2</c:v>
                </c:pt>
                <c:pt idx="2049" formatCode="General">
                  <c:v>-7.3602938294200906E-2</c:v>
                </c:pt>
                <c:pt idx="2050" formatCode="General">
                  <c:v>-7.4159879972219997E-2</c:v>
                </c:pt>
                <c:pt idx="2051" formatCode="General">
                  <c:v>-7.4720569523032201E-2</c:v>
                </c:pt>
                <c:pt idx="2052" formatCode="General">
                  <c:v>-7.5285014262617106E-2</c:v>
                </c:pt>
                <c:pt idx="2053" formatCode="General">
                  <c:v>-7.5853221348958097E-2</c:v>
                </c:pt>
                <c:pt idx="2054" formatCode="General">
                  <c:v>-7.6425197784746796E-2</c:v>
                </c:pt>
                <c:pt idx="2055" formatCode="General">
                  <c:v>-7.7000950435269597E-2</c:v>
                </c:pt>
                <c:pt idx="2056" formatCode="General">
                  <c:v>-7.7580486040890795E-2</c:v>
                </c:pt>
                <c:pt idx="2057" formatCode="General">
                  <c:v>-7.8163811217633605E-2</c:v>
                </c:pt>
                <c:pt idx="2058" formatCode="General">
                  <c:v>-7.8750932457178902E-2</c:v>
                </c:pt>
                <c:pt idx="2059" formatCode="General">
                  <c:v>-7.9341856126864896E-2</c:v>
                </c:pt>
                <c:pt idx="2060" formatCode="General">
                  <c:v>-7.9936588469686307E-2</c:v>
                </c:pt>
                <c:pt idx="2061" formatCode="General">
                  <c:v>-8.0535135604292707E-2</c:v>
                </c:pt>
                <c:pt idx="2062" formatCode="General">
                  <c:v>-8.1137503524988802E-2</c:v>
                </c:pt>
                <c:pt idx="2063" formatCode="General">
                  <c:v>-8.1743698101732695E-2</c:v>
                </c:pt>
                <c:pt idx="2064" formatCode="General">
                  <c:v>-8.2353725080135706E-2</c:v>
                </c:pt>
                <c:pt idx="2065" formatCode="General">
                  <c:v>-8.2967590081460901E-2</c:v>
                </c:pt>
                <c:pt idx="2066" formatCode="General">
                  <c:v>-8.3585298602622801E-2</c:v>
                </c:pt>
                <c:pt idx="2067" formatCode="General">
                  <c:v>-8.4206856016186299E-2</c:v>
                </c:pt>
                <c:pt idx="2068" formatCode="General">
                  <c:v>-8.4832267570365702E-2</c:v>
                </c:pt>
                <c:pt idx="2069" formatCode="General">
                  <c:v>-8.5461538389024302E-2</c:v>
                </c:pt>
                <c:pt idx="2070" formatCode="General">
                  <c:v>-8.6094673471672906E-2</c:v>
                </c:pt>
                <c:pt idx="2071" formatCode="General">
                  <c:v>-8.6731677693469594E-2</c:v>
                </c:pt>
                <c:pt idx="2072" formatCode="General">
                  <c:v>-8.7372555805218605E-2</c:v>
                </c:pt>
                <c:pt idx="2073" formatCode="General">
                  <c:v>-8.8017312433369493E-2</c:v>
                </c:pt>
                <c:pt idx="2074" formatCode="General">
                  <c:v>-8.8665952073991305E-2</c:v>
                </c:pt>
                <c:pt idx="2075" formatCode="General">
                  <c:v>-8.9318479088609695E-2</c:v>
                </c:pt>
                <c:pt idx="2076" formatCode="General">
                  <c:v>-8.9974897751151903E-2</c:v>
                </c:pt>
                <c:pt idx="2077" formatCode="General">
                  <c:v>-9.0635212260677805E-2</c:v>
                </c:pt>
                <c:pt idx="2078" formatCode="General">
                  <c:v>-9.1299426741380293E-2</c:v>
                </c:pt>
                <c:pt idx="2079" formatCode="General">
                  <c:v>-9.1967545242585103E-2</c:v>
                </c:pt>
                <c:pt idx="2080" formatCode="General">
                  <c:v>-9.2639571738750495E-2</c:v>
                </c:pt>
                <c:pt idx="2081" formatCode="General">
                  <c:v>-9.33155101294669E-2</c:v>
                </c:pt>
                <c:pt idx="2082" formatCode="General">
                  <c:v>-9.3995364239456897E-2</c:v>
                </c:pt>
                <c:pt idx="2083" formatCode="General">
                  <c:v>-9.4679137818575301E-2</c:v>
                </c:pt>
                <c:pt idx="2084" formatCode="General">
                  <c:v>-9.5366834541808193E-2</c:v>
                </c:pt>
                <c:pt idx="2085" formatCode="General">
                  <c:v>-9.6058458009273498E-2</c:v>
                </c:pt>
                <c:pt idx="2086" formatCode="General">
                  <c:v>-9.6754011746220697E-2</c:v>
                </c:pt>
                <c:pt idx="2087" formatCode="General">
                  <c:v>-9.7453499203029995E-2</c:v>
                </c:pt>
                <c:pt idx="2088" formatCode="General">
                  <c:v>-9.8156923755212899E-2</c:v>
                </c:pt>
                <c:pt idx="2089" formatCode="General">
                  <c:v>-9.8864288703411699E-2</c:v>
                </c:pt>
                <c:pt idx="2090" formatCode="General">
                  <c:v>-9.9575597273399097E-2</c:v>
                </c:pt>
                <c:pt idx="2091" formatCode="General">
                  <c:v>-0.10029085261607799</c:v>
                </c:pt>
                <c:pt idx="2092" formatCode="General">
                  <c:v>-0.101010057807483</c:v>
                </c:pt>
                <c:pt idx="2093" formatCode="General">
                  <c:v>-0.10173321584877799</c:v>
                </c:pt>
                <c:pt idx="2094" formatCode="General">
                  <c:v>-0.102460329666255</c:v>
                </c:pt>
                <c:pt idx="2095" formatCode="General">
                  <c:v>-0.103191402111338</c:v>
                </c:pt>
                <c:pt idx="2096" formatCode="General">
                  <c:v>-0.103926435960579</c:v>
                </c:pt>
                <c:pt idx="2097" formatCode="General">
                  <c:v>-0.10466543391566201</c:v>
                </c:pt>
                <c:pt idx="2098" formatCode="General">
                  <c:v>-0.105408398603396</c:v>
                </c:pt>
                <c:pt idx="2099" formatCode="General">
                  <c:v>-0.10615533258096201</c:v>
                </c:pt>
                <c:pt idx="2100" formatCode="General">
                  <c:v>-0.106906238349988</c:v>
                </c:pt>
                <c:pt idx="2101" formatCode="General">
                  <c:v>-0.107661118343128</c:v>
                </c:pt>
                <c:pt idx="2102" formatCode="General">
                  <c:v>-0.108419974919647</c:v>
                </c:pt>
                <c:pt idx="2103" formatCode="General">
                  <c:v>-0.10918281036543</c:v>
                </c:pt>
                <c:pt idx="2104" formatCode="General">
                  <c:v>-0.109949626889864</c:v>
                </c:pt>
                <c:pt idx="2105" formatCode="General">
                  <c:v>-0.11072042662812601</c:v>
                </c:pt>
                <c:pt idx="2106" formatCode="General">
                  <c:v>-0.11149521167559601</c:v>
                </c:pt>
                <c:pt idx="2107" formatCode="General">
                  <c:v>-0.112273984097271</c:v>
                </c:pt>
                <c:pt idx="2108" formatCode="General">
                  <c:v>-0.113056745927768</c:v>
                </c:pt>
                <c:pt idx="2109" formatCode="General">
                  <c:v>-0.113843499171316</c:v>
                </c:pt>
                <c:pt idx="2110" formatCode="General">
                  <c:v>-0.114634245801399</c:v>
                </c:pt>
                <c:pt idx="2111" formatCode="General">
                  <c:v>-0.11542898775931799</c:v>
                </c:pt>
                <c:pt idx="2112" formatCode="General">
                  <c:v>-0.11622772695502701</c:v>
                </c:pt>
                <c:pt idx="2113" formatCode="General">
                  <c:v>-0.117030465267662</c:v>
                </c:pt>
                <c:pt idx="2114" formatCode="General">
                  <c:v>-0.11783720454553701</c:v>
                </c:pt>
                <c:pt idx="2115" formatCode="General">
                  <c:v>-0.118647946606147</c:v>
                </c:pt>
                <c:pt idx="2116" formatCode="General">
                  <c:v>-0.119462693236168</c:v>
                </c:pt>
                <c:pt idx="2117" formatCode="General">
                  <c:v>-0.12028144619145401</c:v>
                </c:pt>
                <c:pt idx="2118" formatCode="General">
                  <c:v>-0.12110420719704</c:v>
                </c:pt>
                <c:pt idx="2119" formatCode="General">
                  <c:v>-0.12193097794714</c:v>
                </c:pt>
                <c:pt idx="2120" formatCode="General">
                  <c:v>-0.122761760105146</c:v>
                </c:pt>
                <c:pt idx="2121" formatCode="General">
                  <c:v>-0.12359655530363201</c:v>
                </c:pt>
                <c:pt idx="2122" formatCode="General">
                  <c:v>-0.124435365144349</c:v>
                </c:pt>
                <c:pt idx="2123" formatCode="General">
                  <c:v>-0.125278191198227</c:v>
                </c:pt>
                <c:pt idx="2124" formatCode="General">
                  <c:v>-0.126125035005375</c:v>
                </c:pt>
                <c:pt idx="2125" formatCode="General">
                  <c:v>-0.126975898075082</c:v>
                </c:pt>
                <c:pt idx="2126" formatCode="General">
                  <c:v>-0.12783078188581201</c:v>
                </c:pt>
                <c:pt idx="2127" formatCode="General">
                  <c:v>-0.12868968788521101</c:v>
                </c:pt>
                <c:pt idx="2128" formatCode="General">
                  <c:v>-0.129552617490101</c:v>
                </c:pt>
                <c:pt idx="2129" formatCode="General">
                  <c:v>-0.130419572086483</c:v>
                </c:pt>
                <c:pt idx="2130" formatCode="General">
                  <c:v>-0.13129055302953399</c:v>
                </c:pt>
                <c:pt idx="2131" formatCode="General">
                  <c:v>-0.13216556164361301</c:v>
                </c:pt>
                <c:pt idx="2132" formatCode="General">
                  <c:v>-0.13304459922225101</c:v>
                </c:pt>
                <c:pt idx="2133" formatCode="General">
                  <c:v>-0.133927667028161</c:v>
                </c:pt>
                <c:pt idx="2134" formatCode="General">
                  <c:v>-0.13481476629323</c:v>
                </c:pt>
                <c:pt idx="2135" formatCode="General">
                  <c:v>-0.13570589825950699</c:v>
                </c:pt>
                <c:pt idx="2136" formatCode="General">
                  <c:v>-0.136601064207937</c:v>
                </c:pt>
                <c:pt idx="2137" formatCode="General">
                  <c:v>-0.137500265409635</c:v>
                </c:pt>
                <c:pt idx="2138" formatCode="General">
                  <c:v>-0.13840350311906299</c:v>
                </c:pt>
                <c:pt idx="2139" formatCode="General">
                  <c:v>-0.13931077857402499</c:v>
                </c:pt>
                <c:pt idx="2140" formatCode="General">
                  <c:v>-0.14022209299567301</c:v>
                </c:pt>
                <c:pt idx="2141" formatCode="General">
                  <c:v>-0.1411374475885</c:v>
                </c:pt>
                <c:pt idx="2142" formatCode="General">
                  <c:v>-0.14205684354034601</c:v>
                </c:pt>
                <c:pt idx="2143" formatCode="General">
                  <c:v>-0.14298028202239499</c:v>
                </c:pt>
                <c:pt idx="2144" formatCode="General">
                  <c:v>-0.143907764189174</c:v>
                </c:pt>
                <c:pt idx="2145" formatCode="General">
                  <c:v>-0.14483929117855501</c:v>
                </c:pt>
                <c:pt idx="2146" formatCode="General">
                  <c:v>-0.145774864111756</c:v>
                </c:pt>
                <c:pt idx="2147" formatCode="General">
                  <c:v>-0.14671448409333701</c:v>
                </c:pt>
                <c:pt idx="2148" formatCode="General">
                  <c:v>-0.14765815221120099</c:v>
                </c:pt>
                <c:pt idx="2149" formatCode="General">
                  <c:v>-0.14860586953688601</c:v>
                </c:pt>
                <c:pt idx="2150" formatCode="General">
                  <c:v>-0.149557637127574</c:v>
                </c:pt>
                <c:pt idx="2151" formatCode="General">
                  <c:v>-0.15051345602643701</c:v>
                </c:pt>
                <c:pt idx="2152" formatCode="General">
                  <c:v>-0.15147332726208801</c:v>
                </c:pt>
                <c:pt idx="2153" formatCode="General">
                  <c:v>-0.15243725184858101</c:v>
                </c:pt>
                <c:pt idx="2154" formatCode="General">
                  <c:v>-0.15340523078540599</c:v>
                </c:pt>
                <c:pt idx="2155" formatCode="General">
                  <c:v>-0.15437726505749</c:v>
                </c:pt>
                <c:pt idx="2156" formatCode="General">
                  <c:v>-0.155353355635203</c:v>
                </c:pt>
                <c:pt idx="2157" formatCode="General">
                  <c:v>-0.15633350347434799</c:v>
                </c:pt>
                <c:pt idx="2158" formatCode="General">
                  <c:v>-0.157317709516168</c:v>
                </c:pt>
                <c:pt idx="2159" formatCode="General">
                  <c:v>-0.158305974687345</c:v>
                </c:pt>
                <c:pt idx="2160" formatCode="General">
                  <c:v>-0.159298299899997</c:v>
                </c:pt>
                <c:pt idx="2161" formatCode="General">
                  <c:v>-0.16029468605167799</c:v>
                </c:pt>
                <c:pt idx="2162" formatCode="General">
                  <c:v>-0.16129513402538201</c:v>
                </c:pt>
                <c:pt idx="2163" formatCode="General">
                  <c:v>-0.162299644689537</c:v>
                </c:pt>
                <c:pt idx="2164" formatCode="General">
                  <c:v>-0.16330821889801</c:v>
                </c:pt>
                <c:pt idx="2165" formatCode="General">
                  <c:v>-0.164320857490104</c:v>
                </c:pt>
                <c:pt idx="2166" formatCode="General">
                  <c:v>-0.165337561294403</c:v>
                </c:pt>
                <c:pt idx="2167" formatCode="General">
                  <c:v>-0.16635833113507201</c:v>
                </c:pt>
                <c:pt idx="2168" formatCode="General">
                  <c:v>-0.167383167829075</c:v>
                </c:pt>
                <c:pt idx="2169" formatCode="General">
                  <c:v>-0.16841207218535301</c:v>
                </c:pt>
                <c:pt idx="2170" formatCode="General">
                  <c:v>-0.169445045004817</c:v>
                </c:pt>
                <c:pt idx="2171" formatCode="General">
                  <c:v>-0.170482087080356</c:v>
                </c:pt>
                <c:pt idx="2172" formatCode="General">
                  <c:v>-0.17152319919683101</c:v>
                </c:pt>
                <c:pt idx="2173" formatCode="General">
                  <c:v>-0.172568382131077</c:v>
                </c:pt>
                <c:pt idx="2174" formatCode="General">
                  <c:v>-0.173617636651902</c:v>
                </c:pt>
                <c:pt idx="2175" formatCode="General">
                  <c:v>-0.17467096352009101</c:v>
                </c:pt>
                <c:pt idx="2176" formatCode="General">
                  <c:v>-0.17572836348839699</c:v>
                </c:pt>
                <c:pt idx="2177" formatCode="General">
                  <c:v>-0.17678983730155201</c:v>
                </c:pt>
                <c:pt idx="2178" formatCode="General">
                  <c:v>-0.177855385696258</c:v>
                </c:pt>
                <c:pt idx="2179" formatCode="General">
                  <c:v>-0.17892500940119099</c:v>
                </c:pt>
                <c:pt idx="2180" formatCode="General">
                  <c:v>-0.179998709136999</c:v>
                </c:pt>
                <c:pt idx="2181" formatCode="General">
                  <c:v>-0.18107648561630599</c:v>
                </c:pt>
                <c:pt idx="2182" formatCode="General">
                  <c:v>-0.18215833954510299</c:v>
                </c:pt>
                <c:pt idx="2183" formatCode="General">
                  <c:v>-0.18324427162978299</c:v>
                </c:pt>
                <c:pt idx="2184" formatCode="General">
                  <c:v>-0.184334282574005</c:v>
                </c:pt>
                <c:pt idx="2185" formatCode="General">
                  <c:v>-0.18542837307520299</c:v>
                </c:pt>
                <c:pt idx="2186" formatCode="General">
                  <c:v>-0.186526543824588</c:v>
                </c:pt>
                <c:pt idx="2187" formatCode="General">
                  <c:v>-0.18762879550714801</c:v>
                </c:pt>
                <c:pt idx="2188" formatCode="General">
                  <c:v>-0.188735128801647</c:v>
                </c:pt>
                <c:pt idx="2189" formatCode="General">
                  <c:v>-0.18984554438062501</c:v>
                </c:pt>
                <c:pt idx="2190" formatCode="General">
                  <c:v>-0.190960042910397</c:v>
                </c:pt>
                <c:pt idx="2191" formatCode="General">
                  <c:v>-0.192078625051055</c:v>
                </c:pt>
                <c:pt idx="2192" formatCode="General">
                  <c:v>-0.193201291456465</c:v>
                </c:pt>
                <c:pt idx="2193" formatCode="General">
                  <c:v>-0.19432804277426999</c:v>
                </c:pt>
                <c:pt idx="2194" formatCode="General">
                  <c:v>-0.19545887964540301</c:v>
                </c:pt>
                <c:pt idx="2195" formatCode="General">
                  <c:v>-0.19659380270287699</c:v>
                </c:pt>
                <c:pt idx="2196" formatCode="General">
                  <c:v>-0.19773281257485101</c:v>
                </c:pt>
                <c:pt idx="2197" formatCode="General">
                  <c:v>-0.198875909886014</c:v>
                </c:pt>
                <c:pt idx="2198" formatCode="General">
                  <c:v>-0.20002309525758399</c:v>
                </c:pt>
                <c:pt idx="2199" formatCode="General">
                  <c:v>-0.201174369307311</c:v>
                </c:pt>
                <c:pt idx="2200" formatCode="General">
                  <c:v>-0.20232973264947501</c:v>
                </c:pt>
                <c:pt idx="2201" formatCode="General">
                  <c:v>-0.20348918589488599</c:v>
                </c:pt>
                <c:pt idx="2202" formatCode="General">
                  <c:v>-0.20465272965088399</c:v>
                </c:pt>
                <c:pt idx="2203" formatCode="General">
                  <c:v>-0.20582036452133901</c:v>
                </c:pt>
                <c:pt idx="2204" formatCode="General">
                  <c:v>-0.20699209110665201</c:v>
                </c:pt>
                <c:pt idx="2205" formatCode="General">
                  <c:v>-0.20816791000375301</c:v>
                </c:pt>
                <c:pt idx="2206" formatCode="General">
                  <c:v>-0.20934782180610201</c:v>
                </c:pt>
                <c:pt idx="2207" formatCode="General">
                  <c:v>-0.21053182710369001</c:v>
                </c:pt>
                <c:pt idx="2208" formatCode="General">
                  <c:v>-0.211719926483035</c:v>
                </c:pt>
                <c:pt idx="2209" formatCode="General">
                  <c:v>-0.212912120527188</c:v>
                </c:pt>
                <c:pt idx="2210" formatCode="General">
                  <c:v>-0.21410840981572701</c:v>
                </c:pt>
                <c:pt idx="2211" formatCode="General">
                  <c:v>-0.21530879492476099</c:v>
                </c:pt>
                <c:pt idx="2212" formatCode="General">
                  <c:v>-0.21651327642832599</c:v>
                </c:pt>
                <c:pt idx="2213" formatCode="General">
                  <c:v>-0.21772185489874099</c:v>
                </c:pt>
                <c:pt idx="2214" formatCode="General">
                  <c:v>-0.21893453090510201</c:v>
                </c:pt>
                <c:pt idx="2215" formatCode="General">
                  <c:v>-0.220151305013187</c:v>
                </c:pt>
                <c:pt idx="2216" formatCode="General">
                  <c:v>-0.22137217778546001</c:v>
                </c:pt>
                <c:pt idx="2217" formatCode="General">
                  <c:v>-0.22259714978107101</c:v>
                </c:pt>
                <c:pt idx="2218" formatCode="General">
                  <c:v>-0.22382622155585499</c:v>
                </c:pt>
                <c:pt idx="2219" formatCode="General">
                  <c:v>-0.22505939366199801</c:v>
                </c:pt>
                <c:pt idx="2220" formatCode="General">
                  <c:v>-0.226296666643936</c:v>
                </c:pt>
                <c:pt idx="2221" formatCode="General">
                  <c:v>-0.227538041039267</c:v>
                </c:pt>
                <c:pt idx="2222" formatCode="General">
                  <c:v>-0.228783517382143</c:v>
                </c:pt>
                <c:pt idx="2223" formatCode="General">
                  <c:v>-0.23003309620326801</c:v>
                </c:pt>
                <c:pt idx="2224" formatCode="General">
                  <c:v>-0.231286778029902</c:v>
                </c:pt>
                <c:pt idx="2225" formatCode="General">
                  <c:v>-0.232544563385854</c:v>
                </c:pt>
                <c:pt idx="2226" formatCode="General">
                  <c:v>-0.23380645279149001</c:v>
                </c:pt>
                <c:pt idx="2227" formatCode="General">
                  <c:v>-0.23507244676372499</c:v>
                </c:pt>
                <c:pt idx="2228" formatCode="General">
                  <c:v>-0.23634254581602901</c:v>
                </c:pt>
                <c:pt idx="2229" formatCode="General">
                  <c:v>-0.23761675045842501</c:v>
                </c:pt>
                <c:pt idx="2230" formatCode="General">
                  <c:v>-0.23889506119748599</c:v>
                </c:pt>
                <c:pt idx="2231" formatCode="General">
                  <c:v>-0.240177478536341</c:v>
                </c:pt>
                <c:pt idx="2232" formatCode="General">
                  <c:v>-0.241464002974668</c:v>
                </c:pt>
                <c:pt idx="2233" formatCode="General">
                  <c:v>-0.24275463500869801</c:v>
                </c:pt>
                <c:pt idx="2234" formatCode="General">
                  <c:v>-0.244049375131216</c:v>
                </c:pt>
                <c:pt idx="2235" formatCode="General">
                  <c:v>-0.24534822383155699</c:v>
                </c:pt>
                <c:pt idx="2236" formatCode="General">
                  <c:v>-0.246651181595608</c:v>
                </c:pt>
                <c:pt idx="2237" formatCode="General">
                  <c:v>-0.24795824890581</c:v>
                </c:pt>
                <c:pt idx="2238" formatCode="General">
                  <c:v>-0.249269426241152</c:v>
                </c:pt>
                <c:pt idx="2239" formatCode="General">
                  <c:v>-0.25058471407747102</c:v>
                </c:pt>
                <c:pt idx="2240" formatCode="General">
                  <c:v>-0.25190411288966902</c:v>
                </c:pt>
                <c:pt idx="2241" formatCode="General">
                  <c:v>-0.25322762315110298</c:v>
                </c:pt>
                <c:pt idx="2242" formatCode="General">
                  <c:v>-0.25455524533214102</c:v>
                </c:pt>
                <c:pt idx="2243" formatCode="General">
                  <c:v>-0.25588697990016102</c:v>
                </c:pt>
                <c:pt idx="2244" formatCode="General">
                  <c:v>-0.25722282731954799</c:v>
                </c:pt>
                <c:pt idx="2245" formatCode="General">
                  <c:v>-0.25856278805169802</c:v>
                </c:pt>
                <c:pt idx="2246" formatCode="General">
                  <c:v>-0.25990686255501599</c:v>
                </c:pt>
                <c:pt idx="2247" formatCode="General">
                  <c:v>-0.26125505128728199</c:v>
                </c:pt>
                <c:pt idx="2248" formatCode="General">
                  <c:v>-0.26260735470729701</c:v>
                </c:pt>
                <c:pt idx="2249" formatCode="General">
                  <c:v>-0.263963773272055</c:v>
                </c:pt>
                <c:pt idx="2250" formatCode="General">
                  <c:v>-0.265324307436346</c:v>
                </c:pt>
                <c:pt idx="2251" formatCode="General">
                  <c:v>-0.26668895765275902</c:v>
                </c:pt>
                <c:pt idx="2252" formatCode="General">
                  <c:v>-0.26805772437167602</c:v>
                </c:pt>
                <c:pt idx="2253" formatCode="General">
                  <c:v>-0.26943060804128</c:v>
                </c:pt>
                <c:pt idx="2254" formatCode="General">
                  <c:v>-0.27080760910754798</c:v>
                </c:pt>
                <c:pt idx="2255" formatCode="General">
                  <c:v>-0.27218872801425398</c:v>
                </c:pt>
                <c:pt idx="2256" formatCode="General">
                  <c:v>-0.27357396520296801</c:v>
                </c:pt>
                <c:pt idx="2257" formatCode="General">
                  <c:v>-0.27496332111305899</c:v>
                </c:pt>
                <c:pt idx="2258" formatCode="General">
                  <c:v>-0.27635679618168901</c:v>
                </c:pt>
                <c:pt idx="2259" formatCode="General">
                  <c:v>-0.27775439084381798</c:v>
                </c:pt>
                <c:pt idx="2260" formatCode="General">
                  <c:v>-0.27915610553220199</c:v>
                </c:pt>
                <c:pt idx="2261" formatCode="General">
                  <c:v>-0.28056194067739298</c:v>
                </c:pt>
                <c:pt idx="2262" formatCode="General">
                  <c:v>-0.28197189670773898</c:v>
                </c:pt>
                <c:pt idx="2263" formatCode="General">
                  <c:v>-0.28338597404938398</c:v>
                </c:pt>
                <c:pt idx="2264" formatCode="General">
                  <c:v>-0.28480417312626699</c:v>
                </c:pt>
                <c:pt idx="2265" formatCode="General">
                  <c:v>-0.28622649436012298</c:v>
                </c:pt>
                <c:pt idx="2266" formatCode="General">
                  <c:v>-0.28765293817048598</c:v>
                </c:pt>
                <c:pt idx="2267" formatCode="General">
                  <c:v>-0.289083504975154</c:v>
                </c:pt>
                <c:pt idx="2268" formatCode="General">
                  <c:v>-0.29051819519143901</c:v>
                </c:pt>
                <c:pt idx="2269" formatCode="General">
                  <c:v>-0.291957009235223</c:v>
                </c:pt>
                <c:pt idx="2270" formatCode="General">
                  <c:v>-0.29339994752064402</c:v>
                </c:pt>
                <c:pt idx="2271" formatCode="General">
                  <c:v>-0.29484701046009099</c:v>
                </c:pt>
                <c:pt idx="2272" formatCode="General">
                  <c:v>-0.29629819846420502</c:v>
                </c:pt>
                <c:pt idx="2273" formatCode="General">
                  <c:v>-0.29775351194187899</c:v>
                </c:pt>
                <c:pt idx="2274" formatCode="General">
                  <c:v>-0.29921295130025999</c:v>
                </c:pt>
                <c:pt idx="2275" formatCode="General">
                  <c:v>-0.30067651694474401</c:v>
                </c:pt>
                <c:pt idx="2276" formatCode="General">
                  <c:v>-0.302144209278777</c:v>
                </c:pt>
                <c:pt idx="2277" formatCode="General">
                  <c:v>-0.30361602870327298</c:v>
                </c:pt>
                <c:pt idx="2278" formatCode="General">
                  <c:v>-0.305091975617304</c:v>
                </c:pt>
                <c:pt idx="2279" formatCode="General">
                  <c:v>-0.30657205041833502</c:v>
                </c:pt>
                <c:pt idx="2280" formatCode="General">
                  <c:v>-0.30805625350222698</c:v>
                </c:pt>
                <c:pt idx="2281" formatCode="General">
                  <c:v>-0.30954458526323397</c:v>
                </c:pt>
                <c:pt idx="2282" formatCode="General">
                  <c:v>-0.31103704609400401</c:v>
                </c:pt>
                <c:pt idx="2283" formatCode="General">
                  <c:v>-0.31253363638557902</c:v>
                </c:pt>
                <c:pt idx="2284" formatCode="General">
                  <c:v>-0.31403435652739298</c:v>
                </c:pt>
                <c:pt idx="2285" formatCode="General">
                  <c:v>-0.31553920690727599</c:v>
                </c:pt>
                <c:pt idx="2286" formatCode="General">
                  <c:v>-0.31704818791145001</c:v>
                </c:pt>
                <c:pt idx="2287" formatCode="General">
                  <c:v>-0.31856129992453103</c:v>
                </c:pt>
                <c:pt idx="2288" formatCode="General">
                  <c:v>-0.32007854332952601</c:v>
                </c:pt>
                <c:pt idx="2289" formatCode="General">
                  <c:v>-0.32159991850783898</c:v>
                </c:pt>
                <c:pt idx="2290" formatCode="General">
                  <c:v>-0.32312542583926301</c:v>
                </c:pt>
                <c:pt idx="2291" formatCode="General">
                  <c:v>-0.32465506570198699</c:v>
                </c:pt>
                <c:pt idx="2292" formatCode="General">
                  <c:v>-0.326188838472591</c:v>
                </c:pt>
                <c:pt idx="2293" formatCode="General">
                  <c:v>-0.327726744526048</c:v>
                </c:pt>
                <c:pt idx="2294" formatCode="General">
                  <c:v>-0.32926878423572398</c:v>
                </c:pt>
                <c:pt idx="2295" formatCode="General">
                  <c:v>-0.33081495797337701</c:v>
                </c:pt>
                <c:pt idx="2296" formatCode="General">
                  <c:v>-0.33236526610915701</c:v>
                </c:pt>
                <c:pt idx="2297" formatCode="General">
                  <c:v>-0.333919709011608</c:v>
                </c:pt>
                <c:pt idx="2298" formatCode="General">
                  <c:v>-0.33547828704766303</c:v>
                </c:pt>
                <c:pt idx="2299" formatCode="General">
                  <c:v>-0.33704100058265102</c:v>
                </c:pt>
                <c:pt idx="2300" formatCode="General">
                  <c:v>-0.33860784997987198</c:v>
                </c:pt>
                <c:pt idx="2301" formatCode="General">
                  <c:v>-0.340178835600562</c:v>
                </c:pt>
                <c:pt idx="2302" formatCode="General">
                  <c:v>-0.34175395780428203</c:v>
                </c:pt>
                <c:pt idx="2303" formatCode="General">
                  <c:v>-0.34333321694892399</c:v>
                </c:pt>
                <c:pt idx="2304" formatCode="General">
                  <c:v>-0.344916613390438</c:v>
                </c:pt>
                <c:pt idx="2305" formatCode="General">
                  <c:v>-0.34650414748080999</c:v>
                </c:pt>
                <c:pt idx="2306" formatCode="General">
                  <c:v>-0.34809581956895702</c:v>
                </c:pt>
                <c:pt idx="2307" formatCode="General">
                  <c:v>-0.349691630002261</c:v>
                </c:pt>
                <c:pt idx="2308" formatCode="General">
                  <c:v>-0.35129157912657299</c:v>
                </c:pt>
                <c:pt idx="2309" formatCode="General">
                  <c:v>-0.35289566728620803</c:v>
                </c:pt>
                <c:pt idx="2310" formatCode="General">
                  <c:v>-0.35450389482394601</c:v>
                </c:pt>
                <c:pt idx="2311" formatCode="General">
                  <c:v>-0.35611626208103297</c:v>
                </c:pt>
                <c:pt idx="2312" formatCode="General">
                  <c:v>-0.35773276939718102</c:v>
                </c:pt>
                <c:pt idx="2313" formatCode="General">
                  <c:v>-0.35935341711056801</c:v>
                </c:pt>
                <c:pt idx="2314" formatCode="General">
                  <c:v>-0.360978205557836</c:v>
                </c:pt>
                <c:pt idx="2315" formatCode="General">
                  <c:v>-0.36260713507409298</c:v>
                </c:pt>
                <c:pt idx="2316" formatCode="General">
                  <c:v>-0.36424020599291201</c:v>
                </c:pt>
                <c:pt idx="2317" formatCode="General">
                  <c:v>-0.365877418646331</c:v>
                </c:pt>
                <c:pt idx="2318" formatCode="General">
                  <c:v>-0.367518773364853</c:v>
                </c:pt>
                <c:pt idx="2319" formatCode="General">
                  <c:v>-0.36916427047744699</c:v>
                </c:pt>
                <c:pt idx="2320" formatCode="General">
                  <c:v>-0.37081391031154498</c:v>
                </c:pt>
                <c:pt idx="2321" formatCode="General">
                  <c:v>-0.37246769319304501</c:v>
                </c:pt>
                <c:pt idx="2322" formatCode="General">
                  <c:v>-0.37412561944630901</c:v>
                </c:pt>
                <c:pt idx="2323" formatCode="General">
                  <c:v>-0.37578768939416402</c:v>
                </c:pt>
                <c:pt idx="2324" formatCode="General">
                  <c:v>-0.37745390335790102</c:v>
                </c:pt>
                <c:pt idx="2325" formatCode="General">
                  <c:v>-0.37912426165729701</c:v>
                </c:pt>
                <c:pt idx="2326" formatCode="General">
                  <c:v>-0.380798764610697</c:v>
                </c:pt>
                <c:pt idx="2327" formatCode="General">
                  <c:v>-0.38247741253497702</c:v>
                </c:pt>
                <c:pt idx="2328" formatCode="General">
                  <c:v>-0.38416020574550602</c:v>
                </c:pt>
                <c:pt idx="2329" formatCode="General">
                  <c:v>-0.38584714455615299</c:v>
                </c:pt>
                <c:pt idx="2330" formatCode="General">
                  <c:v>-0.387538229279278</c:v>
                </c:pt>
                <c:pt idx="2331" formatCode="General">
                  <c:v>-0.38923346022573901</c:v>
                </c:pt>
                <c:pt idx="2332" formatCode="General">
                  <c:v>-0.39093283770586801</c:v>
                </c:pt>
                <c:pt idx="2333" formatCode="General">
                  <c:v>-0.392636362030574</c:v>
                </c:pt>
                <c:pt idx="2334" formatCode="General">
                  <c:v>-0.39434403351066899</c:v>
                </c:pt>
                <c:pt idx="2335" formatCode="General">
                  <c:v>-0.39605585245625402</c:v>
                </c:pt>
                <c:pt idx="2336" formatCode="General">
                  <c:v>-0.39777181917635501</c:v>
                </c:pt>
                <c:pt idx="2337" formatCode="General">
                  <c:v>-0.39949193397892502</c:v>
                </c:pt>
                <c:pt idx="2338" formatCode="General">
                  <c:v>-0.401216197170842</c:v>
                </c:pt>
                <c:pt idx="2339" formatCode="General">
                  <c:v>-0.40294460905791502</c:v>
                </c:pt>
                <c:pt idx="2340" formatCode="General">
                  <c:v>-0.40467716994487501</c:v>
                </c:pt>
                <c:pt idx="2341" formatCode="General">
                  <c:v>-0.40641388013538199</c:v>
                </c:pt>
                <c:pt idx="2342" formatCode="General">
                  <c:v>-0.408154739932023</c:v>
                </c:pt>
                <c:pt idx="2343" formatCode="General">
                  <c:v>-0.40989974963630899</c:v>
                </c:pt>
                <c:pt idx="2344" formatCode="General">
                  <c:v>-0.411648909548679</c:v>
                </c:pt>
                <c:pt idx="2345" formatCode="General">
                  <c:v>-0.41340221996849802</c:v>
                </c:pt>
                <c:pt idx="2346" formatCode="General">
                  <c:v>-0.41515968119402102</c:v>
                </c:pt>
                <c:pt idx="2347" formatCode="General">
                  <c:v>-0.416921293521817</c:v>
                </c:pt>
                <c:pt idx="2348" formatCode="General">
                  <c:v>-0.41868705724690097</c:v>
                </c:pt>
                <c:pt idx="2349" formatCode="General">
                  <c:v>-0.42045697266326798</c:v>
                </c:pt>
                <c:pt idx="2350" formatCode="General">
                  <c:v>-0.422231040063893</c:v>
                </c:pt>
                <c:pt idx="2351" formatCode="General">
                  <c:v>-0.42400925974072901</c:v>
                </c:pt>
                <c:pt idx="2352" formatCode="General">
                  <c:v>-0.42579163198471098</c:v>
                </c:pt>
                <c:pt idx="2353" formatCode="General">
                  <c:v>-0.42757815708575198</c:v>
                </c:pt>
                <c:pt idx="2354" formatCode="General">
                  <c:v>-0.429368835332742</c:v>
                </c:pt>
                <c:pt idx="2355" formatCode="General">
                  <c:v>-0.43116366701355402</c:v>
                </c:pt>
                <c:pt idx="2356" formatCode="General">
                  <c:v>-0.43296265241503601</c:v>
                </c:pt>
                <c:pt idx="2357" formatCode="General">
                  <c:v>-0.434765791823018</c:v>
                </c:pt>
                <c:pt idx="2358" formatCode="General">
                  <c:v>-0.436573085522306</c:v>
                </c:pt>
                <c:pt idx="2359" formatCode="General">
                  <c:v>-0.43838453379668701</c:v>
                </c:pt>
                <c:pt idx="2360" formatCode="General">
                  <c:v>-0.44020013692892401</c:v>
                </c:pt>
                <c:pt idx="2361" formatCode="General">
                  <c:v>-0.44201989520076101</c:v>
                </c:pt>
                <c:pt idx="2362" formatCode="General">
                  <c:v>-0.44384380889291702</c:v>
                </c:pt>
                <c:pt idx="2363" formatCode="General">
                  <c:v>-0.445671878285686</c:v>
                </c:pt>
                <c:pt idx="2364" formatCode="General">
                  <c:v>-0.44750410366076399</c:v>
                </c:pt>
                <c:pt idx="2365" formatCode="General">
                  <c:v>-0.44934048529931703</c:v>
                </c:pt>
                <c:pt idx="2366" formatCode="General">
                  <c:v>-0.45118102347968703</c:v>
                </c:pt>
                <c:pt idx="2367" formatCode="General">
                  <c:v>-0.45302571847641299</c:v>
                </c:pt>
                <c:pt idx="2368" formatCode="General">
                  <c:v>-0.45487457056262298</c:v>
                </c:pt>
                <c:pt idx="2369" formatCode="General">
                  <c:v>-0.45672758001040098</c:v>
                </c:pt>
                <c:pt idx="2370" formatCode="General">
                  <c:v>-0.458584747090787</c:v>
                </c:pt>
                <c:pt idx="2371" formatCode="General">
                  <c:v>-0.46044607207378202</c:v>
                </c:pt>
                <c:pt idx="2372" formatCode="General">
                  <c:v>-0.462311555228339</c:v>
                </c:pt>
                <c:pt idx="2373" formatCode="General">
                  <c:v>-0.46418119682237102</c:v>
                </c:pt>
                <c:pt idx="2374" formatCode="General">
                  <c:v>-0.46605499712274701</c:v>
                </c:pt>
                <c:pt idx="2375" formatCode="General">
                  <c:v>-0.46793295639529398</c:v>
                </c:pt>
                <c:pt idx="2376" formatCode="General">
                  <c:v>-0.46981507490479302</c:v>
                </c:pt>
                <c:pt idx="2377" formatCode="General">
                  <c:v>-0.47170135291498499</c:v>
                </c:pt>
                <c:pt idx="2378" formatCode="General">
                  <c:v>-0.473591790688565</c:v>
                </c:pt>
                <c:pt idx="2379" formatCode="General">
                  <c:v>-0.475486388487186</c:v>
                </c:pt>
                <c:pt idx="2380" formatCode="General">
                  <c:v>-0.47738514657145897</c:v>
                </c:pt>
                <c:pt idx="2381" formatCode="General">
                  <c:v>-0.47928806520094802</c:v>
                </c:pt>
                <c:pt idx="2382" formatCode="General">
                  <c:v>-0.48119514463417701</c:v>
                </c:pt>
                <c:pt idx="2383" formatCode="General">
                  <c:v>-0.48310638512862603</c:v>
                </c:pt>
                <c:pt idx="2384" formatCode="General">
                  <c:v>-0.48502178694072801</c:v>
                </c:pt>
                <c:pt idx="2385" formatCode="General">
                  <c:v>-0.48694135032587799</c:v>
                </c:pt>
                <c:pt idx="2386" formatCode="General">
                  <c:v>-0.48886507553842301</c:v>
                </c:pt>
                <c:pt idx="2387" formatCode="General">
                  <c:v>-0.49079296283166801</c:v>
                </c:pt>
                <c:pt idx="2388" formatCode="General">
                  <c:v>-0.49272501245787398</c:v>
                </c:pt>
                <c:pt idx="2389" formatCode="General">
                  <c:v>-0.49466122466825901</c:v>
                </c:pt>
                <c:pt idx="2390" formatCode="General">
                  <c:v>-0.49660159971287199</c:v>
                </c:pt>
                <c:pt idx="2391" formatCode="General">
                  <c:v>-0.49854613784024998</c:v>
                </c:pt>
                <c:pt idx="2392" formatCode="General">
                  <c:v>-0.50049483929793104</c:v>
                </c:pt>
                <c:pt idx="2393" formatCode="General">
                  <c:v>-0.50244770433267505</c:v>
                </c:pt>
                <c:pt idx="2394" formatCode="General">
                  <c:v>-0.50440473319045798</c:v>
                </c:pt>
                <c:pt idx="2395" formatCode="General">
                  <c:v>-0.50636592611647402</c:v>
                </c:pt>
                <c:pt idx="2396" formatCode="General">
                  <c:v>-0.508331283355133</c:v>
                </c:pt>
                <c:pt idx="2397" formatCode="General">
                  <c:v>-0.51030080515006504</c:v>
                </c:pt>
                <c:pt idx="2398" formatCode="General">
                  <c:v>-0.51227449174411399</c:v>
                </c:pt>
                <c:pt idx="2399" formatCode="General">
                  <c:v>-0.514252343379345</c:v>
                </c:pt>
                <c:pt idx="2400" formatCode="General">
                  <c:v>-0.51623436029703595</c:v>
                </c:pt>
                <c:pt idx="2401" formatCode="General">
                  <c:v>-0.51822054273768603</c:v>
                </c:pt>
                <c:pt idx="2402" formatCode="General">
                  <c:v>-0.52021089094100803</c:v>
                </c:pt>
                <c:pt idx="2403" formatCode="General">
                  <c:v>-0.52220540514593405</c:v>
                </c:pt>
                <c:pt idx="2404" formatCode="General">
                  <c:v>-0.52420408559061105</c:v>
                </c:pt>
                <c:pt idx="2405" formatCode="General">
                  <c:v>-0.52620693251240402</c:v>
                </c:pt>
                <c:pt idx="2406" formatCode="General">
                  <c:v>-0.52821394614789396</c:v>
                </c:pt>
                <c:pt idx="2407" formatCode="General">
                  <c:v>-0.53022512673253896</c:v>
                </c:pt>
                <c:pt idx="2408" formatCode="General">
                  <c:v>-0.532240474499594</c:v>
                </c:pt>
                <c:pt idx="2409" formatCode="General">
                  <c:v>-0.53425998968112898</c:v>
                </c:pt>
                <c:pt idx="2410" formatCode="General">
                  <c:v>-0.53628367250843201</c:v>
                </c:pt>
                <c:pt idx="2411" formatCode="General">
                  <c:v>-0.53831152321200804</c:v>
                </c:pt>
                <c:pt idx="2412" formatCode="General">
                  <c:v>-0.54034354202157997</c:v>
                </c:pt>
                <c:pt idx="2413" formatCode="General">
                  <c:v>-0.54237972916608701</c:v>
                </c:pt>
                <c:pt idx="2414" formatCode="General">
                  <c:v>-0.54442008487368598</c:v>
                </c:pt>
                <c:pt idx="2415" formatCode="General">
                  <c:v>-0.54646460937175101</c:v>
                </c:pt>
                <c:pt idx="2416" formatCode="General">
                  <c:v>-0.54851330288687306</c:v>
                </c:pt>
                <c:pt idx="2417" formatCode="General">
                  <c:v>-0.55056616564485905</c:v>
                </c:pt>
                <c:pt idx="2418" formatCode="General">
                  <c:v>-0.55262319787073499</c:v>
                </c:pt>
                <c:pt idx="2419" formatCode="General">
                  <c:v>-0.55468439978941297</c:v>
                </c:pt>
                <c:pt idx="2420" formatCode="General">
                  <c:v>-0.55674977162591099</c:v>
                </c:pt>
                <c:pt idx="2421" formatCode="General">
                  <c:v>-0.55881931360440795</c:v>
                </c:pt>
                <c:pt idx="2422" formatCode="General">
                  <c:v>-0.56089302594815005</c:v>
                </c:pt>
                <c:pt idx="2423" formatCode="General">
                  <c:v>-0.56297090887944801</c:v>
                </c:pt>
                <c:pt idx="2424" formatCode="General">
                  <c:v>-0.56505296261967197</c:v>
                </c:pt>
                <c:pt idx="2425" formatCode="General">
                  <c:v>-0.56713918738926095</c:v>
                </c:pt>
                <c:pt idx="2426" formatCode="General">
                  <c:v>-0.56922958340771401</c:v>
                </c:pt>
                <c:pt idx="2427" formatCode="General">
                  <c:v>-0.57132415089359601</c:v>
                </c:pt>
                <c:pt idx="2428" formatCode="General">
                  <c:v>-0.57342289006453295</c:v>
                </c:pt>
                <c:pt idx="2429" formatCode="General">
                  <c:v>-0.57552580113721796</c:v>
                </c:pt>
                <c:pt idx="2430" formatCode="General">
                  <c:v>-0.57763288432740301</c:v>
                </c:pt>
                <c:pt idx="2431" formatCode="General">
                  <c:v>-0.57974413984990902</c:v>
                </c:pt>
                <c:pt idx="2432" formatCode="General">
                  <c:v>-0.58185956791861404</c:v>
                </c:pt>
                <c:pt idx="2433" formatCode="General">
                  <c:v>-0.58397916874646405</c:v>
                </c:pt>
                <c:pt idx="2434" formatCode="General">
                  <c:v>-0.58610294254546702</c:v>
                </c:pt>
                <c:pt idx="2435" formatCode="General">
                  <c:v>-0.588230889526693</c:v>
                </c:pt>
                <c:pt idx="2436" formatCode="General">
                  <c:v>-0.59036300990027601</c:v>
                </c:pt>
                <c:pt idx="2437" formatCode="General">
                  <c:v>-0.59249930387541205</c:v>
                </c:pt>
                <c:pt idx="2438" formatCode="General">
                  <c:v>-0.59463977166036197</c:v>
                </c:pt>
                <c:pt idx="2439" formatCode="General">
                  <c:v>-0.59678441346244804</c:v>
                </c:pt>
                <c:pt idx="2440" formatCode="General">
                  <c:v>-0.59893322948805505</c:v>
                </c:pt>
                <c:pt idx="2441" formatCode="General">
                  <c:v>-0.60108621994263201</c:v>
                </c:pt>
                <c:pt idx="2442" formatCode="General">
                  <c:v>-0.60324338503068897</c:v>
                </c:pt>
                <c:pt idx="2443" formatCode="General">
                  <c:v>-0.605404724955801</c:v>
                </c:pt>
                <c:pt idx="2444" formatCode="General">
                  <c:v>-0.60757023992060299</c:v>
                </c:pt>
                <c:pt idx="2445" formatCode="General">
                  <c:v>-0.60973993012679295</c:v>
                </c:pt>
                <c:pt idx="2446" formatCode="General">
                  <c:v>-0.61191379577513405</c:v>
                </c:pt>
                <c:pt idx="2447" formatCode="General">
                  <c:v>-0.61409183706544102</c:v>
                </c:pt>
                <c:pt idx="2448" formatCode="General">
                  <c:v>-0.61627405419655201</c:v>
                </c:pt>
                <c:pt idx="2449" formatCode="General">
                  <c:v>-0.61846044736638095</c:v>
                </c:pt>
                <c:pt idx="2450" formatCode="General">
                  <c:v>-0.62065101677243695</c:v>
                </c:pt>
                <c:pt idx="2451" formatCode="General">
                  <c:v>-0.622845762612805</c:v>
                </c:pt>
                <c:pt idx="2452" formatCode="General">
                  <c:v>-0.62504468508537203</c:v>
                </c:pt>
                <c:pt idx="2453" formatCode="General">
                  <c:v>-0.62724778438761397</c:v>
                </c:pt>
                <c:pt idx="2454" formatCode="General">
                  <c:v>-0.62945506071723301</c:v>
                </c:pt>
                <c:pt idx="2455" formatCode="General">
                  <c:v>-0.63166651427204601</c:v>
                </c:pt>
                <c:pt idx="2456" formatCode="General">
                  <c:v>-0.63388214524938402</c:v>
                </c:pt>
                <c:pt idx="2457" formatCode="General">
                  <c:v>-0.63610195384608703</c:v>
                </c:pt>
                <c:pt idx="2458" formatCode="General">
                  <c:v>-0.63832594025851097</c:v>
                </c:pt>
                <c:pt idx="2459" formatCode="General">
                  <c:v>-0.64055410468252205</c:v>
                </c:pt>
                <c:pt idx="2460" formatCode="General">
                  <c:v>-0.64278644731349799</c:v>
                </c:pt>
                <c:pt idx="2461" formatCode="General">
                  <c:v>-0.64502296834633299</c:v>
                </c:pt>
                <c:pt idx="2462" formatCode="General">
                  <c:v>-0.647263667975428</c:v>
                </c:pt>
                <c:pt idx="2463" formatCode="General">
                  <c:v>-0.64950854639470101</c:v>
                </c:pt>
                <c:pt idx="2464" formatCode="General">
                  <c:v>-0.65175760379757897</c:v>
                </c:pt>
                <c:pt idx="2465" formatCode="General">
                  <c:v>-0.65401084037700197</c:v>
                </c:pt>
                <c:pt idx="2466" formatCode="General">
                  <c:v>-0.65626825632542396</c:v>
                </c:pt>
                <c:pt idx="2467" formatCode="General">
                  <c:v>-0.65852985183480806</c:v>
                </c:pt>
                <c:pt idx="2468" formatCode="General">
                  <c:v>-0.66079562709663098</c:v>
                </c:pt>
                <c:pt idx="2469" formatCode="General">
                  <c:v>-0.66306558230188295</c:v>
                </c:pt>
                <c:pt idx="2470" formatCode="General">
                  <c:v>-0.66533971764106303</c:v>
                </c:pt>
                <c:pt idx="2471" formatCode="General">
                  <c:v>-0.66761803330418601</c:v>
                </c:pt>
                <c:pt idx="2472" formatCode="General">
                  <c:v>-0.66990052948077505</c:v>
                </c:pt>
                <c:pt idx="2473" formatCode="General">
                  <c:v>-0.67218720635986795</c:v>
                </c:pt>
                <c:pt idx="2474" formatCode="General">
                  <c:v>-0.67447806413001399</c:v>
                </c:pt>
                <c:pt idx="2475" formatCode="General">
                  <c:v>-0.67677310297927196</c:v>
                </c:pt>
                <c:pt idx="2476" formatCode="General">
                  <c:v>-0.67907232309521603</c:v>
                </c:pt>
                <c:pt idx="2477" formatCode="General">
                  <c:v>-0.68137572466493002</c:v>
                </c:pt>
                <c:pt idx="2478" formatCode="General">
                  <c:v>-0.68368330787500997</c:v>
                </c:pt>
                <c:pt idx="2479" formatCode="General">
                  <c:v>-0.68599507291074602</c:v>
                </c:pt>
                <c:pt idx="2480" formatCode="General">
                  <c:v>-0.68831101995538202</c:v>
                </c:pt>
                <c:pt idx="2481" formatCode="General">
                  <c:v>-0.69063114919109803</c:v>
                </c:pt>
                <c:pt idx="2482" formatCode="General">
                  <c:v>-0.69295546079918602</c:v>
                </c:pt>
                <c:pt idx="2483" formatCode="General">
                  <c:v>-0.69528395496004602</c:v>
                </c:pt>
                <c:pt idx="2484" formatCode="General">
                  <c:v>-0.69761663185319001</c:v>
                </c:pt>
                <c:pt idx="2485" formatCode="General">
                  <c:v>-0.69995349165723697</c:v>
                </c:pt>
                <c:pt idx="2486" formatCode="General">
                  <c:v>-0.70229453454991697</c:v>
                </c:pt>
                <c:pt idx="2487" formatCode="General">
                  <c:v>-0.704639760708069</c:v>
                </c:pt>
                <c:pt idx="2488" formatCode="General">
                  <c:v>-0.70698917030764197</c:v>
                </c:pt>
                <c:pt idx="2489" formatCode="General">
                  <c:v>-0.70934276352369396</c:v>
                </c:pt>
                <c:pt idx="2490" formatCode="General">
                  <c:v>-0.711700540530392</c:v>
                </c:pt>
                <c:pt idx="2491" formatCode="General">
                  <c:v>-0.71406250150101203</c:v>
                </c:pt>
                <c:pt idx="2492" formatCode="General">
                  <c:v>-0.71642864660794103</c:v>
                </c:pt>
                <c:pt idx="2493" formatCode="General">
                  <c:v>-0.71879897602267295</c:v>
                </c:pt>
                <c:pt idx="2494" formatCode="General">
                  <c:v>-0.72117348991581198</c:v>
                </c:pt>
                <c:pt idx="2495" formatCode="General">
                  <c:v>-0.72355218845707203</c:v>
                </c:pt>
                <c:pt idx="2496" formatCode="General">
                  <c:v>-0.72593507181527495</c:v>
                </c:pt>
                <c:pt idx="2497" formatCode="General">
                  <c:v>-0.72832214015835195</c:v>
                </c:pt>
                <c:pt idx="2498" formatCode="General">
                  <c:v>-0.73071339365334198</c:v>
                </c:pt>
                <c:pt idx="2499" formatCode="General">
                  <c:v>-0.73310883246639602</c:v>
                </c:pt>
                <c:pt idx="2500" formatCode="General">
                  <c:v>-0.73550845676276899</c:v>
                </c:pt>
                <c:pt idx="2501" formatCode="General">
                  <c:v>-0.73791226670683097</c:v>
                </c:pt>
                <c:pt idx="2502" formatCode="General">
                  <c:v>-0.74032026246183302</c:v>
                </c:pt>
                <c:pt idx="2503" formatCode="General">
                  <c:v>-0.74273244418926598</c:v>
                </c:pt>
                <c:pt idx="2504" formatCode="General">
                  <c:v>-0.74514881205037498</c:v>
                </c:pt>
                <c:pt idx="2505" formatCode="General">
                  <c:v>-0.74756936620632097</c:v>
                </c:pt>
                <c:pt idx="2506" formatCode="General">
                  <c:v>-0.74999410681771705</c:v>
                </c:pt>
                <c:pt idx="2507" formatCode="General">
                  <c:v>-0.75242303404441901</c:v>
                </c:pt>
                <c:pt idx="2508" formatCode="General">
                  <c:v>-0.75485614804565304</c:v>
                </c:pt>
                <c:pt idx="2509" formatCode="General">
                  <c:v>-0.757293448980218</c:v>
                </c:pt>
                <c:pt idx="2510" formatCode="General">
                  <c:v>-0.75973493700648298</c:v>
                </c:pt>
                <c:pt idx="2511" formatCode="General">
                  <c:v>-0.76218061228238798</c:v>
                </c:pt>
                <c:pt idx="2512" formatCode="General">
                  <c:v>-0.76463047496544301</c:v>
                </c:pt>
                <c:pt idx="2513" formatCode="General">
                  <c:v>-0.76708452521272996</c:v>
                </c:pt>
                <c:pt idx="2514" formatCode="General">
                  <c:v>-0.76954276318090098</c:v>
                </c:pt>
                <c:pt idx="2515" formatCode="General">
                  <c:v>-0.77200518902617699</c:v>
                </c:pt>
                <c:pt idx="2516" formatCode="General">
                  <c:v>-0.77447180290435302</c:v>
                </c:pt>
                <c:pt idx="2517" formatCode="General">
                  <c:v>-0.77694260497079204</c:v>
                </c:pt>
                <c:pt idx="2518" formatCode="General">
                  <c:v>-0.77941759538042799</c:v>
                </c:pt>
                <c:pt idx="2519" formatCode="General">
                  <c:v>-0.78189677428776505</c:v>
                </c:pt>
                <c:pt idx="2520" formatCode="General">
                  <c:v>-0.78438014184687999</c:v>
                </c:pt>
                <c:pt idx="2521" formatCode="General">
                  <c:v>-0.786867698211416</c:v>
                </c:pt>
                <c:pt idx="2522" formatCode="General">
                  <c:v>-0.78935944353459098</c:v>
                </c:pt>
                <c:pt idx="2523" formatCode="General">
                  <c:v>-0.79185537796919003</c:v>
                </c:pt>
                <c:pt idx="2524" formatCode="General">
                  <c:v>-0.79435550166757096</c:v>
                </c:pt>
                <c:pt idx="2525" formatCode="General">
                  <c:v>-0.79685981478165802</c:v>
                </c:pt>
                <c:pt idx="2526" formatCode="General">
                  <c:v>-0.79936831746295101</c:v>
                </c:pt>
                <c:pt idx="2527" formatCode="General">
                  <c:v>-0.80188100986251498</c:v>
                </c:pt>
                <c:pt idx="2528" formatCode="General">
                  <c:v>-0.804397892130988</c:v>
                </c:pt>
                <c:pt idx="2529" formatCode="General">
                  <c:v>-0.80691896441878297</c:v>
                </c:pt>
                <c:pt idx="2530" formatCode="General">
                  <c:v>-0.80944422687713702</c:v>
                </c:pt>
                <c:pt idx="2531" formatCode="General">
                  <c:v>-0.81197367965744704</c:v>
                </c:pt>
                <c:pt idx="2532" formatCode="General">
                  <c:v>-0.81450732291059902</c:v>
                </c:pt>
                <c:pt idx="2533" formatCode="General">
                  <c:v>-0.81704515678696898</c:v>
                </c:pt>
                <c:pt idx="2534" formatCode="General">
                  <c:v>-0.81958718143642195</c:v>
                </c:pt>
                <c:pt idx="2535" formatCode="General">
                  <c:v>-0.822133397008313</c:v>
                </c:pt>
                <c:pt idx="2536" formatCode="General">
                  <c:v>-0.82468380365304295</c:v>
                </c:pt>
                <c:pt idx="2537" formatCode="General">
                  <c:v>-0.82723840152219397</c:v>
                </c:pt>
                <c:pt idx="2538" formatCode="General">
                  <c:v>-0.82979719076689895</c:v>
                </c:pt>
                <c:pt idx="2539" formatCode="General">
                  <c:v>-0.83236017153780395</c:v>
                </c:pt>
                <c:pt idx="2540" formatCode="General">
                  <c:v>-0.83492734398506496</c:v>
                </c:pt>
                <c:pt idx="2541" formatCode="General">
                  <c:v>-0.83749870825835004</c:v>
                </c:pt>
                <c:pt idx="2542" formatCode="General">
                  <c:v>-0.84007426450683897</c:v>
                </c:pt>
                <c:pt idx="2543" formatCode="General">
                  <c:v>-0.84265401287922104</c:v>
                </c:pt>
                <c:pt idx="2544" formatCode="General">
                  <c:v>-0.84523795352369901</c:v>
                </c:pt>
                <c:pt idx="2545" formatCode="General">
                  <c:v>-0.84782608658798597</c:v>
                </c:pt>
                <c:pt idx="2546" formatCode="General">
                  <c:v>-0.85041841221930403</c:v>
                </c:pt>
                <c:pt idx="2547" formatCode="General">
                  <c:v>-0.85301493056438904</c:v>
                </c:pt>
                <c:pt idx="2548" formatCode="General">
                  <c:v>-0.85561564176948701</c:v>
                </c:pt>
                <c:pt idx="2549" formatCode="General">
                  <c:v>-0.85822054598035502</c:v>
                </c:pt>
                <c:pt idx="2550" formatCode="General">
                  <c:v>-0.86082964334225998</c:v>
                </c:pt>
                <c:pt idx="2551" formatCode="General">
                  <c:v>-0.86344293399997996</c:v>
                </c:pt>
                <c:pt idx="2552" formatCode="General">
                  <c:v>-0.86606041809780598</c:v>
                </c:pt>
                <c:pt idx="2553" formatCode="General">
                  <c:v>-0.86868209577953603</c:v>
                </c:pt>
                <c:pt idx="2554" formatCode="General">
                  <c:v>-0.87130796718848302</c:v>
                </c:pt>
                <c:pt idx="2555" formatCode="General">
                  <c:v>-0.87393803246746804</c:v>
                </c:pt>
                <c:pt idx="2556" formatCode="General">
                  <c:v>-0.87657229175861995</c:v>
                </c:pt>
                <c:pt idx="2557" formatCode="General">
                  <c:v>-0.87921074520145903</c:v>
                </c:pt>
                <c:pt idx="2558" formatCode="General">
                  <c:v>-0.88185339293354503</c:v>
                </c:pt>
                <c:pt idx="2559" formatCode="General">
                  <c:v>-0.88450023509203302</c:v>
                </c:pt>
                <c:pt idx="2560" formatCode="General">
                  <c:v>-0.88715127181366904</c:v>
                </c:pt>
                <c:pt idx="2561" formatCode="General">
                  <c:v>-0.88980650323479404</c:v>
                </c:pt>
                <c:pt idx="2562" formatCode="General">
                  <c:v>-0.89246592949133896</c:v>
                </c:pt>
                <c:pt idx="2563" formatCode="General">
                  <c:v>-0.89512955071883205</c:v>
                </c:pt>
                <c:pt idx="2564" formatCode="General">
                  <c:v>-0.89779736705238899</c:v>
                </c:pt>
                <c:pt idx="2565" formatCode="General">
                  <c:v>-0.90046937862672305</c:v>
                </c:pt>
                <c:pt idx="2566" formatCode="General">
                  <c:v>-0.903145585576136</c:v>
                </c:pt>
                <c:pt idx="2567" formatCode="General">
                  <c:v>-0.90582598803452696</c:v>
                </c:pt>
                <c:pt idx="2568" formatCode="General">
                  <c:v>-0.90851058613538205</c:v>
                </c:pt>
                <c:pt idx="2569" formatCode="General">
                  <c:v>-0.91119938001178602</c:v>
                </c:pt>
                <c:pt idx="2570" formatCode="General">
                  <c:v>-0.91389236979533905</c:v>
                </c:pt>
                <c:pt idx="2571" formatCode="General">
                  <c:v>-0.91658955561545097</c:v>
                </c:pt>
                <c:pt idx="2572" formatCode="General">
                  <c:v>-0.91929093760093195</c:v>
                </c:pt>
                <c:pt idx="2573" formatCode="General">
                  <c:v>-0.92199651588023701</c:v>
                </c:pt>
                <c:pt idx="2574" formatCode="General">
                  <c:v>-0.92470629058147003</c:v>
                </c:pt>
                <c:pt idx="2575" formatCode="General">
                  <c:v>-0.92742026183238102</c:v>
                </c:pt>
                <c:pt idx="2576" formatCode="General">
                  <c:v>-0.93013842976036798</c:v>
                </c:pt>
                <c:pt idx="2577" formatCode="General">
                  <c:v>-0.93286079449247605</c:v>
                </c:pt>
                <c:pt idx="2578" formatCode="General">
                  <c:v>-0.93558735615539801</c:v>
                </c:pt>
                <c:pt idx="2579" formatCode="General">
                  <c:v>-0.93831811487547401</c:v>
                </c:pt>
                <c:pt idx="2580" formatCode="General">
                  <c:v>-0.94105307077869005</c:v>
                </c:pt>
                <c:pt idx="2581" formatCode="General">
                  <c:v>-0.94379222399067997</c:v>
                </c:pt>
                <c:pt idx="2582" formatCode="General">
                  <c:v>-0.946535574636724</c:v>
                </c:pt>
                <c:pt idx="2583" formatCode="General">
                  <c:v>-0.94928312284225502</c:v>
                </c:pt>
                <c:pt idx="2584" formatCode="General">
                  <c:v>-0.95203486873453902</c:v>
                </c:pt>
                <c:pt idx="2585" formatCode="General">
                  <c:v>-0.95479081244108399</c:v>
                </c:pt>
                <c:pt idx="2586" formatCode="General">
                  <c:v>-0.95755095408888702</c:v>
                </c:pt>
                <c:pt idx="2587" formatCode="General">
                  <c:v>-0.96031529380443903</c:v>
                </c:pt>
                <c:pt idx="2588" formatCode="General">
                  <c:v>-0.96308383171372003</c:v>
                </c:pt>
                <c:pt idx="2589" formatCode="General">
                  <c:v>-0.96585656794220598</c:v>
                </c:pt>
                <c:pt idx="2590" formatCode="General">
                  <c:v>-0.96863350261486303</c:v>
                </c:pt>
                <c:pt idx="2591" formatCode="General">
                  <c:v>-0.97141463585614696</c:v>
                </c:pt>
                <c:pt idx="2592" formatCode="General">
                  <c:v>-0.97419996779000895</c:v>
                </c:pt>
                <c:pt idx="2593" formatCode="General">
                  <c:v>-0.97698949853989003</c:v>
                </c:pt>
                <c:pt idx="2594" formatCode="General">
                  <c:v>-0.97978322822872399</c:v>
                </c:pt>
                <c:pt idx="2595" formatCode="General">
                  <c:v>-0.982581156978934</c:v>
                </c:pt>
                <c:pt idx="2596" formatCode="General">
                  <c:v>-0.98538328491243798</c:v>
                </c:pt>
                <c:pt idx="2597" formatCode="General">
                  <c:v>-0.98818961215064305</c:v>
                </c:pt>
                <c:pt idx="2598" formatCode="General">
                  <c:v>-0.99100013881444904</c:v>
                </c:pt>
                <c:pt idx="2599" formatCode="General">
                  <c:v>-0.99381486502424798</c:v>
                </c:pt>
                <c:pt idx="2600" formatCode="General">
                  <c:v>-0.99663379089992099</c:v>
                </c:pt>
                <c:pt idx="2601" formatCode="General">
                  <c:v>-0.99945691656084301</c:v>
                </c:pt>
                <c:pt idx="2602" formatCode="General">
                  <c:v>-1.00228424212587</c:v>
                </c:pt>
                <c:pt idx="2603" formatCode="General">
                  <c:v>-1.00511576771338</c:v>
                </c:pt>
                <c:pt idx="2604" formatCode="General">
                  <c:v>-1.0079514934411999</c:v>
                </c:pt>
                <c:pt idx="2605" formatCode="General">
                  <c:v>-1.01079141942669</c:v>
                </c:pt>
                <c:pt idx="2606" formatCode="General">
                  <c:v>-1.0136355457866499</c:v>
                </c:pt>
                <c:pt idx="2607" formatCode="General">
                  <c:v>-1.0164838726374299</c:v>
                </c:pt>
                <c:pt idx="2608" formatCode="General">
                  <c:v>-1.01933640009483</c:v>
                </c:pt>
                <c:pt idx="2609" formatCode="General">
                  <c:v>-1.0221931282741601</c:v>
                </c:pt>
                <c:pt idx="2610" formatCode="General">
                  <c:v>-1.02505405729167</c:v>
                </c:pt>
                <c:pt idx="2611" formatCode="General">
                  <c:v>-1.0279191872614299</c:v>
                </c:pt>
                <c:pt idx="2612" formatCode="General">
                  <c:v>-1.03078851829542</c:v>
                </c:pt>
                <c:pt idx="2613" formatCode="General">
                  <c:v>-1.03366205050649</c:v>
                </c:pt>
                <c:pt idx="2614" formatCode="General">
                  <c:v>-1.03653978400743</c:v>
                </c:pt>
                <c:pt idx="2615" formatCode="General">
                  <c:v>-1.0394217189107799</c:v>
                </c:pt>
                <c:pt idx="2616" formatCode="General">
                  <c:v>-1.0423078553288301</c:v>
                </c:pt>
                <c:pt idx="2617" formatCode="General">
                  <c:v>-1.0451981933736001</c:v>
                </c:pt>
                <c:pt idx="2618" formatCode="General">
                  <c:v>-1.0480927331568299</c:v>
                </c:pt>
                <c:pt idx="2619" formatCode="General">
                  <c:v>-1.05099147479005</c:v>
                </c:pt>
                <c:pt idx="2620" formatCode="General">
                  <c:v>-1.0538944183844801</c:v>
                </c:pt>
                <c:pt idx="2621" formatCode="General">
                  <c:v>-1.0568015640511099</c:v>
                </c:pt>
                <c:pt idx="2622" formatCode="General">
                  <c:v>-1.0597129119006601</c:v>
                </c:pt>
                <c:pt idx="2623" formatCode="General">
                  <c:v>-1.0626284620436</c:v>
                </c:pt>
                <c:pt idx="2624" formatCode="General">
                  <c:v>-1.0655482145901201</c:v>
                </c:pt>
                <c:pt idx="2625" formatCode="General">
                  <c:v>-1.06847216965016</c:v>
                </c:pt>
                <c:pt idx="2626" formatCode="General">
                  <c:v>-1.0714003273334101</c:v>
                </c:pt>
                <c:pt idx="2627" formatCode="General">
                  <c:v>-1.07433268774929</c:v>
                </c:pt>
                <c:pt idx="2628" formatCode="General">
                  <c:v>-1.0772692510069699</c:v>
                </c:pt>
                <c:pt idx="2629" formatCode="General">
                  <c:v>-1.0802100172153299</c:v>
                </c:pt>
                <c:pt idx="2630" formatCode="General">
                  <c:v>-1.0831549864830401</c:v>
                </c:pt>
                <c:pt idx="2631" formatCode="General">
                  <c:v>-1.0861041589184599</c:v>
                </c:pt>
                <c:pt idx="2632" formatCode="General">
                  <c:v>-1.08905753462972</c:v>
                </c:pt>
                <c:pt idx="2633" formatCode="General">
                  <c:v>-1.0920151137246801</c:v>
                </c:pt>
                <c:pt idx="2634" formatCode="General">
                  <c:v>-1.0949768963109401</c:v>
                </c:pt>
                <c:pt idx="2635" formatCode="General">
                  <c:v>-1.0979428824958399</c:v>
                </c:pt>
                <c:pt idx="2636" formatCode="General">
                  <c:v>-1.10091307238647</c:v>
                </c:pt>
                <c:pt idx="2637" formatCode="General">
                  <c:v>-1.10388746608965</c:v>
                </c:pt>
                <c:pt idx="2638" formatCode="General">
                  <c:v>-1.1068660637119301</c:v>
                </c:pt>
                <c:pt idx="2639" formatCode="General">
                  <c:v>-1.1098488653597001</c:v>
                </c:pt>
                <c:pt idx="2640" formatCode="General">
                  <c:v>-1.1128358711391999</c:v>
                </c:pt>
                <c:pt idx="2641" formatCode="General">
                  <c:v>-1.1158270811564099</c:v>
                </c:pt>
                <c:pt idx="2642" formatCode="General">
                  <c:v>-1.1188224955170301</c:v>
                </c:pt>
                <c:pt idx="2643" formatCode="General">
                  <c:v>-1.1218221143264999</c:v>
                </c:pt>
                <c:pt idx="2644" formatCode="General">
                  <c:v>-1.1248259376899601</c:v>
                </c:pt>
                <c:pt idx="2645" formatCode="General">
                  <c:v>-1.1278339657123</c:v>
                </c:pt>
                <c:pt idx="2646" formatCode="General">
                  <c:v>-1.13084619849811</c:v>
                </c:pt>
                <c:pt idx="2647" formatCode="General">
                  <c:v>-1.1338626361517401</c:v>
                </c:pt>
                <c:pt idx="2648" formatCode="General">
                  <c:v>-1.1368832787772301</c:v>
                </c:pt>
                <c:pt idx="2649" formatCode="General">
                  <c:v>-1.1399081264783699</c:v>
                </c:pt>
                <c:pt idx="2650" formatCode="General">
                  <c:v>-1.14293717935866</c:v>
                </c:pt>
                <c:pt idx="2651" formatCode="General">
                  <c:v>-1.1459704375212501</c:v>
                </c:pt>
                <c:pt idx="2652" formatCode="General">
                  <c:v>-1.1490079010687</c:v>
                </c:pt>
                <c:pt idx="2653" formatCode="General">
                  <c:v>-1.1520495701031599</c:v>
                </c:pt>
                <c:pt idx="2654" formatCode="General">
                  <c:v>-1.15509544472657</c:v>
                </c:pt>
                <c:pt idx="2655" formatCode="General">
                  <c:v>-1.1581455250406301</c:v>
                </c:pt>
                <c:pt idx="2656" formatCode="General">
                  <c:v>-1.16119981114684</c:v>
                </c:pt>
                <c:pt idx="2657" formatCode="General">
                  <c:v>-1.16425830314644</c:v>
                </c:pt>
                <c:pt idx="2658" formatCode="General">
                  <c:v>-1.1673210011405</c:v>
                </c:pt>
                <c:pt idx="2659" formatCode="General">
                  <c:v>-1.1703879052298201</c:v>
                </c:pt>
                <c:pt idx="2660" formatCode="General">
                  <c:v>-1.17345901551501</c:v>
                </c:pt>
                <c:pt idx="2661" formatCode="General">
                  <c:v>-1.1765343320964201</c:v>
                </c:pt>
                <c:pt idx="2662" formatCode="General">
                  <c:v>-1.1796138550742199</c:v>
                </c:pt>
                <c:pt idx="2663" formatCode="General">
                  <c:v>-1.1826975845483301</c:v>
                </c:pt>
                <c:pt idx="2664" formatCode="General">
                  <c:v>-1.18578552061846</c:v>
                </c:pt>
                <c:pt idx="2665" formatCode="General">
                  <c:v>-1.1888776633840701</c:v>
                </c:pt>
                <c:pt idx="2666" formatCode="General">
                  <c:v>-1.1919740129444301</c:v>
                </c:pt>
                <c:pt idx="2667" formatCode="General">
                  <c:v>-1.19507456939858</c:v>
                </c:pt>
                <c:pt idx="2668" formatCode="General">
                  <c:v>-1.1981793328453201</c:v>
                </c:pt>
                <c:pt idx="2669" formatCode="General">
                  <c:v>-1.2012883033831001</c:v>
                </c:pt>
                <c:pt idx="2670" formatCode="General">
                  <c:v>-1.2044014811100401</c:v>
                </c:pt>
                <c:pt idx="2671" formatCode="General">
                  <c:v>-1.2075188661239</c:v>
                </c:pt>
                <c:pt idx="2672" formatCode="General">
                  <c:v>-1.21064045852207</c:v>
                </c:pt>
                <c:pt idx="2673" formatCode="General">
                  <c:v>-1.21376625840161</c:v>
                </c:pt>
                <c:pt idx="2674" formatCode="General">
                  <c:v>-1.2168962658592</c:v>
                </c:pt>
                <c:pt idx="2675" formatCode="General">
                  <c:v>-1.2200304809911899</c:v>
                </c:pt>
                <c:pt idx="2676" formatCode="General">
                  <c:v>-1.22316890389354</c:v>
                </c:pt>
                <c:pt idx="2677" formatCode="General">
                  <c:v>-1.22631153466189</c:v>
                </c:pt>
                <c:pt idx="2678" formatCode="General">
                  <c:v>-1.2294583733915001</c:v>
                </c:pt>
                <c:pt idx="2679" formatCode="General">
                  <c:v>-1.2326094201772899</c:v>
                </c:pt>
                <c:pt idx="2680" formatCode="General">
                  <c:v>-1.23576467511382</c:v>
                </c:pt>
                <c:pt idx="2681" formatCode="General">
                  <c:v>-1.23892413829528</c:v>
                </c:pt>
                <c:pt idx="2682" formatCode="General">
                  <c:v>-1.2420878098155399</c:v>
                </c:pt>
                <c:pt idx="2683" formatCode="General">
                  <c:v>-1.24525568976807</c:v>
                </c:pt>
                <c:pt idx="2684" formatCode="General">
                  <c:v>-1.24842777824602</c:v>
                </c:pt>
                <c:pt idx="2685" formatCode="General">
                  <c:v>-1.25160407534217</c:v>
                </c:pt>
                <c:pt idx="2686" formatCode="General">
                  <c:v>-1.25478458114894</c:v>
                </c:pt>
                <c:pt idx="2687" formatCode="General">
                  <c:v>-1.2579692957584001</c:v>
                </c:pt>
                <c:pt idx="2688" formatCode="General">
                  <c:v>-1.2611582192622699</c:v>
                </c:pt>
                <c:pt idx="2689" formatCode="General">
                  <c:v>-1.2643513517519001</c:v>
                </c:pt>
                <c:pt idx="2690" formatCode="General">
                  <c:v>-1.2675486933183</c:v>
                </c:pt>
                <c:pt idx="2691" formatCode="General">
                  <c:v>-1.27075024405196</c:v>
                </c:pt>
                <c:pt idx="2692" formatCode="General">
                  <c:v>-1.2739560040425699</c:v>
                </c:pt>
                <c:pt idx="2693" formatCode="General">
                  <c:v>-1.2771659733792999</c:v>
                </c:pt>
                <c:pt idx="2694" formatCode="General">
                  <c:v>-1.28038015215081</c:v>
                </c:pt>
                <c:pt idx="2695" formatCode="General">
                  <c:v>-1.28359854044543</c:v>
                </c:pt>
                <c:pt idx="2696" formatCode="General">
                  <c:v>-1.28682113835182</c:v>
                </c:pt>
                <c:pt idx="2697" formatCode="General">
                  <c:v>-1.2900479459588401</c:v>
                </c:pt>
                <c:pt idx="2698" formatCode="General">
                  <c:v>-1.2932789633550299</c:v>
                </c:pt>
                <c:pt idx="2699" formatCode="General">
                  <c:v>-1.2965141906286399</c:v>
                </c:pt>
                <c:pt idx="2700" formatCode="General">
                  <c:v>-1.2997536278676101</c:v>
                </c:pt>
                <c:pt idx="2701" formatCode="General">
                  <c:v>-1.30299727515958</c:v>
                </c:pt>
                <c:pt idx="2702" formatCode="General">
                  <c:v>-1.30624513259189</c:v>
                </c:pt>
                <c:pt idx="2703" formatCode="General">
                  <c:v>-1.3094972002515799</c:v>
                </c:pt>
                <c:pt idx="2704" formatCode="General">
                  <c:v>-1.31275347822539</c:v>
                </c:pt>
                <c:pt idx="2705" formatCode="General">
                  <c:v>-1.31601396659956</c:v>
                </c:pt>
                <c:pt idx="2706" formatCode="General">
                  <c:v>-1.3192786654598601</c:v>
                </c:pt>
                <c:pt idx="2707" formatCode="General">
                  <c:v>-1.3225475748917701</c:v>
                </c:pt>
                <c:pt idx="2708" formatCode="General">
                  <c:v>-1.32582069498049</c:v>
                </c:pt>
                <c:pt idx="2709" formatCode="General">
                  <c:v>-1.3290980258109499</c:v>
                </c:pt>
                <c:pt idx="2710" formatCode="General">
                  <c:v>-1.3323795674678001</c:v>
                </c:pt>
                <c:pt idx="2711" formatCode="General">
                  <c:v>-1.3356653200354001</c:v>
                </c:pt>
                <c:pt idx="2712" formatCode="General">
                  <c:v>-1.33895528359783</c:v>
                </c:pt>
                <c:pt idx="2713" formatCode="General">
                  <c:v>-1.34224945823889</c:v>
                </c:pt>
                <c:pt idx="2714" formatCode="General">
                  <c:v>-1.34554784404211</c:v>
                </c:pt>
                <c:pt idx="2715" formatCode="General">
                  <c:v>-1.34885044109073</c:v>
                </c:pt>
                <c:pt idx="2716" formatCode="General">
                  <c:v>-1.3521572494677201</c:v>
                </c:pt>
                <c:pt idx="2717" formatCode="General">
                  <c:v>-1.35546826925574</c:v>
                </c:pt>
                <c:pt idx="2718" formatCode="General">
                  <c:v>-1.35878350053721</c:v>
                </c:pt>
                <c:pt idx="2719" formatCode="General">
                  <c:v>-1.36210294339425</c:v>
                </c:pt>
                <c:pt idx="2720" formatCode="General">
                  <c:v>-1.3654265979086999</c:v>
                </c:pt>
                <c:pt idx="2721" formatCode="General">
                  <c:v>-1.3687544641623299</c:v>
                </c:pt>
                <c:pt idx="2722" formatCode="General">
                  <c:v>-1.3720865422373201</c:v>
                </c:pt>
                <c:pt idx="2723" formatCode="General">
                  <c:v>-1.37542283221581</c:v>
                </c:pt>
                <c:pt idx="2724" formatCode="General">
                  <c:v>-1.37876333417979</c:v>
                </c:pt>
                <c:pt idx="2725" formatCode="General">
                  <c:v>-1.3821080482110899</c:v>
                </c:pt>
                <c:pt idx="2726" formatCode="General">
                  <c:v>-1.38545697439139</c:v>
                </c:pt>
                <c:pt idx="2727" formatCode="General">
                  <c:v>-1.3888101128022301</c:v>
                </c:pt>
                <c:pt idx="2728" formatCode="General">
                  <c:v>-1.3921674635249599</c:v>
                </c:pt>
                <c:pt idx="2729" formatCode="General">
                  <c:v>-1.39552902664081</c:v>
                </c:pt>
                <c:pt idx="2730" formatCode="General">
                  <c:v>-1.3988948022308501</c:v>
                </c:pt>
                <c:pt idx="2731" formatCode="General">
                  <c:v>-1.40226479037597</c:v>
                </c:pt>
                <c:pt idx="2732" formatCode="General">
                  <c:v>-1.40563899115694</c:v>
                </c:pt>
                <c:pt idx="2733" formatCode="General">
                  <c:v>-1.40901740465436</c:v>
                </c:pt>
                <c:pt idx="2734" formatCode="General">
                  <c:v>-1.4124000309486699</c:v>
                </c:pt>
                <c:pt idx="2735" formatCode="General">
                  <c:v>-1.4157868701201599</c:v>
                </c:pt>
                <c:pt idx="2736" formatCode="General">
                  <c:v>-1.41917792224898</c:v>
                </c:pt>
                <c:pt idx="2737" formatCode="General">
                  <c:v>-1.42257318741511</c:v>
                </c:pt>
                <c:pt idx="2738" formatCode="General">
                  <c:v>-1.42597266569836</c:v>
                </c:pt>
                <c:pt idx="2739" formatCode="General">
                  <c:v>-1.4293763571784299</c:v>
                </c:pt>
                <c:pt idx="2740" formatCode="General">
                  <c:v>-1.4327842619348301</c:v>
                </c:pt>
                <c:pt idx="2741" formatCode="General">
                  <c:v>-1.43619638004692</c:v>
                </c:pt>
                <c:pt idx="2742" formatCode="General">
                  <c:v>-1.4396127115939199</c:v>
                </c:pt>
                <c:pt idx="2743" formatCode="General">
                  <c:v>-1.44303325665489</c:v>
                </c:pt>
                <c:pt idx="2744" formatCode="General">
                  <c:v>-1.4464580153087201</c:v>
                </c:pt>
                <c:pt idx="2745" formatCode="General">
                  <c:v>-1.44988698763416</c:v>
                </c:pt>
                <c:pt idx="2746" formatCode="General">
                  <c:v>-1.4533201737097099</c:v>
                </c:pt>
                <c:pt idx="2747" formatCode="General">
                  <c:v>-1.4567575736131699</c:v>
                </c:pt>
                <c:pt idx="2748" formatCode="General">
                  <c:v>-1.4601991874209499</c:v>
                </c:pt>
                <c:pt idx="2749" formatCode="General">
                  <c:v>-1.46364501520839</c:v>
                </c:pt>
                <c:pt idx="2750" formatCode="General">
                  <c:v>-1.46709505705064</c:v>
                </c:pt>
                <c:pt idx="2751" formatCode="General">
                  <c:v>-1.4705493130227301</c:v>
                </c:pt>
                <c:pt idx="2752" formatCode="General">
                  <c:v>-1.47400778319945</c:v>
                </c:pt>
                <c:pt idx="2753" formatCode="General">
                  <c:v>-1.47747046765547</c:v>
                </c:pt>
                <c:pt idx="2754" formatCode="General">
                  <c:v>-1.4809373664652601</c:v>
                </c:pt>
                <c:pt idx="2755" formatCode="General">
                  <c:v>-1.4844084797031201</c:v>
                </c:pt>
                <c:pt idx="2756" formatCode="General">
                  <c:v>-1.4878838074431799</c:v>
                </c:pt>
                <c:pt idx="2757" formatCode="General">
                  <c:v>-1.4913633497594001</c:v>
                </c:pt>
                <c:pt idx="2758" formatCode="General">
                  <c:v>-1.49484710672555</c:v>
                </c:pt>
                <c:pt idx="2759" formatCode="General">
                  <c:v>-1.49833507841525</c:v>
                </c:pt>
                <c:pt idx="2760" formatCode="General">
                  <c:v>-1.50182726490193</c:v>
                </c:pt>
                <c:pt idx="2761" formatCode="General">
                  <c:v>-1.5053236662588501</c:v>
                </c:pt>
                <c:pt idx="2762" formatCode="General">
                  <c:v>-1.5088242825591001</c:v>
                </c:pt>
                <c:pt idx="2763" formatCode="General">
                  <c:v>-1.5123291138755901</c:v>
                </c:pt>
                <c:pt idx="2764" formatCode="General">
                  <c:v>-1.51583816028106</c:v>
                </c:pt>
                <c:pt idx="2765" formatCode="General">
                  <c:v>-1.5193514218480699</c:v>
                </c:pt>
                <c:pt idx="2766" formatCode="General">
                  <c:v>-1.52286889864903</c:v>
                </c:pt>
                <c:pt idx="2767" formatCode="General">
                  <c:v>-1.5263905907561299</c:v>
                </c:pt>
                <c:pt idx="2768" formatCode="General">
                  <c:v>-1.5299164982414399</c:v>
                </c:pt>
                <c:pt idx="2769" formatCode="General">
                  <c:v>-1.5334466211768201</c:v>
                </c:pt>
                <c:pt idx="2770" formatCode="General">
                  <c:v>-1.5369809596339701</c:v>
                </c:pt>
                <c:pt idx="2771" formatCode="General">
                  <c:v>-1.5405195136844001</c:v>
                </c:pt>
                <c:pt idx="2772" formatCode="General">
                  <c:v>-1.5440622833994699</c:v>
                </c:pt>
                <c:pt idx="2773" formatCode="General">
                  <c:v>-1.54760926885036</c:v>
                </c:pt>
                <c:pt idx="2774" formatCode="General">
                  <c:v>-1.5511604701080499</c:v>
                </c:pt>
                <c:pt idx="2775" formatCode="General">
                  <c:v>-1.5547158872433899</c:v>
                </c:pt>
                <c:pt idx="2776" formatCode="General">
                  <c:v>-1.55827552032701</c:v>
                </c:pt>
                <c:pt idx="2777" formatCode="General">
                  <c:v>-1.5618393694294199</c:v>
                </c:pt>
                <c:pt idx="2778" formatCode="General">
                  <c:v>-1.5654074346217</c:v>
                </c:pt>
                <c:pt idx="2779" formatCode="General">
                  <c:v>-1.5689797159757</c:v>
                </c:pt>
                <c:pt idx="2780" formatCode="General">
                  <c:v>-1.5725562135631199</c:v>
                </c:pt>
                <c:pt idx="2781" formatCode="General">
                  <c:v>-1.57613692745543</c:v>
                </c:pt>
                <c:pt idx="2782" formatCode="General">
                  <c:v>-1.5797218577238801</c:v>
                </c:pt>
                <c:pt idx="2783" formatCode="General">
                  <c:v>-1.58331100443949</c:v>
                </c:pt>
                <c:pt idx="2784" formatCode="General">
                  <c:v>-1.5869043676730701</c:v>
                </c:pt>
                <c:pt idx="2785" formatCode="General">
                  <c:v>-1.59050194749518</c:v>
                </c:pt>
                <c:pt idx="2786" formatCode="General">
                  <c:v>-1.5941037439761701</c:v>
                </c:pt>
                <c:pt idx="2787" formatCode="General">
                  <c:v>-1.59770975718616</c:v>
                </c:pt>
                <c:pt idx="2788" formatCode="General">
                  <c:v>-1.6013199871950501</c:v>
                </c:pt>
                <c:pt idx="2789" formatCode="General">
                  <c:v>-1.6049344340725</c:v>
                </c:pt>
                <c:pt idx="2790" formatCode="General">
                  <c:v>-1.6085530978879701</c:v>
                </c:pt>
                <c:pt idx="2791" formatCode="General">
                  <c:v>-1.61217597871068</c:v>
                </c:pt>
                <c:pt idx="2792" formatCode="General">
                  <c:v>-1.6158030766096101</c:v>
                </c:pt>
                <c:pt idx="2793" formatCode="General">
                  <c:v>-1.6194343916535301</c:v>
                </c:pt>
                <c:pt idx="2794" formatCode="General">
                  <c:v>-1.62306992391099</c:v>
                </c:pt>
                <c:pt idx="2795" formatCode="General">
                  <c:v>-1.6267096734503099</c:v>
                </c:pt>
                <c:pt idx="2796" formatCode="General">
                  <c:v>-1.63035364033957</c:v>
                </c:pt>
                <c:pt idx="2797" formatCode="General">
                  <c:v>-1.6340018246466499</c:v>
                </c:pt>
                <c:pt idx="2798" formatCode="General">
                  <c:v>-1.63765422643917</c:v>
                </c:pt>
                <c:pt idx="2799" formatCode="General">
                  <c:v>-1.64131084578457</c:v>
                </c:pt>
                <c:pt idx="2800" formatCode="General">
                  <c:v>-1.64497168275002</c:v>
                </c:pt>
                <c:pt idx="2801" formatCode="General">
                  <c:v>-1.6486367374024899</c:v>
                </c:pt>
                <c:pt idx="2802" formatCode="General">
                  <c:v>-1.6523060098087201</c:v>
                </c:pt>
                <c:pt idx="2803" formatCode="General">
                  <c:v>-1.65597950003521</c:v>
                </c:pt>
                <c:pt idx="2804" formatCode="General">
                  <c:v>-1.6596572081482699</c:v>
                </c:pt>
                <c:pt idx="2805" formatCode="General">
                  <c:v>-1.6633391342139301</c:v>
                </c:pt>
                <c:pt idx="2806" formatCode="General">
                  <c:v>-1.6670252782980399</c:v>
                </c:pt>
                <c:pt idx="2807" formatCode="General">
                  <c:v>-1.67071564046622</c:v>
                </c:pt>
                <c:pt idx="2808" formatCode="General">
                  <c:v>-1.6744102207838301</c:v>
                </c:pt>
                <c:pt idx="2809" formatCode="General">
                  <c:v>-1.6781090193161099</c:v>
                </c:pt>
                <c:pt idx="2810" formatCode="General">
                  <c:v>-1.68181203612826</c:v>
                </c:pt>
                <c:pt idx="2811" formatCode="General">
                  <c:v>-1.6855192712856699</c:v>
                </c:pt>
                <c:pt idx="2812" formatCode="General">
                  <c:v>-1.6892307248545899</c:v>
                </c:pt>
                <c:pt idx="2813" formatCode="General">
                  <c:v>-1.69294639690138</c:v>
                </c:pt>
                <c:pt idx="2814" formatCode="General">
                  <c:v>-1.6966662874921801</c:v>
                </c:pt>
                <c:pt idx="2815" formatCode="General">
                  <c:v>-1.7003903966929801</c:v>
                </c:pt>
                <c:pt idx="2816" formatCode="General">
                  <c:v>-1.70411872456953</c:v>
                </c:pt>
                <c:pt idx="2817" formatCode="General">
                  <c:v>-1.7078512711874201</c:v>
                </c:pt>
                <c:pt idx="2818" formatCode="General">
                  <c:v>-1.7115880366120499</c:v>
                </c:pt>
                <c:pt idx="2819" formatCode="General">
                  <c:v>-1.71532902090863</c:v>
                </c:pt>
                <c:pt idx="2820" formatCode="General">
                  <c:v>-1.71907422414259</c:v>
                </c:pt>
                <c:pt idx="2821" formatCode="General">
                  <c:v>-1.7228236463794799</c:v>
                </c:pt>
                <c:pt idx="2822" formatCode="General">
                  <c:v>-1.7265772876846499</c:v>
                </c:pt>
                <c:pt idx="2823" formatCode="General">
                  <c:v>-1.73033514812328</c:v>
                </c:pt>
                <c:pt idx="2824" formatCode="General">
                  <c:v>-1.7340972277603599</c:v>
                </c:pt>
                <c:pt idx="2825" formatCode="General">
                  <c:v>-1.7378635266607101</c:v>
                </c:pt>
                <c:pt idx="2826" formatCode="General">
                  <c:v>-1.74163404488893</c:v>
                </c:pt>
                <c:pt idx="2827" formatCode="General">
                  <c:v>-1.74540878250948</c:v>
                </c:pt>
                <c:pt idx="2828" formatCode="General">
                  <c:v>-1.7491877395866</c:v>
                </c:pt>
                <c:pt idx="2829" formatCode="General">
                  <c:v>-1.7529709161843701</c:v>
                </c:pt>
                <c:pt idx="2830" formatCode="General">
                  <c:v>-1.7567583123666799</c:v>
                </c:pt>
                <c:pt idx="2831" formatCode="General">
                  <c:v>-1.7605499281972099</c:v>
                </c:pt>
                <c:pt idx="2832" formatCode="General">
                  <c:v>-1.7643457637394999</c:v>
                </c:pt>
                <c:pt idx="2833" formatCode="General">
                  <c:v>-1.76814581905687</c:v>
                </c:pt>
                <c:pt idx="2834" formatCode="General">
                  <c:v>-1.77195009421247</c:v>
                </c:pt>
                <c:pt idx="2835" formatCode="General">
                  <c:v>-1.77575858926926</c:v>
                </c:pt>
                <c:pt idx="2836" formatCode="General">
                  <c:v>-1.7795713042900301</c:v>
                </c:pt>
                <c:pt idx="2837" formatCode="General">
                  <c:v>-1.7833882393373699</c:v>
                </c:pt>
                <c:pt idx="2838" formatCode="General">
                  <c:v>-1.78720939447369</c:v>
                </c:pt>
                <c:pt idx="2839" formatCode="General">
                  <c:v>-1.7910347697612099</c:v>
                </c:pt>
                <c:pt idx="2840" formatCode="General">
                  <c:v>-1.7948643652615199</c:v>
                </c:pt>
                <c:pt idx="2841" formatCode="General">
                  <c:v>-1.7986981810328599</c:v>
                </c:pt>
                <c:pt idx="2842" formatCode="General">
                  <c:v>-1.8025362171316199</c:v>
                </c:pt>
                <c:pt idx="2843" formatCode="General">
                  <c:v>-1.80637847361411</c:v>
                </c:pt>
                <c:pt idx="2844" formatCode="General">
                  <c:v>-1.8102249505365799</c:v>
                </c:pt>
                <c:pt idx="2845" formatCode="General">
                  <c:v>-1.8140756479554001</c:v>
                </c:pt>
                <c:pt idx="2846" formatCode="General">
                  <c:v>-1.81793056592749</c:v>
                </c:pt>
                <c:pt idx="2847" formatCode="General">
                  <c:v>-1.8217897045098601</c:v>
                </c:pt>
                <c:pt idx="2848" formatCode="General">
                  <c:v>-1.8256530637594699</c:v>
                </c:pt>
                <c:pt idx="2849" formatCode="General">
                  <c:v>-1.8295206437332101</c:v>
                </c:pt>
                <c:pt idx="2850" formatCode="General">
                  <c:v>-1.8333924444879099</c:v>
                </c:pt>
                <c:pt idx="2851" formatCode="General">
                  <c:v>-1.83726846608037</c:v>
                </c:pt>
                <c:pt idx="2852" formatCode="General">
                  <c:v>-1.84114870856729</c:v>
                </c:pt>
                <c:pt idx="2853" formatCode="General">
                  <c:v>-1.8450331720053299</c:v>
                </c:pt>
                <c:pt idx="2854" formatCode="General">
                  <c:v>-1.8489218564510901</c:v>
                </c:pt>
                <c:pt idx="2855" formatCode="General">
                  <c:v>-1.8528147619611199</c:v>
                </c:pt>
                <c:pt idx="2856" formatCode="General">
                  <c:v>-1.8567118885918901</c:v>
                </c:pt>
                <c:pt idx="2857" formatCode="General">
                  <c:v>-1.86061323639983</c:v>
                </c:pt>
                <c:pt idx="2858" formatCode="General">
                  <c:v>-1.86451880544128</c:v>
                </c:pt>
                <c:pt idx="2859" formatCode="General">
                  <c:v>-1.8684285957725699</c:v>
                </c:pt>
                <c:pt idx="2860" formatCode="General">
                  <c:v>-1.8723426074499301</c:v>
                </c:pt>
                <c:pt idx="2861" formatCode="General">
                  <c:v>-1.87626084052953</c:v>
                </c:pt>
                <c:pt idx="2862" formatCode="General">
                  <c:v>-1.8801832950675099</c:v>
                </c:pt>
                <c:pt idx="2863" formatCode="General">
                  <c:v>-1.8841099711199301</c:v>
                </c:pt>
                <c:pt idx="2864" formatCode="General">
                  <c:v>-1.8880408687427901</c:v>
                </c:pt>
                <c:pt idx="2865" formatCode="General">
                  <c:v>-1.8919759879920299</c:v>
                </c:pt>
                <c:pt idx="2866" formatCode="General">
                  <c:v>-1.89591532892353</c:v>
                </c:pt>
                <c:pt idx="2867" formatCode="General">
                  <c:v>-1.89985889159313</c:v>
                </c:pt>
                <c:pt idx="2868" formatCode="General">
                  <c:v>-1.9038066760565899</c:v>
                </c:pt>
                <c:pt idx="2869" formatCode="General">
                  <c:v>-1.9077586823694801</c:v>
                </c:pt>
                <c:pt idx="2870" formatCode="General">
                  <c:v>-1.9117149105854301</c:v>
                </c:pt>
                <c:pt idx="2871" formatCode="General">
                  <c:v>-1.91567536075649</c:v>
                </c:pt>
                <c:pt idx="2872" formatCode="General">
                  <c:v>-1.9196400329368299</c:v>
                </c:pt>
                <c:pt idx="2873" formatCode="General">
                  <c:v>-1.92360892718257</c:v>
                </c:pt>
                <c:pt idx="2874" formatCode="General">
                  <c:v>-1.92758204354992</c:v>
                </c:pt>
                <c:pt idx="2875" formatCode="General">
                  <c:v>-1.93155938209512</c:v>
                </c:pt>
                <c:pt idx="2876" formatCode="General">
                  <c:v>-1.9355409428745101</c:v>
                </c:pt>
                <c:pt idx="2877" formatCode="General">
                  <c:v>-1.93952672594447</c:v>
                </c:pt>
                <c:pt idx="2878" formatCode="General">
                  <c:v>-1.9435167313614601</c:v>
                </c:pt>
                <c:pt idx="2879" formatCode="General">
                  <c:v>-1.9475109591819999</c:v>
                </c:pt>
                <c:pt idx="2880" formatCode="General">
                  <c:v>-1.9515094094626699</c:v>
                </c:pt>
                <c:pt idx="2881" formatCode="General">
                  <c:v>-1.95551208226013</c:v>
                </c:pt>
                <c:pt idx="2882" formatCode="General">
                  <c:v>-1.9595189776310999</c:v>
                </c:pt>
                <c:pt idx="2883" formatCode="General">
                  <c:v>-1.96353009563236</c:v>
                </c:pt>
                <c:pt idx="2884" formatCode="General">
                  <c:v>-1.9675454363207601</c:v>
                </c:pt>
                <c:pt idx="2885" formatCode="General">
                  <c:v>-1.9715649997532101</c:v>
                </c:pt>
                <c:pt idx="2886" formatCode="General">
                  <c:v>-1.9755887859867001</c:v>
                </c:pt>
                <c:pt idx="2887" formatCode="General">
                  <c:v>-1.9796167950782599</c:v>
                </c:pt>
                <c:pt idx="2888" formatCode="General">
                  <c:v>-1.98364902708502</c:v>
                </c:pt>
                <c:pt idx="2889" formatCode="General">
                  <c:v>-1.9876854820641401</c:v>
                </c:pt>
                <c:pt idx="2890" formatCode="General">
                  <c:v>-1.99172616007286</c:v>
                </c:pt>
                <c:pt idx="2891" formatCode="General">
                  <c:v>-1.9957710611685</c:v>
                </c:pt>
                <c:pt idx="2892" formatCode="General">
                  <c:v>-1.9998201854083</c:v>
                </c:pt>
                <c:pt idx="2893" formatCode="General">
                  <c:v>-2.0038735328482802</c:v>
                </c:pt>
                <c:pt idx="2894" formatCode="General">
                  <c:v>-2.0079311035434202</c:v>
                </c:pt>
                <c:pt idx="2895" formatCode="General">
                  <c:v>-2.0119928975485601</c:v>
                </c:pt>
                <c:pt idx="2896" formatCode="General">
                  <c:v>-2.0160589149183599</c:v>
                </c:pt>
                <c:pt idx="2897" formatCode="General">
                  <c:v>-2.02012915570735</c:v>
                </c:pt>
                <c:pt idx="2898" formatCode="General">
                  <c:v>-2.0242036199698501</c:v>
                </c:pt>
                <c:pt idx="2899" formatCode="General">
                  <c:v>-2.02828230776008</c:v>
                </c:pt>
                <c:pt idx="2900" formatCode="General">
                  <c:v>-2.0323652191320498</c:v>
                </c:pt>
                <c:pt idx="2901" formatCode="General">
                  <c:v>-2.03645235413962</c:v>
                </c:pt>
                <c:pt idx="2902" formatCode="General">
                  <c:v>-2.0405437128365098</c:v>
                </c:pt>
                <c:pt idx="2903" formatCode="General">
                  <c:v>-2.04463929527626</c:v>
                </c:pt>
                <c:pt idx="2904" formatCode="General">
                  <c:v>-2.0487391015122598</c:v>
                </c:pt>
                <c:pt idx="2905" formatCode="General">
                  <c:v>-2.05284313159772</c:v>
                </c:pt>
                <c:pt idx="2906" formatCode="General">
                  <c:v>-2.0569513855857098</c:v>
                </c:pt>
                <c:pt idx="2907" formatCode="General">
                  <c:v>-2.0610638635291298</c:v>
                </c:pt>
                <c:pt idx="2908" formatCode="General">
                  <c:v>-2.0651805654807198</c:v>
                </c:pt>
                <c:pt idx="2909" formatCode="General">
                  <c:v>-2.0693014914930599</c:v>
                </c:pt>
                <c:pt idx="2910" formatCode="General">
                  <c:v>-2.0734266416185698</c:v>
                </c:pt>
                <c:pt idx="2911" formatCode="General">
                  <c:v>-2.0775560159094999</c:v>
                </c:pt>
                <c:pt idx="2912" formatCode="General">
                  <c:v>-2.08168961441796</c:v>
                </c:pt>
                <c:pt idx="2913" formatCode="General">
                  <c:v>-2.0858274371958698</c:v>
                </c:pt>
                <c:pt idx="2914" formatCode="General">
                  <c:v>-2.0899694842942802</c:v>
                </c:pt>
                <c:pt idx="2915" formatCode="General">
                  <c:v>-2.0941157557631001</c:v>
                </c:pt>
                <c:pt idx="2916" formatCode="General">
                  <c:v>-2.0982662516520301</c:v>
                </c:pt>
                <c:pt idx="2917" formatCode="General">
                  <c:v>-2.1024209720106399</c:v>
                </c:pt>
                <c:pt idx="2918" formatCode="General">
                  <c:v>-2.1065799168883301</c:v>
                </c:pt>
                <c:pt idx="2919" formatCode="General">
                  <c:v>-2.1107430863343501</c:v>
                </c:pt>
                <c:pt idx="2920" formatCode="General">
                  <c:v>-2.1149104803978398</c:v>
                </c:pt>
                <c:pt idx="2921" formatCode="General">
                  <c:v>-2.1190820991280499</c:v>
                </c:pt>
                <c:pt idx="2922" formatCode="General">
                  <c:v>-2.1232579425744702</c:v>
                </c:pt>
                <c:pt idx="2923" formatCode="General">
                  <c:v>-2.1274380107864199</c:v>
                </c:pt>
                <c:pt idx="2924" formatCode="General">
                  <c:v>-2.1316223038130602</c:v>
                </c:pt>
                <c:pt idx="2925" formatCode="General">
                  <c:v>-2.13581082170343</c:v>
                </c:pt>
                <c:pt idx="2926" formatCode="General">
                  <c:v>-2.1400035645062898</c:v>
                </c:pt>
                <c:pt idx="2927" formatCode="General">
                  <c:v>-2.14420053226989</c:v>
                </c:pt>
                <c:pt idx="2928" formatCode="General">
                  <c:v>-2.1484017250423202</c:v>
                </c:pt>
                <c:pt idx="2929" formatCode="General">
                  <c:v>-2.15260714287162</c:v>
                </c:pt>
                <c:pt idx="2930" formatCode="General">
                  <c:v>-2.1568167858057601</c:v>
                </c:pt>
                <c:pt idx="2931" formatCode="General">
                  <c:v>-2.1610306538926198</c:v>
                </c:pt>
                <c:pt idx="2932" formatCode="General">
                  <c:v>-2.1652487471800499</c:v>
                </c:pt>
                <c:pt idx="2933" formatCode="General">
                  <c:v>-2.16947106571582</c:v>
                </c:pt>
                <c:pt idx="2934" formatCode="General">
                  <c:v>-2.1736976095476299</c:v>
                </c:pt>
                <c:pt idx="2935" formatCode="General">
                  <c:v>-2.1779283787231298</c:v>
                </c:pt>
                <c:pt idx="2936" formatCode="General">
                  <c:v>-2.18216337328988</c:v>
                </c:pt>
                <c:pt idx="2937" formatCode="General">
                  <c:v>-2.1864025932954001</c:v>
                </c:pt>
                <c:pt idx="2938" formatCode="General">
                  <c:v>-2.19064603878713</c:v>
                </c:pt>
                <c:pt idx="2939" formatCode="General">
                  <c:v>-2.1948937098124599</c:v>
                </c:pt>
                <c:pt idx="2940" formatCode="General">
                  <c:v>-2.1991456064186901</c:v>
                </c:pt>
                <c:pt idx="2941" formatCode="General">
                  <c:v>-2.2034017286530698</c:v>
                </c:pt>
                <c:pt idx="2942" formatCode="General">
                  <c:v>-2.2076620765627899</c:v>
                </c:pt>
                <c:pt idx="2943" formatCode="General">
                  <c:v>-2.2119266501949699</c:v>
                </c:pt>
                <c:pt idx="2944" formatCode="General">
                  <c:v>-2.21619544959665</c:v>
                </c:pt>
                <c:pt idx="2945" formatCode="General">
                  <c:v>-2.2204684748148402</c:v>
                </c:pt>
                <c:pt idx="2946" formatCode="General">
                  <c:v>-2.2247457258964398</c:v>
                </c:pt>
                <c:pt idx="2947" formatCode="General">
                  <c:v>-2.2290272028883198</c:v>
                </c:pt>
                <c:pt idx="2948" formatCode="General">
                  <c:v>-2.2333129058372601</c:v>
                </c:pt>
                <c:pt idx="2949" formatCode="General">
                  <c:v>-2.2376028347899202</c:v>
                </c:pt>
                <c:pt idx="2950" formatCode="General">
                  <c:v>-2.2418969897923602</c:v>
                </c:pt>
                <c:pt idx="2951" formatCode="General">
                  <c:v>-2.2461953708903302</c:v>
                </c:pt>
                <c:pt idx="2952" formatCode="General">
                  <c:v>-2.25049797812951</c:v>
                </c:pt>
                <c:pt idx="2953" formatCode="General">
                  <c:v>-2.2548048115555401</c:v>
                </c:pt>
                <c:pt idx="2954" formatCode="General">
                  <c:v>-2.259115871214</c:v>
                </c:pt>
                <c:pt idx="2955" formatCode="General">
                  <c:v>-2.2634311571504</c:v>
                </c:pt>
                <c:pt idx="2956" formatCode="General">
                  <c:v>-2.2677506694102201</c:v>
                </c:pt>
                <c:pt idx="2957" formatCode="General">
                  <c:v>-2.2720744080388702</c:v>
                </c:pt>
                <c:pt idx="2958" formatCode="General">
                  <c:v>-2.2764023730816998</c:v>
                </c:pt>
                <c:pt idx="2959" formatCode="General">
                  <c:v>-2.28073456458403</c:v>
                </c:pt>
                <c:pt idx="2960" formatCode="General">
                  <c:v>-2.2850709825910802</c:v>
                </c:pt>
                <c:pt idx="2961" formatCode="General">
                  <c:v>-2.28941162714806</c:v>
                </c:pt>
                <c:pt idx="2962" formatCode="General">
                  <c:v>-2.29375649829979</c:v>
                </c:pt>
                <c:pt idx="2963" formatCode="General">
                  <c:v>-2.2981055960907502</c:v>
                </c:pt>
                <c:pt idx="2964" formatCode="General">
                  <c:v>-2.3024589205653099</c:v>
                </c:pt>
                <c:pt idx="2965" formatCode="General">
                  <c:v>-2.3068164717677599</c:v>
                </c:pt>
                <c:pt idx="2966" formatCode="General">
                  <c:v>-2.3111782497422602</c:v>
                </c:pt>
                <c:pt idx="2967" formatCode="General">
                  <c:v>-2.3155442545329001</c:v>
                </c:pt>
                <c:pt idx="2968" formatCode="General">
                  <c:v>-2.31991448618367</c:v>
                </c:pt>
                <c:pt idx="2969" formatCode="General">
                  <c:v>-2.32428894473846</c:v>
                </c:pt>
                <c:pt idx="2970" formatCode="General">
                  <c:v>-2.3286676302410498</c:v>
                </c:pt>
                <c:pt idx="2971" formatCode="General">
                  <c:v>-2.33305054273514</c:v>
                </c:pt>
                <c:pt idx="2972" formatCode="General">
                  <c:v>-2.3374376822643201</c:v>
                </c:pt>
                <c:pt idx="2973" formatCode="General">
                  <c:v>-2.3418290488720901</c:v>
                </c:pt>
                <c:pt idx="2974" formatCode="General">
                  <c:v>-2.3462246426020599</c:v>
                </c:pt>
                <c:pt idx="2975" formatCode="General">
                  <c:v>-2.3506244634990701</c:v>
                </c:pt>
                <c:pt idx="2976" formatCode="General">
                  <c:v>-2.3550285116084502</c:v>
                </c:pt>
                <c:pt idx="2977" formatCode="General">
                  <c:v>-2.3594367869753201</c:v>
                </c:pt>
                <c:pt idx="2978" formatCode="General">
                  <c:v>-2.36384928964458</c:v>
                </c:pt>
                <c:pt idx="2979" formatCode="General">
                  <c:v>-2.36826601966089</c:v>
                </c:pt>
                <c:pt idx="2980" formatCode="General">
                  <c:v>-2.3726869770686698</c:v>
                </c:pt>
                <c:pt idx="2981" formatCode="General">
                  <c:v>-2.37711216191212</c:v>
                </c:pt>
                <c:pt idx="2982" formatCode="General">
                  <c:v>-2.3815415742352299</c:v>
                </c:pt>
                <c:pt idx="2983" formatCode="General">
                  <c:v>-2.3859752140817401</c:v>
                </c:pt>
                <c:pt idx="2984" formatCode="General">
                  <c:v>-2.3904130814951499</c:v>
                </c:pt>
                <c:pt idx="2985" formatCode="General">
                  <c:v>-2.39485517651877</c:v>
                </c:pt>
                <c:pt idx="2986" formatCode="General">
                  <c:v>-2.3993014991956501</c:v>
                </c:pt>
                <c:pt idx="2987" formatCode="General">
                  <c:v>-2.40375204956861</c:v>
                </c:pt>
                <c:pt idx="2988" formatCode="General">
                  <c:v>-2.4082068276802699</c:v>
                </c:pt>
                <c:pt idx="2989" formatCode="General">
                  <c:v>-2.41266583357298</c:v>
                </c:pt>
                <c:pt idx="2990" formatCode="General">
                  <c:v>-2.4171290672888999</c:v>
                </c:pt>
                <c:pt idx="2991" formatCode="General">
                  <c:v>-2.4215965288699302</c:v>
                </c:pt>
                <c:pt idx="2992" formatCode="General">
                  <c:v>-2.42606821835777</c:v>
                </c:pt>
                <c:pt idx="2993" formatCode="General">
                  <c:v>-2.4305441357937498</c:v>
                </c:pt>
                <c:pt idx="2994" formatCode="General">
                  <c:v>-2.4350242812188898</c:v>
                </c:pt>
                <c:pt idx="2995" formatCode="General">
                  <c:v>-2.4395086546740501</c:v>
                </c:pt>
                <c:pt idx="2996" formatCode="General">
                  <c:v>-2.44399725619988</c:v>
                </c:pt>
                <c:pt idx="2997" formatCode="General">
                  <c:v>-2.4484900858371099</c:v>
                </c:pt>
                <c:pt idx="2998" formatCode="General">
                  <c:v>-2.4529871436268298</c:v>
                </c:pt>
                <c:pt idx="2999" formatCode="General">
                  <c:v>-2.4574884296102102</c:v>
                </c:pt>
                <c:pt idx="3000" formatCode="General">
                  <c:v>-2.4619939438285101</c:v>
                </c:pt>
                <c:pt idx="3001" formatCode="General">
                  <c:v>-2.4665036863230099</c:v>
                </c:pt>
                <c:pt idx="3002" formatCode="General">
                  <c:v>-2.4710176571350599</c:v>
                </c:pt>
                <c:pt idx="3003" formatCode="General">
                  <c:v>-2.4755358563060699</c:v>
                </c:pt>
                <c:pt idx="3004" formatCode="General">
                  <c:v>-2.4800582838774701</c:v>
                </c:pt>
                <c:pt idx="3005" formatCode="General">
                  <c:v>-2.4845849398907802</c:v>
                </c:pt>
                <c:pt idx="3006" formatCode="General">
                  <c:v>-2.48911582438754</c:v>
                </c:pt>
                <c:pt idx="3007" formatCode="General">
                  <c:v>-2.4936509374093698</c:v>
                </c:pt>
                <c:pt idx="3008" formatCode="General">
                  <c:v>-2.4981902789978001</c:v>
                </c:pt>
                <c:pt idx="3009" formatCode="General">
                  <c:v>-2.5027338491941</c:v>
                </c:pt>
                <c:pt idx="3010" formatCode="General">
                  <c:v>-2.5072816480395099</c:v>
                </c:pt>
                <c:pt idx="3011" formatCode="General">
                  <c:v>-2.5118336755752502</c:v>
                </c:pt>
                <c:pt idx="3012" formatCode="General">
                  <c:v>-2.5163899318425602</c:v>
                </c:pt>
                <c:pt idx="3013" formatCode="General">
                  <c:v>-2.5209504168826702</c:v>
                </c:pt>
                <c:pt idx="3014" formatCode="General">
                  <c:v>-2.52551513073682</c:v>
                </c:pt>
                <c:pt idx="3015" formatCode="General">
                  <c:v>-2.5300840734462402</c:v>
                </c:pt>
                <c:pt idx="3016" formatCode="General">
                  <c:v>-2.5346572450521698</c:v>
                </c:pt>
                <c:pt idx="3017" formatCode="General">
                  <c:v>-2.5392346455958399</c:v>
                </c:pt>
                <c:pt idx="3018" formatCode="General">
                  <c:v>-2.54381627511852</c:v>
                </c:pt>
                <c:pt idx="3019" formatCode="General">
                  <c:v>-2.54840213366142</c:v>
                </c:pt>
                <c:pt idx="3020" formatCode="General">
                  <c:v>-2.5529922212658098</c:v>
                </c:pt>
                <c:pt idx="3021" formatCode="General">
                  <c:v>-2.5575865379723899</c:v>
                </c:pt>
                <c:pt idx="3022" formatCode="General">
                  <c:v>-2.5621850838210101</c:v>
                </c:pt>
                <c:pt idx="3023" formatCode="General">
                  <c:v>-2.5667878588512298</c:v>
                </c:pt>
                <c:pt idx="3024" formatCode="General">
                  <c:v>-2.5713948631024901</c:v>
                </c:pt>
                <c:pt idx="3025" formatCode="General">
                  <c:v>-2.57600609661413</c:v>
                </c:pt>
                <c:pt idx="3026" formatCode="General">
                  <c:v>-2.5806215594254001</c:v>
                </c:pt>
                <c:pt idx="3027" formatCode="General">
                  <c:v>-2.5852412515754999</c:v>
                </c:pt>
                <c:pt idx="3028" formatCode="General">
                  <c:v>-2.58986517310354</c:v>
                </c:pt>
                <c:pt idx="3029" formatCode="General">
                  <c:v>-2.5944933240485599</c:v>
                </c:pt>
                <c:pt idx="3030" formatCode="General">
                  <c:v>-2.5991257044495399</c:v>
                </c:pt>
                <c:pt idx="3031" formatCode="General">
                  <c:v>-2.6037623143453699</c:v>
                </c:pt>
                <c:pt idx="3032" formatCode="General">
                  <c:v>-2.60840315377488</c:v>
                </c:pt>
                <c:pt idx="3033" formatCode="General">
                  <c:v>-2.6130482227768201</c:v>
                </c:pt>
                <c:pt idx="3034" formatCode="General">
                  <c:v>-2.6176975213898799</c:v>
                </c:pt>
                <c:pt idx="3035" formatCode="General">
                  <c:v>-2.6223510496526599</c:v>
                </c:pt>
                <c:pt idx="3036" formatCode="General">
                  <c:v>-2.6270088076036999</c:v>
                </c:pt>
                <c:pt idx="3037" formatCode="General">
                  <c:v>-2.6316707952814502</c:v>
                </c:pt>
                <c:pt idx="3038" formatCode="General">
                  <c:v>-2.6363370127243102</c:v>
                </c:pt>
                <c:pt idx="3039" formatCode="General">
                  <c:v>-2.6410074599705999</c:v>
                </c:pt>
                <c:pt idx="3040" formatCode="General">
                  <c:v>-2.6456821370585502</c:v>
                </c:pt>
                <c:pt idx="3041" formatCode="General">
                  <c:v>-2.6503610440263401</c:v>
                </c:pt>
                <c:pt idx="3042" formatCode="General">
                  <c:v>-2.65504418091207</c:v>
                </c:pt>
                <c:pt idx="3043" formatCode="General">
                  <c:v>-2.65973154775376</c:v>
                </c:pt>
                <c:pt idx="3044" formatCode="General">
                  <c:v>-2.66442314458937</c:v>
                </c:pt>
                <c:pt idx="3045" formatCode="General">
                  <c:v>-2.66911897145678</c:v>
                </c:pt>
                <c:pt idx="3046" formatCode="General">
                  <c:v>-2.6738190283937802</c:v>
                </c:pt>
                <c:pt idx="3047" formatCode="General">
                  <c:v>-2.6785233154381198</c:v>
                </c:pt>
                <c:pt idx="3048" formatCode="General">
                  <c:v>-2.6832318326271598</c:v>
                </c:pt>
                <c:pt idx="3049" formatCode="General">
                  <c:v>-2.68794457999799</c:v>
                </c:pt>
                <c:pt idx="3050" formatCode="General">
                  <c:v>-2.6926615575876398</c:v>
                </c:pt>
                <c:pt idx="3051" formatCode="General">
                  <c:v>-2.69738276543309</c:v>
                </c:pt>
                <c:pt idx="3052" formatCode="General">
                  <c:v>-2.70210820357131</c:v>
                </c:pt>
                <c:pt idx="3053" formatCode="General">
                  <c:v>-2.7068378720390802</c:v>
                </c:pt>
                <c:pt idx="3054" formatCode="General">
                  <c:v>-2.7115717708729998</c:v>
                </c:pt>
                <c:pt idx="3055" formatCode="General">
                  <c:v>-2.7163099001095499</c:v>
                </c:pt>
                <c:pt idx="3056" formatCode="General">
                  <c:v>-2.7210522597851399</c:v>
                </c:pt>
                <c:pt idx="3057" formatCode="General">
                  <c:v>-2.7257988499360901</c:v>
                </c:pt>
                <c:pt idx="3058" formatCode="General">
                  <c:v>-2.7305496705986201</c:v>
                </c:pt>
                <c:pt idx="3059" formatCode="General">
                  <c:v>-2.73530472180888</c:v>
                </c:pt>
                <c:pt idx="3060" formatCode="General">
                  <c:v>-2.74006400360292</c:v>
                </c:pt>
                <c:pt idx="3061" formatCode="General">
                  <c:v>-2.74482751601668</c:v>
                </c:pt>
                <c:pt idx="3062" formatCode="General">
                  <c:v>-2.74959525908606</c:v>
                </c:pt>
                <c:pt idx="3063" formatCode="General">
                  <c:v>-2.7543672328468101</c:v>
                </c:pt>
                <c:pt idx="3064" formatCode="General">
                  <c:v>-2.7591434373346502</c:v>
                </c:pt>
                <c:pt idx="3065" formatCode="General">
                  <c:v>-2.76392387258517</c:v>
                </c:pt>
                <c:pt idx="3066" formatCode="General">
                  <c:v>-2.7687085386338901</c:v>
                </c:pt>
                <c:pt idx="3067" formatCode="General">
                  <c:v>-2.7734974355162301</c:v>
                </c:pt>
                <c:pt idx="3068" formatCode="General">
                  <c:v>-2.7782905632675199</c:v>
                </c:pt>
                <c:pt idx="3069" formatCode="General">
                  <c:v>-2.7830879219230198</c:v>
                </c:pt>
                <c:pt idx="3070" formatCode="General">
                  <c:v>-2.7878895115178799</c:v>
                </c:pt>
                <c:pt idx="3071" formatCode="General">
                  <c:v>-2.7926953320871699</c:v>
                </c:pt>
                <c:pt idx="3072" formatCode="General">
                  <c:v>-2.7975053836658601</c:v>
                </c:pt>
                <c:pt idx="3073" formatCode="General">
                  <c:v>-2.8023196662888501</c:v>
                </c:pt>
                <c:pt idx="3074" formatCode="General">
                  <c:v>-2.8071381799906501</c:v>
                </c:pt>
                <c:pt idx="3075" formatCode="General">
                  <c:v>-2.81196092480543</c:v>
                </c:pt>
                <c:pt idx="3076" formatCode="General">
                  <c:v>-2.8167879007672201</c:v>
                </c:pt>
                <c:pt idx="3077" formatCode="General">
                  <c:v>-2.8216191079099402</c:v>
                </c:pt>
                <c:pt idx="3078" formatCode="General">
                  <c:v>-2.8264545462673798</c:v>
                </c:pt>
                <c:pt idx="3079" formatCode="General">
                  <c:v>-2.8312942158732102</c:v>
                </c:pt>
                <c:pt idx="3080" formatCode="General">
                  <c:v>-2.8361381167609898</c:v>
                </c:pt>
                <c:pt idx="3081" formatCode="General">
                  <c:v>-2.84098624896414</c:v>
                </c:pt>
                <c:pt idx="3082" formatCode="General">
                  <c:v>-2.84583861251597</c:v>
                </c:pt>
                <c:pt idx="3083" formatCode="General">
                  <c:v>-2.8506952074498599</c:v>
                </c:pt>
                <c:pt idx="3084" formatCode="General">
                  <c:v>-2.8555560337996702</c:v>
                </c:pt>
                <c:pt idx="3085" formatCode="General">
                  <c:v>-2.8604210915993198</c:v>
                </c:pt>
                <c:pt idx="3086" formatCode="General">
                  <c:v>-2.8652903808826</c:v>
                </c:pt>
                <c:pt idx="3087" formatCode="General">
                  <c:v>-2.8701639016832199</c:v>
                </c:pt>
                <c:pt idx="3088" formatCode="General">
                  <c:v>-2.8750416540348001</c:v>
                </c:pt>
                <c:pt idx="3089" formatCode="General">
                  <c:v>-2.8799236379708701</c:v>
                </c:pt>
                <c:pt idx="3090" formatCode="General">
                  <c:v>-2.8848098535248599</c:v>
                </c:pt>
                <c:pt idx="3091" formatCode="General">
                  <c:v>-2.8897003007301101</c:v>
                </c:pt>
                <c:pt idx="3092" formatCode="General">
                  <c:v>-2.8945949796198498</c:v>
                </c:pt>
                <c:pt idx="3093" formatCode="General">
                  <c:v>-2.89949389022724</c:v>
                </c:pt>
                <c:pt idx="3094" formatCode="General">
                  <c:v>-2.9043970325853499</c:v>
                </c:pt>
                <c:pt idx="3095" formatCode="General">
                  <c:v>-2.9093044067271201</c:v>
                </c:pt>
                <c:pt idx="3096" formatCode="General">
                  <c:v>-2.9142160126854302</c:v>
                </c:pt>
                <c:pt idx="3097" formatCode="General">
                  <c:v>-2.9191318504930699</c:v>
                </c:pt>
                <c:pt idx="3098" formatCode="General">
                  <c:v>-2.9240519201827002</c:v>
                </c:pt>
                <c:pt idx="3099" formatCode="General">
                  <c:v>-2.92897622178692</c:v>
                </c:pt>
                <c:pt idx="3100" formatCode="General">
                  <c:v>-2.93390475533822</c:v>
                </c:pt>
                <c:pt idx="3101" formatCode="General">
                  <c:v>-2.9388375208690198</c:v>
                </c:pt>
                <c:pt idx="3102" formatCode="General">
                  <c:v>-2.9437745184118298</c:v>
                </c:pt>
                <c:pt idx="3103" formatCode="General">
                  <c:v>-2.9487157479996098</c:v>
                </c:pt>
                <c:pt idx="3104" formatCode="General">
                  <c:v>-2.9536612096652801</c:v>
                </c:pt>
                <c:pt idx="3105" formatCode="General">
                  <c:v>-2.9586109034417398</c:v>
                </c:pt>
                <c:pt idx="3106" formatCode="General">
                  <c:v>-2.9635648293618</c:v>
                </c:pt>
                <c:pt idx="3107" formatCode="General">
                  <c:v>-2.9685229874582202</c:v>
                </c:pt>
                <c:pt idx="3108" formatCode="General">
                  <c:v>-2.9734853777637</c:v>
                </c:pt>
                <c:pt idx="3109" formatCode="General">
                  <c:v>-2.9784520003108601</c:v>
                </c:pt>
                <c:pt idx="3110" formatCode="General">
                  <c:v>-2.9834228551322801</c:v>
                </c:pt>
                <c:pt idx="3111" formatCode="General">
                  <c:v>-2.9883979422604598</c:v>
                </c:pt>
                <c:pt idx="3112" formatCode="General">
                  <c:v>-2.9933772617278498</c:v>
                </c:pt>
                <c:pt idx="3113" formatCode="General">
                  <c:v>-2.9983608135668298</c:v>
                </c:pt>
                <c:pt idx="3114" formatCode="General">
                  <c:v>-3.0033485978096199</c:v>
                </c:pt>
                <c:pt idx="3115" formatCode="General">
                  <c:v>-3.0083406144879401</c:v>
                </c:pt>
                <c:pt idx="3116" formatCode="General">
                  <c:v>-3.0133368636332301</c:v>
                </c:pt>
                <c:pt idx="3117" formatCode="General">
                  <c:v>-3.01833734527689</c:v>
                </c:pt>
                <c:pt idx="3118" formatCode="General">
                  <c:v>-3.02334205945025</c:v>
                </c:pt>
                <c:pt idx="3119" formatCode="General">
                  <c:v>-3.02835100618459</c:v>
                </c:pt>
                <c:pt idx="3120" formatCode="General">
                  <c:v>-3.03336418551114</c:v>
                </c:pt>
                <c:pt idx="3121" formatCode="General">
                  <c:v>-3.03838159746106</c:v>
                </c:pt>
                <c:pt idx="3122" formatCode="General">
                  <c:v>-3.0434032420654602</c:v>
                </c:pt>
                <c:pt idx="3123" formatCode="General">
                  <c:v>-3.0484291193553998</c:v>
                </c:pt>
                <c:pt idx="3124" formatCode="General">
                  <c:v>-3.0534592293618701</c:v>
                </c:pt>
                <c:pt idx="3125" formatCode="General">
                  <c:v>-3.0584935721158</c:v>
                </c:pt>
                <c:pt idx="3126" formatCode="General">
                  <c:v>-3.0635321476480901</c:v>
                </c:pt>
                <c:pt idx="3127" formatCode="General">
                  <c:v>-3.0685749559895501</c:v>
                </c:pt>
                <c:pt idx="3128" formatCode="General">
                  <c:v>-3.0736219971709602</c:v>
                </c:pt>
                <c:pt idx="3129" formatCode="General">
                  <c:v>-3.0786732712230198</c:v>
                </c:pt>
                <c:pt idx="3130" formatCode="General">
                  <c:v>-3.0837287781763201</c:v>
                </c:pt>
                <c:pt idx="3131" formatCode="General">
                  <c:v>-3.0887885180613202</c:v>
                </c:pt>
                <c:pt idx="3132" formatCode="General">
                  <c:v>-3.09385249090841</c:v>
                </c:pt>
                <c:pt idx="3133" formatCode="General">
                  <c:v>-3.09892069674788</c:v>
                </c:pt>
                <c:pt idx="3134" formatCode="General">
                  <c:v>-3.10399313560993</c:v>
                </c:pt>
                <c:pt idx="3135" formatCode="General">
                  <c:v>-3.1090698075246901</c:v>
                </c:pt>
                <c:pt idx="3136" formatCode="General">
                  <c:v>-3.1141507125221799</c:v>
                </c:pt>
                <c:pt idx="3137" formatCode="General">
                  <c:v>-3.1192358506323599</c:v>
                </c:pt>
                <c:pt idx="3138" formatCode="General">
                  <c:v>-3.1243252218850799</c:v>
                </c:pt>
                <c:pt idx="3139" formatCode="General">
                  <c:v>-3.1294188263101099</c:v>
                </c:pt>
                <c:pt idx="3140" formatCode="General">
                  <c:v>-3.1345166639371298</c:v>
                </c:pt>
                <c:pt idx="3141" formatCode="General">
                  <c:v>-3.13961873479575</c:v>
                </c:pt>
                <c:pt idx="3142" formatCode="General">
                  <c:v>-3.1447250389154702</c:v>
                </c:pt>
                <c:pt idx="3143" formatCode="General">
                  <c:v>-3.1498355763257102</c:v>
                </c:pt>
                <c:pt idx="3144" formatCode="General">
                  <c:v>-3.1549503470558</c:v>
                </c:pt>
                <c:pt idx="3145" formatCode="General">
                  <c:v>-3.16006935113501</c:v>
                </c:pt>
                <c:pt idx="3146" formatCode="General">
                  <c:v>-3.1651925885924701</c:v>
                </c:pt>
                <c:pt idx="3147" formatCode="General">
                  <c:v>-3.17032005945727</c:v>
                </c:pt>
                <c:pt idx="3148" formatCode="General">
                  <c:v>-3.1754517637583999</c:v>
                </c:pt>
                <c:pt idx="3149" formatCode="General">
                  <c:v>-3.1805877015247401</c:v>
                </c:pt>
                <c:pt idx="3150" formatCode="General">
                  <c:v>-3.1857278727851202</c:v>
                </c:pt>
                <c:pt idx="3151" formatCode="General">
                  <c:v>-3.1908722775682499</c:v>
                </c:pt>
                <c:pt idx="3152" formatCode="General">
                  <c:v>-3.1960209159027699</c:v>
                </c:pt>
                <c:pt idx="3153" formatCode="General">
                  <c:v>-3.2011737878172299</c:v>
                </c:pt>
                <c:pt idx="3154" formatCode="General">
                  <c:v>-3.2063308933405499</c:v>
                </c:pt>
                <c:pt idx="3155" formatCode="General">
                  <c:v>-3.21149223250214</c:v>
                </c:pt>
                <c:pt idx="3156" formatCode="General">
                  <c:v>-3.21665780533132</c:v>
                </c:pt>
                <c:pt idx="3157" formatCode="General">
                  <c:v>-3.2218276118573401</c:v>
                </c:pt>
                <c:pt idx="3158" formatCode="General">
                  <c:v>-3.2270016521093798</c:v>
                </c:pt>
                <c:pt idx="3159" formatCode="General">
                  <c:v>-3.2321799261165101</c:v>
                </c:pt>
                <c:pt idx="3160" formatCode="General">
                  <c:v>-3.23736243390774</c:v>
                </c:pt>
                <c:pt idx="3161" formatCode="General">
                  <c:v>-3.2425491755119902</c:v>
                </c:pt>
                <c:pt idx="3162" formatCode="General">
                  <c:v>-3.2477401509580801</c:v>
                </c:pt>
                <c:pt idx="3163" formatCode="General">
                  <c:v>-3.2529353602747899</c:v>
                </c:pt>
                <c:pt idx="3164" formatCode="General">
                  <c:v>-3.25813480349077</c:v>
                </c:pt>
                <c:pt idx="3165" formatCode="General">
                  <c:v>-3.2633384806346299</c:v>
                </c:pt>
                <c:pt idx="3166" formatCode="General">
                  <c:v>-3.2685463917348598</c:v>
                </c:pt>
                <c:pt idx="3167" formatCode="General">
                  <c:v>-3.2737585368199</c:v>
                </c:pt>
                <c:pt idx="3168" formatCode="General">
                  <c:v>-3.2789749159180799</c:v>
                </c:pt>
                <c:pt idx="3169" formatCode="General">
                  <c:v>-3.2841955290576701</c:v>
                </c:pt>
                <c:pt idx="3170" formatCode="General">
                  <c:v>-3.2894203762668401</c:v>
                </c:pt>
                <c:pt idx="3171" formatCode="General">
                  <c:v>-3.29464945757368</c:v>
                </c:pt>
                <c:pt idx="3172" formatCode="General">
                  <c:v>-3.2998827730062299</c:v>
                </c:pt>
                <c:pt idx="3173" formatCode="General">
                  <c:v>-3.3051203225923902</c:v>
                </c:pt>
                <c:pt idx="3174" formatCode="General">
                  <c:v>-3.3103621063600301</c:v>
                </c:pt>
                <c:pt idx="3175" formatCode="General">
                  <c:v>-3.3156081243369102</c:v>
                </c:pt>
                <c:pt idx="3176" formatCode="General">
                  <c:v>-3.3208583765506998</c:v>
                </c:pt>
                <c:pt idx="3177" formatCode="General">
                  <c:v>-3.32611286302902</c:v>
                </c:pt>
                <c:pt idx="3178" formatCode="General">
                  <c:v>-3.3313715837992</c:v>
                </c:pt>
                <c:pt idx="3179" formatCode="General">
                  <c:v>-3.3366345388883198</c:v>
                </c:pt>
                <c:pt idx="3180" formatCode="General">
                  <c:v>-3.3419017283233901</c:v>
                </c:pt>
                <c:pt idx="3181" formatCode="General">
                  <c:v>-3.3471731521313801</c:v>
                </c:pt>
                <c:pt idx="3182" formatCode="General">
                  <c:v>-3.35244881033924</c:v>
                </c:pt>
                <c:pt idx="3183" formatCode="General">
                  <c:v>-3.3577287029738199</c:v>
                </c:pt>
                <c:pt idx="3184" formatCode="General">
                  <c:v>-3.3630128300619599</c:v>
                </c:pt>
                <c:pt idx="3185" formatCode="General">
                  <c:v>-3.3683011916304402</c:v>
                </c:pt>
                <c:pt idx="3186" formatCode="General">
                  <c:v>-3.3735937877059898</c:v>
                </c:pt>
                <c:pt idx="3187" formatCode="General">
                  <c:v>-3.3788906183153098</c:v>
                </c:pt>
                <c:pt idx="3188" formatCode="General">
                  <c:v>-3.3841916834850099</c:v>
                </c:pt>
                <c:pt idx="3189" formatCode="General">
                  <c:v>-3.3894969832417101</c:v>
                </c:pt>
                <c:pt idx="3190" formatCode="General">
                  <c:v>-3.39480651761188</c:v>
                </c:pt>
                <c:pt idx="3191" formatCode="General">
                  <c:v>-3.4001202866215801</c:v>
                </c:pt>
                <c:pt idx="3192" formatCode="General">
                  <c:v>-3.4054382902966802</c:v>
                </c:pt>
                <c:pt idx="3193" formatCode="General">
                  <c:v>-3.41076052866303</c:v>
                </c:pt>
                <c:pt idx="3194" formatCode="General">
                  <c:v>-3.4160870017464702</c:v>
                </c:pt>
                <c:pt idx="3195" formatCode="General">
                  <c:v>-3.4214177095728799</c:v>
                </c:pt>
                <c:pt idx="3196" formatCode="General">
                  <c:v>-3.4267526521681</c:v>
                </c:pt>
                <c:pt idx="3197" formatCode="General">
                  <c:v>-3.4320918295579999</c:v>
                </c:pt>
                <c:pt idx="3198" formatCode="General">
                  <c:v>-3.4374352417684499</c:v>
                </c:pt>
                <c:pt idx="3199" formatCode="General">
                  <c:v>-3.4427828888252998</c:v>
                </c:pt>
                <c:pt idx="3200" formatCode="General">
                  <c:v>-3.4481347707544199</c:v>
                </c:pt>
                <c:pt idx="3201" formatCode="General">
                  <c:v>-3.4534908875816801</c:v>
                </c:pt>
                <c:pt idx="3202" formatCode="General">
                  <c:v>-3.4588512393326201</c:v>
                </c:pt>
                <c:pt idx="3203" formatCode="General">
                  <c:v>-3.4642158260323601</c:v>
                </c:pt>
                <c:pt idx="3204" formatCode="General">
                  <c:v>-3.4695846477058798</c:v>
                </c:pt>
                <c:pt idx="3205" formatCode="General">
                  <c:v>-3.4749577043780899</c:v>
                </c:pt>
                <c:pt idx="3206" formatCode="General">
                  <c:v>-3.4803349960738101</c:v>
                </c:pt>
                <c:pt idx="3207" formatCode="General">
                  <c:v>-3.4857165228177802</c:v>
                </c:pt>
                <c:pt idx="3208" formatCode="General">
                  <c:v>-3.49110228463462</c:v>
                </c:pt>
                <c:pt idx="3209" formatCode="General">
                  <c:v>-3.4964922815489001</c:v>
                </c:pt>
                <c:pt idx="3210" formatCode="General">
                  <c:v>-3.5018865135850601</c:v>
                </c:pt>
                <c:pt idx="3211" formatCode="General">
                  <c:v>-3.5072849807674999</c:v>
                </c:pt>
                <c:pt idx="3212" formatCode="General">
                  <c:v>-3.5126876831204799</c:v>
                </c:pt>
                <c:pt idx="3213" formatCode="General">
                  <c:v>-3.5180946206682</c:v>
                </c:pt>
                <c:pt idx="3214" formatCode="General">
                  <c:v>-3.52350579343477</c:v>
                </c:pt>
                <c:pt idx="3215" formatCode="General">
                  <c:v>-3.5289212014442102</c:v>
                </c:pt>
                <c:pt idx="3216" formatCode="General">
                  <c:v>-3.5343408447204401</c:v>
                </c:pt>
                <c:pt idx="3217" formatCode="General">
                  <c:v>-3.53976472328729</c:v>
                </c:pt>
                <c:pt idx="3218" formatCode="General">
                  <c:v>-3.54519283716852</c:v>
                </c:pt>
                <c:pt idx="3219" formatCode="General">
                  <c:v>-3.5506251863877898</c:v>
                </c:pt>
                <c:pt idx="3220" formatCode="General">
                  <c:v>-3.5560617709686499</c:v>
                </c:pt>
                <c:pt idx="3221" formatCode="General">
                  <c:v>-3.5615025909346101</c:v>
                </c:pt>
                <c:pt idx="3222" formatCode="General">
                  <c:v>-3.5669476463090399</c:v>
                </c:pt>
                <c:pt idx="3223" formatCode="General">
                  <c:v>-3.57239693711524</c:v>
                </c:pt>
                <c:pt idx="3224" formatCode="General">
                  <c:v>-3.5778504633764401</c:v>
                </c:pt>
                <c:pt idx="3225" formatCode="General">
                  <c:v>-3.5833082251157999</c:v>
                </c:pt>
                <c:pt idx="3226" formatCode="General">
                  <c:v>-3.58877022235695</c:v>
                </c:pt>
                <c:pt idx="3227" formatCode="General">
                  <c:v>-3.5942364551237498</c:v>
                </c:pt>
                <c:pt idx="3228" formatCode="General">
                  <c:v>-3.5997069234400501</c:v>
                </c:pt>
                <c:pt idx="3229" formatCode="General">
                  <c:v>-3.60518162732967</c:v>
                </c:pt>
                <c:pt idx="3230" formatCode="General">
                  <c:v>-3.61066056681641</c:v>
                </c:pt>
                <c:pt idx="3231" formatCode="General">
                  <c:v>-3.6161437419240099</c:v>
                </c:pt>
                <c:pt idx="3232" formatCode="General">
                  <c:v>-3.6216311526762199</c:v>
                </c:pt>
                <c:pt idx="3233" formatCode="General">
                  <c:v>-3.6271227990967398</c:v>
                </c:pt>
                <c:pt idx="3234" formatCode="General">
                  <c:v>-3.6326186812092298</c:v>
                </c:pt>
                <c:pt idx="3235" formatCode="General">
                  <c:v>-3.6381187990373598</c:v>
                </c:pt>
                <c:pt idx="3236" formatCode="General">
                  <c:v>-3.64362315260473</c:v>
                </c:pt>
                <c:pt idx="3237" formatCode="General">
                  <c:v>-3.6491317419349301</c:v>
                </c:pt>
                <c:pt idx="3238" formatCode="General">
                  <c:v>-3.65464456705151</c:v>
                </c:pt>
                <c:pt idx="3239" formatCode="General">
                  <c:v>-3.6601616279780198</c:v>
                </c:pt>
                <c:pt idx="3240" formatCode="General">
                  <c:v>-3.6656829247379399</c:v>
                </c:pt>
                <c:pt idx="3241" formatCode="General">
                  <c:v>-3.6712084573547599</c:v>
                </c:pt>
                <c:pt idx="3242" formatCode="General">
                  <c:v>-3.6767382258519001</c:v>
                </c:pt>
                <c:pt idx="3243" formatCode="General">
                  <c:v>-3.6822722302528001</c:v>
                </c:pt>
                <c:pt idx="3244" formatCode="General">
                  <c:v>-3.6878104705808199</c:v>
                </c:pt>
                <c:pt idx="3245" formatCode="General">
                  <c:v>-3.69335294685933</c:v>
                </c:pt>
                <c:pt idx="3246" formatCode="General">
                  <c:v>-3.6988996591116501</c:v>
                </c:pt>
                <c:pt idx="3247" formatCode="General">
                  <c:v>-3.7044506073610899</c:v>
                </c:pt>
                <c:pt idx="3248" formatCode="General">
                  <c:v>-3.7100057916309002</c:v>
                </c:pt>
                <c:pt idx="3249" formatCode="General">
                  <c:v>-3.7155652119442499</c:v>
                </c:pt>
                <c:pt idx="3250" formatCode="General">
                  <c:v>-3.7211288683241301</c:v>
                </c:pt>
                <c:pt idx="3251" formatCode="General">
                  <c:v>-3.72669676079345</c:v>
                </c:pt>
                <c:pt idx="3252" formatCode="General">
                  <c:v>-3.7322688893750402</c:v>
                </c:pt>
                <c:pt idx="3253" formatCode="General">
                  <c:v>-3.73784525409163</c:v>
                </c:pt>
                <c:pt idx="3254" formatCode="General">
                  <c:v>-3.7434258549658499</c:v>
                </c:pt>
                <c:pt idx="3255" formatCode="General">
                  <c:v>-3.7490106920202599</c:v>
                </c:pt>
                <c:pt idx="3256" formatCode="General">
                  <c:v>-3.7545997652773302</c:v>
                </c:pt>
                <c:pt idx="3257" formatCode="General">
                  <c:v>-3.7601930747594299</c:v>
                </c:pt>
                <c:pt idx="3258" formatCode="General">
                  <c:v>-3.7657906204888398</c:v>
                </c:pt>
                <c:pt idx="3259" formatCode="General">
                  <c:v>-3.7713924024877601</c:v>
                </c:pt>
                <c:pt idx="3260" formatCode="General">
                  <c:v>-3.7769984207782898</c:v>
                </c:pt>
                <c:pt idx="3261" formatCode="General">
                  <c:v>-3.7826086753824599</c:v>
                </c:pt>
                <c:pt idx="3262" formatCode="General">
                  <c:v>-3.7882231663221799</c:v>
                </c:pt>
                <c:pt idx="3263" formatCode="General">
                  <c:v>-3.7938418936192999</c:v>
                </c:pt>
                <c:pt idx="3264" formatCode="General">
                  <c:v>-3.79946485729557</c:v>
                </c:pt>
                <c:pt idx="3265" formatCode="General">
                  <c:v>-3.8050920573726299</c:v>
                </c:pt>
                <c:pt idx="3266" formatCode="General">
                  <c:v>-3.8107234938720702</c:v>
                </c:pt>
                <c:pt idx="3267" formatCode="General">
                  <c:v>-3.81635916681536</c:v>
                </c:pt>
                <c:pt idx="3268" formatCode="General">
                  <c:v>-3.8219990762238898</c:v>
                </c:pt>
                <c:pt idx="3269" formatCode="General">
                  <c:v>-3.8276432221189598</c:v>
                </c:pt>
                <c:pt idx="3270" formatCode="General">
                  <c:v>-3.83329160452179</c:v>
                </c:pt>
                <c:pt idx="3271" formatCode="General">
                  <c:v>-3.8389442234536202</c:v>
                </c:pt>
                <c:pt idx="3272" formatCode="General">
                  <c:v>-3.8446010789362899</c:v>
                </c:pt>
                <c:pt idx="3273" formatCode="General">
                  <c:v>-3.8502621709918001</c:v>
                </c:pt>
                <c:pt idx="3274" formatCode="General">
                  <c:v>-3.85592749964104</c:v>
                </c:pt>
                <c:pt idx="3275" formatCode="General">
                  <c:v>-3.8615970649040001</c:v>
                </c:pt>
                <c:pt idx="3276" formatCode="General">
                  <c:v>-3.8672708668008799</c:v>
                </c:pt>
                <c:pt idx="3277" formatCode="General">
                  <c:v>-3.8729489053525299</c:v>
                </c:pt>
                <c:pt idx="3278" formatCode="General">
                  <c:v>-3.8786311805799101</c:v>
                </c:pt>
                <c:pt idx="3279" formatCode="General">
                  <c:v>-3.8843176925040099</c:v>
                </c:pt>
                <c:pt idx="3280" formatCode="General">
                  <c:v>-3.8900084411457798</c:v>
                </c:pt>
                <c:pt idx="3281" formatCode="General">
                  <c:v>-3.8957034265261399</c:v>
                </c:pt>
                <c:pt idx="3282" formatCode="General">
                  <c:v>-3.9014026486660298</c:v>
                </c:pt>
                <c:pt idx="3283" formatCode="General">
                  <c:v>-3.9071061075863498</c:v>
                </c:pt>
                <c:pt idx="3284" formatCode="General">
                  <c:v>-3.9128138033080102</c:v>
                </c:pt>
                <c:pt idx="3285" formatCode="General">
                  <c:v>-3.9185257358518801</c:v>
                </c:pt>
                <c:pt idx="3286" formatCode="General">
                  <c:v>-3.9242419052388402</c:v>
                </c:pt>
                <c:pt idx="3287" formatCode="General">
                  <c:v>-3.92996231148972</c:v>
                </c:pt>
                <c:pt idx="3288" formatCode="General">
                  <c:v>-3.9356869546253801</c:v>
                </c:pt>
                <c:pt idx="3289" formatCode="General">
                  <c:v>-3.9414158346666501</c:v>
                </c:pt>
                <c:pt idx="3290" formatCode="General">
                  <c:v>-3.9471489516343201</c:v>
                </c:pt>
                <c:pt idx="3291" formatCode="General">
                  <c:v>-3.9528863055492098</c:v>
                </c:pt>
                <c:pt idx="3292" formatCode="General">
                  <c:v>-3.9586278964320898</c:v>
                </c:pt>
                <c:pt idx="3293" formatCode="General">
                  <c:v>-3.96437372430373</c:v>
                </c:pt>
                <c:pt idx="3294" formatCode="General">
                  <c:v>-3.9701237891848802</c:v>
                </c:pt>
                <c:pt idx="3295" formatCode="General">
                  <c:v>-3.9758780910963001</c:v>
                </c:pt>
                <c:pt idx="3296" formatCode="General">
                  <c:v>-3.9816366300586998</c:v>
                </c:pt>
                <c:pt idx="3297" formatCode="General">
                  <c:v>-3.9873994060928002</c:v>
                </c:pt>
                <c:pt idx="3298" formatCode="General">
                  <c:v>-3.9931664192191301</c:v>
                </c:pt>
                <c:pt idx="3299" formatCode="General">
                  <c:v>-3.99893766945763</c:v>
                </c:pt>
                <c:pt idx="3300" formatCode="General">
                  <c:v>-4.0047131568279504</c:v>
                </c:pt>
                <c:pt idx="3301" formatCode="General">
                  <c:v>-4.0104928813497196</c:v>
                </c:pt>
                <c:pt idx="3302" formatCode="General">
                  <c:v>-4.01627684304243</c:v>
                </c:pt>
                <c:pt idx="3303" formatCode="General">
                  <c:v>-4.0220650419255097</c:v>
                </c:pt>
                <c:pt idx="3304" formatCode="General">
                  <c:v>-4.0278574780182899</c:v>
                </c:pt>
                <c:pt idx="3305" formatCode="General">
                  <c:v>-4.0336541513400199</c:v>
                </c:pt>
                <c:pt idx="3306" formatCode="General">
                  <c:v>-4.0394550619098597</c:v>
                </c:pt>
                <c:pt idx="3307" formatCode="General">
                  <c:v>-4.0452602097468802</c:v>
                </c:pt>
                <c:pt idx="3308" formatCode="General">
                  <c:v>-4.0510695948700599</c:v>
                </c:pt>
                <c:pt idx="3309" formatCode="General">
                  <c:v>-4.0568832172983003</c:v>
                </c:pt>
                <c:pt idx="3310" formatCode="General">
                  <c:v>-4.0627010770504004</c:v>
                </c:pt>
                <c:pt idx="3311" formatCode="General">
                  <c:v>-4.0685231741450796</c:v>
                </c:pt>
                <c:pt idx="3312" formatCode="General">
                  <c:v>-4.07434950860097</c:v>
                </c:pt>
                <c:pt idx="3313" formatCode="General">
                  <c:v>-4.0801800804366097</c:v>
                </c:pt>
                <c:pt idx="3314" formatCode="General">
                  <c:v>-4.0860148896704702</c:v>
                </c:pt>
                <c:pt idx="3315" formatCode="General">
                  <c:v>-4.0918539363208897</c:v>
                </c:pt>
                <c:pt idx="3316" formatCode="General">
                  <c:v>-4.0976972204061797</c:v>
                </c:pt>
                <c:pt idx="3317" formatCode="General">
                  <c:v>-4.1035447419444999</c:v>
                </c:pt>
                <c:pt idx="3318" formatCode="General">
                  <c:v>-4.1093965009539701</c:v>
                </c:pt>
                <c:pt idx="3319" formatCode="General">
                  <c:v>-4.1152524974526097</c:v>
                </c:pt>
                <c:pt idx="3320" formatCode="General">
                  <c:v>-4.1211127314587097</c:v>
                </c:pt>
                <c:pt idx="3321" formatCode="General">
                  <c:v>-4.1269772029907301</c:v>
                </c:pt>
                <c:pt idx="3322" formatCode="General">
                  <c:v>-4.1328459120670198</c:v>
                </c:pt>
                <c:pt idx="3323" formatCode="General">
                  <c:v>-4.1387188587059498</c:v>
                </c:pt>
                <c:pt idx="3324" formatCode="General">
                  <c:v>-4.1445960429261604</c:v>
                </c:pt>
                <c:pt idx="3325" formatCode="General">
                  <c:v>-4.1504774647464799</c:v>
                </c:pt>
                <c:pt idx="3326" formatCode="General">
                  <c:v>-4.1563631241857104</c:v>
                </c:pt>
                <c:pt idx="3327" formatCode="General">
                  <c:v>-4.1622530212626403</c:v>
                </c:pt>
                <c:pt idx="3328" formatCode="General">
                  <c:v>-4.1681471559962304</c:v>
                </c:pt>
                <c:pt idx="3329" formatCode="General">
                  <c:v>-4.1740455284060198</c:v>
                </c:pt>
                <c:pt idx="3330" formatCode="General">
                  <c:v>-4.1799481385116897</c:v>
                </c:pt>
                <c:pt idx="3331" formatCode="General">
                  <c:v>-4.1858549863328998</c:v>
                </c:pt>
                <c:pt idx="3332" formatCode="General">
                  <c:v>-4.1917660718893304</c:v>
                </c:pt>
                <c:pt idx="3333" formatCode="General">
                  <c:v>-4.19768139520062</c:v>
                </c:pt>
                <c:pt idx="3334" formatCode="General">
                  <c:v>-4.20360095628644</c:v>
                </c:pt>
                <c:pt idx="3335" formatCode="General">
                  <c:v>-4.2095247551664201</c:v>
                </c:pt>
                <c:pt idx="3336" formatCode="General">
                  <c:v>-4.2154527918602298</c:v>
                </c:pt>
                <c:pt idx="3337" formatCode="General">
                  <c:v>-4.2213850663874899</c:v>
                </c:pt>
                <c:pt idx="3338" formatCode="General">
                  <c:v>-4.2273215787678398</c:v>
                </c:pt>
                <c:pt idx="3339" formatCode="General">
                  <c:v>-4.2332623290209099</c:v>
                </c:pt>
                <c:pt idx="3340" formatCode="General">
                  <c:v>-4.2392073171663203</c:v>
                </c:pt>
                <c:pt idx="3341" formatCode="General">
                  <c:v>-4.2451565432236897</c:v>
                </c:pt>
                <c:pt idx="3342" formatCode="General">
                  <c:v>-4.25111000721264</c:v>
                </c:pt>
                <c:pt idx="3343" formatCode="General">
                  <c:v>-4.2570677091527704</c:v>
                </c:pt>
                <c:pt idx="3344" formatCode="General">
                  <c:v>-4.2630296490637001</c:v>
                </c:pt>
                <c:pt idx="3345" formatCode="General">
                  <c:v>-4.2689958269650097</c:v>
                </c:pt>
                <c:pt idx="3346" formatCode="General">
                  <c:v>-4.2749662428762996</c:v>
                </c:pt>
                <c:pt idx="3347" formatCode="General">
                  <c:v>-4.2809408968171603</c:v>
                </c:pt>
                <c:pt idx="3348" formatCode="General">
                  <c:v>-4.28691978880717</c:v>
                </c:pt>
                <c:pt idx="3349" formatCode="General">
                  <c:v>-4.2929029188658596</c:v>
                </c:pt>
                <c:pt idx="3350" formatCode="General">
                  <c:v>-4.2988902870119601</c:v>
                </c:pt>
                <c:pt idx="3351" formatCode="General">
                  <c:v>-4.3048818932635804</c:v>
                </c:pt>
                <c:pt idx="3352" formatCode="General">
                  <c:v>-4.3108777376387799</c:v>
                </c:pt>
                <c:pt idx="3353" formatCode="General">
                  <c:v>-4.3168778201555398</c:v>
                </c:pt>
                <c:pt idx="3354" formatCode="General">
                  <c:v>-4.3228821408317897</c:v>
                </c:pt>
                <c:pt idx="3355" formatCode="General">
                  <c:v>-4.3288906996853997</c:v>
                </c:pt>
                <c:pt idx="3356" formatCode="General">
                  <c:v>-4.3349034967342002</c:v>
                </c:pt>
                <c:pt idx="3357" formatCode="General">
                  <c:v>-4.3409205319959199</c:v>
                </c:pt>
                <c:pt idx="3358" formatCode="General">
                  <c:v>-4.34694180548827</c:v>
                </c:pt>
                <c:pt idx="3359" formatCode="General">
                  <c:v>-4.3529673172288703</c:v>
                </c:pt>
                <c:pt idx="3360" formatCode="General">
                  <c:v>-4.3589970672353102</c:v>
                </c:pt>
                <c:pt idx="3361" formatCode="General">
                  <c:v>-4.3650310555251304</c:v>
                </c:pt>
                <c:pt idx="3362" formatCode="General">
                  <c:v>-4.37106928211597</c:v>
                </c:pt>
                <c:pt idx="3363" formatCode="General">
                  <c:v>-4.3771117470254897</c:v>
                </c:pt>
                <c:pt idx="3364" formatCode="General">
                  <c:v>-4.3831584502712904</c:v>
                </c:pt>
                <c:pt idx="3365" formatCode="General">
                  <c:v>-4.3892093918708603</c:v>
                </c:pt>
                <c:pt idx="3366" formatCode="General">
                  <c:v>-4.3952645718416399</c:v>
                </c:pt>
                <c:pt idx="3367" formatCode="General">
                  <c:v>-4.401323990201</c:v>
                </c:pt>
                <c:pt idx="3368" formatCode="General">
                  <c:v>-4.4073876469662103</c:v>
                </c:pt>
                <c:pt idx="3369" formatCode="General">
                  <c:v>-4.4134555421544901</c:v>
                </c:pt>
                <c:pt idx="3370" formatCode="General">
                  <c:v>-4.4195276757829802</c:v>
                </c:pt>
                <c:pt idx="3371" formatCode="General">
                  <c:v>-4.4256040478687302</c:v>
                </c:pt>
                <c:pt idx="3372" formatCode="General">
                  <c:v>-4.4316846584287299</c:v>
                </c:pt>
                <c:pt idx="3373" formatCode="General">
                  <c:v>-4.4377695074799002</c:v>
                </c:pt>
                <c:pt idx="3374" formatCode="General">
                  <c:v>-4.4438585950390799</c:v>
                </c:pt>
                <c:pt idx="3375" formatCode="General">
                  <c:v>-4.4499519211230201</c:v>
                </c:pt>
                <c:pt idx="3376" formatCode="General">
                  <c:v>-4.4560494857484096</c:v>
                </c:pt>
                <c:pt idx="3377" formatCode="General">
                  <c:v>-4.46215128893187</c:v>
                </c:pt>
                <c:pt idx="3378" formatCode="General">
                  <c:v>-4.4682573306899398</c:v>
                </c:pt>
                <c:pt idx="3379" formatCode="General">
                  <c:v>-4.4743676110390904</c:v>
                </c:pt>
                <c:pt idx="3380" formatCode="General">
                  <c:v>-4.4804821299957496</c:v>
                </c:pt>
                <c:pt idx="3381" formatCode="General">
                  <c:v>-4.4866008875763299</c:v>
                </c:pt>
                <c:pt idx="3382" formatCode="General">
                  <c:v>-4.4927238837972201</c:v>
                </c:pt>
                <c:pt idx="3383" formatCode="General">
                  <c:v>-4.49885111867476</c:v>
                </c:pt>
                <c:pt idx="3384" formatCode="General">
                  <c:v>-4.50498259222526</c:v>
                </c:pt>
                <c:pt idx="3385" formatCode="General">
                  <c:v>-4.5111183044649898</c:v>
                </c:pt>
                <c:pt idx="3386" formatCode="General">
                  <c:v>-4.5172582554101703</c:v>
                </c:pt>
                <c:pt idx="3387" formatCode="General">
                  <c:v>-4.5234024450770196</c:v>
                </c:pt>
                <c:pt idx="3388" formatCode="General">
                  <c:v>-4.5295508734816901</c:v>
                </c:pt>
                <c:pt idx="3389" formatCode="General">
                  <c:v>-4.5357035406403003</c:v>
                </c:pt>
                <c:pt idx="3390" formatCode="General">
                  <c:v>-4.5418604465689496</c:v>
                </c:pt>
                <c:pt idx="3391" formatCode="General">
                  <c:v>-4.5480215912836899</c:v>
                </c:pt>
                <c:pt idx="3392" formatCode="General">
                  <c:v>-4.55418697480048</c:v>
                </c:pt>
                <c:pt idx="3393" formatCode="General">
                  <c:v>-4.5603565971350202</c:v>
                </c:pt>
                <c:pt idx="3394" formatCode="General">
                  <c:v>-4.5665304583029398</c:v>
                </c:pt>
                <c:pt idx="3395" formatCode="General">
                  <c:v>-4.5727085583198397</c:v>
                </c:pt>
                <c:pt idx="3396" formatCode="General">
                  <c:v>-4.5788908972013296</c:v>
                </c:pt>
                <c:pt idx="3397" formatCode="General">
                  <c:v>-4.5850774749629801</c:v>
                </c:pt>
                <c:pt idx="3398" formatCode="General">
                  <c:v>-4.5912682916203602</c:v>
                </c:pt>
                <c:pt idx="3399" formatCode="General">
                  <c:v>-4.5974633471889996</c:v>
                </c:pt>
                <c:pt idx="3400" formatCode="General">
                  <c:v>-4.6036626416844397</c:v>
                </c:pt>
                <c:pt idx="3401" formatCode="General">
                  <c:v>-4.6098661751221801</c:v>
                </c:pt>
                <c:pt idx="3402" formatCode="General">
                  <c:v>-4.6160739475177301</c:v>
                </c:pt>
                <c:pt idx="3403" formatCode="General">
                  <c:v>-4.6222859588865601</c:v>
                </c:pt>
                <c:pt idx="3404" formatCode="General">
                  <c:v>-4.6285022092441297</c:v>
                </c:pt>
                <c:pt idx="3405" formatCode="General">
                  <c:v>-4.6347226986058896</c:v>
                </c:pt>
                <c:pt idx="3406" formatCode="General">
                  <c:v>-4.6409474269872701</c:v>
                </c:pt>
                <c:pt idx="3407" formatCode="General">
                  <c:v>-4.6471763944036697</c:v>
                </c:pt>
                <c:pt idx="3408" formatCode="General">
                  <c:v>-4.6534096008704999</c:v>
                </c:pt>
                <c:pt idx="3409" formatCode="General">
                  <c:v>-4.6596470464031503</c:v>
                </c:pt>
                <c:pt idx="3410" formatCode="General">
                  <c:v>-4.6658887310172297</c:v>
                </c:pt>
                <c:pt idx="3411" formatCode="General">
                  <c:v>-4.6721346547284099</c:v>
                </c:pt>
                <c:pt idx="3412" formatCode="General">
                  <c:v>-4.6783848175523302</c:v>
                </c:pt>
                <c:pt idx="3413" formatCode="General">
                  <c:v>-4.6846392195045601</c:v>
                </c:pt>
                <c:pt idx="3414" formatCode="General">
                  <c:v>-4.6908978606006402</c:v>
                </c:pt>
                <c:pt idx="3415" formatCode="General">
                  <c:v>-4.6971607408560399</c:v>
                </c:pt>
                <c:pt idx="3416" formatCode="General">
                  <c:v>-4.7034278602862098</c:v>
                </c:pt>
                <c:pt idx="3417" formatCode="General">
                  <c:v>-4.7096992189064997</c:v>
                </c:pt>
                <c:pt idx="3418" formatCode="General">
                  <c:v>-4.7159748167322704</c:v>
                </c:pt>
                <c:pt idx="3419" formatCode="General">
                  <c:v>-4.72225465377878</c:v>
                </c:pt>
                <c:pt idx="3420" formatCode="General">
                  <c:v>-4.7285387300612598</c:v>
                </c:pt>
                <c:pt idx="3421" formatCode="General">
                  <c:v>-4.7348270455948898</c:v>
                </c:pt>
                <c:pt idx="3422" formatCode="General">
                  <c:v>-4.7411196003948</c:v>
                </c:pt>
                <c:pt idx="3423" formatCode="General">
                  <c:v>-4.7474163944760699</c:v>
                </c:pt>
                <c:pt idx="3424" formatCode="General">
                  <c:v>-4.7537174278537098</c:v>
                </c:pt>
                <c:pt idx="3425" formatCode="General">
                  <c:v>-4.7600227005427103</c:v>
                </c:pt>
                <c:pt idx="3426" formatCode="General">
                  <c:v>-4.7663322125579999</c:v>
                </c:pt>
                <c:pt idx="3427" formatCode="General">
                  <c:v>-4.7726459639143899</c:v>
                </c:pt>
                <c:pt idx="3428" formatCode="General">
                  <c:v>-4.7789639546265903</c:v>
                </c:pt>
                <c:pt idx="3429" formatCode="General">
                  <c:v>-4.7852861847092703</c:v>
                </c:pt>
                <c:pt idx="3430" formatCode="General">
                  <c:v>-4.7916126541770403</c:v>
                </c:pt>
                <c:pt idx="3431" formatCode="General">
                  <c:v>-4.7979433630444399</c:v>
                </c:pt>
                <c:pt idx="3432" formatCode="General">
                  <c:v>-4.8042783113259899</c:v>
                </c:pt>
                <c:pt idx="3433" formatCode="General">
                  <c:v>-4.8106174990361499</c:v>
                </c:pt>
                <c:pt idx="3434" formatCode="General">
                  <c:v>-4.8169609261893296</c:v>
                </c:pt>
                <c:pt idx="3435" formatCode="General">
                  <c:v>-4.8233085927998802</c:v>
                </c:pt>
                <c:pt idx="3436" formatCode="General">
                  <c:v>-4.8296604988821201</c:v>
                </c:pt>
                <c:pt idx="3437" formatCode="General">
                  <c:v>-4.8360166444503099</c:v>
                </c:pt>
                <c:pt idx="3438" formatCode="General">
                  <c:v>-4.8423770295186603</c:v>
                </c:pt>
                <c:pt idx="3439" formatCode="General">
                  <c:v>-4.8487416541014801</c:v>
                </c:pt>
                <c:pt idx="3440" formatCode="General">
                  <c:v>-4.8551105182132899</c:v>
                </c:pt>
                <c:pt idx="3441" formatCode="General">
                  <c:v>-4.8614836218685804</c:v>
                </c:pt>
                <c:pt idx="3442" formatCode="General">
                  <c:v>-4.8678609650818299</c:v>
                </c:pt>
                <c:pt idx="3443" formatCode="General">
                  <c:v>-4.87424254786748</c:v>
                </c:pt>
                <c:pt idx="3444" formatCode="General">
                  <c:v>-4.88062837023997</c:v>
                </c:pt>
                <c:pt idx="3445" formatCode="General">
                  <c:v>-4.88701843221369</c:v>
                </c:pt>
                <c:pt idx="3446" formatCode="General">
                  <c:v>-4.8934127338030304</c:v>
                </c:pt>
                <c:pt idx="3447" formatCode="General">
                  <c:v>-4.8998112750223299</c:v>
                </c:pt>
                <c:pt idx="3448" formatCode="General">
                  <c:v>-4.9062140558859202</c:v>
                </c:pt>
                <c:pt idx="3449" formatCode="General">
                  <c:v>-4.9126210764081</c:v>
                </c:pt>
                <c:pt idx="3450" formatCode="General">
                  <c:v>-4.9190323366031601</c:v>
                </c:pt>
                <c:pt idx="3451" formatCode="General">
                  <c:v>-4.9254478364853398</c:v>
                </c:pt>
                <c:pt idx="3452" formatCode="General">
                  <c:v>-4.9318675760688704</c:v>
                </c:pt>
                <c:pt idx="3453" formatCode="General">
                  <c:v>-4.9382915553679503</c:v>
                </c:pt>
                <c:pt idx="3454" formatCode="General">
                  <c:v>-4.9447197743967699</c:v>
                </c:pt>
                <c:pt idx="3455" formatCode="General">
                  <c:v>-4.95115223316947</c:v>
                </c:pt>
                <c:pt idx="3456" formatCode="General">
                  <c:v>-4.9575889317001902</c:v>
                </c:pt>
                <c:pt idx="3457" formatCode="General">
                  <c:v>-4.9640298700030296</c:v>
                </c:pt>
                <c:pt idx="3458" formatCode="General">
                  <c:v>-4.9704750480920596</c:v>
                </c:pt>
                <c:pt idx="3459" formatCode="General">
                  <c:v>-4.9769244659813499</c:v>
                </c:pt>
                <c:pt idx="3460" formatCode="General">
                  <c:v>-4.9833781236849202</c:v>
                </c:pt>
                <c:pt idx="3461" formatCode="General">
                  <c:v>-4.9898360212167603</c:v>
                </c:pt>
                <c:pt idx="3462" formatCode="General">
                  <c:v>-4.9962981585905899</c:v>
                </c:pt>
                <c:pt idx="3463" formatCode="General">
                  <c:v>-5.0027645358198196</c:v>
                </c:pt>
                <c:pt idx="3464" formatCode="General">
                  <c:v>-5.0092351529178698</c:v>
                </c:pt>
                <c:pt idx="3465" formatCode="General">
                  <c:v>-5.0157100098980596</c:v>
                </c:pt>
                <c:pt idx="3466" formatCode="General">
                  <c:v>-5.0221891067737401</c:v>
                </c:pt>
                <c:pt idx="3467" formatCode="General">
                  <c:v>-5.0286724435581496</c:v>
                </c:pt>
                <c:pt idx="3468" formatCode="General">
                  <c:v>-5.0351600202645397</c:v>
                </c:pt>
                <c:pt idx="3469" formatCode="General">
                  <c:v>-5.0416518369060999</c:v>
                </c:pt>
                <c:pt idx="3470" formatCode="General">
                  <c:v>-5.0481478934957504</c:v>
                </c:pt>
                <c:pt idx="3471" formatCode="General">
                  <c:v>-5.0546481900461</c:v>
                </c:pt>
                <c:pt idx="3472" formatCode="General">
                  <c:v>-5.0611527265696798</c:v>
                </c:pt>
                <c:pt idx="3473" formatCode="General">
                  <c:v>-5.0676615030789902</c:v>
                </c:pt>
                <c:pt idx="3474" formatCode="General">
                  <c:v>-5.0741745195864896</c:v>
                </c:pt>
                <c:pt idx="3475" formatCode="General">
                  <c:v>-5.0806917761045902</c:v>
                </c:pt>
                <c:pt idx="3476" formatCode="General">
                  <c:v>-5.0872132726456796</c:v>
                </c:pt>
                <c:pt idx="3477" formatCode="General">
                  <c:v>-5.0937390092221202</c:v>
                </c:pt>
                <c:pt idx="3478" formatCode="General">
                  <c:v>-5.1002689858462098</c:v>
                </c:pt>
                <c:pt idx="3479" formatCode="General">
                  <c:v>-5.1068032025302204</c:v>
                </c:pt>
                <c:pt idx="3480" formatCode="General">
                  <c:v>-5.1133416592863901</c:v>
                </c:pt>
                <c:pt idx="3481" formatCode="General">
                  <c:v>-5.1198843561269101</c:v>
                </c:pt>
                <c:pt idx="3482" formatCode="General">
                  <c:v>-5.1264312930639404</c:v>
                </c:pt>
                <c:pt idx="3483" formatCode="General">
                  <c:v>-5.1329824701096101</c:v>
                </c:pt>
                <c:pt idx="3484" formatCode="General">
                  <c:v>-5.139537887276</c:v>
                </c:pt>
                <c:pt idx="3485" formatCode="General">
                  <c:v>-5.1460975445751496</c:v>
                </c:pt>
                <c:pt idx="3486" formatCode="General">
                  <c:v>-5.1526614420190802</c:v>
                </c:pt>
                <c:pt idx="3487" formatCode="General">
                  <c:v>-5.1592295796197503</c:v>
                </c:pt>
                <c:pt idx="3488" formatCode="General">
                  <c:v>-5.1658019573890996</c:v>
                </c:pt>
                <c:pt idx="3489" formatCode="General">
                  <c:v>-5.1723785753390201</c:v>
                </c:pt>
                <c:pt idx="3490" formatCode="General">
                  <c:v>-5.1789594334813804</c:v>
                </c:pt>
                <c:pt idx="3491" formatCode="General">
                  <c:v>-5.1855445318279898</c:v>
                </c:pt>
                <c:pt idx="3492" formatCode="General">
                  <c:v>-5.1921338703906397</c:v>
                </c:pt>
                <c:pt idx="3493" formatCode="General">
                  <c:v>-5.19872744918107</c:v>
                </c:pt>
                <c:pt idx="3494" formatCode="General">
                  <c:v>-5.2053252682109896</c:v>
                </c:pt>
                <c:pt idx="3495" formatCode="General">
                  <c:v>-5.2119273274920399</c:v>
                </c:pt>
                <c:pt idx="3496" formatCode="General">
                  <c:v>-5.2185336270357396</c:v>
                </c:pt>
                <c:pt idx="3497" formatCode="General">
                  <c:v>-5.2251441668535099</c:v>
                </c:pt>
                <c:pt idx="3498" formatCode="General">
                  <c:v>-5.2317589469566803</c:v>
                </c:pt>
                <c:pt idx="3499" formatCode="General">
                  <c:v>-5.2383779673564899</c:v>
                </c:pt>
                <c:pt idx="3500" formatCode="General">
                  <c:v>-5.2450012280640799</c:v>
                </c:pt>
                <c:pt idx="3501" formatCode="General">
                  <c:v>-5.2516287290909798</c:v>
                </c:pt>
                <c:pt idx="3502" formatCode="General">
                  <c:v>-5.2582604704495504</c:v>
                </c:pt>
                <c:pt idx="3503" formatCode="General">
                  <c:v>-5.26489645215233</c:v>
                </c:pt>
                <c:pt idx="3504" formatCode="General">
                  <c:v>-5.2715366742118297</c:v>
                </c:pt>
                <c:pt idx="3505" formatCode="General">
                  <c:v>-5.27818113664053</c:v>
                </c:pt>
                <c:pt idx="3506" formatCode="General">
                  <c:v>-5.2848298394509099</c:v>
                </c:pt>
                <c:pt idx="3507" formatCode="General">
                  <c:v>-5.2914827826554003</c:v>
                </c:pt>
                <c:pt idx="3508" formatCode="General">
                  <c:v>-5.2981399662664597</c:v>
                </c:pt>
                <c:pt idx="3509" formatCode="General">
                  <c:v>-5.3048013902964799</c:v>
                </c:pt>
                <c:pt idx="3510" formatCode="General">
                  <c:v>-5.31146705475786</c:v>
                </c:pt>
                <c:pt idx="3511" formatCode="General">
                  <c:v>-5.3181369596629802</c:v>
                </c:pt>
                <c:pt idx="3512" formatCode="General">
                  <c:v>-5.3248111050242004</c:v>
                </c:pt>
                <c:pt idx="3513" formatCode="General">
                  <c:v>-5.3314894908538397</c:v>
                </c:pt>
                <c:pt idx="3514" formatCode="General">
                  <c:v>-5.3381721171642402</c:v>
                </c:pt>
                <c:pt idx="3515" formatCode="General">
                  <c:v>-5.3448589839676997</c:v>
                </c:pt>
                <c:pt idx="3516" formatCode="General">
                  <c:v>-5.3515500912764802</c:v>
                </c:pt>
                <c:pt idx="3517" formatCode="General">
                  <c:v>-5.3582454391028698</c:v>
                </c:pt>
                <c:pt idx="3518" formatCode="General">
                  <c:v>-5.3649450274590897</c:v>
                </c:pt>
                <c:pt idx="3519" formatCode="General">
                  <c:v>-5.3716488563573801</c:v>
                </c:pt>
                <c:pt idx="3520" formatCode="General">
                  <c:v>-5.3783569258099497</c:v>
                </c:pt>
                <c:pt idx="3521" formatCode="General">
                  <c:v>-5.38506923582898</c:v>
                </c:pt>
                <c:pt idx="3522" formatCode="General">
                  <c:v>-5.3917857864266301</c:v>
                </c:pt>
                <c:pt idx="3523" formatCode="General">
                  <c:v>-5.3985065776150698</c:v>
                </c:pt>
                <c:pt idx="3524" formatCode="General">
                  <c:v>-5.4052316094064201</c:v>
                </c:pt>
                <c:pt idx="3525" formatCode="General">
                  <c:v>-5.4119608818128002</c:v>
                </c:pt>
                <c:pt idx="3526" formatCode="General">
                  <c:v>-5.4186943948462902</c:v>
                </c:pt>
                <c:pt idx="3527" formatCode="General">
                  <c:v>-5.4254321485189498</c:v>
                </c:pt>
                <c:pt idx="3528" formatCode="General">
                  <c:v>-5.4321741428426202</c:v>
                </c:pt>
                <c:pt idx="3529" formatCode="General">
                  <c:v>-5.4389203778290103</c:v>
                </c:pt>
                <c:pt idx="3530" formatCode="General">
                  <c:v>-5.4456708534892</c:v>
                </c:pt>
                <c:pt idx="3531" formatCode="General">
                  <c:v>-5.4524255698335704</c:v>
                </c:pt>
                <c:pt idx="3532" formatCode="General">
                  <c:v>-5.4591845268724501</c:v>
                </c:pt>
                <c:pt idx="3533" formatCode="General">
                  <c:v>-5.4659477246161199</c:v>
                </c:pt>
                <c:pt idx="3534" formatCode="General">
                  <c:v>-5.4727151630748203</c:v>
                </c:pt>
                <c:pt idx="3535" formatCode="General">
                  <c:v>-5.4794868422588001</c:v>
                </c:pt>
                <c:pt idx="3536" formatCode="General">
                  <c:v>-5.4862627621782503</c:v>
                </c:pt>
                <c:pt idx="3537" formatCode="General">
                  <c:v>-5.4930429228433404</c:v>
                </c:pt>
                <c:pt idx="3538" formatCode="General">
                  <c:v>-5.4998273242642099</c:v>
                </c:pt>
                <c:pt idx="3539" formatCode="General">
                  <c:v>-5.5066159664509797</c:v>
                </c:pt>
                <c:pt idx="3540" formatCode="General">
                  <c:v>-5.5134088494137501</c:v>
                </c:pt>
                <c:pt idx="3541" formatCode="General">
                  <c:v>-5.5202059731625601</c:v>
                </c:pt>
                <c:pt idx="3542" formatCode="General">
                  <c:v>-5.52700733770744</c:v>
                </c:pt>
                <c:pt idx="3543" formatCode="General">
                  <c:v>-5.5338129430584102</c:v>
                </c:pt>
                <c:pt idx="3544" formatCode="General">
                  <c:v>-5.5406227892254396</c:v>
                </c:pt>
                <c:pt idx="3545" formatCode="General">
                  <c:v>-5.5474368762184696</c:v>
                </c:pt>
                <c:pt idx="3546" formatCode="General">
                  <c:v>-5.5542552040474202</c:v>
                </c:pt>
                <c:pt idx="3547" formatCode="General">
                  <c:v>-5.5610777727221903</c:v>
                </c:pt>
                <c:pt idx="3548" formatCode="General">
                  <c:v>-5.5679045822526296</c:v>
                </c:pt>
                <c:pt idx="3549" formatCode="General">
                  <c:v>-5.57473563264859</c:v>
                </c:pt>
                <c:pt idx="3550" formatCode="General">
                  <c:v>-5.5815709239198599</c:v>
                </c:pt>
                <c:pt idx="3551" formatCode="General">
                  <c:v>-5.5884104560762298</c:v>
                </c:pt>
                <c:pt idx="3552" formatCode="General">
                  <c:v>-5.5952542291274403</c:v>
                </c:pt>
                <c:pt idx="3553" formatCode="General">
                  <c:v>-5.6021022430832197</c:v>
                </c:pt>
                <c:pt idx="3554" formatCode="General">
                  <c:v>-5.6089544979535697</c:v>
                </c:pt>
                <c:pt idx="3555" formatCode="General">
                  <c:v>-5.6158109937491796</c:v>
                </c:pt>
                <c:pt idx="3556" formatCode="General">
                  <c:v>-5.6226717304808496</c:v>
                </c:pt>
                <c:pt idx="3557" formatCode="General">
                  <c:v>-5.6295367081593497</c:v>
                </c:pt>
                <c:pt idx="3558" formatCode="General">
                  <c:v>-5.6364059267954101</c:v>
                </c:pt>
                <c:pt idx="3559" formatCode="General">
                  <c:v>-5.6432793863997004</c:v>
                </c:pt>
                <c:pt idx="3560" formatCode="General">
                  <c:v>-5.6501570869828797</c:v>
                </c:pt>
                <c:pt idx="3561" formatCode="General">
                  <c:v>-5.6570390285555598</c:v>
                </c:pt>
                <c:pt idx="3562" formatCode="General">
                  <c:v>-5.6639252111282898</c:v>
                </c:pt>
                <c:pt idx="3563" formatCode="General">
                  <c:v>-5.6708156347116097</c:v>
                </c:pt>
                <c:pt idx="3564" formatCode="General">
                  <c:v>-5.6777102993160096</c:v>
                </c:pt>
                <c:pt idx="3565" formatCode="General">
                  <c:v>-5.6846092049519301</c:v>
                </c:pt>
                <c:pt idx="3566" formatCode="General">
                  <c:v>-5.6915123516297896</c:v>
                </c:pt>
                <c:pt idx="3567" formatCode="General">
                  <c:v>-5.6984197393599603</c:v>
                </c:pt>
                <c:pt idx="3568" formatCode="General">
                  <c:v>-5.7053313681526499</c:v>
                </c:pt>
                <c:pt idx="3569" formatCode="General">
                  <c:v>-5.7122472380179499</c:v>
                </c:pt>
                <c:pt idx="3570" formatCode="General">
                  <c:v>-5.7191673489659802</c:v>
                </c:pt>
                <c:pt idx="3571" formatCode="General">
                  <c:v>-5.7260917010069603</c:v>
                </c:pt>
                <c:pt idx="3572" formatCode="General">
                  <c:v>-5.7330202941511699</c:v>
                </c:pt>
                <c:pt idx="3573" formatCode="General">
                  <c:v>-5.7399531284089802</c:v>
                </c:pt>
                <c:pt idx="3574" formatCode="General">
                  <c:v>-5.7468902037908496</c:v>
                </c:pt>
                <c:pt idx="3575" formatCode="General">
                  <c:v>-5.7538315203072701</c:v>
                </c:pt>
                <c:pt idx="3576" formatCode="General">
                  <c:v>-5.7607770779688598</c:v>
                </c:pt>
                <c:pt idx="3577" formatCode="General">
                  <c:v>-5.7677268767862797</c:v>
                </c:pt>
                <c:pt idx="3578" formatCode="General">
                  <c:v>-5.7746809167699498</c:v>
                </c:pt>
                <c:pt idx="3579" formatCode="General">
                  <c:v>-5.7816391979295503</c:v>
                </c:pt>
                <c:pt idx="3580" formatCode="General">
                  <c:v>-5.7886017202746496</c:v>
                </c:pt>
                <c:pt idx="3581" formatCode="General">
                  <c:v>-5.7955684838148303</c:v>
                </c:pt>
                <c:pt idx="3582" formatCode="General">
                  <c:v>-5.8025394885596597</c:v>
                </c:pt>
                <c:pt idx="3583" formatCode="General">
                  <c:v>-5.8095147345187304</c:v>
                </c:pt>
                <c:pt idx="3584" formatCode="General">
                  <c:v>-5.8164942217015998</c:v>
                </c:pt>
                <c:pt idx="3585" formatCode="General">
                  <c:v>-5.8234779501178799</c:v>
                </c:pt>
                <c:pt idx="3586" formatCode="General">
                  <c:v>-5.8304659197771498</c:v>
                </c:pt>
                <c:pt idx="3587" formatCode="General">
                  <c:v>-5.8374581306890301</c:v>
                </c:pt>
                <c:pt idx="3588" formatCode="General">
                  <c:v>-5.84445458286313</c:v>
                </c:pt>
                <c:pt idx="3589" formatCode="General">
                  <c:v>-5.8514552763090402</c:v>
                </c:pt>
                <c:pt idx="3590" formatCode="General">
                  <c:v>-5.8584602110363404</c:v>
                </c:pt>
                <c:pt idx="3591" formatCode="General">
                  <c:v>-5.8654693870546399</c:v>
                </c:pt>
                <c:pt idx="3592" formatCode="General">
                  <c:v>-5.8724828043735</c:v>
                </c:pt>
                <c:pt idx="3593" formatCode="General">
                  <c:v>-5.8795004630024899</c:v>
                </c:pt>
                <c:pt idx="3594" formatCode="General">
                  <c:v>-5.8865223629511796</c:v>
                </c:pt>
                <c:pt idx="3595" formatCode="General">
                  <c:v>-5.8935485042291402</c:v>
                </c:pt>
                <c:pt idx="3596" formatCode="General">
                  <c:v>-5.9005788868459002</c:v>
                </c:pt>
                <c:pt idx="3597" formatCode="General">
                  <c:v>-5.9076135108110197</c:v>
                </c:pt>
                <c:pt idx="3598" formatCode="General">
                  <c:v>-5.9146523761340397</c:v>
                </c:pt>
                <c:pt idx="3599" formatCode="General">
                  <c:v>-5.9216954828244903</c:v>
                </c:pt>
                <c:pt idx="3600" formatCode="General">
                  <c:v>-5.9287428308918901</c:v>
                </c:pt>
                <c:pt idx="3601" formatCode="General">
                  <c:v>-5.9357944203457604</c:v>
                </c:pt>
                <c:pt idx="3602" formatCode="General">
                  <c:v>-5.9428502511956296</c:v>
                </c:pt>
                <c:pt idx="3603" formatCode="General">
                  <c:v>-5.9499103234509896</c:v>
                </c:pt>
                <c:pt idx="3604" formatCode="General">
                  <c:v>-5.9569746371210801</c:v>
                </c:pt>
                <c:pt idx="3605" formatCode="General">
                  <c:v>-5.9640431922147199</c:v>
                </c:pt>
                <c:pt idx="3606" formatCode="General">
                  <c:v>-5.9711159887405802</c:v>
                </c:pt>
                <c:pt idx="3607" formatCode="General">
                  <c:v>-5.97819302670732</c:v>
                </c:pt>
                <c:pt idx="3608" formatCode="General">
                  <c:v>-5.98527430612355</c:v>
                </c:pt>
                <c:pt idx="3609" formatCode="General">
                  <c:v>-5.9923598269978298</c:v>
                </c:pt>
                <c:pt idx="3610" formatCode="General">
                  <c:v>-5.9994495893386999</c:v>
                </c:pt>
                <c:pt idx="3611" formatCode="General">
                  <c:v>-6.0065435931546096</c:v>
                </c:pt>
                <c:pt idx="3612" formatCode="General">
                  <c:v>-6.0136418384540198</c:v>
                </c:pt>
                <c:pt idx="3613" formatCode="General">
                  <c:v>-6.0207443252453201</c:v>
                </c:pt>
                <c:pt idx="3614" formatCode="General">
                  <c:v>-6.0278510535368497</c:v>
                </c:pt>
                <c:pt idx="3615" formatCode="General">
                  <c:v>-6.0349620233369299</c:v>
                </c:pt>
                <c:pt idx="3616" formatCode="General">
                  <c:v>-6.0420772346538199</c:v>
                </c:pt>
                <c:pt idx="3617" formatCode="General">
                  <c:v>-6.0491966874957397</c:v>
                </c:pt>
                <c:pt idx="3618" formatCode="General">
                  <c:v>-6.0563203818708704</c:v>
                </c:pt>
                <c:pt idx="3619" formatCode="General">
                  <c:v>-6.0634483177873397</c:v>
                </c:pt>
                <c:pt idx="3620" formatCode="General">
                  <c:v>-6.0705804952532496</c:v>
                </c:pt>
                <c:pt idx="3621" formatCode="General">
                  <c:v>-6.0777169142765803</c:v>
                </c:pt>
                <c:pt idx="3622" formatCode="General">
                  <c:v>-6.0848575748650502</c:v>
                </c:pt>
                <c:pt idx="3623" formatCode="General">
                  <c:v>-6.0920024770262096</c:v>
                </c:pt>
                <c:pt idx="3624" formatCode="General">
                  <c:v>-6.0991516207675902</c:v>
                </c:pt>
                <c:pt idx="3625" formatCode="General">
                  <c:v>-6.1063050060966804</c:v>
                </c:pt>
                <c:pt idx="3626" formatCode="General">
                  <c:v>-6.1134626330209203</c:v>
                </c:pt>
                <c:pt idx="3627" formatCode="General">
                  <c:v>-6.1206245015477201</c:v>
                </c:pt>
                <c:pt idx="3628" formatCode="General">
                  <c:v>-6.1277906116844401</c:v>
                </c:pt>
                <c:pt idx="3629" formatCode="General">
                  <c:v>-6.1349609634383997</c:v>
                </c:pt>
                <c:pt idx="3630" formatCode="General">
                  <c:v>-6.1421355568168696</c:v>
                </c:pt>
                <c:pt idx="3631" formatCode="General">
                  <c:v>-6.1493143918271098</c:v>
                </c:pt>
                <c:pt idx="3632" formatCode="General">
                  <c:v>-6.1564974684763998</c:v>
                </c:pt>
                <c:pt idx="3633" formatCode="General">
                  <c:v>-6.1636847867725502</c:v>
                </c:pt>
                <c:pt idx="3634" formatCode="General">
                  <c:v>-6.1708763467235599</c:v>
                </c:pt>
                <c:pt idx="3635" formatCode="General">
                  <c:v>-6.1780721483374297</c:v>
                </c:pt>
                <c:pt idx="3636" formatCode="General">
                  <c:v>-6.1852721916220901</c:v>
                </c:pt>
                <c:pt idx="3637" formatCode="General">
                  <c:v>-6.1924764765854396</c:v>
                </c:pt>
                <c:pt idx="3638" formatCode="General">
                  <c:v>-6.1996850032353397</c:v>
                </c:pt>
                <c:pt idx="3639" formatCode="General">
                  <c:v>-6.2068977715796398</c:v>
                </c:pt>
                <c:pt idx="3640" formatCode="General">
                  <c:v>-6.2141147816261002</c:v>
                </c:pt>
                <c:pt idx="3641" formatCode="General">
                  <c:v>-6.2213360333824896</c:v>
                </c:pt>
                <c:pt idx="3642" formatCode="General">
                  <c:v>-6.2285615268565104</c:v>
                </c:pt>
                <c:pt idx="3643" formatCode="General">
                  <c:v>-6.2357912620558498</c:v>
                </c:pt>
                <c:pt idx="3644" formatCode="General">
                  <c:v>-6.24302523898813</c:v>
                </c:pt>
                <c:pt idx="3645" formatCode="General">
                  <c:v>-6.2502634576609504</c:v>
                </c:pt>
                <c:pt idx="3646" formatCode="General">
                  <c:v>-6.2575059180818799</c:v>
                </c:pt>
                <c:pt idx="3647" formatCode="General">
                  <c:v>-6.2647526202584398</c:v>
                </c:pt>
                <c:pt idx="3648" formatCode="General">
                  <c:v>-6.2720035641980996</c:v>
                </c:pt>
                <c:pt idx="3649" formatCode="General">
                  <c:v>-6.2792587499083297</c:v>
                </c:pt>
                <c:pt idx="3650" formatCode="General">
                  <c:v>-6.28651817739651</c:v>
                </c:pt>
                <c:pt idx="3651" formatCode="General">
                  <c:v>-6.2937818466700302</c:v>
                </c:pt>
                <c:pt idx="3652" formatCode="General">
                  <c:v>-6.3010497577362097</c:v>
                </c:pt>
                <c:pt idx="3653" formatCode="General">
                  <c:v>-6.30832191060236</c:v>
                </c:pt>
                <c:pt idx="3654" formatCode="General">
                  <c:v>-6.3155983052757199</c:v>
                </c:pt>
                <c:pt idx="3655" formatCode="General">
                  <c:v>-6.3228789417635101</c:v>
                </c:pt>
                <c:pt idx="3656" formatCode="General">
                  <c:v>-6.3301638200729098</c:v>
                </c:pt>
                <c:pt idx="3657" formatCode="General">
                  <c:v>-6.3374529402110502</c:v>
                </c:pt>
                <c:pt idx="3658" formatCode="General">
                  <c:v>-6.3447463021850297</c:v>
                </c:pt>
                <c:pt idx="3659" formatCode="General">
                  <c:v>-6.3520439060017502</c:v>
                </c:pt>
                <c:pt idx="3660" formatCode="General">
                  <c:v>-6.3593457516680996</c:v>
                </c:pt>
                <c:pt idx="3661" formatCode="General">
                  <c:v>-6.3666518391910598</c:v>
                </c:pt>
                <c:pt idx="3662" formatCode="General">
                  <c:v>-6.3739621685775898</c:v>
                </c:pt>
                <c:pt idx="3663" formatCode="General">
                  <c:v>-6.3812767398345596</c:v>
                </c:pt>
                <c:pt idx="3664" formatCode="General">
                  <c:v>-6.3885955529688498</c:v>
                </c:pt>
                <c:pt idx="3665" formatCode="General">
                  <c:v>-6.39591860798732</c:v>
                </c:pt>
                <c:pt idx="3666" formatCode="General">
                  <c:v>-6.4032459048968002</c:v>
                </c:pt>
                <c:pt idx="3667" formatCode="General">
                  <c:v>-6.4105774437041401</c:v>
                </c:pt>
                <c:pt idx="3668" formatCode="General">
                  <c:v>-6.4179132244161403</c:v>
                </c:pt>
                <c:pt idx="3669" formatCode="General">
                  <c:v>-6.4252532470396302</c:v>
                </c:pt>
                <c:pt idx="3670" formatCode="General">
                  <c:v>-6.4325975115813803</c:v>
                </c:pt>
                <c:pt idx="3671" formatCode="General">
                  <c:v>-6.4399460180481798</c:v>
                </c:pt>
                <c:pt idx="3672" formatCode="General">
                  <c:v>-6.44729876644681</c:v>
                </c:pt>
                <c:pt idx="3673" formatCode="General">
                  <c:v>-6.4546557567839997</c:v>
                </c:pt>
                <c:pt idx="3674" formatCode="General">
                  <c:v>-6.4620169890665196</c:v>
                </c:pt>
                <c:pt idx="3675" formatCode="General">
                  <c:v>-6.4693824633010797</c:v>
                </c:pt>
                <c:pt idx="3676" formatCode="General">
                  <c:v>-6.4767521794944001</c:v>
                </c:pt>
                <c:pt idx="3677" formatCode="General">
                  <c:v>-6.48412613765319</c:v>
                </c:pt>
                <c:pt idx="3678" formatCode="General">
                  <c:v>-6.4915043377841402</c:v>
                </c:pt>
                <c:pt idx="3679" formatCode="General">
                  <c:v>-6.4988867798939198</c:v>
                </c:pt>
                <c:pt idx="3680" formatCode="General">
                  <c:v>-6.5062734639892001</c:v>
                </c:pt>
                <c:pt idx="3681" formatCode="General">
                  <c:v>-6.5136643900766398</c:v>
                </c:pt>
                <c:pt idx="3682" formatCode="General">
                  <c:v>-6.5210595581628796</c:v>
                </c:pt>
                <c:pt idx="3683" formatCode="General">
                  <c:v>-6.5284589682545304</c:v>
                </c:pt>
                <c:pt idx="3684" formatCode="General">
                  <c:v>-6.5358626203582197</c:v>
                </c:pt>
                <c:pt idx="3685" formatCode="General">
                  <c:v>-6.5432705144805396</c:v>
                </c:pt>
                <c:pt idx="3686" formatCode="General">
                  <c:v>-6.5506826506280902</c:v>
                </c:pt>
                <c:pt idx="3687" formatCode="General">
                  <c:v>-6.5580990288074403</c:v>
                </c:pt>
                <c:pt idx="3688" formatCode="General">
                  <c:v>-6.5655196490251502</c:v>
                </c:pt>
                <c:pt idx="3689" formatCode="General">
                  <c:v>-6.5729445112878002</c:v>
                </c:pt>
                <c:pt idx="3690" formatCode="General">
                  <c:v>-6.5803736156019603</c:v>
                </c:pt>
                <c:pt idx="3691" formatCode="General">
                  <c:v>-6.5878069619742003</c:v>
                </c:pt>
                <c:pt idx="3692" formatCode="General">
                  <c:v>-6.5952445504110404</c:v>
                </c:pt>
                <c:pt idx="3693" formatCode="General">
                  <c:v>-6.6026863809189704</c:v>
                </c:pt>
                <c:pt idx="3694" formatCode="General">
                  <c:v>-6.6101324535044697</c:v>
                </c:pt>
                <c:pt idx="3695" formatCode="General">
                  <c:v>-6.6175827681739898</c:v>
                </c:pt>
                <c:pt idx="3696" formatCode="General">
                  <c:v>-6.6250373249339303</c:v>
                </c:pt>
                <c:pt idx="3697" formatCode="General">
                  <c:v>-6.6324961237906699</c:v>
                </c:pt>
                <c:pt idx="3698" formatCode="General">
                  <c:v>-6.6399591647504703</c:v>
                </c:pt>
                <c:pt idx="3699" formatCode="General">
                  <c:v>-6.6474264478194698</c:v>
                </c:pt>
                <c:pt idx="3700" formatCode="General">
                  <c:v>-6.6548979730037798</c:v>
                </c:pt>
                <c:pt idx="3701" formatCode="General">
                  <c:v>-6.6623737403094596</c:v>
                </c:pt>
                <c:pt idx="3702" formatCode="General">
                  <c:v>-6.6698537497425399</c:v>
                </c:pt>
                <c:pt idx="3703" formatCode="General">
                  <c:v>-6.6773380013089696</c:v>
                </c:pt>
                <c:pt idx="3704" formatCode="General">
                  <c:v>-6.6848264950146996</c:v>
                </c:pt>
                <c:pt idx="3705" formatCode="General">
                  <c:v>-6.6923192308656096</c:v>
                </c:pt>
                <c:pt idx="3706" formatCode="General">
                  <c:v>-6.6998162088675199</c:v>
                </c:pt>
                <c:pt idx="3707" formatCode="General">
                  <c:v>-6.7073174290262196</c:v>
                </c:pt>
                <c:pt idx="3708" formatCode="General">
                  <c:v>-6.7148228913474801</c:v>
                </c:pt>
                <c:pt idx="3709" formatCode="General">
                  <c:v>-6.7223325958369697</c:v>
                </c:pt>
                <c:pt idx="3710" formatCode="General">
                  <c:v>-6.7298465425003702</c:v>
                </c:pt>
                <c:pt idx="3711" formatCode="General">
                  <c:v>-6.7373647313432699</c:v>
                </c:pt>
                <c:pt idx="3712" formatCode="General">
                  <c:v>-6.7448871623712501</c:v>
                </c:pt>
                <c:pt idx="3713" formatCode="General">
                  <c:v>-6.7524138355898202</c:v>
                </c:pt>
                <c:pt idx="3714" formatCode="General">
                  <c:v>-6.7599447510044497</c:v>
                </c:pt>
                <c:pt idx="3715" formatCode="General">
                  <c:v>-6.7674799086205804</c:v>
                </c:pt>
                <c:pt idx="3716" formatCode="General">
                  <c:v>-6.7750193084435804</c:v>
                </c:pt>
                <c:pt idx="3717" formatCode="General">
                  <c:v>-6.7825629504789102</c:v>
                </c:pt>
                <c:pt idx="3718" formatCode="General">
                  <c:v>-6.7901108347321699</c:v>
                </c:pt>
                <c:pt idx="3719" formatCode="General">
                  <c:v>-6.7976629612090003</c:v>
                </c:pt>
                <c:pt idx="3720" formatCode="General">
                  <c:v>-6.8052193299150003</c:v>
                </c:pt>
                <c:pt idx="3721" formatCode="General">
                  <c:v>-6.8127799408557701</c:v>
                </c:pt>
                <c:pt idx="3722" formatCode="General">
                  <c:v>-6.82034479403685</c:v>
                </c:pt>
                <c:pt idx="3723" formatCode="General">
                  <c:v>-6.8279138894637796</c:v>
                </c:pt>
                <c:pt idx="3724" formatCode="General">
                  <c:v>-6.8354872271420897</c:v>
                </c:pt>
                <c:pt idx="3725" formatCode="General">
                  <c:v>-6.8430648070772397</c:v>
                </c:pt>
                <c:pt idx="3726" formatCode="General">
                  <c:v>-6.8506466292747303</c:v>
                </c:pt>
                <c:pt idx="3727" formatCode="General">
                  <c:v>-6.8582326937399802</c:v>
                </c:pt>
                <c:pt idx="3728" formatCode="General">
                  <c:v>-6.8658230004784198</c:v>
                </c:pt>
                <c:pt idx="3729" formatCode="General">
                  <c:v>-6.8734175494954401</c:v>
                </c:pt>
                <c:pt idx="3730" formatCode="General">
                  <c:v>-6.8810163407964096</c:v>
                </c:pt>
                <c:pt idx="3731" formatCode="General">
                  <c:v>-6.8886193743866997</c:v>
                </c:pt>
                <c:pt idx="3732" formatCode="General">
                  <c:v>-6.8962266502716103</c:v>
                </c:pt>
                <c:pt idx="3733" formatCode="General">
                  <c:v>-6.9038381684564998</c:v>
                </c:pt>
                <c:pt idx="3734" formatCode="General">
                  <c:v>-6.9114539289466599</c:v>
                </c:pt>
                <c:pt idx="3735" formatCode="General">
                  <c:v>-6.9190739317474002</c:v>
                </c:pt>
                <c:pt idx="3736" formatCode="General">
                  <c:v>-6.9266981768639901</c:v>
                </c:pt>
                <c:pt idx="3737" formatCode="General">
                  <c:v>-6.9343266643017003</c:v>
                </c:pt>
                <c:pt idx="3738" formatCode="General">
                  <c:v>-6.9419593940657496</c:v>
                </c:pt>
                <c:pt idx="3739" formatCode="General">
                  <c:v>-6.9495963661613596</c:v>
                </c:pt>
                <c:pt idx="3740" formatCode="General">
                  <c:v>-6.9572375805937199</c:v>
                </c:pt>
                <c:pt idx="3741" formatCode="General">
                  <c:v>-6.9648830373679997</c:v>
                </c:pt>
                <c:pt idx="3742" formatCode="General">
                  <c:v>-6.9725327364893603</c:v>
                </c:pt>
                <c:pt idx="3743" formatCode="General">
                  <c:v>-6.9801866779629202</c:v>
                </c:pt>
                <c:pt idx="3744" formatCode="General">
                  <c:v>-6.9878448617937901</c:v>
                </c:pt>
                <c:pt idx="3745" formatCode="General">
                  <c:v>-6.9955072879870599</c:v>
                </c:pt>
                <c:pt idx="3746" formatCode="General">
                  <c:v>-7.0031739565478102</c:v>
                </c:pt>
                <c:pt idx="3747" formatCode="General">
                  <c:v>-7.0108448674810901</c:v>
                </c:pt>
                <c:pt idx="3748" formatCode="General">
                  <c:v>-7.0185200207919198</c:v>
                </c:pt>
                <c:pt idx="3749" formatCode="General">
                  <c:v>-7.0261994164852801</c:v>
                </c:pt>
                <c:pt idx="3750" formatCode="General">
                  <c:v>-7.0338830545661404</c:v>
                </c:pt>
                <c:pt idx="3751" formatCode="General">
                  <c:v>-7.0415709350393998</c:v>
                </c:pt>
                <c:pt idx="3752" formatCode="General">
                  <c:v>-7.04926305790997</c:v>
                </c:pt>
                <c:pt idx="3753" formatCode="General">
                  <c:v>-7.0569594231827102</c:v>
                </c:pt>
                <c:pt idx="3754" formatCode="General">
                  <c:v>-7.0646600308624397</c:v>
                </c:pt>
                <c:pt idx="3755" formatCode="General">
                  <c:v>-7.0723648809539696</c:v>
                </c:pt>
                <c:pt idx="3756" formatCode="General">
                  <c:v>-7.0800739734620501</c:v>
                </c:pt>
                <c:pt idx="3757" formatCode="General">
                  <c:v>-7.0877873083914302</c:v>
                </c:pt>
                <c:pt idx="3758" formatCode="General">
                  <c:v>-7.0955048857468102</c:v>
                </c:pt>
                <c:pt idx="3759" formatCode="General">
                  <c:v>-7.1032267055328502</c:v>
                </c:pt>
                <c:pt idx="3760" formatCode="General">
                  <c:v>-7.1109527677542097</c:v>
                </c:pt>
                <c:pt idx="3761" formatCode="General">
                  <c:v>-7.1186830724154904</c:v>
                </c:pt>
                <c:pt idx="3762" formatCode="General">
                  <c:v>-7.1264176195212601</c:v>
                </c:pt>
                <c:pt idx="3763" formatCode="General">
                  <c:v>-7.1341564090760698</c:v>
                </c:pt>
                <c:pt idx="3764" formatCode="General">
                  <c:v>-7.1418994410844396</c:v>
                </c:pt>
                <c:pt idx="3765" formatCode="General">
                  <c:v>-7.1496467155508396</c:v>
                </c:pt>
                <c:pt idx="3766" formatCode="General">
                  <c:v>-7.1573982324797401</c:v>
                </c:pt>
                <c:pt idx="3767" formatCode="General">
                  <c:v>-7.1651539918755498</c:v>
                </c:pt>
                <c:pt idx="3768" formatCode="General">
                  <c:v>-7.17291399374266</c:v>
                </c:pt>
                <c:pt idx="3769" formatCode="General">
                  <c:v>-7.1806782380854202</c:v>
                </c:pt>
                <c:pt idx="3770" formatCode="General">
                  <c:v>-7.1884467249081601</c:v>
                </c:pt>
                <c:pt idx="3771" formatCode="General">
                  <c:v>-7.1962194542152602</c:v>
                </c:pt>
                <c:pt idx="3772" formatCode="General">
                  <c:v>-7.2039964260114804</c:v>
                </c:pt>
                <c:pt idx="3773" formatCode="General">
                  <c:v>-7.2117776403014897</c:v>
                </c:pt>
                <c:pt idx="3774" formatCode="General">
                  <c:v>-7.2195630970893498</c:v>
                </c:pt>
                <c:pt idx="3775" formatCode="General">
                  <c:v>-7.2273527963790096</c:v>
                </c:pt>
                <c:pt idx="3776" formatCode="General">
                  <c:v>-7.2351467381743699</c:v>
                </c:pt>
                <c:pt idx="3777" formatCode="General">
                  <c:v>-7.2429449224793503</c:v>
                </c:pt>
                <c:pt idx="3778" formatCode="General">
                  <c:v>-7.2507473492978498</c:v>
                </c:pt>
                <c:pt idx="3779" formatCode="General">
                  <c:v>-7.2585540186337401</c:v>
                </c:pt>
                <c:pt idx="3780" formatCode="General">
                  <c:v>-7.2663649304908802</c:v>
                </c:pt>
                <c:pt idx="3781" formatCode="General">
                  <c:v>-7.2741800848731302</c:v>
                </c:pt>
                <c:pt idx="3782" formatCode="General">
                  <c:v>-7.2819994817843297</c:v>
                </c:pt>
                <c:pt idx="3783" formatCode="General">
                  <c:v>-7.2898231212282898</c:v>
                </c:pt>
                <c:pt idx="3784" formatCode="General">
                  <c:v>-7.2976510032088298</c:v>
                </c:pt>
                <c:pt idx="3785" formatCode="General">
                  <c:v>-7.3054831277297296</c:v>
                </c:pt>
                <c:pt idx="3786" formatCode="General">
                  <c:v>-7.3133194947947704</c:v>
                </c:pt>
                <c:pt idx="3787" formatCode="General">
                  <c:v>-7.3211601044077304</c:v>
                </c:pt>
                <c:pt idx="3788" formatCode="General">
                  <c:v>-7.3290049565723399</c:v>
                </c:pt>
                <c:pt idx="3789" formatCode="General">
                  <c:v>-7.3368540512923497</c:v>
                </c:pt>
                <c:pt idx="3790" formatCode="General">
                  <c:v>-7.3447073885714698</c:v>
                </c:pt>
                <c:pt idx="3791" formatCode="General">
                  <c:v>-7.3525649684134198</c:v>
                </c:pt>
                <c:pt idx="3792" formatCode="General">
                  <c:v>-7.3604267908218803</c:v>
                </c:pt>
                <c:pt idx="3793" formatCode="General">
                  <c:v>-7.3682928558005303</c:v>
                </c:pt>
                <c:pt idx="3794" formatCode="General">
                  <c:v>-7.3761631633530396</c:v>
                </c:pt>
                <c:pt idx="3795" formatCode="General">
                  <c:v>-7.3840377134830497</c:v>
                </c:pt>
                <c:pt idx="3796" formatCode="General">
                  <c:v>-7.3919165061941898</c:v>
                </c:pt>
                <c:pt idx="3797" formatCode="General">
                  <c:v>-7.3997995414900002</c:v>
                </c:pt>
                <c:pt idx="3798" formatCode="General">
                  <c:v>-7.4076868193740504</c:v>
                </c:pt>
                <c:pt idx="3799" formatCode="General">
                  <c:v>-7.4155783398498398</c:v>
                </c:pt>
                <c:pt idx="3800" formatCode="General">
                  <c:v>-7.4234741029208804</c:v>
                </c:pt>
                <c:pt idx="3801" formatCode="General">
                  <c:v>-7.4313741085906599</c:v>
                </c:pt>
                <c:pt idx="3802" formatCode="General">
                  <c:v>-7.4392783568626797</c:v>
                </c:pt>
                <c:pt idx="3803" formatCode="General">
                  <c:v>-7.4471868477409897</c:v>
                </c:pt>
                <c:pt idx="3804" formatCode="General">
                  <c:v>-7.4550995812292697</c:v>
                </c:pt>
                <c:pt idx="3805" formatCode="General">
                  <c:v>-7.4630165573309597</c:v>
                </c:pt>
                <c:pt idx="3806" formatCode="General">
                  <c:v>-7.4709377760494702</c:v>
                </c:pt>
                <c:pt idx="3807" formatCode="General">
                  <c:v>-7.4788632373881798</c:v>
                </c:pt>
                <c:pt idx="3808" formatCode="General">
                  <c:v>-7.4867929413504202</c:v>
                </c:pt>
                <c:pt idx="3809" formatCode="General">
                  <c:v>-7.4947268879395104</c:v>
                </c:pt>
                <c:pt idx="3810" formatCode="General">
                  <c:v>-7.5026650771587198</c:v>
                </c:pt>
                <c:pt idx="3811" formatCode="General">
                  <c:v>-7.5106075090113098</c:v>
                </c:pt>
                <c:pt idx="3812" formatCode="General">
                  <c:v>-7.5185541835004903</c:v>
                </c:pt>
                <c:pt idx="3813" formatCode="General">
                  <c:v>-7.5265051006294499</c:v>
                </c:pt>
                <c:pt idx="3814" formatCode="General">
                  <c:v>-7.53446026040133</c:v>
                </c:pt>
                <c:pt idx="3815" formatCode="General">
                  <c:v>-7.5424196628192401</c:v>
                </c:pt>
                <c:pt idx="3816" formatCode="General">
                  <c:v>-7.5503833078862703</c:v>
                </c:pt>
                <c:pt idx="3817" formatCode="General">
                  <c:v>-7.5583511956054696</c:v>
                </c:pt>
                <c:pt idx="3818" formatCode="General">
                  <c:v>-7.5663233259798304</c:v>
                </c:pt>
                <c:pt idx="3819" formatCode="General">
                  <c:v>-7.5742996990123297</c:v>
                </c:pt>
                <c:pt idx="3820" formatCode="General">
                  <c:v>-7.5822803147059297</c:v>
                </c:pt>
                <c:pt idx="3821" formatCode="General">
                  <c:v>-7.5902651730635098</c:v>
                </c:pt>
                <c:pt idx="3822" formatCode="General">
                  <c:v>-7.5982542740879504</c:v>
                </c:pt>
                <c:pt idx="3823" formatCode="General">
                  <c:v>-7.6062476177820804</c:v>
                </c:pt>
                <c:pt idx="3824" formatCode="General">
                  <c:v>-7.6142452041487196</c:v>
                </c:pt>
                <c:pt idx="3825" formatCode="General">
                  <c:v>-7.62224703319061</c:v>
                </c:pt>
                <c:pt idx="3826" formatCode="General">
                  <c:v>-7.6302531049104996</c:v>
                </c:pt>
                <c:pt idx="3827" formatCode="General">
                  <c:v>-7.6382634193110803</c:v>
                </c:pt>
                <c:pt idx="3828" formatCode="General">
                  <c:v>-7.6462779763950097</c:v>
                </c:pt>
                <c:pt idx="3829" formatCode="General">
                  <c:v>-7.6542967761649097</c:v>
                </c:pt>
                <c:pt idx="3830" formatCode="General">
                  <c:v>-7.6623198186233896</c:v>
                </c:pt>
                <c:pt idx="3831" formatCode="General">
                  <c:v>-7.6703471037730004</c:v>
                </c:pt>
                <c:pt idx="3832" formatCode="General">
                  <c:v>-7.6783786316160203</c:v>
                </c:pt>
                <c:pt idx="3833" formatCode="General">
                  <c:v>-7.6864144021547602</c:v>
                </c:pt>
                <c:pt idx="3834" formatCode="General">
                  <c:v>-7.6944544153918697</c:v>
                </c:pt>
                <c:pt idx="3835" formatCode="General">
                  <c:v>-7.7024986713300203</c:v>
                </c:pt>
                <c:pt idx="3836" formatCode="General">
                  <c:v>-7.7105471699718597</c:v>
                </c:pt>
                <c:pt idx="3837" formatCode="General">
                  <c:v>-7.7185999113200197</c:v>
                </c:pt>
                <c:pt idx="3838" formatCode="General">
                  <c:v>-7.7266568953771504</c:v>
                </c:pt>
                <c:pt idx="3839" formatCode="General">
                  <c:v>-7.7347181221458703</c:v>
                </c:pt>
                <c:pt idx="3840" formatCode="General">
                  <c:v>-7.7427835916288004</c:v>
                </c:pt>
                <c:pt idx="3841" formatCode="General">
                  <c:v>-7.7508533038285599</c:v>
                </c:pt>
                <c:pt idx="3842" formatCode="General">
                  <c:v>-7.7589272587477502</c:v>
                </c:pt>
                <c:pt idx="3843" formatCode="General">
                  <c:v>-7.7670054563889597</c:v>
                </c:pt>
                <c:pt idx="3844" formatCode="General">
                  <c:v>-7.7750878967547896</c:v>
                </c:pt>
                <c:pt idx="3845" formatCode="General">
                  <c:v>-7.7831745798477998</c:v>
                </c:pt>
                <c:pt idx="3846" formatCode="General">
                  <c:v>-7.79126550567055</c:v>
                </c:pt>
                <c:pt idx="3847" formatCode="General">
                  <c:v>-7.7993606742255697</c:v>
                </c:pt>
                <c:pt idx="3848" formatCode="General">
                  <c:v>-7.8074600855154097</c:v>
                </c:pt>
                <c:pt idx="3849" formatCode="General">
                  <c:v>-7.8155637395426201</c:v>
                </c:pt>
                <c:pt idx="3850" formatCode="General">
                  <c:v>-7.8236716363097099</c:v>
                </c:pt>
                <c:pt idx="3851" formatCode="General">
                  <c:v>-7.8317837758192104</c:v>
                </c:pt>
                <c:pt idx="3852" formatCode="General">
                  <c:v>-7.8399001580736396</c:v>
                </c:pt>
                <c:pt idx="3853" formatCode="General">
                  <c:v>-7.8480207830755004</c:v>
                </c:pt>
                <c:pt idx="3854" formatCode="General">
                  <c:v>-7.85614565082731</c:v>
                </c:pt>
                <c:pt idx="3855" formatCode="General">
                  <c:v>-7.8642747613315596</c:v>
                </c:pt>
                <c:pt idx="3856" formatCode="General">
                  <c:v>-7.8724081145907503</c:v>
                </c:pt>
                <c:pt idx="3857" formatCode="General">
                  <c:v>-7.8805457106073602</c:v>
                </c:pt>
                <c:pt idx="3858" formatCode="General">
                  <c:v>-7.88868754938387</c:v>
                </c:pt>
                <c:pt idx="3859" formatCode="General">
                  <c:v>-7.8968336309227602</c:v>
                </c:pt>
                <c:pt idx="3860" formatCode="General">
                  <c:v>-7.9049839552265198</c:v>
                </c:pt>
                <c:pt idx="3861" formatCode="General">
                  <c:v>-7.9131385222975101</c:v>
                </c:pt>
                <c:pt idx="3862" formatCode="General">
                  <c:v>-7.9212973321379501</c:v>
                </c:pt>
                <c:pt idx="3863" formatCode="General">
                  <c:v>-7.9294603847500102</c:v>
                </c:pt>
                <c:pt idx="3864" formatCode="General">
                  <c:v>-7.9376276801358303</c:v>
                </c:pt>
                <c:pt idx="3865" formatCode="General">
                  <c:v>-7.9457992182974797</c:v>
                </c:pt>
                <c:pt idx="3866" formatCode="General">
                  <c:v>-7.9539749992370403</c:v>
                </c:pt>
                <c:pt idx="3867" formatCode="General">
                  <c:v>-7.9621550229564999</c:v>
                </c:pt>
                <c:pt idx="3868" formatCode="General">
                  <c:v>-7.9703392894578498</c:v>
                </c:pt>
                <c:pt idx="3869" formatCode="General">
                  <c:v>-7.9785277987430003</c:v>
                </c:pt>
                <c:pt idx="3870" formatCode="General">
                  <c:v>-7.9867205508138497</c:v>
                </c:pt>
                <c:pt idx="3871" formatCode="General">
                  <c:v>-7.9949175456722603</c:v>
                </c:pt>
                <c:pt idx="3872" formatCode="General">
                  <c:v>-8.0031187833200192</c:v>
                </c:pt>
                <c:pt idx="3873" formatCode="General">
                  <c:v>-8.0113242637589099</c:v>
                </c:pt>
                <c:pt idx="3874" formatCode="General">
                  <c:v>-8.0195339869906697</c:v>
                </c:pt>
                <c:pt idx="3875" formatCode="General">
                  <c:v>-8.0277479530169593</c:v>
                </c:pt>
                <c:pt idx="3876" formatCode="General">
                  <c:v>-8.0359661618394505</c:v>
                </c:pt>
                <c:pt idx="3877" formatCode="General">
                  <c:v>-8.04418861345974</c:v>
                </c:pt>
                <c:pt idx="3878" formatCode="General">
                  <c:v>-8.0524153078793894</c:v>
                </c:pt>
                <c:pt idx="3879" formatCode="General">
                  <c:v>-8.0606462450999405</c:v>
                </c:pt>
                <c:pt idx="3880" formatCode="General">
                  <c:v>-8.0688814251228695</c:v>
                </c:pt>
                <c:pt idx="3881" formatCode="General">
                  <c:v>-8.0771208479496206</c:v>
                </c:pt>
                <c:pt idx="3882" formatCode="General">
                  <c:v>-8.0853645135816006</c:v>
                </c:pt>
                <c:pt idx="3883" formatCode="General">
                  <c:v>-8.0936124220201702</c:v>
                </c:pt>
                <c:pt idx="3884" formatCode="General">
                  <c:v>-8.1018645732666599</c:v>
                </c:pt>
                <c:pt idx="3885" formatCode="General">
                  <c:v>-8.1101209673224801</c:v>
                </c:pt>
                <c:pt idx="3886" formatCode="General">
                  <c:v>-8.1183816041896506</c:v>
                </c:pt>
                <c:pt idx="3887" formatCode="General">
                  <c:v>-8.1266464838704202</c:v>
                </c:pt>
                <c:pt idx="3888" formatCode="General">
                  <c:v>-8.1349156063665795</c:v>
                </c:pt>
                <c:pt idx="3889" formatCode="General">
                  <c:v>-8.1431889716797805</c:v>
                </c:pt>
                <c:pt idx="3890" formatCode="General">
                  <c:v>-8.1514665798116397</c:v>
                </c:pt>
                <c:pt idx="3891" formatCode="General">
                  <c:v>-8.1597484307637291</c:v>
                </c:pt>
                <c:pt idx="3892" formatCode="General">
                  <c:v>-8.1680345245376405</c:v>
                </c:pt>
                <c:pt idx="3893" formatCode="General">
                  <c:v>-8.1763248611349209</c:v>
                </c:pt>
                <c:pt idx="3894" formatCode="General">
                  <c:v>-8.1846194405570802</c:v>
                </c:pt>
                <c:pt idx="3895" formatCode="General">
                  <c:v>-8.1929182628056303</c:v>
                </c:pt>
                <c:pt idx="3896" formatCode="General">
                  <c:v>-8.2012213278820507</c:v>
                </c:pt>
                <c:pt idx="3897" formatCode="General">
                  <c:v>-8.2095286357877999</c:v>
                </c:pt>
                <c:pt idx="3898" formatCode="General">
                  <c:v>-8.2178401865243096</c:v>
                </c:pt>
                <c:pt idx="3899" formatCode="General">
                  <c:v>-8.2261559800929902</c:v>
                </c:pt>
                <c:pt idx="3900" formatCode="General">
                  <c:v>-8.2344760164952397</c:v>
                </c:pt>
                <c:pt idx="3901" formatCode="General">
                  <c:v>-8.2428002957324207</c:v>
                </c:pt>
                <c:pt idx="3902" formatCode="General">
                  <c:v>-8.2511288178058795</c:v>
                </c:pt>
                <c:pt idx="3903" formatCode="General">
                  <c:v>-8.2594615827169395</c:v>
                </c:pt>
                <c:pt idx="3904" formatCode="General">
                  <c:v>-8.2677985904668994</c:v>
                </c:pt>
                <c:pt idx="3905" formatCode="General">
                  <c:v>-8.2761398410570397</c:v>
                </c:pt>
                <c:pt idx="3906" formatCode="General">
                  <c:v>-8.2844853344886005</c:v>
                </c:pt>
                <c:pt idx="3907" formatCode="General">
                  <c:v>-8.2928350707628393</c:v>
                </c:pt>
                <c:pt idx="3908" formatCode="General">
                  <c:v>-8.3011890498809393</c:v>
                </c:pt>
                <c:pt idx="3909" formatCode="General">
                  <c:v>-8.3095472718441101</c:v>
                </c:pt>
                <c:pt idx="3910" formatCode="General">
                  <c:v>-8.31790973665351</c:v>
                </c:pt>
                <c:pt idx="3911" formatCode="General">
                  <c:v>-8.3262764443101709</c:v>
                </c:pt>
                <c:pt idx="3912" formatCode="General">
                  <c:v>-8.3346473948150006</c:v>
                </c:pt>
                <c:pt idx="3913" formatCode="General">
                  <c:v>-8.3430225881688802</c:v>
                </c:pt>
                <c:pt idx="3914" formatCode="General">
                  <c:v>-8.3514020243726907</c:v>
                </c:pt>
                <c:pt idx="3915" formatCode="General">
                  <c:v>-8.3597857034272796</c:v>
                </c:pt>
                <c:pt idx="3916" formatCode="General">
                  <c:v>-8.3681736253334797</c:v>
                </c:pt>
                <c:pt idx="3917" formatCode="General">
                  <c:v>-8.3765657900921102</c:v>
                </c:pt>
                <c:pt idx="3918" formatCode="General">
                  <c:v>-8.3849621977039899</c:v>
                </c:pt>
                <c:pt idx="3919" formatCode="General">
                  <c:v>-8.3933628481698701</c:v>
                </c:pt>
                <c:pt idx="3920" formatCode="General">
                  <c:v>-8.4017677414905503</c:v>
                </c:pt>
                <c:pt idx="3921" formatCode="General">
                  <c:v>-8.4101768776667605</c:v>
                </c:pt>
                <c:pt idx="3922" formatCode="General">
                  <c:v>-8.4185902566992308</c:v>
                </c:pt>
                <c:pt idx="3923" formatCode="General">
                  <c:v>-8.4270078785886895</c:v>
                </c:pt>
                <c:pt idx="3924" formatCode="General">
                  <c:v>-8.4354297433358294</c:v>
                </c:pt>
                <c:pt idx="3925" formatCode="General">
                  <c:v>-8.4438558509413202</c:v>
                </c:pt>
                <c:pt idx="3926" formatCode="General">
                  <c:v>-8.4522862014058404</c:v>
                </c:pt>
                <c:pt idx="3927" formatCode="General">
                  <c:v>-8.4607207947300207</c:v>
                </c:pt>
                <c:pt idx="3928" formatCode="General">
                  <c:v>-8.4691596309145005</c:v>
                </c:pt>
                <c:pt idx="3929" formatCode="General">
                  <c:v>-8.4776027099598892</c:v>
                </c:pt>
                <c:pt idx="3930" formatCode="General">
                  <c:v>-8.4860500318667604</c:v>
                </c:pt>
                <c:pt idx="3931" formatCode="General">
                  <c:v>-8.4945015966356294</c:v>
                </c:pt>
                <c:pt idx="3932" formatCode="General">
                  <c:v>-8.5029574042669793</c:v>
                </c:pt>
                <c:pt idx="3933" formatCode="General">
                  <c:v>-8.5114174547613004</c:v>
                </c:pt>
                <c:pt idx="3934" formatCode="General">
                  <c:v>-8.5198817481190492</c:v>
                </c:pt>
                <c:pt idx="3935" formatCode="General">
                  <c:v>-8.5283502843406698</c:v>
                </c:pt>
                <c:pt idx="3936" formatCode="General">
                  <c:v>-8.5368230634266098</c:v>
                </c:pt>
                <c:pt idx="3937" formatCode="General">
                  <c:v>-8.5453000853772796</c:v>
                </c:pt>
                <c:pt idx="3938" formatCode="General">
                  <c:v>-8.5537813501930895</c:v>
                </c:pt>
                <c:pt idx="3939" formatCode="General">
                  <c:v>-8.5622668578744392</c:v>
                </c:pt>
                <c:pt idx="3940" formatCode="General">
                  <c:v>-8.5707566084217106</c:v>
                </c:pt>
                <c:pt idx="3941" formatCode="General">
                  <c:v>-8.5792506018352697</c:v>
                </c:pt>
                <c:pt idx="3942" formatCode="General">
                  <c:v>-8.5877488381154592</c:v>
                </c:pt>
                <c:pt idx="3943" formatCode="General">
                  <c:v>-8.5962513172626398</c:v>
                </c:pt>
                <c:pt idx="3944" formatCode="General">
                  <c:v>-8.6047580392771206</c:v>
                </c:pt>
                <c:pt idx="3945" formatCode="General">
                  <c:v>-8.6132690041592301</c:v>
                </c:pt>
                <c:pt idx="3946" formatCode="General">
                  <c:v>-8.6217842119092403</c:v>
                </c:pt>
                <c:pt idx="3947" formatCode="General">
                  <c:v>-8.6303036625273695</c:v>
                </c:pt>
                <c:pt idx="3948" formatCode="General">
                  <c:v>-8.6388273560138202</c:v>
                </c:pt>
                <c:pt idx="3949" formatCode="General">
                  <c:v>-8.6473552923687507</c:v>
                </c:pt>
                <c:pt idx="3950" formatCode="General">
                  <c:v>-8.6558874715923508</c:v>
                </c:pt>
                <c:pt idx="3951" formatCode="General">
                  <c:v>-8.66442389368477</c:v>
                </c:pt>
                <c:pt idx="3952" formatCode="General">
                  <c:v>-8.6729645586461608</c:v>
                </c:pt>
                <c:pt idx="3953" formatCode="General">
                  <c:v>-8.6815094664766601</c:v>
                </c:pt>
                <c:pt idx="3954" formatCode="General">
                  <c:v>-8.69005861717641</c:v>
                </c:pt>
                <c:pt idx="3955" formatCode="General">
                  <c:v>-8.69861201074551</c:v>
                </c:pt>
                <c:pt idx="3956" formatCode="General">
                  <c:v>-8.7071696471841697</c:v>
                </c:pt>
                <c:pt idx="3957" formatCode="General">
                  <c:v>-8.7157315264925899</c:v>
                </c:pt>
                <c:pt idx="3958" formatCode="General">
                  <c:v>-8.7242976486709995</c:v>
                </c:pt>
                <c:pt idx="3959" formatCode="General">
                  <c:v>-8.7328680137195906</c:v>
                </c:pt>
                <c:pt idx="3960" formatCode="General">
                  <c:v>-8.7414426216385408</c:v>
                </c:pt>
                <c:pt idx="3961" formatCode="General">
                  <c:v>-8.7500214724280099</c:v>
                </c:pt>
                <c:pt idx="3962" formatCode="General">
                  <c:v>-8.7586045660881808</c:v>
                </c:pt>
                <c:pt idx="3963" formatCode="General">
                  <c:v>-8.7671919026191691</c:v>
                </c:pt>
                <c:pt idx="3964" formatCode="General">
                  <c:v>-8.7757834820211293</c:v>
                </c:pt>
                <c:pt idx="3965" formatCode="General">
                  <c:v>-8.7843793042941698</c:v>
                </c:pt>
                <c:pt idx="3966" formatCode="General">
                  <c:v>-8.79297936943839</c:v>
                </c:pt>
                <c:pt idx="3967" formatCode="General">
                  <c:v>-8.8015836774538894</c:v>
                </c:pt>
                <c:pt idx="3968" formatCode="General">
                  <c:v>-8.8101922283407497</c:v>
                </c:pt>
                <c:pt idx="3969" formatCode="General">
                  <c:v>-8.8188050220990402</c:v>
                </c:pt>
                <c:pt idx="3970" formatCode="General">
                  <c:v>-8.8274220587287999</c:v>
                </c:pt>
                <c:pt idx="3971" formatCode="General">
                  <c:v>-8.8360433382300805</c:v>
                </c:pt>
                <c:pt idx="3972" formatCode="General">
                  <c:v>-8.8446688606029102</c:v>
                </c:pt>
                <c:pt idx="3973" formatCode="General">
                  <c:v>-8.8532986258473105</c:v>
                </c:pt>
                <c:pt idx="3974" formatCode="General">
                  <c:v>-8.8619326339632707</c:v>
                </c:pt>
                <c:pt idx="3975" formatCode="General">
                  <c:v>-8.8705708849507801</c:v>
                </c:pt>
                <c:pt idx="3976" formatCode="General">
                  <c:v>-8.8792133788098209</c:v>
                </c:pt>
                <c:pt idx="3977" formatCode="General">
                  <c:v>-8.8878601155403096</c:v>
                </c:pt>
                <c:pt idx="3978" formatCode="General">
                  <c:v>-8.8965110951420794</c:v>
                </c:pt>
                <c:pt idx="3979" formatCode="General">
                  <c:v>-8.9051663176149596</c:v>
                </c:pt>
                <c:pt idx="3980" formatCode="General">
                  <c:v>-8.91382578295873</c:v>
                </c:pt>
                <c:pt idx="3981" formatCode="General">
                  <c:v>-8.9224894911731507</c:v>
                </c:pt>
                <c:pt idx="3982" formatCode="General">
                  <c:v>-8.9311574422579803</c:v>
                </c:pt>
                <c:pt idx="3983" formatCode="General">
                  <c:v>-8.9398296362129503</c:v>
                </c:pt>
                <c:pt idx="3984" formatCode="General">
                  <c:v>-8.9485060730378994</c:v>
                </c:pt>
                <c:pt idx="3985" formatCode="General">
                  <c:v>-8.9571867527326798</c:v>
                </c:pt>
                <c:pt idx="3986" formatCode="General">
                  <c:v>-8.9658716752970893</c:v>
                </c:pt>
                <c:pt idx="3987" formatCode="General">
                  <c:v>-8.9745608407309003</c:v>
                </c:pt>
                <c:pt idx="3988" formatCode="General">
                  <c:v>-8.9832542490337897</c:v>
                </c:pt>
                <c:pt idx="3989" formatCode="General">
                  <c:v>-8.9919519002054304</c:v>
                </c:pt>
                <c:pt idx="3990" formatCode="General">
                  <c:v>-9.0006537942454194</c:v>
                </c:pt>
                <c:pt idx="3991" formatCode="General">
                  <c:v>-9.0093599311533197</c:v>
                </c:pt>
                <c:pt idx="3992" formatCode="General">
                  <c:v>-9.0180703109286409</c:v>
                </c:pt>
                <c:pt idx="3993" formatCode="General">
                  <c:v>-9.0267849335708306</c:v>
                </c:pt>
                <c:pt idx="3994" formatCode="General">
                  <c:v>-9.0355037990793008</c:v>
                </c:pt>
                <c:pt idx="3995" formatCode="General">
                  <c:v>-9.0442269074534192</c:v>
                </c:pt>
                <c:pt idx="3996" formatCode="General">
                  <c:v>-9.0529542586924894</c:v>
                </c:pt>
                <c:pt idx="3997" formatCode="General">
                  <c:v>-9.0616858527957707</c:v>
                </c:pt>
                <c:pt idx="3998" formatCode="General">
                  <c:v>-9.0704216897624796</c:v>
                </c:pt>
                <c:pt idx="3999" formatCode="General">
                  <c:v>-9.0791617695917797</c:v>
                </c:pt>
                <c:pt idx="4000" formatCode="General">
                  <c:v>-9.0879060922827897</c:v>
                </c:pt>
                <c:pt idx="4001" formatCode="General">
                  <c:v>-9.0966546578345699</c:v>
                </c:pt>
                <c:pt idx="4002" formatCode="General">
                  <c:v>-9.1054074662461293</c:v>
                </c:pt>
                <c:pt idx="4003" formatCode="General">
                  <c:v>-9.1141645175164392</c:v>
                </c:pt>
                <c:pt idx="4004" formatCode="General">
                  <c:v>-9.1229258116444303</c:v>
                </c:pt>
                <c:pt idx="4005" formatCode="General">
                  <c:v>-9.1316913486289497</c:v>
                </c:pt>
                <c:pt idx="4006" formatCode="General">
                  <c:v>-9.1404611284688393</c:v>
                </c:pt>
                <c:pt idx="4007" formatCode="General">
                  <c:v>-9.1492351511628502</c:v>
                </c:pt>
                <c:pt idx="4008" formatCode="General">
                  <c:v>-9.1580134167097604</c:v>
                </c:pt>
                <c:pt idx="4009" formatCode="General">
                  <c:v>-9.1667959251083193</c:v>
                </c:pt>
                <c:pt idx="4010" formatCode="General">
                  <c:v>-9.1755826763572799</c:v>
                </c:pt>
                <c:pt idx="4011" formatCode="General">
                  <c:v>-9.1843736704553702</c:v>
                </c:pt>
                <c:pt idx="4012" formatCode="General">
                  <c:v>-9.1931689074013292</c:v>
                </c:pt>
                <c:pt idx="4013" formatCode="General">
                  <c:v>-9.2019683871938796</c:v>
                </c:pt>
                <c:pt idx="4014" formatCode="General">
                  <c:v>-9.2107721098317601</c:v>
                </c:pt>
                <c:pt idx="4015" formatCode="General">
                  <c:v>-9.2195800753136705</c:v>
                </c:pt>
                <c:pt idx="4016" formatCode="General">
                  <c:v>-9.2283922836382306</c:v>
                </c:pt>
                <c:pt idx="4017" formatCode="General">
                  <c:v>-9.2372087348040903</c:v>
                </c:pt>
                <c:pt idx="4018" formatCode="General">
                  <c:v>-9.2460294288098996</c:v>
                </c:pt>
                <c:pt idx="4019" formatCode="General">
                  <c:v>-9.2548543656543103</c:v>
                </c:pt>
                <c:pt idx="4020" formatCode="General">
                  <c:v>-9.2636835453359598</c:v>
                </c:pt>
                <c:pt idx="4021" formatCode="General">
                  <c:v>-9.2725169678535408</c:v>
                </c:pt>
                <c:pt idx="4022" formatCode="General">
                  <c:v>-9.2813546332056998</c:v>
                </c:pt>
                <c:pt idx="4023" formatCode="General">
                  <c:v>-9.2901965413911292</c:v>
                </c:pt>
                <c:pt idx="4024" formatCode="General">
                  <c:v>-9.2990426924085003</c:v>
                </c:pt>
                <c:pt idx="4025" formatCode="General">
                  <c:v>-9.3078930862565095</c:v>
                </c:pt>
                <c:pt idx="4026" formatCode="General">
                  <c:v>-9.3167477229338491</c:v>
                </c:pt>
                <c:pt idx="4027" formatCode="General">
                  <c:v>-9.3256066024392208</c:v>
                </c:pt>
                <c:pt idx="4028" formatCode="General">
                  <c:v>-9.3344697247713295</c:v>
                </c:pt>
                <c:pt idx="4029" formatCode="General">
                  <c:v>-9.3433370899288892</c:v>
                </c:pt>
                <c:pt idx="4030" formatCode="General">
                  <c:v>-9.3522086979106192</c:v>
                </c:pt>
                <c:pt idx="4031" formatCode="General">
                  <c:v>-9.3610845487152403</c:v>
                </c:pt>
                <c:pt idx="4032" formatCode="General">
                  <c:v>-9.3699646423415004</c:v>
                </c:pt>
                <c:pt idx="4033" formatCode="General">
                  <c:v>-9.3788489787881293</c:v>
                </c:pt>
                <c:pt idx="4034" formatCode="General">
                  <c:v>-9.3877375580538693</c:v>
                </c:pt>
                <c:pt idx="4035" formatCode="General">
                  <c:v>-9.3966303801375002</c:v>
                </c:pt>
                <c:pt idx="4036" formatCode="General">
                  <c:v>-9.4055274450377802</c:v>
                </c:pt>
                <c:pt idx="4037" formatCode="General">
                  <c:v>-9.4144287527534907</c:v>
                </c:pt>
                <c:pt idx="4038" formatCode="General">
                  <c:v>-9.4233343032833705</c:v>
                </c:pt>
                <c:pt idx="4039" formatCode="General">
                  <c:v>-9.4322440966261194</c:v>
                </c:pt>
                <c:pt idx="4040" formatCode="General">
                  <c:v>-9.4411581327804495</c:v>
                </c:pt>
                <c:pt idx="4041" formatCode="General">
                  <c:v>-9.4500764117450107</c:v>
                </c:pt>
                <c:pt idx="4042" formatCode="General">
                  <c:v>-9.4589989335184299</c:v>
                </c:pt>
                <c:pt idx="4043" formatCode="General">
                  <c:v>-9.4679256980991902</c:v>
                </c:pt>
                <c:pt idx="4044" formatCode="General">
                  <c:v>-9.4768567054856696</c:v>
                </c:pt>
                <c:pt idx="4045" formatCode="General">
                  <c:v>-9.48579195567625</c:v>
                </c:pt>
                <c:pt idx="4046" formatCode="General">
                  <c:v>-9.4947314486693095</c:v>
                </c:pt>
                <c:pt idx="4047" formatCode="General">
                  <c:v>-9.5036751844631802</c:v>
                </c:pt>
                <c:pt idx="4048" formatCode="General">
                  <c:v>-9.5126231630561797</c:v>
                </c:pt>
                <c:pt idx="4049" formatCode="General">
                  <c:v>-9.5215753844466207</c:v>
                </c:pt>
                <c:pt idx="4050" formatCode="General">
                  <c:v>-9.5305318486327799</c:v>
                </c:pt>
                <c:pt idx="4051" formatCode="General">
                  <c:v>-9.5394925556129397</c:v>
                </c:pt>
                <c:pt idx="4052" formatCode="General">
                  <c:v>-9.5484575053853202</c:v>
                </c:pt>
                <c:pt idx="4053" formatCode="General">
                  <c:v>-9.5574266979481699</c:v>
                </c:pt>
                <c:pt idx="4054" formatCode="General">
                  <c:v>-9.5664001332997</c:v>
                </c:pt>
                <c:pt idx="4055" formatCode="General">
                  <c:v>-9.5753778114380808</c:v>
                </c:pt>
                <c:pt idx="4056" formatCode="General">
                  <c:v>-9.5843597323615004</c:v>
                </c:pt>
                <c:pt idx="4057" formatCode="General">
                  <c:v>-9.5933458960681097</c:v>
                </c:pt>
                <c:pt idx="4058" formatCode="General">
                  <c:v>-9.6023363025560293</c:v>
                </c:pt>
                <c:pt idx="4059" formatCode="General">
                  <c:v>-9.6113309518233905</c:v>
                </c:pt>
                <c:pt idx="4060" formatCode="General">
                  <c:v>-9.6203298438682801</c:v>
                </c:pt>
                <c:pt idx="4061" formatCode="General">
                  <c:v>-9.6293329786887707</c:v>
                </c:pt>
                <c:pt idx="4062" formatCode="General">
                  <c:v>-9.6383403562829493</c:v>
                </c:pt>
                <c:pt idx="4063" formatCode="General">
                  <c:v>-9.6473519766489009</c:v>
                </c:pt>
                <c:pt idx="4064" formatCode="General">
                  <c:v>-9.6563678397846893</c:v>
                </c:pt>
                <c:pt idx="4065" formatCode="General">
                  <c:v>-9.6653879456883391</c:v>
                </c:pt>
                <c:pt idx="4066" formatCode="General">
                  <c:v>-9.6744122943578699</c:v>
                </c:pt>
                <c:pt idx="4067" formatCode="General">
                  <c:v>-9.6834408857912493</c:v>
                </c:pt>
                <c:pt idx="4068" formatCode="General">
                  <c:v>-9.6924737199864506</c:v>
                </c:pt>
                <c:pt idx="4069" formatCode="General">
                  <c:v>-9.7015107969414203</c:v>
                </c:pt>
                <c:pt idx="4070" formatCode="General">
                  <c:v>-9.7105521166540392</c:v>
                </c:pt>
                <c:pt idx="4071" formatCode="General">
                  <c:v>-9.7195976791222094</c:v>
                </c:pt>
                <c:pt idx="4072" formatCode="General">
                  <c:v>-9.7286474843437993</c:v>
                </c:pt>
                <c:pt idx="4073" formatCode="General">
                  <c:v>-9.7377015323166205</c:v>
                </c:pt>
                <c:pt idx="4074" formatCode="General">
                  <c:v>-9.7467598230385093</c:v>
                </c:pt>
                <c:pt idx="4075" formatCode="General">
                  <c:v>-9.7558223565072595</c:v>
                </c:pt>
                <c:pt idx="4076" formatCode="General">
                  <c:v>-9.7648891327207092</c:v>
                </c:pt>
                <c:pt idx="4077" formatCode="General">
                  <c:v>-9.7739601516766506</c:v>
                </c:pt>
                <c:pt idx="4078" formatCode="General">
                  <c:v>-9.7830354133728594</c:v>
                </c:pt>
                <c:pt idx="4079" formatCode="General">
                  <c:v>-9.7921149178070799</c:v>
                </c:pt>
                <c:pt idx="4080" formatCode="General">
                  <c:v>-9.8011986649770293</c:v>
                </c:pt>
                <c:pt idx="4081" formatCode="General">
                  <c:v>-9.8102866548803807</c:v>
                </c:pt>
                <c:pt idx="4082" formatCode="General">
                  <c:v>-9.8193788875148105</c:v>
                </c:pt>
                <c:pt idx="4083" formatCode="General">
                  <c:v>-9.8284753628779402</c:v>
                </c:pt>
                <c:pt idx="4084" formatCode="General">
                  <c:v>-9.83757608096737</c:v>
                </c:pt>
                <c:pt idx="4085" formatCode="General">
                  <c:v>-9.8466810417806894</c:v>
                </c:pt>
                <c:pt idx="4086" formatCode="General">
                  <c:v>-9.8557902453154398</c:v>
                </c:pt>
                <c:pt idx="4087" formatCode="General">
                  <c:v>-9.8649036915691504</c:v>
                </c:pt>
                <c:pt idx="4088" formatCode="General">
                  <c:v>-9.8740213805392898</c:v>
                </c:pt>
                <c:pt idx="4089" formatCode="General">
                  <c:v>-9.8831433122233499</c:v>
                </c:pt>
                <c:pt idx="4090" formatCode="General">
                  <c:v>-9.8922694866185807</c:v>
                </c:pt>
                <c:pt idx="4091" formatCode="General">
                  <c:v>-9.9013999037215097</c:v>
                </c:pt>
                <c:pt idx="4092" formatCode="General">
                  <c:v>-9.9105345635285005</c:v>
                </c:pt>
                <c:pt idx="4093" formatCode="General">
                  <c:v>-9.9196734660358299</c:v>
                </c:pt>
                <c:pt idx="4094" formatCode="General">
                  <c:v>-9.9288166112397995</c:v>
                </c:pt>
                <c:pt idx="4095" formatCode="General">
                  <c:v>-9.9379639991366506</c:v>
                </c:pt>
                <c:pt idx="4096" formatCode="General">
                  <c:v>-9.9471156297226102</c:v>
                </c:pt>
                <c:pt idx="4097" formatCode="General">
                  <c:v>-9.9562715029938609</c:v>
                </c:pt>
                <c:pt idx="4098" formatCode="General">
                  <c:v>-9.9654316189465604</c:v>
                </c:pt>
                <c:pt idx="4099" formatCode="General">
                  <c:v>-9.97459597757687</c:v>
                </c:pt>
                <c:pt idx="4100" formatCode="General">
                  <c:v>-9.9837645788808693</c:v>
                </c:pt>
                <c:pt idx="4101" formatCode="General">
                  <c:v>-9.9929374228546504</c:v>
                </c:pt>
                <c:pt idx="4102" formatCode="General">
                  <c:v>-10.0021145094942</c:v>
                </c:pt>
                <c:pt idx="4103" formatCode="General">
                  <c:v>-10.0112958387963</c:v>
                </c:pt>
                <c:pt idx="4104" formatCode="General">
                  <c:v>-10.020481410759</c:v>
                </c:pt>
                <c:pt idx="4105" formatCode="General">
                  <c:v>-10.0296712253805</c:v>
                </c:pt>
                <c:pt idx="4106" formatCode="General">
                  <c:v>-10.038865282659</c:v>
                </c:pt>
                <c:pt idx="4107" formatCode="General">
                  <c:v>-10.048063582592899</c:v>
                </c:pt>
                <c:pt idx="4108" formatCode="General">
                  <c:v>-10.05726612518</c:v>
                </c:pt>
                <c:pt idx="4109" formatCode="General">
                  <c:v>-10.0664729104186</c:v>
                </c:pt>
                <c:pt idx="4110" formatCode="General">
                  <c:v>-10.0756839383067</c:v>
                </c:pt>
                <c:pt idx="4111" formatCode="General">
                  <c:v>-10.0848992088422</c:v>
                </c:pt>
                <c:pt idx="4112" formatCode="General">
                  <c:v>-10.0941187220229</c:v>
                </c:pt>
                <c:pt idx="4113" formatCode="General">
                  <c:v>-10.103342477846899</c:v>
                </c:pt>
                <c:pt idx="4114" formatCode="General">
                  <c:v>-10.112570476311801</c:v>
                </c:pt>
                <c:pt idx="4115" formatCode="General">
                  <c:v>-10.121802717415401</c:v>
                </c:pt>
                <c:pt idx="4116" formatCode="General">
                  <c:v>-10.131039201155501</c:v>
                </c:pt>
                <c:pt idx="4117" formatCode="General">
                  <c:v>-10.140279927529599</c:v>
                </c:pt>
                <c:pt idx="4118" formatCode="General">
                  <c:v>-10.149524896535301</c:v>
                </c:pt>
                <c:pt idx="4119" formatCode="General">
                  <c:v>-10.158774108170199</c:v>
                </c:pt>
                <c:pt idx="4120" formatCode="General">
                  <c:v>-10.1680275624316</c:v>
                </c:pt>
                <c:pt idx="4121" formatCode="General">
                  <c:v>-10.1772852593165</c:v>
                </c:pt>
                <c:pt idx="4122" formatCode="General">
                  <c:v>-10.1865471988219</c:v>
                </c:pt>
                <c:pt idx="4123" formatCode="General">
                  <c:v>-10.1958133809448</c:v>
                </c:pt>
                <c:pt idx="4124" formatCode="General">
                  <c:v>-10.205083805682101</c:v>
                </c:pt>
                <c:pt idx="4125" formatCode="General">
                  <c:v>-10.2143584730307</c:v>
                </c:pt>
                <c:pt idx="4126" formatCode="General">
                  <c:v>-10.2236373829874</c:v>
                </c:pt>
                <c:pt idx="4127" formatCode="General">
                  <c:v>-10.232920535549001</c:v>
                </c:pt>
                <c:pt idx="4128" formatCode="General">
                  <c:v>-10.2422079307124</c:v>
                </c:pt>
                <c:pt idx="4129" formatCode="General">
                  <c:v>-10.2514995684742</c:v>
                </c:pt>
                <c:pt idx="4130" formatCode="General">
                  <c:v>-10.2607954488311</c:v>
                </c:pt>
                <c:pt idx="4131" formatCode="General">
                  <c:v>-10.270095571779899</c:v>
                </c:pt>
                <c:pt idx="4132" formatCode="General">
                  <c:v>-10.2793999373171</c:v>
                </c:pt>
                <c:pt idx="4133" formatCode="General">
                  <c:v>-10.2887085454395</c:v>
                </c:pt>
                <c:pt idx="4134" formatCode="General">
                  <c:v>-10.298021396143399</c:v>
                </c:pt>
                <c:pt idx="4135" formatCode="General">
                  <c:v>-10.3073384894256</c:v>
                </c:pt>
                <c:pt idx="4136" formatCode="General">
                  <c:v>-10.3166598252825</c:v>
                </c:pt>
                <c:pt idx="4137" formatCode="General">
                  <c:v>-10.325985403710501</c:v>
                </c:pt>
                <c:pt idx="4138" formatCode="General">
                  <c:v>-10.335315224706299</c:v>
                </c:pt>
                <c:pt idx="4139" formatCode="General">
                  <c:v>-10.344649288266099</c:v>
                </c:pt>
                <c:pt idx="4140" formatCode="General">
                  <c:v>-10.3539875943864</c:v>
                </c:pt>
                <c:pt idx="4141" formatCode="General">
                  <c:v>-10.3633301430636</c:v>
                </c:pt>
                <c:pt idx="4142" formatCode="General">
                  <c:v>-10.372676934293899</c:v>
                </c:pt>
                <c:pt idx="4143" formatCode="General">
                  <c:v>-10.382027968073899</c:v>
                </c:pt>
                <c:pt idx="4144" formatCode="General">
                  <c:v>-10.3913832444</c:v>
                </c:pt>
                <c:pt idx="4145" formatCode="General">
                  <c:v>-10.400742763268701</c:v>
                </c:pt>
                <c:pt idx="4146" formatCode="General">
                  <c:v>-10.4101065246762</c:v>
                </c:pt>
                <c:pt idx="4147" formatCode="General">
                  <c:v>-10.4194745286191</c:v>
                </c:pt>
                <c:pt idx="4148" formatCode="General">
                  <c:v>-10.4288467750937</c:v>
                </c:pt>
                <c:pt idx="4149" formatCode="General">
                  <c:v>-10.4382232640965</c:v>
                </c:pt>
                <c:pt idx="4150" formatCode="General">
                  <c:v>-10.4476039956237</c:v>
                </c:pt>
                <c:pt idx="4151" formatCode="General">
                  <c:v>-10.4569889696718</c:v>
                </c:pt>
                <c:pt idx="4152" formatCode="General">
                  <c:v>-10.466378186237099</c:v>
                </c:pt>
                <c:pt idx="4153" formatCode="General">
                  <c:v>-10.475771645316</c:v>
                </c:pt>
                <c:pt idx="4154" formatCode="General">
                  <c:v>-10.4851693469047</c:v>
                </c:pt>
                <c:pt idx="4155" formatCode="General">
                  <c:v>-10.4945712909996</c:v>
                </c:pt>
                <c:pt idx="4156" formatCode="General">
                  <c:v>-10.503977477596999</c:v>
                </c:pt>
                <c:pt idx="4157" formatCode="General">
                  <c:v>-10.5133879066932</c:v>
                </c:pt>
                <c:pt idx="4158" formatCode="General">
                  <c:v>-10.5228025782845</c:v>
                </c:pt>
                <c:pt idx="4159" formatCode="General">
                  <c:v>-10.5322214923671</c:v>
                </c:pt>
                <c:pt idx="4160" formatCode="General">
                  <c:v>-10.541644648937201</c:v>
                </c:pt>
                <c:pt idx="4161" formatCode="General">
                  <c:v>-10.5510720479909</c:v>
                </c:pt>
                <c:pt idx="4162" formatCode="General">
                  <c:v>-10.5605036895243</c:v>
                </c:pt>
                <c:pt idx="4163" formatCode="General">
                  <c:v>-10.569939573533601</c:v>
                </c:pt>
                <c:pt idx="4164" formatCode="General">
                  <c:v>-10.579379700014901</c:v>
                </c:pt>
                <c:pt idx="4165" formatCode="General">
                  <c:v>-10.5888240689643</c:v>
                </c:pt>
                <c:pt idx="4166" formatCode="General">
                  <c:v>-10.598272680378001</c:v>
                </c:pt>
                <c:pt idx="4167" formatCode="General">
                  <c:v>-10.6077255342519</c:v>
                </c:pt>
                <c:pt idx="4168" formatCode="General">
                  <c:v>-10.6171826305824</c:v>
                </c:pt>
                <c:pt idx="4169" formatCode="General">
                  <c:v>-10.626643969365301</c:v>
                </c:pt>
                <c:pt idx="4170" formatCode="General">
                  <c:v>-10.6361095505968</c:v>
                </c:pt>
                <c:pt idx="4171" formatCode="General">
                  <c:v>-10.645579374272801</c:v>
                </c:pt>
                <c:pt idx="4172" formatCode="General">
                  <c:v>-10.6550534403895</c:v>
                </c:pt>
                <c:pt idx="4173" formatCode="General">
                  <c:v>-10.664531748942901</c:v>
                </c:pt>
                <c:pt idx="4174" formatCode="General">
                  <c:v>-10.6740142999288</c:v>
                </c:pt>
                <c:pt idx="4175" formatCode="General">
                  <c:v>-10.683501093343301</c:v>
                </c:pt>
                <c:pt idx="4176" formatCode="General">
                  <c:v>-10.6929921291824</c:v>
                </c:pt>
                <c:pt idx="4177" formatCode="General">
                  <c:v>-10.7024874074419</c:v>
                </c:pt>
                <c:pt idx="4178" formatCode="General">
                  <c:v>-10.711986928117801</c:v>
                </c:pt>
                <c:pt idx="4179" formatCode="General">
                  <c:v>-10.721490691205901</c:v>
                </c:pt>
                <c:pt idx="4180" formatCode="General">
                  <c:v>-10.7309986967022</c:v>
                </c:pt>
                <c:pt idx="4181" formatCode="General">
                  <c:v>-10.7405109446024</c:v>
                </c:pt>
                <c:pt idx="4182" formatCode="General">
                  <c:v>-10.750027434902499</c:v>
                </c:pt>
                <c:pt idx="4183" formatCode="General">
                  <c:v>-10.759548167598201</c:v>
                </c:pt>
                <c:pt idx="4184" formatCode="General">
                  <c:v>-10.7690731426854</c:v>
                </c:pt>
                <c:pt idx="4185" formatCode="General">
                  <c:v>-10.7786023601598</c:v>
                </c:pt>
                <c:pt idx="4186" formatCode="General">
                  <c:v>-10.7881358200172</c:v>
                </c:pt>
                <c:pt idx="4187" formatCode="General">
                  <c:v>-10.797673522253399</c:v>
                </c:pt>
                <c:pt idx="4188" formatCode="General">
                  <c:v>-10.8072154668639</c:v>
                </c:pt>
                <c:pt idx="4189" formatCode="General">
                  <c:v>-10.8167616538444</c:v>
                </c:pt>
                <c:pt idx="4190" formatCode="General">
                  <c:v>-10.8263120831904</c:v>
                </c:pt>
                <c:pt idx="4191" formatCode="General">
                  <c:v>-10.8358667548973</c:v>
                </c:pt>
                <c:pt idx="4192" formatCode="General">
                  <c:v>-10.845425668960701</c:v>
                </c:pt>
                <c:pt idx="4193" formatCode="General">
                  <c:v>-10.854988825375999</c:v>
                </c:pt>
                <c:pt idx="4194" formatCode="General">
                  <c:v>-10.8645562241386</c:v>
                </c:pt>
                <c:pt idx="4195" formatCode="General">
                  <c:v>-10.874127865244001</c:v>
                </c:pt>
                <c:pt idx="4196" formatCode="General">
                  <c:v>-10.883703748687401</c:v>
                </c:pt>
                <c:pt idx="4197" formatCode="General">
                  <c:v>-10.893283874464201</c:v>
                </c:pt>
                <c:pt idx="4198" formatCode="General">
                  <c:v>-10.9028682425699</c:v>
                </c:pt>
                <c:pt idx="4199" formatCode="General">
                  <c:v>-10.9124568529997</c:v>
                </c:pt>
                <c:pt idx="4200" formatCode="General">
                  <c:v>-10.922049705749</c:v>
                </c:pt>
                <c:pt idx="4201" formatCode="General">
                  <c:v>-10.931646800812899</c:v>
                </c:pt>
                <c:pt idx="4202" formatCode="General">
                  <c:v>-10.9412481381869</c:v>
                </c:pt>
                <c:pt idx="4203" formatCode="General">
                  <c:v>-10.950853717866099</c:v>
                </c:pt>
                <c:pt idx="4204" formatCode="General">
                  <c:v>-10.960463539845801</c:v>
                </c:pt>
                <c:pt idx="4205" formatCode="General">
                  <c:v>-10.9700776041211</c:v>
                </c:pt>
                <c:pt idx="4206" formatCode="General">
                  <c:v>-10.979695910687401</c:v>
                </c:pt>
                <c:pt idx="4207" formatCode="General">
                  <c:v>-10.989318459539801</c:v>
                </c:pt>
                <c:pt idx="4208" formatCode="General">
                  <c:v>-10.998945250673399</c:v>
                </c:pt>
                <c:pt idx="4209" formatCode="General">
                  <c:v>-11.008576284083301</c:v>
                </c:pt>
                <c:pt idx="4210" formatCode="General">
                  <c:v>-11.0182115597649</c:v>
                </c:pt>
                <c:pt idx="4211" formatCode="General">
                  <c:v>-11.0278510777135</c:v>
                </c:pt>
                <c:pt idx="4212" formatCode="General">
                  <c:v>-11.0374948379248</c:v>
                </c:pt>
                <c:pt idx="4213" formatCode="General">
                  <c:v>-11.0471428403941</c:v>
                </c:pt>
                <c:pt idx="4214" formatCode="General">
                  <c:v>-11.0567950851171</c:v>
                </c:pt>
                <c:pt idx="4215" formatCode="General">
                  <c:v>-11.0664515720892</c:v>
                </c:pt>
                <c:pt idx="4216" formatCode="General">
                  <c:v>-11.0761123013059</c:v>
                </c:pt>
                <c:pt idx="4217" formatCode="General">
                  <c:v>-11.0857772727626</c:v>
                </c:pt>
                <c:pt idx="4218" formatCode="General">
                  <c:v>-11.0954464864547</c:v>
                </c:pt>
                <c:pt idx="4219" formatCode="General">
                  <c:v>-11.1051199423776</c:v>
                </c:pt>
                <c:pt idx="4220" formatCode="General">
                  <c:v>-11.114797640526801</c:v>
                </c:pt>
                <c:pt idx="4221" formatCode="General">
                  <c:v>-11.124479580897701</c:v>
                </c:pt>
                <c:pt idx="4222" formatCode="General">
                  <c:v>-11.1341657634855</c:v>
                </c:pt>
                <c:pt idx="4223" formatCode="General">
                  <c:v>-11.1438561882856</c:v>
                </c:pt>
                <c:pt idx="4224" formatCode="General">
                  <c:v>-11.153550855293499</c:v>
                </c:pt>
                <c:pt idx="4225" formatCode="General">
                  <c:v>-11.1632497645043</c:v>
                </c:pt>
                <c:pt idx="4226" formatCode="General">
                  <c:v>-11.172952915913299</c:v>
                </c:pt>
                <c:pt idx="4227" formatCode="General">
                  <c:v>-11.182660309516001</c:v>
                </c:pt>
                <c:pt idx="4228" formatCode="General">
                  <c:v>-11.1923719453074</c:v>
                </c:pt>
                <c:pt idx="4229" formatCode="General">
                  <c:v>-11.2020878232829</c:v>
                </c:pt>
                <c:pt idx="4230" formatCode="General">
                  <c:v>-11.2118079434376</c:v>
                </c:pt>
                <c:pt idx="4231" formatCode="General">
                  <c:v>-11.2215323057669</c:v>
                </c:pt>
                <c:pt idx="4232" formatCode="General">
                  <c:v>-11.231260910265901</c:v>
                </c:pt>
                <c:pt idx="4233" formatCode="General">
                  <c:v>-11.240993756929701</c:v>
                </c:pt>
                <c:pt idx="4234" formatCode="General">
                  <c:v>-11.250730845753401</c:v>
                </c:pt>
                <c:pt idx="4235" formatCode="General">
                  <c:v>-11.260472176731801</c:v>
                </c:pt>
                <c:pt idx="4236" formatCode="General">
                  <c:v>-11.270217749859601</c:v>
                </c:pt>
                <c:pt idx="4237" formatCode="General">
                  <c:v>-11.279967565131701</c:v>
                </c:pt>
                <c:pt idx="4238" formatCode="General">
                  <c:v>-11.289721622542601</c:v>
                </c:pt>
                <c:pt idx="4239" formatCode="General">
                  <c:v>-11.299479922086901</c:v>
                </c:pt>
                <c:pt idx="4240" formatCode="General">
                  <c:v>-11.309242463759301</c:v>
                </c:pt>
                <c:pt idx="4241" formatCode="General">
                  <c:v>-11.319009247554201</c:v>
                </c:pt>
                <c:pt idx="4242" formatCode="General">
                  <c:v>-11.328780273466201</c:v>
                </c:pt>
                <c:pt idx="4243" formatCode="General">
                  <c:v>-11.3385555414895</c:v>
                </c:pt>
                <c:pt idx="4244" formatCode="General">
                  <c:v>-11.3483350516186</c:v>
                </c:pt>
                <c:pt idx="4245" formatCode="General">
                  <c:v>-11.358118803847701</c:v>
                </c:pt>
                <c:pt idx="4246" formatCode="General">
                  <c:v>-11.3679067981712</c:v>
                </c:pt>
                <c:pt idx="4247" formatCode="General">
                  <c:v>-11.377699034583101</c:v>
                </c:pt>
                <c:pt idx="4248" formatCode="General">
                  <c:v>-11.3874955130778</c:v>
                </c:pt>
                <c:pt idx="4249" formatCode="General">
                  <c:v>-11.3972962336492</c:v>
                </c:pt>
                <c:pt idx="4250" formatCode="General">
                  <c:v>-11.4071011962914</c:v>
                </c:pt>
                <c:pt idx="4251" formatCode="General">
                  <c:v>-11.4169104009984</c:v>
                </c:pt>
                <c:pt idx="4252" formatCode="General">
                  <c:v>-11.4267238477641</c:v>
                </c:pt>
                <c:pt idx="4253" formatCode="General">
                  <c:v>-11.4365415365824</c:v>
                </c:pt>
                <c:pt idx="4254" formatCode="General">
                  <c:v>-11.4463634674473</c:v>
                </c:pt>
                <c:pt idx="4255" formatCode="General">
                  <c:v>-11.456189640352299</c:v>
                </c:pt>
                <c:pt idx="4256" formatCode="General">
                  <c:v>-11.4660200552914</c:v>
                </c:pt>
                <c:pt idx="4257" formatCode="General">
                  <c:v>-11.4758547122581</c:v>
                </c:pt>
                <c:pt idx="4258" formatCode="General">
                  <c:v>-11.485693611246299</c:v>
                </c:pt>
                <c:pt idx="4259" formatCode="General">
                  <c:v>-11.495536752251001</c:v>
                </c:pt>
                <c:pt idx="4260" formatCode="General">
                  <c:v>-11.5053841352677</c:v>
                </c:pt>
                <c:pt idx="4261" formatCode="General">
                  <c:v>-11.515235760291599</c:v>
                </c:pt>
                <c:pt idx="4262" formatCode="General">
                  <c:v>-11.525091627318201</c:v>
                </c:pt>
                <c:pt idx="4263" formatCode="General">
                  <c:v>-11.5349517363427</c:v>
                </c:pt>
                <c:pt idx="4264" formatCode="General">
                  <c:v>-11.544816087360401</c:v>
                </c:pt>
                <c:pt idx="4265" formatCode="General">
                  <c:v>-11.5546846803666</c:v>
                </c:pt>
                <c:pt idx="4266" formatCode="General">
                  <c:v>-11.564557515356601</c:v>
                </c:pt>
                <c:pt idx="4267" formatCode="General">
                  <c:v>-11.574434592325501</c:v>
                </c:pt>
                <c:pt idx="4268" formatCode="General">
                  <c:v>-11.5843159112684</c:v>
                </c:pt>
                <c:pt idx="4269" formatCode="General">
                  <c:v>-11.5942014721806</c:v>
                </c:pt>
                <c:pt idx="4270" formatCode="General">
                  <c:v>-11.6040912750563</c:v>
                </c:pt>
                <c:pt idx="4271" formatCode="General">
                  <c:v>-11.613985319889901</c:v>
                </c:pt>
                <c:pt idx="4272" formatCode="General">
                  <c:v>-11.623883606675401</c:v>
                </c:pt>
                <c:pt idx="4273" formatCode="General">
                  <c:v>-11.633786135407</c:v>
                </c:pt>
                <c:pt idx="4274" formatCode="General">
                  <c:v>-11.6436929060787</c:v>
                </c:pt>
                <c:pt idx="4275" formatCode="General">
                  <c:v>-11.6536039186847</c:v>
                </c:pt>
                <c:pt idx="4276" formatCode="General">
                  <c:v>-11.6635191732189</c:v>
                </c:pt>
                <c:pt idx="4277" formatCode="General">
                  <c:v>-11.6734386696755</c:v>
                </c:pt>
                <c:pt idx="4278" formatCode="General">
                  <c:v>-11.683362408048399</c:v>
                </c:pt>
                <c:pt idx="4279" formatCode="General">
                  <c:v>-11.6932903883317</c:v>
                </c:pt>
                <c:pt idx="4280" formatCode="General">
                  <c:v>-11.703222610519401</c:v>
                </c:pt>
                <c:pt idx="4281" formatCode="General">
                  <c:v>-11.713159074605301</c:v>
                </c:pt>
                <c:pt idx="4282" formatCode="General">
                  <c:v>-11.723099780583601</c:v>
                </c:pt>
                <c:pt idx="4283" formatCode="General">
                  <c:v>-11.733044728448</c:v>
                </c:pt>
                <c:pt idx="4284" formatCode="General">
                  <c:v>-11.7429939181925</c:v>
                </c:pt>
                <c:pt idx="4285" formatCode="General">
                  <c:v>-11.7529473498111</c:v>
                </c:pt>
                <c:pt idx="4286" formatCode="General">
                  <c:v>-11.762905023297501</c:v>
                </c:pt>
                <c:pt idx="4287" formatCode="General">
                  <c:v>-11.772866938645601</c:v>
                </c:pt>
                <c:pt idx="4288" formatCode="General">
                  <c:v>-11.7828330958494</c:v>
                </c:pt>
                <c:pt idx="4289" formatCode="General">
                  <c:v>-11.792803494902699</c:v>
                </c:pt>
                <c:pt idx="4290" formatCode="General">
                  <c:v>-11.8027781357994</c:v>
                </c:pt>
                <c:pt idx="4291" formatCode="General">
                  <c:v>-11.8127570185334</c:v>
                </c:pt>
                <c:pt idx="4292" formatCode="General">
                  <c:v>-11.8227401430985</c:v>
                </c:pt>
                <c:pt idx="4293" formatCode="General">
                  <c:v>-11.8327275094887</c:v>
                </c:pt>
                <c:pt idx="4294" formatCode="General">
                  <c:v>-11.8427191176976</c:v>
                </c:pt>
                <c:pt idx="4295" formatCode="General">
                  <c:v>-11.8527149677192</c:v>
                </c:pt>
                <c:pt idx="4296" formatCode="General">
                  <c:v>-11.862715059547099</c:v>
                </c:pt>
                <c:pt idx="4297" formatCode="General">
                  <c:v>-11.8727193931753</c:v>
                </c:pt>
                <c:pt idx="4298" formatCode="General">
                  <c:v>-11.8827279685972</c:v>
                </c:pt>
                <c:pt idx="4299" formatCode="General">
                  <c:v>-11.8927407858063</c:v>
                </c:pt>
                <c:pt idx="4300" formatCode="General">
                  <c:v>-11.902757844796</c:v>
                </c:pt>
                <c:pt idx="4301" formatCode="General">
                  <c:v>-11.912779145559901</c:v>
                </c:pt>
                <c:pt idx="4302" formatCode="General">
                  <c:v>-11.9228046880911</c:v>
                </c:pt>
                <c:pt idx="4303" formatCode="General">
                  <c:v>-11.9328344723833</c:v>
                </c:pt>
                <c:pt idx="4304" formatCode="General">
                  <c:v>-11.942868498429601</c:v>
                </c:pt>
                <c:pt idx="4305" formatCode="General">
                  <c:v>-11.952906766223601</c:v>
                </c:pt>
                <c:pt idx="4306" formatCode="General">
                  <c:v>-11.962949275758501</c:v>
                </c:pt>
                <c:pt idx="4307" formatCode="General">
                  <c:v>-11.972996027027699</c:v>
                </c:pt>
                <c:pt idx="4308" formatCode="General">
                  <c:v>-11.9830470200245</c:v>
                </c:pt>
                <c:pt idx="4309" formatCode="General">
                  <c:v>-11.993102254742301</c:v>
                </c:pt>
                <c:pt idx="4310" formatCode="General">
                  <c:v>-12.0031617311743</c:v>
                </c:pt>
                <c:pt idx="4311" formatCode="General">
                  <c:v>-12.0132254493139</c:v>
                </c:pt>
                <c:pt idx="4312" formatCode="General">
                  <c:v>-12.0232934091543</c:v>
                </c:pt>
                <c:pt idx="4313" formatCode="General">
                  <c:v>-12.0333656106889</c:v>
                </c:pt>
                <c:pt idx="4314" formatCode="General">
                  <c:v>-12.0434420539109</c:v>
                </c:pt>
                <c:pt idx="4315" formatCode="General">
                  <c:v>-12.053522738813699</c:v>
                </c:pt>
                <c:pt idx="4316" formatCode="General">
                  <c:v>-12.0636076653911</c:v>
                </c:pt>
                <c:pt idx="4317" formatCode="General">
                  <c:v>-12.0736968336366</c:v>
                </c:pt>
                <c:pt idx="4318" formatCode="General">
                  <c:v>-12.083790243543801</c:v>
                </c:pt>
                <c:pt idx="4319" formatCode="General">
                  <c:v>-12.093887895106199</c:v>
                </c:pt>
                <c:pt idx="4320" formatCode="General">
                  <c:v>-12.1039897883175</c:v>
                </c:pt>
                <c:pt idx="4321" formatCode="General">
                  <c:v>-12.114095923171</c:v>
                </c:pt>
                <c:pt idx="4322" formatCode="General">
                  <c:v>-12.124206299660299</c:v>
                </c:pt>
                <c:pt idx="4323" formatCode="General">
                  <c:v>-12.134320917779</c:v>
                </c:pt>
                <c:pt idx="4324" formatCode="General">
                  <c:v>-12.144439777520301</c:v>
                </c:pt>
                <c:pt idx="4325" formatCode="General">
                  <c:v>-12.154562878877901</c:v>
                </c:pt>
                <c:pt idx="4326" formatCode="General">
                  <c:v>-12.164690221845101</c:v>
                </c:pt>
                <c:pt idx="4327" formatCode="General">
                  <c:v>-12.1748218064154</c:v>
                </c:pt>
                <c:pt idx="4328" formatCode="General">
                  <c:v>-12.184957632582201</c:v>
                </c:pt>
                <c:pt idx="4329" formatCode="General">
                  <c:v>-12.1950977003389</c:v>
                </c:pt>
                <c:pt idx="4330" formatCode="General">
                  <c:v>-12.2052420096788</c:v>
                </c:pt>
                <c:pt idx="4331" formatCode="General">
                  <c:v>-12.215390560595401</c:v>
                </c:pt>
                <c:pt idx="4332" formatCode="General">
                  <c:v>-12.2255433530819</c:v>
                </c:pt>
                <c:pt idx="4333" formatCode="General">
                  <c:v>-12.2357003871317</c:v>
                </c:pt>
                <c:pt idx="4334" formatCode="General">
                  <c:v>-12.245861662738101</c:v>
                </c:pt>
                <c:pt idx="4335" formatCode="General">
                  <c:v>-12.256027179894399</c:v>
                </c:pt>
                <c:pt idx="4336" formatCode="General">
                  <c:v>-12.2661969385937</c:v>
                </c:pt>
                <c:pt idx="4337" formatCode="General">
                  <c:v>-12.2763709388294</c:v>
                </c:pt>
                <c:pt idx="4338" formatCode="General">
                  <c:v>-12.2865491805948</c:v>
                </c:pt>
                <c:pt idx="4339" formatCode="General">
                  <c:v>-12.2967316638832</c:v>
                </c:pt>
                <c:pt idx="4340" formatCode="General">
                  <c:v>-12.3069183886878</c:v>
                </c:pt>
                <c:pt idx="4341" formatCode="General">
                  <c:v>-12.317109355001801</c:v>
                </c:pt>
                <c:pt idx="4342" formatCode="General">
                  <c:v>-12.3273045628186</c:v>
                </c:pt>
                <c:pt idx="4343" formatCode="General">
                  <c:v>-12.3375040121313</c:v>
                </c:pt>
                <c:pt idx="4344" formatCode="General">
                  <c:v>-12.347707702933</c:v>
                </c:pt>
                <c:pt idx="4345" formatCode="General">
                  <c:v>-12.357915635216999</c:v>
                </c:pt>
                <c:pt idx="4346" formatCode="General">
                  <c:v>-12.3681278089764</c:v>
                </c:pt>
                <c:pt idx="4347" formatCode="General">
                  <c:v>-12.3783442242043</c:v>
                </c:pt>
                <c:pt idx="4348" formatCode="General">
                  <c:v>-12.388564880893901</c:v>
                </c:pt>
                <c:pt idx="4349" formatCode="General">
                  <c:v>-12.398789779038101</c:v>
                </c:pt>
                <c:pt idx="4350" formatCode="General">
                  <c:v>-12.4090189186301</c:v>
                </c:pt>
                <c:pt idx="4351" formatCode="General">
                  <c:v>-12.4192522996628</c:v>
                </c:pt>
                <c:pt idx="4352" formatCode="General">
                  <c:v>-12.4294899221292</c:v>
                </c:pt>
                <c:pt idx="4353" formatCode="General">
                  <c:v>-12.439731786022</c:v>
                </c:pt>
                <c:pt idx="4354" formatCode="General">
                  <c:v>-12.4499778913342</c:v>
                </c:pt>
                <c:pt idx="4355" formatCode="General">
                  <c:v>-12.460228238058701</c:v>
                </c:pt>
                <c:pt idx="4356" formatCode="General">
                  <c:v>-12.4704828261881</c:v>
                </c:pt>
                <c:pt idx="4357" formatCode="General">
                  <c:v>-12.4807416557154</c:v>
                </c:pt>
                <c:pt idx="4358" formatCode="General">
                  <c:v>-12.491004726633401</c:v>
                </c:pt>
                <c:pt idx="4359" formatCode="General">
                  <c:v>-12.5012720389348</c:v>
                </c:pt>
                <c:pt idx="4360" formatCode="General">
                  <c:v>-12.5115435926123</c:v>
                </c:pt>
                <c:pt idx="4361" formatCode="General">
                  <c:v>-12.521819387658701</c:v>
                </c:pt>
                <c:pt idx="4362" formatCode="General">
                  <c:v>-12.5320994240668</c:v>
                </c:pt>
                <c:pt idx="4363" formatCode="General">
                  <c:v>-12.542383701829101</c:v>
                </c:pt>
                <c:pt idx="4364" formatCode="General">
                  <c:v>-12.5526722209383</c:v>
                </c:pt>
                <c:pt idx="4365" formatCode="General">
                  <c:v>-12.5629649813871</c:v>
                </c:pt>
                <c:pt idx="4366" formatCode="General">
                  <c:v>-12.573261983168001</c:v>
                </c:pt>
                <c:pt idx="4367" formatCode="General">
                  <c:v>-12.5835632262738</c:v>
                </c:pt>
                <c:pt idx="4368" formatCode="General">
                  <c:v>-12.593868710696899</c:v>
                </c:pt>
                <c:pt idx="4369" formatCode="General">
                  <c:v>-12.604178436430001</c:v>
                </c:pt>
                <c:pt idx="4370" formatCode="General">
                  <c:v>-12.6144924034657</c:v>
                </c:pt>
                <c:pt idx="4371" formatCode="General">
                  <c:v>-12.624810611796599</c:v>
                </c:pt>
                <c:pt idx="4372" formatCode="General">
                  <c:v>-12.635133061415299</c:v>
                </c:pt>
                <c:pt idx="4373" formatCode="General">
                  <c:v>-12.6454597523143</c:v>
                </c:pt>
                <c:pt idx="4374" formatCode="General">
                  <c:v>-12.655790684486201</c:v>
                </c:pt>
                <c:pt idx="4375" formatCode="General">
                  <c:v>-12.6661258579236</c:v>
                </c:pt>
                <c:pt idx="4376" formatCode="General">
                  <c:v>-12.6764652726189</c:v>
                </c:pt>
                <c:pt idx="4377" formatCode="General">
                  <c:v>-12.686808928564799</c:v>
                </c:pt>
                <c:pt idx="4378" formatCode="General">
                  <c:v>-12.697156825753799</c:v>
                </c:pt>
                <c:pt idx="4379" formatCode="General">
                  <c:v>-12.707508964178301</c:v>
                </c:pt>
                <c:pt idx="4380" formatCode="General">
                  <c:v>-12.717865343831001</c:v>
                </c:pt>
                <c:pt idx="4381" formatCode="General">
                  <c:v>-12.728225964704301</c:v>
                </c:pt>
                <c:pt idx="4382" formatCode="General">
                  <c:v>-12.7385908267907</c:v>
                </c:pt>
                <c:pt idx="4383" formatCode="General">
                  <c:v>-12.7489599300827</c:v>
                </c:pt>
                <c:pt idx="4384" formatCode="General">
                  <c:v>-12.7593332745728</c:v>
                </c:pt>
                <c:pt idx="4385" formatCode="General">
                  <c:v>-12.7697108602535</c:v>
                </c:pt>
                <c:pt idx="4386" formatCode="General">
                  <c:v>-12.7800926871172</c:v>
                </c:pt>
                <c:pt idx="4387" formatCode="General">
                  <c:v>-12.7904787551564</c:v>
                </c:pt>
                <c:pt idx="4388" formatCode="General">
                  <c:v>-12.800869064363599</c:v>
                </c:pt>
                <c:pt idx="4389" formatCode="General">
                  <c:v>-12.8112636147311</c:v>
                </c:pt>
                <c:pt idx="4390" formatCode="General">
                  <c:v>-12.8216624062514</c:v>
                </c:pt>
                <c:pt idx="4391" formatCode="General">
                  <c:v>-12.8320654389168</c:v>
                </c:pt>
                <c:pt idx="4392" formatCode="General">
                  <c:v>-12.8424727127196</c:v>
                </c:pt>
                <c:pt idx="4393" formatCode="General">
                  <c:v>-12.852884227652099</c:v>
                </c:pt>
                <c:pt idx="4394" formatCode="General">
                  <c:v>-12.8632999837063</c:v>
                </c:pt>
                <c:pt idx="4395" formatCode="General">
                  <c:v>-12.873719980874601</c:v>
                </c:pt>
                <c:pt idx="4396" formatCode="General">
                  <c:v>-12.884144219148901</c:v>
                </c:pt>
                <c:pt idx="4397" formatCode="General">
                  <c:v>-12.8945726985215</c:v>
                </c:pt>
                <c:pt idx="4398" formatCode="General">
                  <c:v>-12.9050054189844</c:v>
                </c:pt>
                <c:pt idx="4399" formatCode="General">
                  <c:v>-12.915442380529599</c:v>
                </c:pt>
                <c:pt idx="4400" formatCode="General">
                  <c:v>-12.9258835831493</c:v>
                </c:pt>
                <c:pt idx="4401" formatCode="General">
                  <c:v>-12.9363290268355</c:v>
                </c:pt>
                <c:pt idx="4402" formatCode="General">
                  <c:v>-12.9467787115801</c:v>
                </c:pt>
                <c:pt idx="4403" formatCode="General">
                  <c:v>-12.957232637375199</c:v>
                </c:pt>
                <c:pt idx="4404" formatCode="General">
                  <c:v>-12.967690804212801</c:v>
                </c:pt>
                <c:pt idx="4405" formatCode="General">
                  <c:v>-12.978153212084701</c:v>
                </c:pt>
                <c:pt idx="4406" formatCode="General">
                  <c:v>-12.988619860983</c:v>
                </c:pt>
                <c:pt idx="4407" formatCode="General">
                  <c:v>-12.9990907508995</c:v>
                </c:pt>
                <c:pt idx="4408" formatCode="General">
                  <c:v>-13.0095658818261</c:v>
                </c:pt>
                <c:pt idx="4409" formatCode="General">
                  <c:v>-13.0200452537547</c:v>
                </c:pt>
                <c:pt idx="4410" formatCode="General">
                  <c:v>-13.0305288666772</c:v>
                </c:pt>
                <c:pt idx="4411" formatCode="General">
                  <c:v>-13.041016720585301</c:v>
                </c:pt>
                <c:pt idx="4412" formatCode="General">
                  <c:v>-13.0515088154709</c:v>
                </c:pt>
                <c:pt idx="4413" formatCode="General">
                  <c:v>-13.062005151325801</c:v>
                </c:pt>
                <c:pt idx="4414" formatCode="General">
                  <c:v>-13.072505728141699</c:v>
                </c:pt>
                <c:pt idx="4415" formatCode="General">
                  <c:v>-13.083010545910399</c:v>
                </c:pt>
                <c:pt idx="4416" formatCode="General">
                  <c:v>-13.093519604623699</c:v>
                </c:pt>
                <c:pt idx="4417" formatCode="General">
                  <c:v>-13.104032904273099</c:v>
                </c:pt>
                <c:pt idx="4418" formatCode="General">
                  <c:v>-13.114550444850501</c:v>
                </c:pt>
                <c:pt idx="4419" formatCode="General">
                  <c:v>-13.125072226347401</c:v>
                </c:pt>
                <c:pt idx="4420" formatCode="General">
                  <c:v>-13.1355982487557</c:v>
                </c:pt>
                <c:pt idx="4421" formatCode="General">
                  <c:v>-13.146128512067101</c:v>
                </c:pt>
                <c:pt idx="4422" formatCode="General">
                  <c:v>-13.156663016273599</c:v>
                </c:pt>
                <c:pt idx="4423" formatCode="General">
                  <c:v>-13.167201761366901</c:v>
                </c:pt>
                <c:pt idx="4424" formatCode="General">
                  <c:v>-13.177744747338901</c:v>
                </c:pt>
                <c:pt idx="4425" formatCode="General">
                  <c:v>-13.1882919741814</c:v>
                </c:pt>
                <c:pt idx="4426" formatCode="General">
                  <c:v>-13.198843441886201</c:v>
                </c:pt>
                <c:pt idx="4427" formatCode="General">
                  <c:v>-13.209399150445</c:v>
                </c:pt>
                <c:pt idx="4428" formatCode="General">
                  <c:v>-13.2199590998496</c:v>
                </c:pt>
                <c:pt idx="4429" formatCode="General">
                  <c:v>-13.230523290091799</c:v>
                </c:pt>
                <c:pt idx="4430" formatCode="General">
                  <c:v>-13.241091721163301</c:v>
                </c:pt>
                <c:pt idx="4431" formatCode="General">
                  <c:v>-13.2516643930557</c:v>
                </c:pt>
                <c:pt idx="4432" formatCode="General">
                  <c:v>-13.262241305760901</c:v>
                </c:pt>
                <c:pt idx="4433" formatCode="General">
                  <c:v>-13.272822459270399</c:v>
                </c:pt>
                <c:pt idx="4434" formatCode="General">
                  <c:v>-13.2834078535759</c:v>
                </c:pt>
                <c:pt idx="4435" formatCode="General">
                  <c:v>-13.293997488669101</c:v>
                </c:pt>
                <c:pt idx="4436" formatCode="General">
                  <c:v>-13.3045913645417</c:v>
                </c:pt>
                <c:pt idx="4437" formatCode="General">
                  <c:v>-13.315189481185101</c:v>
                </c:pt>
                <c:pt idx="4438" formatCode="General">
                  <c:v>-13.325791838590799</c:v>
                </c:pt>
                <c:pt idx="4439" formatCode="General">
                  <c:v>-13.3363984367505</c:v>
                </c:pt>
                <c:pt idx="4440" formatCode="General">
                  <c:v>-13.3470092756555</c:v>
                </c:pt>
                <c:pt idx="4441" formatCode="General">
                  <c:v>-13.3576243552974</c:v>
                </c:pt>
                <c:pt idx="4442" formatCode="General">
                  <c:v>-13.3682436756675</c:v>
                </c:pt>
                <c:pt idx="4443" formatCode="General">
                  <c:v>-13.3788672367573</c:v>
                </c:pt>
                <c:pt idx="4444" formatCode="General">
                  <c:v>-13.3894950385582</c:v>
                </c:pt>
                <c:pt idx="4445" formatCode="General">
                  <c:v>-13.4001270810616</c:v>
                </c:pt>
                <c:pt idx="4446" formatCode="General">
                  <c:v>-13.410763364258999</c:v>
                </c:pt>
                <c:pt idx="4447" formatCode="General">
                  <c:v>-13.4214038881415</c:v>
                </c:pt>
                <c:pt idx="4448" formatCode="General">
                  <c:v>-13.432048652700701</c:v>
                </c:pt>
                <c:pt idx="4449" formatCode="General">
                  <c:v>-13.4426976579278</c:v>
                </c:pt>
                <c:pt idx="4450" formatCode="General">
                  <c:v>-13.453350903814099</c:v>
                </c:pt>
                <c:pt idx="4451" formatCode="General">
                  <c:v>-13.464008390350999</c:v>
                </c:pt>
                <c:pt idx="4452" formatCode="General">
                  <c:v>-13.474670117529699</c:v>
                </c:pt>
                <c:pt idx="4453" formatCode="General">
                  <c:v>-13.485336085341499</c:v>
                </c:pt>
                <c:pt idx="4454" formatCode="General">
                  <c:v>-13.4960062937775</c:v>
                </c:pt>
                <c:pt idx="4455" formatCode="General">
                  <c:v>-13.5066807428292</c:v>
                </c:pt>
                <c:pt idx="4456" formatCode="General">
                  <c:v>-13.517359432487501</c:v>
                </c:pt>
                <c:pt idx="4457" formatCode="General">
                  <c:v>-13.5280423627439</c:v>
                </c:pt>
                <c:pt idx="4458" formatCode="General">
                  <c:v>-13.538729533589301</c:v>
                </c:pt>
                <c:pt idx="4459" formatCode="General">
                  <c:v>-13.549420945014999</c:v>
                </c:pt>
                <c:pt idx="4460" formatCode="General">
                  <c:v>-13.560116597012099</c:v>
                </c:pt>
                <c:pt idx="4461" formatCode="General">
                  <c:v>-13.570816489571801</c:v>
                </c:pt>
                <c:pt idx="4462" formatCode="General">
                  <c:v>-13.581520622685099</c:v>
                </c:pt>
                <c:pt idx="4463" formatCode="General">
                  <c:v>-13.592228996343099</c:v>
                </c:pt>
                <c:pt idx="4464" formatCode="General">
                  <c:v>-13.602941610536901</c:v>
                </c:pt>
                <c:pt idx="4465" formatCode="General">
                  <c:v>-13.6136584652576</c:v>
                </c:pt>
                <c:pt idx="4466" formatCode="General">
                  <c:v>-13.6243795604962</c:v>
                </c:pt>
                <c:pt idx="4467" formatCode="General">
                  <c:v>-13.6351048962437</c:v>
                </c:pt>
                <c:pt idx="4468" formatCode="General">
                  <c:v>-13.645834472491</c:v>
                </c:pt>
                <c:pt idx="4469" formatCode="General">
                  <c:v>-13.6565682892293</c:v>
                </c:pt>
                <c:pt idx="4470" formatCode="General">
                  <c:v>-13.6673063464495</c:v>
                </c:pt>
                <c:pt idx="4471" formatCode="General">
                  <c:v>-13.6780486441424</c:v>
                </c:pt>
                <c:pt idx="4472" formatCode="General">
                  <c:v>-13.6887951822992</c:v>
                </c:pt>
                <c:pt idx="4473" formatCode="General">
                  <c:v>-13.6995459609105</c:v>
                </c:pt>
                <c:pt idx="4474" formatCode="General">
                  <c:v>-13.710300979967499</c:v>
                </c:pt>
                <c:pt idx="4475" formatCode="General">
                  <c:v>-13.7210602394609</c:v>
                </c:pt>
                <c:pt idx="4476" formatCode="General">
                  <c:v>-13.7318237393815</c:v>
                </c:pt>
                <c:pt idx="4477" formatCode="General">
                  <c:v>-13.742591479720399</c:v>
                </c:pt>
                <c:pt idx="4478" formatCode="General">
                  <c:v>-13.753363460468201</c:v>
                </c:pt>
                <c:pt idx="4479" formatCode="General">
                  <c:v>-13.7641396816159</c:v>
                </c:pt>
                <c:pt idx="4480" formatCode="General">
                  <c:v>-13.774920143154199</c:v>
                </c:pt>
                <c:pt idx="4481" formatCode="General">
                  <c:v>-13.7857048450739</c:v>
                </c:pt>
                <c:pt idx="4482" formatCode="General">
                  <c:v>-13.7964937873659</c:v>
                </c:pt>
                <c:pt idx="4483" formatCode="General">
                  <c:v>-13.807286970020799</c:v>
                </c:pt>
                <c:pt idx="4484" formatCode="General">
                  <c:v>-13.818084393029499</c:v>
                </c:pt>
                <c:pt idx="4485" formatCode="General">
                  <c:v>-13.8288860563828</c:v>
                </c:pt>
                <c:pt idx="4486" formatCode="General">
                  <c:v>-13.839691960071301</c:v>
                </c:pt>
                <c:pt idx="4487" formatCode="General">
                  <c:v>-13.850502104085701</c:v>
                </c:pt>
                <c:pt idx="4488" formatCode="General">
                  <c:v>-13.8613164884169</c:v>
                </c:pt>
                <c:pt idx="4489" formatCode="General">
                  <c:v>-13.8721351130553</c:v>
                </c:pt>
                <c:pt idx="4490" formatCode="General">
                  <c:v>-13.882957977991801</c:v>
                </c:pt>
                <c:pt idx="4491" formatCode="General">
                  <c:v>-13.8937850832168</c:v>
                </c:pt>
                <c:pt idx="4492" formatCode="General">
                  <c:v>-13.9046164287212</c:v>
                </c:pt>
                <c:pt idx="4493" formatCode="General">
                  <c:v>-13.915452014495401</c:v>
                </c:pt>
                <c:pt idx="4494" formatCode="General">
                  <c:v>-13.92629184053</c:v>
                </c:pt>
                <c:pt idx="4495" formatCode="General">
                  <c:v>-13.937135906815699</c:v>
                </c:pt>
                <c:pt idx="4496" formatCode="General">
                  <c:v>-13.947984213342901</c:v>
                </c:pt>
                <c:pt idx="4497" formatCode="General">
                  <c:v>-13.9588367601022</c:v>
                </c:pt>
                <c:pt idx="4498" formatCode="General">
                  <c:v>-13.9696935470842</c:v>
                </c:pt>
                <c:pt idx="4499" formatCode="General">
                  <c:v>-13.980554574279299</c:v>
                </c:pt>
                <c:pt idx="4500" formatCode="General">
                  <c:v>-13.991419841678001</c:v>
                </c:pt>
                <c:pt idx="4501" formatCode="General">
                  <c:v>-14.0022893492709</c:v>
                </c:pt>
                <c:pt idx="4502" formatCode="General">
                  <c:v>-14.013163097048301</c:v>
                </c:pt>
                <c:pt idx="4503" formatCode="General">
                  <c:v>-14.024041085000899</c:v>
                </c:pt>
                <c:pt idx="4504" formatCode="General">
                  <c:v>-14.034923313118901</c:v>
                </c:pt>
                <c:pt idx="4505" formatCode="General">
                  <c:v>-14.045809781392901</c:v>
                </c:pt>
                <c:pt idx="4506" formatCode="General">
                  <c:v>-14.056700489813201</c:v>
                </c:pt>
                <c:pt idx="4507" formatCode="General">
                  <c:v>-14.067595438370301</c:v>
                </c:pt>
                <c:pt idx="4508" formatCode="General">
                  <c:v>-14.0784946270545</c:v>
                </c:pt>
                <c:pt idx="4509" formatCode="General">
                  <c:v>-14.089398055856201</c:v>
                </c:pt>
                <c:pt idx="4510" formatCode="General">
                  <c:v>-14.100305724765899</c:v>
                </c:pt>
                <c:pt idx="4511" formatCode="General">
                  <c:v>-14.1112176337738</c:v>
                </c:pt>
                <c:pt idx="4512" formatCode="General">
                  <c:v>-14.122133782870399</c:v>
                </c:pt>
                <c:pt idx="4513" formatCode="General">
                  <c:v>-14.133054172045901</c:v>
                </c:pt>
                <c:pt idx="4514" formatCode="General">
                  <c:v>-14.1439788012907</c:v>
                </c:pt>
                <c:pt idx="4515" formatCode="General">
                  <c:v>-14.154907670595</c:v>
                </c:pt>
                <c:pt idx="4516" formatCode="General">
                  <c:v>-14.1658407799491</c:v>
                </c:pt>
                <c:pt idx="4517" formatCode="General">
                  <c:v>-14.1767781293432</c:v>
                </c:pt>
                <c:pt idx="4518" formatCode="General">
                  <c:v>-14.1877197187676</c:v>
                </c:pt>
                <c:pt idx="4519" formatCode="General">
                  <c:v>-14.198665548212499</c:v>
                </c:pt>
                <c:pt idx="4520" formatCode="General">
                  <c:v>-14.209615617668099</c:v>
                </c:pt>
                <c:pt idx="4521" formatCode="General">
                  <c:v>-14.2205699271247</c:v>
                </c:pt>
                <c:pt idx="4522" formatCode="General">
                  <c:v>-14.2315284765725</c:v>
                </c:pt>
                <c:pt idx="4523" formatCode="General">
                  <c:v>-14.242491266001499</c:v>
                </c:pt>
                <c:pt idx="4524" formatCode="General">
                  <c:v>-14.253458295402099</c:v>
                </c:pt>
                <c:pt idx="4525" formatCode="General">
                  <c:v>-14.2644295647644</c:v>
                </c:pt>
                <c:pt idx="4526" formatCode="General">
                  <c:v>-14.275405074078501</c:v>
                </c:pt>
                <c:pt idx="4527" formatCode="General">
                  <c:v>-14.2863848233347</c:v>
                </c:pt>
                <c:pt idx="4528" formatCode="General">
                  <c:v>-14.297368812523001</c:v>
                </c:pt>
                <c:pt idx="4529" formatCode="General">
                  <c:v>-14.308357041633601</c:v>
                </c:pt>
                <c:pt idx="4530" formatCode="General">
                  <c:v>-14.319349510656499</c:v>
                </c:pt>
                <c:pt idx="4531" formatCode="General">
                  <c:v>-14.330346219581999</c:v>
                </c:pt>
                <c:pt idx="4532" formatCode="General">
                  <c:v>-14.3413471684001</c:v>
                </c:pt>
                <c:pt idx="4533" formatCode="General">
                  <c:v>-14.3523523571009</c:v>
                </c:pt>
                <c:pt idx="4534" formatCode="General">
                  <c:v>-14.3633617856744</c:v>
                </c:pt>
                <c:pt idx="4535" formatCode="General">
                  <c:v>-14.374375454110799</c:v>
                </c:pt>
                <c:pt idx="4536" formatCode="General">
                  <c:v>-14.3853933624</c:v>
                </c:pt>
                <c:pt idx="4537" formatCode="General">
                  <c:v>-14.3964155105319</c:v>
                </c:pt>
                <c:pt idx="4538" formatCode="General">
                  <c:v>-14.4074418984967</c:v>
                </c:pt>
                <c:pt idx="4539" formatCode="General">
                  <c:v>-14.4184725262842</c:v>
                </c:pt>
                <c:pt idx="4540" formatCode="General">
                  <c:v>-14.4295073938843</c:v>
                </c:pt>
                <c:pt idx="4541" formatCode="General">
                  <c:v>-14.440546501287001</c:v>
                </c:pt>
                <c:pt idx="4542" formatCode="General">
                  <c:v>-14.4515898484822</c:v>
                </c:pt>
                <c:pt idx="4543" formatCode="General">
                  <c:v>-14.462637435459699</c:v>
                </c:pt>
                <c:pt idx="4544" formatCode="General">
                  <c:v>-14.473689262209399</c:v>
                </c:pt>
                <c:pt idx="4545" formatCode="General">
                  <c:v>-14.4847453287211</c:v>
                </c:pt>
                <c:pt idx="4546" formatCode="General">
                  <c:v>-14.4958056349848</c:v>
                </c:pt>
                <c:pt idx="4547" formatCode="General">
                  <c:v>-14.506870180989999</c:v>
                </c:pt>
                <c:pt idx="4548" formatCode="General">
                  <c:v>-14.517938966726801</c:v>
                </c:pt>
                <c:pt idx="4549" formatCode="General">
                  <c:v>-14.529011992184801</c:v>
                </c:pt>
                <c:pt idx="4550" formatCode="General">
                  <c:v>-14.540089257353699</c:v>
                </c:pt>
                <c:pt idx="4551" formatCode="General">
                  <c:v>-14.551170762223499</c:v>
                </c:pt>
                <c:pt idx="4552" formatCode="General">
                  <c:v>-14.5622565067838</c:v>
                </c:pt>
                <c:pt idx="4553" formatCode="General">
                  <c:v>-14.573346491024401</c:v>
                </c:pt>
                <c:pt idx="4554" formatCode="General">
                  <c:v>-14.5844407149348</c:v>
                </c:pt>
                <c:pt idx="4555" formatCode="General">
                  <c:v>-14.5955391785049</c:v>
                </c:pt>
                <c:pt idx="4556" formatCode="General">
                  <c:v>-14.6066418817243</c:v>
                </c:pt>
                <c:pt idx="4557" formatCode="General">
                  <c:v>-14.6177488245826</c:v>
                </c:pt>
                <c:pt idx="4558" formatCode="General">
                  <c:v>-14.6288600070695</c:v>
                </c:pt>
                <c:pt idx="4559" formatCode="General">
                  <c:v>-14.639975429174701</c:v>
                </c:pt>
                <c:pt idx="4560" formatCode="General">
                  <c:v>-14.6510950908879</c:v>
                </c:pt>
                <c:pt idx="4561" formatCode="General">
                  <c:v>-14.6622189921986</c:v>
                </c:pt>
                <c:pt idx="4562" formatCode="General">
                  <c:v>-14.673347133096399</c:v>
                </c:pt>
                <c:pt idx="4563" formatCode="General">
                  <c:v>-14.6844795135711</c:v>
                </c:pt>
                <c:pt idx="4564" formatCode="General">
                  <c:v>-14.695616133612001</c:v>
                </c:pt>
                <c:pt idx="4565" formatCode="General">
                  <c:v>-14.7067569932089</c:v>
                </c:pt>
                <c:pt idx="4566" formatCode="General">
                  <c:v>-14.7179020923511</c:v>
                </c:pt>
                <c:pt idx="4567" formatCode="General">
                  <c:v>-14.729051431028401</c:v>
                </c:pt>
                <c:pt idx="4568" formatCode="General">
                  <c:v>-14.740205009230101</c:v>
                </c:pt>
                <c:pt idx="4569" formatCode="General">
                  <c:v>-14.7513628269457</c:v>
                </c:pt>
                <c:pt idx="4570" formatCode="General">
                  <c:v>-14.762524884164799</c:v>
                </c:pt>
                <c:pt idx="4571" formatCode="General">
                  <c:v>-14.773691180876799</c:v>
                </c:pt>
                <c:pt idx="4572" formatCode="General">
                  <c:v>-14.784861717070999</c:v>
                </c:pt>
                <c:pt idx="4573" formatCode="General">
                  <c:v>-14.7960364927371</c:v>
                </c:pt>
                <c:pt idx="4574" formatCode="General">
                  <c:v>-14.8072155078642</c:v>
                </c:pt>
                <c:pt idx="4575" formatCode="General">
                  <c:v>-14.8183987624416</c:v>
                </c:pt>
                <c:pt idx="4576" formatCode="General">
                  <c:v>-14.8295862564587</c:v>
                </c:pt>
                <c:pt idx="4577" formatCode="General">
                  <c:v>-14.840777989904501</c:v>
                </c:pt>
                <c:pt idx="4578" formatCode="General">
                  <c:v>-14.851973962768399</c:v>
                </c:pt>
                <c:pt idx="4579" formatCode="General">
                  <c:v>-14.863174175039401</c:v>
                </c:pt>
                <c:pt idx="4580" formatCode="General">
                  <c:v>-14.8743786267069</c:v>
                </c:pt>
                <c:pt idx="4581" formatCode="General">
                  <c:v>-14.885587317759899</c:v>
                </c:pt>
                <c:pt idx="4582" formatCode="General">
                  <c:v>-14.8968002481877</c:v>
                </c:pt>
                <c:pt idx="4583" formatCode="General">
                  <c:v>-14.9080174179794</c:v>
                </c:pt>
                <c:pt idx="4584" formatCode="General">
                  <c:v>-14.919238827124101</c:v>
                </c:pt>
                <c:pt idx="4585" formatCode="General">
                  <c:v>-14.930464475611</c:v>
                </c:pt>
                <c:pt idx="4586" formatCode="General">
                  <c:v>-14.9416943634291</c:v>
                </c:pt>
                <c:pt idx="4587" formatCode="General">
                  <c:v>-14.9529284905677</c:v>
                </c:pt>
                <c:pt idx="4588" formatCode="General">
                  <c:v>-14.9641668570157</c:v>
                </c:pt>
                <c:pt idx="4589" formatCode="General">
                  <c:v>-14.975409462762199</c:v>
                </c:pt>
                <c:pt idx="4590" formatCode="General">
                  <c:v>-14.9866563077961</c:v>
                </c:pt>
                <c:pt idx="4591" formatCode="General">
                  <c:v>-14.997907392105899</c:v>
                </c:pt>
                <c:pt idx="4592" formatCode="General">
                  <c:v>-15.0091627156801</c:v>
                </c:pt>
                <c:pt idx="4593" formatCode="General">
                  <c:v>-15.020422278507199</c:v>
                </c:pt>
                <c:pt idx="4594" formatCode="General">
                  <c:v>-15.031686080575399</c:v>
                </c:pt>
                <c:pt idx="4595" formatCode="General">
                  <c:v>-15.0429541218734</c:v>
                </c:pt>
                <c:pt idx="4596" formatCode="General">
                  <c:v>-15.0542264023894</c:v>
                </c:pt>
                <c:pt idx="4597" formatCode="General">
                  <c:v>-15.065502922111801</c:v>
                </c:pt>
                <c:pt idx="4598" formatCode="General">
                  <c:v>-15.0767836810289</c:v>
                </c:pt>
                <c:pt idx="4599" formatCode="General">
                  <c:v>-15.0880686791293</c:v>
                </c:pt>
                <c:pt idx="4600" formatCode="General">
                  <c:v>-15.0993579164022</c:v>
                </c:pt>
                <c:pt idx="4601" formatCode="General">
                  <c:v>-15.110651392837299</c:v>
                </c:pt>
                <c:pt idx="4602" formatCode="General">
                  <c:v>-15.1219491084242</c:v>
                </c:pt>
                <c:pt idx="4603" formatCode="General">
                  <c:v>-15.133251063152301</c:v>
                </c:pt>
                <c:pt idx="4604" formatCode="General">
                  <c:v>-15.144557257011099</c:v>
                </c:pt>
                <c:pt idx="4605" formatCode="General">
                  <c:v>-15.155867689990201</c:v>
                </c:pt>
                <c:pt idx="4606" formatCode="General">
                  <c:v>-15.167182362078799</c:v>
                </c:pt>
                <c:pt idx="4607" formatCode="General">
                  <c:v>-15.178501273266299</c:v>
                </c:pt>
                <c:pt idx="4608" formatCode="General">
                  <c:v>-15.189824423542101</c:v>
                </c:pt>
                <c:pt idx="4609" formatCode="General">
                  <c:v>-15.2011518128955</c:v>
                </c:pt>
                <c:pt idx="4610" formatCode="General">
                  <c:v>-15.212483441315699</c:v>
                </c:pt>
                <c:pt idx="4611" formatCode="General">
                  <c:v>-15.223819308791899</c:v>
                </c:pt>
                <c:pt idx="4612" formatCode="General">
                  <c:v>-15.2351594153133</c:v>
                </c:pt>
                <c:pt idx="4613" formatCode="General">
                  <c:v>-15.2465037608691</c:v>
                </c:pt>
                <c:pt idx="4614" formatCode="General">
                  <c:v>-15.2578523454482</c:v>
                </c:pt>
                <c:pt idx="4615" formatCode="General">
                  <c:v>-15.269205169039701</c:v>
                </c:pt>
                <c:pt idx="4616" formatCode="General">
                  <c:v>-15.280562231632199</c:v>
                </c:pt>
                <c:pt idx="4617" formatCode="General">
                  <c:v>-15.2919235332146</c:v>
                </c:pt>
                <c:pt idx="4618" formatCode="General">
                  <c:v>-15.303289073775501</c:v>
                </c:pt>
                <c:pt idx="4619" formatCode="General">
                  <c:v>-15.3146588533035</c:v>
                </c:pt>
                <c:pt idx="4620" formatCode="General">
                  <c:v>-15.326032871787399</c:v>
                </c:pt>
                <c:pt idx="4621" formatCode="General">
                  <c:v>-15.337411129215701</c:v>
                </c:pt>
                <c:pt idx="4622" formatCode="General">
                  <c:v>-15.3487936255772</c:v>
                </c:pt>
                <c:pt idx="4623" formatCode="General">
                  <c:v>-15.3601803608603</c:v>
                </c:pt>
                <c:pt idx="4624" formatCode="General">
                  <c:v>-15.3715713350537</c:v>
                </c:pt>
                <c:pt idx="4625" formatCode="General">
                  <c:v>-15.3829665481458</c:v>
                </c:pt>
                <c:pt idx="4626" formatCode="General">
                  <c:v>-15.3943660001253</c:v>
                </c:pt>
                <c:pt idx="4627" formatCode="General">
                  <c:v>-15.4057696909807</c:v>
                </c:pt>
                <c:pt idx="4628" formatCode="General">
                  <c:v>-15.4171776207004</c:v>
                </c:pt>
                <c:pt idx="4629" formatCode="General">
                  <c:v>-15.4285897892729</c:v>
                </c:pt>
                <c:pt idx="4630" formatCode="General">
                  <c:v>-15.440006196686999</c:v>
                </c:pt>
                <c:pt idx="4631" formatCode="General">
                  <c:v>-15.4514268429312</c:v>
                </c:pt>
                <c:pt idx="4632" formatCode="General">
                  <c:v>-15.462851727994</c:v>
                </c:pt>
                <c:pt idx="4633" formatCode="General">
                  <c:v>-15.474280851864</c:v>
                </c:pt>
                <c:pt idx="4634" formatCode="General">
                  <c:v>-15.485714214529899</c:v>
                </c:pt>
                <c:pt idx="4635" formatCode="General">
                  <c:v>-15.497151815980001</c:v>
                </c:pt>
                <c:pt idx="4636" formatCode="General">
                  <c:v>-15.5085936562031</c:v>
                </c:pt>
                <c:pt idx="4637" formatCode="General">
                  <c:v>-15.520039735187501</c:v>
                </c:pt>
                <c:pt idx="4638" formatCode="General">
                  <c:v>-15.5314900529218</c:v>
                </c:pt>
                <c:pt idx="4639" formatCode="General">
                  <c:v>-15.5429446093945</c:v>
                </c:pt>
                <c:pt idx="4640" formatCode="General">
                  <c:v>-15.554403404594</c:v>
                </c:pt>
                <c:pt idx="4641" formatCode="General">
                  <c:v>-15.5658664385085</c:v>
                </c:pt>
                <c:pt idx="4642" formatCode="General">
                  <c:v>-15.5773337111264</c:v>
                </c:pt>
                <c:pt idx="4643" formatCode="General">
                  <c:v>-15.588805222435999</c:v>
                </c:pt>
                <c:pt idx="4644" formatCode="General">
                  <c:v>-15.6002809724255</c:v>
                </c:pt>
                <c:pt idx="4645" formatCode="General">
                  <c:v>-15.6117609610833</c:v>
                </c:pt>
                <c:pt idx="4646" formatCode="General">
                  <c:v>-15.623245188397499</c:v>
                </c:pt>
                <c:pt idx="4647" formatCode="General">
                  <c:v>-15.6347336543565</c:v>
                </c:pt>
                <c:pt idx="4648" formatCode="General">
                  <c:v>-15.646226358948599</c:v>
                </c:pt>
                <c:pt idx="4649" formatCode="General">
                  <c:v>-15.6577233021619</c:v>
                </c:pt>
                <c:pt idx="4650" formatCode="General">
                  <c:v>-15.6692244839846</c:v>
                </c:pt>
                <c:pt idx="4651" formatCode="General">
                  <c:v>-15.6807299044051</c:v>
                </c:pt>
                <c:pt idx="4652" formatCode="General">
                  <c:v>-15.6922395634115</c:v>
                </c:pt>
                <c:pt idx="4653" formatCode="General">
                  <c:v>-15.703753460992001</c:v>
                </c:pt>
                <c:pt idx="4654" formatCode="General">
                  <c:v>-15.715271597134899</c:v>
                </c:pt>
                <c:pt idx="4655" formatCode="General">
                  <c:v>-15.726793971828201</c:v>
                </c:pt>
                <c:pt idx="4656" formatCode="General">
                  <c:v>-15.738320585060199</c:v>
                </c:pt>
                <c:pt idx="4657" formatCode="General">
                  <c:v>-15.749851436819</c:v>
                </c:pt>
                <c:pt idx="4658" formatCode="General">
                  <c:v>-15.761386527092901</c:v>
                </c:pt>
                <c:pt idx="4659" formatCode="General">
                  <c:v>-15.7729258558699</c:v>
                </c:pt>
                <c:pt idx="4660" formatCode="General">
                  <c:v>-15.7844694231382</c:v>
                </c:pt>
                <c:pt idx="4661" formatCode="General">
                  <c:v>-15.7960172288858</c:v>
                </c:pt>
                <c:pt idx="4662" formatCode="General">
                  <c:v>-15.807569273101</c:v>
                </c:pt>
                <c:pt idx="4663" formatCode="General">
                  <c:v>-15.8191255557717</c:v>
                </c:pt>
                <c:pt idx="4664" formatCode="General">
                  <c:v>-15.830686076886</c:v>
                </c:pt>
                <c:pt idx="4665" formatCode="General">
                  <c:v>-15.842250836431999</c:v>
                </c:pt>
                <c:pt idx="4666" formatCode="General">
                  <c:v>-15.8538198343976</c:v>
                </c:pt>
                <c:pt idx="4667" formatCode="General">
                  <c:v>-15.865393070770899</c:v>
                </c:pt>
                <c:pt idx="4668" formatCode="General">
                  <c:v>-15.8769705455399</c:v>
                </c:pt>
                <c:pt idx="4669" formatCode="General">
                  <c:v>-15.888552258692499</c:v>
                </c:pt>
                <c:pt idx="4670" formatCode="General">
                  <c:v>-15.900138210216699</c:v>
                </c:pt>
                <c:pt idx="4671" formatCode="General">
                  <c:v>-15.9117284001005</c:v>
                </c:pt>
                <c:pt idx="4672" formatCode="General">
                  <c:v>-15.923322828331701</c:v>
                </c:pt>
                <c:pt idx="4673" formatCode="General">
                  <c:v>-15.934921494898401</c:v>
                </c:pt>
                <c:pt idx="4674" formatCode="General">
                  <c:v>-15.9465243997884</c:v>
                </c:pt>
                <c:pt idx="4675" formatCode="General">
                  <c:v>-15.9581315429896</c:v>
                </c:pt>
                <c:pt idx="4676" formatCode="General">
                  <c:v>-15.9697429244898</c:v>
                </c:pt>
                <c:pt idx="4677" formatCode="General">
                  <c:v>-15.981358544277001</c:v>
                </c:pt>
                <c:pt idx="4678" formatCode="General">
                  <c:v>-15.992978402339</c:v>
                </c:pt>
                <c:pt idx="4679" formatCode="General">
                  <c:v>-16.004602498663498</c:v>
                </c:pt>
                <c:pt idx="4680" formatCode="General">
                  <c:v>-16.016230833238499</c:v>
                </c:pt>
                <c:pt idx="4681" formatCode="General">
                  <c:v>-16.0278634060518</c:v>
                </c:pt>
                <c:pt idx="4682" formatCode="General">
                  <c:v>-16.039500217091099</c:v>
                </c:pt>
                <c:pt idx="4683" formatCode="General">
                  <c:v>-16.051141266344398</c:v>
                </c:pt>
                <c:pt idx="4684" formatCode="General">
                  <c:v>-16.062786553799299</c:v>
                </c:pt>
                <c:pt idx="4685" formatCode="General">
                  <c:v>-16.074436079443601</c:v>
                </c:pt>
                <c:pt idx="4686" formatCode="General">
                  <c:v>-16.086089843265199</c:v>
                </c:pt>
                <c:pt idx="4687" formatCode="General">
                  <c:v>-16.0977478452516</c:v>
                </c:pt>
                <c:pt idx="4688" formatCode="General">
                  <c:v>-16.1094100853906</c:v>
                </c:pt>
                <c:pt idx="4689" formatCode="General">
                  <c:v>-16.121076563669899</c:v>
                </c:pt>
                <c:pt idx="4690" formatCode="General">
                  <c:v>-16.132747280077101</c:v>
                </c:pt>
                <c:pt idx="4691" formatCode="General">
                  <c:v>-16.144422234599901</c:v>
                </c:pt>
                <c:pt idx="4692" formatCode="General">
                  <c:v>-16.156101427225899</c:v>
                </c:pt>
                <c:pt idx="4693" formatCode="General">
                  <c:v>-16.1677848579426</c:v>
                </c:pt>
                <c:pt idx="4694" formatCode="General">
                  <c:v>-16.179472526737701</c:v>
                </c:pt>
                <c:pt idx="4695" formatCode="General">
                  <c:v>-16.191164433598701</c:v>
                </c:pt>
                <c:pt idx="4696" formatCode="General">
                  <c:v>-16.2028605785131</c:v>
                </c:pt>
                <c:pt idx="4697" formatCode="General">
                  <c:v>-16.214560961468401</c:v>
                </c:pt>
                <c:pt idx="4698" formatCode="General">
                  <c:v>-16.226265582452299</c:v>
                </c:pt>
                <c:pt idx="4699" formatCode="General">
                  <c:v>-16.237974441452199</c:v>
                </c:pt>
                <c:pt idx="4700" formatCode="General">
                  <c:v>-16.2496875384556</c:v>
                </c:pt>
                <c:pt idx="4701" formatCode="General">
                  <c:v>-16.261404873450001</c:v>
                </c:pt>
                <c:pt idx="4702" formatCode="General">
                  <c:v>-16.2731264464229</c:v>
                </c:pt>
                <c:pt idx="4703" formatCode="General">
                  <c:v>-16.284852257361699</c:v>
                </c:pt>
                <c:pt idx="4704" formatCode="General">
                  <c:v>-16.296582306253899</c:v>
                </c:pt>
                <c:pt idx="4705" formatCode="General">
                  <c:v>-16.3083165930869</c:v>
                </c:pt>
                <c:pt idx="4706" formatCode="General">
                  <c:v>-16.320055117848199</c:v>
                </c:pt>
                <c:pt idx="4707" formatCode="General">
                  <c:v>-16.331797880525102</c:v>
                </c:pt>
                <c:pt idx="4708" formatCode="General">
                  <c:v>-16.343544881105</c:v>
                </c:pt>
                <c:pt idx="4709" formatCode="General">
                  <c:v>-16.355296119575399</c:v>
                </c:pt>
                <c:pt idx="4710" formatCode="General">
                  <c:v>-16.367051595923598</c:v>
                </c:pt>
                <c:pt idx="4711" formatCode="General">
                  <c:v>-16.3788113101369</c:v>
                </c:pt>
                <c:pt idx="4712" formatCode="General">
                  <c:v>-16.390575262202699</c:v>
                </c:pt>
                <c:pt idx="4713" formatCode="General">
                  <c:v>-16.402343452108401</c:v>
                </c:pt>
                <c:pt idx="4714" formatCode="General">
                  <c:v>-16.414115879841301</c:v>
                </c:pt>
                <c:pt idx="4715" formatCode="General">
                  <c:v>-16.425892545388599</c:v>
                </c:pt>
                <c:pt idx="4716" formatCode="General">
                  <c:v>-16.437673448737701</c:v>
                </c:pt>
                <c:pt idx="4717" formatCode="General">
                  <c:v>-16.449458589875899</c:v>
                </c:pt>
                <c:pt idx="4718" formatCode="General">
                  <c:v>-16.461247968790399</c:v>
                </c:pt>
                <c:pt idx="4719" formatCode="General">
                  <c:v>-16.473041585468401</c:v>
                </c:pt>
                <c:pt idx="4720" formatCode="General">
                  <c:v>-16.4848394398973</c:v>
                </c:pt>
                <c:pt idx="4721" formatCode="General">
                  <c:v>-16.496641532064299</c:v>
                </c:pt>
                <c:pt idx="4722" formatCode="General">
                  <c:v>-16.508447861956402</c:v>
                </c:pt>
                <c:pt idx="4723" formatCode="General">
                  <c:v>-16.5202584295611</c:v>
                </c:pt>
                <c:pt idx="4724" formatCode="General">
                  <c:v>-16.532073234865301</c:v>
                </c:pt>
                <c:pt idx="4725" formatCode="General">
                  <c:v>-16.543892277856401</c:v>
                </c:pt>
                <c:pt idx="4726" formatCode="General">
                  <c:v>-16.555715558521399</c:v>
                </c:pt>
                <c:pt idx="4727" formatCode="General">
                  <c:v>-16.5675430768475</c:v>
                </c:pt>
                <c:pt idx="4728" formatCode="General">
                  <c:v>-16.5793748328216</c:v>
                </c:pt>
                <c:pt idx="4729" formatCode="General">
                  <c:v>-16.591210826430999</c:v>
                </c:pt>
                <c:pt idx="4730" formatCode="General">
                  <c:v>-16.603051057662601</c:v>
                </c:pt>
                <c:pt idx="4731" formatCode="General">
                  <c:v>-16.6148955265034</c:v>
                </c:pt>
                <c:pt idx="4732" formatCode="General">
                  <c:v>-16.626744232940698</c:v>
                </c:pt>
                <c:pt idx="4733" formatCode="General">
                  <c:v>-16.638597176961198</c:v>
                </c:pt>
                <c:pt idx="4734" formatCode="General">
                  <c:v>-16.650454358552</c:v>
                </c:pt>
                <c:pt idx="4735" formatCode="General">
                  <c:v>-16.662315777700201</c:v>
                </c:pt>
                <c:pt idx="4736" formatCode="General">
                  <c:v>-16.674181434392601</c:v>
                </c:pt>
                <c:pt idx="4737" formatCode="General">
                  <c:v>-16.686051328616202</c:v>
                </c:pt>
                <c:pt idx="4738" formatCode="General">
                  <c:v>-16.697925460357901</c:v>
                </c:pt>
                <c:pt idx="4739" formatCode="General">
                  <c:v>-16.709803829604599</c:v>
                </c:pt>
                <c:pt idx="4740" formatCode="General">
                  <c:v>-16.721686436343301</c:v>
                </c:pt>
                <c:pt idx="4741" formatCode="General">
                  <c:v>-16.733573280560801</c:v>
                </c:pt>
                <c:pt idx="4742" formatCode="General">
                  <c:v>-16.745464362243901</c:v>
                </c:pt>
                <c:pt idx="4743" formatCode="General">
                  <c:v>-16.757359681379501</c:v>
                </c:pt>
                <c:pt idx="4744" formatCode="General">
                  <c:v>-16.7692592379545</c:v>
                </c:pt>
                <c:pt idx="4745" formatCode="General">
                  <c:v>-16.7811630319556</c:v>
                </c:pt>
                <c:pt idx="4746" formatCode="General">
                  <c:v>-16.793071063369599</c:v>
                </c:pt>
                <c:pt idx="4747" formatCode="General">
                  <c:v>-16.804983332183401</c:v>
                </c:pt>
                <c:pt idx="4748" formatCode="General">
                  <c:v>-16.816899838383598</c:v>
                </c:pt>
                <c:pt idx="4749" formatCode="General">
                  <c:v>-16.8288205819571</c:v>
                </c:pt>
                <c:pt idx="4750" formatCode="General">
                  <c:v>-16.8407455628906</c:v>
                </c:pt>
                <c:pt idx="4751" formatCode="General">
                  <c:v>-16.852674781170698</c:v>
                </c:pt>
                <c:pt idx="4752" formatCode="General">
                  <c:v>-16.8646082367841</c:v>
                </c:pt>
                <c:pt idx="4753" formatCode="General">
                  <c:v>-16.876545929717601</c:v>
                </c:pt>
                <c:pt idx="4754" formatCode="General">
                  <c:v>-16.888487859957898</c:v>
                </c:pt>
                <c:pt idx="4755" formatCode="General">
                  <c:v>-16.9004340274914</c:v>
                </c:pt>
                <c:pt idx="4756" formatCode="General">
                  <c:v>-16.912384432304901</c:v>
                </c:pt>
                <c:pt idx="4757" formatCode="General">
                  <c:v>-16.9243390743849</c:v>
                </c:pt>
                <c:pt idx="4758" formatCode="General">
                  <c:v>-16.936297953718</c:v>
                </c:pt>
                <c:pt idx="4759" formatCode="General">
                  <c:v>-16.948261070290801</c:v>
                </c:pt>
                <c:pt idx="4760" formatCode="General">
                  <c:v>-16.960228424090001</c:v>
                </c:pt>
                <c:pt idx="4761" formatCode="General">
                  <c:v>-16.972200015102199</c:v>
                </c:pt>
                <c:pt idx="4762" formatCode="General">
                  <c:v>-16.984175843314102</c:v>
                </c:pt>
                <c:pt idx="4763" formatCode="General">
                  <c:v>-16.9961559087122</c:v>
                </c:pt>
                <c:pt idx="4764" formatCode="General">
                  <c:v>-17.008140211283301</c:v>
                </c:pt>
                <c:pt idx="4765" formatCode="General">
                  <c:v>-17.0201287510138</c:v>
                </c:pt>
                <c:pt idx="4766" formatCode="General">
                  <c:v>-17.0321215278904</c:v>
                </c:pt>
                <c:pt idx="4767" formatCode="General">
                  <c:v>-17.0441185418996</c:v>
                </c:pt>
                <c:pt idx="4768" formatCode="General">
                  <c:v>-17.056119793028099</c:v>
                </c:pt>
                <c:pt idx="4769" formatCode="General">
                  <c:v>-17.068125281262301</c:v>
                </c:pt>
                <c:pt idx="4770" formatCode="General">
                  <c:v>-17.080135006588701</c:v>
                </c:pt>
                <c:pt idx="4771" formatCode="General">
                  <c:v>-17.092148968994</c:v>
                </c:pt>
                <c:pt idx="4772" formatCode="General">
                  <c:v>-17.1041671684645</c:v>
                </c:pt>
                <c:pt idx="4773" formatCode="General">
                  <c:v>-17.116189604986701</c:v>
                </c:pt>
                <c:pt idx="4774" formatCode="General">
                  <c:v>-17.1282162785472</c:v>
                </c:pt>
                <c:pt idx="4775" formatCode="General">
                  <c:v>-17.140247189132399</c:v>
                </c:pt>
                <c:pt idx="4776" formatCode="General">
                  <c:v>-17.1522823367287</c:v>
                </c:pt>
                <c:pt idx="4777" formatCode="General">
                  <c:v>-17.164321721322601</c:v>
                </c:pt>
                <c:pt idx="4778" formatCode="General">
                  <c:v>-17.1763653429005</c:v>
                </c:pt>
                <c:pt idx="4779" formatCode="General">
                  <c:v>-17.1884132014487</c:v>
                </c:pt>
                <c:pt idx="4780" formatCode="General">
                  <c:v>-17.200465296953698</c:v>
                </c:pt>
                <c:pt idx="4781" formatCode="General">
                  <c:v>-17.212521629401799</c:v>
                </c:pt>
                <c:pt idx="4782" formatCode="General">
                  <c:v>-17.224582198779402</c:v>
                </c:pt>
                <c:pt idx="4783" formatCode="General">
                  <c:v>-17.236647005072999</c:v>
                </c:pt>
                <c:pt idx="4784" formatCode="General">
                  <c:v>-17.2487160482689</c:v>
                </c:pt>
                <c:pt idx="4785" formatCode="General">
                  <c:v>-17.260789328353798</c:v>
                </c:pt>
                <c:pt idx="4786" formatCode="General">
                  <c:v>-17.272866845314098</c:v>
                </c:pt>
                <c:pt idx="4787" formatCode="General">
                  <c:v>-17.2849485991363</c:v>
                </c:pt>
                <c:pt idx="4788" formatCode="General">
                  <c:v>-17.297034589806799</c:v>
                </c:pt>
                <c:pt idx="4789" formatCode="General">
                  <c:v>-17.309124817311599</c:v>
                </c:pt>
                <c:pt idx="4790" formatCode="General">
                  <c:v>-17.3212192816368</c:v>
                </c:pt>
                <c:pt idx="4791" formatCode="General">
                  <c:v>-17.333317982768602</c:v>
                </c:pt>
                <c:pt idx="4792" formatCode="General">
                  <c:v>-17.345420920692899</c:v>
                </c:pt>
                <c:pt idx="4793" formatCode="General">
                  <c:v>-17.3575280953958</c:v>
                </c:pt>
                <c:pt idx="4794" formatCode="General">
                  <c:v>-17.3696395068634</c:v>
                </c:pt>
                <c:pt idx="4795" formatCode="General">
                  <c:v>-17.3817551550815</c:v>
                </c:pt>
                <c:pt idx="4796" formatCode="General">
                  <c:v>-17.393875040036299</c:v>
                </c:pt>
                <c:pt idx="4797" formatCode="General">
                  <c:v>-17.405999161713801</c:v>
                </c:pt>
                <c:pt idx="4798" formatCode="General">
                  <c:v>-17.4181275201001</c:v>
                </c:pt>
                <c:pt idx="4799" formatCode="General">
                  <c:v>-17.430260115181099</c:v>
                </c:pt>
                <c:pt idx="4800" formatCode="General">
                  <c:v>-17.442396946942999</c:v>
                </c:pt>
                <c:pt idx="4801" formatCode="General">
                  <c:v>-17.4545380153717</c:v>
                </c:pt>
                <c:pt idx="4802" formatCode="General">
                  <c:v>-17.4666833204531</c:v>
                </c:pt>
                <c:pt idx="4803" formatCode="General">
                  <c:v>-17.478832862173402</c:v>
                </c:pt>
                <c:pt idx="4804" formatCode="General">
                  <c:v>-17.4909866405184</c:v>
                </c:pt>
                <c:pt idx="4805" formatCode="General">
                  <c:v>-17.503144655474099</c:v>
                </c:pt>
                <c:pt idx="4806" formatCode="General">
                  <c:v>-17.5153069070264</c:v>
                </c:pt>
                <c:pt idx="4807" formatCode="General">
                  <c:v>-17.527473395161099</c:v>
                </c:pt>
                <c:pt idx="4808" formatCode="General">
                  <c:v>-17.539644119864398</c:v>
                </c:pt>
                <c:pt idx="4809" formatCode="General">
                  <c:v>-17.551819081121899</c:v>
                </c:pt>
                <c:pt idx="4810" formatCode="General">
                  <c:v>-17.563998278919499</c:v>
                </c:pt>
                <c:pt idx="4811" formatCode="General">
                  <c:v>-17.576181713243201</c:v>
                </c:pt>
                <c:pt idx="4812" formatCode="General">
                  <c:v>-17.5883693840787</c:v>
                </c:pt>
                <c:pt idx="4813" formatCode="General">
                  <c:v>-17.6005612914119</c:v>
                </c:pt>
                <c:pt idx="4814" formatCode="General">
                  <c:v>-17.612757435228598</c:v>
                </c:pt>
                <c:pt idx="4815" formatCode="General">
                  <c:v>-17.624957815514499</c:v>
                </c:pt>
                <c:pt idx="4816" formatCode="General">
                  <c:v>-17.637162432255501</c:v>
                </c:pt>
                <c:pt idx="4817" formatCode="General">
                  <c:v>-17.6493712854374</c:v>
                </c:pt>
                <c:pt idx="4818" formatCode="General">
                  <c:v>-17.661584375046001</c:v>
                </c:pt>
                <c:pt idx="4819" formatCode="General">
                  <c:v>-17.673801701066999</c:v>
                </c:pt>
                <c:pt idx="4820" formatCode="General">
                  <c:v>-17.686023263486199</c:v>
                </c:pt>
                <c:pt idx="4821" formatCode="General">
                  <c:v>-17.698249062289399</c:v>
                </c:pt>
                <c:pt idx="4822" formatCode="General">
                  <c:v>-17.710479097462301</c:v>
                </c:pt>
                <c:pt idx="4823" formatCode="General">
                  <c:v>-17.7227133689906</c:v>
                </c:pt>
                <c:pt idx="4824" formatCode="General">
                  <c:v>-17.734951876859899</c:v>
                </c:pt>
                <c:pt idx="4825" formatCode="General">
                  <c:v>-17.747194621056099</c:v>
                </c:pt>
                <c:pt idx="4826" formatCode="General">
                  <c:v>-17.759441601564699</c:v>
                </c:pt>
                <c:pt idx="4827" formatCode="General">
                  <c:v>-17.771692818371399</c:v>
                </c:pt>
                <c:pt idx="4828" formatCode="General">
                  <c:v>-17.783948271461899</c:v>
                </c:pt>
                <c:pt idx="4829" formatCode="General">
                  <c:v>-17.7962079608218</c:v>
                </c:pt>
                <c:pt idx="4830" formatCode="General">
                  <c:v>-17.808471886436699</c:v>
                </c:pt>
                <c:pt idx="4831" formatCode="General">
                  <c:v>-17.820740048292102</c:v>
                </c:pt>
                <c:pt idx="4832" formatCode="General">
                  <c:v>-17.8330124463738</c:v>
                </c:pt>
                <c:pt idx="4833" formatCode="General">
                  <c:v>-17.845289080667101</c:v>
                </c:pt>
                <c:pt idx="4834" formatCode="General">
                  <c:v>-17.857569951157799</c:v>
                </c:pt>
                <c:pt idx="4835" formatCode="General">
                  <c:v>-17.869855057831298</c:v>
                </c:pt>
                <c:pt idx="4836" formatCode="General">
                  <c:v>-17.882144400673099</c:v>
                </c:pt>
                <c:pt idx="4837" formatCode="General">
                  <c:v>-17.894437979668901</c:v>
                </c:pt>
                <c:pt idx="4838" formatCode="General">
                  <c:v>-17.9067357948039</c:v>
                </c:pt>
                <c:pt idx="4839" formatCode="General">
                  <c:v>-17.919037846063802</c:v>
                </c:pt>
                <c:pt idx="4840" formatCode="General">
                  <c:v>-17.931344133433999</c:v>
                </c:pt>
                <c:pt idx="4841" formatCode="General">
                  <c:v>-17.943654656899799</c:v>
                </c:pt>
                <c:pt idx="4842" formatCode="General">
                  <c:v>-17.955969416446699</c:v>
                </c:pt>
                <c:pt idx="4843" formatCode="General">
                  <c:v>-17.9682884120603</c:v>
                </c:pt>
                <c:pt idx="4844" formatCode="General">
                  <c:v>-17.980611643725901</c:v>
                </c:pt>
                <c:pt idx="4845" formatCode="General">
                  <c:v>-17.992939111428999</c:v>
                </c:pt>
                <c:pt idx="4846" formatCode="General">
                  <c:v>-18.0052708151551</c:v>
                </c:pt>
                <c:pt idx="4847" formatCode="General">
                  <c:v>-18.017606754889499</c:v>
                </c:pt>
                <c:pt idx="4848" formatCode="General">
                  <c:v>-18.029946930617601</c:v>
                </c:pt>
                <c:pt idx="4849" formatCode="General">
                  <c:v>-18.042291342324699</c:v>
                </c:pt>
                <c:pt idx="4850" formatCode="General">
                  <c:v>-18.0546399899963</c:v>
                </c:pt>
                <c:pt idx="4851" formatCode="General">
                  <c:v>-18.066992873617501</c:v>
                </c:pt>
                <c:pt idx="4852" formatCode="General">
                  <c:v>-18.0793499931737</c:v>
                </c:pt>
                <c:pt idx="4853" formatCode="General">
                  <c:v>-18.0917113486503</c:v>
                </c:pt>
                <c:pt idx="4854" formatCode="General">
                  <c:v>-18.1040769400323</c:v>
                </c:pt>
                <c:pt idx="4855" formatCode="General">
                  <c:v>-18.116446767305199</c:v>
                </c:pt>
                <c:pt idx="4856" formatCode="General">
                  <c:v>-18.128820830454199</c:v>
                </c:pt>
                <c:pt idx="4857" formatCode="General">
                  <c:v>-18.1411991294644</c:v>
                </c:pt>
                <c:pt idx="4858" formatCode="General">
                  <c:v>-18.153581664320999</c:v>
                </c:pt>
                <c:pt idx="4859" formatCode="General">
                  <c:v>-18.165968435009301</c:v>
                </c:pt>
                <c:pt idx="4860" formatCode="General">
                  <c:v>-18.178359441514299</c:v>
                </c:pt>
                <c:pt idx="4861" formatCode="General">
                  <c:v>-18.1907546838213</c:v>
                </c:pt>
                <c:pt idx="4862" formatCode="General">
                  <c:v>-18.2031541619154</c:v>
                </c:pt>
                <c:pt idx="4863" formatCode="General">
                  <c:v>-18.215557875781599</c:v>
                </c:pt>
                <c:pt idx="4864" formatCode="General">
                  <c:v>-18.2279658254051</c:v>
                </c:pt>
                <c:pt idx="4865" formatCode="General">
                  <c:v>-18.2403780107709</c:v>
                </c:pt>
                <c:pt idx="4866" formatCode="General">
                  <c:v>-18.2527944318641</c:v>
                </c:pt>
                <c:pt idx="4867" formatCode="General">
                  <c:v>-18.265215088669699</c:v>
                </c:pt>
                <c:pt idx="4868" formatCode="General">
                  <c:v>-18.277639981172701</c:v>
                </c:pt>
                <c:pt idx="4869" formatCode="General">
                  <c:v>-18.2900691093581</c:v>
                </c:pt>
                <c:pt idx="4870" formatCode="General">
                  <c:v>-18.302502473210801</c:v>
                </c:pt>
                <c:pt idx="4871" formatCode="General">
                  <c:v>-18.3149400727157</c:v>
                </c:pt>
                <c:pt idx="4872" formatCode="General">
                  <c:v>-18.327381907857699</c:v>
                </c:pt>
                <c:pt idx="4873" formatCode="General">
                  <c:v>-18.339827978621798</c:v>
                </c:pt>
                <c:pt idx="4874" formatCode="General">
                  <c:v>-18.352278284992899</c:v>
                </c:pt>
                <c:pt idx="4875" formatCode="General">
                  <c:v>-18.364732826955699</c:v>
                </c:pt>
                <c:pt idx="4876" formatCode="General">
                  <c:v>-18.377191604495302</c:v>
                </c:pt>
                <c:pt idx="4877" formatCode="General">
                  <c:v>-18.389654617596399</c:v>
                </c:pt>
                <c:pt idx="4878" formatCode="General">
                  <c:v>-18.402121866243899</c:v>
                </c:pt>
                <c:pt idx="4879" formatCode="General">
                  <c:v>-18.414593350422599</c:v>
                </c:pt>
                <c:pt idx="4880" formatCode="General">
                  <c:v>-18.427069070117302</c:v>
                </c:pt>
                <c:pt idx="4881" formatCode="General">
                  <c:v>-18.4395490253129</c:v>
                </c:pt>
                <c:pt idx="4882" formatCode="General">
                  <c:v>-18.452033215994199</c:v>
                </c:pt>
                <c:pt idx="4883" formatCode="General">
                  <c:v>-18.464521642145801</c:v>
                </c:pt>
                <c:pt idx="4884" formatCode="General">
                  <c:v>-18.4770143037527</c:v>
                </c:pt>
                <c:pt idx="4885" formatCode="General">
                  <c:v>-18.489511200799502</c:v>
                </c:pt>
                <c:pt idx="4886" formatCode="General">
                  <c:v>-18.5020123332711</c:v>
                </c:pt>
                <c:pt idx="4887" formatCode="General">
                  <c:v>-18.514517701152101</c:v>
                </c:pt>
                <c:pt idx="4888" formatCode="General">
                  <c:v>-18.5270273044272</c:v>
                </c:pt>
                <c:pt idx="4889" formatCode="General">
                  <c:v>-18.539541143081198</c:v>
                </c:pt>
                <c:pt idx="4890" formatCode="General">
                  <c:v>-18.552059217098801</c:v>
                </c:pt>
                <c:pt idx="4891" formatCode="General">
                  <c:v>-18.5645815264647</c:v>
                </c:pt>
                <c:pt idx="4892" formatCode="General">
                  <c:v>-18.577108071163501</c:v>
                </c:pt>
                <c:pt idx="4893" formatCode="General">
                  <c:v>-18.589638851179899</c:v>
                </c:pt>
                <c:pt idx="4894" formatCode="General">
                  <c:v>-18.602173866498799</c:v>
                </c:pt>
                <c:pt idx="4895" formatCode="General">
                  <c:v>-18.614713117104699</c:v>
                </c:pt>
                <c:pt idx="4896" formatCode="General">
                  <c:v>-18.6272566029823</c:v>
                </c:pt>
                <c:pt idx="4897" formatCode="General">
                  <c:v>-18.639804324116199</c:v>
                </c:pt>
                <c:pt idx="4898" formatCode="General">
                  <c:v>-18.652356280491201</c:v>
                </c:pt>
                <c:pt idx="4899" formatCode="General">
                  <c:v>-18.6649124720918</c:v>
                </c:pt>
                <c:pt idx="4900" formatCode="General">
                  <c:v>-18.6774728989026</c:v>
                </c:pt>
                <c:pt idx="4901" formatCode="General">
                  <c:v>-18.690037560908198</c:v>
                </c:pt>
                <c:pt idx="4902" formatCode="General">
                  <c:v>-18.7026064580932</c:v>
                </c:pt>
                <c:pt idx="4903" formatCode="General">
                  <c:v>-18.715179590442201</c:v>
                </c:pt>
                <c:pt idx="4904" formatCode="General">
                  <c:v>-18.727756957939601</c:v>
                </c:pt>
                <c:pt idx="4905" formatCode="General">
                  <c:v>-18.740338560570098</c:v>
                </c:pt>
                <c:pt idx="4906" formatCode="General">
                  <c:v>-18.7529243983181</c:v>
                </c:pt>
                <c:pt idx="4907" formatCode="General">
                  <c:v>-18.765514471168199</c:v>
                </c:pt>
                <c:pt idx="4908" formatCode="General">
                  <c:v>-18.778108779104901</c:v>
                </c:pt>
                <c:pt idx="4909" formatCode="General">
                  <c:v>-18.790707322112599</c:v>
                </c:pt>
                <c:pt idx="4910" formatCode="General">
                  <c:v>-18.8033101001758</c:v>
                </c:pt>
                <c:pt idx="4911" formatCode="General">
                  <c:v>-18.8159171132789</c:v>
                </c:pt>
                <c:pt idx="4912" formatCode="General">
                  <c:v>-18.828528361406399</c:v>
                </c:pt>
                <c:pt idx="4913" formatCode="General">
                  <c:v>-18.841143844542799</c:v>
                </c:pt>
                <c:pt idx="4914" formatCode="General">
                  <c:v>-18.853763562672299</c:v>
                </c:pt>
                <c:pt idx="4915" formatCode="General">
                  <c:v>-18.8663875157795</c:v>
                </c:pt>
                <c:pt idx="4916" formatCode="General">
                  <c:v>-18.879015703848602</c:v>
                </c:pt>
                <c:pt idx="4917" formatCode="General">
                  <c:v>-18.891648126864101</c:v>
                </c:pt>
                <c:pt idx="4918" formatCode="General">
                  <c:v>-18.904284784810098</c:v>
                </c:pt>
                <c:pt idx="4919" formatCode="General">
                  <c:v>-18.9169256776709</c:v>
                </c:pt>
                <c:pt idx="4920" formatCode="General">
                  <c:v>-18.929570805430799</c:v>
                </c:pt>
                <c:pt idx="4921" formatCode="General">
                  <c:v>-18.942220168074002</c:v>
                </c:pt>
                <c:pt idx="4922" formatCode="General">
                  <c:v>-18.954873765584701</c:v>
                </c:pt>
                <c:pt idx="4923" formatCode="General">
                  <c:v>-18.967531597947001</c:v>
                </c:pt>
                <c:pt idx="4924" formatCode="General">
                  <c:v>-18.9801936651453</c:v>
                </c:pt>
                <c:pt idx="4925" formatCode="General">
                  <c:v>-18.9928599671636</c:v>
                </c:pt>
                <c:pt idx="4926" formatCode="General">
                  <c:v>-19.005530503986201</c:v>
                </c:pt>
                <c:pt idx="4927" formatCode="General">
                  <c:v>-19.0182052755972</c:v>
                </c:pt>
                <c:pt idx="4928" formatCode="General">
                  <c:v>-19.0308842819808</c:v>
                </c:pt>
                <c:pt idx="4929" formatCode="General">
                  <c:v>-19.043567523120998</c:v>
                </c:pt>
                <c:pt idx="4930" formatCode="General">
                  <c:v>-19.0562549990021</c:v>
                </c:pt>
                <c:pt idx="4931" formatCode="General">
                  <c:v>-19.068946709608198</c:v>
                </c:pt>
                <c:pt idx="4932" formatCode="General">
                  <c:v>-19.0816426549233</c:v>
                </c:pt>
                <c:pt idx="4933" formatCode="General">
                  <c:v>-19.094342834931702</c:v>
                </c:pt>
                <c:pt idx="4934" formatCode="General">
                  <c:v>-19.107047249617299</c:v>
                </c:pt>
                <c:pt idx="4935" formatCode="General">
                  <c:v>-19.119755898964399</c:v>
                </c:pt>
                <c:pt idx="4936" formatCode="General">
                  <c:v>-19.132468782957201</c:v>
                </c:pt>
                <c:pt idx="4937" formatCode="General">
                  <c:v>-19.145185901579602</c:v>
                </c:pt>
                <c:pt idx="4938" formatCode="General">
                  <c:v>-19.1579072548158</c:v>
                </c:pt>
                <c:pt idx="4939" formatCode="General">
                  <c:v>-19.170632842649901</c:v>
                </c:pt>
                <c:pt idx="4940" formatCode="General">
                  <c:v>-19.183362665065999</c:v>
                </c:pt>
                <c:pt idx="4941" formatCode="General">
                  <c:v>-19.1960967220482</c:v>
                </c:pt>
                <c:pt idx="4942" formatCode="General">
                  <c:v>-19.208835013580501</c:v>
                </c:pt>
                <c:pt idx="4943" formatCode="General">
                  <c:v>-19.221577539647001</c:v>
                </c:pt>
                <c:pt idx="4944" formatCode="General">
                  <c:v>-19.234324300231702</c:v>
                </c:pt>
                <c:pt idx="4945" formatCode="General">
                  <c:v>-19.247075295318801</c:v>
                </c:pt>
                <c:pt idx="4946" formatCode="General">
                  <c:v>-19.259830524891999</c:v>
                </c:pt>
                <c:pt idx="4947" formatCode="General">
                  <c:v>-19.2725899889356</c:v>
                </c:pt>
                <c:pt idx="4948" formatCode="General">
                  <c:v>-19.2853536874333</c:v>
                </c:pt>
                <c:pt idx="4949" formatCode="General">
                  <c:v>-19.298121620369301</c:v>
                </c:pt>
                <c:pt idx="4950" formatCode="General">
                  <c:v>-19.310893787727299</c:v>
                </c:pt>
                <c:pt idx="4951" formatCode="General">
                  <c:v>-19.323670189491299</c:v>
                </c:pt>
                <c:pt idx="4952" formatCode="General">
                  <c:v>-19.336450825645301</c:v>
                </c:pt>
                <c:pt idx="4953" formatCode="General">
                  <c:v>-19.349235696173199</c:v>
                </c:pt>
                <c:pt idx="4954" formatCode="General">
                  <c:v>-19.362024801058801</c:v>
                </c:pt>
                <c:pt idx="4955" formatCode="General">
                  <c:v>-19.374818140285999</c:v>
                </c:pt>
                <c:pt idx="4956" formatCode="General">
                  <c:v>-19.387615713838699</c:v>
                </c:pt>
                <c:pt idx="4957" formatCode="General">
                  <c:v>-19.4004175217007</c:v>
                </c:pt>
                <c:pt idx="4958" formatCode="General">
                  <c:v>-19.413223563855802</c:v>
                </c:pt>
                <c:pt idx="4959" formatCode="General">
                  <c:v>-19.4260338402879</c:v>
                </c:pt>
                <c:pt idx="4960" formatCode="General">
                  <c:v>-19.438848350980599</c:v>
                </c:pt>
                <c:pt idx="4961" formatCode="General">
                  <c:v>-19.451667095917799</c:v>
                </c:pt>
                <c:pt idx="4962" formatCode="General">
                  <c:v>-19.464490075083098</c:v>
                </c:pt>
                <c:pt idx="4963" formatCode="General">
                  <c:v>-19.477317288460402</c:v>
                </c:pt>
                <c:pt idx="4964" formatCode="General">
                  <c:v>-19.490148736033301</c:v>
                </c:pt>
                <c:pt idx="4965" formatCode="General">
                  <c:v>-19.502984417785498</c:v>
                </c:pt>
                <c:pt idx="4966" formatCode="General">
                  <c:v>-19.5158243337006</c:v>
                </c:pt>
                <c:pt idx="4967" formatCode="General">
                  <c:v>-19.5286684837621</c:v>
                </c:pt>
                <c:pt idx="4968" formatCode="General">
                  <c:v>-19.5415168679536</c:v>
                </c:pt>
                <c:pt idx="4969" formatCode="General">
                  <c:v>-19.554369486258601</c:v>
                </c:pt>
                <c:pt idx="4970" formatCode="General">
                  <c:v>-19.5672263386606</c:v>
                </c:pt>
                <c:pt idx="4971" formatCode="General">
                  <c:v>-19.580087425143201</c:v>
                </c:pt>
                <c:pt idx="4972" formatCode="General">
                  <c:v>-19.592952745689701</c:v>
                </c:pt>
                <c:pt idx="4973" formatCode="General">
                  <c:v>-19.605822300283801</c:v>
                </c:pt>
                <c:pt idx="4974" formatCode="General">
                  <c:v>-19.618696088908901</c:v>
                </c:pt>
                <c:pt idx="4975" formatCode="General">
                  <c:v>-19.631574111548499</c:v>
                </c:pt>
                <c:pt idx="4976" formatCode="General">
                  <c:v>-19.644456368185899</c:v>
                </c:pt>
                <c:pt idx="4977" formatCode="General">
                  <c:v>-19.6573428588047</c:v>
                </c:pt>
                <c:pt idx="4978" formatCode="General">
                  <c:v>-19.670233583388299</c:v>
                </c:pt>
                <c:pt idx="4979" formatCode="General">
                  <c:v>-19.683128541920201</c:v>
                </c:pt>
                <c:pt idx="4980" formatCode="General">
                  <c:v>-19.696027734383598</c:v>
                </c:pt>
                <c:pt idx="4981" formatCode="General">
                  <c:v>-19.708931160762099</c:v>
                </c:pt>
                <c:pt idx="4982" formatCode="General">
                  <c:v>-19.7218388210391</c:v>
                </c:pt>
                <c:pt idx="4983" formatCode="General">
                  <c:v>-19.734750715197801</c:v>
                </c:pt>
                <c:pt idx="4984" formatCode="General">
                  <c:v>-19.747666843221801</c:v>
                </c:pt>
                <c:pt idx="4985" formatCode="General">
                  <c:v>-19.7605872050942</c:v>
                </c:pt>
                <c:pt idx="4986" formatCode="General">
                  <c:v>-19.773511800798602</c:v>
                </c:pt>
                <c:pt idx="4987" formatCode="General">
                  <c:v>-19.7864406303183</c:v>
                </c:pt>
                <c:pt idx="4988" formatCode="General">
                  <c:v>-19.7993736936365</c:v>
                </c:pt>
                <c:pt idx="4989" formatCode="General">
                  <c:v>-19.812310990736499</c:v>
                </c:pt>
                <c:pt idx="4990" formatCode="General">
                  <c:v>-19.825252521601801</c:v>
                </c:pt>
                <c:pt idx="4991" formatCode="General">
                  <c:v>-19.838198286215601</c:v>
                </c:pt>
                <c:pt idx="4992" formatCode="General">
                  <c:v>-19.851148284561202</c:v>
                </c:pt>
                <c:pt idx="4993" formatCode="General">
                  <c:v>-19.864102516621902</c:v>
                </c:pt>
                <c:pt idx="4994" formatCode="General">
                  <c:v>-19.877060982381099</c:v>
                </c:pt>
                <c:pt idx="4995" formatCode="General">
                  <c:v>-19.890023681822001</c:v>
                </c:pt>
                <c:pt idx="4996" formatCode="General">
                  <c:v>-19.902990614927901</c:v>
                </c:pt>
                <c:pt idx="4997" formatCode="General">
                  <c:v>-19.9159617816821</c:v>
                </c:pt>
                <c:pt idx="4998" formatCode="General">
                  <c:v>-19.928937182067902</c:v>
                </c:pt>
                <c:pt idx="4999" formatCode="General">
                  <c:v>-19.941916816068399</c:v>
                </c:pt>
                <c:pt idx="5000" formatCode="General">
                  <c:v>-19.954900683666899</c:v>
                </c:pt>
                <c:pt idx="5001" formatCode="General">
                  <c:v>-19.9678887848466</c:v>
                </c:pt>
                <c:pt idx="5002" formatCode="General">
                  <c:v>-19.980881119590698</c:v>
                </c:pt>
                <c:pt idx="5003" formatCode="General">
                  <c:v>-19.993877687882499</c:v>
                </c:pt>
                <c:pt idx="5004" formatCode="General">
                  <c:v>-20.006878489705201</c:v>
                </c:pt>
                <c:pt idx="5005" formatCode="General">
                  <c:v>-20.019883525041799</c:v>
                </c:pt>
                <c:pt idx="5006" formatCode="General">
                  <c:v>-20.0328927938757</c:v>
                </c:pt>
                <c:pt idx="5007" formatCode="General">
                  <c:v>-20.045906296189901</c:v>
                </c:pt>
                <c:pt idx="5008" formatCode="General">
                  <c:v>-20.0589240319675</c:v>
                </c:pt>
                <c:pt idx="5009" formatCode="General">
                  <c:v>-20.071946001191598</c:v>
                </c:pt>
                <c:pt idx="5010" formatCode="General">
                  <c:v>-20.0849722038453</c:v>
                </c:pt>
                <c:pt idx="5011" formatCode="General">
                  <c:v>-20.098002639911702</c:v>
                </c:pt>
                <c:pt idx="5012" formatCode="General">
                  <c:v>-20.1110373093737</c:v>
                </c:pt>
                <c:pt idx="5013" formatCode="General">
                  <c:v>-20.124076212214401</c:v>
                </c:pt>
                <c:pt idx="5014" formatCode="General">
                  <c:v>-20.1371193484168</c:v>
                </c:pt>
                <c:pt idx="5015" formatCode="General">
                  <c:v>-20.150166717963899</c:v>
                </c:pt>
                <c:pt idx="5016" formatCode="General">
                  <c:v>-20.163218320838599</c:v>
                </c:pt>
                <c:pt idx="5017" formatCode="General">
                  <c:v>-20.176274157023801</c:v>
                </c:pt>
                <c:pt idx="5018" formatCode="General">
                  <c:v>-20.1893342265024</c:v>
                </c:pt>
                <c:pt idx="5019" formatCode="General">
                  <c:v>-20.202398529257302</c:v>
                </c:pt>
                <c:pt idx="5020" formatCode="General">
                  <c:v>-20.215467065271401</c:v>
                </c:pt>
                <c:pt idx="5021" formatCode="General">
                  <c:v>-20.228539834527499</c:v>
                </c:pt>
                <c:pt idx="5022" formatCode="General">
                  <c:v>-20.2416168370085</c:v>
                </c:pt>
                <c:pt idx="5023" formatCode="General">
                  <c:v>-20.254698072697298</c:v>
                </c:pt>
                <c:pt idx="5024" formatCode="General">
                  <c:v>-20.267783541576598</c:v>
                </c:pt>
                <c:pt idx="5025" formatCode="General">
                  <c:v>-20.280873243629198</c:v>
                </c:pt>
                <c:pt idx="5026" formatCode="General">
                  <c:v>-20.293967178837999</c:v>
                </c:pt>
                <c:pt idx="5027" formatCode="General">
                  <c:v>-20.307065347185802</c:v>
                </c:pt>
                <c:pt idx="5028" formatCode="General">
                  <c:v>-20.320167748655301</c:v>
                </c:pt>
                <c:pt idx="5029" formatCode="General">
                  <c:v>-20.333274383229298</c:v>
                </c:pt>
                <c:pt idx="5030" formatCode="General">
                  <c:v>-20.346385250890499</c:v>
                </c:pt>
                <c:pt idx="5031" formatCode="General">
                  <c:v>-20.359500351621801</c:v>
                </c:pt>
                <c:pt idx="5032" formatCode="General">
                  <c:v>-20.372619685405699</c:v>
                </c:pt>
                <c:pt idx="5033" formatCode="General">
                  <c:v>-20.3857432522252</c:v>
                </c:pt>
                <c:pt idx="5034" formatCode="General">
                  <c:v>-20.398871052062699</c:v>
                </c:pt>
                <c:pt idx="5035" formatCode="General">
                  <c:v>-20.412003084901102</c:v>
                </c:pt>
                <c:pt idx="5036" formatCode="General">
                  <c:v>-20.425139350723001</c:v>
                </c:pt>
                <c:pt idx="5037" formatCode="General">
                  <c:v>-20.438279849511101</c:v>
                </c:pt>
                <c:pt idx="5038" formatCode="General">
                  <c:v>-20.451424581247899</c:v>
                </c:pt>
                <c:pt idx="5039" formatCode="General">
                  <c:v>-20.464573545916</c:v>
                </c:pt>
                <c:pt idx="5040" formatCode="General">
                  <c:v>-20.477726743498099</c:v>
                </c:pt>
                <c:pt idx="5041" formatCode="General">
                  <c:v>-20.4908841739766</c:v>
                </c:pt>
                <c:pt idx="5042" formatCode="General">
                  <c:v>-20.5040458373341</c:v>
                </c:pt>
                <c:pt idx="5043" formatCode="General">
                  <c:v>-20.517211733553001</c:v>
                </c:pt>
                <c:pt idx="5044" formatCode="General">
                  <c:v>-20.530381862616</c:v>
                </c:pt>
                <c:pt idx="5045" formatCode="General">
                  <c:v>-20.543556224505299</c:v>
                </c:pt>
                <c:pt idx="5046" formatCode="General">
                  <c:v>-20.556734819203498</c:v>
                </c:pt>
                <c:pt idx="5047" formatCode="General">
                  <c:v>-20.569917646693099</c:v>
                </c:pt>
                <c:pt idx="5048" formatCode="General">
                  <c:v>-20.583104706956298</c:v>
                </c:pt>
                <c:pt idx="5049" formatCode="General">
                  <c:v>-20.596295999975599</c:v>
                </c:pt>
                <c:pt idx="5050" formatCode="General">
                  <c:v>-20.6094915257334</c:v>
                </c:pt>
                <c:pt idx="5051" formatCode="General">
                  <c:v>-20.622691284212099</c:v>
                </c:pt>
                <c:pt idx="5052" formatCode="General">
                  <c:v>-20.6358952753938</c:v>
                </c:pt>
                <c:pt idx="5053" formatCode="General">
                  <c:v>-20.649103499260999</c:v>
                </c:pt>
                <c:pt idx="5054" formatCode="General">
                  <c:v>-20.662315955795901</c:v>
                </c:pt>
                <c:pt idx="5055" formatCode="General">
                  <c:v>-20.675532644980802</c:v>
                </c:pt>
                <c:pt idx="5056" formatCode="General">
                  <c:v>-20.688753566797899</c:v>
                </c:pt>
                <c:pt idx="5057" formatCode="General">
                  <c:v>-20.701978721229398</c:v>
                </c:pt>
                <c:pt idx="5058" formatCode="General">
                  <c:v>-20.715208108257599</c:v>
                </c:pt>
                <c:pt idx="5059" formatCode="General">
                  <c:v>-20.728441727864599</c:v>
                </c:pt>
                <c:pt idx="5060" formatCode="General">
                  <c:v>-20.741679580032699</c:v>
                </c:pt>
                <c:pt idx="5061" formatCode="General">
                  <c:v>-20.754921664743801</c:v>
                </c:pt>
                <c:pt idx="5062" formatCode="General">
                  <c:v>-20.768167981980199</c:v>
                </c:pt>
                <c:pt idx="5063" formatCode="General">
                  <c:v>-20.781418531723901</c:v>
                </c:pt>
                <c:pt idx="5064" formatCode="General">
                  <c:v>-20.794673313956999</c:v>
                </c:pt>
                <c:pt idx="5065" formatCode="General">
                  <c:v>-20.807932328661799</c:v>
                </c:pt>
                <c:pt idx="5066" formatCode="General">
                  <c:v>-20.821195575820202</c:v>
                </c:pt>
                <c:pt idx="5067" formatCode="General">
                  <c:v>-20.834463055414599</c:v>
                </c:pt>
                <c:pt idx="5068" formatCode="General">
                  <c:v>-20.847734767426999</c:v>
                </c:pt>
                <c:pt idx="5069" formatCode="General">
                  <c:v>-20.861010711839601</c:v>
                </c:pt>
                <c:pt idx="5070" formatCode="General">
                  <c:v>-20.874290888634398</c:v>
                </c:pt>
                <c:pt idx="5071" formatCode="General">
                  <c:v>-20.8875752977936</c:v>
                </c:pt>
                <c:pt idx="5072" formatCode="General">
                  <c:v>-20.9008639392992</c:v>
                </c:pt>
                <c:pt idx="5073" formatCode="General">
                  <c:v>-20.914156813133399</c:v>
                </c:pt>
                <c:pt idx="5074" formatCode="General">
                  <c:v>-20.927453919278101</c:v>
                </c:pt>
                <c:pt idx="5075" formatCode="General">
                  <c:v>-20.940755257715399</c:v>
                </c:pt>
                <c:pt idx="5076" formatCode="General">
                  <c:v>-20.954060828427401</c:v>
                </c:pt>
                <c:pt idx="5077" formatCode="General">
                  <c:v>-20.967370631396101</c:v>
                </c:pt>
                <c:pt idx="5078" formatCode="General">
                  <c:v>-20.980684666603601</c:v>
                </c:pt>
                <c:pt idx="5079" formatCode="General">
                  <c:v>-20.994002934031698</c:v>
                </c:pt>
                <c:pt idx="5080" formatCode="General">
                  <c:v>-21.007325433662501</c:v>
                </c:pt>
                <c:pt idx="5081" formatCode="General">
                  <c:v>-21.020652165478001</c:v>
                </c:pt>
                <c:pt idx="5082" formatCode="General">
                  <c:v>-21.0339831294602</c:v>
                </c:pt>
                <c:pt idx="5083" formatCode="General">
                  <c:v>-21.047318325591</c:v>
                </c:pt>
                <c:pt idx="5084" formatCode="General">
                  <c:v>-21.0606577538524</c:v>
                </c:pt>
                <c:pt idx="5085" formatCode="General">
                  <c:v>-21.074001414226199</c:v>
                </c:pt>
                <c:pt idx="5086" formatCode="General">
                  <c:v>-21.087349306694399</c:v>
                </c:pt>
                <c:pt idx="5087" formatCode="General">
                  <c:v>-21.100701431238601</c:v>
                </c:pt>
                <c:pt idx="5088" formatCode="General">
                  <c:v>-21.114057787840501</c:v>
                </c:pt>
                <c:pt idx="5089" formatCode="General">
                  <c:v>-21.127418376482101</c:v>
                </c:pt>
                <c:pt idx="5090" formatCode="General">
                  <c:v>-21.140783197144899</c:v>
                </c:pt>
                <c:pt idx="5091" formatCode="General">
                  <c:v>-21.1541522498107</c:v>
                </c:pt>
                <c:pt idx="5092" formatCode="General">
                  <c:v>-21.167525534461301</c:v>
                </c:pt>
                <c:pt idx="5093" formatCode="General">
                  <c:v>-21.180903051078499</c:v>
                </c:pt>
                <c:pt idx="5094" formatCode="General">
                  <c:v>-21.1942847996438</c:v>
                </c:pt>
                <c:pt idx="5095" formatCode="General">
                  <c:v>-21.2076707801391</c:v>
                </c:pt>
                <c:pt idx="5096" formatCode="General">
                  <c:v>-21.221060992545901</c:v>
                </c:pt>
                <c:pt idx="5097" formatCode="General">
                  <c:v>-21.234455436846002</c:v>
                </c:pt>
                <c:pt idx="5098" formatCode="General">
                  <c:v>-21.247854113020999</c:v>
                </c:pt>
                <c:pt idx="5099" formatCode="General">
                  <c:v>-21.261257021052501</c:v>
                </c:pt>
                <c:pt idx="5100" formatCode="General">
                  <c:v>-21.2746641609221</c:v>
                </c:pt>
                <c:pt idx="5101" formatCode="General">
                  <c:v>-21.288075532611501</c:v>
                </c:pt>
                <c:pt idx="5102" formatCode="General">
                  <c:v>-21.3014911361022</c:v>
                </c:pt>
                <c:pt idx="5103" formatCode="General">
                  <c:v>-21.314910971375902</c:v>
                </c:pt>
                <c:pt idx="5104" formatCode="General">
                  <c:v>-21.3283350384141</c:v>
                </c:pt>
                <c:pt idx="5105" formatCode="General">
                  <c:v>-21.341763337198401</c:v>
                </c:pt>
                <c:pt idx="5106" formatCode="General">
                  <c:v>-21.355195867710201</c:v>
                </c:pt>
                <c:pt idx="5107" formatCode="General">
                  <c:v>-21.368632629931199</c:v>
                </c:pt>
                <c:pt idx="5108" formatCode="General">
                  <c:v>-21.382073623842899</c:v>
                </c:pt>
                <c:pt idx="5109" formatCode="General">
                  <c:v>-21.395518849426701</c:v>
                </c:pt>
                <c:pt idx="5110" formatCode="General">
                  <c:v>-21.4089683066641</c:v>
                </c:pt>
                <c:pt idx="5111" formatCode="General">
                  <c:v>-21.4224219955364</c:v>
                </c:pt>
                <c:pt idx="5112" formatCode="General">
                  <c:v>-21.435879916024899</c:v>
                </c:pt>
                <c:pt idx="5113" formatCode="General">
                  <c:v>-21.449342068110798</c:v>
                </c:pt>
                <c:pt idx="5114" formatCode="General">
                  <c:v>-21.462808451775398</c:v>
                </c:pt>
                <c:pt idx="5115" formatCode="General">
                  <c:v>-21.476279066999901</c:v>
                </c:pt>
                <c:pt idx="5116" formatCode="General">
                  <c:v>-21.489753913765401</c:v>
                </c:pt>
                <c:pt idx="5117" formatCode="General">
                  <c:v>-21.503232992053299</c:v>
                </c:pt>
                <c:pt idx="5118" formatCode="General">
                  <c:v>-21.5167163018445</c:v>
                </c:pt>
                <c:pt idx="5119" formatCode="General">
                  <c:v>-21.5302038431204</c:v>
                </c:pt>
                <c:pt idx="5120" formatCode="General">
                  <c:v>-21.543695615861999</c:v>
                </c:pt>
                <c:pt idx="5121" formatCode="General">
                  <c:v>-21.557191620050499</c:v>
                </c:pt>
                <c:pt idx="5122" formatCode="General">
                  <c:v>-21.570691855667</c:v>
                </c:pt>
                <c:pt idx="5123" formatCode="General">
                  <c:v>-21.584196322692701</c:v>
                </c:pt>
                <c:pt idx="5124" formatCode="General">
                  <c:v>-21.597705021108499</c:v>
                </c:pt>
                <c:pt idx="5125" formatCode="General">
                  <c:v>-21.6112179508956</c:v>
                </c:pt>
                <c:pt idx="5126" formatCode="General">
                  <c:v>-21.624735112035101</c:v>
                </c:pt>
                <c:pt idx="5127" formatCode="General">
                  <c:v>-21.638256504508</c:v>
                </c:pt>
                <c:pt idx="5128" formatCode="General">
                  <c:v>-21.651782128295299</c:v>
                </c:pt>
                <c:pt idx="5129" formatCode="General">
                  <c:v>-21.6653119833781</c:v>
                </c:pt>
                <c:pt idx="5130" formatCode="General">
                  <c:v>-21.6788460697374</c:v>
                </c:pt>
                <c:pt idx="5131" formatCode="General">
                  <c:v>-21.692384387354199</c:v>
                </c:pt>
                <c:pt idx="5132" formatCode="General">
                  <c:v>-21.705926936209401</c:v>
                </c:pt>
                <c:pt idx="5133" formatCode="General">
                  <c:v>-21.719473716284099</c:v>
                </c:pt>
                <c:pt idx="5134" formatCode="General">
                  <c:v>-21.733024727558899</c:v>
                </c:pt>
                <c:pt idx="5135" formatCode="General">
                  <c:v>-21.746579970014299</c:v>
                </c:pt>
                <c:pt idx="5136" formatCode="General">
                  <c:v>-21.7601394436305</c:v>
                </c:pt>
                <c:pt idx="5137" formatCode="General">
                  <c:v>-21.773703148388002</c:v>
                </c:pt>
                <c:pt idx="5138" formatCode="General">
                  <c:v>-21.787271084267399</c:v>
                </c:pt>
                <c:pt idx="5139" formatCode="General">
                  <c:v>-21.800843251249901</c:v>
                </c:pt>
                <c:pt idx="5140" formatCode="General">
                  <c:v>-21.814419649316498</c:v>
                </c:pt>
                <c:pt idx="5141" formatCode="General">
                  <c:v>-21.8280002784484</c:v>
                </c:pt>
                <c:pt idx="5142" formatCode="General">
                  <c:v>-21.841585138626801</c:v>
                </c:pt>
                <c:pt idx="5143" formatCode="General">
                  <c:v>-21.855174229832901</c:v>
                </c:pt>
                <c:pt idx="5144" formatCode="General">
                  <c:v>-21.868767552048102</c:v>
                </c:pt>
                <c:pt idx="5145" formatCode="General">
                  <c:v>-21.882365105253701</c:v>
                </c:pt>
                <c:pt idx="5146" formatCode="General">
                  <c:v>-21.8959668894312</c:v>
                </c:pt>
                <c:pt idx="5147" formatCode="General">
                  <c:v>-21.909572904562101</c:v>
                </c:pt>
                <c:pt idx="5148" formatCode="General">
                  <c:v>-21.923183150627899</c:v>
                </c:pt>
                <c:pt idx="5149" formatCode="General">
                  <c:v>-21.936797627610201</c:v>
                </c:pt>
                <c:pt idx="5150" formatCode="General">
                  <c:v>-21.950416335490601</c:v>
                </c:pt>
                <c:pt idx="5151" formatCode="General">
                  <c:v>-21.964039274250901</c:v>
                </c:pt>
                <c:pt idx="5152" formatCode="General">
                  <c:v>-21.977666443872799</c:v>
                </c:pt>
                <c:pt idx="5153" formatCode="General">
                  <c:v>-21.991297844338099</c:v>
                </c:pt>
                <c:pt idx="5154" formatCode="General">
                  <c:v>-22.004933475628199</c:v>
                </c:pt>
                <c:pt idx="5155" formatCode="General">
                  <c:v>-22.018573337724</c:v>
                </c:pt>
                <c:pt idx="5156" formatCode="General">
                  <c:v>-22.032217430606401</c:v>
                </c:pt>
                <c:pt idx="5157" formatCode="General">
                  <c:v>-22.045865754255999</c:v>
                </c:pt>
                <c:pt idx="5158" formatCode="General">
                  <c:v>-22.0595183086538</c:v>
                </c:pt>
                <c:pt idx="5159" formatCode="General">
                  <c:v>-22.073175093780399</c:v>
                </c:pt>
                <c:pt idx="5160" formatCode="General">
                  <c:v>-22.086836109616598</c:v>
                </c:pt>
                <c:pt idx="5161" formatCode="General">
                  <c:v>-22.100501356142999</c:v>
                </c:pt>
                <c:pt idx="5162" formatCode="General">
                  <c:v>-22.114170833340498</c:v>
                </c:pt>
                <c:pt idx="5163" formatCode="General">
                  <c:v>-22.127844541189599</c:v>
                </c:pt>
                <c:pt idx="5164" formatCode="General">
                  <c:v>-22.141522479671</c:v>
                </c:pt>
                <c:pt idx="5165" formatCode="General">
                  <c:v>-22.155204648765299</c:v>
                </c:pt>
                <c:pt idx="5166" formatCode="General">
                  <c:v>-22.168891048453201</c:v>
                </c:pt>
                <c:pt idx="5167" formatCode="General">
                  <c:v>-22.182581678715199</c:v>
                </c:pt>
                <c:pt idx="5168" formatCode="General">
                  <c:v>-22.196276539531901</c:v>
                </c:pt>
                <c:pt idx="5169" formatCode="General">
                  <c:v>-22.2099756308838</c:v>
                </c:pt>
                <c:pt idx="5170" formatCode="General">
                  <c:v>-22.223678952751602</c:v>
                </c:pt>
                <c:pt idx="5171" formatCode="General">
                  <c:v>-22.237386505115701</c:v>
                </c:pt>
                <c:pt idx="5172" formatCode="General">
                  <c:v>-22.251098287956498</c:v>
                </c:pt>
                <c:pt idx="5173" formatCode="General">
                  <c:v>-22.264814301254599</c:v>
                </c:pt>
                <c:pt idx="5174" formatCode="General">
                  <c:v>-22.278534544990499</c:v>
                </c:pt>
                <c:pt idx="5175" formatCode="General">
                  <c:v>-22.292259019144499</c:v>
                </c:pt>
                <c:pt idx="5176" formatCode="General">
                  <c:v>-22.305987723697001</c:v>
                </c:pt>
                <c:pt idx="5177" formatCode="General">
                  <c:v>-22.319720658628501</c:v>
                </c:pt>
                <c:pt idx="5178" formatCode="General">
                  <c:v>-22.333457823919399</c:v>
                </c:pt>
                <c:pt idx="5179" formatCode="General">
                  <c:v>-22.347199219549999</c:v>
                </c:pt>
                <c:pt idx="5180" formatCode="General">
                  <c:v>-22.360944845500601</c:v>
                </c:pt>
                <c:pt idx="5181" formatCode="General">
                  <c:v>-22.374694701751402</c:v>
                </c:pt>
                <c:pt idx="5182" formatCode="General">
                  <c:v>-22.388448788282801</c:v>
                </c:pt>
                <c:pt idx="5183" formatCode="General">
                  <c:v>-22.402207105075</c:v>
                </c:pt>
                <c:pt idx="5184" formatCode="General">
                  <c:v>-22.415969652108299</c:v>
                </c:pt>
                <c:pt idx="5185" formatCode="General">
                  <c:v>-22.429736429363</c:v>
                </c:pt>
                <c:pt idx="5186" formatCode="General">
                  <c:v>-22.443507436819502</c:v>
                </c:pt>
                <c:pt idx="5187" formatCode="General">
                  <c:v>-22.4572826744579</c:v>
                </c:pt>
                <c:pt idx="5188" formatCode="General">
                  <c:v>-22.4710621422585</c:v>
                </c:pt>
                <c:pt idx="5189" formatCode="General">
                  <c:v>-22.4848458402017</c:v>
                </c:pt>
                <c:pt idx="5190" formatCode="General">
                  <c:v>-22.498633768267801</c:v>
                </c:pt>
                <c:pt idx="5191" formatCode="General">
                  <c:v>-22.512425926437</c:v>
                </c:pt>
                <c:pt idx="5192" formatCode="General">
                  <c:v>-22.526222314689601</c:v>
                </c:pt>
                <c:pt idx="5193" formatCode="General">
                  <c:v>-22.540022933006</c:v>
                </c:pt>
                <c:pt idx="5194" formatCode="General">
                  <c:v>-22.553827781366401</c:v>
                </c:pt>
                <c:pt idx="5195" formatCode="General">
                  <c:v>-22.567636859751001</c:v>
                </c:pt>
                <c:pt idx="5196" formatCode="General">
                  <c:v>-22.5814501681403</c:v>
                </c:pt>
                <c:pt idx="5197" formatCode="General">
                  <c:v>-22.595267706514498</c:v>
                </c:pt>
                <c:pt idx="5198" formatCode="General">
                  <c:v>-22.609089474853899</c:v>
                </c:pt>
                <c:pt idx="5199" formatCode="General">
                  <c:v>-22.622915473138701</c:v>
                </c:pt>
                <c:pt idx="5200" formatCode="General">
                  <c:v>-22.636745701349401</c:v>
                </c:pt>
                <c:pt idx="5201" formatCode="General">
                  <c:v>-22.650580159466099</c:v>
                </c:pt>
                <c:pt idx="5202" formatCode="General">
                  <c:v>-22.664418847469101</c:v>
                </c:pt>
                <c:pt idx="5203" formatCode="General">
                  <c:v>-22.678261765338501</c:v>
                </c:pt>
                <c:pt idx="5204" formatCode="General">
                  <c:v>-22.692108913054099</c:v>
                </c:pt>
                <c:pt idx="5205" formatCode="General">
                  <c:v>-22.705960290596099</c:v>
                </c:pt>
                <c:pt idx="5206" formatCode="General">
                  <c:v>-22.7198158979445</c:v>
                </c:pt>
                <c:pt idx="5207" formatCode="General">
                  <c:v>-22.7336757350791</c:v>
                </c:pt>
                <c:pt idx="5208" formatCode="General">
                  <c:v>-22.74753980198</c:v>
                </c:pt>
                <c:pt idx="5209" formatCode="General">
                  <c:v>-22.7614080986272</c:v>
                </c:pt>
                <c:pt idx="5210" formatCode="General">
                  <c:v>-22.775280625000502</c:v>
                </c:pt>
                <c:pt idx="5211" formatCode="General">
                  <c:v>-22.789157381079999</c:v>
                </c:pt>
                <c:pt idx="5212" formatCode="General">
                  <c:v>-22.803038366845499</c:v>
                </c:pt>
                <c:pt idx="5213" formatCode="General">
                  <c:v>-22.816923582277099</c:v>
                </c:pt>
                <c:pt idx="5214" formatCode="General">
                  <c:v>-22.830813027354498</c:v>
                </c:pt>
                <c:pt idx="5215" formatCode="General">
                  <c:v>-22.844706702057699</c:v>
                </c:pt>
                <c:pt idx="5216" formatCode="General">
                  <c:v>-22.858604606366701</c:v>
                </c:pt>
                <c:pt idx="5217" formatCode="General">
                  <c:v>-22.872506740261201</c:v>
                </c:pt>
                <c:pt idx="5218" formatCode="General">
                  <c:v>-22.8864131037212</c:v>
                </c:pt>
                <c:pt idx="5219" formatCode="General">
                  <c:v>-22.900323696726499</c:v>
                </c:pt>
                <c:pt idx="5220" formatCode="General">
                  <c:v>-22.914238519257001</c:v>
                </c:pt>
                <c:pt idx="5221" formatCode="General">
                  <c:v>-22.928157571292601</c:v>
                </c:pt>
                <c:pt idx="5222" formatCode="General">
                  <c:v>-22.942080852813</c:v>
                </c:pt>
                <c:pt idx="5223" formatCode="General">
                  <c:v>-22.956008363798102</c:v>
                </c:pt>
                <c:pt idx="5224" formatCode="General">
                  <c:v>-22.9699401042277</c:v>
                </c:pt>
                <c:pt idx="5225" formatCode="General">
                  <c:v>-22.983876074081699</c:v>
                </c:pt>
                <c:pt idx="5226" formatCode="General">
                  <c:v>-22.997816273339801</c:v>
                </c:pt>
                <c:pt idx="5227" formatCode="General">
                  <c:v>-23.0117607019817</c:v>
                </c:pt>
                <c:pt idx="5228" formatCode="General">
                  <c:v>-23.0257093599873</c:v>
                </c:pt>
                <c:pt idx="5229" formatCode="General">
                  <c:v>-23.039662247336398</c:v>
                </c:pt>
                <c:pt idx="5230" formatCode="General">
                  <c:v>-23.053619364008799</c:v>
                </c:pt>
                <c:pt idx="5231" formatCode="General">
                  <c:v>-23.067580709984099</c:v>
                </c:pt>
                <c:pt idx="5232" formatCode="General">
                  <c:v>-23.081546285241998</c:v>
                </c:pt>
                <c:pt idx="5233" formatCode="General">
                  <c:v>-23.095516089762299</c:v>
                </c:pt>
                <c:pt idx="5234" formatCode="General">
                  <c:v>-23.109490123524601</c:v>
                </c:pt>
                <c:pt idx="5235" formatCode="General">
                  <c:v>-23.123468386508598</c:v>
                </c:pt>
                <c:pt idx="5236" formatCode="General">
                  <c:v>-23.137450878693802</c:v>
                </c:pt>
                <c:pt idx="5237" formatCode="General">
                  <c:v>-23.151437600059801</c:v>
                </c:pt>
                <c:pt idx="5238" formatCode="General">
                  <c:v>-23.165428550586299</c:v>
                </c:pt>
                <c:pt idx="5239" formatCode="General">
                  <c:v>-23.179423730252701</c:v>
                </c:pt>
                <c:pt idx="5240" formatCode="General">
                  <c:v>-23.1934231390387</c:v>
                </c:pt>
                <c:pt idx="5241" formatCode="General">
                  <c:v>-23.207426776923601</c:v>
                </c:pt>
                <c:pt idx="5242" formatCode="General">
                  <c:v>-23.2214346438871</c:v>
                </c:pt>
                <c:pt idx="5243" formatCode="General">
                  <c:v>-23.2354467399085</c:v>
                </c:pt>
                <c:pt idx="5244" formatCode="General">
                  <c:v>-23.249463064967301</c:v>
                </c:pt>
                <c:pt idx="5245" formatCode="General">
                  <c:v>-23.263483619043001</c:v>
                </c:pt>
                <c:pt idx="5246" formatCode="General">
                  <c:v>-23.277508402114901</c:v>
                </c:pt>
                <c:pt idx="5247" formatCode="General">
                  <c:v>-23.291537414162399</c:v>
                </c:pt>
                <c:pt idx="5248" formatCode="General">
                  <c:v>-23.3055706551649</c:v>
                </c:pt>
                <c:pt idx="5249" formatCode="General">
                  <c:v>-23.319608125101599</c:v>
                </c:pt>
                <c:pt idx="5250" formatCode="General">
                  <c:v>-23.333649823952101</c:v>
                </c:pt>
                <c:pt idx="5251" formatCode="General">
                  <c:v>-23.347695751695401</c:v>
                </c:pt>
                <c:pt idx="5252" formatCode="General">
                  <c:v>-23.361745908310901</c:v>
                </c:pt>
                <c:pt idx="5253" formatCode="General">
                  <c:v>-23.3758002937779</c:v>
                </c:pt>
                <c:pt idx="5254" formatCode="General">
                  <c:v>-23.389858908075698</c:v>
                </c:pt>
                <c:pt idx="5255" formatCode="General">
                  <c:v>-23.4039217511835</c:v>
                </c:pt>
                <c:pt idx="5256" formatCode="General">
                  <c:v>-23.417988823080599</c:v>
                </c:pt>
                <c:pt idx="5257" formatCode="General">
                  <c:v>-23.4320601237464</c:v>
                </c:pt>
                <c:pt idx="5258" formatCode="General">
                  <c:v>-23.446135653159999</c:v>
                </c:pt>
                <c:pt idx="5259" formatCode="General">
                  <c:v>-23.460215411300702</c:v>
                </c:pt>
                <c:pt idx="5260" formatCode="General">
                  <c:v>-23.474299398147899</c:v>
                </c:pt>
                <c:pt idx="5261" formatCode="General">
                  <c:v>-23.488387613680601</c:v>
                </c:pt>
                <c:pt idx="5262" formatCode="General">
                  <c:v>-23.502480057878099</c:v>
                </c:pt>
                <c:pt idx="5263" formatCode="General">
                  <c:v>-23.516576730719699</c:v>
                </c:pt>
                <c:pt idx="5264" formatCode="General">
                  <c:v>-23.530677632184599</c:v>
                </c:pt>
                <c:pt idx="5265" formatCode="General">
                  <c:v>-23.544782762251899</c:v>
                </c:pt>
                <c:pt idx="5266" formatCode="General">
                  <c:v>-23.558892120900801</c:v>
                </c:pt>
                <c:pt idx="5267" formatCode="General">
                  <c:v>-23.5730057081105</c:v>
                </c:pt>
                <c:pt idx="5268" formatCode="General">
                  <c:v>-23.5871235238601</c:v>
                </c:pt>
                <c:pt idx="5269" formatCode="General">
                  <c:v>-23.6012455681288</c:v>
                </c:pt>
                <c:pt idx="5270" formatCode="General">
                  <c:v>-23.615371840895602</c:v>
                </c:pt>
                <c:pt idx="5271" formatCode="General">
                  <c:v>-23.629502342139698</c:v>
                </c:pt>
                <c:pt idx="5272" formatCode="General">
                  <c:v>-23.6436370718401</c:v>
                </c:pt>
                <c:pt idx="5273" formatCode="General">
                  <c:v>-23.657776029975899</c:v>
                </c:pt>
                <c:pt idx="5274" formatCode="General">
                  <c:v>-23.671919216526199</c:v>
                </c:pt>
                <c:pt idx="5275" formatCode="General">
                  <c:v>-23.686066631469998</c:v>
                </c:pt>
                <c:pt idx="5276" formatCode="General">
                  <c:v>-23.700218274786401</c:v>
                </c:pt>
                <c:pt idx="5277" formatCode="General">
                  <c:v>-23.714374146454499</c:v>
                </c:pt>
                <c:pt idx="5278" formatCode="General">
                  <c:v>-23.728534246453201</c:v>
                </c:pt>
                <c:pt idx="5279" formatCode="General">
                  <c:v>-23.742698574761601</c:v>
                </c:pt>
                <c:pt idx="5280" formatCode="General">
                  <c:v>-23.756867131358199</c:v>
                </c:pt>
                <c:pt idx="5281" formatCode="General">
                  <c:v>-23.7710399162216</c:v>
                </c:pt>
                <c:pt idx="5282" formatCode="General">
                  <c:v>-23.7852169293302</c:v>
                </c:pt>
                <c:pt idx="5283" formatCode="General">
                  <c:v>-23.7993981706623</c:v>
                </c:pt>
                <c:pt idx="5284" formatCode="General">
                  <c:v>-23.813583640196502</c:v>
                </c:pt>
                <c:pt idx="5285" formatCode="General">
                  <c:v>-23.8277733379112</c:v>
                </c:pt>
                <c:pt idx="5286" formatCode="General">
                  <c:v>-23.841967263784898</c:v>
                </c:pt>
                <c:pt idx="5287" formatCode="General">
                  <c:v>-23.856165417796099</c:v>
                </c:pt>
                <c:pt idx="5288" formatCode="General">
                  <c:v>-23.870367799923301</c:v>
                </c:pt>
                <c:pt idx="5289" formatCode="General">
                  <c:v>-23.8845744101449</c:v>
                </c:pt>
                <c:pt idx="5290" formatCode="General">
                  <c:v>-23.898785248439602</c:v>
                </c:pt>
                <c:pt idx="5291" formatCode="General">
                  <c:v>-23.913000314785702</c:v>
                </c:pt>
                <c:pt idx="5292" formatCode="General">
                  <c:v>-23.927219609161799</c:v>
                </c:pt>
                <c:pt idx="5293" formatCode="General">
                  <c:v>-23.9414431315465</c:v>
                </c:pt>
                <c:pt idx="5294" formatCode="General">
                  <c:v>-23.955670881918302</c:v>
                </c:pt>
                <c:pt idx="5295" formatCode="General">
                  <c:v>-23.9699028602551</c:v>
                </c:pt>
                <c:pt idx="5296" formatCode="General">
                  <c:v>-23.9841390665351</c:v>
                </c:pt>
                <c:pt idx="5297" formatCode="General">
                  <c:v>-23.998379500736199</c:v>
                </c:pt>
                <c:pt idx="5298" formatCode="General">
                  <c:v>-24.012624162836499</c:v>
                </c:pt>
                <c:pt idx="5299" formatCode="General">
                  <c:v>-24.0268730528141</c:v>
                </c:pt>
                <c:pt idx="5300" formatCode="General">
                  <c:v>-24.041126170647001</c:v>
                </c:pt>
                <c:pt idx="5301" formatCode="General">
                  <c:v>-24.055383516313199</c:v>
                </c:pt>
                <c:pt idx="5302" formatCode="General">
                  <c:v>-24.0696450897909</c:v>
                </c:pt>
                <c:pt idx="5303" formatCode="General">
                  <c:v>-24.0839108910581</c:v>
                </c:pt>
                <c:pt idx="5304" formatCode="General">
                  <c:v>-24.098180920093</c:v>
                </c:pt>
                <c:pt idx="5305" formatCode="General">
                  <c:v>-24.112455176874199</c:v>
                </c:pt>
                <c:pt idx="5306" formatCode="General">
                  <c:v>-24.1267336613803</c:v>
                </c:pt>
                <c:pt idx="5307" formatCode="General">
                  <c:v>-24.141016373589899</c:v>
                </c:pt>
                <c:pt idx="5308" formatCode="General">
                  <c:v>-24.1553033134815</c:v>
                </c:pt>
                <c:pt idx="5309" formatCode="General">
                  <c:v>-24.169594481033698</c:v>
                </c:pt>
                <c:pt idx="5310" formatCode="General">
                  <c:v>-24.183889876224999</c:v>
                </c:pt>
                <c:pt idx="5311" formatCode="General">
                  <c:v>-24.198189499034001</c:v>
                </c:pt>
                <c:pt idx="5312" formatCode="General">
                  <c:v>-24.2124933494392</c:v>
                </c:pt>
                <c:pt idx="5313" formatCode="General">
                  <c:v>-24.226801427419101</c:v>
                </c:pt>
                <c:pt idx="5314" formatCode="General">
                  <c:v>-24.241113732952101</c:v>
                </c:pt>
                <c:pt idx="5315" formatCode="General">
                  <c:v>-24.255430266016599</c:v>
                </c:pt>
                <c:pt idx="5316" formatCode="General">
                  <c:v>-24.269751026591202</c:v>
                </c:pt>
                <c:pt idx="5317" formatCode="General">
                  <c:v>-24.2840760146542</c:v>
                </c:pt>
                <c:pt idx="5318" formatCode="General">
                  <c:v>-24.298405230184098</c:v>
                </c:pt>
                <c:pt idx="5319" formatCode="General">
                  <c:v>-24.3127386731591</c:v>
                </c:pt>
                <c:pt idx="5320" formatCode="General">
                  <c:v>-24.3270763435576</c:v>
                </c:pt>
                <c:pt idx="5321" formatCode="General">
                  <c:v>-24.341418241358099</c:v>
                </c:pt>
                <c:pt idx="5322" formatCode="General">
                  <c:v>-24.3557643665388</c:v>
                </c:pt>
                <c:pt idx="5323" formatCode="General">
                  <c:v>-24.370114719078</c:v>
                </c:pt>
                <c:pt idx="5324" formatCode="General">
                  <c:v>-24.384469298953899</c:v>
                </c:pt>
                <c:pt idx="5325" formatCode="General">
                  <c:v>-24.398828106145</c:v>
                </c:pt>
                <c:pt idx="5326" formatCode="General">
                  <c:v>-24.413191140629301</c:v>
                </c:pt>
                <c:pt idx="5327" formatCode="General">
                  <c:v>-24.427558402385198</c:v>
                </c:pt>
                <c:pt idx="5328" formatCode="General">
                  <c:v>-24.441929891390899</c:v>
                </c:pt>
                <c:pt idx="5329" formatCode="General">
                  <c:v>-24.456305607624302</c:v>
                </c:pt>
                <c:pt idx="5330" formatCode="General">
                  <c:v>-24.4706855510636</c:v>
                </c:pt>
                <c:pt idx="5331" formatCode="General">
                  <c:v>-24.485069721686699</c:v>
                </c:pt>
                <c:pt idx="5332" formatCode="General">
                  <c:v>-24.4994581194718</c:v>
                </c:pt>
                <c:pt idx="5333" formatCode="General">
                  <c:v>-24.513850744396699</c:v>
                </c:pt>
                <c:pt idx="5334" formatCode="General">
                  <c:v>-24.5282475964394</c:v>
                </c:pt>
                <c:pt idx="5335" formatCode="General">
                  <c:v>-24.542648675577901</c:v>
                </c:pt>
                <c:pt idx="5336" formatCode="General">
                  <c:v>-24.557053981789998</c:v>
                </c:pt>
                <c:pt idx="5337" formatCode="General">
                  <c:v>-24.5714635150538</c:v>
                </c:pt>
                <c:pt idx="5338" formatCode="General">
                  <c:v>-24.585877275346999</c:v>
                </c:pt>
                <c:pt idx="5339" formatCode="General">
                  <c:v>-24.600295262647499</c:v>
                </c:pt>
                <c:pt idx="5340" formatCode="General">
                  <c:v>-24.614717476933301</c:v>
                </c:pt>
                <c:pt idx="5341" formatCode="General">
                  <c:v>-24.629143918181999</c:v>
                </c:pt>
                <c:pt idx="5342" formatCode="General">
                  <c:v>-24.643574586371599</c:v>
                </c:pt>
                <c:pt idx="5343" formatCode="General">
                  <c:v>-24.658009481479802</c:v>
                </c:pt>
                <c:pt idx="5344" formatCode="General">
                  <c:v>-24.672448603484298</c:v>
                </c:pt>
                <c:pt idx="5345" formatCode="General">
                  <c:v>-24.686891952362998</c:v>
                </c:pt>
                <c:pt idx="5346" formatCode="General">
                  <c:v>-24.701339528093602</c:v>
                </c:pt>
                <c:pt idx="5347" formatCode="General">
                  <c:v>-24.715791330653701</c:v>
                </c:pt>
                <c:pt idx="5348" formatCode="General">
                  <c:v>-24.730247360021099</c:v>
                </c:pt>
                <c:pt idx="5349" formatCode="General">
                  <c:v>-24.7447076161734</c:v>
                </c:pt>
                <c:pt idx="5350" formatCode="General">
                  <c:v>-24.7591720990883</c:v>
                </c:pt>
                <c:pt idx="5351" formatCode="General">
                  <c:v>-24.773640808743501</c:v>
                </c:pt>
                <c:pt idx="5352" formatCode="General">
                  <c:v>-24.788113745116799</c:v>
                </c:pt>
                <c:pt idx="5353" formatCode="General">
                  <c:v>-24.802590908185898</c:v>
                </c:pt>
                <c:pt idx="5354" formatCode="General">
                  <c:v>-24.8170722979287</c:v>
                </c:pt>
                <c:pt idx="5355" formatCode="General">
                  <c:v>-24.831557914323</c:v>
                </c:pt>
                <c:pt idx="5356" formatCode="General">
                  <c:v>-24.8460477573466</c:v>
                </c:pt>
                <c:pt idx="5357" formatCode="General">
                  <c:v>-24.860541826977201</c:v>
                </c:pt>
                <c:pt idx="5358" formatCode="General">
                  <c:v>-24.875040123192601</c:v>
                </c:pt>
                <c:pt idx="5359" formatCode="General">
                  <c:v>-24.889542645970501</c:v>
                </c:pt>
                <c:pt idx="5360" formatCode="General">
                  <c:v>-24.904049395288698</c:v>
                </c:pt>
                <c:pt idx="5361" formatCode="General">
                  <c:v>-24.918560371124801</c:v>
                </c:pt>
                <c:pt idx="5362" formatCode="General">
                  <c:v>-24.933075573456499</c:v>
                </c:pt>
                <c:pt idx="5363" formatCode="General">
                  <c:v>-24.947595002261501</c:v>
                </c:pt>
                <c:pt idx="5364" formatCode="General">
                  <c:v>-24.962118657517401</c:v>
                </c:pt>
                <c:pt idx="5365" formatCode="General">
                  <c:v>-24.976646539201798</c:v>
                </c:pt>
                <c:pt idx="5366" formatCode="General">
                  <c:v>-24.991178647292401</c:v>
                </c:pt>
                <c:pt idx="5367" formatCode="General">
                  <c:v>-25.005714981766801</c:v>
                </c:pt>
                <c:pt idx="5368" formatCode="General">
                  <c:v>-25.020255542602602</c:v>
                </c:pt>
                <c:pt idx="5369" formatCode="General">
                  <c:v>-25.034800329777202</c:v>
                </c:pt>
                <c:pt idx="5370" formatCode="General">
                  <c:v>-25.049349343268101</c:v>
                </c:pt>
                <c:pt idx="5371" formatCode="General">
                  <c:v>-25.063902583052499</c:v>
                </c:pt>
                <c:pt idx="5372" formatCode="General">
                  <c:v>-25.078460049107601</c:v>
                </c:pt>
                <c:pt idx="5373" formatCode="General">
                  <c:v>-25.0930217414104</c:v>
                </c:pt>
                <c:pt idx="5374" formatCode="General">
                  <c:v>-25.107587659937899</c:v>
                </c:pt>
                <c:pt idx="5375" formatCode="General">
                  <c:v>-25.122157804667399</c:v>
                </c:pt>
                <c:pt idx="5376" formatCode="General">
                  <c:v>-25.136732175575698</c:v>
                </c:pt>
                <c:pt idx="5377" formatCode="General">
                  <c:v>-25.1513107726398</c:v>
                </c:pt>
                <c:pt idx="5378" formatCode="General">
                  <c:v>-25.165893595836799</c:v>
                </c:pt>
                <c:pt idx="5379" formatCode="General">
                  <c:v>-25.180480645143401</c:v>
                </c:pt>
                <c:pt idx="5380" formatCode="General">
                  <c:v>-25.195071920536702</c:v>
                </c:pt>
                <c:pt idx="5381" formatCode="General">
                  <c:v>-25.209667421993501</c:v>
                </c:pt>
                <c:pt idx="5382" formatCode="General">
                  <c:v>-25.224267149490601</c:v>
                </c:pt>
                <c:pt idx="5383" formatCode="General">
                  <c:v>-25.238871103004801</c:v>
                </c:pt>
                <c:pt idx="5384" formatCode="General">
                  <c:v>-25.253479282512799</c:v>
                </c:pt>
                <c:pt idx="5385" formatCode="General">
                  <c:v>-25.268091687991198</c:v>
                </c:pt>
                <c:pt idx="5386" formatCode="General">
                  <c:v>-25.282708319416798</c:v>
                </c:pt>
                <c:pt idx="5387" formatCode="General">
                  <c:v>-25.297329176766102</c:v>
                </c:pt>
                <c:pt idx="5388" formatCode="General">
                  <c:v>-25.3119542600157</c:v>
                </c:pt>
                <c:pt idx="5389" formatCode="General">
                  <c:v>-25.326583569142201</c:v>
                </c:pt>
                <c:pt idx="5390" formatCode="General">
                  <c:v>-25.341217104122201</c:v>
                </c:pt>
                <c:pt idx="5391" formatCode="General">
                  <c:v>-25.355854864932301</c:v>
                </c:pt>
                <c:pt idx="5392" formatCode="General">
                  <c:v>-25.3704968515489</c:v>
                </c:pt>
                <c:pt idx="5393" formatCode="General">
                  <c:v>-25.3851430639487</c:v>
                </c:pt>
                <c:pt idx="5394" formatCode="General">
                  <c:v>-25.399793502108199</c:v>
                </c:pt>
                <c:pt idx="5395" formatCode="General">
                  <c:v>-25.414448166003801</c:v>
                </c:pt>
                <c:pt idx="5396" formatCode="General">
                  <c:v>-25.429107055612299</c:v>
                </c:pt>
                <c:pt idx="5397" formatCode="General">
                  <c:v>-25.443770170910401</c:v>
                </c:pt>
                <c:pt idx="5398" formatCode="General">
                  <c:v>-25.458437511874902</c:v>
                </c:pt>
                <c:pt idx="5399" formatCode="General">
                  <c:v>-25.473109078482501</c:v>
                </c:pt>
                <c:pt idx="5400" formatCode="General">
                  <c:v>-25.487784870710001</c:v>
                </c:pt>
                <c:pt idx="5401" formatCode="General">
                  <c:v>-25.502464888534199</c:v>
                </c:pt>
                <c:pt idx="5402" formatCode="General">
                  <c:v>-25.517149131932001</c:v>
                </c:pt>
                <c:pt idx="5403" formatCode="General">
                  <c:v>-25.531837600880099</c:v>
                </c:pt>
                <c:pt idx="5404" formatCode="General">
                  <c:v>-25.546530295355399</c:v>
                </c:pt>
                <c:pt idx="5405" formatCode="General">
                  <c:v>-25.561227215334601</c:v>
                </c:pt>
                <c:pt idx="5406" formatCode="General">
                  <c:v>-25.575928360794698</c:v>
                </c:pt>
                <c:pt idx="5407" formatCode="General">
                  <c:v>-25.590633731712401</c:v>
                </c:pt>
                <c:pt idx="5408" formatCode="General">
                  <c:v>-25.605343328064698</c:v>
                </c:pt>
                <c:pt idx="5409" formatCode="General">
                  <c:v>-25.620057149828298</c:v>
                </c:pt>
                <c:pt idx="5410" formatCode="General">
                  <c:v>-25.6347751969802</c:v>
                </c:pt>
                <c:pt idx="5411" formatCode="General">
                  <c:v>-25.649497469497199</c:v>
                </c:pt>
                <c:pt idx="5412" formatCode="General">
                  <c:v>-25.664223967355898</c:v>
                </c:pt>
                <c:pt idx="5413" formatCode="General">
                  <c:v>-25.678954690532802</c:v>
                </c:pt>
                <c:pt idx="5414" formatCode="General">
                  <c:v>-25.6936896390045</c:v>
                </c:pt>
                <c:pt idx="5415" formatCode="General">
                  <c:v>-25.708428812747499</c:v>
                </c:pt>
                <c:pt idx="5416" formatCode="General">
                  <c:v>-25.723172211738198</c:v>
                </c:pt>
                <c:pt idx="5417" formatCode="General">
                  <c:v>-25.7379198359532</c:v>
                </c:pt>
                <c:pt idx="5418" formatCode="General">
                  <c:v>-25.752671685368799</c:v>
                </c:pt>
                <c:pt idx="5419" formatCode="General">
                  <c:v>-25.767427759961599</c:v>
                </c:pt>
                <c:pt idx="5420" formatCode="General">
                  <c:v>-25.782188059707899</c:v>
                </c:pt>
                <c:pt idx="5421" formatCode="General">
                  <c:v>-25.796952584584201</c:v>
                </c:pt>
                <c:pt idx="5422" formatCode="General">
                  <c:v>-25.8117213345671</c:v>
                </c:pt>
                <c:pt idx="5423" formatCode="General">
                  <c:v>-25.8264943096335</c:v>
                </c:pt>
                <c:pt idx="5424" formatCode="General">
                  <c:v>-25.841271509760698</c:v>
                </c:pt>
                <c:pt idx="5425" formatCode="General">
                  <c:v>-25.856052934925501</c:v>
                </c:pt>
                <c:pt idx="5426" formatCode="General">
                  <c:v>-25.870838585105101</c:v>
                </c:pt>
                <c:pt idx="5427" formatCode="General">
                  <c:v>-25.885628460276202</c:v>
                </c:pt>
                <c:pt idx="5428" formatCode="General">
                  <c:v>-25.900422560415802</c:v>
                </c:pt>
                <c:pt idx="5429" formatCode="General">
                  <c:v>-25.915220885500499</c:v>
                </c:pt>
                <c:pt idx="5430" formatCode="General">
                  <c:v>-25.930023435507099</c:v>
                </c:pt>
                <c:pt idx="5431" formatCode="General">
                  <c:v>-25.944830210412199</c:v>
                </c:pt>
                <c:pt idx="5432" formatCode="General">
                  <c:v>-25.959641210192299</c:v>
                </c:pt>
                <c:pt idx="5433" formatCode="General">
                  <c:v>-25.974456434824098</c:v>
                </c:pt>
                <c:pt idx="5434" formatCode="General">
                  <c:v>-25.989275884283899</c:v>
                </c:pt>
                <c:pt idx="5435" formatCode="General">
                  <c:v>-26.004099558547502</c:v>
                </c:pt>
                <c:pt idx="5436" formatCode="General">
                  <c:v>-26.018927457590099</c:v>
                </c:pt>
                <c:pt idx="5437" formatCode="General">
                  <c:v>-26.033759581387201</c:v>
                </c:pt>
                <c:pt idx="5438" formatCode="General">
                  <c:v>-26.048595929914001</c:v>
                </c:pt>
                <c:pt idx="5439" formatCode="General">
                  <c:v>-26.063436503145802</c:v>
                </c:pt>
                <c:pt idx="5440" formatCode="General">
                  <c:v>-26.078281301057899</c:v>
                </c:pt>
                <c:pt idx="5441" formatCode="General">
                  <c:v>-26.0931303236258</c:v>
                </c:pt>
                <c:pt idx="5442" formatCode="General">
                  <c:v>-26.107983570824601</c:v>
                </c:pt>
                <c:pt idx="5443" formatCode="General">
                  <c:v>-26.122841042629901</c:v>
                </c:pt>
                <c:pt idx="5444" formatCode="General">
                  <c:v>-26.137702739016898</c:v>
                </c:pt>
                <c:pt idx="5445" formatCode="General">
                  <c:v>-26.152568659961201</c:v>
                </c:pt>
                <c:pt idx="5446" formatCode="General">
                  <c:v>-26.167438805438</c:v>
                </c:pt>
                <c:pt idx="5447" formatCode="General">
                  <c:v>-26.182313175422902</c:v>
                </c:pt>
                <c:pt idx="5448" formatCode="General">
                  <c:v>-26.197191769891202</c:v>
                </c:pt>
                <c:pt idx="5449" formatCode="General">
                  <c:v>-26.2120745888183</c:v>
                </c:pt>
                <c:pt idx="5450" formatCode="General">
                  <c:v>-26.226961632179901</c:v>
                </c:pt>
                <c:pt idx="5451" formatCode="General">
                  <c:v>-26.241852899951201</c:v>
                </c:pt>
                <c:pt idx="5452" formatCode="General">
                  <c:v>-26.256748392107799</c:v>
                </c:pt>
                <c:pt idx="5453" formatCode="General">
                  <c:v>-26.2716481086252</c:v>
                </c:pt>
                <c:pt idx="5454" formatCode="General">
                  <c:v>-26.2865520494789</c:v>
                </c:pt>
                <c:pt idx="5455" formatCode="General">
                  <c:v>-26.3014602146445</c:v>
                </c:pt>
                <c:pt idx="5456" formatCode="General">
                  <c:v>-26.316372604097701</c:v>
                </c:pt>
                <c:pt idx="5457" formatCode="General">
                  <c:v>-26.331289217814199</c:v>
                </c:pt>
                <c:pt idx="5458" formatCode="General">
                  <c:v>-26.3462100557695</c:v>
                </c:pt>
                <c:pt idx="5459" formatCode="General">
                  <c:v>-26.361135117939401</c:v>
                </c:pt>
                <c:pt idx="5460" formatCode="General">
                  <c:v>-26.376064404299498</c:v>
                </c:pt>
                <c:pt idx="5461" formatCode="General">
                  <c:v>-26.390997914825199</c:v>
                </c:pt>
                <c:pt idx="5462" formatCode="General">
                  <c:v>-26.405935649492498</c:v>
                </c:pt>
                <c:pt idx="5463" formatCode="General">
                  <c:v>-26.420877608277301</c:v>
                </c:pt>
                <c:pt idx="5464" formatCode="General">
                  <c:v>-26.435823791156</c:v>
                </c:pt>
                <c:pt idx="5465" formatCode="General">
                  <c:v>-26.450774198104799</c:v>
                </c:pt>
                <c:pt idx="5466" formatCode="General">
                  <c:v>-26.465728829099699</c:v>
                </c:pt>
                <c:pt idx="5467" formatCode="General">
                  <c:v>-26.480687684116599</c:v>
                </c:pt>
                <c:pt idx="5468" formatCode="General">
                  <c:v>-26.495650763131099</c:v>
                </c:pt>
                <c:pt idx="5469" formatCode="General">
                  <c:v>-26.510618066118901</c:v>
                </c:pt>
                <c:pt idx="5470" formatCode="General">
                  <c:v>-26.525589593055699</c:v>
                </c:pt>
                <c:pt idx="5471" formatCode="General">
                  <c:v>-26.540565343916999</c:v>
                </c:pt>
                <c:pt idx="5472" formatCode="General">
                  <c:v>-26.5555453186786</c:v>
                </c:pt>
                <c:pt idx="5473" formatCode="General">
                  <c:v>-26.570529517315901</c:v>
                </c:pt>
                <c:pt idx="5474" formatCode="General">
                  <c:v>-26.5855179398045</c:v>
                </c:pt>
                <c:pt idx="5475" formatCode="General">
                  <c:v>-26.6005105861198</c:v>
                </c:pt>
                <c:pt idx="5476" formatCode="General">
                  <c:v>-26.615507456237498</c:v>
                </c:pt>
                <c:pt idx="5477" formatCode="General">
                  <c:v>-26.630508550132902</c:v>
                </c:pt>
                <c:pt idx="5478" formatCode="General">
                  <c:v>-26.6455138677814</c:v>
                </c:pt>
                <c:pt idx="5479" formatCode="General">
                  <c:v>-26.6605234091586</c:v>
                </c:pt>
                <c:pt idx="5480" formatCode="General">
                  <c:v>-26.675537174239601</c:v>
                </c:pt>
                <c:pt idx="5481" formatCode="General">
                  <c:v>-26.6905551629999</c:v>
                </c:pt>
                <c:pt idx="5482" formatCode="General">
                  <c:v>-26.705577375414698</c:v>
                </c:pt>
                <c:pt idx="5483" formatCode="General">
                  <c:v>-26.720603811459601</c:v>
                </c:pt>
                <c:pt idx="5484" formatCode="General">
                  <c:v>-26.735634471109801</c:v>
                </c:pt>
                <c:pt idx="5485" formatCode="General">
                  <c:v>-26.750669354340801</c:v>
                </c:pt>
                <c:pt idx="5486" formatCode="General">
                  <c:v>-26.765708461128</c:v>
                </c:pt>
                <c:pt idx="5487" formatCode="General">
                  <c:v>-26.780751791446601</c:v>
                </c:pt>
                <c:pt idx="5488" formatCode="General">
                  <c:v>-26.795799345271998</c:v>
                </c:pt>
                <c:pt idx="5489" formatCode="General">
                  <c:v>-26.8108511225794</c:v>
                </c:pt>
                <c:pt idx="5490" formatCode="General">
                  <c:v>-26.825907123343999</c:v>
                </c:pt>
                <c:pt idx="5491" formatCode="General">
                  <c:v>-26.8409673475409</c:v>
                </c:pt>
                <c:pt idx="5492" formatCode="General">
                  <c:v>-26.856031795145402</c:v>
                </c:pt>
                <c:pt idx="5493" formatCode="General">
                  <c:v>-26.8711004661324</c:v>
                </c:pt>
                <c:pt idx="5494" formatCode="General">
                  <c:v>-26.886173360477098</c:v>
                </c:pt>
                <c:pt idx="5495" formatCode="General">
                  <c:v>-26.901250478154399</c:v>
                </c:pt>
                <c:pt idx="5496" formatCode="General">
                  <c:v>-26.916331819139</c:v>
                </c:pt>
                <c:pt idx="5497" formatCode="General">
                  <c:v>-26.931417383405599</c:v>
                </c:pt>
                <c:pt idx="5498" formatCode="General">
                  <c:v>-26.9465071709288</c:v>
                </c:pt>
                <c:pt idx="5499" formatCode="General">
                  <c:v>-26.961601181683001</c:v>
                </c:pt>
                <c:pt idx="5500" formatCode="General">
                  <c:v>-26.976699415642798</c:v>
                </c:pt>
                <c:pt idx="5501" formatCode="General">
                  <c:v>-26.991801872782901</c:v>
                </c:pt>
                <c:pt idx="5502" formatCode="General">
                  <c:v>-27.006908553077899</c:v>
                </c:pt>
                <c:pt idx="5503" formatCode="General">
                  <c:v>-27.022019456502601</c:v>
                </c:pt>
                <c:pt idx="5504" formatCode="General">
                  <c:v>-27.037134583031701</c:v>
                </c:pt>
                <c:pt idx="5505" formatCode="General">
                  <c:v>-27.052253932640099</c:v>
                </c:pt>
                <c:pt idx="5506" formatCode="General">
                  <c:v>-27.067377505302399</c:v>
                </c:pt>
                <c:pt idx="5507" formatCode="General">
                  <c:v>-27.082505300993301</c:v>
                </c:pt>
                <c:pt idx="5508" formatCode="General">
                  <c:v>-27.097637319687301</c:v>
                </c:pt>
                <c:pt idx="5509" formatCode="General">
                  <c:v>-27.112773561359301</c:v>
                </c:pt>
                <c:pt idx="5510" formatCode="General">
                  <c:v>-27.1279140259836</c:v>
                </c:pt>
                <c:pt idx="5511" formatCode="General">
                  <c:v>-27.143058713534899</c:v>
                </c:pt>
                <c:pt idx="5512" formatCode="General">
                  <c:v>-27.158207623987799</c:v>
                </c:pt>
                <c:pt idx="5513" formatCode="General">
                  <c:v>-27.173360757316601</c:v>
                </c:pt>
                <c:pt idx="5514" formatCode="General">
                  <c:v>-27.188518113495899</c:v>
                </c:pt>
                <c:pt idx="5515" formatCode="General">
                  <c:v>-27.203679692500099</c:v>
                </c:pt>
                <c:pt idx="5516" formatCode="General">
                  <c:v>-27.2188454943037</c:v>
                </c:pt>
                <c:pt idx="5517" formatCode="General">
                  <c:v>-27.234015518880899</c:v>
                </c:pt>
                <c:pt idx="5518" formatCode="General">
                  <c:v>-27.2491897662062</c:v>
                </c:pt>
                <c:pt idx="5519" formatCode="General">
                  <c:v>-27.264368236253802</c:v>
                </c:pt>
                <c:pt idx="5520" formatCode="General">
                  <c:v>-27.279550928998098</c:v>
                </c:pt>
                <c:pt idx="5521" formatCode="General">
                  <c:v>-27.294737844413302</c:v>
                </c:pt>
                <c:pt idx="5522" formatCode="General">
                  <c:v>-27.3099289824737</c:v>
                </c:pt>
                <c:pt idx="5523" formatCode="General">
                  <c:v>-27.325124343153501</c:v>
                </c:pt>
                <c:pt idx="5524" formatCode="General">
                  <c:v>-27.340323926427001</c:v>
                </c:pt>
                <c:pt idx="5525" formatCode="General">
                  <c:v>-27.3555277322682</c:v>
                </c:pt>
                <c:pt idx="5526" formatCode="General">
                  <c:v>-27.370735760651399</c:v>
                </c:pt>
                <c:pt idx="5527" formatCode="General">
                  <c:v>-27.3859480115506</c:v>
                </c:pt>
                <c:pt idx="5528" formatCode="General">
                  <c:v>-27.401164484939802</c:v>
                </c:pt>
                <c:pt idx="5529" formatCode="General">
                  <c:v>-27.416385180793199</c:v>
                </c:pt>
                <c:pt idx="5530" formatCode="General">
                  <c:v>-27.4316100990848</c:v>
                </c:pt>
                <c:pt idx="5531" formatCode="General">
                  <c:v>-27.4468392397884</c:v>
                </c:pt>
                <c:pt idx="5532" formatCode="General">
                  <c:v>-27.462072602878202</c:v>
                </c:pt>
                <c:pt idx="5533" formatCode="General">
                  <c:v>-27.477310188327799</c:v>
                </c:pt>
                <c:pt idx="5534" formatCode="General">
                  <c:v>-27.492551996111299</c:v>
                </c:pt>
                <c:pt idx="5535" formatCode="General">
                  <c:v>-27.507798026202501</c:v>
                </c:pt>
                <c:pt idx="5536" formatCode="General">
                  <c:v>-27.5230482785751</c:v>
                </c:pt>
                <c:pt idx="5537" formatCode="General">
                  <c:v>-27.538302753203201</c:v>
                </c:pt>
                <c:pt idx="5538" formatCode="General">
                  <c:v>-27.553561450060599</c:v>
                </c:pt>
                <c:pt idx="5539" formatCode="General">
                  <c:v>-27.568824369121302</c:v>
                </c:pt>
                <c:pt idx="5540" formatCode="General">
                  <c:v>-27.584091510358999</c:v>
                </c:pt>
                <c:pt idx="5541" formatCode="General">
                  <c:v>-27.599362873747602</c:v>
                </c:pt>
                <c:pt idx="5542" formatCode="General">
                  <c:v>-27.6146384592607</c:v>
                </c:pt>
                <c:pt idx="5543" formatCode="General">
                  <c:v>-27.6299182668721</c:v>
                </c:pt>
                <c:pt idx="5544" formatCode="General">
                  <c:v>-27.645202296555301</c:v>
                </c:pt>
                <c:pt idx="5545" formatCode="General">
                  <c:v>-27.660490548283899</c:v>
                </c:pt>
                <c:pt idx="5546" formatCode="General">
                  <c:v>-27.6757830220314</c:v>
                </c:pt>
                <c:pt idx="5547" formatCode="General">
                  <c:v>-27.691079717771299</c:v>
                </c:pt>
                <c:pt idx="5548" formatCode="General">
                  <c:v>-27.706380635477</c:v>
                </c:pt>
                <c:pt idx="5549" formatCode="General">
                  <c:v>-27.721685775122001</c:v>
                </c:pt>
                <c:pt idx="5550" formatCode="General">
                  <c:v>-27.736995136679798</c:v>
                </c:pt>
                <c:pt idx="5551" formatCode="General">
                  <c:v>-27.7523087201238</c:v>
                </c:pt>
                <c:pt idx="5552" formatCode="General">
                  <c:v>-27.767626525427499</c:v>
                </c:pt>
                <c:pt idx="5553" formatCode="General">
                  <c:v>-27.782948552564399</c:v>
                </c:pt>
                <c:pt idx="5554" formatCode="General">
                  <c:v>-27.798274801507699</c:v>
                </c:pt>
                <c:pt idx="5555" formatCode="General">
                  <c:v>-27.813605272231101</c:v>
                </c:pt>
                <c:pt idx="5556" formatCode="General">
                  <c:v>-27.828939964707899</c:v>
                </c:pt>
                <c:pt idx="5557" formatCode="General">
                  <c:v>-27.844278878911499</c:v>
                </c:pt>
                <c:pt idx="5558" formatCode="General">
                  <c:v>-27.8596220148154</c:v>
                </c:pt>
                <c:pt idx="5559" formatCode="General">
                  <c:v>-27.874969372393</c:v>
                </c:pt>
                <c:pt idx="5560" formatCode="General">
                  <c:v>-27.890320951617699</c:v>
                </c:pt>
                <c:pt idx="5561" formatCode="General">
                  <c:v>-27.905676752462799</c:v>
                </c:pt>
                <c:pt idx="5562" formatCode="General">
                  <c:v>-27.9210367749019</c:v>
                </c:pt>
                <c:pt idx="5563" formatCode="General">
                  <c:v>-27.936401018908299</c:v>
                </c:pt>
                <c:pt idx="5564" formatCode="General">
                  <c:v>-27.951769484455401</c:v>
                </c:pt>
                <c:pt idx="5565" formatCode="General">
                  <c:v>-27.9671421715165</c:v>
                </c:pt>
                <c:pt idx="5566" formatCode="General">
                  <c:v>-27.982519080064598</c:v>
                </c:pt>
                <c:pt idx="5567" formatCode="General">
                  <c:v>-27.997900210073102</c:v>
                </c:pt>
                <c:pt idx="5568" formatCode="General">
                  <c:v>-28.013285561515101</c:v>
                </c:pt>
                <c:pt idx="5569" formatCode="General">
                  <c:v>-28.028675134363599</c:v>
                </c:pt>
                <c:pt idx="5570" formatCode="General">
                  <c:v>-28.044068928591901</c:v>
                </c:pt>
                <c:pt idx="5571" formatCode="General">
                  <c:v>-28.059466944173199</c:v>
                </c:pt>
                <c:pt idx="5572" formatCode="General">
                  <c:v>-28.074869181080999</c:v>
                </c:pt>
                <c:pt idx="5573" formatCode="General">
                  <c:v>-28.090275639289299</c:v>
                </c:pt>
                <c:pt idx="5574" formatCode="General">
                  <c:v>-28.105686318771799</c:v>
                </c:pt>
                <c:pt idx="5575" formatCode="General">
                  <c:v>-28.121101219502499</c:v>
                </c:pt>
                <c:pt idx="5576" formatCode="General">
                  <c:v>-28.136520341455199</c:v>
                </c:pt>
                <c:pt idx="5577" formatCode="General">
                  <c:v>-28.1519436846038</c:v>
                </c:pt>
                <c:pt idx="5578" formatCode="General">
                  <c:v>-28.167371248921999</c:v>
                </c:pt>
                <c:pt idx="5579" formatCode="General">
                  <c:v>-28.1828030343836</c:v>
                </c:pt>
                <c:pt idx="5580" formatCode="General">
                  <c:v>-28.1982390409622</c:v>
                </c:pt>
                <c:pt idx="5581" formatCode="General">
                  <c:v>-28.213679268631399</c:v>
                </c:pt>
                <c:pt idx="5582" formatCode="General">
                  <c:v>-28.2291237173647</c:v>
                </c:pt>
                <c:pt idx="5583" formatCode="General">
                  <c:v>-28.244572387135602</c:v>
                </c:pt>
                <c:pt idx="5584" formatCode="General">
                  <c:v>-28.260025277917499</c:v>
                </c:pt>
                <c:pt idx="5585" formatCode="General">
                  <c:v>-28.275482389683699</c:v>
                </c:pt>
                <c:pt idx="5586" formatCode="General">
                  <c:v>-28.290943722407601</c:v>
                </c:pt>
                <c:pt idx="5587" formatCode="General">
                  <c:v>-28.306409276062201</c:v>
                </c:pt>
                <c:pt idx="5588" formatCode="General">
                  <c:v>-28.321879050620801</c:v>
                </c:pt>
                <c:pt idx="5589" formatCode="General">
                  <c:v>-28.3373530460564</c:v>
                </c:pt>
                <c:pt idx="5590" formatCode="General">
                  <c:v>-28.3528312623422</c:v>
                </c:pt>
                <c:pt idx="5591" formatCode="General">
                  <c:v>-28.368313699451001</c:v>
                </c:pt>
                <c:pt idx="5592" formatCode="General">
                  <c:v>-28.383800357355799</c:v>
                </c:pt>
                <c:pt idx="5593" formatCode="General">
                  <c:v>-28.399291236029399</c:v>
                </c:pt>
                <c:pt idx="5594" formatCode="General">
                  <c:v>-28.4147863354446</c:v>
                </c:pt>
                <c:pt idx="5595" formatCode="General">
                  <c:v>-28.430285655574099</c:v>
                </c:pt>
                <c:pt idx="5596" formatCode="General">
                  <c:v>-28.4457891963905</c:v>
                </c:pt>
                <c:pt idx="5597" formatCode="General">
                  <c:v>-28.461296957865802</c:v>
                </c:pt>
                <c:pt idx="5598" formatCode="General">
                  <c:v>-28.4768089399712</c:v>
                </c:pt>
                <c:pt idx="5599" formatCode="General">
                  <c:v>-28.492325142678101</c:v>
                </c:pt>
                <c:pt idx="5600" formatCode="General">
                  <c:v>-28.507845565957901</c:v>
                </c:pt>
                <c:pt idx="5601" formatCode="General">
                  <c:v>-28.523370209781898</c:v>
                </c:pt>
                <c:pt idx="5602" formatCode="General">
                  <c:v>-28.5388990741213</c:v>
                </c:pt>
                <c:pt idx="5603" formatCode="General">
                  <c:v>-28.554432158947598</c:v>
                </c:pt>
                <c:pt idx="5604" formatCode="General">
                  <c:v>-28.569969464232098</c:v>
                </c:pt>
                <c:pt idx="5605" formatCode="General">
                  <c:v>-28.585510989946101</c:v>
                </c:pt>
                <c:pt idx="5606" formatCode="General">
                  <c:v>-28.601056736060901</c:v>
                </c:pt>
                <c:pt idx="5607" formatCode="General">
                  <c:v>-28.616606702547699</c:v>
                </c:pt>
                <c:pt idx="5608" formatCode="General">
                  <c:v>-28.632160889377801</c:v>
                </c:pt>
                <c:pt idx="5609" formatCode="General">
                  <c:v>-28.647719296521899</c:v>
                </c:pt>
                <c:pt idx="5610" formatCode="General">
                  <c:v>-28.6632819239512</c:v>
                </c:pt>
                <c:pt idx="5611" formatCode="General">
                  <c:v>-28.678848771636702</c:v>
                </c:pt>
                <c:pt idx="5612" formatCode="General">
                  <c:v>-28.694419839549301</c:v>
                </c:pt>
                <c:pt idx="5613" formatCode="General">
                  <c:v>-28.7099951276602</c:v>
                </c:pt>
                <c:pt idx="5614" formatCode="General">
                  <c:v>-28.725574635940301</c:v>
                </c:pt>
                <c:pt idx="5615" formatCode="General">
                  <c:v>-28.7411583643607</c:v>
                </c:pt>
                <c:pt idx="5616" formatCode="General">
                  <c:v>-28.756746312892499</c:v>
                </c:pt>
                <c:pt idx="5617" formatCode="General">
                  <c:v>-28.772338481506701</c:v>
                </c:pt>
                <c:pt idx="5618" formatCode="General">
                  <c:v>-28.787934870174301</c:v>
                </c:pt>
                <c:pt idx="5619" formatCode="General">
                  <c:v>-28.8035354788666</c:v>
                </c:pt>
                <c:pt idx="5620" formatCode="General">
                  <c:v>-28.819140307554498</c:v>
                </c:pt>
                <c:pt idx="5621" formatCode="General">
                  <c:v>-28.834749356209102</c:v>
                </c:pt>
                <c:pt idx="5622" formatCode="General">
                  <c:v>-28.8503626248019</c:v>
                </c:pt>
                <c:pt idx="5623" formatCode="General">
                  <c:v>-28.865980113304801</c:v>
                </c:pt>
                <c:pt idx="5624" formatCode="General">
                  <c:v>-28.881601821689301</c:v>
                </c:pt>
                <c:pt idx="5625" formatCode="General">
                  <c:v>-28.897227749927399</c:v>
                </c:pt>
                <c:pt idx="5626" formatCode="General">
                  <c:v>-28.912857897990801</c:v>
                </c:pt>
                <c:pt idx="5627" formatCode="General">
                  <c:v>-28.928492265851101</c:v>
                </c:pt>
                <c:pt idx="5628" formatCode="General">
                  <c:v>-28.9441308534802</c:v>
                </c:pt>
                <c:pt idx="5629" formatCode="General">
                  <c:v>-28.959773660849802</c:v>
                </c:pt>
                <c:pt idx="5630" formatCode="General">
                  <c:v>-28.975420687931599</c:v>
                </c:pt>
                <c:pt idx="5631" formatCode="General">
                  <c:v>-28.991071934697398</c:v>
                </c:pt>
                <c:pt idx="5632" formatCode="General">
                  <c:v>-29.006727401118798</c:v>
                </c:pt>
                <c:pt idx="5633" formatCode="General">
                  <c:v>-29.022387087167701</c:v>
                </c:pt>
                <c:pt idx="5634" formatCode="General">
                  <c:v>-29.038050992815599</c:v>
                </c:pt>
                <c:pt idx="5635" formatCode="General">
                  <c:v>-29.053719118034302</c:v>
                </c:pt>
                <c:pt idx="5636" formatCode="General">
                  <c:v>-29.069391462795501</c:v>
                </c:pt>
                <c:pt idx="5637" formatCode="General">
                  <c:v>-29.085068027070999</c:v>
                </c:pt>
                <c:pt idx="5638" formatCode="General">
                  <c:v>-29.100748810832201</c:v>
                </c:pt>
                <c:pt idx="5639" formatCode="General">
                  <c:v>-29.116433814051099</c:v>
                </c:pt>
                <c:pt idx="5640" formatCode="General">
                  <c:v>-29.132123036699099</c:v>
                </c:pt>
                <c:pt idx="5641" formatCode="General">
                  <c:v>-29.147816478748101</c:v>
                </c:pt>
                <c:pt idx="5642" formatCode="General">
                  <c:v>-29.163514140169699</c:v>
                </c:pt>
                <c:pt idx="5643" formatCode="General">
                  <c:v>-29.179216020935801</c:v>
                </c:pt>
                <c:pt idx="5644" formatCode="General">
                  <c:v>-29.194922121018202</c:v>
                </c:pt>
                <c:pt idx="5645" formatCode="General">
                  <c:v>-29.210632440388601</c:v>
                </c:pt>
                <c:pt idx="5646" formatCode="General">
                  <c:v>-29.2263469790188</c:v>
                </c:pt>
                <c:pt idx="5647" formatCode="General">
                  <c:v>-29.242065736881099</c:v>
                </c:pt>
                <c:pt idx="5648" formatCode="General">
                  <c:v>-29.257788713947999</c:v>
                </c:pt>
                <c:pt idx="5649" formatCode="General">
                  <c:v>-29.273515910191499</c:v>
                </c:pt>
                <c:pt idx="5650" formatCode="General">
                  <c:v>-29.289247325584</c:v>
                </c:pt>
                <c:pt idx="5651" formatCode="General">
                  <c:v>-29.304982960097501</c:v>
                </c:pt>
                <c:pt idx="5652" formatCode="General">
                  <c:v>-29.320722813703899</c:v>
                </c:pt>
                <c:pt idx="5653" formatCode="General">
                  <c:v>-29.336466886374499</c:v>
                </c:pt>
                <c:pt idx="5654" formatCode="General">
                  <c:v>-29.352215178080701</c:v>
                </c:pt>
                <c:pt idx="5655" formatCode="General">
                  <c:v>-29.367967688793801</c:v>
                </c:pt>
                <c:pt idx="5656" formatCode="General">
                  <c:v>-29.3837244184848</c:v>
                </c:pt>
                <c:pt idx="5657" formatCode="General">
                  <c:v>-29.399485367124701</c:v>
                </c:pt>
                <c:pt idx="5658" formatCode="General">
                  <c:v>-29.415250534684599</c:v>
                </c:pt>
                <c:pt idx="5659" formatCode="General">
                  <c:v>-29.431019921135199</c:v>
                </c:pt>
                <c:pt idx="5660" formatCode="General">
                  <c:v>-29.446793526447099</c:v>
                </c:pt>
                <c:pt idx="5661" formatCode="General">
                  <c:v>-29.462571350590999</c:v>
                </c:pt>
                <c:pt idx="5662" formatCode="General">
                  <c:v>-29.4783533935374</c:v>
                </c:pt>
                <c:pt idx="5663" formatCode="General">
                  <c:v>-29.494139655256699</c:v>
                </c:pt>
                <c:pt idx="5664" formatCode="General">
                  <c:v>-29.509930135719099</c:v>
                </c:pt>
                <c:pt idx="5665" formatCode="General">
                  <c:v>-29.525724834894799</c:v>
                </c:pt>
                <c:pt idx="5666" formatCode="General">
                  <c:v>-29.5415237527538</c:v>
                </c:pt>
                <c:pt idx="5667" formatCode="General">
                  <c:v>-29.5573268892662</c:v>
                </c:pt>
                <c:pt idx="5668" formatCode="General">
                  <c:v>-29.5731342444017</c:v>
                </c:pt>
                <c:pt idx="5669" formatCode="General">
                  <c:v>-29.588945818130199</c:v>
                </c:pt>
                <c:pt idx="5670" formatCode="General">
                  <c:v>-29.604761610420901</c:v>
                </c:pt>
                <c:pt idx="5671" formatCode="General">
                  <c:v>-29.6205816212426</c:v>
                </c:pt>
                <c:pt idx="5672" formatCode="General">
                  <c:v>-29.636405850564199</c:v>
                </c:pt>
                <c:pt idx="5673" formatCode="General">
                  <c:v>-29.6522342983545</c:v>
                </c:pt>
                <c:pt idx="5674" formatCode="General">
                  <c:v>-29.668066964582401</c:v>
                </c:pt>
                <c:pt idx="5675" formatCode="General">
                  <c:v>-29.683903849216801</c:v>
                </c:pt>
                <c:pt idx="5676" formatCode="General">
                  <c:v>-29.699744952226801</c:v>
                </c:pt>
                <c:pt idx="5677" formatCode="General">
                  <c:v>-29.715590273581299</c:v>
                </c:pt>
                <c:pt idx="5678" formatCode="General">
                  <c:v>-29.731439813249398</c:v>
                </c:pt>
                <c:pt idx="5679" formatCode="General">
                  <c:v>-29.747293571200299</c:v>
                </c:pt>
                <c:pt idx="5680" formatCode="General">
                  <c:v>-29.763151547403101</c:v>
                </c:pt>
                <c:pt idx="5681" formatCode="General">
                  <c:v>-29.779013741827299</c:v>
                </c:pt>
                <c:pt idx="5682" formatCode="General">
                  <c:v>-29.794880154443401</c:v>
                </c:pt>
                <c:pt idx="5683" formatCode="General">
                  <c:v>-29.8107507852223</c:v>
                </c:pt>
                <c:pt idx="5684" formatCode="General">
                  <c:v>-29.826625634134899</c:v>
                </c:pt>
                <c:pt idx="5685" formatCode="General">
                  <c:v>-29.842504701152301</c:v>
                </c:pt>
                <c:pt idx="5686" formatCode="General">
                  <c:v>-29.8583879862454</c:v>
                </c:pt>
                <c:pt idx="5687" formatCode="General">
                  <c:v>-29.874275489385202</c:v>
                </c:pt>
                <c:pt idx="5688" formatCode="General">
                  <c:v>-29.8901672105427</c:v>
                </c:pt>
                <c:pt idx="5689" formatCode="General">
                  <c:v>-29.9060631496891</c:v>
                </c:pt>
                <c:pt idx="5690" formatCode="General">
                  <c:v>-29.921963306795401</c:v>
                </c:pt>
                <c:pt idx="5691" formatCode="General">
                  <c:v>-29.937867681832898</c:v>
                </c:pt>
                <c:pt idx="5692" formatCode="General">
                  <c:v>-29.953776274772501</c:v>
                </c:pt>
                <c:pt idx="5693" formatCode="General">
                  <c:v>-29.9696890855856</c:v>
                </c:pt>
                <c:pt idx="5694" formatCode="General">
                  <c:v>-29.985606114243001</c:v>
                </c:pt>
                <c:pt idx="5695" formatCode="General">
                  <c:v>-30.001527360714402</c:v>
                </c:pt>
                <c:pt idx="5696" formatCode="General">
                  <c:v>-30.017452824968402</c:v>
                </c:pt>
                <c:pt idx="5697" formatCode="General">
                  <c:v>-30.033382506973599</c:v>
                </c:pt>
                <c:pt idx="5698" formatCode="General">
                  <c:v>-30.049316406698601</c:v>
                </c:pt>
                <c:pt idx="5699" formatCode="General">
                  <c:v>-30.065254524111801</c:v>
                </c:pt>
                <c:pt idx="5700" formatCode="General">
                  <c:v>-30.081196859181698</c:v>
                </c:pt>
                <c:pt idx="5701" formatCode="General">
                  <c:v>-30.097143411876502</c:v>
                </c:pt>
                <c:pt idx="5702" formatCode="General">
                  <c:v>-30.113094182164499</c:v>
                </c:pt>
                <c:pt idx="5703" formatCode="General">
                  <c:v>-30.129049170014</c:v>
                </c:pt>
                <c:pt idx="5704" formatCode="General">
                  <c:v>-30.145008375393001</c:v>
                </c:pt>
                <c:pt idx="5705" formatCode="General">
                  <c:v>-30.1609717982695</c:v>
                </c:pt>
                <c:pt idx="5706" formatCode="General">
                  <c:v>-30.176939438611601</c:v>
                </c:pt>
                <c:pt idx="5707" formatCode="General">
                  <c:v>-30.192911296387202</c:v>
                </c:pt>
                <c:pt idx="5708" formatCode="General">
                  <c:v>-30.208887371564</c:v>
                </c:pt>
                <c:pt idx="5709" formatCode="General">
                  <c:v>-30.224867664109901</c:v>
                </c:pt>
                <c:pt idx="5710" formatCode="General">
                  <c:v>-30.240852173992501</c:v>
                </c:pt>
                <c:pt idx="5711" formatCode="General">
                  <c:v>-30.256840901179501</c:v>
                </c:pt>
                <c:pt idx="5712" formatCode="General">
                  <c:v>-30.272833845638299</c:v>
                </c:pt>
                <c:pt idx="5713" formatCode="General">
                  <c:v>-30.288831007336501</c:v>
                </c:pt>
                <c:pt idx="5714" formatCode="General">
                  <c:v>-30.3048323862415</c:v>
                </c:pt>
                <c:pt idx="5715" formatCode="General">
                  <c:v>-30.320837982320601</c:v>
                </c:pt>
                <c:pt idx="5716" formatCode="General">
                  <c:v>-30.3368477955411</c:v>
                </c:pt>
                <c:pt idx="5717" formatCode="General">
                  <c:v>-30.3528618258702</c:v>
                </c:pt>
                <c:pt idx="5718" formatCode="General">
                  <c:v>-30.368880073275101</c:v>
                </c:pt>
                <c:pt idx="5719" formatCode="General">
                  <c:v>-30.3849025377232</c:v>
                </c:pt>
                <c:pt idx="5720" formatCode="General">
                  <c:v>-30.400929219180799</c:v>
                </c:pt>
                <c:pt idx="5721" formatCode="General">
                  <c:v>-30.416960117614199</c:v>
                </c:pt>
                <c:pt idx="5722" formatCode="General">
                  <c:v>-30.432995232989398</c:v>
                </c:pt>
                <c:pt idx="5723" formatCode="General">
                  <c:v>-30.4490345652722</c:v>
                </c:pt>
                <c:pt idx="5724" formatCode="General">
                  <c:v>-30.4650781144287</c:v>
                </c:pt>
                <c:pt idx="5725" formatCode="General">
                  <c:v>-30.481125880424699</c:v>
                </c:pt>
                <c:pt idx="5726" formatCode="General">
                  <c:v>-30.497177863225801</c:v>
                </c:pt>
                <c:pt idx="5727" formatCode="General">
                  <c:v>-30.513234062798599</c:v>
                </c:pt>
                <c:pt idx="5728" formatCode="General">
                  <c:v>-30.529294479109801</c:v>
                </c:pt>
                <c:pt idx="5729" formatCode="General">
                  <c:v>-30.545359112126</c:v>
                </c:pt>
                <c:pt idx="5730" formatCode="General">
                  <c:v>-30.561427961813902</c:v>
                </c:pt>
                <c:pt idx="5731" formatCode="General">
                  <c:v>-30.5775010281398</c:v>
                </c:pt>
                <c:pt idx="5732" formatCode="General">
                  <c:v>-30.5935783110702</c:v>
                </c:pt>
                <c:pt idx="5733" formatCode="General">
                  <c:v>-30.609659810571401</c:v>
                </c:pt>
                <c:pt idx="5734" formatCode="General">
                  <c:v>-30.625745526609599</c:v>
                </c:pt>
                <c:pt idx="5735" formatCode="General">
                  <c:v>-30.641835459151</c:v>
                </c:pt>
                <c:pt idx="5736" formatCode="General">
                  <c:v>-30.657929608161702</c:v>
                </c:pt>
                <c:pt idx="5737" formatCode="General">
                  <c:v>-30.674027973607501</c:v>
                </c:pt>
                <c:pt idx="5738" formatCode="General">
                  <c:v>-30.690130555454399</c:v>
                </c:pt>
                <c:pt idx="5739" formatCode="General">
                  <c:v>-30.7062373536683</c:v>
                </c:pt>
                <c:pt idx="5740" formatCode="General">
                  <c:v>-30.722348368214799</c:v>
                </c:pt>
                <c:pt idx="5741" formatCode="General">
                  <c:v>-30.7384635990596</c:v>
                </c:pt>
                <c:pt idx="5742" formatCode="General">
                  <c:v>-30.7545830461682</c:v>
                </c:pt>
                <c:pt idx="5743" formatCode="General">
                  <c:v>-30.770706709506101</c:v>
                </c:pt>
                <c:pt idx="5744" formatCode="General">
                  <c:v>-30.786834589038701</c:v>
                </c:pt>
                <c:pt idx="5745" formatCode="General">
                  <c:v>-30.8029666847325</c:v>
                </c:pt>
                <c:pt idx="5746" formatCode="General">
                  <c:v>-30.819102996555799</c:v>
                </c:pt>
                <c:pt idx="5747" formatCode="General">
                  <c:v>-30.835243524477001</c:v>
                </c:pt>
                <c:pt idx="5748" formatCode="General">
                  <c:v>-30.851388268464799</c:v>
                </c:pt>
                <c:pt idx="5749" formatCode="General">
                  <c:v>-30.867537228487802</c:v>
                </c:pt>
                <c:pt idx="5750" formatCode="General">
                  <c:v>-30.883690404514599</c:v>
                </c:pt>
                <c:pt idx="5751" formatCode="General">
                  <c:v>-30.899847796513999</c:v>
                </c:pt>
                <c:pt idx="5752" formatCode="General">
                  <c:v>-30.916009404455799</c:v>
                </c:pt>
                <c:pt idx="5753" formatCode="General">
                  <c:v>-30.9321752283096</c:v>
                </c:pt>
                <c:pt idx="5754" formatCode="General">
                  <c:v>-30.948345268045198</c:v>
                </c:pt>
                <c:pt idx="5755" formatCode="General">
                  <c:v>-30.964519523632301</c:v>
                </c:pt>
                <c:pt idx="5756" formatCode="General">
                  <c:v>-30.980697995040501</c:v>
                </c:pt>
                <c:pt idx="5757" formatCode="General">
                  <c:v>-30.9968806822394</c:v>
                </c:pt>
                <c:pt idx="5758" formatCode="General">
                  <c:v>-31.013067585198499</c:v>
                </c:pt>
                <c:pt idx="5759" formatCode="General">
                  <c:v>-31.0292587038874</c:v>
                </c:pt>
                <c:pt idx="5760" formatCode="General">
                  <c:v>-31.045454038275501</c:v>
                </c:pt>
                <c:pt idx="5761" formatCode="General">
                  <c:v>-31.061653588332199</c:v>
                </c:pt>
                <c:pt idx="5762" formatCode="General">
                  <c:v>-31.077857354027</c:v>
                </c:pt>
                <c:pt idx="5763" formatCode="General">
                  <c:v>-31.094065335328999</c:v>
                </c:pt>
                <c:pt idx="5764" formatCode="General">
                  <c:v>-31.1102775322077</c:v>
                </c:pt>
                <c:pt idx="5765" formatCode="General">
                  <c:v>-31.126493944632202</c:v>
                </c:pt>
                <c:pt idx="5766" formatCode="General">
                  <c:v>-31.142714572571698</c:v>
                </c:pt>
                <c:pt idx="5767" formatCode="General">
                  <c:v>-31.158939415995398</c:v>
                </c:pt>
                <c:pt idx="5768" formatCode="General">
                  <c:v>-31.175168474872301</c:v>
                </c:pt>
                <c:pt idx="5769" formatCode="General">
                  <c:v>-31.191401749171501</c:v>
                </c:pt>
                <c:pt idx="5770" formatCode="General">
                  <c:v>-31.2076392388621</c:v>
                </c:pt>
                <c:pt idx="5771" formatCode="General">
                  <c:v>-31.223880943912299</c:v>
                </c:pt>
                <c:pt idx="5772" formatCode="General">
                  <c:v>-31.240126864288801</c:v>
                </c:pt>
                <c:pt idx="5773" formatCode="General">
                  <c:v>-31.256376999957801</c:v>
                </c:pt>
                <c:pt idx="5774" formatCode="General">
                  <c:v>-31.272631350885302</c:v>
                </c:pt>
                <c:pt idx="5775" formatCode="General">
                  <c:v>-31.288889917037299</c:v>
                </c:pt>
                <c:pt idx="5776" formatCode="General">
                  <c:v>-31.3051526983798</c:v>
                </c:pt>
                <c:pt idx="5777" formatCode="General">
                  <c:v>-31.321419694878699</c:v>
                </c:pt>
                <c:pt idx="5778" formatCode="General">
                  <c:v>-31.337690906499699</c:v>
                </c:pt>
                <c:pt idx="5779" formatCode="General">
                  <c:v>-31.3539663332086</c:v>
                </c:pt>
                <c:pt idx="5780" formatCode="General">
                  <c:v>-31.370245974971098</c:v>
                </c:pt>
                <c:pt idx="5781" formatCode="General">
                  <c:v>-31.386529831752799</c:v>
                </c:pt>
                <c:pt idx="5782" formatCode="General">
                  <c:v>-31.4028179035191</c:v>
                </c:pt>
                <c:pt idx="5783" formatCode="General">
                  <c:v>-31.4191101902356</c:v>
                </c:pt>
                <c:pt idx="5784" formatCode="General">
                  <c:v>-31.435406691867499</c:v>
                </c:pt>
                <c:pt idx="5785" formatCode="General">
                  <c:v>-31.451707408380301</c:v>
                </c:pt>
                <c:pt idx="5786" formatCode="General">
                  <c:v>-31.468012339739101</c:v>
                </c:pt>
                <c:pt idx="5787" formatCode="General">
                  <c:v>-31.484321485909</c:v>
                </c:pt>
                <c:pt idx="5788" formatCode="General">
                  <c:v>-31.5006348468551</c:v>
                </c:pt>
                <c:pt idx="5789" formatCode="General">
                  <c:v>-31.516952422541902</c:v>
                </c:pt>
                <c:pt idx="5790" formatCode="General">
                  <c:v>-31.533274212934401</c:v>
                </c:pt>
                <c:pt idx="5791" formatCode="General">
                  <c:v>-31.5496002179969</c:v>
                </c:pt>
                <c:pt idx="5792" formatCode="General">
                  <c:v>-31.565930437694</c:v>
                </c:pt>
                <c:pt idx="5793" formatCode="General">
                  <c:v>-31.582264871990098</c:v>
                </c:pt>
                <c:pt idx="5794" formatCode="General">
                  <c:v>-31.598603520849299</c:v>
                </c:pt>
                <c:pt idx="5795" formatCode="General">
                  <c:v>-31.6149463842359</c:v>
                </c:pt>
                <c:pt idx="5796" formatCode="General">
                  <c:v>-31.631293462113899</c:v>
                </c:pt>
                <c:pt idx="5797" formatCode="General">
                  <c:v>-31.647644754447199</c:v>
                </c:pt>
                <c:pt idx="5798" formatCode="General">
                  <c:v>-31.664000261199</c:v>
                </c:pt>
                <c:pt idx="5799" formatCode="General">
                  <c:v>-31.680359982331598</c:v>
                </c:pt>
                <c:pt idx="5800" formatCode="General">
                  <c:v>-31.696723917807599</c:v>
                </c:pt>
                <c:pt idx="5801" formatCode="General">
                  <c:v>-31.713092067589699</c:v>
                </c:pt>
                <c:pt idx="5802" formatCode="General">
                  <c:v>-31.7294644316408</c:v>
                </c:pt>
                <c:pt idx="5803" formatCode="General">
                  <c:v>-31.7458410099239</c:v>
                </c:pt>
                <c:pt idx="5804" formatCode="General">
                  <c:v>-31.762221802401999</c:v>
                </c:pt>
                <c:pt idx="5805" formatCode="General">
                  <c:v>-31.778606809038401</c:v>
                </c:pt>
                <c:pt idx="5806" formatCode="General">
                  <c:v>-31.7949960297966</c:v>
                </c:pt>
                <c:pt idx="5807" formatCode="General">
                  <c:v>-31.811389464640101</c:v>
                </c:pt>
                <c:pt idx="5808" formatCode="General">
                  <c:v>-31.827787113532601</c:v>
                </c:pt>
                <c:pt idx="5809" formatCode="General">
                  <c:v>-31.844188976437898</c:v>
                </c:pt>
                <c:pt idx="5810" formatCode="General">
                  <c:v>-31.860595053319798</c:v>
                </c:pt>
                <c:pt idx="5811" formatCode="General">
                  <c:v>-31.877005344141701</c:v>
                </c:pt>
                <c:pt idx="5812" formatCode="General">
                  <c:v>-31.893419848866799</c:v>
                </c:pt>
                <c:pt idx="5813" formatCode="General">
                  <c:v>-31.909838567458401</c:v>
                </c:pt>
                <c:pt idx="5814" formatCode="General">
                  <c:v>-31.926261499879899</c:v>
                </c:pt>
                <c:pt idx="5815" formatCode="General">
                  <c:v>-31.942688646094702</c:v>
                </c:pt>
                <c:pt idx="5816" formatCode="General">
                  <c:v>-31.9591200060662</c:v>
                </c:pt>
                <c:pt idx="5817" formatCode="General">
                  <c:v>-31.9755555797577</c:v>
                </c:pt>
                <c:pt idx="5818" formatCode="General">
                  <c:v>-31.991995367132901</c:v>
                </c:pt>
                <c:pt idx="5819" formatCode="General">
                  <c:v>-32.008439368155202</c:v>
                </c:pt>
                <c:pt idx="5820" formatCode="General">
                  <c:v>-32.024887582788203</c:v>
                </c:pt>
                <c:pt idx="5821" formatCode="General">
                  <c:v>-32.041340010995299</c:v>
                </c:pt>
                <c:pt idx="5822" formatCode="General">
                  <c:v>-32.0577966527404</c:v>
                </c:pt>
                <c:pt idx="5823" formatCode="General">
                  <c:v>-32.074257507987099</c:v>
                </c:pt>
                <c:pt idx="5824" formatCode="General">
                  <c:v>-32.090722576699598</c:v>
                </c:pt>
                <c:pt idx="5825" formatCode="General">
                  <c:v>-32.107191858842398</c:v>
                </c:pt>
                <c:pt idx="5826" formatCode="General">
                  <c:v>-32.123665354380002</c:v>
                </c:pt>
                <c:pt idx="5827" formatCode="General">
                  <c:v>-32.140143063276803</c:v>
                </c:pt>
                <c:pt idx="5828" formatCode="General">
                  <c:v>-32.156624985496997</c:v>
                </c:pt>
                <c:pt idx="5829" formatCode="General">
                  <c:v>-32.1731111210051</c:v>
                </c:pt>
                <c:pt idx="5830" formatCode="General">
                  <c:v>-32.1896014697653</c:v>
                </c:pt>
                <c:pt idx="5831" formatCode="General">
                  <c:v>-32.206096031741801</c:v>
                </c:pt>
                <c:pt idx="5832" formatCode="General">
                  <c:v>-32.222594806898996</c:v>
                </c:pt>
                <c:pt idx="5833" formatCode="General">
                  <c:v>-32.239097795200898</c:v>
                </c:pt>
                <c:pt idx="5834" formatCode="General">
                  <c:v>-32.255604996611702</c:v>
                </c:pt>
                <c:pt idx="5835" formatCode="General">
                  <c:v>-32.272116411095503</c:v>
                </c:pt>
                <c:pt idx="5836" formatCode="General">
                  <c:v>-32.288632038616498</c:v>
                </c:pt>
                <c:pt idx="5837" formatCode="General">
                  <c:v>-32.305151879138698</c:v>
                </c:pt>
                <c:pt idx="5838" formatCode="General">
                  <c:v>-32.321675932626199</c:v>
                </c:pt>
                <c:pt idx="5839" formatCode="General">
                  <c:v>-32.3382041990426</c:v>
                </c:pt>
                <c:pt idx="5840" formatCode="General">
                  <c:v>-32.354736678351301</c:v>
                </c:pt>
                <c:pt idx="5841" formatCode="General">
                  <c:v>-32.371273370515603</c:v>
                </c:pt>
                <c:pt idx="5842" formatCode="General">
                  <c:v>-32.387814275498002</c:v>
                </c:pt>
                <c:pt idx="5843" formatCode="General">
                  <c:v>-32.404359393261103</c:v>
                </c:pt>
                <c:pt idx="5844" formatCode="General">
                  <c:v>-32.420908723766999</c:v>
                </c:pt>
                <c:pt idx="5845" formatCode="General">
                  <c:v>-32.437462266977597</c:v>
                </c:pt>
                <c:pt idx="5846" formatCode="General">
                  <c:v>-32.454020022854401</c:v>
                </c:pt>
                <c:pt idx="5847" formatCode="General">
                  <c:v>-32.470581991358301</c:v>
                </c:pt>
                <c:pt idx="5848" formatCode="General">
                  <c:v>-32.487148172448897</c:v>
                </c:pt>
                <c:pt idx="5849" formatCode="General">
                  <c:v>-32.5037185660861</c:v>
                </c:pt>
                <c:pt idx="5850" formatCode="General">
                  <c:v>-32.5202931722297</c:v>
                </c:pt>
                <c:pt idx="5851" formatCode="General">
                  <c:v>-32.536871990839501</c:v>
                </c:pt>
                <c:pt idx="5852" formatCode="General">
                  <c:v>-32.5534550218756</c:v>
                </c:pt>
                <c:pt idx="5853" formatCode="General">
                  <c:v>-32.570042265298</c:v>
                </c:pt>
                <c:pt idx="5854" formatCode="General">
                  <c:v>-32.586633721066697</c:v>
                </c:pt>
                <c:pt idx="5855" formatCode="General">
                  <c:v>-32.603229389142101</c:v>
                </c:pt>
                <c:pt idx="5856" formatCode="General">
                  <c:v>-32.619829269484399</c:v>
                </c:pt>
                <c:pt idx="5857" formatCode="General">
                  <c:v>-32.6364333620539</c:v>
                </c:pt>
                <c:pt idx="5858" formatCode="General">
                  <c:v>-32.653041666811497</c:v>
                </c:pt>
                <c:pt idx="5859" formatCode="General">
                  <c:v>-32.669654183717803</c:v>
                </c:pt>
                <c:pt idx="5860" formatCode="General">
                  <c:v>-32.686270912733598</c:v>
                </c:pt>
                <c:pt idx="5861" formatCode="General">
                  <c:v>-32.702891853819203</c:v>
                </c:pt>
                <c:pt idx="5862" formatCode="General">
                  <c:v>-32.719517006935</c:v>
                </c:pt>
                <c:pt idx="5863" formatCode="General">
                  <c:v>-32.736146372041297</c:v>
                </c:pt>
                <c:pt idx="5864" formatCode="General">
                  <c:v>-32.752779949098098</c:v>
                </c:pt>
                <c:pt idx="5865" formatCode="General">
                  <c:v>-32.7694177380653</c:v>
                </c:pt>
                <c:pt idx="5866" formatCode="General">
                  <c:v>-32.7860597389028</c:v>
                </c:pt>
                <c:pt idx="5867" formatCode="General">
                  <c:v>-32.802705951570204</c:v>
                </c:pt>
                <c:pt idx="5868" formatCode="General">
                  <c:v>-32.819356376027102</c:v>
                </c:pt>
                <c:pt idx="5869" formatCode="General">
                  <c:v>-32.836011012232703</c:v>
                </c:pt>
                <c:pt idx="5870" formatCode="General">
                  <c:v>-32.852669860146896</c:v>
                </c:pt>
                <c:pt idx="5871" formatCode="General">
                  <c:v>-32.869332919731697</c:v>
                </c:pt>
                <c:pt idx="5872" formatCode="General">
                  <c:v>-32.886000190949403</c:v>
                </c:pt>
                <c:pt idx="5873" formatCode="General">
                  <c:v>-32.902671673762399</c:v>
                </c:pt>
                <c:pt idx="5874" formatCode="General">
                  <c:v>-32.919347368132797</c:v>
                </c:pt>
                <c:pt idx="5875" formatCode="General">
                  <c:v>-32.9360272740225</c:v>
                </c:pt>
                <c:pt idx="5876" formatCode="General">
                  <c:v>-32.952711391393002</c:v>
                </c:pt>
                <c:pt idx="5877" formatCode="General">
                  <c:v>-32.969399720206098</c:v>
                </c:pt>
                <c:pt idx="5878" formatCode="General">
                  <c:v>-32.986092260422801</c:v>
                </c:pt>
                <c:pt idx="5879" formatCode="General">
                  <c:v>-33.002789012004499</c:v>
                </c:pt>
                <c:pt idx="5880" formatCode="General">
                  <c:v>-33.019489974911799</c:v>
                </c:pt>
                <c:pt idx="5881" formatCode="General">
                  <c:v>-33.036195149105701</c:v>
                </c:pt>
                <c:pt idx="5882" formatCode="General">
                  <c:v>-33.0529045345464</c:v>
                </c:pt>
                <c:pt idx="5883" formatCode="General">
                  <c:v>-33.069618131194503</c:v>
                </c:pt>
                <c:pt idx="5884" formatCode="General">
                  <c:v>-33.086335939009999</c:v>
                </c:pt>
                <c:pt idx="5885" formatCode="General">
                  <c:v>-33.103057957953503</c:v>
                </c:pt>
                <c:pt idx="5886" formatCode="General">
                  <c:v>-33.119784187986703</c:v>
                </c:pt>
                <c:pt idx="5887" formatCode="General">
                  <c:v>-33.1365146290712</c:v>
                </c:pt>
                <c:pt idx="5888" formatCode="General">
                  <c:v>-33.153249281168499</c:v>
                </c:pt>
                <c:pt idx="5889" formatCode="General">
                  <c:v>-33.169988144239497</c:v>
                </c:pt>
                <c:pt idx="5890" formatCode="General">
                  <c:v>-33.186731218245001</c:v>
                </c:pt>
                <c:pt idx="5891" formatCode="General">
                  <c:v>-33.203478503145497</c:v>
                </c:pt>
                <c:pt idx="5892" formatCode="General">
                  <c:v>-33.220229998901097</c:v>
                </c:pt>
                <c:pt idx="5893" formatCode="General">
                  <c:v>-33.236985705471703</c:v>
                </c:pt>
                <c:pt idx="5894" formatCode="General">
                  <c:v>-33.253745622816702</c:v>
                </c:pt>
                <c:pt idx="5895" formatCode="General">
                  <c:v>-33.270509750893503</c:v>
                </c:pt>
                <c:pt idx="5896" formatCode="General">
                  <c:v>-33.287278089657001</c:v>
                </c:pt>
                <c:pt idx="5897" formatCode="General">
                  <c:v>-33.304050639062197</c:v>
                </c:pt>
                <c:pt idx="5898" formatCode="General">
                  <c:v>-33.320827399064299</c:v>
                </c:pt>
                <c:pt idx="5899" formatCode="General">
                  <c:v>-33.337608369618302</c:v>
                </c:pt>
                <c:pt idx="5900" formatCode="General">
                  <c:v>-33.354393550679603</c:v>
                </c:pt>
                <c:pt idx="5901" formatCode="General">
                  <c:v>-33.371182942203703</c:v>
                </c:pt>
                <c:pt idx="5902" formatCode="General">
                  <c:v>-33.3879765441459</c:v>
                </c:pt>
                <c:pt idx="5903" formatCode="General">
                  <c:v>-33.404774356461999</c:v>
                </c:pt>
                <c:pt idx="5904" formatCode="General">
                  <c:v>-33.421576379107499</c:v>
                </c:pt>
                <c:pt idx="5905" formatCode="General">
                  <c:v>-33.438382612038303</c:v>
                </c:pt>
                <c:pt idx="5906" formatCode="General">
                  <c:v>-33.455193055210202</c:v>
                </c:pt>
                <c:pt idx="5907" formatCode="General">
                  <c:v>-33.472007708579703</c:v>
                </c:pt>
                <c:pt idx="5908" formatCode="General">
                  <c:v>-33.4888265721031</c:v>
                </c:pt>
                <c:pt idx="5909" formatCode="General">
                  <c:v>-33.505649645737101</c:v>
                </c:pt>
                <c:pt idx="5910" formatCode="General">
                  <c:v>-33.522476929438298</c:v>
                </c:pt>
                <c:pt idx="5911" formatCode="General">
                  <c:v>-33.539308423163298</c:v>
                </c:pt>
                <c:pt idx="5912" formatCode="General">
                  <c:v>-33.556144126869</c:v>
                </c:pt>
                <c:pt idx="5913" formatCode="General">
                  <c:v>-33.572984040512203</c:v>
                </c:pt>
                <c:pt idx="5914" formatCode="General">
                  <c:v>-33.589828164049699</c:v>
                </c:pt>
                <c:pt idx="5915" formatCode="General">
                  <c:v>-33.606676497438499</c:v>
                </c:pt>
                <c:pt idx="5916" formatCode="General">
                  <c:v>-33.623529040635603</c:v>
                </c:pt>
                <c:pt idx="5917" formatCode="General">
                  <c:v>-33.640385793598199</c:v>
                </c:pt>
                <c:pt idx="5918" formatCode="General">
                  <c:v>-33.6572467562833</c:v>
                </c:pt>
                <c:pt idx="5919" formatCode="General">
                  <c:v>-33.674111928648102</c:v>
                </c:pt>
                <c:pt idx="5920" formatCode="General">
                  <c:v>-33.690981310650102</c:v>
                </c:pt>
                <c:pt idx="5921" formatCode="General">
                  <c:v>-33.707854902247597</c:v>
                </c:pt>
                <c:pt idx="5922" formatCode="General">
                  <c:v>-33.724732703400001</c:v>
                </c:pt>
                <c:pt idx="5923" formatCode="General">
                  <c:v>-33.741614714066401</c:v>
                </c:pt>
                <c:pt idx="5924" formatCode="General">
                  <c:v>-33.758500934205799</c:v>
                </c:pt>
                <c:pt idx="5925" formatCode="General">
                  <c:v>-33.775391363777103</c:v>
                </c:pt>
                <c:pt idx="5926" formatCode="General">
                  <c:v>-33.792286002739203</c:v>
                </c:pt>
                <c:pt idx="5927" formatCode="General">
                  <c:v>-33.8091848510497</c:v>
                </c:pt>
                <c:pt idx="5928" formatCode="General">
                  <c:v>-33.826087908664597</c:v>
                </c:pt>
                <c:pt idx="5929" formatCode="General">
                  <c:v>-33.842995175538903</c:v>
                </c:pt>
                <c:pt idx="5930" formatCode="General">
                  <c:v>-33.859906651627902</c:v>
                </c:pt>
                <c:pt idx="5931" formatCode="General">
                  <c:v>-33.876822336886299</c:v>
                </c:pt>
                <c:pt idx="5932" formatCode="General">
                  <c:v>-33.893742231269101</c:v>
                </c:pt>
                <c:pt idx="5933" formatCode="General">
                  <c:v>-33.910666334730898</c:v>
                </c:pt>
                <c:pt idx="5934" formatCode="General">
                  <c:v>-33.927594647225902</c:v>
                </c:pt>
                <c:pt idx="5935" formatCode="General">
                  <c:v>-33.944527168708703</c:v>
                </c:pt>
                <c:pt idx="5936" formatCode="General">
                  <c:v>-33.9614638991333</c:v>
                </c:pt>
                <c:pt idx="5937" formatCode="General">
                  <c:v>-33.978404838453599</c:v>
                </c:pt>
                <c:pt idx="5938" formatCode="General">
                  <c:v>-33.995349986623502</c:v>
                </c:pt>
                <c:pt idx="5939" formatCode="General">
                  <c:v>-34.012299343596702</c:v>
                </c:pt>
                <c:pt idx="5940" formatCode="General">
                  <c:v>-34.029252909326601</c:v>
                </c:pt>
                <c:pt idx="5941" formatCode="General">
                  <c:v>-34.046210683766603</c:v>
                </c:pt>
                <c:pt idx="5942" formatCode="General">
                  <c:v>-34.063172666869797</c:v>
                </c:pt>
                <c:pt idx="5943" formatCode="General">
                  <c:v>-34.080138858589301</c:v>
                </c:pt>
                <c:pt idx="5944" formatCode="General">
                  <c:v>-34.0971092588779</c:v>
                </c:pt>
                <c:pt idx="5945" formatCode="General">
                  <c:v>-34.114083867688201</c:v>
                </c:pt>
                <c:pt idx="5946" formatCode="General">
                  <c:v>-34.131062684972903</c:v>
                </c:pt>
                <c:pt idx="5947" formatCode="General">
                  <c:v>-34.1480457106844</c:v>
                </c:pt>
                <c:pt idx="5948" formatCode="General">
                  <c:v>-34.165032944774701</c:v>
                </c:pt>
                <c:pt idx="5949" formatCode="General">
                  <c:v>-34.182024387196002</c:v>
                </c:pt>
                <c:pt idx="5950" formatCode="General">
                  <c:v>-34.199020037900702</c:v>
                </c:pt>
                <c:pt idx="5951" formatCode="General">
                  <c:v>-34.216019896842802</c:v>
                </c:pt>
                <c:pt idx="5952" formatCode="General">
                  <c:v>-34.233023963976798</c:v>
                </c:pt>
                <c:pt idx="5953" formatCode="General">
                  <c:v>-34.250032239256903</c:v>
                </c:pt>
                <c:pt idx="5954" formatCode="General">
                  <c:v>-34.267044722637699</c:v>
                </c:pt>
                <c:pt idx="5955" formatCode="General">
                  <c:v>-34.284061414073399</c:v>
                </c:pt>
                <c:pt idx="5956" formatCode="General">
                  <c:v>-34.301082313518499</c:v>
                </c:pt>
                <c:pt idx="5957" formatCode="General">
                  <c:v>-34.318107420926403</c:v>
                </c:pt>
                <c:pt idx="5958" formatCode="General">
                  <c:v>-34.3351367362499</c:v>
                </c:pt>
                <c:pt idx="5959" formatCode="General">
                  <c:v>-34.352170259441699</c:v>
                </c:pt>
                <c:pt idx="5960" formatCode="General">
                  <c:v>-34.369207990454399</c:v>
                </c:pt>
                <c:pt idx="5961" formatCode="General">
                  <c:v>-34.386249929240599</c:v>
                </c:pt>
                <c:pt idx="5962" formatCode="General">
                  <c:v>-34.4032960757526</c:v>
                </c:pt>
                <c:pt idx="5963" formatCode="General">
                  <c:v>-34.420346429942903</c:v>
                </c:pt>
                <c:pt idx="5964" formatCode="General">
                  <c:v>-34.437400991763802</c:v>
                </c:pt>
                <c:pt idx="5965" formatCode="General">
                  <c:v>-34.454459761167399</c:v>
                </c:pt>
                <c:pt idx="5966" formatCode="General">
                  <c:v>-34.471522738106003</c:v>
                </c:pt>
                <c:pt idx="5967" formatCode="General">
                  <c:v>-34.488589922531602</c:v>
                </c:pt>
                <c:pt idx="5968" formatCode="General">
                  <c:v>-34.5056613143962</c:v>
                </c:pt>
                <c:pt idx="5969" formatCode="General">
                  <c:v>-34.522736913651599</c:v>
                </c:pt>
                <c:pt idx="5970" formatCode="General">
                  <c:v>-34.539816720249902</c:v>
                </c:pt>
                <c:pt idx="5971" formatCode="General">
                  <c:v>-34.556900734142602</c:v>
                </c:pt>
                <c:pt idx="5972" formatCode="General">
                  <c:v>-34.5739889552815</c:v>
                </c:pt>
                <c:pt idx="5973" formatCode="General">
                  <c:v>-34.591081383618203</c:v>
                </c:pt>
                <c:pt idx="5974" formatCode="General">
                  <c:v>-34.608178019104201</c:v>
                </c:pt>
                <c:pt idx="5975" formatCode="General">
                  <c:v>-34.625278861691001</c:v>
                </c:pt>
                <c:pt idx="5976" formatCode="General">
                  <c:v>-34.642383911330299</c:v>
                </c:pt>
                <c:pt idx="5977" formatCode="General">
                  <c:v>-34.659493167974901</c:v>
                </c:pt>
                <c:pt idx="5978" formatCode="General">
                  <c:v>-34.6766066315773</c:v>
                </c:pt>
                <c:pt idx="5979" formatCode="General">
                  <c:v>-34.693724302090203</c:v>
                </c:pt>
                <c:pt idx="5980" formatCode="General">
                  <c:v>-34.710846179465896</c:v>
                </c:pt>
                <c:pt idx="5981" formatCode="General">
                  <c:v>-34.727972263656902</c:v>
                </c:pt>
                <c:pt idx="5982" formatCode="General">
                  <c:v>-34.745102554615102</c:v>
                </c:pt>
                <c:pt idx="5983" formatCode="General">
                  <c:v>-34.762237052292797</c:v>
                </c:pt>
                <c:pt idx="5984" formatCode="General">
                  <c:v>-34.779375756641898</c:v>
                </c:pt>
                <c:pt idx="5985" formatCode="General">
                  <c:v>-34.796518667614102</c:v>
                </c:pt>
                <c:pt idx="5986" formatCode="General">
                  <c:v>-34.813665785160403</c:v>
                </c:pt>
                <c:pt idx="5987" formatCode="General">
                  <c:v>-34.830817109227802</c:v>
                </c:pt>
                <c:pt idx="5988" formatCode="General">
                  <c:v>-34.8479726397617</c:v>
                </c:pt>
                <c:pt idx="5989" formatCode="General">
                  <c:v>-34.8651323767075</c:v>
                </c:pt>
                <c:pt idx="5990" formatCode="General">
                  <c:v>-34.882296320010198</c:v>
                </c:pt>
                <c:pt idx="5991" formatCode="General">
                  <c:v>-34.899464469614699</c:v>
                </c:pt>
                <c:pt idx="5992" formatCode="General">
                  <c:v>-34.916636825465503</c:v>
                </c:pt>
                <c:pt idx="5993" formatCode="General">
                  <c:v>-34.9338133875072</c:v>
                </c:pt>
                <c:pt idx="5994" formatCode="General">
                  <c:v>-34.950994155683802</c:v>
                </c:pt>
                <c:pt idx="5995" formatCode="General">
                  <c:v>-34.968179129939401</c:v>
                </c:pt>
                <c:pt idx="5996" formatCode="General">
                  <c:v>-34.985368310217801</c:v>
                </c:pt>
                <c:pt idx="5997" formatCode="General">
                  <c:v>-35.0025616964625</c:v>
                </c:pt>
                <c:pt idx="5998" formatCode="General">
                  <c:v>-35.019759288616797</c:v>
                </c:pt>
                <c:pt idx="5999" formatCode="General">
                  <c:v>-35.036961086623201</c:v>
                </c:pt>
                <c:pt idx="6000" formatCode="General">
                  <c:v>-35.054167090420798</c:v>
                </c:pt>
                <c:pt idx="6001" formatCode="General">
                  <c:v>-35.071377299947599</c:v>
                </c:pt>
                <c:pt idx="6002" formatCode="General">
                  <c:v>-35.088591715141703</c:v>
                </c:pt>
                <c:pt idx="6003" formatCode="General">
                  <c:v>-35.105810335941499</c:v>
                </c:pt>
                <c:pt idx="6004" formatCode="General">
                  <c:v>-35.123033162285303</c:v>
                </c:pt>
                <c:pt idx="6005" formatCode="General">
                  <c:v>-35.140260194111697</c:v>
                </c:pt>
                <c:pt idx="6006" formatCode="General">
                  <c:v>-35.157491431359297</c:v>
                </c:pt>
                <c:pt idx="6007" formatCode="General">
                  <c:v>-35.174726873966797</c:v>
                </c:pt>
                <c:pt idx="6008" formatCode="General">
                  <c:v>-35.191966521873297</c:v>
                </c:pt>
                <c:pt idx="6009" formatCode="General">
                  <c:v>-35.209210375017797</c:v>
                </c:pt>
                <c:pt idx="6010" formatCode="General">
                  <c:v>-35.226458433339303</c:v>
                </c:pt>
                <c:pt idx="6011" formatCode="General">
                  <c:v>-35.2437106967772</c:v>
                </c:pt>
                <c:pt idx="6012" formatCode="General">
                  <c:v>-35.260967165270998</c:v>
                </c:pt>
                <c:pt idx="6013" formatCode="General">
                  <c:v>-35.278227838760003</c:v>
                </c:pt>
                <c:pt idx="6014" formatCode="General">
                  <c:v>-35.295492717184104</c:v>
                </c:pt>
                <c:pt idx="6015" formatCode="General">
                  <c:v>-35.312761800483003</c:v>
                </c:pt>
                <c:pt idx="6016" formatCode="General">
                  <c:v>-35.330035088596702</c:v>
                </c:pt>
                <c:pt idx="6017" formatCode="General">
                  <c:v>-35.347312581465097</c:v>
                </c:pt>
                <c:pt idx="6018" formatCode="General">
                  <c:v>-35.364594279028502</c:v>
                </c:pt>
                <c:pt idx="6019" formatCode="General">
                  <c:v>-35.381880181235999</c:v>
                </c:pt>
                <c:pt idx="6020" formatCode="General">
                  <c:v>-35.399170288046001</c:v>
                </c:pt>
                <c:pt idx="6021" formatCode="General">
                  <c:v>-35.416464599416102</c:v>
                </c:pt>
                <c:pt idx="6022" formatCode="General">
                  <c:v>-35.4337631153034</c:v>
                </c:pt>
                <c:pt idx="6023" formatCode="General">
                  <c:v>-35.451065835664899</c:v>
                </c:pt>
                <c:pt idx="6024" formatCode="General">
                  <c:v>-35.4683727604571</c:v>
                </c:pt>
                <c:pt idx="6025" formatCode="General">
                  <c:v>-35.485683889636199</c:v>
                </c:pt>
                <c:pt idx="6026" formatCode="General">
                  <c:v>-35.502999223158298</c:v>
                </c:pt>
                <c:pt idx="6027" formatCode="General">
                  <c:v>-35.520318760979002</c:v>
                </c:pt>
                <c:pt idx="6028" formatCode="General">
                  <c:v>-35.537642503053704</c:v>
                </c:pt>
                <c:pt idx="6029" formatCode="General">
                  <c:v>-35.554970449337397</c:v>
                </c:pt>
                <c:pt idx="6030" formatCode="General">
                  <c:v>-35.572302599784898</c:v>
                </c:pt>
                <c:pt idx="6031" formatCode="General">
                  <c:v>-35.589638954350697</c:v>
                </c:pt>
                <c:pt idx="6032" formatCode="General">
                  <c:v>-35.606979512988801</c:v>
                </c:pt>
                <c:pt idx="6033" formatCode="General">
                  <c:v>-35.624324275653201</c:v>
                </c:pt>
                <c:pt idx="6034" formatCode="General">
                  <c:v>-35.641673242297301</c:v>
                </c:pt>
                <c:pt idx="6035" formatCode="General">
                  <c:v>-35.659026412874297</c:v>
                </c:pt>
                <c:pt idx="6036" formatCode="General">
                  <c:v>-35.676383787337301</c:v>
                </c:pt>
                <c:pt idx="6037" formatCode="General">
                  <c:v>-35.693745365638797</c:v>
                </c:pt>
                <c:pt idx="6038" formatCode="General">
                  <c:v>-35.711111147731103</c:v>
                </c:pt>
                <c:pt idx="6039" formatCode="General">
                  <c:v>-35.728481133566198</c:v>
                </c:pt>
                <c:pt idx="6040" formatCode="General">
                  <c:v>-35.745855323095903</c:v>
                </c:pt>
                <c:pt idx="6041" formatCode="General">
                  <c:v>-35.7632337162715</c:v>
                </c:pt>
                <c:pt idx="6042" formatCode="General">
                  <c:v>-35.7806163130439</c:v>
                </c:pt>
                <c:pt idx="6043" formatCode="General">
                  <c:v>-35.798003113360103</c:v>
                </c:pt>
                <c:pt idx="6044" formatCode="General">
                  <c:v>-35.815394117164203</c:v>
                </c:pt>
                <c:pt idx="6045" formatCode="General">
                  <c:v>-35.832789324399997</c:v>
                </c:pt>
                <c:pt idx="6046" formatCode="General">
                  <c:v>-35.850188735009098</c:v>
                </c:pt>
                <c:pt idx="6047" formatCode="General">
                  <c:v>-35.867592348931304</c:v>
                </c:pt>
                <c:pt idx="6048" formatCode="General">
                  <c:v>-35.885000166106003</c:v>
                </c:pt>
                <c:pt idx="6049" formatCode="General">
                  <c:v>-35.902412186473001</c:v>
                </c:pt>
                <c:pt idx="6050" formatCode="General">
                  <c:v>-35.9198284099717</c:v>
                </c:pt>
                <c:pt idx="6051" formatCode="General">
                  <c:v>-35.937248836541599</c:v>
                </c:pt>
                <c:pt idx="6052" formatCode="General">
                  <c:v>-35.954673466122102</c:v>
                </c:pt>
                <c:pt idx="6053" formatCode="General">
                  <c:v>-35.972102298652501</c:v>
                </c:pt>
                <c:pt idx="6054" formatCode="General">
                  <c:v>-35.989535334072201</c:v>
                </c:pt>
                <c:pt idx="6055" formatCode="General">
                  <c:v>-36.0069725723205</c:v>
                </c:pt>
                <c:pt idx="6056" formatCode="General">
                  <c:v>-36.024414013336497</c:v>
                </c:pt>
                <c:pt idx="6057" formatCode="General">
                  <c:v>-36.041859657059298</c:v>
                </c:pt>
                <c:pt idx="6058" formatCode="General">
                  <c:v>-36.059309503428203</c:v>
                </c:pt>
                <c:pt idx="6059" formatCode="General">
                  <c:v>-36.076763552382097</c:v>
                </c:pt>
                <c:pt idx="6060" formatCode="General">
                  <c:v>-36.094221803860101</c:v>
                </c:pt>
                <c:pt idx="6061" formatCode="General">
                  <c:v>-36.111684257801002</c:v>
                </c:pt>
                <c:pt idx="6062" formatCode="General">
                  <c:v>-36.1291509141438</c:v>
                </c:pt>
                <c:pt idx="6063" formatCode="General">
                  <c:v>-36.146621772827203</c:v>
                </c:pt>
                <c:pt idx="6064" formatCode="General">
                  <c:v>-36.164096833790197</c:v>
                </c:pt>
                <c:pt idx="6065" formatCode="General">
                  <c:v>-36.181576096971298</c:v>
                </c:pt>
                <c:pt idx="6066" formatCode="General">
                  <c:v>-36.199059562309401</c:v>
                </c:pt>
                <c:pt idx="6067" formatCode="General">
                  <c:v>-36.216547229742901</c:v>
                </c:pt>
                <c:pt idx="6068" formatCode="General">
                  <c:v>-36.2340390992102</c:v>
                </c:pt>
                <c:pt idx="6069" formatCode="General">
                  <c:v>-36.251535170644502</c:v>
                </c:pt>
                <c:pt idx="6070" formatCode="General">
                  <c:v>-36.2690354439749</c:v>
                </c:pt>
                <c:pt idx="6071" formatCode="General">
                  <c:v>-36.286539919129801</c:v>
                </c:pt>
                <c:pt idx="6072" formatCode="General">
                  <c:v>-36.304048596037198</c:v>
                </c:pt>
                <c:pt idx="6073" formatCode="General">
                  <c:v>-36.321561474624801</c:v>
                </c:pt>
                <c:pt idx="6074" formatCode="General">
                  <c:v>-36.339078554819501</c:v>
                </c:pt>
                <c:pt idx="6075" formatCode="General">
                  <c:v>-36.356599836548</c:v>
                </c:pt>
                <c:pt idx="6076" formatCode="General">
                  <c:v>-36.3741253197364</c:v>
                </c:pt>
                <c:pt idx="6077" formatCode="General">
                  <c:v>-36.391655004310202</c:v>
                </c:pt>
                <c:pt idx="6078" formatCode="General">
                  <c:v>-36.409188890194599</c:v>
                </c:pt>
                <c:pt idx="6079" formatCode="General">
                  <c:v>-36.4267269773189</c:v>
                </c:pt>
                <c:pt idx="6080" formatCode="General">
                  <c:v>-36.444269265617898</c:v>
                </c:pt>
                <c:pt idx="6081" formatCode="General">
                  <c:v>-36.461815755026301</c:v>
                </c:pt>
                <c:pt idx="6082" formatCode="General">
                  <c:v>-36.479366445478497</c:v>
                </c:pt>
                <c:pt idx="6083" formatCode="General">
                  <c:v>-36.496921336908699</c:v>
                </c:pt>
                <c:pt idx="6084" formatCode="General">
                  <c:v>-36.514480429250497</c:v>
                </c:pt>
                <c:pt idx="6085" formatCode="General">
                  <c:v>-36.532043722437301</c:v>
                </c:pt>
                <c:pt idx="6086" formatCode="General">
                  <c:v>-36.549611216401999</c:v>
                </c:pt>
                <c:pt idx="6087" formatCode="General">
                  <c:v>-36.567182911077303</c:v>
                </c:pt>
                <c:pt idx="6088" formatCode="General">
                  <c:v>-36.584758806395499</c:v>
                </c:pt>
                <c:pt idx="6089" formatCode="General">
                  <c:v>-36.602338902288501</c:v>
                </c:pt>
                <c:pt idx="6090" formatCode="General">
                  <c:v>-36.6199231986878</c:v>
                </c:pt>
                <c:pt idx="6091" formatCode="General">
                  <c:v>-36.637511695524601</c:v>
                </c:pt>
                <c:pt idx="6092" formatCode="General">
                  <c:v>-36.655104392729697</c:v>
                </c:pt>
                <c:pt idx="6093" formatCode="General">
                  <c:v>-36.672701290233597</c:v>
                </c:pt>
                <c:pt idx="6094" formatCode="General">
                  <c:v>-36.690302387966597</c:v>
                </c:pt>
                <c:pt idx="6095" formatCode="General">
                  <c:v>-36.7079076858615</c:v>
                </c:pt>
                <c:pt idx="6096" formatCode="General">
                  <c:v>-36.725517183853398</c:v>
                </c:pt>
                <c:pt idx="6097" formatCode="General">
                  <c:v>-36.7431308818771</c:v>
                </c:pt>
                <c:pt idx="6098" formatCode="General">
                  <c:v>-36.7607487798671</c:v>
                </c:pt>
                <c:pt idx="6099" formatCode="General">
                  <c:v>-36.778370877757503</c:v>
                </c:pt>
                <c:pt idx="6100" formatCode="General">
                  <c:v>-36.795997175481901</c:v>
                </c:pt>
                <c:pt idx="6101" formatCode="General">
                  <c:v>-36.813627672973901</c:v>
                </c:pt>
                <c:pt idx="6102" formatCode="General">
                  <c:v>-36.831262370166399</c:v>
                </c:pt>
                <c:pt idx="6103" formatCode="General">
                  <c:v>-36.8489012669922</c:v>
                </c:pt>
                <c:pt idx="6104" formatCode="General">
                  <c:v>-36.866544363383603</c:v>
                </c:pt>
                <c:pt idx="6105" formatCode="General">
                  <c:v>-36.884191659272702</c:v>
                </c:pt>
                <c:pt idx="6106" formatCode="General">
                  <c:v>-36.901843154591099</c:v>
                </c:pt>
                <c:pt idx="6107" formatCode="General">
                  <c:v>-36.919498849270099</c:v>
                </c:pt>
                <c:pt idx="6108" formatCode="General">
                  <c:v>-36.937158743240701</c:v>
                </c:pt>
                <c:pt idx="6109" formatCode="General">
                  <c:v>-36.9548228364335</c:v>
                </c:pt>
                <c:pt idx="6110" formatCode="General">
                  <c:v>-36.972491128778799</c:v>
                </c:pt>
                <c:pt idx="6111" formatCode="General">
                  <c:v>-36.990163620206602</c:v>
                </c:pt>
                <c:pt idx="6112" formatCode="General">
                  <c:v>-37.0078403106465</c:v>
                </c:pt>
                <c:pt idx="6113" formatCode="General">
                  <c:v>-37.025521200027598</c:v>
                </c:pt>
                <c:pt idx="6114" formatCode="General">
                  <c:v>-37.0432062882794</c:v>
                </c:pt>
                <c:pt idx="6115" formatCode="General">
                  <c:v>-37.060895575335302</c:v>
                </c:pt>
                <c:pt idx="6116" formatCode="General">
                  <c:v>-37.078589061131098</c:v>
                </c:pt>
                <c:pt idx="6117" formatCode="General">
                  <c:v>-37.096286745602001</c:v>
                </c:pt>
                <c:pt idx="6118" formatCode="General">
                  <c:v>-37.113988628682598</c:v>
                </c:pt>
                <c:pt idx="6119" formatCode="General">
                  <c:v>-37.131694710297197</c:v>
                </c:pt>
                <c:pt idx="6120" formatCode="General">
                  <c:v>-37.149404990357702</c:v>
                </c:pt>
                <c:pt idx="6121" formatCode="General">
                  <c:v>-37.167119468775098</c:v>
                </c:pt>
                <c:pt idx="6122" formatCode="General">
                  <c:v>-37.1848381454612</c:v>
                </c:pt>
                <c:pt idx="6123" formatCode="General">
                  <c:v>-37.202561020333597</c:v>
                </c:pt>
                <c:pt idx="6124" formatCode="General">
                  <c:v>-37.220288093314103</c:v>
                </c:pt>
                <c:pt idx="6125" formatCode="General">
                  <c:v>-37.238019364324899</c:v>
                </c:pt>
                <c:pt idx="6126" formatCode="General">
                  <c:v>-37.255754833288101</c:v>
                </c:pt>
                <c:pt idx="6127" formatCode="General">
                  <c:v>-37.2734945001258</c:v>
                </c:pt>
                <c:pt idx="6128" formatCode="General">
                  <c:v>-37.291238364760403</c:v>
                </c:pt>
                <c:pt idx="6129" formatCode="General">
                  <c:v>-37.308986427114299</c:v>
                </c:pt>
                <c:pt idx="6130" formatCode="General">
                  <c:v>-37.326738687109803</c:v>
                </c:pt>
                <c:pt idx="6131" formatCode="General">
                  <c:v>-37.344495144669501</c:v>
                </c:pt>
                <c:pt idx="6132" formatCode="General">
                  <c:v>-37.362255799716003</c:v>
                </c:pt>
                <c:pt idx="6133" formatCode="General">
                  <c:v>-37.380020652171801</c:v>
                </c:pt>
                <c:pt idx="6134" formatCode="General">
                  <c:v>-37.397789701959901</c:v>
                </c:pt>
                <c:pt idx="6135" formatCode="General">
                  <c:v>-37.415562949002897</c:v>
                </c:pt>
                <c:pt idx="6136" formatCode="General">
                  <c:v>-37.433340393223901</c:v>
                </c:pt>
                <c:pt idx="6137" formatCode="General">
                  <c:v>-37.451122034545598</c:v>
                </c:pt>
                <c:pt idx="6138" formatCode="General">
                  <c:v>-37.468907872891201</c:v>
                </c:pt>
                <c:pt idx="6139" formatCode="General">
                  <c:v>-37.4866979081838</c:v>
                </c:pt>
                <c:pt idx="6140" formatCode="General">
                  <c:v>-37.504492140346599</c:v>
                </c:pt>
                <c:pt idx="6141" formatCode="General">
                  <c:v>-37.522290569302797</c:v>
                </c:pt>
                <c:pt idx="6142" formatCode="General">
                  <c:v>-37.5400931949765</c:v>
                </c:pt>
                <c:pt idx="6143" formatCode="General">
                  <c:v>-37.557900017296497</c:v>
                </c:pt>
                <c:pt idx="6144" formatCode="General">
                  <c:v>-37.5757110361942</c:v>
                </c:pt>
                <c:pt idx="6145" formatCode="General">
                  <c:v>-37.593526251600302</c:v>
                </c:pt>
                <c:pt idx="6146" formatCode="General">
                  <c:v>-37.611345663444702</c:v>
                </c:pt>
                <c:pt idx="6147" formatCode="General">
                  <c:v>-37.629169271656799</c:v>
                </c:pt>
                <c:pt idx="6148" formatCode="General">
                  <c:v>-37.646997076165498</c:v>
                </c:pt>
                <c:pt idx="6149" formatCode="General">
                  <c:v>-37.664829076898798</c:v>
                </c:pt>
                <c:pt idx="6150" formatCode="General">
                  <c:v>-37.682665273784202</c:v>
                </c:pt>
                <c:pt idx="6151" formatCode="General">
                  <c:v>-37.700505666748597</c:v>
                </c:pt>
                <c:pt idx="6152" formatCode="General">
                  <c:v>-37.7183502557182</c:v>
                </c:pt>
                <c:pt idx="6153" formatCode="General">
                  <c:v>-37.736199040618501</c:v>
                </c:pt>
                <c:pt idx="6154" formatCode="General">
                  <c:v>-37.754052021374697</c:v>
                </c:pt>
                <c:pt idx="6155" formatCode="General">
                  <c:v>-37.771909197910901</c:v>
                </c:pt>
                <c:pt idx="6156" formatCode="General">
                  <c:v>-37.7897705701509</c:v>
                </c:pt>
                <c:pt idx="6157" formatCode="General">
                  <c:v>-37.8076361380176</c:v>
                </c:pt>
                <c:pt idx="6158" formatCode="General">
                  <c:v>-37.825505901433601</c:v>
                </c:pt>
                <c:pt idx="6159" formatCode="General">
                  <c:v>-37.843379860317</c:v>
                </c:pt>
                <c:pt idx="6160" formatCode="General">
                  <c:v>-37.861258014579597</c:v>
                </c:pt>
                <c:pt idx="6161" formatCode="General">
                  <c:v>-37.8791403641317</c:v>
                </c:pt>
                <c:pt idx="6162" formatCode="General">
                  <c:v>-37.897026908883298</c:v>
                </c:pt>
                <c:pt idx="6163" formatCode="General">
                  <c:v>-37.914917648743703</c:v>
                </c:pt>
                <c:pt idx="6164" formatCode="General">
                  <c:v>-37.932812583621697</c:v>
                </c:pt>
                <c:pt idx="6165" formatCode="General">
                  <c:v>-37.950711713425399</c:v>
                </c:pt>
                <c:pt idx="6166" formatCode="General">
                  <c:v>-37.968615038062602</c:v>
                </c:pt>
                <c:pt idx="6167" formatCode="General">
                  <c:v>-37.986522557440502</c:v>
                </c:pt>
                <c:pt idx="6168" formatCode="General">
                  <c:v>-38.004434271467801</c:v>
                </c:pt>
                <c:pt idx="6169" formatCode="General">
                  <c:v>-38.022350180055398</c:v>
                </c:pt>
                <c:pt idx="6170" formatCode="General">
                  <c:v>-38.0402702831136</c:v>
                </c:pt>
                <c:pt idx="6171" formatCode="General">
                  <c:v>-38.058194580552602</c:v>
                </c:pt>
                <c:pt idx="6172" formatCode="General">
                  <c:v>-38.076123072282002</c:v>
                </c:pt>
                <c:pt idx="6173" formatCode="General">
                  <c:v>-38.094055758210999</c:v>
                </c:pt>
                <c:pt idx="6174" formatCode="General">
                  <c:v>-38.111992638248701</c:v>
                </c:pt>
                <c:pt idx="6175" formatCode="General">
                  <c:v>-38.129933712303497</c:v>
                </c:pt>
                <c:pt idx="6176" formatCode="General">
                  <c:v>-38.147878980283501</c:v>
                </c:pt>
                <c:pt idx="6177" formatCode="General">
                  <c:v>-38.165828442096497</c:v>
                </c:pt>
                <c:pt idx="6178" formatCode="General">
                  <c:v>-38.183782097650003</c:v>
                </c:pt>
                <c:pt idx="6179" formatCode="General">
                  <c:v>-38.201739946850701</c:v>
                </c:pt>
                <c:pt idx="6180" formatCode="General">
                  <c:v>-38.219701989603699</c:v>
                </c:pt>
                <c:pt idx="6181" formatCode="General">
                  <c:v>-38.237668225810999</c:v>
                </c:pt>
                <c:pt idx="6182" formatCode="General">
                  <c:v>-38.255638655374199</c:v>
                </c:pt>
                <c:pt idx="6183" formatCode="General">
                  <c:v>-38.273613278193899</c:v>
                </c:pt>
                <c:pt idx="6184" formatCode="General">
                  <c:v>-38.291592094169999</c:v>
                </c:pt>
                <c:pt idx="6185" formatCode="General">
                  <c:v>-38.309575103201503</c:v>
                </c:pt>
                <c:pt idx="6186" formatCode="General">
                  <c:v>-38.327562305186603</c:v>
                </c:pt>
                <c:pt idx="6187" formatCode="General">
                  <c:v>-38.345553700022798</c:v>
                </c:pt>
                <c:pt idx="6188" formatCode="General">
                  <c:v>-38.363549287606503</c:v>
                </c:pt>
                <c:pt idx="6189" formatCode="General">
                  <c:v>-38.381549067833497</c:v>
                </c:pt>
                <c:pt idx="6190" formatCode="General">
                  <c:v>-38.3995530405995</c:v>
                </c:pt>
                <c:pt idx="6191" formatCode="General">
                  <c:v>-38.417561205804397</c:v>
                </c:pt>
                <c:pt idx="6192" formatCode="General">
                  <c:v>-38.435573563351703</c:v>
                </c:pt>
                <c:pt idx="6193" formatCode="General">
                  <c:v>-38.453590113144799</c:v>
                </c:pt>
                <c:pt idx="6194" formatCode="General">
                  <c:v>-38.471610855087803</c:v>
                </c:pt>
                <c:pt idx="6195" formatCode="General">
                  <c:v>-38.489635789085099</c:v>
                </c:pt>
                <c:pt idx="6196" formatCode="General">
                  <c:v>-38.507664915041197</c:v>
                </c:pt>
                <c:pt idx="6197" formatCode="General">
                  <c:v>-38.525698232861401</c:v>
                </c:pt>
                <c:pt idx="6198" formatCode="General">
                  <c:v>-38.543735742450899</c:v>
                </c:pt>
                <c:pt idx="6199" formatCode="General">
                  <c:v>-38.561777443715599</c:v>
                </c:pt>
                <c:pt idx="6200" formatCode="General">
                  <c:v>-38.579823336561603</c:v>
                </c:pt>
                <c:pt idx="6201" formatCode="General">
                  <c:v>-38.597873420895397</c:v>
                </c:pt>
                <c:pt idx="6202" formatCode="General">
                  <c:v>-38.6159276966238</c:v>
                </c:pt>
                <c:pt idx="6203" formatCode="General">
                  <c:v>-38.6339861636541</c:v>
                </c:pt>
                <c:pt idx="6204" formatCode="General">
                  <c:v>-38.6520488218937</c:v>
                </c:pt>
                <c:pt idx="6205" formatCode="General">
                  <c:v>-38.670115671250699</c:v>
                </c:pt>
                <c:pt idx="6206" formatCode="General">
                  <c:v>-38.6881867116333</c:v>
                </c:pt>
                <c:pt idx="6207" formatCode="General">
                  <c:v>-38.70626194295</c:v>
                </c:pt>
                <c:pt idx="6208" formatCode="General">
                  <c:v>-38.72434136511</c:v>
                </c:pt>
                <c:pt idx="6209" formatCode="General">
                  <c:v>-38.742424978022498</c:v>
                </c:pt>
                <c:pt idx="6210" formatCode="General">
                  <c:v>-38.760512781597299</c:v>
                </c:pt>
                <c:pt idx="6211" formatCode="General">
                  <c:v>-38.778604775748398</c:v>
                </c:pt>
                <c:pt idx="6212" formatCode="General">
                  <c:v>-38.796700960407001</c:v>
                </c:pt>
                <c:pt idx="6213" formatCode="General">
                  <c:v>-38.814801335508903</c:v>
                </c:pt>
                <c:pt idx="6214" formatCode="General">
                  <c:v>-38.8329059009898</c:v>
                </c:pt>
                <c:pt idx="6215" formatCode="General">
                  <c:v>-38.851014656779697</c:v>
                </c:pt>
                <c:pt idx="6216" formatCode="General">
                  <c:v>-38.869127602773197</c:v>
                </c:pt>
                <c:pt idx="6217" formatCode="General">
                  <c:v>-38.887244738846199</c:v>
                </c:pt>
                <c:pt idx="6218" formatCode="General">
                  <c:v>-38.9053660648743</c:v>
                </c:pt>
                <c:pt idx="6219" formatCode="General">
                  <c:v>-38.923491580732602</c:v>
                </c:pt>
                <c:pt idx="6220" formatCode="General">
                  <c:v>-38.941621286295899</c:v>
                </c:pt>
                <c:pt idx="6221" formatCode="General">
                  <c:v>-38.959755181438602</c:v>
                </c:pt>
                <c:pt idx="6222" formatCode="General">
                  <c:v>-38.977893266034599</c:v>
                </c:pt>
                <c:pt idx="6223" formatCode="General">
                  <c:v>-38.996035539957496</c:v>
                </c:pt>
                <c:pt idx="6224" formatCode="General">
                  <c:v>-39.014182003080599</c:v>
                </c:pt>
                <c:pt idx="6225" formatCode="General">
                  <c:v>-39.032332655276598</c:v>
                </c:pt>
                <c:pt idx="6226" formatCode="General">
                  <c:v>-39.050487496418</c:v>
                </c:pt>
                <c:pt idx="6227" formatCode="General">
                  <c:v>-39.068646526376803</c:v>
                </c:pt>
                <c:pt idx="6228" formatCode="General">
                  <c:v>-39.086809745024702</c:v>
                </c:pt>
                <c:pt idx="6229" formatCode="General">
                  <c:v>-39.104977152232898</c:v>
                </c:pt>
                <c:pt idx="6230" formatCode="General">
                  <c:v>-39.1231487478735</c:v>
                </c:pt>
                <c:pt idx="6231" formatCode="General">
                  <c:v>-39.141324531821603</c:v>
                </c:pt>
                <c:pt idx="6232" formatCode="General">
                  <c:v>-39.159504503952597</c:v>
                </c:pt>
                <c:pt idx="6233" formatCode="General">
                  <c:v>-39.177688664141002</c:v>
                </c:pt>
                <c:pt idx="6234" formatCode="General">
                  <c:v>-39.195877012260702</c:v>
                </c:pt>
                <c:pt idx="6235" formatCode="General">
                  <c:v>-39.214069548185002</c:v>
                </c:pt>
                <c:pt idx="6236" formatCode="General">
                  <c:v>-39.232266271786401</c:v>
                </c:pt>
                <c:pt idx="6237" formatCode="General">
                  <c:v>-39.250467182936902</c:v>
                </c:pt>
                <c:pt idx="6238" formatCode="General">
                  <c:v>-39.268672281507797</c:v>
                </c:pt>
                <c:pt idx="6239" formatCode="General">
                  <c:v>-39.286881567369697</c:v>
                </c:pt>
                <c:pt idx="6240" formatCode="General">
                  <c:v>-39.305095040392501</c:v>
                </c:pt>
                <c:pt idx="6241" formatCode="General">
                  <c:v>-39.323312700445399</c:v>
                </c:pt>
                <c:pt idx="6242" formatCode="General">
                  <c:v>-39.341534547398801</c:v>
                </c:pt>
                <c:pt idx="6243" formatCode="General">
                  <c:v>-39.359760581138701</c:v>
                </c:pt>
                <c:pt idx="6244" formatCode="General">
                  <c:v>-39.377990801561999</c:v>
                </c:pt>
                <c:pt idx="6245" formatCode="General">
                  <c:v>-39.396225208565397</c:v>
                </c:pt>
                <c:pt idx="6246" formatCode="General">
                  <c:v>-39.414463802043898</c:v>
                </c:pt>
                <c:pt idx="6247" formatCode="General">
                  <c:v>-39.432706581887302</c:v>
                </c:pt>
                <c:pt idx="6248" formatCode="General">
                  <c:v>-39.450953547982401</c:v>
                </c:pt>
                <c:pt idx="6249" formatCode="General">
                  <c:v>-39.469204700214704</c:v>
                </c:pt>
                <c:pt idx="6250" formatCode="General">
                  <c:v>-39.487460038468598</c:v>
                </c:pt>
                <c:pt idx="6251" formatCode="General">
                  <c:v>-39.505719562627398</c:v>
                </c:pt>
                <c:pt idx="6252" formatCode="General">
                  <c:v>-39.523983272572998</c:v>
                </c:pt>
                <c:pt idx="6253" formatCode="General">
                  <c:v>-39.542251168186397</c:v>
                </c:pt>
                <c:pt idx="6254" formatCode="General">
                  <c:v>-39.560523249347199</c:v>
                </c:pt>
                <c:pt idx="6255" formatCode="General">
                  <c:v>-39.578799515933802</c:v>
                </c:pt>
                <c:pt idx="6256" formatCode="General">
                  <c:v>-39.597079967823497</c:v>
                </c:pt>
                <c:pt idx="6257" formatCode="General">
                  <c:v>-39.615364604892299</c:v>
                </c:pt>
                <c:pt idx="6258" formatCode="General">
                  <c:v>-39.633653427015297</c:v>
                </c:pt>
                <c:pt idx="6259" formatCode="General">
                  <c:v>-39.651946434065998</c:v>
                </c:pt>
                <c:pt idx="6260" formatCode="General">
                  <c:v>-39.670243625916903</c:v>
                </c:pt>
                <c:pt idx="6261" formatCode="General">
                  <c:v>-39.688545002439398</c:v>
                </c:pt>
                <c:pt idx="6262" formatCode="General">
                  <c:v>-39.7068505635037</c:v>
                </c:pt>
                <c:pt idx="6263" formatCode="General">
                  <c:v>-39.725160308978502</c:v>
                </c:pt>
                <c:pt idx="6264" formatCode="General">
                  <c:v>-39.7434742387317</c:v>
                </c:pt>
                <c:pt idx="6265" formatCode="General">
                  <c:v>-39.761792352629797</c:v>
                </c:pt>
                <c:pt idx="6266" formatCode="General">
                  <c:v>-39.780114650538202</c:v>
                </c:pt>
                <c:pt idx="6267" formatCode="General">
                  <c:v>-39.798441132321003</c:v>
                </c:pt>
                <c:pt idx="6268" formatCode="General">
                  <c:v>-39.816771797841099</c:v>
                </c:pt>
                <c:pt idx="6269" formatCode="General">
                  <c:v>-39.835106646960298</c:v>
                </c:pt>
                <c:pt idx="6270" formatCode="General">
                  <c:v>-39.853445679539199</c:v>
                </c:pt>
                <c:pt idx="6271" formatCode="General">
                  <c:v>-39.8717888954382</c:v>
                </c:pt>
                <c:pt idx="6272" formatCode="General">
                  <c:v>-39.890136294520197</c:v>
                </c:pt>
                <c:pt idx="6273" formatCode="General">
                  <c:v>-39.908487876648898</c:v>
                </c:pt>
                <c:pt idx="6274" formatCode="General">
                  <c:v>-39.926843641688002</c:v>
                </c:pt>
                <c:pt idx="6275" formatCode="General">
                  <c:v>-39.945203589501197</c:v>
                </c:pt>
                <c:pt idx="6276" formatCode="General">
                  <c:v>-39.963567719952302</c:v>
                </c:pt>
                <c:pt idx="6277" formatCode="General">
                  <c:v>-39.981936032905097</c:v>
                </c:pt>
                <c:pt idx="6278" formatCode="General">
                  <c:v>-40.000308528223201</c:v>
                </c:pt>
                <c:pt idx="6279" formatCode="General">
                  <c:v>-40.018685205770701</c:v>
                </c:pt>
                <c:pt idx="6280" formatCode="General">
                  <c:v>-40.037066065411203</c:v>
                </c:pt>
                <c:pt idx="6281" formatCode="General">
                  <c:v>-40.0554511070087</c:v>
                </c:pt>
                <c:pt idx="6282" formatCode="General">
                  <c:v>-40.073840330426997</c:v>
                </c:pt>
                <c:pt idx="6283" formatCode="General">
                  <c:v>-40.092233735530002</c:v>
                </c:pt>
                <c:pt idx="6284" formatCode="General">
                  <c:v>-40.110631322182002</c:v>
                </c:pt>
                <c:pt idx="6285" formatCode="General">
                  <c:v>-40.1290330902522</c:v>
                </c:pt>
                <c:pt idx="6286" formatCode="General">
                  <c:v>-40.147439039613097</c:v>
                </c:pt>
                <c:pt idx="6287" formatCode="General">
                  <c:v>-40.165849170136497</c:v>
                </c:pt>
                <c:pt idx="6288" formatCode="General">
                  <c:v>-40.184263481693698</c:v>
                </c:pt>
                <c:pt idx="6289" formatCode="General">
                  <c:v>-40.202681974155198</c:v>
                </c:pt>
                <c:pt idx="6290" formatCode="General">
                  <c:v>-40.221104647390902</c:v>
                </c:pt>
                <c:pt idx="6291" formatCode="General">
                  <c:v>-40.239531501270001</c:v>
                </c:pt>
                <c:pt idx="6292" formatCode="General">
                  <c:v>-40.2579625356612</c:v>
                </c:pt>
                <c:pt idx="6293" formatCode="General">
                  <c:v>-40.276397750432302</c:v>
                </c:pt>
                <c:pt idx="6294" formatCode="General">
                  <c:v>-40.2948371454506</c:v>
                </c:pt>
                <c:pt idx="6295" formatCode="General">
                  <c:v>-40.313280720582704</c:v>
                </c:pt>
                <c:pt idx="6296" formatCode="General">
                  <c:v>-40.331728475694597</c:v>
                </c:pt>
                <c:pt idx="6297" formatCode="General">
                  <c:v>-40.350180410651397</c:v>
                </c:pt>
                <c:pt idx="6298" formatCode="General">
                  <c:v>-40.368636525318003</c:v>
                </c:pt>
                <c:pt idx="6299" formatCode="General">
                  <c:v>-40.387096819558103</c:v>
                </c:pt>
                <c:pt idx="6300" formatCode="General">
                  <c:v>-40.405561293235102</c:v>
                </c:pt>
                <c:pt idx="6301" formatCode="General">
                  <c:v>-40.424029946211697</c:v>
                </c:pt>
                <c:pt idx="6302" formatCode="General">
                  <c:v>-40.442502778349699</c:v>
                </c:pt>
                <c:pt idx="6303" formatCode="General">
                  <c:v>-40.460979789510603</c:v>
                </c:pt>
                <c:pt idx="6304" formatCode="General">
                  <c:v>-40.479460979555498</c:v>
                </c:pt>
                <c:pt idx="6305" formatCode="General">
                  <c:v>-40.497946348347199</c:v>
                </c:pt>
                <c:pt idx="6306" formatCode="General">
                  <c:v>-40.516435895748998</c:v>
                </c:pt>
                <c:pt idx="6307" formatCode="General">
                  <c:v>-40.5349296216231</c:v>
                </c:pt>
                <c:pt idx="6308" formatCode="General">
                  <c:v>-40.553427525831403</c:v>
                </c:pt>
                <c:pt idx="6309" formatCode="General">
                  <c:v>-40.571929608235003</c:v>
                </c:pt>
                <c:pt idx="6310" formatCode="General">
                  <c:v>-40.5904358686943</c:v>
                </c:pt>
                <c:pt idx="6311" formatCode="General">
                  <c:v>-40.608946307069303</c:v>
                </c:pt>
                <c:pt idx="6312" formatCode="General">
                  <c:v>-40.627460923218898</c:v>
                </c:pt>
                <c:pt idx="6313" formatCode="General">
                  <c:v>-40.645979717001701</c:v>
                </c:pt>
                <c:pt idx="6314" formatCode="General">
                  <c:v>-40.664502688275498</c:v>
                </c:pt>
                <c:pt idx="6315" formatCode="General">
                  <c:v>-40.683029836897497</c:v>
                </c:pt>
                <c:pt idx="6316" formatCode="General">
                  <c:v>-40.701561162724303</c:v>
                </c:pt>
                <c:pt idx="6317" formatCode="General">
                  <c:v>-40.720096665611599</c:v>
                </c:pt>
                <c:pt idx="6318" formatCode="General">
                  <c:v>-40.738636345413497</c:v>
                </c:pt>
                <c:pt idx="6319" formatCode="General">
                  <c:v>-40.757180201977597</c:v>
                </c:pt>
                <c:pt idx="6320" formatCode="General">
                  <c:v>-40.775728235147497</c:v>
                </c:pt>
                <c:pt idx="6321" formatCode="General">
                  <c:v>-40.794280444764802</c:v>
                </c:pt>
                <c:pt idx="6322" formatCode="General">
                  <c:v>-40.812836830669099</c:v>
                </c:pt>
                <c:pt idx="6323" formatCode="General">
                  <c:v>-40.831397392698001</c:v>
                </c:pt>
                <c:pt idx="6324" formatCode="General">
                  <c:v>-40.849962130687103</c:v>
                </c:pt>
                <c:pt idx="6325" formatCode="General">
                  <c:v>-40.868531044469798</c:v>
                </c:pt>
                <c:pt idx="6326" formatCode="General">
                  <c:v>-40.887104133877699</c:v>
                </c:pt>
                <c:pt idx="6327" formatCode="General">
                  <c:v>-40.905681398740299</c:v>
                </c:pt>
                <c:pt idx="6328" formatCode="General">
                  <c:v>-40.924262838885099</c:v>
                </c:pt>
                <c:pt idx="6329" formatCode="General">
                  <c:v>-40.942848454137597</c:v>
                </c:pt>
                <c:pt idx="6330" formatCode="General">
                  <c:v>-40.961438244321201</c:v>
                </c:pt>
                <c:pt idx="6331" formatCode="General">
                  <c:v>-40.980032209257402</c:v>
                </c:pt>
                <c:pt idx="6332" formatCode="General">
                  <c:v>-40.998630348765602</c:v>
                </c:pt>
                <c:pt idx="6333" formatCode="General">
                  <c:v>-41.017232662663098</c:v>
                </c:pt>
                <c:pt idx="6334" formatCode="General">
                  <c:v>-41.035839150765398</c:v>
                </c:pt>
                <c:pt idx="6335" formatCode="General">
                  <c:v>-41.0544498128857</c:v>
                </c:pt>
                <c:pt idx="6336" formatCode="General">
                  <c:v>-41.073064648835597</c:v>
                </c:pt>
                <c:pt idx="6337" formatCode="General">
                  <c:v>-41.091683658426398</c:v>
                </c:pt>
                <c:pt idx="6338" formatCode="General">
                  <c:v>-41.110306841470397</c:v>
                </c:pt>
                <c:pt idx="6339" formatCode="General">
                  <c:v>-41.128934197778598</c:v>
                </c:pt>
                <c:pt idx="6340" formatCode="General">
                  <c:v>-41.147565727161499</c:v>
                </c:pt>
                <c:pt idx="6341" formatCode="General">
                  <c:v>-41.166201429428497</c:v>
                </c:pt>
                <c:pt idx="6342" formatCode="General">
                  <c:v>-41.184841304388399</c:v>
                </c:pt>
                <c:pt idx="6343" formatCode="General">
                  <c:v>-41.203485351848997</c:v>
                </c:pt>
                <c:pt idx="6344" formatCode="General">
                  <c:v>-41.222133571617199</c:v>
                </c:pt>
                <c:pt idx="6345" formatCode="General">
                  <c:v>-41.240785963499299</c:v>
                </c:pt>
                <c:pt idx="6346" formatCode="General">
                  <c:v>-41.2594425273006</c:v>
                </c:pt>
                <c:pt idx="6347" formatCode="General">
                  <c:v>-41.278103262825503</c:v>
                </c:pt>
                <c:pt idx="6348" formatCode="General">
                  <c:v>-41.296768169877602</c:v>
                </c:pt>
                <c:pt idx="6349" formatCode="General">
                  <c:v>-41.315437248259698</c:v>
                </c:pt>
                <c:pt idx="6350" formatCode="General">
                  <c:v>-41.3341104977738</c:v>
                </c:pt>
                <c:pt idx="6351" formatCode="General">
                  <c:v>-41.352787918228401</c:v>
                </c:pt>
                <c:pt idx="6352" formatCode="General">
                  <c:v>-41.3714695094449</c:v>
                </c:pt>
                <c:pt idx="6353" formatCode="General">
                  <c:v>-41.390155271247103</c:v>
                </c:pt>
                <c:pt idx="6354" formatCode="General">
                  <c:v>-41.408845203459101</c:v>
                </c:pt>
                <c:pt idx="6355" formatCode="General">
                  <c:v>-41.427539305905597</c:v>
                </c:pt>
                <c:pt idx="6356" formatCode="General">
                  <c:v>-41.446237578412003</c:v>
                </c:pt>
                <c:pt idx="6357" formatCode="General">
                  <c:v>-41.464940020803802</c:v>
                </c:pt>
                <c:pt idx="6358" formatCode="General">
                  <c:v>-41.483646632907401</c:v>
                </c:pt>
                <c:pt idx="6359" formatCode="General">
                  <c:v>-41.5023574145495</c:v>
                </c:pt>
                <c:pt idx="6360" formatCode="General">
                  <c:v>-41.521072365557202</c:v>
                </c:pt>
                <c:pt idx="6361" formatCode="General">
                  <c:v>-41.5397914857584</c:v>
                </c:pt>
                <c:pt idx="6362" formatCode="General">
                  <c:v>-41.558514774981298</c:v>
                </c:pt>
                <c:pt idx="6363" formatCode="General">
                  <c:v>-41.577242233054498</c:v>
                </c:pt>
                <c:pt idx="6364" formatCode="General">
                  <c:v>-41.595973859807302</c:v>
                </c:pt>
                <c:pt idx="6365" formatCode="General">
                  <c:v>-41.614709655069397</c:v>
                </c:pt>
                <c:pt idx="6366" formatCode="General">
                  <c:v>-41.633449618671101</c:v>
                </c:pt>
                <c:pt idx="6367" formatCode="General">
                  <c:v>-41.652193750442997</c:v>
                </c:pt>
                <c:pt idx="6368" formatCode="General">
                  <c:v>-41.670942050195102</c:v>
                </c:pt>
                <c:pt idx="6369" formatCode="General">
                  <c:v>-41.689694517693297</c:v>
                </c:pt>
                <c:pt idx="6370" formatCode="General">
                  <c:v>-41.708451152696703</c:v>
                </c:pt>
                <c:pt idx="6371" formatCode="General">
                  <c:v>-41.727211954965298</c:v>
                </c:pt>
                <c:pt idx="6372" formatCode="General">
                  <c:v>-41.745976924260098</c:v>
                </c:pt>
                <c:pt idx="6373" formatCode="General">
                  <c:v>-41.764746060343001</c:v>
                </c:pt>
                <c:pt idx="6374" formatCode="General">
                  <c:v>-41.783519362976897</c:v>
                </c:pt>
                <c:pt idx="6375" formatCode="General">
                  <c:v>-41.802296831925702</c:v>
                </c:pt>
                <c:pt idx="6376" formatCode="General">
                  <c:v>-41.821078466954198</c:v>
                </c:pt>
                <c:pt idx="6377" formatCode="General">
                  <c:v>-41.839864267827998</c:v>
                </c:pt>
                <c:pt idx="6378" formatCode="General">
                  <c:v>-41.858654234314002</c:v>
                </c:pt>
                <c:pt idx="6379" formatCode="General">
                  <c:v>-41.877448366179898</c:v>
                </c:pt>
                <c:pt idx="6380" formatCode="General">
                  <c:v>-41.896246663194198</c:v>
                </c:pt>
                <c:pt idx="6381" formatCode="General">
                  <c:v>-41.915049125126501</c:v>
                </c:pt>
                <c:pt idx="6382" formatCode="General">
                  <c:v>-41.933855751747501</c:v>
                </c:pt>
                <c:pt idx="6383" formatCode="General">
                  <c:v>-41.952666542828503</c:v>
                </c:pt>
                <c:pt idx="6384" formatCode="General">
                  <c:v>-41.971481498142097</c:v>
                </c:pt>
                <c:pt idx="6385" formatCode="General">
                  <c:v>-41.9903006174616</c:v>
                </c:pt>
                <c:pt idx="6386" formatCode="General">
                  <c:v>-42.009123900544402</c:v>
                </c:pt>
                <c:pt idx="6387" formatCode="General">
                  <c:v>-42.027951347123498</c:v>
                </c:pt>
                <c:pt idx="6388" formatCode="General">
                  <c:v>-42.046782956927402</c:v>
                </c:pt>
                <c:pt idx="6389" formatCode="General">
                  <c:v>-42.065618729681901</c:v>
                </c:pt>
                <c:pt idx="6390" formatCode="General">
                  <c:v>-42.084458665110702</c:v>
                </c:pt>
                <c:pt idx="6391" formatCode="General">
                  <c:v>-42.103302762934803</c:v>
                </c:pt>
                <c:pt idx="6392" formatCode="General">
                  <c:v>-42.122151022872799</c:v>
                </c:pt>
                <c:pt idx="6393" formatCode="General">
                  <c:v>-42.141003444640802</c:v>
                </c:pt>
                <c:pt idx="6394" formatCode="General">
                  <c:v>-42.159860027952398</c:v>
                </c:pt>
                <c:pt idx="6395" formatCode="General">
                  <c:v>-42.1787207725204</c:v>
                </c:pt>
                <c:pt idx="6396" formatCode="General">
                  <c:v>-42.197585678064598</c:v>
                </c:pt>
                <c:pt idx="6397" formatCode="General">
                  <c:v>-42.216454744308002</c:v>
                </c:pt>
                <c:pt idx="6398" formatCode="General">
                  <c:v>-42.2353279709722</c:v>
                </c:pt>
                <c:pt idx="6399" formatCode="General">
                  <c:v>-42.254205357777899</c:v>
                </c:pt>
                <c:pt idx="6400" formatCode="General">
                  <c:v>-42.273086904444298</c:v>
                </c:pt>
                <c:pt idx="6401" formatCode="General">
                  <c:v>-42.291972610689399</c:v>
                </c:pt>
                <c:pt idx="6402" formatCode="General">
                  <c:v>-42.310862476230199</c:v>
                </c:pt>
                <c:pt idx="6403" formatCode="General">
                  <c:v>-42.329756500782104</c:v>
                </c:pt>
                <c:pt idx="6404" formatCode="General">
                  <c:v>-42.348654684059497</c:v>
                </c:pt>
                <c:pt idx="6405" formatCode="General">
                  <c:v>-42.367557025775596</c:v>
                </c:pt>
                <c:pt idx="6406" formatCode="General">
                  <c:v>-42.386463525642199</c:v>
                </c:pt>
                <c:pt idx="6407" formatCode="General">
                  <c:v>-42.40537418337</c:v>
                </c:pt>
                <c:pt idx="6408" formatCode="General">
                  <c:v>-42.424288998668402</c:v>
                </c:pt>
                <c:pt idx="6409" formatCode="General">
                  <c:v>-42.443207971245599</c:v>
                </c:pt>
                <c:pt idx="6410" formatCode="General">
                  <c:v>-42.462131100808598</c:v>
                </c:pt>
                <c:pt idx="6411" formatCode="General">
                  <c:v>-42.481058387062902</c:v>
                </c:pt>
                <c:pt idx="6412" formatCode="General">
                  <c:v>-42.499989829713101</c:v>
                </c:pt>
                <c:pt idx="6413" formatCode="General">
                  <c:v>-42.518925428462502</c:v>
                </c:pt>
                <c:pt idx="6414" formatCode="General">
                  <c:v>-42.537865183012897</c:v>
                </c:pt>
                <c:pt idx="6415" formatCode="General">
                  <c:v>-42.556809093065198</c:v>
                </c:pt>
                <c:pt idx="6416" formatCode="General">
                  <c:v>-42.575757158318901</c:v>
                </c:pt>
                <c:pt idx="6417" formatCode="General">
                  <c:v>-42.594709378472203</c:v>
                </c:pt>
                <c:pt idx="6418" formatCode="General">
                  <c:v>-42.613665753222101</c:v>
                </c:pt>
                <c:pt idx="6419" formatCode="General">
                  <c:v>-42.632626282264503</c:v>
                </c:pt>
                <c:pt idx="6420" formatCode="General">
                  <c:v>-42.651590965293799</c:v>
                </c:pt>
                <c:pt idx="6421" formatCode="General">
                  <c:v>-42.670559802045197</c:v>
                </c:pt>
                <c:pt idx="6422" formatCode="General">
                  <c:v>-42.689532792301797</c:v>
                </c:pt>
                <c:pt idx="6423" formatCode="General">
                  <c:v>-42.708509935855403</c:v>
                </c:pt>
                <c:pt idx="6424" formatCode="General">
                  <c:v>-42.727491232497698</c:v>
                </c:pt>
                <c:pt idx="6425" formatCode="General">
                  <c:v>-42.746476682019697</c:v>
                </c:pt>
                <c:pt idx="6426" formatCode="General">
                  <c:v>-42.765466284211598</c:v>
                </c:pt>
                <c:pt idx="6427" formatCode="General">
                  <c:v>-42.784460038862903</c:v>
                </c:pt>
                <c:pt idx="6428" formatCode="General">
                  <c:v>-42.803457945762297</c:v>
                </c:pt>
                <c:pt idx="6429" formatCode="General">
                  <c:v>-42.822460004697803</c:v>
                </c:pt>
                <c:pt idx="6430" formatCode="General">
                  <c:v>-42.841466215456798</c:v>
                </c:pt>
                <c:pt idx="6431" formatCode="General">
                  <c:v>-42.860476577825601</c:v>
                </c:pt>
                <c:pt idx="6432" formatCode="General">
                  <c:v>-42.879491091589998</c:v>
                </c:pt>
                <c:pt idx="6433" formatCode="General">
                  <c:v>-42.898509756535098</c:v>
                </c:pt>
                <c:pt idx="6434" formatCode="General">
                  <c:v>-42.917532572445097</c:v>
                </c:pt>
                <c:pt idx="6435" formatCode="General">
                  <c:v>-42.936559539103598</c:v>
                </c:pt>
                <c:pt idx="6436" formatCode="General">
                  <c:v>-42.955590656293197</c:v>
                </c:pt>
                <c:pt idx="6437" formatCode="General">
                  <c:v>-42.974625923795898</c:v>
                </c:pt>
                <c:pt idx="6438" formatCode="General">
                  <c:v>-42.993665341393097</c:v>
                </c:pt>
                <c:pt idx="6439" formatCode="General">
                  <c:v>-43.012708908865299</c:v>
                </c:pt>
                <c:pt idx="6440" formatCode="General">
                  <c:v>-43.031756625992102</c:v>
                </c:pt>
                <c:pt idx="6441" formatCode="General">
                  <c:v>-43.050808492552598</c:v>
                </c:pt>
                <c:pt idx="6442" formatCode="General">
                  <c:v>-43.069864508324997</c:v>
                </c:pt>
                <c:pt idx="6443" formatCode="General">
                  <c:v>-43.088924673086801</c:v>
                </c:pt>
                <c:pt idx="6444" formatCode="General">
                  <c:v>-43.107988986614799</c:v>
                </c:pt>
                <c:pt idx="6445" formatCode="General">
                  <c:v>-43.127057448684802</c:v>
                </c:pt>
                <c:pt idx="6446" formatCode="General">
                  <c:v>-43.1461300590721</c:v>
                </c:pt>
                <c:pt idx="6447" formatCode="General">
                  <c:v>-43.165206817549901</c:v>
                </c:pt>
                <c:pt idx="6448" formatCode="General">
                  <c:v>-43.184287723858503</c:v>
                </c:pt>
                <c:pt idx="6449" formatCode="General">
                  <c:v>-43.203372777708999</c:v>
                </c:pt>
                <c:pt idx="6450" formatCode="General">
                  <c:v>-43.222461978811403</c:v>
                </c:pt>
                <c:pt idx="6451" formatCode="General">
                  <c:v>-43.241555326874902</c:v>
                </c:pt>
                <c:pt idx="6452" formatCode="General">
                  <c:v>-43.260652821626003</c:v>
                </c:pt>
                <c:pt idx="6453" formatCode="General">
                  <c:v>-43.2797544628095</c:v>
                </c:pt>
                <c:pt idx="6454" formatCode="General">
                  <c:v>-43.298860250167699</c:v>
                </c:pt>
                <c:pt idx="6455" formatCode="General">
                  <c:v>-43.317970183438298</c:v>
                </c:pt>
                <c:pt idx="6456" formatCode="General">
                  <c:v>-43.337084262355198</c:v>
                </c:pt>
                <c:pt idx="6457" formatCode="General">
                  <c:v>-43.356202486648002</c:v>
                </c:pt>
                <c:pt idx="6458" formatCode="General">
                  <c:v>-43.375324856042099</c:v>
                </c:pt>
                <c:pt idx="6459" formatCode="General">
                  <c:v>-43.394451370258999</c:v>
                </c:pt>
                <c:pt idx="6460" formatCode="General">
                  <c:v>-43.413582029015899</c:v>
                </c:pt>
                <c:pt idx="6461" formatCode="General">
                  <c:v>-43.432716832025903</c:v>
                </c:pt>
                <c:pt idx="6462" formatCode="General">
                  <c:v>-43.451855778997903</c:v>
                </c:pt>
                <c:pt idx="6463" formatCode="General">
                  <c:v>-43.470998869636801</c:v>
                </c:pt>
                <c:pt idx="6464" formatCode="General">
                  <c:v>-43.490146103643397</c:v>
                </c:pt>
                <c:pt idx="6465" formatCode="General">
                  <c:v>-43.509297480713997</c:v>
                </c:pt>
                <c:pt idx="6466" formatCode="General">
                  <c:v>-43.528453000541298</c:v>
                </c:pt>
                <c:pt idx="6467" formatCode="General">
                  <c:v>-43.547612662813499</c:v>
                </c:pt>
                <c:pt idx="6468" formatCode="General">
                  <c:v>-43.566776467214702</c:v>
                </c:pt>
                <c:pt idx="6469" formatCode="General">
                  <c:v>-43.585944413424897</c:v>
                </c:pt>
                <c:pt idx="6470" formatCode="General">
                  <c:v>-43.605116501120101</c:v>
                </c:pt>
                <c:pt idx="6471" formatCode="General">
                  <c:v>-43.624292729972098</c:v>
                </c:pt>
                <c:pt idx="6472" formatCode="General">
                  <c:v>-43.643473099648297</c:v>
                </c:pt>
                <c:pt idx="6473" formatCode="General">
                  <c:v>-43.6626576098123</c:v>
                </c:pt>
                <c:pt idx="6474" formatCode="General">
                  <c:v>-43.6818462601234</c:v>
                </c:pt>
                <c:pt idx="6475" formatCode="General">
                  <c:v>-43.701039050236901</c:v>
                </c:pt>
                <c:pt idx="6476" formatCode="General">
                  <c:v>-43.720235979803697</c:v>
                </c:pt>
                <c:pt idx="6477" formatCode="General">
                  <c:v>-43.7394370484798</c:v>
                </c:pt>
                <c:pt idx="6478" formatCode="General">
                  <c:v>-43.758642255944302</c:v>
                </c:pt>
                <c:pt idx="6479" formatCode="General">
                  <c:v>-43.777851601873799</c:v>
                </c:pt>
                <c:pt idx="6480" formatCode="General">
                  <c:v>-43.7970650859355</c:v>
                </c:pt>
                <c:pt idx="6481" formatCode="General">
                  <c:v>-43.816282707791402</c:v>
                </c:pt>
                <c:pt idx="6482" formatCode="General">
                  <c:v>-43.835504467102197</c:v>
                </c:pt>
                <c:pt idx="6483" formatCode="General">
                  <c:v>-43.854730363527501</c:v>
                </c:pt>
                <c:pt idx="6484" formatCode="General">
                  <c:v>-43.873960396725799</c:v>
                </c:pt>
                <c:pt idx="6485" formatCode="General">
                  <c:v>-43.893194566354502</c:v>
                </c:pt>
                <c:pt idx="6486" formatCode="General">
                  <c:v>-43.9124328720699</c:v>
                </c:pt>
                <c:pt idx="6487" formatCode="General">
                  <c:v>-43.931675313527201</c:v>
                </c:pt>
                <c:pt idx="6488" formatCode="General">
                  <c:v>-43.9509218903803</c:v>
                </c:pt>
                <c:pt idx="6489" formatCode="General">
                  <c:v>-43.970172602282297</c:v>
                </c:pt>
                <c:pt idx="6490" formatCode="General">
                  <c:v>-43.989427448884904</c:v>
                </c:pt>
                <c:pt idx="6491" formatCode="General">
                  <c:v>-44.008686429838903</c:v>
                </c:pt>
                <c:pt idx="6492" formatCode="General">
                  <c:v>-44.027949544793799</c:v>
                </c:pt>
                <c:pt idx="6493" formatCode="General">
                  <c:v>-44.047216793398</c:v>
                </c:pt>
                <c:pt idx="6494" formatCode="General">
                  <c:v>-44.066488175299</c:v>
                </c:pt>
                <c:pt idx="6495" formatCode="General">
                  <c:v>-44.085763690142798</c:v>
                </c:pt>
                <c:pt idx="6496" formatCode="General">
                  <c:v>-44.1050433375745</c:v>
                </c:pt>
                <c:pt idx="6497" formatCode="General">
                  <c:v>-44.124327117238103</c:v>
                </c:pt>
                <c:pt idx="6498" formatCode="General">
                  <c:v>-44.143615028776402</c:v>
                </c:pt>
                <c:pt idx="6499" formatCode="General">
                  <c:v>-44.1629070718311</c:v>
                </c:pt>
                <c:pt idx="6500" formatCode="General">
                  <c:v>-44.182203246042803</c:v>
                </c:pt>
                <c:pt idx="6501" formatCode="General">
                  <c:v>-44.201503551050699</c:v>
                </c:pt>
                <c:pt idx="6502" formatCode="General">
                  <c:v>-44.220807986493298</c:v>
                </c:pt>
                <c:pt idx="6503" formatCode="General">
                  <c:v>-44.240116552003798</c:v>
                </c:pt>
                <c:pt idx="6504" formatCode="General">
                  <c:v>-44.2594292471789</c:v>
                </c:pt>
                <c:pt idx="6505" formatCode="General">
                  <c:v>-44.278746071585999</c:v>
                </c:pt>
                <c:pt idx="6506" formatCode="General">
                  <c:v>-44.2980670247848</c:v>
                </c:pt>
                <c:pt idx="6507" formatCode="General">
                  <c:v>-44.317392106327297</c:v>
                </c:pt>
                <c:pt idx="6508" formatCode="General">
                  <c:v>-44.336721315757799</c:v>
                </c:pt>
                <c:pt idx="6509" formatCode="General">
                  <c:v>-44.356054652613103</c:v>
                </c:pt>
                <c:pt idx="6510" formatCode="General">
                  <c:v>-44.375392116421999</c:v>
                </c:pt>
                <c:pt idx="6511" formatCode="General">
                  <c:v>-44.3947337067059</c:v>
                </c:pt>
                <c:pt idx="6512" formatCode="General">
                  <c:v>-44.414079422978297</c:v>
                </c:pt>
                <c:pt idx="6513" formatCode="General">
                  <c:v>-44.433429264756903</c:v>
                </c:pt>
                <c:pt idx="6514" formatCode="General">
                  <c:v>-44.452783231571303</c:v>
                </c:pt>
                <c:pt idx="6515" formatCode="General">
                  <c:v>-44.472141322950897</c:v>
                </c:pt>
                <c:pt idx="6516" formatCode="General">
                  <c:v>-44.491503538423302</c:v>
                </c:pt>
                <c:pt idx="6517" formatCode="General">
                  <c:v>-44.510869877514203</c:v>
                </c:pt>
                <c:pt idx="6518" formatCode="General">
                  <c:v>-44.530240339747301</c:v>
                </c:pt>
                <c:pt idx="6519" formatCode="General">
                  <c:v>-44.5496149246447</c:v>
                </c:pt>
                <c:pt idx="6520" formatCode="General">
                  <c:v>-44.5689936317264</c:v>
                </c:pt>
                <c:pt idx="6521" formatCode="General">
                  <c:v>-44.588376460510702</c:v>
                </c:pt>
                <c:pt idx="6522" formatCode="General">
                  <c:v>-44.607763410514004</c:v>
                </c:pt>
                <c:pt idx="6523" formatCode="General">
                  <c:v>-44.627154481250599</c:v>
                </c:pt>
                <c:pt idx="6524" formatCode="General">
                  <c:v>-44.646549672233199</c:v>
                </c:pt>
                <c:pt idx="6525" formatCode="General">
                  <c:v>-44.665948982972502</c:v>
                </c:pt>
                <c:pt idx="6526" formatCode="General">
                  <c:v>-44.685352412977501</c:v>
                </c:pt>
                <c:pt idx="6527" formatCode="General">
                  <c:v>-44.704759961755002</c:v>
                </c:pt>
                <c:pt idx="6528" formatCode="General">
                  <c:v>-44.724171628810197</c:v>
                </c:pt>
                <c:pt idx="6529" formatCode="General">
                  <c:v>-44.743587413646303</c:v>
                </c:pt>
                <c:pt idx="6530" formatCode="General">
                  <c:v>-44.763007315788499</c:v>
                </c:pt>
                <c:pt idx="6531" formatCode="General">
                  <c:v>-44.782431334804599</c:v>
                </c:pt>
                <c:pt idx="6532" formatCode="General">
                  <c:v>-44.801859470268802</c:v>
                </c:pt>
                <c:pt idx="6533" formatCode="General">
                  <c:v>-44.821291721754399</c:v>
                </c:pt>
                <c:pt idx="6534" formatCode="General">
                  <c:v>-44.840728088834702</c:v>
                </c:pt>
                <c:pt idx="6535" formatCode="General">
                  <c:v>-44.860168571082397</c:v>
                </c:pt>
                <c:pt idx="6536" formatCode="General">
                  <c:v>-44.879613168069802</c:v>
                </c:pt>
                <c:pt idx="6537" formatCode="General">
                  <c:v>-44.899061879368602</c:v>
                </c:pt>
                <c:pt idx="6538" formatCode="General">
                  <c:v>-44.918514704550297</c:v>
                </c:pt>
                <c:pt idx="6539" formatCode="General">
                  <c:v>-44.937971643185897</c:v>
                </c:pt>
                <c:pt idx="6540" formatCode="General">
                  <c:v>-44.957432694845799</c:v>
                </c:pt>
                <c:pt idx="6541" formatCode="General">
                  <c:v>-44.976897859100298</c:v>
                </c:pt>
                <c:pt idx="6542" formatCode="General">
                  <c:v>-44.996367135518902</c:v>
                </c:pt>
                <c:pt idx="6543" formatCode="General">
                  <c:v>-45.015840523670803</c:v>
                </c:pt>
                <c:pt idx="6544" formatCode="General">
                  <c:v>-45.035318023124802</c:v>
                </c:pt>
                <c:pt idx="6545" formatCode="General">
                  <c:v>-45.054799633449299</c:v>
                </c:pt>
                <c:pt idx="6546" formatCode="General">
                  <c:v>-45.074285354212101</c:v>
                </c:pt>
                <c:pt idx="6547" formatCode="General">
                  <c:v>-45.093775184973097</c:v>
                </c:pt>
                <c:pt idx="6548" formatCode="General">
                  <c:v>-45.113269125265496</c:v>
                </c:pt>
                <c:pt idx="6549" formatCode="General">
                  <c:v>-45.132767174615701</c:v>
                </c:pt>
                <c:pt idx="6550" formatCode="General">
                  <c:v>-45.152269332549103</c:v>
                </c:pt>
                <c:pt idx="6551" formatCode="General">
                  <c:v>-45.171775598590301</c:v>
                </c:pt>
                <c:pt idx="6552" formatCode="General">
                  <c:v>-45.191285972262897</c:v>
                </c:pt>
                <c:pt idx="6553" formatCode="General">
                  <c:v>-45.210800453089803</c:v>
                </c:pt>
                <c:pt idx="6554" formatCode="General">
                  <c:v>-45.230319040592804</c:v>
                </c:pt>
                <c:pt idx="6555" formatCode="General">
                  <c:v>-45.249841734293</c:v>
                </c:pt>
                <c:pt idx="6556" formatCode="General">
                  <c:v>-45.269368533710697</c:v>
                </c:pt>
                <c:pt idx="6557" formatCode="General">
                  <c:v>-45.288899438347698</c:v>
                </c:pt>
                <c:pt idx="6558" formatCode="General">
                  <c:v>-45.308434447670699</c:v>
                </c:pt>
                <c:pt idx="6559" formatCode="General">
                  <c:v>-45.327973561138101</c:v>
                </c:pt>
                <c:pt idx="6560" formatCode="General">
                  <c:v>-45.347516778206</c:v>
                </c:pt>
                <c:pt idx="6561" formatCode="General">
                  <c:v>-45.367064098328399</c:v>
                </c:pt>
                <c:pt idx="6562" formatCode="General">
                  <c:v>-45.386615520956397</c:v>
                </c:pt>
                <c:pt idx="6563" formatCode="General">
                  <c:v>-45.406171045539203</c:v>
                </c:pt>
                <c:pt idx="6564" formatCode="General">
                  <c:v>-45.425730671523297</c:v>
                </c:pt>
                <c:pt idx="6565" formatCode="General">
                  <c:v>-45.445294398352999</c:v>
                </c:pt>
                <c:pt idx="6566" formatCode="General">
                  <c:v>-45.4648622254701</c:v>
                </c:pt>
                <c:pt idx="6567" formatCode="General">
                  <c:v>-45.484434152314101</c:v>
                </c:pt>
                <c:pt idx="6568" formatCode="General">
                  <c:v>-45.504010178322098</c:v>
                </c:pt>
                <c:pt idx="6569" formatCode="General">
                  <c:v>-45.523590302928703</c:v>
                </c:pt>
                <c:pt idx="6570" formatCode="General">
                  <c:v>-45.543174525566101</c:v>
                </c:pt>
                <c:pt idx="6571" formatCode="General">
                  <c:v>-45.562762845664402</c:v>
                </c:pt>
                <c:pt idx="6572" formatCode="General">
                  <c:v>-45.582355262651099</c:v>
                </c:pt>
                <c:pt idx="6573" formatCode="General">
                  <c:v>-45.601951775951001</c:v>
                </c:pt>
                <c:pt idx="6574" formatCode="General">
                  <c:v>-45.621552384987098</c:v>
                </c:pt>
                <c:pt idx="6575" formatCode="General">
                  <c:v>-45.6411570891796</c:v>
                </c:pt>
                <c:pt idx="6576" formatCode="General">
                  <c:v>-45.660765887946397</c:v>
                </c:pt>
                <c:pt idx="6577" formatCode="General">
                  <c:v>-45.680378780702902</c:v>
                </c:pt>
                <c:pt idx="6578" formatCode="General">
                  <c:v>-45.699995766862301</c:v>
                </c:pt>
                <c:pt idx="6579" formatCode="General">
                  <c:v>-45.719616845835297</c:v>
                </c:pt>
                <c:pt idx="6580" formatCode="General">
                  <c:v>-45.7392420170412</c:v>
                </c:pt>
                <c:pt idx="6581" formatCode="General">
                  <c:v>-45.758871279935299</c:v>
                </c:pt>
                <c:pt idx="6582" formatCode="General">
                  <c:v>-45.778504633978599</c:v>
                </c:pt>
                <c:pt idx="6583" formatCode="General">
                  <c:v>-45.798142078629198</c:v>
                </c:pt>
                <c:pt idx="6584" formatCode="General">
                  <c:v>-45.817783613341803</c:v>
                </c:pt>
                <c:pt idx="6585" formatCode="General">
                  <c:v>-45.837429237568003</c:v>
                </c:pt>
                <c:pt idx="6586" formatCode="General">
                  <c:v>-45.857078950795</c:v>
                </c:pt>
                <c:pt idx="6587" formatCode="General">
                  <c:v>-45.876732752552499</c:v>
                </c:pt>
                <c:pt idx="6588" formatCode="General">
                  <c:v>-45.896390642366597</c:v>
                </c:pt>
                <c:pt idx="6589" formatCode="General">
                  <c:v>-45.916052619756599</c:v>
                </c:pt>
                <c:pt idx="6590" formatCode="General">
                  <c:v>-45.935718684234701</c:v>
                </c:pt>
                <c:pt idx="6591" formatCode="General">
                  <c:v>-45.955388835306501</c:v>
                </c:pt>
                <c:pt idx="6592" formatCode="General">
                  <c:v>-45.975063072470597</c:v>
                </c:pt>
                <c:pt idx="6593" formatCode="General">
                  <c:v>-45.994741395218703</c:v>
                </c:pt>
                <c:pt idx="6594" formatCode="General">
                  <c:v>-46.014423803035903</c:v>
                </c:pt>
                <c:pt idx="6595" formatCode="General">
                  <c:v>-46.034110295399998</c:v>
                </c:pt>
                <c:pt idx="6596" formatCode="General">
                  <c:v>-46.053800871782201</c:v>
                </c:pt>
                <c:pt idx="6597" formatCode="General">
                  <c:v>-46.073495531646898</c:v>
                </c:pt>
                <c:pt idx="6598" formatCode="General">
                  <c:v>-46.093194274451299</c:v>
                </c:pt>
                <c:pt idx="6599" formatCode="General">
                  <c:v>-46.112897099646197</c:v>
                </c:pt>
                <c:pt idx="6600" formatCode="General">
                  <c:v>-46.132604006675002</c:v>
                </c:pt>
                <c:pt idx="6601" formatCode="General">
                  <c:v>-46.152314994974603</c:v>
                </c:pt>
                <c:pt idx="6602" formatCode="General">
                  <c:v>-46.172030063974901</c:v>
                </c:pt>
                <c:pt idx="6603" formatCode="General">
                  <c:v>-46.191749213098902</c:v>
                </c:pt>
                <c:pt idx="6604" formatCode="General">
                  <c:v>-46.211472441762602</c:v>
                </c:pt>
                <c:pt idx="6605" formatCode="General">
                  <c:v>-46.231199749375399</c:v>
                </c:pt>
                <c:pt idx="6606" formatCode="General">
                  <c:v>-46.250931135339499</c:v>
                </c:pt>
                <c:pt idx="6607" formatCode="General">
                  <c:v>-46.270666599050401</c:v>
                </c:pt>
                <c:pt idx="6608" formatCode="General">
                  <c:v>-46.290406139896703</c:v>
                </c:pt>
                <c:pt idx="6609" formatCode="General">
                  <c:v>-46.31014975726</c:v>
                </c:pt>
                <c:pt idx="6610" formatCode="General">
                  <c:v>-46.329897450515098</c:v>
                </c:pt>
                <c:pt idx="6611" formatCode="General">
                  <c:v>-46.349649219029899</c:v>
                </c:pt>
                <c:pt idx="6612" formatCode="General">
                  <c:v>-46.369405062165299</c:v>
                </c:pt>
                <c:pt idx="6613" formatCode="General">
                  <c:v>-46.3891649792753</c:v>
                </c:pt>
                <c:pt idx="6614" formatCode="General">
                  <c:v>-46.408928969707198</c:v>
                </c:pt>
                <c:pt idx="6615" formatCode="General">
                  <c:v>-46.428697032801203</c:v>
                </c:pt>
                <c:pt idx="6616" formatCode="General">
                  <c:v>-46.4484691678907</c:v>
                </c:pt>
                <c:pt idx="6617" formatCode="General">
                  <c:v>-46.468245374251701</c:v>
                </c:pt>
                <c:pt idx="6618" formatCode="General">
                  <c:v>-46.488025651016002</c:v>
                </c:pt>
                <c:pt idx="6619" formatCode="General">
                  <c:v>-46.507809997284298</c:v>
                </c:pt>
                <c:pt idx="6620" formatCode="General">
                  <c:v>-46.5275984121579</c:v>
                </c:pt>
                <c:pt idx="6621" formatCode="General">
                  <c:v>-46.5473908947382</c:v>
                </c:pt>
                <c:pt idx="6622" formatCode="General">
                  <c:v>-46.567187444124698</c:v>
                </c:pt>
                <c:pt idx="6623" formatCode="General">
                  <c:v>-46.586988059415503</c:v>
                </c:pt>
                <c:pt idx="6624" formatCode="General">
                  <c:v>-46.606792739707103</c:v>
                </c:pt>
                <c:pt idx="6625" formatCode="General">
                  <c:v>-46.6266014840945</c:v>
                </c:pt>
                <c:pt idx="6626" formatCode="General">
                  <c:v>-46.6464142916711</c:v>
                </c:pt>
                <c:pt idx="6627" formatCode="General">
                  <c:v>-46.6662311615287</c:v>
                </c:pt>
                <c:pt idx="6628" formatCode="General">
                  <c:v>-46.686052092757699</c:v>
                </c:pt>
                <c:pt idx="6629" formatCode="General">
                  <c:v>-46.705877084446797</c:v>
                </c:pt>
                <c:pt idx="6630" formatCode="General">
                  <c:v>-46.725706135683197</c:v>
                </c:pt>
                <c:pt idx="6631" formatCode="General">
                  <c:v>-46.745539245552301</c:v>
                </c:pt>
                <c:pt idx="6632" formatCode="General">
                  <c:v>-46.765376413138398</c:v>
                </c:pt>
                <c:pt idx="6633" formatCode="General">
                  <c:v>-46.785217637523701</c:v>
                </c:pt>
                <c:pt idx="6634" formatCode="General">
                  <c:v>-46.8050629177893</c:v>
                </c:pt>
                <c:pt idx="6635" formatCode="General">
                  <c:v>-46.824912253014297</c:v>
                </c:pt>
                <c:pt idx="6636" formatCode="General">
                  <c:v>-46.844765642276599</c:v>
                </c:pt>
                <c:pt idx="6637" formatCode="General">
                  <c:v>-46.864623084652202</c:v>
                </c:pt>
                <c:pt idx="6638" formatCode="General">
                  <c:v>-46.884484579215801</c:v>
                </c:pt>
                <c:pt idx="6639" formatCode="General">
                  <c:v>-46.904350125040203</c:v>
                </c:pt>
                <c:pt idx="6640" formatCode="General">
                  <c:v>-46.924219721196899</c:v>
                </c:pt>
                <c:pt idx="6641" formatCode="General">
                  <c:v>-46.944093366755602</c:v>
                </c:pt>
                <c:pt idx="6642" formatCode="General">
                  <c:v>-46.963971060784601</c:v>
                </c:pt>
                <c:pt idx="6643" formatCode="General">
                  <c:v>-46.983852802350398</c:v>
                </c:pt>
                <c:pt idx="6644" formatCode="General">
                  <c:v>-47.003738590517997</c:v>
                </c:pt>
                <c:pt idx="6645" formatCode="General">
                  <c:v>-47.023628424350903</c:v>
                </c:pt>
                <c:pt idx="6646" formatCode="General">
                  <c:v>-47.043522302910901</c:v>
                </c:pt>
                <c:pt idx="6647" formatCode="General">
                  <c:v>-47.063420225258099</c:v>
                </c:pt>
                <c:pt idx="6648" formatCode="General">
                  <c:v>-47.083322190451099</c:v>
                </c:pt>
                <c:pt idx="6649" formatCode="General">
                  <c:v>-47.103228197546898</c:v>
                </c:pt>
                <c:pt idx="6650" formatCode="General">
                  <c:v>-47.123138245611798</c:v>
                </c:pt>
                <c:pt idx="6651" formatCode="General">
                  <c:v>-47.143052333763599</c:v>
                </c:pt>
                <c:pt idx="6652" formatCode="General">
                  <c:v>-47.162970461135998</c:v>
                </c:pt>
                <c:pt idx="6653" formatCode="General">
                  <c:v>-47.182892626855399</c:v>
                </c:pt>
                <c:pt idx="6654" formatCode="General">
                  <c:v>-47.202818830047299</c:v>
                </c:pt>
                <c:pt idx="6655" formatCode="General">
                  <c:v>-47.222749069871803</c:v>
                </c:pt>
                <c:pt idx="6656" formatCode="General">
                  <c:v>-47.242683345508098</c:v>
                </c:pt>
                <c:pt idx="6657" formatCode="General">
                  <c:v>-47.262621656132602</c:v>
                </c:pt>
                <c:pt idx="6658" formatCode="General">
                  <c:v>-47.2825640009181</c:v>
                </c:pt>
                <c:pt idx="6659" formatCode="General">
                  <c:v>-47.302510379034601</c:v>
                </c:pt>
                <c:pt idx="6660" formatCode="General">
                  <c:v>-47.3224607896489</c:v>
                </c:pt>
                <c:pt idx="6661" formatCode="General">
                  <c:v>-47.342415231924697</c:v>
                </c:pt>
                <c:pt idx="6662" formatCode="General">
                  <c:v>-47.362373705022499</c:v>
                </c:pt>
                <c:pt idx="6663" formatCode="General">
                  <c:v>-47.382336208099701</c:v>
                </c:pt>
                <c:pt idx="6664" formatCode="General">
                  <c:v>-47.402302740310503</c:v>
                </c:pt>
                <c:pt idx="6665" formatCode="General">
                  <c:v>-47.422273300806197</c:v>
                </c:pt>
                <c:pt idx="6666" formatCode="General">
                  <c:v>-47.442247888734798</c:v>
                </c:pt>
                <c:pt idx="6667" formatCode="General">
                  <c:v>-47.462226503240998</c:v>
                </c:pt>
                <c:pt idx="6668" formatCode="General">
                  <c:v>-47.482209143466598</c:v>
                </c:pt>
                <c:pt idx="6669" formatCode="General">
                  <c:v>-47.502195808560202</c:v>
                </c:pt>
                <c:pt idx="6670" formatCode="General">
                  <c:v>-47.522186497680003</c:v>
                </c:pt>
                <c:pt idx="6671" formatCode="General">
                  <c:v>-47.542181209981202</c:v>
                </c:pt>
                <c:pt idx="6672" formatCode="General">
                  <c:v>-47.562179944614599</c:v>
                </c:pt>
                <c:pt idx="6673" formatCode="General">
                  <c:v>-47.582182700726896</c:v>
                </c:pt>
                <c:pt idx="6674" formatCode="General">
                  <c:v>-47.6021894774603</c:v>
                </c:pt>
                <c:pt idx="6675" formatCode="General">
                  <c:v>-47.622200273953197</c:v>
                </c:pt>
                <c:pt idx="6676" formatCode="General">
                  <c:v>-47.642215089339203</c:v>
                </c:pt>
                <c:pt idx="6677" formatCode="General">
                  <c:v>-47.662233922747902</c:v>
                </c:pt>
                <c:pt idx="6678" formatCode="General">
                  <c:v>-47.682256773304701</c:v>
                </c:pt>
                <c:pt idx="6679" formatCode="General">
                  <c:v>-47.702283640130503</c:v>
                </c:pt>
                <c:pt idx="6680" formatCode="General">
                  <c:v>-47.722314522342202</c:v>
                </c:pt>
                <c:pt idx="6681" formatCode="General">
                  <c:v>-47.742349419052303</c:v>
                </c:pt>
                <c:pt idx="6682" formatCode="General">
                  <c:v>-47.762388329368903</c:v>
                </c:pt>
                <c:pt idx="6683" formatCode="General">
                  <c:v>-47.782431252395902</c:v>
                </c:pt>
                <c:pt idx="6684" formatCode="General">
                  <c:v>-47.802478187233</c:v>
                </c:pt>
                <c:pt idx="6685" formatCode="General">
                  <c:v>-47.822529132975703</c:v>
                </c:pt>
                <c:pt idx="6686" formatCode="General">
                  <c:v>-47.842584088714801</c:v>
                </c:pt>
                <c:pt idx="6687" formatCode="General">
                  <c:v>-47.862643053503298</c:v>
                </c:pt>
                <c:pt idx="6688" formatCode="General">
                  <c:v>-47.882706026330801</c:v>
                </c:pt>
                <c:pt idx="6689" formatCode="General">
                  <c:v>-47.902773006177902</c:v>
                </c:pt>
                <c:pt idx="6690" formatCode="General">
                  <c:v>-47.922843992025399</c:v>
                </c:pt>
                <c:pt idx="6691" formatCode="General">
                  <c:v>-47.9429189828546</c:v>
                </c:pt>
                <c:pt idx="6692" formatCode="General">
                  <c:v>-47.962997977646502</c:v>
                </c:pt>
                <c:pt idx="6693" formatCode="General">
                  <c:v>-47.983080975383103</c:v>
                </c:pt>
                <c:pt idx="6694" formatCode="General">
                  <c:v>-48.003167975046999</c:v>
                </c:pt>
                <c:pt idx="6695" formatCode="General">
                  <c:v>-48.023258975615597</c:v>
                </c:pt>
                <c:pt idx="6696" formatCode="General">
                  <c:v>-48.043353976058398</c:v>
                </c:pt>
                <c:pt idx="6697" formatCode="General">
                  <c:v>-48.063452975336602</c:v>
                </c:pt>
                <c:pt idx="6698" formatCode="General">
                  <c:v>-48.083555972404</c:v>
                </c:pt>
                <c:pt idx="6699" formatCode="General">
                  <c:v>-48.103662966206201</c:v>
                </c:pt>
                <c:pt idx="6700" formatCode="General">
                  <c:v>-48.123773955680797</c:v>
                </c:pt>
                <c:pt idx="6701" formatCode="General">
                  <c:v>-48.143888939757602</c:v>
                </c:pt>
                <c:pt idx="6702" formatCode="General">
                  <c:v>-48.164007917358603</c:v>
                </c:pt>
                <c:pt idx="6703" formatCode="General">
                  <c:v>-48.1841308873976</c:v>
                </c:pt>
                <c:pt idx="6704" formatCode="General">
                  <c:v>-48.2042578487805</c:v>
                </c:pt>
                <c:pt idx="6705" formatCode="General">
                  <c:v>-48.2243888004054</c:v>
                </c:pt>
                <c:pt idx="6706" formatCode="General">
                  <c:v>-48.244523741162403</c:v>
                </c:pt>
                <c:pt idx="6707" formatCode="General">
                  <c:v>-48.2646626699335</c:v>
                </c:pt>
                <c:pt idx="6708" formatCode="General">
                  <c:v>-48.284805585592899</c:v>
                </c:pt>
                <c:pt idx="6709" formatCode="General">
                  <c:v>-48.304952487006801</c:v>
                </c:pt>
                <c:pt idx="6710" formatCode="General">
                  <c:v>-48.3251033730334</c:v>
                </c:pt>
                <c:pt idx="6711" formatCode="General">
                  <c:v>-48.345258242523002</c:v>
                </c:pt>
                <c:pt idx="6712" formatCode="General">
                  <c:v>-48.365417094317898</c:v>
                </c:pt>
                <c:pt idx="6713" formatCode="General">
                  <c:v>-48.385579927252302</c:v>
                </c:pt>
                <c:pt idx="6714" formatCode="General">
                  <c:v>-48.405746740152502</c:v>
                </c:pt>
                <c:pt idx="6715" formatCode="General">
                  <c:v>-48.425917531835204</c:v>
                </c:pt>
                <c:pt idx="6716" formatCode="General">
                  <c:v>-48.446092301087297</c:v>
                </c:pt>
                <c:pt idx="6717" formatCode="General">
                  <c:v>-48.466271046674002</c:v>
                </c:pt>
                <c:pt idx="6718" formatCode="General">
                  <c:v>-48.486453767357297</c:v>
                </c:pt>
                <c:pt idx="6719" formatCode="General">
                  <c:v>-48.506640461895898</c:v>
                </c:pt>
                <c:pt idx="6720" formatCode="General">
                  <c:v>-48.526831129045199</c:v>
                </c:pt>
                <c:pt idx="6721" formatCode="General">
                  <c:v>-48.547025767557599</c:v>
                </c:pt>
                <c:pt idx="6722" formatCode="General">
                  <c:v>-48.567224376181997</c:v>
                </c:pt>
                <c:pt idx="6723" formatCode="General">
                  <c:v>-48.587426953664099</c:v>
                </c:pt>
                <c:pt idx="6724" formatCode="General">
                  <c:v>-48.607633498746502</c:v>
                </c:pt>
                <c:pt idx="6725" formatCode="General">
                  <c:v>-48.627844010168303</c:v>
                </c:pt>
                <c:pt idx="6726" formatCode="General">
                  <c:v>-48.648058486665597</c:v>
                </c:pt>
                <c:pt idx="6727" formatCode="General">
                  <c:v>-48.668276926971103</c:v>
                </c:pt>
                <c:pt idx="6728" formatCode="General">
                  <c:v>-48.688499329814199</c:v>
                </c:pt>
                <c:pt idx="6729" formatCode="General">
                  <c:v>-48.708725693921203</c:v>
                </c:pt>
                <c:pt idx="6730" formatCode="General">
                  <c:v>-48.728956018014898</c:v>
                </c:pt>
                <c:pt idx="6731" formatCode="General">
                  <c:v>-48.749190300815002</c:v>
                </c:pt>
                <c:pt idx="6732" formatCode="General">
                  <c:v>-48.769428541037897</c:v>
                </c:pt>
                <c:pt idx="6733" formatCode="General">
                  <c:v>-48.789670737396598</c:v>
                </c:pt>
                <c:pt idx="6734" formatCode="General">
                  <c:v>-48.809916888601101</c:v>
                </c:pt>
                <c:pt idx="6735" formatCode="General">
                  <c:v>-48.830166993357899</c:v>
                </c:pt>
                <c:pt idx="6736" formatCode="General">
                  <c:v>-48.850421050454401</c:v>
                </c:pt>
                <c:pt idx="6737" formatCode="General">
                  <c:v>-48.870679058787999</c:v>
                </c:pt>
                <c:pt idx="6738" formatCode="General">
                  <c:v>-48.8909410172623</c:v>
                </c:pt>
                <c:pt idx="6739" formatCode="General">
                  <c:v>-48.911206924777296</c:v>
                </c:pt>
                <c:pt idx="6740" formatCode="General">
                  <c:v>-48.931476780230099</c:v>
                </c:pt>
                <c:pt idx="6741" formatCode="General">
                  <c:v>-48.951750582514002</c:v>
                </c:pt>
                <c:pt idx="6742" formatCode="General">
                  <c:v>-48.9720283305195</c:v>
                </c:pt>
                <c:pt idx="6743" formatCode="General">
                  <c:v>-48.992310023106299</c:v>
                </c:pt>
                <c:pt idx="6744" formatCode="General">
                  <c:v>-49.012595658933499</c:v>
                </c:pt>
                <c:pt idx="6745" formatCode="General">
                  <c:v>-49.032885236533197</c:v>
                </c:pt>
                <c:pt idx="6746" formatCode="General">
                  <c:v>-49.053178754423399</c:v>
                </c:pt>
                <c:pt idx="6747" formatCode="General">
                  <c:v>-49.073476211108002</c:v>
                </c:pt>
                <c:pt idx="6748" formatCode="General">
                  <c:v>-49.093777605076397</c:v>
                </c:pt>
                <c:pt idx="6749" formatCode="General">
                  <c:v>-49.114082934804102</c:v>
                </c:pt>
                <c:pt idx="6750" formatCode="General">
                  <c:v>-49.1343921987946</c:v>
                </c:pt>
                <c:pt idx="6751" formatCode="General">
                  <c:v>-49.154705395733203</c:v>
                </c:pt>
                <c:pt idx="6752" formatCode="General">
                  <c:v>-49.175022524360998</c:v>
                </c:pt>
                <c:pt idx="6753" formatCode="General">
                  <c:v>-49.195343583405702</c:v>
                </c:pt>
                <c:pt idx="6754" formatCode="General">
                  <c:v>-49.2156685715821</c:v>
                </c:pt>
                <c:pt idx="6755" formatCode="General">
                  <c:v>-49.235997487592101</c:v>
                </c:pt>
                <c:pt idx="6756" formatCode="General">
                  <c:v>-49.2563303301243</c:v>
                </c:pt>
                <c:pt idx="6757" formatCode="General">
                  <c:v>-49.276667097854002</c:v>
                </c:pt>
                <c:pt idx="6758" formatCode="General">
                  <c:v>-49.297007789443697</c:v>
                </c:pt>
                <c:pt idx="6759" formatCode="General">
                  <c:v>-49.317352403542699</c:v>
                </c:pt>
                <c:pt idx="6760" formatCode="General">
                  <c:v>-49.337700938787101</c:v>
                </c:pt>
                <c:pt idx="6761" formatCode="General">
                  <c:v>-49.358053393799999</c:v>
                </c:pt>
                <c:pt idx="6762" formatCode="General">
                  <c:v>-49.3784097671913</c:v>
                </c:pt>
                <c:pt idx="6763" formatCode="General">
                  <c:v>-49.398770057557797</c:v>
                </c:pt>
                <c:pt idx="6764" formatCode="General">
                  <c:v>-49.419134263483201</c:v>
                </c:pt>
                <c:pt idx="6765" formatCode="General">
                  <c:v>-49.439502383537899</c:v>
                </c:pt>
                <c:pt idx="6766" formatCode="General">
                  <c:v>-49.459874416279398</c:v>
                </c:pt>
                <c:pt idx="6767" formatCode="General">
                  <c:v>-49.480250360251901</c:v>
                </c:pt>
                <c:pt idx="6768" formatCode="General">
                  <c:v>-49.500630213986497</c:v>
                </c:pt>
                <c:pt idx="6769" formatCode="General">
                  <c:v>-49.5210139760012</c:v>
                </c:pt>
                <c:pt idx="6770" formatCode="General">
                  <c:v>-49.541401644800899</c:v>
                </c:pt>
                <c:pt idx="6771" formatCode="General">
                  <c:v>-49.561793218881299</c:v>
                </c:pt>
                <c:pt idx="6772" formatCode="General">
                  <c:v>-49.582188696795697</c:v>
                </c:pt>
                <c:pt idx="6773" formatCode="General">
                  <c:v>-49.602588077146002</c:v>
                </c:pt>
                <c:pt idx="6774" formatCode="General">
                  <c:v>-49.622991358527202</c:v>
                </c:pt>
                <c:pt idx="6775" formatCode="General">
                  <c:v>-49.643398539527801</c:v>
                </c:pt>
                <c:pt idx="6776" formatCode="General">
                  <c:v>-49.663809618729402</c:v>
                </c:pt>
                <c:pt idx="6777" formatCode="General">
                  <c:v>-49.684224594706698</c:v>
                </c:pt>
                <c:pt idx="6778" formatCode="General">
                  <c:v>-49.704643466028102</c:v>
                </c:pt>
                <c:pt idx="6779" formatCode="General">
                  <c:v>-49.7250662312549</c:v>
                </c:pt>
                <c:pt idx="6780" formatCode="General">
                  <c:v>-49.745492888941797</c:v>
                </c:pt>
                <c:pt idx="6781" formatCode="General">
                  <c:v>-49.765923437632402</c:v>
                </c:pt>
                <c:pt idx="6782" formatCode="General">
                  <c:v>-49.7863578758082</c:v>
                </c:pt>
                <c:pt idx="6783" formatCode="General">
                  <c:v>-49.806796201904497</c:v>
                </c:pt>
                <c:pt idx="6784" formatCode="General">
                  <c:v>-49.827238414353999</c:v>
                </c:pt>
                <c:pt idx="6785" formatCode="General">
                  <c:v>-49.847684511586202</c:v>
                </c:pt>
                <c:pt idx="6786" formatCode="General">
                  <c:v>-49.868134492028197</c:v>
                </c:pt>
                <c:pt idx="6787" formatCode="General">
                  <c:v>-49.888588354104201</c:v>
                </c:pt>
                <c:pt idx="6788" formatCode="General">
                  <c:v>-49.9090460962355</c:v>
                </c:pt>
                <c:pt idx="6789" formatCode="General">
                  <c:v>-49.929507716840803</c:v>
                </c:pt>
                <c:pt idx="6790" formatCode="General">
                  <c:v>-49.949973214335998</c:v>
                </c:pt>
                <c:pt idx="6791" formatCode="General">
                  <c:v>-49.970442587134201</c:v>
                </c:pt>
                <c:pt idx="6792" formatCode="General">
                  <c:v>-49.990915833645602</c:v>
                </c:pt>
                <c:pt idx="6793" formatCode="General">
                  <c:v>-50.011392952277703</c:v>
                </c:pt>
                <c:pt idx="6794" formatCode="General">
                  <c:v>-50.031873941435101</c:v>
                </c:pt>
                <c:pt idx="6795" formatCode="General">
                  <c:v>-50.052358799519901</c:v>
                </c:pt>
                <c:pt idx="6796" formatCode="General">
                  <c:v>-50.072847524931099</c:v>
                </c:pt>
                <c:pt idx="6797" formatCode="General">
                  <c:v>-50.093340116064901</c:v>
                </c:pt>
                <c:pt idx="6798" formatCode="General">
                  <c:v>-50.113836571314799</c:v>
                </c:pt>
                <c:pt idx="6799" formatCode="General">
                  <c:v>-50.134336889050402</c:v>
                </c:pt>
                <c:pt idx="6800" formatCode="General">
                  <c:v>-50.1548410676101</c:v>
                </c:pt>
                <c:pt idx="6801" formatCode="General">
                  <c:v>-50.175349105318901</c:v>
                </c:pt>
                <c:pt idx="6802" formatCode="General">
                  <c:v>-50.195861000488399</c:v>
                </c:pt>
                <c:pt idx="6803" formatCode="General">
                  <c:v>-50.216376751416703</c:v>
                </c:pt>
                <c:pt idx="6804" formatCode="General">
                  <c:v>-50.236896356388399</c:v>
                </c:pt>
                <c:pt idx="6805" formatCode="General">
                  <c:v>-50.257419813674701</c:v>
                </c:pt>
                <c:pt idx="6806" formatCode="General">
                  <c:v>-50.277947121533501</c:v>
                </c:pt>
                <c:pt idx="6807" formatCode="General">
                  <c:v>-50.298478278209103</c:v>
                </c:pt>
                <c:pt idx="6808" formatCode="General">
                  <c:v>-50.319013281932499</c:v>
                </c:pt>
                <c:pt idx="6809" formatCode="General">
                  <c:v>-50.339552130921099</c:v>
                </c:pt>
                <c:pt idx="6810" formatCode="General">
                  <c:v>-50.360094823378901</c:v>
                </c:pt>
                <c:pt idx="6811" formatCode="General">
                  <c:v>-50.3806413574966</c:v>
                </c:pt>
                <c:pt idx="6812" formatCode="General">
                  <c:v>-50.401191731451199</c:v>
                </c:pt>
                <c:pt idx="6813" formatCode="General">
                  <c:v>-50.421745943406499</c:v>
                </c:pt>
                <c:pt idx="6814" formatCode="General">
                  <c:v>-50.442303991512603</c:v>
                </c:pt>
                <c:pt idx="6815" formatCode="General">
                  <c:v>-50.462865873906303</c:v>
                </c:pt>
                <c:pt idx="6816" formatCode="General">
                  <c:v>-50.483431588710701</c:v>
                </c:pt>
                <c:pt idx="6817" formatCode="General">
                  <c:v>-50.504001134035903</c:v>
                </c:pt>
                <c:pt idx="6818" formatCode="General">
                  <c:v>-50.524574507977903</c:v>
                </c:pt>
                <c:pt idx="6819" formatCode="General">
                  <c:v>-50.545151708619699</c:v>
                </c:pt>
                <c:pt idx="6820" formatCode="General">
                  <c:v>-50.565732734030703</c:v>
                </c:pt>
                <c:pt idx="6821" formatCode="General">
                  <c:v>-50.586317582266602</c:v>
                </c:pt>
                <c:pt idx="6822" formatCode="General">
                  <c:v>-50.606906251341599</c:v>
                </c:pt>
                <c:pt idx="6823" formatCode="General">
                  <c:v>-50.627498739138503</c:v>
                </c:pt>
                <c:pt idx="6824" formatCode="General">
                  <c:v>-50.648095043542497</c:v>
                </c:pt>
                <c:pt idx="6825" formatCode="General">
                  <c:v>-50.668695162429998</c:v>
                </c:pt>
                <c:pt idx="6826" formatCode="General">
                  <c:v>-50.689299093614103</c:v>
                </c:pt>
                <c:pt idx="6827" formatCode="General">
                  <c:v>-50.709906834901197</c:v>
                </c:pt>
                <c:pt idx="6828" formatCode="General">
                  <c:v>-50.730518384095802</c:v>
                </c:pt>
                <c:pt idx="6829" formatCode="General">
                  <c:v>-50.751133739000203</c:v>
                </c:pt>
                <c:pt idx="6830" formatCode="General">
                  <c:v>-50.7717528974147</c:v>
                </c:pt>
                <c:pt idx="6831" formatCode="General">
                  <c:v>-50.792375857137401</c:v>
                </c:pt>
                <c:pt idx="6832" formatCode="General">
                  <c:v>-50.8130026159645</c:v>
                </c:pt>
                <c:pt idx="6833" formatCode="General">
                  <c:v>-50.833633171689797</c:v>
                </c:pt>
                <c:pt idx="6834" formatCode="General">
                  <c:v>-50.854267522105197</c:v>
                </c:pt>
                <c:pt idx="6835" formatCode="General">
                  <c:v>-50.874905665000497</c:v>
                </c:pt>
                <c:pt idx="6836" formatCode="General">
                  <c:v>-50.895547598163198</c:v>
                </c:pt>
                <c:pt idx="6837" formatCode="General">
                  <c:v>-50.916193319378799</c:v>
                </c:pt>
                <c:pt idx="6838" formatCode="General">
                  <c:v>-50.936842826430698</c:v>
                </c:pt>
                <c:pt idx="6839" formatCode="General">
                  <c:v>-50.957496117100199</c:v>
                </c:pt>
                <c:pt idx="6840" formatCode="General">
                  <c:v>-50.978153189166299</c:v>
                </c:pt>
                <c:pt idx="6841" formatCode="General">
                  <c:v>-50.998814040406003</c:v>
                </c:pt>
                <c:pt idx="6842" formatCode="General">
                  <c:v>-51.019478668594097</c:v>
                </c:pt>
                <c:pt idx="6843" formatCode="General">
                  <c:v>-51.040147071503299</c:v>
                </c:pt>
                <c:pt idx="6844" formatCode="General">
                  <c:v>-51.060819246904003</c:v>
                </c:pt>
                <c:pt idx="6845" formatCode="General">
                  <c:v>-51.081495192564702</c:v>
                </c:pt>
                <c:pt idx="6846" formatCode="General">
                  <c:v>-51.102174906251498</c:v>
                </c:pt>
                <c:pt idx="6847" formatCode="General">
                  <c:v>-51.122858385728499</c:v>
                </c:pt>
                <c:pt idx="6848" formatCode="General">
                  <c:v>-51.143545628757501</c:v>
                </c:pt>
                <c:pt idx="6849" formatCode="General">
                  <c:v>-51.164236633098199</c:v>
                </c:pt>
                <c:pt idx="6850" formatCode="General">
                  <c:v>-51.184931396507999</c:v>
                </c:pt>
                <c:pt idx="6851" formatCode="General">
                  <c:v>-51.205629916742403</c:v>
                </c:pt>
                <c:pt idx="6852" formatCode="General">
                  <c:v>-51.226332191596399</c:v>
                </c:pt>
                <c:pt idx="6853" formatCode="General">
                  <c:v>-51.247038218977501</c:v>
                </c:pt>
                <c:pt idx="6854" formatCode="General">
                  <c:v>-51.267747996817697</c:v>
                </c:pt>
                <c:pt idx="6855" formatCode="General">
                  <c:v>-51.288461523048802</c:v>
                </c:pt>
                <c:pt idx="6856" formatCode="General">
                  <c:v>-51.309178795603003</c:v>
                </c:pt>
                <c:pt idx="6857" formatCode="General">
                  <c:v>-51.329899812412698</c:v>
                </c:pt>
                <c:pt idx="6858" formatCode="General">
                  <c:v>-51.3506245714104</c:v>
                </c:pt>
                <c:pt idx="6859" formatCode="General">
                  <c:v>-51.371353070528897</c:v>
                </c:pt>
                <c:pt idx="6860" formatCode="General">
                  <c:v>-51.392085307735201</c:v>
                </c:pt>
                <c:pt idx="6861" formatCode="General">
                  <c:v>-51.412821281144403</c:v>
                </c:pt>
                <c:pt idx="6862" formatCode="General">
                  <c:v>-51.433560988907203</c:v>
                </c:pt>
                <c:pt idx="6863" formatCode="General">
                  <c:v>-51.454304429157098</c:v>
                </c:pt>
                <c:pt idx="6864" formatCode="General">
                  <c:v>-51.475051600011</c:v>
                </c:pt>
                <c:pt idx="6865" formatCode="General">
                  <c:v>-51.495802499568498</c:v>
                </c:pt>
                <c:pt idx="6866" formatCode="General">
                  <c:v>-51.516557125912499</c:v>
                </c:pt>
                <c:pt idx="6867" formatCode="General">
                  <c:v>-51.537315477108798</c:v>
                </c:pt>
                <c:pt idx="6868" formatCode="General">
                  <c:v>-51.558077551206303</c:v>
                </c:pt>
                <c:pt idx="6869" formatCode="General">
                  <c:v>-51.578843346236901</c:v>
                </c:pt>
                <c:pt idx="6870" formatCode="General">
                  <c:v>-51.599612860215402</c:v>
                </c:pt>
                <c:pt idx="6871" formatCode="General">
                  <c:v>-51.620386091139899</c:v>
                </c:pt>
                <c:pt idx="6872" formatCode="General">
                  <c:v>-51.641163036991301</c:v>
                </c:pt>
                <c:pt idx="6873" formatCode="General">
                  <c:v>-51.661943695733498</c:v>
                </c:pt>
                <c:pt idx="6874" formatCode="General">
                  <c:v>-51.682728065313597</c:v>
                </c:pt>
                <c:pt idx="6875" formatCode="General">
                  <c:v>-51.703516143637103</c:v>
                </c:pt>
                <c:pt idx="6876" formatCode="General">
                  <c:v>-51.724307928469798</c:v>
                </c:pt>
                <c:pt idx="6877" formatCode="General">
                  <c:v>-51.745103417511103</c:v>
                </c:pt>
                <c:pt idx="6878" formatCode="General">
                  <c:v>-51.765902608445003</c:v>
                </c:pt>
                <c:pt idx="6879" formatCode="General">
                  <c:v>-51.786705498939703</c:v>
                </c:pt>
                <c:pt idx="6880" formatCode="General">
                  <c:v>-51.807512086647598</c:v>
                </c:pt>
                <c:pt idx="6881" formatCode="General">
                  <c:v>-51.828322369205601</c:v>
                </c:pt>
                <c:pt idx="6882" formatCode="General">
                  <c:v>-51.8491363442349</c:v>
                </c:pt>
                <c:pt idx="6883" formatCode="General">
                  <c:v>-51.869954009340702</c:v>
                </c:pt>
                <c:pt idx="6884" formatCode="General">
                  <c:v>-51.890775362112798</c:v>
                </c:pt>
                <c:pt idx="6885" formatCode="General">
                  <c:v>-51.911600400125202</c:v>
                </c:pt>
                <c:pt idx="6886" formatCode="General">
                  <c:v>-51.932429120936199</c:v>
                </c:pt>
                <c:pt idx="6887" formatCode="General">
                  <c:v>-51.953261522088297</c:v>
                </c:pt>
                <c:pt idx="6888" formatCode="General">
                  <c:v>-51.974097601050303</c:v>
                </c:pt>
                <c:pt idx="6889" formatCode="General">
                  <c:v>-51.994937355071102</c:v>
                </c:pt>
                <c:pt idx="6890" formatCode="General">
                  <c:v>-52.015780781347502</c:v>
                </c:pt>
                <c:pt idx="6891" formatCode="General">
                  <c:v>-52.036627877074999</c:v>
                </c:pt>
                <c:pt idx="6892" formatCode="General">
                  <c:v>-52.057478639448298</c:v>
                </c:pt>
                <c:pt idx="6893" formatCode="General">
                  <c:v>-52.078333065660701</c:v>
                </c:pt>
                <c:pt idx="6894" formatCode="General">
                  <c:v>-52.099191152904702</c:v>
                </c:pt>
                <c:pt idx="6895" formatCode="General">
                  <c:v>-52.120052898371597</c:v>
                </c:pt>
                <c:pt idx="6896" formatCode="General">
                  <c:v>-52.140918299251702</c:v>
                </c:pt>
                <c:pt idx="6897" formatCode="General">
                  <c:v>-52.161787352734102</c:v>
                </c:pt>
                <c:pt idx="6898" formatCode="General">
                  <c:v>-52.182660056007002</c:v>
                </c:pt>
                <c:pt idx="6899" formatCode="General">
                  <c:v>-52.2035364062573</c:v>
                </c:pt>
                <c:pt idx="6900" formatCode="General">
                  <c:v>-52.224416400670997</c:v>
                </c:pt>
                <c:pt idx="6901" formatCode="General">
                  <c:v>-52.245300036432802</c:v>
                </c:pt>
                <c:pt idx="6902" formatCode="General">
                  <c:v>-52.266187310726401</c:v>
                </c:pt>
                <c:pt idx="6903" formatCode="General">
                  <c:v>-52.287078220734401</c:v>
                </c:pt>
                <c:pt idx="6904" formatCode="General">
                  <c:v>-52.3079727636364</c:v>
                </c:pt>
                <c:pt idx="6905" formatCode="General">
                  <c:v>-52.328870936590697</c:v>
                </c:pt>
                <c:pt idx="6906" formatCode="General">
                  <c:v>-52.349772736740697</c:v>
                </c:pt>
                <c:pt idx="6907" formatCode="General">
                  <c:v>-52.370678161230799</c:v>
                </c:pt>
                <c:pt idx="6908" formatCode="General">
                  <c:v>-52.3915872072063</c:v>
                </c:pt>
                <c:pt idx="6909" formatCode="General">
                  <c:v>-52.412499871813402</c:v>
                </c:pt>
                <c:pt idx="6910" formatCode="General">
                  <c:v>-52.4334161521992</c:v>
                </c:pt>
                <c:pt idx="6911" formatCode="General">
                  <c:v>-52.454336045511603</c:v>
                </c:pt>
                <c:pt idx="6912" formatCode="General">
                  <c:v>-52.475259548899601</c:v>
                </c:pt>
                <c:pt idx="6913" formatCode="General">
                  <c:v>-52.496186659512801</c:v>
                </c:pt>
                <c:pt idx="6914" formatCode="General">
                  <c:v>-52.517117374564002</c:v>
                </c:pt>
                <c:pt idx="6915" formatCode="General">
                  <c:v>-52.538051691570999</c:v>
                </c:pt>
                <c:pt idx="6916" formatCode="General">
                  <c:v>-52.558989608160402</c:v>
                </c:pt>
                <c:pt idx="6917" formatCode="General">
                  <c:v>-52.579931121941897</c:v>
                </c:pt>
                <c:pt idx="6918" formatCode="General">
                  <c:v>-52.6008762305079</c:v>
                </c:pt>
                <c:pt idx="6919" formatCode="General">
                  <c:v>-52.621824931433899</c:v>
                </c:pt>
                <c:pt idx="6920" formatCode="General">
                  <c:v>-52.642777222272798</c:v>
                </c:pt>
                <c:pt idx="6921" formatCode="General">
                  <c:v>-52.663733100495598</c:v>
                </c:pt>
                <c:pt idx="6922" formatCode="General">
                  <c:v>-52.684692563509202</c:v>
                </c:pt>
                <c:pt idx="6923" formatCode="General">
                  <c:v>-52.705655608706699</c:v>
                </c:pt>
                <c:pt idx="6924" formatCode="General">
                  <c:v>-52.7266222334679</c:v>
                </c:pt>
                <c:pt idx="6925" formatCode="General">
                  <c:v>-52.747592435159</c:v>
                </c:pt>
                <c:pt idx="6926" formatCode="General">
                  <c:v>-52.768566211132701</c:v>
                </c:pt>
                <c:pt idx="6927" formatCode="General">
                  <c:v>-52.789543558728099</c:v>
                </c:pt>
                <c:pt idx="6928" formatCode="General">
                  <c:v>-52.810524475270803</c:v>
                </c:pt>
                <c:pt idx="6929" formatCode="General">
                  <c:v>-52.831508958072902</c:v>
                </c:pt>
                <c:pt idx="6930" formatCode="General">
                  <c:v>-52.852497004432898</c:v>
                </c:pt>
                <c:pt idx="6931" formatCode="General">
                  <c:v>-52.8734886116358</c:v>
                </c:pt>
                <c:pt idx="6932" formatCode="General">
                  <c:v>-52.894483776952796</c:v>
                </c:pt>
                <c:pt idx="6933" formatCode="General">
                  <c:v>-52.915482497642003</c:v>
                </c:pt>
                <c:pt idx="6934" formatCode="General">
                  <c:v>-52.936484770947601</c:v>
                </c:pt>
                <c:pt idx="6935" formatCode="General">
                  <c:v>-52.9574905941003</c:v>
                </c:pt>
                <c:pt idx="6936" formatCode="General">
                  <c:v>-52.978499964317201</c:v>
                </c:pt>
                <c:pt idx="6937" formatCode="General">
                  <c:v>-52.999512878802101</c:v>
                </c:pt>
                <c:pt idx="6938" formatCode="General">
                  <c:v>-53.0205293347449</c:v>
                </c:pt>
                <c:pt idx="6939" formatCode="General">
                  <c:v>-53.041549329322102</c:v>
                </c:pt>
                <c:pt idx="6940" formatCode="General">
                  <c:v>-53.062572859696502</c:v>
                </c:pt>
                <c:pt idx="6941" formatCode="General">
                  <c:v>-53.083599922946597</c:v>
                </c:pt>
                <c:pt idx="6942" formatCode="General">
                  <c:v>-53.104630516035499</c:v>
                </c:pt>
                <c:pt idx="6943" formatCode="General">
                  <c:v>-53.125664635904599</c:v>
                </c:pt>
                <c:pt idx="6944" formatCode="General">
                  <c:v>-53.146702279483897</c:v>
                </c:pt>
                <c:pt idx="6945" formatCode="General">
                  <c:v>-53.167743443692402</c:v>
                </c:pt>
                <c:pt idx="6946" formatCode="General">
                  <c:v>-53.188788125437597</c:v>
                </c:pt>
                <c:pt idx="6947" formatCode="General">
                  <c:v>-53.209836321615903</c:v>
                </c:pt>
                <c:pt idx="6948" formatCode="General">
                  <c:v>-53.230888029112499</c:v>
                </c:pt>
                <c:pt idx="6949" formatCode="General">
                  <c:v>-53.251943244801303</c:v>
                </c:pt>
                <c:pt idx="6950" formatCode="General">
                  <c:v>-53.2730019655448</c:v>
                </c:pt>
                <c:pt idx="6951" formatCode="General">
                  <c:v>-53.294064188194596</c:v>
                </c:pt>
                <c:pt idx="6952" formatCode="General">
                  <c:v>-53.315129909590603</c:v>
                </c:pt>
                <c:pt idx="6953" formatCode="General">
                  <c:v>-53.336199126561901</c:v>
                </c:pt>
                <c:pt idx="6954" formatCode="General">
                  <c:v>-53.3572718359259</c:v>
                </c:pt>
                <c:pt idx="6955" formatCode="General">
                  <c:v>-53.378348034489001</c:v>
                </c:pt>
                <c:pt idx="6956" formatCode="General">
                  <c:v>-53.399427719046201</c:v>
                </c:pt>
                <c:pt idx="6957" formatCode="General">
                  <c:v>-53.4205108863814</c:v>
                </c:pt>
                <c:pt idx="6958" formatCode="General">
                  <c:v>-53.441597533294797</c:v>
                </c:pt>
                <c:pt idx="6959" formatCode="General">
                  <c:v>-53.462687656603997</c:v>
                </c:pt>
                <c:pt idx="6960" formatCode="General">
                  <c:v>-53.483781253116</c:v>
                </c:pt>
                <c:pt idx="6961" formatCode="General">
                  <c:v>-53.504878319627402</c:v>
                </c:pt>
                <c:pt idx="6962" formatCode="General">
                  <c:v>-53.525978852924297</c:v>
                </c:pt>
                <c:pt idx="6963" formatCode="General">
                  <c:v>-53.5470828497821</c:v>
                </c:pt>
                <c:pt idx="6964" formatCode="General">
                  <c:v>-53.568190306966002</c:v>
                </c:pt>
                <c:pt idx="6965" formatCode="General">
                  <c:v>-53.589301221230301</c:v>
                </c:pt>
                <c:pt idx="6966" formatCode="General">
                  <c:v>-53.610415589312503</c:v>
                </c:pt>
                <c:pt idx="6967" formatCode="General">
                  <c:v>-53.631533407803097</c:v>
                </c:pt>
                <c:pt idx="6968" formatCode="General">
                  <c:v>-53.652654673167604</c:v>
                </c:pt>
                <c:pt idx="6969" formatCode="General">
                  <c:v>-53.673779381864897</c:v>
                </c:pt>
                <c:pt idx="6970" formatCode="General">
                  <c:v>-53.6949075303475</c:v>
                </c:pt>
                <c:pt idx="6971" formatCode="General">
                  <c:v>-53.7160391150612</c:v>
                </c:pt>
                <c:pt idx="6972" formatCode="General">
                  <c:v>-53.737174132445404</c:v>
                </c:pt>
                <c:pt idx="6973" formatCode="General">
                  <c:v>-53.758312578933001</c:v>
                </c:pt>
                <c:pt idx="6974" formatCode="General">
                  <c:v>-53.779454450950297</c:v>
                </c:pt>
                <c:pt idx="6975" formatCode="General">
                  <c:v>-53.800599744917101</c:v>
                </c:pt>
                <c:pt idx="6976" formatCode="General">
                  <c:v>-53.821748457246798</c:v>
                </c:pt>
                <c:pt idx="6977" formatCode="General">
                  <c:v>-53.842900584345898</c:v>
                </c:pt>
                <c:pt idx="6978" formatCode="General">
                  <c:v>-53.864056122614798</c:v>
                </c:pt>
                <c:pt idx="6979" formatCode="General">
                  <c:v>-53.885215068447003</c:v>
                </c:pt>
                <c:pt idx="6980" formatCode="General">
                  <c:v>-53.906377418229702</c:v>
                </c:pt>
                <c:pt idx="6981" formatCode="General">
                  <c:v>-53.927543168343497</c:v>
                </c:pt>
                <c:pt idx="6982" formatCode="General">
                  <c:v>-53.948712315162297</c:v>
                </c:pt>
                <c:pt idx="6983" formatCode="General">
                  <c:v>-53.9698848550535</c:v>
                </c:pt>
                <c:pt idx="6984" formatCode="General">
                  <c:v>-53.991060784378099</c:v>
                </c:pt>
                <c:pt idx="6985" formatCode="General">
                  <c:v>-54.012240099490498</c:v>
                </c:pt>
                <c:pt idx="6986" formatCode="General">
                  <c:v>-54.0334227967383</c:v>
                </c:pt>
                <c:pt idx="6987" formatCode="General">
                  <c:v>-54.054608872462701</c:v>
                </c:pt>
                <c:pt idx="6988" formatCode="General">
                  <c:v>-54.075798322998402</c:v>
                </c:pt>
                <c:pt idx="6989" formatCode="General">
                  <c:v>-54.096991144673503</c:v>
                </c:pt>
                <c:pt idx="6990" formatCode="General">
                  <c:v>-54.118187333809402</c:v>
                </c:pt>
                <c:pt idx="6991" formatCode="General">
                  <c:v>-54.139386886717197</c:v>
                </c:pt>
                <c:pt idx="6992" formatCode="General">
                  <c:v>-54.160589799689397</c:v>
                </c:pt>
                <c:pt idx="6993" formatCode="General">
                  <c:v>-54.181796069169103</c:v>
                </c:pt>
                <c:pt idx="6994" formatCode="General">
                  <c:v>-54.203005691726098</c:v>
                </c:pt>
                <c:pt idx="6995" formatCode="General">
                  <c:v>-54.224218663959597</c:v>
                </c:pt>
                <c:pt idx="6996" formatCode="General">
                  <c:v>-54.245434982474201</c:v>
                </c:pt>
                <c:pt idx="6997" formatCode="General">
                  <c:v>-54.2666546438805</c:v>
                </c:pt>
                <c:pt idx="6998" formatCode="General">
                  <c:v>-54.287877644794797</c:v>
                </c:pt>
                <c:pt idx="6999" formatCode="General">
                  <c:v>-54.309103981839002</c:v>
                </c:pt>
                <c:pt idx="7000" formatCode="General">
                  <c:v>-54.330333651640998</c:v>
                </c:pt>
                <c:pt idx="7001" formatCode="General">
                  <c:v>-54.351566650834101</c:v>
                </c:pt>
                <c:pt idx="7002" formatCode="General">
                  <c:v>-54.372802976057599</c:v>
                </c:pt>
                <c:pt idx="7003" formatCode="General">
                  <c:v>-54.394042623956501</c:v>
                </c:pt>
                <c:pt idx="7004" formatCode="General">
                  <c:v>-54.415285591181402</c:v>
                </c:pt>
                <c:pt idx="7005" formatCode="General">
                  <c:v>-54.436531874388798</c:v>
                </c:pt>
                <c:pt idx="7006" formatCode="General">
                  <c:v>-54.457781470240903</c:v>
                </c:pt>
                <c:pt idx="7007" formatCode="General">
                  <c:v>-54.479034375405497</c:v>
                </c:pt>
                <c:pt idx="7008" formatCode="General">
                  <c:v>-54.500290586556297</c:v>
                </c:pt>
                <c:pt idx="7009" formatCode="General">
                  <c:v>-54.5215501003726</c:v>
                </c:pt>
                <c:pt idx="7010" formatCode="General">
                  <c:v>-54.5428129135395</c:v>
                </c:pt>
                <c:pt idx="7011" formatCode="General">
                  <c:v>-54.564079022747798</c:v>
                </c:pt>
                <c:pt idx="7012" formatCode="General">
                  <c:v>-54.585348424694097</c:v>
                </c:pt>
                <c:pt idx="7013" formatCode="General">
                  <c:v>-54.606621116080497</c:v>
                </c:pt>
                <c:pt idx="7014" formatCode="General">
                  <c:v>-54.627897093614997</c:v>
                </c:pt>
                <c:pt idx="7015" formatCode="General">
                  <c:v>-54.649176354011303</c:v>
                </c:pt>
                <c:pt idx="7016" formatCode="General">
                  <c:v>-54.670458893983898</c:v>
                </c:pt>
                <c:pt idx="7017" formatCode="General">
                  <c:v>-54.691744710216298</c:v>
                </c:pt>
                <c:pt idx="7018" formatCode="General">
                  <c:v>-54.713033799347599</c:v>
                </c:pt>
                <c:pt idx="7019" formatCode="General">
                  <c:v>-54.734326157973499</c:v>
                </c:pt>
                <c:pt idx="7020" formatCode="General">
                  <c:v>-54.755621782646003</c:v>
                </c:pt>
                <c:pt idx="7021" formatCode="General">
                  <c:v>-54.776920669873903</c:v>
                </c:pt>
                <c:pt idx="7022" formatCode="General">
                  <c:v>-54.798222816122397</c:v>
                </c:pt>
                <c:pt idx="7023" formatCode="General">
                  <c:v>-54.819528217813499</c:v>
                </c:pt>
                <c:pt idx="7024" formatCode="General">
                  <c:v>-54.8408368713256</c:v>
                </c:pt>
                <c:pt idx="7025" formatCode="General">
                  <c:v>-54.8621487729935</c:v>
                </c:pt>
                <c:pt idx="7026" formatCode="General">
                  <c:v>-54.883463919108799</c:v>
                </c:pt>
                <c:pt idx="7027" formatCode="General">
                  <c:v>-54.904782305919703</c:v>
                </c:pt>
                <c:pt idx="7028" formatCode="General">
                  <c:v>-54.9261039296306</c:v>
                </c:pt>
                <c:pt idx="7029" formatCode="General">
                  <c:v>-54.947428786402902</c:v>
                </c:pt>
                <c:pt idx="7030" formatCode="General">
                  <c:v>-54.968756872354199</c:v>
                </c:pt>
                <c:pt idx="7031" formatCode="General">
                  <c:v>-54.990088183558797</c:v>
                </c:pt>
                <c:pt idx="7032" formatCode="General">
                  <c:v>-55.011422716047498</c:v>
                </c:pt>
                <c:pt idx="7033" formatCode="General">
                  <c:v>-55.032760465807598</c:v>
                </c:pt>
                <c:pt idx="7034" formatCode="General">
                  <c:v>-55.054101428783198</c:v>
                </c:pt>
                <c:pt idx="7035" formatCode="General">
                  <c:v>-55.075445600871099</c:v>
                </c:pt>
                <c:pt idx="7036" formatCode="General">
                  <c:v>-55.096792977901899</c:v>
                </c:pt>
                <c:pt idx="7037" formatCode="General">
                  <c:v>-55.118143555665597</c:v>
                </c:pt>
                <c:pt idx="7038" formatCode="General">
                  <c:v>-55.139497329934898</c:v>
                </c:pt>
                <c:pt idx="7039" formatCode="General">
                  <c:v>-55.160854296465402</c:v>
                </c:pt>
                <c:pt idx="7040" formatCode="General">
                  <c:v>-55.182214450995197</c:v>
                </c:pt>
                <c:pt idx="7041" formatCode="General">
                  <c:v>-55.203577789468603</c:v>
                </c:pt>
                <c:pt idx="7042" formatCode="General">
                  <c:v>-55.224944308456998</c:v>
                </c:pt>
                <c:pt idx="7043" formatCode="General">
                  <c:v>-55.246314004644397</c:v>
                </c:pt>
                <c:pt idx="7044" formatCode="General">
                  <c:v>-55.267686874683697</c:v>
                </c:pt>
                <c:pt idx="7045" formatCode="General">
                  <c:v>-55.289062915196901</c:v>
                </c:pt>
                <c:pt idx="7046" formatCode="General">
                  <c:v>-55.310442122775399</c:v>
                </c:pt>
                <c:pt idx="7047" formatCode="General">
                  <c:v>-55.331824493979497</c:v>
                </c:pt>
                <c:pt idx="7048" formatCode="General">
                  <c:v>-55.353210025338797</c:v>
                </c:pt>
                <c:pt idx="7049" formatCode="General">
                  <c:v>-55.374598713351901</c:v>
                </c:pt>
                <c:pt idx="7050" formatCode="General">
                  <c:v>-55.3959905544869</c:v>
                </c:pt>
                <c:pt idx="7051" formatCode="General">
                  <c:v>-55.417385545180601</c:v>
                </c:pt>
                <c:pt idx="7052" formatCode="General">
                  <c:v>-55.438783681837698</c:v>
                </c:pt>
                <c:pt idx="7053" formatCode="General">
                  <c:v>-55.460184960827299</c:v>
                </c:pt>
                <c:pt idx="7054" formatCode="General">
                  <c:v>-55.481589378484202</c:v>
                </c:pt>
                <c:pt idx="7055" formatCode="General">
                  <c:v>-55.5029969311096</c:v>
                </c:pt>
                <c:pt idx="7056" formatCode="General">
                  <c:v>-55.524407614971402</c:v>
                </c:pt>
                <c:pt idx="7057" formatCode="General">
                  <c:v>-55.545821426303803</c:v>
                </c:pt>
                <c:pt idx="7058" formatCode="General">
                  <c:v>-55.567238361307403</c:v>
                </c:pt>
                <c:pt idx="7059" formatCode="General">
                  <c:v>-55.5886584161493</c:v>
                </c:pt>
                <c:pt idx="7060" formatCode="General">
                  <c:v>-55.610081586962998</c:v>
                </c:pt>
                <c:pt idx="7061" formatCode="General">
                  <c:v>-55.631507869848697</c:v>
                </c:pt>
                <c:pt idx="7062" formatCode="General">
                  <c:v>-55.652937260872797</c:v>
                </c:pt>
                <c:pt idx="7063" formatCode="General">
                  <c:v>-55.674369756068103</c:v>
                </c:pt>
                <c:pt idx="7064" formatCode="General">
                  <c:v>-55.695805351434103</c:v>
                </c:pt>
                <c:pt idx="7065" formatCode="General">
                  <c:v>-55.717244042936599</c:v>
                </c:pt>
                <c:pt idx="7066" formatCode="General">
                  <c:v>-55.738685826507897</c:v>
                </c:pt>
                <c:pt idx="7067" formatCode="General">
                  <c:v>-55.760130698046702</c:v>
                </c:pt>
                <c:pt idx="7068" formatCode="General">
                  <c:v>-55.7815786533885</c:v>
                </c:pt>
                <c:pt idx="7069" formatCode="General">
                  <c:v>-55.803029688219603</c:v>
                </c:pt>
                <c:pt idx="7070" formatCode="General">
                  <c:v>-55.8244837981822</c:v>
                </c:pt>
                <c:pt idx="7071" formatCode="General">
                  <c:v>-55.845940978913703</c:v>
                </c:pt>
                <c:pt idx="7072" formatCode="General">
                  <c:v>-55.8674012260458</c:v>
                </c:pt>
                <c:pt idx="7073" formatCode="General">
                  <c:v>-55.888864535204704</c:v>
                </c:pt>
                <c:pt idx="7074" formatCode="General">
                  <c:v>-55.910330902011502</c:v>
                </c:pt>
                <c:pt idx="7075" formatCode="General">
                  <c:v>-55.931800322088399</c:v>
                </c:pt>
                <c:pt idx="7076" formatCode="General">
                  <c:v>-55.953272791202203</c:v>
                </c:pt>
                <c:pt idx="7077" formatCode="General">
                  <c:v>-55.974748305250102</c:v>
                </c:pt>
                <c:pt idx="7078" formatCode="General">
                  <c:v>-55.996226860134101</c:v>
                </c:pt>
                <c:pt idx="7079" formatCode="General">
                  <c:v>-56.017708451760299</c:v>
                </c:pt>
                <c:pt idx="7080" formatCode="General">
                  <c:v>-56.039193076039702</c:v>
                </c:pt>
                <c:pt idx="7081" formatCode="General">
                  <c:v>-56.060680728887696</c:v>
                </c:pt>
                <c:pt idx="7082" formatCode="General">
                  <c:v>-56.082171406224198</c:v>
                </c:pt>
                <c:pt idx="7083" formatCode="General">
                  <c:v>-56.103665103973597</c:v>
                </c:pt>
                <c:pt idx="7084" formatCode="General">
                  <c:v>-56.125161818064797</c:v>
                </c:pt>
                <c:pt idx="7085" formatCode="General">
                  <c:v>-56.146661544431304</c:v>
                </c:pt>
                <c:pt idx="7086" formatCode="General">
                  <c:v>-56.168164279011201</c:v>
                </c:pt>
                <c:pt idx="7087" formatCode="General">
                  <c:v>-56.189670017746899</c:v>
                </c:pt>
                <c:pt idx="7088" formatCode="General">
                  <c:v>-56.211178756585298</c:v>
                </c:pt>
                <c:pt idx="7089" formatCode="General">
                  <c:v>-56.232690491478103</c:v>
                </c:pt>
                <c:pt idx="7090" formatCode="General">
                  <c:v>-56.254205218381202</c:v>
                </c:pt>
                <c:pt idx="7091" formatCode="General">
                  <c:v>-56.275722933255203</c:v>
                </c:pt>
                <c:pt idx="7092" formatCode="General">
                  <c:v>-56.297243632064998</c:v>
                </c:pt>
                <c:pt idx="7093" formatCode="General">
                  <c:v>-56.318767310780302</c:v>
                </c:pt>
                <c:pt idx="7094" formatCode="General">
                  <c:v>-56.340293965374897</c:v>
                </c:pt>
                <c:pt idx="7095" formatCode="General">
                  <c:v>-56.361823591827402</c:v>
                </c:pt>
                <c:pt idx="7096" formatCode="General">
                  <c:v>-56.383356186120899</c:v>
                </c:pt>
                <c:pt idx="7097" formatCode="General">
                  <c:v>-56.404891744242803</c:v>
                </c:pt>
                <c:pt idx="7098" formatCode="General">
                  <c:v>-56.4264302621851</c:v>
                </c:pt>
                <c:pt idx="7099" formatCode="General">
                  <c:v>-56.447971735944201</c:v>
                </c:pt>
                <c:pt idx="7100" formatCode="General">
                  <c:v>-56.469516161521199</c:v>
                </c:pt>
                <c:pt idx="7101" formatCode="General">
                  <c:v>-56.491063534926703</c:v>
                </c:pt>
                <c:pt idx="7102" formatCode="General">
                  <c:v>-56.512613852177402</c:v>
                </c:pt>
                <c:pt idx="7103" formatCode="General">
                  <c:v>-56.534167109252799</c:v>
                </c:pt>
                <c:pt idx="7104" formatCode="General">
                  <c:v>-56.555723302079102</c:v>
                </c:pt>
                <c:pt idx="7105" formatCode="General">
                  <c:v>-56.577282426574399</c:v>
                </c:pt>
                <c:pt idx="7106" formatCode="General">
                  <c:v>-56.598844478655202</c:v>
                </c:pt>
                <c:pt idx="7107" formatCode="General">
                  <c:v>-56.6204094542354</c:v>
                </c:pt>
                <c:pt idx="7108" formatCode="General">
                  <c:v>-56.641977349226998</c:v>
                </c:pt>
                <c:pt idx="7109" formatCode="General">
                  <c:v>-56.663548159534898</c:v>
                </c:pt>
                <c:pt idx="7110" formatCode="General">
                  <c:v>-56.685121881054997</c:v>
                </c:pt>
                <c:pt idx="7111" formatCode="General">
                  <c:v>-56.706698509683399</c:v>
                </c:pt>
                <c:pt idx="7112" formatCode="General">
                  <c:v>-56.728278041316798</c:v>
                </c:pt>
                <c:pt idx="7113" formatCode="General">
                  <c:v>-56.749860471852998</c:v>
                </c:pt>
                <c:pt idx="7114" formatCode="General">
                  <c:v>-56.771445797190701</c:v>
                </c:pt>
                <c:pt idx="7115" formatCode="General">
                  <c:v>-56.7930340132297</c:v>
                </c:pt>
                <c:pt idx="7116" formatCode="General">
                  <c:v>-56.814625115870697</c:v>
                </c:pt>
                <c:pt idx="7117" formatCode="General">
                  <c:v>-56.836219101015097</c:v>
                </c:pt>
                <c:pt idx="7118" formatCode="General">
                  <c:v>-56.857815964565603</c:v>
                </c:pt>
                <c:pt idx="7119" formatCode="General">
                  <c:v>-56.879415702425803</c:v>
                </c:pt>
                <c:pt idx="7120" formatCode="General">
                  <c:v>-56.9010183104999</c:v>
                </c:pt>
                <c:pt idx="7121" formatCode="General">
                  <c:v>-56.922623784693599</c:v>
                </c:pt>
                <c:pt idx="7122" formatCode="General">
                  <c:v>-56.944232120913099</c:v>
                </c:pt>
                <c:pt idx="7123" formatCode="General">
                  <c:v>-56.965843315065797</c:v>
                </c:pt>
                <c:pt idx="7124" formatCode="General">
                  <c:v>-56.987457363060003</c:v>
                </c:pt>
                <c:pt idx="7125" formatCode="General">
                  <c:v>-57.009074260805001</c:v>
                </c:pt>
                <c:pt idx="7126" formatCode="General">
                  <c:v>-57.030694004211</c:v>
                </c:pt>
                <c:pt idx="7127" formatCode="General">
                  <c:v>-57.052316589188997</c:v>
                </c:pt>
                <c:pt idx="7128" formatCode="General">
                  <c:v>-57.073942011651702</c:v>
                </c:pt>
                <c:pt idx="7129" formatCode="General">
                  <c:v>-57.095570267506801</c:v>
                </c:pt>
                <c:pt idx="7130" formatCode="General">
                  <c:v>-57.117201352653098</c:v>
                </c:pt>
                <c:pt idx="7131" formatCode="General">
                  <c:v>-57.1388352629805</c:v>
                </c:pt>
                <c:pt idx="7132" formatCode="General">
                  <c:v>-57.160471994369601</c:v>
                </c:pt>
                <c:pt idx="7133" formatCode="General">
                  <c:v>-57.182111542691999</c:v>
                </c:pt>
                <c:pt idx="7134" formatCode="General">
                  <c:v>-57.203753903806799</c:v>
                </c:pt>
                <c:pt idx="7135" formatCode="General">
                  <c:v>-57.225399073555799</c:v>
                </c:pt>
                <c:pt idx="7136" formatCode="General">
                  <c:v>-57.247047047768604</c:v>
                </c:pt>
                <c:pt idx="7137" formatCode="General">
                  <c:v>-57.268697822262901</c:v>
                </c:pt>
                <c:pt idx="7138" formatCode="General">
                  <c:v>-57.290351392844897</c:v>
                </c:pt>
                <c:pt idx="7139" formatCode="General">
                  <c:v>-57.312007755309402</c:v>
                </c:pt>
                <c:pt idx="7140" formatCode="General">
                  <c:v>-57.333666905439401</c:v>
                </c:pt>
                <c:pt idx="7141" formatCode="General">
                  <c:v>-57.355328839006397</c:v>
                </c:pt>
                <c:pt idx="7142" formatCode="General">
                  <c:v>-57.376993551770298</c:v>
                </c:pt>
                <c:pt idx="7143" formatCode="General">
                  <c:v>-57.398661039479499</c:v>
                </c:pt>
                <c:pt idx="7144" formatCode="General">
                  <c:v>-57.420331297870703</c:v>
                </c:pt>
                <c:pt idx="7145" formatCode="General">
                  <c:v>-57.442004322669199</c:v>
                </c:pt>
                <c:pt idx="7146" formatCode="General">
                  <c:v>-57.463680109588502</c:v>
                </c:pt>
                <c:pt idx="7147" formatCode="General">
                  <c:v>-57.485358654330803</c:v>
                </c:pt>
                <c:pt idx="7148" formatCode="General">
                  <c:v>-57.507039952586297</c:v>
                </c:pt>
                <c:pt idx="7149" formatCode="General">
                  <c:v>-57.528724000034103</c:v>
                </c:pt>
                <c:pt idx="7150" formatCode="General">
                  <c:v>-57.550410792341403</c:v>
                </c:pt>
                <c:pt idx="7151" formatCode="General">
                  <c:v>-57.572100325163902</c:v>
                </c:pt>
                <c:pt idx="7152" formatCode="General">
                  <c:v>-57.593792594123599</c:v>
                </c:pt>
                <c:pt idx="7153" formatCode="General">
                  <c:v>-57.615487594810801</c:v>
                </c:pt>
                <c:pt idx="7154" formatCode="General">
                  <c:v>-57.637185322816897</c:v>
                </c:pt>
                <c:pt idx="7155" formatCode="General">
                  <c:v>-57.658885773736998</c:v>
                </c:pt>
                <c:pt idx="7156" formatCode="General">
                  <c:v>-57.680588943169901</c:v>
                </c:pt>
                <c:pt idx="7157" formatCode="General">
                  <c:v>-57.702294826717598</c:v>
                </c:pt>
                <c:pt idx="7158" formatCode="General">
                  <c:v>-57.724003419985998</c:v>
                </c:pt>
                <c:pt idx="7159" formatCode="General">
                  <c:v>-57.745714718584502</c:v>
                </c:pt>
                <c:pt idx="7160" formatCode="General">
                  <c:v>-57.767428718165199</c:v>
                </c:pt>
                <c:pt idx="7161" formatCode="General">
                  <c:v>-57.789145414434103</c:v>
                </c:pt>
                <c:pt idx="7162" formatCode="General">
                  <c:v>-57.8108648030993</c:v>
                </c:pt>
                <c:pt idx="7163" formatCode="General">
                  <c:v>-57.8325868798672</c:v>
                </c:pt>
                <c:pt idx="7164" formatCode="General">
                  <c:v>-57.8543116404419</c:v>
                </c:pt>
                <c:pt idx="7165" formatCode="General">
                  <c:v>-57.876039080525302</c:v>
                </c:pt>
                <c:pt idx="7166" formatCode="General">
                  <c:v>-57.897769195817098</c:v>
                </c:pt>
                <c:pt idx="7167" formatCode="General">
                  <c:v>-57.919501982015099</c:v>
                </c:pt>
                <c:pt idx="7168" formatCode="General">
                  <c:v>-57.941237434814703</c:v>
                </c:pt>
                <c:pt idx="7169" formatCode="General">
                  <c:v>-57.962975549909402</c:v>
                </c:pt>
                <c:pt idx="7170" formatCode="General">
                  <c:v>-57.984716322990401</c:v>
                </c:pt>
                <c:pt idx="7171" formatCode="General">
                  <c:v>-58.006459749746703</c:v>
                </c:pt>
                <c:pt idx="7172" formatCode="General">
                  <c:v>-58.0282058258653</c:v>
                </c:pt>
                <c:pt idx="7173" formatCode="General">
                  <c:v>-58.049954547031</c:v>
                </c:pt>
                <c:pt idx="7174" formatCode="General">
                  <c:v>-58.071705908926603</c:v>
                </c:pt>
                <c:pt idx="7175" formatCode="General">
                  <c:v>-58.0934599072325</c:v>
                </c:pt>
                <c:pt idx="7176" formatCode="General">
                  <c:v>-58.115216537627198</c:v>
                </c:pt>
                <c:pt idx="7177" formatCode="General">
                  <c:v>-58.136975795787301</c:v>
                </c:pt>
                <c:pt idx="7178" formatCode="General">
                  <c:v>-58.158737677400303</c:v>
                </c:pt>
                <c:pt idx="7179" formatCode="General">
                  <c:v>-58.180502178169903</c:v>
                </c:pt>
                <c:pt idx="7180" formatCode="General">
                  <c:v>-58.202269293808001</c:v>
                </c:pt>
                <c:pt idx="7181" formatCode="General">
                  <c:v>-58.224039020034503</c:v>
                </c:pt>
                <c:pt idx="7182" formatCode="General">
                  <c:v>-58.245811352577498</c:v>
                </c:pt>
                <c:pt idx="7183" formatCode="General">
                  <c:v>-58.267586287173302</c:v>
                </c:pt>
                <c:pt idx="7184" formatCode="General">
                  <c:v>-58.289363819566098</c:v>
                </c:pt>
                <c:pt idx="7185" formatCode="General">
                  <c:v>-58.311143945508398</c:v>
                </c:pt>
                <c:pt idx="7186" formatCode="General">
                  <c:v>-58.332926660760897</c:v>
                </c:pt>
                <c:pt idx="7187" formatCode="General">
                  <c:v>-58.354711961079403</c:v>
                </c:pt>
                <c:pt idx="7188" formatCode="General">
                  <c:v>-58.376499842150302</c:v>
                </c:pt>
                <c:pt idx="7189" formatCode="General">
                  <c:v>-58.398290299624698</c:v>
                </c:pt>
                <c:pt idx="7190" formatCode="General">
                  <c:v>-58.420083329155098</c:v>
                </c:pt>
                <c:pt idx="7191" formatCode="General">
                  <c:v>-58.441878926395397</c:v>
                </c:pt>
                <c:pt idx="7192" formatCode="General">
                  <c:v>-58.463677087000903</c:v>
                </c:pt>
                <c:pt idx="7193" formatCode="General">
                  <c:v>-58.485477806627898</c:v>
                </c:pt>
                <c:pt idx="7194" formatCode="General">
                  <c:v>-58.507281080934398</c:v>
                </c:pt>
                <c:pt idx="7195" formatCode="General">
                  <c:v>-58.529086905579497</c:v>
                </c:pt>
                <c:pt idx="7196" formatCode="General">
                  <c:v>-58.550895276223898</c:v>
                </c:pt>
                <c:pt idx="7197" formatCode="General">
                  <c:v>-58.572706188529303</c:v>
                </c:pt>
                <c:pt idx="7198" formatCode="General">
                  <c:v>-58.5945196381589</c:v>
                </c:pt>
                <c:pt idx="7199" formatCode="General">
                  <c:v>-58.616335620777299</c:v>
                </c:pt>
                <c:pt idx="7200" formatCode="General">
                  <c:v>-58.638154132050403</c:v>
                </c:pt>
                <c:pt idx="7201" formatCode="General">
                  <c:v>-58.659975167645399</c:v>
                </c:pt>
                <c:pt idx="7202" formatCode="General">
                  <c:v>-58.681798723230798</c:v>
                </c:pt>
                <c:pt idx="7203" formatCode="General">
                  <c:v>-58.703624794476703</c:v>
                </c:pt>
                <c:pt idx="7204" formatCode="General">
                  <c:v>-58.725453377077301</c:v>
                </c:pt>
                <c:pt idx="7205" formatCode="General">
                  <c:v>-58.747284466754799</c:v>
                </c:pt>
                <c:pt idx="7206" formatCode="General">
                  <c:v>-58.769118059233001</c:v>
                </c:pt>
                <c:pt idx="7207" formatCode="General">
                  <c:v>-58.790954150236402</c:v>
                </c:pt>
                <c:pt idx="7208" formatCode="General">
                  <c:v>-58.812792735490298</c:v>
                </c:pt>
                <c:pt idx="7209" formatCode="General">
                  <c:v>-58.834633810720099</c:v>
                </c:pt>
                <c:pt idx="7210" formatCode="General">
                  <c:v>-58.856477371652304</c:v>
                </c:pt>
                <c:pt idx="7211" formatCode="General">
                  <c:v>-58.878323414013899</c:v>
                </c:pt>
                <c:pt idx="7212" formatCode="General">
                  <c:v>-58.900171933532199</c:v>
                </c:pt>
                <c:pt idx="7213" formatCode="General">
                  <c:v>-58.922022925935501</c:v>
                </c:pt>
                <c:pt idx="7214" formatCode="General">
                  <c:v>-58.943876386952503</c:v>
                </c:pt>
                <c:pt idx="7215" formatCode="General">
                  <c:v>-58.965732312312603</c:v>
                </c:pt>
                <c:pt idx="7216" formatCode="General">
                  <c:v>-58.987590697745702</c:v>
                </c:pt>
                <c:pt idx="7217" formatCode="General">
                  <c:v>-59.009451538982503</c:v>
                </c:pt>
                <c:pt idx="7218" formatCode="General">
                  <c:v>-59.031314831742598</c:v>
                </c:pt>
                <c:pt idx="7219" formatCode="General">
                  <c:v>-59.053180571717597</c:v>
                </c:pt>
                <c:pt idx="7220" formatCode="General">
                  <c:v>-59.075048754594498</c:v>
                </c:pt>
                <c:pt idx="7221" formatCode="General">
                  <c:v>-59.096919376061599</c:v>
                </c:pt>
                <c:pt idx="7222" formatCode="General">
                  <c:v>-59.1187924318086</c:v>
                </c:pt>
                <c:pt idx="7223" formatCode="General">
                  <c:v>-59.1406679175265</c:v>
                </c:pt>
                <c:pt idx="7224" formatCode="General">
                  <c:v>-59.162545828907597</c:v>
                </c:pt>
                <c:pt idx="7225" formatCode="General">
                  <c:v>-59.184426161645398</c:v>
                </c:pt>
                <c:pt idx="7226" formatCode="General">
                  <c:v>-59.206308911435002</c:v>
                </c:pt>
                <c:pt idx="7227" formatCode="General">
                  <c:v>-59.228194073972602</c:v>
                </c:pt>
                <c:pt idx="7228" formatCode="General">
                  <c:v>-59.250081644955898</c:v>
                </c:pt>
                <c:pt idx="7229" formatCode="General">
                  <c:v>-59.271971620083697</c:v>
                </c:pt>
                <c:pt idx="7230" formatCode="General">
                  <c:v>-59.293863995056299</c:v>
                </c:pt>
                <c:pt idx="7231" formatCode="General">
                  <c:v>-59.315758765575303</c:v>
                </c:pt>
                <c:pt idx="7232" formatCode="General">
                  <c:v>-59.337655927343697</c:v>
                </c:pt>
                <c:pt idx="7233" formatCode="General">
                  <c:v>-59.359555476065701</c:v>
                </c:pt>
                <c:pt idx="7234" formatCode="General">
                  <c:v>-59.381457407446902</c:v>
                </c:pt>
                <c:pt idx="7235" formatCode="General">
                  <c:v>-59.403361717195899</c:v>
                </c:pt>
                <c:pt idx="7236" formatCode="General">
                  <c:v>-59.425268401026599</c:v>
                </c:pt>
                <c:pt idx="7237" formatCode="General">
                  <c:v>-59.447177454659197</c:v>
                </c:pt>
                <c:pt idx="7238" formatCode="General">
                  <c:v>-59.4690888738198</c:v>
                </c:pt>
                <c:pt idx="7239" formatCode="General">
                  <c:v>-59.491002654240503</c:v>
                </c:pt>
                <c:pt idx="7240" formatCode="General">
                  <c:v>-59.512918791659303</c:v>
                </c:pt>
                <c:pt idx="7241" formatCode="General">
                  <c:v>-59.534837281820401</c:v>
                </c:pt>
                <c:pt idx="7242" formatCode="General">
                  <c:v>-59.556758120473802</c:v>
                </c:pt>
                <c:pt idx="7243" formatCode="General">
                  <c:v>-59.578681303375703</c:v>
                </c:pt>
                <c:pt idx="7244" formatCode="General">
                  <c:v>-59.600606826288299</c:v>
                </c:pt>
                <c:pt idx="7245" formatCode="General">
                  <c:v>-59.622534684979598</c:v>
                </c:pt>
                <c:pt idx="7246" formatCode="General">
                  <c:v>-59.644464875223903</c:v>
                </c:pt>
                <c:pt idx="7247" formatCode="General">
                  <c:v>-59.666397392801201</c:v>
                </c:pt>
                <c:pt idx="7248" formatCode="General">
                  <c:v>-59.688332233515098</c:v>
                </c:pt>
                <c:pt idx="7249" formatCode="General">
                  <c:v>-59.710269393267701</c:v>
                </c:pt>
                <c:pt idx="7250" formatCode="General">
                  <c:v>-59.732208868003198</c:v>
                </c:pt>
                <c:pt idx="7251" formatCode="General">
                  <c:v>-59.754150653662897</c:v>
                </c:pt>
                <c:pt idx="7252" formatCode="General">
                  <c:v>-59.776094746185898</c:v>
                </c:pt>
                <c:pt idx="7253" formatCode="General">
                  <c:v>-59.7980411415082</c:v>
                </c:pt>
                <c:pt idx="7254" formatCode="General">
                  <c:v>-59.819989835563497</c:v>
                </c:pt>
                <c:pt idx="7255" formatCode="General">
                  <c:v>-59.841940824282503</c:v>
                </c:pt>
                <c:pt idx="7256" formatCode="General">
                  <c:v>-59.863894103593402</c:v>
                </c:pt>
                <c:pt idx="7257" formatCode="General">
                  <c:v>-59.885849669422001</c:v>
                </c:pt>
                <c:pt idx="7258" formatCode="General">
                  <c:v>-59.907807517690998</c:v>
                </c:pt>
                <c:pt idx="7259" formatCode="General">
                  <c:v>-59.929767644320599</c:v>
                </c:pt>
                <c:pt idx="7260" formatCode="General">
                  <c:v>-59.951730045228601</c:v>
                </c:pt>
                <c:pt idx="7261" formatCode="General">
                  <c:v>-59.973694716329902</c:v>
                </c:pt>
                <c:pt idx="7262" formatCode="General">
                  <c:v>-59.9956616535367</c:v>
                </c:pt>
                <c:pt idx="7263" formatCode="General">
                  <c:v>-60.0176308527587</c:v>
                </c:pt>
                <c:pt idx="7264" formatCode="General">
                  <c:v>-60.039602309903103</c:v>
                </c:pt>
                <c:pt idx="7265" formatCode="General">
                  <c:v>-60.061576020874</c:v>
                </c:pt>
                <c:pt idx="7266" formatCode="General">
                  <c:v>-60.083551981573301</c:v>
                </c:pt>
                <c:pt idx="7267" formatCode="General">
                  <c:v>-60.105530187900001</c:v>
                </c:pt>
                <c:pt idx="7268" formatCode="General">
                  <c:v>-60.127510635750603</c:v>
                </c:pt>
                <c:pt idx="7269" formatCode="General">
                  <c:v>-60.149493321012301</c:v>
                </c:pt>
                <c:pt idx="7270" formatCode="General">
                  <c:v>-60.171478239525399</c:v>
                </c:pt>
                <c:pt idx="7271" formatCode="General">
                  <c:v>-60.1934653871065</c:v>
                </c:pt>
                <c:pt idx="7272" formatCode="General">
                  <c:v>-60.2154547595769</c:v>
                </c:pt>
                <c:pt idx="7273" formatCode="General">
                  <c:v>-60.237446352761999</c:v>
                </c:pt>
                <c:pt idx="7274" formatCode="General">
                  <c:v>-60.259440162491998</c:v>
                </c:pt>
                <c:pt idx="7275" formatCode="General">
                  <c:v>-60.281436184601198</c:v>
                </c:pt>
                <c:pt idx="7276" formatCode="General">
                  <c:v>-60.303434414923601</c:v>
                </c:pt>
                <c:pt idx="7277" formatCode="General">
                  <c:v>-60.325434849281201</c:v>
                </c:pt>
                <c:pt idx="7278" formatCode="General">
                  <c:v>-60.3474374834937</c:v>
                </c:pt>
                <c:pt idx="7279" formatCode="General">
                  <c:v>-60.369442313381597</c:v>
                </c:pt>
                <c:pt idx="7280" formatCode="General">
                  <c:v>-60.3914493347663</c:v>
                </c:pt>
                <c:pt idx="7281" formatCode="General">
                  <c:v>-60.413458543469602</c:v>
                </c:pt>
                <c:pt idx="7282" formatCode="General">
                  <c:v>-60.435469935314501</c:v>
                </c:pt>
                <c:pt idx="7283" formatCode="General">
                  <c:v>-60.457483506124497</c:v>
                </c:pt>
                <c:pt idx="7284" formatCode="General">
                  <c:v>-60.479499251723901</c:v>
                </c:pt>
                <c:pt idx="7285" formatCode="General">
                  <c:v>-60.501517167937898</c:v>
                </c:pt>
                <c:pt idx="7286" formatCode="General">
                  <c:v>-60.523537250592398</c:v>
                </c:pt>
                <c:pt idx="7287" formatCode="General">
                  <c:v>-60.545559495513999</c:v>
                </c:pt>
                <c:pt idx="7288" formatCode="General">
                  <c:v>-60.567583898530103</c:v>
                </c:pt>
                <c:pt idx="7289" formatCode="General">
                  <c:v>-60.589610455469199</c:v>
                </c:pt>
                <c:pt idx="7290" formatCode="General">
                  <c:v>-60.611639162160103</c:v>
                </c:pt>
                <c:pt idx="7291" formatCode="General">
                  <c:v>-60.633670014432703</c:v>
                </c:pt>
                <c:pt idx="7292" formatCode="General">
                  <c:v>-60.655703008117598</c:v>
                </c:pt>
                <c:pt idx="7293" formatCode="General">
                  <c:v>-60.677738139070797</c:v>
                </c:pt>
                <c:pt idx="7294" formatCode="General">
                  <c:v>-60.699775403187701</c:v>
                </c:pt>
                <c:pt idx="7295" formatCode="General">
                  <c:v>-60.721814796373302</c:v>
                </c:pt>
                <c:pt idx="7296" formatCode="General">
                  <c:v>-60.743856314537801</c:v>
                </c:pt>
                <c:pt idx="7297" formatCode="General">
                  <c:v>-60.765899953597298</c:v>
                </c:pt>
                <c:pt idx="7298" formatCode="General">
                  <c:v>-60.787945709473</c:v>
                </c:pt>
                <c:pt idx="7299" formatCode="General">
                  <c:v>-60.809993578091998</c:v>
                </c:pt>
                <c:pt idx="7300" formatCode="General">
                  <c:v>-60.832043555386598</c:v>
                </c:pt>
                <c:pt idx="7301" formatCode="General">
                  <c:v>-60.854095637294797</c:v>
                </c:pt>
                <c:pt idx="7302" formatCode="General">
                  <c:v>-60.876149819760101</c:v>
                </c:pt>
                <c:pt idx="7303" formatCode="General">
                  <c:v>-60.898206098675999</c:v>
                </c:pt>
                <c:pt idx="7304" formatCode="General">
                  <c:v>-60.920264469824801</c:v>
                </c:pt>
                <c:pt idx="7305" formatCode="General">
                  <c:v>-60.942324928971303</c:v>
                </c:pt>
                <c:pt idx="7306" formatCode="General">
                  <c:v>-60.9643874718832</c:v>
                </c:pt>
                <c:pt idx="7307" formatCode="General">
                  <c:v>-60.986452094337203</c:v>
                </c:pt>
                <c:pt idx="7308" formatCode="General">
                  <c:v>-61.0085187922435</c:v>
                </c:pt>
                <c:pt idx="7309" formatCode="General">
                  <c:v>-61.030587561628998</c:v>
                </c:pt>
                <c:pt idx="7310" formatCode="General">
                  <c:v>-61.052658398528102</c:v>
                </c:pt>
                <c:pt idx="7311" formatCode="General">
                  <c:v>-61.0747312989824</c:v>
                </c:pt>
                <c:pt idx="7312" formatCode="General">
                  <c:v>-61.096806259041003</c:v>
                </c:pt>
                <c:pt idx="7313" formatCode="General">
                  <c:v>-61.118883274760201</c:v>
                </c:pt>
                <c:pt idx="7314" formatCode="General">
                  <c:v>-61.1409623422038</c:v>
                </c:pt>
                <c:pt idx="7315" formatCode="General">
                  <c:v>-61.163043457442903</c:v>
                </c:pt>
                <c:pt idx="7316" formatCode="General">
                  <c:v>-61.185126616555799</c:v>
                </c:pt>
                <c:pt idx="7317" formatCode="General">
                  <c:v>-61.207211815628298</c:v>
                </c:pt>
                <c:pt idx="7318" formatCode="General">
                  <c:v>-61.229299050753603</c:v>
                </c:pt>
                <c:pt idx="7319" formatCode="General">
                  <c:v>-61.251388318032198</c:v>
                </c:pt>
                <c:pt idx="7320" formatCode="General">
                  <c:v>-61.273479613571901</c:v>
                </c:pt>
                <c:pt idx="7321" formatCode="General">
                  <c:v>-61.295572933487897</c:v>
                </c:pt>
                <c:pt idx="7322" formatCode="General">
                  <c:v>-61.317668273902903</c:v>
                </c:pt>
                <c:pt idx="7323" formatCode="General">
                  <c:v>-61.339765630946701</c:v>
                </c:pt>
                <c:pt idx="7324" formatCode="General">
                  <c:v>-61.361865000756801</c:v>
                </c:pt>
                <c:pt idx="7325" formatCode="General">
                  <c:v>-61.383966379477698</c:v>
                </c:pt>
                <c:pt idx="7326" formatCode="General">
                  <c:v>-61.406069763261598</c:v>
                </c:pt>
                <c:pt idx="7327" formatCode="General">
                  <c:v>-61.428175148267798</c:v>
                </c:pt>
                <c:pt idx="7328" formatCode="General">
                  <c:v>-61.450282530663202</c:v>
                </c:pt>
                <c:pt idx="7329" formatCode="General">
                  <c:v>-61.472391906607598</c:v>
                </c:pt>
                <c:pt idx="7330" formatCode="General">
                  <c:v>-61.494503272191899</c:v>
                </c:pt>
                <c:pt idx="7331" formatCode="General">
                  <c:v>-61.516616623478498</c:v>
                </c:pt>
                <c:pt idx="7332" formatCode="General">
                  <c:v>-61.538731956533603</c:v>
                </c:pt>
                <c:pt idx="7333" formatCode="General">
                  <c:v>-61.560849267427201</c:v>
                </c:pt>
                <c:pt idx="7334" formatCode="General">
                  <c:v>-61.582968552232899</c:v>
                </c:pt>
                <c:pt idx="7335" formatCode="General">
                  <c:v>-61.605089807027902</c:v>
                </c:pt>
                <c:pt idx="7336" formatCode="General">
                  <c:v>-61.627213027893198</c:v>
                </c:pt>
                <c:pt idx="7337" formatCode="General">
                  <c:v>-61.649338210913498</c:v>
                </c:pt>
                <c:pt idx="7338" formatCode="General">
                  <c:v>-61.671465352177201</c:v>
                </c:pt>
                <c:pt idx="7339" formatCode="General">
                  <c:v>-61.693594447776199</c:v>
                </c:pt>
                <c:pt idx="7340" formatCode="General">
                  <c:v>-61.715725493806502</c:v>
                </c:pt>
                <c:pt idx="7341" formatCode="General">
                  <c:v>-61.737858486367301</c:v>
                </c:pt>
                <c:pt idx="7342" formatCode="General">
                  <c:v>-61.759993421562001</c:v>
                </c:pt>
                <c:pt idx="7343" formatCode="General">
                  <c:v>-61.782130295497304</c:v>
                </c:pt>
                <c:pt idx="7344" formatCode="General">
                  <c:v>-61.804269104283797</c:v>
                </c:pt>
                <c:pt idx="7345" formatCode="General">
                  <c:v>-61.826409844035702</c:v>
                </c:pt>
                <c:pt idx="7346" formatCode="General">
                  <c:v>-61.848552510871102</c:v>
                </c:pt>
                <c:pt idx="7347" formatCode="General">
                  <c:v>-61.870697100911599</c:v>
                </c:pt>
                <c:pt idx="7348" formatCode="General">
                  <c:v>-61.892843610282597</c:v>
                </c:pt>
                <c:pt idx="7349" formatCode="General">
                  <c:v>-61.914992035113201</c:v>
                </c:pt>
                <c:pt idx="7350" formatCode="General">
                  <c:v>-61.937142371536197</c:v>
                </c:pt>
                <c:pt idx="7351" formatCode="General">
                  <c:v>-61.959294615688101</c:v>
                </c:pt>
                <c:pt idx="7352" formatCode="General">
                  <c:v>-61.981448763709103</c:v>
                </c:pt>
                <c:pt idx="7353" formatCode="General">
                  <c:v>-62.003604811743202</c:v>
                </c:pt>
                <c:pt idx="7354" formatCode="General">
                  <c:v>-62.025762755944697</c:v>
                </c:pt>
                <c:pt idx="7355" formatCode="General">
                  <c:v>-62.047922592525701</c:v>
                </c:pt>
                <c:pt idx="7356" formatCode="General">
                  <c:v>-62.070084317777798</c:v>
                </c:pt>
                <c:pt idx="7357" formatCode="General">
                  <c:v>-62.092247928021003</c:v>
                </c:pt>
                <c:pt idx="7358" formatCode="General">
                  <c:v>-62.1144134195847</c:v>
                </c:pt>
                <c:pt idx="7359" formatCode="General">
                  <c:v>-62.136580788808097</c:v>
                </c:pt>
                <c:pt idx="7360" formatCode="General">
                  <c:v>-62.158750032039599</c:v>
                </c:pt>
                <c:pt idx="7361" formatCode="General">
                  <c:v>-62.180921145637399</c:v>
                </c:pt>
                <c:pt idx="7362" formatCode="General">
                  <c:v>-62.203094125969102</c:v>
                </c:pt>
                <c:pt idx="7363" formatCode="General">
                  <c:v>-62.2252689694119</c:v>
                </c:pt>
                <c:pt idx="7364" formatCode="General">
                  <c:v>-62.247445672352498</c:v>
                </c:pt>
                <c:pt idx="7365" formatCode="General">
                  <c:v>-62.269624231187301</c:v>
                </c:pt>
                <c:pt idx="7366" formatCode="General">
                  <c:v>-62.291804642322198</c:v>
                </c:pt>
                <c:pt idx="7367" formatCode="General">
                  <c:v>-62.313986902172402</c:v>
                </c:pt>
                <c:pt idx="7368" formatCode="General">
                  <c:v>-62.336171007163102</c:v>
                </c:pt>
                <c:pt idx="7369" formatCode="General">
                  <c:v>-62.358356953728702</c:v>
                </c:pt>
                <c:pt idx="7370" formatCode="General">
                  <c:v>-62.380544738313297</c:v>
                </c:pt>
                <c:pt idx="7371" formatCode="General">
                  <c:v>-62.402734357370598</c:v>
                </c:pt>
                <c:pt idx="7372" formatCode="General">
                  <c:v>-62.424925807363799</c:v>
                </c:pt>
                <c:pt idx="7373" formatCode="General">
                  <c:v>-62.447119084765703</c:v>
                </c:pt>
                <c:pt idx="7374" formatCode="General">
                  <c:v>-62.469314186058597</c:v>
                </c:pt>
                <c:pt idx="7375" formatCode="General">
                  <c:v>-62.491511107734503</c:v>
                </c:pt>
                <c:pt idx="7376" formatCode="General">
                  <c:v>-62.513709846295001</c:v>
                </c:pt>
                <c:pt idx="7377" formatCode="General">
                  <c:v>-62.535910398250998</c:v>
                </c:pt>
                <c:pt idx="7378" formatCode="General">
                  <c:v>-62.558112760123201</c:v>
                </c:pt>
                <c:pt idx="7379" formatCode="General">
                  <c:v>-62.580316928442002</c:v>
                </c:pt>
                <c:pt idx="7380" formatCode="General">
                  <c:v>-62.602522899723297</c:v>
                </c:pt>
                <c:pt idx="7381" formatCode="General">
                  <c:v>-62.624730670354801</c:v>
                </c:pt>
                <c:pt idx="7382" formatCode="General">
                  <c:v>-62.646940236664101</c:v>
                </c:pt>
                <c:pt idx="7383" formatCode="General">
                  <c:v>-62.669151594982601</c:v>
                </c:pt>
                <c:pt idx="7384" formatCode="General">
                  <c:v>-62.691364741645899</c:v>
                </c:pt>
                <c:pt idx="7385" formatCode="General">
                  <c:v>-62.713579672993198</c:v>
                </c:pt>
                <c:pt idx="7386" formatCode="General">
                  <c:v>-62.735796385367998</c:v>
                </c:pt>
                <c:pt idx="7387" formatCode="General">
                  <c:v>-62.758014875117503</c:v>
                </c:pt>
                <c:pt idx="7388" formatCode="General">
                  <c:v>-62.780235138593099</c:v>
                </c:pt>
                <c:pt idx="7389" formatCode="General">
                  <c:v>-62.80245717215</c:v>
                </c:pt>
                <c:pt idx="7390" formatCode="General">
                  <c:v>-62.824680972147398</c:v>
                </c:pt>
                <c:pt idx="7391" formatCode="General">
                  <c:v>-62.846906534948502</c:v>
                </c:pt>
                <c:pt idx="7392" formatCode="General">
                  <c:v>-62.869133856920499</c:v>
                </c:pt>
                <c:pt idx="7393" formatCode="General">
                  <c:v>-62.891362934434397</c:v>
                </c:pt>
                <c:pt idx="7394" formatCode="General">
                  <c:v>-62.913593763893999</c:v>
                </c:pt>
                <c:pt idx="7395" formatCode="General">
                  <c:v>-62.935826341738</c:v>
                </c:pt>
                <c:pt idx="7396" formatCode="General">
                  <c:v>-62.958060664407299</c:v>
                </c:pt>
                <c:pt idx="7397" formatCode="General">
                  <c:v>-62.980296728343298</c:v>
                </c:pt>
                <c:pt idx="7398" formatCode="General">
                  <c:v>-63.002534529988303</c:v>
                </c:pt>
                <c:pt idx="7399" formatCode="General">
                  <c:v>-63.024774065785103</c:v>
                </c:pt>
                <c:pt idx="7400" formatCode="General">
                  <c:v>-63.047015332177203</c:v>
                </c:pt>
                <c:pt idx="7401" formatCode="General">
                  <c:v>-63.069258325608899</c:v>
                </c:pt>
                <c:pt idx="7402" formatCode="General">
                  <c:v>-63.091503042524998</c:v>
                </c:pt>
                <c:pt idx="7403" formatCode="General">
                  <c:v>-63.113749479371101</c:v>
                </c:pt>
                <c:pt idx="7404" formatCode="General">
                  <c:v>-63.135997632603299</c:v>
                </c:pt>
                <c:pt idx="7405" formatCode="General">
                  <c:v>-63.158247498772901</c:v>
                </c:pt>
                <c:pt idx="7406" formatCode="General">
                  <c:v>-63.180499074496304</c:v>
                </c:pt>
                <c:pt idx="7407" formatCode="General">
                  <c:v>-63.202752356388402</c:v>
                </c:pt>
                <c:pt idx="7408" formatCode="General">
                  <c:v>-63.2250073410627</c:v>
                </c:pt>
                <c:pt idx="7409" formatCode="General">
                  <c:v>-63.2472640251315</c:v>
                </c:pt>
                <c:pt idx="7410" formatCode="General">
                  <c:v>-63.269522405205599</c:v>
                </c:pt>
                <c:pt idx="7411" formatCode="General">
                  <c:v>-63.291782477894301</c:v>
                </c:pt>
                <c:pt idx="7412" formatCode="General">
                  <c:v>-63.314044239805703</c:v>
                </c:pt>
                <c:pt idx="7413" formatCode="General">
                  <c:v>-63.336307687546601</c:v>
                </c:pt>
                <c:pt idx="7414" formatCode="General">
                  <c:v>-63.358572817722298</c:v>
                </c:pt>
                <c:pt idx="7415" formatCode="General">
                  <c:v>-63.380839626936698</c:v>
                </c:pt>
                <c:pt idx="7416" formatCode="General">
                  <c:v>-63.403108111792498</c:v>
                </c:pt>
                <c:pt idx="7417" formatCode="General">
                  <c:v>-63.425378268890903</c:v>
                </c:pt>
                <c:pt idx="7418" formatCode="General">
                  <c:v>-63.4476500948319</c:v>
                </c:pt>
                <c:pt idx="7419" formatCode="General">
                  <c:v>-63.469923586213802</c:v>
                </c:pt>
                <c:pt idx="7420" formatCode="General">
                  <c:v>-63.492198739634098</c:v>
                </c:pt>
                <c:pt idx="7421" formatCode="General">
                  <c:v>-63.514475551688399</c:v>
                </c:pt>
                <c:pt idx="7422" formatCode="General">
                  <c:v>-63.536754018971301</c:v>
                </c:pt>
                <c:pt idx="7423" formatCode="General">
                  <c:v>-63.559034138075901</c:v>
                </c:pt>
                <c:pt idx="7424" formatCode="General">
                  <c:v>-63.581315905575202</c:v>
                </c:pt>
                <c:pt idx="7425" formatCode="General">
                  <c:v>-63.603599317988497</c:v>
                </c:pt>
                <c:pt idx="7426" formatCode="General">
                  <c:v>-63.625884371824299</c:v>
                </c:pt>
                <c:pt idx="7427" formatCode="General">
                  <c:v>-63.648171063579397</c:v>
                </c:pt>
                <c:pt idx="7428" formatCode="General">
                  <c:v>-63.670459389757397</c:v>
                </c:pt>
                <c:pt idx="7429" formatCode="General">
                  <c:v>-63.692749346875502</c:v>
                </c:pt>
                <c:pt idx="7430" formatCode="General">
                  <c:v>-63.7150409314645</c:v>
                </c:pt>
                <c:pt idx="7431" formatCode="General">
                  <c:v>-63.737334140068498</c:v>
                </c:pt>
                <c:pt idx="7432" formatCode="General">
                  <c:v>-63.759628969245298</c:v>
                </c:pt>
                <c:pt idx="7433" formatCode="General">
                  <c:v>-63.781925415566199</c:v>
                </c:pt>
                <c:pt idx="7434" formatCode="General">
                  <c:v>-63.8042234756157</c:v>
                </c:pt>
                <c:pt idx="7435" formatCode="General">
                  <c:v>-63.826523145992397</c:v>
                </c:pt>
                <c:pt idx="7436" formatCode="General">
                  <c:v>-63.848824423307903</c:v>
                </c:pt>
                <c:pt idx="7437" formatCode="General">
                  <c:v>-63.871127304187503</c:v>
                </c:pt>
                <c:pt idx="7438" formatCode="General">
                  <c:v>-63.893431785270202</c:v>
                </c:pt>
                <c:pt idx="7439" formatCode="General">
                  <c:v>-63.9157378632083</c:v>
                </c:pt>
                <c:pt idx="7440" formatCode="General">
                  <c:v>-63.938045534667701</c:v>
                </c:pt>
                <c:pt idx="7441" formatCode="General">
                  <c:v>-63.960354796327799</c:v>
                </c:pt>
                <c:pt idx="7442" formatCode="General">
                  <c:v>-63.9826656448816</c:v>
                </c:pt>
                <c:pt idx="7443" formatCode="General">
                  <c:v>-64.004978077035602</c:v>
                </c:pt>
                <c:pt idx="7444" formatCode="General">
                  <c:v>-64.0272920895098</c:v>
                </c:pt>
                <c:pt idx="7445" formatCode="General">
                  <c:v>-64.049607679108803</c:v>
                </c:pt>
                <c:pt idx="7446" formatCode="General">
                  <c:v>-64.071924842723604</c:v>
                </c:pt>
                <c:pt idx="7447" formatCode="General">
                  <c:v>-64.094243577250396</c:v>
                </c:pt>
                <c:pt idx="7448" formatCode="General">
                  <c:v>-64.116563879588497</c:v>
                </c:pt>
                <c:pt idx="7449" formatCode="General">
                  <c:v>-64.1388857466399</c:v>
                </c:pt>
                <c:pt idx="7450" formatCode="General">
                  <c:v>-64.161209175309693</c:v>
                </c:pt>
                <c:pt idx="7451" formatCode="General">
                  <c:v>-64.183534162505694</c:v>
                </c:pt>
                <c:pt idx="7452" formatCode="General">
                  <c:v>-64.205860705138804</c:v>
                </c:pt>
                <c:pt idx="7453" formatCode="General">
                  <c:v>-64.228188800122595</c:v>
                </c:pt>
                <c:pt idx="7454" formatCode="General">
                  <c:v>-64.250518444373697</c:v>
                </c:pt>
                <c:pt idx="7455" formatCode="General">
                  <c:v>-64.272849634811493</c:v>
                </c:pt>
                <c:pt idx="7456" formatCode="General">
                  <c:v>-64.295182368358496</c:v>
                </c:pt>
                <c:pt idx="7457" formatCode="General">
                  <c:v>-64.317516641939804</c:v>
                </c:pt>
                <c:pt idx="7458" formatCode="General">
                  <c:v>-64.339852452483697</c:v>
                </c:pt>
                <c:pt idx="7459" formatCode="General">
                  <c:v>-64.362189796921299</c:v>
                </c:pt>
                <c:pt idx="7460" formatCode="General">
                  <c:v>-64.384528672186406</c:v>
                </c:pt>
                <c:pt idx="7461" formatCode="General">
                  <c:v>-64.406869075216207</c:v>
                </c:pt>
                <c:pt idx="7462" formatCode="General">
                  <c:v>-64.429211002950197</c:v>
                </c:pt>
                <c:pt idx="7463" formatCode="General">
                  <c:v>-64.451554452331393</c:v>
                </c:pt>
                <c:pt idx="7464" formatCode="General">
                  <c:v>-64.473899420305202</c:v>
                </c:pt>
                <c:pt idx="7465" formatCode="General">
                  <c:v>-64.496245903808898</c:v>
                </c:pt>
                <c:pt idx="7466" formatCode="General">
                  <c:v>-64.518593899730107</c:v>
                </c:pt>
                <c:pt idx="7467" formatCode="General">
                  <c:v>-64.540943404941103</c:v>
                </c:pt>
                <c:pt idx="7468" formatCode="General">
                  <c:v>-64.563294416306405</c:v>
                </c:pt>
                <c:pt idx="7469" formatCode="General">
                  <c:v>-64.585646930631498</c:v>
                </c:pt>
                <c:pt idx="7470" formatCode="General">
                  <c:v>-64.608000944702098</c:v>
                </c:pt>
                <c:pt idx="7471" formatCode="General">
                  <c:v>-64.630356455317397</c:v>
                </c:pt>
                <c:pt idx="7472" formatCode="General">
                  <c:v>-64.652713459297402</c:v>
                </c:pt>
                <c:pt idx="7473" formatCode="General">
                  <c:v>-64.675071953480597</c:v>
                </c:pt>
                <c:pt idx="7474" formatCode="General">
                  <c:v>-64.6974319347175</c:v>
                </c:pt>
                <c:pt idx="7475" formatCode="General">
                  <c:v>-64.719793399870596</c:v>
                </c:pt>
                <c:pt idx="7476" formatCode="General">
                  <c:v>-64.742156345814806</c:v>
                </c:pt>
                <c:pt idx="7477" formatCode="General">
                  <c:v>-64.7645207694367</c:v>
                </c:pt>
                <c:pt idx="7478" formatCode="General">
                  <c:v>-64.786886667635301</c:v>
                </c:pt>
                <c:pt idx="7479" formatCode="General">
                  <c:v>-64.809254037321693</c:v>
                </c:pt>
                <c:pt idx="7480" formatCode="General">
                  <c:v>-64.831622875419001</c:v>
                </c:pt>
                <c:pt idx="7481" formatCode="General">
                  <c:v>-64.853993178862495</c:v>
                </c:pt>
                <c:pt idx="7482" formatCode="General">
                  <c:v>-64.876364944599501</c:v>
                </c:pt>
                <c:pt idx="7483" formatCode="General">
                  <c:v>-64.898738169589706</c:v>
                </c:pt>
                <c:pt idx="7484" formatCode="General">
                  <c:v>-64.921112850804505</c:v>
                </c:pt>
                <c:pt idx="7485" formatCode="General">
                  <c:v>-64.943488985227901</c:v>
                </c:pt>
                <c:pt idx="7486" formatCode="General">
                  <c:v>-64.965866569855606</c:v>
                </c:pt>
                <c:pt idx="7487" formatCode="General">
                  <c:v>-64.988245601695695</c:v>
                </c:pt>
                <c:pt idx="7488" formatCode="General">
                  <c:v>-65.010626077768194</c:v>
                </c:pt>
                <c:pt idx="7489" formatCode="General">
                  <c:v>-65.033007995105393</c:v>
                </c:pt>
                <c:pt idx="7490" formatCode="General">
                  <c:v>-65.055391350751705</c:v>
                </c:pt>
                <c:pt idx="7491" formatCode="General">
                  <c:v>-65.077776141763707</c:v>
                </c:pt>
                <c:pt idx="7492" formatCode="General">
                  <c:v>-65.100162365209897</c:v>
                </c:pt>
                <c:pt idx="7493" formatCode="General">
                  <c:v>-65.122550018125594</c:v>
                </c:pt>
                <c:pt idx="7494" formatCode="General">
                  <c:v>-65.144939097504803</c:v>
                </c:pt>
                <c:pt idx="7495" formatCode="General">
                  <c:v>-65.167329600340096</c:v>
                </c:pt>
                <c:pt idx="7496" formatCode="General">
                  <c:v>-65.189721523622694</c:v>
                </c:pt>
                <c:pt idx="7497" formatCode="General">
                  <c:v>-65.212114864341999</c:v>
                </c:pt>
                <c:pt idx="7498" formatCode="General">
                  <c:v>-65.234509619486204</c:v>
                </c:pt>
                <c:pt idx="7499" formatCode="General">
                  <c:v>-65.256905786041798</c:v>
                </c:pt>
                <c:pt idx="7500" formatCode="General">
                  <c:v>-65.279303360994007</c:v>
                </c:pt>
                <c:pt idx="7501" formatCode="General">
                  <c:v>-65.301702341326404</c:v>
                </c:pt>
                <c:pt idx="7502" formatCode="General">
                  <c:v>-65.324102724021003</c:v>
                </c:pt>
                <c:pt idx="7503" formatCode="General">
                  <c:v>-65.346504506058395</c:v>
                </c:pt>
                <c:pt idx="7504" formatCode="General">
                  <c:v>-65.368907684418005</c:v>
                </c:pt>
                <c:pt idx="7505" formatCode="General">
                  <c:v>-65.3913122560772</c:v>
                </c:pt>
                <c:pt idx="7506" formatCode="General">
                  <c:v>-65.413718218012207</c:v>
                </c:pt>
                <c:pt idx="7507" formatCode="General">
                  <c:v>-65.436125567197905</c:v>
                </c:pt>
                <c:pt idx="7508" formatCode="General">
                  <c:v>-65.458534300607198</c:v>
                </c:pt>
                <c:pt idx="7509" formatCode="General">
                  <c:v>-65.480944415211994</c:v>
                </c:pt>
                <c:pt idx="7510" formatCode="General">
                  <c:v>-65.503355907982495</c:v>
                </c:pt>
                <c:pt idx="7511" formatCode="General">
                  <c:v>-65.525768775887499</c:v>
                </c:pt>
                <c:pt idx="7512" formatCode="General">
                  <c:v>-65.548183015894296</c:v>
                </c:pt>
                <c:pt idx="7513" formatCode="General">
                  <c:v>-65.570598624968596</c:v>
                </c:pt>
                <c:pt idx="7514" formatCode="General">
                  <c:v>-65.593015600074907</c:v>
                </c:pt>
                <c:pt idx="7515" formatCode="General">
                  <c:v>-65.615433938175997</c:v>
                </c:pt>
                <c:pt idx="7516" formatCode="General">
                  <c:v>-65.637853636232194</c:v>
                </c:pt>
                <c:pt idx="7517" formatCode="General">
                  <c:v>-65.660274691191802</c:v>
                </c:pt>
                <c:pt idx="7518" formatCode="General">
                  <c:v>-65.682697100082294</c:v>
                </c:pt>
                <c:pt idx="7519" formatCode="General">
                  <c:v>-65.705120860118399</c:v>
                </c:pt>
                <c:pt idx="7520" formatCode="General">
                  <c:v>-65.727545968550004</c:v>
                </c:pt>
                <c:pt idx="7521" formatCode="General">
                  <c:v>-65.749972422636404</c:v>
                </c:pt>
                <c:pt idx="7522" formatCode="General">
                  <c:v>-65.772400219647196</c:v>
                </c:pt>
                <c:pt idx="7523" formatCode="General">
                  <c:v>-65.794829356862493</c:v>
                </c:pt>
                <c:pt idx="7524" formatCode="General">
                  <c:v>-65.817259831572898</c:v>
                </c:pt>
                <c:pt idx="7525" formatCode="General">
                  <c:v>-65.839691641079497</c:v>
                </c:pt>
                <c:pt idx="7526" formatCode="General">
                  <c:v>-65.862124782693698</c:v>
                </c:pt>
                <c:pt idx="7527" formatCode="General">
                  <c:v>-65.884559253737294</c:v>
                </c:pt>
                <c:pt idx="7528" formatCode="General">
                  <c:v>-65.906995051543007</c:v>
                </c:pt>
                <c:pt idx="7529" formatCode="General">
                  <c:v>-65.929432173453307</c:v>
                </c:pt>
                <c:pt idx="7530" formatCode="General">
                  <c:v>-65.951870616821694</c:v>
                </c:pt>
                <c:pt idx="7531" formatCode="General">
                  <c:v>-65.974310379011897</c:v>
                </c:pt>
                <c:pt idx="7532" formatCode="General">
                  <c:v>-65.996751457398105</c:v>
                </c:pt>
                <c:pt idx="7533" formatCode="General">
                  <c:v>-66.019193849364996</c:v>
                </c:pt>
                <c:pt idx="7534" formatCode="General">
                  <c:v>-66.041637552307705</c:v>
                </c:pt>
                <c:pt idx="7535" formatCode="General">
                  <c:v>-66.0640825636318</c:v>
                </c:pt>
                <c:pt idx="7536" formatCode="General">
                  <c:v>-66.086528880753406</c:v>
                </c:pt>
                <c:pt idx="7537" formatCode="General">
                  <c:v>-66.108976501098994</c:v>
                </c:pt>
                <c:pt idx="7538" formatCode="General">
                  <c:v>-66.131425422105593</c:v>
                </c:pt>
                <c:pt idx="7539" formatCode="General">
                  <c:v>-66.153875641220594</c:v>
                </c:pt>
                <c:pt idx="7540" formatCode="General">
                  <c:v>-66.176327155902001</c:v>
                </c:pt>
                <c:pt idx="7541" formatCode="General">
                  <c:v>-66.198779963618193</c:v>
                </c:pt>
                <c:pt idx="7542" formatCode="General">
                  <c:v>-66.221234061848094</c:v>
                </c:pt>
                <c:pt idx="7543" formatCode="General">
                  <c:v>-66.243689448065993</c:v>
                </c:pt>
                <c:pt idx="7544" formatCode="General">
                  <c:v>-66.2661461196966</c:v>
                </c:pt>
                <c:pt idx="7545" formatCode="General">
                  <c:v>-66.288604074154406</c:v>
                </c:pt>
                <c:pt idx="7546" formatCode="General">
                  <c:v>-66.311063308836395</c:v>
                </c:pt>
                <c:pt idx="7547" formatCode="General">
                  <c:v>-66.333523821118902</c:v>
                </c:pt>
                <c:pt idx="7548" formatCode="General">
                  <c:v>-66.3559856083791</c:v>
                </c:pt>
                <c:pt idx="7549" formatCode="General">
                  <c:v>-66.378448667995897</c:v>
                </c:pt>
                <c:pt idx="7550" formatCode="General">
                  <c:v>-66.400912997349295</c:v>
                </c:pt>
                <c:pt idx="7551" formatCode="General">
                  <c:v>-66.423378593820701</c:v>
                </c:pt>
                <c:pt idx="7552" formatCode="General">
                  <c:v>-66.445845454792902</c:v>
                </c:pt>
                <c:pt idx="7553" formatCode="General">
                  <c:v>-66.468313577650207</c:v>
                </c:pt>
                <c:pt idx="7554" formatCode="General">
                  <c:v>-66.490782959778102</c:v>
                </c:pt>
                <c:pt idx="7555" formatCode="General">
                  <c:v>-66.513253598563495</c:v>
                </c:pt>
                <c:pt idx="7556" formatCode="General">
                  <c:v>-66.535725491394899</c:v>
                </c:pt>
                <c:pt idx="7557" formatCode="General">
                  <c:v>-66.558198635661796</c:v>
                </c:pt>
                <c:pt idx="7558" formatCode="General">
                  <c:v>-66.580673028755498</c:v>
                </c:pt>
                <c:pt idx="7559" formatCode="General">
                  <c:v>-66.6031486680683</c:v>
                </c:pt>
                <c:pt idx="7560" formatCode="General">
                  <c:v>-66.625625550994201</c:v>
                </c:pt>
                <c:pt idx="7561" formatCode="General">
                  <c:v>-66.648103674928393</c:v>
                </c:pt>
                <c:pt idx="7562" formatCode="General">
                  <c:v>-66.670583037267605</c:v>
                </c:pt>
                <c:pt idx="7563" formatCode="General">
                  <c:v>-66.693063635407199</c:v>
                </c:pt>
                <c:pt idx="7564" formatCode="General">
                  <c:v>-66.7155454667231</c:v>
                </c:pt>
                <c:pt idx="7565" formatCode="General">
                  <c:v>-66.738028528581196</c:v>
                </c:pt>
                <c:pt idx="7566" formatCode="General">
                  <c:v>-66.760512818354101</c:v>
                </c:pt>
                <c:pt idx="7567" formatCode="General">
                  <c:v>-66.782998333420906</c:v>
                </c:pt>
                <c:pt idx="7568" formatCode="General">
                  <c:v>-66.805485071167197</c:v>
                </c:pt>
                <c:pt idx="7569" formatCode="General">
                  <c:v>-66.8279730289848</c:v>
                </c:pt>
                <c:pt idx="7570" formatCode="General">
                  <c:v>-66.850462204272503</c:v>
                </c:pt>
                <c:pt idx="7571" formatCode="General">
                  <c:v>-66.872952594435105</c:v>
                </c:pt>
                <c:pt idx="7572" formatCode="General">
                  <c:v>-66.895444196884199</c:v>
                </c:pt>
                <c:pt idx="7573" formatCode="General">
                  <c:v>-66.9179370090378</c:v>
                </c:pt>
                <c:pt idx="7574" formatCode="General">
                  <c:v>-66.940431028320305</c:v>
                </c:pt>
                <c:pt idx="7575" formatCode="General">
                  <c:v>-66.962926252162802</c:v>
                </c:pt>
                <c:pt idx="7576" formatCode="General">
                  <c:v>-66.985422678002706</c:v>
                </c:pt>
                <c:pt idx="7577" formatCode="General">
                  <c:v>-67.007920303283996</c:v>
                </c:pt>
                <c:pt idx="7578" formatCode="General">
                  <c:v>-67.0304191254572</c:v>
                </c:pt>
                <c:pt idx="7579" formatCode="General">
                  <c:v>-67.052919141979302</c:v>
                </c:pt>
                <c:pt idx="7580" formatCode="General">
                  <c:v>-67.075420350313806</c:v>
                </c:pt>
                <c:pt idx="7581" formatCode="General">
                  <c:v>-67.097922747930696</c:v>
                </c:pt>
                <c:pt idx="7582" formatCode="General">
                  <c:v>-67.120426332307204</c:v>
                </c:pt>
                <c:pt idx="7583" formatCode="General">
                  <c:v>-67.142931100934206</c:v>
                </c:pt>
                <c:pt idx="7584" formatCode="General">
                  <c:v>-67.165437051315394</c:v>
                </c:pt>
                <c:pt idx="7585" formatCode="General">
                  <c:v>-67.187944180963797</c:v>
                </c:pt>
                <c:pt idx="7586" formatCode="General">
                  <c:v>-67.210452487402193</c:v>
                </c:pt>
                <c:pt idx="7587" formatCode="General">
                  <c:v>-67.232961968162599</c:v>
                </c:pt>
                <c:pt idx="7588" formatCode="General">
                  <c:v>-67.255472620786406</c:v>
                </c:pt>
                <c:pt idx="7589" formatCode="General">
                  <c:v>-67.277984442820397</c:v>
                </c:pt>
                <c:pt idx="7590" formatCode="General">
                  <c:v>-67.3004974318129</c:v>
                </c:pt>
                <c:pt idx="7591" formatCode="General">
                  <c:v>-67.323011585315299</c:v>
                </c:pt>
                <c:pt idx="7592" formatCode="General">
                  <c:v>-67.345526900881495</c:v>
                </c:pt>
                <c:pt idx="7593" formatCode="General">
                  <c:v>-67.368043376068002</c:v>
                </c:pt>
                <c:pt idx="7594" formatCode="General">
                  <c:v>-67.390561008434503</c:v>
                </c:pt>
                <c:pt idx="7595" formatCode="General">
                  <c:v>-67.413079795543098</c:v>
                </c:pt>
                <c:pt idx="7596" formatCode="General">
                  <c:v>-67.4355997349587</c:v>
                </c:pt>
                <c:pt idx="7597" formatCode="General">
                  <c:v>-67.458120824249207</c:v>
                </c:pt>
                <c:pt idx="7598" formatCode="General">
                  <c:v>-67.480643060985003</c:v>
                </c:pt>
                <c:pt idx="7599" formatCode="General">
                  <c:v>-67.503166442739399</c:v>
                </c:pt>
                <c:pt idx="7600" formatCode="General">
                  <c:v>-67.525690967088295</c:v>
                </c:pt>
                <c:pt idx="7601" formatCode="General">
                  <c:v>-67.5482166316106</c:v>
                </c:pt>
                <c:pt idx="7602" formatCode="General">
                  <c:v>-67.570743433887699</c:v>
                </c:pt>
                <c:pt idx="7603" formatCode="General">
                  <c:v>-67.593271371504102</c:v>
                </c:pt>
                <c:pt idx="7604" formatCode="General">
                  <c:v>-67.615800442046805</c:v>
                </c:pt>
                <c:pt idx="7605" formatCode="General">
                  <c:v>-67.638330643105505</c:v>
                </c:pt>
                <c:pt idx="7606" formatCode="General">
                  <c:v>-67.660861972272997</c:v>
                </c:pt>
                <c:pt idx="7607" formatCode="General">
                  <c:v>-67.683394427144606</c:v>
                </c:pt>
                <c:pt idx="7608" formatCode="General">
                  <c:v>-67.705928005318398</c:v>
                </c:pt>
                <c:pt idx="7609" formatCode="General">
                  <c:v>-67.728462704395398</c:v>
                </c:pt>
                <c:pt idx="7610" formatCode="General">
                  <c:v>-67.750998521979298</c:v>
                </c:pt>
                <c:pt idx="7611" formatCode="General">
                  <c:v>-67.773535455676395</c:v>
                </c:pt>
                <c:pt idx="7612" formatCode="General">
                  <c:v>-67.796073503096196</c:v>
                </c:pt>
                <c:pt idx="7613" formatCode="General">
                  <c:v>-67.818612661850494</c:v>
                </c:pt>
                <c:pt idx="7614" formatCode="General">
                  <c:v>-67.841152929554099</c:v>
                </c:pt>
                <c:pt idx="7615" formatCode="General">
                  <c:v>-67.863694303824701</c:v>
                </c:pt>
                <c:pt idx="7616" formatCode="General">
                  <c:v>-67.886236782296194</c:v>
                </c:pt>
                <c:pt idx="7617" formatCode="General">
                  <c:v>-67.9087803626566</c:v>
                </c:pt>
                <c:pt idx="7618" formatCode="General">
                  <c:v>-67.931325042606503</c:v>
                </c:pt>
                <c:pt idx="7619" formatCode="General">
                  <c:v>-67.953870819843601</c:v>
                </c:pt>
                <c:pt idx="7620" formatCode="General">
                  <c:v>-67.976417692049594</c:v>
                </c:pt>
                <c:pt idx="7621" formatCode="General">
                  <c:v>-67.998965656902797</c:v>
                </c:pt>
                <c:pt idx="7622" formatCode="General">
                  <c:v>-68.021514712091502</c:v>
                </c:pt>
                <c:pt idx="7623" formatCode="General">
                  <c:v>-68.044064855313806</c:v>
                </c:pt>
                <c:pt idx="7624" formatCode="General">
                  <c:v>-68.066616084277896</c:v>
                </c:pt>
                <c:pt idx="7625" formatCode="General">
                  <c:v>-68.089168396701794</c:v>
                </c:pt>
                <c:pt idx="7626" formatCode="General">
                  <c:v>-68.111721790313794</c:v>
                </c:pt>
                <c:pt idx="7627" formatCode="General">
                  <c:v>-68.134276262859899</c:v>
                </c:pt>
                <c:pt idx="7628" formatCode="General">
                  <c:v>-68.156831812104301</c:v>
                </c:pt>
                <c:pt idx="7629" formatCode="General">
                  <c:v>-68.179388435818197</c:v>
                </c:pt>
                <c:pt idx="7630" formatCode="General">
                  <c:v>-68.201946131779707</c:v>
                </c:pt>
                <c:pt idx="7631" formatCode="General">
                  <c:v>-68.224504897773997</c:v>
                </c:pt>
                <c:pt idx="7632" formatCode="General">
                  <c:v>-68.247064731592701</c:v>
                </c:pt>
                <c:pt idx="7633" formatCode="General">
                  <c:v>-68.2696256310346</c:v>
                </c:pt>
                <c:pt idx="7634" formatCode="General">
                  <c:v>-68.292187593905396</c:v>
                </c:pt>
                <c:pt idx="7635" formatCode="General">
                  <c:v>-68.314750618017399</c:v>
                </c:pt>
                <c:pt idx="7636" formatCode="General">
                  <c:v>-68.337314701189797</c:v>
                </c:pt>
                <c:pt idx="7637" formatCode="General">
                  <c:v>-68.359879841248798</c:v>
                </c:pt>
                <c:pt idx="7638" formatCode="General">
                  <c:v>-68.382446036027503</c:v>
                </c:pt>
                <c:pt idx="7639" formatCode="General">
                  <c:v>-68.405013283365705</c:v>
                </c:pt>
                <c:pt idx="7640" formatCode="General">
                  <c:v>-68.427581581110005</c:v>
                </c:pt>
                <c:pt idx="7641" formatCode="General">
                  <c:v>-68.450150927114095</c:v>
                </c:pt>
                <c:pt idx="7642" formatCode="General">
                  <c:v>-68.472721319238403</c:v>
                </c:pt>
                <c:pt idx="7643" formatCode="General">
                  <c:v>-68.495292755350107</c:v>
                </c:pt>
                <c:pt idx="7644" formatCode="General">
                  <c:v>-68.517865233323505</c:v>
                </c:pt>
                <c:pt idx="7645" formatCode="General">
                  <c:v>-68.540438751039602</c:v>
                </c:pt>
                <c:pt idx="7646" formatCode="General">
                  <c:v>-68.563013306386196</c:v>
                </c:pt>
                <c:pt idx="7647" formatCode="General">
                  <c:v>-68.585588897258106</c:v>
                </c:pt>
                <c:pt idx="7648" formatCode="General">
                  <c:v>-68.608165521556899</c:v>
                </c:pt>
                <c:pt idx="7649" formatCode="General">
                  <c:v>-68.630743177191107</c:v>
                </c:pt>
                <c:pt idx="7650" formatCode="General">
                  <c:v>-68.653321862069106</c:v>
                </c:pt>
                <c:pt idx="7651" formatCode="General">
                  <c:v>-68.675901574081394</c:v>
                </c:pt>
                <c:pt idx="7652" formatCode="General">
                  <c:v>-68.698482311118397</c:v>
                </c:pt>
                <c:pt idx="7653" formatCode="General">
                  <c:v>-68.721064071076</c:v>
                </c:pt>
                <c:pt idx="7654" formatCode="General">
                  <c:v>-68.743646851856298</c:v>
                </c:pt>
                <c:pt idx="7655" formatCode="General">
                  <c:v>-68.766230651366598</c:v>
                </c:pt>
                <c:pt idx="7656" formatCode="General">
                  <c:v>-68.788815467520394</c:v>
                </c:pt>
                <c:pt idx="7657" formatCode="General">
                  <c:v>-68.811401298236802</c:v>
                </c:pt>
                <c:pt idx="7658" formatCode="General">
                  <c:v>-68.8339881414404</c:v>
                </c:pt>
                <c:pt idx="7659" formatCode="General">
                  <c:v>-68.856575995074806</c:v>
                </c:pt>
                <c:pt idx="7660" formatCode="General">
                  <c:v>-68.879164857112798</c:v>
                </c:pt>
                <c:pt idx="7661" formatCode="General">
                  <c:v>-68.901754725536904</c:v>
                </c:pt>
                <c:pt idx="7662" formatCode="General">
                  <c:v>-68.924345598334995</c:v>
                </c:pt>
                <c:pt idx="7663" formatCode="General">
                  <c:v>-68.946937473500597</c:v>
                </c:pt>
                <c:pt idx="7664" formatCode="General">
                  <c:v>-68.969530349032695</c:v>
                </c:pt>
                <c:pt idx="7665" formatCode="General">
                  <c:v>-68.992124222936198</c:v>
                </c:pt>
                <c:pt idx="7666" formatCode="General">
                  <c:v>-69.014719093221203</c:v>
                </c:pt>
                <c:pt idx="7667" formatCode="General">
                  <c:v>-69.037314957903803</c:v>
                </c:pt>
                <c:pt idx="7668" formatCode="General">
                  <c:v>-69.059911815005407</c:v>
                </c:pt>
                <c:pt idx="7669" formatCode="General">
                  <c:v>-69.082509662553093</c:v>
                </c:pt>
                <c:pt idx="7670" formatCode="General">
                  <c:v>-69.105108498579597</c:v>
                </c:pt>
                <c:pt idx="7671" formatCode="General">
                  <c:v>-69.127708321123194</c:v>
                </c:pt>
                <c:pt idx="7672" formatCode="General">
                  <c:v>-69.150309128227704</c:v>
                </c:pt>
                <c:pt idx="7673" formatCode="General">
                  <c:v>-69.172910917942801</c:v>
                </c:pt>
                <c:pt idx="7674" formatCode="General">
                  <c:v>-69.195513688323402</c:v>
                </c:pt>
                <c:pt idx="7675" formatCode="General">
                  <c:v>-69.218117437430195</c:v>
                </c:pt>
                <c:pt idx="7676" formatCode="General">
                  <c:v>-69.240722163329593</c:v>
                </c:pt>
                <c:pt idx="7677" formatCode="General">
                  <c:v>-69.263327864093398</c:v>
                </c:pt>
                <c:pt idx="7678" formatCode="General">
                  <c:v>-69.285934537799207</c:v>
                </c:pt>
                <c:pt idx="7679" formatCode="General">
                  <c:v>-69.308542182530005</c:v>
                </c:pt>
                <c:pt idx="7680" formatCode="General">
                  <c:v>-69.331150796361698</c:v>
                </c:pt>
                <c:pt idx="7681" formatCode="General">
                  <c:v>-69.353760377354106</c:v>
                </c:pt>
                <c:pt idx="7682" formatCode="General">
                  <c:v>-69.376370923568203</c:v>
                </c:pt>
                <c:pt idx="7683" formatCode="General">
                  <c:v>-69.398982433069307</c:v>
                </c:pt>
                <c:pt idx="7684" formatCode="General">
                  <c:v>-69.421594903926405</c:v>
                </c:pt>
                <c:pt idx="7685" formatCode="General">
                  <c:v>-69.444208334212803</c:v>
                </c:pt>
                <c:pt idx="7686" formatCode="General">
                  <c:v>-69.466822722005503</c:v>
                </c:pt>
                <c:pt idx="7687" formatCode="General">
                  <c:v>-69.4894380653827</c:v>
                </c:pt>
                <c:pt idx="7688" formatCode="General">
                  <c:v>-69.512054362408605</c:v>
                </c:pt>
                <c:pt idx="7689" formatCode="General">
                  <c:v>-69.534671611141903</c:v>
                </c:pt>
                <c:pt idx="7690" formatCode="General">
                  <c:v>-69.557289809642796</c:v>
                </c:pt>
                <c:pt idx="7691" formatCode="General">
                  <c:v>-69.579908955972698</c:v>
                </c:pt>
                <c:pt idx="7692" formatCode="General">
                  <c:v>-69.602529048194597</c:v>
                </c:pt>
                <c:pt idx="7693" formatCode="General">
                  <c:v>-69.625150084372905</c:v>
                </c:pt>
                <c:pt idx="7694" formatCode="General">
                  <c:v>-69.647772062573395</c:v>
                </c:pt>
                <c:pt idx="7695" formatCode="General">
                  <c:v>-69.670394980863406</c:v>
                </c:pt>
                <c:pt idx="7696" formatCode="General">
                  <c:v>-69.693018837311598</c:v>
                </c:pt>
                <c:pt idx="7697" formatCode="General">
                  <c:v>-69.715643629988094</c:v>
                </c:pt>
                <c:pt idx="7698" formatCode="General">
                  <c:v>-69.738269356964594</c:v>
                </c:pt>
                <c:pt idx="7699" formatCode="General">
                  <c:v>-69.760896016314007</c:v>
                </c:pt>
                <c:pt idx="7700" formatCode="General">
                  <c:v>-69.783523606110904</c:v>
                </c:pt>
                <c:pt idx="7701" formatCode="General">
                  <c:v>-69.806152124431193</c:v>
                </c:pt>
                <c:pt idx="7702" formatCode="General">
                  <c:v>-69.828781569352103</c:v>
                </c:pt>
                <c:pt idx="7703" formatCode="General">
                  <c:v>-69.851411938952594</c:v>
                </c:pt>
                <c:pt idx="7704" formatCode="General">
                  <c:v>-69.874043231312896</c:v>
                </c:pt>
                <c:pt idx="7705" formatCode="General">
                  <c:v>-69.896675444514699</c:v>
                </c:pt>
                <c:pt idx="7706" formatCode="General">
                  <c:v>-69.9193085766411</c:v>
                </c:pt>
                <c:pt idx="7707" formatCode="General">
                  <c:v>-69.941942625779902</c:v>
                </c:pt>
                <c:pt idx="7708" formatCode="General">
                  <c:v>-69.964577590032604</c:v>
                </c:pt>
                <c:pt idx="7709" formatCode="General">
                  <c:v>-69.987213467507402</c:v>
                </c:pt>
                <c:pt idx="7710" formatCode="General">
                  <c:v>-70.009850256316497</c:v>
                </c:pt>
                <c:pt idx="7711" formatCode="General">
                  <c:v>-70.032487954575899</c:v>
                </c:pt>
                <c:pt idx="7712" formatCode="General">
                  <c:v>-70.055126560407004</c:v>
                </c:pt>
                <c:pt idx="7713" formatCode="General">
                  <c:v>-70.077766071941099</c:v>
                </c:pt>
                <c:pt idx="7714" formatCode="General">
                  <c:v>-70.1004064873175</c:v>
                </c:pt>
                <c:pt idx="7715" formatCode="General">
                  <c:v>-70.123047804683097</c:v>
                </c:pt>
                <c:pt idx="7716" formatCode="General">
                  <c:v>-70.1456900221918</c:v>
                </c:pt>
                <c:pt idx="7717" formatCode="General">
                  <c:v>-70.168333138004897</c:v>
                </c:pt>
                <c:pt idx="7718" formatCode="General">
                  <c:v>-70.190977150291005</c:v>
                </c:pt>
                <c:pt idx="7719" formatCode="General">
                  <c:v>-70.213622057226004</c:v>
                </c:pt>
                <c:pt idx="7720" formatCode="General">
                  <c:v>-70.236267856992697</c:v>
                </c:pt>
                <c:pt idx="7721" formatCode="General">
                  <c:v>-70.2589145477817</c:v>
                </c:pt>
                <c:pt idx="7722" formatCode="General">
                  <c:v>-70.281562127790494</c:v>
                </c:pt>
                <c:pt idx="7723" formatCode="General">
                  <c:v>-70.304210595224106</c:v>
                </c:pt>
                <c:pt idx="7724" formatCode="General">
                  <c:v>-70.326859948294597</c:v>
                </c:pt>
                <c:pt idx="7725" formatCode="General">
                  <c:v>-70.349510185221405</c:v>
                </c:pt>
                <c:pt idx="7726" formatCode="General">
                  <c:v>-70.372161304231298</c:v>
                </c:pt>
                <c:pt idx="7727" formatCode="General">
                  <c:v>-70.394813303558095</c:v>
                </c:pt>
                <c:pt idx="7728" formatCode="General">
                  <c:v>-70.417466181443302</c:v>
                </c:pt>
                <c:pt idx="7729" formatCode="General">
                  <c:v>-70.440119936135304</c:v>
                </c:pt>
                <c:pt idx="7730" formatCode="General">
                  <c:v>-70.462774565889902</c:v>
                </c:pt>
                <c:pt idx="7731" formatCode="General">
                  <c:v>-70.485430068970203</c:v>
                </c:pt>
                <c:pt idx="7732" formatCode="General">
                  <c:v>-70.508086443646505</c:v>
                </c:pt>
                <c:pt idx="7733" formatCode="General">
                  <c:v>-70.530743688196495</c:v>
                </c:pt>
                <c:pt idx="7734" formatCode="General">
                  <c:v>-70.553401800913903</c:v>
                </c:pt>
                <c:pt idx="7735" formatCode="General">
                  <c:v>-70.576060780138107</c:v>
                </c:pt>
                <c:pt idx="7736" formatCode="General">
                  <c:v>-70.598720624223006</c:v>
                </c:pt>
                <c:pt idx="7737" formatCode="General">
                  <c:v>-70.621381331457599</c:v>
                </c:pt>
                <c:pt idx="7738" formatCode="General">
                  <c:v>-70.644042900016899</c:v>
                </c:pt>
                <c:pt idx="7739" formatCode="General">
                  <c:v>-70.666705328060601</c:v>
                </c:pt>
                <c:pt idx="7740" formatCode="General">
                  <c:v>-70.689368613750304</c:v>
                </c:pt>
                <c:pt idx="7741" formatCode="General">
                  <c:v>-70.712032755249098</c:v>
                </c:pt>
                <c:pt idx="7742" formatCode="General">
                  <c:v>-70.734697750722404</c:v>
                </c:pt>
                <c:pt idx="7743" formatCode="General">
                  <c:v>-70.757363598336894</c:v>
                </c:pt>
                <c:pt idx="7744" formatCode="General">
                  <c:v>-70.780030296261401</c:v>
                </c:pt>
                <c:pt idx="7745" formatCode="General">
                  <c:v>-70.802697842666703</c:v>
                </c:pt>
                <c:pt idx="7746" formatCode="General">
                  <c:v>-70.825366235725099</c:v>
                </c:pt>
                <c:pt idx="7747" formatCode="General">
                  <c:v>-70.848035473610807</c:v>
                </c:pt>
                <c:pt idx="7748" formatCode="General">
                  <c:v>-70.870705554500006</c:v>
                </c:pt>
                <c:pt idx="7749" formatCode="General">
                  <c:v>-70.893376476569998</c:v>
                </c:pt>
                <c:pt idx="7750" formatCode="General">
                  <c:v>-70.9160482379895</c:v>
                </c:pt>
                <c:pt idx="7751" formatCode="General">
                  <c:v>-70.938720836919202</c:v>
                </c:pt>
                <c:pt idx="7752" formatCode="General">
                  <c:v>-70.961394271520604</c:v>
                </c:pt>
                <c:pt idx="7753" formatCode="General">
                  <c:v>-70.984068539955999</c:v>
                </c:pt>
                <c:pt idx="7754" formatCode="General">
                  <c:v>-71.006743640388294</c:v>
                </c:pt>
                <c:pt idx="7755" formatCode="General">
                  <c:v>-71.029419570981503</c:v>
                </c:pt>
                <c:pt idx="7756" formatCode="General">
                  <c:v>-71.052096329899996</c:v>
                </c:pt>
                <c:pt idx="7757" formatCode="General">
                  <c:v>-71.074773915309194</c:v>
                </c:pt>
                <c:pt idx="7758" formatCode="General">
                  <c:v>-71.097452325375301</c:v>
                </c:pt>
                <c:pt idx="7759" formatCode="General">
                  <c:v>-71.1201315582652</c:v>
                </c:pt>
                <c:pt idx="7760" formatCode="General">
                  <c:v>-71.142811612146502</c:v>
                </c:pt>
                <c:pt idx="7761" formatCode="General">
                  <c:v>-71.165492485187698</c:v>
                </c:pt>
                <c:pt idx="7762" formatCode="General">
                  <c:v>-71.188174175558103</c:v>
                </c:pt>
                <c:pt idx="7763" formatCode="General">
                  <c:v>-71.210856681450295</c:v>
                </c:pt>
                <c:pt idx="7764" formatCode="General">
                  <c:v>-71.233540001159298</c:v>
                </c:pt>
                <c:pt idx="7765" formatCode="General">
                  <c:v>-71.256224133016801</c:v>
                </c:pt>
                <c:pt idx="7766" formatCode="General">
                  <c:v>-71.278909075359607</c:v>
                </c:pt>
                <c:pt idx="7767" formatCode="General">
                  <c:v>-71.301594826537894</c:v>
                </c:pt>
                <c:pt idx="7768" formatCode="General">
                  <c:v>-71.324281384911103</c:v>
                </c:pt>
                <c:pt idx="7769" formatCode="General">
                  <c:v>-71.346968748843693</c:v>
                </c:pt>
                <c:pt idx="7770" formatCode="General">
                  <c:v>-71.369656916705196</c:v>
                </c:pt>
                <c:pt idx="7771" formatCode="General">
                  <c:v>-71.392345886869904</c:v>
                </c:pt>
                <c:pt idx="7772" formatCode="General">
                  <c:v>-71.415035657717198</c:v>
                </c:pt>
                <c:pt idx="7773" formatCode="General">
                  <c:v>-71.4377262276316</c:v>
                </c:pt>
                <c:pt idx="7774" formatCode="General">
                  <c:v>-71.460417595002397</c:v>
                </c:pt>
                <c:pt idx="7775" formatCode="General">
                  <c:v>-71.483109758224003</c:v>
                </c:pt>
                <c:pt idx="7776" formatCode="General">
                  <c:v>-71.505802715695907</c:v>
                </c:pt>
                <c:pt idx="7777" formatCode="General">
                  <c:v>-71.528496465822201</c:v>
                </c:pt>
                <c:pt idx="7778" formatCode="General">
                  <c:v>-71.551191007012505</c:v>
                </c:pt>
                <c:pt idx="7779" formatCode="General">
                  <c:v>-71.573886337680904</c:v>
                </c:pt>
                <c:pt idx="7780" formatCode="General">
                  <c:v>-71.596582456247006</c:v>
                </c:pt>
                <c:pt idx="7781" formatCode="General">
                  <c:v>-71.619279361135</c:v>
                </c:pt>
                <c:pt idx="7782" formatCode="General">
                  <c:v>-71.641977050774202</c:v>
                </c:pt>
                <c:pt idx="7783" formatCode="General">
                  <c:v>-71.664675523598902</c:v>
                </c:pt>
                <c:pt idx="7784" formatCode="General">
                  <c:v>-71.687374778048493</c:v>
                </c:pt>
                <c:pt idx="7785" formatCode="General">
                  <c:v>-71.710074812567299</c:v>
                </c:pt>
                <c:pt idx="7786" formatCode="General">
                  <c:v>-71.732775625604503</c:v>
                </c:pt>
                <c:pt idx="7787" formatCode="General">
                  <c:v>-71.755477215614505</c:v>
                </c:pt>
                <c:pt idx="7788" formatCode="General">
                  <c:v>-71.778179581056605</c:v>
                </c:pt>
                <c:pt idx="7789" formatCode="General">
                  <c:v>-71.800882720394995</c:v>
                </c:pt>
                <c:pt idx="7790" formatCode="General">
                  <c:v>-71.823586632099094</c:v>
                </c:pt>
                <c:pt idx="7791" formatCode="General">
                  <c:v>-71.846291314643096</c:v>
                </c:pt>
                <c:pt idx="7792" formatCode="General">
                  <c:v>-71.868996766506299</c:v>
                </c:pt>
                <c:pt idx="7793" formatCode="General">
                  <c:v>-71.891702986173001</c:v>
                </c:pt>
                <c:pt idx="7794" formatCode="General">
                  <c:v>-71.914409972132503</c:v>
                </c:pt>
                <c:pt idx="7795" formatCode="General">
                  <c:v>-71.937117722882704</c:v>
                </c:pt>
                <c:pt idx="7796" formatCode="General">
                  <c:v>-71.959826236924798</c:v>
                </c:pt>
                <c:pt idx="7797" formatCode="General">
                  <c:v>-71.982535512761899</c:v>
                </c:pt>
                <c:pt idx="7798" formatCode="General">
                  <c:v>-72.005245548900803</c:v>
                </c:pt>
                <c:pt idx="7799" formatCode="General">
                  <c:v>-72.027956343852907</c:v>
                </c:pt>
                <c:pt idx="7800" formatCode="General">
                  <c:v>-72.050667896133405</c:v>
                </c:pt>
                <c:pt idx="7801" formatCode="General">
                  <c:v>-72.073380204260403</c:v>
                </c:pt>
                <c:pt idx="7802" formatCode="General">
                  <c:v>-72.096093266755204</c:v>
                </c:pt>
                <c:pt idx="7803" formatCode="General">
                  <c:v>-72.118807082142595</c:v>
                </c:pt>
                <c:pt idx="7804" formatCode="General">
                  <c:v>-72.141521648950402</c:v>
                </c:pt>
                <c:pt idx="7805" formatCode="General">
                  <c:v>-72.164236965709506</c:v>
                </c:pt>
                <c:pt idx="7806" formatCode="General">
                  <c:v>-72.186953030954299</c:v>
                </c:pt>
                <c:pt idx="7807" formatCode="General">
                  <c:v>-72.209669843222201</c:v>
                </c:pt>
                <c:pt idx="7808" formatCode="General">
                  <c:v>-72.2323874010537</c:v>
                </c:pt>
                <c:pt idx="7809" formatCode="General">
                  <c:v>-72.255105702992793</c:v>
                </c:pt>
                <c:pt idx="7810" formatCode="General">
                  <c:v>-72.277824747586607</c:v>
                </c:pt>
                <c:pt idx="7811" formatCode="General">
                  <c:v>-72.300544533385306</c:v>
                </c:pt>
                <c:pt idx="7812" formatCode="General">
                  <c:v>-72.323265058942297</c:v>
                </c:pt>
                <c:pt idx="7813" formatCode="General">
                  <c:v>-72.345986322814497</c:v>
                </c:pt>
                <c:pt idx="7814" formatCode="General">
                  <c:v>-72.368708323561606</c:v>
                </c:pt>
                <c:pt idx="7815" formatCode="General">
                  <c:v>-72.391431059746907</c:v>
                </c:pt>
                <c:pt idx="7816" formatCode="General">
                  <c:v>-72.414154529936496</c:v>
                </c:pt>
                <c:pt idx="7817" formatCode="General">
                  <c:v>-72.436878732700094</c:v>
                </c:pt>
                <c:pt idx="7818" formatCode="General">
                  <c:v>-72.459603666610505</c:v>
                </c:pt>
                <c:pt idx="7819" formatCode="General">
                  <c:v>-72.482329330243502</c:v>
                </c:pt>
                <c:pt idx="7820" formatCode="General">
                  <c:v>-72.505055722178298</c:v>
                </c:pt>
                <c:pt idx="7821" formatCode="General">
                  <c:v>-72.527782840997304</c:v>
                </c:pt>
                <c:pt idx="7822" formatCode="General">
                  <c:v>-72.550510685286099</c:v>
                </c:pt>
                <c:pt idx="7823" formatCode="General">
                  <c:v>-72.573239253634199</c:v>
                </c:pt>
                <c:pt idx="7824" formatCode="General">
                  <c:v>-72.595968544626501</c:v>
                </c:pt>
                <c:pt idx="7825" formatCode="General">
                  <c:v>-72.618698556819496</c:v>
                </c:pt>
                <c:pt idx="7826" formatCode="General">
                  <c:v>-72.641429288765906</c:v>
                </c:pt>
                <c:pt idx="7827" formatCode="General">
                  <c:v>-72.664160739021895</c:v>
                </c:pt>
                <c:pt idx="7828" formatCode="General">
                  <c:v>-72.686892906146596</c:v>
                </c:pt>
                <c:pt idx="7829" formatCode="General">
                  <c:v>-72.709625788702695</c:v>
                </c:pt>
                <c:pt idx="7830" formatCode="General">
                  <c:v>-72.732359385255904</c:v>
                </c:pt>
                <c:pt idx="7831" formatCode="General">
                  <c:v>-72.755093694375603</c:v>
                </c:pt>
                <c:pt idx="7832" formatCode="General">
                  <c:v>-72.777828714634097</c:v>
                </c:pt>
                <c:pt idx="7833" formatCode="General">
                  <c:v>-72.800564444607105</c:v>
                </c:pt>
                <c:pt idx="7834" formatCode="General">
                  <c:v>-72.823300882873696</c:v>
                </c:pt>
                <c:pt idx="7835" formatCode="General">
                  <c:v>-72.846038028016196</c:v>
                </c:pt>
                <c:pt idx="7836" formatCode="General">
                  <c:v>-72.868775878620099</c:v>
                </c:pt>
                <c:pt idx="7837" formatCode="General">
                  <c:v>-72.891514433274395</c:v>
                </c:pt>
                <c:pt idx="7838" formatCode="General">
                  <c:v>-72.914253690571101</c:v>
                </c:pt>
                <c:pt idx="7839" formatCode="General">
                  <c:v>-72.936993649105801</c:v>
                </c:pt>
                <c:pt idx="7840" formatCode="General">
                  <c:v>-72.959734307477206</c:v>
                </c:pt>
                <c:pt idx="7841" formatCode="General">
                  <c:v>-72.982475664287307</c:v>
                </c:pt>
                <c:pt idx="7842" formatCode="General">
                  <c:v>-73.005217718141495</c:v>
                </c:pt>
                <c:pt idx="7843" formatCode="General">
                  <c:v>-73.027960467648299</c:v>
                </c:pt>
                <c:pt idx="7844" formatCode="General">
                  <c:v>-73.050703911419802</c:v>
                </c:pt>
                <c:pt idx="7845" formatCode="General">
                  <c:v>-73.073448048071</c:v>
                </c:pt>
                <c:pt idx="7846" formatCode="General">
                  <c:v>-73.0961928762204</c:v>
                </c:pt>
                <c:pt idx="7847" formatCode="General">
                  <c:v>-73.118938394489902</c:v>
                </c:pt>
                <c:pt idx="7848" formatCode="General">
                  <c:v>-73.141684601504494</c:v>
                </c:pt>
                <c:pt idx="7849" formatCode="General">
                  <c:v>-73.1644314958926</c:v>
                </c:pt>
                <c:pt idx="7850" formatCode="General">
                  <c:v>-73.187179076285901</c:v>
                </c:pt>
                <c:pt idx="7851" formatCode="General">
                  <c:v>-73.209927341319201</c:v>
                </c:pt>
                <c:pt idx="7852" formatCode="General">
                  <c:v>-73.232676289619505</c:v>
                </c:pt>
                <c:pt idx="7853" formatCode="General">
                  <c:v>-73.2554259198361</c:v>
                </c:pt>
                <c:pt idx="7854" formatCode="General">
                  <c:v>-73.278176230675797</c:v>
                </c:pt>
                <c:pt idx="7855" formatCode="General">
                  <c:v>-73.300927220853197</c:v>
                </c:pt>
                <c:pt idx="7856" formatCode="General">
                  <c:v>-73.323678889086096</c:v>
                </c:pt>
                <c:pt idx="7857" formatCode="General">
                  <c:v>-73.346431234094794</c:v>
                </c:pt>
                <c:pt idx="7858" formatCode="General">
                  <c:v>-73.369184254602601</c:v>
                </c:pt>
                <c:pt idx="7859" formatCode="General">
                  <c:v>-73.391937949335698</c:v>
                </c:pt>
                <c:pt idx="7860" formatCode="General">
                  <c:v>-73.414692317022997</c:v>
                </c:pt>
                <c:pt idx="7861" formatCode="General">
                  <c:v>-73.437447356396305</c:v>
                </c:pt>
                <c:pt idx="7862" formatCode="General">
                  <c:v>-73.460203066190303</c:v>
                </c:pt>
                <c:pt idx="7863" formatCode="General">
                  <c:v>-73.482959445142399</c:v>
                </c:pt>
                <c:pt idx="7864" formatCode="General">
                  <c:v>-73.505716491992999</c:v>
                </c:pt>
                <c:pt idx="7865" formatCode="General">
                  <c:v>-73.528474205485097</c:v>
                </c:pt>
                <c:pt idx="7866" formatCode="General">
                  <c:v>-73.551232584364698</c:v>
                </c:pt>
                <c:pt idx="7867" formatCode="General">
                  <c:v>-73.573991627380707</c:v>
                </c:pt>
                <c:pt idx="7868" formatCode="General">
                  <c:v>-73.596751333284701</c:v>
                </c:pt>
                <c:pt idx="7869" formatCode="General">
                  <c:v>-73.619511700831197</c:v>
                </c:pt>
                <c:pt idx="7870" formatCode="General">
                  <c:v>-73.642272728777598</c:v>
                </c:pt>
                <c:pt idx="7871" formatCode="General">
                  <c:v>-73.665034415883895</c:v>
                </c:pt>
                <c:pt idx="7872" formatCode="General">
                  <c:v>-73.687796760913301</c:v>
                </c:pt>
                <c:pt idx="7873" formatCode="General">
                  <c:v>-73.710559762631505</c:v>
                </c:pt>
                <c:pt idx="7874" formatCode="General">
                  <c:v>-73.733323419807306</c:v>
                </c:pt>
                <c:pt idx="7875" formatCode="General">
                  <c:v>-73.756087731212105</c:v>
                </c:pt>
                <c:pt idx="7876" formatCode="General">
                  <c:v>-73.778852695620401</c:v>
                </c:pt>
                <c:pt idx="7877" formatCode="General">
                  <c:v>-73.8016183118078</c:v>
                </c:pt>
                <c:pt idx="7878" formatCode="General">
                  <c:v>-73.824384578526406</c:v>
                </c:pt>
                <c:pt idx="7879" formatCode="General">
                  <c:v>-73.8471514945102</c:v>
                </c:pt>
                <c:pt idx="7880" formatCode="General">
                  <c:v>-73.869919058498795</c:v>
                </c:pt>
                <c:pt idx="7881" formatCode="General">
                  <c:v>-73.892687269237499</c:v>
                </c:pt>
                <c:pt idx="7882" formatCode="General">
                  <c:v>-73.915456125477107</c:v>
                </c:pt>
                <c:pt idx="7883" formatCode="General">
                  <c:v>-73.938225625974297</c:v>
                </c:pt>
                <c:pt idx="7884" formatCode="General">
                  <c:v>-73.960995769491205</c:v>
                </c:pt>
                <c:pt idx="7885" formatCode="General">
                  <c:v>-73.983766554795494</c:v>
                </c:pt>
                <c:pt idx="7886" formatCode="General">
                  <c:v>-74.006537980660596</c:v>
                </c:pt>
                <c:pt idx="7887" formatCode="General">
                  <c:v>-74.029310045865699</c:v>
                </c:pt>
                <c:pt idx="7888" formatCode="General">
                  <c:v>-74.052082749185004</c:v>
                </c:pt>
                <c:pt idx="7889" formatCode="General">
                  <c:v>-74.074856089372901</c:v>
                </c:pt>
                <c:pt idx="7890" formatCode="General">
                  <c:v>-74.097630065181505</c:v>
                </c:pt>
                <c:pt idx="7891" formatCode="General">
                  <c:v>-74.120404675364995</c:v>
                </c:pt>
                <c:pt idx="7892" formatCode="General">
                  <c:v>-74.143179918679394</c:v>
                </c:pt>
                <c:pt idx="7893" formatCode="General">
                  <c:v>-74.165955793882802</c:v>
                </c:pt>
                <c:pt idx="7894" formatCode="General">
                  <c:v>-74.188732299735193</c:v>
                </c:pt>
                <c:pt idx="7895" formatCode="General">
                  <c:v>-74.211509434998604</c:v>
                </c:pt>
                <c:pt idx="7896" formatCode="General">
                  <c:v>-74.234287198437002</c:v>
                </c:pt>
                <c:pt idx="7897" formatCode="General">
                  <c:v>-74.257065588816502</c:v>
                </c:pt>
                <c:pt idx="7898" formatCode="General">
                  <c:v>-74.279844604904895</c:v>
                </c:pt>
                <c:pt idx="7899" formatCode="General">
                  <c:v>-74.302624245472202</c:v>
                </c:pt>
                <c:pt idx="7900" formatCode="General">
                  <c:v>-74.325404509290294</c:v>
                </c:pt>
                <c:pt idx="7901" formatCode="General">
                  <c:v>-74.348185395163796</c:v>
                </c:pt>
                <c:pt idx="7902" formatCode="General">
                  <c:v>-74.370966901938104</c:v>
                </c:pt>
                <c:pt idx="7903" formatCode="General">
                  <c:v>-74.393749028464995</c:v>
                </c:pt>
                <c:pt idx="7904" formatCode="General">
                  <c:v>-74.416531773599601</c:v>
                </c:pt>
                <c:pt idx="7905" formatCode="General">
                  <c:v>-74.439315136200804</c:v>
                </c:pt>
                <c:pt idx="7906" formatCode="General">
                  <c:v>-74.462099115131196</c:v>
                </c:pt>
                <c:pt idx="7907" formatCode="General">
                  <c:v>-74.484883709256806</c:v>
                </c:pt>
                <c:pt idx="7908" formatCode="General">
                  <c:v>-74.507668917447504</c:v>
                </c:pt>
                <c:pt idx="7909" formatCode="General">
                  <c:v>-74.530454738576495</c:v>
                </c:pt>
                <c:pt idx="7910" formatCode="General">
                  <c:v>-74.553241171521094</c:v>
                </c:pt>
                <c:pt idx="7911" formatCode="General">
                  <c:v>-74.576028215161699</c:v>
                </c:pt>
                <c:pt idx="7912" formatCode="General">
                  <c:v>-74.5988158683828</c:v>
                </c:pt>
                <c:pt idx="7913" formatCode="General">
                  <c:v>-74.6216041300722</c:v>
                </c:pt>
                <c:pt idx="7914" formatCode="General">
                  <c:v>-74.644392999121493</c:v>
                </c:pt>
                <c:pt idx="7915" formatCode="General">
                  <c:v>-74.667182474422901</c:v>
                </c:pt>
                <c:pt idx="7916" formatCode="General">
                  <c:v>-74.689972554850399</c:v>
                </c:pt>
                <c:pt idx="7917" formatCode="General">
                  <c:v>-74.712763239265499</c:v>
                </c:pt>
                <c:pt idx="7918" formatCode="General">
                  <c:v>-74.735554526529597</c:v>
                </c:pt>
                <c:pt idx="7919" formatCode="General">
                  <c:v>-74.758346415503198</c:v>
                </c:pt>
                <c:pt idx="7920" formatCode="General">
                  <c:v>-74.781138905046802</c:v>
                </c:pt>
                <c:pt idx="7921" formatCode="General">
                  <c:v>-74.803931994020203</c:v>
                </c:pt>
                <c:pt idx="7922" formatCode="General">
                  <c:v>-74.826725681272606</c:v>
                </c:pt>
                <c:pt idx="7923" formatCode="General">
                  <c:v>-74.849519965598702</c:v>
                </c:pt>
                <c:pt idx="7924" formatCode="General">
                  <c:v>-74.872314845771101</c:v>
                </c:pt>
                <c:pt idx="7925" formatCode="General">
                  <c:v>-74.895110320566999</c:v>
                </c:pt>
                <c:pt idx="7926" formatCode="General">
                  <c:v>-74.917906388767605</c:v>
                </c:pt>
                <c:pt idx="7927" formatCode="General">
                  <c:v>-74.940703049158401</c:v>
                </c:pt>
                <c:pt idx="7928" formatCode="General">
                  <c:v>-74.963500300529105</c:v>
                </c:pt>
                <c:pt idx="7929" formatCode="General">
                  <c:v>-74.986298141673601</c:v>
                </c:pt>
                <c:pt idx="7930" formatCode="General">
                  <c:v>-75.009096571390302</c:v>
                </c:pt>
                <c:pt idx="7931" formatCode="General">
                  <c:v>-75.031895588481405</c:v>
                </c:pt>
                <c:pt idx="7932" formatCode="General">
                  <c:v>-75.054695191753595</c:v>
                </c:pt>
                <c:pt idx="7933" formatCode="General">
                  <c:v>-75.077495380017893</c:v>
                </c:pt>
                <c:pt idx="7934" formatCode="General">
                  <c:v>-75.1002961520892</c:v>
                </c:pt>
                <c:pt idx="7935" formatCode="General">
                  <c:v>-75.123097506787104</c:v>
                </c:pt>
                <c:pt idx="7936" formatCode="General">
                  <c:v>-75.145899442934905</c:v>
                </c:pt>
                <c:pt idx="7937" formatCode="General">
                  <c:v>-75.168701959360703</c:v>
                </c:pt>
                <c:pt idx="7938" formatCode="General">
                  <c:v>-75.191505054896297</c:v>
                </c:pt>
                <c:pt idx="7939" formatCode="General">
                  <c:v>-75.2143087283781</c:v>
                </c:pt>
                <c:pt idx="7940" formatCode="General">
                  <c:v>-75.237112978646493</c:v>
                </c:pt>
                <c:pt idx="7941" formatCode="General">
                  <c:v>-75.259917804546404</c:v>
                </c:pt>
                <c:pt idx="7942" formatCode="General">
                  <c:v>-75.282723204926697</c:v>
                </c:pt>
                <c:pt idx="7943" formatCode="General">
                  <c:v>-75.305529178643098</c:v>
                </c:pt>
                <c:pt idx="7944" formatCode="General">
                  <c:v>-75.328335724590801</c:v>
                </c:pt>
                <c:pt idx="7945" formatCode="General">
                  <c:v>-75.351142841695903</c:v>
                </c:pt>
                <c:pt idx="7946" formatCode="General">
                  <c:v>-75.3739505288885</c:v>
                </c:pt>
                <c:pt idx="7947" formatCode="General">
                  <c:v>-75.396758785101895</c:v>
                </c:pt>
                <c:pt idx="7948" formatCode="General">
                  <c:v>-75.419567609274495</c:v>
                </c:pt>
                <c:pt idx="7949" formatCode="General">
                  <c:v>-75.442377000356302</c:v>
                </c:pt>
                <c:pt idx="7950" formatCode="General">
                  <c:v>-75.465186957304397</c:v>
                </c:pt>
                <c:pt idx="7951" formatCode="General">
                  <c:v>-75.487997479074593</c:v>
                </c:pt>
                <c:pt idx="7952" formatCode="General">
                  <c:v>-75.5108085646213</c:v>
                </c:pt>
                <c:pt idx="7953" formatCode="General">
                  <c:v>-75.533620212897702</c:v>
                </c:pt>
                <c:pt idx="7954" formatCode="General">
                  <c:v>-75.556432422855707</c:v>
                </c:pt>
                <c:pt idx="7955" formatCode="General">
                  <c:v>-75.579245193446098</c:v>
                </c:pt>
                <c:pt idx="7956" formatCode="General">
                  <c:v>-75.602058523618297</c:v>
                </c:pt>
                <c:pt idx="7957" formatCode="General">
                  <c:v>-75.6248724123203</c:v>
                </c:pt>
                <c:pt idx="7958" formatCode="General">
                  <c:v>-75.6476868584991</c:v>
                </c:pt>
                <c:pt idx="7959" formatCode="General">
                  <c:v>-75.670501861100206</c:v>
                </c:pt>
                <c:pt idx="7960" formatCode="General">
                  <c:v>-75.693317419067995</c:v>
                </c:pt>
                <c:pt idx="7961" formatCode="General">
                  <c:v>-75.716133531345506</c:v>
                </c:pt>
                <c:pt idx="7962" formatCode="General">
                  <c:v>-75.738950196874598</c:v>
                </c:pt>
                <c:pt idx="7963" formatCode="General">
                  <c:v>-75.761767414595795</c:v>
                </c:pt>
                <c:pt idx="7964" formatCode="General">
                  <c:v>-75.7845851834483</c:v>
                </c:pt>
                <c:pt idx="7965" formatCode="General">
                  <c:v>-75.807403502370093</c:v>
                </c:pt>
                <c:pt idx="7966" formatCode="General">
                  <c:v>-75.830222370298102</c:v>
                </c:pt>
                <c:pt idx="7967" formatCode="General">
                  <c:v>-75.853041786167594</c:v>
                </c:pt>
                <c:pt idx="7968" formatCode="General">
                  <c:v>-75.875861748912797</c:v>
                </c:pt>
                <c:pt idx="7969" formatCode="General">
                  <c:v>-75.898682257466703</c:v>
                </c:pt>
                <c:pt idx="7970" formatCode="General">
                  <c:v>-75.921503310760997</c:v>
                </c:pt>
                <c:pt idx="7971" formatCode="General">
                  <c:v>-75.944324907726099</c:v>
                </c:pt>
                <c:pt idx="7972" formatCode="General">
                  <c:v>-75.967147047291107</c:v>
                </c:pt>
                <c:pt idx="7973" formatCode="General">
                  <c:v>-75.989969728384807</c:v>
                </c:pt>
                <c:pt idx="7974" formatCode="General">
                  <c:v>-76.012792949949898</c:v>
                </c:pt>
                <c:pt idx="7975" formatCode="General">
                  <c:v>-76.035616710944595</c:v>
                </c:pt>
                <c:pt idx="7976" formatCode="General">
                  <c:v>-76.058441010340701</c:v>
                </c:pt>
                <c:pt idx="7977" formatCode="General">
                  <c:v>-76.081265847116498</c:v>
                </c:pt>
                <c:pt idx="7978" formatCode="General">
                  <c:v>-76.104091220247298</c:v>
                </c:pt>
                <c:pt idx="7979" formatCode="General">
                  <c:v>-76.126917128704605</c:v>
                </c:pt>
                <c:pt idx="7980" formatCode="General">
                  <c:v>-76.149743571463105</c:v>
                </c:pt>
                <c:pt idx="7981" formatCode="General">
                  <c:v>-76.172570547501707</c:v>
                </c:pt>
                <c:pt idx="7982" formatCode="General">
                  <c:v>-76.195398055803096</c:v>
                </c:pt>
                <c:pt idx="7983" formatCode="General">
                  <c:v>-76.218226095353998</c:v>
                </c:pt>
                <c:pt idx="7984" formatCode="General">
                  <c:v>-76.241054665145299</c:v>
                </c:pt>
                <c:pt idx="7985" formatCode="General">
                  <c:v>-76.263883764171496</c:v>
                </c:pt>
                <c:pt idx="7986" formatCode="General">
                  <c:v>-76.286713391431405</c:v>
                </c:pt>
                <c:pt idx="7987" formatCode="General">
                  <c:v>-76.309543545927497</c:v>
                </c:pt>
                <c:pt idx="7988" formatCode="General">
                  <c:v>-76.332374226666403</c:v>
                </c:pt>
                <c:pt idx="7989" formatCode="General">
                  <c:v>-76.355205432658806</c:v>
                </c:pt>
                <c:pt idx="7990" formatCode="General">
                  <c:v>-76.3780371629191</c:v>
                </c:pt>
                <c:pt idx="7991" formatCode="General">
                  <c:v>-76.400869416465895</c:v>
                </c:pt>
                <c:pt idx="7992" formatCode="General">
                  <c:v>-76.423702192321599</c:v>
                </c:pt>
                <c:pt idx="7993" formatCode="General">
                  <c:v>-76.446535489512598</c:v>
                </c:pt>
                <c:pt idx="7994" formatCode="General">
                  <c:v>-76.469369307069499</c:v>
                </c:pt>
                <c:pt idx="7995" formatCode="General">
                  <c:v>-76.492203644026503</c:v>
                </c:pt>
                <c:pt idx="7996" formatCode="General">
                  <c:v>-76.515038499422005</c:v>
                </c:pt>
                <c:pt idx="7997" formatCode="General">
                  <c:v>-76.537873872298306</c:v>
                </c:pt>
                <c:pt idx="7998" formatCode="General">
                  <c:v>-76.560709761701901</c:v>
                </c:pt>
                <c:pt idx="7999" formatCode="General">
                  <c:v>-76.583546166682794</c:v>
                </c:pt>
                <c:pt idx="8000" formatCode="General">
                  <c:v>-76.606383086290407</c:v>
                </c:pt>
                <c:pt idx="8001" formatCode="General">
                  <c:v>-76.629220519547303</c:v>
                </c:pt>
                <c:pt idx="8002" formatCode="General">
                  <c:v>-76.652058465462403</c:v>
                </c:pt>
                <c:pt idx="8003" formatCode="General">
                  <c:v>-76.674896923046404</c:v>
                </c:pt>
                <c:pt idx="8004" formatCode="General">
                  <c:v>-76.697735891311098</c:v>
                </c:pt>
                <c:pt idx="8005" formatCode="General">
                  <c:v>-76.720575369270307</c:v>
                </c:pt>
                <c:pt idx="8006" formatCode="General">
                  <c:v>-76.743415355938794</c:v>
                </c:pt>
                <c:pt idx="8007" formatCode="General">
                  <c:v>-76.766255850333295</c:v>
                </c:pt>
                <c:pt idx="8008" formatCode="General">
                  <c:v>-76.789096851471697</c:v>
                </c:pt>
                <c:pt idx="8009" formatCode="General">
                  <c:v>-76.811938358373396</c:v>
                </c:pt>
                <c:pt idx="8010" formatCode="General">
                  <c:v>-76.834780370059505</c:v>
                </c:pt>
                <c:pt idx="8011" formatCode="General">
                  <c:v>-76.857622885552402</c:v>
                </c:pt>
                <c:pt idx="8012" formatCode="General">
                  <c:v>-76.8804659038761</c:v>
                </c:pt>
                <c:pt idx="8013" formatCode="General">
                  <c:v>-76.903309424056005</c:v>
                </c:pt>
                <c:pt idx="8014" formatCode="General">
                  <c:v>-76.926153445119098</c:v>
                </c:pt>
                <c:pt idx="8015" formatCode="General">
                  <c:v>-76.948997966093799</c:v>
                </c:pt>
                <c:pt idx="8016" formatCode="General">
                  <c:v>-76.971842986010003</c:v>
                </c:pt>
                <c:pt idx="8017" formatCode="General">
                  <c:v>-76.994688503899098</c:v>
                </c:pt>
                <c:pt idx="8018" formatCode="General">
                  <c:v>-77.017534518793994</c:v>
                </c:pt>
                <c:pt idx="8019" formatCode="General">
                  <c:v>-77.040381029729105</c:v>
                </c:pt>
                <c:pt idx="8020" formatCode="General">
                  <c:v>-77.063228035740394</c:v>
                </c:pt>
                <c:pt idx="8021" formatCode="General">
                  <c:v>-77.086075535904399</c:v>
                </c:pt>
                <c:pt idx="8022" formatCode="General">
                  <c:v>-77.1089235293786</c:v>
                </c:pt>
                <c:pt idx="8023" formatCode="General">
                  <c:v>-77.131772015336196</c:v>
                </c:pt>
                <c:pt idx="8024" formatCode="General">
                  <c:v>-77.154620992953994</c:v>
                </c:pt>
                <c:pt idx="8025" formatCode="General">
                  <c:v>-77.177470461411403</c:v>
                </c:pt>
                <c:pt idx="8026" formatCode="General">
                  <c:v>-77.200320419891398</c:v>
                </c:pt>
                <c:pt idx="8027" formatCode="General">
                  <c:v>-77.223170867535501</c:v>
                </c:pt>
                <c:pt idx="8028" formatCode="General">
                  <c:v>-77.246021803423005</c:v>
                </c:pt>
                <c:pt idx="8029" formatCode="General">
                  <c:v>-77.268873226628401</c:v>
                </c:pt>
                <c:pt idx="8030" formatCode="General">
                  <c:v>-77.291725136229402</c:v>
                </c:pt>
                <c:pt idx="8031" formatCode="General">
                  <c:v>-77.314577531306</c:v>
                </c:pt>
                <c:pt idx="8032" formatCode="General">
                  <c:v>-77.337430410941195</c:v>
                </c:pt>
                <c:pt idx="8033" formatCode="General">
                  <c:v>-77.360283774220406</c:v>
                </c:pt>
                <c:pt idx="8034" formatCode="General">
                  <c:v>-77.383137620232105</c:v>
                </c:pt>
                <c:pt idx="8035" formatCode="General">
                  <c:v>-77.405991948067296</c:v>
                </c:pt>
                <c:pt idx="8036" formatCode="General">
                  <c:v>-77.428846756819496</c:v>
                </c:pt>
                <c:pt idx="8037" formatCode="General">
                  <c:v>-77.451702045585193</c:v>
                </c:pt>
                <c:pt idx="8038" formatCode="General">
                  <c:v>-77.474557813472103</c:v>
                </c:pt>
                <c:pt idx="8039" formatCode="General">
                  <c:v>-77.497414059629094</c:v>
                </c:pt>
                <c:pt idx="8040" formatCode="General">
                  <c:v>-77.520270783219999</c:v>
                </c:pt>
                <c:pt idx="8041" formatCode="General">
                  <c:v>-77.543127983410997</c:v>
                </c:pt>
                <c:pt idx="8042" formatCode="General">
                  <c:v>-77.565985659369701</c:v>
                </c:pt>
                <c:pt idx="8043" formatCode="General">
                  <c:v>-77.588843810266297</c:v>
                </c:pt>
                <c:pt idx="8044" formatCode="General">
                  <c:v>-77.611702435272505</c:v>
                </c:pt>
                <c:pt idx="8045" formatCode="General">
                  <c:v>-77.634561533562206</c:v>
                </c:pt>
                <c:pt idx="8046" formatCode="General">
                  <c:v>-77.657421104311197</c:v>
                </c:pt>
                <c:pt idx="8047" formatCode="General">
                  <c:v>-77.680281146697197</c:v>
                </c:pt>
                <c:pt idx="8048" formatCode="General">
                  <c:v>-77.703141659899998</c:v>
                </c:pt>
                <c:pt idx="8049" formatCode="General">
                  <c:v>-77.726002643101296</c:v>
                </c:pt>
                <c:pt idx="8050" formatCode="General">
                  <c:v>-77.748864095484706</c:v>
                </c:pt>
                <c:pt idx="8051" formatCode="General">
                  <c:v>-77.771726016236101</c:v>
                </c:pt>
                <c:pt idx="8052" formatCode="General">
                  <c:v>-77.794588404542793</c:v>
                </c:pt>
                <c:pt idx="8053" formatCode="General">
                  <c:v>-77.817451259585098</c:v>
                </c:pt>
                <c:pt idx="8054" formatCode="General">
                  <c:v>-77.840314580502493</c:v>
                </c:pt>
                <c:pt idx="8055" formatCode="General">
                  <c:v>-77.863178366423398</c:v>
                </c:pt>
                <c:pt idx="8056" formatCode="General">
                  <c:v>-77.886042616477297</c:v>
                </c:pt>
                <c:pt idx="8057" formatCode="General">
                  <c:v>-77.908907329795298</c:v>
                </c:pt>
                <c:pt idx="8058" formatCode="General">
                  <c:v>-77.931772505509699</c:v>
                </c:pt>
                <c:pt idx="8059" formatCode="General">
                  <c:v>-77.954638142754604</c:v>
                </c:pt>
                <c:pt idx="8060" formatCode="General">
                  <c:v>-77.977504240665198</c:v>
                </c:pt>
                <c:pt idx="8061" formatCode="General">
                  <c:v>-78.000370798378299</c:v>
                </c:pt>
                <c:pt idx="8062" formatCode="General">
                  <c:v>-78.023237815032104</c:v>
                </c:pt>
                <c:pt idx="8063" formatCode="General">
                  <c:v>-78.046105289766203</c:v>
                </c:pt>
                <c:pt idx="8064" formatCode="General">
                  <c:v>-78.068973221721805</c:v>
                </c:pt>
                <c:pt idx="8065" formatCode="General">
                  <c:v>-78.091841610052398</c:v>
                </c:pt>
                <c:pt idx="8066" formatCode="General">
                  <c:v>-78.114710453925198</c:v>
                </c:pt>
                <c:pt idx="8067" formatCode="General">
                  <c:v>-78.137579752508799</c:v>
                </c:pt>
                <c:pt idx="8068" formatCode="General">
                  <c:v>-78.1604495049734</c:v>
                </c:pt>
                <c:pt idx="8069" formatCode="General">
                  <c:v>-78.183319710490196</c:v>
                </c:pt>
                <c:pt idx="8070" formatCode="General">
                  <c:v>-78.206190368231802</c:v>
                </c:pt>
                <c:pt idx="8071" formatCode="General">
                  <c:v>-78.229061477372198</c:v>
                </c:pt>
                <c:pt idx="8072" formatCode="General">
                  <c:v>-78.251933037086602</c:v>
                </c:pt>
                <c:pt idx="8073" formatCode="General">
                  <c:v>-78.274805046551606</c:v>
                </c:pt>
                <c:pt idx="8074" formatCode="General">
                  <c:v>-78.297677504945</c:v>
                </c:pt>
                <c:pt idx="8075" formatCode="General">
                  <c:v>-78.320550411446106</c:v>
                </c:pt>
                <c:pt idx="8076" formatCode="General">
                  <c:v>-78.3434237652353</c:v>
                </c:pt>
                <c:pt idx="8077" formatCode="General">
                  <c:v>-78.366297565494307</c:v>
                </c:pt>
                <c:pt idx="8078" formatCode="General">
                  <c:v>-78.389171811395897</c:v>
                </c:pt>
                <c:pt idx="8079" formatCode="General">
                  <c:v>-78.412046502097098</c:v>
                </c:pt>
                <c:pt idx="8080" formatCode="General">
                  <c:v>-78.434921636755803</c:v>
                </c:pt>
                <c:pt idx="8081" formatCode="General">
                  <c:v>-78.457797214532405</c:v>
                </c:pt>
                <c:pt idx="8082" formatCode="General">
                  <c:v>-78.480673234589801</c:v>
                </c:pt>
                <c:pt idx="8083" formatCode="General">
                  <c:v>-78.503549696093799</c:v>
                </c:pt>
                <c:pt idx="8084" formatCode="General">
                  <c:v>-78.526426598212794</c:v>
                </c:pt>
                <c:pt idx="8085" formatCode="General">
                  <c:v>-78.549303940117696</c:v>
                </c:pt>
                <c:pt idx="8086" formatCode="General">
                  <c:v>-78.5721817209824</c:v>
                </c:pt>
                <c:pt idx="8087" formatCode="General">
                  <c:v>-78.595059939983202</c:v>
                </c:pt>
                <c:pt idx="8088" formatCode="General">
                  <c:v>-78.617938596299098</c:v>
                </c:pt>
                <c:pt idx="8089" formatCode="General">
                  <c:v>-78.640817689115593</c:v>
                </c:pt>
                <c:pt idx="8090" formatCode="General">
                  <c:v>-78.663697217629803</c:v>
                </c:pt>
                <c:pt idx="8091" formatCode="General">
                  <c:v>-78.686577181043404</c:v>
                </c:pt>
                <c:pt idx="8092" formatCode="General">
                  <c:v>-78.709457578560205</c:v>
                </c:pt>
                <c:pt idx="8093" formatCode="General">
                  <c:v>-78.732338409386301</c:v>
                </c:pt>
                <c:pt idx="8094" formatCode="General">
                  <c:v>-78.755219672730206</c:v>
                </c:pt>
                <c:pt idx="8095" formatCode="General">
                  <c:v>-78.778101367802805</c:v>
                </c:pt>
                <c:pt idx="8096" formatCode="General">
                  <c:v>-78.800983493817199</c:v>
                </c:pt>
                <c:pt idx="8097" formatCode="General">
                  <c:v>-78.823866049988794</c:v>
                </c:pt>
                <c:pt idx="8098" formatCode="General">
                  <c:v>-78.846749035535396</c:v>
                </c:pt>
                <c:pt idx="8099" formatCode="General">
                  <c:v>-78.869632449677098</c:v>
                </c:pt>
                <c:pt idx="8100" formatCode="General">
                  <c:v>-78.892516291636198</c:v>
                </c:pt>
                <c:pt idx="8101" formatCode="General">
                  <c:v>-78.915400560637494</c:v>
                </c:pt>
                <c:pt idx="8102" formatCode="General">
                  <c:v>-78.938285255907999</c:v>
                </c:pt>
                <c:pt idx="8103" formatCode="General">
                  <c:v>-78.961170376680897</c:v>
                </c:pt>
                <c:pt idx="8104" formatCode="General">
                  <c:v>-78.984055922207702</c:v>
                </c:pt>
                <c:pt idx="8105" formatCode="General">
                  <c:v>-79.006941891745697</c:v>
                </c:pt>
                <c:pt idx="8106" formatCode="General">
                  <c:v>-79.029828284551897</c:v>
                </c:pt>
                <c:pt idx="8107" formatCode="General">
                  <c:v>-79.052715099882803</c:v>
                </c:pt>
                <c:pt idx="8108" formatCode="General">
                  <c:v>-79.075602336994905</c:v>
                </c:pt>
                <c:pt idx="8109" formatCode="General">
                  <c:v>-79.098489995144007</c:v>
                </c:pt>
                <c:pt idx="8110" formatCode="General">
                  <c:v>-79.121378073586001</c:v>
                </c:pt>
                <c:pt idx="8111" formatCode="General">
                  <c:v>-79.144266571576296</c:v>
                </c:pt>
                <c:pt idx="8112" formatCode="General">
                  <c:v>-79.167155488369801</c:v>
                </c:pt>
                <c:pt idx="8113" formatCode="General">
                  <c:v>-79.190044823221498</c:v>
                </c:pt>
                <c:pt idx="8114" formatCode="General">
                  <c:v>-79.212934575385702</c:v>
                </c:pt>
                <c:pt idx="8115" formatCode="General">
                  <c:v>-79.235824744116599</c:v>
                </c:pt>
                <c:pt idx="8116" formatCode="General">
                  <c:v>-79.258715328668103</c:v>
                </c:pt>
                <c:pt idx="8117" formatCode="General">
                  <c:v>-79.281606328293705</c:v>
                </c:pt>
                <c:pt idx="8118" formatCode="General">
                  <c:v>-79.304497742243498</c:v>
                </c:pt>
                <c:pt idx="8119" formatCode="General">
                  <c:v>-79.327389569755098</c:v>
                </c:pt>
                <c:pt idx="8120" formatCode="General">
                  <c:v>-79.350281810061901</c:v>
                </c:pt>
                <c:pt idx="8121" formatCode="General">
                  <c:v>-79.373174462397998</c:v>
                </c:pt>
                <c:pt idx="8122" formatCode="General">
                  <c:v>-79.396067525997395</c:v>
                </c:pt>
                <c:pt idx="8123" formatCode="General">
                  <c:v>-79.418961000094299</c:v>
                </c:pt>
                <c:pt idx="8124" formatCode="General">
                  <c:v>-79.441854883923</c:v>
                </c:pt>
                <c:pt idx="8125" formatCode="General">
                  <c:v>-79.464749176717902</c:v>
                </c:pt>
                <c:pt idx="8126" formatCode="General">
                  <c:v>-79.487643877713793</c:v>
                </c:pt>
                <c:pt idx="8127" formatCode="General">
                  <c:v>-79.510538986145406</c:v>
                </c:pt>
                <c:pt idx="8128" formatCode="General">
                  <c:v>-79.533434501247697</c:v>
                </c:pt>
                <c:pt idx="8129" formatCode="General">
                  <c:v>-79.556330422277796</c:v>
                </c:pt>
                <c:pt idx="8130" formatCode="General">
                  <c:v>-79.579226748523894</c:v>
                </c:pt>
                <c:pt idx="8131" formatCode="General">
                  <c:v>-79.602123479278106</c:v>
                </c:pt>
                <c:pt idx="8132" formatCode="General">
                  <c:v>-79.625020613834593</c:v>
                </c:pt>
                <c:pt idx="8133" formatCode="General">
                  <c:v>-79.647918151489094</c:v>
                </c:pt>
                <c:pt idx="8134" formatCode="General">
                  <c:v>-79.670816091538995</c:v>
                </c:pt>
                <c:pt idx="8135" formatCode="General">
                  <c:v>-79.693714433283503</c:v>
                </c:pt>
                <c:pt idx="8136" formatCode="General">
                  <c:v>-79.716613176023401</c:v>
                </c:pt>
                <c:pt idx="8137" formatCode="General">
                  <c:v>-79.739512319061404</c:v>
                </c:pt>
                <c:pt idx="8138" formatCode="General">
                  <c:v>-79.762411861701494</c:v>
                </c:pt>
                <c:pt idx="8139" formatCode="General">
                  <c:v>-79.785311803249996</c:v>
                </c:pt>
                <c:pt idx="8140" formatCode="General">
                  <c:v>-79.808212143014401</c:v>
                </c:pt>
                <c:pt idx="8141" formatCode="General">
                  <c:v>-79.831112880304104</c:v>
                </c:pt>
                <c:pt idx="8142" formatCode="General">
                  <c:v>-79.854014014430305</c:v>
                </c:pt>
                <c:pt idx="8143" formatCode="General">
                  <c:v>-79.876915544705795</c:v>
                </c:pt>
                <c:pt idx="8144" formatCode="General">
                  <c:v>-79.899817470444404</c:v>
                </c:pt>
                <c:pt idx="8145" formatCode="General">
                  <c:v>-79.922719790957302</c:v>
                </c:pt>
                <c:pt idx="8146" formatCode="General">
                  <c:v>-79.945622505555207</c:v>
                </c:pt>
                <c:pt idx="8147" formatCode="General">
                  <c:v>-79.968525613550199</c:v>
                </c:pt>
                <c:pt idx="8148" formatCode="General">
                  <c:v>-79.991429114256604</c:v>
                </c:pt>
                <c:pt idx="8149" formatCode="General">
                  <c:v>-80.014333006990299</c:v>
                </c:pt>
                <c:pt idx="8150" formatCode="General">
                  <c:v>-80.037237291069204</c:v>
                </c:pt>
                <c:pt idx="8151" formatCode="General">
                  <c:v>-80.060141965812903</c:v>
                </c:pt>
                <c:pt idx="8152" formatCode="General">
                  <c:v>-80.083047030542801</c:v>
                </c:pt>
                <c:pt idx="8153" formatCode="General">
                  <c:v>-80.105952484582303</c:v>
                </c:pt>
                <c:pt idx="8154" formatCode="General">
                  <c:v>-80.128858327256495</c:v>
                </c:pt>
                <c:pt idx="8155" formatCode="General">
                  <c:v>-80.151764557887006</c:v>
                </c:pt>
                <c:pt idx="8156" formatCode="General">
                  <c:v>-80.174671175776098</c:v>
                </c:pt>
                <c:pt idx="8157" formatCode="General">
                  <c:v>-80.197578180223502</c:v>
                </c:pt>
                <c:pt idx="8158" formatCode="General">
                  <c:v>-80.220485570532105</c:v>
                </c:pt>
                <c:pt idx="8159" formatCode="General">
                  <c:v>-80.243393346007295</c:v>
                </c:pt>
                <c:pt idx="8160" formatCode="General">
                  <c:v>-80.266301505957699</c:v>
                </c:pt>
                <c:pt idx="8161" formatCode="General">
                  <c:v>-80.289210049695399</c:v>
                </c:pt>
                <c:pt idx="8162" formatCode="General">
                  <c:v>-80.312118976537505</c:v>
                </c:pt>
                <c:pt idx="8163" formatCode="General">
                  <c:v>-80.335028285805606</c:v>
                </c:pt>
                <c:pt idx="8164" formatCode="General">
                  <c:v>-80.357937976824402</c:v>
                </c:pt>
                <c:pt idx="8165" formatCode="General">
                  <c:v>-80.380848048922601</c:v>
                </c:pt>
                <c:pt idx="8166" formatCode="General">
                  <c:v>-80.403758501432506</c:v>
                </c:pt>
                <c:pt idx="8167" formatCode="General">
                  <c:v>-80.426669333689802</c:v>
                </c:pt>
                <c:pt idx="8168" formatCode="General">
                  <c:v>-80.449580545034195</c:v>
                </c:pt>
                <c:pt idx="8169" formatCode="General">
                  <c:v>-80.472492134808704</c:v>
                </c:pt>
                <c:pt idx="8170" formatCode="General">
                  <c:v>-80.495404102360098</c:v>
                </c:pt>
                <c:pt idx="8171" formatCode="General">
                  <c:v>-80.518316447038799</c:v>
                </c:pt>
                <c:pt idx="8172" formatCode="General">
                  <c:v>-80.541229168198896</c:v>
                </c:pt>
                <c:pt idx="8173" formatCode="General">
                  <c:v>-80.564142265197901</c:v>
                </c:pt>
                <c:pt idx="8174" formatCode="General">
                  <c:v>-80.587055737397307</c:v>
                </c:pt>
                <c:pt idx="8175" formatCode="General">
                  <c:v>-80.609969584162002</c:v>
                </c:pt>
                <c:pt idx="8176" formatCode="General">
                  <c:v>-80.632883804860498</c:v>
                </c:pt>
                <c:pt idx="8177" formatCode="General">
                  <c:v>-80.655798398865002</c:v>
                </c:pt>
                <c:pt idx="8178" formatCode="General">
                  <c:v>-80.678713365551403</c:v>
                </c:pt>
                <c:pt idx="8179" formatCode="General">
                  <c:v>-80.701628704299196</c:v>
                </c:pt>
                <c:pt idx="8180" formatCode="General">
                  <c:v>-80.724544414491405</c:v>
                </c:pt>
                <c:pt idx="8181" formatCode="General">
                  <c:v>-80.7474604955149</c:v>
                </c:pt>
                <c:pt idx="8182" formatCode="General">
                  <c:v>-80.770376946759995</c:v>
                </c:pt>
                <c:pt idx="8183" formatCode="General">
                  <c:v>-80.793293767607295</c:v>
                </c:pt>
                <c:pt idx="8184" formatCode="General">
                  <c:v>-80.816210957414995</c:v>
                </c:pt>
                <c:pt idx="8185" formatCode="General">
                  <c:v>-80.839128515537496</c:v>
                </c:pt>
                <c:pt idx="8186" formatCode="General">
                  <c:v>-80.862046441328701</c:v>
                </c:pt>
                <c:pt idx="8187" formatCode="General">
                  <c:v>-80.884964734142301</c:v>
                </c:pt>
                <c:pt idx="8188" formatCode="General">
                  <c:v>-80.907883393331502</c:v>
                </c:pt>
                <c:pt idx="8189" formatCode="General">
                  <c:v>-80.930802418249101</c:v>
                </c:pt>
                <c:pt idx="8190" formatCode="General">
                  <c:v>-80.953721808247394</c:v>
                </c:pt>
                <c:pt idx="8191" formatCode="General">
                  <c:v>-80.976641562678296</c:v>
                </c:pt>
                <c:pt idx="8192" formatCode="General">
                  <c:v>-80.999561680893507</c:v>
                </c:pt>
                <c:pt idx="8193" formatCode="General">
                  <c:v>-81.022482162244202</c:v>
                </c:pt>
                <c:pt idx="8194" formatCode="General">
                  <c:v>-81.045403006080903</c:v>
                </c:pt>
                <c:pt idx="8195" formatCode="General">
                  <c:v>-81.068324211754202</c:v>
                </c:pt>
                <c:pt idx="8196" formatCode="General">
                  <c:v>-81.091245778613796</c:v>
                </c:pt>
                <c:pt idx="8197" formatCode="General">
                  <c:v>-81.114167706009397</c:v>
                </c:pt>
                <c:pt idx="8198" formatCode="General">
                  <c:v>-81.137089993290004</c:v>
                </c:pt>
                <c:pt idx="8199" formatCode="General">
                  <c:v>-81.160012639804506</c:v>
                </c:pt>
                <c:pt idx="8200" formatCode="General">
                  <c:v>-81.182935644925195</c:v>
                </c:pt>
                <c:pt idx="8201" formatCode="General">
                  <c:v>-81.205859008047099</c:v>
                </c:pt>
                <c:pt idx="8202" formatCode="General">
                  <c:v>-81.228782728564397</c:v>
                </c:pt>
                <c:pt idx="8203" formatCode="General">
                  <c:v>-81.251706805870199</c:v>
                </c:pt>
                <c:pt idx="8204" formatCode="General">
                  <c:v>-81.274631239356793</c:v>
                </c:pt>
                <c:pt idx="8205" formatCode="General">
                  <c:v>-81.297556028415897</c:v>
                </c:pt>
                <c:pt idx="8206" formatCode="General">
                  <c:v>-81.320481172438093</c:v>
                </c:pt>
                <c:pt idx="8207" formatCode="General">
                  <c:v>-81.343406670812996</c:v>
                </c:pt>
                <c:pt idx="8208" formatCode="General">
                  <c:v>-81.366332522929696</c:v>
                </c:pt>
                <c:pt idx="8209" formatCode="General">
                  <c:v>-81.389258728176003</c:v>
                </c:pt>
                <c:pt idx="8210" formatCode="General">
                  <c:v>-81.412185285938406</c:v>
                </c:pt>
                <c:pt idx="8211" formatCode="General">
                  <c:v>-81.435112195597995</c:v>
                </c:pt>
                <c:pt idx="8212" formatCode="General">
                  <c:v>-81.458039456536596</c:v>
                </c:pt>
                <c:pt idx="8213" formatCode="General">
                  <c:v>-81.480967068137701</c:v>
                </c:pt>
                <c:pt idx="8214" formatCode="General">
                  <c:v>-81.5038950297875</c:v>
                </c:pt>
                <c:pt idx="8215" formatCode="General">
                  <c:v>-81.526823340874301</c:v>
                </c:pt>
                <c:pt idx="8216" formatCode="General">
                  <c:v>-81.5497520007888</c:v>
                </c:pt>
                <c:pt idx="8217" formatCode="General">
                  <c:v>-81.572681008924107</c:v>
                </c:pt>
                <c:pt idx="8218" formatCode="General">
                  <c:v>-81.595610364675395</c:v>
                </c:pt>
                <c:pt idx="8219" formatCode="General">
                  <c:v>-81.618540067440506</c:v>
                </c:pt>
                <c:pt idx="8220" formatCode="General">
                  <c:v>-81.641470116619203</c:v>
                </c:pt>
                <c:pt idx="8221" formatCode="General">
                  <c:v>-81.664400511613806</c:v>
                </c:pt>
                <c:pt idx="8222" formatCode="General">
                  <c:v>-81.687331251828894</c:v>
                </c:pt>
                <c:pt idx="8223" formatCode="General">
                  <c:v>-81.710262336671406</c:v>
                </c:pt>
                <c:pt idx="8224" formatCode="General">
                  <c:v>-81.733193765550595</c:v>
                </c:pt>
                <c:pt idx="8225" formatCode="General">
                  <c:v>-81.756125537877793</c:v>
                </c:pt>
                <c:pt idx="8226" formatCode="General">
                  <c:v>-81.779057653067099</c:v>
                </c:pt>
                <c:pt idx="8227" formatCode="General">
                  <c:v>-81.801990110537602</c:v>
                </c:pt>
                <c:pt idx="8228" formatCode="General">
                  <c:v>-81.824922909728599</c:v>
                </c:pt>
                <c:pt idx="8229" formatCode="General">
                  <c:v>-81.847856050088893</c:v>
                </c:pt>
                <c:pt idx="8230" formatCode="General">
                  <c:v>-81.870789531068596</c:v>
                </c:pt>
                <c:pt idx="8231" formatCode="General">
                  <c:v>-81.893723352119693</c:v>
                </c:pt>
                <c:pt idx="8232" formatCode="General">
                  <c:v>-81.916657512695195</c:v>
                </c:pt>
                <c:pt idx="8233" formatCode="General">
                  <c:v>-81.939592012250202</c:v>
                </c:pt>
                <c:pt idx="8234" formatCode="General">
                  <c:v>-81.962526850240593</c:v>
                </c:pt>
                <c:pt idx="8235" formatCode="General">
                  <c:v>-81.985462026124495</c:v>
                </c:pt>
                <c:pt idx="8236" formatCode="General">
                  <c:v>-82.008397539356807</c:v>
                </c:pt>
                <c:pt idx="8237" formatCode="General">
                  <c:v>-82.0313333893736</c:v>
                </c:pt>
                <c:pt idx="8238" formatCode="General">
                  <c:v>-82.054269575603598</c:v>
                </c:pt>
                <c:pt idx="8239" formatCode="General">
                  <c:v>-82.0772060974776</c:v>
                </c:pt>
                <c:pt idx="8240" formatCode="General">
                  <c:v>-82.100142954427895</c:v>
                </c:pt>
                <c:pt idx="8241" formatCode="General">
                  <c:v>-82.123080145888494</c:v>
                </c:pt>
                <c:pt idx="8242" formatCode="General">
                  <c:v>-82.146017671293606</c:v>
                </c:pt>
                <c:pt idx="8243" formatCode="General">
                  <c:v>-82.168955530078705</c:v>
                </c:pt>
                <c:pt idx="8244" formatCode="General">
                  <c:v>-82.191893721679904</c:v>
                </c:pt>
                <c:pt idx="8245" formatCode="General">
                  <c:v>-82.214832245534396</c:v>
                </c:pt>
                <c:pt idx="8246" formatCode="General">
                  <c:v>-82.237771101080497</c:v>
                </c:pt>
                <c:pt idx="8247" formatCode="General">
                  <c:v>-82.260710287756993</c:v>
                </c:pt>
                <c:pt idx="8248" formatCode="General">
                  <c:v>-82.283649805004103</c:v>
                </c:pt>
                <c:pt idx="8249" formatCode="General">
                  <c:v>-82.306589652262801</c:v>
                </c:pt>
                <c:pt idx="8250" formatCode="General">
                  <c:v>-82.329529828974898</c:v>
                </c:pt>
                <c:pt idx="8251" formatCode="General">
                  <c:v>-82.352470334583302</c:v>
                </c:pt>
                <c:pt idx="8252" formatCode="General">
                  <c:v>-82.375411168531798</c:v>
                </c:pt>
                <c:pt idx="8253" formatCode="General">
                  <c:v>-82.398352330265098</c:v>
                </c:pt>
                <c:pt idx="8254" formatCode="General">
                  <c:v>-82.421293819229007</c:v>
                </c:pt>
                <c:pt idx="8255" formatCode="General">
                  <c:v>-82.444235634870097</c:v>
                </c:pt>
                <c:pt idx="8256" formatCode="General">
                  <c:v>-82.467177776635793</c:v>
                </c:pt>
                <c:pt idx="8257" formatCode="General">
                  <c:v>-82.4901202439749</c:v>
                </c:pt>
                <c:pt idx="8258" formatCode="General">
                  <c:v>-82.513063036336703</c:v>
                </c:pt>
                <c:pt idx="8259" formatCode="General">
                  <c:v>-82.536006153171598</c:v>
                </c:pt>
                <c:pt idx="8260" formatCode="General">
                  <c:v>-82.558949593931004</c:v>
                </c:pt>
                <c:pt idx="8261" formatCode="General">
                  <c:v>-82.581893358067106</c:v>
                </c:pt>
                <c:pt idx="8262" formatCode="General">
                  <c:v>-82.604837445027499</c:v>
                </c:pt>
                <c:pt idx="8263" formatCode="General">
                  <c:v>-82.627781854255602</c:v>
                </c:pt>
                <c:pt idx="8264" formatCode="General">
                  <c:v>-82.650726585195699</c:v>
                </c:pt>
                <c:pt idx="8265" formatCode="General">
                  <c:v>-82.673671637293296</c:v>
                </c:pt>
                <c:pt idx="8266" formatCode="General">
                  <c:v>-82.696617009994398</c:v>
                </c:pt>
                <c:pt idx="8267" formatCode="General">
                  <c:v>-82.719562702746103</c:v>
                </c:pt>
                <c:pt idx="8268" formatCode="General">
                  <c:v>-82.742508714996404</c:v>
                </c:pt>
                <c:pt idx="8269" formatCode="General">
                  <c:v>-82.765455046194106</c:v>
                </c:pt>
                <c:pt idx="8270" formatCode="General">
                  <c:v>-82.788401695789005</c:v>
                </c:pt>
                <c:pt idx="8271" formatCode="General">
                  <c:v>-82.811348663231797</c:v>
                </c:pt>
                <c:pt idx="8272" formatCode="General">
                  <c:v>-82.834295947973999</c:v>
                </c:pt>
                <c:pt idx="8273" formatCode="General">
                  <c:v>-82.857243549468095</c:v>
                </c:pt>
                <c:pt idx="8274" formatCode="General">
                  <c:v>-82.880191467167904</c:v>
                </c:pt>
                <c:pt idx="8275" formatCode="General">
                  <c:v>-82.903139700530105</c:v>
                </c:pt>
                <c:pt idx="8276" formatCode="General">
                  <c:v>-82.926088249013105</c:v>
                </c:pt>
                <c:pt idx="8277" formatCode="General">
                  <c:v>-82.949037112076496</c:v>
                </c:pt>
                <c:pt idx="8278" formatCode="General">
                  <c:v>-82.971986289181203</c:v>
                </c:pt>
                <c:pt idx="8279" formatCode="General">
                  <c:v>-82.994935779789202</c:v>
                </c:pt>
                <c:pt idx="8280" formatCode="General">
                  <c:v>-83.017885583364105</c:v>
                </c:pt>
                <c:pt idx="8281" formatCode="General">
                  <c:v>-83.040835699370405</c:v>
                </c:pt>
                <c:pt idx="8282" formatCode="General">
                  <c:v>-83.063786127274</c:v>
                </c:pt>
                <c:pt idx="8283" formatCode="General">
                  <c:v>-83.086736866541898</c:v>
                </c:pt>
                <c:pt idx="8284" formatCode="General">
                  <c:v>-83.109687916642599</c:v>
                </c:pt>
                <c:pt idx="8285" formatCode="General">
                  <c:v>-83.132639277048696</c:v>
                </c:pt>
                <c:pt idx="8286" formatCode="General">
                  <c:v>-83.155590947243596</c:v>
                </c:pt>
                <c:pt idx="8287" formatCode="General">
                  <c:v>-83.178542926713902</c:v>
                </c:pt>
                <c:pt idx="8288" formatCode="General">
                  <c:v>-83.201495214947997</c:v>
                </c:pt>
                <c:pt idx="8289" formatCode="General">
                  <c:v>-83.224447811435994</c:v>
                </c:pt>
                <c:pt idx="8290" formatCode="General">
                  <c:v>-83.2474007156695</c:v>
                </c:pt>
                <c:pt idx="8291" formatCode="General">
                  <c:v>-83.270353927141798</c:v>
                </c:pt>
                <c:pt idx="8292" formatCode="General">
                  <c:v>-83.293307445347907</c:v>
                </c:pt>
                <c:pt idx="8293" formatCode="General">
                  <c:v>-83.316261269784306</c:v>
                </c:pt>
                <c:pt idx="8294" formatCode="General">
                  <c:v>-83.339215399949296</c:v>
                </c:pt>
                <c:pt idx="8295" formatCode="General">
                  <c:v>-83.362169835342698</c:v>
                </c:pt>
                <c:pt idx="8296" formatCode="General">
                  <c:v>-83.385124575465895</c:v>
                </c:pt>
                <c:pt idx="8297" formatCode="General">
                  <c:v>-83.408079619822004</c:v>
                </c:pt>
                <c:pt idx="8298" formatCode="General">
                  <c:v>-83.431034967915906</c:v>
                </c:pt>
                <c:pt idx="8299" formatCode="General">
                  <c:v>-83.453990619253901</c:v>
                </c:pt>
                <c:pt idx="8300" formatCode="General">
                  <c:v>-83.476946573343994</c:v>
                </c:pt>
                <c:pt idx="8301" formatCode="General">
                  <c:v>-83.4999028296928</c:v>
                </c:pt>
                <c:pt idx="8302" formatCode="General">
                  <c:v>-83.5228593878049</c:v>
                </c:pt>
                <c:pt idx="8303" formatCode="General">
                  <c:v>-83.545816247186295</c:v>
                </c:pt>
                <c:pt idx="8304" formatCode="General">
                  <c:v>-83.568773407341297</c:v>
                </c:pt>
                <c:pt idx="8305" formatCode="General">
                  <c:v>-83.591730867761996</c:v>
                </c:pt>
                <c:pt idx="8306" formatCode="General">
                  <c:v>-83.614688627937198</c:v>
                </c:pt>
                <c:pt idx="8307" formatCode="General">
                  <c:v>-83.637646687357204</c:v>
                </c:pt>
                <c:pt idx="8308" formatCode="General">
                  <c:v>-83.660605045513407</c:v>
                </c:pt>
                <c:pt idx="8309" formatCode="General">
                  <c:v>-83.683563701898805</c:v>
                </c:pt>
                <c:pt idx="8310" formatCode="General">
                  <c:v>-83.706522656007607</c:v>
                </c:pt>
                <c:pt idx="8311" formatCode="General">
                  <c:v>-83.729481907335497</c:v>
                </c:pt>
                <c:pt idx="8312" formatCode="General">
                  <c:v>-83.752441455379397</c:v>
                </c:pt>
                <c:pt idx="8313" formatCode="General">
                  <c:v>-83.775401299637707</c:v>
                </c:pt>
                <c:pt idx="8314" formatCode="General">
                  <c:v>-83.798361439610005</c:v>
                </c:pt>
                <c:pt idx="8315" formatCode="General">
                  <c:v>-83.821321874797505</c:v>
                </c:pt>
                <c:pt idx="8316" formatCode="General">
                  <c:v>-83.844282604702499</c:v>
                </c:pt>
                <c:pt idx="8317" formatCode="General">
                  <c:v>-83.867243628828902</c:v>
                </c:pt>
                <c:pt idx="8318" formatCode="General">
                  <c:v>-83.890204946681905</c:v>
                </c:pt>
                <c:pt idx="8319" formatCode="General">
                  <c:v>-83.913166557767894</c:v>
                </c:pt>
                <c:pt idx="8320" formatCode="General">
                  <c:v>-83.936128461596496</c:v>
                </c:pt>
                <c:pt idx="8321" formatCode="General">
                  <c:v>-83.959090657679397</c:v>
                </c:pt>
                <c:pt idx="8322" formatCode="General">
                  <c:v>-83.982053145529903</c:v>
                </c:pt>
                <c:pt idx="8323" formatCode="General">
                  <c:v>-84.005015924662104</c:v>
                </c:pt>
                <c:pt idx="8324" formatCode="General">
                  <c:v>-84.027978994591805</c:v>
                </c:pt>
                <c:pt idx="8325" formatCode="General">
                  <c:v>-84.050942354835698</c:v>
                </c:pt>
                <c:pt idx="8326" formatCode="General">
                  <c:v>-84.073906004912104</c:v>
                </c:pt>
                <c:pt idx="8327" formatCode="General">
                  <c:v>-84.096869944340298</c:v>
                </c:pt>
                <c:pt idx="8328" formatCode="General">
                  <c:v>-84.119834172640907</c:v>
                </c:pt>
                <c:pt idx="8329" formatCode="General">
                  <c:v>-84.142798689335905</c:v>
                </c:pt>
                <c:pt idx="8330" formatCode="General">
                  <c:v>-84.165763493948305</c:v>
                </c:pt>
                <c:pt idx="8331" formatCode="General">
                  <c:v>-84.188728586001702</c:v>
                </c:pt>
                <c:pt idx="8332" formatCode="General">
                  <c:v>-84.211693965014504</c:v>
                </c:pt>
                <c:pt idx="8333" formatCode="General">
                  <c:v>-84.234659630501994</c:v>
                </c:pt>
                <c:pt idx="8334" formatCode="General">
                  <c:v>-84.257625581979099</c:v>
                </c:pt>
                <c:pt idx="8335" formatCode="General">
                  <c:v>-84.280591818960801</c:v>
                </c:pt>
                <c:pt idx="8336" formatCode="General">
                  <c:v>-84.303558340961899</c:v>
                </c:pt>
                <c:pt idx="8337" formatCode="General">
                  <c:v>-84.326525147496895</c:v>
                </c:pt>
                <c:pt idx="8338" formatCode="General">
                  <c:v>-84.349492238080202</c:v>
                </c:pt>
                <c:pt idx="8339" formatCode="General">
                  <c:v>-84.372459612226294</c:v>
                </c:pt>
                <c:pt idx="8340" formatCode="General">
                  <c:v>-84.395427269449101</c:v>
                </c:pt>
                <c:pt idx="8341" formatCode="General">
                  <c:v>-84.418395209276198</c:v>
                </c:pt>
                <c:pt idx="8342" formatCode="General">
                  <c:v>-84.441363431254501</c:v>
                </c:pt>
                <c:pt idx="8343" formatCode="General">
                  <c:v>-84.464331934933597</c:v>
                </c:pt>
                <c:pt idx="8344" formatCode="General">
                  <c:v>-84.487300719864095</c:v>
                </c:pt>
                <c:pt idx="8345" formatCode="General">
                  <c:v>-84.510269785597302</c:v>
                </c:pt>
                <c:pt idx="8346" formatCode="General">
                  <c:v>-84.533239131685306</c:v>
                </c:pt>
                <c:pt idx="8347" formatCode="General">
                  <c:v>-84.556208757680906</c:v>
                </c:pt>
                <c:pt idx="8348" formatCode="General">
                  <c:v>-84.579178663137697</c:v>
                </c:pt>
                <c:pt idx="8349" formatCode="General">
                  <c:v>-84.602148847610195</c:v>
                </c:pt>
                <c:pt idx="8350" formatCode="General">
                  <c:v>-84.625119310653702</c:v>
                </c:pt>
                <c:pt idx="8351" formatCode="General">
                  <c:v>-84.648090051823999</c:v>
                </c:pt>
                <c:pt idx="8352" formatCode="General">
                  <c:v>-84.671061070677993</c:v>
                </c:pt>
                <c:pt idx="8353" formatCode="General">
                  <c:v>-84.694032366773399</c:v>
                </c:pt>
                <c:pt idx="8354" formatCode="General">
                  <c:v>-84.717003939668402</c:v>
                </c:pt>
                <c:pt idx="8355" formatCode="General">
                  <c:v>-84.739975788922294</c:v>
                </c:pt>
                <c:pt idx="8356" formatCode="General">
                  <c:v>-84.762947914094894</c:v>
                </c:pt>
                <c:pt idx="8357" formatCode="General">
                  <c:v>-84.785920314745496</c:v>
                </c:pt>
                <c:pt idx="8358" formatCode="General">
                  <c:v>-84.808892990427495</c:v>
                </c:pt>
                <c:pt idx="8359" formatCode="General">
                  <c:v>-84.831865940693405</c:v>
                </c:pt>
                <c:pt idx="8360" formatCode="General">
                  <c:v>-84.854839165095697</c:v>
                </c:pt>
                <c:pt idx="8361" formatCode="General">
                  <c:v>-84.877812663187399</c:v>
                </c:pt>
                <c:pt idx="8362" formatCode="General">
                  <c:v>-84.900786434521805</c:v>
                </c:pt>
                <c:pt idx="8363" formatCode="General">
                  <c:v>-84.923760478652795</c:v>
                </c:pt>
                <c:pt idx="8364" formatCode="General">
                  <c:v>-84.946734795134205</c:v>
                </c:pt>
                <c:pt idx="8365" formatCode="General">
                  <c:v>-84.969709383519302</c:v>
                </c:pt>
                <c:pt idx="8366" formatCode="General">
                  <c:v>-84.992684243357601</c:v>
                </c:pt>
                <c:pt idx="8367" formatCode="General">
                  <c:v>-85.015659374199203</c:v>
                </c:pt>
                <c:pt idx="8368" formatCode="General">
                  <c:v>-85.038634775596094</c:v>
                </c:pt>
                <c:pt idx="8369" formatCode="General">
                  <c:v>-85.061610447109999</c:v>
                </c:pt>
                <c:pt idx="8370" formatCode="General">
                  <c:v>-85.084586388315302</c:v>
                </c:pt>
                <c:pt idx="8371" formatCode="General">
                  <c:v>-85.107562598788206</c:v>
                </c:pt>
                <c:pt idx="8372" formatCode="General">
                  <c:v>-85.130539078106295</c:v>
                </c:pt>
                <c:pt idx="8373" formatCode="General">
                  <c:v>-85.153515825848103</c:v>
                </c:pt>
                <c:pt idx="8374" formatCode="General">
                  <c:v>-85.176492841593003</c:v>
                </c:pt>
                <c:pt idx="8375" formatCode="General">
                  <c:v>-85.199470124921902</c:v>
                </c:pt>
                <c:pt idx="8376" formatCode="General">
                  <c:v>-85.222447675416404</c:v>
                </c:pt>
                <c:pt idx="8377" formatCode="General">
                  <c:v>-85.245425492659606</c:v>
                </c:pt>
                <c:pt idx="8378" formatCode="General">
                  <c:v>-85.268403576235201</c:v>
                </c:pt>
                <c:pt idx="8379" formatCode="General">
                  <c:v>-85.291381925728402</c:v>
                </c:pt>
                <c:pt idx="8380" formatCode="General">
                  <c:v>-85.314360540725303</c:v>
                </c:pt>
                <c:pt idx="8381" formatCode="General">
                  <c:v>-85.337339420812995</c:v>
                </c:pt>
                <c:pt idx="8382" formatCode="General">
                  <c:v>-85.360318565580101</c:v>
                </c:pt>
                <c:pt idx="8383" formatCode="General">
                  <c:v>-85.3832979746158</c:v>
                </c:pt>
                <c:pt idx="8384" formatCode="General">
                  <c:v>-85.406277647510507</c:v>
                </c:pt>
                <c:pt idx="8385" formatCode="General">
                  <c:v>-85.429257583856</c:v>
                </c:pt>
                <c:pt idx="8386" formatCode="General">
                  <c:v>-85.452237783244897</c:v>
                </c:pt>
                <c:pt idx="8387" formatCode="General">
                  <c:v>-85.475218245270895</c:v>
                </c:pt>
                <c:pt idx="8388" formatCode="General">
                  <c:v>-85.4981989695289</c:v>
                </c:pt>
                <c:pt idx="8389" formatCode="General">
                  <c:v>-85.521179955614798</c:v>
                </c:pt>
                <c:pt idx="8390" formatCode="General">
                  <c:v>-85.544161203125697</c:v>
                </c:pt>
                <c:pt idx="8391" formatCode="General">
                  <c:v>-85.567142711659599</c:v>
                </c:pt>
                <c:pt idx="8392" formatCode="General">
                  <c:v>-85.590124480815803</c:v>
                </c:pt>
                <c:pt idx="8393" formatCode="General">
                  <c:v>-85.613106510194598</c:v>
                </c:pt>
                <c:pt idx="8394" formatCode="General">
                  <c:v>-85.636088799397299</c:v>
                </c:pt>
                <c:pt idx="8395" formatCode="General">
                  <c:v>-85.659071348024497</c:v>
                </c:pt>
                <c:pt idx="8396" formatCode="General">
                  <c:v>-85.682054155675004</c:v>
                </c:pt>
                <c:pt idx="8397" formatCode="General">
                  <c:v>-85.705037221946995</c:v>
                </c:pt>
                <c:pt idx="8398" formatCode="General">
                  <c:v>-85.728020546422599</c:v>
                </c:pt>
                <c:pt idx="8399" formatCode="General">
                  <c:v>-85.7510041286735</c:v>
                </c:pt>
                <c:pt idx="8400" formatCode="General">
                  <c:v>-85.773987968272493</c:v>
                </c:pt>
                <c:pt idx="8401" formatCode="General">
                  <c:v>-85.796972064793295</c:v>
                </c:pt>
                <c:pt idx="8402" formatCode="General">
                  <c:v>-85.819956417810701</c:v>
                </c:pt>
                <c:pt idx="8403" formatCode="General">
                  <c:v>-85.842941026900803</c:v>
                </c:pt>
                <c:pt idx="8404" formatCode="General">
                  <c:v>-85.865925891640401</c:v>
                </c:pt>
                <c:pt idx="8405" formatCode="General">
                  <c:v>-85.888911011607604</c:v>
                </c:pt>
                <c:pt idx="8406" formatCode="General">
                  <c:v>-85.911896386381599</c:v>
                </c:pt>
                <c:pt idx="8407" formatCode="General">
                  <c:v>-85.934882015542499</c:v>
                </c:pt>
                <c:pt idx="8408" formatCode="General">
                  <c:v>-85.957867898670898</c:v>
                </c:pt>
                <c:pt idx="8409" formatCode="General">
                  <c:v>-85.980854035343498</c:v>
                </c:pt>
                <c:pt idx="8410" formatCode="General">
                  <c:v>-86.003840425135195</c:v>
                </c:pt>
                <c:pt idx="8411" formatCode="General">
                  <c:v>-86.026827067621596</c:v>
                </c:pt>
                <c:pt idx="8412" formatCode="General">
                  <c:v>-86.049813962379304</c:v>
                </c:pt>
                <c:pt idx="8413" formatCode="General">
                  <c:v>-86.072801108985502</c:v>
                </c:pt>
                <c:pt idx="8414" formatCode="General">
                  <c:v>-86.095788507018398</c:v>
                </c:pt>
                <c:pt idx="8415" formatCode="General">
                  <c:v>-86.118776156056796</c:v>
                </c:pt>
                <c:pt idx="8416" formatCode="General">
                  <c:v>-86.141764055680596</c:v>
                </c:pt>
                <c:pt idx="8417" formatCode="General">
                  <c:v>-86.164752205470293</c:v>
                </c:pt>
                <c:pt idx="8418" formatCode="General">
                  <c:v>-86.187740605007207</c:v>
                </c:pt>
                <c:pt idx="8419" formatCode="General">
                  <c:v>-86.210729253873595</c:v>
                </c:pt>
                <c:pt idx="8420" formatCode="General">
                  <c:v>-86.233718151652397</c:v>
                </c:pt>
                <c:pt idx="8421" formatCode="General">
                  <c:v>-86.256707297927306</c:v>
                </c:pt>
                <c:pt idx="8422" formatCode="General">
                  <c:v>-86.279696692283096</c:v>
                </c:pt>
                <c:pt idx="8423" formatCode="General">
                  <c:v>-86.302686334305093</c:v>
                </c:pt>
                <c:pt idx="8424" formatCode="General">
                  <c:v>-86.325676223579606</c:v>
                </c:pt>
                <c:pt idx="8425" formatCode="General">
                  <c:v>-86.348666359693595</c:v>
                </c:pt>
                <c:pt idx="8426" formatCode="General">
                  <c:v>-86.371656742238002</c:v>
                </c:pt>
                <c:pt idx="8427" formatCode="General">
                  <c:v>-86.394647370821104</c:v>
                </c:pt>
                <c:pt idx="8428" formatCode="General">
                  <c:v>-86.417638245059393</c:v>
                </c:pt>
                <c:pt idx="8429" formatCode="General">
                  <c:v>-86.44062936457</c:v>
                </c:pt>
                <c:pt idx="8430" formatCode="General">
                  <c:v>-86.463620728971094</c:v>
                </c:pt>
                <c:pt idx="8431" formatCode="General">
                  <c:v>-86.486612337881795</c:v>
                </c:pt>
                <c:pt idx="8432" formatCode="General">
                  <c:v>-86.509604190922502</c:v>
                </c:pt>
                <c:pt idx="8433" formatCode="General">
                  <c:v>-86.532596287714199</c:v>
                </c:pt>
                <c:pt idx="8434" formatCode="General">
                  <c:v>-86.555588627878393</c:v>
                </c:pt>
                <c:pt idx="8435" formatCode="General">
                  <c:v>-86.578581211037402</c:v>
                </c:pt>
                <c:pt idx="8436" formatCode="General">
                  <c:v>-86.601574036814199</c:v>
                </c:pt>
                <c:pt idx="8437" formatCode="General">
                  <c:v>-86.624567104832195</c:v>
                </c:pt>
                <c:pt idx="8438" formatCode="General">
                  <c:v>-86.647560414715699</c:v>
                </c:pt>
                <c:pt idx="8439" formatCode="General">
                  <c:v>-86.6705539660894</c:v>
                </c:pt>
                <c:pt idx="8440" formatCode="General">
                  <c:v>-86.693547758578902</c:v>
                </c:pt>
                <c:pt idx="8441" formatCode="General">
                  <c:v>-86.7165417918104</c:v>
                </c:pt>
                <c:pt idx="8442" formatCode="General">
                  <c:v>-86.739536065410405</c:v>
                </c:pt>
                <c:pt idx="8443" formatCode="General">
                  <c:v>-86.762530579006594</c:v>
                </c:pt>
                <c:pt idx="8444" formatCode="General">
                  <c:v>-86.785525332226896</c:v>
                </c:pt>
                <c:pt idx="8445" formatCode="General">
                  <c:v>-86.808520324699998</c:v>
                </c:pt>
                <c:pt idx="8446" formatCode="General">
                  <c:v>-86.831515556055294</c:v>
                </c:pt>
                <c:pt idx="8447" formatCode="General">
                  <c:v>-86.854511025922704</c:v>
                </c:pt>
                <c:pt idx="8448" formatCode="General">
                  <c:v>-86.877506733933004</c:v>
                </c:pt>
                <c:pt idx="8449" formatCode="General">
                  <c:v>-86.900502679717405</c:v>
                </c:pt>
                <c:pt idx="8450" formatCode="General">
                  <c:v>-86.923498862907806</c:v>
                </c:pt>
                <c:pt idx="8451" formatCode="General">
                  <c:v>-86.946495283136898</c:v>
                </c:pt>
                <c:pt idx="8452" formatCode="General">
                  <c:v>-86.969491940037798</c:v>
                </c:pt>
                <c:pt idx="8453" formatCode="General">
                  <c:v>-86.992488833244295</c:v>
                </c:pt>
                <c:pt idx="8454" formatCode="General">
                  <c:v>-87.015485962390997</c:v>
                </c:pt>
                <c:pt idx="8455" formatCode="General">
                  <c:v>-87.038483327112701</c:v>
                </c:pt>
                <c:pt idx="8456" formatCode="General">
                  <c:v>-87.061480927042595</c:v>
                </c:pt>
                <c:pt idx="8457" formatCode="General">
                  <c:v>-87.084478761813699</c:v>
                </c:pt>
                <c:pt idx="8458" formatCode="General">
                  <c:v>-87.1074768310596</c:v>
                </c:pt>
                <c:pt idx="8459" formatCode="General">
                  <c:v>-87.130475134417793</c:v>
                </c:pt>
                <c:pt idx="8460" formatCode="General">
                  <c:v>-87.153473671534698</c:v>
                </c:pt>
                <c:pt idx="8461" formatCode="General">
                  <c:v>-87.176472442050994</c:v>
                </c:pt>
                <c:pt idx="8462" formatCode="General">
                  <c:v>-87.199471445606505</c:v>
                </c:pt>
                <c:pt idx="8463" formatCode="General">
                  <c:v>-87.222470681841799</c:v>
                </c:pt>
                <c:pt idx="8464" formatCode="General">
                  <c:v>-87.245470150398702</c:v>
                </c:pt>
                <c:pt idx="8465" formatCode="General">
                  <c:v>-87.268469850920098</c:v>
                </c:pt>
                <c:pt idx="8466" formatCode="General">
                  <c:v>-87.291469783049493</c:v>
                </c:pt>
                <c:pt idx="8467" formatCode="General">
                  <c:v>-87.314469946431799</c:v>
                </c:pt>
                <c:pt idx="8468" formatCode="General">
                  <c:v>-87.337470340712798</c:v>
                </c:pt>
                <c:pt idx="8469" formatCode="General">
                  <c:v>-87.360470965539207</c:v>
                </c:pt>
                <c:pt idx="8470" formatCode="General">
                  <c:v>-87.383471820558896</c:v>
                </c:pt>
                <c:pt idx="8471" formatCode="General">
                  <c:v>-87.4064729054206</c:v>
                </c:pt>
                <c:pt idx="8472" formatCode="General">
                  <c:v>-87.429474219774207</c:v>
                </c:pt>
                <c:pt idx="8473" formatCode="General">
                  <c:v>-87.452475763270499</c:v>
                </c:pt>
                <c:pt idx="8474" formatCode="General">
                  <c:v>-87.475477535561296</c:v>
                </c:pt>
                <c:pt idx="8475" formatCode="General">
                  <c:v>-87.498479536299399</c:v>
                </c:pt>
                <c:pt idx="8476" formatCode="General">
                  <c:v>-87.521481765138702</c:v>
                </c:pt>
                <c:pt idx="8477" formatCode="General">
                  <c:v>-87.544484221734095</c:v>
                </c:pt>
                <c:pt idx="8478" formatCode="General">
                  <c:v>-87.567486905741404</c:v>
                </c:pt>
                <c:pt idx="8479" formatCode="General">
                  <c:v>-87.590489816817396</c:v>
                </c:pt>
                <c:pt idx="8480" formatCode="General">
                  <c:v>-87.613492954620099</c:v>
                </c:pt>
                <c:pt idx="8481" formatCode="General">
                  <c:v>-87.636496318808398</c:v>
                </c:pt>
                <c:pt idx="8482" formatCode="General">
                  <c:v>-87.659499909042097</c:v>
                </c:pt>
                <c:pt idx="8483" formatCode="General">
                  <c:v>-87.682503724982197</c:v>
                </c:pt>
                <c:pt idx="8484" formatCode="General">
                  <c:v>-87.705507766290495</c:v>
                </c:pt>
                <c:pt idx="8485" formatCode="General">
                  <c:v>-87.728512032630107</c:v>
                </c:pt>
                <c:pt idx="8486" formatCode="General">
                  <c:v>-87.751516523664705</c:v>
                </c:pt>
                <c:pt idx="8487" formatCode="General">
                  <c:v>-87.774521239059496</c:v>
                </c:pt>
                <c:pt idx="8488" formatCode="General">
                  <c:v>-87.797526178477497</c:v>
                </c:pt>
                <c:pt idx="8489" formatCode="General">
                  <c:v>-87.820531341576199</c:v>
                </c:pt>
                <c:pt idx="8490" formatCode="General">
                  <c:v>-87.843536728012097</c:v>
                </c:pt>
                <c:pt idx="8491" formatCode="General">
                  <c:v>-87.866542337439299</c:v>
                </c:pt>
                <c:pt idx="8492" formatCode="General">
                  <c:v>-87.889548169505701</c:v>
                </c:pt>
                <c:pt idx="8493" formatCode="General">
                  <c:v>-87.912554223857896</c:v>
                </c:pt>
                <c:pt idx="8494" formatCode="General">
                  <c:v>-87.935560500141804</c:v>
                </c:pt>
                <c:pt idx="8495" formatCode="General">
                  <c:v>-87.958566998002993</c:v>
                </c:pt>
                <c:pt idx="8496" formatCode="General">
                  <c:v>-87.981573717086405</c:v>
                </c:pt>
                <c:pt idx="8497" formatCode="General">
                  <c:v>-88.004580657036399</c:v>
                </c:pt>
                <c:pt idx="8498" formatCode="General">
                  <c:v>-88.027587817496894</c:v>
                </c:pt>
                <c:pt idx="8499" formatCode="General">
                  <c:v>-88.050595198111196</c:v>
                </c:pt>
                <c:pt idx="8500" formatCode="General">
                  <c:v>-88.073602798522202</c:v>
                </c:pt>
                <c:pt idx="8501" formatCode="General">
                  <c:v>-88.096610618372196</c:v>
                </c:pt>
                <c:pt idx="8502" formatCode="General">
                  <c:v>-88.119618657302695</c:v>
                </c:pt>
                <c:pt idx="8503" formatCode="General">
                  <c:v>-88.142626914955201</c:v>
                </c:pt>
                <c:pt idx="8504" formatCode="General">
                  <c:v>-88.165635390970195</c:v>
                </c:pt>
                <c:pt idx="8505" formatCode="General">
                  <c:v>-88.1886440849878</c:v>
                </c:pt>
                <c:pt idx="8506" formatCode="General">
                  <c:v>-88.2116529966478</c:v>
                </c:pt>
                <c:pt idx="8507" formatCode="General">
                  <c:v>-88.234662125589097</c:v>
                </c:pt>
                <c:pt idx="8508" formatCode="General">
                  <c:v>-88.257671471450195</c:v>
                </c:pt>
                <c:pt idx="8509" formatCode="General">
                  <c:v>-88.2806810338693</c:v>
                </c:pt>
                <c:pt idx="8510" formatCode="General">
                  <c:v>-88.303690812483694</c:v>
                </c:pt>
                <c:pt idx="8511" formatCode="General">
                  <c:v>-88.326700806930305</c:v>
                </c:pt>
                <c:pt idx="8512" formatCode="General">
                  <c:v>-88.349711016845603</c:v>
                </c:pt>
                <c:pt idx="8513" formatCode="General">
                  <c:v>-88.372721441865494</c:v>
                </c:pt>
                <c:pt idx="8514" formatCode="General">
                  <c:v>-88.395732081625198</c:v>
                </c:pt>
                <c:pt idx="8515" formatCode="General">
                  <c:v>-88.418742935777502</c:v>
                </c:pt>
                <c:pt idx="8516" formatCode="General">
                  <c:v>-88.441754003998994</c:v>
                </c:pt>
                <c:pt idx="8517" formatCode="General">
                  <c:v>-88.464765285969406</c:v>
                </c:pt>
                <c:pt idx="8518" formatCode="General">
                  <c:v>-88.487776781369504</c:v>
                </c:pt>
                <c:pt idx="8519" formatCode="General">
                  <c:v>-88.510788489881605</c:v>
                </c:pt>
                <c:pt idx="8520" formatCode="General">
                  <c:v>-88.533800411189105</c:v>
                </c:pt>
                <c:pt idx="8521" formatCode="General">
                  <c:v>-88.556812544976694</c:v>
                </c:pt>
                <c:pt idx="8522" formatCode="General">
                  <c:v>-88.579824890930695</c:v>
                </c:pt>
                <c:pt idx="8523" formatCode="General">
                  <c:v>-88.602837448738299</c:v>
                </c:pt>
                <c:pt idx="8524" formatCode="General">
                  <c:v>-88.625850218082604</c:v>
                </c:pt>
                <c:pt idx="8525" formatCode="General">
                  <c:v>-88.648863198640399</c:v>
                </c:pt>
                <c:pt idx="8526" formatCode="General">
                  <c:v>-88.671876390088798</c:v>
                </c:pt>
                <c:pt idx="8527" formatCode="General">
                  <c:v>-88.694889792106096</c:v>
                </c:pt>
                <c:pt idx="8528" formatCode="General">
                  <c:v>-88.717903404371896</c:v>
                </c:pt>
                <c:pt idx="8529" formatCode="General">
                  <c:v>-88.740917226567106</c:v>
                </c:pt>
                <c:pt idx="8530" formatCode="General">
                  <c:v>-88.763931258373702</c:v>
                </c:pt>
                <c:pt idx="8531" formatCode="General">
                  <c:v>-88.786945499474797</c:v>
                </c:pt>
                <c:pt idx="8532" formatCode="General">
                  <c:v>-88.809959949555093</c:v>
                </c:pt>
                <c:pt idx="8533" formatCode="General">
                  <c:v>-88.832974608300205</c:v>
                </c:pt>
                <c:pt idx="8534" formatCode="General">
                  <c:v>-88.855989475396996</c:v>
                </c:pt>
                <c:pt idx="8535" formatCode="General">
                  <c:v>-88.879004550533594</c:v>
                </c:pt>
                <c:pt idx="8536" formatCode="General">
                  <c:v>-88.902019833399393</c:v>
                </c:pt>
                <c:pt idx="8537" formatCode="General">
                  <c:v>-88.925035323685094</c:v>
                </c:pt>
                <c:pt idx="8538" formatCode="General">
                  <c:v>-88.948051021082307</c:v>
                </c:pt>
                <c:pt idx="8539" formatCode="General">
                  <c:v>-88.971066925284106</c:v>
                </c:pt>
                <c:pt idx="8540" formatCode="General">
                  <c:v>-88.994083035982598</c:v>
                </c:pt>
                <c:pt idx="8541" formatCode="General">
                  <c:v>-89.017099352869494</c:v>
                </c:pt>
                <c:pt idx="8542" formatCode="General">
                  <c:v>-89.040115875638193</c:v>
                </c:pt>
                <c:pt idx="8543" formatCode="General">
                  <c:v>-89.063132603983505</c:v>
                </c:pt>
                <c:pt idx="8544" formatCode="General">
                  <c:v>-89.086149537601401</c:v>
                </c:pt>
                <c:pt idx="8545" formatCode="General">
                  <c:v>-89.109166676189602</c:v>
                </c:pt>
                <c:pt idx="8546" formatCode="General">
                  <c:v>-89.132184019447394</c:v>
                </c:pt>
                <c:pt idx="8547" formatCode="General">
                  <c:v>-89.155201567075096</c:v>
                </c:pt>
                <c:pt idx="8548" formatCode="General">
                  <c:v>-89.178219318774794</c:v>
                </c:pt>
                <c:pt idx="8549" formatCode="General">
                  <c:v>-89.201237274250104</c:v>
                </c:pt>
                <c:pt idx="8550" formatCode="General">
                  <c:v>-89.224255433205798</c:v>
                </c:pt>
                <c:pt idx="8551" formatCode="General">
                  <c:v>-89.247273795348406</c:v>
                </c:pt>
                <c:pt idx="8552" formatCode="General">
                  <c:v>-89.270292360385596</c:v>
                </c:pt>
                <c:pt idx="8553" formatCode="General">
                  <c:v>-89.2933111280269</c:v>
                </c:pt>
                <c:pt idx="8554" formatCode="General">
                  <c:v>-89.316330097982899</c:v>
                </c:pt>
                <c:pt idx="8555" formatCode="General">
                  <c:v>-89.339349269965794</c:v>
                </c:pt>
                <c:pt idx="8556" formatCode="General">
                  <c:v>-89.362368643689393</c:v>
                </c:pt>
                <c:pt idx="8557" formatCode="General">
                  <c:v>-89.385388218868798</c:v>
                </c:pt>
                <c:pt idx="8558" formatCode="General">
                  <c:v>-89.408407995220401</c:v>
                </c:pt>
                <c:pt idx="8559" formatCode="General">
                  <c:v>-89.431427972460199</c:v>
                </c:pt>
                <c:pt idx="8560" formatCode="General">
                  <c:v>-89.4544481503019</c:v>
                </c:pt>
                <c:pt idx="8561" formatCode="General">
                  <c:v>-89.477468528454594</c:v>
                </c:pt>
                <c:pt idx="8562" formatCode="General">
                  <c:v>-89.500489106625807</c:v>
                </c:pt>
                <c:pt idx="8563" formatCode="General">
                  <c:v>-89.523509884522397</c:v>
                </c:pt>
                <c:pt idx="8564" formatCode="General">
                  <c:v>-89.546530861850798</c:v>
                </c:pt>
                <c:pt idx="8565" formatCode="General">
                  <c:v>-89.569552038316601</c:v>
                </c:pt>
                <c:pt idx="8566" formatCode="General">
                  <c:v>-89.592573413625203</c:v>
                </c:pt>
                <c:pt idx="8567" formatCode="General">
                  <c:v>-89.615594987481103</c:v>
                </c:pt>
                <c:pt idx="8568" formatCode="General">
                  <c:v>-89.638616759588302</c:v>
                </c:pt>
                <c:pt idx="8569" formatCode="General">
                  <c:v>-89.661638729650306</c:v>
                </c:pt>
                <c:pt idx="8570" formatCode="General">
                  <c:v>-89.684660897369994</c:v>
                </c:pt>
                <c:pt idx="8571" formatCode="General">
                  <c:v>-89.707683262449606</c:v>
                </c:pt>
                <c:pt idx="8572" formatCode="General">
                  <c:v>-89.730705824590899</c:v>
                </c:pt>
                <c:pt idx="8573" formatCode="General">
                  <c:v>-89.753728583495004</c:v>
                </c:pt>
                <c:pt idx="8574" formatCode="General">
                  <c:v>-89.776751538862499</c:v>
                </c:pt>
                <c:pt idx="8575" formatCode="General">
                  <c:v>-89.799774690393306</c:v>
                </c:pt>
                <c:pt idx="8576" formatCode="General">
                  <c:v>-89.822798037786796</c:v>
                </c:pt>
                <c:pt idx="8577" formatCode="General">
                  <c:v>-89.845821580741898</c:v>
                </c:pt>
                <c:pt idx="8578" formatCode="General">
                  <c:v>-89.868845318956801</c:v>
                </c:pt>
                <c:pt idx="8579" formatCode="General">
                  <c:v>-89.891869252129197</c:v>
                </c:pt>
                <c:pt idx="8580" formatCode="General">
                  <c:v>-89.914893379960802</c:v>
                </c:pt>
                <c:pt idx="8581" formatCode="General">
                  <c:v>-89.937917702157606</c:v>
                </c:pt>
                <c:pt idx="8582" formatCode="General">
                  <c:v>-89.960942218426894</c:v>
                </c:pt>
                <c:pt idx="8583" formatCode="General">
                  <c:v>-89.983966928476804</c:v>
                </c:pt>
                <c:pt idx="8584" formatCode="General">
                  <c:v>-90.006991832016595</c:v>
                </c:pt>
                <c:pt idx="8585" formatCode="General">
                  <c:v>-90.030016928756297</c:v>
                </c:pt>
                <c:pt idx="8586" formatCode="General">
                  <c:v>-90.053042218407398</c:v>
                </c:pt>
                <c:pt idx="8587" formatCode="General">
                  <c:v>-90.076067700682103</c:v>
                </c:pt>
                <c:pt idx="8588" formatCode="General">
                  <c:v>-90.099093375293606</c:v>
                </c:pt>
                <c:pt idx="8589" formatCode="General">
                  <c:v>-90.122119241956199</c:v>
                </c:pt>
                <c:pt idx="8590" formatCode="General">
                  <c:v>-90.145145300383703</c:v>
                </c:pt>
                <c:pt idx="8591" formatCode="General">
                  <c:v>-90.168171550280206</c:v>
                </c:pt>
                <c:pt idx="8592" formatCode="General">
                  <c:v>-90.191197991345803</c:v>
                </c:pt>
                <c:pt idx="8593" formatCode="General">
                  <c:v>-90.214224623280998</c:v>
                </c:pt>
                <c:pt idx="8594" formatCode="General">
                  <c:v>-90.237251445787905</c:v>
                </c:pt>
                <c:pt idx="8595" formatCode="General">
                  <c:v>-90.260278458569005</c:v>
                </c:pt>
                <c:pt idx="8596" formatCode="General">
                  <c:v>-90.2833056613282</c:v>
                </c:pt>
                <c:pt idx="8597" formatCode="General">
                  <c:v>-90.306333053770004</c:v>
                </c:pt>
                <c:pt idx="8598" formatCode="General">
                  <c:v>-90.329360635599997</c:v>
                </c:pt>
                <c:pt idx="8599" formatCode="General">
                  <c:v>-90.352388406524895</c:v>
                </c:pt>
                <c:pt idx="8600" formatCode="General">
                  <c:v>-90.375416366252196</c:v>
                </c:pt>
                <c:pt idx="8601" formatCode="General">
                  <c:v>-90.398444514490194</c:v>
                </c:pt>
                <c:pt idx="8602" formatCode="General">
                  <c:v>-90.421472850948504</c:v>
                </c:pt>
                <c:pt idx="8603" formatCode="General">
                  <c:v>-90.444501375337794</c:v>
                </c:pt>
                <c:pt idx="8604" formatCode="General">
                  <c:v>-90.467530087372694</c:v>
                </c:pt>
                <c:pt idx="8605" formatCode="General">
                  <c:v>-90.490558986769898</c:v>
                </c:pt>
                <c:pt idx="8606" formatCode="General">
                  <c:v>-90.513588073247107</c:v>
                </c:pt>
                <c:pt idx="8607" formatCode="General">
                  <c:v>-90.536617346522107</c:v>
                </c:pt>
                <c:pt idx="8608" formatCode="General">
                  <c:v>-90.559646806313296</c:v>
                </c:pt>
                <c:pt idx="8609" formatCode="General">
                  <c:v>-90.582676452339598</c:v>
                </c:pt>
                <c:pt idx="8610" formatCode="General">
                  <c:v>-90.605706284320505</c:v>
                </c:pt>
                <c:pt idx="8611" formatCode="General">
                  <c:v>-90.628736301975806</c:v>
                </c:pt>
                <c:pt idx="8612" formatCode="General">
                  <c:v>-90.651766505026004</c:v>
                </c:pt>
                <c:pt idx="8613" formatCode="General">
                  <c:v>-90.674796893191996</c:v>
                </c:pt>
                <c:pt idx="8614" formatCode="General">
                  <c:v>-90.697827466194994</c:v>
                </c:pt>
                <c:pt idx="8615" formatCode="General">
                  <c:v>-90.720858223757006</c:v>
                </c:pt>
                <c:pt idx="8616" formatCode="General">
                  <c:v>-90.743889165600294</c:v>
                </c:pt>
                <c:pt idx="8617" formatCode="General">
                  <c:v>-90.766920291447803</c:v>
                </c:pt>
                <c:pt idx="8618" formatCode="General">
                  <c:v>-90.789951601022906</c:v>
                </c:pt>
                <c:pt idx="8619" formatCode="General">
                  <c:v>-90.812983094049301</c:v>
                </c:pt>
                <c:pt idx="8620" formatCode="General">
                  <c:v>-90.836014770251495</c:v>
                </c:pt>
                <c:pt idx="8621" formatCode="General">
                  <c:v>-90.859046629354097</c:v>
                </c:pt>
                <c:pt idx="8622" formatCode="General">
                  <c:v>-90.882078671082596</c:v>
                </c:pt>
                <c:pt idx="8623" formatCode="General">
                  <c:v>-90.905110895162807</c:v>
                </c:pt>
                <c:pt idx="8624" formatCode="General">
                  <c:v>-90.928143301320901</c:v>
                </c:pt>
                <c:pt idx="8625" formatCode="General">
                  <c:v>-90.951175889283803</c:v>
                </c:pt>
                <c:pt idx="8626" formatCode="General">
                  <c:v>-90.974208658778807</c:v>
                </c:pt>
                <c:pt idx="8627" formatCode="General">
                  <c:v>-90.997241609533503</c:v>
                </c:pt>
                <c:pt idx="8628" formatCode="General">
                  <c:v>-91.020274741273397</c:v>
                </c:pt>
                <c:pt idx="8629" formatCode="General">
                  <c:v>-91.043308053723507</c:v>
                </c:pt>
                <c:pt idx="8630" formatCode="General">
                  <c:v>-91.066341546616698</c:v>
                </c:pt>
                <c:pt idx="8631" formatCode="General">
                  <c:v>-91.089375219683404</c:v>
                </c:pt>
                <c:pt idx="8632" formatCode="General">
                  <c:v>-91.112409072654799</c:v>
                </c:pt>
                <c:pt idx="8633" formatCode="General">
                  <c:v>-91.135443105262397</c:v>
                </c:pt>
                <c:pt idx="8634" formatCode="General">
                  <c:v>-91.158477317238095</c:v>
                </c:pt>
                <c:pt idx="8635" formatCode="General">
                  <c:v>-91.181511708314403</c:v>
                </c:pt>
                <c:pt idx="8636" formatCode="General">
                  <c:v>-91.2045462782241</c:v>
                </c:pt>
                <c:pt idx="8637" formatCode="General">
                  <c:v>-91.227581026700506</c:v>
                </c:pt>
                <c:pt idx="8638" formatCode="General">
                  <c:v>-91.250615953477194</c:v>
                </c:pt>
                <c:pt idx="8639" formatCode="General">
                  <c:v>-91.273651058288493</c:v>
                </c:pt>
                <c:pt idx="8640" formatCode="General">
                  <c:v>-91.296686340869002</c:v>
                </c:pt>
                <c:pt idx="8641" formatCode="General">
                  <c:v>-91.319721800953701</c:v>
                </c:pt>
                <c:pt idx="8642" formatCode="General">
                  <c:v>-91.342757438278099</c:v>
                </c:pt>
                <c:pt idx="8643" formatCode="General">
                  <c:v>-91.365793252578101</c:v>
                </c:pt>
                <c:pt idx="8644" formatCode="General">
                  <c:v>-91.388829243590095</c:v>
                </c:pt>
                <c:pt idx="8645" formatCode="General">
                  <c:v>-91.411865411050996</c:v>
                </c:pt>
                <c:pt idx="8646" formatCode="General">
                  <c:v>-91.434901754698004</c:v>
                </c:pt>
                <c:pt idx="8647" formatCode="General">
                  <c:v>-91.457938274268798</c:v>
                </c:pt>
                <c:pt idx="8648" formatCode="General">
                  <c:v>-91.480974969501602</c:v>
                </c:pt>
                <c:pt idx="8649" formatCode="General">
                  <c:v>-91.504011840134794</c:v>
                </c:pt>
                <c:pt idx="8650" formatCode="General">
                  <c:v>-91.527048885907703</c:v>
                </c:pt>
                <c:pt idx="8651" formatCode="General">
                  <c:v>-91.550086106559604</c:v>
                </c:pt>
                <c:pt idx="8652" formatCode="General">
                  <c:v>-91.573123501830494</c:v>
                </c:pt>
                <c:pt idx="8653" formatCode="General">
                  <c:v>-91.596161071460799</c:v>
                </c:pt>
                <c:pt idx="8654" formatCode="General">
                  <c:v>-91.619198815191098</c:v>
                </c:pt>
                <c:pt idx="8655" formatCode="General">
                  <c:v>-91.642236732762996</c:v>
                </c:pt>
                <c:pt idx="8656" formatCode="General">
                  <c:v>-91.665274823919702</c:v>
                </c:pt>
                <c:pt idx="8657" formatCode="General">
                  <c:v>-91.688313088405494</c:v>
                </c:pt>
                <c:pt idx="8658" formatCode="General">
                  <c:v>-91.711351525965</c:v>
                </c:pt>
                <c:pt idx="8659" formatCode="General">
                  <c:v>-91.734390136343293</c:v>
                </c:pt>
                <c:pt idx="8660" formatCode="General">
                  <c:v>-91.757428919291499</c:v>
                </c:pt>
                <c:pt idx="8661" formatCode="General">
                  <c:v>-91.780467874567904</c:v>
                </c:pt>
                <c:pt idx="8662" formatCode="General">
                  <c:v>-91.803507001931607</c:v>
                </c:pt>
                <c:pt idx="8663" formatCode="General">
                  <c:v>-91.826546301141505</c:v>
                </c:pt>
                <c:pt idx="8664" formatCode="General">
                  <c:v>-91.849585771957095</c:v>
                </c:pt>
                <c:pt idx="8665" formatCode="General">
                  <c:v>-91.8726254141379</c:v>
                </c:pt>
                <c:pt idx="8666" formatCode="General">
                  <c:v>-91.8956652274437</c:v>
                </c:pt>
                <c:pt idx="8667" formatCode="General">
                  <c:v>-91.918705211634403</c:v>
                </c:pt>
                <c:pt idx="8668" formatCode="General">
                  <c:v>-91.941745366470201</c:v>
                </c:pt>
                <c:pt idx="8669" formatCode="General">
                  <c:v>-91.964785691709693</c:v>
                </c:pt>
                <c:pt idx="8670" formatCode="General">
                  <c:v>-91.987826187111096</c:v>
                </c:pt>
                <c:pt idx="8671" formatCode="General">
                  <c:v>-92.010866852432798</c:v>
                </c:pt>
                <c:pt idx="8672" formatCode="General">
                  <c:v>-92.033907687433597</c:v>
                </c:pt>
                <c:pt idx="8673" formatCode="General">
                  <c:v>-92.056948691872805</c:v>
                </c:pt>
                <c:pt idx="8674" formatCode="General">
                  <c:v>-92.0799898655101</c:v>
                </c:pt>
                <c:pt idx="8675" formatCode="General">
                  <c:v>-92.103031208105506</c:v>
                </c:pt>
                <c:pt idx="8676" formatCode="General">
                  <c:v>-92.126072719419298</c:v>
                </c:pt>
                <c:pt idx="8677" formatCode="General">
                  <c:v>-92.149114399212607</c:v>
                </c:pt>
                <c:pt idx="8678" formatCode="General">
                  <c:v>-92.172156247246605</c:v>
                </c:pt>
                <c:pt idx="8679" formatCode="General">
                  <c:v>-92.195198263282805</c:v>
                </c:pt>
                <c:pt idx="8680" formatCode="General">
                  <c:v>-92.218240447083303</c:v>
                </c:pt>
                <c:pt idx="8681" formatCode="General">
                  <c:v>-92.241282798410595</c:v>
                </c:pt>
                <c:pt idx="8682" formatCode="General">
                  <c:v>-92.264325317027499</c:v>
                </c:pt>
                <c:pt idx="8683" formatCode="General">
                  <c:v>-92.287368002696795</c:v>
                </c:pt>
                <c:pt idx="8684" formatCode="General">
                  <c:v>-92.310410855178702</c:v>
                </c:pt>
                <c:pt idx="8685" formatCode="General">
                  <c:v>-92.333453874232305</c:v>
                </c:pt>
                <c:pt idx="8686" formatCode="General">
                  <c:v>-92.356497059617197</c:v>
                </c:pt>
                <c:pt idx="8687" formatCode="General">
                  <c:v>-92.379540411093501</c:v>
                </c:pt>
                <c:pt idx="8688" formatCode="General">
                  <c:v>-92.402583928422104</c:v>
                </c:pt>
                <c:pt idx="8689" formatCode="General">
                  <c:v>-92.425627611364106</c:v>
                </c:pt>
                <c:pt idx="8690" formatCode="General">
                  <c:v>-92.448671459681506</c:v>
                </c:pt>
                <c:pt idx="8691" formatCode="General">
                  <c:v>-92.471715473136697</c:v>
                </c:pt>
                <c:pt idx="8692" formatCode="General">
                  <c:v>-92.4947596514926</c:v>
                </c:pt>
                <c:pt idx="8693" formatCode="General">
                  <c:v>-92.517803994512803</c:v>
                </c:pt>
                <c:pt idx="8694" formatCode="General">
                  <c:v>-92.540848501961307</c:v>
                </c:pt>
                <c:pt idx="8695" formatCode="General">
                  <c:v>-92.563893173602693</c:v>
                </c:pt>
                <c:pt idx="8696" formatCode="General">
                  <c:v>-92.586938009202299</c:v>
                </c:pt>
                <c:pt idx="8697" formatCode="General">
                  <c:v>-92.609983008525703</c:v>
                </c:pt>
                <c:pt idx="8698" formatCode="General">
                  <c:v>-92.633028171339305</c:v>
                </c:pt>
                <c:pt idx="8699" formatCode="General">
                  <c:v>-92.656073497410006</c:v>
                </c:pt>
                <c:pt idx="8700" formatCode="General">
                  <c:v>-92.679118986505102</c:v>
                </c:pt>
                <c:pt idx="8701" formatCode="General">
                  <c:v>-92.702164638392503</c:v>
                </c:pt>
                <c:pt idx="8702" formatCode="General">
                  <c:v>-92.725210452840102</c:v>
                </c:pt>
                <c:pt idx="8703" formatCode="General">
                  <c:v>-92.748256429615495</c:v>
                </c:pt>
                <c:pt idx="8704" formatCode="General">
                  <c:v>-92.771302568486604</c:v>
                </c:pt>
                <c:pt idx="8705" formatCode="General">
                  <c:v>-92.794348869220798</c:v>
                </c:pt>
                <c:pt idx="8706" formatCode="General">
                  <c:v>-92.817395331585701</c:v>
                </c:pt>
                <c:pt idx="8707" formatCode="General">
                  <c:v>-92.8404419553477</c:v>
                </c:pt>
                <c:pt idx="8708" formatCode="General">
                  <c:v>-92.863488740268906</c:v>
                </c:pt>
                <c:pt idx="8709" formatCode="General">
                  <c:v>-92.886535686111401</c:v>
                </c:pt>
                <c:pt idx="8710" formatCode="General">
                  <c:v>-92.909582792637906</c:v>
                </c:pt>
                <c:pt idx="8711" formatCode="General">
                  <c:v>-92.932630059611498</c:v>
                </c:pt>
                <c:pt idx="8712" formatCode="General">
                  <c:v>-92.955677486795906</c:v>
                </c:pt>
                <c:pt idx="8713" formatCode="General">
                  <c:v>-92.978725073955701</c:v>
                </c:pt>
                <c:pt idx="8714" formatCode="General">
                  <c:v>-93.001772820855805</c:v>
                </c:pt>
                <c:pt idx="8715" formatCode="General">
                  <c:v>-93.024820727261798</c:v>
                </c:pt>
                <c:pt idx="8716" formatCode="General">
                  <c:v>-93.047868792939894</c:v>
                </c:pt>
                <c:pt idx="8717" formatCode="General">
                  <c:v>-93.070917017656896</c:v>
                </c:pt>
                <c:pt idx="8718" formatCode="General">
                  <c:v>-93.093965401180299</c:v>
                </c:pt>
                <c:pt idx="8719" formatCode="General">
                  <c:v>-93.117013943277996</c:v>
                </c:pt>
                <c:pt idx="8720" formatCode="General">
                  <c:v>-93.140062643718593</c:v>
                </c:pt>
                <c:pt idx="8721" formatCode="General">
                  <c:v>-93.163111502271306</c:v>
                </c:pt>
                <c:pt idx="8722" formatCode="General">
                  <c:v>-93.186160518706103</c:v>
                </c:pt>
                <c:pt idx="8723" formatCode="General">
                  <c:v>-93.209209692793195</c:v>
                </c:pt>
                <c:pt idx="8724" formatCode="General">
                  <c:v>-93.232259024303701</c:v>
                </c:pt>
                <c:pt idx="8725" formatCode="General">
                  <c:v>-93.255308513009197</c:v>
                </c:pt>
                <c:pt idx="8726" formatCode="General">
                  <c:v>-93.278358158687297</c:v>
                </c:pt>
                <c:pt idx="8727" formatCode="General">
                  <c:v>-93.3014079611293</c:v>
                </c:pt>
                <c:pt idx="8728" formatCode="General">
                  <c:v>-93.324457920130001</c:v>
                </c:pt>
                <c:pt idx="8729" formatCode="General">
                  <c:v>-93.347508035485504</c:v>
                </c:pt>
                <c:pt idx="8730" formatCode="General">
                  <c:v>-93.370558306992805</c:v>
                </c:pt>
                <c:pt idx="8731" formatCode="General">
                  <c:v>-93.393608734450297</c:v>
                </c:pt>
                <c:pt idx="8732" formatCode="General">
                  <c:v>-93.416659317649803</c:v>
                </c:pt>
                <c:pt idx="8733" formatCode="General">
                  <c:v>-93.439710056369606</c:v>
                </c:pt>
                <c:pt idx="8734" formatCode="General">
                  <c:v>-93.462760950386098</c:v>
                </c:pt>
                <c:pt idx="8735" formatCode="General">
                  <c:v>-93.485811999476496</c:v>
                </c:pt>
                <c:pt idx="8736" formatCode="General">
                  <c:v>-93.508863203417903</c:v>
                </c:pt>
                <c:pt idx="8737" formatCode="General">
                  <c:v>-93.531914561988302</c:v>
                </c:pt>
                <c:pt idx="8738" formatCode="General">
                  <c:v>-93.554966074966003</c:v>
                </c:pt>
                <c:pt idx="8739" formatCode="General">
                  <c:v>-93.578017742129504</c:v>
                </c:pt>
                <c:pt idx="8740" formatCode="General">
                  <c:v>-93.601069563258093</c:v>
                </c:pt>
                <c:pt idx="8741" formatCode="General">
                  <c:v>-93.624121538131405</c:v>
                </c:pt>
                <c:pt idx="8742" formatCode="General">
                  <c:v>-93.647173666529397</c:v>
                </c:pt>
                <c:pt idx="8743" formatCode="General">
                  <c:v>-93.670225948232499</c:v>
                </c:pt>
                <c:pt idx="8744" formatCode="General">
                  <c:v>-93.693278383021607</c:v>
                </c:pt>
                <c:pt idx="8745" formatCode="General">
                  <c:v>-93.7163309706782</c:v>
                </c:pt>
                <c:pt idx="8746" formatCode="General">
                  <c:v>-93.739383710984001</c:v>
                </c:pt>
                <c:pt idx="8747" formatCode="General">
                  <c:v>-93.762436603721198</c:v>
                </c:pt>
                <c:pt idx="8748" formatCode="General">
                  <c:v>-93.785489648672495</c:v>
                </c:pt>
                <c:pt idx="8749" formatCode="General">
                  <c:v>-93.808542845620906</c:v>
                </c:pt>
                <c:pt idx="8750" formatCode="General">
                  <c:v>-93.831596194350197</c:v>
                </c:pt>
                <c:pt idx="8751" formatCode="General">
                  <c:v>-93.854649694644195</c:v>
                </c:pt>
                <c:pt idx="8752" formatCode="General">
                  <c:v>-93.877703346287504</c:v>
                </c:pt>
                <c:pt idx="8753" formatCode="General">
                  <c:v>-93.900757149064802</c:v>
                </c:pt>
                <c:pt idx="8754" formatCode="General">
                  <c:v>-93.923811102759998</c:v>
                </c:pt>
                <c:pt idx="8755" formatCode="General">
                  <c:v>-93.946865207161196</c:v>
                </c:pt>
                <c:pt idx="8756" formatCode="General">
                  <c:v>-93.969919462065207</c:v>
                </c:pt>
                <c:pt idx="8757" formatCode="General">
                  <c:v>-93.992973867270194</c:v>
                </c:pt>
                <c:pt idx="8758" formatCode="General">
                  <c:v>-94.016028422575701</c:v>
                </c:pt>
                <c:pt idx="8759" formatCode="General">
                  <c:v>-94.039083127781197</c:v>
                </c:pt>
                <c:pt idx="8760" formatCode="General">
                  <c:v>-94.062137982686394</c:v>
                </c:pt>
                <c:pt idx="8761" formatCode="General">
                  <c:v>-94.085192987091006</c:v>
                </c:pt>
                <c:pt idx="8762" formatCode="General">
                  <c:v>-94.108248140794799</c:v>
                </c:pt>
                <c:pt idx="8763" formatCode="General">
                  <c:v>-94.131303443597801</c:v>
                </c:pt>
                <c:pt idx="8764" formatCode="General">
                  <c:v>-94.154358895299893</c:v>
                </c:pt>
                <c:pt idx="8765" formatCode="General">
                  <c:v>-94.177414495701399</c:v>
                </c:pt>
                <c:pt idx="8766" formatCode="General">
                  <c:v>-94.2004702446024</c:v>
                </c:pt>
                <c:pt idx="8767" formatCode="General">
                  <c:v>-94.223526141803205</c:v>
                </c:pt>
                <c:pt idx="8768" formatCode="General">
                  <c:v>-94.246582187104195</c:v>
                </c:pt>
                <c:pt idx="8769" formatCode="General">
                  <c:v>-94.269638380306006</c:v>
                </c:pt>
                <c:pt idx="8770" formatCode="General">
                  <c:v>-94.292694721209102</c:v>
                </c:pt>
                <c:pt idx="8771" formatCode="General">
                  <c:v>-94.315751209614106</c:v>
                </c:pt>
                <c:pt idx="8772" formatCode="General">
                  <c:v>-94.338807845321895</c:v>
                </c:pt>
                <c:pt idx="8773" formatCode="General">
                  <c:v>-94.361864628133404</c:v>
                </c:pt>
                <c:pt idx="8774" formatCode="General">
                  <c:v>-94.384921557849495</c:v>
                </c:pt>
                <c:pt idx="8775" formatCode="General">
                  <c:v>-94.407978634271302</c:v>
                </c:pt>
                <c:pt idx="8776" formatCode="General">
                  <c:v>-94.431035857199902</c:v>
                </c:pt>
                <c:pt idx="8777" formatCode="General">
                  <c:v>-94.454093226436598</c:v>
                </c:pt>
                <c:pt idx="8778" formatCode="General">
                  <c:v>-94.477150741781301</c:v>
                </c:pt>
                <c:pt idx="8779" formatCode="General">
                  <c:v>-94.500208403030996</c:v>
                </c:pt>
                <c:pt idx="8780" formatCode="General">
                  <c:v>-94.523266209982197</c:v>
                </c:pt>
                <c:pt idx="8781" formatCode="General">
                  <c:v>-94.546324162431702</c:v>
                </c:pt>
                <c:pt idx="8782" formatCode="General">
                  <c:v>-94.569382260176894</c:v>
                </c:pt>
                <c:pt idx="8783" formatCode="General">
                  <c:v>-94.592440503015396</c:v>
                </c:pt>
                <c:pt idx="8784" formatCode="General">
                  <c:v>-94.6154988907453</c:v>
                </c:pt>
                <c:pt idx="8785" formatCode="General">
                  <c:v>-94.638557423165196</c:v>
                </c:pt>
                <c:pt idx="8786" formatCode="General">
                  <c:v>-94.6616161000738</c:v>
                </c:pt>
                <c:pt idx="8787" formatCode="General">
                  <c:v>-94.6846749212703</c:v>
                </c:pt>
                <c:pt idx="8788" formatCode="General">
                  <c:v>-94.707733886554493</c:v>
                </c:pt>
                <c:pt idx="8789" formatCode="General">
                  <c:v>-94.730792995726304</c:v>
                </c:pt>
                <c:pt idx="8790" formatCode="General">
                  <c:v>-94.753852248586199</c:v>
                </c:pt>
                <c:pt idx="8791" formatCode="General">
                  <c:v>-94.776911644934799</c:v>
                </c:pt>
                <c:pt idx="8792" formatCode="General">
                  <c:v>-94.799971184573494</c:v>
                </c:pt>
                <c:pt idx="8793" formatCode="General">
                  <c:v>-94.8230308673037</c:v>
                </c:pt>
                <c:pt idx="8794" formatCode="General">
                  <c:v>-94.846090692927405</c:v>
                </c:pt>
                <c:pt idx="8795" formatCode="General">
                  <c:v>-94.869150661246906</c:v>
                </c:pt>
                <c:pt idx="8796" formatCode="General">
                  <c:v>-94.892210772065098</c:v>
                </c:pt>
                <c:pt idx="8797" formatCode="General">
                  <c:v>-94.915271025184893</c:v>
                </c:pt>
                <c:pt idx="8798" formatCode="General">
                  <c:v>-94.938331420409796</c:v>
                </c:pt>
                <c:pt idx="8799" formatCode="General">
                  <c:v>-94.961391957543896</c:v>
                </c:pt>
                <c:pt idx="8800" formatCode="General">
                  <c:v>-94.984452636391097</c:v>
                </c:pt>
                <c:pt idx="8801" formatCode="General">
                  <c:v>-95.007513456754097</c:v>
                </c:pt>
                <c:pt idx="8802" formatCode="General">
                  <c:v>-95.030574418434497</c:v>
                </c:pt>
                <c:pt idx="8803" formatCode="General">
                  <c:v>-95.053635521234199</c:v>
                </c:pt>
                <c:pt idx="8804" formatCode="General">
                  <c:v>-95.076696764955699</c:v>
                </c:pt>
                <c:pt idx="8805" formatCode="General">
                  <c:v>-95.099758149401495</c:v>
                </c:pt>
                <c:pt idx="8806" formatCode="General">
                  <c:v>-95.122819674380196</c:v>
                </c:pt>
                <c:pt idx="8807" formatCode="General">
                  <c:v>-95.145881339705596</c:v>
                </c:pt>
                <c:pt idx="8808" formatCode="General">
                  <c:v>-95.168943145192301</c:v>
                </c:pt>
                <c:pt idx="8809" formatCode="General">
                  <c:v>-95.192005090652501</c:v>
                </c:pt>
                <c:pt idx="8810" formatCode="General">
                  <c:v>-95.215067175894802</c:v>
                </c:pt>
                <c:pt idx="8811" formatCode="General">
                  <c:v>-95.238129400727402</c:v>
                </c:pt>
                <c:pt idx="8812" formatCode="General">
                  <c:v>-95.261191764959094</c:v>
                </c:pt>
                <c:pt idx="8813" formatCode="General">
                  <c:v>-95.284254268399195</c:v>
                </c:pt>
                <c:pt idx="8814" formatCode="General">
                  <c:v>-95.307316910857097</c:v>
                </c:pt>
                <c:pt idx="8815" formatCode="General">
                  <c:v>-95.330379692143097</c:v>
                </c:pt>
                <c:pt idx="8816" formatCode="General">
                  <c:v>-95.353442612067596</c:v>
                </c:pt>
                <c:pt idx="8817" formatCode="General">
                  <c:v>-95.376505670441603</c:v>
                </c:pt>
                <c:pt idx="8818" formatCode="General">
                  <c:v>-95.399568867076496</c:v>
                </c:pt>
                <c:pt idx="8819" formatCode="General">
                  <c:v>-95.422632201784197</c:v>
                </c:pt>
                <c:pt idx="8820" formatCode="General">
                  <c:v>-95.445695674377006</c:v>
                </c:pt>
                <c:pt idx="8821" formatCode="General">
                  <c:v>-95.468759284667598</c:v>
                </c:pt>
                <c:pt idx="8822" formatCode="General">
                  <c:v>-95.491823032469199</c:v>
                </c:pt>
                <c:pt idx="8823" formatCode="General">
                  <c:v>-95.514886917595504</c:v>
                </c:pt>
                <c:pt idx="8824" formatCode="General">
                  <c:v>-95.537950939860394</c:v>
                </c:pt>
                <c:pt idx="8825" formatCode="General">
                  <c:v>-95.561015099078602</c:v>
                </c:pt>
                <c:pt idx="8826" formatCode="General">
                  <c:v>-95.584079395065004</c:v>
                </c:pt>
                <c:pt idx="8827" formatCode="General">
                  <c:v>-95.607143827634999</c:v>
                </c:pt>
                <c:pt idx="8828" formatCode="General">
                  <c:v>-95.630208396604402</c:v>
                </c:pt>
                <c:pt idx="8829" formatCode="General">
                  <c:v>-95.653273101789495</c:v>
                </c:pt>
                <c:pt idx="8830" formatCode="General">
                  <c:v>-95.676337943007098</c:v>
                </c:pt>
                <c:pt idx="8831" formatCode="General">
                  <c:v>-95.699402920074306</c:v>
                </c:pt>
                <c:pt idx="8832" formatCode="General">
                  <c:v>-95.722468032808706</c:v>
                </c:pt>
                <c:pt idx="8833" formatCode="General">
                  <c:v>-95.7455332810285</c:v>
                </c:pt>
                <c:pt idx="8834" formatCode="General">
                  <c:v>-95.768598664552002</c:v>
                </c:pt>
                <c:pt idx="8835" formatCode="General">
                  <c:v>-95.791664183198407</c:v>
                </c:pt>
                <c:pt idx="8836" formatCode="General">
                  <c:v>-95.814729836786896</c:v>
                </c:pt>
                <c:pt idx="8837" formatCode="General">
                  <c:v>-95.837795625137403</c:v>
                </c:pt>
                <c:pt idx="8838" formatCode="General">
                  <c:v>-95.860861548071099</c:v>
                </c:pt>
                <c:pt idx="8839" formatCode="General">
                  <c:v>-95.883927605411202</c:v>
                </c:pt>
                <c:pt idx="8840" formatCode="General">
                  <c:v>-95.906993796981496</c:v>
                </c:pt>
                <c:pt idx="8841" formatCode="General">
                  <c:v>-95.930060122605795</c:v>
                </c:pt>
                <c:pt idx="8842" formatCode="General">
                  <c:v>-95.953126582107302</c:v>
                </c:pt>
                <c:pt idx="8843" formatCode="General">
                  <c:v>-95.976193175307003</c:v>
                </c:pt>
                <c:pt idx="8844" formatCode="General">
                  <c:v>-95.9992599020254</c:v>
                </c:pt>
                <c:pt idx="8845" formatCode="General">
                  <c:v>-96.022326762083296</c:v>
                </c:pt>
                <c:pt idx="8846" formatCode="General">
                  <c:v>-96.045393755301802</c:v>
                </c:pt>
                <c:pt idx="8847" formatCode="General">
                  <c:v>-96.068460881502006</c:v>
                </c:pt>
                <c:pt idx="8848" formatCode="General">
                  <c:v>-96.091528140505204</c:v>
                </c:pt>
                <c:pt idx="8849" formatCode="General">
                  <c:v>-96.114595532133293</c:v>
                </c:pt>
                <c:pt idx="8850" formatCode="General">
                  <c:v>-96.137663056207799</c:v>
                </c:pt>
                <c:pt idx="8851" formatCode="General">
                  <c:v>-96.160730712550802</c:v>
                </c:pt>
                <c:pt idx="8852" formatCode="General">
                  <c:v>-96.183798500984494</c:v>
                </c:pt>
                <c:pt idx="8853" formatCode="General">
                  <c:v>-96.206866421331299</c:v>
                </c:pt>
                <c:pt idx="8854" formatCode="General">
                  <c:v>-96.229934473413707</c:v>
                </c:pt>
                <c:pt idx="8855" formatCode="General">
                  <c:v>-96.253002657054694</c:v>
                </c:pt>
                <c:pt idx="8856" formatCode="General">
                  <c:v>-96.276070972076994</c:v>
                </c:pt>
                <c:pt idx="8857" formatCode="General">
                  <c:v>-96.299139418303895</c:v>
                </c:pt>
                <c:pt idx="8858" formatCode="General">
                  <c:v>-96.322207995558898</c:v>
                </c:pt>
                <c:pt idx="8859" formatCode="General">
                  <c:v>-96.345276703665405</c:v>
                </c:pt>
                <c:pt idx="8860" formatCode="General">
                  <c:v>-96.368345542447202</c:v>
                </c:pt>
                <c:pt idx="8861" formatCode="General">
                  <c:v>-96.391414511728399</c:v>
                </c:pt>
                <c:pt idx="8862" formatCode="General">
                  <c:v>-96.414483611333097</c:v>
                </c:pt>
                <c:pt idx="8863" formatCode="General">
                  <c:v>-96.437552841085605</c:v>
                </c:pt>
                <c:pt idx="8864" formatCode="General">
                  <c:v>-96.460622200810505</c:v>
                </c:pt>
                <c:pt idx="8865" formatCode="General">
                  <c:v>-96.483691690332606</c:v>
                </c:pt>
                <c:pt idx="8866" formatCode="General">
                  <c:v>-96.5067613094769</c:v>
                </c:pt>
                <c:pt idx="8867" formatCode="General">
                  <c:v>-96.529831058068496</c:v>
                </c:pt>
                <c:pt idx="8868" formatCode="General">
                  <c:v>-96.552900935932797</c:v>
                </c:pt>
                <c:pt idx="8869" formatCode="General">
                  <c:v>-96.575970942895296</c:v>
                </c:pt>
                <c:pt idx="8870" formatCode="General">
                  <c:v>-96.599041078781795</c:v>
                </c:pt>
                <c:pt idx="8871" formatCode="General">
                  <c:v>-96.6221113434204</c:v>
                </c:pt>
                <c:pt idx="8872" formatCode="General">
                  <c:v>-96.645181736641206</c:v>
                </c:pt>
                <c:pt idx="8873" formatCode="General">
                  <c:v>-96.668252258274705</c:v>
                </c:pt>
                <c:pt idx="8874" formatCode="General">
                  <c:v>-96.691322908151506</c:v>
                </c:pt>
                <c:pt idx="8875" formatCode="General">
                  <c:v>-96.714393686102397</c:v>
                </c:pt>
                <c:pt idx="8876" formatCode="General">
                  <c:v>-96.737464591958599</c:v>
                </c:pt>
                <c:pt idx="8877" formatCode="General">
                  <c:v>-96.760535625550503</c:v>
                </c:pt>
                <c:pt idx="8878" formatCode="General">
                  <c:v>-96.783606786703402</c:v>
                </c:pt>
                <c:pt idx="8879" formatCode="General">
                  <c:v>-96.806678075240299</c:v>
                </c:pt>
                <c:pt idx="8880" formatCode="General">
                  <c:v>-96.829749490984398</c:v>
                </c:pt>
                <c:pt idx="8881" formatCode="General">
                  <c:v>-96.852821033759</c:v>
                </c:pt>
                <c:pt idx="8882" formatCode="General">
                  <c:v>-96.875892703388004</c:v>
                </c:pt>
                <c:pt idx="8883" formatCode="General">
                  <c:v>-96.898964499695495</c:v>
                </c:pt>
                <c:pt idx="8884" formatCode="General">
                  <c:v>-96.922036422505997</c:v>
                </c:pt>
                <c:pt idx="8885" formatCode="General">
                  <c:v>-96.945108471644104</c:v>
                </c:pt>
                <c:pt idx="8886" formatCode="General">
                  <c:v>-96.968180646934997</c:v>
                </c:pt>
                <c:pt idx="8887" formatCode="General">
                  <c:v>-96.991252948203893</c:v>
                </c:pt>
                <c:pt idx="8888" formatCode="General">
                  <c:v>-97.014325375276599</c:v>
                </c:pt>
                <c:pt idx="8889" formatCode="General">
                  <c:v>-97.037397927979001</c:v>
                </c:pt>
                <c:pt idx="8890" formatCode="General">
                  <c:v>-97.0604706061375</c:v>
                </c:pt>
                <c:pt idx="8891" formatCode="General">
                  <c:v>-97.083543409578695</c:v>
                </c:pt>
                <c:pt idx="8892" formatCode="General">
                  <c:v>-97.106616338129399</c:v>
                </c:pt>
                <c:pt idx="8893" formatCode="General">
                  <c:v>-97.129689391617006</c:v>
                </c:pt>
                <c:pt idx="8894" formatCode="General">
                  <c:v>-97.152762569868997</c:v>
                </c:pt>
                <c:pt idx="8895" formatCode="General">
                  <c:v>-97.175835872713193</c:v>
                </c:pt>
                <c:pt idx="8896" formatCode="General">
                  <c:v>-97.198909299977799</c:v>
                </c:pt>
                <c:pt idx="8897" formatCode="General">
                  <c:v>-97.221982851491404</c:v>
                </c:pt>
                <c:pt idx="8898" formatCode="General">
                  <c:v>-97.245056527082795</c:v>
                </c:pt>
                <c:pt idx="8899" formatCode="General">
                  <c:v>-97.268130326581002</c:v>
                </c:pt>
                <c:pt idx="8900" formatCode="General">
                  <c:v>-97.291204249815394</c:v>
                </c:pt>
                <c:pt idx="8901" formatCode="General">
                  <c:v>-97.314278296615996</c:v>
                </c:pt>
                <c:pt idx="8902" formatCode="General">
                  <c:v>-97.337352466812604</c:v>
                </c:pt>
                <c:pt idx="8903" formatCode="General">
                  <c:v>-97.360426760235697</c:v>
                </c:pt>
                <c:pt idx="8904" formatCode="General">
                  <c:v>-97.383501176715896</c:v>
                </c:pt>
                <c:pt idx="8905" formatCode="General">
                  <c:v>-97.406575716084603</c:v>
                </c:pt>
                <c:pt idx="8906" formatCode="General">
                  <c:v>-97.429650378177499</c:v>
                </c:pt>
                <c:pt idx="8907" formatCode="General">
                  <c:v>-97.452725162836501</c:v>
                </c:pt>
                <c:pt idx="8908" formatCode="General">
                  <c:v>-97.475800069907393</c:v>
                </c:pt>
                <c:pt idx="8909" formatCode="General">
                  <c:v>-97.498875099236898</c:v>
                </c:pt>
                <c:pt idx="8910" formatCode="General">
                  <c:v>-97.521950250671907</c:v>
                </c:pt>
                <c:pt idx="8911" formatCode="General">
                  <c:v>-97.545025524059398</c:v>
                </c:pt>
                <c:pt idx="8912" formatCode="General">
                  <c:v>-97.568100919247001</c:v>
                </c:pt>
                <c:pt idx="8913" formatCode="General">
                  <c:v>-97.591176436082094</c:v>
                </c:pt>
                <c:pt idx="8914" formatCode="General">
                  <c:v>-97.614252074412803</c:v>
                </c:pt>
                <c:pt idx="8915" formatCode="General">
                  <c:v>-97.637327834087102</c:v>
                </c:pt>
                <c:pt idx="8916" formatCode="General">
                  <c:v>-97.660403714953404</c:v>
                </c:pt>
                <c:pt idx="8917" formatCode="General">
                  <c:v>-97.683479716860305</c:v>
                </c:pt>
                <c:pt idx="8918" formatCode="General">
                  <c:v>-97.706555839656502</c:v>
                </c:pt>
                <c:pt idx="8919" formatCode="General">
                  <c:v>-97.729632083191206</c:v>
                </c:pt>
                <c:pt idx="8920" formatCode="General">
                  <c:v>-97.752708447313594</c:v>
                </c:pt>
                <c:pt idx="8921" formatCode="General">
                  <c:v>-97.775784931872494</c:v>
                </c:pt>
                <c:pt idx="8922" formatCode="General">
                  <c:v>-97.798861536717197</c:v>
                </c:pt>
                <c:pt idx="8923" formatCode="General">
                  <c:v>-97.821938261697099</c:v>
                </c:pt>
                <c:pt idx="8924" formatCode="General">
                  <c:v>-97.845015106661904</c:v>
                </c:pt>
                <c:pt idx="8925" formatCode="General">
                  <c:v>-97.868092071461504</c:v>
                </c:pt>
                <c:pt idx="8926" formatCode="General">
                  <c:v>-97.891169155945903</c:v>
                </c:pt>
                <c:pt idx="8927" formatCode="General">
                  <c:v>-97.914246359965603</c:v>
                </c:pt>
                <c:pt idx="8928" formatCode="General">
                  <c:v>-97.937323683371204</c:v>
                </c:pt>
                <c:pt idx="8929" formatCode="General">
                  <c:v>-97.960401126013494</c:v>
                </c:pt>
                <c:pt idx="8930" formatCode="General">
                  <c:v>-97.983478687743599</c:v>
                </c:pt>
                <c:pt idx="8931" formatCode="General">
                  <c:v>-98.006556368412703</c:v>
                </c:pt>
                <c:pt idx="8932" formatCode="General">
                  <c:v>-98.029634167872501</c:v>
                </c:pt>
                <c:pt idx="8933" formatCode="General">
                  <c:v>-98.052712085974704</c:v>
                </c:pt>
                <c:pt idx="8934" formatCode="General">
                  <c:v>-98.075790122571206</c:v>
                </c:pt>
                <c:pt idx="8935" formatCode="General">
                  <c:v>-98.098868277512807</c:v>
                </c:pt>
                <c:pt idx="8936" formatCode="General">
                  <c:v>-98.121946550649497</c:v>
                </c:pt>
                <c:pt idx="8937" formatCode="General">
                  <c:v>-98.145024941826193</c:v>
                </c:pt>
                <c:pt idx="8938" formatCode="General">
                  <c:v>-98.168103450885596</c:v>
                </c:pt>
                <c:pt idx="8939" formatCode="General">
                  <c:v>-98.191182077670504</c:v>
                </c:pt>
                <c:pt idx="8940" formatCode="General">
                  <c:v>-98.214260822024201</c:v>
                </c:pt>
                <c:pt idx="8941" formatCode="General">
                  <c:v>-98.237339683790395</c:v>
                </c:pt>
                <c:pt idx="8942" formatCode="General">
                  <c:v>-98.260418662813194</c:v>
                </c:pt>
                <c:pt idx="8943" formatCode="General">
                  <c:v>-98.283497758937102</c:v>
                </c:pt>
                <c:pt idx="8944" formatCode="General">
                  <c:v>-98.306576972006894</c:v>
                </c:pt>
                <c:pt idx="8945" formatCode="General">
                  <c:v>-98.329656301868098</c:v>
                </c:pt>
                <c:pt idx="8946" formatCode="General">
                  <c:v>-98.3527357483662</c:v>
                </c:pt>
                <c:pt idx="8947" formatCode="General">
                  <c:v>-98.375815311347395</c:v>
                </c:pt>
                <c:pt idx="8948" formatCode="General">
                  <c:v>-98.398894990658206</c:v>
                </c:pt>
                <c:pt idx="8949" formatCode="General">
                  <c:v>-98.421974786145498</c:v>
                </c:pt>
                <c:pt idx="8950" formatCode="General">
                  <c:v>-98.445054697656602</c:v>
                </c:pt>
                <c:pt idx="8951" formatCode="General">
                  <c:v>-98.468134725039306</c:v>
                </c:pt>
                <c:pt idx="8952" formatCode="General">
                  <c:v>-98.491214868141697</c:v>
                </c:pt>
                <c:pt idx="8953" formatCode="General">
                  <c:v>-98.5142951268122</c:v>
                </c:pt>
                <c:pt idx="8954" formatCode="General">
                  <c:v>-98.537375500899898</c:v>
                </c:pt>
                <c:pt idx="8955" formatCode="General">
                  <c:v>-98.560455990253999</c:v>
                </c:pt>
                <c:pt idx="8956" formatCode="General">
                  <c:v>-98.583536594724194</c:v>
                </c:pt>
                <c:pt idx="8957" formatCode="General">
                  <c:v>-98.6066173141608</c:v>
                </c:pt>
                <c:pt idx="8958" formatCode="General">
                  <c:v>-98.629698148416196</c:v>
                </c:pt>
                <c:pt idx="8959" formatCode="General">
                  <c:v>-98.652779097345402</c:v>
                </c:pt>
                <c:pt idx="8960" formatCode="General">
                  <c:v>-98.675860160803694</c:v>
                </c:pt>
                <c:pt idx="8961" formatCode="General">
                  <c:v>-98.698941338646506</c:v>
                </c:pt>
                <c:pt idx="8962" formatCode="General">
                  <c:v>-98.722022630729597</c:v>
                </c:pt>
                <c:pt idx="8963" formatCode="General">
                  <c:v>-98.745104036908899</c:v>
                </c:pt>
                <c:pt idx="8964" formatCode="General">
                  <c:v>-98.768185557040397</c:v>
                </c:pt>
                <c:pt idx="8965" formatCode="General">
                  <c:v>-98.791267190980406</c:v>
                </c:pt>
                <c:pt idx="8966" formatCode="General">
                  <c:v>-98.814348938585397</c:v>
                </c:pt>
                <c:pt idx="8967" formatCode="General">
                  <c:v>-98.837430799712095</c:v>
                </c:pt>
                <c:pt idx="8968" formatCode="General">
                  <c:v>-98.860512774217298</c:v>
                </c:pt>
                <c:pt idx="8969" formatCode="General">
                  <c:v>-98.883594861958201</c:v>
                </c:pt>
                <c:pt idx="8970" formatCode="General">
                  <c:v>-98.9066770627919</c:v>
                </c:pt>
                <c:pt idx="8971" formatCode="General">
                  <c:v>-98.929759376576001</c:v>
                </c:pt>
                <c:pt idx="8972" formatCode="General">
                  <c:v>-98.952841803168099</c:v>
                </c:pt>
                <c:pt idx="8973" formatCode="General">
                  <c:v>-98.975924342426197</c:v>
                </c:pt>
                <c:pt idx="8974" formatCode="General">
                  <c:v>-98.999006994208202</c:v>
                </c:pt>
                <c:pt idx="8975" formatCode="General">
                  <c:v>-99.022089758372502</c:v>
                </c:pt>
                <c:pt idx="8976" formatCode="General">
                  <c:v>-99.045172634777501</c:v>
                </c:pt>
                <c:pt idx="8977" formatCode="General">
                  <c:v>-99.068255623281701</c:v>
                </c:pt>
                <c:pt idx="8978" formatCode="General">
                  <c:v>-99.091338723742396</c:v>
                </c:pt>
                <c:pt idx="8979" formatCode="General">
                  <c:v>-99.114421936016399</c:v>
                </c:pt>
                <c:pt idx="8980" formatCode="General">
                  <c:v>-99.137505259960605</c:v>
                </c:pt>
                <c:pt idx="8981" formatCode="General">
                  <c:v>-99.160588695431699</c:v>
                </c:pt>
                <c:pt idx="8982" formatCode="General">
                  <c:v>-99.183672242286406</c:v>
                </c:pt>
                <c:pt idx="8983" formatCode="General">
                  <c:v>-99.206755900381694</c:v>
                </c:pt>
                <c:pt idx="8984" formatCode="General">
                  <c:v>-99.229839669574403</c:v>
                </c:pt>
                <c:pt idx="8985" formatCode="General">
                  <c:v>-99.252923549721302</c:v>
                </c:pt>
                <c:pt idx="8986" formatCode="General">
                  <c:v>-99.276007540679103</c:v>
                </c:pt>
                <c:pt idx="8987" formatCode="General">
                  <c:v>-99.299091642305996</c:v>
                </c:pt>
                <c:pt idx="8988" formatCode="General">
                  <c:v>-99.322175854462301</c:v>
                </c:pt>
                <c:pt idx="8989" formatCode="General">
                  <c:v>-99.345260177009607</c:v>
                </c:pt>
                <c:pt idx="8990" formatCode="General">
                  <c:v>-99.368344609809697</c:v>
                </c:pt>
                <c:pt idx="8991" formatCode="General">
                  <c:v>-99.391429152724498</c:v>
                </c:pt>
                <c:pt idx="8992" formatCode="General">
                  <c:v>-99.414513805616494</c:v>
                </c:pt>
                <c:pt idx="8993" formatCode="General">
                  <c:v>-99.437598568348506</c:v>
                </c:pt>
                <c:pt idx="8994" formatCode="General">
                  <c:v>-99.460683440783399</c:v>
                </c:pt>
                <c:pt idx="8995" formatCode="General">
                  <c:v>-99.483768422785303</c:v>
                </c:pt>
                <c:pt idx="8996" formatCode="General">
                  <c:v>-99.5068535142223</c:v>
                </c:pt>
                <c:pt idx="8997" formatCode="General">
                  <c:v>-99.529938714964402</c:v>
                </c:pt>
                <c:pt idx="8998" formatCode="General">
                  <c:v>-99.553024024882106</c:v>
                </c:pt>
                <c:pt idx="8999" formatCode="General">
                  <c:v>-99.576109443845993</c:v>
                </c:pt>
                <c:pt idx="9000" formatCode="General">
                  <c:v>-99.599194971726703</c:v>
                </c:pt>
                <c:pt idx="9001" formatCode="General">
                  <c:v>-99.6222806083954</c:v>
                </c:pt>
                <c:pt idx="9002" formatCode="General">
                  <c:v>-99.645366353723105</c:v>
                </c:pt>
                <c:pt idx="9003" formatCode="General">
                  <c:v>-99.668452207581197</c:v>
                </c:pt>
                <c:pt idx="9004" formatCode="General">
                  <c:v>-99.691538169841394</c:v>
                </c:pt>
                <c:pt idx="9005" formatCode="General">
                  <c:v>-99.7146242403754</c:v>
                </c:pt>
                <c:pt idx="9006" formatCode="General">
                  <c:v>-99.737710419055205</c:v>
                </c:pt>
                <c:pt idx="9007" formatCode="General">
                  <c:v>-99.760796705753094</c:v>
                </c:pt>
                <c:pt idx="9008" formatCode="General">
                  <c:v>-99.783883100341299</c:v>
                </c:pt>
                <c:pt idx="9009" formatCode="General">
                  <c:v>-99.806969602692703</c:v>
                </c:pt>
                <c:pt idx="9010" formatCode="General">
                  <c:v>-99.830056212679807</c:v>
                </c:pt>
                <c:pt idx="9011" formatCode="General">
                  <c:v>-99.853142930175906</c:v>
                </c:pt>
                <c:pt idx="9012" formatCode="General">
                  <c:v>-99.876229755053998</c:v>
                </c:pt>
                <c:pt idx="9013" formatCode="General">
                  <c:v>-99.899316687187607</c:v>
                </c:pt>
                <c:pt idx="9014" formatCode="General">
                  <c:v>-99.922403726450497</c:v>
                </c:pt>
                <c:pt idx="9015" formatCode="General">
                  <c:v>-99.945490872716206</c:v>
                </c:pt>
                <c:pt idx="9016" formatCode="General">
                  <c:v>-99.968578125855103</c:v>
                </c:pt>
                <c:pt idx="9017" formatCode="General">
                  <c:v>-99.991665485726799</c:v>
                </c:pt>
                <c:pt idx="9018" formatCode="General">
                  <c:v>-100.014752952189</c:v>
                </c:pt>
                <c:pt idx="9019" formatCode="General">
                  <c:v>-100.03784052509501</c:v>
                </c:pt>
                <c:pt idx="9020" formatCode="General">
                  <c:v>-100.06092820429799</c:v>
                </c:pt>
                <c:pt idx="9021" formatCode="General">
                  <c:v>-100.08401598964799</c:v>
                </c:pt>
                <c:pt idx="9022" formatCode="General">
                  <c:v>-100.107103880998</c:v>
                </c:pt>
                <c:pt idx="9023" formatCode="General">
                  <c:v>-100.130191878199</c:v>
                </c:pt>
                <c:pt idx="9024" formatCode="General">
                  <c:v>-100.153279981106</c:v>
                </c:pt>
                <c:pt idx="9025" formatCode="General">
                  <c:v>-100.176368189569</c:v>
                </c:pt>
                <c:pt idx="9026" formatCode="General">
                  <c:v>-100.199456503443</c:v>
                </c:pt>
                <c:pt idx="9027" formatCode="General">
                  <c:v>-100.22254492258</c:v>
                </c:pt>
                <c:pt idx="9028" formatCode="General">
                  <c:v>-100.24563344683401</c:v>
                </c:pt>
                <c:pt idx="9029" formatCode="General">
                  <c:v>-100.26872207606</c:v>
                </c:pt>
                <c:pt idx="9030" formatCode="General">
                  <c:v>-100.29181081010999</c:v>
                </c:pt>
                <c:pt idx="9031" formatCode="General">
                  <c:v>-100.31489964884</c:v>
                </c:pt>
                <c:pt idx="9032" formatCode="General">
                  <c:v>-100.337988592104</c:v>
                </c:pt>
                <c:pt idx="9033" formatCode="General">
                  <c:v>-100.361077639757</c:v>
                </c:pt>
                <c:pt idx="9034" formatCode="General">
                  <c:v>-100.38416679165501</c:v>
                </c:pt>
                <c:pt idx="9035" formatCode="General">
                  <c:v>-100.407256047652</c:v>
                </c:pt>
                <c:pt idx="9036" formatCode="General">
                  <c:v>-100.43034540760399</c:v>
                </c:pt>
                <c:pt idx="9037" formatCode="General">
                  <c:v>-100.45343487136699</c:v>
                </c:pt>
                <c:pt idx="9038" formatCode="General">
                  <c:v>-100.47652443879799</c:v>
                </c:pt>
                <c:pt idx="9039" formatCode="General">
                  <c:v>-100.499614109753</c:v>
                </c:pt>
                <c:pt idx="9040" formatCode="General">
                  <c:v>-100.522703884094</c:v>
                </c:pt>
                <c:pt idx="9041" formatCode="General">
                  <c:v>-100.545793761696</c:v>
                </c:pt>
                <c:pt idx="9042" formatCode="General">
                  <c:v>-100.568883742436</c:v>
                </c:pt>
                <c:pt idx="9043" formatCode="General">
                  <c:v>-100.591973826188</c:v>
                </c:pt>
                <c:pt idx="9044" formatCode="General">
                  <c:v>-100.61506401283</c:v>
                </c:pt>
                <c:pt idx="9045" formatCode="General">
                  <c:v>-100.638154302239</c:v>
                </c:pt>
                <c:pt idx="9046" formatCode="General">
                  <c:v>-100.66124469429</c:v>
                </c:pt>
                <c:pt idx="9047" formatCode="General">
                  <c:v>-100.68433518886199</c:v>
                </c:pt>
                <c:pt idx="9048" formatCode="General">
                  <c:v>-100.70742578583</c:v>
                </c:pt>
                <c:pt idx="9049" formatCode="General">
                  <c:v>-100.730516485069</c:v>
                </c:pt>
                <c:pt idx="9050" formatCode="General">
                  <c:v>-100.753607286448</c:v>
                </c:pt>
                <c:pt idx="9051" formatCode="General">
                  <c:v>-100.776698189839</c:v>
                </c:pt>
                <c:pt idx="9052" formatCode="General">
                  <c:v>-100.799789195112</c:v>
                </c:pt>
                <c:pt idx="9053" formatCode="General">
                  <c:v>-100.822880302139</c:v>
                </c:pt>
                <c:pt idx="9054" formatCode="General">
                  <c:v>-100.845971510791</c:v>
                </c:pt>
                <c:pt idx="9055" formatCode="General">
                  <c:v>-100.869062820938</c:v>
                </c:pt>
                <c:pt idx="9056" formatCode="General">
                  <c:v>-100.892154232453</c:v>
                </c:pt>
                <c:pt idx="9057" formatCode="General">
                  <c:v>-100.91524574520599</c:v>
                </c:pt>
                <c:pt idx="9058" formatCode="General">
                  <c:v>-100.93833735907</c:v>
                </c:pt>
                <c:pt idx="9059" formatCode="General">
                  <c:v>-100.961429073915</c:v>
                </c:pt>
                <c:pt idx="9060" formatCode="General">
                  <c:v>-100.984520889614</c:v>
                </c:pt>
                <c:pt idx="9061" formatCode="General">
                  <c:v>-101.007612806038</c:v>
                </c:pt>
                <c:pt idx="9062" formatCode="General">
                  <c:v>-101.030704823059</c:v>
                </c:pt>
                <c:pt idx="9063" formatCode="General">
                  <c:v>-101.05379694055</c:v>
                </c:pt>
                <c:pt idx="9064" formatCode="General">
                  <c:v>-101.07688915838099</c:v>
                </c:pt>
                <c:pt idx="9065" formatCode="General">
                  <c:v>-101.099981476427</c:v>
                </c:pt>
                <c:pt idx="9066" formatCode="General">
                  <c:v>-101.123073894558</c:v>
                </c:pt>
                <c:pt idx="9067" formatCode="General">
                  <c:v>-101.14616641264701</c:v>
                </c:pt>
                <c:pt idx="9068" formatCode="General">
                  <c:v>-101.16925903056701</c:v>
                </c:pt>
                <c:pt idx="9069" formatCode="General">
                  <c:v>-101.19235174819001</c:v>
                </c:pt>
                <c:pt idx="9070" formatCode="General">
                  <c:v>-101.21544456538901</c:v>
                </c:pt>
                <c:pt idx="9071" formatCode="General">
                  <c:v>-101.23853748203599</c:v>
                </c:pt>
                <c:pt idx="9072" formatCode="General">
                  <c:v>-101.261630498003</c:v>
                </c:pt>
                <c:pt idx="9073" formatCode="General">
                  <c:v>-101.284723613164</c:v>
                </c:pt>
                <c:pt idx="9074" formatCode="General">
                  <c:v>-101.30781682739</c:v>
                </c:pt>
                <c:pt idx="9075" formatCode="General">
                  <c:v>-101.330910140556</c:v>
                </c:pt>
                <c:pt idx="9076" formatCode="General">
                  <c:v>-101.354003552534</c:v>
                </c:pt>
                <c:pt idx="9077" formatCode="General">
                  <c:v>-101.377097063197</c:v>
                </c:pt>
                <c:pt idx="9078" formatCode="General">
                  <c:v>-101.40019067242</c:v>
                </c:pt>
                <c:pt idx="9079" formatCode="General">
                  <c:v>-101.423284380076</c:v>
                </c:pt>
                <c:pt idx="9080" formatCode="General">
                  <c:v>-101.446378186038</c:v>
                </c:pt>
                <c:pt idx="9081" formatCode="General">
                  <c:v>-101.46947209018001</c:v>
                </c:pt>
                <c:pt idx="9082" formatCode="General">
                  <c:v>-101.492566092378</c:v>
                </c:pt>
                <c:pt idx="9083" formatCode="General">
                  <c:v>-101.515660192504</c:v>
                </c:pt>
                <c:pt idx="9084" formatCode="General">
                  <c:v>-101.53875439043399</c:v>
                </c:pt>
                <c:pt idx="9085" formatCode="General">
                  <c:v>-101.561848686042</c:v>
                </c:pt>
                <c:pt idx="9086" formatCode="General">
                  <c:v>-101.584943079204</c:v>
                </c:pt>
                <c:pt idx="9087" formatCode="General">
                  <c:v>-101.608037569799</c:v>
                </c:pt>
                <c:pt idx="9088" formatCode="General">
                  <c:v>-101.631132157705</c:v>
                </c:pt>
                <c:pt idx="9089" formatCode="General">
                  <c:v>-101.65422684280099</c:v>
                </c:pt>
                <c:pt idx="9090" formatCode="General">
                  <c:v>-101.677321624968</c:v>
                </c:pt>
                <c:pt idx="9091" formatCode="General">
                  <c:v>-101.700416504085</c:v>
                </c:pt>
                <c:pt idx="9092" formatCode="General">
                  <c:v>-101.723511480033</c:v>
                </c:pt>
                <c:pt idx="9093" formatCode="General">
                  <c:v>-101.746606552693</c:v>
                </c:pt>
                <c:pt idx="9094" formatCode="General">
                  <c:v>-101.769701721945</c:v>
                </c:pt>
                <c:pt idx="9095" formatCode="General">
                  <c:v>-101.79279698767</c:v>
                </c:pt>
                <c:pt idx="9096" formatCode="General">
                  <c:v>-101.815892349752</c:v>
                </c:pt>
                <c:pt idx="9097" formatCode="General">
                  <c:v>-101.838987808071</c:v>
                </c:pt>
                <c:pt idx="9098" formatCode="General">
                  <c:v>-101.86208336251001</c:v>
                </c:pt>
                <c:pt idx="9099" formatCode="General">
                  <c:v>-101.885179012953</c:v>
                </c:pt>
                <c:pt idx="9100" formatCode="General">
                  <c:v>-101.908274759281</c:v>
                </c:pt>
                <c:pt idx="9101" formatCode="General">
                  <c:v>-101.931370601379</c:v>
                </c:pt>
                <c:pt idx="9102" formatCode="General">
                  <c:v>-101.95446653913</c:v>
                </c:pt>
                <c:pt idx="9103" formatCode="General">
                  <c:v>-101.977562572417</c:v>
                </c:pt>
                <c:pt idx="9104" formatCode="General">
                  <c:v>-102.00065870112201</c:v>
                </c:pt>
                <c:pt idx="9105" formatCode="General">
                  <c:v>-102.02375492513001</c:v>
                </c:pt>
                <c:pt idx="9106" formatCode="General">
                  <c:v>-102.04685124432299</c:v>
                </c:pt>
                <c:pt idx="9107" formatCode="General">
                  <c:v>-102.069947658584</c:v>
                </c:pt>
                <c:pt idx="9108" formatCode="General">
                  <c:v>-102.09304416779899</c:v>
                </c:pt>
                <c:pt idx="9109" formatCode="General">
                  <c:v>-102.11614077185</c:v>
                </c:pt>
                <c:pt idx="9110" formatCode="General">
                  <c:v>-102.139237470621</c:v>
                </c:pt>
                <c:pt idx="9111" formatCode="General">
                  <c:v>-102.16233426399801</c:v>
                </c:pt>
                <c:pt idx="9112" formatCode="General">
                  <c:v>-102.185431151863</c:v>
                </c:pt>
                <c:pt idx="9113" formatCode="General">
                  <c:v>-102.20852813410301</c:v>
                </c:pt>
                <c:pt idx="9114" formatCode="General">
                  <c:v>-102.231625210602</c:v>
                </c:pt>
                <c:pt idx="9115" formatCode="General">
                  <c:v>-102.25472238124399</c:v>
                </c:pt>
                <c:pt idx="9116" formatCode="General">
                  <c:v>-102.277819645916</c:v>
                </c:pt>
                <c:pt idx="9117" formatCode="General">
                  <c:v>-102.300917004502</c:v>
                </c:pt>
                <c:pt idx="9118" formatCode="General">
                  <c:v>-102.32401445688799</c:v>
                </c:pt>
                <c:pt idx="9119" formatCode="General">
                  <c:v>-102.34711200295899</c:v>
                </c:pt>
                <c:pt idx="9120" formatCode="General">
                  <c:v>-102.370209642603</c:v>
                </c:pt>
                <c:pt idx="9121" formatCode="General">
                  <c:v>-102.393307375704</c:v>
                </c:pt>
                <c:pt idx="9122" formatCode="General">
                  <c:v>-102.41640520215</c:v>
                </c:pt>
                <c:pt idx="9123" formatCode="General">
                  <c:v>-102.439503121825</c:v>
                </c:pt>
                <c:pt idx="9124" formatCode="General">
                  <c:v>-102.46260113461901</c:v>
                </c:pt>
                <c:pt idx="9125" formatCode="General">
                  <c:v>-102.485699240416</c:v>
                </c:pt>
                <c:pt idx="9126" formatCode="General">
                  <c:v>-102.508797439105</c:v>
                </c:pt>
                <c:pt idx="9127" formatCode="General">
                  <c:v>-102.53189573057099</c:v>
                </c:pt>
                <c:pt idx="9128" formatCode="General">
                  <c:v>-102.554994114704</c:v>
                </c:pt>
                <c:pt idx="9129" formatCode="General">
                  <c:v>-102.57809259139</c:v>
                </c:pt>
                <c:pt idx="9130" formatCode="General">
                  <c:v>-102.601191160518</c:v>
                </c:pt>
                <c:pt idx="9131" formatCode="General">
                  <c:v>-102.624289821974</c:v>
                </c:pt>
                <c:pt idx="9132" formatCode="General">
                  <c:v>-102.64738857564799</c:v>
                </c:pt>
                <c:pt idx="9133" formatCode="General">
                  <c:v>-102.670487421427</c:v>
                </c:pt>
                <c:pt idx="9134" formatCode="General">
                  <c:v>-102.6935863592</c:v>
                </c:pt>
                <c:pt idx="9135" formatCode="General">
                  <c:v>-102.71668538885601</c:v>
                </c:pt>
                <c:pt idx="9136" formatCode="General">
                  <c:v>-102.739784510284</c:v>
                </c:pt>
                <c:pt idx="9137" formatCode="General">
                  <c:v>-102.762883723374</c:v>
                </c:pt>
                <c:pt idx="9138" formatCode="General">
                  <c:v>-102.785983028019</c:v>
                </c:pt>
                <c:pt idx="9139" formatCode="General">
                  <c:v>-102.809082424111</c:v>
                </c:pt>
                <c:pt idx="9140" formatCode="General">
                  <c:v>-102.832181911544</c:v>
                </c:pt>
                <c:pt idx="9141" formatCode="General">
                  <c:v>-102.85528149021</c:v>
                </c:pt>
                <c:pt idx="9142" formatCode="General">
                  <c:v>-102.87838115999701</c:v>
                </c:pt>
                <c:pt idx="9143" formatCode="General">
                  <c:v>-102.901480920784</c:v>
                </c:pt>
                <c:pt idx="9144" formatCode="General">
                  <c:v>-102.924580772447</c:v>
                </c:pt>
                <c:pt idx="9145" formatCode="General">
                  <c:v>-102.947680714865</c:v>
                </c:pt>
                <c:pt idx="9146" formatCode="General">
                  <c:v>-102.970780747924</c:v>
                </c:pt>
                <c:pt idx="9147" formatCode="General">
                  <c:v>-102.993880871516</c:v>
                </c:pt>
                <c:pt idx="9148" formatCode="General">
                  <c:v>-103.016981085529</c:v>
                </c:pt>
                <c:pt idx="9149" formatCode="General">
                  <c:v>-103.040081389855</c:v>
                </c:pt>
                <c:pt idx="9150" formatCode="General">
                  <c:v>-103.06318178438499</c:v>
                </c:pt>
                <c:pt idx="9151" formatCode="General">
                  <c:v>-103.086282269008</c:v>
                </c:pt>
                <c:pt idx="9152" formatCode="General">
                  <c:v>-103.10938284361499</c:v>
                </c:pt>
                <c:pt idx="9153" formatCode="General">
                  <c:v>-103.13248350809801</c:v>
                </c:pt>
                <c:pt idx="9154" formatCode="General">
                  <c:v>-103.15558426234701</c:v>
                </c:pt>
                <c:pt idx="9155" formatCode="General">
                  <c:v>-103.178685106253</c:v>
                </c:pt>
                <c:pt idx="9156" formatCode="General">
                  <c:v>-103.201786039708</c:v>
                </c:pt>
                <c:pt idx="9157" formatCode="General">
                  <c:v>-103.22488706260199</c:v>
                </c:pt>
                <c:pt idx="9158" formatCode="General">
                  <c:v>-103.247988174827</c:v>
                </c:pt>
                <c:pt idx="9159" formatCode="General">
                  <c:v>-103.27108937627401</c:v>
                </c:pt>
                <c:pt idx="9160" formatCode="General">
                  <c:v>-103.294190666836</c:v>
                </c:pt>
                <c:pt idx="9161" formatCode="General">
                  <c:v>-103.317292046403</c:v>
                </c:pt>
                <c:pt idx="9162" formatCode="General">
                  <c:v>-103.340393514867</c:v>
                </c:pt>
                <c:pt idx="9163" formatCode="General">
                  <c:v>-103.363495072121</c:v>
                </c:pt>
                <c:pt idx="9164" formatCode="General">
                  <c:v>-103.386596718056</c:v>
                </c:pt>
                <c:pt idx="9165" formatCode="General">
                  <c:v>-103.409698452565</c:v>
                </c:pt>
                <c:pt idx="9166" formatCode="General">
                  <c:v>-103.432800275538</c:v>
                </c:pt>
                <c:pt idx="9167" formatCode="General">
                  <c:v>-103.45590218687001</c:v>
                </c:pt>
                <c:pt idx="9168" formatCode="General">
                  <c:v>-103.479004186452</c:v>
                </c:pt>
                <c:pt idx="9169" formatCode="General">
                  <c:v>-103.502106274177</c:v>
                </c:pt>
                <c:pt idx="9170" formatCode="General">
                  <c:v>-103.525208449937</c:v>
                </c:pt>
                <c:pt idx="9171" formatCode="General">
                  <c:v>-103.548310713625</c:v>
                </c:pt>
                <c:pt idx="9172" formatCode="General">
                  <c:v>-103.571413065133</c:v>
                </c:pt>
                <c:pt idx="9173" formatCode="General">
                  <c:v>-103.594515504356</c:v>
                </c:pt>
                <c:pt idx="9174" formatCode="General">
                  <c:v>-103.617618031186</c:v>
                </c:pt>
                <c:pt idx="9175" formatCode="General">
                  <c:v>-103.640720645515</c:v>
                </c:pt>
                <c:pt idx="9176" formatCode="General">
                  <c:v>-103.66382334723799</c:v>
                </c:pt>
                <c:pt idx="9177" formatCode="General">
                  <c:v>-103.686926136247</c:v>
                </c:pt>
                <c:pt idx="9178" formatCode="General">
                  <c:v>-103.710029012436</c:v>
                </c:pt>
                <c:pt idx="9179" formatCode="General">
                  <c:v>-103.733131975699</c:v>
                </c:pt>
                <c:pt idx="9180" formatCode="General">
                  <c:v>-103.756235025929</c:v>
                </c:pt>
                <c:pt idx="9181" formatCode="General">
                  <c:v>-103.77933816302</c:v>
                </c:pt>
                <c:pt idx="9182" formatCode="General">
                  <c:v>-103.802441386865</c:v>
                </c:pt>
                <c:pt idx="9183" formatCode="General">
                  <c:v>-103.825544697365</c:v>
                </c:pt>
                <c:pt idx="9184" formatCode="General">
                  <c:v>-103.848648094422</c:v>
                </c:pt>
                <c:pt idx="9185" formatCode="General">
                  <c:v>-103.871751577944</c:v>
                </c:pt>
                <c:pt idx="9186" formatCode="General">
                  <c:v>-103.894855147835</c:v>
                </c:pt>
                <c:pt idx="9187" formatCode="General">
                  <c:v>-103.917958804001</c:v>
                </c:pt>
                <c:pt idx="9188" formatCode="General">
                  <c:v>-103.94106254635</c:v>
                </c:pt>
                <c:pt idx="9189" formatCode="General">
                  <c:v>-103.964166374787</c:v>
                </c:pt>
                <c:pt idx="9190" formatCode="General">
                  <c:v>-103.987270289219</c:v>
                </c:pt>
                <c:pt idx="9191" formatCode="General">
                  <c:v>-104.01037428955399</c:v>
                </c:pt>
                <c:pt idx="9192" formatCode="General">
                  <c:v>-104.033478375698</c:v>
                </c:pt>
                <c:pt idx="9193" formatCode="General">
                  <c:v>-104.056582547559</c:v>
                </c:pt>
                <c:pt idx="9194" formatCode="General">
                  <c:v>-104.079686805045</c:v>
                </c:pt>
                <c:pt idx="9195" formatCode="General">
                  <c:v>-104.102791148064</c:v>
                </c:pt>
                <c:pt idx="9196" formatCode="General">
                  <c:v>-104.12589557652301</c:v>
                </c:pt>
                <c:pt idx="9197" formatCode="General">
                  <c:v>-104.149000090332</c:v>
                </c:pt>
                <c:pt idx="9198" formatCode="General">
                  <c:v>-104.17210468939901</c:v>
                </c:pt>
                <c:pt idx="9199" formatCode="General">
                  <c:v>-104.19520937363301</c:v>
                </c:pt>
                <c:pt idx="9200" formatCode="General">
                  <c:v>-104.218314142943</c:v>
                </c:pt>
                <c:pt idx="9201" formatCode="General">
                  <c:v>-104.24141899723899</c:v>
                </c:pt>
                <c:pt idx="9202" formatCode="General">
                  <c:v>-104.264523936431</c:v>
                </c:pt>
                <c:pt idx="9203" formatCode="General">
                  <c:v>-104.287628960427</c:v>
                </c:pt>
                <c:pt idx="9204" formatCode="General">
                  <c:v>-104.310734069139</c:v>
                </c:pt>
                <c:pt idx="9205" formatCode="General">
                  <c:v>-104.333839262477</c:v>
                </c:pt>
                <c:pt idx="9206" formatCode="General">
                  <c:v>-104.356944540352</c:v>
                </c:pt>
                <c:pt idx="9207" formatCode="General">
                  <c:v>-104.380049902674</c:v>
                </c:pt>
                <c:pt idx="9208" formatCode="General">
                  <c:v>-104.40315534935399</c:v>
                </c:pt>
                <c:pt idx="9209" formatCode="General">
                  <c:v>-104.426260880304</c:v>
                </c:pt>
                <c:pt idx="9210" formatCode="General">
                  <c:v>-104.449366495432</c:v>
                </c:pt>
                <c:pt idx="9211" formatCode="General">
                  <c:v>-104.47247219464801</c:v>
                </c:pt>
                <c:pt idx="9212" formatCode="General">
                  <c:v>-104.495577977861</c:v>
                </c:pt>
                <c:pt idx="9213" formatCode="General">
                  <c:v>-104.51868384498</c:v>
                </c:pt>
                <c:pt idx="9214" formatCode="General">
                  <c:v>-104.541789795914</c:v>
                </c:pt>
                <c:pt idx="9215" formatCode="General">
                  <c:v>-104.564895830571</c:v>
                </c:pt>
                <c:pt idx="9216" formatCode="General">
                  <c:v>-104.588001948862</c:v>
                </c:pt>
                <c:pt idx="9217" formatCode="General">
                  <c:v>-104.611108150695</c:v>
                </c:pt>
                <c:pt idx="9218" formatCode="General">
                  <c:v>-104.634214435979</c:v>
                </c:pt>
                <c:pt idx="9219" formatCode="General">
                  <c:v>-104.657320804625</c:v>
                </c:pt>
                <c:pt idx="9220" formatCode="General">
                  <c:v>-104.68042725654099</c:v>
                </c:pt>
                <c:pt idx="9221" formatCode="General">
                  <c:v>-104.703533791636</c:v>
                </c:pt>
                <c:pt idx="9222" formatCode="General">
                  <c:v>-104.72664040982001</c:v>
                </c:pt>
                <c:pt idx="9223" formatCode="General">
                  <c:v>-104.749747111003</c:v>
                </c:pt>
                <c:pt idx="9224" formatCode="General">
                  <c:v>-104.77285389509299</c:v>
                </c:pt>
                <c:pt idx="9225" formatCode="General">
                  <c:v>-104.795960762002</c:v>
                </c:pt>
                <c:pt idx="9226" formatCode="General">
                  <c:v>-104.819067711637</c:v>
                </c:pt>
                <c:pt idx="9227" formatCode="General">
                  <c:v>-104.84217474390999</c:v>
                </c:pt>
                <c:pt idx="9228" formatCode="General">
                  <c:v>-104.86528185872901</c:v>
                </c:pt>
                <c:pt idx="9229" formatCode="General">
                  <c:v>-104.888389056004</c:v>
                </c:pt>
                <c:pt idx="9230" formatCode="General">
                  <c:v>-104.911496335645</c:v>
                </c:pt>
                <c:pt idx="9231" formatCode="General">
                  <c:v>-104.93460369756301</c:v>
                </c:pt>
                <c:pt idx="9232" formatCode="General">
                  <c:v>-104.957711141666</c:v>
                </c:pt>
                <c:pt idx="9233" formatCode="General">
                  <c:v>-104.98081866786499</c:v>
                </c:pt>
                <c:pt idx="9234" formatCode="General">
                  <c:v>-105.003926276069</c:v>
                </c:pt>
                <c:pt idx="9235" formatCode="General">
                  <c:v>-105.02703396619</c:v>
                </c:pt>
                <c:pt idx="9236" formatCode="General">
                  <c:v>-105.05014173813601</c:v>
                </c:pt>
                <c:pt idx="9237" formatCode="General">
                  <c:v>-105.073249591818</c:v>
                </c:pt>
                <c:pt idx="9238" formatCode="General">
                  <c:v>-105.096357527146</c:v>
                </c:pt>
                <c:pt idx="9239" formatCode="General">
                  <c:v>-105.11946554403001</c:v>
                </c:pt>
                <c:pt idx="9240" formatCode="General">
                  <c:v>-105.14257364237901</c:v>
                </c:pt>
                <c:pt idx="9241" formatCode="General">
                  <c:v>-105.165681822105</c:v>
                </c:pt>
                <c:pt idx="9242" formatCode="General">
                  <c:v>-105.188790083117</c:v>
                </c:pt>
                <c:pt idx="9243" formatCode="General">
                  <c:v>-105.211898425325</c:v>
                </c:pt>
                <c:pt idx="9244" formatCode="General">
                  <c:v>-105.23500684864101</c:v>
                </c:pt>
                <c:pt idx="9245" formatCode="General">
                  <c:v>-105.25811535297601</c:v>
                </c:pt>
                <c:pt idx="9246" formatCode="General">
                  <c:v>-105.28122393823899</c:v>
                </c:pt>
                <c:pt idx="9247" formatCode="General">
                  <c:v>-105.304332604343</c:v>
                </c:pt>
                <c:pt idx="9248" formatCode="General">
                  <c:v>-105.327441351199</c:v>
                </c:pt>
                <c:pt idx="9249" formatCode="General">
                  <c:v>-105.350550178718</c:v>
                </c:pt>
                <c:pt idx="9250" formatCode="General">
                  <c:v>-105.373659086811</c:v>
                </c:pt>
                <c:pt idx="9251" formatCode="General">
                  <c:v>-105.39676807539099</c:v>
                </c:pt>
                <c:pt idx="9252" formatCode="General">
                  <c:v>-105.41987714437001</c:v>
                </c:pt>
                <c:pt idx="9253" formatCode="General">
                  <c:v>-105.442986293658</c:v>
                </c:pt>
                <c:pt idx="9254" formatCode="General">
                  <c:v>-105.46609552317</c:v>
                </c:pt>
                <c:pt idx="9255" formatCode="General">
                  <c:v>-105.48920483281699</c:v>
                </c:pt>
                <c:pt idx="9256" formatCode="General">
                  <c:v>-105.51231422251099</c:v>
                </c:pt>
                <c:pt idx="9257" formatCode="General">
                  <c:v>-105.53542369216601</c:v>
                </c:pt>
                <c:pt idx="9258" formatCode="General">
                  <c:v>-105.55853324169399</c:v>
                </c:pt>
                <c:pt idx="9259" formatCode="General">
                  <c:v>-105.581642871009</c:v>
                </c:pt>
                <c:pt idx="9260" formatCode="General">
                  <c:v>-105.604752580023</c:v>
                </c:pt>
                <c:pt idx="9261" formatCode="General">
                  <c:v>-105.62786236865</c:v>
                </c:pt>
                <c:pt idx="9262" formatCode="General">
                  <c:v>-105.650972236803</c:v>
                </c:pt>
                <c:pt idx="9263" formatCode="General">
                  <c:v>-105.674082184394</c:v>
                </c:pt>
                <c:pt idx="9264" formatCode="General">
                  <c:v>-105.697192211326</c:v>
                </c:pt>
                <c:pt idx="9265" formatCode="General">
                  <c:v>-105.72030231750099</c:v>
                </c:pt>
                <c:pt idx="9266" formatCode="General">
                  <c:v>-105.743412502822</c:v>
                </c:pt>
                <c:pt idx="9267" formatCode="General">
                  <c:v>-105.76652276719</c:v>
                </c:pt>
                <c:pt idx="9268" formatCode="General">
                  <c:v>-105.78963311051</c:v>
                </c:pt>
                <c:pt idx="9269" formatCode="General">
                  <c:v>-105.81274353268201</c:v>
                </c:pt>
                <c:pt idx="9270" formatCode="General">
                  <c:v>-105.83585403361</c:v>
                </c:pt>
                <c:pt idx="9271" formatCode="General">
                  <c:v>-105.858964613197</c:v>
                </c:pt>
                <c:pt idx="9272" formatCode="General">
                  <c:v>-105.882075271345</c:v>
                </c:pt>
                <c:pt idx="9273" formatCode="General">
                  <c:v>-105.90518600795799</c:v>
                </c:pt>
                <c:pt idx="9274" formatCode="General">
                  <c:v>-105.92829682293799</c:v>
                </c:pt>
                <c:pt idx="9275" formatCode="General">
                  <c:v>-105.951407716189</c:v>
                </c:pt>
                <c:pt idx="9276" formatCode="General">
                  <c:v>-105.974518687613</c:v>
                </c:pt>
                <c:pt idx="9277" formatCode="General">
                  <c:v>-105.99762973711501</c:v>
                </c:pt>
                <c:pt idx="9278" formatCode="General">
                  <c:v>-106.020740864598</c:v>
                </c:pt>
                <c:pt idx="9279" formatCode="General">
                  <c:v>-106.043852069965</c:v>
                </c:pt>
                <c:pt idx="9280" formatCode="General">
                  <c:v>-106.06696335312</c:v>
                </c:pt>
                <c:pt idx="9281" formatCode="General">
                  <c:v>-106.090074713966</c:v>
                </c:pt>
                <c:pt idx="9282" formatCode="General">
                  <c:v>-106.11318615240801</c:v>
                </c:pt>
                <c:pt idx="9283" formatCode="General">
                  <c:v>-106.136297668349</c:v>
                </c:pt>
                <c:pt idx="9284" formatCode="General">
                  <c:v>-106.15940926169399</c:v>
                </c:pt>
                <c:pt idx="9285" formatCode="General">
                  <c:v>-106.18252093234599</c:v>
                </c:pt>
                <c:pt idx="9286" formatCode="General">
                  <c:v>-106.20563268021</c:v>
                </c:pt>
                <c:pt idx="9287" formatCode="General">
                  <c:v>-106.22874450518999</c:v>
                </c:pt>
                <c:pt idx="9288" formatCode="General">
                  <c:v>-106.25185640719</c:v>
                </c:pt>
                <c:pt idx="9289" formatCode="General">
                  <c:v>-106.27496838611501</c:v>
                </c:pt>
                <c:pt idx="9290" formatCode="General">
                  <c:v>-106.298080441869</c:v>
                </c:pt>
                <c:pt idx="9291" formatCode="General">
                  <c:v>-106.321192574356</c:v>
                </c:pt>
                <c:pt idx="9292" formatCode="General">
                  <c:v>-106.34430478347799</c:v>
                </c:pt>
                <c:pt idx="9293" formatCode="General">
                  <c:v>-106.36741706914</c:v>
                </c:pt>
                <c:pt idx="9294" formatCode="General">
                  <c:v>-106.39052943124599</c:v>
                </c:pt>
                <c:pt idx="9295" formatCode="General">
                  <c:v>-106.41364186969901</c:v>
                </c:pt>
                <c:pt idx="9296" formatCode="General">
                  <c:v>-106.43675438440501</c:v>
                </c:pt>
                <c:pt idx="9297" formatCode="General">
                  <c:v>-106.459866975266</c:v>
                </c:pt>
                <c:pt idx="9298" formatCode="General">
                  <c:v>-106.482979642188</c:v>
                </c:pt>
                <c:pt idx="9299" formatCode="General">
                  <c:v>-106.50609238507499</c:v>
                </c:pt>
                <c:pt idx="9300" formatCode="General">
                  <c:v>-106.529205203833</c:v>
                </c:pt>
                <c:pt idx="9301" formatCode="General">
                  <c:v>-106.552318098364</c:v>
                </c:pt>
                <c:pt idx="9302" formatCode="General">
                  <c:v>-106.57543106857599</c:v>
                </c:pt>
                <c:pt idx="9303" formatCode="General">
                  <c:v>-106.59854411437099</c:v>
                </c:pt>
                <c:pt idx="9304" formatCode="General">
                  <c:v>-106.621657235657</c:v>
                </c:pt>
                <c:pt idx="9305" formatCode="General">
                  <c:v>-106.64477043233801</c:v>
                </c:pt>
                <c:pt idx="9306" formatCode="General">
                  <c:v>-106.66788370432</c:v>
                </c:pt>
                <c:pt idx="9307" formatCode="General">
                  <c:v>-106.69099705150801</c:v>
                </c:pt>
                <c:pt idx="9308" formatCode="General">
                  <c:v>-106.71411047380801</c:v>
                </c:pt>
                <c:pt idx="9309" formatCode="General">
                  <c:v>-106.737223971125</c:v>
                </c:pt>
                <c:pt idx="9310" formatCode="General">
                  <c:v>-106.760337543367</c:v>
                </c:pt>
                <c:pt idx="9311" formatCode="General">
                  <c:v>-106.783451190438</c:v>
                </c:pt>
                <c:pt idx="9312" formatCode="General">
                  <c:v>-106.806564912246</c:v>
                </c:pt>
                <c:pt idx="9313" formatCode="General">
                  <c:v>-106.82967870869599</c:v>
                </c:pt>
                <c:pt idx="9314" formatCode="General">
                  <c:v>-106.85279257969501</c:v>
                </c:pt>
                <c:pt idx="9315" formatCode="General">
                  <c:v>-106.87590652515</c:v>
                </c:pt>
                <c:pt idx="9316" formatCode="General">
                  <c:v>-106.899020544967</c:v>
                </c:pt>
                <c:pt idx="9317" formatCode="General">
                  <c:v>-106.922134639055</c:v>
                </c:pt>
                <c:pt idx="9318" formatCode="General">
                  <c:v>-106.94524880733</c:v>
                </c:pt>
                <c:pt idx="9319" formatCode="General">
                  <c:v>-106.96836304971001</c:v>
                </c:pt>
                <c:pt idx="9320" formatCode="General">
                  <c:v>-106.991477366113</c:v>
                </c:pt>
                <c:pt idx="9321" formatCode="General">
                  <c:v>-107.01459175646001</c:v>
                </c:pt>
                <c:pt idx="9322" formatCode="General">
                  <c:v>-107.03770622066899</c:v>
                </c:pt>
                <c:pt idx="9323" formatCode="General">
                  <c:v>-107.06082075865901</c:v>
                </c:pt>
                <c:pt idx="9324" formatCode="General">
                  <c:v>-107.08393537035199</c:v>
                </c:pt>
                <c:pt idx="9325" formatCode="General">
                  <c:v>-107.107050055667</c:v>
                </c:pt>
                <c:pt idx="9326" formatCode="General">
                  <c:v>-107.13016481452399</c:v>
                </c:pt>
                <c:pt idx="9327" formatCode="General">
                  <c:v>-107.153279646844</c:v>
                </c:pt>
                <c:pt idx="9328" formatCode="General">
                  <c:v>-107.176394552548</c:v>
                </c:pt>
                <c:pt idx="9329" formatCode="General">
                  <c:v>-107.199509531556</c:v>
                </c:pt>
                <c:pt idx="9330" formatCode="General">
                  <c:v>-107.222624583791</c:v>
                </c:pt>
                <c:pt idx="9331" formatCode="General">
                  <c:v>-107.245739709174</c:v>
                </c:pt>
                <c:pt idx="9332" formatCode="General">
                  <c:v>-107.26885490762599</c:v>
                </c:pt>
                <c:pt idx="9333" formatCode="General">
                  <c:v>-107.291970179071</c:v>
                </c:pt>
                <c:pt idx="9334" formatCode="General">
                  <c:v>-107.315085523429</c:v>
                </c:pt>
                <c:pt idx="9335" formatCode="General">
                  <c:v>-107.33820094062401</c:v>
                </c:pt>
                <c:pt idx="9336" formatCode="General">
                  <c:v>-107.361316430579</c:v>
                </c:pt>
                <c:pt idx="9337" formatCode="General">
                  <c:v>-107.38443199321701</c:v>
                </c:pt>
                <c:pt idx="9338" formatCode="General">
                  <c:v>-107.407547628461</c:v>
                </c:pt>
                <c:pt idx="9339" formatCode="General">
                  <c:v>-107.430663336235</c:v>
                </c:pt>
                <c:pt idx="9340" formatCode="General">
                  <c:v>-107.453779116463</c:v>
                </c:pt>
                <c:pt idx="9341" formatCode="General">
                  <c:v>-107.476894969068</c:v>
                </c:pt>
                <c:pt idx="9342" formatCode="General">
                  <c:v>-107.500010893975</c:v>
                </c:pt>
                <c:pt idx="9343" formatCode="General">
                  <c:v>-107.52312689111</c:v>
                </c:pt>
                <c:pt idx="9344" formatCode="General">
                  <c:v>-107.54624296039501</c:v>
                </c:pt>
                <c:pt idx="9345" formatCode="General">
                  <c:v>-107.569359101758</c:v>
                </c:pt>
                <c:pt idx="9346" formatCode="General">
                  <c:v>-107.592475315123</c:v>
                </c:pt>
                <c:pt idx="9347" formatCode="General">
                  <c:v>-107.615591600415</c:v>
                </c:pt>
                <c:pt idx="9348" formatCode="General">
                  <c:v>-107.638707957561</c:v>
                </c:pt>
                <c:pt idx="9349" formatCode="General">
                  <c:v>-107.661824386487</c:v>
                </c:pt>
                <c:pt idx="9350" formatCode="General">
                  <c:v>-107.684940887119</c:v>
                </c:pt>
                <c:pt idx="9351" formatCode="General">
                  <c:v>-107.70805745938399</c:v>
                </c:pt>
                <c:pt idx="9352" formatCode="General">
                  <c:v>-107.73117410320801</c:v>
                </c:pt>
                <c:pt idx="9353" formatCode="General">
                  <c:v>-107.754290818519</c:v>
                </c:pt>
                <c:pt idx="9354" formatCode="General">
                  <c:v>-107.77740760524399</c:v>
                </c:pt>
                <c:pt idx="9355" formatCode="General">
                  <c:v>-107.80052446331101</c:v>
                </c:pt>
                <c:pt idx="9356" formatCode="General">
                  <c:v>-107.823641392647</c:v>
                </c:pt>
                <c:pt idx="9357" formatCode="General">
                  <c:v>-107.84675839318</c:v>
                </c:pt>
                <c:pt idx="9358" formatCode="General">
                  <c:v>-107.869875464835</c:v>
                </c:pt>
                <c:pt idx="9359" formatCode="General">
                  <c:v>-107.892992607536</c:v>
                </c:pt>
                <c:pt idx="9360" formatCode="General">
                  <c:v>-107.91610982120901</c:v>
                </c:pt>
                <c:pt idx="9361" formatCode="General">
                  <c:v>-107.93922710578001</c:v>
                </c:pt>
                <c:pt idx="9362" formatCode="General">
                  <c:v>-107.96234446117499</c:v>
                </c:pt>
                <c:pt idx="9363" formatCode="General">
                  <c:v>-107.985461887318</c:v>
                </c:pt>
                <c:pt idx="9364" formatCode="General">
                  <c:v>-108.00857938413699</c:v>
                </c:pt>
                <c:pt idx="9365" formatCode="General">
                  <c:v>-108.031696951557</c:v>
                </c:pt>
                <c:pt idx="9366" formatCode="General">
                  <c:v>-108.05481458950599</c:v>
                </c:pt>
                <c:pt idx="9367" formatCode="General">
                  <c:v>-108.07793229790801</c:v>
                </c:pt>
                <c:pt idx="9368" formatCode="General">
                  <c:v>-108.101050076692</c:v>
                </c:pt>
                <c:pt idx="9369" formatCode="General">
                  <c:v>-108.12416792578399</c:v>
                </c:pt>
                <c:pt idx="9370" formatCode="General">
                  <c:v>-108.14728584511199</c:v>
                </c:pt>
                <c:pt idx="9371" formatCode="General">
                  <c:v>-108.170403834601</c:v>
                </c:pt>
                <c:pt idx="9372" formatCode="General">
                  <c:v>-108.193521894181</c:v>
                </c:pt>
                <c:pt idx="9373" formatCode="General">
                  <c:v>-108.216640023774</c:v>
                </c:pt>
                <c:pt idx="9374" formatCode="General">
                  <c:v>-108.23975822330399</c:v>
                </c:pt>
                <c:pt idx="9375" formatCode="General">
                  <c:v>-108.26287649269101</c:v>
                </c:pt>
                <c:pt idx="9376" formatCode="General">
                  <c:v>-108.285994831859</c:v>
                </c:pt>
                <c:pt idx="9377" formatCode="General">
                  <c:v>-108.30911324073</c:v>
                </c:pt>
                <c:pt idx="9378" formatCode="General">
                  <c:v>-108.332231719227</c:v>
                </c:pt>
                <c:pt idx="9379" formatCode="General">
                  <c:v>-108.35535026727401</c:v>
                </c:pt>
                <c:pt idx="9380" formatCode="General">
                  <c:v>-108.37846888479601</c:v>
                </c:pt>
                <c:pt idx="9381" formatCode="General">
                  <c:v>-108.401587571715</c:v>
                </c:pt>
                <c:pt idx="9382" formatCode="General">
                  <c:v>-108.42470632795801</c:v>
                </c:pt>
                <c:pt idx="9383" formatCode="General">
                  <c:v>-108.447825153447</c:v>
                </c:pt>
                <c:pt idx="9384" formatCode="General">
                  <c:v>-108.470944048107</c:v>
                </c:pt>
                <c:pt idx="9385" formatCode="General">
                  <c:v>-108.494063011862</c:v>
                </c:pt>
                <c:pt idx="9386" formatCode="General">
                  <c:v>-108.51718204463801</c:v>
                </c:pt>
                <c:pt idx="9387" formatCode="General">
                  <c:v>-108.540301146357</c:v>
                </c:pt>
                <c:pt idx="9388" formatCode="General">
                  <c:v>-108.56342031694599</c:v>
                </c:pt>
                <c:pt idx="9389" formatCode="General">
                  <c:v>-108.586539556327</c:v>
                </c:pt>
                <c:pt idx="9390" formatCode="General">
                  <c:v>-108.609658864427</c:v>
                </c:pt>
                <c:pt idx="9391" formatCode="General">
                  <c:v>-108.63277824116901</c:v>
                </c:pt>
                <c:pt idx="9392" formatCode="General">
                  <c:v>-108.65589768647899</c:v>
                </c:pt>
                <c:pt idx="9393" formatCode="General">
                  <c:v>-108.67901720028</c:v>
                </c:pt>
                <c:pt idx="9394" formatCode="General">
                  <c:v>-108.702136782498</c:v>
                </c:pt>
                <c:pt idx="9395" formatCode="General">
                  <c:v>-108.725256433057</c:v>
                </c:pt>
                <c:pt idx="9396" formatCode="General">
                  <c:v>-108.74837615188299</c:v>
                </c:pt>
                <c:pt idx="9397" formatCode="General">
                  <c:v>-108.7714959389</c:v>
                </c:pt>
                <c:pt idx="9398" formatCode="General">
                  <c:v>-108.794615794034</c:v>
                </c:pt>
                <c:pt idx="9399" formatCode="General">
                  <c:v>-108.817735717209</c:v>
                </c:pt>
                <c:pt idx="9400" formatCode="General">
                  <c:v>-108.84085570835001</c:v>
                </c:pt>
                <c:pt idx="9401" formatCode="General">
                  <c:v>-108.863975767383</c:v>
                </c:pt>
                <c:pt idx="9402" formatCode="General">
                  <c:v>-108.887095894232</c:v>
                </c:pt>
                <c:pt idx="9403" formatCode="General">
                  <c:v>-108.910216088824</c:v>
                </c:pt>
                <c:pt idx="9404" formatCode="General">
                  <c:v>-108.933336351082</c:v>
                </c:pt>
                <c:pt idx="9405" formatCode="General">
                  <c:v>-108.956456680933</c:v>
                </c:pt>
                <c:pt idx="9406" formatCode="General">
                  <c:v>-108.97957707830101</c:v>
                </c:pt>
                <c:pt idx="9407" formatCode="General">
                  <c:v>-109.002697543113</c:v>
                </c:pt>
                <c:pt idx="9408" formatCode="General">
                  <c:v>-109.025818075294</c:v>
                </c:pt>
                <c:pt idx="9409" formatCode="General">
                  <c:v>-109.048938674768</c:v>
                </c:pt>
                <c:pt idx="9410" formatCode="General">
                  <c:v>-109.07205934146199</c:v>
                </c:pt>
                <c:pt idx="9411" formatCode="General">
                  <c:v>-109.095180075302</c:v>
                </c:pt>
                <c:pt idx="9412" formatCode="General">
                  <c:v>-109.118300876212</c:v>
                </c:pt>
                <c:pt idx="9413" formatCode="General">
                  <c:v>-109.141421744119</c:v>
                </c:pt>
                <c:pt idx="9414" formatCode="General">
                  <c:v>-109.164542678948</c:v>
                </c:pt>
                <c:pt idx="9415" formatCode="General">
                  <c:v>-109.18766368062499</c:v>
                </c:pt>
                <c:pt idx="9416" formatCode="General">
                  <c:v>-109.21078474907701</c:v>
                </c:pt>
                <c:pt idx="9417" formatCode="General">
                  <c:v>-109.23390588422799</c:v>
                </c:pt>
                <c:pt idx="9418" formatCode="General">
                  <c:v>-109.257027086005</c:v>
                </c:pt>
                <c:pt idx="9419" formatCode="General">
                  <c:v>-109.28014835433299</c:v>
                </c:pt>
                <c:pt idx="9420" formatCode="General">
                  <c:v>-109.303269689139</c:v>
                </c:pt>
                <c:pt idx="9421" formatCode="General">
                  <c:v>-109.32639109034901</c:v>
                </c:pt>
                <c:pt idx="9422" formatCode="General">
                  <c:v>-109.349512557889</c:v>
                </c:pt>
                <c:pt idx="9423" formatCode="General">
                  <c:v>-109.372634091685</c:v>
                </c:pt>
                <c:pt idx="9424" formatCode="General">
                  <c:v>-109.39575569166399</c:v>
                </c:pt>
                <c:pt idx="9425" formatCode="General">
                  <c:v>-109.41887735775001</c:v>
                </c:pt>
                <c:pt idx="9426" formatCode="General">
                  <c:v>-109.441999089872</c:v>
                </c:pt>
                <c:pt idx="9427" formatCode="General">
                  <c:v>-109.465120887955</c:v>
                </c:pt>
                <c:pt idx="9428" formatCode="General">
                  <c:v>-109.48824275192599</c:v>
                </c:pt>
                <c:pt idx="9429" formatCode="General">
                  <c:v>-109.51136468171001</c:v>
                </c:pt>
                <c:pt idx="9430" formatCode="General">
                  <c:v>-109.53448667723499</c:v>
                </c:pt>
                <c:pt idx="9431" formatCode="General">
                  <c:v>-109.557608738428</c:v>
                </c:pt>
                <c:pt idx="9432" formatCode="General">
                  <c:v>-109.58073086521399</c:v>
                </c:pt>
                <c:pt idx="9433" formatCode="General">
                  <c:v>-109.60385305752</c:v>
                </c:pt>
                <c:pt idx="9434" formatCode="General">
                  <c:v>-109.626975315274</c:v>
                </c:pt>
                <c:pt idx="9435" formatCode="General">
                  <c:v>-109.65009763840099</c:v>
                </c:pt>
                <c:pt idx="9436" formatCode="General">
                  <c:v>-109.673220026829</c:v>
                </c:pt>
                <c:pt idx="9437" formatCode="General">
                  <c:v>-109.69634248048401</c:v>
                </c:pt>
                <c:pt idx="9438" formatCode="General">
                  <c:v>-109.719464999294</c:v>
                </c:pt>
                <c:pt idx="9439" formatCode="General">
                  <c:v>-109.742587583184</c:v>
                </c:pt>
                <c:pt idx="9440" formatCode="General">
                  <c:v>-109.76571023208299</c:v>
                </c:pt>
                <c:pt idx="9441" formatCode="General">
                  <c:v>-109.788832945918</c:v>
                </c:pt>
                <c:pt idx="9442" formatCode="General">
                  <c:v>-109.81195572461399</c:v>
                </c:pt>
                <c:pt idx="9443" formatCode="General">
                  <c:v>-109.835078568105</c:v>
                </c:pt>
                <c:pt idx="9444" formatCode="General">
                  <c:v>-109.85820147632801</c:v>
                </c:pt>
                <c:pt idx="9445" formatCode="General">
                  <c:v>-109.881324449224</c:v>
                </c:pt>
                <c:pt idx="9446" formatCode="General">
                  <c:v>-109.90444748673001</c:v>
                </c:pt>
                <c:pt idx="9447" formatCode="General">
                  <c:v>-109.92757058878</c:v>
                </c:pt>
                <c:pt idx="9448" formatCode="General">
                  <c:v>-109.95069375530601</c:v>
                </c:pt>
                <c:pt idx="9449" formatCode="General">
                  <c:v>-109.97381698623801</c:v>
                </c:pt>
                <c:pt idx="9450" formatCode="General">
                  <c:v>-109.99694028150699</c:v>
                </c:pt>
                <c:pt idx="9451" formatCode="General">
                  <c:v>-110.020063641043</c:v>
                </c:pt>
                <c:pt idx="9452" formatCode="General">
                  <c:v>-110.043187064778</c:v>
                </c:pt>
                <c:pt idx="9453" formatCode="General">
                  <c:v>-110.066310552643</c:v>
                </c:pt>
                <c:pt idx="9454" formatCode="General">
                  <c:v>-110.08943410456899</c:v>
                </c:pt>
                <c:pt idx="9455" formatCode="General">
                  <c:v>-110.11255772048899</c:v>
                </c:pt>
                <c:pt idx="9456" formatCode="General">
                  <c:v>-110.135681400333</c:v>
                </c:pt>
                <c:pt idx="9457" formatCode="General">
                  <c:v>-110.158805144033</c:v>
                </c:pt>
                <c:pt idx="9458" formatCode="General">
                  <c:v>-110.181928951522</c:v>
                </c:pt>
                <c:pt idx="9459" formatCode="General">
                  <c:v>-110.205052822732</c:v>
                </c:pt>
                <c:pt idx="9460" formatCode="General">
                  <c:v>-110.228176757594</c:v>
                </c:pt>
                <c:pt idx="9461" formatCode="General">
                  <c:v>-110.25130075604</c:v>
                </c:pt>
                <c:pt idx="9462" formatCode="General">
                  <c:v>-110.27442481800399</c:v>
                </c:pt>
                <c:pt idx="9463" formatCode="General">
                  <c:v>-110.29754894341499</c:v>
                </c:pt>
                <c:pt idx="9464" formatCode="General">
                  <c:v>-110.320673132208</c:v>
                </c:pt>
                <c:pt idx="9465" formatCode="General">
                  <c:v>-110.343797384314</c:v>
                </c:pt>
                <c:pt idx="9466" formatCode="General">
                  <c:v>-110.366921699665</c:v>
                </c:pt>
                <c:pt idx="9467" formatCode="General">
                  <c:v>-110.390046078194</c:v>
                </c:pt>
                <c:pt idx="9468" formatCode="General">
                  <c:v>-110.413170519833</c:v>
                </c:pt>
                <c:pt idx="9469" formatCode="General">
                  <c:v>-110.436295024514</c:v>
                </c:pt>
                <c:pt idx="9470" formatCode="General">
                  <c:v>-110.45941959216999</c:v>
                </c:pt>
                <c:pt idx="9471" formatCode="General">
                  <c:v>-110.48254422273401</c:v>
                </c:pt>
                <c:pt idx="9472" formatCode="General">
                  <c:v>-110.50566891613801</c:v>
                </c:pt>
                <c:pt idx="9473" formatCode="General">
                  <c:v>-110.528793672315</c:v>
                </c:pt>
                <c:pt idx="9474" formatCode="General">
                  <c:v>-110.551918491197</c:v>
                </c:pt>
                <c:pt idx="9475" formatCode="General">
                  <c:v>-110.575043372717</c:v>
                </c:pt>
                <c:pt idx="9476" formatCode="General">
                  <c:v>-110.598168316807</c:v>
                </c:pt>
                <c:pt idx="9477" formatCode="General">
                  <c:v>-110.621293323402</c:v>
                </c:pt>
                <c:pt idx="9478" formatCode="General">
                  <c:v>-110.644418392433</c:v>
                </c:pt>
                <c:pt idx="9479" formatCode="General">
                  <c:v>-110.667543523834</c:v>
                </c:pt>
                <c:pt idx="9480" formatCode="General">
                  <c:v>-110.690668717536</c:v>
                </c:pt>
                <c:pt idx="9481" formatCode="General">
                  <c:v>-110.71379397347501</c:v>
                </c:pt>
                <c:pt idx="9482" formatCode="General">
                  <c:v>-110.736919291582</c:v>
                </c:pt>
                <c:pt idx="9483" formatCode="General">
                  <c:v>-110.76004467179</c:v>
                </c:pt>
                <c:pt idx="9484" formatCode="General">
                  <c:v>-110.783170114033</c:v>
                </c:pt>
                <c:pt idx="9485" formatCode="General">
                  <c:v>-110.80629561824399</c:v>
                </c:pt>
                <c:pt idx="9486" formatCode="General">
                  <c:v>-110.829421184357</c:v>
                </c:pt>
                <c:pt idx="9487" formatCode="General">
                  <c:v>-110.852546812303</c:v>
                </c:pt>
                <c:pt idx="9488" formatCode="General">
                  <c:v>-110.87567250201801</c:v>
                </c:pt>
                <c:pt idx="9489" formatCode="General">
                  <c:v>-110.89879825343399</c:v>
                </c:pt>
                <c:pt idx="9490" formatCode="General">
                  <c:v>-110.921924066485</c:v>
                </c:pt>
                <c:pt idx="9491" formatCode="General">
                  <c:v>-110.945049941104</c:v>
                </c:pt>
                <c:pt idx="9492" formatCode="General">
                  <c:v>-110.96817587722499</c:v>
                </c:pt>
                <c:pt idx="9493" formatCode="General">
                  <c:v>-110.991301874781</c:v>
                </c:pt>
                <c:pt idx="9494" formatCode="General">
                  <c:v>-111.014427933706</c:v>
                </c:pt>
                <c:pt idx="9495" formatCode="General">
                  <c:v>-111.037554053934</c:v>
                </c:pt>
                <c:pt idx="9496" formatCode="General">
                  <c:v>-111.060680235399</c:v>
                </c:pt>
                <c:pt idx="9497" formatCode="General">
                  <c:v>-111.08380647803401</c:v>
                </c:pt>
                <c:pt idx="9498" formatCode="General">
                  <c:v>-111.106932781773</c:v>
                </c:pt>
                <c:pt idx="9499" formatCode="General">
                  <c:v>-111.13005914655</c:v>
                </c:pt>
                <c:pt idx="9500" formatCode="General">
                  <c:v>-111.15318557229899</c:v>
                </c:pt>
                <c:pt idx="9501" formatCode="General">
                  <c:v>-111.176312058954</c:v>
                </c:pt>
                <c:pt idx="9502" formatCode="General">
                  <c:v>-111.19943860644899</c:v>
                </c:pt>
                <c:pt idx="9503" formatCode="General">
                  <c:v>-111.222565214718</c:v>
                </c:pt>
                <c:pt idx="9504" formatCode="General">
                  <c:v>-111.245691883696</c:v>
                </c:pt>
                <c:pt idx="9505" formatCode="General">
                  <c:v>-111.268818613316</c:v>
                </c:pt>
                <c:pt idx="9506" formatCode="General">
                  <c:v>-111.291945403513</c:v>
                </c:pt>
                <c:pt idx="9507" formatCode="General">
                  <c:v>-111.31507225422</c:v>
                </c:pt>
                <c:pt idx="9508" formatCode="General">
                  <c:v>-111.338199165373</c:v>
                </c:pt>
                <c:pt idx="9509" formatCode="General">
                  <c:v>-111.361326136906</c:v>
                </c:pt>
                <c:pt idx="9510" formatCode="General">
                  <c:v>-111.384453168753</c:v>
                </c:pt>
                <c:pt idx="9511" formatCode="General">
                  <c:v>-111.40758026084799</c:v>
                </c:pt>
                <c:pt idx="9512" formatCode="General">
                  <c:v>-111.430707413127</c:v>
                </c:pt>
                <c:pt idx="9513" formatCode="General">
                  <c:v>-111.453834625525</c:v>
                </c:pt>
                <c:pt idx="9514" formatCode="General">
                  <c:v>-111.476961897981</c:v>
                </c:pt>
                <c:pt idx="9515" formatCode="General">
                  <c:v>-111.500089230431</c:v>
                </c:pt>
                <c:pt idx="9516" formatCode="General">
                  <c:v>-111.523216622814</c:v>
                </c:pt>
                <c:pt idx="9517" formatCode="General">
                  <c:v>-111.54634407506801</c:v>
                </c:pt>
                <c:pt idx="9518" formatCode="General">
                  <c:v>-111.569471587132</c:v>
                </c:pt>
                <c:pt idx="9519" formatCode="General">
                  <c:v>-111.592599158944</c:v>
                </c:pt>
                <c:pt idx="9520" formatCode="General">
                  <c:v>-111.615726790442</c:v>
                </c:pt>
                <c:pt idx="9521" formatCode="General">
                  <c:v>-111.63885448156501</c:v>
                </c:pt>
                <c:pt idx="9522" formatCode="General">
                  <c:v>-111.661982232252</c:v>
                </c:pt>
                <c:pt idx="9523" formatCode="General">
                  <c:v>-111.68511004244201</c:v>
                </c:pt>
                <c:pt idx="9524" formatCode="General">
                  <c:v>-111.708237912074</c:v>
                </c:pt>
                <c:pt idx="9525" formatCode="General">
                  <c:v>-111.73136584108801</c:v>
                </c:pt>
                <c:pt idx="9526" formatCode="General">
                  <c:v>-111.754493829423</c:v>
                </c:pt>
                <c:pt idx="9527" formatCode="General">
                  <c:v>-111.777621877019</c:v>
                </c:pt>
                <c:pt idx="9528" formatCode="General">
                  <c:v>-111.800749983815</c:v>
                </c:pt>
                <c:pt idx="9529" formatCode="General">
                  <c:v>-111.823878149751</c:v>
                </c:pt>
                <c:pt idx="9530" formatCode="General">
                  <c:v>-111.84700637476701</c:v>
                </c:pt>
                <c:pt idx="9531" formatCode="General">
                  <c:v>-111.87013465880401</c:v>
                </c:pt>
                <c:pt idx="9532" formatCode="General">
                  <c:v>-111.893263001802</c:v>
                </c:pt>
                <c:pt idx="9533" formatCode="General">
                  <c:v>-111.91639140370199</c:v>
                </c:pt>
                <c:pt idx="9534" formatCode="General">
                  <c:v>-111.939519864443</c:v>
                </c:pt>
                <c:pt idx="9535" formatCode="General">
                  <c:v>-111.96264838396699</c:v>
                </c:pt>
                <c:pt idx="9536" formatCode="General">
                  <c:v>-111.985776962215</c:v>
                </c:pt>
                <c:pt idx="9537" formatCode="General">
                  <c:v>-112.008905599128</c:v>
                </c:pt>
                <c:pt idx="9538" formatCode="General">
                  <c:v>-112.032034294648</c:v>
                </c:pt>
                <c:pt idx="9539" formatCode="General">
                  <c:v>-112.05516304871399</c:v>
                </c:pt>
                <c:pt idx="9540" formatCode="General">
                  <c:v>-112.07829186127</c:v>
                </c:pt>
                <c:pt idx="9541" formatCode="General">
                  <c:v>-112.101420732257</c:v>
                </c:pt>
                <c:pt idx="9542" formatCode="General">
                  <c:v>-112.124549661616</c:v>
                </c:pt>
                <c:pt idx="9543" formatCode="General">
                  <c:v>-112.14767864928901</c:v>
                </c:pt>
                <c:pt idx="9544" formatCode="General">
                  <c:v>-112.17080769522001</c:v>
                </c:pt>
                <c:pt idx="9545" formatCode="General">
                  <c:v>-112.193936799349</c:v>
                </c:pt>
                <c:pt idx="9546" formatCode="General">
                  <c:v>-112.21706596161999</c:v>
                </c:pt>
                <c:pt idx="9547" formatCode="General">
                  <c:v>-112.240195181975</c:v>
                </c:pt>
                <c:pt idx="9548" formatCode="General">
                  <c:v>-112.263324460356</c:v>
                </c:pt>
                <c:pt idx="9549" formatCode="General">
                  <c:v>-112.28645379670699</c:v>
                </c:pt>
                <c:pt idx="9550" formatCode="General">
                  <c:v>-112.309583190971</c:v>
                </c:pt>
                <c:pt idx="9551" formatCode="General">
                  <c:v>-112.33271264309001</c:v>
                </c:pt>
                <c:pt idx="9552" formatCode="General">
                  <c:v>-112.35584215300899</c:v>
                </c:pt>
                <c:pt idx="9553" formatCode="General">
                  <c:v>-112.37897172066999</c:v>
                </c:pt>
                <c:pt idx="9554" formatCode="General">
                  <c:v>-112.40210134601701</c:v>
                </c:pt>
                <c:pt idx="9555" formatCode="General">
                  <c:v>-112.42523102899401</c:v>
                </c:pt>
                <c:pt idx="9556" formatCode="General">
                  <c:v>-112.448360769545</c:v>
                </c:pt>
                <c:pt idx="9557" formatCode="General">
                  <c:v>-112.471490567613</c:v>
                </c:pt>
                <c:pt idx="9558" formatCode="General">
                  <c:v>-112.494620423144</c:v>
                </c:pt>
                <c:pt idx="9559" formatCode="General">
                  <c:v>-112.517750336078</c:v>
                </c:pt>
                <c:pt idx="9560" formatCode="General">
                  <c:v>-112.540880306357</c:v>
                </c:pt>
                <c:pt idx="9561" formatCode="General">
                  <c:v>-112.564010333919</c:v>
                </c:pt>
                <c:pt idx="9562" formatCode="General">
                  <c:v>-112.587140418704</c:v>
                </c:pt>
                <c:pt idx="9563" formatCode="General">
                  <c:v>-112.61027056065301</c:v>
                </c:pt>
                <c:pt idx="9564" formatCode="General">
                  <c:v>-112.633400759705</c:v>
                </c:pt>
                <c:pt idx="9565" formatCode="General">
                  <c:v>-112.65653101580099</c:v>
                </c:pt>
                <c:pt idx="9566" formatCode="General">
                  <c:v>-112.67966132888</c:v>
                </c:pt>
                <c:pt idx="9567" formatCode="General">
                  <c:v>-112.702791698883</c:v>
                </c:pt>
                <c:pt idx="9568" formatCode="General">
                  <c:v>-112.725922125751</c:v>
                </c:pt>
                <c:pt idx="9569" formatCode="General">
                  <c:v>-112.74905260942199</c:v>
                </c:pt>
                <c:pt idx="9570" formatCode="General">
                  <c:v>-112.772183149838</c:v>
                </c:pt>
                <c:pt idx="9571" formatCode="General">
                  <c:v>-112.79531374694</c:v>
                </c:pt>
                <c:pt idx="9572" formatCode="General">
                  <c:v>-112.818444400667</c:v>
                </c:pt>
                <c:pt idx="9573" formatCode="General">
                  <c:v>-112.84157511095999</c:v>
                </c:pt>
                <c:pt idx="9574" formatCode="General">
                  <c:v>-112.86470587776</c:v>
                </c:pt>
                <c:pt idx="9575" formatCode="General">
                  <c:v>-112.887836701007</c:v>
                </c:pt>
                <c:pt idx="9576" formatCode="General">
                  <c:v>-112.910967580643</c:v>
                </c:pt>
                <c:pt idx="9577" formatCode="General">
                  <c:v>-112.934098516608</c:v>
                </c:pt>
                <c:pt idx="9578" formatCode="General">
                  <c:v>-112.957229508842</c:v>
                </c:pt>
                <c:pt idx="9579" formatCode="General">
                  <c:v>-112.98036055728799</c:v>
                </c:pt>
                <c:pt idx="9580" formatCode="General">
                  <c:v>-113.00349166188499</c:v>
                </c:pt>
                <c:pt idx="9581" formatCode="General">
                  <c:v>-113.02662282257501</c:v>
                </c:pt>
                <c:pt idx="9582" formatCode="General">
                  <c:v>-113.0497540393</c:v>
                </c:pt>
                <c:pt idx="9583" formatCode="General">
                  <c:v>-113.072885311999</c:v>
                </c:pt>
                <c:pt idx="9584" formatCode="General">
                  <c:v>-113.09601664061501</c:v>
                </c:pt>
                <c:pt idx="9585" formatCode="General">
                  <c:v>-113.11914802508799</c:v>
                </c:pt>
                <c:pt idx="9586" formatCode="General">
                  <c:v>-113.142279465361</c:v>
                </c:pt>
                <c:pt idx="9587" formatCode="General">
                  <c:v>-113.16541096137399</c:v>
                </c:pt>
                <c:pt idx="9588" formatCode="General">
                  <c:v>-113.188542513069</c:v>
                </c:pt>
                <c:pt idx="9589" formatCode="General">
                  <c:v>-113.211674120387</c:v>
                </c:pt>
                <c:pt idx="9590" formatCode="General">
                  <c:v>-113.234805783269</c:v>
                </c:pt>
                <c:pt idx="9591" formatCode="General">
                  <c:v>-113.257937501653</c:v>
                </c:pt>
                <c:pt idx="9592" formatCode="General">
                  <c:v>-113.281069275473</c:v>
                </c:pt>
                <c:pt idx="9593" formatCode="General">
                  <c:v>-113.30420110466601</c:v>
                </c:pt>
                <c:pt idx="9594" formatCode="General">
                  <c:v>-113.32733298917</c:v>
                </c:pt>
                <c:pt idx="9595" formatCode="General">
                  <c:v>-113.350464928919</c:v>
                </c:pt>
                <c:pt idx="9596" formatCode="General">
                  <c:v>-113.373596923851</c:v>
                </c:pt>
                <c:pt idx="9597" formatCode="General">
                  <c:v>-113.396728973903</c:v>
                </c:pt>
                <c:pt idx="9598" formatCode="General">
                  <c:v>-113.419861079011</c:v>
                </c:pt>
                <c:pt idx="9599" formatCode="General">
                  <c:v>-113.442993239112</c:v>
                </c:pt>
                <c:pt idx="9600" formatCode="General">
                  <c:v>-113.46612545414401</c:v>
                </c:pt>
                <c:pt idx="9601" formatCode="General">
                  <c:v>-113.489257724043</c:v>
                </c:pt>
                <c:pt idx="9602" formatCode="General">
                  <c:v>-113.51239004874699</c:v>
                </c:pt>
                <c:pt idx="9603" formatCode="General">
                  <c:v>-113.535522428194</c:v>
                </c:pt>
                <c:pt idx="9604" formatCode="General">
                  <c:v>-113.55865486232</c:v>
                </c:pt>
                <c:pt idx="9605" formatCode="General">
                  <c:v>-113.58178735106399</c:v>
                </c:pt>
                <c:pt idx="9606" formatCode="General">
                  <c:v>-113.60491989436299</c:v>
                </c:pt>
                <c:pt idx="9607" formatCode="General">
                  <c:v>-113.62805249215501</c:v>
                </c:pt>
                <c:pt idx="9608" formatCode="General">
                  <c:v>-113.651185144379</c:v>
                </c:pt>
                <c:pt idx="9609" formatCode="General">
                  <c:v>-113.674317850972</c:v>
                </c:pt>
                <c:pt idx="9610" formatCode="General">
                  <c:v>-113.697450611872</c:v>
                </c:pt>
                <c:pt idx="9611" formatCode="General">
                  <c:v>-113.720583427018</c:v>
                </c:pt>
                <c:pt idx="9612" formatCode="General">
                  <c:v>-113.74371629634901</c:v>
                </c:pt>
                <c:pt idx="9613" formatCode="General">
                  <c:v>-113.76684921980301</c:v>
                </c:pt>
                <c:pt idx="9614" formatCode="General">
                  <c:v>-113.789982197318</c:v>
                </c:pt>
                <c:pt idx="9615" formatCode="General">
                  <c:v>-113.81311522883399</c:v>
                </c:pt>
                <c:pt idx="9616" formatCode="General">
                  <c:v>-113.83624831428899</c:v>
                </c:pt>
                <c:pt idx="9617" formatCode="General">
                  <c:v>-113.85938145362201</c:v>
                </c:pt>
                <c:pt idx="9618" formatCode="General">
                  <c:v>-113.882514646774</c:v>
                </c:pt>
                <c:pt idx="9619" formatCode="General">
                  <c:v>-113.905647893682</c:v>
                </c:pt>
                <c:pt idx="9620" formatCode="General">
                  <c:v>-113.928781194286</c:v>
                </c:pt>
                <c:pt idx="9621" formatCode="General">
                  <c:v>-113.951914548527</c:v>
                </c:pt>
                <c:pt idx="9622" formatCode="General">
                  <c:v>-113.975047956342</c:v>
                </c:pt>
                <c:pt idx="9623" formatCode="General">
                  <c:v>-113.998181417673</c:v>
                </c:pt>
                <c:pt idx="9624" formatCode="General">
                  <c:v>-114.02131493245901</c:v>
                </c:pt>
                <c:pt idx="9625" formatCode="General">
                  <c:v>-114.04444850064</c:v>
                </c:pt>
                <c:pt idx="9626" formatCode="General">
                  <c:v>-114.06758212215701</c:v>
                </c:pt>
                <c:pt idx="9627" formatCode="General">
                  <c:v>-114.090715796948</c:v>
                </c:pt>
                <c:pt idx="9628" formatCode="General">
                  <c:v>-114.113849524956</c:v>
                </c:pt>
                <c:pt idx="9629" formatCode="General">
                  <c:v>-114.13698330613001</c:v>
                </c:pt>
                <c:pt idx="9630" formatCode="General">
                  <c:v>-114.160117140423</c:v>
                </c:pt>
                <c:pt idx="9631" formatCode="General">
                  <c:v>-114.18325102779001</c:v>
                </c:pt>
                <c:pt idx="9632" formatCode="General">
                  <c:v>-114.206384968183</c:v>
                </c:pt>
                <c:pt idx="9633" formatCode="General">
                  <c:v>-114.229518961558</c:v>
                </c:pt>
                <c:pt idx="9634" formatCode="General">
                  <c:v>-114.25265300786801</c:v>
                </c:pt>
                <c:pt idx="9635" formatCode="General">
                  <c:v>-114.275787107067</c:v>
                </c:pt>
                <c:pt idx="9636" formatCode="General">
                  <c:v>-114.298921259111</c:v>
                </c:pt>
                <c:pt idx="9637" formatCode="General">
                  <c:v>-114.322055463952</c:v>
                </c:pt>
                <c:pt idx="9638" formatCode="General">
                  <c:v>-114.345189721545</c:v>
                </c:pt>
                <c:pt idx="9639" formatCode="General">
                  <c:v>-114.36832403184501</c:v>
                </c:pt>
                <c:pt idx="9640" formatCode="General">
                  <c:v>-114.391458394807</c:v>
                </c:pt>
                <c:pt idx="9641" formatCode="General">
                  <c:v>-114.414592810385</c:v>
                </c:pt>
                <c:pt idx="9642" formatCode="General">
                  <c:v>-114.437727278534</c:v>
                </c:pt>
                <c:pt idx="9643" formatCode="General">
                  <c:v>-114.460861799209</c:v>
                </c:pt>
                <c:pt idx="9644" formatCode="General">
                  <c:v>-114.483996372364</c:v>
                </c:pt>
                <c:pt idx="9645" formatCode="General">
                  <c:v>-114.507130997955</c:v>
                </c:pt>
                <c:pt idx="9646" formatCode="General">
                  <c:v>-114.530265675937</c:v>
                </c:pt>
                <c:pt idx="9647" formatCode="General">
                  <c:v>-114.553400406264</c:v>
                </c:pt>
                <c:pt idx="9648" formatCode="General">
                  <c:v>-114.576535188893</c:v>
                </c:pt>
                <c:pt idx="9649" formatCode="General">
                  <c:v>-114.599670023778</c:v>
                </c:pt>
                <c:pt idx="9650" formatCode="General">
                  <c:v>-114.622804910875</c:v>
                </c:pt>
                <c:pt idx="9651" formatCode="General">
                  <c:v>-114.645939850139</c:v>
                </c:pt>
                <c:pt idx="9652" formatCode="General">
                  <c:v>-114.669074841526</c:v>
                </c:pt>
                <c:pt idx="9653" formatCode="General">
                  <c:v>-114.692209884992</c:v>
                </c:pt>
                <c:pt idx="9654" formatCode="General">
                  <c:v>-114.71534498049201</c:v>
                </c:pt>
                <c:pt idx="9655" formatCode="General">
                  <c:v>-114.738480127982</c:v>
                </c:pt>
                <c:pt idx="9656" formatCode="General">
                  <c:v>-114.761615327418</c:v>
                </c:pt>
                <c:pt idx="9657" formatCode="General">
                  <c:v>-114.784750578756</c:v>
                </c:pt>
                <c:pt idx="9658" formatCode="General">
                  <c:v>-114.807885881952</c:v>
                </c:pt>
                <c:pt idx="9659" formatCode="General">
                  <c:v>-114.831021236962</c:v>
                </c:pt>
                <c:pt idx="9660" formatCode="General">
                  <c:v>-114.85415664374</c:v>
                </c:pt>
                <c:pt idx="9661" formatCode="General">
                  <c:v>-114.877292102241</c:v>
                </c:pt>
                <c:pt idx="9662" formatCode="General">
                  <c:v>-114.900427612418</c:v>
                </c:pt>
                <c:pt idx="9663" formatCode="General">
                  <c:v>-114.923563174227</c:v>
                </c:pt>
                <c:pt idx="9664" formatCode="General">
                  <c:v>-114.946698787622</c:v>
                </c:pt>
                <c:pt idx="9665" formatCode="General">
                  <c:v>-114.969834452557</c:v>
                </c:pt>
                <c:pt idx="9666" formatCode="General">
                  <c:v>-114.99297016898799</c:v>
                </c:pt>
                <c:pt idx="9667" formatCode="General">
                  <c:v>-115.01610593687001</c:v>
                </c:pt>
                <c:pt idx="9668" formatCode="General">
                  <c:v>-115.039241756156</c:v>
                </c:pt>
                <c:pt idx="9669" formatCode="General">
                  <c:v>-115.062377626803</c:v>
                </c:pt>
                <c:pt idx="9670" formatCode="General">
                  <c:v>-115.085513548764</c:v>
                </c:pt>
                <c:pt idx="9671" formatCode="General">
                  <c:v>-115.108649521996</c:v>
                </c:pt>
                <c:pt idx="9672" formatCode="General">
                  <c:v>-115.131785546453</c:v>
                </c:pt>
                <c:pt idx="9673" formatCode="General">
                  <c:v>-115.154921622091</c:v>
                </c:pt>
                <c:pt idx="9674" formatCode="General">
                  <c:v>-115.178057748865</c:v>
                </c:pt>
                <c:pt idx="9675" formatCode="General">
                  <c:v>-115.20119392673</c:v>
                </c:pt>
                <c:pt idx="9676" formatCode="General">
                  <c:v>-115.224330155641</c:v>
                </c:pt>
                <c:pt idx="9677" formatCode="General">
                  <c:v>-115.247466435555</c:v>
                </c:pt>
                <c:pt idx="9678" formatCode="General">
                  <c:v>-115.270602766427</c:v>
                </c:pt>
                <c:pt idx="9679" formatCode="General">
                  <c:v>-115.293739148212</c:v>
                </c:pt>
                <c:pt idx="9680" formatCode="General">
                  <c:v>-115.31687558086701</c:v>
                </c:pt>
                <c:pt idx="9681" formatCode="General">
                  <c:v>-115.34001206434699</c:v>
                </c:pt>
                <c:pt idx="9682" formatCode="General">
                  <c:v>-115.36314859860801</c:v>
                </c:pt>
                <c:pt idx="9683" formatCode="General">
                  <c:v>-115.386285183605</c:v>
                </c:pt>
                <c:pt idx="9684" formatCode="General">
                  <c:v>-115.409421819296</c:v>
                </c:pt>
                <c:pt idx="9685" formatCode="General">
                  <c:v>-115.432558505635</c:v>
                </c:pt>
                <c:pt idx="9686" formatCode="General">
                  <c:v>-115.45569524258001</c:v>
                </c:pt>
                <c:pt idx="9687" formatCode="General">
                  <c:v>-115.47883203008701</c:v>
                </c:pt>
                <c:pt idx="9688" formatCode="General">
                  <c:v>-115.50196886811101</c:v>
                </c:pt>
                <c:pt idx="9689" formatCode="General">
                  <c:v>-115.52510575660899</c:v>
                </c:pt>
                <c:pt idx="9690" formatCode="General">
                  <c:v>-115.548242695537</c:v>
                </c:pt>
                <c:pt idx="9691" formatCode="General">
                  <c:v>-115.571379684853</c:v>
                </c:pt>
                <c:pt idx="9692" formatCode="General">
                  <c:v>-115.594516724513</c:v>
                </c:pt>
                <c:pt idx="9693" formatCode="General">
                  <c:v>-115.617653814473</c:v>
                </c:pt>
                <c:pt idx="9694" formatCode="General">
                  <c:v>-115.64079095469</c:v>
                </c:pt>
                <c:pt idx="9695" formatCode="General">
                  <c:v>-115.66392814512101</c:v>
                </c:pt>
                <c:pt idx="9696" formatCode="General">
                  <c:v>-115.687065385723</c:v>
                </c:pt>
                <c:pt idx="9697" formatCode="General">
                  <c:v>-115.710202676452</c:v>
                </c:pt>
                <c:pt idx="9698" formatCode="General">
                  <c:v>-115.733340017266</c:v>
                </c:pt>
                <c:pt idx="9699" formatCode="General">
                  <c:v>-115.756477408123</c:v>
                </c:pt>
                <c:pt idx="9700" formatCode="General">
                  <c:v>-115.779614848978</c:v>
                </c:pt>
                <c:pt idx="9701" formatCode="General">
                  <c:v>-115.80275233979</c:v>
                </c:pt>
                <c:pt idx="9702" formatCode="General">
                  <c:v>-115.82588988051501</c:v>
                </c:pt>
                <c:pt idx="9703" formatCode="General">
                  <c:v>-115.849027471111</c:v>
                </c:pt>
                <c:pt idx="9704" formatCode="General">
                  <c:v>-115.872165111535</c:v>
                </c:pt>
                <c:pt idx="9705" formatCode="General">
                  <c:v>-115.895302801746</c:v>
                </c:pt>
                <c:pt idx="9706" formatCode="General">
                  <c:v>-115.91844054169999</c:v>
                </c:pt>
                <c:pt idx="9707" formatCode="General">
                  <c:v>-115.941578331355</c:v>
                </c:pt>
                <c:pt idx="9708" formatCode="General">
                  <c:v>-115.964716170663</c:v>
                </c:pt>
                <c:pt idx="9709" formatCode="General">
                  <c:v>-115.987854059567</c:v>
                </c:pt>
                <c:pt idx="9710" formatCode="General">
                  <c:v>-116.01099199801</c:v>
                </c:pt>
                <c:pt idx="9711" formatCode="General">
                  <c:v>-116.034129985935</c:v>
                </c:pt>
                <c:pt idx="9712" formatCode="General">
                  <c:v>-116.057268023285</c:v>
                </c:pt>
                <c:pt idx="9713" formatCode="General">
                  <c:v>-116.080406110002</c:v>
                </c:pt>
                <c:pt idx="9714" formatCode="General">
                  <c:v>-116.103544246029</c:v>
                </c:pt>
                <c:pt idx="9715" formatCode="General">
                  <c:v>-116.12668243130901</c:v>
                </c:pt>
                <c:pt idx="9716" formatCode="General">
                  <c:v>-116.149820665783</c:v>
                </c:pt>
                <c:pt idx="9717" formatCode="General">
                  <c:v>-116.172958949394</c:v>
                </c:pt>
                <c:pt idx="9718" formatCode="General">
                  <c:v>-116.196097282084</c:v>
                </c:pt>
                <c:pt idx="9719" formatCode="General">
                  <c:v>-116.219235663796</c:v>
                </c:pt>
                <c:pt idx="9720" formatCode="General">
                  <c:v>-116.24237409446999</c:v>
                </c:pt>
                <c:pt idx="9721" formatCode="General">
                  <c:v>-116.265512574049</c:v>
                </c:pt>
                <c:pt idx="9722" formatCode="General">
                  <c:v>-116.28865110247401</c:v>
                </c:pt>
                <c:pt idx="9723" formatCode="General">
                  <c:v>-116.311789679687</c:v>
                </c:pt>
                <c:pt idx="9724" formatCode="General">
                  <c:v>-116.33492830562901</c:v>
                </c:pt>
                <c:pt idx="9725" formatCode="General">
                  <c:v>-116.358066980242</c:v>
                </c:pt>
                <c:pt idx="9726" formatCode="General">
                  <c:v>-116.381205703467</c:v>
                </c:pt>
                <c:pt idx="9727" formatCode="General">
                  <c:v>-116.404344475244</c:v>
                </c:pt>
                <c:pt idx="9728" formatCode="General">
                  <c:v>-116.427483295516</c:v>
                </c:pt>
                <c:pt idx="9729" formatCode="General">
                  <c:v>-116.450622164222</c:v>
                </c:pt>
                <c:pt idx="9730" formatCode="General">
                  <c:v>-116.473761081303</c:v>
                </c:pt>
                <c:pt idx="9731" formatCode="General">
                  <c:v>-116.496900046701</c:v>
                </c:pt>
                <c:pt idx="9732" formatCode="General">
                  <c:v>-116.520039060355</c:v>
                </c:pt>
                <c:pt idx="9733" formatCode="General">
                  <c:v>-116.543178122206</c:v>
                </c:pt>
                <c:pt idx="9734" formatCode="General">
                  <c:v>-116.566317232195</c:v>
                </c:pt>
                <c:pt idx="9735" formatCode="General">
                  <c:v>-116.58945639026</c:v>
                </c:pt>
                <c:pt idx="9736" formatCode="General">
                  <c:v>-116.61259559634399</c:v>
                </c:pt>
                <c:pt idx="9737" formatCode="General">
                  <c:v>-116.635734850384</c:v>
                </c:pt>
                <c:pt idx="9738" formatCode="General">
                  <c:v>-116.65887415232299</c:v>
                </c:pt>
                <c:pt idx="9739" formatCode="General">
                  <c:v>-116.682013502098</c:v>
                </c:pt>
                <c:pt idx="9740" formatCode="General">
                  <c:v>-116.70515289964899</c:v>
                </c:pt>
                <c:pt idx="9741" formatCode="General">
                  <c:v>-116.72829234491699</c:v>
                </c:pt>
                <c:pt idx="9742" formatCode="General">
                  <c:v>-116.75143183784</c:v>
                </c:pt>
                <c:pt idx="9743" formatCode="General">
                  <c:v>-116.774571378358</c:v>
                </c:pt>
                <c:pt idx="9744" formatCode="General">
                  <c:v>-116.79771096640999</c:v>
                </c:pt>
                <c:pt idx="9745" formatCode="General">
                  <c:v>-116.82085060193501</c:v>
                </c:pt>
                <c:pt idx="9746" formatCode="General">
                  <c:v>-116.843990284871</c:v>
                </c:pt>
                <c:pt idx="9747" formatCode="General">
                  <c:v>-116.86713001515901</c:v>
                </c:pt>
                <c:pt idx="9748" formatCode="General">
                  <c:v>-116.89026979273601</c:v>
                </c:pt>
                <c:pt idx="9749" formatCode="General">
                  <c:v>-116.91340961754</c:v>
                </c:pt>
                <c:pt idx="9750" formatCode="General">
                  <c:v>-116.93654948951099</c:v>
                </c:pt>
                <c:pt idx="9751" formatCode="General">
                  <c:v>-116.959689408587</c:v>
                </c:pt>
                <c:pt idx="9752" formatCode="General">
                  <c:v>-116.98282937470699</c:v>
                </c:pt>
                <c:pt idx="9753" formatCode="General">
                  <c:v>-117.005969387807</c:v>
                </c:pt>
                <c:pt idx="9754" formatCode="General">
                  <c:v>-117.029109447826</c:v>
                </c:pt>
                <c:pt idx="9755" formatCode="General">
                  <c:v>-117.05224955470401</c:v>
                </c:pt>
                <c:pt idx="9756" formatCode="General">
                  <c:v>-117.075389708383</c:v>
                </c:pt>
                <c:pt idx="9757" formatCode="General">
                  <c:v>-117.098529908812</c:v>
                </c:pt>
                <c:pt idx="9758" formatCode="General">
                  <c:v>-117.121670155939</c:v>
                </c:pt>
                <c:pt idx="9759" formatCode="General">
                  <c:v>-117.144810449711</c:v>
                </c:pt>
                <c:pt idx="9760" formatCode="General">
                  <c:v>-117.167950790077</c:v>
                </c:pt>
                <c:pt idx="9761" formatCode="General">
                  <c:v>-117.191091176984</c:v>
                </c:pt>
                <c:pt idx="9762" formatCode="General">
                  <c:v>-117.21423161038101</c:v>
                </c:pt>
                <c:pt idx="9763" formatCode="General">
                  <c:v>-117.23737209021699</c:v>
                </c:pt>
                <c:pt idx="9764" formatCode="General">
                  <c:v>-117.260512616439</c:v>
                </c:pt>
                <c:pt idx="9765" formatCode="General">
                  <c:v>-117.283653188996</c:v>
                </c:pt>
                <c:pt idx="9766" formatCode="General">
                  <c:v>-117.30679380783801</c:v>
                </c:pt>
                <c:pt idx="9767" formatCode="General">
                  <c:v>-117.329934472912</c:v>
                </c:pt>
                <c:pt idx="9768" formatCode="General">
                  <c:v>-117.35307518416801</c:v>
                </c:pt>
                <c:pt idx="9769" formatCode="General">
                  <c:v>-117.376215941555</c:v>
                </c:pt>
                <c:pt idx="9770" formatCode="General">
                  <c:v>-117.399356745022</c:v>
                </c:pt>
                <c:pt idx="9771" formatCode="General">
                  <c:v>-117.42249759451801</c:v>
                </c:pt>
                <c:pt idx="9772" formatCode="General">
                  <c:v>-117.44563848999201</c:v>
                </c:pt>
                <c:pt idx="9773" formatCode="General">
                  <c:v>-117.46877943139501</c:v>
                </c:pt>
                <c:pt idx="9774" formatCode="General">
                  <c:v>-117.491920418674</c:v>
                </c:pt>
                <c:pt idx="9775" formatCode="General">
                  <c:v>-117.51506145178099</c:v>
                </c:pt>
                <c:pt idx="9776" formatCode="General">
                  <c:v>-117.538202530666</c:v>
                </c:pt>
                <c:pt idx="9777" formatCode="General">
                  <c:v>-117.561343655277</c:v>
                </c:pt>
                <c:pt idx="9778" formatCode="General">
                  <c:v>-117.584484825565</c:v>
                </c:pt>
                <c:pt idx="9779" formatCode="General">
                  <c:v>-117.60762604148</c:v>
                </c:pt>
                <c:pt idx="9780" formatCode="General">
                  <c:v>-117.630767302972</c:v>
                </c:pt>
                <c:pt idx="9781" formatCode="General">
                  <c:v>-117.653908609992</c:v>
                </c:pt>
                <c:pt idx="9782" formatCode="General">
                  <c:v>-117.677049962491</c:v>
                </c:pt>
                <c:pt idx="9783" formatCode="General">
                  <c:v>-117.700191360418</c:v>
                </c:pt>
                <c:pt idx="9784" formatCode="General">
                  <c:v>-117.72333280372401</c:v>
                </c:pt>
                <c:pt idx="9785" formatCode="General">
                  <c:v>-117.74647429236001</c:v>
                </c:pt>
                <c:pt idx="9786" formatCode="General">
                  <c:v>-117.769615826278</c:v>
                </c:pt>
                <c:pt idx="9787" formatCode="General">
                  <c:v>-117.79275740542801</c:v>
                </c:pt>
                <c:pt idx="9788" formatCode="General">
                  <c:v>-117.815899029761</c:v>
                </c:pt>
                <c:pt idx="9789" formatCode="General">
                  <c:v>-117.839040699229</c:v>
                </c:pt>
                <c:pt idx="9790" formatCode="General">
                  <c:v>-117.86218241378199</c:v>
                </c:pt>
                <c:pt idx="9791" formatCode="General">
                  <c:v>-117.88532417337299</c:v>
                </c:pt>
                <c:pt idx="9792" formatCode="General">
                  <c:v>-117.90846597795201</c:v>
                </c:pt>
                <c:pt idx="9793" formatCode="General">
                  <c:v>-117.93160782747201</c:v>
                </c:pt>
                <c:pt idx="9794" formatCode="General">
                  <c:v>-117.95474972188499</c:v>
                </c:pt>
                <c:pt idx="9795" formatCode="General">
                  <c:v>-117.977891661141</c:v>
                </c:pt>
                <c:pt idx="9796" formatCode="General">
                  <c:v>-118.001033645194</c:v>
                </c:pt>
                <c:pt idx="9797" formatCode="General">
                  <c:v>-118.024175673996</c:v>
                </c:pt>
                <c:pt idx="9798" formatCode="General">
                  <c:v>-118.047317747497</c:v>
                </c:pt>
                <c:pt idx="9799" formatCode="General">
                  <c:v>-118.070459865652</c:v>
                </c:pt>
                <c:pt idx="9800" formatCode="General">
                  <c:v>-118.09360202841199</c:v>
                </c:pt>
                <c:pt idx="9801" formatCode="General">
                  <c:v>-118.11674423573101</c:v>
                </c:pt>
                <c:pt idx="9802" formatCode="General">
                  <c:v>-118.139886487559</c:v>
                </c:pt>
                <c:pt idx="9803" formatCode="General">
                  <c:v>-118.163028783852</c:v>
                </c:pt>
                <c:pt idx="9804" formatCode="General">
                  <c:v>-118.18617112456</c:v>
                </c:pt>
                <c:pt idx="9805" formatCode="General">
                  <c:v>-118.20931350963799</c:v>
                </c:pt>
                <c:pt idx="9806" formatCode="General">
                  <c:v>-118.232455939039</c:v>
                </c:pt>
                <c:pt idx="9807" formatCode="General">
                  <c:v>-118.255598412715</c:v>
                </c:pt>
                <c:pt idx="9808" formatCode="General">
                  <c:v>-118.27874093062</c:v>
                </c:pt>
                <c:pt idx="9809" formatCode="General">
                  <c:v>-118.30188349270701</c:v>
                </c:pt>
                <c:pt idx="9810" formatCode="General">
                  <c:v>-118.325026098931</c:v>
                </c:pt>
                <c:pt idx="9811" formatCode="General">
                  <c:v>-118.348168749244</c:v>
                </c:pt>
                <c:pt idx="9812" formatCode="General">
                  <c:v>-118.371311443601</c:v>
                </c:pt>
                <c:pt idx="9813" formatCode="General">
                  <c:v>-118.394454181955</c:v>
                </c:pt>
                <c:pt idx="9814" formatCode="General">
                  <c:v>-118.41759696426</c:v>
                </c:pt>
                <c:pt idx="9815" formatCode="General">
                  <c:v>-118.440739790471</c:v>
                </c:pt>
                <c:pt idx="9816" formatCode="General">
                  <c:v>-118.463882660544</c:v>
                </c:pt>
                <c:pt idx="9817" formatCode="General">
                  <c:v>-118.487025574439</c:v>
                </c:pt>
                <c:pt idx="9818" formatCode="General">
                  <c:v>-118.510168532113</c:v>
                </c:pt>
                <c:pt idx="9819" formatCode="General">
                  <c:v>-118.53331153352801</c:v>
                </c:pt>
                <c:pt idx="9820" formatCode="General">
                  <c:v>-118.556454578643</c:v>
                </c:pt>
                <c:pt idx="9821" formatCode="General">
                  <c:v>-118.579597667418</c:v>
                </c:pt>
                <c:pt idx="9822" formatCode="General">
                  <c:v>-118.602740799812</c:v>
                </c:pt>
                <c:pt idx="9823" formatCode="General">
                  <c:v>-118.625883975787</c:v>
                </c:pt>
                <c:pt idx="9824" formatCode="General">
                  <c:v>-118.649027195302</c:v>
                </c:pt>
                <c:pt idx="9825" formatCode="General">
                  <c:v>-118.672170458319</c:v>
                </c:pt>
                <c:pt idx="9826" formatCode="General">
                  <c:v>-118.69531376479701</c:v>
                </c:pt>
                <c:pt idx="9827" formatCode="General">
                  <c:v>-118.71845711469901</c:v>
                </c:pt>
                <c:pt idx="9828" formatCode="General">
                  <c:v>-118.741600507984</c:v>
                </c:pt>
                <c:pt idx="9829" formatCode="General">
                  <c:v>-118.76474394461501</c:v>
                </c:pt>
                <c:pt idx="9830" formatCode="General">
                  <c:v>-118.78788742455301</c:v>
                </c:pt>
                <c:pt idx="9831" formatCode="General">
                  <c:v>-118.81103094775899</c:v>
                </c:pt>
                <c:pt idx="9832" formatCode="General">
                  <c:v>-118.834174514195</c:v>
                </c:pt>
                <c:pt idx="9833" formatCode="General">
                  <c:v>-118.857318123824</c:v>
                </c:pt>
                <c:pt idx="9834" formatCode="General">
                  <c:v>-118.88046177660701</c:v>
                </c:pt>
                <c:pt idx="9835" formatCode="General">
                  <c:v>-118.903605472507</c:v>
                </c:pt>
                <c:pt idx="9836" formatCode="General">
                  <c:v>-118.926749211486</c:v>
                </c:pt>
                <c:pt idx="9837" formatCode="General">
                  <c:v>-118.94989299350701</c:v>
                </c:pt>
                <c:pt idx="9838" formatCode="General">
                  <c:v>-118.97303681853199</c:v>
                </c:pt>
                <c:pt idx="9839" formatCode="General">
                  <c:v>-118.996180686526</c:v>
                </c:pt>
                <c:pt idx="9840" formatCode="General">
                  <c:v>-119.01932459744999</c:v>
                </c:pt>
                <c:pt idx="9841" formatCode="General">
                  <c:v>-119.042468551269</c:v>
                </c:pt>
                <c:pt idx="9842" formatCode="General">
                  <c:v>-119.065612547946</c:v>
                </c:pt>
                <c:pt idx="9843" formatCode="General">
                  <c:v>-119.088756587445</c:v>
                </c:pt>
                <c:pt idx="9844" formatCode="General">
                  <c:v>-119.111900669729</c:v>
                </c:pt>
                <c:pt idx="9845" formatCode="General">
                  <c:v>-119.135044794762</c:v>
                </c:pt>
                <c:pt idx="9846" formatCode="General">
                  <c:v>-119.158188962509</c:v>
                </c:pt>
                <c:pt idx="9847" formatCode="General">
                  <c:v>-119.181333172935</c:v>
                </c:pt>
                <c:pt idx="9848" formatCode="General">
                  <c:v>-119.204477426003</c:v>
                </c:pt>
                <c:pt idx="9849" formatCode="General">
                  <c:v>-119.227621721679</c:v>
                </c:pt>
                <c:pt idx="9850" formatCode="General">
                  <c:v>-119.250766059928</c:v>
                </c:pt>
                <c:pt idx="9851" formatCode="General">
                  <c:v>-119.273910440713</c:v>
                </c:pt>
                <c:pt idx="9852" formatCode="General">
                  <c:v>-119.297054864</c:v>
                </c:pt>
                <c:pt idx="9853" formatCode="General">
                  <c:v>-119.32019932975101</c:v>
                </c:pt>
                <c:pt idx="9854" formatCode="General">
                  <c:v>-119.343343837931</c:v>
                </c:pt>
                <c:pt idx="9855" formatCode="General">
                  <c:v>-119.36648838850201</c:v>
                </c:pt>
                <c:pt idx="9856" formatCode="General">
                  <c:v>-119.38963298142799</c:v>
                </c:pt>
                <c:pt idx="9857" formatCode="General">
                  <c:v>-119.41277761667401</c:v>
                </c:pt>
                <c:pt idx="9858" formatCode="General">
                  <c:v>-119.435922294202</c:v>
                </c:pt>
                <c:pt idx="9859" formatCode="General">
                  <c:v>-119.45906701397701</c:v>
                </c:pt>
                <c:pt idx="9860" formatCode="General">
                  <c:v>-119.48221177596299</c:v>
                </c:pt>
                <c:pt idx="9861" formatCode="General">
                  <c:v>-119.50535658012301</c:v>
                </c:pt>
                <c:pt idx="9862" formatCode="General">
                  <c:v>-119.528501426422</c:v>
                </c:pt>
                <c:pt idx="9863" formatCode="General">
                  <c:v>-119.551646314824</c:v>
                </c:pt>
                <c:pt idx="9864" formatCode="General">
                  <c:v>-119.574791245293</c:v>
                </c:pt>
                <c:pt idx="9865" formatCode="General">
                  <c:v>-119.597936217794</c:v>
                </c:pt>
                <c:pt idx="9866" formatCode="General">
                  <c:v>-119.62108123229</c:v>
                </c:pt>
                <c:pt idx="9867" formatCode="General">
                  <c:v>-119.64422628874701</c:v>
                </c:pt>
                <c:pt idx="9868" formatCode="General">
                  <c:v>-119.667371387128</c:v>
                </c:pt>
                <c:pt idx="9869" formatCode="General">
                  <c:v>-119.690516527398</c:v>
                </c:pt>
                <c:pt idx="9870" formatCode="General">
                  <c:v>-119.713661709522</c:v>
                </c:pt>
                <c:pt idx="9871" formatCode="General">
                  <c:v>-119.736806933465</c:v>
                </c:pt>
                <c:pt idx="9872" formatCode="General">
                  <c:v>-119.75995219919101</c:v>
                </c:pt>
                <c:pt idx="9873" formatCode="General">
                  <c:v>-119.783097506665</c:v>
                </c:pt>
                <c:pt idx="9874" formatCode="General">
                  <c:v>-119.80624285585201</c:v>
                </c:pt>
                <c:pt idx="9875" formatCode="General">
                  <c:v>-119.829388246717</c:v>
                </c:pt>
                <c:pt idx="9876" formatCode="General">
                  <c:v>-119.852533679225</c:v>
                </c:pt>
                <c:pt idx="9877" formatCode="General">
                  <c:v>-119.87567915334201</c:v>
                </c:pt>
                <c:pt idx="9878" formatCode="General">
                  <c:v>-119.898824669031</c:v>
                </c:pt>
                <c:pt idx="9879" formatCode="General">
                  <c:v>-119.92197022625901</c:v>
                </c:pt>
                <c:pt idx="9880" formatCode="General">
                  <c:v>-119.94511582499101</c:v>
                </c:pt>
                <c:pt idx="9881" formatCode="General">
                  <c:v>-119.968261465193</c:v>
                </c:pt>
                <c:pt idx="9882" formatCode="General">
                  <c:v>-119.991407146829</c:v>
                </c:pt>
                <c:pt idx="9883" formatCode="General">
                  <c:v>-120.014552869865</c:v>
                </c:pt>
                <c:pt idx="9884" formatCode="General">
                  <c:v>-120.037698634267</c:v>
                </c:pt>
                <c:pt idx="9885" formatCode="General">
                  <c:v>-120.06084444</c:v>
                </c:pt>
                <c:pt idx="9886" formatCode="General">
                  <c:v>-120.083990287031</c:v>
                </c:pt>
                <c:pt idx="9887" formatCode="General">
                  <c:v>-120.107136175324</c:v>
                </c:pt>
                <c:pt idx="9888" formatCode="General">
                  <c:v>-120.130282104847</c:v>
                </c:pt>
                <c:pt idx="9889" formatCode="General">
                  <c:v>-120.15342807556399</c:v>
                </c:pt>
                <c:pt idx="9890" formatCode="General">
                  <c:v>-120.17657408744201</c:v>
                </c:pt>
                <c:pt idx="9891" formatCode="General">
                  <c:v>-120.199720140447</c:v>
                </c:pt>
                <c:pt idx="9892" formatCode="General">
                  <c:v>-120.222866234544</c:v>
                </c:pt>
                <c:pt idx="9893" formatCode="General">
                  <c:v>-120.24601236970101</c:v>
                </c:pt>
                <c:pt idx="9894" formatCode="General">
                  <c:v>-120.269158545884</c:v>
                </c:pt>
                <c:pt idx="9895" formatCode="General">
                  <c:v>-120.292304763058</c:v>
                </c:pt>
                <c:pt idx="9896" formatCode="General">
                  <c:v>-120.31545102119</c:v>
                </c:pt>
                <c:pt idx="9897" formatCode="General">
                  <c:v>-120.338597320247</c:v>
                </c:pt>
                <c:pt idx="9898" formatCode="General">
                  <c:v>-120.361743660195</c:v>
                </c:pt>
                <c:pt idx="9899" formatCode="General">
                  <c:v>-120.384890041001</c:v>
                </c:pt>
                <c:pt idx="9900" formatCode="General">
                  <c:v>-120.408036462632</c:v>
                </c:pt>
                <c:pt idx="9901" formatCode="General">
                  <c:v>-120.431182925054</c:v>
                </c:pt>
                <c:pt idx="9902" formatCode="General">
                  <c:v>-120.454329428233</c:v>
                </c:pt>
                <c:pt idx="9903" formatCode="General">
                  <c:v>-120.477475972137</c:v>
                </c:pt>
                <c:pt idx="9904" formatCode="General">
                  <c:v>-120.500622556732</c:v>
                </c:pt>
                <c:pt idx="9905" formatCode="General">
                  <c:v>-120.523769181983</c:v>
                </c:pt>
                <c:pt idx="9906" formatCode="General">
                  <c:v>-120.546915847858</c:v>
                </c:pt>
                <c:pt idx="9907" formatCode="General">
                  <c:v>-120.57006255432201</c:v>
                </c:pt>
                <c:pt idx="9908" formatCode="General">
                  <c:v>-120.59320930134299</c:v>
                </c:pt>
                <c:pt idx="9909" formatCode="General">
                  <c:v>-120.616356088885</c:v>
                </c:pt>
                <c:pt idx="9910" formatCode="General">
                  <c:v>-120.639502916917</c:v>
                </c:pt>
                <c:pt idx="9911" formatCode="General">
                  <c:v>-120.662649785403</c:v>
                </c:pt>
                <c:pt idx="9912" formatCode="General">
                  <c:v>-120.68579669431099</c:v>
                </c:pt>
                <c:pt idx="9913" formatCode="General">
                  <c:v>-120.70894364360601</c:v>
                </c:pt>
                <c:pt idx="9914" formatCode="General">
                  <c:v>-120.73209063325601</c:v>
                </c:pt>
                <c:pt idx="9915" formatCode="General">
                  <c:v>-120.755237663226</c:v>
                </c:pt>
                <c:pt idx="9916" formatCode="General">
                  <c:v>-120.778384733482</c:v>
                </c:pt>
                <c:pt idx="9917" formatCode="General">
                  <c:v>-120.801531843991</c:v>
                </c:pt>
                <c:pt idx="9918" formatCode="General">
                  <c:v>-120.82467899472</c:v>
                </c:pt>
                <c:pt idx="9919" formatCode="General">
                  <c:v>-120.84782618563401</c:v>
                </c:pt>
                <c:pt idx="9920" formatCode="General">
                  <c:v>-120.870973416699</c:v>
                </c:pt>
                <c:pt idx="9921" formatCode="General">
                  <c:v>-120.894120687883</c:v>
                </c:pt>
                <c:pt idx="9922" formatCode="General">
                  <c:v>-120.917267999152</c:v>
                </c:pt>
                <c:pt idx="9923" formatCode="General">
                  <c:v>-120.940415350471</c:v>
                </c:pt>
                <c:pt idx="9924" formatCode="General">
                  <c:v>-120.963562741806</c:v>
                </c:pt>
                <c:pt idx="9925" formatCode="General">
                  <c:v>-120.986710173125</c:v>
                </c:pt>
                <c:pt idx="9926" formatCode="General">
                  <c:v>-121.009857644394</c:v>
                </c:pt>
                <c:pt idx="9927" formatCode="General">
                  <c:v>-121.033005155578</c:v>
                </c:pt>
                <c:pt idx="9928" formatCode="General">
                  <c:v>-121.056152706644</c:v>
                </c:pt>
                <c:pt idx="9929" formatCode="General">
                  <c:v>-121.07930029755801</c:v>
                </c:pt>
                <c:pt idx="9930" formatCode="General">
                  <c:v>-121.10244792828701</c:v>
                </c:pt>
                <c:pt idx="9931" formatCode="General">
                  <c:v>-121.12559559879701</c:v>
                </c:pt>
                <c:pt idx="9932" formatCode="General">
                  <c:v>-121.148743309053</c:v>
                </c:pt>
                <c:pt idx="9933" formatCode="General">
                  <c:v>-121.171891059023</c:v>
                </c:pt>
                <c:pt idx="9934" formatCode="General">
                  <c:v>-121.195038848671</c:v>
                </c:pt>
                <c:pt idx="9935" formatCode="General">
                  <c:v>-121.218186677966</c:v>
                </c:pt>
                <c:pt idx="9936" formatCode="General">
                  <c:v>-121.241334546872</c:v>
                </c:pt>
                <c:pt idx="9937" formatCode="General">
                  <c:v>-121.264482455357</c:v>
                </c:pt>
                <c:pt idx="9938" formatCode="General">
                  <c:v>-121.28763040338499</c:v>
                </c:pt>
                <c:pt idx="9939" formatCode="General">
                  <c:v>-121.310778390924</c:v>
                </c:pt>
                <c:pt idx="9940" formatCode="General">
                  <c:v>-121.333926417939</c:v>
                </c:pt>
                <c:pt idx="9941" formatCode="General">
                  <c:v>-121.357074484398</c:v>
                </c:pt>
                <c:pt idx="9942" formatCode="General">
                  <c:v>-121.38022259026501</c:v>
                </c:pt>
                <c:pt idx="9943" formatCode="General">
                  <c:v>-121.40337073550801</c:v>
                </c:pt>
                <c:pt idx="9944" formatCode="General">
                  <c:v>-121.42651892008899</c:v>
                </c:pt>
                <c:pt idx="9945" formatCode="General">
                  <c:v>-121.44966714397199</c:v>
                </c:pt>
                <c:pt idx="9946" formatCode="General">
                  <c:v>-121.472815407114</c:v>
                </c:pt>
                <c:pt idx="9947" formatCode="General">
                  <c:v>-121.495963709477</c:v>
                </c:pt>
                <c:pt idx="9948" formatCode="General">
                  <c:v>-121.519112051021</c:v>
                </c:pt>
                <c:pt idx="9949" formatCode="General">
                  <c:v>-121.542260431706</c:v>
                </c:pt>
                <c:pt idx="9950" formatCode="General">
                  <c:v>-121.56540885149199</c:v>
                </c:pt>
                <c:pt idx="9951" formatCode="General">
                  <c:v>-121.58855731033999</c:v>
                </c:pt>
                <c:pt idx="9952" formatCode="General">
                  <c:v>-121.611705808208</c:v>
                </c:pt>
                <c:pt idx="9953" formatCode="General">
                  <c:v>-121.634854345058</c:v>
                </c:pt>
                <c:pt idx="9954" formatCode="General">
                  <c:v>-121.65800292085</c:v>
                </c:pt>
                <c:pt idx="9955" formatCode="General">
                  <c:v>-121.681151535542</c:v>
                </c:pt>
                <c:pt idx="9956" formatCode="General">
                  <c:v>-121.704300189097</c:v>
                </c:pt>
                <c:pt idx="9957" formatCode="General">
                  <c:v>-121.72744888147299</c:v>
                </c:pt>
                <c:pt idx="9958" formatCode="General">
                  <c:v>-121.75059761263</c:v>
                </c:pt>
                <c:pt idx="9959" formatCode="General">
                  <c:v>-121.773746382529</c:v>
                </c:pt>
                <c:pt idx="9960" formatCode="General">
                  <c:v>-121.796895191128</c:v>
                </c:pt>
                <c:pt idx="9961" formatCode="General">
                  <c:v>-121.82004403838999</c:v>
                </c:pt>
                <c:pt idx="9962" formatCode="General">
                  <c:v>-121.843192924272</c:v>
                </c:pt>
                <c:pt idx="9963" formatCode="General">
                  <c:v>-121.866341848735</c:v>
                </c:pt>
                <c:pt idx="9964" formatCode="General">
                  <c:v>-121.88949081173899</c:v>
                </c:pt>
                <c:pt idx="9965" formatCode="General">
                  <c:v>-121.912639813244</c:v>
                </c:pt>
                <c:pt idx="9966" formatCode="General">
                  <c:v>-121.935788853209</c:v>
                </c:pt>
                <c:pt idx="9967" formatCode="General">
                  <c:v>-121.958937931595</c:v>
                </c:pt>
                <c:pt idx="9968" formatCode="General">
                  <c:v>-121.98208704836</c:v>
                </c:pt>
                <c:pt idx="9969" formatCode="General">
                  <c:v>-122.005236203465</c:v>
                </c:pt>
                <c:pt idx="9970" formatCode="General">
                  <c:v>-122.02838539686999</c:v>
                </c:pt>
                <c:pt idx="9971" formatCode="General">
                  <c:v>-122.051534628534</c:v>
                </c:pt>
                <c:pt idx="9972" formatCode="General">
                  <c:v>-122.074683898416</c:v>
                </c:pt>
                <c:pt idx="9973" formatCode="General">
                  <c:v>-122.09783320647701</c:v>
                </c:pt>
                <c:pt idx="9974" formatCode="General">
                  <c:v>-122.12098255267701</c:v>
                </c:pt>
                <c:pt idx="9975" formatCode="General">
                  <c:v>-122.14413193697401</c:v>
                </c:pt>
                <c:pt idx="9976" formatCode="General">
                  <c:v>-122.167281359328</c:v>
                </c:pt>
                <c:pt idx="9977" formatCode="General">
                  <c:v>-122.190430819699</c:v>
                </c:pt>
                <c:pt idx="9978" formatCode="General">
                  <c:v>-122.21358031804699</c:v>
                </c:pt>
                <c:pt idx="9979" formatCode="General">
                  <c:v>-122.23672985432999</c:v>
                </c:pt>
                <c:pt idx="9980" formatCode="General">
                  <c:v>-122.25987942851</c:v>
                </c:pt>
                <c:pt idx="9981" formatCode="General">
                  <c:v>-122.28302904054399</c:v>
                </c:pt>
                <c:pt idx="9982" formatCode="General">
                  <c:v>-122.306178690393</c:v>
                </c:pt>
                <c:pt idx="9983" formatCode="General">
                  <c:v>-122.32932837801501</c:v>
                </c:pt>
                <c:pt idx="9984" formatCode="General">
                  <c:v>-122.352478103371</c:v>
                </c:pt>
                <c:pt idx="9985" formatCode="General">
                  <c:v>-122.37562786642</c:v>
                </c:pt>
                <c:pt idx="9986" formatCode="General">
                  <c:v>-122.398777667121</c:v>
                </c:pt>
                <c:pt idx="9987" formatCode="General">
                  <c:v>-122.421927505433</c:v>
                </c:pt>
                <c:pt idx="9988" formatCode="General">
                  <c:v>-122.44507738131701</c:v>
                </c:pt>
                <c:pt idx="9989" formatCode="General">
                  <c:v>-122.46822729473</c:v>
                </c:pt>
                <c:pt idx="9990" formatCode="General">
                  <c:v>-122.491377245633</c:v>
                </c:pt>
                <c:pt idx="9991" formatCode="General">
                  <c:v>-122.51452723398501</c:v>
                </c:pt>
                <c:pt idx="9992" formatCode="General">
                  <c:v>-122.537677259745</c:v>
                </c:pt>
                <c:pt idx="9993" formatCode="General">
                  <c:v>-122.560827322872</c:v>
                </c:pt>
                <c:pt idx="9994" formatCode="General">
                  <c:v>-122.583977423326</c:v>
                </c:pt>
                <c:pt idx="9995" formatCode="General">
                  <c:v>-122.607127561065</c:v>
                </c:pt>
                <c:pt idx="9996" formatCode="General">
                  <c:v>-122.630277736049</c:v>
                </c:pt>
                <c:pt idx="9997" formatCode="General">
                  <c:v>-122.653427948238</c:v>
                </c:pt>
                <c:pt idx="9998" formatCode="General">
                  <c:v>-122.676578197589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CD9-470D-BC6A-18FAB8A63E70}"/>
            </c:ext>
          </c:extLst>
        </c:ser>
        <c:ser>
          <c:idx val="2"/>
          <c:order val="2"/>
          <c:tx>
            <c:strRef>
              <c:f>'1m length'!$E$1</c:f>
              <c:strCache>
                <c:ptCount val="1"/>
                <c:pt idx="0">
                  <c:v>750 MeV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'1m length'!$E$2:$E$15000</c:f>
              <c:numCache>
                <c:formatCode>General</c:formatCode>
                <c:ptCount val="14999"/>
                <c:pt idx="0">
                  <c:v>-700</c:v>
                </c:pt>
                <c:pt idx="1">
                  <c:v>-699.9</c:v>
                </c:pt>
                <c:pt idx="2">
                  <c:v>-699.8</c:v>
                </c:pt>
                <c:pt idx="3">
                  <c:v>-699.7</c:v>
                </c:pt>
                <c:pt idx="4">
                  <c:v>-699.6</c:v>
                </c:pt>
                <c:pt idx="5">
                  <c:v>-699.5</c:v>
                </c:pt>
                <c:pt idx="6">
                  <c:v>-699.4</c:v>
                </c:pt>
                <c:pt idx="7">
                  <c:v>-699.3</c:v>
                </c:pt>
                <c:pt idx="8">
                  <c:v>-699.2</c:v>
                </c:pt>
                <c:pt idx="9">
                  <c:v>-699.1</c:v>
                </c:pt>
                <c:pt idx="10">
                  <c:v>-699</c:v>
                </c:pt>
                <c:pt idx="11">
                  <c:v>-698.9</c:v>
                </c:pt>
                <c:pt idx="12">
                  <c:v>-698.8</c:v>
                </c:pt>
                <c:pt idx="13">
                  <c:v>-698.7</c:v>
                </c:pt>
                <c:pt idx="14">
                  <c:v>-698.6</c:v>
                </c:pt>
                <c:pt idx="15">
                  <c:v>-698.5</c:v>
                </c:pt>
                <c:pt idx="16">
                  <c:v>-698.4</c:v>
                </c:pt>
                <c:pt idx="17">
                  <c:v>-698.3</c:v>
                </c:pt>
                <c:pt idx="18">
                  <c:v>-698.2</c:v>
                </c:pt>
                <c:pt idx="19">
                  <c:v>-698.1</c:v>
                </c:pt>
                <c:pt idx="20">
                  <c:v>-698</c:v>
                </c:pt>
                <c:pt idx="21">
                  <c:v>-697.9</c:v>
                </c:pt>
                <c:pt idx="22">
                  <c:v>-697.8</c:v>
                </c:pt>
                <c:pt idx="23">
                  <c:v>-697.7</c:v>
                </c:pt>
                <c:pt idx="24">
                  <c:v>-697.6</c:v>
                </c:pt>
                <c:pt idx="25">
                  <c:v>-697.5</c:v>
                </c:pt>
                <c:pt idx="26">
                  <c:v>-697.4</c:v>
                </c:pt>
                <c:pt idx="27">
                  <c:v>-697.3</c:v>
                </c:pt>
                <c:pt idx="28">
                  <c:v>-697.2</c:v>
                </c:pt>
                <c:pt idx="29">
                  <c:v>-697.1</c:v>
                </c:pt>
                <c:pt idx="30">
                  <c:v>-697</c:v>
                </c:pt>
                <c:pt idx="31">
                  <c:v>-696.9</c:v>
                </c:pt>
                <c:pt idx="32">
                  <c:v>-696.8</c:v>
                </c:pt>
                <c:pt idx="33">
                  <c:v>-696.7</c:v>
                </c:pt>
                <c:pt idx="34">
                  <c:v>-696.6</c:v>
                </c:pt>
                <c:pt idx="35">
                  <c:v>-696.5</c:v>
                </c:pt>
                <c:pt idx="36">
                  <c:v>-696.4</c:v>
                </c:pt>
                <c:pt idx="37">
                  <c:v>-696.3</c:v>
                </c:pt>
                <c:pt idx="38">
                  <c:v>-696.2</c:v>
                </c:pt>
                <c:pt idx="39">
                  <c:v>-696.1</c:v>
                </c:pt>
                <c:pt idx="40">
                  <c:v>-696</c:v>
                </c:pt>
                <c:pt idx="41">
                  <c:v>-695.9</c:v>
                </c:pt>
                <c:pt idx="42">
                  <c:v>-695.8</c:v>
                </c:pt>
                <c:pt idx="43">
                  <c:v>-695.7</c:v>
                </c:pt>
                <c:pt idx="44">
                  <c:v>-695.6</c:v>
                </c:pt>
                <c:pt idx="45">
                  <c:v>-695.5</c:v>
                </c:pt>
                <c:pt idx="46">
                  <c:v>-695.4</c:v>
                </c:pt>
                <c:pt idx="47">
                  <c:v>-695.3</c:v>
                </c:pt>
                <c:pt idx="48">
                  <c:v>-695.2</c:v>
                </c:pt>
                <c:pt idx="49">
                  <c:v>-695.1</c:v>
                </c:pt>
                <c:pt idx="50">
                  <c:v>-695</c:v>
                </c:pt>
                <c:pt idx="51">
                  <c:v>-694.9</c:v>
                </c:pt>
                <c:pt idx="52">
                  <c:v>-694.8</c:v>
                </c:pt>
                <c:pt idx="53">
                  <c:v>-694.7</c:v>
                </c:pt>
                <c:pt idx="54">
                  <c:v>-694.6</c:v>
                </c:pt>
                <c:pt idx="55">
                  <c:v>-694.5</c:v>
                </c:pt>
                <c:pt idx="56">
                  <c:v>-694.4</c:v>
                </c:pt>
                <c:pt idx="57">
                  <c:v>-694.3</c:v>
                </c:pt>
                <c:pt idx="58">
                  <c:v>-694.2</c:v>
                </c:pt>
                <c:pt idx="59">
                  <c:v>-694.1</c:v>
                </c:pt>
                <c:pt idx="60">
                  <c:v>-694</c:v>
                </c:pt>
                <c:pt idx="61">
                  <c:v>-693.9</c:v>
                </c:pt>
                <c:pt idx="62">
                  <c:v>-693.8</c:v>
                </c:pt>
                <c:pt idx="63">
                  <c:v>-693.7</c:v>
                </c:pt>
                <c:pt idx="64">
                  <c:v>-693.6</c:v>
                </c:pt>
                <c:pt idx="65">
                  <c:v>-693.5</c:v>
                </c:pt>
                <c:pt idx="66">
                  <c:v>-693.4</c:v>
                </c:pt>
                <c:pt idx="67">
                  <c:v>-693.3</c:v>
                </c:pt>
                <c:pt idx="68">
                  <c:v>-693.2</c:v>
                </c:pt>
                <c:pt idx="69">
                  <c:v>-693.1</c:v>
                </c:pt>
                <c:pt idx="70">
                  <c:v>-693</c:v>
                </c:pt>
                <c:pt idx="71">
                  <c:v>-692.9</c:v>
                </c:pt>
                <c:pt idx="72">
                  <c:v>-692.8</c:v>
                </c:pt>
                <c:pt idx="73">
                  <c:v>-692.7</c:v>
                </c:pt>
                <c:pt idx="74">
                  <c:v>-692.6</c:v>
                </c:pt>
                <c:pt idx="75">
                  <c:v>-692.5</c:v>
                </c:pt>
                <c:pt idx="76">
                  <c:v>-692.4</c:v>
                </c:pt>
                <c:pt idx="77">
                  <c:v>-692.3</c:v>
                </c:pt>
                <c:pt idx="78">
                  <c:v>-692.20000000000095</c:v>
                </c:pt>
                <c:pt idx="79">
                  <c:v>-692.1</c:v>
                </c:pt>
                <c:pt idx="80">
                  <c:v>-692</c:v>
                </c:pt>
                <c:pt idx="81">
                  <c:v>-691.9</c:v>
                </c:pt>
                <c:pt idx="82">
                  <c:v>-691.8</c:v>
                </c:pt>
                <c:pt idx="83">
                  <c:v>-691.70000000000095</c:v>
                </c:pt>
                <c:pt idx="84">
                  <c:v>-691.6</c:v>
                </c:pt>
                <c:pt idx="85">
                  <c:v>-691.50000000000102</c:v>
                </c:pt>
                <c:pt idx="86">
                  <c:v>-691.400000000001</c:v>
                </c:pt>
                <c:pt idx="87">
                  <c:v>-691.30000000000098</c:v>
                </c:pt>
                <c:pt idx="88">
                  <c:v>-691.20000000000095</c:v>
                </c:pt>
                <c:pt idx="89">
                  <c:v>-691.1</c:v>
                </c:pt>
                <c:pt idx="90">
                  <c:v>-691.00000000000102</c:v>
                </c:pt>
                <c:pt idx="91">
                  <c:v>-690.900000000001</c:v>
                </c:pt>
                <c:pt idx="92">
                  <c:v>-690.80000000000098</c:v>
                </c:pt>
                <c:pt idx="93">
                  <c:v>-690.70000000000095</c:v>
                </c:pt>
                <c:pt idx="94">
                  <c:v>-690.60000000000105</c:v>
                </c:pt>
                <c:pt idx="95">
                  <c:v>-690.50000000000102</c:v>
                </c:pt>
                <c:pt idx="96">
                  <c:v>-690.400000000001</c:v>
                </c:pt>
                <c:pt idx="97">
                  <c:v>-690.30000000000098</c:v>
                </c:pt>
                <c:pt idx="98">
                  <c:v>-690.20000000000095</c:v>
                </c:pt>
                <c:pt idx="99">
                  <c:v>-690.10000000000105</c:v>
                </c:pt>
                <c:pt idx="100">
                  <c:v>-690.00000000000102</c:v>
                </c:pt>
                <c:pt idx="101">
                  <c:v>-689.900000000001</c:v>
                </c:pt>
                <c:pt idx="102">
                  <c:v>-689.80000000000098</c:v>
                </c:pt>
                <c:pt idx="103">
                  <c:v>-689.70000000000095</c:v>
                </c:pt>
                <c:pt idx="104">
                  <c:v>-689.60000000000105</c:v>
                </c:pt>
                <c:pt idx="105">
                  <c:v>-689.50000000000102</c:v>
                </c:pt>
                <c:pt idx="106">
                  <c:v>-689.400000000001</c:v>
                </c:pt>
                <c:pt idx="107">
                  <c:v>-689.30000000000098</c:v>
                </c:pt>
                <c:pt idx="108">
                  <c:v>-689.20000000000095</c:v>
                </c:pt>
                <c:pt idx="109">
                  <c:v>-689.10000000000105</c:v>
                </c:pt>
                <c:pt idx="110">
                  <c:v>-689.00000000000102</c:v>
                </c:pt>
                <c:pt idx="111">
                  <c:v>-688.900000000001</c:v>
                </c:pt>
                <c:pt idx="112">
                  <c:v>-688.80000000000098</c:v>
                </c:pt>
                <c:pt idx="113">
                  <c:v>-688.70000000000095</c:v>
                </c:pt>
                <c:pt idx="114">
                  <c:v>-688.60000000000105</c:v>
                </c:pt>
                <c:pt idx="115">
                  <c:v>-688.50000000000102</c:v>
                </c:pt>
                <c:pt idx="116">
                  <c:v>-688.400000000001</c:v>
                </c:pt>
                <c:pt idx="117">
                  <c:v>-688.30000000000098</c:v>
                </c:pt>
                <c:pt idx="118">
                  <c:v>-688.20000000000095</c:v>
                </c:pt>
                <c:pt idx="119">
                  <c:v>-688.10000000000105</c:v>
                </c:pt>
                <c:pt idx="120">
                  <c:v>-688.00000000000102</c:v>
                </c:pt>
                <c:pt idx="121">
                  <c:v>-687.900000000001</c:v>
                </c:pt>
                <c:pt idx="122">
                  <c:v>-687.80000000000098</c:v>
                </c:pt>
                <c:pt idx="123">
                  <c:v>-687.70000000000095</c:v>
                </c:pt>
                <c:pt idx="124">
                  <c:v>-687.60000000000105</c:v>
                </c:pt>
                <c:pt idx="125">
                  <c:v>-687.50000000000102</c:v>
                </c:pt>
                <c:pt idx="126">
                  <c:v>-687.400000000001</c:v>
                </c:pt>
                <c:pt idx="127">
                  <c:v>-687.30000000000098</c:v>
                </c:pt>
                <c:pt idx="128">
                  <c:v>-687.20000000000095</c:v>
                </c:pt>
                <c:pt idx="129">
                  <c:v>-687.10000000000105</c:v>
                </c:pt>
                <c:pt idx="130">
                  <c:v>-687.00000000000102</c:v>
                </c:pt>
                <c:pt idx="131">
                  <c:v>-686.900000000001</c:v>
                </c:pt>
                <c:pt idx="132">
                  <c:v>-686.80000000000098</c:v>
                </c:pt>
                <c:pt idx="133">
                  <c:v>-686.70000000000095</c:v>
                </c:pt>
                <c:pt idx="134">
                  <c:v>-686.60000000000105</c:v>
                </c:pt>
                <c:pt idx="135">
                  <c:v>-686.50000000000102</c:v>
                </c:pt>
                <c:pt idx="136">
                  <c:v>-686.400000000001</c:v>
                </c:pt>
                <c:pt idx="137">
                  <c:v>-686.30000000000098</c:v>
                </c:pt>
                <c:pt idx="138">
                  <c:v>-686.20000000000095</c:v>
                </c:pt>
                <c:pt idx="139">
                  <c:v>-686.10000000000105</c:v>
                </c:pt>
                <c:pt idx="140">
                  <c:v>-686.00000000000102</c:v>
                </c:pt>
                <c:pt idx="141">
                  <c:v>-685.900000000001</c:v>
                </c:pt>
                <c:pt idx="142">
                  <c:v>-685.80000000000098</c:v>
                </c:pt>
                <c:pt idx="143">
                  <c:v>-685.70000000000095</c:v>
                </c:pt>
                <c:pt idx="144">
                  <c:v>-685.60000000000105</c:v>
                </c:pt>
                <c:pt idx="145">
                  <c:v>-685.50000000000102</c:v>
                </c:pt>
                <c:pt idx="146">
                  <c:v>-685.400000000001</c:v>
                </c:pt>
                <c:pt idx="147">
                  <c:v>-685.30000000000098</c:v>
                </c:pt>
                <c:pt idx="148">
                  <c:v>-685.20000000000095</c:v>
                </c:pt>
                <c:pt idx="149">
                  <c:v>-685.10000000000105</c:v>
                </c:pt>
                <c:pt idx="150">
                  <c:v>-685.00000000000102</c:v>
                </c:pt>
                <c:pt idx="151">
                  <c:v>-684.900000000001</c:v>
                </c:pt>
                <c:pt idx="152">
                  <c:v>-684.80000000000098</c:v>
                </c:pt>
                <c:pt idx="153">
                  <c:v>-684.70000000000095</c:v>
                </c:pt>
                <c:pt idx="154">
                  <c:v>-684.60000000000105</c:v>
                </c:pt>
                <c:pt idx="155">
                  <c:v>-684.50000000000102</c:v>
                </c:pt>
                <c:pt idx="156">
                  <c:v>-684.400000000001</c:v>
                </c:pt>
                <c:pt idx="157">
                  <c:v>-684.30000000000098</c:v>
                </c:pt>
                <c:pt idx="158">
                  <c:v>-684.20000000000095</c:v>
                </c:pt>
                <c:pt idx="159">
                  <c:v>-684.10000000000105</c:v>
                </c:pt>
                <c:pt idx="160">
                  <c:v>-684.00000000000102</c:v>
                </c:pt>
                <c:pt idx="161">
                  <c:v>-683.900000000001</c:v>
                </c:pt>
                <c:pt idx="162">
                  <c:v>-683.80000000000098</c:v>
                </c:pt>
                <c:pt idx="163">
                  <c:v>-683.70000000000095</c:v>
                </c:pt>
                <c:pt idx="164">
                  <c:v>-683.60000000000105</c:v>
                </c:pt>
                <c:pt idx="165">
                  <c:v>-683.50000000000102</c:v>
                </c:pt>
                <c:pt idx="166">
                  <c:v>-683.400000000001</c:v>
                </c:pt>
                <c:pt idx="167">
                  <c:v>-683.30000000000098</c:v>
                </c:pt>
                <c:pt idx="168">
                  <c:v>-683.20000000000095</c:v>
                </c:pt>
                <c:pt idx="169">
                  <c:v>-683.10000000000105</c:v>
                </c:pt>
                <c:pt idx="170">
                  <c:v>-683.00000000000102</c:v>
                </c:pt>
                <c:pt idx="171">
                  <c:v>-682.900000000001</c:v>
                </c:pt>
                <c:pt idx="172">
                  <c:v>-682.800000000002</c:v>
                </c:pt>
                <c:pt idx="173">
                  <c:v>-682.70000000000095</c:v>
                </c:pt>
                <c:pt idx="174">
                  <c:v>-682.60000000000196</c:v>
                </c:pt>
                <c:pt idx="175">
                  <c:v>-682.50000000000102</c:v>
                </c:pt>
                <c:pt idx="176">
                  <c:v>-682.400000000001</c:v>
                </c:pt>
                <c:pt idx="177">
                  <c:v>-682.300000000002</c:v>
                </c:pt>
                <c:pt idx="178">
                  <c:v>-682.20000000000198</c:v>
                </c:pt>
                <c:pt idx="179">
                  <c:v>-682.10000000000196</c:v>
                </c:pt>
                <c:pt idx="180">
                  <c:v>-682.00000000000102</c:v>
                </c:pt>
                <c:pt idx="181">
                  <c:v>-681.90000000000202</c:v>
                </c:pt>
                <c:pt idx="182">
                  <c:v>-681.800000000002</c:v>
                </c:pt>
                <c:pt idx="183">
                  <c:v>-681.70000000000198</c:v>
                </c:pt>
                <c:pt idx="184">
                  <c:v>-681.60000000000196</c:v>
                </c:pt>
                <c:pt idx="185">
                  <c:v>-681.50000000000205</c:v>
                </c:pt>
                <c:pt idx="186">
                  <c:v>-681.40000000000202</c:v>
                </c:pt>
                <c:pt idx="187">
                  <c:v>-681.300000000002</c:v>
                </c:pt>
                <c:pt idx="188">
                  <c:v>-681.20000000000198</c:v>
                </c:pt>
                <c:pt idx="189">
                  <c:v>-681.10000000000196</c:v>
                </c:pt>
                <c:pt idx="190">
                  <c:v>-681.00000000000205</c:v>
                </c:pt>
                <c:pt idx="191">
                  <c:v>-680.90000000000202</c:v>
                </c:pt>
                <c:pt idx="192">
                  <c:v>-680.800000000002</c:v>
                </c:pt>
                <c:pt idx="193">
                  <c:v>-680.70000000000198</c:v>
                </c:pt>
                <c:pt idx="194">
                  <c:v>-680.60000000000196</c:v>
                </c:pt>
                <c:pt idx="195">
                  <c:v>-680.50000000000296</c:v>
                </c:pt>
                <c:pt idx="196">
                  <c:v>-680.40000000000305</c:v>
                </c:pt>
                <c:pt idx="197">
                  <c:v>-680.30000000000302</c:v>
                </c:pt>
                <c:pt idx="198">
                  <c:v>-680.200000000003</c:v>
                </c:pt>
                <c:pt idx="199">
                  <c:v>-680.10000000000298</c:v>
                </c:pt>
                <c:pt idx="200">
                  <c:v>-680.00000000000296</c:v>
                </c:pt>
                <c:pt idx="201">
                  <c:v>-679.90000000000305</c:v>
                </c:pt>
                <c:pt idx="202">
                  <c:v>-679.80000000000302</c:v>
                </c:pt>
                <c:pt idx="203">
                  <c:v>-679.700000000003</c:v>
                </c:pt>
                <c:pt idx="204">
                  <c:v>-679.600000000004</c:v>
                </c:pt>
                <c:pt idx="205">
                  <c:v>-679.50000000000398</c:v>
                </c:pt>
                <c:pt idx="206">
                  <c:v>-679.40000000000396</c:v>
                </c:pt>
                <c:pt idx="207">
                  <c:v>-679.30000000000405</c:v>
                </c:pt>
                <c:pt idx="208">
                  <c:v>-679.20000000000402</c:v>
                </c:pt>
                <c:pt idx="209">
                  <c:v>-679.100000000004</c:v>
                </c:pt>
                <c:pt idx="210">
                  <c:v>-679.00000000000398</c:v>
                </c:pt>
                <c:pt idx="211">
                  <c:v>-678.90000000000498</c:v>
                </c:pt>
                <c:pt idx="212">
                  <c:v>-678.80000000000496</c:v>
                </c:pt>
                <c:pt idx="213">
                  <c:v>-678.70000000000505</c:v>
                </c:pt>
                <c:pt idx="214">
                  <c:v>-678.60000000000502</c:v>
                </c:pt>
                <c:pt idx="215">
                  <c:v>-678.500000000005</c:v>
                </c:pt>
                <c:pt idx="216">
                  <c:v>-678.40000000000498</c:v>
                </c:pt>
                <c:pt idx="217">
                  <c:v>-678.30000000000496</c:v>
                </c:pt>
                <c:pt idx="218">
                  <c:v>-678.20000000000505</c:v>
                </c:pt>
                <c:pt idx="219">
                  <c:v>-678.10000000000502</c:v>
                </c:pt>
                <c:pt idx="220">
                  <c:v>-678.00000000000603</c:v>
                </c:pt>
                <c:pt idx="221">
                  <c:v>-677.900000000006</c:v>
                </c:pt>
                <c:pt idx="222">
                  <c:v>-677.80000000000598</c:v>
                </c:pt>
                <c:pt idx="223">
                  <c:v>-677.70000000000596</c:v>
                </c:pt>
                <c:pt idx="224">
                  <c:v>-677.60000000000605</c:v>
                </c:pt>
                <c:pt idx="225">
                  <c:v>-677.50000000000603</c:v>
                </c:pt>
                <c:pt idx="226">
                  <c:v>-677.400000000006</c:v>
                </c:pt>
                <c:pt idx="227">
                  <c:v>-677.30000000000598</c:v>
                </c:pt>
                <c:pt idx="228">
                  <c:v>-677.20000000000596</c:v>
                </c:pt>
                <c:pt idx="229">
                  <c:v>-677.10000000000696</c:v>
                </c:pt>
                <c:pt idx="230">
                  <c:v>-677.00000000000705</c:v>
                </c:pt>
                <c:pt idx="231">
                  <c:v>-676.90000000000703</c:v>
                </c:pt>
                <c:pt idx="232">
                  <c:v>-676.800000000007</c:v>
                </c:pt>
                <c:pt idx="233">
                  <c:v>-676.70000000000698</c:v>
                </c:pt>
                <c:pt idx="234">
                  <c:v>-676.60000000000696</c:v>
                </c:pt>
                <c:pt idx="235">
                  <c:v>-676.50000000000705</c:v>
                </c:pt>
                <c:pt idx="236">
                  <c:v>-676.40000000000703</c:v>
                </c:pt>
                <c:pt idx="237">
                  <c:v>-676.30000000000803</c:v>
                </c:pt>
                <c:pt idx="238">
                  <c:v>-676.200000000008</c:v>
                </c:pt>
                <c:pt idx="239">
                  <c:v>-676.10000000000798</c:v>
                </c:pt>
                <c:pt idx="240">
                  <c:v>-676.00000000000796</c:v>
                </c:pt>
                <c:pt idx="241">
                  <c:v>-675.90000000000805</c:v>
                </c:pt>
                <c:pt idx="242">
                  <c:v>-675.80000000000803</c:v>
                </c:pt>
                <c:pt idx="243">
                  <c:v>-675.700000000008</c:v>
                </c:pt>
                <c:pt idx="244">
                  <c:v>-675.60000000000798</c:v>
                </c:pt>
                <c:pt idx="245">
                  <c:v>-675.50000000000898</c:v>
                </c:pt>
                <c:pt idx="246">
                  <c:v>-675.40000000000896</c:v>
                </c:pt>
                <c:pt idx="247">
                  <c:v>-675.30000000000905</c:v>
                </c:pt>
                <c:pt idx="248">
                  <c:v>-675.20000000000903</c:v>
                </c:pt>
                <c:pt idx="249">
                  <c:v>-675.100000000009</c:v>
                </c:pt>
                <c:pt idx="250">
                  <c:v>-675.00000000000898</c:v>
                </c:pt>
                <c:pt idx="251">
                  <c:v>-674.90000000000896</c:v>
                </c:pt>
                <c:pt idx="252">
                  <c:v>-674.80000000000996</c:v>
                </c:pt>
                <c:pt idx="253">
                  <c:v>-674.70000000001005</c:v>
                </c:pt>
                <c:pt idx="254">
                  <c:v>-674.60000000001003</c:v>
                </c:pt>
                <c:pt idx="255">
                  <c:v>-674.50000000001</c:v>
                </c:pt>
                <c:pt idx="256">
                  <c:v>-674.40000000000998</c:v>
                </c:pt>
                <c:pt idx="257">
                  <c:v>-674.30000000000996</c:v>
                </c:pt>
                <c:pt idx="258">
                  <c:v>-674.20000000001005</c:v>
                </c:pt>
                <c:pt idx="259">
                  <c:v>-674.10000000001003</c:v>
                </c:pt>
                <c:pt idx="260">
                  <c:v>-674.00000000001</c:v>
                </c:pt>
                <c:pt idx="261">
                  <c:v>-673.900000000011</c:v>
                </c:pt>
                <c:pt idx="262">
                  <c:v>-673.80000000001098</c:v>
                </c:pt>
                <c:pt idx="263">
                  <c:v>-673.70000000001096</c:v>
                </c:pt>
                <c:pt idx="264">
                  <c:v>-673.60000000001105</c:v>
                </c:pt>
                <c:pt idx="265">
                  <c:v>-673.50000000001103</c:v>
                </c:pt>
                <c:pt idx="266">
                  <c:v>-673.400000000011</c:v>
                </c:pt>
                <c:pt idx="267">
                  <c:v>-673.30000000001098</c:v>
                </c:pt>
                <c:pt idx="268">
                  <c:v>-673.20000000001096</c:v>
                </c:pt>
                <c:pt idx="269">
                  <c:v>-673.10000000001196</c:v>
                </c:pt>
                <c:pt idx="270">
                  <c:v>-673.00000000001205</c:v>
                </c:pt>
                <c:pt idx="271">
                  <c:v>-672.90000000001203</c:v>
                </c:pt>
                <c:pt idx="272">
                  <c:v>-672.80000000001201</c:v>
                </c:pt>
                <c:pt idx="273">
                  <c:v>-672.70000000001198</c:v>
                </c:pt>
                <c:pt idx="274">
                  <c:v>-672.60000000001196</c:v>
                </c:pt>
                <c:pt idx="275">
                  <c:v>-672.50000000001205</c:v>
                </c:pt>
                <c:pt idx="276">
                  <c:v>-672.40000000001203</c:v>
                </c:pt>
                <c:pt idx="277">
                  <c:v>-672.30000000001201</c:v>
                </c:pt>
                <c:pt idx="278">
                  <c:v>-672.20000000001301</c:v>
                </c:pt>
                <c:pt idx="279">
                  <c:v>-672.10000000001298</c:v>
                </c:pt>
                <c:pt idx="280">
                  <c:v>-672.00000000001296</c:v>
                </c:pt>
                <c:pt idx="281">
                  <c:v>-671.90000000001305</c:v>
                </c:pt>
                <c:pt idx="282">
                  <c:v>-671.80000000001303</c:v>
                </c:pt>
                <c:pt idx="283">
                  <c:v>-671.70000000001301</c:v>
                </c:pt>
                <c:pt idx="284">
                  <c:v>-671.60000000001298</c:v>
                </c:pt>
                <c:pt idx="285">
                  <c:v>-671.50000000001398</c:v>
                </c:pt>
                <c:pt idx="286">
                  <c:v>-671.40000000001396</c:v>
                </c:pt>
                <c:pt idx="287">
                  <c:v>-671.30000000001405</c:v>
                </c:pt>
                <c:pt idx="288">
                  <c:v>-671.20000000001403</c:v>
                </c:pt>
                <c:pt idx="289">
                  <c:v>-671.10000000001503</c:v>
                </c:pt>
                <c:pt idx="290">
                  <c:v>-671.00000000001501</c:v>
                </c:pt>
                <c:pt idx="291">
                  <c:v>-670.90000000001498</c:v>
                </c:pt>
                <c:pt idx="292">
                  <c:v>-670.80000000001496</c:v>
                </c:pt>
                <c:pt idx="293">
                  <c:v>-670.70000000001596</c:v>
                </c:pt>
                <c:pt idx="294">
                  <c:v>-670.60000000001605</c:v>
                </c:pt>
                <c:pt idx="295">
                  <c:v>-670.50000000001603</c:v>
                </c:pt>
                <c:pt idx="296">
                  <c:v>-670.40000000001601</c:v>
                </c:pt>
                <c:pt idx="297">
                  <c:v>-670.30000000001598</c:v>
                </c:pt>
                <c:pt idx="298">
                  <c:v>-670.20000000001698</c:v>
                </c:pt>
                <c:pt idx="299">
                  <c:v>-670.10000000001696</c:v>
                </c:pt>
                <c:pt idx="300">
                  <c:v>-670.00000000001705</c:v>
                </c:pt>
                <c:pt idx="301">
                  <c:v>-669.90000000001703</c:v>
                </c:pt>
                <c:pt idx="302">
                  <c:v>-669.80000000001803</c:v>
                </c:pt>
                <c:pt idx="303">
                  <c:v>-669.70000000001801</c:v>
                </c:pt>
                <c:pt idx="304">
                  <c:v>-669.60000000001799</c:v>
                </c:pt>
                <c:pt idx="305">
                  <c:v>-669.50000000001796</c:v>
                </c:pt>
                <c:pt idx="306">
                  <c:v>-669.40000000001896</c:v>
                </c:pt>
                <c:pt idx="307">
                  <c:v>-669.30000000001905</c:v>
                </c:pt>
                <c:pt idx="308">
                  <c:v>-669.20000000001903</c:v>
                </c:pt>
                <c:pt idx="309">
                  <c:v>-669.10000000001901</c:v>
                </c:pt>
                <c:pt idx="310">
                  <c:v>-669.00000000001899</c:v>
                </c:pt>
                <c:pt idx="311">
                  <c:v>-668.90000000001999</c:v>
                </c:pt>
                <c:pt idx="312">
                  <c:v>-668.80000000001996</c:v>
                </c:pt>
                <c:pt idx="313">
                  <c:v>-668.70000000002005</c:v>
                </c:pt>
                <c:pt idx="314">
                  <c:v>-668.60000000002003</c:v>
                </c:pt>
                <c:pt idx="315">
                  <c:v>-668.50000000002103</c:v>
                </c:pt>
                <c:pt idx="316">
                  <c:v>-668.40000000002101</c:v>
                </c:pt>
                <c:pt idx="317">
                  <c:v>-668.30000000002099</c:v>
                </c:pt>
                <c:pt idx="318">
                  <c:v>-668.20000000002096</c:v>
                </c:pt>
                <c:pt idx="319">
                  <c:v>-668.10000000002196</c:v>
                </c:pt>
                <c:pt idx="320">
                  <c:v>-668.00000000002206</c:v>
                </c:pt>
                <c:pt idx="321">
                  <c:v>-667.90000000002203</c:v>
                </c:pt>
                <c:pt idx="322">
                  <c:v>-667.80000000002201</c:v>
                </c:pt>
                <c:pt idx="323">
                  <c:v>-667.70000000002199</c:v>
                </c:pt>
                <c:pt idx="324">
                  <c:v>-667.60000000002299</c:v>
                </c:pt>
                <c:pt idx="325">
                  <c:v>-667.50000000002296</c:v>
                </c:pt>
                <c:pt idx="326">
                  <c:v>-667.40000000002306</c:v>
                </c:pt>
                <c:pt idx="327">
                  <c:v>-667.30000000002303</c:v>
                </c:pt>
                <c:pt idx="328">
                  <c:v>-667.20000000002403</c:v>
                </c:pt>
                <c:pt idx="329">
                  <c:v>-667.10000000002401</c:v>
                </c:pt>
                <c:pt idx="330">
                  <c:v>-667.00000000002399</c:v>
                </c:pt>
                <c:pt idx="331">
                  <c:v>-666.90000000002397</c:v>
                </c:pt>
                <c:pt idx="332">
                  <c:v>-666.80000000002497</c:v>
                </c:pt>
                <c:pt idx="333">
                  <c:v>-666.70000000002506</c:v>
                </c:pt>
                <c:pt idx="334">
                  <c:v>-666.60000000002503</c:v>
                </c:pt>
                <c:pt idx="335">
                  <c:v>-666.50000000002501</c:v>
                </c:pt>
                <c:pt idx="336">
                  <c:v>-666.40000000002601</c:v>
                </c:pt>
                <c:pt idx="337">
                  <c:v>-666.30000000002599</c:v>
                </c:pt>
                <c:pt idx="338">
                  <c:v>-666.20000000002597</c:v>
                </c:pt>
                <c:pt idx="339">
                  <c:v>-666.10000000002594</c:v>
                </c:pt>
                <c:pt idx="340">
                  <c:v>-666.00000000002603</c:v>
                </c:pt>
                <c:pt idx="341">
                  <c:v>-665.90000000002703</c:v>
                </c:pt>
                <c:pt idx="342">
                  <c:v>-665.80000000002701</c:v>
                </c:pt>
                <c:pt idx="343">
                  <c:v>-665.70000000002699</c:v>
                </c:pt>
                <c:pt idx="344">
                  <c:v>-665.60000000002697</c:v>
                </c:pt>
                <c:pt idx="345">
                  <c:v>-665.50000000002797</c:v>
                </c:pt>
                <c:pt idx="346">
                  <c:v>-665.40000000002794</c:v>
                </c:pt>
                <c:pt idx="347">
                  <c:v>-665.30000000002804</c:v>
                </c:pt>
                <c:pt idx="348">
                  <c:v>-665.20000000002801</c:v>
                </c:pt>
                <c:pt idx="349">
                  <c:v>-665.10000000002901</c:v>
                </c:pt>
                <c:pt idx="350">
                  <c:v>-665.00000000002899</c:v>
                </c:pt>
                <c:pt idx="351">
                  <c:v>-664.90000000002999</c:v>
                </c:pt>
                <c:pt idx="352">
                  <c:v>-664.80000000002997</c:v>
                </c:pt>
                <c:pt idx="353">
                  <c:v>-664.70000000002995</c:v>
                </c:pt>
                <c:pt idx="354">
                  <c:v>-664.60000000003095</c:v>
                </c:pt>
                <c:pt idx="355">
                  <c:v>-664.50000000003104</c:v>
                </c:pt>
                <c:pt idx="356">
                  <c:v>-664.40000000003101</c:v>
                </c:pt>
                <c:pt idx="357">
                  <c:v>-664.30000000003201</c:v>
                </c:pt>
                <c:pt idx="358">
                  <c:v>-664.20000000003199</c:v>
                </c:pt>
                <c:pt idx="359">
                  <c:v>-664.10000000003197</c:v>
                </c:pt>
                <c:pt idx="360">
                  <c:v>-664.00000000003297</c:v>
                </c:pt>
                <c:pt idx="361">
                  <c:v>-663.90000000003295</c:v>
                </c:pt>
                <c:pt idx="362">
                  <c:v>-663.80000000003304</c:v>
                </c:pt>
                <c:pt idx="363">
                  <c:v>-663.70000000003404</c:v>
                </c:pt>
                <c:pt idx="364">
                  <c:v>-663.60000000003402</c:v>
                </c:pt>
                <c:pt idx="365">
                  <c:v>-663.50000000003399</c:v>
                </c:pt>
                <c:pt idx="366">
                  <c:v>-663.40000000003499</c:v>
                </c:pt>
                <c:pt idx="367">
                  <c:v>-663.30000000003497</c:v>
                </c:pt>
                <c:pt idx="368">
                  <c:v>-663.20000000003495</c:v>
                </c:pt>
                <c:pt idx="369">
                  <c:v>-663.10000000003595</c:v>
                </c:pt>
                <c:pt idx="370">
                  <c:v>-663.00000000003604</c:v>
                </c:pt>
                <c:pt idx="371">
                  <c:v>-662.90000000003602</c:v>
                </c:pt>
                <c:pt idx="372">
                  <c:v>-662.80000000003702</c:v>
                </c:pt>
                <c:pt idx="373">
                  <c:v>-662.70000000003699</c:v>
                </c:pt>
                <c:pt idx="374">
                  <c:v>-662.60000000003799</c:v>
                </c:pt>
                <c:pt idx="375">
                  <c:v>-662.50000000003797</c:v>
                </c:pt>
                <c:pt idx="376">
                  <c:v>-662.40000000003795</c:v>
                </c:pt>
                <c:pt idx="377">
                  <c:v>-662.30000000003804</c:v>
                </c:pt>
                <c:pt idx="378">
                  <c:v>-662.20000000003904</c:v>
                </c:pt>
                <c:pt idx="379">
                  <c:v>-662.10000000003902</c:v>
                </c:pt>
                <c:pt idx="380">
                  <c:v>-662.00000000003899</c:v>
                </c:pt>
                <c:pt idx="381">
                  <c:v>-661.90000000004</c:v>
                </c:pt>
                <c:pt idx="382">
                  <c:v>-661.80000000003997</c:v>
                </c:pt>
                <c:pt idx="383">
                  <c:v>-661.70000000004097</c:v>
                </c:pt>
                <c:pt idx="384">
                  <c:v>-661.60000000004095</c:v>
                </c:pt>
                <c:pt idx="385">
                  <c:v>-661.50000000004104</c:v>
                </c:pt>
                <c:pt idx="386">
                  <c:v>-661.40000000004204</c:v>
                </c:pt>
                <c:pt idx="387">
                  <c:v>-661.30000000004202</c:v>
                </c:pt>
                <c:pt idx="388">
                  <c:v>-661.200000000042</c:v>
                </c:pt>
                <c:pt idx="389">
                  <c:v>-661.100000000043</c:v>
                </c:pt>
                <c:pt idx="390">
                  <c:v>-661.00000000004297</c:v>
                </c:pt>
                <c:pt idx="391">
                  <c:v>-660.90000000004295</c:v>
                </c:pt>
                <c:pt idx="392">
                  <c:v>-660.80000000004395</c:v>
                </c:pt>
                <c:pt idx="393">
                  <c:v>-660.70000000004404</c:v>
                </c:pt>
                <c:pt idx="394">
                  <c:v>-660.60000000004504</c:v>
                </c:pt>
                <c:pt idx="395">
                  <c:v>-660.50000000004502</c:v>
                </c:pt>
                <c:pt idx="396">
                  <c:v>-660.40000000004602</c:v>
                </c:pt>
                <c:pt idx="397">
                  <c:v>-660.300000000046</c:v>
                </c:pt>
                <c:pt idx="398">
                  <c:v>-660.200000000047</c:v>
                </c:pt>
                <c:pt idx="399">
                  <c:v>-660.10000000004698</c:v>
                </c:pt>
                <c:pt idx="400">
                  <c:v>-660.00000000004798</c:v>
                </c:pt>
                <c:pt idx="401">
                  <c:v>-659.90000000004795</c:v>
                </c:pt>
                <c:pt idx="402">
                  <c:v>-659.80000000004804</c:v>
                </c:pt>
                <c:pt idx="403">
                  <c:v>-659.70000000004904</c:v>
                </c:pt>
                <c:pt idx="404">
                  <c:v>-659.60000000004902</c:v>
                </c:pt>
                <c:pt idx="405">
                  <c:v>-659.50000000005002</c:v>
                </c:pt>
                <c:pt idx="406">
                  <c:v>-659.40000000005</c:v>
                </c:pt>
                <c:pt idx="407">
                  <c:v>-659.300000000051</c:v>
                </c:pt>
                <c:pt idx="408">
                  <c:v>-659.20000000005098</c:v>
                </c:pt>
                <c:pt idx="409">
                  <c:v>-659.10000000005198</c:v>
                </c:pt>
                <c:pt idx="410">
                  <c:v>-659.00000000005195</c:v>
                </c:pt>
                <c:pt idx="411">
                  <c:v>-658.90000000005296</c:v>
                </c:pt>
                <c:pt idx="412">
                  <c:v>-658.80000000005305</c:v>
                </c:pt>
                <c:pt idx="413">
                  <c:v>-658.70000000005302</c:v>
                </c:pt>
                <c:pt idx="414">
                  <c:v>-658.60000000005402</c:v>
                </c:pt>
                <c:pt idx="415">
                  <c:v>-658.500000000054</c:v>
                </c:pt>
                <c:pt idx="416">
                  <c:v>-658.400000000055</c:v>
                </c:pt>
                <c:pt idx="417">
                  <c:v>-658.30000000005498</c:v>
                </c:pt>
                <c:pt idx="418">
                  <c:v>-658.20000000005598</c:v>
                </c:pt>
                <c:pt idx="419">
                  <c:v>-658.10000000005596</c:v>
                </c:pt>
                <c:pt idx="420">
                  <c:v>-658.00000000005696</c:v>
                </c:pt>
                <c:pt idx="421">
                  <c:v>-657.90000000005705</c:v>
                </c:pt>
                <c:pt idx="422">
                  <c:v>-657.80000000005703</c:v>
                </c:pt>
                <c:pt idx="423">
                  <c:v>-657.70000000005803</c:v>
                </c:pt>
                <c:pt idx="424">
                  <c:v>-657.600000000058</c:v>
                </c:pt>
                <c:pt idx="425">
                  <c:v>-657.500000000059</c:v>
                </c:pt>
                <c:pt idx="426">
                  <c:v>-657.40000000005898</c:v>
                </c:pt>
                <c:pt idx="427">
                  <c:v>-657.30000000005998</c:v>
                </c:pt>
                <c:pt idx="428">
                  <c:v>-657.20000000006098</c:v>
                </c:pt>
                <c:pt idx="429">
                  <c:v>-657.10000000006096</c:v>
                </c:pt>
                <c:pt idx="430">
                  <c:v>-657.00000000006196</c:v>
                </c:pt>
                <c:pt idx="431">
                  <c:v>-656.90000000006205</c:v>
                </c:pt>
                <c:pt idx="432">
                  <c:v>-656.80000000006305</c:v>
                </c:pt>
                <c:pt idx="433">
                  <c:v>-656.70000000006303</c:v>
                </c:pt>
                <c:pt idx="434">
                  <c:v>-656.60000000006403</c:v>
                </c:pt>
                <c:pt idx="435">
                  <c:v>-656.50000000006401</c:v>
                </c:pt>
                <c:pt idx="436">
                  <c:v>-656.40000000006501</c:v>
                </c:pt>
                <c:pt idx="437">
                  <c:v>-656.30000000006601</c:v>
                </c:pt>
                <c:pt idx="438">
                  <c:v>-656.20000000006598</c:v>
                </c:pt>
                <c:pt idx="439">
                  <c:v>-656.10000000006698</c:v>
                </c:pt>
                <c:pt idx="440">
                  <c:v>-656.00000000006696</c:v>
                </c:pt>
                <c:pt idx="441">
                  <c:v>-655.90000000006796</c:v>
                </c:pt>
                <c:pt idx="442">
                  <c:v>-655.80000000006896</c:v>
                </c:pt>
                <c:pt idx="443">
                  <c:v>-655.70000000006905</c:v>
                </c:pt>
                <c:pt idx="444">
                  <c:v>-655.60000000007005</c:v>
                </c:pt>
                <c:pt idx="445">
                  <c:v>-655.50000000007003</c:v>
                </c:pt>
                <c:pt idx="446">
                  <c:v>-655.40000000007103</c:v>
                </c:pt>
                <c:pt idx="447">
                  <c:v>-655.30000000007101</c:v>
                </c:pt>
                <c:pt idx="448">
                  <c:v>-655.20000000007201</c:v>
                </c:pt>
                <c:pt idx="449">
                  <c:v>-655.10000000007199</c:v>
                </c:pt>
                <c:pt idx="450">
                  <c:v>-655.00000000007299</c:v>
                </c:pt>
                <c:pt idx="451">
                  <c:v>-654.90000000007399</c:v>
                </c:pt>
                <c:pt idx="452">
                  <c:v>-654.80000000007396</c:v>
                </c:pt>
                <c:pt idx="453">
                  <c:v>-654.70000000007497</c:v>
                </c:pt>
                <c:pt idx="454">
                  <c:v>-654.60000000007506</c:v>
                </c:pt>
                <c:pt idx="455">
                  <c:v>-654.50000000007606</c:v>
                </c:pt>
                <c:pt idx="456">
                  <c:v>-654.40000000007603</c:v>
                </c:pt>
                <c:pt idx="457">
                  <c:v>-654.30000000007703</c:v>
                </c:pt>
                <c:pt idx="458">
                  <c:v>-654.20000000007803</c:v>
                </c:pt>
                <c:pt idx="459">
                  <c:v>-654.10000000007904</c:v>
                </c:pt>
                <c:pt idx="460">
                  <c:v>-654.00000000007901</c:v>
                </c:pt>
                <c:pt idx="461">
                  <c:v>-653.90000000008001</c:v>
                </c:pt>
                <c:pt idx="462">
                  <c:v>-653.80000000008101</c:v>
                </c:pt>
                <c:pt idx="463">
                  <c:v>-653.70000000008099</c:v>
                </c:pt>
                <c:pt idx="464">
                  <c:v>-653.60000000008199</c:v>
                </c:pt>
                <c:pt idx="465">
                  <c:v>-653.50000000008299</c:v>
                </c:pt>
                <c:pt idx="466">
                  <c:v>-653.40000000008297</c:v>
                </c:pt>
                <c:pt idx="467">
                  <c:v>-653.30000000008397</c:v>
                </c:pt>
                <c:pt idx="468">
                  <c:v>-653.20000000008497</c:v>
                </c:pt>
                <c:pt idx="469">
                  <c:v>-653.10000000008495</c:v>
                </c:pt>
                <c:pt idx="470">
                  <c:v>-653.00000000008595</c:v>
                </c:pt>
                <c:pt idx="471">
                  <c:v>-652.90000000008695</c:v>
                </c:pt>
                <c:pt idx="472">
                  <c:v>-652.80000000008704</c:v>
                </c:pt>
                <c:pt idx="473">
                  <c:v>-652.70000000008804</c:v>
                </c:pt>
                <c:pt idx="474">
                  <c:v>-652.60000000008904</c:v>
                </c:pt>
                <c:pt idx="475">
                  <c:v>-652.50000000008902</c:v>
                </c:pt>
                <c:pt idx="476">
                  <c:v>-652.40000000009002</c:v>
                </c:pt>
                <c:pt idx="477">
                  <c:v>-652.30000000009102</c:v>
                </c:pt>
                <c:pt idx="478">
                  <c:v>-652.20000000009099</c:v>
                </c:pt>
                <c:pt idx="479">
                  <c:v>-652.100000000092</c:v>
                </c:pt>
                <c:pt idx="480">
                  <c:v>-652.000000000093</c:v>
                </c:pt>
                <c:pt idx="481">
                  <c:v>-651.90000000009297</c:v>
                </c:pt>
                <c:pt idx="482">
                  <c:v>-651.80000000009397</c:v>
                </c:pt>
                <c:pt idx="483">
                  <c:v>-651.70000000009497</c:v>
                </c:pt>
                <c:pt idx="484">
                  <c:v>-651.60000000009597</c:v>
                </c:pt>
                <c:pt idx="485">
                  <c:v>-651.50000000009697</c:v>
                </c:pt>
                <c:pt idx="486">
                  <c:v>-651.40000000009695</c:v>
                </c:pt>
                <c:pt idx="487">
                  <c:v>-651.30000000009795</c:v>
                </c:pt>
                <c:pt idx="488">
                  <c:v>-651.20000000009895</c:v>
                </c:pt>
                <c:pt idx="489">
                  <c:v>-651.10000000009995</c:v>
                </c:pt>
                <c:pt idx="490">
                  <c:v>-651.00000000010095</c:v>
                </c:pt>
                <c:pt idx="491">
                  <c:v>-650.90000000010104</c:v>
                </c:pt>
                <c:pt idx="492">
                  <c:v>-650.80000000010205</c:v>
                </c:pt>
                <c:pt idx="493">
                  <c:v>-650.70000000010305</c:v>
                </c:pt>
                <c:pt idx="494">
                  <c:v>-650.60000000010405</c:v>
                </c:pt>
                <c:pt idx="495">
                  <c:v>-650.50000000010402</c:v>
                </c:pt>
                <c:pt idx="496">
                  <c:v>-650.40000000010502</c:v>
                </c:pt>
                <c:pt idx="497">
                  <c:v>-650.30000000010602</c:v>
                </c:pt>
                <c:pt idx="498">
                  <c:v>-650.20000000010702</c:v>
                </c:pt>
                <c:pt idx="499">
                  <c:v>-650.10000000010803</c:v>
                </c:pt>
                <c:pt idx="500">
                  <c:v>-650.000000000108</c:v>
                </c:pt>
                <c:pt idx="501">
                  <c:v>-649.900000000109</c:v>
                </c:pt>
                <c:pt idx="502">
                  <c:v>-649.80000000011</c:v>
                </c:pt>
                <c:pt idx="503">
                  <c:v>-649.700000000111</c:v>
                </c:pt>
                <c:pt idx="504">
                  <c:v>-649.600000000112</c:v>
                </c:pt>
                <c:pt idx="505">
                  <c:v>-649.500000000113</c:v>
                </c:pt>
                <c:pt idx="506">
                  <c:v>-649.40000000011298</c:v>
                </c:pt>
                <c:pt idx="507">
                  <c:v>-649.30000000011398</c:v>
                </c:pt>
                <c:pt idx="508">
                  <c:v>-649.20000000011498</c:v>
                </c:pt>
                <c:pt idx="509">
                  <c:v>-649.10000000011598</c:v>
                </c:pt>
                <c:pt idx="510">
                  <c:v>-649.00000000011698</c:v>
                </c:pt>
                <c:pt idx="511">
                  <c:v>-648.90000000011798</c:v>
                </c:pt>
                <c:pt idx="512">
                  <c:v>-648.80000000011898</c:v>
                </c:pt>
                <c:pt idx="513">
                  <c:v>-648.70000000011999</c:v>
                </c:pt>
                <c:pt idx="514">
                  <c:v>-648.60000000012099</c:v>
                </c:pt>
                <c:pt idx="515">
                  <c:v>-648.50000000012199</c:v>
                </c:pt>
                <c:pt idx="516">
                  <c:v>-648.40000000012196</c:v>
                </c:pt>
                <c:pt idx="517">
                  <c:v>-648.30000000012296</c:v>
                </c:pt>
                <c:pt idx="518">
                  <c:v>-648.20000000012396</c:v>
                </c:pt>
                <c:pt idx="519">
                  <c:v>-648.10000000012496</c:v>
                </c:pt>
                <c:pt idx="520">
                  <c:v>-648.00000000012597</c:v>
                </c:pt>
                <c:pt idx="521">
                  <c:v>-647.90000000012697</c:v>
                </c:pt>
                <c:pt idx="522">
                  <c:v>-647.80000000012797</c:v>
                </c:pt>
                <c:pt idx="523">
                  <c:v>-647.70000000012897</c:v>
                </c:pt>
                <c:pt idx="524">
                  <c:v>-647.60000000012997</c:v>
                </c:pt>
                <c:pt idx="525">
                  <c:v>-647.50000000013097</c:v>
                </c:pt>
                <c:pt idx="526">
                  <c:v>-647.40000000013197</c:v>
                </c:pt>
                <c:pt idx="527">
                  <c:v>-647.30000000013297</c:v>
                </c:pt>
                <c:pt idx="528">
                  <c:v>-647.20000000013397</c:v>
                </c:pt>
                <c:pt idx="529">
                  <c:v>-647.10000000013497</c:v>
                </c:pt>
                <c:pt idx="530">
                  <c:v>-647.00000000013597</c:v>
                </c:pt>
                <c:pt idx="531">
                  <c:v>-646.90000000013697</c:v>
                </c:pt>
                <c:pt idx="532">
                  <c:v>-646.80000000013797</c:v>
                </c:pt>
                <c:pt idx="533">
                  <c:v>-646.70000000013897</c:v>
                </c:pt>
                <c:pt idx="534">
                  <c:v>-646.60000000013997</c:v>
                </c:pt>
                <c:pt idx="535">
                  <c:v>-646.50000000014097</c:v>
                </c:pt>
                <c:pt idx="536">
                  <c:v>-646.40000000014197</c:v>
                </c:pt>
                <c:pt idx="537">
                  <c:v>-646.30000000014297</c:v>
                </c:pt>
                <c:pt idx="538">
                  <c:v>-646.20000000014397</c:v>
                </c:pt>
                <c:pt idx="539">
                  <c:v>-646.10000000014497</c:v>
                </c:pt>
                <c:pt idx="540">
                  <c:v>-646.00000000014597</c:v>
                </c:pt>
                <c:pt idx="541">
                  <c:v>-645.90000000014697</c:v>
                </c:pt>
                <c:pt idx="542">
                  <c:v>-645.80000000014797</c:v>
                </c:pt>
                <c:pt idx="543">
                  <c:v>-645.70000000014898</c:v>
                </c:pt>
                <c:pt idx="544">
                  <c:v>-645.60000000014998</c:v>
                </c:pt>
                <c:pt idx="545">
                  <c:v>-645.50000000015098</c:v>
                </c:pt>
                <c:pt idx="546">
                  <c:v>-645.40000000015198</c:v>
                </c:pt>
                <c:pt idx="547">
                  <c:v>-645.30000000015298</c:v>
                </c:pt>
                <c:pt idx="548">
                  <c:v>-645.20000000015398</c:v>
                </c:pt>
                <c:pt idx="549">
                  <c:v>-645.10000000015498</c:v>
                </c:pt>
                <c:pt idx="550">
                  <c:v>-645.00000000015598</c:v>
                </c:pt>
                <c:pt idx="551">
                  <c:v>-644.90000000015698</c:v>
                </c:pt>
                <c:pt idx="552">
                  <c:v>-644.800000000159</c:v>
                </c:pt>
                <c:pt idx="553">
                  <c:v>-644.70000000016</c:v>
                </c:pt>
                <c:pt idx="554">
                  <c:v>-644.600000000161</c:v>
                </c:pt>
                <c:pt idx="555">
                  <c:v>-644.500000000162</c:v>
                </c:pt>
                <c:pt idx="556">
                  <c:v>-644.400000000163</c:v>
                </c:pt>
                <c:pt idx="557">
                  <c:v>-644.300000000164</c:v>
                </c:pt>
                <c:pt idx="558">
                  <c:v>-644.20000000016501</c:v>
                </c:pt>
                <c:pt idx="559">
                  <c:v>-644.10000000016601</c:v>
                </c:pt>
                <c:pt idx="560">
                  <c:v>-644.00000000016803</c:v>
                </c:pt>
                <c:pt idx="561">
                  <c:v>-643.90000000016903</c:v>
                </c:pt>
                <c:pt idx="562">
                  <c:v>-643.80000000017003</c:v>
                </c:pt>
                <c:pt idx="563">
                  <c:v>-643.70000000017103</c:v>
                </c:pt>
                <c:pt idx="564">
                  <c:v>-643.60000000017203</c:v>
                </c:pt>
                <c:pt idx="565">
                  <c:v>-643.50000000017405</c:v>
                </c:pt>
                <c:pt idx="566">
                  <c:v>-643.40000000017505</c:v>
                </c:pt>
                <c:pt idx="567">
                  <c:v>-643.30000000017606</c:v>
                </c:pt>
                <c:pt idx="568">
                  <c:v>-643.20000000017706</c:v>
                </c:pt>
                <c:pt idx="569">
                  <c:v>-643.10000000017897</c:v>
                </c:pt>
                <c:pt idx="570">
                  <c:v>-643.00000000017997</c:v>
                </c:pt>
                <c:pt idx="571">
                  <c:v>-642.90000000018097</c:v>
                </c:pt>
                <c:pt idx="572">
                  <c:v>-642.80000000018197</c:v>
                </c:pt>
                <c:pt idx="573">
                  <c:v>-642.70000000018399</c:v>
                </c:pt>
                <c:pt idx="574">
                  <c:v>-642.60000000018499</c:v>
                </c:pt>
                <c:pt idx="575">
                  <c:v>-642.50000000018599</c:v>
                </c:pt>
                <c:pt idx="576">
                  <c:v>-642.40000000018699</c:v>
                </c:pt>
                <c:pt idx="577">
                  <c:v>-642.30000000018902</c:v>
                </c:pt>
                <c:pt idx="578">
                  <c:v>-642.20000000019002</c:v>
                </c:pt>
                <c:pt idx="579">
                  <c:v>-642.10000000019102</c:v>
                </c:pt>
                <c:pt idx="580">
                  <c:v>-642.00000000019304</c:v>
                </c:pt>
                <c:pt idx="581">
                  <c:v>-641.90000000019404</c:v>
                </c:pt>
                <c:pt idx="582">
                  <c:v>-641.80000000019504</c:v>
                </c:pt>
                <c:pt idx="583">
                  <c:v>-641.70000000019695</c:v>
                </c:pt>
                <c:pt idx="584">
                  <c:v>-641.60000000019795</c:v>
                </c:pt>
                <c:pt idx="585">
                  <c:v>-641.50000000019895</c:v>
                </c:pt>
                <c:pt idx="586">
                  <c:v>-641.40000000020098</c:v>
                </c:pt>
                <c:pt idx="587">
                  <c:v>-641.30000000020198</c:v>
                </c:pt>
                <c:pt idx="588">
                  <c:v>-641.20000000020298</c:v>
                </c:pt>
                <c:pt idx="589">
                  <c:v>-641.100000000205</c:v>
                </c:pt>
                <c:pt idx="590">
                  <c:v>-641.000000000206</c:v>
                </c:pt>
                <c:pt idx="591">
                  <c:v>-640.900000000207</c:v>
                </c:pt>
                <c:pt idx="592">
                  <c:v>-640.80000000020902</c:v>
                </c:pt>
                <c:pt idx="593">
                  <c:v>-640.70000000021003</c:v>
                </c:pt>
                <c:pt idx="594">
                  <c:v>-640.60000000021205</c:v>
                </c:pt>
                <c:pt idx="595">
                  <c:v>-640.50000000021305</c:v>
                </c:pt>
                <c:pt idx="596">
                  <c:v>-640.40000000021496</c:v>
                </c:pt>
                <c:pt idx="597">
                  <c:v>-640.30000000021596</c:v>
                </c:pt>
                <c:pt idx="598">
                  <c:v>-640.20000000021798</c:v>
                </c:pt>
                <c:pt idx="599">
                  <c:v>-640.10000000021898</c:v>
                </c:pt>
                <c:pt idx="600">
                  <c:v>-640.00000000021998</c:v>
                </c:pt>
                <c:pt idx="601">
                  <c:v>-639.90000000022201</c:v>
                </c:pt>
                <c:pt idx="602">
                  <c:v>-639.80000000022301</c:v>
                </c:pt>
                <c:pt idx="603">
                  <c:v>-639.70000000022503</c:v>
                </c:pt>
                <c:pt idx="604">
                  <c:v>-639.60000000022603</c:v>
                </c:pt>
                <c:pt idx="605">
                  <c:v>-639.50000000022806</c:v>
                </c:pt>
                <c:pt idx="606">
                  <c:v>-639.40000000022906</c:v>
                </c:pt>
                <c:pt idx="607">
                  <c:v>-639.30000000023097</c:v>
                </c:pt>
                <c:pt idx="608">
                  <c:v>-639.20000000023197</c:v>
                </c:pt>
                <c:pt idx="609">
                  <c:v>-639.10000000023399</c:v>
                </c:pt>
                <c:pt idx="610">
                  <c:v>-639.00000000023601</c:v>
                </c:pt>
                <c:pt idx="611">
                  <c:v>-638.90000000023701</c:v>
                </c:pt>
                <c:pt idx="612">
                  <c:v>-638.80000000023904</c:v>
                </c:pt>
                <c:pt idx="613">
                  <c:v>-638.70000000024004</c:v>
                </c:pt>
                <c:pt idx="614">
                  <c:v>-638.60000000024195</c:v>
                </c:pt>
                <c:pt idx="615">
                  <c:v>-638.50000000024295</c:v>
                </c:pt>
                <c:pt idx="616">
                  <c:v>-638.40000000024497</c:v>
                </c:pt>
                <c:pt idx="617">
                  <c:v>-638.30000000024597</c:v>
                </c:pt>
                <c:pt idx="618">
                  <c:v>-638.200000000248</c:v>
                </c:pt>
                <c:pt idx="619">
                  <c:v>-638.10000000025002</c:v>
                </c:pt>
                <c:pt idx="620">
                  <c:v>-638.00000000025102</c:v>
                </c:pt>
                <c:pt idx="621">
                  <c:v>-637.90000000025304</c:v>
                </c:pt>
                <c:pt idx="622">
                  <c:v>-637.80000000025495</c:v>
                </c:pt>
                <c:pt idx="623">
                  <c:v>-637.70000000025698</c:v>
                </c:pt>
                <c:pt idx="624">
                  <c:v>-637.60000000025798</c:v>
                </c:pt>
                <c:pt idx="625">
                  <c:v>-637.50000000026</c:v>
                </c:pt>
                <c:pt idx="626">
                  <c:v>-637.40000000026203</c:v>
                </c:pt>
                <c:pt idx="627">
                  <c:v>-637.30000000026303</c:v>
                </c:pt>
                <c:pt idx="628">
                  <c:v>-637.20000000026505</c:v>
                </c:pt>
                <c:pt idx="629">
                  <c:v>-637.10000000026696</c:v>
                </c:pt>
                <c:pt idx="630">
                  <c:v>-637.00000000026796</c:v>
                </c:pt>
                <c:pt idx="631">
                  <c:v>-636.90000000026998</c:v>
                </c:pt>
                <c:pt idx="632">
                  <c:v>-636.80000000027201</c:v>
                </c:pt>
                <c:pt idx="633">
                  <c:v>-636.70000000027403</c:v>
                </c:pt>
                <c:pt idx="634">
                  <c:v>-636.60000000027605</c:v>
                </c:pt>
                <c:pt idx="635">
                  <c:v>-636.50000000027705</c:v>
                </c:pt>
                <c:pt idx="636">
                  <c:v>-636.40000000027896</c:v>
                </c:pt>
                <c:pt idx="637">
                  <c:v>-636.30000000028099</c:v>
                </c:pt>
                <c:pt idx="638">
                  <c:v>-636.20000000028301</c:v>
                </c:pt>
                <c:pt idx="639">
                  <c:v>-636.10000000028401</c:v>
                </c:pt>
                <c:pt idx="640">
                  <c:v>-636.00000000028604</c:v>
                </c:pt>
                <c:pt idx="641">
                  <c:v>-635.90000000028795</c:v>
                </c:pt>
                <c:pt idx="642">
                  <c:v>-635.80000000028997</c:v>
                </c:pt>
                <c:pt idx="643">
                  <c:v>-635.70000000029199</c:v>
                </c:pt>
                <c:pt idx="644">
                  <c:v>-635.60000000029402</c:v>
                </c:pt>
                <c:pt idx="645">
                  <c:v>-635.50000000029604</c:v>
                </c:pt>
                <c:pt idx="646">
                  <c:v>-635.40000000029795</c:v>
                </c:pt>
                <c:pt idx="647">
                  <c:v>-635.30000000029895</c:v>
                </c:pt>
                <c:pt idx="648">
                  <c:v>-635.20000000030097</c:v>
                </c:pt>
                <c:pt idx="649">
                  <c:v>-635.100000000303</c:v>
                </c:pt>
                <c:pt idx="650">
                  <c:v>-635.00000000030502</c:v>
                </c:pt>
                <c:pt idx="651">
                  <c:v>-634.90000000030705</c:v>
                </c:pt>
                <c:pt idx="652">
                  <c:v>-634.80000000030896</c:v>
                </c:pt>
                <c:pt idx="653">
                  <c:v>-634.70000000031098</c:v>
                </c:pt>
                <c:pt idx="654">
                  <c:v>-634.600000000313</c:v>
                </c:pt>
                <c:pt idx="655">
                  <c:v>-634.50000000031503</c:v>
                </c:pt>
                <c:pt idx="656">
                  <c:v>-634.40000000031705</c:v>
                </c:pt>
                <c:pt idx="657">
                  <c:v>-634.30000000031896</c:v>
                </c:pt>
                <c:pt idx="658">
                  <c:v>-634.20000000032098</c:v>
                </c:pt>
                <c:pt idx="659">
                  <c:v>-634.10000000032301</c:v>
                </c:pt>
                <c:pt idx="660">
                  <c:v>-634.00000000032503</c:v>
                </c:pt>
                <c:pt idx="661">
                  <c:v>-633.90000000032705</c:v>
                </c:pt>
                <c:pt idx="662">
                  <c:v>-633.80000000032896</c:v>
                </c:pt>
                <c:pt idx="663">
                  <c:v>-633.70000000033099</c:v>
                </c:pt>
                <c:pt idx="664">
                  <c:v>-633.60000000033403</c:v>
                </c:pt>
                <c:pt idx="665">
                  <c:v>-633.50000000033594</c:v>
                </c:pt>
                <c:pt idx="666">
                  <c:v>-633.40000000033797</c:v>
                </c:pt>
                <c:pt idx="667">
                  <c:v>-633.30000000033999</c:v>
                </c:pt>
                <c:pt idx="668">
                  <c:v>-633.20000000034202</c:v>
                </c:pt>
                <c:pt idx="669">
                  <c:v>-633.10000000034404</c:v>
                </c:pt>
                <c:pt idx="670">
                  <c:v>-633.00000000034595</c:v>
                </c:pt>
                <c:pt idx="671">
                  <c:v>-632.90000000034797</c:v>
                </c:pt>
                <c:pt idx="672">
                  <c:v>-632.80000000035102</c:v>
                </c:pt>
                <c:pt idx="673">
                  <c:v>-632.70000000035304</c:v>
                </c:pt>
                <c:pt idx="674">
                  <c:v>-632.60000000035495</c:v>
                </c:pt>
                <c:pt idx="675">
                  <c:v>-632.50000000035698</c:v>
                </c:pt>
                <c:pt idx="676">
                  <c:v>-632.400000000359</c:v>
                </c:pt>
                <c:pt idx="677">
                  <c:v>-632.30000000036205</c:v>
                </c:pt>
                <c:pt idx="678">
                  <c:v>-632.20000000036396</c:v>
                </c:pt>
                <c:pt idx="679">
                  <c:v>-632.10000000036598</c:v>
                </c:pt>
                <c:pt idx="680">
                  <c:v>-632.000000000368</c:v>
                </c:pt>
                <c:pt idx="681">
                  <c:v>-631.90000000037105</c:v>
                </c:pt>
                <c:pt idx="682">
                  <c:v>-631.80000000037296</c:v>
                </c:pt>
                <c:pt idx="683">
                  <c:v>-631.70000000037498</c:v>
                </c:pt>
                <c:pt idx="684">
                  <c:v>-631.60000000037803</c:v>
                </c:pt>
                <c:pt idx="685">
                  <c:v>-631.50000000038006</c:v>
                </c:pt>
                <c:pt idx="686">
                  <c:v>-631.40000000038299</c:v>
                </c:pt>
                <c:pt idx="687">
                  <c:v>-631.30000000038501</c:v>
                </c:pt>
                <c:pt idx="688">
                  <c:v>-631.20000000038704</c:v>
                </c:pt>
                <c:pt idx="689">
                  <c:v>-631.10000000038997</c:v>
                </c:pt>
                <c:pt idx="690">
                  <c:v>-631.00000000039199</c:v>
                </c:pt>
                <c:pt idx="691">
                  <c:v>-630.90000000039402</c:v>
                </c:pt>
                <c:pt idx="692">
                  <c:v>-630.80000000039695</c:v>
                </c:pt>
                <c:pt idx="693">
                  <c:v>-630.70000000039897</c:v>
                </c:pt>
                <c:pt idx="694">
                  <c:v>-630.60000000040202</c:v>
                </c:pt>
                <c:pt idx="695">
                  <c:v>-630.50000000040404</c:v>
                </c:pt>
                <c:pt idx="696">
                  <c:v>-630.40000000040698</c:v>
                </c:pt>
                <c:pt idx="697">
                  <c:v>-630.300000000409</c:v>
                </c:pt>
                <c:pt idx="698">
                  <c:v>-630.20000000041205</c:v>
                </c:pt>
                <c:pt idx="699">
                  <c:v>-630.10000000041396</c:v>
                </c:pt>
                <c:pt idx="700">
                  <c:v>-630.000000000417</c:v>
                </c:pt>
                <c:pt idx="701">
                  <c:v>-629.90000000041903</c:v>
                </c:pt>
                <c:pt idx="702">
                  <c:v>-629.80000000042196</c:v>
                </c:pt>
                <c:pt idx="703">
                  <c:v>-629.70000000042501</c:v>
                </c:pt>
                <c:pt idx="704">
                  <c:v>-629.60000000042703</c:v>
                </c:pt>
                <c:pt idx="705">
                  <c:v>-629.50000000042996</c:v>
                </c:pt>
                <c:pt idx="706">
                  <c:v>-629.40000000043199</c:v>
                </c:pt>
                <c:pt idx="707">
                  <c:v>-629.30000000043503</c:v>
                </c:pt>
                <c:pt idx="708">
                  <c:v>-629.20000000043797</c:v>
                </c:pt>
                <c:pt idx="709">
                  <c:v>-629.10000000043999</c:v>
                </c:pt>
                <c:pt idx="710">
                  <c:v>-629.00000000044304</c:v>
                </c:pt>
                <c:pt idx="711">
                  <c:v>-628.90000000044597</c:v>
                </c:pt>
                <c:pt idx="712">
                  <c:v>-628.80000000044799</c:v>
                </c:pt>
                <c:pt idx="713">
                  <c:v>-628.70000000045104</c:v>
                </c:pt>
                <c:pt idx="714">
                  <c:v>-628.60000000045397</c:v>
                </c:pt>
                <c:pt idx="715">
                  <c:v>-628.50000000045702</c:v>
                </c:pt>
                <c:pt idx="716">
                  <c:v>-628.40000000045904</c:v>
                </c:pt>
                <c:pt idx="717">
                  <c:v>-628.30000000046198</c:v>
                </c:pt>
                <c:pt idx="718">
                  <c:v>-628.20000000046502</c:v>
                </c:pt>
                <c:pt idx="719">
                  <c:v>-628.10000000046796</c:v>
                </c:pt>
                <c:pt idx="720">
                  <c:v>-628.000000000471</c:v>
                </c:pt>
                <c:pt idx="721">
                  <c:v>-627.90000000047303</c:v>
                </c:pt>
                <c:pt idx="722">
                  <c:v>-627.80000000047596</c:v>
                </c:pt>
                <c:pt idx="723">
                  <c:v>-627.70000000047901</c:v>
                </c:pt>
                <c:pt idx="724">
                  <c:v>-627.60000000048205</c:v>
                </c:pt>
                <c:pt idx="725">
                  <c:v>-627.50000000048499</c:v>
                </c:pt>
                <c:pt idx="726">
                  <c:v>-627.40000000048803</c:v>
                </c:pt>
                <c:pt idx="727">
                  <c:v>-627.30000000049097</c:v>
                </c:pt>
                <c:pt idx="728">
                  <c:v>-627.20000000049401</c:v>
                </c:pt>
                <c:pt idx="729">
                  <c:v>-627.10000000049695</c:v>
                </c:pt>
                <c:pt idx="730">
                  <c:v>-627.00000000049999</c:v>
                </c:pt>
                <c:pt idx="731">
                  <c:v>-626.90000000050304</c:v>
                </c:pt>
                <c:pt idx="732">
                  <c:v>-626.80000000050597</c:v>
                </c:pt>
                <c:pt idx="733">
                  <c:v>-626.70000000050902</c:v>
                </c:pt>
                <c:pt idx="734">
                  <c:v>-626.60000000051195</c:v>
                </c:pt>
                <c:pt idx="735">
                  <c:v>-626.500000000515</c:v>
                </c:pt>
                <c:pt idx="736">
                  <c:v>-626.40000000051805</c:v>
                </c:pt>
                <c:pt idx="737">
                  <c:v>-626.30000000052098</c:v>
                </c:pt>
                <c:pt idx="738">
                  <c:v>-626.20000000052403</c:v>
                </c:pt>
                <c:pt idx="739">
                  <c:v>-626.10000000052696</c:v>
                </c:pt>
                <c:pt idx="740">
                  <c:v>-626.00000000053001</c:v>
                </c:pt>
                <c:pt idx="741">
                  <c:v>-625.90000000053305</c:v>
                </c:pt>
                <c:pt idx="742">
                  <c:v>-625.80000000053701</c:v>
                </c:pt>
                <c:pt idx="743">
                  <c:v>-625.70000000053994</c:v>
                </c:pt>
                <c:pt idx="744">
                  <c:v>-625.60000000054299</c:v>
                </c:pt>
                <c:pt idx="745">
                  <c:v>-625.50000000054604</c:v>
                </c:pt>
                <c:pt idx="746">
                  <c:v>-625.40000000054999</c:v>
                </c:pt>
                <c:pt idx="747">
                  <c:v>-625.30000000055304</c:v>
                </c:pt>
                <c:pt idx="748">
                  <c:v>-625.20000000055597</c:v>
                </c:pt>
                <c:pt idx="749">
                  <c:v>-625.10000000055902</c:v>
                </c:pt>
                <c:pt idx="750">
                  <c:v>-625.00000000056298</c:v>
                </c:pt>
                <c:pt idx="751">
                  <c:v>-624.90000000056602</c:v>
                </c:pt>
                <c:pt idx="752">
                  <c:v>-624.80000000056896</c:v>
                </c:pt>
                <c:pt idx="753">
                  <c:v>-624.70000000057303</c:v>
                </c:pt>
                <c:pt idx="754">
                  <c:v>-624.60000000057596</c:v>
                </c:pt>
                <c:pt idx="755">
                  <c:v>-624.50000000058003</c:v>
                </c:pt>
                <c:pt idx="756">
                  <c:v>-624.40000000058296</c:v>
                </c:pt>
                <c:pt idx="757">
                  <c:v>-624.30000000058601</c:v>
                </c:pt>
                <c:pt idx="758">
                  <c:v>-624.20000000058997</c:v>
                </c:pt>
                <c:pt idx="759">
                  <c:v>-624.10000000059301</c:v>
                </c:pt>
                <c:pt idx="760">
                  <c:v>-624.00000000059697</c:v>
                </c:pt>
                <c:pt idx="761">
                  <c:v>-623.90000000060002</c:v>
                </c:pt>
                <c:pt idx="762">
                  <c:v>-623.80000000060397</c:v>
                </c:pt>
                <c:pt idx="763">
                  <c:v>-623.70000000060702</c:v>
                </c:pt>
                <c:pt idx="764">
                  <c:v>-623.60000000061098</c:v>
                </c:pt>
                <c:pt idx="765">
                  <c:v>-623.50000000061505</c:v>
                </c:pt>
                <c:pt idx="766">
                  <c:v>-623.40000000061798</c:v>
                </c:pt>
                <c:pt idx="767">
                  <c:v>-623.30000000062205</c:v>
                </c:pt>
                <c:pt idx="768">
                  <c:v>-623.20000000062601</c:v>
                </c:pt>
                <c:pt idx="769">
                  <c:v>-623.10000000062905</c:v>
                </c:pt>
                <c:pt idx="770">
                  <c:v>-623.00000000063301</c:v>
                </c:pt>
                <c:pt idx="771">
                  <c:v>-622.90000000063696</c:v>
                </c:pt>
                <c:pt idx="772">
                  <c:v>-622.80000000064001</c:v>
                </c:pt>
                <c:pt idx="773">
                  <c:v>-622.70000000064397</c:v>
                </c:pt>
                <c:pt idx="774">
                  <c:v>-622.60000000064804</c:v>
                </c:pt>
                <c:pt idx="775">
                  <c:v>-622.50000000065199</c:v>
                </c:pt>
                <c:pt idx="776">
                  <c:v>-622.40000000065595</c:v>
                </c:pt>
                <c:pt idx="777">
                  <c:v>-622.300000000659</c:v>
                </c:pt>
                <c:pt idx="778">
                  <c:v>-622.20000000066295</c:v>
                </c:pt>
                <c:pt idx="779">
                  <c:v>-622.10000000066702</c:v>
                </c:pt>
                <c:pt idx="780">
                  <c:v>-622.00000000067098</c:v>
                </c:pt>
                <c:pt idx="781">
                  <c:v>-621.90000000067505</c:v>
                </c:pt>
                <c:pt idx="782">
                  <c:v>-621.80000000067901</c:v>
                </c:pt>
                <c:pt idx="783">
                  <c:v>-621.70000000068296</c:v>
                </c:pt>
                <c:pt idx="784">
                  <c:v>-621.60000000068703</c:v>
                </c:pt>
                <c:pt idx="785">
                  <c:v>-621.50000000069099</c:v>
                </c:pt>
                <c:pt idx="786">
                  <c:v>-621.40000000069494</c:v>
                </c:pt>
                <c:pt idx="787">
                  <c:v>-621.30000000069901</c:v>
                </c:pt>
                <c:pt idx="788">
                  <c:v>-621.20000000070297</c:v>
                </c:pt>
                <c:pt idx="789">
                  <c:v>-621.10000000070704</c:v>
                </c:pt>
                <c:pt idx="790">
                  <c:v>-621.000000000711</c:v>
                </c:pt>
                <c:pt idx="791">
                  <c:v>-620.90000000071495</c:v>
                </c:pt>
                <c:pt idx="792">
                  <c:v>-620.80000000071902</c:v>
                </c:pt>
                <c:pt idx="793">
                  <c:v>-620.70000000072298</c:v>
                </c:pt>
                <c:pt idx="794">
                  <c:v>-620.60000000072796</c:v>
                </c:pt>
                <c:pt idx="795">
                  <c:v>-620.50000000073203</c:v>
                </c:pt>
                <c:pt idx="796">
                  <c:v>-620.40000000073599</c:v>
                </c:pt>
                <c:pt idx="797">
                  <c:v>-620.30000000074006</c:v>
                </c:pt>
                <c:pt idx="798">
                  <c:v>-620.20000000074504</c:v>
                </c:pt>
                <c:pt idx="799">
                  <c:v>-620.10000000074899</c:v>
                </c:pt>
                <c:pt idx="800">
                  <c:v>-620.00000000075397</c:v>
                </c:pt>
                <c:pt idx="801">
                  <c:v>-619.90000000075804</c:v>
                </c:pt>
                <c:pt idx="802">
                  <c:v>-619.800000000762</c:v>
                </c:pt>
                <c:pt idx="803">
                  <c:v>-619.70000000076698</c:v>
                </c:pt>
                <c:pt idx="804">
                  <c:v>-619.60000000077105</c:v>
                </c:pt>
                <c:pt idx="805">
                  <c:v>-619.50000000077603</c:v>
                </c:pt>
                <c:pt idx="806">
                  <c:v>-619.40000000077998</c:v>
                </c:pt>
                <c:pt idx="807">
                  <c:v>-619.30000000078405</c:v>
                </c:pt>
                <c:pt idx="808">
                  <c:v>-619.20000000078903</c:v>
                </c:pt>
                <c:pt idx="809">
                  <c:v>-619.10000000079401</c:v>
                </c:pt>
                <c:pt idx="810">
                  <c:v>-619.00000000079797</c:v>
                </c:pt>
                <c:pt idx="811">
                  <c:v>-618.90000000080295</c:v>
                </c:pt>
                <c:pt idx="812">
                  <c:v>-618.80000000080702</c:v>
                </c:pt>
                <c:pt idx="813">
                  <c:v>-618.700000000812</c:v>
                </c:pt>
                <c:pt idx="814">
                  <c:v>-618.60000000081698</c:v>
                </c:pt>
                <c:pt idx="815">
                  <c:v>-618.50000000082105</c:v>
                </c:pt>
                <c:pt idx="816">
                  <c:v>-618.40000000082603</c:v>
                </c:pt>
                <c:pt idx="817">
                  <c:v>-618.30000000083101</c:v>
                </c:pt>
                <c:pt idx="818">
                  <c:v>-618.20000000083598</c:v>
                </c:pt>
                <c:pt idx="819">
                  <c:v>-618.10000000084005</c:v>
                </c:pt>
                <c:pt idx="820">
                  <c:v>-618.00000000084503</c:v>
                </c:pt>
                <c:pt idx="821">
                  <c:v>-617.90000000085001</c:v>
                </c:pt>
                <c:pt idx="822">
                  <c:v>-617.80000000085499</c:v>
                </c:pt>
                <c:pt idx="823">
                  <c:v>-617.70000000085997</c:v>
                </c:pt>
                <c:pt idx="824">
                  <c:v>-617.60000000086495</c:v>
                </c:pt>
                <c:pt idx="825">
                  <c:v>-617.50000000087005</c:v>
                </c:pt>
                <c:pt idx="826">
                  <c:v>-617.40000000087502</c:v>
                </c:pt>
                <c:pt idx="827">
                  <c:v>-617.30000000088</c:v>
                </c:pt>
                <c:pt idx="828">
                  <c:v>-617.20000000088498</c:v>
                </c:pt>
                <c:pt idx="829">
                  <c:v>-617.10000000088996</c:v>
                </c:pt>
                <c:pt idx="830">
                  <c:v>-617.00000000089506</c:v>
                </c:pt>
                <c:pt idx="831">
                  <c:v>-616.90000000090004</c:v>
                </c:pt>
                <c:pt idx="832">
                  <c:v>-616.80000000090502</c:v>
                </c:pt>
                <c:pt idx="833">
                  <c:v>-616.70000000090999</c:v>
                </c:pt>
                <c:pt idx="834">
                  <c:v>-616.600000000916</c:v>
                </c:pt>
                <c:pt idx="835">
                  <c:v>-616.50000000092098</c:v>
                </c:pt>
                <c:pt idx="836">
                  <c:v>-616.40000000092596</c:v>
                </c:pt>
                <c:pt idx="837">
                  <c:v>-616.30000000093105</c:v>
                </c:pt>
                <c:pt idx="838">
                  <c:v>-616.20000000093705</c:v>
                </c:pt>
                <c:pt idx="839">
                  <c:v>-616.10000000094203</c:v>
                </c:pt>
                <c:pt idx="840">
                  <c:v>-616.00000000094701</c:v>
                </c:pt>
                <c:pt idx="841">
                  <c:v>-615.90000000095301</c:v>
                </c:pt>
                <c:pt idx="842">
                  <c:v>-615.80000000095799</c:v>
                </c:pt>
                <c:pt idx="843">
                  <c:v>-615.700000000964</c:v>
                </c:pt>
                <c:pt idx="844">
                  <c:v>-615.60000000096898</c:v>
                </c:pt>
                <c:pt idx="845">
                  <c:v>-615.50000000097498</c:v>
                </c:pt>
                <c:pt idx="846">
                  <c:v>-615.40000000097996</c:v>
                </c:pt>
                <c:pt idx="847">
                  <c:v>-615.30000000098596</c:v>
                </c:pt>
                <c:pt idx="848">
                  <c:v>-615.20000000099196</c:v>
                </c:pt>
                <c:pt idx="849">
                  <c:v>-615.10000000099706</c:v>
                </c:pt>
                <c:pt idx="850">
                  <c:v>-615.00000000100295</c:v>
                </c:pt>
                <c:pt idx="851">
                  <c:v>-614.90000000100804</c:v>
                </c:pt>
                <c:pt idx="852">
                  <c:v>-614.80000000101404</c:v>
                </c:pt>
                <c:pt idx="853">
                  <c:v>-614.70000000102004</c:v>
                </c:pt>
                <c:pt idx="854">
                  <c:v>-614.60000000102605</c:v>
                </c:pt>
                <c:pt idx="855">
                  <c:v>-614.50000000103205</c:v>
                </c:pt>
                <c:pt idx="856">
                  <c:v>-614.40000000103703</c:v>
                </c:pt>
                <c:pt idx="857">
                  <c:v>-614.30000000104303</c:v>
                </c:pt>
                <c:pt idx="858">
                  <c:v>-614.20000000104903</c:v>
                </c:pt>
                <c:pt idx="859">
                  <c:v>-614.10000000105504</c:v>
                </c:pt>
                <c:pt idx="860">
                  <c:v>-614.00000000106104</c:v>
                </c:pt>
                <c:pt idx="861">
                  <c:v>-613.90000000106704</c:v>
                </c:pt>
                <c:pt idx="862">
                  <c:v>-613.80000000107304</c:v>
                </c:pt>
                <c:pt idx="863">
                  <c:v>-613.70000000107905</c:v>
                </c:pt>
                <c:pt idx="864">
                  <c:v>-613.60000000108596</c:v>
                </c:pt>
                <c:pt idx="865">
                  <c:v>-613.50000000109196</c:v>
                </c:pt>
                <c:pt idx="866">
                  <c:v>-613.40000000109796</c:v>
                </c:pt>
                <c:pt idx="867">
                  <c:v>-613.30000000110397</c:v>
                </c:pt>
                <c:pt idx="868">
                  <c:v>-613.20000000110997</c:v>
                </c:pt>
                <c:pt idx="869">
                  <c:v>-613.100000001117</c:v>
                </c:pt>
                <c:pt idx="870">
                  <c:v>-613.000000001123</c:v>
                </c:pt>
                <c:pt idx="871">
                  <c:v>-612.900000001129</c:v>
                </c:pt>
                <c:pt idx="872">
                  <c:v>-612.80000000113603</c:v>
                </c:pt>
                <c:pt idx="873">
                  <c:v>-612.70000000114203</c:v>
                </c:pt>
                <c:pt idx="874">
                  <c:v>-612.60000000114906</c:v>
                </c:pt>
                <c:pt idx="875">
                  <c:v>-612.50000000115494</c:v>
                </c:pt>
                <c:pt idx="876">
                  <c:v>-612.40000000116197</c:v>
                </c:pt>
                <c:pt idx="877">
                  <c:v>-612.30000000116797</c:v>
                </c:pt>
                <c:pt idx="878">
                  <c:v>-612.200000001175</c:v>
                </c:pt>
                <c:pt idx="879">
                  <c:v>-612.100000001181</c:v>
                </c:pt>
                <c:pt idx="880">
                  <c:v>-612.00000000118803</c:v>
                </c:pt>
                <c:pt idx="881">
                  <c:v>-611.90000000119505</c:v>
                </c:pt>
                <c:pt idx="882">
                  <c:v>-611.80000000120197</c:v>
                </c:pt>
                <c:pt idx="883">
                  <c:v>-611.70000000120797</c:v>
                </c:pt>
                <c:pt idx="884">
                  <c:v>-611.60000000121499</c:v>
                </c:pt>
                <c:pt idx="885">
                  <c:v>-611.50000000122202</c:v>
                </c:pt>
                <c:pt idx="886">
                  <c:v>-611.40000000122905</c:v>
                </c:pt>
                <c:pt idx="887">
                  <c:v>-611.30000000123596</c:v>
                </c:pt>
                <c:pt idx="888">
                  <c:v>-611.20000000124298</c:v>
                </c:pt>
                <c:pt idx="889">
                  <c:v>-611.10000000125001</c:v>
                </c:pt>
                <c:pt idx="890">
                  <c:v>-611.00000000125704</c:v>
                </c:pt>
                <c:pt idx="891">
                  <c:v>-610.90000000126395</c:v>
                </c:pt>
                <c:pt idx="892">
                  <c:v>-610.80000000127097</c:v>
                </c:pt>
                <c:pt idx="893">
                  <c:v>-610.700000001278</c:v>
                </c:pt>
                <c:pt idx="894">
                  <c:v>-610.60000000128503</c:v>
                </c:pt>
                <c:pt idx="895">
                  <c:v>-610.50000000129296</c:v>
                </c:pt>
                <c:pt idx="896">
                  <c:v>-610.40000000129999</c:v>
                </c:pt>
                <c:pt idx="897">
                  <c:v>-610.30000000130701</c:v>
                </c:pt>
                <c:pt idx="898">
                  <c:v>-610.20000000131404</c:v>
                </c:pt>
                <c:pt idx="899">
                  <c:v>-610.10000000132197</c:v>
                </c:pt>
                <c:pt idx="900">
                  <c:v>-610.000000001329</c:v>
                </c:pt>
                <c:pt idx="901">
                  <c:v>-609.90000000133705</c:v>
                </c:pt>
                <c:pt idx="902">
                  <c:v>-609.80000000134396</c:v>
                </c:pt>
                <c:pt idx="903">
                  <c:v>-609.70000000135201</c:v>
                </c:pt>
                <c:pt idx="904">
                  <c:v>-609.60000000135994</c:v>
                </c:pt>
                <c:pt idx="905">
                  <c:v>-609.50000000136697</c:v>
                </c:pt>
                <c:pt idx="906">
                  <c:v>-609.40000000137502</c:v>
                </c:pt>
                <c:pt idx="907">
                  <c:v>-609.30000000138295</c:v>
                </c:pt>
                <c:pt idx="908">
                  <c:v>-609.20000000138998</c:v>
                </c:pt>
                <c:pt idx="909">
                  <c:v>-609.10000000139803</c:v>
                </c:pt>
                <c:pt idx="910">
                  <c:v>-609.00000000140597</c:v>
                </c:pt>
                <c:pt idx="911">
                  <c:v>-608.90000000141401</c:v>
                </c:pt>
                <c:pt idx="912">
                  <c:v>-608.80000000142195</c:v>
                </c:pt>
                <c:pt idx="913">
                  <c:v>-608.70000000143</c:v>
                </c:pt>
                <c:pt idx="914">
                  <c:v>-608.60000000143805</c:v>
                </c:pt>
                <c:pt idx="915">
                  <c:v>-608.50000000144598</c:v>
                </c:pt>
                <c:pt idx="916">
                  <c:v>-608.40000000145403</c:v>
                </c:pt>
                <c:pt idx="917">
                  <c:v>-608.30000000146197</c:v>
                </c:pt>
                <c:pt idx="918">
                  <c:v>-608.20000000147002</c:v>
                </c:pt>
                <c:pt idx="919">
                  <c:v>-608.10000000147897</c:v>
                </c:pt>
                <c:pt idx="920">
                  <c:v>-608.00000000148702</c:v>
                </c:pt>
                <c:pt idx="921">
                  <c:v>-607.90000000149496</c:v>
                </c:pt>
                <c:pt idx="922">
                  <c:v>-607.80000000150403</c:v>
                </c:pt>
                <c:pt idx="923">
                  <c:v>-607.70000000151197</c:v>
                </c:pt>
                <c:pt idx="924">
                  <c:v>-607.60000000152104</c:v>
                </c:pt>
                <c:pt idx="925">
                  <c:v>-607.50000000152897</c:v>
                </c:pt>
                <c:pt idx="926">
                  <c:v>-607.40000000153805</c:v>
                </c:pt>
                <c:pt idx="927">
                  <c:v>-607.30000000154598</c:v>
                </c:pt>
                <c:pt idx="928">
                  <c:v>-607.20000000155505</c:v>
                </c:pt>
                <c:pt idx="929">
                  <c:v>-607.10000000156401</c:v>
                </c:pt>
                <c:pt idx="930">
                  <c:v>-607.00000000157297</c:v>
                </c:pt>
                <c:pt idx="931">
                  <c:v>-606.90000000158102</c:v>
                </c:pt>
                <c:pt idx="932">
                  <c:v>-606.80000000158998</c:v>
                </c:pt>
                <c:pt idx="933">
                  <c:v>-606.70000000159905</c:v>
                </c:pt>
                <c:pt idx="934">
                  <c:v>-606.60000000160801</c:v>
                </c:pt>
                <c:pt idx="935">
                  <c:v>-606.50000000161697</c:v>
                </c:pt>
                <c:pt idx="936">
                  <c:v>-606.40000000162604</c:v>
                </c:pt>
                <c:pt idx="937">
                  <c:v>-606.300000001635</c:v>
                </c:pt>
                <c:pt idx="938">
                  <c:v>-606.20000000164396</c:v>
                </c:pt>
                <c:pt idx="939">
                  <c:v>-606.10000000165303</c:v>
                </c:pt>
                <c:pt idx="940">
                  <c:v>-606.00000000166301</c:v>
                </c:pt>
                <c:pt idx="941">
                  <c:v>-605.90000000167197</c:v>
                </c:pt>
                <c:pt idx="942">
                  <c:v>-605.80000000168104</c:v>
                </c:pt>
                <c:pt idx="943">
                  <c:v>-605.70000000169102</c:v>
                </c:pt>
                <c:pt idx="944">
                  <c:v>-605.60000000169998</c:v>
                </c:pt>
                <c:pt idx="945">
                  <c:v>-605.50000000170996</c:v>
                </c:pt>
                <c:pt idx="946">
                  <c:v>-605.40000000171904</c:v>
                </c:pt>
                <c:pt idx="947">
                  <c:v>-605.30000000172902</c:v>
                </c:pt>
                <c:pt idx="948">
                  <c:v>-605.200000001739</c:v>
                </c:pt>
                <c:pt idx="949">
                  <c:v>-605.10000000174796</c:v>
                </c:pt>
                <c:pt idx="950">
                  <c:v>-605.00000000175805</c:v>
                </c:pt>
                <c:pt idx="951">
                  <c:v>-604.90000000176803</c:v>
                </c:pt>
                <c:pt idx="952">
                  <c:v>-604.80000000177802</c:v>
                </c:pt>
                <c:pt idx="953">
                  <c:v>-604.700000001788</c:v>
                </c:pt>
                <c:pt idx="954">
                  <c:v>-604.60000000179798</c:v>
                </c:pt>
                <c:pt idx="955">
                  <c:v>-604.50000000180796</c:v>
                </c:pt>
                <c:pt idx="956">
                  <c:v>-604.40000000181794</c:v>
                </c:pt>
                <c:pt idx="957">
                  <c:v>-604.30000000182804</c:v>
                </c:pt>
                <c:pt idx="958">
                  <c:v>-604.20000000183802</c:v>
                </c:pt>
                <c:pt idx="959">
                  <c:v>-604.100000001848</c:v>
                </c:pt>
                <c:pt idx="960">
                  <c:v>-604.00000000185901</c:v>
                </c:pt>
                <c:pt idx="961">
                  <c:v>-603.90000000186899</c:v>
                </c:pt>
                <c:pt idx="962">
                  <c:v>-603.80000000187999</c:v>
                </c:pt>
                <c:pt idx="963">
                  <c:v>-603.70000000188998</c:v>
                </c:pt>
                <c:pt idx="964">
                  <c:v>-603.60000000190098</c:v>
                </c:pt>
                <c:pt idx="965">
                  <c:v>-603.50000000191096</c:v>
                </c:pt>
                <c:pt idx="966">
                  <c:v>-603.40000000192197</c:v>
                </c:pt>
                <c:pt idx="967">
                  <c:v>-603.30000000193297</c:v>
                </c:pt>
                <c:pt idx="968">
                  <c:v>-603.20000000194398</c:v>
                </c:pt>
                <c:pt idx="969">
                  <c:v>-603.10000000195396</c:v>
                </c:pt>
                <c:pt idx="970">
                  <c:v>-603.00000000196496</c:v>
                </c:pt>
                <c:pt idx="971">
                  <c:v>-602.90000000197597</c:v>
                </c:pt>
                <c:pt idx="972">
                  <c:v>-602.80000000198697</c:v>
                </c:pt>
                <c:pt idx="973">
                  <c:v>-602.70000000199798</c:v>
                </c:pt>
                <c:pt idx="974">
                  <c:v>-602.60000000200898</c:v>
                </c:pt>
                <c:pt idx="975">
                  <c:v>-602.50000000202101</c:v>
                </c:pt>
                <c:pt idx="976">
                  <c:v>-602.40000000203202</c:v>
                </c:pt>
                <c:pt idx="977">
                  <c:v>-602.30000000204302</c:v>
                </c:pt>
                <c:pt idx="978">
                  <c:v>-602.20000000205505</c:v>
                </c:pt>
                <c:pt idx="979">
                  <c:v>-602.10000000206605</c:v>
                </c:pt>
                <c:pt idx="980">
                  <c:v>-602.00000000207797</c:v>
                </c:pt>
                <c:pt idx="981">
                  <c:v>-601.90000000208897</c:v>
                </c:pt>
                <c:pt idx="982">
                  <c:v>-601.800000002101</c:v>
                </c:pt>
                <c:pt idx="983">
                  <c:v>-601.70000000211303</c:v>
                </c:pt>
                <c:pt idx="984">
                  <c:v>-601.60000000212494</c:v>
                </c:pt>
                <c:pt idx="985">
                  <c:v>-601.50000000213697</c:v>
                </c:pt>
                <c:pt idx="986">
                  <c:v>-601.40000000214798</c:v>
                </c:pt>
                <c:pt idx="987">
                  <c:v>-601.30000000216</c:v>
                </c:pt>
                <c:pt idx="988">
                  <c:v>-601.20000000217203</c:v>
                </c:pt>
                <c:pt idx="989">
                  <c:v>-601.10000000218497</c:v>
                </c:pt>
                <c:pt idx="990">
                  <c:v>-601.000000002197</c:v>
                </c:pt>
                <c:pt idx="991">
                  <c:v>-600.90000000220903</c:v>
                </c:pt>
                <c:pt idx="992">
                  <c:v>-600.80000000222105</c:v>
                </c:pt>
                <c:pt idx="993">
                  <c:v>-600.70000000223399</c:v>
                </c:pt>
                <c:pt idx="994">
                  <c:v>-600.60000000224602</c:v>
                </c:pt>
                <c:pt idx="995">
                  <c:v>-600.50000000225896</c:v>
                </c:pt>
                <c:pt idx="996">
                  <c:v>-600.40000000227099</c:v>
                </c:pt>
                <c:pt idx="997">
                  <c:v>-600.30000000228404</c:v>
                </c:pt>
                <c:pt idx="998">
                  <c:v>-600.20000000229697</c:v>
                </c:pt>
                <c:pt idx="999">
                  <c:v>-600.10000000231003</c:v>
                </c:pt>
                <c:pt idx="1000">
                  <c:v>-600.00000000232296</c:v>
                </c:pt>
                <c:pt idx="1001">
                  <c:v>-599.90000000233601</c:v>
                </c:pt>
                <c:pt idx="1002">
                  <c:v>-599.80000000234895</c:v>
                </c:pt>
                <c:pt idx="1003">
                  <c:v>-599.700000002362</c:v>
                </c:pt>
                <c:pt idx="1004">
                  <c:v>-599.60000000237505</c:v>
                </c:pt>
                <c:pt idx="1005">
                  <c:v>-599.50000000238799</c:v>
                </c:pt>
                <c:pt idx="1006">
                  <c:v>-599.40000000240104</c:v>
                </c:pt>
                <c:pt idx="1007">
                  <c:v>-599.300000002415</c:v>
                </c:pt>
                <c:pt idx="1008">
                  <c:v>-599.20000000242806</c:v>
                </c:pt>
                <c:pt idx="1009">
                  <c:v>-599.10000000244202</c:v>
                </c:pt>
                <c:pt idx="1010">
                  <c:v>-599.00000000245598</c:v>
                </c:pt>
                <c:pt idx="1011">
                  <c:v>-598.90000000246903</c:v>
                </c:pt>
                <c:pt idx="1012">
                  <c:v>-598.80000000248299</c:v>
                </c:pt>
                <c:pt idx="1013">
                  <c:v>-598.70000000249695</c:v>
                </c:pt>
                <c:pt idx="1014">
                  <c:v>-598.60000000251102</c:v>
                </c:pt>
                <c:pt idx="1015">
                  <c:v>-598.50000000252498</c:v>
                </c:pt>
                <c:pt idx="1016">
                  <c:v>-598.40000000253895</c:v>
                </c:pt>
                <c:pt idx="1017">
                  <c:v>-598.30000000255302</c:v>
                </c:pt>
                <c:pt idx="1018">
                  <c:v>-598.20000000256698</c:v>
                </c:pt>
                <c:pt idx="1019">
                  <c:v>-598.10000000258196</c:v>
                </c:pt>
                <c:pt idx="1020">
                  <c:v>-598.00000000259604</c:v>
                </c:pt>
                <c:pt idx="1021">
                  <c:v>-597.90000000261102</c:v>
                </c:pt>
                <c:pt idx="1022">
                  <c:v>-597.80000000262498</c:v>
                </c:pt>
                <c:pt idx="1023">
                  <c:v>-597.70000000263997</c:v>
                </c:pt>
                <c:pt idx="1024">
                  <c:v>-597.60000000265495</c:v>
                </c:pt>
                <c:pt idx="1025">
                  <c:v>-597.50000000266903</c:v>
                </c:pt>
                <c:pt idx="1026">
                  <c:v>-597.40000000268401</c:v>
                </c:pt>
                <c:pt idx="1027">
                  <c:v>-597.30000000269899</c:v>
                </c:pt>
                <c:pt idx="1028">
                  <c:v>-597.20000000271398</c:v>
                </c:pt>
                <c:pt idx="1029">
                  <c:v>-597.10000000272998</c:v>
                </c:pt>
                <c:pt idx="1030">
                  <c:v>-597.00000000274497</c:v>
                </c:pt>
                <c:pt idx="1031">
                  <c:v>-596.90000000275995</c:v>
                </c:pt>
                <c:pt idx="1032">
                  <c:v>-596.80000000277596</c:v>
                </c:pt>
                <c:pt idx="1033">
                  <c:v>-596.70000000279094</c:v>
                </c:pt>
                <c:pt idx="1034">
                  <c:v>-596.60000000280695</c:v>
                </c:pt>
                <c:pt idx="1035">
                  <c:v>-596.50000000282296</c:v>
                </c:pt>
                <c:pt idx="1036">
                  <c:v>-596.40000000283806</c:v>
                </c:pt>
                <c:pt idx="1037">
                  <c:v>-596.30000000285395</c:v>
                </c:pt>
                <c:pt idx="1038">
                  <c:v>-596.20000000286996</c:v>
                </c:pt>
                <c:pt idx="1039">
                  <c:v>-596.10000000288596</c:v>
                </c:pt>
                <c:pt idx="1040">
                  <c:v>-596.00000000290299</c:v>
                </c:pt>
                <c:pt idx="1041">
                  <c:v>-595.900000002919</c:v>
                </c:pt>
                <c:pt idx="1042">
                  <c:v>-595.80000000293501</c:v>
                </c:pt>
                <c:pt idx="1043">
                  <c:v>-595.70000000295101</c:v>
                </c:pt>
                <c:pt idx="1044">
                  <c:v>-595.60000000296805</c:v>
                </c:pt>
                <c:pt idx="1045">
                  <c:v>-595.50000000298496</c:v>
                </c:pt>
                <c:pt idx="1046">
                  <c:v>-595.40000000300097</c:v>
                </c:pt>
                <c:pt idx="1047">
                  <c:v>-595.300000003018</c:v>
                </c:pt>
                <c:pt idx="1048">
                  <c:v>-595.20000000303503</c:v>
                </c:pt>
                <c:pt idx="1049">
                  <c:v>-595.10000000305195</c:v>
                </c:pt>
                <c:pt idx="1050">
                  <c:v>-595.00000000306898</c:v>
                </c:pt>
                <c:pt idx="1051">
                  <c:v>-594.90000000308601</c:v>
                </c:pt>
                <c:pt idx="1052">
                  <c:v>-594.80000000310395</c:v>
                </c:pt>
                <c:pt idx="1053">
                  <c:v>-594.70000000312098</c:v>
                </c:pt>
                <c:pt idx="1054">
                  <c:v>-594.60000000313903</c:v>
                </c:pt>
                <c:pt idx="1055">
                  <c:v>-594.50000000315595</c:v>
                </c:pt>
                <c:pt idx="1056">
                  <c:v>-594.400000003174</c:v>
                </c:pt>
                <c:pt idx="1057">
                  <c:v>-594.30000000319205</c:v>
                </c:pt>
                <c:pt idx="1058">
                  <c:v>-594.20000000320897</c:v>
                </c:pt>
                <c:pt idx="1059">
                  <c:v>-594.10000000322702</c:v>
                </c:pt>
                <c:pt idx="1060">
                  <c:v>-594.00000000324599</c:v>
                </c:pt>
                <c:pt idx="1061">
                  <c:v>-593.90000000326404</c:v>
                </c:pt>
                <c:pt idx="1062">
                  <c:v>-593.80000000328198</c:v>
                </c:pt>
                <c:pt idx="1063">
                  <c:v>-593.70000000330003</c:v>
                </c:pt>
                <c:pt idx="1064">
                  <c:v>-593.600000003319</c:v>
                </c:pt>
                <c:pt idx="1065">
                  <c:v>-593.50000000333796</c:v>
                </c:pt>
                <c:pt idx="1066">
                  <c:v>-593.40000000335601</c:v>
                </c:pt>
                <c:pt idx="1067">
                  <c:v>-593.30000000337498</c:v>
                </c:pt>
                <c:pt idx="1068">
                  <c:v>-593.20000000339405</c:v>
                </c:pt>
                <c:pt idx="1069">
                  <c:v>-593.10000000341404</c:v>
                </c:pt>
                <c:pt idx="1070">
                  <c:v>-593.000000003433</c:v>
                </c:pt>
                <c:pt idx="1071">
                  <c:v>-592.90000000345196</c:v>
                </c:pt>
                <c:pt idx="1072">
                  <c:v>-592.80000000347195</c:v>
                </c:pt>
                <c:pt idx="1073">
                  <c:v>-592.70000000349103</c:v>
                </c:pt>
                <c:pt idx="1074">
                  <c:v>-592.60000000351101</c:v>
                </c:pt>
                <c:pt idx="1075">
                  <c:v>-592.50000000352998</c:v>
                </c:pt>
                <c:pt idx="1076">
                  <c:v>-592.40000000354996</c:v>
                </c:pt>
                <c:pt idx="1077">
                  <c:v>-592.30000000356995</c:v>
                </c:pt>
                <c:pt idx="1078">
                  <c:v>-592.20000000359005</c:v>
                </c:pt>
                <c:pt idx="1079">
                  <c:v>-592.10000000361094</c:v>
                </c:pt>
                <c:pt idx="1080">
                  <c:v>-592.00000000363104</c:v>
                </c:pt>
                <c:pt idx="1081">
                  <c:v>-591.90000000365103</c:v>
                </c:pt>
                <c:pt idx="1082">
                  <c:v>-591.80000000367204</c:v>
                </c:pt>
                <c:pt idx="1083">
                  <c:v>-591.70000000369305</c:v>
                </c:pt>
                <c:pt idx="1084">
                  <c:v>-591.60000000371303</c:v>
                </c:pt>
                <c:pt idx="1085">
                  <c:v>-591.50000000373404</c:v>
                </c:pt>
                <c:pt idx="1086">
                  <c:v>-591.40000000375505</c:v>
                </c:pt>
                <c:pt idx="1087">
                  <c:v>-591.30000000377697</c:v>
                </c:pt>
                <c:pt idx="1088">
                  <c:v>-591.20000000379798</c:v>
                </c:pt>
                <c:pt idx="1089">
                  <c:v>-591.10000000381899</c:v>
                </c:pt>
                <c:pt idx="1090">
                  <c:v>-591.00000000384102</c:v>
                </c:pt>
                <c:pt idx="1091">
                  <c:v>-590.90000000386203</c:v>
                </c:pt>
                <c:pt idx="1092">
                  <c:v>-590.80000000388395</c:v>
                </c:pt>
                <c:pt idx="1093">
                  <c:v>-590.70000000390598</c:v>
                </c:pt>
                <c:pt idx="1094">
                  <c:v>-590.60000000392802</c:v>
                </c:pt>
                <c:pt idx="1095">
                  <c:v>-590.50000000395005</c:v>
                </c:pt>
                <c:pt idx="1096">
                  <c:v>-590.40000000397299</c:v>
                </c:pt>
                <c:pt idx="1097">
                  <c:v>-590.30000000399502</c:v>
                </c:pt>
                <c:pt idx="1098">
                  <c:v>-590.20000000401797</c:v>
                </c:pt>
                <c:pt idx="1099">
                  <c:v>-590.10000000404</c:v>
                </c:pt>
                <c:pt idx="1100">
                  <c:v>-590.00000000406305</c:v>
                </c:pt>
                <c:pt idx="1101">
                  <c:v>-589.900000004086</c:v>
                </c:pt>
                <c:pt idx="1102">
                  <c:v>-589.80000000410905</c:v>
                </c:pt>
                <c:pt idx="1103">
                  <c:v>-589.70000000413302</c:v>
                </c:pt>
                <c:pt idx="1104">
                  <c:v>-589.60000000415596</c:v>
                </c:pt>
                <c:pt idx="1105">
                  <c:v>-589.50000000417901</c:v>
                </c:pt>
                <c:pt idx="1106">
                  <c:v>-589.40000000420298</c:v>
                </c:pt>
                <c:pt idx="1107">
                  <c:v>-589.30000000422694</c:v>
                </c:pt>
                <c:pt idx="1108">
                  <c:v>-589.20000000425102</c:v>
                </c:pt>
                <c:pt idx="1109">
                  <c:v>-589.10000000427499</c:v>
                </c:pt>
                <c:pt idx="1110">
                  <c:v>-589.00000000429895</c:v>
                </c:pt>
                <c:pt idx="1111">
                  <c:v>-588.90000000432303</c:v>
                </c:pt>
                <c:pt idx="1112">
                  <c:v>-588.80000000434802</c:v>
                </c:pt>
                <c:pt idx="1113">
                  <c:v>-588.70000000437301</c:v>
                </c:pt>
                <c:pt idx="1114">
                  <c:v>-588.60000000439697</c:v>
                </c:pt>
                <c:pt idx="1115">
                  <c:v>-588.50000000442196</c:v>
                </c:pt>
                <c:pt idx="1116">
                  <c:v>-588.40000000444695</c:v>
                </c:pt>
                <c:pt idx="1117">
                  <c:v>-588.30000000447296</c:v>
                </c:pt>
                <c:pt idx="1118">
                  <c:v>-588.20000000449795</c:v>
                </c:pt>
                <c:pt idx="1119">
                  <c:v>-588.10000000452396</c:v>
                </c:pt>
                <c:pt idx="1120">
                  <c:v>-588.00000000454895</c:v>
                </c:pt>
                <c:pt idx="1121">
                  <c:v>-587.90000000457496</c:v>
                </c:pt>
                <c:pt idx="1122">
                  <c:v>-587.80000000460097</c:v>
                </c:pt>
                <c:pt idx="1123">
                  <c:v>-587.70000000462699</c:v>
                </c:pt>
                <c:pt idx="1124">
                  <c:v>-587.60000000465402</c:v>
                </c:pt>
                <c:pt idx="1125">
                  <c:v>-587.50000000468003</c:v>
                </c:pt>
                <c:pt idx="1126">
                  <c:v>-587.40000000470695</c:v>
                </c:pt>
                <c:pt idx="1127">
                  <c:v>-587.30000000473399</c:v>
                </c:pt>
                <c:pt idx="1128">
                  <c:v>-587.20000000476102</c:v>
                </c:pt>
                <c:pt idx="1129">
                  <c:v>-587.10000000478794</c:v>
                </c:pt>
                <c:pt idx="1130">
                  <c:v>-587.00000000481498</c:v>
                </c:pt>
                <c:pt idx="1131">
                  <c:v>-586.90000000484201</c:v>
                </c:pt>
                <c:pt idx="1132">
                  <c:v>-586.80000000486996</c:v>
                </c:pt>
                <c:pt idx="1133">
                  <c:v>-586.70000000489802</c:v>
                </c:pt>
                <c:pt idx="1134">
                  <c:v>-586.60000000492596</c:v>
                </c:pt>
                <c:pt idx="1135">
                  <c:v>-586.50000000495402</c:v>
                </c:pt>
                <c:pt idx="1136">
                  <c:v>-586.40000000498196</c:v>
                </c:pt>
                <c:pt idx="1137">
                  <c:v>-586.30000000501104</c:v>
                </c:pt>
                <c:pt idx="1138">
                  <c:v>-586.20000000503899</c:v>
                </c:pt>
                <c:pt idx="1139">
                  <c:v>-586.10000000506795</c:v>
                </c:pt>
                <c:pt idx="1140">
                  <c:v>-586.00000000509704</c:v>
                </c:pt>
                <c:pt idx="1141">
                  <c:v>-585.900000005126</c:v>
                </c:pt>
                <c:pt idx="1142">
                  <c:v>-585.80000000515497</c:v>
                </c:pt>
                <c:pt idx="1143">
                  <c:v>-585.70000000518496</c:v>
                </c:pt>
                <c:pt idx="1144">
                  <c:v>-585.60000000521495</c:v>
                </c:pt>
                <c:pt idx="1145">
                  <c:v>-585.50000000524506</c:v>
                </c:pt>
                <c:pt idx="1146">
                  <c:v>-585.40000000527505</c:v>
                </c:pt>
                <c:pt idx="1147">
                  <c:v>-585.30000000530504</c:v>
                </c:pt>
                <c:pt idx="1148">
                  <c:v>-585.20000000533503</c:v>
                </c:pt>
                <c:pt idx="1149">
                  <c:v>-585.10000000536604</c:v>
                </c:pt>
                <c:pt idx="1150">
                  <c:v>-585.00000000539706</c:v>
                </c:pt>
                <c:pt idx="1151">
                  <c:v>-584.90000000542796</c:v>
                </c:pt>
                <c:pt idx="1152">
                  <c:v>-584.80000000545897</c:v>
                </c:pt>
                <c:pt idx="1153">
                  <c:v>-584.70000000548998</c:v>
                </c:pt>
                <c:pt idx="1154">
                  <c:v>-584.60000000552202</c:v>
                </c:pt>
                <c:pt idx="1155">
                  <c:v>-584.50000000555406</c:v>
                </c:pt>
                <c:pt idx="1156">
                  <c:v>-584.40000000558598</c:v>
                </c:pt>
                <c:pt idx="1157">
                  <c:v>-584.30000000561802</c:v>
                </c:pt>
                <c:pt idx="1158">
                  <c:v>-584.20000000565005</c:v>
                </c:pt>
                <c:pt idx="1159">
                  <c:v>-584.10000000568198</c:v>
                </c:pt>
                <c:pt idx="1160">
                  <c:v>-584.00000000571504</c:v>
                </c:pt>
                <c:pt idx="1161">
                  <c:v>-583.90000000574798</c:v>
                </c:pt>
                <c:pt idx="1162">
                  <c:v>-583.80000000578104</c:v>
                </c:pt>
                <c:pt idx="1163">
                  <c:v>-583.70000000581501</c:v>
                </c:pt>
                <c:pt idx="1164">
                  <c:v>-583.60000000584796</c:v>
                </c:pt>
                <c:pt idx="1165">
                  <c:v>-583.50000000588204</c:v>
                </c:pt>
                <c:pt idx="1166">
                  <c:v>-583.40000000591601</c:v>
                </c:pt>
                <c:pt idx="1167">
                  <c:v>-583.30000000594998</c:v>
                </c:pt>
                <c:pt idx="1168">
                  <c:v>-583.20000000598498</c:v>
                </c:pt>
                <c:pt idx="1169">
                  <c:v>-583.10000000601894</c:v>
                </c:pt>
                <c:pt idx="1170">
                  <c:v>-583.00000000605405</c:v>
                </c:pt>
                <c:pt idx="1171">
                  <c:v>-582.90000000608904</c:v>
                </c:pt>
                <c:pt idx="1172">
                  <c:v>-582.80000000612495</c:v>
                </c:pt>
                <c:pt idx="1173">
                  <c:v>-582.70000000616005</c:v>
                </c:pt>
                <c:pt idx="1174">
                  <c:v>-582.60000000619596</c:v>
                </c:pt>
                <c:pt idx="1175">
                  <c:v>-582.50000000623197</c:v>
                </c:pt>
                <c:pt idx="1176">
                  <c:v>-582.40000000626799</c:v>
                </c:pt>
                <c:pt idx="1177">
                  <c:v>-582.300000006304</c:v>
                </c:pt>
                <c:pt idx="1178">
                  <c:v>-582.20000000634104</c:v>
                </c:pt>
                <c:pt idx="1179">
                  <c:v>-582.10000000637797</c:v>
                </c:pt>
                <c:pt idx="1180">
                  <c:v>-582.00000000641501</c:v>
                </c:pt>
                <c:pt idx="1181">
                  <c:v>-581.90000000645205</c:v>
                </c:pt>
                <c:pt idx="1182">
                  <c:v>-581.80000000649</c:v>
                </c:pt>
                <c:pt idx="1183">
                  <c:v>-581.70000000652794</c:v>
                </c:pt>
                <c:pt idx="1184">
                  <c:v>-581.60000000656601</c:v>
                </c:pt>
                <c:pt idx="1185">
                  <c:v>-581.50000000660395</c:v>
                </c:pt>
                <c:pt idx="1186">
                  <c:v>-581.40000000664304</c:v>
                </c:pt>
                <c:pt idx="1187">
                  <c:v>-581.30000000668099</c:v>
                </c:pt>
                <c:pt idx="1188">
                  <c:v>-581.20000000671996</c:v>
                </c:pt>
                <c:pt idx="1189">
                  <c:v>-581.10000000675996</c:v>
                </c:pt>
                <c:pt idx="1190">
                  <c:v>-581.00000000679904</c:v>
                </c:pt>
                <c:pt idx="1191">
                  <c:v>-580.90000000683904</c:v>
                </c:pt>
                <c:pt idx="1192">
                  <c:v>-580.80000000687903</c:v>
                </c:pt>
                <c:pt idx="1193">
                  <c:v>-580.70000000691903</c:v>
                </c:pt>
                <c:pt idx="1194">
                  <c:v>-580.60000000696004</c:v>
                </c:pt>
                <c:pt idx="1195">
                  <c:v>-580.50000000700095</c:v>
                </c:pt>
                <c:pt idx="1196">
                  <c:v>-580.40000000704197</c:v>
                </c:pt>
                <c:pt idx="1197">
                  <c:v>-580.30000000708299</c:v>
                </c:pt>
                <c:pt idx="1198">
                  <c:v>-580.200000007124</c:v>
                </c:pt>
                <c:pt idx="1199">
                  <c:v>-580.10000000716605</c:v>
                </c:pt>
                <c:pt idx="1200">
                  <c:v>-580.00000000720797</c:v>
                </c:pt>
                <c:pt idx="1201">
                  <c:v>-579.90000000725104</c:v>
                </c:pt>
                <c:pt idx="1202">
                  <c:v>-579.80000000729399</c:v>
                </c:pt>
                <c:pt idx="1203">
                  <c:v>-579.70000000733603</c:v>
                </c:pt>
                <c:pt idx="1204">
                  <c:v>-579.60000000738</c:v>
                </c:pt>
                <c:pt idx="1205">
                  <c:v>-579.50000000742295</c:v>
                </c:pt>
                <c:pt idx="1206">
                  <c:v>-579.40000000746704</c:v>
                </c:pt>
                <c:pt idx="1207">
                  <c:v>-579.30000000751102</c:v>
                </c:pt>
                <c:pt idx="1208">
                  <c:v>-579.20000000755499</c:v>
                </c:pt>
                <c:pt idx="1209">
                  <c:v>-579.10000000759999</c:v>
                </c:pt>
                <c:pt idx="1210">
                  <c:v>-579.00000000764499</c:v>
                </c:pt>
                <c:pt idx="1211">
                  <c:v>-578.90000000768998</c:v>
                </c:pt>
                <c:pt idx="1212">
                  <c:v>-578.800000007736</c:v>
                </c:pt>
                <c:pt idx="1213">
                  <c:v>-578.700000007781</c:v>
                </c:pt>
                <c:pt idx="1214">
                  <c:v>-578.60000000782702</c:v>
                </c:pt>
                <c:pt idx="1215">
                  <c:v>-578.50000000787395</c:v>
                </c:pt>
                <c:pt idx="1216">
                  <c:v>-578.40000000792099</c:v>
                </c:pt>
                <c:pt idx="1217">
                  <c:v>-578.30000000796701</c:v>
                </c:pt>
                <c:pt idx="1218">
                  <c:v>-578.20000000801497</c:v>
                </c:pt>
                <c:pt idx="1219">
                  <c:v>-578.10000000806201</c:v>
                </c:pt>
                <c:pt idx="1220">
                  <c:v>-578.00000000810996</c:v>
                </c:pt>
                <c:pt idx="1221">
                  <c:v>-577.90000000815905</c:v>
                </c:pt>
                <c:pt idx="1222">
                  <c:v>-577.80000000820701</c:v>
                </c:pt>
                <c:pt idx="1223">
                  <c:v>-577.70000000825598</c:v>
                </c:pt>
                <c:pt idx="1224">
                  <c:v>-577.60000000830496</c:v>
                </c:pt>
                <c:pt idx="1225">
                  <c:v>-577.50000000835496</c:v>
                </c:pt>
                <c:pt idx="1226">
                  <c:v>-577.40000000840496</c:v>
                </c:pt>
                <c:pt idx="1227">
                  <c:v>-577.30000000845496</c:v>
                </c:pt>
                <c:pt idx="1228">
                  <c:v>-577.20000000850496</c:v>
                </c:pt>
                <c:pt idx="1229">
                  <c:v>-577.10000000855598</c:v>
                </c:pt>
                <c:pt idx="1230">
                  <c:v>-577.000000008607</c:v>
                </c:pt>
                <c:pt idx="1231">
                  <c:v>-576.90000000865905</c:v>
                </c:pt>
                <c:pt idx="1232">
                  <c:v>-576.80000000871098</c:v>
                </c:pt>
                <c:pt idx="1233">
                  <c:v>-576.70000000876303</c:v>
                </c:pt>
                <c:pt idx="1234">
                  <c:v>-576.60000000881496</c:v>
                </c:pt>
                <c:pt idx="1235">
                  <c:v>-576.50000000886803</c:v>
                </c:pt>
                <c:pt idx="1236">
                  <c:v>-576.40000000892201</c:v>
                </c:pt>
                <c:pt idx="1237">
                  <c:v>-576.30000000897496</c:v>
                </c:pt>
                <c:pt idx="1238">
                  <c:v>-576.20000000902905</c:v>
                </c:pt>
                <c:pt idx="1239">
                  <c:v>-576.10000000908303</c:v>
                </c:pt>
                <c:pt idx="1240">
                  <c:v>-576.00000000913803</c:v>
                </c:pt>
                <c:pt idx="1241">
                  <c:v>-575.90000000919304</c:v>
                </c:pt>
                <c:pt idx="1242">
                  <c:v>-575.80000000924895</c:v>
                </c:pt>
                <c:pt idx="1243">
                  <c:v>-575.70000000930497</c:v>
                </c:pt>
                <c:pt idx="1244">
                  <c:v>-575.600000009361</c:v>
                </c:pt>
                <c:pt idx="1245">
                  <c:v>-575.50000000941702</c:v>
                </c:pt>
                <c:pt idx="1246">
                  <c:v>-575.40000000947396</c:v>
                </c:pt>
                <c:pt idx="1247">
                  <c:v>-575.30000000953203</c:v>
                </c:pt>
                <c:pt idx="1248">
                  <c:v>-575.20000000958896</c:v>
                </c:pt>
                <c:pt idx="1249">
                  <c:v>-575.10000000964703</c:v>
                </c:pt>
                <c:pt idx="1250">
                  <c:v>-575.00000000970601</c:v>
                </c:pt>
                <c:pt idx="1251">
                  <c:v>-574.90000000976499</c:v>
                </c:pt>
                <c:pt idx="1252">
                  <c:v>-574.80000000982398</c:v>
                </c:pt>
                <c:pt idx="1253">
                  <c:v>-574.70000000988398</c:v>
                </c:pt>
                <c:pt idx="1254">
                  <c:v>-574.60000000994398</c:v>
                </c:pt>
                <c:pt idx="1255">
                  <c:v>-574.50000001000399</c:v>
                </c:pt>
                <c:pt idx="1256">
                  <c:v>-574.40000001006501</c:v>
                </c:pt>
                <c:pt idx="1257">
                  <c:v>-574.30000001012695</c:v>
                </c:pt>
                <c:pt idx="1258">
                  <c:v>-574.200000010189</c:v>
                </c:pt>
                <c:pt idx="1259">
                  <c:v>-574.10000001025105</c:v>
                </c:pt>
                <c:pt idx="1260">
                  <c:v>-574.00000001031299</c:v>
                </c:pt>
                <c:pt idx="1261">
                  <c:v>-573.90000001037595</c:v>
                </c:pt>
                <c:pt idx="1262">
                  <c:v>-573.80000001044004</c:v>
                </c:pt>
                <c:pt idx="1263">
                  <c:v>-573.70000001050403</c:v>
                </c:pt>
                <c:pt idx="1264">
                  <c:v>-573.60000001056801</c:v>
                </c:pt>
                <c:pt idx="1265">
                  <c:v>-573.50000001063302</c:v>
                </c:pt>
                <c:pt idx="1266">
                  <c:v>-573.40000001069802</c:v>
                </c:pt>
                <c:pt idx="1267">
                  <c:v>-573.30000001076405</c:v>
                </c:pt>
                <c:pt idx="1268">
                  <c:v>-573.20000001082997</c:v>
                </c:pt>
                <c:pt idx="1269">
                  <c:v>-573.10000001089702</c:v>
                </c:pt>
                <c:pt idx="1270">
                  <c:v>-573.00000001096396</c:v>
                </c:pt>
                <c:pt idx="1271">
                  <c:v>-572.90000001103203</c:v>
                </c:pt>
                <c:pt idx="1272">
                  <c:v>-572.8000000111</c:v>
                </c:pt>
                <c:pt idx="1273">
                  <c:v>-572.70000001116796</c:v>
                </c:pt>
                <c:pt idx="1274">
                  <c:v>-572.60000001123694</c:v>
                </c:pt>
                <c:pt idx="1275">
                  <c:v>-572.50000001130695</c:v>
                </c:pt>
                <c:pt idx="1276">
                  <c:v>-572.40000001137696</c:v>
                </c:pt>
                <c:pt idx="1277">
                  <c:v>-572.30000001144697</c:v>
                </c:pt>
                <c:pt idx="1278">
                  <c:v>-572.200000011518</c:v>
                </c:pt>
                <c:pt idx="1279">
                  <c:v>-572.10000001158903</c:v>
                </c:pt>
                <c:pt idx="1280">
                  <c:v>-572.00000001166097</c:v>
                </c:pt>
                <c:pt idx="1281">
                  <c:v>-571.90000001173303</c:v>
                </c:pt>
                <c:pt idx="1282">
                  <c:v>-571.80000001180599</c:v>
                </c:pt>
                <c:pt idx="1283">
                  <c:v>-571.70000001187998</c:v>
                </c:pt>
                <c:pt idx="1284">
                  <c:v>-571.60000001195397</c:v>
                </c:pt>
                <c:pt idx="1285">
                  <c:v>-571.50000001202795</c:v>
                </c:pt>
                <c:pt idx="1286">
                  <c:v>-571.40000001210296</c:v>
                </c:pt>
                <c:pt idx="1287">
                  <c:v>-571.300000012179</c:v>
                </c:pt>
                <c:pt idx="1288">
                  <c:v>-571.20000001225503</c:v>
                </c:pt>
                <c:pt idx="1289">
                  <c:v>-571.10000001233198</c:v>
                </c:pt>
                <c:pt idx="1290">
                  <c:v>-571.00000001240903</c:v>
                </c:pt>
                <c:pt idx="1291">
                  <c:v>-570.90000001248598</c:v>
                </c:pt>
                <c:pt idx="1292">
                  <c:v>-570.80000001256496</c:v>
                </c:pt>
                <c:pt idx="1293">
                  <c:v>-570.70000001264395</c:v>
                </c:pt>
                <c:pt idx="1294">
                  <c:v>-570.60000001272294</c:v>
                </c:pt>
                <c:pt idx="1295">
                  <c:v>-570.50000001280296</c:v>
                </c:pt>
                <c:pt idx="1296">
                  <c:v>-570.40000001288297</c:v>
                </c:pt>
                <c:pt idx="1297">
                  <c:v>-570.30000001296401</c:v>
                </c:pt>
                <c:pt idx="1298">
                  <c:v>-570.20000001304595</c:v>
                </c:pt>
                <c:pt idx="1299">
                  <c:v>-570.10000001312801</c:v>
                </c:pt>
                <c:pt idx="1300">
                  <c:v>-570.00000001321098</c:v>
                </c:pt>
                <c:pt idx="1301">
                  <c:v>-569.90000001329497</c:v>
                </c:pt>
                <c:pt idx="1302">
                  <c:v>-569.80000001337896</c:v>
                </c:pt>
                <c:pt idx="1303">
                  <c:v>-569.70000001346295</c:v>
                </c:pt>
                <c:pt idx="1304">
                  <c:v>-569.60000001354797</c:v>
                </c:pt>
                <c:pt idx="1305">
                  <c:v>-569.50000001363401</c:v>
                </c:pt>
                <c:pt idx="1306">
                  <c:v>-569.40000001372096</c:v>
                </c:pt>
                <c:pt idx="1307">
                  <c:v>-569.30000001380802</c:v>
                </c:pt>
                <c:pt idx="1308">
                  <c:v>-569.20000001389599</c:v>
                </c:pt>
                <c:pt idx="1309">
                  <c:v>-569.10000001398396</c:v>
                </c:pt>
                <c:pt idx="1310">
                  <c:v>-569.00000001407295</c:v>
                </c:pt>
                <c:pt idx="1311">
                  <c:v>-568.90000001416297</c:v>
                </c:pt>
                <c:pt idx="1312">
                  <c:v>-568.80000001425299</c:v>
                </c:pt>
                <c:pt idx="1313">
                  <c:v>-568.70000001434403</c:v>
                </c:pt>
                <c:pt idx="1314">
                  <c:v>-568.60000001443495</c:v>
                </c:pt>
                <c:pt idx="1315">
                  <c:v>-568.50000001452804</c:v>
                </c:pt>
                <c:pt idx="1316">
                  <c:v>-568.40000001462101</c:v>
                </c:pt>
                <c:pt idx="1317">
                  <c:v>-568.30000001471399</c:v>
                </c:pt>
                <c:pt idx="1318">
                  <c:v>-568.20000001480901</c:v>
                </c:pt>
                <c:pt idx="1319">
                  <c:v>-568.100000014903</c:v>
                </c:pt>
                <c:pt idx="1320">
                  <c:v>-568.00000001499905</c:v>
                </c:pt>
                <c:pt idx="1321">
                  <c:v>-567.90000001509497</c:v>
                </c:pt>
                <c:pt idx="1322">
                  <c:v>-567.80000001519295</c:v>
                </c:pt>
                <c:pt idx="1323">
                  <c:v>-567.70000001529002</c:v>
                </c:pt>
                <c:pt idx="1324">
                  <c:v>-567.60000001538901</c:v>
                </c:pt>
                <c:pt idx="1325">
                  <c:v>-567.50000001548801</c:v>
                </c:pt>
                <c:pt idx="1326">
                  <c:v>-567.40000001558803</c:v>
                </c:pt>
                <c:pt idx="1327">
                  <c:v>-567.30000001568897</c:v>
                </c:pt>
                <c:pt idx="1328">
                  <c:v>-567.20000001579001</c:v>
                </c:pt>
                <c:pt idx="1329">
                  <c:v>-567.10000001589196</c:v>
                </c:pt>
                <c:pt idx="1330">
                  <c:v>-567.00000001599506</c:v>
                </c:pt>
                <c:pt idx="1331">
                  <c:v>-566.90000001609906</c:v>
                </c:pt>
                <c:pt idx="1332">
                  <c:v>-566.80000001620397</c:v>
                </c:pt>
                <c:pt idx="1333">
                  <c:v>-566.70000001630899</c:v>
                </c:pt>
                <c:pt idx="1334">
                  <c:v>-566.60000001641504</c:v>
                </c:pt>
                <c:pt idx="1335">
                  <c:v>-566.50000001652199</c:v>
                </c:pt>
                <c:pt idx="1336">
                  <c:v>-566.40000001662895</c:v>
                </c:pt>
                <c:pt idx="1337">
                  <c:v>-566.30000001673795</c:v>
                </c:pt>
                <c:pt idx="1338">
                  <c:v>-566.20000001684696</c:v>
                </c:pt>
                <c:pt idx="1339">
                  <c:v>-566.10000001695698</c:v>
                </c:pt>
                <c:pt idx="1340">
                  <c:v>-566.00000001706803</c:v>
                </c:pt>
                <c:pt idx="1341">
                  <c:v>-565.90000001717897</c:v>
                </c:pt>
                <c:pt idx="1342">
                  <c:v>-565.80000001729195</c:v>
                </c:pt>
                <c:pt idx="1343">
                  <c:v>-565.70000001740505</c:v>
                </c:pt>
                <c:pt idx="1344">
                  <c:v>-565.60000001751905</c:v>
                </c:pt>
                <c:pt idx="1345">
                  <c:v>-565.50000001763397</c:v>
                </c:pt>
                <c:pt idx="1346">
                  <c:v>-565.40000001775002</c:v>
                </c:pt>
                <c:pt idx="1347">
                  <c:v>-565.30000001786698</c:v>
                </c:pt>
                <c:pt idx="1348">
                  <c:v>-565.20000001798405</c:v>
                </c:pt>
                <c:pt idx="1349">
                  <c:v>-565.10000001810295</c:v>
                </c:pt>
                <c:pt idx="1350">
                  <c:v>-565.00000001822195</c:v>
                </c:pt>
                <c:pt idx="1351">
                  <c:v>-564.90000001834198</c:v>
                </c:pt>
                <c:pt idx="1352">
                  <c:v>-564.80000001846304</c:v>
                </c:pt>
                <c:pt idx="1353">
                  <c:v>-564.700000018585</c:v>
                </c:pt>
                <c:pt idx="1354">
                  <c:v>-564.60000001870799</c:v>
                </c:pt>
                <c:pt idx="1355">
                  <c:v>-564.500000018832</c:v>
                </c:pt>
                <c:pt idx="1356">
                  <c:v>-564.40000001895703</c:v>
                </c:pt>
                <c:pt idx="1357">
                  <c:v>-564.30000001908297</c:v>
                </c:pt>
                <c:pt idx="1358">
                  <c:v>-564.20000001921005</c:v>
                </c:pt>
                <c:pt idx="1359">
                  <c:v>-564.10000001933702</c:v>
                </c:pt>
                <c:pt idx="1360">
                  <c:v>-564.00000001946603</c:v>
                </c:pt>
                <c:pt idx="1361">
                  <c:v>-563.90000001959595</c:v>
                </c:pt>
                <c:pt idx="1362">
                  <c:v>-563.80000001972599</c:v>
                </c:pt>
                <c:pt idx="1363">
                  <c:v>-563.70000001985795</c:v>
                </c:pt>
                <c:pt idx="1364">
                  <c:v>-563.60000001999003</c:v>
                </c:pt>
                <c:pt idx="1365">
                  <c:v>-563.50000002012405</c:v>
                </c:pt>
                <c:pt idx="1366">
                  <c:v>-563.40000002025897</c:v>
                </c:pt>
                <c:pt idx="1367">
                  <c:v>-563.30000002039401</c:v>
                </c:pt>
                <c:pt idx="1368">
                  <c:v>-563.20000002053098</c:v>
                </c:pt>
                <c:pt idx="1369">
                  <c:v>-563.10000002066897</c:v>
                </c:pt>
                <c:pt idx="1370">
                  <c:v>-563.00000002080697</c:v>
                </c:pt>
                <c:pt idx="1371">
                  <c:v>-562.900000020947</c:v>
                </c:pt>
                <c:pt idx="1372">
                  <c:v>-562.80000002108795</c:v>
                </c:pt>
                <c:pt idx="1373">
                  <c:v>-562.70000002123004</c:v>
                </c:pt>
                <c:pt idx="1374">
                  <c:v>-562.60000002137303</c:v>
                </c:pt>
                <c:pt idx="1375">
                  <c:v>-562.50000002151705</c:v>
                </c:pt>
                <c:pt idx="1376">
                  <c:v>-562.400000021663</c:v>
                </c:pt>
                <c:pt idx="1377">
                  <c:v>-562.30000002180896</c:v>
                </c:pt>
                <c:pt idx="1378">
                  <c:v>-562.20000002195695</c:v>
                </c:pt>
                <c:pt idx="1379">
                  <c:v>-562.10000002210495</c:v>
                </c:pt>
                <c:pt idx="1380">
                  <c:v>-562.00000002225499</c:v>
                </c:pt>
                <c:pt idx="1381">
                  <c:v>-561.90000002240595</c:v>
                </c:pt>
                <c:pt idx="1382">
                  <c:v>-561.80000002255804</c:v>
                </c:pt>
                <c:pt idx="1383">
                  <c:v>-561.70000002271104</c:v>
                </c:pt>
                <c:pt idx="1384">
                  <c:v>-561.60000002286597</c:v>
                </c:pt>
                <c:pt idx="1385">
                  <c:v>-561.50000002302102</c:v>
                </c:pt>
                <c:pt idx="1386">
                  <c:v>-561.40000002317799</c:v>
                </c:pt>
                <c:pt idx="1387">
                  <c:v>-561.30000002333702</c:v>
                </c:pt>
                <c:pt idx="1388">
                  <c:v>-561.20000002349605</c:v>
                </c:pt>
                <c:pt idx="1389">
                  <c:v>-561.10000002365598</c:v>
                </c:pt>
                <c:pt idx="1390">
                  <c:v>-561.00000002381796</c:v>
                </c:pt>
                <c:pt idx="1391">
                  <c:v>-560.90000002398097</c:v>
                </c:pt>
                <c:pt idx="1392">
                  <c:v>-560.80000002414602</c:v>
                </c:pt>
                <c:pt idx="1393">
                  <c:v>-560.70000002431095</c:v>
                </c:pt>
                <c:pt idx="1394">
                  <c:v>-560.60000002447805</c:v>
                </c:pt>
                <c:pt idx="1395">
                  <c:v>-560.50000002464606</c:v>
                </c:pt>
                <c:pt idx="1396">
                  <c:v>-560.40000002481599</c:v>
                </c:pt>
                <c:pt idx="1397">
                  <c:v>-560.30000002498696</c:v>
                </c:pt>
                <c:pt idx="1398">
                  <c:v>-560.20000002515906</c:v>
                </c:pt>
                <c:pt idx="1399">
                  <c:v>-560.10000002533297</c:v>
                </c:pt>
                <c:pt idx="1400">
                  <c:v>-560.00000002550701</c:v>
                </c:pt>
                <c:pt idx="1401">
                  <c:v>-559.90000002568399</c:v>
                </c:pt>
                <c:pt idx="1402">
                  <c:v>-559.80000002586098</c:v>
                </c:pt>
                <c:pt idx="1403">
                  <c:v>-559.70000002604104</c:v>
                </c:pt>
                <c:pt idx="1404">
                  <c:v>-559.60000002622098</c:v>
                </c:pt>
                <c:pt idx="1405">
                  <c:v>-559.50000002640297</c:v>
                </c:pt>
                <c:pt idx="1406">
                  <c:v>-559.40000002658701</c:v>
                </c:pt>
                <c:pt idx="1407">
                  <c:v>-559.30000002677104</c:v>
                </c:pt>
                <c:pt idx="1408">
                  <c:v>-559.20000002695804</c:v>
                </c:pt>
                <c:pt idx="1409">
                  <c:v>-559.10000002714503</c:v>
                </c:pt>
                <c:pt idx="1410">
                  <c:v>-559.00000002733498</c:v>
                </c:pt>
                <c:pt idx="1411">
                  <c:v>-558.90000002752504</c:v>
                </c:pt>
                <c:pt idx="1412">
                  <c:v>-558.80000002771806</c:v>
                </c:pt>
                <c:pt idx="1413">
                  <c:v>-558.70000002791198</c:v>
                </c:pt>
                <c:pt idx="1414">
                  <c:v>-558.60000002810705</c:v>
                </c:pt>
                <c:pt idx="1415">
                  <c:v>-558.50000002830404</c:v>
                </c:pt>
                <c:pt idx="1416">
                  <c:v>-558.40000002850297</c:v>
                </c:pt>
                <c:pt idx="1417">
                  <c:v>-558.30000002870304</c:v>
                </c:pt>
                <c:pt idx="1418">
                  <c:v>-558.20000002890401</c:v>
                </c:pt>
                <c:pt idx="1419">
                  <c:v>-558.10000002910795</c:v>
                </c:pt>
                <c:pt idx="1420">
                  <c:v>-558.00000002931301</c:v>
                </c:pt>
                <c:pt idx="1421">
                  <c:v>-557.90000002951899</c:v>
                </c:pt>
                <c:pt idx="1422">
                  <c:v>-557.80000002972702</c:v>
                </c:pt>
                <c:pt idx="1423">
                  <c:v>-557.70000002993697</c:v>
                </c:pt>
                <c:pt idx="1424">
                  <c:v>-557.60000003014898</c:v>
                </c:pt>
                <c:pt idx="1425">
                  <c:v>-557.500000030362</c:v>
                </c:pt>
                <c:pt idx="1426">
                  <c:v>-557.40000003057798</c:v>
                </c:pt>
                <c:pt idx="1427">
                  <c:v>-557.30000003079397</c:v>
                </c:pt>
                <c:pt idx="1428">
                  <c:v>-557.20000003101302</c:v>
                </c:pt>
                <c:pt idx="1429">
                  <c:v>-557.10000003123298</c:v>
                </c:pt>
                <c:pt idx="1430">
                  <c:v>-557.00000003145499</c:v>
                </c:pt>
                <c:pt idx="1431">
                  <c:v>-556.90000003167995</c:v>
                </c:pt>
                <c:pt idx="1432">
                  <c:v>-556.80000003190503</c:v>
                </c:pt>
                <c:pt idx="1433">
                  <c:v>-556.70000003213295</c:v>
                </c:pt>
                <c:pt idx="1434">
                  <c:v>-556.600000032362</c:v>
                </c:pt>
                <c:pt idx="1435">
                  <c:v>-556.50000003259402</c:v>
                </c:pt>
                <c:pt idx="1436">
                  <c:v>-556.40000003282705</c:v>
                </c:pt>
                <c:pt idx="1437">
                  <c:v>-556.30000003306202</c:v>
                </c:pt>
                <c:pt idx="1438">
                  <c:v>-556.20000003329903</c:v>
                </c:pt>
                <c:pt idx="1439">
                  <c:v>-556.10000003353798</c:v>
                </c:pt>
                <c:pt idx="1440">
                  <c:v>-556.00000003377897</c:v>
                </c:pt>
                <c:pt idx="1441">
                  <c:v>-555.90000003402201</c:v>
                </c:pt>
                <c:pt idx="1442">
                  <c:v>-555.80000003426699</c:v>
                </c:pt>
                <c:pt idx="1443">
                  <c:v>-555.70000003451503</c:v>
                </c:pt>
                <c:pt idx="1444">
                  <c:v>-555.60000003476398</c:v>
                </c:pt>
                <c:pt idx="1445">
                  <c:v>-555.50000003501498</c:v>
                </c:pt>
                <c:pt idx="1446">
                  <c:v>-555.40000003526802</c:v>
                </c:pt>
                <c:pt idx="1447">
                  <c:v>-555.300000035523</c:v>
                </c:pt>
                <c:pt idx="1448">
                  <c:v>-555.20000003578104</c:v>
                </c:pt>
                <c:pt idx="1449">
                  <c:v>-555.10000003604102</c:v>
                </c:pt>
                <c:pt idx="1450">
                  <c:v>-555.00000003630203</c:v>
                </c:pt>
                <c:pt idx="1451">
                  <c:v>-554.90000003656598</c:v>
                </c:pt>
                <c:pt idx="1452">
                  <c:v>-554.80000003683301</c:v>
                </c:pt>
                <c:pt idx="1453">
                  <c:v>-554.70000003710095</c:v>
                </c:pt>
                <c:pt idx="1454">
                  <c:v>-554.60000003737196</c:v>
                </c:pt>
                <c:pt idx="1455">
                  <c:v>-554.50000003764501</c:v>
                </c:pt>
                <c:pt idx="1456">
                  <c:v>-554.40000003791999</c:v>
                </c:pt>
                <c:pt idx="1457">
                  <c:v>-554.30000003819805</c:v>
                </c:pt>
                <c:pt idx="1458">
                  <c:v>-554.20000003847804</c:v>
                </c:pt>
                <c:pt idx="1459">
                  <c:v>-554.10000003875996</c:v>
                </c:pt>
                <c:pt idx="1460">
                  <c:v>-554.00000003904404</c:v>
                </c:pt>
                <c:pt idx="1461">
                  <c:v>-553.90000003933199</c:v>
                </c:pt>
                <c:pt idx="1462">
                  <c:v>-553.80000003962095</c:v>
                </c:pt>
                <c:pt idx="1463">
                  <c:v>-553.70000003991299</c:v>
                </c:pt>
                <c:pt idx="1464">
                  <c:v>-553.60000004020799</c:v>
                </c:pt>
                <c:pt idx="1465">
                  <c:v>-553.50000004050503</c:v>
                </c:pt>
                <c:pt idx="1466">
                  <c:v>-553.400000040804</c:v>
                </c:pt>
                <c:pt idx="1467">
                  <c:v>-553.30000004110605</c:v>
                </c:pt>
                <c:pt idx="1468">
                  <c:v>-553.20000004141104</c:v>
                </c:pt>
                <c:pt idx="1469">
                  <c:v>-553.10000004171798</c:v>
                </c:pt>
                <c:pt idx="1470">
                  <c:v>-553.00000004202798</c:v>
                </c:pt>
                <c:pt idx="1471">
                  <c:v>-552.90000004234105</c:v>
                </c:pt>
                <c:pt idx="1472">
                  <c:v>-552.80000004265605</c:v>
                </c:pt>
                <c:pt idx="1473">
                  <c:v>-552.70000004297401</c:v>
                </c:pt>
                <c:pt idx="1474">
                  <c:v>-552.60000004329504</c:v>
                </c:pt>
                <c:pt idx="1475">
                  <c:v>-552.50000004361902</c:v>
                </c:pt>
                <c:pt idx="1476">
                  <c:v>-552.40000004394506</c:v>
                </c:pt>
                <c:pt idx="1477">
                  <c:v>-552.30000004427404</c:v>
                </c:pt>
                <c:pt idx="1478">
                  <c:v>-552.20000004460599</c:v>
                </c:pt>
                <c:pt idx="1479">
                  <c:v>-552.100000044941</c:v>
                </c:pt>
                <c:pt idx="1480">
                  <c:v>-552.00000004527897</c:v>
                </c:pt>
                <c:pt idx="1481">
                  <c:v>-551.90000004562</c:v>
                </c:pt>
                <c:pt idx="1482">
                  <c:v>-551.80000004596297</c:v>
                </c:pt>
                <c:pt idx="1483">
                  <c:v>-551.70000004631004</c:v>
                </c:pt>
                <c:pt idx="1484">
                  <c:v>-551.60000004666006</c:v>
                </c:pt>
                <c:pt idx="1485">
                  <c:v>-551.50000004701303</c:v>
                </c:pt>
                <c:pt idx="1486">
                  <c:v>-551.40000004736896</c:v>
                </c:pt>
                <c:pt idx="1487">
                  <c:v>-551.30000004772796</c:v>
                </c:pt>
                <c:pt idx="1488">
                  <c:v>-551.20000004809003</c:v>
                </c:pt>
                <c:pt idx="1489">
                  <c:v>-551.10000004845494</c:v>
                </c:pt>
                <c:pt idx="1490">
                  <c:v>-551.00000004882395</c:v>
                </c:pt>
                <c:pt idx="1491">
                  <c:v>-550.90000004919602</c:v>
                </c:pt>
                <c:pt idx="1492">
                  <c:v>-550.80000004957105</c:v>
                </c:pt>
                <c:pt idx="1493">
                  <c:v>-550.70000004994904</c:v>
                </c:pt>
                <c:pt idx="1494">
                  <c:v>-550.600000050331</c:v>
                </c:pt>
                <c:pt idx="1495">
                  <c:v>-550.50000005071604</c:v>
                </c:pt>
                <c:pt idx="1496">
                  <c:v>-550.40000005110505</c:v>
                </c:pt>
                <c:pt idx="1497">
                  <c:v>-550.30000005149702</c:v>
                </c:pt>
                <c:pt idx="1498">
                  <c:v>-550.20000005189297</c:v>
                </c:pt>
                <c:pt idx="1499">
                  <c:v>-550.10000005229199</c:v>
                </c:pt>
                <c:pt idx="1500">
                  <c:v>-550.00000005269396</c:v>
                </c:pt>
                <c:pt idx="1501">
                  <c:v>-549.90000005310105</c:v>
                </c:pt>
                <c:pt idx="1502">
                  <c:v>-549.80000005351098</c:v>
                </c:pt>
                <c:pt idx="1503">
                  <c:v>-549.70000005392399</c:v>
                </c:pt>
                <c:pt idx="1504">
                  <c:v>-549.60000005434097</c:v>
                </c:pt>
                <c:pt idx="1505">
                  <c:v>-549.50000005476204</c:v>
                </c:pt>
                <c:pt idx="1506">
                  <c:v>-549.40000005518698</c:v>
                </c:pt>
                <c:pt idx="1507">
                  <c:v>-549.30000005561601</c:v>
                </c:pt>
                <c:pt idx="1508">
                  <c:v>-549.200000056048</c:v>
                </c:pt>
                <c:pt idx="1509">
                  <c:v>-549.10000005648499</c:v>
                </c:pt>
                <c:pt idx="1510">
                  <c:v>-549.00000005692505</c:v>
                </c:pt>
                <c:pt idx="1511">
                  <c:v>-548.90000005736999</c:v>
                </c:pt>
                <c:pt idx="1512">
                  <c:v>-548.80000005781801</c:v>
                </c:pt>
                <c:pt idx="1513">
                  <c:v>-548.70000005827103</c:v>
                </c:pt>
                <c:pt idx="1514">
                  <c:v>-548.60000005872701</c:v>
                </c:pt>
                <c:pt idx="1515">
                  <c:v>-548.50000005918798</c:v>
                </c:pt>
                <c:pt idx="1516">
                  <c:v>-548.40000005965305</c:v>
                </c:pt>
                <c:pt idx="1517">
                  <c:v>-548.30000006012199</c:v>
                </c:pt>
                <c:pt idx="1518">
                  <c:v>-548.20000006059604</c:v>
                </c:pt>
                <c:pt idx="1519">
                  <c:v>-548.10000006107396</c:v>
                </c:pt>
                <c:pt idx="1520">
                  <c:v>-548.00000006155597</c:v>
                </c:pt>
                <c:pt idx="1521">
                  <c:v>-547.90000006204298</c:v>
                </c:pt>
                <c:pt idx="1522">
                  <c:v>-547.80000006253397</c:v>
                </c:pt>
                <c:pt idx="1523">
                  <c:v>-547.70000006302996</c:v>
                </c:pt>
                <c:pt idx="1524">
                  <c:v>-547.60000006353005</c:v>
                </c:pt>
                <c:pt idx="1525">
                  <c:v>-547.50000006403502</c:v>
                </c:pt>
                <c:pt idx="1526">
                  <c:v>-547.40000006454397</c:v>
                </c:pt>
                <c:pt idx="1527">
                  <c:v>-547.30000006505895</c:v>
                </c:pt>
                <c:pt idx="1528">
                  <c:v>-547.20000006557802</c:v>
                </c:pt>
                <c:pt idx="1529">
                  <c:v>-547.10000006610198</c:v>
                </c:pt>
                <c:pt idx="1530">
                  <c:v>-547.00000006663095</c:v>
                </c:pt>
                <c:pt idx="1531">
                  <c:v>-546.90000006716502</c:v>
                </c:pt>
                <c:pt idx="1532">
                  <c:v>-546.80000006770297</c:v>
                </c:pt>
                <c:pt idx="1533">
                  <c:v>-546.70000006824705</c:v>
                </c:pt>
                <c:pt idx="1534">
                  <c:v>-546.60000006879602</c:v>
                </c:pt>
                <c:pt idx="1535">
                  <c:v>-546.50000006934999</c:v>
                </c:pt>
                <c:pt idx="1536">
                  <c:v>-546.40000006990999</c:v>
                </c:pt>
                <c:pt idx="1537">
                  <c:v>-546.30000007047397</c:v>
                </c:pt>
                <c:pt idx="1538">
                  <c:v>-546.20000007104397</c:v>
                </c:pt>
                <c:pt idx="1539">
                  <c:v>-546.10000007161898</c:v>
                </c:pt>
                <c:pt idx="1540">
                  <c:v>-546.00000007220001</c:v>
                </c:pt>
                <c:pt idx="1541">
                  <c:v>-545.90000007278604</c:v>
                </c:pt>
                <c:pt idx="1542">
                  <c:v>-545.80000007337799</c:v>
                </c:pt>
                <c:pt idx="1543">
                  <c:v>-545.70000007397505</c:v>
                </c:pt>
                <c:pt idx="1544">
                  <c:v>-545.60000007457802</c:v>
                </c:pt>
                <c:pt idx="1545">
                  <c:v>-545.50000007518702</c:v>
                </c:pt>
                <c:pt idx="1546">
                  <c:v>-545.40000007580204</c:v>
                </c:pt>
                <c:pt idx="1547">
                  <c:v>-545.30000007642195</c:v>
                </c:pt>
                <c:pt idx="1548">
                  <c:v>-545.20000007704903</c:v>
                </c:pt>
                <c:pt idx="1549">
                  <c:v>-545.10000007768099</c:v>
                </c:pt>
                <c:pt idx="1550">
                  <c:v>-545.00000007832</c:v>
                </c:pt>
                <c:pt idx="1551">
                  <c:v>-544.90000007896401</c:v>
                </c:pt>
                <c:pt idx="1552">
                  <c:v>-544.80000007961496</c:v>
                </c:pt>
                <c:pt idx="1553">
                  <c:v>-544.70000008027205</c:v>
                </c:pt>
                <c:pt idx="1554">
                  <c:v>-544.60000008093505</c:v>
                </c:pt>
                <c:pt idx="1555">
                  <c:v>-544.50000008160498</c:v>
                </c:pt>
                <c:pt idx="1556">
                  <c:v>-544.40000008228196</c:v>
                </c:pt>
                <c:pt idx="1557">
                  <c:v>-544.30000008296395</c:v>
                </c:pt>
                <c:pt idx="1558">
                  <c:v>-544.200000083654</c:v>
                </c:pt>
                <c:pt idx="1559">
                  <c:v>-544.10000008434997</c:v>
                </c:pt>
                <c:pt idx="1560">
                  <c:v>-544.00000008505299</c:v>
                </c:pt>
                <c:pt idx="1561">
                  <c:v>-543.90000008576203</c:v>
                </c:pt>
                <c:pt idx="1562">
                  <c:v>-543.80000008647903</c:v>
                </c:pt>
                <c:pt idx="1563">
                  <c:v>-543.70000008720297</c:v>
                </c:pt>
                <c:pt idx="1564">
                  <c:v>-543.60000008793395</c:v>
                </c:pt>
                <c:pt idx="1565">
                  <c:v>-543.50000008867198</c:v>
                </c:pt>
                <c:pt idx="1566">
                  <c:v>-543.40000008941695</c:v>
                </c:pt>
                <c:pt idx="1567">
                  <c:v>-543.30000009016896</c:v>
                </c:pt>
                <c:pt idx="1568">
                  <c:v>-543.20000009092905</c:v>
                </c:pt>
                <c:pt idx="1569">
                  <c:v>-543.10000009169698</c:v>
                </c:pt>
                <c:pt idx="1570">
                  <c:v>-543.00000009247196</c:v>
                </c:pt>
                <c:pt idx="1571">
                  <c:v>-542.90000009325399</c:v>
                </c:pt>
                <c:pt idx="1572">
                  <c:v>-542.800000094045</c:v>
                </c:pt>
                <c:pt idx="1573">
                  <c:v>-542.70000009484295</c:v>
                </c:pt>
                <c:pt idx="1574">
                  <c:v>-542.60000009564897</c:v>
                </c:pt>
                <c:pt idx="1575">
                  <c:v>-542.50000009646305</c:v>
                </c:pt>
                <c:pt idx="1576">
                  <c:v>-542.40000009728601</c:v>
                </c:pt>
                <c:pt idx="1577">
                  <c:v>-542.30000009811602</c:v>
                </c:pt>
                <c:pt idx="1578">
                  <c:v>-542.200000098955</c:v>
                </c:pt>
                <c:pt idx="1579">
                  <c:v>-542.10000009980195</c:v>
                </c:pt>
                <c:pt idx="1580">
                  <c:v>-542.00000010065799</c:v>
                </c:pt>
                <c:pt idx="1581">
                  <c:v>-541.90000010152198</c:v>
                </c:pt>
                <c:pt idx="1582">
                  <c:v>-541.80000010239496</c:v>
                </c:pt>
                <c:pt idx="1583">
                  <c:v>-541.70000010327703</c:v>
                </c:pt>
                <c:pt idx="1584">
                  <c:v>-541.60000010416798</c:v>
                </c:pt>
                <c:pt idx="1585">
                  <c:v>-541.50000010506801</c:v>
                </c:pt>
                <c:pt idx="1586">
                  <c:v>-541.40000010597703</c:v>
                </c:pt>
                <c:pt idx="1587">
                  <c:v>-541.30000010689503</c:v>
                </c:pt>
                <c:pt idx="1588">
                  <c:v>-541.20000010782201</c:v>
                </c:pt>
                <c:pt idx="1589">
                  <c:v>-541.10000010875899</c:v>
                </c:pt>
                <c:pt idx="1590">
                  <c:v>-541.00000010970598</c:v>
                </c:pt>
                <c:pt idx="1591">
                  <c:v>-540.90000011066195</c:v>
                </c:pt>
                <c:pt idx="1592">
                  <c:v>-540.80000011162804</c:v>
                </c:pt>
                <c:pt idx="1593">
                  <c:v>-540.70000011260402</c:v>
                </c:pt>
                <c:pt idx="1594">
                  <c:v>-540.60000011358898</c:v>
                </c:pt>
                <c:pt idx="1595">
                  <c:v>-540.50000011458496</c:v>
                </c:pt>
                <c:pt idx="1596">
                  <c:v>-540.40000011559096</c:v>
                </c:pt>
                <c:pt idx="1597">
                  <c:v>-540.30000011660798</c:v>
                </c:pt>
                <c:pt idx="1598">
                  <c:v>-540.200000117635</c:v>
                </c:pt>
                <c:pt idx="1599">
                  <c:v>-540.10000011867203</c:v>
                </c:pt>
                <c:pt idx="1600">
                  <c:v>-540.00000011972099</c:v>
                </c:pt>
                <c:pt idx="1601">
                  <c:v>-539.90000012077996</c:v>
                </c:pt>
                <c:pt idx="1602">
                  <c:v>-539.80000012184996</c:v>
                </c:pt>
                <c:pt idx="1603">
                  <c:v>-539.70000012293201</c:v>
                </c:pt>
                <c:pt idx="1604">
                  <c:v>-539.60000012402395</c:v>
                </c:pt>
                <c:pt idx="1605">
                  <c:v>-539.50000012512805</c:v>
                </c:pt>
                <c:pt idx="1606">
                  <c:v>-539.40000012624398</c:v>
                </c:pt>
                <c:pt idx="1607">
                  <c:v>-539.30000012737105</c:v>
                </c:pt>
                <c:pt idx="1608">
                  <c:v>-539.20000012851006</c:v>
                </c:pt>
                <c:pt idx="1609">
                  <c:v>-539.100000129661</c:v>
                </c:pt>
                <c:pt idx="1610">
                  <c:v>-539.00000013082399</c:v>
                </c:pt>
                <c:pt idx="1611">
                  <c:v>-538.90000013199904</c:v>
                </c:pt>
                <c:pt idx="1612">
                  <c:v>-538.80000013318704</c:v>
                </c:pt>
                <c:pt idx="1613">
                  <c:v>-538.70000013438698</c:v>
                </c:pt>
                <c:pt idx="1614">
                  <c:v>-538.6000001356</c:v>
                </c:pt>
                <c:pt idx="1615">
                  <c:v>-538.50000013682597</c:v>
                </c:pt>
                <c:pt idx="1616">
                  <c:v>-538.40000013806502</c:v>
                </c:pt>
                <c:pt idx="1617">
                  <c:v>-538.30000013931704</c:v>
                </c:pt>
                <c:pt idx="1618">
                  <c:v>-538.20000014058201</c:v>
                </c:pt>
                <c:pt idx="1619">
                  <c:v>-538.10000014186096</c:v>
                </c:pt>
                <c:pt idx="1620">
                  <c:v>-538.00000014315299</c:v>
                </c:pt>
                <c:pt idx="1621">
                  <c:v>-537.90000014446002</c:v>
                </c:pt>
                <c:pt idx="1622">
                  <c:v>-537.80000014578002</c:v>
                </c:pt>
                <c:pt idx="1623">
                  <c:v>-537.700000147114</c:v>
                </c:pt>
                <c:pt idx="1624">
                  <c:v>-537.60000014846298</c:v>
                </c:pt>
                <c:pt idx="1625">
                  <c:v>-537.50000014982595</c:v>
                </c:pt>
                <c:pt idx="1626">
                  <c:v>-537.40000015120404</c:v>
                </c:pt>
                <c:pt idx="1627">
                  <c:v>-537.30000015259702</c:v>
                </c:pt>
                <c:pt idx="1628">
                  <c:v>-537.20000015400501</c:v>
                </c:pt>
                <c:pt idx="1629">
                  <c:v>-537.10000015542801</c:v>
                </c:pt>
                <c:pt idx="1630">
                  <c:v>-537.00000015686601</c:v>
                </c:pt>
                <c:pt idx="1631">
                  <c:v>-536.90000015832095</c:v>
                </c:pt>
                <c:pt idx="1632">
                  <c:v>-536.80000015979101</c:v>
                </c:pt>
                <c:pt idx="1633">
                  <c:v>-536.70000016127699</c:v>
                </c:pt>
                <c:pt idx="1634">
                  <c:v>-536.600000162779</c:v>
                </c:pt>
                <c:pt idx="1635">
                  <c:v>-536.50000016429703</c:v>
                </c:pt>
                <c:pt idx="1636">
                  <c:v>-536.40000016583303</c:v>
                </c:pt>
                <c:pt idx="1637">
                  <c:v>-536.30000016738495</c:v>
                </c:pt>
                <c:pt idx="1638">
                  <c:v>-536.20000016895403</c:v>
                </c:pt>
                <c:pt idx="1639">
                  <c:v>-536.10000017054006</c:v>
                </c:pt>
                <c:pt idx="1640">
                  <c:v>-536.00000017214404</c:v>
                </c:pt>
                <c:pt idx="1641">
                  <c:v>-535.90000017376599</c:v>
                </c:pt>
                <c:pt idx="1642">
                  <c:v>-535.80000017540499</c:v>
                </c:pt>
                <c:pt idx="1643">
                  <c:v>-535.70000017706298</c:v>
                </c:pt>
                <c:pt idx="1644">
                  <c:v>-535.60000017873904</c:v>
                </c:pt>
                <c:pt idx="1645">
                  <c:v>-535.50000018043397</c:v>
                </c:pt>
                <c:pt idx="1646">
                  <c:v>-535.40000018214698</c:v>
                </c:pt>
                <c:pt idx="1647">
                  <c:v>-535.30000018388</c:v>
                </c:pt>
                <c:pt idx="1648">
                  <c:v>-535.20000018563201</c:v>
                </c:pt>
                <c:pt idx="1649">
                  <c:v>-535.100000187403</c:v>
                </c:pt>
                <c:pt idx="1650">
                  <c:v>-535.00000018919502</c:v>
                </c:pt>
                <c:pt idx="1651">
                  <c:v>-534.90000019100603</c:v>
                </c:pt>
                <c:pt idx="1652">
                  <c:v>-534.80000019283796</c:v>
                </c:pt>
                <c:pt idx="1653">
                  <c:v>-534.70000019469103</c:v>
                </c:pt>
                <c:pt idx="1654">
                  <c:v>-534.600000196564</c:v>
                </c:pt>
                <c:pt idx="1655">
                  <c:v>-534.50000019845902</c:v>
                </c:pt>
                <c:pt idx="1656">
                  <c:v>-534.40000020037496</c:v>
                </c:pt>
                <c:pt idx="1657">
                  <c:v>-534.30000020231296</c:v>
                </c:pt>
                <c:pt idx="1658">
                  <c:v>-534.20000020427301</c:v>
                </c:pt>
                <c:pt idx="1659">
                  <c:v>-534.100000206255</c:v>
                </c:pt>
                <c:pt idx="1660">
                  <c:v>-534.00000020825996</c:v>
                </c:pt>
                <c:pt idx="1661">
                  <c:v>-533.900000210288</c:v>
                </c:pt>
                <c:pt idx="1662">
                  <c:v>-533.800000212339</c:v>
                </c:pt>
                <c:pt idx="1663">
                  <c:v>-533.70000021441297</c:v>
                </c:pt>
                <c:pt idx="1664">
                  <c:v>-533.60000021651103</c:v>
                </c:pt>
                <c:pt idx="1665">
                  <c:v>-533.500000218634</c:v>
                </c:pt>
                <c:pt idx="1666">
                  <c:v>-533.40000022078095</c:v>
                </c:pt>
                <c:pt idx="1667">
                  <c:v>-533.30000022295201</c:v>
                </c:pt>
                <c:pt idx="1668">
                  <c:v>-533.20000022514898</c:v>
                </c:pt>
                <c:pt idx="1669">
                  <c:v>-533.10000022737097</c:v>
                </c:pt>
                <c:pt idx="1670">
                  <c:v>-533.00000022961899</c:v>
                </c:pt>
                <c:pt idx="1671">
                  <c:v>-532.90000023189305</c:v>
                </c:pt>
                <c:pt idx="1672">
                  <c:v>-532.80000023419404</c:v>
                </c:pt>
                <c:pt idx="1673">
                  <c:v>-532.70000023652096</c:v>
                </c:pt>
                <c:pt idx="1674">
                  <c:v>-532.60000023887596</c:v>
                </c:pt>
                <c:pt idx="1675">
                  <c:v>-532.50000024125802</c:v>
                </c:pt>
                <c:pt idx="1676">
                  <c:v>-532.40000024366805</c:v>
                </c:pt>
                <c:pt idx="1677">
                  <c:v>-532.30000024610604</c:v>
                </c:pt>
                <c:pt idx="1678">
                  <c:v>-532.20000024857302</c:v>
                </c:pt>
                <c:pt idx="1679">
                  <c:v>-532.10000025107001</c:v>
                </c:pt>
                <c:pt idx="1680">
                  <c:v>-532.00000025359498</c:v>
                </c:pt>
                <c:pt idx="1681">
                  <c:v>-531.90000025615097</c:v>
                </c:pt>
                <c:pt idx="1682">
                  <c:v>-531.80000025873596</c:v>
                </c:pt>
                <c:pt idx="1683">
                  <c:v>-531.70000026135199</c:v>
                </c:pt>
                <c:pt idx="1684">
                  <c:v>-531.60000026399996</c:v>
                </c:pt>
                <c:pt idx="1685">
                  <c:v>-531.50000026667897</c:v>
                </c:pt>
                <c:pt idx="1686">
                  <c:v>-531.40000026938901</c:v>
                </c:pt>
                <c:pt idx="1687">
                  <c:v>-531.30000027213202</c:v>
                </c:pt>
                <c:pt idx="1688">
                  <c:v>-531.20000027490801</c:v>
                </c:pt>
                <c:pt idx="1689">
                  <c:v>-531.10000027771696</c:v>
                </c:pt>
                <c:pt idx="1690">
                  <c:v>-531.00000028056002</c:v>
                </c:pt>
                <c:pt idx="1691">
                  <c:v>-530.90000028343695</c:v>
                </c:pt>
                <c:pt idx="1692">
                  <c:v>-530.80000028634799</c:v>
                </c:pt>
                <c:pt idx="1693">
                  <c:v>-530.70000028929496</c:v>
                </c:pt>
                <c:pt idx="1694">
                  <c:v>-530.60000029227695</c:v>
                </c:pt>
                <c:pt idx="1695">
                  <c:v>-530.50000029529497</c:v>
                </c:pt>
                <c:pt idx="1696">
                  <c:v>-530.40000029835005</c:v>
                </c:pt>
                <c:pt idx="1697">
                  <c:v>-530.30000030144197</c:v>
                </c:pt>
                <c:pt idx="1698">
                  <c:v>-530.20000030457095</c:v>
                </c:pt>
                <c:pt idx="1699">
                  <c:v>-530.10000030773801</c:v>
                </c:pt>
                <c:pt idx="1700">
                  <c:v>-530.00000031094396</c:v>
                </c:pt>
                <c:pt idx="1701">
                  <c:v>-529.90000031418901</c:v>
                </c:pt>
                <c:pt idx="1702">
                  <c:v>-529.80000031747397</c:v>
                </c:pt>
                <c:pt idx="1703">
                  <c:v>-529.70000032079895</c:v>
                </c:pt>
                <c:pt idx="1704">
                  <c:v>-529.60000032416497</c:v>
                </c:pt>
                <c:pt idx="1705">
                  <c:v>-529.50000032757202</c:v>
                </c:pt>
                <c:pt idx="1706">
                  <c:v>-529.40000033102103</c:v>
                </c:pt>
                <c:pt idx="1707">
                  <c:v>-529.30000033451302</c:v>
                </c:pt>
                <c:pt idx="1708">
                  <c:v>-529.20000033804797</c:v>
                </c:pt>
                <c:pt idx="1709">
                  <c:v>-529.10000034162601</c:v>
                </c:pt>
                <c:pt idx="1710">
                  <c:v>-529.00000034524896</c:v>
                </c:pt>
                <c:pt idx="1711">
                  <c:v>-528.90000034891705</c:v>
                </c:pt>
                <c:pt idx="1712">
                  <c:v>-528.80000035263004</c:v>
                </c:pt>
                <c:pt idx="1713">
                  <c:v>-528.70000035638998</c:v>
                </c:pt>
                <c:pt idx="1714">
                  <c:v>-528.60000036019596</c:v>
                </c:pt>
                <c:pt idx="1715">
                  <c:v>-528.50000036405004</c:v>
                </c:pt>
                <c:pt idx="1716">
                  <c:v>-528.400000367953</c:v>
                </c:pt>
                <c:pt idx="1717">
                  <c:v>-528.30000037190405</c:v>
                </c:pt>
                <c:pt idx="1718">
                  <c:v>-528.20000037590501</c:v>
                </c:pt>
                <c:pt idx="1719">
                  <c:v>-528.10000037995599</c:v>
                </c:pt>
                <c:pt idx="1720">
                  <c:v>-528.00000038405801</c:v>
                </c:pt>
                <c:pt idx="1721">
                  <c:v>-527.90000038821199</c:v>
                </c:pt>
                <c:pt idx="1722">
                  <c:v>-527.80000039241895</c:v>
                </c:pt>
                <c:pt idx="1723">
                  <c:v>-527.700000396679</c:v>
                </c:pt>
                <c:pt idx="1724">
                  <c:v>-527.60000040099305</c:v>
                </c:pt>
                <c:pt idx="1725">
                  <c:v>-527.50000040536099</c:v>
                </c:pt>
                <c:pt idx="1726">
                  <c:v>-527.40000040978498</c:v>
                </c:pt>
                <c:pt idx="1727">
                  <c:v>-527.30000041426604</c:v>
                </c:pt>
                <c:pt idx="1728">
                  <c:v>-527.20000041880405</c:v>
                </c:pt>
                <c:pt idx="1729">
                  <c:v>-527.10000042340005</c:v>
                </c:pt>
                <c:pt idx="1730">
                  <c:v>-527.00000042805505</c:v>
                </c:pt>
                <c:pt idx="1731">
                  <c:v>-526.90000043276996</c:v>
                </c:pt>
                <c:pt idx="1732">
                  <c:v>-526.80000043754501</c:v>
                </c:pt>
                <c:pt idx="1733">
                  <c:v>-526.70000044238202</c:v>
                </c:pt>
                <c:pt idx="1734">
                  <c:v>-526.60000044728201</c:v>
                </c:pt>
                <c:pt idx="1735">
                  <c:v>-526.50000045224499</c:v>
                </c:pt>
                <c:pt idx="1736">
                  <c:v>-526.40000045727197</c:v>
                </c:pt>
                <c:pt idx="1737">
                  <c:v>-526.30000046236398</c:v>
                </c:pt>
                <c:pt idx="1738">
                  <c:v>-526.20000046752295</c:v>
                </c:pt>
                <c:pt idx="1739">
                  <c:v>-526.10000047274798</c:v>
                </c:pt>
                <c:pt idx="1740">
                  <c:v>-526.00000047804201</c:v>
                </c:pt>
                <c:pt idx="1741">
                  <c:v>-525.90000048340596</c:v>
                </c:pt>
                <c:pt idx="1742">
                  <c:v>-525.80000048883903</c:v>
                </c:pt>
                <c:pt idx="1743">
                  <c:v>-525.70000049434395</c:v>
                </c:pt>
                <c:pt idx="1744">
                  <c:v>-525.60000049992095</c:v>
                </c:pt>
                <c:pt idx="1745">
                  <c:v>-525.50000050557105</c:v>
                </c:pt>
                <c:pt idx="1746">
                  <c:v>-525.40000051129596</c:v>
                </c:pt>
                <c:pt idx="1747">
                  <c:v>-525.30000051709703</c:v>
                </c:pt>
                <c:pt idx="1748">
                  <c:v>-525.20000052297496</c:v>
                </c:pt>
                <c:pt idx="1749">
                  <c:v>-525.10000052892997</c:v>
                </c:pt>
                <c:pt idx="1750">
                  <c:v>-525.00000053496501</c:v>
                </c:pt>
                <c:pt idx="1751">
                  <c:v>-524.90000054107895</c:v>
                </c:pt>
                <c:pt idx="1752">
                  <c:v>-524.800000547276</c:v>
                </c:pt>
                <c:pt idx="1753">
                  <c:v>-524.70000055355501</c:v>
                </c:pt>
                <c:pt idx="1754">
                  <c:v>-524.60000055991804</c:v>
                </c:pt>
                <c:pt idx="1755">
                  <c:v>-524.500000566366</c:v>
                </c:pt>
                <c:pt idx="1756">
                  <c:v>-524.40000057290104</c:v>
                </c:pt>
                <c:pt idx="1757">
                  <c:v>-524.30000057952304</c:v>
                </c:pt>
                <c:pt idx="1758">
                  <c:v>-524.20000058623498</c:v>
                </c:pt>
                <c:pt idx="1759">
                  <c:v>-524.10000059303798</c:v>
                </c:pt>
                <c:pt idx="1760">
                  <c:v>-524.00000059993204</c:v>
                </c:pt>
                <c:pt idx="1761">
                  <c:v>-523.90000060692103</c:v>
                </c:pt>
                <c:pt idx="1762">
                  <c:v>-523.80000061400301</c:v>
                </c:pt>
                <c:pt idx="1763">
                  <c:v>-523.70000062118197</c:v>
                </c:pt>
                <c:pt idx="1764">
                  <c:v>-523.60000062845904</c:v>
                </c:pt>
                <c:pt idx="1765">
                  <c:v>-523.50000063583502</c:v>
                </c:pt>
                <c:pt idx="1766">
                  <c:v>-523.40000064331298</c:v>
                </c:pt>
                <c:pt idx="1767">
                  <c:v>-523.300000650892</c:v>
                </c:pt>
                <c:pt idx="1768">
                  <c:v>-523.20000065857505</c:v>
                </c:pt>
                <c:pt idx="1769">
                  <c:v>-523.10000066636405</c:v>
                </c:pt>
                <c:pt idx="1770">
                  <c:v>-523.00000067426095</c:v>
                </c:pt>
                <c:pt idx="1771">
                  <c:v>-522.90000068226595</c:v>
                </c:pt>
                <c:pt idx="1772">
                  <c:v>-522.80000069038203</c:v>
                </c:pt>
                <c:pt idx="1773">
                  <c:v>-522.70000069860998</c:v>
                </c:pt>
                <c:pt idx="1774">
                  <c:v>-522.60000070695196</c:v>
                </c:pt>
                <c:pt idx="1775">
                  <c:v>-522.50000071541001</c:v>
                </c:pt>
                <c:pt idx="1776">
                  <c:v>-522.40000072398595</c:v>
                </c:pt>
                <c:pt idx="1777">
                  <c:v>-522.30000073268104</c:v>
                </c:pt>
                <c:pt idx="1778">
                  <c:v>-522.200000741498</c:v>
                </c:pt>
                <c:pt idx="1779">
                  <c:v>-522.10000075043797</c:v>
                </c:pt>
                <c:pt idx="1780">
                  <c:v>-522.000000759503</c:v>
                </c:pt>
                <c:pt idx="1781">
                  <c:v>-521.90000076869603</c:v>
                </c:pt>
                <c:pt idx="1782">
                  <c:v>-521.80000077801799</c:v>
                </c:pt>
                <c:pt idx="1783">
                  <c:v>-521.70000078747103</c:v>
                </c:pt>
                <c:pt idx="1784">
                  <c:v>-521.60000079705799</c:v>
                </c:pt>
                <c:pt idx="1785">
                  <c:v>-521.50000080678001</c:v>
                </c:pt>
                <c:pt idx="1786">
                  <c:v>-521.40000081663902</c:v>
                </c:pt>
                <c:pt idx="1787">
                  <c:v>-521.30000082663901</c:v>
                </c:pt>
                <c:pt idx="1788">
                  <c:v>-521.20000083678099</c:v>
                </c:pt>
                <c:pt idx="1789">
                  <c:v>-521.10000084706701</c:v>
                </c:pt>
                <c:pt idx="1790">
                  <c:v>-521.00000085750003</c:v>
                </c:pt>
                <c:pt idx="1791">
                  <c:v>-520.900000868083</c:v>
                </c:pt>
                <c:pt idx="1792">
                  <c:v>-520.80000087881604</c:v>
                </c:pt>
                <c:pt idx="1793">
                  <c:v>-520.70000088970403</c:v>
                </c:pt>
                <c:pt idx="1794">
                  <c:v>-520.600000900748</c:v>
                </c:pt>
                <c:pt idx="1795">
                  <c:v>-520.50000091195102</c:v>
                </c:pt>
                <c:pt idx="1796">
                  <c:v>-520.40000092331604</c:v>
                </c:pt>
                <c:pt idx="1797">
                  <c:v>-520.30000093484398</c:v>
                </c:pt>
                <c:pt idx="1798">
                  <c:v>-520.20000094653994</c:v>
                </c:pt>
                <c:pt idx="1799">
                  <c:v>-520.10000095840496</c:v>
                </c:pt>
                <c:pt idx="1800">
                  <c:v>-520.00000097044301</c:v>
                </c:pt>
                <c:pt idx="1801">
                  <c:v>-519.900000982655</c:v>
                </c:pt>
                <c:pt idx="1802">
                  <c:v>-519.80000099504605</c:v>
                </c:pt>
                <c:pt idx="1803">
                  <c:v>-519.70000100761797</c:v>
                </c:pt>
                <c:pt idx="1804">
                  <c:v>-519.60000102037304</c:v>
                </c:pt>
                <c:pt idx="1805">
                  <c:v>-519.50000103331502</c:v>
                </c:pt>
                <c:pt idx="1806">
                  <c:v>-519.40000104644696</c:v>
                </c:pt>
                <c:pt idx="1807">
                  <c:v>-519.30000105977194</c:v>
                </c:pt>
                <c:pt idx="1808">
                  <c:v>-519.20000107329395</c:v>
                </c:pt>
                <c:pt idx="1809">
                  <c:v>-519.10000108701502</c:v>
                </c:pt>
                <c:pt idx="1810">
                  <c:v>-519.00000110093799</c:v>
                </c:pt>
                <c:pt idx="1811">
                  <c:v>-518.90000111506799</c:v>
                </c:pt>
                <c:pt idx="1812">
                  <c:v>-518.80000112940695</c:v>
                </c:pt>
                <c:pt idx="1813">
                  <c:v>-518.70000114395998</c:v>
                </c:pt>
                <c:pt idx="1814">
                  <c:v>-518.60000115872901</c:v>
                </c:pt>
                <c:pt idx="1815">
                  <c:v>-518.50000117371803</c:v>
                </c:pt>
                <c:pt idx="1816">
                  <c:v>-518.40000118893101</c:v>
                </c:pt>
                <c:pt idx="1817">
                  <c:v>-518.30000120437296</c:v>
                </c:pt>
                <c:pt idx="1818">
                  <c:v>-518.20000122004603</c:v>
                </c:pt>
                <c:pt idx="1819">
                  <c:v>-518.10000123595398</c:v>
                </c:pt>
                <c:pt idx="1820">
                  <c:v>-518.00000125210204</c:v>
                </c:pt>
                <c:pt idx="1821">
                  <c:v>-517.90000126849395</c:v>
                </c:pt>
                <c:pt idx="1822">
                  <c:v>-517.80000128513302</c:v>
                </c:pt>
                <c:pt idx="1823">
                  <c:v>-517.70000130202402</c:v>
                </c:pt>
                <c:pt idx="1824">
                  <c:v>-517.60000131917195</c:v>
                </c:pt>
                <c:pt idx="1825">
                  <c:v>-517.50000133657898</c:v>
                </c:pt>
                <c:pt idx="1826">
                  <c:v>-517.40000135425203</c:v>
                </c:pt>
                <c:pt idx="1827">
                  <c:v>-517.30000137219497</c:v>
                </c:pt>
                <c:pt idx="1828">
                  <c:v>-517.20000139041201</c:v>
                </c:pt>
                <c:pt idx="1829">
                  <c:v>-517.10000140890702</c:v>
                </c:pt>
                <c:pt idx="1830">
                  <c:v>-517.00000142768602</c:v>
                </c:pt>
                <c:pt idx="1831">
                  <c:v>-516.900001446754</c:v>
                </c:pt>
                <c:pt idx="1832">
                  <c:v>-516.80000146611496</c:v>
                </c:pt>
                <c:pt idx="1833">
                  <c:v>-516.70000148577401</c:v>
                </c:pt>
                <c:pt idx="1834">
                  <c:v>-516.60000150573705</c:v>
                </c:pt>
                <c:pt idx="1835">
                  <c:v>-516.50000152600796</c:v>
                </c:pt>
                <c:pt idx="1836">
                  <c:v>-516.40000154659401</c:v>
                </c:pt>
                <c:pt idx="1837">
                  <c:v>-516.30000156749895</c:v>
                </c:pt>
                <c:pt idx="1838">
                  <c:v>-516.20000158872904</c:v>
                </c:pt>
                <c:pt idx="1839">
                  <c:v>-516.10000161028904</c:v>
                </c:pt>
                <c:pt idx="1840">
                  <c:v>-516.00000163218601</c:v>
                </c:pt>
                <c:pt idx="1841">
                  <c:v>-515.90000165442405</c:v>
                </c:pt>
                <c:pt idx="1842">
                  <c:v>-515.80000167701098</c:v>
                </c:pt>
                <c:pt idx="1843">
                  <c:v>-515.70000169995205</c:v>
                </c:pt>
                <c:pt idx="1844">
                  <c:v>-515.60000172325203</c:v>
                </c:pt>
                <c:pt idx="1845">
                  <c:v>-515.50000174692002</c:v>
                </c:pt>
                <c:pt idx="1846">
                  <c:v>-515.40000177095999</c:v>
                </c:pt>
                <c:pt idx="1847">
                  <c:v>-515.30000179537899</c:v>
                </c:pt>
                <c:pt idx="1848">
                  <c:v>-515.20000182018498</c:v>
                </c:pt>
                <c:pt idx="1849">
                  <c:v>-515.10000184538296</c:v>
                </c:pt>
                <c:pt idx="1850">
                  <c:v>-515.00000187098101</c:v>
                </c:pt>
                <c:pt idx="1851">
                  <c:v>-514.90000189698503</c:v>
                </c:pt>
                <c:pt idx="1852">
                  <c:v>-514.80000192340401</c:v>
                </c:pt>
                <c:pt idx="1853">
                  <c:v>-514.70000195024397</c:v>
                </c:pt>
                <c:pt idx="1854">
                  <c:v>-514.60000197751197</c:v>
                </c:pt>
                <c:pt idx="1855">
                  <c:v>-514.50000200521697</c:v>
                </c:pt>
                <c:pt idx="1856">
                  <c:v>-514.40000203336501</c:v>
                </c:pt>
                <c:pt idx="1857">
                  <c:v>-514.30000206196598</c:v>
                </c:pt>
                <c:pt idx="1858">
                  <c:v>-514.20000209102602</c:v>
                </c:pt>
                <c:pt idx="1859">
                  <c:v>-514.100002120554</c:v>
                </c:pt>
                <c:pt idx="1860">
                  <c:v>-514.000002150559</c:v>
                </c:pt>
                <c:pt idx="1861">
                  <c:v>-513.90000218104797</c:v>
                </c:pt>
                <c:pt idx="1862">
                  <c:v>-513.80000221203102</c:v>
                </c:pt>
                <c:pt idx="1863">
                  <c:v>-513.700002243516</c:v>
                </c:pt>
                <c:pt idx="1864">
                  <c:v>-513.60000227551302</c:v>
                </c:pt>
                <c:pt idx="1865">
                  <c:v>-513.50000230802902</c:v>
                </c:pt>
                <c:pt idx="1866">
                  <c:v>-513.40000234107504</c:v>
                </c:pt>
                <c:pt idx="1867">
                  <c:v>-513.30000237466095</c:v>
                </c:pt>
                <c:pt idx="1868">
                  <c:v>-513.20000240879494</c:v>
                </c:pt>
                <c:pt idx="1869">
                  <c:v>-513.10000244348703</c:v>
                </c:pt>
                <c:pt idx="1870">
                  <c:v>-513.000002478748</c:v>
                </c:pt>
                <c:pt idx="1871">
                  <c:v>-512.900002514589</c:v>
                </c:pt>
                <c:pt idx="1872">
                  <c:v>-512.800002551018</c:v>
                </c:pt>
                <c:pt idx="1873">
                  <c:v>-512.70000258804805</c:v>
                </c:pt>
                <c:pt idx="1874">
                  <c:v>-512.60000262568803</c:v>
                </c:pt>
                <c:pt idx="1875">
                  <c:v>-512.50000266395</c:v>
                </c:pt>
                <c:pt idx="1876">
                  <c:v>-512.400002702846</c:v>
                </c:pt>
                <c:pt idx="1877">
                  <c:v>-512.30000274238603</c:v>
                </c:pt>
                <c:pt idx="1878">
                  <c:v>-512.20000278258203</c:v>
                </c:pt>
                <c:pt idx="1879">
                  <c:v>-512.10000282344595</c:v>
                </c:pt>
                <c:pt idx="1880">
                  <c:v>-512.00000286499096</c:v>
                </c:pt>
                <c:pt idx="1881">
                  <c:v>-511.90000290722901</c:v>
                </c:pt>
                <c:pt idx="1882">
                  <c:v>-511.80000295017197</c:v>
                </c:pt>
                <c:pt idx="1883">
                  <c:v>-511.70000299383298</c:v>
                </c:pt>
                <c:pt idx="1884">
                  <c:v>-511.600003038225</c:v>
                </c:pt>
                <c:pt idx="1885">
                  <c:v>-511.500003083362</c:v>
                </c:pt>
                <c:pt idx="1886">
                  <c:v>-511.40000312925798</c:v>
                </c:pt>
                <c:pt idx="1887">
                  <c:v>-511.30000317592499</c:v>
                </c:pt>
                <c:pt idx="1888">
                  <c:v>-511.20000322337899</c:v>
                </c:pt>
                <c:pt idx="1889">
                  <c:v>-511.10000327163198</c:v>
                </c:pt>
                <c:pt idx="1890">
                  <c:v>-511.00000332070198</c:v>
                </c:pt>
                <c:pt idx="1891">
                  <c:v>-510.90000337060098</c:v>
                </c:pt>
                <c:pt idx="1892">
                  <c:v>-510.80000342134502</c:v>
                </c:pt>
                <c:pt idx="1893">
                  <c:v>-510.70000347295002</c:v>
                </c:pt>
                <c:pt idx="1894">
                  <c:v>-510.60000352543199</c:v>
                </c:pt>
                <c:pt idx="1895">
                  <c:v>-510.50000357880702</c:v>
                </c:pt>
                <c:pt idx="1896">
                  <c:v>-510.40000363309099</c:v>
                </c:pt>
                <c:pt idx="1897">
                  <c:v>-510.30000368830002</c:v>
                </c:pt>
                <c:pt idx="1898">
                  <c:v>-510.200003744453</c:v>
                </c:pt>
                <c:pt idx="1899">
                  <c:v>-510.100003801566</c:v>
                </c:pt>
                <c:pt idx="1900">
                  <c:v>-510.000003859657</c:v>
                </c:pt>
                <c:pt idx="1901">
                  <c:v>-509.90000391874298</c:v>
                </c:pt>
                <c:pt idx="1902">
                  <c:v>-509.80000397884498</c:v>
                </c:pt>
                <c:pt idx="1903">
                  <c:v>-509.70000403997898</c:v>
                </c:pt>
                <c:pt idx="1904">
                  <c:v>-509.60000410216497</c:v>
                </c:pt>
                <c:pt idx="1905">
                  <c:v>-509.50000416542298</c:v>
                </c:pt>
                <c:pt idx="1906">
                  <c:v>-509.40000422977198</c:v>
                </c:pt>
                <c:pt idx="1907">
                  <c:v>-509.30000429523199</c:v>
                </c:pt>
                <c:pt idx="1908">
                  <c:v>-509.20000436182403</c:v>
                </c:pt>
                <c:pt idx="1909">
                  <c:v>-509.10000442956903</c:v>
                </c:pt>
                <c:pt idx="1910">
                  <c:v>-509.00000449848801</c:v>
                </c:pt>
                <c:pt idx="1911">
                  <c:v>-508.90000456860201</c:v>
                </c:pt>
                <c:pt idx="1912">
                  <c:v>-508.80000463993298</c:v>
                </c:pt>
                <c:pt idx="1913">
                  <c:v>-508.70000471250398</c:v>
                </c:pt>
                <c:pt idx="1914">
                  <c:v>-508.60000478633799</c:v>
                </c:pt>
                <c:pt idx="1915">
                  <c:v>-508.50000486145802</c:v>
                </c:pt>
                <c:pt idx="1916">
                  <c:v>-508.40000493788699</c:v>
                </c:pt>
                <c:pt idx="1917">
                  <c:v>-508.30000501564899</c:v>
                </c:pt>
                <c:pt idx="1918">
                  <c:v>-508.20000509476898</c:v>
                </c:pt>
                <c:pt idx="1919">
                  <c:v>-508.10000517527197</c:v>
                </c:pt>
                <c:pt idx="1920">
                  <c:v>-508.00000525718201</c:v>
                </c:pt>
                <c:pt idx="1921">
                  <c:v>-507.900005340527</c:v>
                </c:pt>
                <c:pt idx="1922">
                  <c:v>-507.80000542533202</c:v>
                </c:pt>
                <c:pt idx="1923">
                  <c:v>-507.700005511624</c:v>
                </c:pt>
                <c:pt idx="1924">
                  <c:v>-507.60000559943001</c:v>
                </c:pt>
                <c:pt idx="1925">
                  <c:v>-507.500005688778</c:v>
                </c:pt>
                <c:pt idx="1926">
                  <c:v>-507.40000577969499</c:v>
                </c:pt>
                <c:pt idx="1927">
                  <c:v>-507.30000587221201</c:v>
                </c:pt>
                <c:pt idx="1928">
                  <c:v>-507.20000596635498</c:v>
                </c:pt>
                <c:pt idx="1929">
                  <c:v>-507.10000606215601</c:v>
                </c:pt>
                <c:pt idx="1930">
                  <c:v>-507.00000615964399</c:v>
                </c:pt>
                <c:pt idx="1931">
                  <c:v>-506.90000625885</c:v>
                </c:pt>
                <c:pt idx="1932">
                  <c:v>-506.800006359804</c:v>
                </c:pt>
                <c:pt idx="1933">
                  <c:v>-506.70000646253902</c:v>
                </c:pt>
                <c:pt idx="1934">
                  <c:v>-506.60000656708701</c:v>
                </c:pt>
                <c:pt idx="1935">
                  <c:v>-506.50000667348002</c:v>
                </c:pt>
                <c:pt idx="1936">
                  <c:v>-506.40000678175198</c:v>
                </c:pt>
                <c:pt idx="1937">
                  <c:v>-506.30000689193503</c:v>
                </c:pt>
                <c:pt idx="1938">
                  <c:v>-506.20000700406501</c:v>
                </c:pt>
                <c:pt idx="1939">
                  <c:v>-506.10000711817702</c:v>
                </c:pt>
                <c:pt idx="1940">
                  <c:v>-506.00000723430497</c:v>
                </c:pt>
                <c:pt idx="1941">
                  <c:v>-505.90000735248702</c:v>
                </c:pt>
                <c:pt idx="1942">
                  <c:v>-505.80000747275699</c:v>
                </c:pt>
                <c:pt idx="1943">
                  <c:v>-505.700007595155</c:v>
                </c:pt>
                <c:pt idx="1944">
                  <c:v>-505.60000771971698</c:v>
                </c:pt>
                <c:pt idx="1945">
                  <c:v>-505.50000784648199</c:v>
                </c:pt>
                <c:pt idx="1946">
                  <c:v>-505.40000797548902</c:v>
                </c:pt>
                <c:pt idx="1947">
                  <c:v>-505.30000810677802</c:v>
                </c:pt>
                <c:pt idx="1948">
                  <c:v>-505.20000824038902</c:v>
                </c:pt>
                <c:pt idx="1949">
                  <c:v>-505.10000837636198</c:v>
                </c:pt>
                <c:pt idx="1950">
                  <c:v>-505.00000851474101</c:v>
                </c:pt>
                <c:pt idx="1951">
                  <c:v>-504.90000865556601</c:v>
                </c:pt>
                <c:pt idx="1952">
                  <c:v>-504.800008798882</c:v>
                </c:pt>
                <c:pt idx="1953">
                  <c:v>-504.70000894473299</c:v>
                </c:pt>
                <c:pt idx="1954">
                  <c:v>-504.60000909316199</c:v>
                </c:pt>
                <c:pt idx="1955">
                  <c:v>-504.50000924421602</c:v>
                </c:pt>
                <c:pt idx="1956">
                  <c:v>-504.40000939793998</c:v>
                </c:pt>
                <c:pt idx="1957">
                  <c:v>-504.30000955437998</c:v>
                </c:pt>
                <c:pt idx="1958">
                  <c:v>-504.20000971358297</c:v>
                </c:pt>
                <c:pt idx="1959">
                  <c:v>-504.100009875598</c:v>
                </c:pt>
                <c:pt idx="1960">
                  <c:v>-504.00001004047198</c:v>
                </c:pt>
                <c:pt idx="1961">
                  <c:v>-503.90001020825298</c:v>
                </c:pt>
                <c:pt idx="1962">
                  <c:v>-503.800010378992</c:v>
                </c:pt>
                <c:pt idx="1963">
                  <c:v>-503.700010552739</c:v>
                </c:pt>
                <c:pt idx="1964">
                  <c:v>-503.60001072954401</c:v>
                </c:pt>
                <c:pt idx="1965">
                  <c:v>-503.50001090945801</c:v>
                </c:pt>
                <c:pt idx="1966">
                  <c:v>-503.40001109253302</c:v>
                </c:pt>
                <c:pt idx="1967">
                  <c:v>-503.30001127882298</c:v>
                </c:pt>
                <c:pt idx="1968">
                  <c:v>-503.20001146837899</c:v>
                </c:pt>
                <c:pt idx="1969">
                  <c:v>-503.10001166125699</c:v>
                </c:pt>
                <c:pt idx="1970">
                  <c:v>-503.00001185751103</c:v>
                </c:pt>
                <c:pt idx="1971">
                  <c:v>-502.900012057195</c:v>
                </c:pt>
                <c:pt idx="1972">
                  <c:v>-502.80001226036597</c:v>
                </c:pt>
                <c:pt idx="1973">
                  <c:v>-502.70001246708102</c:v>
                </c:pt>
                <c:pt idx="1974">
                  <c:v>-502.60001267739699</c:v>
                </c:pt>
                <c:pt idx="1975">
                  <c:v>-502.500012891371</c:v>
                </c:pt>
                <c:pt idx="1976">
                  <c:v>-502.400013109062</c:v>
                </c:pt>
                <c:pt idx="1977">
                  <c:v>-502.30001333053002</c:v>
                </c:pt>
                <c:pt idx="1978">
                  <c:v>-502.20001355583503</c:v>
                </c:pt>
                <c:pt idx="1979">
                  <c:v>-502.10001378503699</c:v>
                </c:pt>
                <c:pt idx="1980">
                  <c:v>-502.00001401819799</c:v>
                </c:pt>
                <c:pt idx="1981">
                  <c:v>-501.90001425537901</c:v>
                </c:pt>
                <c:pt idx="1982">
                  <c:v>-501.80001449664502</c:v>
                </c:pt>
                <c:pt idx="1983">
                  <c:v>-501.700014742056</c:v>
                </c:pt>
                <c:pt idx="1984">
                  <c:v>-501.60001499167703</c:v>
                </c:pt>
                <c:pt idx="1985">
                  <c:v>-501.50001524557302</c:v>
                </c:pt>
                <c:pt idx="1986">
                  <c:v>-501.40001550380703</c:v>
                </c:pt>
                <c:pt idx="1987">
                  <c:v>-501.30001576644599</c:v>
                </c:pt>
                <c:pt idx="1988">
                  <c:v>-501.20001603355399</c:v>
                </c:pt>
                <c:pt idx="1989">
                  <c:v>-501.10001630519901</c:v>
                </c:pt>
                <c:pt idx="1990">
                  <c:v>-501.00001658144703</c:v>
                </c:pt>
                <c:pt idx="1991">
                  <c:v>-500.90001686236599</c:v>
                </c:pt>
                <c:pt idx="1992">
                  <c:v>-500.80001714802398</c:v>
                </c:pt>
                <c:pt idx="1993">
                  <c:v>-500.70001743848798</c:v>
                </c:pt>
                <c:pt idx="1994">
                  <c:v>-500.60001773382902</c:v>
                </c:pt>
                <c:pt idx="1995">
                  <c:v>-500.50001803411499</c:v>
                </c:pt>
                <c:pt idx="1996">
                  <c:v>-500.40001833941602</c:v>
                </c:pt>
                <c:pt idx="1997">
                  <c:v>-500.30001864980198</c:v>
                </c:pt>
                <c:pt idx="1998">
                  <c:v>-500.20001896534501</c:v>
                </c:pt>
                <c:pt idx="1999">
                  <c:v>-500.10001928611598</c:v>
                </c:pt>
                <c:pt idx="2000">
                  <c:v>-500.00001961218697</c:v>
                </c:pt>
                <c:pt idx="2001">
                  <c:v>-499.90001994363001</c:v>
                </c:pt>
                <c:pt idx="2002">
                  <c:v>-499.800020280517</c:v>
                </c:pt>
                <c:pt idx="2003">
                  <c:v>-499.70002062292298</c:v>
                </c:pt>
                <c:pt idx="2004">
                  <c:v>-499.60002097092001</c:v>
                </c:pt>
                <c:pt idx="2005">
                  <c:v>-499.500021324584</c:v>
                </c:pt>
                <c:pt idx="2006">
                  <c:v>-499.40002168398797</c:v>
                </c:pt>
                <c:pt idx="2007">
                  <c:v>-499.30002204920902</c:v>
                </c:pt>
                <c:pt idx="2008">
                  <c:v>-499.20002242032001</c:v>
                </c:pt>
                <c:pt idx="2009">
                  <c:v>-499.10002279740002</c:v>
                </c:pt>
                <c:pt idx="2010">
                  <c:v>-499.00002318052299</c:v>
                </c:pt>
                <c:pt idx="2011">
                  <c:v>-498.90002356976601</c:v>
                </c:pt>
                <c:pt idx="2012">
                  <c:v>-498.80002396520803</c:v>
                </c:pt>
                <c:pt idx="2013">
                  <c:v>-498.70002436692602</c:v>
                </c:pt>
                <c:pt idx="2014">
                  <c:v>-498.60002477499597</c:v>
                </c:pt>
                <c:pt idx="2015">
                  <c:v>-498.50002518949702</c:v>
                </c:pt>
                <c:pt idx="2016">
                  <c:v>-498.40002561050602</c:v>
                </c:pt>
                <c:pt idx="2017">
                  <c:v>-498.30002603810101</c:v>
                </c:pt>
                <c:pt idx="2018">
                  <c:v>-498.200026472361</c:v>
                </c:pt>
                <c:pt idx="2019">
                  <c:v>-498.10002691336399</c:v>
                </c:pt>
                <c:pt idx="2020">
                  <c:v>-498.00002736119001</c:v>
                </c:pt>
                <c:pt idx="2021">
                  <c:v>-497.90002781591699</c:v>
                </c:pt>
                <c:pt idx="2022">
                  <c:v>-497.80002827762303</c:v>
                </c:pt>
                <c:pt idx="2023">
                  <c:v>-497.70002874638999</c:v>
                </c:pt>
                <c:pt idx="2024">
                  <c:v>-497.60002922229501</c:v>
                </c:pt>
                <c:pt idx="2025">
                  <c:v>-497.50002970541902</c:v>
                </c:pt>
                <c:pt idx="2026">
                  <c:v>-497.400030195841</c:v>
                </c:pt>
                <c:pt idx="2027">
                  <c:v>-497.30003069364102</c:v>
                </c:pt>
                <c:pt idx="2028">
                  <c:v>-497.20003119889901</c:v>
                </c:pt>
                <c:pt idx="2029">
                  <c:v>-497.10003171169598</c:v>
                </c:pt>
                <c:pt idx="2030">
                  <c:v>-497.00003223211201</c:v>
                </c:pt>
                <c:pt idx="2031">
                  <c:v>-496.900032760226</c:v>
                </c:pt>
                <c:pt idx="2032">
                  <c:v>-496.80003329611998</c:v>
                </c:pt>
                <c:pt idx="2033">
                  <c:v>-496.700033839875</c:v>
                </c:pt>
                <c:pt idx="2034">
                  <c:v>-496.60003439156998</c:v>
                </c:pt>
                <c:pt idx="2035">
                  <c:v>-496.50003495128601</c:v>
                </c:pt>
                <c:pt idx="2036">
                  <c:v>-496.40003551910502</c:v>
                </c:pt>
                <c:pt idx="2037">
                  <c:v>-496.30003609510698</c:v>
                </c:pt>
                <c:pt idx="2038">
                  <c:v>-496.20003667937198</c:v>
                </c:pt>
                <c:pt idx="2039">
                  <c:v>-496.10003727198199</c:v>
                </c:pt>
                <c:pt idx="2040">
                  <c:v>-496.00003787301699</c:v>
                </c:pt>
                <c:pt idx="2041">
                  <c:v>-495.90003848255799</c:v>
                </c:pt>
                <c:pt idx="2042">
                  <c:v>-495.80003910068598</c:v>
                </c:pt>
                <c:pt idx="2043">
                  <c:v>-495.70003972748202</c:v>
                </c:pt>
                <c:pt idx="2044">
                  <c:v>-495.60004036302502</c:v>
                </c:pt>
                <c:pt idx="2045">
                  <c:v>-495.50004100739801</c:v>
                </c:pt>
                <c:pt idx="2046">
                  <c:v>-495.40004166068002</c:v>
                </c:pt>
                <c:pt idx="2047">
                  <c:v>-495.300042322953</c:v>
                </c:pt>
                <c:pt idx="2048">
                  <c:v>-495.20004299429797</c:v>
                </c:pt>
                <c:pt idx="2049">
                  <c:v>-495.10004367479502</c:v>
                </c:pt>
                <c:pt idx="2050">
                  <c:v>-495.00004436452502</c:v>
                </c:pt>
                <c:pt idx="2051">
                  <c:v>-494.900045063569</c:v>
                </c:pt>
                <c:pt idx="2052">
                  <c:v>-494.80004577200799</c:v>
                </c:pt>
                <c:pt idx="2053">
                  <c:v>-494.70004648992199</c:v>
                </c:pt>
                <c:pt idx="2054">
                  <c:v>-494.60004721739301</c:v>
                </c:pt>
                <c:pt idx="2055">
                  <c:v>-494.50004795450201</c:v>
                </c:pt>
                <c:pt idx="2056">
                  <c:v>-494.40004870132799</c:v>
                </c:pt>
                <c:pt idx="2057">
                  <c:v>-494.30004945795298</c:v>
                </c:pt>
                <c:pt idx="2058">
                  <c:v>-494.20005022445798</c:v>
                </c:pt>
                <c:pt idx="2059">
                  <c:v>-494.10005100092297</c:v>
                </c:pt>
                <c:pt idx="2060">
                  <c:v>-494.00005178742902</c:v>
                </c:pt>
                <c:pt idx="2061">
                  <c:v>-493.90005258405802</c:v>
                </c:pt>
                <c:pt idx="2062">
                  <c:v>-493.80005339088899</c:v>
                </c:pt>
                <c:pt idx="2063">
                  <c:v>-493.70005420800402</c:v>
                </c:pt>
                <c:pt idx="2064">
                  <c:v>-493.60005503548302</c:v>
                </c:pt>
                <c:pt idx="2065">
                  <c:v>-493.50005587340701</c:v>
                </c:pt>
                <c:pt idx="2066">
                  <c:v>-493.40005672185703</c:v>
                </c:pt>
                <c:pt idx="2067">
                  <c:v>-493.30005758091198</c:v>
                </c:pt>
                <c:pt idx="2068">
                  <c:v>-493.20005845065498</c:v>
                </c:pt>
                <c:pt idx="2069">
                  <c:v>-493.100059331164</c:v>
                </c:pt>
                <c:pt idx="2070">
                  <c:v>-493.00006022252097</c:v>
                </c:pt>
                <c:pt idx="2071">
                  <c:v>-492.90006112480597</c:v>
                </c:pt>
                <c:pt idx="2072">
                  <c:v>-492.80006203809802</c:v>
                </c:pt>
                <c:pt idx="2073">
                  <c:v>-492.70006296247698</c:v>
                </c:pt>
                <c:pt idx="2074">
                  <c:v>-492.60006389802498</c:v>
                </c:pt>
                <c:pt idx="2075">
                  <c:v>-492.50006484481901</c:v>
                </c:pt>
                <c:pt idx="2076">
                  <c:v>-492.40006580294101</c:v>
                </c:pt>
                <c:pt idx="2077">
                  <c:v>-492.30006677246899</c:v>
                </c:pt>
                <c:pt idx="2078">
                  <c:v>-492.20006775348401</c:v>
                </c:pt>
                <c:pt idx="2079">
                  <c:v>-492.10006874606398</c:v>
                </c:pt>
                <c:pt idx="2080">
                  <c:v>-492.000069750291</c:v>
                </c:pt>
                <c:pt idx="2081">
                  <c:v>-491.90007076624198</c:v>
                </c:pt>
                <c:pt idx="2082">
                  <c:v>-491.800071793999</c:v>
                </c:pt>
                <c:pt idx="2083">
                  <c:v>-491.70007283363998</c:v>
                </c:pt>
                <c:pt idx="2084">
                  <c:v>-491.60007388524502</c:v>
                </c:pt>
                <c:pt idx="2085">
                  <c:v>-491.500074948894</c:v>
                </c:pt>
                <c:pt idx="2086">
                  <c:v>-491.40007602466602</c:v>
                </c:pt>
                <c:pt idx="2087">
                  <c:v>-491.30007711264102</c:v>
                </c:pt>
                <c:pt idx="2088">
                  <c:v>-491.20007821289698</c:v>
                </c:pt>
                <c:pt idx="2089">
                  <c:v>-491.10007932551503</c:v>
                </c:pt>
                <c:pt idx="2090">
                  <c:v>-491.00008045057302</c:v>
                </c:pt>
                <c:pt idx="2091">
                  <c:v>-490.90008158815101</c:v>
                </c:pt>
                <c:pt idx="2092">
                  <c:v>-490.800082738328</c:v>
                </c:pt>
                <c:pt idx="2093">
                  <c:v>-490.70008390118198</c:v>
                </c:pt>
                <c:pt idx="2094">
                  <c:v>-490.60008507679402</c:v>
                </c:pt>
                <c:pt idx="2095">
                  <c:v>-490.50008626524101</c:v>
                </c:pt>
                <c:pt idx="2096">
                  <c:v>-490.40008746660197</c:v>
                </c:pt>
                <c:pt idx="2097">
                  <c:v>-490.300088680957</c:v>
                </c:pt>
                <c:pt idx="2098">
                  <c:v>-490.20008990838301</c:v>
                </c:pt>
                <c:pt idx="2099">
                  <c:v>-490.100091148959</c:v>
                </c:pt>
                <c:pt idx="2100">
                  <c:v>-490.00009240276398</c:v>
                </c:pt>
                <c:pt idx="2101">
                  <c:v>-489.90009366987601</c:v>
                </c:pt>
                <c:pt idx="2102">
                  <c:v>-489.80009495037302</c:v>
                </c:pt>
                <c:pt idx="2103">
                  <c:v>-489.700096244333</c:v>
                </c:pt>
                <c:pt idx="2104">
                  <c:v>-489.60009755183501</c:v>
                </c:pt>
                <c:pt idx="2105">
                  <c:v>-489.50009887295499</c:v>
                </c:pt>
                <c:pt idx="2106">
                  <c:v>-489.40010020777203</c:v>
                </c:pt>
                <c:pt idx="2107">
                  <c:v>-489.30010155636398</c:v>
                </c:pt>
                <c:pt idx="2108">
                  <c:v>-489.200102918808</c:v>
                </c:pt>
                <c:pt idx="2109">
                  <c:v>-489.10010429518201</c:v>
                </c:pt>
                <c:pt idx="2110">
                  <c:v>-489.00010568556399</c:v>
                </c:pt>
                <c:pt idx="2111">
                  <c:v>-488.90010709003201</c:v>
                </c:pt>
                <c:pt idx="2112">
                  <c:v>-488.80010850866302</c:v>
                </c:pt>
                <c:pt idx="2113">
                  <c:v>-488.700109941535</c:v>
                </c:pt>
                <c:pt idx="2114">
                  <c:v>-488.60011138872699</c:v>
                </c:pt>
                <c:pt idx="2115">
                  <c:v>-488.50011285031502</c:v>
                </c:pt>
                <c:pt idx="2116">
                  <c:v>-488.400114326378</c:v>
                </c:pt>
                <c:pt idx="2117">
                  <c:v>-488.30011581699301</c:v>
                </c:pt>
                <c:pt idx="2118">
                  <c:v>-488.20011732223799</c:v>
                </c:pt>
                <c:pt idx="2119">
                  <c:v>-488.10011884219102</c:v>
                </c:pt>
                <c:pt idx="2120">
                  <c:v>-488.00012037692898</c:v>
                </c:pt>
                <c:pt idx="2121">
                  <c:v>-487.90012192652898</c:v>
                </c:pt>
                <c:pt idx="2122">
                  <c:v>-487.80012349107102</c:v>
                </c:pt>
                <c:pt idx="2123">
                  <c:v>-487.70012507063001</c:v>
                </c:pt>
                <c:pt idx="2124">
                  <c:v>-487.60012666528502</c:v>
                </c:pt>
                <c:pt idx="2125">
                  <c:v>-487.50012827511301</c:v>
                </c:pt>
                <c:pt idx="2126">
                  <c:v>-487.40012990019102</c:v>
                </c:pt>
                <c:pt idx="2127">
                  <c:v>-487.30013154059799</c:v>
                </c:pt>
                <c:pt idx="2128">
                  <c:v>-487.20013319640998</c:v>
                </c:pt>
                <c:pt idx="2129">
                  <c:v>-487.10013486770401</c:v>
                </c:pt>
                <c:pt idx="2130">
                  <c:v>-487.00013655455899</c:v>
                </c:pt>
                <c:pt idx="2131">
                  <c:v>-486.90013825705103</c:v>
                </c:pt>
                <c:pt idx="2132">
                  <c:v>-486.80013997525703</c:v>
                </c:pt>
                <c:pt idx="2133">
                  <c:v>-486.70014170925498</c:v>
                </c:pt>
                <c:pt idx="2134">
                  <c:v>-486.60014345912202</c:v>
                </c:pt>
                <c:pt idx="2135">
                  <c:v>-486.50014522493501</c:v>
                </c:pt>
                <c:pt idx="2136">
                  <c:v>-486.40014700677102</c:v>
                </c:pt>
                <c:pt idx="2137">
                  <c:v>-486.30014880470702</c:v>
                </c:pt>
                <c:pt idx="2138">
                  <c:v>-486.20015061882299</c:v>
                </c:pt>
                <c:pt idx="2139">
                  <c:v>-486.10015244919299</c:v>
                </c:pt>
                <c:pt idx="2140">
                  <c:v>-486.000154295897</c:v>
                </c:pt>
                <c:pt idx="2141">
                  <c:v>-485.900156159012</c:v>
                </c:pt>
                <c:pt idx="2142">
                  <c:v>-485.800158038615</c:v>
                </c:pt>
                <c:pt idx="2143">
                  <c:v>-485.70015993478302</c:v>
                </c:pt>
                <c:pt idx="2144">
                  <c:v>-485.60016184759399</c:v>
                </c:pt>
                <c:pt idx="2145">
                  <c:v>-485.50016377712598</c:v>
                </c:pt>
                <c:pt idx="2146">
                  <c:v>-485.40016572345598</c:v>
                </c:pt>
                <c:pt idx="2147">
                  <c:v>-485.30016768666002</c:v>
                </c:pt>
                <c:pt idx="2148">
                  <c:v>-485.200169666818</c:v>
                </c:pt>
                <c:pt idx="2149">
                  <c:v>-485.10017166400598</c:v>
                </c:pt>
                <c:pt idx="2150">
                  <c:v>-485.000173678301</c:v>
                </c:pt>
                <c:pt idx="2151">
                  <c:v>-484.90017570978102</c:v>
                </c:pt>
                <c:pt idx="2152">
                  <c:v>-484.80017775852298</c:v>
                </c:pt>
                <c:pt idx="2153">
                  <c:v>-484.70017982460502</c:v>
                </c:pt>
                <c:pt idx="2154">
                  <c:v>-484.60018190810302</c:v>
                </c:pt>
                <c:pt idx="2155">
                  <c:v>-484.50018400909698</c:v>
                </c:pt>
                <c:pt idx="2156">
                  <c:v>-484.40018612766198</c:v>
                </c:pt>
                <c:pt idx="2157">
                  <c:v>-484.30018826387601</c:v>
                </c:pt>
                <c:pt idx="2158">
                  <c:v>-484.20019041781597</c:v>
                </c:pt>
                <c:pt idx="2159">
                  <c:v>-484.100192589561</c:v>
                </c:pt>
                <c:pt idx="2160">
                  <c:v>-484.00019477918602</c:v>
                </c:pt>
                <c:pt idx="2161">
                  <c:v>-483.90019698677003</c:v>
                </c:pt>
                <c:pt idx="2162">
                  <c:v>-483.80019921238897</c:v>
                </c:pt>
                <c:pt idx="2163">
                  <c:v>-483.70020145612102</c:v>
                </c:pt>
                <c:pt idx="2164">
                  <c:v>-483.60020371804302</c:v>
                </c:pt>
                <c:pt idx="2165">
                  <c:v>-483.50020599823301</c:v>
                </c:pt>
                <c:pt idx="2166">
                  <c:v>-483.400208296767</c:v>
                </c:pt>
                <c:pt idx="2167">
                  <c:v>-483.30021061372298</c:v>
                </c:pt>
                <c:pt idx="2168">
                  <c:v>-483.20021294917899</c:v>
                </c:pt>
                <c:pt idx="2169">
                  <c:v>-483.10021530321001</c:v>
                </c:pt>
                <c:pt idx="2170">
                  <c:v>-483.00021767589499</c:v>
                </c:pt>
                <c:pt idx="2171">
                  <c:v>-482.90022006731101</c:v>
                </c:pt>
                <c:pt idx="2172">
                  <c:v>-482.80022247753499</c:v>
                </c:pt>
                <c:pt idx="2173">
                  <c:v>-482.70022490664502</c:v>
                </c:pt>
                <c:pt idx="2174">
                  <c:v>-482.60022735471699</c:v>
                </c:pt>
                <c:pt idx="2175">
                  <c:v>-482.50022982182901</c:v>
                </c:pt>
                <c:pt idx="2176">
                  <c:v>-482.400232308059</c:v>
                </c:pt>
                <c:pt idx="2177">
                  <c:v>-482.30023481348297</c:v>
                </c:pt>
                <c:pt idx="2178">
                  <c:v>-482.20023733817902</c:v>
                </c:pt>
                <c:pt idx="2179">
                  <c:v>-482.100239882224</c:v>
                </c:pt>
                <c:pt idx="2180">
                  <c:v>-482.00024244569602</c:v>
                </c:pt>
                <c:pt idx="2181">
                  <c:v>-481.90024502867197</c:v>
                </c:pt>
                <c:pt idx="2182">
                  <c:v>-481.80024763122901</c:v>
                </c:pt>
                <c:pt idx="2183">
                  <c:v>-481.70025025344398</c:v>
                </c:pt>
                <c:pt idx="2184">
                  <c:v>-481.60025289539601</c:v>
                </c:pt>
                <c:pt idx="2185">
                  <c:v>-481.50025555716002</c:v>
                </c:pt>
                <c:pt idx="2186">
                  <c:v>-481.40025823881598</c:v>
                </c:pt>
                <c:pt idx="2187">
                  <c:v>-481.30026094043899</c:v>
                </c:pt>
                <c:pt idx="2188">
                  <c:v>-481.20026366210902</c:v>
                </c:pt>
                <c:pt idx="2189">
                  <c:v>-481.100266403901</c:v>
                </c:pt>
                <c:pt idx="2190">
                  <c:v>-481.00026916589297</c:v>
                </c:pt>
                <c:pt idx="2191">
                  <c:v>-480.900271948164</c:v>
                </c:pt>
                <c:pt idx="2192">
                  <c:v>-480.80027475078901</c:v>
                </c:pt>
                <c:pt idx="2193">
                  <c:v>-480.70027757384702</c:v>
                </c:pt>
                <c:pt idx="2194">
                  <c:v>-480.600280417416</c:v>
                </c:pt>
                <c:pt idx="2195">
                  <c:v>-480.50028328157202</c:v>
                </c:pt>
                <c:pt idx="2196">
                  <c:v>-480.40028616639302</c:v>
                </c:pt>
                <c:pt idx="2197">
                  <c:v>-480.30028907195702</c:v>
                </c:pt>
                <c:pt idx="2198">
                  <c:v>-480.20029199833999</c:v>
                </c:pt>
                <c:pt idx="2199">
                  <c:v>-480.10029494562099</c:v>
                </c:pt>
                <c:pt idx="2200">
                  <c:v>-480.00029791387698</c:v>
                </c:pt>
                <c:pt idx="2201">
                  <c:v>-479.90030090318601</c:v>
                </c:pt>
                <c:pt idx="2202">
                  <c:v>-479.80030391362402</c:v>
                </c:pt>
                <c:pt idx="2203">
                  <c:v>-479.70030694526997</c:v>
                </c:pt>
                <c:pt idx="2204">
                  <c:v>-479.60030999820202</c:v>
                </c:pt>
                <c:pt idx="2205">
                  <c:v>-479.500313072496</c:v>
                </c:pt>
                <c:pt idx="2206">
                  <c:v>-479.40031616823001</c:v>
                </c:pt>
                <c:pt idx="2207">
                  <c:v>-479.30031928548198</c:v>
                </c:pt>
                <c:pt idx="2208">
                  <c:v>-479.20032242433001</c:v>
                </c:pt>
                <c:pt idx="2209">
                  <c:v>-479.10032558485199</c:v>
                </c:pt>
                <c:pt idx="2210">
                  <c:v>-479.00032876712402</c:v>
                </c:pt>
                <c:pt idx="2211">
                  <c:v>-478.900331971225</c:v>
                </c:pt>
                <c:pt idx="2212">
                  <c:v>-478.80033519723202</c:v>
                </c:pt>
                <c:pt idx="2213">
                  <c:v>-478.700338445223</c:v>
                </c:pt>
                <c:pt idx="2214">
                  <c:v>-478.60034171527502</c:v>
                </c:pt>
                <c:pt idx="2215">
                  <c:v>-478.50034500746801</c:v>
                </c:pt>
                <c:pt idx="2216">
                  <c:v>-478.400348321877</c:v>
                </c:pt>
                <c:pt idx="2217">
                  <c:v>-478.30035165858101</c:v>
                </c:pt>
                <c:pt idx="2218">
                  <c:v>-478.20035501765898</c:v>
                </c:pt>
                <c:pt idx="2219">
                  <c:v>-478.10035839918601</c:v>
                </c:pt>
                <c:pt idx="2220">
                  <c:v>-478.00036180324201</c:v>
                </c:pt>
                <c:pt idx="2221">
                  <c:v>-477.90036522990403</c:v>
                </c:pt>
                <c:pt idx="2222">
                  <c:v>-477.80036867925003</c:v>
                </c:pt>
                <c:pt idx="2223">
                  <c:v>-477.70037215135801</c:v>
                </c:pt>
                <c:pt idx="2224">
                  <c:v>-477.600375646305</c:v>
                </c:pt>
                <c:pt idx="2225">
                  <c:v>-477.50037916417</c:v>
                </c:pt>
                <c:pt idx="2226">
                  <c:v>-477.40038270502998</c:v>
                </c:pt>
                <c:pt idx="2227">
                  <c:v>-477.30038626896197</c:v>
                </c:pt>
                <c:pt idx="2228">
                  <c:v>-477.20038985604498</c:v>
                </c:pt>
                <c:pt idx="2229">
                  <c:v>-477.10039346635801</c:v>
                </c:pt>
                <c:pt idx="2230">
                  <c:v>-477.000397099976</c:v>
                </c:pt>
                <c:pt idx="2231">
                  <c:v>-476.90040075697902</c:v>
                </c:pt>
                <c:pt idx="2232">
                  <c:v>-476.800404437444</c:v>
                </c:pt>
                <c:pt idx="2233">
                  <c:v>-476.70040814144897</c:v>
                </c:pt>
                <c:pt idx="2234">
                  <c:v>-476.60041186907199</c:v>
                </c:pt>
                <c:pt idx="2235">
                  <c:v>-476.50041562039098</c:v>
                </c:pt>
                <c:pt idx="2236">
                  <c:v>-476.40041939548399</c:v>
                </c:pt>
                <c:pt idx="2237">
                  <c:v>-476.30042319442799</c:v>
                </c:pt>
                <c:pt idx="2238">
                  <c:v>-476.20042701730199</c:v>
                </c:pt>
                <c:pt idx="2239">
                  <c:v>-476.10043086418398</c:v>
                </c:pt>
                <c:pt idx="2240">
                  <c:v>-476.00043473515098</c:v>
                </c:pt>
                <c:pt idx="2241">
                  <c:v>-475.90043863028097</c:v>
                </c:pt>
                <c:pt idx="2242">
                  <c:v>-475.80044254965298</c:v>
                </c:pt>
                <c:pt idx="2243">
                  <c:v>-475.70044649334397</c:v>
                </c:pt>
                <c:pt idx="2244">
                  <c:v>-475.60045046143301</c:v>
                </c:pt>
                <c:pt idx="2245">
                  <c:v>-475.50045445399701</c:v>
                </c:pt>
                <c:pt idx="2246">
                  <c:v>-475.40045847111401</c:v>
                </c:pt>
                <c:pt idx="2247">
                  <c:v>-475.30046251286302</c:v>
                </c:pt>
                <c:pt idx="2248">
                  <c:v>-475.20046657932102</c:v>
                </c:pt>
                <c:pt idx="2249">
                  <c:v>-475.10047067056598</c:v>
                </c:pt>
                <c:pt idx="2250">
                  <c:v>-475.00047478667801</c:v>
                </c:pt>
                <c:pt idx="2251">
                  <c:v>-474.90047892773202</c:v>
                </c:pt>
                <c:pt idx="2252">
                  <c:v>-474.80048309380902</c:v>
                </c:pt>
                <c:pt idx="2253">
                  <c:v>-474.700487284985</c:v>
                </c:pt>
                <c:pt idx="2254">
                  <c:v>-474.60049150134</c:v>
                </c:pt>
                <c:pt idx="2255">
                  <c:v>-474.50049574295002</c:v>
                </c:pt>
                <c:pt idx="2256">
                  <c:v>-474.40050000989498</c:v>
                </c:pt>
                <c:pt idx="2257">
                  <c:v>-474.30050430225202</c:v>
                </c:pt>
                <c:pt idx="2258">
                  <c:v>-474.20050862009998</c:v>
                </c:pt>
                <c:pt idx="2259">
                  <c:v>-474.100512963516</c:v>
                </c:pt>
                <c:pt idx="2260">
                  <c:v>-474.00051733257999</c:v>
                </c:pt>
                <c:pt idx="2261">
                  <c:v>-473.90052172736802</c:v>
                </c:pt>
                <c:pt idx="2262">
                  <c:v>-473.80052614796</c:v>
                </c:pt>
                <c:pt idx="2263">
                  <c:v>-473.70053059443399</c:v>
                </c:pt>
                <c:pt idx="2264">
                  <c:v>-473.600535066867</c:v>
                </c:pt>
                <c:pt idx="2265">
                  <c:v>-473.50053956533799</c:v>
                </c:pt>
                <c:pt idx="2266">
                  <c:v>-473.40054408992597</c:v>
                </c:pt>
                <c:pt idx="2267">
                  <c:v>-473.30054864070797</c:v>
                </c:pt>
                <c:pt idx="2268">
                  <c:v>-473.200553217763</c:v>
                </c:pt>
                <c:pt idx="2269">
                  <c:v>-473.10055782116899</c:v>
                </c:pt>
                <c:pt idx="2270">
                  <c:v>-473.00056245100501</c:v>
                </c:pt>
                <c:pt idx="2271">
                  <c:v>-472.90056710734802</c:v>
                </c:pt>
                <c:pt idx="2272">
                  <c:v>-472.80057179027801</c:v>
                </c:pt>
                <c:pt idx="2273">
                  <c:v>-472.70057649987098</c:v>
                </c:pt>
                <c:pt idx="2274">
                  <c:v>-472.60058123620797</c:v>
                </c:pt>
                <c:pt idx="2275">
                  <c:v>-472.50058599936602</c:v>
                </c:pt>
                <c:pt idx="2276">
                  <c:v>-472.40059078942301</c:v>
                </c:pt>
                <c:pt idx="2277">
                  <c:v>-472.30059560645799</c:v>
                </c:pt>
                <c:pt idx="2278">
                  <c:v>-472.20060045054902</c:v>
                </c:pt>
                <c:pt idx="2279">
                  <c:v>-472.10060532177499</c:v>
                </c:pt>
                <c:pt idx="2280">
                  <c:v>-472.00061022021401</c:v>
                </c:pt>
                <c:pt idx="2281">
                  <c:v>-471.90061514594498</c:v>
                </c:pt>
                <c:pt idx="2282">
                  <c:v>-471.80062009904498</c:v>
                </c:pt>
                <c:pt idx="2283">
                  <c:v>-471.70062507959398</c:v>
                </c:pt>
                <c:pt idx="2284">
                  <c:v>-471.60063008767003</c:v>
                </c:pt>
                <c:pt idx="2285">
                  <c:v>-471.500635123351</c:v>
                </c:pt>
                <c:pt idx="2286">
                  <c:v>-471.40064018671598</c:v>
                </c:pt>
                <c:pt idx="2287">
                  <c:v>-471.30064527784299</c:v>
                </c:pt>
                <c:pt idx="2288">
                  <c:v>-471.200650396811</c:v>
                </c:pt>
                <c:pt idx="2289">
                  <c:v>-471.100655543698</c:v>
                </c:pt>
                <c:pt idx="2290">
                  <c:v>-471.00066071858299</c:v>
                </c:pt>
                <c:pt idx="2291">
                  <c:v>-470.90066592154398</c:v>
                </c:pt>
                <c:pt idx="2292">
                  <c:v>-470.80067115266002</c:v>
                </c:pt>
                <c:pt idx="2293">
                  <c:v>-470.70067641201001</c:v>
                </c:pt>
                <c:pt idx="2294">
                  <c:v>-470.60068169967099</c:v>
                </c:pt>
                <c:pt idx="2295">
                  <c:v>-470.500687015724</c:v>
                </c:pt>
                <c:pt idx="2296">
                  <c:v>-470.40069236024499</c:v>
                </c:pt>
                <c:pt idx="2297">
                  <c:v>-470.300697733314</c:v>
                </c:pt>
                <c:pt idx="2298">
                  <c:v>-470.20070313500901</c:v>
                </c:pt>
                <c:pt idx="2299">
                  <c:v>-470.10070856540898</c:v>
                </c:pt>
                <c:pt idx="2300">
                  <c:v>-470.00071402459298</c:v>
                </c:pt>
                <c:pt idx="2301">
                  <c:v>-469.900719512639</c:v>
                </c:pt>
                <c:pt idx="2302">
                  <c:v>-469.80072502962503</c:v>
                </c:pt>
                <c:pt idx="2303">
                  <c:v>-469.70073057563098</c:v>
                </c:pt>
                <c:pt idx="2304">
                  <c:v>-469.600736150736</c:v>
                </c:pt>
                <c:pt idx="2305">
                  <c:v>-469.50074175501601</c:v>
                </c:pt>
                <c:pt idx="2306">
                  <c:v>-469.40074738855299</c:v>
                </c:pt>
                <c:pt idx="2307">
                  <c:v>-469.30075305142299</c:v>
                </c:pt>
                <c:pt idx="2308">
                  <c:v>-469.20075874370502</c:v>
                </c:pt>
                <c:pt idx="2309">
                  <c:v>-469.10076446547902</c:v>
                </c:pt>
                <c:pt idx="2310">
                  <c:v>-469.00077021682301</c:v>
                </c:pt>
                <c:pt idx="2311">
                  <c:v>-468.90077599781603</c:v>
                </c:pt>
                <c:pt idx="2312">
                  <c:v>-468.80078180853599</c:v>
                </c:pt>
                <c:pt idx="2313">
                  <c:v>-468.70078764906202</c:v>
                </c:pt>
                <c:pt idx="2314">
                  <c:v>-468.60079351947201</c:v>
                </c:pt>
                <c:pt idx="2315">
                  <c:v>-468.50079941984598</c:v>
                </c:pt>
                <c:pt idx="2316">
                  <c:v>-468.40080535026198</c:v>
                </c:pt>
                <c:pt idx="2317">
                  <c:v>-468.30081131079902</c:v>
                </c:pt>
                <c:pt idx="2318">
                  <c:v>-468.20081730153498</c:v>
                </c:pt>
                <c:pt idx="2319">
                  <c:v>-468.10082332255001</c:v>
                </c:pt>
                <c:pt idx="2320">
                  <c:v>-468.00082937392199</c:v>
                </c:pt>
                <c:pt idx="2321">
                  <c:v>-467.90083545572901</c:v>
                </c:pt>
                <c:pt idx="2322">
                  <c:v>-467.800841568051</c:v>
                </c:pt>
                <c:pt idx="2323">
                  <c:v>-467.700847710966</c:v>
                </c:pt>
                <c:pt idx="2324">
                  <c:v>-467.60085388455298</c:v>
                </c:pt>
                <c:pt idx="2325">
                  <c:v>-467.50086008889201</c:v>
                </c:pt>
                <c:pt idx="2326">
                  <c:v>-467.400866324059</c:v>
                </c:pt>
                <c:pt idx="2327">
                  <c:v>-467.30087259013499</c:v>
                </c:pt>
                <c:pt idx="2328">
                  <c:v>-467.200878887199</c:v>
                </c:pt>
                <c:pt idx="2329">
                  <c:v>-467.10088521532799</c:v>
                </c:pt>
                <c:pt idx="2330">
                  <c:v>-467.00089157460201</c:v>
                </c:pt>
                <c:pt idx="2331">
                  <c:v>-466.90089796509898</c:v>
                </c:pt>
                <c:pt idx="2332">
                  <c:v>-466.80090438689899</c:v>
                </c:pt>
                <c:pt idx="2333">
                  <c:v>-466.70091084008101</c:v>
                </c:pt>
                <c:pt idx="2334">
                  <c:v>-466.60091732472199</c:v>
                </c:pt>
                <c:pt idx="2335">
                  <c:v>-466.500923840903</c:v>
                </c:pt>
                <c:pt idx="2336">
                  <c:v>-466.400930388701</c:v>
                </c:pt>
                <c:pt idx="2337">
                  <c:v>-466.30093696819603</c:v>
                </c:pt>
                <c:pt idx="2338">
                  <c:v>-466.20094357946698</c:v>
                </c:pt>
                <c:pt idx="2339">
                  <c:v>-466.10095022259202</c:v>
                </c:pt>
                <c:pt idx="2340">
                  <c:v>-466.00095689764998</c:v>
                </c:pt>
                <c:pt idx="2341">
                  <c:v>-465.90096360472103</c:v>
                </c:pt>
                <c:pt idx="2342">
                  <c:v>-465.80097034388399</c:v>
                </c:pt>
                <c:pt idx="2343">
                  <c:v>-465.70097711521601</c:v>
                </c:pt>
                <c:pt idx="2344">
                  <c:v>-465.60098391879802</c:v>
                </c:pt>
                <c:pt idx="2345">
                  <c:v>-465.50099075470803</c:v>
                </c:pt>
                <c:pt idx="2346">
                  <c:v>-465.40099762302498</c:v>
                </c:pt>
                <c:pt idx="2347">
                  <c:v>-465.301004523828</c:v>
                </c:pt>
                <c:pt idx="2348">
                  <c:v>-465.20101145719599</c:v>
                </c:pt>
                <c:pt idx="2349">
                  <c:v>-465.10101842320802</c:v>
                </c:pt>
                <c:pt idx="2350">
                  <c:v>-465.00102542194298</c:v>
                </c:pt>
                <c:pt idx="2351">
                  <c:v>-464.90103245348001</c:v>
                </c:pt>
                <c:pt idx="2352">
                  <c:v>-464.80103951789903</c:v>
                </c:pt>
                <c:pt idx="2353">
                  <c:v>-464.70104661527699</c:v>
                </c:pt>
                <c:pt idx="2354">
                  <c:v>-464.60105374569503</c:v>
                </c:pt>
                <c:pt idx="2355">
                  <c:v>-464.501060909231</c:v>
                </c:pt>
                <c:pt idx="2356">
                  <c:v>-464.40106810596399</c:v>
                </c:pt>
                <c:pt idx="2357">
                  <c:v>-464.301075335973</c:v>
                </c:pt>
                <c:pt idx="2358">
                  <c:v>-464.20108259933801</c:v>
                </c:pt>
                <c:pt idx="2359">
                  <c:v>-464.10108989613701</c:v>
                </c:pt>
                <c:pt idx="2360">
                  <c:v>-464.00109722644999</c:v>
                </c:pt>
                <c:pt idx="2361">
                  <c:v>-463.90110459035498</c:v>
                </c:pt>
                <c:pt idx="2362">
                  <c:v>-463.80111198793202</c:v>
                </c:pt>
                <c:pt idx="2363">
                  <c:v>-463.70111941926001</c:v>
                </c:pt>
                <c:pt idx="2364">
                  <c:v>-463.60112688441802</c:v>
                </c:pt>
                <c:pt idx="2365">
                  <c:v>-463.50113438348501</c:v>
                </c:pt>
                <c:pt idx="2366">
                  <c:v>-463.40114191653998</c:v>
                </c:pt>
                <c:pt idx="2367">
                  <c:v>-463.30114948366202</c:v>
                </c:pt>
                <c:pt idx="2368">
                  <c:v>-463.20115708493103</c:v>
                </c:pt>
                <c:pt idx="2369">
                  <c:v>-463.10116472042603</c:v>
                </c:pt>
                <c:pt idx="2370">
                  <c:v>-463.00117239022597</c:v>
                </c:pt>
                <c:pt idx="2371">
                  <c:v>-462.90118009440903</c:v>
                </c:pt>
                <c:pt idx="2372">
                  <c:v>-462.80118783305602</c:v>
                </c:pt>
                <c:pt idx="2373">
                  <c:v>-462.70119560624499</c:v>
                </c:pt>
                <c:pt idx="2374">
                  <c:v>-462.60120341405502</c:v>
                </c:pt>
                <c:pt idx="2375">
                  <c:v>-462.50121125656602</c:v>
                </c:pt>
                <c:pt idx="2376">
                  <c:v>-462.40121913385701</c:v>
                </c:pt>
                <c:pt idx="2377">
                  <c:v>-462.30122704600598</c:v>
                </c:pt>
                <c:pt idx="2378">
                  <c:v>-462.20123499309398</c:v>
                </c:pt>
                <c:pt idx="2379">
                  <c:v>-462.101242975199</c:v>
                </c:pt>
                <c:pt idx="2380">
                  <c:v>-462.00125099240103</c:v>
                </c:pt>
                <c:pt idx="2381">
                  <c:v>-461.90125904477799</c:v>
                </c:pt>
                <c:pt idx="2382">
                  <c:v>-461.80126713240998</c:v>
                </c:pt>
                <c:pt idx="2383">
                  <c:v>-461.701275255376</c:v>
                </c:pt>
                <c:pt idx="2384">
                  <c:v>-461.60128341375599</c:v>
                </c:pt>
                <c:pt idx="2385">
                  <c:v>-461.50129160762799</c:v>
                </c:pt>
                <c:pt idx="2386">
                  <c:v>-461.401299837073</c:v>
                </c:pt>
                <c:pt idx="2387">
                  <c:v>-461.30130810216798</c:v>
                </c:pt>
                <c:pt idx="2388">
                  <c:v>-461.20131640299297</c:v>
                </c:pt>
                <c:pt idx="2389">
                  <c:v>-461.10132473962801</c:v>
                </c:pt>
                <c:pt idx="2390">
                  <c:v>-461.001333112152</c:v>
                </c:pt>
                <c:pt idx="2391">
                  <c:v>-460.901341520644</c:v>
                </c:pt>
                <c:pt idx="2392">
                  <c:v>-460.80134996518302</c:v>
                </c:pt>
                <c:pt idx="2393">
                  <c:v>-460.701358445849</c:v>
                </c:pt>
                <c:pt idx="2394">
                  <c:v>-460.60136696272099</c:v>
                </c:pt>
                <c:pt idx="2395">
                  <c:v>-460.50137551587801</c:v>
                </c:pt>
                <c:pt idx="2396">
                  <c:v>-460.40138410539902</c:v>
                </c:pt>
                <c:pt idx="2397">
                  <c:v>-460.30139273136399</c:v>
                </c:pt>
                <c:pt idx="2398">
                  <c:v>-460.201401393852</c:v>
                </c:pt>
                <c:pt idx="2399">
                  <c:v>-460.10141009294301</c:v>
                </c:pt>
                <c:pt idx="2400">
                  <c:v>-460.00141882871498</c:v>
                </c:pt>
                <c:pt idx="2401">
                  <c:v>-459.90142760124797</c:v>
                </c:pt>
                <c:pt idx="2402">
                  <c:v>-459.80143641062102</c:v>
                </c:pt>
                <c:pt idx="2403">
                  <c:v>-459.70144525691501</c:v>
                </c:pt>
                <c:pt idx="2404">
                  <c:v>-459.60145414020701</c:v>
                </c:pt>
                <c:pt idx="2405">
                  <c:v>-459.50146306057701</c:v>
                </c:pt>
                <c:pt idx="2406">
                  <c:v>-459.40147201810601</c:v>
                </c:pt>
                <c:pt idx="2407">
                  <c:v>-459.30148101287102</c:v>
                </c:pt>
                <c:pt idx="2408">
                  <c:v>-459.201490044953</c:v>
                </c:pt>
                <c:pt idx="2409">
                  <c:v>-459.10149911443102</c:v>
                </c:pt>
                <c:pt idx="2410">
                  <c:v>-459.00150822138397</c:v>
                </c:pt>
                <c:pt idx="2411">
                  <c:v>-458.90151736589098</c:v>
                </c:pt>
                <c:pt idx="2412">
                  <c:v>-458.80152654803197</c:v>
                </c:pt>
                <c:pt idx="2413">
                  <c:v>-458.70153576788698</c:v>
                </c:pt>
                <c:pt idx="2414">
                  <c:v>-458.60154502553502</c:v>
                </c:pt>
                <c:pt idx="2415">
                  <c:v>-458.50155432105402</c:v>
                </c:pt>
                <c:pt idx="2416">
                  <c:v>-458.401563654526</c:v>
                </c:pt>
                <c:pt idx="2417">
                  <c:v>-458.301573026028</c:v>
                </c:pt>
                <c:pt idx="2418">
                  <c:v>-458.20158243563998</c:v>
                </c:pt>
                <c:pt idx="2419">
                  <c:v>-458.10159188344198</c:v>
                </c:pt>
                <c:pt idx="2420">
                  <c:v>-458.00160136951399</c:v>
                </c:pt>
                <c:pt idx="2421">
                  <c:v>-457.90161089393399</c:v>
                </c:pt>
                <c:pt idx="2422">
                  <c:v>-457.80162045678202</c:v>
                </c:pt>
                <c:pt idx="2423">
                  <c:v>-457.70163005813703</c:v>
                </c:pt>
                <c:pt idx="2424">
                  <c:v>-457.60163969808002</c:v>
                </c:pt>
                <c:pt idx="2425">
                  <c:v>-457.50164937668899</c:v>
                </c:pt>
                <c:pt idx="2426">
                  <c:v>-457.40165909404402</c:v>
                </c:pt>
                <c:pt idx="2427">
                  <c:v>-457.30166885022402</c:v>
                </c:pt>
                <c:pt idx="2428">
                  <c:v>-457.20167864530902</c:v>
                </c:pt>
                <c:pt idx="2429">
                  <c:v>-457.10168847937803</c:v>
                </c:pt>
                <c:pt idx="2430">
                  <c:v>-457.00169835251199</c:v>
                </c:pt>
                <c:pt idx="2431">
                  <c:v>-456.901708264788</c:v>
                </c:pt>
                <c:pt idx="2432">
                  <c:v>-456.80171821628699</c:v>
                </c:pt>
                <c:pt idx="2433">
                  <c:v>-456.70172820708802</c:v>
                </c:pt>
                <c:pt idx="2434">
                  <c:v>-456.60173823727098</c:v>
                </c:pt>
                <c:pt idx="2435">
                  <c:v>-456.50174830691498</c:v>
                </c:pt>
                <c:pt idx="2436">
                  <c:v>-456.40175841609999</c:v>
                </c:pt>
                <c:pt idx="2437">
                  <c:v>-456.30176856490499</c:v>
                </c:pt>
                <c:pt idx="2438">
                  <c:v>-456.20177875341</c:v>
                </c:pt>
                <c:pt idx="2439">
                  <c:v>-456.10178898169403</c:v>
                </c:pt>
                <c:pt idx="2440">
                  <c:v>-456.00179924983598</c:v>
                </c:pt>
                <c:pt idx="2441">
                  <c:v>-455.90180955791698</c:v>
                </c:pt>
                <c:pt idx="2442">
                  <c:v>-455.80181990601602</c:v>
                </c:pt>
                <c:pt idx="2443">
                  <c:v>-455.70183029421099</c:v>
                </c:pt>
                <c:pt idx="2444">
                  <c:v>-455.60184072258397</c:v>
                </c:pt>
                <c:pt idx="2445">
                  <c:v>-455.50185119121301</c:v>
                </c:pt>
                <c:pt idx="2446">
                  <c:v>-455.40186170017699</c:v>
                </c:pt>
                <c:pt idx="2447">
                  <c:v>-455.30187224955699</c:v>
                </c:pt>
                <c:pt idx="2448">
                  <c:v>-455.20188283943202</c:v>
                </c:pt>
                <c:pt idx="2449">
                  <c:v>-455.10189346988</c:v>
                </c:pt>
                <c:pt idx="2450">
                  <c:v>-455.00190414098302</c:v>
                </c:pt>
                <c:pt idx="2451">
                  <c:v>-454.90191485282003</c:v>
                </c:pt>
                <c:pt idx="2452">
                  <c:v>-454.80192560546902</c:v>
                </c:pt>
                <c:pt idx="2453">
                  <c:v>-454.701936399011</c:v>
                </c:pt>
                <c:pt idx="2454">
                  <c:v>-454.60194723352498</c:v>
                </c:pt>
                <c:pt idx="2455">
                  <c:v>-454.50195810909099</c:v>
                </c:pt>
                <c:pt idx="2456">
                  <c:v>-454.40196902578901</c:v>
                </c:pt>
                <c:pt idx="2457">
                  <c:v>-454.30197998369698</c:v>
                </c:pt>
                <c:pt idx="2458">
                  <c:v>-454.20199098289601</c:v>
                </c:pt>
                <c:pt idx="2459">
                  <c:v>-454.10200202346499</c:v>
                </c:pt>
                <c:pt idx="2460">
                  <c:v>-454.00201310548402</c:v>
                </c:pt>
                <c:pt idx="2461">
                  <c:v>-453.90202422903201</c:v>
                </c:pt>
                <c:pt idx="2462">
                  <c:v>-453.80203539419</c:v>
                </c:pt>
                <c:pt idx="2463">
                  <c:v>-453.70204660103599</c:v>
                </c:pt>
                <c:pt idx="2464">
                  <c:v>-453.60205784965001</c:v>
                </c:pt>
                <c:pt idx="2465">
                  <c:v>-453.50206914011301</c:v>
                </c:pt>
                <c:pt idx="2466">
                  <c:v>-453.40208047250297</c:v>
                </c:pt>
                <c:pt idx="2467">
                  <c:v>-453.30209184690102</c:v>
                </c:pt>
                <c:pt idx="2468">
                  <c:v>-453.20210326338503</c:v>
                </c:pt>
                <c:pt idx="2469">
                  <c:v>-453.10211472203702</c:v>
                </c:pt>
                <c:pt idx="2470">
                  <c:v>-453.00212622293498</c:v>
                </c:pt>
                <c:pt idx="2471">
                  <c:v>-452.90213776615798</c:v>
                </c:pt>
                <c:pt idx="2472">
                  <c:v>-452.80214935178799</c:v>
                </c:pt>
                <c:pt idx="2473">
                  <c:v>-452.702160979903</c:v>
                </c:pt>
                <c:pt idx="2474">
                  <c:v>-452.60217265058299</c:v>
                </c:pt>
                <c:pt idx="2475">
                  <c:v>-452.50218436390799</c:v>
                </c:pt>
                <c:pt idx="2476">
                  <c:v>-452.40219611995798</c:v>
                </c:pt>
                <c:pt idx="2477">
                  <c:v>-452.30220791881197</c:v>
                </c:pt>
                <c:pt idx="2478">
                  <c:v>-452.20221976055001</c:v>
                </c:pt>
                <c:pt idx="2479">
                  <c:v>-452.102231645252</c:v>
                </c:pt>
                <c:pt idx="2480">
                  <c:v>-452.002243572998</c:v>
                </c:pt>
                <c:pt idx="2481">
                  <c:v>-451.90225554386598</c:v>
                </c:pt>
                <c:pt idx="2482">
                  <c:v>-451.80226755793802</c:v>
                </c:pt>
                <c:pt idx="2483">
                  <c:v>-451.70227961529201</c:v>
                </c:pt>
                <c:pt idx="2484">
                  <c:v>-451.60229171600901</c:v>
                </c:pt>
                <c:pt idx="2485">
                  <c:v>-451.50230386016801</c:v>
                </c:pt>
                <c:pt idx="2486">
                  <c:v>-451.40231604784799</c:v>
                </c:pt>
                <c:pt idx="2487">
                  <c:v>-451.30232827913102</c:v>
                </c:pt>
                <c:pt idx="2488">
                  <c:v>-451.20234055409401</c:v>
                </c:pt>
                <c:pt idx="2489">
                  <c:v>-451.10235287281898</c:v>
                </c:pt>
                <c:pt idx="2490">
                  <c:v>-451.00236523538399</c:v>
                </c:pt>
                <c:pt idx="2491">
                  <c:v>-450.90237764186998</c:v>
                </c:pt>
                <c:pt idx="2492">
                  <c:v>-450.80239009235601</c:v>
                </c:pt>
                <c:pt idx="2493">
                  <c:v>-450.70240258692201</c:v>
                </c:pt>
                <c:pt idx="2494">
                  <c:v>-450.60241512564801</c:v>
                </c:pt>
                <c:pt idx="2495">
                  <c:v>-450.50242770861303</c:v>
                </c:pt>
                <c:pt idx="2496">
                  <c:v>-450.40244033589801</c:v>
                </c:pt>
                <c:pt idx="2497">
                  <c:v>-450.30245300758099</c:v>
                </c:pt>
                <c:pt idx="2498">
                  <c:v>-450.20246572374299</c:v>
                </c:pt>
                <c:pt idx="2499">
                  <c:v>-450.10247848446301</c:v>
                </c:pt>
                <c:pt idx="2500">
                  <c:v>-450.00249128982102</c:v>
                </c:pt>
                <c:pt idx="2501">
                  <c:v>-449.90250413989702</c:v>
                </c:pt>
                <c:pt idx="2502">
                  <c:v>-449.80251703477097</c:v>
                </c:pt>
                <c:pt idx="2503">
                  <c:v>-449.70252997452098</c:v>
                </c:pt>
                <c:pt idx="2504">
                  <c:v>-449.60254295922903</c:v>
                </c:pt>
                <c:pt idx="2505">
                  <c:v>-449.50255598897297</c:v>
                </c:pt>
                <c:pt idx="2506">
                  <c:v>-449.40256906383399</c:v>
                </c:pt>
                <c:pt idx="2507">
                  <c:v>-449.30258218389099</c:v>
                </c:pt>
                <c:pt idx="2508">
                  <c:v>-449.202595349224</c:v>
                </c:pt>
                <c:pt idx="2509">
                  <c:v>-449.10260855991203</c:v>
                </c:pt>
                <c:pt idx="2510">
                  <c:v>-449.00262181603603</c:v>
                </c:pt>
                <c:pt idx="2511">
                  <c:v>-448.90263511767603</c:v>
                </c:pt>
                <c:pt idx="2512">
                  <c:v>-448.80264846491002</c:v>
                </c:pt>
                <c:pt idx="2513">
                  <c:v>-448.70266185781799</c:v>
                </c:pt>
                <c:pt idx="2514">
                  <c:v>-448.602675296482</c:v>
                </c:pt>
                <c:pt idx="2515">
                  <c:v>-448.50268878097899</c:v>
                </c:pt>
                <c:pt idx="2516">
                  <c:v>-448.40270231139101</c:v>
                </c:pt>
                <c:pt idx="2517">
                  <c:v>-448.30271588779601</c:v>
                </c:pt>
                <c:pt idx="2518">
                  <c:v>-448.20272951027499</c:v>
                </c:pt>
                <c:pt idx="2519">
                  <c:v>-448.10274317890799</c:v>
                </c:pt>
                <c:pt idx="2520">
                  <c:v>-448.00275689377401</c:v>
                </c:pt>
                <c:pt idx="2521">
                  <c:v>-447.90277065495201</c:v>
                </c:pt>
                <c:pt idx="2522">
                  <c:v>-447.80278446252402</c:v>
                </c:pt>
                <c:pt idx="2523">
                  <c:v>-447.70279831656802</c:v>
                </c:pt>
                <c:pt idx="2524">
                  <c:v>-447.602812217164</c:v>
                </c:pt>
                <c:pt idx="2525">
                  <c:v>-447.50282616439301</c:v>
                </c:pt>
                <c:pt idx="2526">
                  <c:v>-447.40284015833402</c:v>
                </c:pt>
                <c:pt idx="2527">
                  <c:v>-447.30285419906602</c:v>
                </c:pt>
                <c:pt idx="2528">
                  <c:v>-447.20286828667003</c:v>
                </c:pt>
                <c:pt idx="2529">
                  <c:v>-447.10288242122601</c:v>
                </c:pt>
                <c:pt idx="2530">
                  <c:v>-447.002896602813</c:v>
                </c:pt>
                <c:pt idx="2531">
                  <c:v>-446.90291083151197</c:v>
                </c:pt>
                <c:pt idx="2532">
                  <c:v>-446.80292510740099</c:v>
                </c:pt>
                <c:pt idx="2533">
                  <c:v>-446.702939430561</c:v>
                </c:pt>
                <c:pt idx="2534">
                  <c:v>-446.60295380107198</c:v>
                </c:pt>
                <c:pt idx="2535">
                  <c:v>-446.50296821901401</c:v>
                </c:pt>
                <c:pt idx="2536">
                  <c:v>-446.40298268446702</c:v>
                </c:pt>
                <c:pt idx="2537">
                  <c:v>-446.30299719751002</c:v>
                </c:pt>
                <c:pt idx="2538">
                  <c:v>-446.203011758223</c:v>
                </c:pt>
                <c:pt idx="2539">
                  <c:v>-446.103026366687</c:v>
                </c:pt>
                <c:pt idx="2540">
                  <c:v>-446.00304102298099</c:v>
                </c:pt>
                <c:pt idx="2541">
                  <c:v>-445.90305572718501</c:v>
                </c:pt>
                <c:pt idx="2542">
                  <c:v>-445.80307047937998</c:v>
                </c:pt>
                <c:pt idx="2543">
                  <c:v>-445.70308527964499</c:v>
                </c:pt>
                <c:pt idx="2544">
                  <c:v>-445.603100128059</c:v>
                </c:pt>
                <c:pt idx="2545">
                  <c:v>-445.50311502470402</c:v>
                </c:pt>
                <c:pt idx="2546">
                  <c:v>-445.40312996965901</c:v>
                </c:pt>
                <c:pt idx="2547">
                  <c:v>-445.30314496300298</c:v>
                </c:pt>
                <c:pt idx="2548">
                  <c:v>-445.20316000481699</c:v>
                </c:pt>
                <c:pt idx="2549">
                  <c:v>-445.10317509518097</c:v>
                </c:pt>
                <c:pt idx="2550">
                  <c:v>-445.00319023417501</c:v>
                </c:pt>
                <c:pt idx="2551">
                  <c:v>-444.90320542187902</c:v>
                </c:pt>
                <c:pt idx="2552">
                  <c:v>-444.80322065837203</c:v>
                </c:pt>
                <c:pt idx="2553">
                  <c:v>-444.70323594373502</c:v>
                </c:pt>
                <c:pt idx="2554">
                  <c:v>-444.60325127804703</c:v>
                </c:pt>
                <c:pt idx="2555">
                  <c:v>-444.50326666138898</c:v>
                </c:pt>
                <c:pt idx="2556">
                  <c:v>-444.40328209384103</c:v>
                </c:pt>
                <c:pt idx="2557">
                  <c:v>-444.30329757548202</c:v>
                </c:pt>
                <c:pt idx="2558">
                  <c:v>-444.20331310639199</c:v>
                </c:pt>
                <c:pt idx="2559">
                  <c:v>-444.10332868665199</c:v>
                </c:pt>
                <c:pt idx="2560">
                  <c:v>-444.00334431634099</c:v>
                </c:pt>
                <c:pt idx="2561">
                  <c:v>-443.90335999553997</c:v>
                </c:pt>
                <c:pt idx="2562">
                  <c:v>-443.80337572432802</c:v>
                </c:pt>
                <c:pt idx="2563">
                  <c:v>-443.703391502785</c:v>
                </c:pt>
                <c:pt idx="2564">
                  <c:v>-443.60340733099099</c:v>
                </c:pt>
                <c:pt idx="2565">
                  <c:v>-443.50342320902598</c:v>
                </c:pt>
                <c:pt idx="2566">
                  <c:v>-443.40343913697001</c:v>
                </c:pt>
                <c:pt idx="2567">
                  <c:v>-443.30345511490299</c:v>
                </c:pt>
                <c:pt idx="2568">
                  <c:v>-443.20347114290502</c:v>
                </c:pt>
                <c:pt idx="2569">
                  <c:v>-443.10348722105601</c:v>
                </c:pt>
                <c:pt idx="2570">
                  <c:v>-443.00350334943499</c:v>
                </c:pt>
                <c:pt idx="2571">
                  <c:v>-442.90351952812398</c:v>
                </c:pt>
                <c:pt idx="2572">
                  <c:v>-442.80353575720102</c:v>
                </c:pt>
                <c:pt idx="2573">
                  <c:v>-442.70355203674598</c:v>
                </c:pt>
                <c:pt idx="2574">
                  <c:v>-442.60356836684002</c:v>
                </c:pt>
                <c:pt idx="2575">
                  <c:v>-442.50358474756302</c:v>
                </c:pt>
                <c:pt idx="2576">
                  <c:v>-442.40360117899399</c:v>
                </c:pt>
                <c:pt idx="2577">
                  <c:v>-442.30361766121302</c:v>
                </c:pt>
                <c:pt idx="2578">
                  <c:v>-442.203634194301</c:v>
                </c:pt>
                <c:pt idx="2579">
                  <c:v>-442.103650778337</c:v>
                </c:pt>
                <c:pt idx="2580">
                  <c:v>-442.00366741340099</c:v>
                </c:pt>
                <c:pt idx="2581">
                  <c:v>-441.90368409957398</c:v>
                </c:pt>
                <c:pt idx="2582">
                  <c:v>-441.80370083693401</c:v>
                </c:pt>
                <c:pt idx="2583">
                  <c:v>-441.703717625563</c:v>
                </c:pt>
                <c:pt idx="2584">
                  <c:v>-441.60373446554001</c:v>
                </c:pt>
                <c:pt idx="2585">
                  <c:v>-441.50375135694497</c:v>
                </c:pt>
                <c:pt idx="2586">
                  <c:v>-441.403768299859</c:v>
                </c:pt>
                <c:pt idx="2587">
                  <c:v>-441.30378529436001</c:v>
                </c:pt>
                <c:pt idx="2588">
                  <c:v>-441.20380234052999</c:v>
                </c:pt>
                <c:pt idx="2589">
                  <c:v>-441.103819438448</c:v>
                </c:pt>
                <c:pt idx="2590">
                  <c:v>-441.00383658819402</c:v>
                </c:pt>
                <c:pt idx="2591">
                  <c:v>-440.90385378984899</c:v>
                </c:pt>
                <c:pt idx="2592">
                  <c:v>-440.80387104349199</c:v>
                </c:pt>
                <c:pt idx="2593">
                  <c:v>-440.70388834920402</c:v>
                </c:pt>
                <c:pt idx="2594">
                  <c:v>-440.60390570706397</c:v>
                </c:pt>
                <c:pt idx="2595">
                  <c:v>-440.503923117152</c:v>
                </c:pt>
                <c:pt idx="2596">
                  <c:v>-440.40394057954899</c:v>
                </c:pt>
                <c:pt idx="2597">
                  <c:v>-440.30395809433401</c:v>
                </c:pt>
                <c:pt idx="2598">
                  <c:v>-440.203975661588</c:v>
                </c:pt>
                <c:pt idx="2599">
                  <c:v>-440.10399328139101</c:v>
                </c:pt>
                <c:pt idx="2600">
                  <c:v>-440.00401095382199</c:v>
                </c:pt>
                <c:pt idx="2601">
                  <c:v>-439.90402867896199</c:v>
                </c:pt>
                <c:pt idx="2602">
                  <c:v>-439.80404645688998</c:v>
                </c:pt>
                <c:pt idx="2603">
                  <c:v>-439.704064287687</c:v>
                </c:pt>
                <c:pt idx="2604">
                  <c:v>-439.60408217143299</c:v>
                </c:pt>
                <c:pt idx="2605">
                  <c:v>-439.50410010820798</c:v>
                </c:pt>
                <c:pt idx="2606">
                  <c:v>-439.404118098092</c:v>
                </c:pt>
                <c:pt idx="2607">
                  <c:v>-439.30413614116497</c:v>
                </c:pt>
                <c:pt idx="2608">
                  <c:v>-439.20415423750597</c:v>
                </c:pt>
                <c:pt idx="2609">
                  <c:v>-439.10417238719702</c:v>
                </c:pt>
                <c:pt idx="2610">
                  <c:v>-439.00419059031702</c:v>
                </c:pt>
                <c:pt idx="2611">
                  <c:v>-438.90420884694697</c:v>
                </c:pt>
                <c:pt idx="2612">
                  <c:v>-438.80422715716497</c:v>
                </c:pt>
                <c:pt idx="2613">
                  <c:v>-438.704245521053</c:v>
                </c:pt>
                <c:pt idx="2614">
                  <c:v>-438.60426393869102</c:v>
                </c:pt>
                <c:pt idx="2615">
                  <c:v>-438.504282410158</c:v>
                </c:pt>
                <c:pt idx="2616">
                  <c:v>-438.40430093553402</c:v>
                </c:pt>
                <c:pt idx="2617">
                  <c:v>-438.30431951489902</c:v>
                </c:pt>
                <c:pt idx="2618">
                  <c:v>-438.20433814833399</c:v>
                </c:pt>
                <c:pt idx="2619">
                  <c:v>-438.10435683591902</c:v>
                </c:pt>
                <c:pt idx="2620">
                  <c:v>-438.00437557773301</c:v>
                </c:pt>
                <c:pt idx="2621">
                  <c:v>-437.90439437385697</c:v>
                </c:pt>
                <c:pt idx="2622">
                  <c:v>-437.80441322437002</c:v>
                </c:pt>
                <c:pt idx="2623">
                  <c:v>-437.70443212935299</c:v>
                </c:pt>
                <c:pt idx="2624">
                  <c:v>-437.60445108888598</c:v>
                </c:pt>
                <c:pt idx="2625">
                  <c:v>-437.50447010304799</c:v>
                </c:pt>
                <c:pt idx="2626">
                  <c:v>-437.40448917191998</c:v>
                </c:pt>
                <c:pt idx="2627">
                  <c:v>-437.30450829558299</c:v>
                </c:pt>
                <c:pt idx="2628">
                  <c:v>-437.20452747411503</c:v>
                </c:pt>
                <c:pt idx="2629">
                  <c:v>-437.10454670759799</c:v>
                </c:pt>
                <c:pt idx="2630">
                  <c:v>-437.00456599611101</c:v>
                </c:pt>
                <c:pt idx="2631">
                  <c:v>-436.90458533973401</c:v>
                </c:pt>
                <c:pt idx="2632">
                  <c:v>-436.80460473854799</c:v>
                </c:pt>
                <c:pt idx="2633">
                  <c:v>-436.70462419263202</c:v>
                </c:pt>
                <c:pt idx="2634">
                  <c:v>-436.60464370206699</c:v>
                </c:pt>
                <c:pt idx="2635">
                  <c:v>-436.50466326693203</c:v>
                </c:pt>
                <c:pt idx="2636">
                  <c:v>-436.40468288730801</c:v>
                </c:pt>
                <c:pt idx="2637">
                  <c:v>-436.30470256327499</c:v>
                </c:pt>
                <c:pt idx="2638">
                  <c:v>-436.20472229491401</c:v>
                </c:pt>
                <c:pt idx="2639">
                  <c:v>-436.10474208230301</c:v>
                </c:pt>
                <c:pt idx="2640">
                  <c:v>-436.00476192552401</c:v>
                </c:pt>
                <c:pt idx="2641">
                  <c:v>-435.90478182465603</c:v>
                </c:pt>
                <c:pt idx="2642">
                  <c:v>-435.80480177977898</c:v>
                </c:pt>
                <c:pt idx="2643">
                  <c:v>-435.70482179097399</c:v>
                </c:pt>
                <c:pt idx="2644">
                  <c:v>-435.60484185832098</c:v>
                </c:pt>
                <c:pt idx="2645">
                  <c:v>-435.50486198189998</c:v>
                </c:pt>
                <c:pt idx="2646">
                  <c:v>-435.40488216179102</c:v>
                </c:pt>
                <c:pt idx="2647">
                  <c:v>-435.30490239807398</c:v>
                </c:pt>
                <c:pt idx="2648">
                  <c:v>-435.20492269083002</c:v>
                </c:pt>
                <c:pt idx="2649">
                  <c:v>-435.10494304013798</c:v>
                </c:pt>
                <c:pt idx="2650">
                  <c:v>-435.00496344607802</c:v>
                </c:pt>
                <c:pt idx="2651">
                  <c:v>-434.90498390873199</c:v>
                </c:pt>
                <c:pt idx="2652">
                  <c:v>-434.80500442817799</c:v>
                </c:pt>
                <c:pt idx="2653">
                  <c:v>-434.70502500449697</c:v>
                </c:pt>
                <c:pt idx="2654">
                  <c:v>-434.60504563776902</c:v>
                </c:pt>
                <c:pt idx="2655">
                  <c:v>-434.50506632807497</c:v>
                </c:pt>
                <c:pt idx="2656">
                  <c:v>-434.40508707549401</c:v>
                </c:pt>
                <c:pt idx="2657">
                  <c:v>-434.30510788010702</c:v>
                </c:pt>
                <c:pt idx="2658">
                  <c:v>-434.20512874199397</c:v>
                </c:pt>
                <c:pt idx="2659">
                  <c:v>-434.10514966123401</c:v>
                </c:pt>
                <c:pt idx="2660">
                  <c:v>-434.00517063790898</c:v>
                </c:pt>
                <c:pt idx="2661">
                  <c:v>-433.905191672098</c:v>
                </c:pt>
                <c:pt idx="2662">
                  <c:v>-433.80521276388203</c:v>
                </c:pt>
                <c:pt idx="2663">
                  <c:v>-433.70523391334001</c:v>
                </c:pt>
                <c:pt idx="2664">
                  <c:v>-433.60525512055301</c:v>
                </c:pt>
                <c:pt idx="2665">
                  <c:v>-433.50527638560101</c:v>
                </c:pt>
                <c:pt idx="2666">
                  <c:v>-433.405297708565</c:v>
                </c:pt>
                <c:pt idx="2667">
                  <c:v>-433.305319089524</c:v>
                </c:pt>
                <c:pt idx="2668">
                  <c:v>-433.205340528558</c:v>
                </c:pt>
                <c:pt idx="2669">
                  <c:v>-433.10536202574798</c:v>
                </c:pt>
                <c:pt idx="2670">
                  <c:v>-433.00538358117399</c:v>
                </c:pt>
                <c:pt idx="2671">
                  <c:v>-432.90540519491702</c:v>
                </c:pt>
                <c:pt idx="2672">
                  <c:v>-432.80542686705502</c:v>
                </c:pt>
                <c:pt idx="2673">
                  <c:v>-432.70544859767102</c:v>
                </c:pt>
                <c:pt idx="2674">
                  <c:v>-432.60547038684302</c:v>
                </c:pt>
                <c:pt idx="2675">
                  <c:v>-432.50549223465202</c:v>
                </c:pt>
                <c:pt idx="2676">
                  <c:v>-432.405514141178</c:v>
                </c:pt>
                <c:pt idx="2677">
                  <c:v>-432.30553610650202</c:v>
                </c:pt>
                <c:pt idx="2678">
                  <c:v>-432.20555813070399</c:v>
                </c:pt>
                <c:pt idx="2679">
                  <c:v>-432.10558021386299</c:v>
                </c:pt>
                <c:pt idx="2680">
                  <c:v>-432.00560235606002</c:v>
                </c:pt>
                <c:pt idx="2681">
                  <c:v>-431.90562455737597</c:v>
                </c:pt>
                <c:pt idx="2682">
                  <c:v>-431.80564681789002</c:v>
                </c:pt>
                <c:pt idx="2683">
                  <c:v>-431.705669137683</c:v>
                </c:pt>
                <c:pt idx="2684">
                  <c:v>-431.60569151683399</c:v>
                </c:pt>
                <c:pt idx="2685">
                  <c:v>-431.50571395542499</c:v>
                </c:pt>
                <c:pt idx="2686">
                  <c:v>-431.40573645353498</c:v>
                </c:pt>
                <c:pt idx="2687">
                  <c:v>-431.30575901124502</c:v>
                </c:pt>
                <c:pt idx="2688">
                  <c:v>-431.20578162863399</c:v>
                </c:pt>
                <c:pt idx="2689">
                  <c:v>-431.10580430578301</c:v>
                </c:pt>
                <c:pt idx="2690">
                  <c:v>-431.00582704277298</c:v>
                </c:pt>
                <c:pt idx="2691">
                  <c:v>-430.90584983968199</c:v>
                </c:pt>
                <c:pt idx="2692">
                  <c:v>-430.80587269659298</c:v>
                </c:pt>
                <c:pt idx="2693">
                  <c:v>-430.705895613584</c:v>
                </c:pt>
                <c:pt idx="2694">
                  <c:v>-430.605918590736</c:v>
                </c:pt>
                <c:pt idx="2695">
                  <c:v>-430.50594162812899</c:v>
                </c:pt>
                <c:pt idx="2696">
                  <c:v>-430.40596472584298</c:v>
                </c:pt>
                <c:pt idx="2697">
                  <c:v>-430.30598788395901</c:v>
                </c:pt>
                <c:pt idx="2698">
                  <c:v>-430.206011102557</c:v>
                </c:pt>
                <c:pt idx="2699">
                  <c:v>-430.106034381717</c:v>
                </c:pt>
                <c:pt idx="2700">
                  <c:v>-430.006057721518</c:v>
                </c:pt>
                <c:pt idx="2701">
                  <c:v>-429.90608112204302</c:v>
                </c:pt>
                <c:pt idx="2702">
                  <c:v>-429.80610458336997</c:v>
                </c:pt>
                <c:pt idx="2703">
                  <c:v>-429.70612810557901</c:v>
                </c:pt>
                <c:pt idx="2704">
                  <c:v>-429.60615168875199</c:v>
                </c:pt>
                <c:pt idx="2705">
                  <c:v>-429.50617533296798</c:v>
                </c:pt>
                <c:pt idx="2706">
                  <c:v>-429.40619903830799</c:v>
                </c:pt>
                <c:pt idx="2707">
                  <c:v>-429.30622280485102</c:v>
                </c:pt>
                <c:pt idx="2708">
                  <c:v>-429.20624663267898</c:v>
                </c:pt>
                <c:pt idx="2709">
                  <c:v>-429.10627052186999</c:v>
                </c:pt>
                <c:pt idx="2710">
                  <c:v>-429.006294472506</c:v>
                </c:pt>
                <c:pt idx="2711">
                  <c:v>-428.906318484667</c:v>
                </c:pt>
                <c:pt idx="2712">
                  <c:v>-428.80634255843199</c:v>
                </c:pt>
                <c:pt idx="2713">
                  <c:v>-428.70636669388301</c:v>
                </c:pt>
                <c:pt idx="2714">
                  <c:v>-428.60639089109901</c:v>
                </c:pt>
                <c:pt idx="2715">
                  <c:v>-428.50641515016002</c:v>
                </c:pt>
                <c:pt idx="2716">
                  <c:v>-428.40643947114802</c:v>
                </c:pt>
                <c:pt idx="2717">
                  <c:v>-428.30646385414099</c:v>
                </c:pt>
                <c:pt idx="2718">
                  <c:v>-428.20648829922101</c:v>
                </c:pt>
                <c:pt idx="2719">
                  <c:v>-428.10651280646698</c:v>
                </c:pt>
                <c:pt idx="2720">
                  <c:v>-428.00653737596002</c:v>
                </c:pt>
                <c:pt idx="2721">
                  <c:v>-427.90656200778</c:v>
                </c:pt>
                <c:pt idx="2722">
                  <c:v>-427.806586702007</c:v>
                </c:pt>
                <c:pt idx="2723">
                  <c:v>-427.70661145872202</c:v>
                </c:pt>
                <c:pt idx="2724">
                  <c:v>-427.60663627800398</c:v>
                </c:pt>
                <c:pt idx="2725">
                  <c:v>-427.50666115993403</c:v>
                </c:pt>
                <c:pt idx="2726">
                  <c:v>-427.40668610459301</c:v>
                </c:pt>
                <c:pt idx="2727">
                  <c:v>-427.30671111205999</c:v>
                </c:pt>
                <c:pt idx="2728">
                  <c:v>-427.20673618241602</c:v>
                </c:pt>
                <c:pt idx="2729">
                  <c:v>-427.10676131574098</c:v>
                </c:pt>
                <c:pt idx="2730">
                  <c:v>-427.00678651211501</c:v>
                </c:pt>
                <c:pt idx="2731">
                  <c:v>-426.906811771619</c:v>
                </c:pt>
                <c:pt idx="2732">
                  <c:v>-426.80683709433299</c:v>
                </c:pt>
                <c:pt idx="2733">
                  <c:v>-426.70686248033701</c:v>
                </c:pt>
                <c:pt idx="2734">
                  <c:v>-426.60688792971098</c:v>
                </c:pt>
                <c:pt idx="2735">
                  <c:v>-426.50691344253602</c:v>
                </c:pt>
                <c:pt idx="2736">
                  <c:v>-426.40693901889199</c:v>
                </c:pt>
                <c:pt idx="2737">
                  <c:v>-426.30696465885899</c:v>
                </c:pt>
                <c:pt idx="2738">
                  <c:v>-426.20699036251801</c:v>
                </c:pt>
                <c:pt idx="2739">
                  <c:v>-426.10701612994899</c:v>
                </c:pt>
                <c:pt idx="2740">
                  <c:v>-426.00704196123201</c:v>
                </c:pt>
                <c:pt idx="2741">
                  <c:v>-425.90706785644699</c:v>
                </c:pt>
                <c:pt idx="2742">
                  <c:v>-425.80709381567601</c:v>
                </c:pt>
                <c:pt idx="2743">
                  <c:v>-425.70711983899702</c:v>
                </c:pt>
                <c:pt idx="2744">
                  <c:v>-425.60714592649202</c:v>
                </c:pt>
                <c:pt idx="2745">
                  <c:v>-425.50717207824101</c:v>
                </c:pt>
                <c:pt idx="2746">
                  <c:v>-425.407198294323</c:v>
                </c:pt>
                <c:pt idx="2747">
                  <c:v>-425.30722457482</c:v>
                </c:pt>
                <c:pt idx="2748">
                  <c:v>-425.207250919812</c:v>
                </c:pt>
                <c:pt idx="2749">
                  <c:v>-425.10727732937801</c:v>
                </c:pt>
                <c:pt idx="2750">
                  <c:v>-425.0073038036</c:v>
                </c:pt>
                <c:pt idx="2751">
                  <c:v>-424.90733034255697</c:v>
                </c:pt>
                <c:pt idx="2752">
                  <c:v>-424.80735694632898</c:v>
                </c:pt>
                <c:pt idx="2753">
                  <c:v>-424.70738361499798</c:v>
                </c:pt>
                <c:pt idx="2754">
                  <c:v>-424.60741034864202</c:v>
                </c:pt>
                <c:pt idx="2755">
                  <c:v>-424.50743714734398</c:v>
                </c:pt>
                <c:pt idx="2756">
                  <c:v>-424.40746401118201</c:v>
                </c:pt>
                <c:pt idx="2757">
                  <c:v>-424.30749094023702</c:v>
                </c:pt>
                <c:pt idx="2758">
                  <c:v>-424.20751793458999</c:v>
                </c:pt>
                <c:pt idx="2759">
                  <c:v>-424.10754499431999</c:v>
                </c:pt>
                <c:pt idx="2760">
                  <c:v>-424.00757211950901</c:v>
                </c:pt>
                <c:pt idx="2761">
                  <c:v>-423.90759931023598</c:v>
                </c:pt>
                <c:pt idx="2762">
                  <c:v>-423.80762656658101</c:v>
                </c:pt>
                <c:pt idx="2763">
                  <c:v>-423.707653888626</c:v>
                </c:pt>
                <c:pt idx="2764">
                  <c:v>-423.60768127645002</c:v>
                </c:pt>
                <c:pt idx="2765">
                  <c:v>-423.507708730133</c:v>
                </c:pt>
                <c:pt idx="2766">
                  <c:v>-423.407736249756</c:v>
                </c:pt>
                <c:pt idx="2767">
                  <c:v>-423.30776383540001</c:v>
                </c:pt>
                <c:pt idx="2768">
                  <c:v>-423.20779148714399</c:v>
                </c:pt>
                <c:pt idx="2769">
                  <c:v>-423.10781920506901</c:v>
                </c:pt>
                <c:pt idx="2770">
                  <c:v>-423.00784698925497</c:v>
                </c:pt>
                <c:pt idx="2771">
                  <c:v>-422.90787483978198</c:v>
                </c:pt>
                <c:pt idx="2772">
                  <c:v>-422.80790275673201</c:v>
                </c:pt>
                <c:pt idx="2773">
                  <c:v>-422.70793074018297</c:v>
                </c:pt>
                <c:pt idx="2774">
                  <c:v>-422.60795879021703</c:v>
                </c:pt>
                <c:pt idx="2775">
                  <c:v>-422.50798690691403</c:v>
                </c:pt>
                <c:pt idx="2776">
                  <c:v>-422.40801509035401</c:v>
                </c:pt>
                <c:pt idx="2777">
                  <c:v>-422.30804334061702</c:v>
                </c:pt>
                <c:pt idx="2778">
                  <c:v>-422.20807165778501</c:v>
                </c:pt>
                <c:pt idx="2779">
                  <c:v>-422.10810004193598</c:v>
                </c:pt>
                <c:pt idx="2780">
                  <c:v>-422.00812849315099</c:v>
                </c:pt>
                <c:pt idx="2781">
                  <c:v>-421.908157011512</c:v>
                </c:pt>
                <c:pt idx="2782">
                  <c:v>-421.80818559709701</c:v>
                </c:pt>
                <c:pt idx="2783">
                  <c:v>-421.70821424998798</c:v>
                </c:pt>
                <c:pt idx="2784">
                  <c:v>-421.608242970265</c:v>
                </c:pt>
                <c:pt idx="2785">
                  <c:v>-421.50827175800902</c:v>
                </c:pt>
                <c:pt idx="2786">
                  <c:v>-421.40830061329802</c:v>
                </c:pt>
                <c:pt idx="2787">
                  <c:v>-421.30832953621501</c:v>
                </c:pt>
                <c:pt idx="2788">
                  <c:v>-421.20835852683899</c:v>
                </c:pt>
                <c:pt idx="2789">
                  <c:v>-421.10838758525102</c:v>
                </c:pt>
                <c:pt idx="2790">
                  <c:v>-421.00841671153103</c:v>
                </c:pt>
                <c:pt idx="2791">
                  <c:v>-420.90844590575898</c:v>
                </c:pt>
                <c:pt idx="2792">
                  <c:v>-420.80847516801703</c:v>
                </c:pt>
                <c:pt idx="2793">
                  <c:v>-420.70850449838298</c:v>
                </c:pt>
                <c:pt idx="2794">
                  <c:v>-420.60853389693898</c:v>
                </c:pt>
                <c:pt idx="2795">
                  <c:v>-420.50856336376501</c:v>
                </c:pt>
                <c:pt idx="2796">
                  <c:v>-420.40859289894098</c:v>
                </c:pt>
                <c:pt idx="2797">
                  <c:v>-420.30862250254802</c:v>
                </c:pt>
                <c:pt idx="2798">
                  <c:v>-420.20865217466599</c:v>
                </c:pt>
                <c:pt idx="2799">
                  <c:v>-420.10868191537497</c:v>
                </c:pt>
                <c:pt idx="2800">
                  <c:v>-420.00871172475701</c:v>
                </c:pt>
                <c:pt idx="2801">
                  <c:v>-419.90874160289002</c:v>
                </c:pt>
                <c:pt idx="2802">
                  <c:v>-419.80877154985598</c:v>
                </c:pt>
                <c:pt idx="2803">
                  <c:v>-419.70880156573497</c:v>
                </c:pt>
                <c:pt idx="2804">
                  <c:v>-419.60883165060801</c:v>
                </c:pt>
                <c:pt idx="2805">
                  <c:v>-419.50886180455399</c:v>
                </c:pt>
                <c:pt idx="2806">
                  <c:v>-419.40889202765402</c:v>
                </c:pt>
                <c:pt idx="2807">
                  <c:v>-419.30892231998803</c:v>
                </c:pt>
                <c:pt idx="2808">
                  <c:v>-419.20895268163798</c:v>
                </c:pt>
                <c:pt idx="2809">
                  <c:v>-419.10898311268301</c:v>
                </c:pt>
                <c:pt idx="2810">
                  <c:v>-419.00901361320302</c:v>
                </c:pt>
                <c:pt idx="2811">
                  <c:v>-418.90904418328</c:v>
                </c:pt>
                <c:pt idx="2812">
                  <c:v>-418.80907482299398</c:v>
                </c:pt>
                <c:pt idx="2813">
                  <c:v>-418.70910553242402</c:v>
                </c:pt>
                <c:pt idx="2814">
                  <c:v>-418.60913631165198</c:v>
                </c:pt>
                <c:pt idx="2815">
                  <c:v>-418.50916716075801</c:v>
                </c:pt>
                <c:pt idx="2816">
                  <c:v>-418.409198079823</c:v>
                </c:pt>
                <c:pt idx="2817">
                  <c:v>-418.30922906892602</c:v>
                </c:pt>
                <c:pt idx="2818">
                  <c:v>-418.209260128148</c:v>
                </c:pt>
                <c:pt idx="2819">
                  <c:v>-418.10929125757002</c:v>
                </c:pt>
                <c:pt idx="2820">
                  <c:v>-418.00932245727199</c:v>
                </c:pt>
                <c:pt idx="2821">
                  <c:v>-417.90935372733401</c:v>
                </c:pt>
                <c:pt idx="2822">
                  <c:v>-417.80938506783798</c:v>
                </c:pt>
                <c:pt idx="2823">
                  <c:v>-417.70941647886201</c:v>
                </c:pt>
                <c:pt idx="2824">
                  <c:v>-417.60944796048898</c:v>
                </c:pt>
                <c:pt idx="2825">
                  <c:v>-417.50947951279801</c:v>
                </c:pt>
                <c:pt idx="2826">
                  <c:v>-417.40951113586902</c:v>
                </c:pt>
                <c:pt idx="2827">
                  <c:v>-417.30954282978303</c:v>
                </c:pt>
                <c:pt idx="2828">
                  <c:v>-417.20957459462102</c:v>
                </c:pt>
                <c:pt idx="2829">
                  <c:v>-417.10960643046297</c:v>
                </c:pt>
                <c:pt idx="2830">
                  <c:v>-417.00963833738899</c:v>
                </c:pt>
                <c:pt idx="2831">
                  <c:v>-416.90967031548001</c:v>
                </c:pt>
                <c:pt idx="2832">
                  <c:v>-416.80970236481602</c:v>
                </c:pt>
                <c:pt idx="2833">
                  <c:v>-416.70973448547801</c:v>
                </c:pt>
                <c:pt idx="2834">
                  <c:v>-416.60976667754602</c:v>
                </c:pt>
                <c:pt idx="2835">
                  <c:v>-416.50979894109997</c:v>
                </c:pt>
                <c:pt idx="2836">
                  <c:v>-416.40983127622201</c:v>
                </c:pt>
                <c:pt idx="2837">
                  <c:v>-416.30986368299102</c:v>
                </c:pt>
                <c:pt idx="2838">
                  <c:v>-416.20989616148802</c:v>
                </c:pt>
                <c:pt idx="2839">
                  <c:v>-416.10992871179297</c:v>
                </c:pt>
                <c:pt idx="2840">
                  <c:v>-416.00996133398701</c:v>
                </c:pt>
                <c:pt idx="2841">
                  <c:v>-415.90999402814901</c:v>
                </c:pt>
                <c:pt idx="2842">
                  <c:v>-415.81002679436102</c:v>
                </c:pt>
                <c:pt idx="2843">
                  <c:v>-415.71005963270301</c:v>
                </c:pt>
                <c:pt idx="2844">
                  <c:v>-415.61009254325398</c:v>
                </c:pt>
                <c:pt idx="2845">
                  <c:v>-415.51012552609598</c:v>
                </c:pt>
                <c:pt idx="2846">
                  <c:v>-415.41015858130902</c:v>
                </c:pt>
                <c:pt idx="2847">
                  <c:v>-415.310191708974</c:v>
                </c:pt>
                <c:pt idx="2848">
                  <c:v>-415.21022490916999</c:v>
                </c:pt>
                <c:pt idx="2849">
                  <c:v>-415.110258181978</c:v>
                </c:pt>
                <c:pt idx="2850">
                  <c:v>-415.01029152747799</c:v>
                </c:pt>
                <c:pt idx="2851">
                  <c:v>-414.910324945752</c:v>
                </c:pt>
                <c:pt idx="2852">
                  <c:v>-414.810358436878</c:v>
                </c:pt>
                <c:pt idx="2853">
                  <c:v>-414.71039200093901</c:v>
                </c:pt>
                <c:pt idx="2854">
                  <c:v>-414.610425638013</c:v>
                </c:pt>
                <c:pt idx="2855">
                  <c:v>-414.510459348182</c:v>
                </c:pt>
                <c:pt idx="2856">
                  <c:v>-414.41049313152598</c:v>
                </c:pt>
                <c:pt idx="2857">
                  <c:v>-414.31052698812499</c:v>
                </c:pt>
                <c:pt idx="2858">
                  <c:v>-414.21056091806099</c:v>
                </c:pt>
                <c:pt idx="2859">
                  <c:v>-414.11059492141197</c:v>
                </c:pt>
                <c:pt idx="2860">
                  <c:v>-414.01062899826002</c:v>
                </c:pt>
                <c:pt idx="2861">
                  <c:v>-413.91066314868499</c:v>
                </c:pt>
                <c:pt idx="2862">
                  <c:v>-413.810697372768</c:v>
                </c:pt>
                <c:pt idx="2863">
                  <c:v>-413.71073167058898</c:v>
                </c:pt>
                <c:pt idx="2864">
                  <c:v>-413.61076604222802</c:v>
                </c:pt>
                <c:pt idx="2865">
                  <c:v>-413.51080048776703</c:v>
                </c:pt>
                <c:pt idx="2866">
                  <c:v>-413.41083500728399</c:v>
                </c:pt>
                <c:pt idx="2867">
                  <c:v>-413.31086960086202</c:v>
                </c:pt>
                <c:pt idx="2868">
                  <c:v>-413.21090426857899</c:v>
                </c:pt>
                <c:pt idx="2869">
                  <c:v>-413.11093901051697</c:v>
                </c:pt>
                <c:pt idx="2870">
                  <c:v>-413.01097382675698</c:v>
                </c:pt>
                <c:pt idx="2871">
                  <c:v>-412.911008717377</c:v>
                </c:pt>
                <c:pt idx="2872">
                  <c:v>-412.81104368246002</c:v>
                </c:pt>
                <c:pt idx="2873">
                  <c:v>-412.71107872208501</c:v>
                </c:pt>
                <c:pt idx="2874">
                  <c:v>-412.611113836333</c:v>
                </c:pt>
                <c:pt idx="2875">
                  <c:v>-412.511149025284</c:v>
                </c:pt>
                <c:pt idx="2876">
                  <c:v>-412.41118428901802</c:v>
                </c:pt>
                <c:pt idx="2877">
                  <c:v>-412.31121962761699</c:v>
                </c:pt>
                <c:pt idx="2878">
                  <c:v>-412.21125504115997</c:v>
                </c:pt>
                <c:pt idx="2879">
                  <c:v>-412.11129052972802</c:v>
                </c:pt>
                <c:pt idx="2880">
                  <c:v>-412.01132609340198</c:v>
                </c:pt>
                <c:pt idx="2881">
                  <c:v>-411.91136173226101</c:v>
                </c:pt>
                <c:pt idx="2882">
                  <c:v>-411.81139744638801</c:v>
                </c:pt>
                <c:pt idx="2883">
                  <c:v>-411.71143323586102</c:v>
                </c:pt>
                <c:pt idx="2884">
                  <c:v>-411.61146910076201</c:v>
                </c:pt>
                <c:pt idx="2885">
                  <c:v>-411.51150504117101</c:v>
                </c:pt>
                <c:pt idx="2886">
                  <c:v>-411.41154105716902</c:v>
                </c:pt>
                <c:pt idx="2887">
                  <c:v>-411.31157714883602</c:v>
                </c:pt>
                <c:pt idx="2888">
                  <c:v>-411.21161331625302</c:v>
                </c:pt>
                <c:pt idx="2889">
                  <c:v>-411.11164955949999</c:v>
                </c:pt>
                <c:pt idx="2890">
                  <c:v>-411.011685878658</c:v>
                </c:pt>
                <c:pt idx="2891">
                  <c:v>-410.91172227380798</c:v>
                </c:pt>
                <c:pt idx="2892">
                  <c:v>-410.81175874502998</c:v>
                </c:pt>
                <c:pt idx="2893">
                  <c:v>-410.71179529240499</c:v>
                </c:pt>
                <c:pt idx="2894">
                  <c:v>-410.61183191601299</c:v>
                </c:pt>
                <c:pt idx="2895">
                  <c:v>-410.51186861593402</c:v>
                </c:pt>
                <c:pt idx="2896">
                  <c:v>-410.41190539224999</c:v>
                </c:pt>
                <c:pt idx="2897">
                  <c:v>-410.31194224503997</c:v>
                </c:pt>
                <c:pt idx="2898">
                  <c:v>-410.21197917438599</c:v>
                </c:pt>
                <c:pt idx="2899">
                  <c:v>-410.11201618036699</c:v>
                </c:pt>
                <c:pt idx="2900">
                  <c:v>-410.01205326306501</c:v>
                </c:pt>
                <c:pt idx="2901">
                  <c:v>-409.91209042256003</c:v>
                </c:pt>
                <c:pt idx="2902">
                  <c:v>-409.81212765893201</c:v>
                </c:pt>
                <c:pt idx="2903">
                  <c:v>-409.71216497226197</c:v>
                </c:pt>
                <c:pt idx="2904">
                  <c:v>-409.61220236263</c:v>
                </c:pt>
                <c:pt idx="2905">
                  <c:v>-409.51223983011801</c:v>
                </c:pt>
                <c:pt idx="2906">
                  <c:v>-409.412277374805</c:v>
                </c:pt>
                <c:pt idx="2907">
                  <c:v>-409.31231499677199</c:v>
                </c:pt>
                <c:pt idx="2908">
                  <c:v>-409.212352696099</c:v>
                </c:pt>
                <c:pt idx="2909">
                  <c:v>-409.11239047286801</c:v>
                </c:pt>
                <c:pt idx="2910">
                  <c:v>-409.012428327159</c:v>
                </c:pt>
                <c:pt idx="2911">
                  <c:v>-408.91246625905097</c:v>
                </c:pt>
                <c:pt idx="2912">
                  <c:v>-408.81250426862698</c:v>
                </c:pt>
                <c:pt idx="2913">
                  <c:v>-408.71254235596598</c:v>
                </c:pt>
                <c:pt idx="2914">
                  <c:v>-408.612580521148</c:v>
                </c:pt>
                <c:pt idx="2915">
                  <c:v>-408.51261876425502</c:v>
                </c:pt>
                <c:pt idx="2916">
                  <c:v>-408.41265708536702</c:v>
                </c:pt>
                <c:pt idx="2917">
                  <c:v>-408.31269548456402</c:v>
                </c:pt>
                <c:pt idx="2918">
                  <c:v>-408.212733961928</c:v>
                </c:pt>
                <c:pt idx="2919">
                  <c:v>-408.11277251753899</c:v>
                </c:pt>
                <c:pt idx="2920">
                  <c:v>-408.012811151476</c:v>
                </c:pt>
                <c:pt idx="2921">
                  <c:v>-407.91284986382198</c:v>
                </c:pt>
                <c:pt idx="2922">
                  <c:v>-407.81288865465501</c:v>
                </c:pt>
                <c:pt idx="2923">
                  <c:v>-407.71292752405799</c:v>
                </c:pt>
                <c:pt idx="2924">
                  <c:v>-407.61296647210997</c:v>
                </c:pt>
                <c:pt idx="2925">
                  <c:v>-407.513005498891</c:v>
                </c:pt>
                <c:pt idx="2926">
                  <c:v>-407.41304460448299</c:v>
                </c:pt>
                <c:pt idx="2927">
                  <c:v>-407.31308378896603</c:v>
                </c:pt>
                <c:pt idx="2928">
                  <c:v>-407.21312305241997</c:v>
                </c:pt>
                <c:pt idx="2929">
                  <c:v>-407.11316239492601</c:v>
                </c:pt>
                <c:pt idx="2930">
                  <c:v>-407.01320181656502</c:v>
                </c:pt>
                <c:pt idx="2931">
                  <c:v>-406.91324131741601</c:v>
                </c:pt>
                <c:pt idx="2932">
                  <c:v>-406.81328089756101</c:v>
                </c:pt>
                <c:pt idx="2933">
                  <c:v>-406.71332055707899</c:v>
                </c:pt>
                <c:pt idx="2934">
                  <c:v>-406.61336029605201</c:v>
                </c:pt>
                <c:pt idx="2935">
                  <c:v>-406.51340011456</c:v>
                </c:pt>
                <c:pt idx="2936">
                  <c:v>-406.41344001268402</c:v>
                </c:pt>
                <c:pt idx="2937">
                  <c:v>-406.31347999050303</c:v>
                </c:pt>
                <c:pt idx="2938">
                  <c:v>-406.21352004810001</c:v>
                </c:pt>
                <c:pt idx="2939">
                  <c:v>-406.11356018555301</c:v>
                </c:pt>
                <c:pt idx="2940">
                  <c:v>-406.01360040294401</c:v>
                </c:pt>
                <c:pt idx="2941">
                  <c:v>-405.91364070035303</c:v>
                </c:pt>
                <c:pt idx="2942">
                  <c:v>-405.81368107786102</c:v>
                </c:pt>
                <c:pt idx="2943">
                  <c:v>-405.71372153554802</c:v>
                </c:pt>
                <c:pt idx="2944">
                  <c:v>-405.61376207349599</c:v>
                </c:pt>
                <c:pt idx="2945">
                  <c:v>-405.51380269178298</c:v>
                </c:pt>
                <c:pt idx="2946">
                  <c:v>-405.41384339049199</c:v>
                </c:pt>
                <c:pt idx="2947">
                  <c:v>-405.31388416970202</c:v>
                </c:pt>
                <c:pt idx="2948">
                  <c:v>-405.21392502949402</c:v>
                </c:pt>
                <c:pt idx="2949">
                  <c:v>-405.11396596994899</c:v>
                </c:pt>
                <c:pt idx="2950">
                  <c:v>-405.01400699114799</c:v>
                </c:pt>
                <c:pt idx="2951">
                  <c:v>-404.91404809316901</c:v>
                </c:pt>
                <c:pt idx="2952">
                  <c:v>-404.81408927609601</c:v>
                </c:pt>
                <c:pt idx="2953">
                  <c:v>-404.71413054000698</c:v>
                </c:pt>
                <c:pt idx="2954">
                  <c:v>-404.61417188498302</c:v>
                </c:pt>
                <c:pt idx="2955">
                  <c:v>-404.514213311106</c:v>
                </c:pt>
                <c:pt idx="2956">
                  <c:v>-404.41425481845499</c:v>
                </c:pt>
                <c:pt idx="2957">
                  <c:v>-404.31429640711099</c:v>
                </c:pt>
                <c:pt idx="2958">
                  <c:v>-404.21433807715499</c:v>
                </c:pt>
                <c:pt idx="2959">
                  <c:v>-404.11437982866698</c:v>
                </c:pt>
                <c:pt idx="2960">
                  <c:v>-404.014421661727</c:v>
                </c:pt>
                <c:pt idx="2961">
                  <c:v>-403.91446357641701</c:v>
                </c:pt>
                <c:pt idx="2962">
                  <c:v>-403.81450557281698</c:v>
                </c:pt>
                <c:pt idx="2963">
                  <c:v>-403.71454765100702</c:v>
                </c:pt>
                <c:pt idx="2964">
                  <c:v>-403.61458981106802</c:v>
                </c:pt>
                <c:pt idx="2965">
                  <c:v>-403.51463205307999</c:v>
                </c:pt>
                <c:pt idx="2966">
                  <c:v>-403.41467437712498</c:v>
                </c:pt>
                <c:pt idx="2967">
                  <c:v>-403.31471678328199</c:v>
                </c:pt>
                <c:pt idx="2968">
                  <c:v>-403.21475927163198</c:v>
                </c:pt>
                <c:pt idx="2969">
                  <c:v>-403.11480184225502</c:v>
                </c:pt>
                <c:pt idx="2970">
                  <c:v>-403.01484449523298</c:v>
                </c:pt>
                <c:pt idx="2971">
                  <c:v>-402.914887230646</c:v>
                </c:pt>
                <c:pt idx="2972">
                  <c:v>-402.81493004857401</c:v>
                </c:pt>
                <c:pt idx="2973">
                  <c:v>-402.71497294909801</c:v>
                </c:pt>
                <c:pt idx="2974">
                  <c:v>-402.615015932299</c:v>
                </c:pt>
                <c:pt idx="2975">
                  <c:v>-402.51505899825702</c:v>
                </c:pt>
                <c:pt idx="2976">
                  <c:v>-402.41510214705198</c:v>
                </c:pt>
                <c:pt idx="2977">
                  <c:v>-402.31514537876598</c:v>
                </c:pt>
                <c:pt idx="2978">
                  <c:v>-402.21518869347801</c:v>
                </c:pt>
                <c:pt idx="2979">
                  <c:v>-402.11523209127</c:v>
                </c:pt>
                <c:pt idx="2980">
                  <c:v>-402.01527557222198</c:v>
                </c:pt>
                <c:pt idx="2981">
                  <c:v>-401.91531913641501</c:v>
                </c:pt>
                <c:pt idx="2982">
                  <c:v>-401.815362783929</c:v>
                </c:pt>
                <c:pt idx="2983">
                  <c:v>-401.71540651484497</c:v>
                </c:pt>
                <c:pt idx="2984">
                  <c:v>-401.61545032924403</c:v>
                </c:pt>
                <c:pt idx="2985">
                  <c:v>-401.51549422720598</c:v>
                </c:pt>
                <c:pt idx="2986">
                  <c:v>-401.41553820881097</c:v>
                </c:pt>
                <c:pt idx="2987">
                  <c:v>-401.31558227414098</c:v>
                </c:pt>
                <c:pt idx="2988">
                  <c:v>-401.21562642327598</c:v>
                </c:pt>
                <c:pt idx="2989">
                  <c:v>-401.115670656296</c:v>
                </c:pt>
                <c:pt idx="2990">
                  <c:v>-401.01571497328302</c:v>
                </c:pt>
                <c:pt idx="2991">
                  <c:v>-400.915759374316</c:v>
                </c:pt>
                <c:pt idx="2992">
                  <c:v>-400.815803859477</c:v>
                </c:pt>
                <c:pt idx="2993">
                  <c:v>-400.71584842884602</c:v>
                </c:pt>
                <c:pt idx="2994">
                  <c:v>-400.61589308250302</c:v>
                </c:pt>
                <c:pt idx="2995">
                  <c:v>-400.51593782052998</c:v>
                </c:pt>
                <c:pt idx="2996">
                  <c:v>-400.415982643007</c:v>
                </c:pt>
                <c:pt idx="2997">
                  <c:v>-400.31602755001398</c:v>
                </c:pt>
                <c:pt idx="2998">
                  <c:v>-400.216072541632</c:v>
                </c:pt>
                <c:pt idx="2999">
                  <c:v>-400.11611761794097</c:v>
                </c:pt>
                <c:pt idx="3000">
                  <c:v>-400.01616277902201</c:v>
                </c:pt>
                <c:pt idx="3001">
                  <c:v>-399.91620802495697</c:v>
                </c:pt>
                <c:pt idx="3002">
                  <c:v>-399.81625335582402</c:v>
                </c:pt>
                <c:pt idx="3003">
                  <c:v>-399.71629877170602</c:v>
                </c:pt>
                <c:pt idx="3004">
                  <c:v>-399.616344272682</c:v>
                </c:pt>
                <c:pt idx="3005">
                  <c:v>-399.51638985883301</c:v>
                </c:pt>
                <c:pt idx="3006">
                  <c:v>-399.41643553023999</c:v>
                </c:pt>
                <c:pt idx="3007">
                  <c:v>-399.31648128698401</c:v>
                </c:pt>
                <c:pt idx="3008">
                  <c:v>-399.21652712914403</c:v>
                </c:pt>
                <c:pt idx="3009">
                  <c:v>-399.116573056802</c:v>
                </c:pt>
                <c:pt idx="3010">
                  <c:v>-399.01661907003898</c:v>
                </c:pt>
                <c:pt idx="3011">
                  <c:v>-398.916665168934</c:v>
                </c:pt>
                <c:pt idx="3012">
                  <c:v>-398.81671135356902</c:v>
                </c:pt>
                <c:pt idx="3013">
                  <c:v>-398.71675762402498</c:v>
                </c:pt>
                <c:pt idx="3014">
                  <c:v>-398.61680398038101</c:v>
                </c:pt>
                <c:pt idx="3015">
                  <c:v>-398.51685042271902</c:v>
                </c:pt>
                <c:pt idx="3016">
                  <c:v>-398.41689695112001</c:v>
                </c:pt>
                <c:pt idx="3017">
                  <c:v>-398.316943565663</c:v>
                </c:pt>
                <c:pt idx="3018">
                  <c:v>-398.21699026642898</c:v>
                </c:pt>
                <c:pt idx="3019">
                  <c:v>-398.11703705349998</c:v>
                </c:pt>
                <c:pt idx="3020">
                  <c:v>-398.01708392695599</c:v>
                </c:pt>
                <c:pt idx="3021">
                  <c:v>-397.91713088687698</c:v>
                </c:pt>
                <c:pt idx="3022">
                  <c:v>-397.81717793334502</c:v>
                </c:pt>
                <c:pt idx="3023">
                  <c:v>-397.71722506643903</c:v>
                </c:pt>
                <c:pt idx="3024">
                  <c:v>-397.61727228624102</c:v>
                </c:pt>
                <c:pt idx="3025">
                  <c:v>-397.51731959283001</c:v>
                </c:pt>
                <c:pt idx="3026">
                  <c:v>-397.41736698628802</c:v>
                </c:pt>
                <c:pt idx="3027">
                  <c:v>-397.31741446669599</c:v>
                </c:pt>
                <c:pt idx="3028">
                  <c:v>-397.21746203413301</c:v>
                </c:pt>
                <c:pt idx="3029">
                  <c:v>-397.11750968868103</c:v>
                </c:pt>
                <c:pt idx="3030">
                  <c:v>-397.01755743042003</c:v>
                </c:pt>
                <c:pt idx="3031">
                  <c:v>-396.91760525943101</c:v>
                </c:pt>
                <c:pt idx="3032">
                  <c:v>-396.81765317579402</c:v>
                </c:pt>
                <c:pt idx="3033">
                  <c:v>-396.71770117958999</c:v>
                </c:pt>
                <c:pt idx="3034">
                  <c:v>-396.61774927090102</c:v>
                </c:pt>
                <c:pt idx="3035">
                  <c:v>-396.51779744980502</c:v>
                </c:pt>
                <c:pt idx="3036">
                  <c:v>-396.41784571638499</c:v>
                </c:pt>
                <c:pt idx="3037">
                  <c:v>-396.31789407072</c:v>
                </c:pt>
                <c:pt idx="3038">
                  <c:v>-396.217942512891</c:v>
                </c:pt>
                <c:pt idx="3039">
                  <c:v>-396.11799104298001</c:v>
                </c:pt>
                <c:pt idx="3040">
                  <c:v>-396.01803966106598</c:v>
                </c:pt>
                <c:pt idx="3041">
                  <c:v>-395.91808836722998</c:v>
                </c:pt>
                <c:pt idx="3042">
                  <c:v>-395.81813716155301</c:v>
                </c:pt>
                <c:pt idx="3043">
                  <c:v>-395.71818604411601</c:v>
                </c:pt>
                <c:pt idx="3044">
                  <c:v>-395.61823501499902</c:v>
                </c:pt>
                <c:pt idx="3045">
                  <c:v>-395.51828407428297</c:v>
                </c:pt>
                <c:pt idx="3046">
                  <c:v>-395.41833322204798</c:v>
                </c:pt>
                <c:pt idx="3047">
                  <c:v>-395.31838245837599</c:v>
                </c:pt>
                <c:pt idx="3048">
                  <c:v>-395.21843178334598</c:v>
                </c:pt>
                <c:pt idx="3049">
                  <c:v>-395.11848119704001</c:v>
                </c:pt>
                <c:pt idx="3050">
                  <c:v>-395.01853069953802</c:v>
                </c:pt>
                <c:pt idx="3051">
                  <c:v>-394.918580290921</c:v>
                </c:pt>
                <c:pt idx="3052">
                  <c:v>-394.81862997127001</c:v>
                </c:pt>
                <c:pt idx="3053">
                  <c:v>-394.71867974066402</c:v>
                </c:pt>
                <c:pt idx="3054">
                  <c:v>-394.61872959918497</c:v>
                </c:pt>
                <c:pt idx="3055">
                  <c:v>-394.518779546914</c:v>
                </c:pt>
                <c:pt idx="3056">
                  <c:v>-394.41882958393097</c:v>
                </c:pt>
                <c:pt idx="3057">
                  <c:v>-394.31887971031699</c:v>
                </c:pt>
                <c:pt idx="3058">
                  <c:v>-394.21892992615199</c:v>
                </c:pt>
                <c:pt idx="3059">
                  <c:v>-394.11898023151798</c:v>
                </c:pt>
                <c:pt idx="3060">
                  <c:v>-394.01903062649399</c:v>
                </c:pt>
                <c:pt idx="3061">
                  <c:v>-393.91908111116197</c:v>
                </c:pt>
                <c:pt idx="3062">
                  <c:v>-393.81913168560101</c:v>
                </c:pt>
                <c:pt idx="3063">
                  <c:v>-393.71918234989403</c:v>
                </c:pt>
                <c:pt idx="3064">
                  <c:v>-393.61923310411999</c:v>
                </c:pt>
                <c:pt idx="3065">
                  <c:v>-393.51928394836102</c:v>
                </c:pt>
                <c:pt idx="3066">
                  <c:v>-393.41933488269598</c:v>
                </c:pt>
                <c:pt idx="3067">
                  <c:v>-393.31938590720603</c:v>
                </c:pt>
                <c:pt idx="3068">
                  <c:v>-393.21943702197302</c:v>
                </c:pt>
                <c:pt idx="3069">
                  <c:v>-393.11948822707598</c:v>
                </c:pt>
                <c:pt idx="3070">
                  <c:v>-393.01953952259697</c:v>
                </c:pt>
                <c:pt idx="3071">
                  <c:v>-392.91959090861701</c:v>
                </c:pt>
                <c:pt idx="3072">
                  <c:v>-392.81964238521402</c:v>
                </c:pt>
                <c:pt idx="3073">
                  <c:v>-392.71969395247203</c:v>
                </c:pt>
                <c:pt idx="3074">
                  <c:v>-392.61974561046901</c:v>
                </c:pt>
                <c:pt idx="3075">
                  <c:v>-392.519797359287</c:v>
                </c:pt>
                <c:pt idx="3076">
                  <c:v>-392.41984919900699</c:v>
                </c:pt>
                <c:pt idx="3077">
                  <c:v>-392.31990112970902</c:v>
                </c:pt>
                <c:pt idx="3078">
                  <c:v>-392.21995315147302</c:v>
                </c:pt>
                <c:pt idx="3079">
                  <c:v>-392.12000526438197</c:v>
                </c:pt>
                <c:pt idx="3080">
                  <c:v>-392.02005746851398</c:v>
                </c:pt>
                <c:pt idx="3081">
                  <c:v>-391.92010976395102</c:v>
                </c:pt>
                <c:pt idx="3082">
                  <c:v>-391.820162150773</c:v>
                </c:pt>
                <c:pt idx="3083">
                  <c:v>-391.72021462906201</c:v>
                </c:pt>
                <c:pt idx="3084">
                  <c:v>-391.62026719889701</c:v>
                </c:pt>
                <c:pt idx="3085">
                  <c:v>-391.52031986036002</c:v>
                </c:pt>
                <c:pt idx="3086">
                  <c:v>-391.42037261353101</c:v>
                </c:pt>
                <c:pt idx="3087">
                  <c:v>-391.320425458491</c:v>
                </c:pt>
                <c:pt idx="3088">
                  <c:v>-391.22047839532001</c:v>
                </c:pt>
                <c:pt idx="3089">
                  <c:v>-391.12053142410002</c:v>
                </c:pt>
                <c:pt idx="3090">
                  <c:v>-391.02058454490998</c:v>
                </c:pt>
                <c:pt idx="3091">
                  <c:v>-390.920637757831</c:v>
                </c:pt>
                <c:pt idx="3092">
                  <c:v>-390.820691062945</c:v>
                </c:pt>
                <c:pt idx="3093">
                  <c:v>-390.72074446033201</c:v>
                </c:pt>
                <c:pt idx="3094">
                  <c:v>-390.62079795007202</c:v>
                </c:pt>
                <c:pt idx="3095">
                  <c:v>-390.52085153224601</c:v>
                </c:pt>
                <c:pt idx="3096">
                  <c:v>-390.42090520693603</c:v>
                </c:pt>
                <c:pt idx="3097">
                  <c:v>-390.32095897421999</c:v>
                </c:pt>
                <c:pt idx="3098">
                  <c:v>-390.22101283418101</c:v>
                </c:pt>
                <c:pt idx="3099">
                  <c:v>-390.12106678689901</c:v>
                </c:pt>
                <c:pt idx="3100">
                  <c:v>-390.02112083245498</c:v>
                </c:pt>
                <c:pt idx="3101">
                  <c:v>-389.92117497092897</c:v>
                </c:pt>
                <c:pt idx="3102">
                  <c:v>-389.82122920240198</c:v>
                </c:pt>
                <c:pt idx="3103">
                  <c:v>-389.72128352695398</c:v>
                </c:pt>
                <c:pt idx="3104">
                  <c:v>-389.62133794466803</c:v>
                </c:pt>
                <c:pt idx="3105">
                  <c:v>-389.52139245562199</c:v>
                </c:pt>
                <c:pt idx="3106">
                  <c:v>-389.42144705989801</c:v>
                </c:pt>
                <c:pt idx="3107">
                  <c:v>-389.32150175757698</c:v>
                </c:pt>
                <c:pt idx="3108">
                  <c:v>-389.22155654874001</c:v>
                </c:pt>
                <c:pt idx="3109">
                  <c:v>-389.121611433466</c:v>
                </c:pt>
                <c:pt idx="3110">
                  <c:v>-389.02166641183697</c:v>
                </c:pt>
                <c:pt idx="3111">
                  <c:v>-388.92172148393303</c:v>
                </c:pt>
                <c:pt idx="3112">
                  <c:v>-388.82177664983601</c:v>
                </c:pt>
                <c:pt idx="3113">
                  <c:v>-388.721831909625</c:v>
                </c:pt>
                <c:pt idx="3114">
                  <c:v>-388.62188726338201</c:v>
                </c:pt>
                <c:pt idx="3115">
                  <c:v>-388.52194271118702</c:v>
                </c:pt>
                <c:pt idx="3116">
                  <c:v>-388.42199825312201</c:v>
                </c:pt>
                <c:pt idx="3117">
                  <c:v>-388.32205388926599</c:v>
                </c:pt>
                <c:pt idx="3118">
                  <c:v>-388.22210961970097</c:v>
                </c:pt>
                <c:pt idx="3119">
                  <c:v>-388.12216544450598</c:v>
                </c:pt>
                <c:pt idx="3120">
                  <c:v>-388.022221363764</c:v>
                </c:pt>
                <c:pt idx="3121">
                  <c:v>-387.92227737755502</c:v>
                </c:pt>
                <c:pt idx="3122">
                  <c:v>-387.82233348595901</c:v>
                </c:pt>
                <c:pt idx="3123">
                  <c:v>-387.722389689056</c:v>
                </c:pt>
                <c:pt idx="3124">
                  <c:v>-387.62244598692899</c:v>
                </c:pt>
                <c:pt idx="3125">
                  <c:v>-387.522502379657</c:v>
                </c:pt>
                <c:pt idx="3126">
                  <c:v>-387.42255886732198</c:v>
                </c:pt>
                <c:pt idx="3127">
                  <c:v>-387.32261545000301</c:v>
                </c:pt>
                <c:pt idx="3128">
                  <c:v>-387.222672127782</c:v>
                </c:pt>
                <c:pt idx="3129">
                  <c:v>-387.12272890074001</c:v>
                </c:pt>
                <c:pt idx="3130">
                  <c:v>-387.02278576895702</c:v>
                </c:pt>
                <c:pt idx="3131">
                  <c:v>-386.922842732513</c:v>
                </c:pt>
                <c:pt idx="3132">
                  <c:v>-386.82289979148999</c:v>
                </c:pt>
                <c:pt idx="3133">
                  <c:v>-386.72295694596801</c:v>
                </c:pt>
                <c:pt idx="3134">
                  <c:v>-386.62301419602898</c:v>
                </c:pt>
                <c:pt idx="3135">
                  <c:v>-386.52307154175202</c:v>
                </c:pt>
                <c:pt idx="3136">
                  <c:v>-386.42312898321802</c:v>
                </c:pt>
                <c:pt idx="3137">
                  <c:v>-386.32318652050901</c:v>
                </c:pt>
                <c:pt idx="3138">
                  <c:v>-386.22324415370502</c:v>
                </c:pt>
                <c:pt idx="3139">
                  <c:v>-386.12330188288701</c:v>
                </c:pt>
                <c:pt idx="3140">
                  <c:v>-386.02335970813499</c:v>
                </c:pt>
                <c:pt idx="3141">
                  <c:v>-385.92341762952998</c:v>
                </c:pt>
                <c:pt idx="3142">
                  <c:v>-385.82347564715297</c:v>
                </c:pt>
                <c:pt idx="3143">
                  <c:v>-385.72353376108498</c:v>
                </c:pt>
                <c:pt idx="3144">
                  <c:v>-385.62359197140597</c:v>
                </c:pt>
                <c:pt idx="3145">
                  <c:v>-385.52365027819798</c:v>
                </c:pt>
                <c:pt idx="3146">
                  <c:v>-385.42370868154001</c:v>
                </c:pt>
                <c:pt idx="3147">
                  <c:v>-385.32376718151397</c:v>
                </c:pt>
                <c:pt idx="3148">
                  <c:v>-385.22382577820002</c:v>
                </c:pt>
                <c:pt idx="3149">
                  <c:v>-385.12388447167899</c:v>
                </c:pt>
                <c:pt idx="3150">
                  <c:v>-385.02394326203301</c:v>
                </c:pt>
                <c:pt idx="3151">
                  <c:v>-384.92400214934003</c:v>
                </c:pt>
                <c:pt idx="3152">
                  <c:v>-384.82406113368398</c:v>
                </c:pt>
                <c:pt idx="3153">
                  <c:v>-384.72412021514299</c:v>
                </c:pt>
                <c:pt idx="3154">
                  <c:v>-384.62417939379901</c:v>
                </c:pt>
                <c:pt idx="3155">
                  <c:v>-384.52423866973197</c:v>
                </c:pt>
                <c:pt idx="3156">
                  <c:v>-384.42429804302401</c:v>
                </c:pt>
                <c:pt idx="3157">
                  <c:v>-384.32435751375499</c:v>
                </c:pt>
                <c:pt idx="3158">
                  <c:v>-384.22441708200603</c:v>
                </c:pt>
                <c:pt idx="3159">
                  <c:v>-384.12447674785801</c:v>
                </c:pt>
                <c:pt idx="3160">
                  <c:v>-384.02453651139001</c:v>
                </c:pt>
                <c:pt idx="3161">
                  <c:v>-383.92459637268502</c:v>
                </c:pt>
                <c:pt idx="3162">
                  <c:v>-383.82465633182301</c:v>
                </c:pt>
                <c:pt idx="3163">
                  <c:v>-383.72471638888402</c:v>
                </c:pt>
                <c:pt idx="3164">
                  <c:v>-383.62477654395002</c:v>
                </c:pt>
                <c:pt idx="3165">
                  <c:v>-383.52483679710002</c:v>
                </c:pt>
                <c:pt idx="3166">
                  <c:v>-383.42489714841702</c:v>
                </c:pt>
                <c:pt idx="3167">
                  <c:v>-383.32495759798002</c:v>
                </c:pt>
                <c:pt idx="3168">
                  <c:v>-383.22501814587099</c:v>
                </c:pt>
                <c:pt idx="3169">
                  <c:v>-383.12507879216997</c:v>
                </c:pt>
                <c:pt idx="3170">
                  <c:v>-383.02513953695802</c:v>
                </c:pt>
                <c:pt idx="3171">
                  <c:v>-382.925200380315</c:v>
                </c:pt>
                <c:pt idx="3172">
                  <c:v>-382.825261322323</c:v>
                </c:pt>
                <c:pt idx="3173">
                  <c:v>-382.72532236306199</c:v>
                </c:pt>
                <c:pt idx="3174">
                  <c:v>-382.62538350261298</c:v>
                </c:pt>
                <c:pt idx="3175">
                  <c:v>-382.52544474105702</c:v>
                </c:pt>
                <c:pt idx="3176">
                  <c:v>-382.42550607847397</c:v>
                </c:pt>
                <c:pt idx="3177">
                  <c:v>-382.32556751494502</c:v>
                </c:pt>
                <c:pt idx="3178">
                  <c:v>-382.22562905055099</c:v>
                </c:pt>
                <c:pt idx="3179">
                  <c:v>-382.125690685373</c:v>
                </c:pt>
                <c:pt idx="3180">
                  <c:v>-382.02575241949103</c:v>
                </c:pt>
                <c:pt idx="3181">
                  <c:v>-381.92581425298698</c:v>
                </c:pt>
                <c:pt idx="3182">
                  <c:v>-381.82587618594101</c:v>
                </c:pt>
                <c:pt idx="3183">
                  <c:v>-381.72593821843299</c:v>
                </c:pt>
                <c:pt idx="3184">
                  <c:v>-381.62600035054402</c:v>
                </c:pt>
                <c:pt idx="3185">
                  <c:v>-381.52606258235602</c:v>
                </c:pt>
                <c:pt idx="3186">
                  <c:v>-381.426124913948</c:v>
                </c:pt>
                <c:pt idx="3187">
                  <c:v>-381.32618734540199</c:v>
                </c:pt>
                <c:pt idx="3188">
                  <c:v>-381.22624987679899</c:v>
                </c:pt>
                <c:pt idx="3189">
                  <c:v>-381.12631250821801</c:v>
                </c:pt>
                <c:pt idx="3190">
                  <c:v>-381.02637523974101</c:v>
                </c:pt>
                <c:pt idx="3191">
                  <c:v>-380.92643807144901</c:v>
                </c:pt>
                <c:pt idx="3192">
                  <c:v>-380.82650100342198</c:v>
                </c:pt>
                <c:pt idx="3193">
                  <c:v>-380.72656403574001</c:v>
                </c:pt>
                <c:pt idx="3194">
                  <c:v>-380.62662716848598</c:v>
                </c:pt>
                <c:pt idx="3195">
                  <c:v>-380.52669040173902</c:v>
                </c:pt>
                <c:pt idx="3196">
                  <c:v>-380.42675373558097</c:v>
                </c:pt>
                <c:pt idx="3197">
                  <c:v>-380.32681717009098</c:v>
                </c:pt>
                <c:pt idx="3198">
                  <c:v>-380.22688070535202</c:v>
                </c:pt>
                <c:pt idx="3199">
                  <c:v>-380.12694434144203</c:v>
                </c:pt>
                <c:pt idx="3200">
                  <c:v>-380.02700807844502</c:v>
                </c:pt>
                <c:pt idx="3201">
                  <c:v>-379.92707191643899</c:v>
                </c:pt>
                <c:pt idx="3202">
                  <c:v>-379.82713585550601</c:v>
                </c:pt>
                <c:pt idx="3203">
                  <c:v>-379.72719989572602</c:v>
                </c:pt>
                <c:pt idx="3204">
                  <c:v>-379.62726403718102</c:v>
                </c:pt>
                <c:pt idx="3205">
                  <c:v>-379.52732827995197</c:v>
                </c:pt>
                <c:pt idx="3206">
                  <c:v>-379.427392624118</c:v>
                </c:pt>
                <c:pt idx="3207">
                  <c:v>-379.32745706975999</c:v>
                </c:pt>
                <c:pt idx="3208">
                  <c:v>-379.22752161696098</c:v>
                </c:pt>
                <c:pt idx="3209">
                  <c:v>-379.12758626579898</c:v>
                </c:pt>
                <c:pt idx="3210">
                  <c:v>-379.02765101635703</c:v>
                </c:pt>
                <c:pt idx="3211">
                  <c:v>-378.92771586871402</c:v>
                </c:pt>
                <c:pt idx="3212">
                  <c:v>-378.82778082295198</c:v>
                </c:pt>
                <c:pt idx="3213">
                  <c:v>-378.727845879151</c:v>
                </c:pt>
                <c:pt idx="3214">
                  <c:v>-378.62791103739198</c:v>
                </c:pt>
                <c:pt idx="3215">
                  <c:v>-378.52797629775603</c:v>
                </c:pt>
                <c:pt idx="3216">
                  <c:v>-378.42804166032403</c:v>
                </c:pt>
                <c:pt idx="3217">
                  <c:v>-378.32810712517602</c:v>
                </c:pt>
                <c:pt idx="3218">
                  <c:v>-378.22817269239403</c:v>
                </c:pt>
                <c:pt idx="3219">
                  <c:v>-378.128238362057</c:v>
                </c:pt>
                <c:pt idx="3220">
                  <c:v>-378.02830413424698</c:v>
                </c:pt>
                <c:pt idx="3221">
                  <c:v>-377.92837000904399</c:v>
                </c:pt>
                <c:pt idx="3222">
                  <c:v>-377.82843598653</c:v>
                </c:pt>
                <c:pt idx="3223">
                  <c:v>-377.72850206678498</c:v>
                </c:pt>
                <c:pt idx="3224">
                  <c:v>-377.62856824988899</c:v>
                </c:pt>
                <c:pt idx="3225">
                  <c:v>-377.52863453592403</c:v>
                </c:pt>
                <c:pt idx="3226">
                  <c:v>-377.428700924971</c:v>
                </c:pt>
                <c:pt idx="3227">
                  <c:v>-377.32876741710902</c:v>
                </c:pt>
                <c:pt idx="3228">
                  <c:v>-377.22883401242001</c:v>
                </c:pt>
                <c:pt idx="3229">
                  <c:v>-377.12890071098502</c:v>
                </c:pt>
                <c:pt idx="3230">
                  <c:v>-377.02896751288398</c:v>
                </c:pt>
                <c:pt idx="3231">
                  <c:v>-376.92903441819902</c:v>
                </c:pt>
                <c:pt idx="3232">
                  <c:v>-376.82910142700899</c:v>
                </c:pt>
                <c:pt idx="3233">
                  <c:v>-376.72916853939603</c:v>
                </c:pt>
                <c:pt idx="3234">
                  <c:v>-376.62923575543999</c:v>
                </c:pt>
                <c:pt idx="3235">
                  <c:v>-376.52930307522303</c:v>
                </c:pt>
                <c:pt idx="3236">
                  <c:v>-376.42937049882403</c:v>
                </c:pt>
                <c:pt idx="3237">
                  <c:v>-376.32943802632599</c:v>
                </c:pt>
                <c:pt idx="3238">
                  <c:v>-376.22950565780701</c:v>
                </c:pt>
                <c:pt idx="3239">
                  <c:v>-376.129573393351</c:v>
                </c:pt>
                <c:pt idx="3240">
                  <c:v>-376.02964123303599</c:v>
                </c:pt>
                <c:pt idx="3241">
                  <c:v>-375.92970917694402</c:v>
                </c:pt>
                <c:pt idx="3242">
                  <c:v>-375.829777225155</c:v>
                </c:pt>
                <c:pt idx="3243">
                  <c:v>-375.72984537775102</c:v>
                </c:pt>
                <c:pt idx="3244">
                  <c:v>-375.629913634812</c:v>
                </c:pt>
                <c:pt idx="3245">
                  <c:v>-375.529981996419</c:v>
                </c:pt>
                <c:pt idx="3246">
                  <c:v>-375.43005046265301</c:v>
                </c:pt>
                <c:pt idx="3247">
                  <c:v>-375.33011903359397</c:v>
                </c:pt>
                <c:pt idx="3248">
                  <c:v>-375.23018770932401</c:v>
                </c:pt>
                <c:pt idx="3249">
                  <c:v>-375.13025648992198</c:v>
                </c:pt>
                <c:pt idx="3250">
                  <c:v>-375.03032537547102</c:v>
                </c:pt>
                <c:pt idx="3251">
                  <c:v>-374.93039436605</c:v>
                </c:pt>
                <c:pt idx="3252">
                  <c:v>-374.83046346174001</c:v>
                </c:pt>
                <c:pt idx="3253">
                  <c:v>-374.73053266262298</c:v>
                </c:pt>
                <c:pt idx="3254">
                  <c:v>-374.63060196877802</c:v>
                </c:pt>
                <c:pt idx="3255">
                  <c:v>-374.53067138028803</c:v>
                </c:pt>
                <c:pt idx="3256">
                  <c:v>-374.430740897232</c:v>
                </c:pt>
                <c:pt idx="3257">
                  <c:v>-374.330810519691</c:v>
                </c:pt>
                <c:pt idx="3258">
                  <c:v>-374.230880247747</c:v>
                </c:pt>
                <c:pt idx="3259">
                  <c:v>-374.13095008148002</c:v>
                </c:pt>
                <c:pt idx="3260">
                  <c:v>-374.03102002097</c:v>
                </c:pt>
                <c:pt idx="3261">
                  <c:v>-373.93109006629999</c:v>
                </c:pt>
                <c:pt idx="3262">
                  <c:v>-373.83116021754802</c:v>
                </c:pt>
                <c:pt idx="3263">
                  <c:v>-373.73123047479697</c:v>
                </c:pt>
                <c:pt idx="3264">
                  <c:v>-373.631300838127</c:v>
                </c:pt>
                <c:pt idx="3265">
                  <c:v>-373.531371307619</c:v>
                </c:pt>
                <c:pt idx="3266">
                  <c:v>-373.43144188335401</c:v>
                </c:pt>
                <c:pt idx="3267">
                  <c:v>-373.33151256541203</c:v>
                </c:pt>
                <c:pt idx="3268">
                  <c:v>-373.23158335387399</c:v>
                </c:pt>
                <c:pt idx="3269">
                  <c:v>-373.13165424882101</c:v>
                </c:pt>
                <c:pt idx="3270">
                  <c:v>-373.031725250335</c:v>
                </c:pt>
                <c:pt idx="3271">
                  <c:v>-372.93179635849498</c:v>
                </c:pt>
                <c:pt idx="3272">
                  <c:v>-372.831867573382</c:v>
                </c:pt>
                <c:pt idx="3273">
                  <c:v>-372.73193889507797</c:v>
                </c:pt>
                <c:pt idx="3274">
                  <c:v>-372.632010323663</c:v>
                </c:pt>
                <c:pt idx="3275">
                  <c:v>-372.53208185921699</c:v>
                </c:pt>
                <c:pt idx="3276">
                  <c:v>-372.432153501823</c:v>
                </c:pt>
                <c:pt idx="3277">
                  <c:v>-372.33222525155998</c:v>
                </c:pt>
                <c:pt idx="3278">
                  <c:v>-372.23229710850899</c:v>
                </c:pt>
                <c:pt idx="3279">
                  <c:v>-372.13236907275098</c:v>
                </c:pt>
                <c:pt idx="3280">
                  <c:v>-372.03244114436802</c:v>
                </c:pt>
                <c:pt idx="3281">
                  <c:v>-371.93251332343903</c:v>
                </c:pt>
                <c:pt idx="3282">
                  <c:v>-371.83258561004499</c:v>
                </c:pt>
                <c:pt idx="3283">
                  <c:v>-371.73265800426799</c:v>
                </c:pt>
                <c:pt idx="3284">
                  <c:v>-371.63273050618801</c:v>
                </c:pt>
                <c:pt idx="3285">
                  <c:v>-371.53280311588497</c:v>
                </c:pt>
                <c:pt idx="3286">
                  <c:v>-371.43287583344198</c:v>
                </c:pt>
                <c:pt idx="3287">
                  <c:v>-371.33294865893799</c:v>
                </c:pt>
                <c:pt idx="3288">
                  <c:v>-371.23302159245497</c:v>
                </c:pt>
                <c:pt idx="3289">
                  <c:v>-371.13309463407199</c:v>
                </c:pt>
                <c:pt idx="3290">
                  <c:v>-371.03316778387199</c:v>
                </c:pt>
                <c:pt idx="3291">
                  <c:v>-370.93324104193499</c:v>
                </c:pt>
                <c:pt idx="3292">
                  <c:v>-370.83331440834098</c:v>
                </c:pt>
                <c:pt idx="3293">
                  <c:v>-370.73338788317199</c:v>
                </c:pt>
                <c:pt idx="3294">
                  <c:v>-370.63346146650798</c:v>
                </c:pt>
                <c:pt idx="3295">
                  <c:v>-370.53353515843003</c:v>
                </c:pt>
                <c:pt idx="3296">
                  <c:v>-370.43360895901998</c:v>
                </c:pt>
                <c:pt idx="3297">
                  <c:v>-370.33368286835702</c:v>
                </c:pt>
                <c:pt idx="3298">
                  <c:v>-370.233756886523</c:v>
                </c:pt>
                <c:pt idx="3299">
                  <c:v>-370.13383101359801</c:v>
                </c:pt>
                <c:pt idx="3300">
                  <c:v>-370.03390524966397</c:v>
                </c:pt>
                <c:pt idx="3301">
                  <c:v>-369.93397959480097</c:v>
                </c:pt>
                <c:pt idx="3302">
                  <c:v>-369.83405404909001</c:v>
                </c:pt>
                <c:pt idx="3303">
                  <c:v>-369.73412861261102</c:v>
                </c:pt>
                <c:pt idx="3304">
                  <c:v>-369.63420328544697</c:v>
                </c:pt>
                <c:pt idx="3305">
                  <c:v>-369.53427806767598</c:v>
                </c:pt>
                <c:pt idx="3306">
                  <c:v>-369.43435295938099</c:v>
                </c:pt>
                <c:pt idx="3307">
                  <c:v>-369.33442796064298</c:v>
                </c:pt>
                <c:pt idx="3308">
                  <c:v>-369.23450307154098</c:v>
                </c:pt>
                <c:pt idx="3309">
                  <c:v>-369.13457829215599</c:v>
                </c:pt>
                <c:pt idx="3310">
                  <c:v>-369.034653622571</c:v>
                </c:pt>
                <c:pt idx="3311">
                  <c:v>-368.93472906286502</c:v>
                </c:pt>
                <c:pt idx="3312">
                  <c:v>-368.83480461311802</c:v>
                </c:pt>
                <c:pt idx="3313">
                  <c:v>-368.73488027341301</c:v>
                </c:pt>
                <c:pt idx="3314">
                  <c:v>-368.63495604383002</c:v>
                </c:pt>
                <c:pt idx="3315">
                  <c:v>-368.53503192444902</c:v>
                </c:pt>
                <c:pt idx="3316">
                  <c:v>-368.43510791535198</c:v>
                </c:pt>
                <c:pt idx="3317">
                  <c:v>-368.335184016619</c:v>
                </c:pt>
                <c:pt idx="3318">
                  <c:v>-368.23526022833101</c:v>
                </c:pt>
                <c:pt idx="3319">
                  <c:v>-368.13533655056898</c:v>
                </c:pt>
                <c:pt idx="3320">
                  <c:v>-368.03541298341298</c:v>
                </c:pt>
                <c:pt idx="3321">
                  <c:v>-367.93548952694499</c:v>
                </c:pt>
                <c:pt idx="3322">
                  <c:v>-367.83556618124499</c:v>
                </c:pt>
                <c:pt idx="3323">
                  <c:v>-367.73564294639499</c:v>
                </c:pt>
                <c:pt idx="3324">
                  <c:v>-367.63571982247402</c:v>
                </c:pt>
                <c:pt idx="3325">
                  <c:v>-367.53579680956398</c:v>
                </c:pt>
                <c:pt idx="3326">
                  <c:v>-367.43587390774502</c:v>
                </c:pt>
                <c:pt idx="3327">
                  <c:v>-367.335951117099</c:v>
                </c:pt>
                <c:pt idx="3328">
                  <c:v>-367.23602843770601</c:v>
                </c:pt>
                <c:pt idx="3329">
                  <c:v>-367.136105869647</c:v>
                </c:pt>
                <c:pt idx="3330">
                  <c:v>-367.03618341300302</c:v>
                </c:pt>
                <c:pt idx="3331">
                  <c:v>-366.93626106785501</c:v>
                </c:pt>
                <c:pt idx="3332">
                  <c:v>-366.83633883428303</c:v>
                </c:pt>
                <c:pt idx="3333">
                  <c:v>-366.73641671236902</c:v>
                </c:pt>
                <c:pt idx="3334">
                  <c:v>-366.63649470219298</c:v>
                </c:pt>
                <c:pt idx="3335">
                  <c:v>-366.53657280383698</c:v>
                </c:pt>
                <c:pt idx="3336">
                  <c:v>-366.43665101737997</c:v>
                </c:pt>
                <c:pt idx="3337">
                  <c:v>-366.33672934290502</c:v>
                </c:pt>
                <c:pt idx="3338">
                  <c:v>-366.23680778049101</c:v>
                </c:pt>
                <c:pt idx="3339">
                  <c:v>-366.13688633022002</c:v>
                </c:pt>
                <c:pt idx="3340">
                  <c:v>-366.03696499217199</c:v>
                </c:pt>
                <c:pt idx="3341">
                  <c:v>-365.93704376642899</c:v>
                </c:pt>
                <c:pt idx="3342">
                  <c:v>-365.83712265307099</c:v>
                </c:pt>
                <c:pt idx="3343">
                  <c:v>-365.73720165217998</c:v>
                </c:pt>
                <c:pt idx="3344">
                  <c:v>-365.63728076383501</c:v>
                </c:pt>
                <c:pt idx="3345">
                  <c:v>-365.537359988118</c:v>
                </c:pt>
                <c:pt idx="3346">
                  <c:v>-365.43743932511001</c:v>
                </c:pt>
                <c:pt idx="3347">
                  <c:v>-365.33751877489198</c:v>
                </c:pt>
                <c:pt idx="3348">
                  <c:v>-365.23759833754502</c:v>
                </c:pt>
                <c:pt idx="3349">
                  <c:v>-365.13767801314799</c:v>
                </c:pt>
                <c:pt idx="3350">
                  <c:v>-365.03775780178398</c:v>
                </c:pt>
                <c:pt idx="3351">
                  <c:v>-364.937837703534</c:v>
                </c:pt>
                <c:pt idx="3352">
                  <c:v>-364.83791771847802</c:v>
                </c:pt>
                <c:pt idx="3353">
                  <c:v>-364.73799784669598</c:v>
                </c:pt>
                <c:pt idx="3354">
                  <c:v>-364.63807808827102</c:v>
                </c:pt>
                <c:pt idx="3355">
                  <c:v>-364.53815844328199</c:v>
                </c:pt>
                <c:pt idx="3356">
                  <c:v>-364.43823891181103</c:v>
                </c:pt>
                <c:pt idx="3357">
                  <c:v>-364.338319493938</c:v>
                </c:pt>
                <c:pt idx="3358">
                  <c:v>-364.23840018974403</c:v>
                </c:pt>
                <c:pt idx="3359">
                  <c:v>-364.13848099931101</c:v>
                </c:pt>
                <c:pt idx="3360">
                  <c:v>-364.03856192271797</c:v>
                </c:pt>
                <c:pt idx="3361">
                  <c:v>-363.93864296004801</c:v>
                </c:pt>
                <c:pt idx="3362">
                  <c:v>-363.83872411137997</c:v>
                </c:pt>
                <c:pt idx="3363">
                  <c:v>-363.73880537679599</c:v>
                </c:pt>
                <c:pt idx="3364">
                  <c:v>-363.63888675637702</c:v>
                </c:pt>
                <c:pt idx="3365">
                  <c:v>-363.53896825020303</c:v>
                </c:pt>
                <c:pt idx="3366">
                  <c:v>-363.43904985835502</c:v>
                </c:pt>
                <c:pt idx="3367">
                  <c:v>-363.339131580914</c:v>
                </c:pt>
                <c:pt idx="3368">
                  <c:v>-363.23921341796103</c:v>
                </c:pt>
                <c:pt idx="3369">
                  <c:v>-363.13929536957801</c:v>
                </c:pt>
                <c:pt idx="3370">
                  <c:v>-363.03937743584299</c:v>
                </c:pt>
                <c:pt idx="3371">
                  <c:v>-362.93945961684</c:v>
                </c:pt>
                <c:pt idx="3372">
                  <c:v>-362.83954191264797</c:v>
                </c:pt>
                <c:pt idx="3373">
                  <c:v>-362.73962432334798</c:v>
                </c:pt>
                <c:pt idx="3374">
                  <c:v>-362.63970684902199</c:v>
                </c:pt>
                <c:pt idx="3375">
                  <c:v>-362.53978948974998</c:v>
                </c:pt>
                <c:pt idx="3376">
                  <c:v>-362.43987224561198</c:v>
                </c:pt>
                <c:pt idx="3377">
                  <c:v>-362.33995511669099</c:v>
                </c:pt>
                <c:pt idx="3378">
                  <c:v>-362.24003810306601</c:v>
                </c:pt>
                <c:pt idx="3379">
                  <c:v>-362.14012120481902</c:v>
                </c:pt>
                <c:pt idx="3380">
                  <c:v>-362.04020442203</c:v>
                </c:pt>
                <c:pt idx="3381">
                  <c:v>-361.94028775478</c:v>
                </c:pt>
                <c:pt idx="3382">
                  <c:v>-361.84037120315099</c:v>
                </c:pt>
                <c:pt idx="3383">
                  <c:v>-361.74045476722301</c:v>
                </c:pt>
                <c:pt idx="3384">
                  <c:v>-361.64053844707598</c:v>
                </c:pt>
                <c:pt idx="3385">
                  <c:v>-361.54062224279198</c:v>
                </c:pt>
                <c:pt idx="3386">
                  <c:v>-361.44070615445202</c:v>
                </c:pt>
                <c:pt idx="3387">
                  <c:v>-361.340790182136</c:v>
                </c:pt>
                <c:pt idx="3388">
                  <c:v>-361.24087432592501</c:v>
                </c:pt>
                <c:pt idx="3389">
                  <c:v>-361.14095858590099</c:v>
                </c:pt>
                <c:pt idx="3390">
                  <c:v>-361.04104296214302</c:v>
                </c:pt>
                <c:pt idx="3391">
                  <c:v>-360.94112745473302</c:v>
                </c:pt>
                <c:pt idx="3392">
                  <c:v>-360.84121206375198</c:v>
                </c:pt>
                <c:pt idx="3393">
                  <c:v>-360.74129678928</c:v>
                </c:pt>
                <c:pt idx="3394">
                  <c:v>-360.64138163139899</c:v>
                </c:pt>
                <c:pt idx="3395">
                  <c:v>-360.54146659018897</c:v>
                </c:pt>
                <c:pt idx="3396">
                  <c:v>-360.44155166573103</c:v>
                </c:pt>
                <c:pt idx="3397">
                  <c:v>-360.34163685810603</c:v>
                </c:pt>
                <c:pt idx="3398">
                  <c:v>-360.24172216739498</c:v>
                </c:pt>
                <c:pt idx="3399">
                  <c:v>-360.14180759367798</c:v>
                </c:pt>
                <c:pt idx="3400">
                  <c:v>-360.04189313703699</c:v>
                </c:pt>
                <c:pt idx="3401">
                  <c:v>-359.94197879755302</c:v>
                </c:pt>
                <c:pt idx="3402">
                  <c:v>-359.84206457530598</c:v>
                </c:pt>
                <c:pt idx="3403">
                  <c:v>-359.742150470377</c:v>
                </c:pt>
                <c:pt idx="3404">
                  <c:v>-359.64223648284701</c:v>
                </c:pt>
                <c:pt idx="3405">
                  <c:v>-359.54232261279702</c:v>
                </c:pt>
                <c:pt idx="3406">
                  <c:v>-359.44240886030798</c:v>
                </c:pt>
                <c:pt idx="3407">
                  <c:v>-359.34249522546003</c:v>
                </c:pt>
                <c:pt idx="3408">
                  <c:v>-359.24258170833502</c:v>
                </c:pt>
                <c:pt idx="3409">
                  <c:v>-359.14266830901403</c:v>
                </c:pt>
                <c:pt idx="3410">
                  <c:v>-359.04275502757702</c:v>
                </c:pt>
                <c:pt idx="3411">
                  <c:v>-358.94284186410499</c:v>
                </c:pt>
                <c:pt idx="3412">
                  <c:v>-358.84292881867901</c:v>
                </c:pt>
                <c:pt idx="3413">
                  <c:v>-358.74301589138003</c:v>
                </c:pt>
                <c:pt idx="3414">
                  <c:v>-358.64310308228897</c:v>
                </c:pt>
                <c:pt idx="3415">
                  <c:v>-358.54319039148697</c:v>
                </c:pt>
                <c:pt idx="3416">
                  <c:v>-358.443277819054</c:v>
                </c:pt>
                <c:pt idx="3417">
                  <c:v>-358.34336536507197</c:v>
                </c:pt>
                <c:pt idx="3418">
                  <c:v>-358.243453029622</c:v>
                </c:pt>
                <c:pt idx="3419">
                  <c:v>-358.14354081278401</c:v>
                </c:pt>
                <c:pt idx="3420">
                  <c:v>-358.043628714639</c:v>
                </c:pt>
                <c:pt idx="3421">
                  <c:v>-357.94371673526803</c:v>
                </c:pt>
                <c:pt idx="3422">
                  <c:v>-357.843804874753</c:v>
                </c:pt>
                <c:pt idx="3423">
                  <c:v>-357.743893133173</c:v>
                </c:pt>
                <c:pt idx="3424">
                  <c:v>-357.64398151060999</c:v>
                </c:pt>
                <c:pt idx="3425">
                  <c:v>-357.54407000714502</c:v>
                </c:pt>
                <c:pt idx="3426">
                  <c:v>-357.44415862285899</c:v>
                </c:pt>
                <c:pt idx="3427">
                  <c:v>-357.34424735783199</c:v>
                </c:pt>
                <c:pt idx="3428">
                  <c:v>-357.24433621214501</c:v>
                </c:pt>
                <c:pt idx="3429">
                  <c:v>-357.14442518587998</c:v>
                </c:pt>
                <c:pt idx="3430">
                  <c:v>-357.04451427911698</c:v>
                </c:pt>
                <c:pt idx="3431">
                  <c:v>-356.94460349193798</c:v>
                </c:pt>
                <c:pt idx="3432">
                  <c:v>-356.844692824422</c:v>
                </c:pt>
                <c:pt idx="3433">
                  <c:v>-356.74478227665099</c:v>
                </c:pt>
                <c:pt idx="3434">
                  <c:v>-356.64487184870598</c:v>
                </c:pt>
                <c:pt idx="3435">
                  <c:v>-356.544961540668</c:v>
                </c:pt>
                <c:pt idx="3436">
                  <c:v>-356.44505135261801</c:v>
                </c:pt>
                <c:pt idx="3437">
                  <c:v>-356.34514128463599</c:v>
                </c:pt>
                <c:pt idx="3438">
                  <c:v>-356.24523133680401</c:v>
                </c:pt>
                <c:pt idx="3439">
                  <c:v>-356.14532150920201</c:v>
                </c:pt>
                <c:pt idx="3440">
                  <c:v>-356.04541180191097</c:v>
                </c:pt>
                <c:pt idx="3441">
                  <c:v>-355.94550221501203</c:v>
                </c:pt>
                <c:pt idx="3442">
                  <c:v>-355.84559274858702</c:v>
                </c:pt>
                <c:pt idx="3443">
                  <c:v>-355.74568340271497</c:v>
                </c:pt>
                <c:pt idx="3444">
                  <c:v>-355.64577417747802</c:v>
                </c:pt>
                <c:pt idx="3445">
                  <c:v>-355.54586507295699</c:v>
                </c:pt>
                <c:pt idx="3446">
                  <c:v>-355.44595608923299</c:v>
                </c:pt>
                <c:pt idx="3447">
                  <c:v>-355.34604722638602</c:v>
                </c:pt>
                <c:pt idx="3448">
                  <c:v>-355.24613848449798</c:v>
                </c:pt>
                <c:pt idx="3449">
                  <c:v>-355.14622986364998</c:v>
                </c:pt>
                <c:pt idx="3450">
                  <c:v>-355.04632136392098</c:v>
                </c:pt>
                <c:pt idx="3451">
                  <c:v>-354.946412985395</c:v>
                </c:pt>
                <c:pt idx="3452">
                  <c:v>-354.84650472815002</c:v>
                </c:pt>
                <c:pt idx="3453">
                  <c:v>-354.74659659226802</c:v>
                </c:pt>
                <c:pt idx="3454">
                  <c:v>-354.64668857783101</c:v>
                </c:pt>
                <c:pt idx="3455">
                  <c:v>-354.54678068491802</c:v>
                </c:pt>
                <c:pt idx="3456">
                  <c:v>-354.44687291361203</c:v>
                </c:pt>
                <c:pt idx="3457">
                  <c:v>-354.34696526399199</c:v>
                </c:pt>
                <c:pt idx="3458">
                  <c:v>-354.24705773613999</c:v>
                </c:pt>
                <c:pt idx="3459">
                  <c:v>-354.14715033013698</c:v>
                </c:pt>
                <c:pt idx="3460">
                  <c:v>-354.04724304606401</c:v>
                </c:pt>
                <c:pt idx="3461">
                  <c:v>-353.94733588400101</c:v>
                </c:pt>
                <c:pt idx="3462">
                  <c:v>-353.84742884402903</c:v>
                </c:pt>
                <c:pt idx="3463">
                  <c:v>-353.74752192622998</c:v>
                </c:pt>
                <c:pt idx="3464">
                  <c:v>-353.64761513068402</c:v>
                </c:pt>
                <c:pt idx="3465">
                  <c:v>-353.54770845747299</c:v>
                </c:pt>
                <c:pt idx="3466">
                  <c:v>-353.44780190667598</c:v>
                </c:pt>
                <c:pt idx="3467">
                  <c:v>-353.34789547837602</c:v>
                </c:pt>
                <c:pt idx="3468">
                  <c:v>-353.24798917265298</c:v>
                </c:pt>
                <c:pt idx="3469">
                  <c:v>-353.14808298958798</c:v>
                </c:pt>
                <c:pt idx="3470">
                  <c:v>-353.04817692926201</c:v>
                </c:pt>
                <c:pt idx="3471">
                  <c:v>-352.94827099175598</c:v>
                </c:pt>
                <c:pt idx="3472">
                  <c:v>-352.84836517715001</c:v>
                </c:pt>
                <c:pt idx="3473">
                  <c:v>-352.74845948552598</c:v>
                </c:pt>
                <c:pt idx="3474">
                  <c:v>-352.648553916965</c:v>
                </c:pt>
                <c:pt idx="3475">
                  <c:v>-352.54864847154801</c:v>
                </c:pt>
                <c:pt idx="3476">
                  <c:v>-352.44874314935498</c:v>
                </c:pt>
                <c:pt idx="3477">
                  <c:v>-352.34883795046699</c:v>
                </c:pt>
                <c:pt idx="3478">
                  <c:v>-352.24893287496599</c:v>
                </c:pt>
                <c:pt idx="3479">
                  <c:v>-352.14902792293202</c:v>
                </c:pt>
                <c:pt idx="3480">
                  <c:v>-352.04912309444597</c:v>
                </c:pt>
                <c:pt idx="3481">
                  <c:v>-351.94921838958999</c:v>
                </c:pt>
                <c:pt idx="3482">
                  <c:v>-351.84931380844301</c:v>
                </c:pt>
                <c:pt idx="3483">
                  <c:v>-351.74940935108799</c:v>
                </c:pt>
                <c:pt idx="3484">
                  <c:v>-351.64950501760399</c:v>
                </c:pt>
                <c:pt idx="3485">
                  <c:v>-351.54960080807302</c:v>
                </c:pt>
                <c:pt idx="3486">
                  <c:v>-351.44969672257599</c:v>
                </c:pt>
                <c:pt idx="3487">
                  <c:v>-351.34979276119401</c:v>
                </c:pt>
                <c:pt idx="3488">
                  <c:v>-351.249888924007</c:v>
                </c:pt>
                <c:pt idx="3489">
                  <c:v>-351.14998521109601</c:v>
                </c:pt>
                <c:pt idx="3490">
                  <c:v>-351.05008162254302</c:v>
                </c:pt>
                <c:pt idx="3491">
                  <c:v>-350.950178158428</c:v>
                </c:pt>
                <c:pt idx="3492">
                  <c:v>-350.85027481883202</c:v>
                </c:pt>
                <c:pt idx="3493">
                  <c:v>-350.75037160383602</c:v>
                </c:pt>
                <c:pt idx="3494">
                  <c:v>-350.65046851352099</c:v>
                </c:pt>
                <c:pt idx="3495">
                  <c:v>-350.55056554796801</c:v>
                </c:pt>
                <c:pt idx="3496">
                  <c:v>-350.450662707258</c:v>
                </c:pt>
                <c:pt idx="3497">
                  <c:v>-350.35075999147102</c:v>
                </c:pt>
                <c:pt idx="3498">
                  <c:v>-350.25085740068897</c:v>
                </c:pt>
                <c:pt idx="3499">
                  <c:v>-350.15095493499302</c:v>
                </c:pt>
                <c:pt idx="3500">
                  <c:v>-350.05105259446202</c:v>
                </c:pt>
                <c:pt idx="3501">
                  <c:v>-349.95115037917901</c:v>
                </c:pt>
                <c:pt idx="3502">
                  <c:v>-349.851248289225</c:v>
                </c:pt>
                <c:pt idx="3503">
                  <c:v>-349.75134632467899</c:v>
                </c:pt>
                <c:pt idx="3504">
                  <c:v>-349.65144448562302</c:v>
                </c:pt>
                <c:pt idx="3505">
                  <c:v>-349.551542772137</c:v>
                </c:pt>
                <c:pt idx="3506">
                  <c:v>-349.45164118430398</c:v>
                </c:pt>
                <c:pt idx="3507">
                  <c:v>-349.35173972220298</c:v>
                </c:pt>
                <c:pt idx="3508">
                  <c:v>-349.25183838591499</c:v>
                </c:pt>
                <c:pt idx="3509">
                  <c:v>-349.15193717552199</c:v>
                </c:pt>
                <c:pt idx="3510">
                  <c:v>-349.05203609110401</c:v>
                </c:pt>
                <c:pt idx="3511">
                  <c:v>-348.95213513274302</c:v>
                </c:pt>
                <c:pt idx="3512">
                  <c:v>-348.85223430051798</c:v>
                </c:pt>
                <c:pt idx="3513">
                  <c:v>-348.75233359451101</c:v>
                </c:pt>
                <c:pt idx="3514">
                  <c:v>-348.65243301480399</c:v>
                </c:pt>
                <c:pt idx="3515">
                  <c:v>-348.55253256147603</c:v>
                </c:pt>
                <c:pt idx="3516">
                  <c:v>-348.45263223461001</c:v>
                </c:pt>
                <c:pt idx="3517">
                  <c:v>-348.352732034285</c:v>
                </c:pt>
                <c:pt idx="3518">
                  <c:v>-348.25283196058302</c:v>
                </c:pt>
                <c:pt idx="3519">
                  <c:v>-348.15293201358497</c:v>
                </c:pt>
                <c:pt idx="3520">
                  <c:v>-348.05303219337202</c:v>
                </c:pt>
                <c:pt idx="3521">
                  <c:v>-347.95313250002403</c:v>
                </c:pt>
                <c:pt idx="3522">
                  <c:v>-347.85323293362302</c:v>
                </c:pt>
                <c:pt idx="3523">
                  <c:v>-347.75333349425</c:v>
                </c:pt>
                <c:pt idx="3524">
                  <c:v>-347.65343418198597</c:v>
                </c:pt>
                <c:pt idx="3525">
                  <c:v>-347.55353499691103</c:v>
                </c:pt>
                <c:pt idx="3526">
                  <c:v>-347.45363593910702</c:v>
                </c:pt>
                <c:pt idx="3527">
                  <c:v>-347.35373700865398</c:v>
                </c:pt>
                <c:pt idx="3528">
                  <c:v>-347.253838205634</c:v>
                </c:pt>
                <c:pt idx="3529">
                  <c:v>-347.15393953012801</c:v>
                </c:pt>
                <c:pt idx="3530">
                  <c:v>-347.05404098221601</c:v>
                </c:pt>
                <c:pt idx="3531">
                  <c:v>-346.95414256198001</c:v>
                </c:pt>
                <c:pt idx="3532">
                  <c:v>-346.85424426950101</c:v>
                </c:pt>
                <c:pt idx="3533">
                  <c:v>-346.754346104859</c:v>
                </c:pt>
                <c:pt idx="3534">
                  <c:v>-346.65444806813701</c:v>
                </c:pt>
                <c:pt idx="3535">
                  <c:v>-346.554550159413</c:v>
                </c:pt>
                <c:pt idx="3536">
                  <c:v>-346.45465237877102</c:v>
                </c:pt>
                <c:pt idx="3537">
                  <c:v>-346.35475472629003</c:v>
                </c:pt>
                <c:pt idx="3538">
                  <c:v>-346.25485720205302</c:v>
                </c:pt>
                <c:pt idx="3539">
                  <c:v>-346.154959806139</c:v>
                </c:pt>
                <c:pt idx="3540">
                  <c:v>-346.05506253862899</c:v>
                </c:pt>
                <c:pt idx="3541">
                  <c:v>-345.95516539960602</c:v>
                </c:pt>
                <c:pt idx="3542">
                  <c:v>-345.85526838914899</c:v>
                </c:pt>
                <c:pt idx="3543">
                  <c:v>-345.75537150733999</c:v>
                </c:pt>
                <c:pt idx="3544">
                  <c:v>-345.65547475425899</c:v>
                </c:pt>
                <c:pt idx="3545">
                  <c:v>-345.55557812998802</c:v>
                </c:pt>
                <c:pt idx="3546">
                  <c:v>-345.455681634607</c:v>
                </c:pt>
                <c:pt idx="3547">
                  <c:v>-345.35578526819802</c:v>
                </c:pt>
                <c:pt idx="3548">
                  <c:v>-345.25588903084201</c:v>
                </c:pt>
                <c:pt idx="3549">
                  <c:v>-345.155992922618</c:v>
                </c:pt>
                <c:pt idx="3550">
                  <c:v>-345.05609694360902</c:v>
                </c:pt>
                <c:pt idx="3551">
                  <c:v>-344.95620109389603</c:v>
                </c:pt>
                <c:pt idx="3552">
                  <c:v>-344.85630537355797</c:v>
                </c:pt>
                <c:pt idx="3553">
                  <c:v>-344.75640978267802</c:v>
                </c:pt>
                <c:pt idx="3554">
                  <c:v>-344.65651432133598</c:v>
                </c:pt>
                <c:pt idx="3555">
                  <c:v>-344.55661898961301</c:v>
                </c:pt>
                <c:pt idx="3556">
                  <c:v>-344.456723787589</c:v>
                </c:pt>
                <c:pt idx="3557">
                  <c:v>-344.35682871534698</c:v>
                </c:pt>
                <c:pt idx="3558">
                  <c:v>-344.25693377296699</c:v>
                </c:pt>
                <c:pt idx="3559">
                  <c:v>-344.15703896052901</c:v>
                </c:pt>
                <c:pt idx="3560">
                  <c:v>-344.057144278115</c:v>
                </c:pt>
                <c:pt idx="3561">
                  <c:v>-343.95724972580598</c:v>
                </c:pt>
                <c:pt idx="3562">
                  <c:v>-343.85735530368299</c:v>
                </c:pt>
                <c:pt idx="3563">
                  <c:v>-343.75746101182602</c:v>
                </c:pt>
                <c:pt idx="3564">
                  <c:v>-343.65756685031602</c:v>
                </c:pt>
                <c:pt idx="3565">
                  <c:v>-343.55767281923499</c:v>
                </c:pt>
                <c:pt idx="3566">
                  <c:v>-343.45777891866402</c:v>
                </c:pt>
                <c:pt idx="3567">
                  <c:v>-343.35788514868199</c:v>
                </c:pt>
                <c:pt idx="3568">
                  <c:v>-343.257991509372</c:v>
                </c:pt>
                <c:pt idx="3569">
                  <c:v>-343.15809800081399</c:v>
                </c:pt>
                <c:pt idx="3570">
                  <c:v>-343.05820462308901</c:v>
                </c:pt>
                <c:pt idx="3571">
                  <c:v>-342.958311376278</c:v>
                </c:pt>
                <c:pt idx="3572">
                  <c:v>-342.858418260463</c:v>
                </c:pt>
                <c:pt idx="3573">
                  <c:v>-342.758525275723</c:v>
                </c:pt>
                <c:pt idx="3574">
                  <c:v>-342.65863242214101</c:v>
                </c:pt>
                <c:pt idx="3575">
                  <c:v>-342.55873969979802</c:v>
                </c:pt>
                <c:pt idx="3576">
                  <c:v>-342.458847108773</c:v>
                </c:pt>
                <c:pt idx="3577">
                  <c:v>-342.35895464914898</c:v>
                </c:pt>
                <c:pt idx="3578">
                  <c:v>-342.25906232100698</c:v>
                </c:pt>
                <c:pt idx="3579">
                  <c:v>-342.159170124426</c:v>
                </c:pt>
                <c:pt idx="3580">
                  <c:v>-342.05927805948897</c:v>
                </c:pt>
                <c:pt idx="3581">
                  <c:v>-341.959386126276</c:v>
                </c:pt>
                <c:pt idx="3582">
                  <c:v>-341.85949432486899</c:v>
                </c:pt>
                <c:pt idx="3583">
                  <c:v>-341.75960265534701</c:v>
                </c:pt>
                <c:pt idx="3584">
                  <c:v>-341.65971111779299</c:v>
                </c:pt>
                <c:pt idx="3585">
                  <c:v>-341.55981971228698</c:v>
                </c:pt>
                <c:pt idx="3586">
                  <c:v>-341.45992843891003</c:v>
                </c:pt>
                <c:pt idx="3587">
                  <c:v>-341.36003729774302</c:v>
                </c:pt>
                <c:pt idx="3588">
                  <c:v>-341.26014628886702</c:v>
                </c:pt>
                <c:pt idx="3589">
                  <c:v>-341.16025541236297</c:v>
                </c:pt>
                <c:pt idx="3590">
                  <c:v>-341.06036466831301</c:v>
                </c:pt>
                <c:pt idx="3591">
                  <c:v>-340.96047405679599</c:v>
                </c:pt>
                <c:pt idx="3592">
                  <c:v>-340.860583577895</c:v>
                </c:pt>
                <c:pt idx="3593">
                  <c:v>-340.760693231689</c:v>
                </c:pt>
                <c:pt idx="3594">
                  <c:v>-340.66080301826099</c:v>
                </c:pt>
                <c:pt idx="3595">
                  <c:v>-340.560912937691</c:v>
                </c:pt>
                <c:pt idx="3596">
                  <c:v>-340.46102299005997</c:v>
                </c:pt>
                <c:pt idx="3597">
                  <c:v>-340.361133175448</c:v>
                </c:pt>
                <c:pt idx="3598">
                  <c:v>-340.26124349393803</c:v>
                </c:pt>
                <c:pt idx="3599">
                  <c:v>-340.16135394561002</c:v>
                </c:pt>
                <c:pt idx="3600">
                  <c:v>-340.06146453054498</c:v>
                </c:pt>
                <c:pt idx="3601">
                  <c:v>-339.96157524882398</c:v>
                </c:pt>
                <c:pt idx="3602">
                  <c:v>-339.86168610052903</c:v>
                </c:pt>
                <c:pt idx="3603">
                  <c:v>-339.76179708573898</c:v>
                </c:pt>
                <c:pt idx="3604">
                  <c:v>-339.66190820453602</c:v>
                </c:pt>
                <c:pt idx="3605">
                  <c:v>-339.56201945700201</c:v>
                </c:pt>
                <c:pt idx="3606">
                  <c:v>-339.46213084321602</c:v>
                </c:pt>
                <c:pt idx="3607">
                  <c:v>-339.36224236326098</c:v>
                </c:pt>
                <c:pt idx="3608">
                  <c:v>-339.26235401721698</c:v>
                </c:pt>
                <c:pt idx="3609">
                  <c:v>-339.16246580516503</c:v>
                </c:pt>
                <c:pt idx="3610">
                  <c:v>-339.06257772718601</c:v>
                </c:pt>
                <c:pt idx="3611">
                  <c:v>-338.96268978336201</c:v>
                </c:pt>
                <c:pt idx="3612">
                  <c:v>-338.86280197377198</c:v>
                </c:pt>
                <c:pt idx="3613">
                  <c:v>-338.76291429849903</c:v>
                </c:pt>
                <c:pt idx="3614">
                  <c:v>-338.66302675762199</c:v>
                </c:pt>
                <c:pt idx="3615">
                  <c:v>-338.56313935122398</c:v>
                </c:pt>
                <c:pt idx="3616">
                  <c:v>-338.46325207938497</c:v>
                </c:pt>
                <c:pt idx="3617">
                  <c:v>-338.363364942185</c:v>
                </c:pt>
                <c:pt idx="3618">
                  <c:v>-338.263477939707</c:v>
                </c:pt>
                <c:pt idx="3619">
                  <c:v>-338.16359107202999</c:v>
                </c:pt>
                <c:pt idx="3620">
                  <c:v>-338.06370433923598</c:v>
                </c:pt>
                <c:pt idx="3621">
                  <c:v>-337.96381774140701</c:v>
                </c:pt>
                <c:pt idx="3622">
                  <c:v>-337.86393127862198</c:v>
                </c:pt>
                <c:pt idx="3623">
                  <c:v>-337.76404495096199</c:v>
                </c:pt>
                <c:pt idx="3624">
                  <c:v>-337.66415875850998</c:v>
                </c:pt>
                <c:pt idx="3625">
                  <c:v>-337.56427270134498</c:v>
                </c:pt>
                <c:pt idx="3626">
                  <c:v>-337.46438677954899</c:v>
                </c:pt>
                <c:pt idx="3627">
                  <c:v>-337.364500993202</c:v>
                </c:pt>
                <c:pt idx="3628">
                  <c:v>-337.26461534238598</c:v>
                </c:pt>
                <c:pt idx="3629">
                  <c:v>-337.16472982718199</c:v>
                </c:pt>
                <c:pt idx="3630">
                  <c:v>-337.06484444767</c:v>
                </c:pt>
                <c:pt idx="3631">
                  <c:v>-336.96495920393198</c:v>
                </c:pt>
                <c:pt idx="3632">
                  <c:v>-336.86507409604798</c:v>
                </c:pt>
                <c:pt idx="3633">
                  <c:v>-336.7651891241</c:v>
                </c:pt>
                <c:pt idx="3634">
                  <c:v>-336.66530428816799</c:v>
                </c:pt>
                <c:pt idx="3635">
                  <c:v>-336.56541958833299</c:v>
                </c:pt>
                <c:pt idx="3636">
                  <c:v>-336.46553502467702</c:v>
                </c:pt>
                <c:pt idx="3637">
                  <c:v>-336.36565059728002</c:v>
                </c:pt>
                <c:pt idx="3638">
                  <c:v>-336.26576630622401</c:v>
                </c:pt>
                <c:pt idx="3639">
                  <c:v>-336.16588215158799</c:v>
                </c:pt>
                <c:pt idx="3640">
                  <c:v>-336.06599813345503</c:v>
                </c:pt>
                <c:pt idx="3641">
                  <c:v>-335.96611425190503</c:v>
                </c:pt>
                <c:pt idx="3642">
                  <c:v>-335.86623050702002</c:v>
                </c:pt>
                <c:pt idx="3643">
                  <c:v>-335.76634689887902</c:v>
                </c:pt>
                <c:pt idx="3644">
                  <c:v>-335.66646342756502</c:v>
                </c:pt>
                <c:pt idx="3645">
                  <c:v>-335.566580093158</c:v>
                </c:pt>
                <c:pt idx="3646">
                  <c:v>-335.46669689573997</c:v>
                </c:pt>
                <c:pt idx="3647">
                  <c:v>-335.36681383539002</c:v>
                </c:pt>
                <c:pt idx="3648">
                  <c:v>-335.26693091219101</c:v>
                </c:pt>
                <c:pt idx="3649">
                  <c:v>-335.16704812622402</c:v>
                </c:pt>
                <c:pt idx="3650">
                  <c:v>-335.06716547756798</c:v>
                </c:pt>
                <c:pt idx="3651">
                  <c:v>-334.96728296630602</c:v>
                </c:pt>
                <c:pt idx="3652">
                  <c:v>-334.86740059251798</c:v>
                </c:pt>
                <c:pt idx="3653">
                  <c:v>-334.767518356285</c:v>
                </c:pt>
                <c:pt idx="3654">
                  <c:v>-334.66763625768903</c:v>
                </c:pt>
                <c:pt idx="3655">
                  <c:v>-334.56775429680999</c:v>
                </c:pt>
                <c:pt idx="3656">
                  <c:v>-334.46787247372902</c:v>
                </c:pt>
                <c:pt idx="3657">
                  <c:v>-334.367990788528</c:v>
                </c:pt>
                <c:pt idx="3658">
                  <c:v>-334.26810924128699</c:v>
                </c:pt>
                <c:pt idx="3659">
                  <c:v>-334.16822783208698</c:v>
                </c:pt>
                <c:pt idx="3660">
                  <c:v>-334.06834656101</c:v>
                </c:pt>
                <c:pt idx="3661">
                  <c:v>-333.96846542813603</c:v>
                </c:pt>
                <c:pt idx="3662">
                  <c:v>-333.86858443354703</c:v>
                </c:pt>
                <c:pt idx="3663">
                  <c:v>-333.76870357732298</c:v>
                </c:pt>
                <c:pt idx="3664">
                  <c:v>-333.668822859545</c:v>
                </c:pt>
                <c:pt idx="3665">
                  <c:v>-333.56894228029398</c:v>
                </c:pt>
                <c:pt idx="3666">
                  <c:v>-333.46906183965302</c:v>
                </c:pt>
                <c:pt idx="3667">
                  <c:v>-333.3691815377</c:v>
                </c:pt>
                <c:pt idx="3668">
                  <c:v>-333.26930137451802</c:v>
                </c:pt>
                <c:pt idx="3669">
                  <c:v>-333.16942135018797</c:v>
                </c:pt>
                <c:pt idx="3670">
                  <c:v>-333.06954146479001</c:v>
                </c:pt>
                <c:pt idx="3671">
                  <c:v>-332.96966171840501</c:v>
                </c:pt>
                <c:pt idx="3672">
                  <c:v>-332.869782111115</c:v>
                </c:pt>
                <c:pt idx="3673">
                  <c:v>-332.76990264300002</c:v>
                </c:pt>
                <c:pt idx="3674">
                  <c:v>-332.67002331414199</c:v>
                </c:pt>
                <c:pt idx="3675">
                  <c:v>-332.570144124622</c:v>
                </c:pt>
                <c:pt idx="3676">
                  <c:v>-332.47026507452</c:v>
                </c:pt>
                <c:pt idx="3677">
                  <c:v>-332.37038616391698</c:v>
                </c:pt>
                <c:pt idx="3678">
                  <c:v>-332.27050739289501</c:v>
                </c:pt>
                <c:pt idx="3679">
                  <c:v>-332.170628761535</c:v>
                </c:pt>
                <c:pt idx="3680">
                  <c:v>-332.07075026991703</c:v>
                </c:pt>
                <c:pt idx="3681">
                  <c:v>-331.97087191812301</c:v>
                </c:pt>
                <c:pt idx="3682">
                  <c:v>-331.870993706234</c:v>
                </c:pt>
                <c:pt idx="3683">
                  <c:v>-331.77111563432999</c:v>
                </c:pt>
                <c:pt idx="3684">
                  <c:v>-331.67123770249299</c:v>
                </c:pt>
                <c:pt idx="3685">
                  <c:v>-331.57135991080401</c:v>
                </c:pt>
                <c:pt idx="3686">
                  <c:v>-331.47148225934302</c:v>
                </c:pt>
                <c:pt idx="3687">
                  <c:v>-331.371604748192</c:v>
                </c:pt>
                <c:pt idx="3688">
                  <c:v>-331.27172737743302</c:v>
                </c:pt>
                <c:pt idx="3689">
                  <c:v>-331.17185014714499</c:v>
                </c:pt>
                <c:pt idx="3690">
                  <c:v>-331.07197305740999</c:v>
                </c:pt>
                <c:pt idx="3691">
                  <c:v>-330.97209610830902</c:v>
                </c:pt>
                <c:pt idx="3692">
                  <c:v>-330.87221929992302</c:v>
                </c:pt>
                <c:pt idx="3693">
                  <c:v>-330.77234263233402</c:v>
                </c:pt>
                <c:pt idx="3694">
                  <c:v>-330.67246610562103</c:v>
                </c:pt>
                <c:pt idx="3695">
                  <c:v>-330.57258971986698</c:v>
                </c:pt>
                <c:pt idx="3696">
                  <c:v>-330.47271347515198</c:v>
                </c:pt>
                <c:pt idx="3697">
                  <c:v>-330.37283737155701</c:v>
                </c:pt>
                <c:pt idx="3698">
                  <c:v>-330.272961409164</c:v>
                </c:pt>
                <c:pt idx="3699">
                  <c:v>-330.17308558805303</c:v>
                </c:pt>
                <c:pt idx="3700">
                  <c:v>-330.07320990830601</c:v>
                </c:pt>
                <c:pt idx="3701">
                  <c:v>-329.97333437000299</c:v>
                </c:pt>
                <c:pt idx="3702">
                  <c:v>-329.87345897322501</c:v>
                </c:pt>
                <c:pt idx="3703">
                  <c:v>-329.77358371805502</c:v>
                </c:pt>
                <c:pt idx="3704">
                  <c:v>-329.673708604571</c:v>
                </c:pt>
                <c:pt idx="3705">
                  <c:v>-329.57383363285697</c:v>
                </c:pt>
                <c:pt idx="3706">
                  <c:v>-329.473958802992</c:v>
                </c:pt>
                <c:pt idx="3707">
                  <c:v>-329.374084115058</c:v>
                </c:pt>
                <c:pt idx="3708">
                  <c:v>-329.27420956913602</c:v>
                </c:pt>
                <c:pt idx="3709">
                  <c:v>-329.17433516530599</c:v>
                </c:pt>
                <c:pt idx="3710">
                  <c:v>-329.07446090365102</c:v>
                </c:pt>
                <c:pt idx="3711">
                  <c:v>-328.97458678424999</c:v>
                </c:pt>
                <c:pt idx="3712">
                  <c:v>-328.87471280718501</c:v>
                </c:pt>
                <c:pt idx="3713">
                  <c:v>-328.774838972537</c:v>
                </c:pt>
                <c:pt idx="3714">
                  <c:v>-328.67496528038703</c:v>
                </c:pt>
                <c:pt idx="3715">
                  <c:v>-328.57509173081598</c:v>
                </c:pt>
                <c:pt idx="3716">
                  <c:v>-328.47521832390498</c:v>
                </c:pt>
                <c:pt idx="3717">
                  <c:v>-328.37534505973503</c:v>
                </c:pt>
                <c:pt idx="3718">
                  <c:v>-328.275471938387</c:v>
                </c:pt>
                <c:pt idx="3719">
                  <c:v>-328.17559895994299</c:v>
                </c:pt>
                <c:pt idx="3720">
                  <c:v>-328.075726124482</c:v>
                </c:pt>
                <c:pt idx="3721">
                  <c:v>-327.97585343208698</c:v>
                </c:pt>
                <c:pt idx="3722">
                  <c:v>-327.87598088283801</c:v>
                </c:pt>
                <c:pt idx="3723">
                  <c:v>-327.77610847681598</c:v>
                </c:pt>
                <c:pt idx="3724">
                  <c:v>-327.67623621410303</c:v>
                </c:pt>
                <c:pt idx="3725">
                  <c:v>-327.57636409477902</c:v>
                </c:pt>
                <c:pt idx="3726">
                  <c:v>-327.47649211892502</c:v>
                </c:pt>
                <c:pt idx="3727">
                  <c:v>-327.37662028662299</c:v>
                </c:pt>
                <c:pt idx="3728">
                  <c:v>-327.276748597954</c:v>
                </c:pt>
                <c:pt idx="3729">
                  <c:v>-327.17687705299801</c:v>
                </c:pt>
                <c:pt idx="3730">
                  <c:v>-327.07700565183598</c:v>
                </c:pt>
                <c:pt idx="3731">
                  <c:v>-326.97713439454998</c:v>
                </c:pt>
                <c:pt idx="3732">
                  <c:v>-326.87726328122102</c:v>
                </c:pt>
                <c:pt idx="3733">
                  <c:v>-326.77739231192902</c:v>
                </c:pt>
                <c:pt idx="3734">
                  <c:v>-326.67752148675697</c:v>
                </c:pt>
                <c:pt idx="3735">
                  <c:v>-326.57765080578298</c:v>
                </c:pt>
                <c:pt idx="3736">
                  <c:v>-326.477780269091</c:v>
                </c:pt>
                <c:pt idx="3737">
                  <c:v>-326.37790987675999</c:v>
                </c:pt>
                <c:pt idx="3738">
                  <c:v>-326.27803962887202</c:v>
                </c:pt>
                <c:pt idx="3739">
                  <c:v>-326.178169525508</c:v>
                </c:pt>
                <c:pt idx="3740">
                  <c:v>-326.078299566748</c:v>
                </c:pt>
                <c:pt idx="3741">
                  <c:v>-325.97842975267503</c:v>
                </c:pt>
                <c:pt idx="3742">
                  <c:v>-325.87856008336797</c:v>
                </c:pt>
                <c:pt idx="3743">
                  <c:v>-325.77869055890898</c:v>
                </c:pt>
                <c:pt idx="3744">
                  <c:v>-325.67882117938001</c:v>
                </c:pt>
                <c:pt idx="3745">
                  <c:v>-325.57895194486002</c:v>
                </c:pt>
                <c:pt idx="3746">
                  <c:v>-325.47908285543099</c:v>
                </c:pt>
                <c:pt idx="3747">
                  <c:v>-325.37921391117402</c:v>
                </c:pt>
                <c:pt idx="3748">
                  <c:v>-325.27934511217001</c:v>
                </c:pt>
                <c:pt idx="3749">
                  <c:v>-325.17947645850001</c:v>
                </c:pt>
                <c:pt idx="3750">
                  <c:v>-325.07960795024599</c:v>
                </c:pt>
                <c:pt idx="3751">
                  <c:v>-324.97973958748702</c:v>
                </c:pt>
                <c:pt idx="3752">
                  <c:v>-324.87987137030501</c:v>
                </c:pt>
                <c:pt idx="3753">
                  <c:v>-324.78000329878199</c:v>
                </c:pt>
                <c:pt idx="3754">
                  <c:v>-324.680135372998</c:v>
                </c:pt>
                <c:pt idx="3755">
                  <c:v>-324.58026759303402</c:v>
                </c:pt>
                <c:pt idx="3756">
                  <c:v>-324.48039995897102</c:v>
                </c:pt>
                <c:pt idx="3757">
                  <c:v>-324.38053247088999</c:v>
                </c:pt>
                <c:pt idx="3758">
                  <c:v>-324.28066512887301</c:v>
                </c:pt>
                <c:pt idx="3759">
                  <c:v>-324.18079793300001</c:v>
                </c:pt>
                <c:pt idx="3760">
                  <c:v>-324.08093088335198</c:v>
                </c:pt>
                <c:pt idx="3761">
                  <c:v>-323.98106398001102</c:v>
                </c:pt>
                <c:pt idx="3762">
                  <c:v>-323.88119722305697</c:v>
                </c:pt>
                <c:pt idx="3763">
                  <c:v>-323.78133061257199</c:v>
                </c:pt>
                <c:pt idx="3764">
                  <c:v>-323.68146414863702</c:v>
                </c:pt>
                <c:pt idx="3765">
                  <c:v>-323.58159783133198</c:v>
                </c:pt>
                <c:pt idx="3766">
                  <c:v>-323.48173166074002</c:v>
                </c:pt>
                <c:pt idx="3767">
                  <c:v>-323.38186563693898</c:v>
                </c:pt>
                <c:pt idx="3768">
                  <c:v>-323.28199976001298</c:v>
                </c:pt>
                <c:pt idx="3769">
                  <c:v>-323.18213403004199</c:v>
                </c:pt>
                <c:pt idx="3770">
                  <c:v>-323.082268447106</c:v>
                </c:pt>
                <c:pt idx="3771">
                  <c:v>-322.982403011288</c:v>
                </c:pt>
                <c:pt idx="3772">
                  <c:v>-322.88253772266802</c:v>
                </c:pt>
                <c:pt idx="3773">
                  <c:v>-322.78267258132701</c:v>
                </c:pt>
                <c:pt idx="3774">
                  <c:v>-322.68280758734699</c:v>
                </c:pt>
                <c:pt idx="3775">
                  <c:v>-322.58294274080799</c:v>
                </c:pt>
                <c:pt idx="3776">
                  <c:v>-322.48307804179098</c:v>
                </c:pt>
                <c:pt idx="3777">
                  <c:v>-322.38321349037801</c:v>
                </c:pt>
                <c:pt idx="3778">
                  <c:v>-322.28334908664903</c:v>
                </c:pt>
                <c:pt idx="3779">
                  <c:v>-322.18348483068701</c:v>
                </c:pt>
                <c:pt idx="3780">
                  <c:v>-322.08362072257103</c:v>
                </c:pt>
                <c:pt idx="3781">
                  <c:v>-321.98375676238197</c:v>
                </c:pt>
                <c:pt idx="3782">
                  <c:v>-321.88389295020301</c:v>
                </c:pt>
                <c:pt idx="3783">
                  <c:v>-321.78402928611399</c:v>
                </c:pt>
                <c:pt idx="3784">
                  <c:v>-321.68416577019599</c:v>
                </c:pt>
                <c:pt idx="3785">
                  <c:v>-321.58430240253</c:v>
                </c:pt>
                <c:pt idx="3786">
                  <c:v>-321.48443918319703</c:v>
                </c:pt>
                <c:pt idx="3787">
                  <c:v>-321.38457611227898</c:v>
                </c:pt>
                <c:pt idx="3788">
                  <c:v>-321.28471318985601</c:v>
                </c:pt>
                <c:pt idx="3789">
                  <c:v>-321.184850416009</c:v>
                </c:pt>
                <c:pt idx="3790">
                  <c:v>-321.08498779081998</c:v>
                </c:pt>
                <c:pt idx="3791">
                  <c:v>-320.98512531437001</c:v>
                </c:pt>
                <c:pt idx="3792">
                  <c:v>-320.88526298673901</c:v>
                </c:pt>
                <c:pt idx="3793">
                  <c:v>-320.785400808009</c:v>
                </c:pt>
                <c:pt idx="3794">
                  <c:v>-320.68553877826002</c:v>
                </c:pt>
                <c:pt idx="3795">
                  <c:v>-320.58567689757501</c:v>
                </c:pt>
                <c:pt idx="3796">
                  <c:v>-320.48581516603298</c:v>
                </c:pt>
                <c:pt idx="3797">
                  <c:v>-320.385953583716</c:v>
                </c:pt>
                <c:pt idx="3798">
                  <c:v>-320.28609215070497</c:v>
                </c:pt>
                <c:pt idx="3799">
                  <c:v>-320.18623086708197</c:v>
                </c:pt>
                <c:pt idx="3800">
                  <c:v>-320.08636973292602</c:v>
                </c:pt>
                <c:pt idx="3801">
                  <c:v>-319.98650874831998</c:v>
                </c:pt>
                <c:pt idx="3802">
                  <c:v>-319.88664791334401</c:v>
                </c:pt>
                <c:pt idx="3803">
                  <c:v>-319.78678722808002</c:v>
                </c:pt>
                <c:pt idx="3804">
                  <c:v>-319.68692669260702</c:v>
                </c:pt>
                <c:pt idx="3805">
                  <c:v>-319.58706630700902</c:v>
                </c:pt>
                <c:pt idx="3806">
                  <c:v>-319.48720607136403</c:v>
                </c:pt>
                <c:pt idx="3807">
                  <c:v>-319.38734598575599</c:v>
                </c:pt>
                <c:pt idx="3808">
                  <c:v>-319.28748605026402</c:v>
                </c:pt>
                <c:pt idx="3809">
                  <c:v>-319.18762626496999</c:v>
                </c:pt>
                <c:pt idx="3810">
                  <c:v>-319.08776662995399</c:v>
                </c:pt>
                <c:pt idx="3811">
                  <c:v>-318.98790714529798</c:v>
                </c:pt>
                <c:pt idx="3812">
                  <c:v>-318.88804781108399</c:v>
                </c:pt>
                <c:pt idx="3813">
                  <c:v>-318.78818862739098</c:v>
                </c:pt>
                <c:pt idx="3814">
                  <c:v>-318.68832959430102</c:v>
                </c:pt>
                <c:pt idx="3815">
                  <c:v>-318.58847071189501</c:v>
                </c:pt>
                <c:pt idx="3816">
                  <c:v>-318.48861198025401</c:v>
                </c:pt>
                <c:pt idx="3817">
                  <c:v>-318.38875339945901</c:v>
                </c:pt>
                <c:pt idx="3818">
                  <c:v>-318.28889496959198</c:v>
                </c:pt>
                <c:pt idx="3819">
                  <c:v>-318.18903669073302</c:v>
                </c:pt>
                <c:pt idx="3820">
                  <c:v>-318.08917856296301</c:v>
                </c:pt>
                <c:pt idx="3821">
                  <c:v>-317.98932058636302</c:v>
                </c:pt>
                <c:pt idx="3822">
                  <c:v>-317.88946276101501</c:v>
                </c:pt>
                <c:pt idx="3823">
                  <c:v>-317.78960508699902</c:v>
                </c:pt>
                <c:pt idx="3824">
                  <c:v>-317.68974756439701</c:v>
                </c:pt>
                <c:pt idx="3825">
                  <c:v>-317.58989019328902</c:v>
                </c:pt>
                <c:pt idx="3826">
                  <c:v>-317.49003297375702</c:v>
                </c:pt>
                <c:pt idx="3827">
                  <c:v>-317.39017590588202</c:v>
                </c:pt>
                <c:pt idx="3828">
                  <c:v>-317.29031898974398</c:v>
                </c:pt>
                <c:pt idx="3829">
                  <c:v>-317.19046222542499</c:v>
                </c:pt>
                <c:pt idx="3830">
                  <c:v>-317.09060561300601</c:v>
                </c:pt>
                <c:pt idx="3831">
                  <c:v>-316.99074915256801</c:v>
                </c:pt>
                <c:pt idx="3832">
                  <c:v>-316.890892844191</c:v>
                </c:pt>
                <c:pt idx="3833">
                  <c:v>-316.79103668795801</c:v>
                </c:pt>
                <c:pt idx="3834">
                  <c:v>-316.69118068394903</c:v>
                </c:pt>
                <c:pt idx="3835">
                  <c:v>-316.59132483224403</c:v>
                </c:pt>
                <c:pt idx="3836">
                  <c:v>-316.491469132926</c:v>
                </c:pt>
                <c:pt idx="3837">
                  <c:v>-316.39161358607498</c:v>
                </c:pt>
                <c:pt idx="3838">
                  <c:v>-316.29175819177198</c:v>
                </c:pt>
                <c:pt idx="3839">
                  <c:v>-316.19190295009901</c:v>
                </c:pt>
                <c:pt idx="3840">
                  <c:v>-316.092047861136</c:v>
                </c:pt>
                <c:pt idx="3841">
                  <c:v>-315.992192924964</c:v>
                </c:pt>
                <c:pt idx="3842">
                  <c:v>-315.89233814166499</c:v>
                </c:pt>
                <c:pt idx="3843">
                  <c:v>-315.79248351131997</c:v>
                </c:pt>
                <c:pt idx="3844">
                  <c:v>-315.69262903400897</c:v>
                </c:pt>
                <c:pt idx="3845">
                  <c:v>-315.59277470981402</c:v>
                </c:pt>
                <c:pt idx="3846">
                  <c:v>-315.49292053881499</c:v>
                </c:pt>
                <c:pt idx="3847">
                  <c:v>-315.39306652109502</c:v>
                </c:pt>
                <c:pt idx="3848">
                  <c:v>-315.29321265673298</c:v>
                </c:pt>
                <c:pt idx="3849">
                  <c:v>-315.19335894581099</c:v>
                </c:pt>
                <c:pt idx="3850">
                  <c:v>-315.09350538841102</c:v>
                </c:pt>
                <c:pt idx="3851">
                  <c:v>-314.99365198461197</c:v>
                </c:pt>
                <c:pt idx="3852">
                  <c:v>-314.89379873449701</c:v>
                </c:pt>
                <c:pt idx="3853">
                  <c:v>-314.79394563814702</c:v>
                </c:pt>
                <c:pt idx="3854">
                  <c:v>-314.69409269564198</c:v>
                </c:pt>
                <c:pt idx="3855">
                  <c:v>-314.59423990706301</c:v>
                </c:pt>
                <c:pt idx="3856">
                  <c:v>-314.49438727249299</c:v>
                </c:pt>
                <c:pt idx="3857">
                  <c:v>-314.39453479201097</c:v>
                </c:pt>
                <c:pt idx="3858">
                  <c:v>-314.294682465699</c:v>
                </c:pt>
                <c:pt idx="3859">
                  <c:v>-314.19483029363801</c:v>
                </c:pt>
                <c:pt idx="3860">
                  <c:v>-314.094978275909</c:v>
                </c:pt>
                <c:pt idx="3861">
                  <c:v>-313.99512641259298</c:v>
                </c:pt>
                <c:pt idx="3862">
                  <c:v>-313.89527470377197</c:v>
                </c:pt>
                <c:pt idx="3863">
                  <c:v>-313.79542314952602</c:v>
                </c:pt>
                <c:pt idx="3864">
                  <c:v>-313.69557174993599</c:v>
                </c:pt>
                <c:pt idx="3865">
                  <c:v>-313.59572050508501</c:v>
                </c:pt>
                <c:pt idx="3866">
                  <c:v>-313.49586941505203</c:v>
                </c:pt>
                <c:pt idx="3867">
                  <c:v>-313.39601847991901</c:v>
                </c:pt>
                <c:pt idx="3868">
                  <c:v>-313.29616769976599</c:v>
                </c:pt>
                <c:pt idx="3869">
                  <c:v>-313.19631707467602</c:v>
                </c:pt>
                <c:pt idx="3870">
                  <c:v>-313.09646660472902</c:v>
                </c:pt>
                <c:pt idx="3871">
                  <c:v>-312.99661629000599</c:v>
                </c:pt>
                <c:pt idx="3872">
                  <c:v>-312.89676613058901</c:v>
                </c:pt>
                <c:pt idx="3873">
                  <c:v>-312.79691612655802</c:v>
                </c:pt>
                <c:pt idx="3874">
                  <c:v>-312.69706627799502</c:v>
                </c:pt>
                <c:pt idx="3875">
                  <c:v>-312.59721658498</c:v>
                </c:pt>
                <c:pt idx="3876">
                  <c:v>-312.49736704759499</c:v>
                </c:pt>
                <c:pt idx="3877">
                  <c:v>-312.39751766592099</c:v>
                </c:pt>
                <c:pt idx="3878">
                  <c:v>-312.29766844003899</c:v>
                </c:pt>
                <c:pt idx="3879">
                  <c:v>-312.19781937002898</c:v>
                </c:pt>
                <c:pt idx="3880">
                  <c:v>-312.09797045597497</c:v>
                </c:pt>
                <c:pt idx="3881">
                  <c:v>-311.99812169795501</c:v>
                </c:pt>
                <c:pt idx="3882">
                  <c:v>-311.89827309605101</c:v>
                </c:pt>
                <c:pt idx="3883">
                  <c:v>-311.798424650345</c:v>
                </c:pt>
                <c:pt idx="3884">
                  <c:v>-311.69857636091803</c:v>
                </c:pt>
                <c:pt idx="3885">
                  <c:v>-311.59872822784899</c:v>
                </c:pt>
                <c:pt idx="3886">
                  <c:v>-311.49888025122198</c:v>
                </c:pt>
                <c:pt idx="3887">
                  <c:v>-311.39903243111598</c:v>
                </c:pt>
                <c:pt idx="3888">
                  <c:v>-311.29918476761401</c:v>
                </c:pt>
                <c:pt idx="3889">
                  <c:v>-311.19933726079501</c:v>
                </c:pt>
                <c:pt idx="3890">
                  <c:v>-311.099489910741</c:v>
                </c:pt>
                <c:pt idx="3891">
                  <c:v>-310.99964271753402</c:v>
                </c:pt>
                <c:pt idx="3892">
                  <c:v>-310.89979568125398</c:v>
                </c:pt>
                <c:pt idx="3893">
                  <c:v>-310.799948801982</c:v>
                </c:pt>
                <c:pt idx="3894">
                  <c:v>-310.70010207979902</c:v>
                </c:pt>
                <c:pt idx="3895">
                  <c:v>-310.60025551478702</c:v>
                </c:pt>
                <c:pt idx="3896">
                  <c:v>-310.500409107027</c:v>
                </c:pt>
                <c:pt idx="3897">
                  <c:v>-310.4005628566</c:v>
                </c:pt>
                <c:pt idx="3898">
                  <c:v>-310.30071676358602</c:v>
                </c:pt>
                <c:pt idx="3899">
                  <c:v>-310.20087082806799</c:v>
                </c:pt>
                <c:pt idx="3900">
                  <c:v>-310.10102505012497</c:v>
                </c:pt>
                <c:pt idx="3901">
                  <c:v>-310.00117942984002</c:v>
                </c:pt>
                <c:pt idx="3902">
                  <c:v>-309.901333967293</c:v>
                </c:pt>
                <c:pt idx="3903">
                  <c:v>-309.80148866256502</c:v>
                </c:pt>
                <c:pt idx="3904">
                  <c:v>-309.701643515738</c:v>
                </c:pt>
                <c:pt idx="3905">
                  <c:v>-309.60179852689203</c:v>
                </c:pt>
                <c:pt idx="3906">
                  <c:v>-309.50195369610901</c:v>
                </c:pt>
                <c:pt idx="3907">
                  <c:v>-309.40210902347002</c:v>
                </c:pt>
                <c:pt idx="3908">
                  <c:v>-309.30226450905502</c:v>
                </c:pt>
                <c:pt idx="3909">
                  <c:v>-309.20242015294599</c:v>
                </c:pt>
                <c:pt idx="3910">
                  <c:v>-309.10257595522398</c:v>
                </c:pt>
                <c:pt idx="3911">
                  <c:v>-309.00273191597103</c:v>
                </c:pt>
                <c:pt idx="3912">
                  <c:v>-308.90288803526698</c:v>
                </c:pt>
                <c:pt idx="3913">
                  <c:v>-308.80304431319303</c:v>
                </c:pt>
                <c:pt idx="3914">
                  <c:v>-308.70320074982999</c:v>
                </c:pt>
                <c:pt idx="3915">
                  <c:v>-308.60335734526001</c:v>
                </c:pt>
                <c:pt idx="3916">
                  <c:v>-308.50351409956301</c:v>
                </c:pt>
                <c:pt idx="3917">
                  <c:v>-308.40367101282197</c:v>
                </c:pt>
                <c:pt idx="3918">
                  <c:v>-308.30382808511598</c:v>
                </c:pt>
                <c:pt idx="3919">
                  <c:v>-308.203985316527</c:v>
                </c:pt>
                <c:pt idx="3920">
                  <c:v>-308.10414270713602</c:v>
                </c:pt>
                <c:pt idx="3921">
                  <c:v>-308.004300257024</c:v>
                </c:pt>
                <c:pt idx="3922">
                  <c:v>-307.90445796627199</c:v>
                </c:pt>
                <c:pt idx="3923">
                  <c:v>-307.80461583496202</c:v>
                </c:pt>
                <c:pt idx="3924">
                  <c:v>-307.70477386317401</c:v>
                </c:pt>
                <c:pt idx="3925">
                  <c:v>-307.60493205098999</c:v>
                </c:pt>
                <c:pt idx="3926">
                  <c:v>-307.50509039848998</c:v>
                </c:pt>
                <c:pt idx="3927">
                  <c:v>-307.40524890575603</c:v>
                </c:pt>
                <c:pt idx="3928">
                  <c:v>-307.305407572869</c:v>
                </c:pt>
                <c:pt idx="3929">
                  <c:v>-307.20556639991003</c:v>
                </c:pt>
                <c:pt idx="3930">
                  <c:v>-307.10572538695902</c:v>
                </c:pt>
                <c:pt idx="3931">
                  <c:v>-307.00588453409898</c:v>
                </c:pt>
                <c:pt idx="3932">
                  <c:v>-306.90604384141</c:v>
                </c:pt>
                <c:pt idx="3933">
                  <c:v>-306.80620330897398</c:v>
                </c:pt>
                <c:pt idx="3934">
                  <c:v>-306.70636293687102</c:v>
                </c:pt>
                <c:pt idx="3935">
                  <c:v>-306.606522725182</c:v>
                </c:pt>
                <c:pt idx="3936">
                  <c:v>-306.50668267398902</c:v>
                </c:pt>
                <c:pt idx="3937">
                  <c:v>-306.40684278337301</c:v>
                </c:pt>
                <c:pt idx="3938">
                  <c:v>-306.30700305341401</c:v>
                </c:pt>
                <c:pt idx="3939">
                  <c:v>-306.20716348419501</c:v>
                </c:pt>
                <c:pt idx="3940">
                  <c:v>-306.10732407579502</c:v>
                </c:pt>
                <c:pt idx="3941">
                  <c:v>-306.00748482829698</c:v>
                </c:pt>
                <c:pt idx="3942">
                  <c:v>-305.90764574178098</c:v>
                </c:pt>
                <c:pt idx="3943">
                  <c:v>-305.80780681632802</c:v>
                </c:pt>
                <c:pt idx="3944">
                  <c:v>-305.70796805202002</c:v>
                </c:pt>
                <c:pt idx="3945">
                  <c:v>-305.60812944893797</c:v>
                </c:pt>
                <c:pt idx="3946">
                  <c:v>-305.50829100716197</c:v>
                </c:pt>
                <c:pt idx="3947">
                  <c:v>-305.40845272677399</c:v>
                </c:pt>
                <c:pt idx="3948">
                  <c:v>-305.30861460785502</c:v>
                </c:pt>
                <c:pt idx="3949">
                  <c:v>-305.20877665048499</c:v>
                </c:pt>
                <c:pt idx="3950">
                  <c:v>-305.10893885474798</c:v>
                </c:pt>
                <c:pt idx="3951">
                  <c:v>-305.00910122072202</c:v>
                </c:pt>
                <c:pt idx="3952">
                  <c:v>-304.90926374848999</c:v>
                </c:pt>
                <c:pt idx="3953">
                  <c:v>-304.80942643813199</c:v>
                </c:pt>
                <c:pt idx="3954">
                  <c:v>-304.70958928972999</c:v>
                </c:pt>
                <c:pt idx="3955">
                  <c:v>-304.60975230336402</c:v>
                </c:pt>
                <c:pt idx="3956">
                  <c:v>-304.50991547911599</c:v>
                </c:pt>
                <c:pt idx="3957">
                  <c:v>-304.41007881706702</c:v>
                </c:pt>
                <c:pt idx="3958">
                  <c:v>-304.31024231729799</c:v>
                </c:pt>
                <c:pt idx="3959">
                  <c:v>-304.21040597989003</c:v>
                </c:pt>
                <c:pt idx="3960">
                  <c:v>-304.11056980492498</c:v>
                </c:pt>
                <c:pt idx="3961">
                  <c:v>-304.01073379248299</c:v>
                </c:pt>
                <c:pt idx="3962">
                  <c:v>-303.91089794264502</c:v>
                </c:pt>
                <c:pt idx="3963">
                  <c:v>-303.811062255492</c:v>
                </c:pt>
                <c:pt idx="3964">
                  <c:v>-303.71122673110699</c:v>
                </c:pt>
                <c:pt idx="3965">
                  <c:v>-303.61139136956899</c:v>
                </c:pt>
                <c:pt idx="3966">
                  <c:v>-303.51155617095998</c:v>
                </c:pt>
                <c:pt idx="3967">
                  <c:v>-303.41172113536101</c:v>
                </c:pt>
                <c:pt idx="3968">
                  <c:v>-303.31188626285302</c:v>
                </c:pt>
                <c:pt idx="3969">
                  <c:v>-303.21205155351799</c:v>
                </c:pt>
                <c:pt idx="3970">
                  <c:v>-303.11221700743602</c:v>
                </c:pt>
                <c:pt idx="3971">
                  <c:v>-303.01238262468797</c:v>
                </c:pt>
                <c:pt idx="3972">
                  <c:v>-302.91254840535601</c:v>
                </c:pt>
                <c:pt idx="3973">
                  <c:v>-302.812714349521</c:v>
                </c:pt>
                <c:pt idx="3974">
                  <c:v>-302.71288045726402</c:v>
                </c:pt>
                <c:pt idx="3975">
                  <c:v>-302.61304672866601</c:v>
                </c:pt>
                <c:pt idx="3976">
                  <c:v>-302.51321316380802</c:v>
                </c:pt>
                <c:pt idx="3977">
                  <c:v>-302.413379762771</c:v>
                </c:pt>
                <c:pt idx="3978">
                  <c:v>-302.31354652563698</c:v>
                </c:pt>
                <c:pt idx="3979">
                  <c:v>-302.21371345248599</c:v>
                </c:pt>
                <c:pt idx="3980">
                  <c:v>-302.1138805434</c:v>
                </c:pt>
                <c:pt idx="3981">
                  <c:v>-302.01404779846001</c:v>
                </c:pt>
                <c:pt idx="3982">
                  <c:v>-301.91421521774703</c:v>
                </c:pt>
                <c:pt idx="3983">
                  <c:v>-301.81438280134199</c:v>
                </c:pt>
                <c:pt idx="3984">
                  <c:v>-301.71455054932602</c:v>
                </c:pt>
                <c:pt idx="3985">
                  <c:v>-301.61471846178102</c:v>
                </c:pt>
                <c:pt idx="3986">
                  <c:v>-301.51488653878698</c:v>
                </c:pt>
                <c:pt idx="3987">
                  <c:v>-301.41505478042598</c:v>
                </c:pt>
                <c:pt idx="3988">
                  <c:v>-301.31522318677798</c:v>
                </c:pt>
                <c:pt idx="3989">
                  <c:v>-301.215391757926</c:v>
                </c:pt>
                <c:pt idx="3990">
                  <c:v>-301.11556049394898</c:v>
                </c:pt>
                <c:pt idx="3991">
                  <c:v>-301.01572939493002</c:v>
                </c:pt>
                <c:pt idx="3992">
                  <c:v>-300.91589846094899</c:v>
                </c:pt>
                <c:pt idx="3993">
                  <c:v>-300.81606769208702</c:v>
                </c:pt>
                <c:pt idx="3994">
                  <c:v>-300.716237088426</c:v>
                </c:pt>
                <c:pt idx="3995">
                  <c:v>-300.616406650047</c:v>
                </c:pt>
                <c:pt idx="3996">
                  <c:v>-300.51657637702999</c:v>
                </c:pt>
                <c:pt idx="3997">
                  <c:v>-300.41674626945701</c:v>
                </c:pt>
                <c:pt idx="3998">
                  <c:v>-300.31691632741001</c:v>
                </c:pt>
                <c:pt idx="3999">
                  <c:v>-300.21708655096802</c:v>
                </c:pt>
                <c:pt idx="4000">
                  <c:v>-300.11725694021402</c:v>
                </c:pt>
                <c:pt idx="4001">
                  <c:v>-300.01742749522901</c:v>
                </c:pt>
                <c:pt idx="4002">
                  <c:v>-299.91759821609298</c:v>
                </c:pt>
                <c:pt idx="4003">
                  <c:v>-299.81776910288698</c:v>
                </c:pt>
                <c:pt idx="4004">
                  <c:v>-299.71794015569401</c:v>
                </c:pt>
                <c:pt idx="4005">
                  <c:v>-299.61811137459301</c:v>
                </c:pt>
                <c:pt idx="4006">
                  <c:v>-299.51828275966602</c:v>
                </c:pt>
                <c:pt idx="4007">
                  <c:v>-299.418454310995</c:v>
                </c:pt>
                <c:pt idx="4008">
                  <c:v>-299.31862602865903</c:v>
                </c:pt>
                <c:pt idx="4009">
                  <c:v>-299.21879791274102</c:v>
                </c:pt>
                <c:pt idx="4010">
                  <c:v>-299.11896996332098</c:v>
                </c:pt>
                <c:pt idx="4011">
                  <c:v>-299.01914218048103</c:v>
                </c:pt>
                <c:pt idx="4012">
                  <c:v>-298.91931456430098</c:v>
                </c:pt>
                <c:pt idx="4013">
                  <c:v>-298.819487114862</c:v>
                </c:pt>
                <c:pt idx="4014">
                  <c:v>-298.71965983224698</c:v>
                </c:pt>
                <c:pt idx="4015">
                  <c:v>-298.619832716536</c:v>
                </c:pt>
                <c:pt idx="4016">
                  <c:v>-298.52000576780898</c:v>
                </c:pt>
                <c:pt idx="4017">
                  <c:v>-298.42017898614898</c:v>
                </c:pt>
                <c:pt idx="4018">
                  <c:v>-298.32035237163598</c:v>
                </c:pt>
                <c:pt idx="4019">
                  <c:v>-298.22052592435199</c:v>
                </c:pt>
                <c:pt idx="4020">
                  <c:v>-298.120699644377</c:v>
                </c:pt>
                <c:pt idx="4021">
                  <c:v>-298.02087353179297</c:v>
                </c:pt>
                <c:pt idx="4022">
                  <c:v>-297.92104758668103</c:v>
                </c:pt>
                <c:pt idx="4023">
                  <c:v>-297.82122180912199</c:v>
                </c:pt>
                <c:pt idx="4024">
                  <c:v>-297.72139619919699</c:v>
                </c:pt>
                <c:pt idx="4025">
                  <c:v>-297.62157075698701</c:v>
                </c:pt>
                <c:pt idx="4026">
                  <c:v>-297.52174548257398</c:v>
                </c:pt>
                <c:pt idx="4027">
                  <c:v>-297.421920376039</c:v>
                </c:pt>
                <c:pt idx="4028">
                  <c:v>-297.322095437462</c:v>
                </c:pt>
                <c:pt idx="4029">
                  <c:v>-297.222270666925</c:v>
                </c:pt>
                <c:pt idx="4030">
                  <c:v>-297.12244606450901</c:v>
                </c:pt>
                <c:pt idx="4031">
                  <c:v>-297.02262163029502</c:v>
                </c:pt>
                <c:pt idx="4032">
                  <c:v>-296.92279736436501</c:v>
                </c:pt>
                <c:pt idx="4033">
                  <c:v>-296.82297326679799</c:v>
                </c:pt>
                <c:pt idx="4034">
                  <c:v>-296.723149337677</c:v>
                </c:pt>
                <c:pt idx="4035">
                  <c:v>-296.62332557708299</c:v>
                </c:pt>
                <c:pt idx="4036">
                  <c:v>-296.523501985096</c:v>
                </c:pt>
                <c:pt idx="4037">
                  <c:v>-296.42367856179902</c:v>
                </c:pt>
                <c:pt idx="4038">
                  <c:v>-296.323855307271</c:v>
                </c:pt>
                <c:pt idx="4039">
                  <c:v>-296.22403222159397</c:v>
                </c:pt>
                <c:pt idx="4040">
                  <c:v>-296.12420930484899</c:v>
                </c:pt>
                <c:pt idx="4041">
                  <c:v>-296.02438655711802</c:v>
                </c:pt>
                <c:pt idx="4042">
                  <c:v>-295.92456397848201</c:v>
                </c:pt>
                <c:pt idx="4043">
                  <c:v>-295.824741569021</c:v>
                </c:pt>
                <c:pt idx="4044">
                  <c:v>-295.72491932881701</c:v>
                </c:pt>
                <c:pt idx="4045">
                  <c:v>-295.62509725795002</c:v>
                </c:pt>
                <c:pt idx="4046">
                  <c:v>-295.52527535650398</c:v>
                </c:pt>
                <c:pt idx="4047">
                  <c:v>-295.42545362455701</c:v>
                </c:pt>
                <c:pt idx="4048">
                  <c:v>-295.32563206219203</c:v>
                </c:pt>
                <c:pt idx="4049">
                  <c:v>-295.22581066948902</c:v>
                </c:pt>
                <c:pt idx="4050">
                  <c:v>-295.12598944653001</c:v>
                </c:pt>
                <c:pt idx="4051">
                  <c:v>-295.02616839339697</c:v>
                </c:pt>
                <c:pt idx="4052">
                  <c:v>-294.92634751016902</c:v>
                </c:pt>
                <c:pt idx="4053">
                  <c:v>-294.82652679692802</c:v>
                </c:pt>
                <c:pt idx="4054">
                  <c:v>-294.72670625375599</c:v>
                </c:pt>
                <c:pt idx="4055">
                  <c:v>-294.62688588073303</c:v>
                </c:pt>
                <c:pt idx="4056">
                  <c:v>-294.52706567794002</c:v>
                </c:pt>
                <c:pt idx="4057">
                  <c:v>-294.42724564545898</c:v>
                </c:pt>
                <c:pt idx="4058">
                  <c:v>-294.32742578337098</c:v>
                </c:pt>
                <c:pt idx="4059">
                  <c:v>-294.22760609175702</c:v>
                </c:pt>
                <c:pt idx="4060">
                  <c:v>-294.12778657069799</c:v>
                </c:pt>
                <c:pt idx="4061">
                  <c:v>-294.027967220275</c:v>
                </c:pt>
                <c:pt idx="4062">
                  <c:v>-293.92814804057002</c:v>
                </c:pt>
                <c:pt idx="4063">
                  <c:v>-293.82832903166297</c:v>
                </c:pt>
                <c:pt idx="4064">
                  <c:v>-293.728510193636</c:v>
                </c:pt>
                <c:pt idx="4065">
                  <c:v>-293.62869152656901</c:v>
                </c:pt>
                <c:pt idx="4066">
                  <c:v>-293.52887303054501</c:v>
                </c:pt>
                <c:pt idx="4067">
                  <c:v>-293.42905470564301</c:v>
                </c:pt>
                <c:pt idx="4068">
                  <c:v>-293.329236551946</c:v>
                </c:pt>
                <c:pt idx="4069">
                  <c:v>-293.229418569534</c:v>
                </c:pt>
                <c:pt idx="4070">
                  <c:v>-293.129600758489</c:v>
                </c:pt>
                <c:pt idx="4071">
                  <c:v>-293.02978311889098</c:v>
                </c:pt>
                <c:pt idx="4072">
                  <c:v>-292.92996565082302</c:v>
                </c:pt>
                <c:pt idx="4073">
                  <c:v>-292.83014835436398</c:v>
                </c:pt>
                <c:pt idx="4074">
                  <c:v>-292.730331229596</c:v>
                </c:pt>
                <c:pt idx="4075">
                  <c:v>-292.63051427660099</c:v>
                </c:pt>
                <c:pt idx="4076">
                  <c:v>-292.53069749545898</c:v>
                </c:pt>
                <c:pt idx="4077">
                  <c:v>-292.430880886252</c:v>
                </c:pt>
                <c:pt idx="4078">
                  <c:v>-292.33106444906002</c:v>
                </c:pt>
                <c:pt idx="4079">
                  <c:v>-292.23124818396502</c:v>
                </c:pt>
                <c:pt idx="4080">
                  <c:v>-292.13143209104902</c:v>
                </c:pt>
                <c:pt idx="4081">
                  <c:v>-292.03161617039098</c:v>
                </c:pt>
                <c:pt idx="4082">
                  <c:v>-291.93180042207399</c:v>
                </c:pt>
                <c:pt idx="4083">
                  <c:v>-291.83198484617901</c:v>
                </c:pt>
                <c:pt idx="4084">
                  <c:v>-291.73216944278602</c:v>
                </c:pt>
                <c:pt idx="4085">
                  <c:v>-291.63235421197697</c:v>
                </c:pt>
                <c:pt idx="4086">
                  <c:v>-291.532539153833</c:v>
                </c:pt>
                <c:pt idx="4087">
                  <c:v>-291.43272426843498</c:v>
                </c:pt>
                <c:pt idx="4088">
                  <c:v>-291.33290955586398</c:v>
                </c:pt>
                <c:pt idx="4089">
                  <c:v>-291.23309501620201</c:v>
                </c:pt>
                <c:pt idx="4090">
                  <c:v>-291.13328064952901</c:v>
                </c:pt>
                <c:pt idx="4091">
                  <c:v>-291.033466455927</c:v>
                </c:pt>
                <c:pt idx="4092">
                  <c:v>-290.93365243547697</c:v>
                </c:pt>
                <c:pt idx="4093">
                  <c:v>-290.83383858826102</c:v>
                </c:pt>
                <c:pt idx="4094">
                  <c:v>-290.73402491435797</c:v>
                </c:pt>
                <c:pt idx="4095">
                  <c:v>-290.63421141385101</c:v>
                </c:pt>
                <c:pt idx="4096">
                  <c:v>-290.53439808681998</c:v>
                </c:pt>
                <c:pt idx="4097">
                  <c:v>-290.43458493334799</c:v>
                </c:pt>
                <c:pt idx="4098">
                  <c:v>-290.33477195351401</c:v>
                </c:pt>
                <c:pt idx="4099">
                  <c:v>-290.23495914739999</c:v>
                </c:pt>
                <c:pt idx="4100">
                  <c:v>-290.135146515087</c:v>
                </c:pt>
                <c:pt idx="4101">
                  <c:v>-290.03533405665701</c:v>
                </c:pt>
                <c:pt idx="4102">
                  <c:v>-289.93552177219101</c:v>
                </c:pt>
                <c:pt idx="4103">
                  <c:v>-289.83570966176899</c:v>
                </c:pt>
                <c:pt idx="4104">
                  <c:v>-289.73589772547302</c:v>
                </c:pt>
                <c:pt idx="4105">
                  <c:v>-289.63608596338298</c:v>
                </c:pt>
                <c:pt idx="4106">
                  <c:v>-289.53627437558202</c:v>
                </c:pt>
                <c:pt idx="4107">
                  <c:v>-289.43646296215098</c:v>
                </c:pt>
                <c:pt idx="4108">
                  <c:v>-289.33665172316898</c:v>
                </c:pt>
                <c:pt idx="4109">
                  <c:v>-289.23684065871998</c:v>
                </c:pt>
                <c:pt idx="4110">
                  <c:v>-289.13702976888197</c:v>
                </c:pt>
                <c:pt idx="4111">
                  <c:v>-289.03721905373902</c:v>
                </c:pt>
                <c:pt idx="4112">
                  <c:v>-288.937408513371</c:v>
                </c:pt>
                <c:pt idx="4113">
                  <c:v>-288.83759814785901</c:v>
                </c:pt>
                <c:pt idx="4114">
                  <c:v>-288.73778795728401</c:v>
                </c:pt>
                <c:pt idx="4115">
                  <c:v>-288.637977941727</c:v>
                </c:pt>
                <c:pt idx="4116">
                  <c:v>-288.53816810127</c:v>
                </c:pt>
                <c:pt idx="4117">
                  <c:v>-288.43835843599402</c:v>
                </c:pt>
                <c:pt idx="4118">
                  <c:v>-288.33854894597903</c:v>
                </c:pt>
                <c:pt idx="4119">
                  <c:v>-288.238739631307</c:v>
                </c:pt>
                <c:pt idx="4120">
                  <c:v>-288.13893049206001</c:v>
                </c:pt>
                <c:pt idx="4121">
                  <c:v>-288.03912152831703</c:v>
                </c:pt>
                <c:pt idx="4122">
                  <c:v>-287.93931274016097</c:v>
                </c:pt>
                <c:pt idx="4123">
                  <c:v>-287.83950412767302</c:v>
                </c:pt>
                <c:pt idx="4124">
                  <c:v>-287.73969569093299</c:v>
                </c:pt>
                <c:pt idx="4125">
                  <c:v>-287.63988743002301</c:v>
                </c:pt>
                <c:pt idx="4126">
                  <c:v>-287.540079345023</c:v>
                </c:pt>
                <c:pt idx="4127">
                  <c:v>-287.44027143601602</c:v>
                </c:pt>
                <c:pt idx="4128">
                  <c:v>-287.340463703083</c:v>
                </c:pt>
                <c:pt idx="4129">
                  <c:v>-287.24065614630302</c:v>
                </c:pt>
                <c:pt idx="4130">
                  <c:v>-287.14084876575998</c:v>
                </c:pt>
                <c:pt idx="4131">
                  <c:v>-287.04104156153397</c:v>
                </c:pt>
                <c:pt idx="4132">
                  <c:v>-286.94123453370503</c:v>
                </c:pt>
                <c:pt idx="4133">
                  <c:v>-286.84142768235603</c:v>
                </c:pt>
                <c:pt idx="4134">
                  <c:v>-286.74162100756803</c:v>
                </c:pt>
                <c:pt idx="4135">
                  <c:v>-286.64181450942101</c:v>
                </c:pt>
                <c:pt idx="4136">
                  <c:v>-286.542008187997</c:v>
                </c:pt>
                <c:pt idx="4137">
                  <c:v>-286.44220204337699</c:v>
                </c:pt>
                <c:pt idx="4138">
                  <c:v>-286.34239607564302</c:v>
                </c:pt>
                <c:pt idx="4139">
                  <c:v>-286.24259028487398</c:v>
                </c:pt>
                <c:pt idx="4140">
                  <c:v>-286.14278467115298</c:v>
                </c:pt>
                <c:pt idx="4141">
                  <c:v>-286.04297923456102</c:v>
                </c:pt>
                <c:pt idx="4142">
                  <c:v>-285.94317397517801</c:v>
                </c:pt>
                <c:pt idx="4143">
                  <c:v>-285.84336889308599</c:v>
                </c:pt>
                <c:pt idx="4144">
                  <c:v>-285.74356398836699</c:v>
                </c:pt>
                <c:pt idx="4145">
                  <c:v>-285.6437592611</c:v>
                </c:pt>
                <c:pt idx="4146">
                  <c:v>-285.54395471136797</c:v>
                </c:pt>
                <c:pt idx="4147">
                  <c:v>-285.44415033925202</c:v>
                </c:pt>
                <c:pt idx="4148">
                  <c:v>-285.344346144832</c:v>
                </c:pt>
                <c:pt idx="4149">
                  <c:v>-285.24454212819097</c:v>
                </c:pt>
                <c:pt idx="4150">
                  <c:v>-285.144738289408</c:v>
                </c:pt>
                <c:pt idx="4151">
                  <c:v>-285.04493462856499</c:v>
                </c:pt>
                <c:pt idx="4152">
                  <c:v>-284.94513114574403</c:v>
                </c:pt>
                <c:pt idx="4153">
                  <c:v>-284.84532784102601</c:v>
                </c:pt>
                <c:pt idx="4154">
                  <c:v>-284.74552471449101</c:v>
                </c:pt>
                <c:pt idx="4155">
                  <c:v>-284.64572176622102</c:v>
                </c:pt>
                <c:pt idx="4156">
                  <c:v>-284.54591899629702</c:v>
                </c:pt>
                <c:pt idx="4157">
                  <c:v>-284.44611640480002</c:v>
                </c:pt>
                <c:pt idx="4158">
                  <c:v>-284.34631399181097</c:v>
                </c:pt>
                <c:pt idx="4159">
                  <c:v>-284.24651175741201</c:v>
                </c:pt>
                <c:pt idx="4160">
                  <c:v>-284.14670970168402</c:v>
                </c:pt>
                <c:pt idx="4161">
                  <c:v>-284.04690782470698</c:v>
                </c:pt>
                <c:pt idx="4162">
                  <c:v>-283.94710612656399</c:v>
                </c:pt>
                <c:pt idx="4163">
                  <c:v>-283.84730460733499</c:v>
                </c:pt>
                <c:pt idx="4164">
                  <c:v>-283.74750326710102</c:v>
                </c:pt>
                <c:pt idx="4165">
                  <c:v>-283.64770210594298</c:v>
                </c:pt>
                <c:pt idx="4166">
                  <c:v>-283.54790112394397</c:v>
                </c:pt>
                <c:pt idx="4167">
                  <c:v>-283.44810032118301</c:v>
                </c:pt>
                <c:pt idx="4168">
                  <c:v>-283.34829969774199</c:v>
                </c:pt>
                <c:pt idx="4169">
                  <c:v>-283.24849925370199</c:v>
                </c:pt>
                <c:pt idx="4170">
                  <c:v>-283.14869898914498</c:v>
                </c:pt>
                <c:pt idx="4171">
                  <c:v>-283.04889890415097</c:v>
                </c:pt>
                <c:pt idx="4172">
                  <c:v>-282.94909899880201</c:v>
                </c:pt>
                <c:pt idx="4173">
                  <c:v>-282.84929927317802</c:v>
                </c:pt>
                <c:pt idx="4174">
                  <c:v>-282.74949972736198</c:v>
                </c:pt>
                <c:pt idx="4175">
                  <c:v>-282.64970036143399</c:v>
                </c:pt>
                <c:pt idx="4176">
                  <c:v>-282.54990117547499</c:v>
                </c:pt>
                <c:pt idx="4177">
                  <c:v>-282.450102169567</c:v>
                </c:pt>
                <c:pt idx="4178">
                  <c:v>-282.35030334379002</c:v>
                </c:pt>
                <c:pt idx="4179">
                  <c:v>-282.25050469822702</c:v>
                </c:pt>
                <c:pt idx="4180">
                  <c:v>-282.15070623295702</c:v>
                </c:pt>
                <c:pt idx="4181">
                  <c:v>-282.05090794806301</c:v>
                </c:pt>
                <c:pt idx="4182">
                  <c:v>-281.951109843626</c:v>
                </c:pt>
                <c:pt idx="4183">
                  <c:v>-281.85131191972602</c:v>
                </c:pt>
                <c:pt idx="4184">
                  <c:v>-281.75151417644503</c:v>
                </c:pt>
                <c:pt idx="4185">
                  <c:v>-281.65171661386398</c:v>
                </c:pt>
                <c:pt idx="4186">
                  <c:v>-281.55191923206399</c:v>
                </c:pt>
                <c:pt idx="4187">
                  <c:v>-281.45212203112601</c:v>
                </c:pt>
                <c:pt idx="4188">
                  <c:v>-281.352325011132</c:v>
                </c:pt>
                <c:pt idx="4189">
                  <c:v>-281.25252817216301</c:v>
                </c:pt>
                <c:pt idx="4190">
                  <c:v>-281.15273151429898</c:v>
                </c:pt>
                <c:pt idx="4191">
                  <c:v>-281.052935037623</c:v>
                </c:pt>
                <c:pt idx="4192">
                  <c:v>-280.95313874221398</c:v>
                </c:pt>
                <c:pt idx="4193">
                  <c:v>-280.85334262815502</c:v>
                </c:pt>
                <c:pt idx="4194">
                  <c:v>-280.75354669552598</c:v>
                </c:pt>
                <c:pt idx="4195">
                  <c:v>-280.65375094440901</c:v>
                </c:pt>
                <c:pt idx="4196">
                  <c:v>-280.55395537488499</c:v>
                </c:pt>
                <c:pt idx="4197">
                  <c:v>-280.45415998703498</c:v>
                </c:pt>
                <c:pt idx="4198">
                  <c:v>-280.35436478093902</c:v>
                </c:pt>
                <c:pt idx="4199">
                  <c:v>-280.25456975667998</c:v>
                </c:pt>
                <c:pt idx="4200">
                  <c:v>-280.15477491433802</c:v>
                </c:pt>
                <c:pt idx="4201">
                  <c:v>-280.05498025399498</c:v>
                </c:pt>
                <c:pt idx="4202">
                  <c:v>-279.95518577573199</c:v>
                </c:pt>
                <c:pt idx="4203">
                  <c:v>-279.85539147962902</c:v>
                </c:pt>
                <c:pt idx="4204">
                  <c:v>-279.75559736576798</c:v>
                </c:pt>
                <c:pt idx="4205">
                  <c:v>-279.65580343423102</c:v>
                </c:pt>
                <c:pt idx="4206">
                  <c:v>-279.55600968509799</c:v>
                </c:pt>
                <c:pt idx="4207">
                  <c:v>-279.45621611845002</c:v>
                </c:pt>
                <c:pt idx="4208">
                  <c:v>-279.356422734369</c:v>
                </c:pt>
                <c:pt idx="4209">
                  <c:v>-279.25662953293602</c:v>
                </c:pt>
                <c:pt idx="4210">
                  <c:v>-279.15683651423097</c:v>
                </c:pt>
                <c:pt idx="4211">
                  <c:v>-279.05704367833698</c:v>
                </c:pt>
                <c:pt idx="4212">
                  <c:v>-278.95725102533498</c:v>
                </c:pt>
                <c:pt idx="4213">
                  <c:v>-278.85745855530502</c:v>
                </c:pt>
                <c:pt idx="4214">
                  <c:v>-278.75766626832802</c:v>
                </c:pt>
                <c:pt idx="4215">
                  <c:v>-278.65787416448597</c:v>
                </c:pt>
                <c:pt idx="4216">
                  <c:v>-278.55808224386101</c:v>
                </c:pt>
                <c:pt idx="4217">
                  <c:v>-278.45829050653202</c:v>
                </c:pt>
                <c:pt idx="4218">
                  <c:v>-278.35849895258298</c:v>
                </c:pt>
                <c:pt idx="4219">
                  <c:v>-278.25870758209197</c:v>
                </c:pt>
                <c:pt idx="4220">
                  <c:v>-278.15891639514302</c:v>
                </c:pt>
                <c:pt idx="4221">
                  <c:v>-278.05912539181497</c:v>
                </c:pt>
                <c:pt idx="4222">
                  <c:v>-277.95933457219098</c:v>
                </c:pt>
                <c:pt idx="4223">
                  <c:v>-277.85954393635097</c:v>
                </c:pt>
                <c:pt idx="4224">
                  <c:v>-277.75975348437697</c:v>
                </c:pt>
                <c:pt idx="4225">
                  <c:v>-277.65996321634901</c:v>
                </c:pt>
                <c:pt idx="4226">
                  <c:v>-277.56017313234997</c:v>
                </c:pt>
                <c:pt idx="4227">
                  <c:v>-277.46038323245898</c:v>
                </c:pt>
                <c:pt idx="4228">
                  <c:v>-277.36059351675902</c:v>
                </c:pt>
                <c:pt idx="4229">
                  <c:v>-277.26080398533099</c:v>
                </c:pt>
                <c:pt idx="4230">
                  <c:v>-277.16101463825498</c:v>
                </c:pt>
                <c:pt idx="4231">
                  <c:v>-277.06122547561398</c:v>
                </c:pt>
                <c:pt idx="4232">
                  <c:v>-276.961436497487</c:v>
                </c:pt>
                <c:pt idx="4233">
                  <c:v>-276.86164770395698</c:v>
                </c:pt>
                <c:pt idx="4234">
                  <c:v>-276.761859095104</c:v>
                </c:pt>
                <c:pt idx="4235">
                  <c:v>-276.66207067101101</c:v>
                </c:pt>
                <c:pt idx="4236">
                  <c:v>-276.56228243175701</c:v>
                </c:pt>
                <c:pt idx="4237">
                  <c:v>-276.46249437742398</c:v>
                </c:pt>
                <c:pt idx="4238">
                  <c:v>-276.36270650809399</c:v>
                </c:pt>
                <c:pt idx="4239">
                  <c:v>-276.262918823848</c:v>
                </c:pt>
                <c:pt idx="4240">
                  <c:v>-276.16313132476603</c:v>
                </c:pt>
                <c:pt idx="4241">
                  <c:v>-276.06334401092897</c:v>
                </c:pt>
                <c:pt idx="4242">
                  <c:v>-275.96355688241999</c:v>
                </c:pt>
                <c:pt idx="4243">
                  <c:v>-275.86376993931901</c:v>
                </c:pt>
                <c:pt idx="4244">
                  <c:v>-275.76398318170698</c:v>
                </c:pt>
                <c:pt idx="4245">
                  <c:v>-275.66419660966602</c:v>
                </c:pt>
                <c:pt idx="4246">
                  <c:v>-275.56441022327601</c:v>
                </c:pt>
                <c:pt idx="4247">
                  <c:v>-275.46462402261898</c:v>
                </c:pt>
                <c:pt idx="4248">
                  <c:v>-275.36483800777597</c:v>
                </c:pt>
                <c:pt idx="4249">
                  <c:v>-275.265052178828</c:v>
                </c:pt>
                <c:pt idx="4250">
                  <c:v>-275.16526653585601</c:v>
                </c:pt>
                <c:pt idx="4251">
                  <c:v>-275.06548107894201</c:v>
                </c:pt>
                <c:pt idx="4252">
                  <c:v>-274.965695808166</c:v>
                </c:pt>
                <c:pt idx="4253">
                  <c:v>-274.86591072361</c:v>
                </c:pt>
                <c:pt idx="4254">
                  <c:v>-274.766125825355</c:v>
                </c:pt>
                <c:pt idx="4255">
                  <c:v>-274.66634111348202</c:v>
                </c:pt>
                <c:pt idx="4256">
                  <c:v>-274.56655658807301</c:v>
                </c:pt>
                <c:pt idx="4257">
                  <c:v>-274.466772249207</c:v>
                </c:pt>
                <c:pt idx="4258">
                  <c:v>-274.36698809696799</c:v>
                </c:pt>
                <c:pt idx="4259">
                  <c:v>-274.26720413143499</c:v>
                </c:pt>
                <c:pt idx="4260">
                  <c:v>-274.16742035268999</c:v>
                </c:pt>
                <c:pt idx="4261">
                  <c:v>-274.06763676081403</c:v>
                </c:pt>
                <c:pt idx="4262">
                  <c:v>-273.96785335588902</c:v>
                </c:pt>
                <c:pt idx="4263">
                  <c:v>-273.86807013799501</c:v>
                </c:pt>
                <c:pt idx="4264">
                  <c:v>-273.76828710721401</c:v>
                </c:pt>
                <c:pt idx="4265">
                  <c:v>-273.66850426362703</c:v>
                </c:pt>
                <c:pt idx="4266">
                  <c:v>-273.56872160731501</c:v>
                </c:pt>
                <c:pt idx="4267">
                  <c:v>-273.46893913835902</c:v>
                </c:pt>
                <c:pt idx="4268">
                  <c:v>-273.36915685683999</c:v>
                </c:pt>
                <c:pt idx="4269">
                  <c:v>-273.26937476284098</c:v>
                </c:pt>
                <c:pt idx="4270">
                  <c:v>-273.169592856441</c:v>
                </c:pt>
                <c:pt idx="4271">
                  <c:v>-273.06981113772201</c:v>
                </c:pt>
                <c:pt idx="4272">
                  <c:v>-272.97002960676502</c:v>
                </c:pt>
                <c:pt idx="4273">
                  <c:v>-272.870248263652</c:v>
                </c:pt>
                <c:pt idx="4274">
                  <c:v>-272.770467108464</c:v>
                </c:pt>
                <c:pt idx="4275">
                  <c:v>-272.67068614128101</c:v>
                </c:pt>
                <c:pt idx="4276">
                  <c:v>-272.57090536218601</c:v>
                </c:pt>
                <c:pt idx="4277">
                  <c:v>-272.47112477125802</c:v>
                </c:pt>
                <c:pt idx="4278">
                  <c:v>-272.37134436858003</c:v>
                </c:pt>
                <c:pt idx="4279">
                  <c:v>-272.27156415423298</c:v>
                </c:pt>
                <c:pt idx="4280">
                  <c:v>-272.17178412829799</c:v>
                </c:pt>
                <c:pt idx="4281">
                  <c:v>-272.07200429085498</c:v>
                </c:pt>
                <c:pt idx="4282">
                  <c:v>-271.972224641987</c:v>
                </c:pt>
                <c:pt idx="4283">
                  <c:v>-271.87244518177403</c:v>
                </c:pt>
                <c:pt idx="4284">
                  <c:v>-271.77266591029797</c:v>
                </c:pt>
                <c:pt idx="4285">
                  <c:v>-271.67288682764001</c:v>
                </c:pt>
                <c:pt idx="4286">
                  <c:v>-271.57310793388001</c:v>
                </c:pt>
                <c:pt idx="4287">
                  <c:v>-271.47332922910101</c:v>
                </c:pt>
                <c:pt idx="4288">
                  <c:v>-271.37355071338402</c:v>
                </c:pt>
                <c:pt idx="4289">
                  <c:v>-271.27377238680901</c:v>
                </c:pt>
                <c:pt idx="4290">
                  <c:v>-271.173994249457</c:v>
                </c:pt>
                <c:pt idx="4291">
                  <c:v>-271.07421630141101</c:v>
                </c:pt>
                <c:pt idx="4292">
                  <c:v>-270.97443854275099</c:v>
                </c:pt>
                <c:pt idx="4293">
                  <c:v>-270.87466097355798</c:v>
                </c:pt>
                <c:pt idx="4294">
                  <c:v>-270.77488359391401</c:v>
                </c:pt>
                <c:pt idx="4295">
                  <c:v>-270.67510640389997</c:v>
                </c:pt>
                <c:pt idx="4296">
                  <c:v>-270.57532940359602</c:v>
                </c:pt>
                <c:pt idx="4297">
                  <c:v>-270.47555259308501</c:v>
                </c:pt>
                <c:pt idx="4298">
                  <c:v>-270.375775972447</c:v>
                </c:pt>
                <c:pt idx="4299">
                  <c:v>-270.27599954176401</c:v>
                </c:pt>
                <c:pt idx="4300">
                  <c:v>-270.17622330111601</c:v>
                </c:pt>
                <c:pt idx="4301">
                  <c:v>-270.07644725058498</c:v>
                </c:pt>
                <c:pt idx="4302">
                  <c:v>-269.97667139025299</c:v>
                </c:pt>
                <c:pt idx="4303">
                  <c:v>-269.876895720199</c:v>
                </c:pt>
                <c:pt idx="4304">
                  <c:v>-269.77712024050601</c:v>
                </c:pt>
                <c:pt idx="4305">
                  <c:v>-269.67734495125501</c:v>
                </c:pt>
                <c:pt idx="4306">
                  <c:v>-269.57756985252701</c:v>
                </c:pt>
                <c:pt idx="4307">
                  <c:v>-269.477794944403</c:v>
                </c:pt>
                <c:pt idx="4308">
                  <c:v>-269.378020226964</c:v>
                </c:pt>
                <c:pt idx="4309">
                  <c:v>-269.27824570029202</c:v>
                </c:pt>
                <c:pt idx="4310">
                  <c:v>-269.17847136446699</c:v>
                </c:pt>
                <c:pt idx="4311">
                  <c:v>-269.07869721957098</c:v>
                </c:pt>
                <c:pt idx="4312">
                  <c:v>-268.97892326568598</c:v>
                </c:pt>
                <c:pt idx="4313">
                  <c:v>-268.87914950289098</c:v>
                </c:pt>
                <c:pt idx="4314">
                  <c:v>-268.77937593126899</c:v>
                </c:pt>
                <c:pt idx="4315">
                  <c:v>-268.679602550901</c:v>
                </c:pt>
                <c:pt idx="4316">
                  <c:v>-268.57982936186801</c:v>
                </c:pt>
                <c:pt idx="4317">
                  <c:v>-268.48005636425</c:v>
                </c:pt>
                <c:pt idx="4318">
                  <c:v>-268.38028355812997</c:v>
                </c:pt>
                <c:pt idx="4319">
                  <c:v>-268.28051094358801</c:v>
                </c:pt>
                <c:pt idx="4320">
                  <c:v>-268.18073852070597</c:v>
                </c:pt>
                <c:pt idx="4321">
                  <c:v>-268.08096628956503</c:v>
                </c:pt>
                <c:pt idx="4322">
                  <c:v>-267.98119425024498</c:v>
                </c:pt>
                <c:pt idx="4323">
                  <c:v>-267.881422402829</c:v>
                </c:pt>
                <c:pt idx="4324">
                  <c:v>-267.78165074739701</c:v>
                </c:pt>
                <c:pt idx="4325">
                  <c:v>-267.68187928403103</c:v>
                </c:pt>
                <c:pt idx="4326">
                  <c:v>-267.58210801281098</c:v>
                </c:pt>
                <c:pt idx="4327">
                  <c:v>-267.482336933819</c:v>
                </c:pt>
                <c:pt idx="4328">
                  <c:v>-267.38256604713598</c:v>
                </c:pt>
                <c:pt idx="4329">
                  <c:v>-267.282795352844</c:v>
                </c:pt>
                <c:pt idx="4330">
                  <c:v>-267.18302485102299</c:v>
                </c:pt>
                <c:pt idx="4331">
                  <c:v>-267.08325454175503</c:v>
                </c:pt>
                <c:pt idx="4332">
                  <c:v>-266.98348442512003</c:v>
                </c:pt>
                <c:pt idx="4333">
                  <c:v>-266.88371450120002</c:v>
                </c:pt>
                <c:pt idx="4334">
                  <c:v>-266.78394477007703</c:v>
                </c:pt>
                <c:pt idx="4335">
                  <c:v>-266.68417523183098</c:v>
                </c:pt>
                <c:pt idx="4336">
                  <c:v>-266.584405886544</c:v>
                </c:pt>
                <c:pt idx="4337">
                  <c:v>-266.48463673429598</c:v>
                </c:pt>
                <c:pt idx="4338">
                  <c:v>-266.38486777516903</c:v>
                </c:pt>
                <c:pt idx="4339">
                  <c:v>-266.28509900924502</c:v>
                </c:pt>
                <c:pt idx="4340">
                  <c:v>-266.18533043660398</c:v>
                </c:pt>
                <c:pt idx="4341">
                  <c:v>-266.08556205732702</c:v>
                </c:pt>
                <c:pt idx="4342">
                  <c:v>-265.98579387149601</c:v>
                </c:pt>
                <c:pt idx="4343">
                  <c:v>-265.886025879192</c:v>
                </c:pt>
                <c:pt idx="4344">
                  <c:v>-265.786258080496</c:v>
                </c:pt>
                <c:pt idx="4345">
                  <c:v>-265.68649047549002</c:v>
                </c:pt>
                <c:pt idx="4346">
                  <c:v>-265.58672306425399</c:v>
                </c:pt>
                <c:pt idx="4347">
                  <c:v>-265.48695584686999</c:v>
                </c:pt>
                <c:pt idx="4348">
                  <c:v>-265.38718882341902</c:v>
                </c:pt>
                <c:pt idx="4349">
                  <c:v>-265.28742199398101</c:v>
                </c:pt>
                <c:pt idx="4350">
                  <c:v>-265.18765535863901</c:v>
                </c:pt>
                <c:pt idx="4351">
                  <c:v>-265.087888917474</c:v>
                </c:pt>
                <c:pt idx="4352">
                  <c:v>-264.98812267056599</c:v>
                </c:pt>
                <c:pt idx="4353">
                  <c:v>-264.888356617998</c:v>
                </c:pt>
                <c:pt idx="4354">
                  <c:v>-264.788590759849</c:v>
                </c:pt>
                <c:pt idx="4355">
                  <c:v>-264.68882509620198</c:v>
                </c:pt>
                <c:pt idx="4356">
                  <c:v>-264.58905962713698</c:v>
                </c:pt>
                <c:pt idx="4357">
                  <c:v>-264.48929435273601</c:v>
                </c:pt>
                <c:pt idx="4358">
                  <c:v>-264.38952927307997</c:v>
                </c:pt>
                <c:pt idx="4359">
                  <c:v>-264.28976438824998</c:v>
                </c:pt>
                <c:pt idx="4360">
                  <c:v>-264.18999969832697</c:v>
                </c:pt>
                <c:pt idx="4361">
                  <c:v>-264.09023520339298</c:v>
                </c:pt>
                <c:pt idx="4362">
                  <c:v>-263.990470903529</c:v>
                </c:pt>
                <c:pt idx="4363">
                  <c:v>-263.89070679881502</c:v>
                </c:pt>
                <c:pt idx="4364">
                  <c:v>-263.79094288933402</c:v>
                </c:pt>
                <c:pt idx="4365">
                  <c:v>-263.69117917516598</c:v>
                </c:pt>
                <c:pt idx="4366">
                  <c:v>-263.591415656393</c:v>
                </c:pt>
                <c:pt idx="4367">
                  <c:v>-263.491652333096</c:v>
                </c:pt>
                <c:pt idx="4368">
                  <c:v>-263.39188920535503</c:v>
                </c:pt>
                <c:pt idx="4369">
                  <c:v>-263.29212627325302</c:v>
                </c:pt>
                <c:pt idx="4370">
                  <c:v>-263.19236353687103</c:v>
                </c:pt>
                <c:pt idx="4371">
                  <c:v>-263.09260099628898</c:v>
                </c:pt>
                <c:pt idx="4372">
                  <c:v>-262.99283865158901</c:v>
                </c:pt>
                <c:pt idx="4373">
                  <c:v>-262.89307650285201</c:v>
                </c:pt>
                <c:pt idx="4374">
                  <c:v>-262.79331455015898</c:v>
                </c:pt>
                <c:pt idx="4375">
                  <c:v>-262.693552793592</c:v>
                </c:pt>
                <c:pt idx="4376">
                  <c:v>-262.593791233231</c:v>
                </c:pt>
                <c:pt idx="4377">
                  <c:v>-262.49402986915902</c:v>
                </c:pt>
                <c:pt idx="4378">
                  <c:v>-262.39426870145502</c:v>
                </c:pt>
                <c:pt idx="4379">
                  <c:v>-262.29450773020199</c:v>
                </c:pt>
                <c:pt idx="4380">
                  <c:v>-262.19474695548098</c:v>
                </c:pt>
                <c:pt idx="4381">
                  <c:v>-262.09498637737198</c:v>
                </c:pt>
                <c:pt idx="4382">
                  <c:v>-261.99522599595701</c:v>
                </c:pt>
                <c:pt idx="4383">
                  <c:v>-261.89546581131799</c:v>
                </c:pt>
                <c:pt idx="4384">
                  <c:v>-261.795705823535</c:v>
                </c:pt>
                <c:pt idx="4385">
                  <c:v>-261.69594603268899</c:v>
                </c:pt>
                <c:pt idx="4386">
                  <c:v>-261.59618643886301</c:v>
                </c:pt>
                <c:pt idx="4387">
                  <c:v>-261.49642704213602</c:v>
                </c:pt>
                <c:pt idx="4388">
                  <c:v>-261.396667842591</c:v>
                </c:pt>
                <c:pt idx="4389">
                  <c:v>-261.29690884030799</c:v>
                </c:pt>
                <c:pt idx="4390">
                  <c:v>-261.19715003536902</c:v>
                </c:pt>
                <c:pt idx="4391">
                  <c:v>-261.09739142785401</c:v>
                </c:pt>
                <c:pt idx="4392">
                  <c:v>-260.997633017846</c:v>
                </c:pt>
                <c:pt idx="4393">
                  <c:v>-260.89787480542498</c:v>
                </c:pt>
                <c:pt idx="4394">
                  <c:v>-260.798116790672</c:v>
                </c:pt>
                <c:pt idx="4395">
                  <c:v>-260.69835897366897</c:v>
                </c:pt>
                <c:pt idx="4396">
                  <c:v>-260.59860135449702</c:v>
                </c:pt>
                <c:pt idx="4397">
                  <c:v>-260.49884393323799</c:v>
                </c:pt>
                <c:pt idx="4398">
                  <c:v>-260.39908670997102</c:v>
                </c:pt>
                <c:pt idx="4399">
                  <c:v>-260.29932968477902</c:v>
                </c:pt>
                <c:pt idx="4400">
                  <c:v>-260.19957285774302</c:v>
                </c:pt>
                <c:pt idx="4401">
                  <c:v>-260.09981622894298</c:v>
                </c:pt>
                <c:pt idx="4402">
                  <c:v>-260.00005979846202</c:v>
                </c:pt>
                <c:pt idx="4403">
                  <c:v>-259.90030356637999</c:v>
                </c:pt>
                <c:pt idx="4404">
                  <c:v>-259.80054753277801</c:v>
                </c:pt>
                <c:pt idx="4405">
                  <c:v>-259.700791697738</c:v>
                </c:pt>
                <c:pt idx="4406">
                  <c:v>-259.60103606134101</c:v>
                </c:pt>
                <c:pt idx="4407">
                  <c:v>-259.50128062366798</c:v>
                </c:pt>
                <c:pt idx="4408">
                  <c:v>-259.40152538479998</c:v>
                </c:pt>
                <c:pt idx="4409">
                  <c:v>-259.30177034481898</c:v>
                </c:pt>
                <c:pt idx="4410">
                  <c:v>-259.202015503805</c:v>
                </c:pt>
                <c:pt idx="4411">
                  <c:v>-259.10226086184002</c:v>
                </c:pt>
                <c:pt idx="4412">
                  <c:v>-259.00250641900601</c:v>
                </c:pt>
                <c:pt idx="4413">
                  <c:v>-258.90275217538198</c:v>
                </c:pt>
                <c:pt idx="4414">
                  <c:v>-258.80299813105103</c:v>
                </c:pt>
                <c:pt idx="4415">
                  <c:v>-258.70324428609399</c:v>
                </c:pt>
                <c:pt idx="4416">
                  <c:v>-258.60349064059102</c:v>
                </c:pt>
                <c:pt idx="4417">
                  <c:v>-258.50373719462499</c:v>
                </c:pt>
                <c:pt idx="4418">
                  <c:v>-258.40398394827503</c:v>
                </c:pt>
                <c:pt idx="4419">
                  <c:v>-258.30423090162498</c:v>
                </c:pt>
                <c:pt idx="4420">
                  <c:v>-258.204478054753</c:v>
                </c:pt>
                <c:pt idx="4421">
                  <c:v>-258.10472540774299</c:v>
                </c:pt>
                <c:pt idx="4422">
                  <c:v>-258.00497296067499</c:v>
                </c:pt>
                <c:pt idx="4423">
                  <c:v>-257.90522071362898</c:v>
                </c:pt>
                <c:pt idx="4424">
                  <c:v>-257.80546866668902</c:v>
                </c:pt>
                <c:pt idx="4425">
                  <c:v>-257.70571681993403</c:v>
                </c:pt>
                <c:pt idx="4426">
                  <c:v>-257.60596517344601</c:v>
                </c:pt>
                <c:pt idx="4427">
                  <c:v>-257.50621372730501</c:v>
                </c:pt>
                <c:pt idx="4428">
                  <c:v>-257.40646248159499</c:v>
                </c:pt>
                <c:pt idx="4429">
                  <c:v>-257.30671143639398</c:v>
                </c:pt>
                <c:pt idx="4430">
                  <c:v>-257.20696059178499</c:v>
                </c:pt>
                <c:pt idx="4431">
                  <c:v>-257.10720994784901</c:v>
                </c:pt>
                <c:pt idx="4432">
                  <c:v>-257.007459504667</c:v>
                </c:pt>
                <c:pt idx="4433">
                  <c:v>-256.90770926232102</c:v>
                </c:pt>
                <c:pt idx="4434">
                  <c:v>-256.80795922088998</c:v>
                </c:pt>
                <c:pt idx="4435">
                  <c:v>-256.70820938045802</c:v>
                </c:pt>
                <c:pt idx="4436">
                  <c:v>-256.60845974110401</c:v>
                </c:pt>
                <c:pt idx="4437">
                  <c:v>-256.50871030291</c:v>
                </c:pt>
                <c:pt idx="4438">
                  <c:v>-256.40896106595699</c:v>
                </c:pt>
                <c:pt idx="4439">
                  <c:v>-256.30921203032699</c:v>
                </c:pt>
                <c:pt idx="4440">
                  <c:v>-256.20946319609999</c:v>
                </c:pt>
                <c:pt idx="4441">
                  <c:v>-256.10971456335898</c:v>
                </c:pt>
                <c:pt idx="4442">
                  <c:v>-256.00996613218302</c:v>
                </c:pt>
                <c:pt idx="4443">
                  <c:v>-255.91021790265401</c:v>
                </c:pt>
                <c:pt idx="4444">
                  <c:v>-255.81046987485499</c:v>
                </c:pt>
                <c:pt idx="4445">
                  <c:v>-255.710722048864</c:v>
                </c:pt>
                <c:pt idx="4446">
                  <c:v>-255.610974424765</c:v>
                </c:pt>
                <c:pt idx="4447">
                  <c:v>-255.51122700263701</c:v>
                </c:pt>
                <c:pt idx="4448">
                  <c:v>-255.41147978256299</c:v>
                </c:pt>
                <c:pt idx="4449">
                  <c:v>-255.311732764623</c:v>
                </c:pt>
                <c:pt idx="4450">
                  <c:v>-255.21198594890001</c:v>
                </c:pt>
                <c:pt idx="4451">
                  <c:v>-255.112239335472</c:v>
                </c:pt>
                <c:pt idx="4452">
                  <c:v>-255.01249292442401</c:v>
                </c:pt>
                <c:pt idx="4453">
                  <c:v>-254.912746715834</c:v>
                </c:pt>
                <c:pt idx="4454">
                  <c:v>-254.813000709785</c:v>
                </c:pt>
                <c:pt idx="4455">
                  <c:v>-254.713254906358</c:v>
                </c:pt>
                <c:pt idx="4456">
                  <c:v>-254.61350930563401</c:v>
                </c:pt>
                <c:pt idx="4457">
                  <c:v>-254.513763907694</c:v>
                </c:pt>
                <c:pt idx="4458">
                  <c:v>-254.414018712619</c:v>
                </c:pt>
                <c:pt idx="4459">
                  <c:v>-254.314273720491</c:v>
                </c:pt>
                <c:pt idx="4460">
                  <c:v>-254.21452893139099</c:v>
                </c:pt>
                <c:pt idx="4461">
                  <c:v>-254.11478434540001</c:v>
                </c:pt>
                <c:pt idx="4462">
                  <c:v>-254.01503996260001</c:v>
                </c:pt>
                <c:pt idx="4463">
                  <c:v>-253.91529578307001</c:v>
                </c:pt>
                <c:pt idx="4464">
                  <c:v>-253.81555180689401</c:v>
                </c:pt>
                <c:pt idx="4465">
                  <c:v>-253.71580803415199</c:v>
                </c:pt>
                <c:pt idx="4466">
                  <c:v>-253.61606446492499</c:v>
                </c:pt>
                <c:pt idx="4467">
                  <c:v>-253.516321099294</c:v>
                </c:pt>
                <c:pt idx="4468">
                  <c:v>-253.416577937341</c:v>
                </c:pt>
                <c:pt idx="4469">
                  <c:v>-253.31683497914699</c:v>
                </c:pt>
                <c:pt idx="4470">
                  <c:v>-253.21709222479299</c:v>
                </c:pt>
                <c:pt idx="4471">
                  <c:v>-253.11734967436001</c:v>
                </c:pt>
                <c:pt idx="4472">
                  <c:v>-253.01760732792999</c:v>
                </c:pt>
                <c:pt idx="4473">
                  <c:v>-252.917865185583</c:v>
                </c:pt>
                <c:pt idx="4474">
                  <c:v>-252.81812324740099</c:v>
                </c:pt>
                <c:pt idx="4475">
                  <c:v>-252.718381513466</c:v>
                </c:pt>
                <c:pt idx="4476">
                  <c:v>-252.618639983858</c:v>
                </c:pt>
                <c:pt idx="4477">
                  <c:v>-252.518898658658</c:v>
                </c:pt>
                <c:pt idx="4478">
                  <c:v>-252.419157537948</c:v>
                </c:pt>
                <c:pt idx="4479">
                  <c:v>-252.31941662180901</c:v>
                </c:pt>
                <c:pt idx="4480">
                  <c:v>-252.21967591032299</c:v>
                </c:pt>
                <c:pt idx="4481">
                  <c:v>-252.119935403569</c:v>
                </c:pt>
                <c:pt idx="4482">
                  <c:v>-252.02019510163001</c:v>
                </c:pt>
                <c:pt idx="4483">
                  <c:v>-251.92045500458701</c:v>
                </c:pt>
                <c:pt idx="4484">
                  <c:v>-251.82071511252099</c:v>
                </c:pt>
                <c:pt idx="4485">
                  <c:v>-251.72097542551401</c:v>
                </c:pt>
                <c:pt idx="4486">
                  <c:v>-251.62123594364499</c:v>
                </c:pt>
                <c:pt idx="4487">
                  <c:v>-251.521496666997</c:v>
                </c:pt>
                <c:pt idx="4488">
                  <c:v>-251.421757595651</c:v>
                </c:pt>
                <c:pt idx="4489">
                  <c:v>-251.32201872968801</c:v>
                </c:pt>
                <c:pt idx="4490">
                  <c:v>-251.22228006918999</c:v>
                </c:pt>
                <c:pt idx="4491">
                  <c:v>-251.12254161423601</c:v>
                </c:pt>
                <c:pt idx="4492">
                  <c:v>-251.02280336491</c:v>
                </c:pt>
                <c:pt idx="4493">
                  <c:v>-250.92306532129101</c:v>
                </c:pt>
                <c:pt idx="4494">
                  <c:v>-250.82332748346099</c:v>
                </c:pt>
                <c:pt idx="4495">
                  <c:v>-250.723589851501</c:v>
                </c:pt>
                <c:pt idx="4496">
                  <c:v>-250.623852425493</c:v>
                </c:pt>
                <c:pt idx="4497">
                  <c:v>-250.524115205518</c:v>
                </c:pt>
                <c:pt idx="4498">
                  <c:v>-250.42437819165599</c:v>
                </c:pt>
                <c:pt idx="4499">
                  <c:v>-250.32464138399001</c:v>
                </c:pt>
                <c:pt idx="4500">
                  <c:v>-250.22490478259999</c:v>
                </c:pt>
                <c:pt idx="4501">
                  <c:v>-250.12516838756699</c:v>
                </c:pt>
                <c:pt idx="4502">
                  <c:v>-250.02543219897399</c:v>
                </c:pt>
                <c:pt idx="4503">
                  <c:v>-249.92569621690001</c:v>
                </c:pt>
                <c:pt idx="4504">
                  <c:v>-249.82596044142699</c:v>
                </c:pt>
                <c:pt idx="4505">
                  <c:v>-249.726224872637</c:v>
                </c:pt>
                <c:pt idx="4506">
                  <c:v>-249.62648951061101</c:v>
                </c:pt>
                <c:pt idx="4507">
                  <c:v>-249.52675435542901</c:v>
                </c:pt>
                <c:pt idx="4508">
                  <c:v>-249.42701940717399</c:v>
                </c:pt>
                <c:pt idx="4509">
                  <c:v>-249.32728466592599</c:v>
                </c:pt>
                <c:pt idx="4510">
                  <c:v>-249.227550131767</c:v>
                </c:pt>
                <c:pt idx="4511">
                  <c:v>-249.12781580477699</c:v>
                </c:pt>
                <c:pt idx="4512">
                  <c:v>-249.02808168503799</c:v>
                </c:pt>
                <c:pt idx="4513">
                  <c:v>-248.92834777263201</c:v>
                </c:pt>
                <c:pt idx="4514">
                  <c:v>-248.82861406763899</c:v>
                </c:pt>
                <c:pt idx="4515">
                  <c:v>-248.728880570141</c:v>
                </c:pt>
                <c:pt idx="4516">
                  <c:v>-248.62914728021801</c:v>
                </c:pt>
                <c:pt idx="4517">
                  <c:v>-248.529414197953</c:v>
                </c:pt>
                <c:pt idx="4518">
                  <c:v>-248.429681323426</c:v>
                </c:pt>
                <c:pt idx="4519">
                  <c:v>-248.32994865671901</c:v>
                </c:pt>
                <c:pt idx="4520">
                  <c:v>-248.230216197912</c:v>
                </c:pt>
                <c:pt idx="4521">
                  <c:v>-248.13048394708801</c:v>
                </c:pt>
                <c:pt idx="4522">
                  <c:v>-248.030751904326</c:v>
                </c:pt>
                <c:pt idx="4523">
                  <c:v>-247.93102006971</c:v>
                </c:pt>
                <c:pt idx="4524">
                  <c:v>-247.83128844331799</c:v>
                </c:pt>
                <c:pt idx="4525">
                  <c:v>-247.731557025234</c:v>
                </c:pt>
                <c:pt idx="4526">
                  <c:v>-247.63182581553801</c:v>
                </c:pt>
                <c:pt idx="4527">
                  <c:v>-247.53209481431099</c:v>
                </c:pt>
                <c:pt idx="4528">
                  <c:v>-247.43236402163501</c:v>
                </c:pt>
                <c:pt idx="4529">
                  <c:v>-247.33263343759</c:v>
                </c:pt>
                <c:pt idx="4530">
                  <c:v>-247.232903062258</c:v>
                </c:pt>
                <c:pt idx="4531">
                  <c:v>-247.133172895721</c:v>
                </c:pt>
                <c:pt idx="4532">
                  <c:v>-247.03344293805901</c:v>
                </c:pt>
                <c:pt idx="4533">
                  <c:v>-246.933713189353</c:v>
                </c:pt>
                <c:pt idx="4534">
                  <c:v>-246.83398364968599</c:v>
                </c:pt>
                <c:pt idx="4535">
                  <c:v>-246.73425431913699</c:v>
                </c:pt>
                <c:pt idx="4536">
                  <c:v>-246.63452519778801</c:v>
                </c:pt>
                <c:pt idx="4537">
                  <c:v>-246.534796285721</c:v>
                </c:pt>
                <c:pt idx="4538">
                  <c:v>-246.435067583017</c:v>
                </c:pt>
                <c:pt idx="4539">
                  <c:v>-246.33533908975599</c:v>
                </c:pt>
                <c:pt idx="4540">
                  <c:v>-246.23561080602099</c:v>
                </c:pt>
                <c:pt idx="4541">
                  <c:v>-246.135882731892</c:v>
                </c:pt>
                <c:pt idx="4542">
                  <c:v>-246.03615486744999</c:v>
                </c:pt>
                <c:pt idx="4543">
                  <c:v>-245.93642721277701</c:v>
                </c:pt>
                <c:pt idx="4544">
                  <c:v>-245.836699767954</c:v>
                </c:pt>
                <c:pt idx="4545">
                  <c:v>-245.73697253306199</c:v>
                </c:pt>
                <c:pt idx="4546">
                  <c:v>-245.63724550818199</c:v>
                </c:pt>
                <c:pt idx="4547">
                  <c:v>-245.53751869339601</c:v>
                </c:pt>
                <c:pt idx="4548">
                  <c:v>-245.43779208878499</c:v>
                </c:pt>
                <c:pt idx="4549">
                  <c:v>-245.33806569442999</c:v>
                </c:pt>
                <c:pt idx="4550">
                  <c:v>-245.238339510412</c:v>
                </c:pt>
                <c:pt idx="4551">
                  <c:v>-245.13861353681199</c:v>
                </c:pt>
                <c:pt idx="4552">
                  <c:v>-245.03888777371199</c:v>
                </c:pt>
                <c:pt idx="4553">
                  <c:v>-244.93916222119299</c:v>
                </c:pt>
                <c:pt idx="4554">
                  <c:v>-244.83943687933601</c:v>
                </c:pt>
                <c:pt idx="4555">
                  <c:v>-244.73971174822199</c:v>
                </c:pt>
                <c:pt idx="4556">
                  <c:v>-244.639986827933</c:v>
                </c:pt>
                <c:pt idx="4557">
                  <c:v>-244.54026211855</c:v>
                </c:pt>
                <c:pt idx="4558">
                  <c:v>-244.44053762015301</c:v>
                </c:pt>
                <c:pt idx="4559">
                  <c:v>-244.34081333282501</c:v>
                </c:pt>
                <c:pt idx="4560">
                  <c:v>-244.24108925664601</c:v>
                </c:pt>
                <c:pt idx="4561">
                  <c:v>-244.141365391698</c:v>
                </c:pt>
                <c:pt idx="4562">
                  <c:v>-244.041641738062</c:v>
                </c:pt>
                <c:pt idx="4563">
                  <c:v>-243.941918295818</c:v>
                </c:pt>
                <c:pt idx="4564">
                  <c:v>-243.842195065049</c:v>
                </c:pt>
                <c:pt idx="4565">
                  <c:v>-243.742472045836</c:v>
                </c:pt>
                <c:pt idx="4566">
                  <c:v>-243.642749238259</c:v>
                </c:pt>
                <c:pt idx="4567">
                  <c:v>-243.54302664240001</c:v>
                </c:pt>
                <c:pt idx="4568">
                  <c:v>-243.44330425834099</c:v>
                </c:pt>
                <c:pt idx="4569">
                  <c:v>-243.343582086162</c:v>
                </c:pt>
                <c:pt idx="4570">
                  <c:v>-243.243860125944</c:v>
                </c:pt>
                <c:pt idx="4571">
                  <c:v>-243.14413837776999</c:v>
                </c:pt>
                <c:pt idx="4572">
                  <c:v>-243.044416841719</c:v>
                </c:pt>
                <c:pt idx="4573">
                  <c:v>-242.94469551787401</c:v>
                </c:pt>
                <c:pt idx="4574">
                  <c:v>-242.844974406316</c:v>
                </c:pt>
                <c:pt idx="4575">
                  <c:v>-242.745253507125</c:v>
                </c:pt>
                <c:pt idx="4576">
                  <c:v>-242.64553282038301</c:v>
                </c:pt>
                <c:pt idx="4577">
                  <c:v>-242.545812346172</c:v>
                </c:pt>
                <c:pt idx="4578">
                  <c:v>-242.44609208457101</c:v>
                </c:pt>
                <c:pt idx="4579">
                  <c:v>-242.34637203566399</c:v>
                </c:pt>
                <c:pt idx="4580">
                  <c:v>-242.24665219953101</c:v>
                </c:pt>
                <c:pt idx="4581">
                  <c:v>-242.146932576252</c:v>
                </c:pt>
                <c:pt idx="4582">
                  <c:v>-242.04721316590999</c:v>
                </c:pt>
                <c:pt idx="4583">
                  <c:v>-241.94749396858501</c:v>
                </c:pt>
                <c:pt idx="4584">
                  <c:v>-241.84777498435901</c:v>
                </c:pt>
                <c:pt idx="4585">
                  <c:v>-241.74805621331399</c:v>
                </c:pt>
                <c:pt idx="4586">
                  <c:v>-241.64833765552899</c:v>
                </c:pt>
                <c:pt idx="4587">
                  <c:v>-241.54861931108701</c:v>
                </c:pt>
                <c:pt idx="4588">
                  <c:v>-241.44890118006799</c:v>
                </c:pt>
                <c:pt idx="4589">
                  <c:v>-241.34918326255399</c:v>
                </c:pt>
                <c:pt idx="4590">
                  <c:v>-241.24946555862601</c:v>
                </c:pt>
                <c:pt idx="4591">
                  <c:v>-241.14974806836599</c:v>
                </c:pt>
                <c:pt idx="4592">
                  <c:v>-241.050030791854</c:v>
                </c:pt>
                <c:pt idx="4593">
                  <c:v>-240.950313729171</c:v>
                </c:pt>
                <c:pt idx="4594">
                  <c:v>-240.85059688039999</c:v>
                </c:pt>
                <c:pt idx="4595">
                  <c:v>-240.75088024562001</c:v>
                </c:pt>
                <c:pt idx="4596">
                  <c:v>-240.65116382491399</c:v>
                </c:pt>
                <c:pt idx="4597">
                  <c:v>-240.551447618362</c:v>
                </c:pt>
                <c:pt idx="4598">
                  <c:v>-240.45173162604601</c:v>
                </c:pt>
                <c:pt idx="4599">
                  <c:v>-240.35201584804699</c:v>
                </c:pt>
                <c:pt idx="4600">
                  <c:v>-240.25230028444599</c:v>
                </c:pt>
                <c:pt idx="4601">
                  <c:v>-240.152584935324</c:v>
                </c:pt>
                <c:pt idx="4602">
                  <c:v>-240.05286980076301</c:v>
                </c:pt>
                <c:pt idx="4603">
                  <c:v>-239.95315488084401</c:v>
                </c:pt>
                <c:pt idx="4604">
                  <c:v>-239.85344017564799</c:v>
                </c:pt>
                <c:pt idx="4605">
                  <c:v>-239.753725685256</c:v>
                </c:pt>
                <c:pt idx="4606">
                  <c:v>-239.65401140975001</c:v>
                </c:pt>
                <c:pt idx="4607">
                  <c:v>-239.55429734921</c:v>
                </c:pt>
                <c:pt idx="4608">
                  <c:v>-239.454583503718</c:v>
                </c:pt>
                <c:pt idx="4609">
                  <c:v>-239.354869873355</c:v>
                </c:pt>
                <c:pt idx="4610">
                  <c:v>-239.25515645820201</c:v>
                </c:pt>
                <c:pt idx="4611">
                  <c:v>-239.15544325834099</c:v>
                </c:pt>
                <c:pt idx="4612">
                  <c:v>-239.05573027385299</c:v>
                </c:pt>
                <c:pt idx="4613">
                  <c:v>-238.95601750481899</c:v>
                </c:pt>
                <c:pt idx="4614">
                  <c:v>-238.85630495132</c:v>
                </c:pt>
                <c:pt idx="4615">
                  <c:v>-238.75659261343699</c:v>
                </c:pt>
                <c:pt idx="4616">
                  <c:v>-238.65688049125299</c:v>
                </c:pt>
                <c:pt idx="4617">
                  <c:v>-238.55716858484701</c:v>
                </c:pt>
                <c:pt idx="4618">
                  <c:v>-238.457456894301</c:v>
                </c:pt>
                <c:pt idx="4619">
                  <c:v>-238.35774541969599</c:v>
                </c:pt>
                <c:pt idx="4620">
                  <c:v>-238.25803416111401</c:v>
                </c:pt>
                <c:pt idx="4621">
                  <c:v>-238.15832311863599</c:v>
                </c:pt>
                <c:pt idx="4622">
                  <c:v>-238.05861229234301</c:v>
                </c:pt>
                <c:pt idx="4623">
                  <c:v>-237.958901682316</c:v>
                </c:pt>
                <c:pt idx="4624">
                  <c:v>-237.859191288636</c:v>
                </c:pt>
                <c:pt idx="4625">
                  <c:v>-237.75948111138501</c:v>
                </c:pt>
                <c:pt idx="4626">
                  <c:v>-237.65977115064399</c:v>
                </c:pt>
                <c:pt idx="4627">
                  <c:v>-237.56006140649399</c:v>
                </c:pt>
                <c:pt idx="4628">
                  <c:v>-237.460351879017</c:v>
                </c:pt>
                <c:pt idx="4629">
                  <c:v>-237.36064256829201</c:v>
                </c:pt>
                <c:pt idx="4630">
                  <c:v>-237.260933474403</c:v>
                </c:pt>
                <c:pt idx="4631">
                  <c:v>-237.161224597429</c:v>
                </c:pt>
                <c:pt idx="4632">
                  <c:v>-237.06151593745301</c:v>
                </c:pt>
                <c:pt idx="4633">
                  <c:v>-236.96180749455499</c:v>
                </c:pt>
                <c:pt idx="4634">
                  <c:v>-236.86209926881699</c:v>
                </c:pt>
                <c:pt idx="4635">
                  <c:v>-236.76239126031899</c:v>
                </c:pt>
                <c:pt idx="4636">
                  <c:v>-236.66268346914299</c:v>
                </c:pt>
                <c:pt idx="4637">
                  <c:v>-236.56297589537101</c:v>
                </c:pt>
                <c:pt idx="4638">
                  <c:v>-236.463268539083</c:v>
                </c:pt>
                <c:pt idx="4639">
                  <c:v>-236.36356140036</c:v>
                </c:pt>
                <c:pt idx="4640">
                  <c:v>-236.26385447928499</c:v>
                </c:pt>
                <c:pt idx="4641">
                  <c:v>-236.16414777593701</c:v>
                </c:pt>
                <c:pt idx="4642">
                  <c:v>-236.064441290399</c:v>
                </c:pt>
                <c:pt idx="4643">
                  <c:v>-235.964735022752</c:v>
                </c:pt>
                <c:pt idx="4644">
                  <c:v>-235.86502897307599</c:v>
                </c:pt>
                <c:pt idx="4645">
                  <c:v>-235.765323141453</c:v>
                </c:pt>
                <c:pt idx="4646">
                  <c:v>-235.665617527964</c:v>
                </c:pt>
                <c:pt idx="4647">
                  <c:v>-235.56591213269101</c:v>
                </c:pt>
                <c:pt idx="4648">
                  <c:v>-235.466206955714</c:v>
                </c:pt>
                <c:pt idx="4649">
                  <c:v>-235.36650199711499</c:v>
                </c:pt>
                <c:pt idx="4650">
                  <c:v>-235.266797256974</c:v>
                </c:pt>
                <c:pt idx="4651">
                  <c:v>-235.16709273537501</c:v>
                </c:pt>
                <c:pt idx="4652">
                  <c:v>-235.067388432396</c:v>
                </c:pt>
                <c:pt idx="4653">
                  <c:v>-234.96768434812</c:v>
                </c:pt>
                <c:pt idx="4654">
                  <c:v>-234.86798048262801</c:v>
                </c:pt>
                <c:pt idx="4655">
                  <c:v>-234.76827683600101</c:v>
                </c:pt>
                <c:pt idx="4656">
                  <c:v>-234.66857340831999</c:v>
                </c:pt>
                <c:pt idx="4657">
                  <c:v>-234.568870199667</c:v>
                </c:pt>
                <c:pt idx="4658">
                  <c:v>-234.469167210123</c:v>
                </c:pt>
                <c:pt idx="4659">
                  <c:v>-234.369464439768</c:v>
                </c:pt>
                <c:pt idx="4660">
                  <c:v>-234.269761888684</c:v>
                </c:pt>
                <c:pt idx="4661">
                  <c:v>-234.17005955695299</c:v>
                </c:pt>
                <c:pt idx="4662">
                  <c:v>-234.070357444656</c:v>
                </c:pt>
                <c:pt idx="4663">
                  <c:v>-233.97065555187299</c:v>
                </c:pt>
                <c:pt idx="4664">
                  <c:v>-233.87095387868601</c:v>
                </c:pt>
                <c:pt idx="4665">
                  <c:v>-233.77125242517701</c:v>
                </c:pt>
                <c:pt idx="4666">
                  <c:v>-233.671551191426</c:v>
                </c:pt>
                <c:pt idx="4667">
                  <c:v>-233.57185017751499</c:v>
                </c:pt>
                <c:pt idx="4668">
                  <c:v>-233.47214938352499</c:v>
                </c:pt>
                <c:pt idx="4669">
                  <c:v>-233.37244880953801</c:v>
                </c:pt>
                <c:pt idx="4670">
                  <c:v>-233.272748455634</c:v>
                </c:pt>
                <c:pt idx="4671">
                  <c:v>-233.17304832189399</c:v>
                </c:pt>
                <c:pt idx="4672">
                  <c:v>-233.07334840839999</c:v>
                </c:pt>
                <c:pt idx="4673">
                  <c:v>-232.97364871523399</c:v>
                </c:pt>
                <c:pt idx="4674">
                  <c:v>-232.87394924247599</c:v>
                </c:pt>
                <c:pt idx="4675">
                  <c:v>-232.77424999020701</c:v>
                </c:pt>
                <c:pt idx="4676">
                  <c:v>-232.674550958509</c:v>
                </c:pt>
                <c:pt idx="4677">
                  <c:v>-232.57485214746299</c:v>
                </c:pt>
                <c:pt idx="4678">
                  <c:v>-232.47515355715001</c:v>
                </c:pt>
                <c:pt idx="4679">
                  <c:v>-232.37545518765199</c:v>
                </c:pt>
                <c:pt idx="4680">
                  <c:v>-232.27575703904901</c:v>
                </c:pt>
                <c:pt idx="4681">
                  <c:v>-232.17605911142201</c:v>
                </c:pt>
                <c:pt idx="4682">
                  <c:v>-232.076361404854</c:v>
                </c:pt>
                <c:pt idx="4683">
                  <c:v>-231.97666391942499</c:v>
                </c:pt>
                <c:pt idx="4684">
                  <c:v>-231.876966655215</c:v>
                </c:pt>
                <c:pt idx="4685">
                  <c:v>-231.777269612308</c:v>
                </c:pt>
                <c:pt idx="4686">
                  <c:v>-231.67757279078299</c:v>
                </c:pt>
                <c:pt idx="4687">
                  <c:v>-231.57787619072201</c:v>
                </c:pt>
                <c:pt idx="4688">
                  <c:v>-231.47817981220601</c:v>
                </c:pt>
                <c:pt idx="4689">
                  <c:v>-231.37848365531599</c:v>
                </c:pt>
                <c:pt idx="4690">
                  <c:v>-231.278787720135</c:v>
                </c:pt>
                <c:pt idx="4691">
                  <c:v>-231.179092006742</c:v>
                </c:pt>
                <c:pt idx="4692">
                  <c:v>-231.079396515219</c:v>
                </c:pt>
                <c:pt idx="4693">
                  <c:v>-230.97970124564699</c:v>
                </c:pt>
                <c:pt idx="4694">
                  <c:v>-230.88000619810899</c:v>
                </c:pt>
                <c:pt idx="4695">
                  <c:v>-230.780311372684</c:v>
                </c:pt>
                <c:pt idx="4696">
                  <c:v>-230.68061676945501</c:v>
                </c:pt>
                <c:pt idx="4697">
                  <c:v>-230.58092238850199</c:v>
                </c:pt>
                <c:pt idx="4698">
                  <c:v>-230.48122822990601</c:v>
                </c:pt>
                <c:pt idx="4699">
                  <c:v>-230.38153429375001</c:v>
                </c:pt>
                <c:pt idx="4700">
                  <c:v>-230.28184058011399</c:v>
                </c:pt>
                <c:pt idx="4701">
                  <c:v>-230.182147089079</c:v>
                </c:pt>
                <c:pt idx="4702">
                  <c:v>-230.08245382072701</c:v>
                </c:pt>
                <c:pt idx="4703">
                  <c:v>-229.98276077513901</c:v>
                </c:pt>
                <c:pt idx="4704">
                  <c:v>-229.88306795239501</c:v>
                </c:pt>
                <c:pt idx="4705">
                  <c:v>-229.78337535257899</c:v>
                </c:pt>
                <c:pt idx="4706">
                  <c:v>-229.68368297576899</c:v>
                </c:pt>
                <c:pt idx="4707">
                  <c:v>-229.58399082204801</c:v>
                </c:pt>
                <c:pt idx="4708">
                  <c:v>-229.48429889149801</c:v>
                </c:pt>
                <c:pt idx="4709">
                  <c:v>-229.38460718419799</c:v>
                </c:pt>
                <c:pt idx="4710">
                  <c:v>-229.28491570023101</c:v>
                </c:pt>
                <c:pt idx="4711">
                  <c:v>-229.185224439677</c:v>
                </c:pt>
                <c:pt idx="4712">
                  <c:v>-229.08553340261901</c:v>
                </c:pt>
                <c:pt idx="4713">
                  <c:v>-228.98584258913601</c:v>
                </c:pt>
                <c:pt idx="4714">
                  <c:v>-228.88615199931101</c:v>
                </c:pt>
                <c:pt idx="4715">
                  <c:v>-228.78646163322401</c:v>
                </c:pt>
                <c:pt idx="4716">
                  <c:v>-228.686771490957</c:v>
                </c:pt>
                <c:pt idx="4717">
                  <c:v>-228.58708157259099</c:v>
                </c:pt>
                <c:pt idx="4718">
                  <c:v>-228.48739187820701</c:v>
                </c:pt>
                <c:pt idx="4719">
                  <c:v>-228.38770240788699</c:v>
                </c:pt>
                <c:pt idx="4720">
                  <c:v>-228.28801316171101</c:v>
                </c:pt>
                <c:pt idx="4721">
                  <c:v>-228.18832413976099</c:v>
                </c:pt>
                <c:pt idx="4722">
                  <c:v>-228.08863534211901</c:v>
                </c:pt>
                <c:pt idx="4723">
                  <c:v>-227.988946768864</c:v>
                </c:pt>
                <c:pt idx="4724">
                  <c:v>-227.88925842007899</c:v>
                </c:pt>
                <c:pt idx="4725">
                  <c:v>-227.78957029584501</c:v>
                </c:pt>
                <c:pt idx="4726">
                  <c:v>-227.68988239624301</c:v>
                </c:pt>
                <c:pt idx="4727">
                  <c:v>-227.59019472135401</c:v>
                </c:pt>
                <c:pt idx="4728">
                  <c:v>-227.49050727125899</c:v>
                </c:pt>
                <c:pt idx="4729">
                  <c:v>-227.39082004604001</c:v>
                </c:pt>
                <c:pt idx="4730">
                  <c:v>-227.291133045778</c:v>
                </c:pt>
                <c:pt idx="4731">
                  <c:v>-227.191446270554</c:v>
                </c:pt>
                <c:pt idx="4732">
                  <c:v>-227.09175972045</c:v>
                </c:pt>
                <c:pt idx="4733">
                  <c:v>-226.99207339554599</c:v>
                </c:pt>
                <c:pt idx="4734">
                  <c:v>-226.89238729592401</c:v>
                </c:pt>
                <c:pt idx="4735">
                  <c:v>-226.79270142166499</c:v>
                </c:pt>
                <c:pt idx="4736">
                  <c:v>-226.69301577285</c:v>
                </c:pt>
                <c:pt idx="4737">
                  <c:v>-226.593330349561</c:v>
                </c:pt>
                <c:pt idx="4738">
                  <c:v>-226.49364515187901</c:v>
                </c:pt>
                <c:pt idx="4739">
                  <c:v>-226.393960179885</c:v>
                </c:pt>
                <c:pt idx="4740">
                  <c:v>-226.29427543365901</c:v>
                </c:pt>
                <c:pt idx="4741">
                  <c:v>-226.194590913285</c:v>
                </c:pt>
                <c:pt idx="4742">
                  <c:v>-226.094906618842</c:v>
                </c:pt>
                <c:pt idx="4743">
                  <c:v>-225.995222550411</c:v>
                </c:pt>
                <c:pt idx="4744">
                  <c:v>-225.89553870807501</c:v>
                </c:pt>
                <c:pt idx="4745">
                  <c:v>-225.795855091915</c:v>
                </c:pt>
                <c:pt idx="4746">
                  <c:v>-225.69617170201099</c:v>
                </c:pt>
                <c:pt idx="4747">
                  <c:v>-225.59648853844399</c:v>
                </c:pt>
                <c:pt idx="4748">
                  <c:v>-225.49680560129701</c:v>
                </c:pt>
                <c:pt idx="4749">
                  <c:v>-225.39712289065</c:v>
                </c:pt>
                <c:pt idx="4750">
                  <c:v>-225.297440406584</c:v>
                </c:pt>
                <c:pt idx="4751">
                  <c:v>-225.197758149181</c:v>
                </c:pt>
                <c:pt idx="4752">
                  <c:v>-225.09807611852099</c:v>
                </c:pt>
                <c:pt idx="4753">
                  <c:v>-224.998394314687</c:v>
                </c:pt>
                <c:pt idx="4754">
                  <c:v>-224.89871273775901</c:v>
                </c:pt>
                <c:pt idx="4755">
                  <c:v>-224.79903138781799</c:v>
                </c:pt>
                <c:pt idx="4756">
                  <c:v>-224.69935026494699</c:v>
                </c:pt>
                <c:pt idx="4757">
                  <c:v>-224.59966936922399</c:v>
                </c:pt>
                <c:pt idx="4758">
                  <c:v>-224.49998870073301</c:v>
                </c:pt>
                <c:pt idx="4759">
                  <c:v>-224.400308259555</c:v>
                </c:pt>
                <c:pt idx="4760">
                  <c:v>-224.300628045769</c:v>
                </c:pt>
                <c:pt idx="4761">
                  <c:v>-224.20094805945899</c:v>
                </c:pt>
                <c:pt idx="4762">
                  <c:v>-224.10126830070399</c:v>
                </c:pt>
                <c:pt idx="4763">
                  <c:v>-224.00158876958699</c:v>
                </c:pt>
                <c:pt idx="4764">
                  <c:v>-223.90190946618799</c:v>
                </c:pt>
                <c:pt idx="4765">
                  <c:v>-223.80223039058799</c:v>
                </c:pt>
                <c:pt idx="4766">
                  <c:v>-223.702551542869</c:v>
                </c:pt>
                <c:pt idx="4767">
                  <c:v>-223.60287292311199</c:v>
                </c:pt>
                <c:pt idx="4768">
                  <c:v>-223.503194531399</c:v>
                </c:pt>
                <c:pt idx="4769">
                  <c:v>-223.40351636781</c:v>
                </c:pt>
                <c:pt idx="4770">
                  <c:v>-223.30383843242601</c:v>
                </c:pt>
                <c:pt idx="4771">
                  <c:v>-223.20416072532899</c:v>
                </c:pt>
                <c:pt idx="4772">
                  <c:v>-223.10448324660001</c:v>
                </c:pt>
                <c:pt idx="4773">
                  <c:v>-223.00480599632101</c:v>
                </c:pt>
                <c:pt idx="4774">
                  <c:v>-222.90512897457199</c:v>
                </c:pt>
                <c:pt idx="4775">
                  <c:v>-222.80545218143499</c:v>
                </c:pt>
                <c:pt idx="4776">
                  <c:v>-222.70577561699</c:v>
                </c:pt>
                <c:pt idx="4777">
                  <c:v>-222.60609928132001</c:v>
                </c:pt>
                <c:pt idx="4778">
                  <c:v>-222.50642317450601</c:v>
                </c:pt>
                <c:pt idx="4779">
                  <c:v>-222.406747296627</c:v>
                </c:pt>
                <c:pt idx="4780">
                  <c:v>-222.307071647767</c:v>
                </c:pt>
                <c:pt idx="4781">
                  <c:v>-222.20739622800599</c:v>
                </c:pt>
                <c:pt idx="4782">
                  <c:v>-222.10772103742499</c:v>
                </c:pt>
                <c:pt idx="4783">
                  <c:v>-222.00804607610601</c:v>
                </c:pt>
                <c:pt idx="4784">
                  <c:v>-221.90837134412999</c:v>
                </c:pt>
                <c:pt idx="4785">
                  <c:v>-221.80869684157801</c:v>
                </c:pt>
                <c:pt idx="4786">
                  <c:v>-221.709022568531</c:v>
                </c:pt>
                <c:pt idx="4787">
                  <c:v>-221.60934852507</c:v>
                </c:pt>
                <c:pt idx="4788">
                  <c:v>-221.509674711277</c:v>
                </c:pt>
                <c:pt idx="4789">
                  <c:v>-221.41000112723299</c:v>
                </c:pt>
                <c:pt idx="4790">
                  <c:v>-221.310327773019</c:v>
                </c:pt>
                <c:pt idx="4791">
                  <c:v>-221.210654648717</c:v>
                </c:pt>
                <c:pt idx="4792">
                  <c:v>-221.11098175440699</c:v>
                </c:pt>
                <c:pt idx="4793">
                  <c:v>-221.01130909017201</c:v>
                </c:pt>
                <c:pt idx="4794">
                  <c:v>-220.91163665609099</c:v>
                </c:pt>
                <c:pt idx="4795">
                  <c:v>-220.811964452247</c:v>
                </c:pt>
                <c:pt idx="4796">
                  <c:v>-220.71229247872</c:v>
                </c:pt>
                <c:pt idx="4797">
                  <c:v>-220.612620735592</c:v>
                </c:pt>
                <c:pt idx="4798">
                  <c:v>-220.512949222944</c:v>
                </c:pt>
                <c:pt idx="4799">
                  <c:v>-220.413277940857</c:v>
                </c:pt>
                <c:pt idx="4800">
                  <c:v>-220.31360688941299</c:v>
                </c:pt>
                <c:pt idx="4801">
                  <c:v>-220.21393606869199</c:v>
                </c:pt>
                <c:pt idx="4802">
                  <c:v>-220.11426547877701</c:v>
                </c:pt>
                <c:pt idx="4803">
                  <c:v>-220.01459511974701</c:v>
                </c:pt>
                <c:pt idx="4804">
                  <c:v>-219.91492499168501</c:v>
                </c:pt>
                <c:pt idx="4805">
                  <c:v>-219.81525509467099</c:v>
                </c:pt>
                <c:pt idx="4806">
                  <c:v>-219.71558542878799</c:v>
                </c:pt>
                <c:pt idx="4807">
                  <c:v>-219.615915994115</c:v>
                </c:pt>
                <c:pt idx="4808">
                  <c:v>-219.51624679073501</c:v>
                </c:pt>
                <c:pt idx="4809">
                  <c:v>-219.416577818728</c:v>
                </c:pt>
                <c:pt idx="4810">
                  <c:v>-219.316909078176</c:v>
                </c:pt>
                <c:pt idx="4811">
                  <c:v>-219.21724056916</c:v>
                </c:pt>
                <c:pt idx="4812">
                  <c:v>-219.11757229176101</c:v>
                </c:pt>
                <c:pt idx="4813">
                  <c:v>-219.01790424606</c:v>
                </c:pt>
                <c:pt idx="4814">
                  <c:v>-218.918236432139</c:v>
                </c:pt>
                <c:pt idx="4815">
                  <c:v>-218.818568850079</c:v>
                </c:pt>
                <c:pt idx="4816">
                  <c:v>-218.71890149996099</c:v>
                </c:pt>
                <c:pt idx="4817">
                  <c:v>-218.61923438186599</c:v>
                </c:pt>
                <c:pt idx="4818">
                  <c:v>-218.519567495876</c:v>
                </c:pt>
                <c:pt idx="4819">
                  <c:v>-218.419900842071</c:v>
                </c:pt>
                <c:pt idx="4820">
                  <c:v>-218.32023442053401</c:v>
                </c:pt>
                <c:pt idx="4821">
                  <c:v>-218.220568231344</c:v>
                </c:pt>
                <c:pt idx="4822">
                  <c:v>-218.12090227458401</c:v>
                </c:pt>
                <c:pt idx="4823">
                  <c:v>-218.02123655033401</c:v>
                </c:pt>
                <c:pt idx="4824">
                  <c:v>-217.92157105867699</c:v>
                </c:pt>
                <c:pt idx="4825">
                  <c:v>-217.82190579969199</c:v>
                </c:pt>
                <c:pt idx="4826">
                  <c:v>-217.722240773462</c:v>
                </c:pt>
                <c:pt idx="4827">
                  <c:v>-217.62257598006701</c:v>
                </c:pt>
                <c:pt idx="4828">
                  <c:v>-217.52291141958801</c:v>
                </c:pt>
                <c:pt idx="4829">
                  <c:v>-217.423247092108</c:v>
                </c:pt>
                <c:pt idx="4830">
                  <c:v>-217.32358299770601</c:v>
                </c:pt>
                <c:pt idx="4831">
                  <c:v>-217.22391913646501</c:v>
                </c:pt>
                <c:pt idx="4832">
                  <c:v>-217.12425550846501</c:v>
                </c:pt>
                <c:pt idx="4833">
                  <c:v>-217.02459211378701</c:v>
                </c:pt>
                <c:pt idx="4834">
                  <c:v>-216.92492895251399</c:v>
                </c:pt>
                <c:pt idx="4835">
                  <c:v>-216.82526602472501</c:v>
                </c:pt>
                <c:pt idx="4836">
                  <c:v>-216.72560333050299</c:v>
                </c:pt>
                <c:pt idx="4837">
                  <c:v>-216.625940869928</c:v>
                </c:pt>
                <c:pt idx="4838">
                  <c:v>-216.52627864308101</c:v>
                </c:pt>
                <c:pt idx="4839">
                  <c:v>-216.426616650044</c:v>
                </c:pt>
                <c:pt idx="4840">
                  <c:v>-216.32695489089801</c:v>
                </c:pt>
                <c:pt idx="4841">
                  <c:v>-216.22729336572399</c:v>
                </c:pt>
                <c:pt idx="4842">
                  <c:v>-216.12763207460401</c:v>
                </c:pt>
                <c:pt idx="4843">
                  <c:v>-216.027971017618</c:v>
                </c:pt>
                <c:pt idx="4844">
                  <c:v>-215.928310194848</c:v>
                </c:pt>
                <c:pt idx="4845">
                  <c:v>-215.82864960637599</c:v>
                </c:pt>
                <c:pt idx="4846">
                  <c:v>-215.728989252281</c:v>
                </c:pt>
                <c:pt idx="4847">
                  <c:v>-215.62932913264601</c:v>
                </c:pt>
                <c:pt idx="4848">
                  <c:v>-215.52966924755199</c:v>
                </c:pt>
                <c:pt idx="4849">
                  <c:v>-215.43000959708101</c:v>
                </c:pt>
                <c:pt idx="4850">
                  <c:v>-215.33035018131201</c:v>
                </c:pt>
                <c:pt idx="4851">
                  <c:v>-215.23069100032799</c:v>
                </c:pt>
                <c:pt idx="4852">
                  <c:v>-215.13103205421001</c:v>
                </c:pt>
                <c:pt idx="4853">
                  <c:v>-215.03137334303901</c:v>
                </c:pt>
                <c:pt idx="4854">
                  <c:v>-214.93171486689701</c:v>
                </c:pt>
                <c:pt idx="4855">
                  <c:v>-214.832056625864</c:v>
                </c:pt>
                <c:pt idx="4856">
                  <c:v>-214.732398620021</c:v>
                </c:pt>
                <c:pt idx="4857">
                  <c:v>-214.63274084945101</c:v>
                </c:pt>
                <c:pt idx="4858">
                  <c:v>-214.53308331423401</c:v>
                </c:pt>
                <c:pt idx="4859">
                  <c:v>-214.43342601445201</c:v>
                </c:pt>
                <c:pt idx="4860">
                  <c:v>-214.333768950185</c:v>
                </c:pt>
                <c:pt idx="4861">
                  <c:v>-214.23411212151501</c:v>
                </c:pt>
                <c:pt idx="4862">
                  <c:v>-214.13445552852301</c:v>
                </c:pt>
                <c:pt idx="4863">
                  <c:v>-214.03479917129101</c:v>
                </c:pt>
                <c:pt idx="4864">
                  <c:v>-213.93514304989901</c:v>
                </c:pt>
                <c:pt idx="4865">
                  <c:v>-213.835487164428</c:v>
                </c:pt>
                <c:pt idx="4866">
                  <c:v>-213.73583151496101</c:v>
                </c:pt>
                <c:pt idx="4867">
                  <c:v>-213.636176101578</c:v>
                </c:pt>
                <c:pt idx="4868">
                  <c:v>-213.53652092435999</c:v>
                </c:pt>
                <c:pt idx="4869">
                  <c:v>-213.436865983388</c:v>
                </c:pt>
                <c:pt idx="4870">
                  <c:v>-213.337211278745</c:v>
                </c:pt>
                <c:pt idx="4871">
                  <c:v>-213.23755681051</c:v>
                </c:pt>
                <c:pt idx="4872">
                  <c:v>-213.13790257876599</c:v>
                </c:pt>
                <c:pt idx="4873">
                  <c:v>-213.038248583593</c:v>
                </c:pt>
                <c:pt idx="4874">
                  <c:v>-212.93859482507301</c:v>
                </c:pt>
                <c:pt idx="4875">
                  <c:v>-212.83894130328599</c:v>
                </c:pt>
                <c:pt idx="4876">
                  <c:v>-212.73928801831499</c:v>
                </c:pt>
                <c:pt idx="4877">
                  <c:v>-212.63963497024</c:v>
                </c:pt>
                <c:pt idx="4878">
                  <c:v>-212.53998215914299</c:v>
                </c:pt>
                <c:pt idx="4879">
                  <c:v>-212.44032958510499</c:v>
                </c:pt>
                <c:pt idx="4880">
                  <c:v>-212.34067724820599</c:v>
                </c:pt>
                <c:pt idx="4881">
                  <c:v>-212.24102514852899</c:v>
                </c:pt>
                <c:pt idx="4882">
                  <c:v>-212.14137328615399</c:v>
                </c:pt>
                <c:pt idx="4883">
                  <c:v>-212.041721661163</c:v>
                </c:pt>
                <c:pt idx="4884">
                  <c:v>-211.942070273637</c:v>
                </c:pt>
                <c:pt idx="4885">
                  <c:v>-211.84241912365701</c:v>
                </c:pt>
                <c:pt idx="4886">
                  <c:v>-211.742768211304</c:v>
                </c:pt>
                <c:pt idx="4887">
                  <c:v>-211.64311753665999</c:v>
                </c:pt>
                <c:pt idx="4888">
                  <c:v>-211.54346709980601</c:v>
                </c:pt>
                <c:pt idx="4889">
                  <c:v>-211.44381690082301</c:v>
                </c:pt>
                <c:pt idx="4890">
                  <c:v>-211.34416693979099</c:v>
                </c:pt>
                <c:pt idx="4891">
                  <c:v>-211.24451721679401</c:v>
                </c:pt>
                <c:pt idx="4892">
                  <c:v>-211.14486773191101</c:v>
                </c:pt>
                <c:pt idx="4893">
                  <c:v>-211.04521848522299</c:v>
                </c:pt>
                <c:pt idx="4894">
                  <c:v>-210.94556947681301</c:v>
                </c:pt>
                <c:pt idx="4895">
                  <c:v>-210.845920706762</c:v>
                </c:pt>
                <c:pt idx="4896">
                  <c:v>-210.74627217514899</c:v>
                </c:pt>
                <c:pt idx="4897">
                  <c:v>-210.64662388205801</c:v>
                </c:pt>
                <c:pt idx="4898">
                  <c:v>-210.54697582756799</c:v>
                </c:pt>
                <c:pt idx="4899">
                  <c:v>-210.44732801176201</c:v>
                </c:pt>
                <c:pt idx="4900">
                  <c:v>-210.34768043471999</c:v>
                </c:pt>
                <c:pt idx="4901">
                  <c:v>-210.24803309652401</c:v>
                </c:pt>
                <c:pt idx="4902">
                  <c:v>-210.148385997254</c:v>
                </c:pt>
                <c:pt idx="4903">
                  <c:v>-210.04873913699299</c:v>
                </c:pt>
                <c:pt idx="4904">
                  <c:v>-209.94909251582101</c:v>
                </c:pt>
                <c:pt idx="4905">
                  <c:v>-209.84944613381899</c:v>
                </c:pt>
                <c:pt idx="4906">
                  <c:v>-209.74979999106901</c:v>
                </c:pt>
                <c:pt idx="4907">
                  <c:v>-209.650154087652</c:v>
                </c:pt>
                <c:pt idx="4908">
                  <c:v>-209.55050842365</c:v>
                </c:pt>
                <c:pt idx="4909">
                  <c:v>-209.450862999143</c:v>
                </c:pt>
                <c:pt idx="4910">
                  <c:v>-209.35121781421199</c:v>
                </c:pt>
                <c:pt idx="4911">
                  <c:v>-209.25157286893901</c:v>
                </c:pt>
                <c:pt idx="4912">
                  <c:v>-209.15192816340499</c:v>
                </c:pt>
                <c:pt idx="4913">
                  <c:v>-209.05228369769199</c:v>
                </c:pt>
                <c:pt idx="4914">
                  <c:v>-208.95263947187999</c:v>
                </c:pt>
                <c:pt idx="4915">
                  <c:v>-208.85299548605099</c:v>
                </c:pt>
                <c:pt idx="4916">
                  <c:v>-208.75335174028601</c:v>
                </c:pt>
                <c:pt idx="4917">
                  <c:v>-208.653708234666</c:v>
                </c:pt>
                <c:pt idx="4918">
                  <c:v>-208.55406496927199</c:v>
                </c:pt>
                <c:pt idx="4919">
                  <c:v>-208.45442194418601</c:v>
                </c:pt>
                <c:pt idx="4920">
                  <c:v>-208.354779159489</c:v>
                </c:pt>
                <c:pt idx="4921">
                  <c:v>-208.25513661526199</c:v>
                </c:pt>
                <c:pt idx="4922">
                  <c:v>-208.15549431158601</c:v>
                </c:pt>
                <c:pt idx="4923">
                  <c:v>-208.055852248543</c:v>
                </c:pt>
                <c:pt idx="4924">
                  <c:v>-207.956210426213</c:v>
                </c:pt>
                <c:pt idx="4925">
                  <c:v>-207.856568844679</c:v>
                </c:pt>
                <c:pt idx="4926">
                  <c:v>-207.75692750402001</c:v>
                </c:pt>
                <c:pt idx="4927">
                  <c:v>-207.657286404319</c:v>
                </c:pt>
                <c:pt idx="4928">
                  <c:v>-207.55764554565701</c:v>
                </c:pt>
                <c:pt idx="4929">
                  <c:v>-207.45800492811401</c:v>
                </c:pt>
                <c:pt idx="4930">
                  <c:v>-207.35836455177301</c:v>
                </c:pt>
                <c:pt idx="4931">
                  <c:v>-207.25872441671299</c:v>
                </c:pt>
                <c:pt idx="4932">
                  <c:v>-207.15908452301801</c:v>
                </c:pt>
                <c:pt idx="4933">
                  <c:v>-207.05944487076599</c:v>
                </c:pt>
                <c:pt idx="4934">
                  <c:v>-206.959805460041</c:v>
                </c:pt>
                <c:pt idx="4935">
                  <c:v>-206.86016629092299</c:v>
                </c:pt>
                <c:pt idx="4936">
                  <c:v>-206.760527363493</c:v>
                </c:pt>
                <c:pt idx="4937">
                  <c:v>-206.66088867783299</c:v>
                </c:pt>
                <c:pt idx="4938">
                  <c:v>-206.56125023402399</c:v>
                </c:pt>
                <c:pt idx="4939">
                  <c:v>-206.46161203214601</c:v>
                </c:pt>
                <c:pt idx="4940">
                  <c:v>-206.36197407228201</c:v>
                </c:pt>
                <c:pt idx="4941">
                  <c:v>-206.262336354512</c:v>
                </c:pt>
                <c:pt idx="4942">
                  <c:v>-206.16269887891801</c:v>
                </c:pt>
                <c:pt idx="4943">
                  <c:v>-206.063061645581</c:v>
                </c:pt>
                <c:pt idx="4944">
                  <c:v>-205.96342465458201</c:v>
                </c:pt>
                <c:pt idx="4945">
                  <c:v>-205.86378790600199</c:v>
                </c:pt>
                <c:pt idx="4946">
                  <c:v>-205.76415139992301</c:v>
                </c:pt>
                <c:pt idx="4947">
                  <c:v>-205.664515136425</c:v>
                </c:pt>
                <c:pt idx="4948">
                  <c:v>-205.56487911559</c:v>
                </c:pt>
                <c:pt idx="4949">
                  <c:v>-205.4652433375</c:v>
                </c:pt>
                <c:pt idx="4950">
                  <c:v>-205.36560780223499</c:v>
                </c:pt>
                <c:pt idx="4951">
                  <c:v>-205.26597250987601</c:v>
                </c:pt>
                <c:pt idx="4952">
                  <c:v>-205.16633746050601</c:v>
                </c:pt>
                <c:pt idx="4953">
                  <c:v>-205.06670265420399</c:v>
                </c:pt>
                <c:pt idx="4954">
                  <c:v>-204.967068091052</c:v>
                </c:pt>
                <c:pt idx="4955">
                  <c:v>-204.867433771132</c:v>
                </c:pt>
                <c:pt idx="4956">
                  <c:v>-204.767799694525</c:v>
                </c:pt>
                <c:pt idx="4957">
                  <c:v>-204.66816586131199</c:v>
                </c:pt>
                <c:pt idx="4958">
                  <c:v>-204.56853227157299</c:v>
                </c:pt>
                <c:pt idx="4959">
                  <c:v>-204.46889892539099</c:v>
                </c:pt>
                <c:pt idx="4960">
                  <c:v>-204.36926582284701</c:v>
                </c:pt>
                <c:pt idx="4961">
                  <c:v>-204.26963296402101</c:v>
                </c:pt>
                <c:pt idx="4962">
                  <c:v>-204.17000034899499</c:v>
                </c:pt>
                <c:pt idx="4963">
                  <c:v>-204.07036797785</c:v>
                </c:pt>
                <c:pt idx="4964">
                  <c:v>-203.97073585066701</c:v>
                </c:pt>
                <c:pt idx="4965">
                  <c:v>-203.871103967528</c:v>
                </c:pt>
                <c:pt idx="4966">
                  <c:v>-203.77147232851399</c:v>
                </c:pt>
                <c:pt idx="4967">
                  <c:v>-203.67184093370599</c:v>
                </c:pt>
                <c:pt idx="4968">
                  <c:v>-203.572209783185</c:v>
                </c:pt>
                <c:pt idx="4969">
                  <c:v>-203.47257887703199</c:v>
                </c:pt>
                <c:pt idx="4970">
                  <c:v>-203.37294821532899</c:v>
                </c:pt>
                <c:pt idx="4971">
                  <c:v>-203.273317798156</c:v>
                </c:pt>
                <c:pt idx="4972">
                  <c:v>-203.17368762559599</c:v>
                </c:pt>
                <c:pt idx="4973">
                  <c:v>-203.07405769772799</c:v>
                </c:pt>
                <c:pt idx="4974">
                  <c:v>-202.97442801463501</c:v>
                </c:pt>
                <c:pt idx="4975">
                  <c:v>-202.87479857639801</c:v>
                </c:pt>
                <c:pt idx="4976">
                  <c:v>-202.77516938309699</c:v>
                </c:pt>
                <c:pt idx="4977">
                  <c:v>-202.675540434814</c:v>
                </c:pt>
                <c:pt idx="4978">
                  <c:v>-202.57591173163101</c:v>
                </c:pt>
                <c:pt idx="4979">
                  <c:v>-202.47628327362801</c:v>
                </c:pt>
                <c:pt idx="4980">
                  <c:v>-202.37665506088601</c:v>
                </c:pt>
                <c:pt idx="4981">
                  <c:v>-202.27702709348799</c:v>
                </c:pt>
                <c:pt idx="4982">
                  <c:v>-202.17739937151299</c:v>
                </c:pt>
                <c:pt idx="4983">
                  <c:v>-202.07777189504401</c:v>
                </c:pt>
                <c:pt idx="4984">
                  <c:v>-201.97814466416099</c:v>
                </c:pt>
                <c:pt idx="4985">
                  <c:v>-201.878517678945</c:v>
                </c:pt>
                <c:pt idx="4986">
                  <c:v>-201.778890939479</c:v>
                </c:pt>
                <c:pt idx="4987">
                  <c:v>-201.67926444584299</c:v>
                </c:pt>
                <c:pt idx="4988">
                  <c:v>-201.57963819811701</c:v>
                </c:pt>
                <c:pt idx="4989">
                  <c:v>-201.48001219638499</c:v>
                </c:pt>
                <c:pt idx="4990">
                  <c:v>-201.380386440726</c:v>
                </c:pt>
                <c:pt idx="4991">
                  <c:v>-201.28076093122201</c:v>
                </c:pt>
                <c:pt idx="4992">
                  <c:v>-201.18113566795401</c:v>
                </c:pt>
                <c:pt idx="4993">
                  <c:v>-201.08151065100299</c:v>
                </c:pt>
                <c:pt idx="4994">
                  <c:v>-200.98188588045099</c:v>
                </c:pt>
                <c:pt idx="4995">
                  <c:v>-200.88226135637899</c:v>
                </c:pt>
                <c:pt idx="4996">
                  <c:v>-200.78263707886799</c:v>
                </c:pt>
                <c:pt idx="4997">
                  <c:v>-200.683013047998</c:v>
                </c:pt>
                <c:pt idx="4998">
                  <c:v>-200.58338926385301</c:v>
                </c:pt>
                <c:pt idx="4999">
                  <c:v>-200.48376572651199</c:v>
                </c:pt>
                <c:pt idx="5000">
                  <c:v>-200.38414243605601</c:v>
                </c:pt>
                <c:pt idx="5001">
                  <c:v>-200.284519392568</c:v>
                </c:pt>
                <c:pt idx="5002">
                  <c:v>-200.184896596128</c:v>
                </c:pt>
                <c:pt idx="5003">
                  <c:v>-200.08527404681701</c:v>
                </c:pt>
                <c:pt idx="5004">
                  <c:v>-199.98565174471699</c:v>
                </c:pt>
                <c:pt idx="5005">
                  <c:v>-199.88602968990901</c:v>
                </c:pt>
                <c:pt idx="5006">
                  <c:v>-199.78640788247401</c:v>
                </c:pt>
                <c:pt idx="5007">
                  <c:v>-199.68678632249299</c:v>
                </c:pt>
                <c:pt idx="5008">
                  <c:v>-199.58716501004801</c:v>
                </c:pt>
                <c:pt idx="5009">
                  <c:v>-199.48754394521899</c:v>
                </c:pt>
                <c:pt idx="5010">
                  <c:v>-199.387923128088</c:v>
                </c:pt>
                <c:pt idx="5011">
                  <c:v>-199.288302558737</c:v>
                </c:pt>
                <c:pt idx="5012">
                  <c:v>-199.18868223724499</c:v>
                </c:pt>
                <c:pt idx="5013">
                  <c:v>-199.08906216369601</c:v>
                </c:pt>
                <c:pt idx="5014">
                  <c:v>-198.989442338169</c:v>
                </c:pt>
                <c:pt idx="5015">
                  <c:v>-198.889822760746</c:v>
                </c:pt>
                <c:pt idx="5016">
                  <c:v>-198.79020343150799</c:v>
                </c:pt>
                <c:pt idx="5017">
                  <c:v>-198.690584350536</c:v>
                </c:pt>
                <c:pt idx="5018">
                  <c:v>-198.590965517912</c:v>
                </c:pt>
                <c:pt idx="5019">
                  <c:v>-198.49134693371701</c:v>
                </c:pt>
                <c:pt idx="5020">
                  <c:v>-198.39172859803199</c:v>
                </c:pt>
                <c:pt idx="5021">
                  <c:v>-198.29211051093901</c:v>
                </c:pt>
                <c:pt idx="5022">
                  <c:v>-198.19249267251701</c:v>
                </c:pt>
                <c:pt idx="5023">
                  <c:v>-198.09287508284999</c:v>
                </c:pt>
                <c:pt idx="5024">
                  <c:v>-197.99325774201699</c:v>
                </c:pt>
                <c:pt idx="5025">
                  <c:v>-197.8936406501</c:v>
                </c:pt>
                <c:pt idx="5026">
                  <c:v>-197.79402380718099</c:v>
                </c:pt>
                <c:pt idx="5027">
                  <c:v>-197.69440721334001</c:v>
                </c:pt>
                <c:pt idx="5028">
                  <c:v>-197.594790868659</c:v>
                </c:pt>
                <c:pt idx="5029">
                  <c:v>-197.49517477321899</c:v>
                </c:pt>
                <c:pt idx="5030">
                  <c:v>-197.395558927102</c:v>
                </c:pt>
                <c:pt idx="5031">
                  <c:v>-197.29594333038699</c:v>
                </c:pt>
                <c:pt idx="5032">
                  <c:v>-197.196327983158</c:v>
                </c:pt>
                <c:pt idx="5033">
                  <c:v>-197.09671288549399</c:v>
                </c:pt>
                <c:pt idx="5034">
                  <c:v>-196.997098037477</c:v>
                </c:pt>
                <c:pt idx="5035">
                  <c:v>-196.89748343918799</c:v>
                </c:pt>
                <c:pt idx="5036">
                  <c:v>-196.79786909070901</c:v>
                </c:pt>
                <c:pt idx="5037">
                  <c:v>-196.69825499212101</c:v>
                </c:pt>
                <c:pt idx="5038">
                  <c:v>-196.59864114350501</c:v>
                </c:pt>
                <c:pt idx="5039">
                  <c:v>-196.49902754494201</c:v>
                </c:pt>
                <c:pt idx="5040">
                  <c:v>-196.39941419651299</c:v>
                </c:pt>
                <c:pt idx="5041">
                  <c:v>-196.29980109829901</c:v>
                </c:pt>
                <c:pt idx="5042">
                  <c:v>-196.20018825038301</c:v>
                </c:pt>
                <c:pt idx="5043">
                  <c:v>-196.10057565284399</c:v>
                </c:pt>
                <c:pt idx="5044">
                  <c:v>-196.000963305765</c:v>
                </c:pt>
                <c:pt idx="5045">
                  <c:v>-195.90135120922599</c:v>
                </c:pt>
                <c:pt idx="5046">
                  <c:v>-195.801739363309</c:v>
                </c:pt>
                <c:pt idx="5047">
                  <c:v>-195.70212776809399</c:v>
                </c:pt>
                <c:pt idx="5048">
                  <c:v>-195.60251642366299</c:v>
                </c:pt>
                <c:pt idx="5049">
                  <c:v>-195.50290533009701</c:v>
                </c:pt>
                <c:pt idx="5050">
                  <c:v>-195.40329448747801</c:v>
                </c:pt>
                <c:pt idx="5051">
                  <c:v>-195.303683895885</c:v>
                </c:pt>
                <c:pt idx="5052">
                  <c:v>-195.204073555402</c:v>
                </c:pt>
                <c:pt idx="5053">
                  <c:v>-195.104463466109</c:v>
                </c:pt>
                <c:pt idx="5054">
                  <c:v>-195.00485362808601</c:v>
                </c:pt>
                <c:pt idx="5055">
                  <c:v>-194.90524404141601</c:v>
                </c:pt>
                <c:pt idx="5056">
                  <c:v>-194.80563470618</c:v>
                </c:pt>
                <c:pt idx="5057">
                  <c:v>-194.70602562245799</c:v>
                </c:pt>
                <c:pt idx="5058">
                  <c:v>-194.60641679033299</c:v>
                </c:pt>
                <c:pt idx="5059">
                  <c:v>-194.50680820988401</c:v>
                </c:pt>
                <c:pt idx="5060">
                  <c:v>-194.407199881194</c:v>
                </c:pt>
                <c:pt idx="5061">
                  <c:v>-194.30759180434299</c:v>
                </c:pt>
                <c:pt idx="5062">
                  <c:v>-194.207983979413</c:v>
                </c:pt>
                <c:pt idx="5063">
                  <c:v>-194.10837640648501</c:v>
                </c:pt>
                <c:pt idx="5064">
                  <c:v>-194.00876908564001</c:v>
                </c:pt>
                <c:pt idx="5065">
                  <c:v>-193.90916201695899</c:v>
                </c:pt>
                <c:pt idx="5066">
                  <c:v>-193.80955520052399</c:v>
                </c:pt>
                <c:pt idx="5067">
                  <c:v>-193.70994863641499</c:v>
                </c:pt>
                <c:pt idx="5068">
                  <c:v>-193.61034232471499</c:v>
                </c:pt>
                <c:pt idx="5069">
                  <c:v>-193.510736265503</c:v>
                </c:pt>
                <c:pt idx="5070">
                  <c:v>-193.41113045886101</c:v>
                </c:pt>
                <c:pt idx="5071">
                  <c:v>-193.31152490487099</c:v>
                </c:pt>
                <c:pt idx="5072">
                  <c:v>-193.21191960361401</c:v>
                </c:pt>
                <c:pt idx="5073">
                  <c:v>-193.11231455517</c:v>
                </c:pt>
                <c:pt idx="5074">
                  <c:v>-193.012709759621</c:v>
                </c:pt>
                <c:pt idx="5075">
                  <c:v>-192.91310521704801</c:v>
                </c:pt>
                <c:pt idx="5076">
                  <c:v>-192.813500927533</c:v>
                </c:pt>
                <c:pt idx="5077">
                  <c:v>-192.71389689115699</c:v>
                </c:pt>
                <c:pt idx="5078">
                  <c:v>-192.614293108</c:v>
                </c:pt>
                <c:pt idx="5079">
                  <c:v>-192.51468957814399</c:v>
                </c:pt>
                <c:pt idx="5080">
                  <c:v>-192.41508630167101</c:v>
                </c:pt>
                <c:pt idx="5081">
                  <c:v>-192.31548327866099</c:v>
                </c:pt>
                <c:pt idx="5082">
                  <c:v>-192.21588050919601</c:v>
                </c:pt>
                <c:pt idx="5083">
                  <c:v>-192.11627799335599</c:v>
                </c:pt>
                <c:pt idx="5084">
                  <c:v>-192.01667573122401</c:v>
                </c:pt>
                <c:pt idx="5085">
                  <c:v>-191.91707372287999</c:v>
                </c:pt>
                <c:pt idx="5086">
                  <c:v>-191.81747196840601</c:v>
                </c:pt>
                <c:pt idx="5087">
                  <c:v>-191.71787046788199</c:v>
                </c:pt>
                <c:pt idx="5088">
                  <c:v>-191.61826922138999</c:v>
                </c:pt>
                <c:pt idx="5089">
                  <c:v>-191.51866822901101</c:v>
                </c:pt>
                <c:pt idx="5090">
                  <c:v>-191.41906749082699</c:v>
                </c:pt>
                <c:pt idx="5091">
                  <c:v>-191.31946700691799</c:v>
                </c:pt>
                <c:pt idx="5092">
                  <c:v>-191.21986677736501</c:v>
                </c:pt>
                <c:pt idx="5093">
                  <c:v>-191.120266802251</c:v>
                </c:pt>
                <c:pt idx="5094">
                  <c:v>-191.020667081656</c:v>
                </c:pt>
                <c:pt idx="5095">
                  <c:v>-190.921067615661</c:v>
                </c:pt>
                <c:pt idx="5096">
                  <c:v>-190.821468404347</c:v>
                </c:pt>
                <c:pt idx="5097">
                  <c:v>-190.721869447796</c:v>
                </c:pt>
                <c:pt idx="5098">
                  <c:v>-190.62227074609001</c:v>
                </c:pt>
                <c:pt idx="5099">
                  <c:v>-190.522672299308</c:v>
                </c:pt>
                <c:pt idx="5100">
                  <c:v>-190.42307410753199</c:v>
                </c:pt>
                <c:pt idx="5101">
                  <c:v>-190.323476170844</c:v>
                </c:pt>
                <c:pt idx="5102">
                  <c:v>-190.22387848932499</c:v>
                </c:pt>
                <c:pt idx="5103">
                  <c:v>-190.12428106305501</c:v>
                </c:pt>
                <c:pt idx="5104">
                  <c:v>-190.024683892117</c:v>
                </c:pt>
                <c:pt idx="5105">
                  <c:v>-189.92508697658999</c:v>
                </c:pt>
                <c:pt idx="5106">
                  <c:v>-189.82549031655799</c:v>
                </c:pt>
                <c:pt idx="5107">
                  <c:v>-189.725893912099</c:v>
                </c:pt>
                <c:pt idx="5108">
                  <c:v>-189.626297763297</c:v>
                </c:pt>
                <c:pt idx="5109">
                  <c:v>-189.52670187023199</c:v>
                </c:pt>
                <c:pt idx="5110">
                  <c:v>-189.42710623298501</c:v>
                </c:pt>
                <c:pt idx="5111">
                  <c:v>-189.32751085163699</c:v>
                </c:pt>
                <c:pt idx="5112">
                  <c:v>-189.22791572627</c:v>
                </c:pt>
                <c:pt idx="5113">
                  <c:v>-189.12832085696499</c:v>
                </c:pt>
                <c:pt idx="5114">
                  <c:v>-189.028726243802</c:v>
                </c:pt>
                <c:pt idx="5115">
                  <c:v>-188.92913188686401</c:v>
                </c:pt>
                <c:pt idx="5116">
                  <c:v>-188.82953778623201</c:v>
                </c:pt>
                <c:pt idx="5117">
                  <c:v>-188.72994394198599</c:v>
                </c:pt>
                <c:pt idx="5118">
                  <c:v>-188.630350354207</c:v>
                </c:pt>
                <c:pt idx="5119">
                  <c:v>-188.53075702297801</c:v>
                </c:pt>
                <c:pt idx="5120">
                  <c:v>-188.43116394837901</c:v>
                </c:pt>
                <c:pt idx="5121">
                  <c:v>-188.331571130491</c:v>
                </c:pt>
                <c:pt idx="5122">
                  <c:v>-188.23197856939601</c:v>
                </c:pt>
                <c:pt idx="5123">
                  <c:v>-188.132386265175</c:v>
                </c:pt>
                <c:pt idx="5124">
                  <c:v>-188.03279421790799</c:v>
                </c:pt>
                <c:pt idx="5125">
                  <c:v>-187.933202427678</c:v>
                </c:pt>
                <c:pt idx="5126">
                  <c:v>-187.833610894565</c:v>
                </c:pt>
                <c:pt idx="5127">
                  <c:v>-187.73401961865099</c:v>
                </c:pt>
                <c:pt idx="5128">
                  <c:v>-187.634428600017</c:v>
                </c:pt>
                <c:pt idx="5129">
                  <c:v>-187.53483783874299</c:v>
                </c:pt>
                <c:pt idx="5130">
                  <c:v>-187.43524733491199</c:v>
                </c:pt>
                <c:pt idx="5131">
                  <c:v>-187.33565708860399</c:v>
                </c:pt>
                <c:pt idx="5132">
                  <c:v>-187.2360670999</c:v>
                </c:pt>
                <c:pt idx="5133">
                  <c:v>-187.136477368882</c:v>
                </c:pt>
                <c:pt idx="5134">
                  <c:v>-187.036887895631</c:v>
                </c:pt>
                <c:pt idx="5135">
                  <c:v>-186.93729868022899</c:v>
                </c:pt>
                <c:pt idx="5136">
                  <c:v>-186.83770972275499</c:v>
                </c:pt>
                <c:pt idx="5137">
                  <c:v>-186.738121023292</c:v>
                </c:pt>
                <c:pt idx="5138">
                  <c:v>-186.638532581921</c:v>
                </c:pt>
                <c:pt idx="5139">
                  <c:v>-186.538944398723</c:v>
                </c:pt>
                <c:pt idx="5140">
                  <c:v>-186.43935647377899</c:v>
                </c:pt>
                <c:pt idx="5141">
                  <c:v>-186.33976880717</c:v>
                </c:pt>
                <c:pt idx="5142">
                  <c:v>-186.240181398978</c:v>
                </c:pt>
                <c:pt idx="5143">
                  <c:v>-186.140594249283</c:v>
                </c:pt>
                <c:pt idx="5144">
                  <c:v>-186.04100735816701</c:v>
                </c:pt>
                <c:pt idx="5145">
                  <c:v>-185.941420725711</c:v>
                </c:pt>
                <c:pt idx="5146">
                  <c:v>-185.84183435199699</c:v>
                </c:pt>
                <c:pt idx="5147">
                  <c:v>-185.742248237105</c:v>
                </c:pt>
                <c:pt idx="5148">
                  <c:v>-185.64266238111699</c:v>
                </c:pt>
                <c:pt idx="5149">
                  <c:v>-185.543076784113</c:v>
                </c:pt>
                <c:pt idx="5150">
                  <c:v>-185.44349144617601</c:v>
                </c:pt>
                <c:pt idx="5151">
                  <c:v>-185.34390636738601</c:v>
                </c:pt>
                <c:pt idx="5152">
                  <c:v>-185.244321547824</c:v>
                </c:pt>
                <c:pt idx="5153">
                  <c:v>-185.144736987572</c:v>
                </c:pt>
                <c:pt idx="5154">
                  <c:v>-185.04515268671099</c:v>
                </c:pt>
                <c:pt idx="5155">
                  <c:v>-184.945568645322</c:v>
                </c:pt>
                <c:pt idx="5156">
                  <c:v>-184.845984863486</c:v>
                </c:pt>
                <c:pt idx="5157">
                  <c:v>-184.74640134128501</c:v>
                </c:pt>
                <c:pt idx="5158">
                  <c:v>-184.64681807879899</c:v>
                </c:pt>
                <c:pt idx="5159">
                  <c:v>-184.54723507611101</c:v>
                </c:pt>
                <c:pt idx="5160">
                  <c:v>-184.4476523333</c:v>
                </c:pt>
                <c:pt idx="5161">
                  <c:v>-184.34806985044801</c:v>
                </c:pt>
                <c:pt idx="5162">
                  <c:v>-184.24848762763699</c:v>
                </c:pt>
                <c:pt idx="5163">
                  <c:v>-184.14890566494699</c:v>
                </c:pt>
                <c:pt idx="5164">
                  <c:v>-184.04932396246099</c:v>
                </c:pt>
                <c:pt idx="5165">
                  <c:v>-183.94974252025801</c:v>
                </c:pt>
                <c:pt idx="5166">
                  <c:v>-183.850161338421</c:v>
                </c:pt>
                <c:pt idx="5167">
                  <c:v>-183.750580417029</c:v>
                </c:pt>
                <c:pt idx="5168">
                  <c:v>-183.65099975616599</c:v>
                </c:pt>
                <c:pt idx="5169">
                  <c:v>-183.55141935591101</c:v>
                </c:pt>
                <c:pt idx="5170">
                  <c:v>-183.451839216346</c:v>
                </c:pt>
                <c:pt idx="5171">
                  <c:v>-183.35225933755299</c:v>
                </c:pt>
                <c:pt idx="5172">
                  <c:v>-183.25267971961199</c:v>
                </c:pt>
                <c:pt idx="5173">
                  <c:v>-183.15310036260399</c:v>
                </c:pt>
                <c:pt idx="5174">
                  <c:v>-183.053521266611</c:v>
                </c:pt>
                <c:pt idx="5175">
                  <c:v>-182.95394243171401</c:v>
                </c:pt>
                <c:pt idx="5176">
                  <c:v>-182.854363857994</c:v>
                </c:pt>
                <c:pt idx="5177">
                  <c:v>-182.754785545532</c:v>
                </c:pt>
                <c:pt idx="5178">
                  <c:v>-182.65520749441001</c:v>
                </c:pt>
                <c:pt idx="5179">
                  <c:v>-182.55562970470899</c:v>
                </c:pt>
                <c:pt idx="5180">
                  <c:v>-182.45605217650899</c:v>
                </c:pt>
                <c:pt idx="5181">
                  <c:v>-182.356474909892</c:v>
                </c:pt>
                <c:pt idx="5182">
                  <c:v>-182.25689790493999</c:v>
                </c:pt>
                <c:pt idx="5183">
                  <c:v>-182.157321161732</c:v>
                </c:pt>
                <c:pt idx="5184">
                  <c:v>-182.05774468035199</c:v>
                </c:pt>
                <c:pt idx="5185">
                  <c:v>-181.95816846087899</c:v>
                </c:pt>
                <c:pt idx="5186">
                  <c:v>-181.85859250339499</c:v>
                </c:pt>
                <c:pt idx="5187">
                  <c:v>-181.759016807981</c:v>
                </c:pt>
                <c:pt idx="5188">
                  <c:v>-181.65944137471899</c:v>
                </c:pt>
                <c:pt idx="5189">
                  <c:v>-181.55986620368799</c:v>
                </c:pt>
                <c:pt idx="5190">
                  <c:v>-181.460291294972</c:v>
                </c:pt>
                <c:pt idx="5191">
                  <c:v>-181.36071664865</c:v>
                </c:pt>
                <c:pt idx="5192">
                  <c:v>-181.26114226480499</c:v>
                </c:pt>
                <c:pt idx="5193">
                  <c:v>-181.16156814351601</c:v>
                </c:pt>
                <c:pt idx="5194">
                  <c:v>-181.06199428486599</c:v>
                </c:pt>
                <c:pt idx="5195">
                  <c:v>-180.962420688935</c:v>
                </c:pt>
                <c:pt idx="5196">
                  <c:v>-180.862847355806</c:v>
                </c:pt>
                <c:pt idx="5197">
                  <c:v>-180.763274285558</c:v>
                </c:pt>
                <c:pt idx="5198">
                  <c:v>-180.663701478273</c:v>
                </c:pt>
                <c:pt idx="5199">
                  <c:v>-180.564128934032</c:v>
                </c:pt>
                <c:pt idx="5200">
                  <c:v>-180.464556652917</c:v>
                </c:pt>
                <c:pt idx="5201">
                  <c:v>-180.36498463500899</c:v>
                </c:pt>
                <c:pt idx="5202">
                  <c:v>-180.265412880388</c:v>
                </c:pt>
                <c:pt idx="5203">
                  <c:v>-180.165841389137</c:v>
                </c:pt>
                <c:pt idx="5204">
                  <c:v>-180.06627016133501</c:v>
                </c:pt>
                <c:pt idx="5205">
                  <c:v>-179.966699197065</c:v>
                </c:pt>
                <c:pt idx="5206">
                  <c:v>-179.86712849640799</c:v>
                </c:pt>
                <c:pt idx="5207">
                  <c:v>-179.76755805944401</c:v>
                </c:pt>
                <c:pt idx="5208">
                  <c:v>-179.66798788625599</c:v>
                </c:pt>
                <c:pt idx="5209">
                  <c:v>-179.568417976923</c:v>
                </c:pt>
                <c:pt idx="5210">
                  <c:v>-179.468848331527</c:v>
                </c:pt>
                <c:pt idx="5211">
                  <c:v>-179.369278950151</c:v>
                </c:pt>
                <c:pt idx="5212">
                  <c:v>-179.26970983287299</c:v>
                </c:pt>
                <c:pt idx="5213">
                  <c:v>-179.17014097977699</c:v>
                </c:pt>
                <c:pt idx="5214">
                  <c:v>-179.070572390942</c:v>
                </c:pt>
                <c:pt idx="5215">
                  <c:v>-178.971004066451</c:v>
                </c:pt>
                <c:pt idx="5216">
                  <c:v>-178.87143600638399</c:v>
                </c:pt>
                <c:pt idx="5217">
                  <c:v>-178.77186821082299</c:v>
                </c:pt>
                <c:pt idx="5218">
                  <c:v>-178.67230067984801</c:v>
                </c:pt>
                <c:pt idx="5219">
                  <c:v>-178.57273341354099</c:v>
                </c:pt>
                <c:pt idx="5220">
                  <c:v>-178.47316641198401</c:v>
                </c:pt>
                <c:pt idx="5221">
                  <c:v>-178.373599675256</c:v>
                </c:pt>
                <c:pt idx="5222">
                  <c:v>-178.27403320344001</c:v>
                </c:pt>
                <c:pt idx="5223">
                  <c:v>-178.17446699661701</c:v>
                </c:pt>
                <c:pt idx="5224">
                  <c:v>-178.07490105486701</c:v>
                </c:pt>
                <c:pt idx="5225">
                  <c:v>-177.97533537827201</c:v>
                </c:pt>
                <c:pt idx="5226">
                  <c:v>-177.87576996691399</c:v>
                </c:pt>
                <c:pt idx="5227">
                  <c:v>-177.77620482087201</c:v>
                </c:pt>
                <c:pt idx="5228">
                  <c:v>-177.67663994022999</c:v>
                </c:pt>
                <c:pt idx="5229">
                  <c:v>-177.57707532506601</c:v>
                </c:pt>
                <c:pt idx="5230">
                  <c:v>-177.47751097546401</c:v>
                </c:pt>
                <c:pt idx="5231">
                  <c:v>-177.377946891504</c:v>
                </c:pt>
                <c:pt idx="5232">
                  <c:v>-177.27838307326701</c:v>
                </c:pt>
                <c:pt idx="5233">
                  <c:v>-177.178819520834</c:v>
                </c:pt>
                <c:pt idx="5234">
                  <c:v>-177.07925623428699</c:v>
                </c:pt>
                <c:pt idx="5235">
                  <c:v>-176.97969321370701</c:v>
                </c:pt>
                <c:pt idx="5236">
                  <c:v>-176.88013045917401</c:v>
                </c:pt>
                <c:pt idx="5237">
                  <c:v>-176.78056797077099</c:v>
                </c:pt>
                <c:pt idx="5238">
                  <c:v>-176.681005748578</c:v>
                </c:pt>
                <c:pt idx="5239">
                  <c:v>-176.58144379267699</c:v>
                </c:pt>
                <c:pt idx="5240">
                  <c:v>-176.481882103148</c:v>
                </c:pt>
                <c:pt idx="5241">
                  <c:v>-176.38232068007301</c:v>
                </c:pt>
                <c:pt idx="5242">
                  <c:v>-176.282759523533</c:v>
                </c:pt>
                <c:pt idx="5243">
                  <c:v>-176.18319863360901</c:v>
                </c:pt>
                <c:pt idx="5244">
                  <c:v>-176.083638010383</c:v>
                </c:pt>
                <c:pt idx="5245">
                  <c:v>-175.984077653935</c:v>
                </c:pt>
                <c:pt idx="5246">
                  <c:v>-175.88451756434699</c:v>
                </c:pt>
                <c:pt idx="5247">
                  <c:v>-175.7849577417</c:v>
                </c:pt>
                <c:pt idx="5248">
                  <c:v>-175.68539818607499</c:v>
                </c:pt>
                <c:pt idx="5249">
                  <c:v>-175.585838897553</c:v>
                </c:pt>
                <c:pt idx="5250">
                  <c:v>-175.486279876216</c:v>
                </c:pt>
                <c:pt idx="5251">
                  <c:v>-175.386721122144</c:v>
                </c:pt>
                <c:pt idx="5252">
                  <c:v>-175.28716263541901</c:v>
                </c:pt>
                <c:pt idx="5253">
                  <c:v>-175.18760441612201</c:v>
                </c:pt>
                <c:pt idx="5254">
                  <c:v>-175.08804646433401</c:v>
                </c:pt>
                <c:pt idx="5255">
                  <c:v>-174.988488780137</c:v>
                </c:pt>
                <c:pt idx="5256">
                  <c:v>-174.88893136361099</c:v>
                </c:pt>
                <c:pt idx="5257">
                  <c:v>-174.78937421483701</c:v>
                </c:pt>
                <c:pt idx="5258">
                  <c:v>-174.68981733389799</c:v>
                </c:pt>
                <c:pt idx="5259">
                  <c:v>-174.590260720874</c:v>
                </c:pt>
                <c:pt idx="5260">
                  <c:v>-174.49070437584601</c:v>
                </c:pt>
                <c:pt idx="5261">
                  <c:v>-174.39114829889601</c:v>
                </c:pt>
                <c:pt idx="5262">
                  <c:v>-174.29159249010399</c:v>
                </c:pt>
                <c:pt idx="5263">
                  <c:v>-174.192036949552</c:v>
                </c:pt>
                <c:pt idx="5264">
                  <c:v>-174.09248167732</c:v>
                </c:pt>
                <c:pt idx="5265">
                  <c:v>-173.99292667349101</c:v>
                </c:pt>
                <c:pt idx="5266">
                  <c:v>-173.893371938146</c:v>
                </c:pt>
                <c:pt idx="5267">
                  <c:v>-173.793817471365</c:v>
                </c:pt>
                <c:pt idx="5268">
                  <c:v>-173.69426327322901</c:v>
                </c:pt>
                <c:pt idx="5269">
                  <c:v>-173.59470934382</c:v>
                </c:pt>
                <c:pt idx="5270">
                  <c:v>-173.49515568321999</c:v>
                </c:pt>
                <c:pt idx="5271">
                  <c:v>-173.395602291508</c:v>
                </c:pt>
                <c:pt idx="5272">
                  <c:v>-173.29604916876701</c:v>
                </c:pt>
                <c:pt idx="5273">
                  <c:v>-173.19649631507801</c:v>
                </c:pt>
                <c:pt idx="5274">
                  <c:v>-173.09694373052099</c:v>
                </c:pt>
                <c:pt idx="5275">
                  <c:v>-172.99739141517799</c:v>
                </c:pt>
                <c:pt idx="5276">
                  <c:v>-172.89783936913</c:v>
                </c:pt>
                <c:pt idx="5277">
                  <c:v>-172.798287592458</c:v>
                </c:pt>
                <c:pt idx="5278">
                  <c:v>-172.69873608524301</c:v>
                </c:pt>
                <c:pt idx="5279">
                  <c:v>-172.59918484756801</c:v>
                </c:pt>
                <c:pt idx="5280">
                  <c:v>-172.49963387951101</c:v>
                </c:pt>
                <c:pt idx="5281">
                  <c:v>-172.40008318115599</c:v>
                </c:pt>
                <c:pt idx="5282">
                  <c:v>-172.300532752583</c:v>
                </c:pt>
                <c:pt idx="5283">
                  <c:v>-172.20098259387299</c:v>
                </c:pt>
                <c:pt idx="5284">
                  <c:v>-172.10143270510801</c:v>
                </c:pt>
                <c:pt idx="5285">
                  <c:v>-172.001883086368</c:v>
                </c:pt>
                <c:pt idx="5286">
                  <c:v>-171.90233373773501</c:v>
                </c:pt>
                <c:pt idx="5287">
                  <c:v>-171.80278465929001</c:v>
                </c:pt>
                <c:pt idx="5288">
                  <c:v>-171.70323585111399</c:v>
                </c:pt>
                <c:pt idx="5289">
                  <c:v>-171.60368731328799</c:v>
                </c:pt>
                <c:pt idx="5290">
                  <c:v>-171.50413904589399</c:v>
                </c:pt>
                <c:pt idx="5291">
                  <c:v>-171.404591049012</c:v>
                </c:pt>
                <c:pt idx="5292">
                  <c:v>-171.305043322724</c:v>
                </c:pt>
                <c:pt idx="5293">
                  <c:v>-171.20549586711201</c:v>
                </c:pt>
                <c:pt idx="5294">
                  <c:v>-171.10594868225499</c:v>
                </c:pt>
                <c:pt idx="5295">
                  <c:v>-171.00640176823501</c:v>
                </c:pt>
                <c:pt idx="5296">
                  <c:v>-170.906855125134</c:v>
                </c:pt>
                <c:pt idx="5297">
                  <c:v>-170.807308753033</c:v>
                </c:pt>
                <c:pt idx="5298">
                  <c:v>-170.70776265201201</c:v>
                </c:pt>
                <c:pt idx="5299">
                  <c:v>-170.608216822153</c:v>
                </c:pt>
                <c:pt idx="5300">
                  <c:v>-170.50867126353799</c:v>
                </c:pt>
                <c:pt idx="5301">
                  <c:v>-170.409125976246</c:v>
                </c:pt>
                <c:pt idx="5302">
                  <c:v>-170.30958096035999</c:v>
                </c:pt>
                <c:pt idx="5303">
                  <c:v>-170.210036215961</c:v>
                </c:pt>
                <c:pt idx="5304">
                  <c:v>-170.11049174312899</c:v>
                </c:pt>
                <c:pt idx="5305">
                  <c:v>-170.01094754194699</c:v>
                </c:pt>
                <c:pt idx="5306">
                  <c:v>-169.91140361249401</c:v>
                </c:pt>
                <c:pt idx="5307">
                  <c:v>-169.81185995485299</c:v>
                </c:pt>
                <c:pt idx="5308">
                  <c:v>-169.71231656910399</c:v>
                </c:pt>
                <c:pt idx="5309">
                  <c:v>-169.61277345532901</c:v>
                </c:pt>
                <c:pt idx="5310">
                  <c:v>-169.51323061360799</c:v>
                </c:pt>
                <c:pt idx="5311">
                  <c:v>-169.41368804402401</c:v>
                </c:pt>
                <c:pt idx="5312">
                  <c:v>-169.31414574665601</c:v>
                </c:pt>
                <c:pt idx="5313">
                  <c:v>-169.214603721587</c:v>
                </c:pt>
                <c:pt idx="5314">
                  <c:v>-169.11506196889701</c:v>
                </c:pt>
                <c:pt idx="5315">
                  <c:v>-169.01552048866799</c:v>
                </c:pt>
                <c:pt idx="5316">
                  <c:v>-168.91597928098</c:v>
                </c:pt>
                <c:pt idx="5317">
                  <c:v>-168.816438345916</c:v>
                </c:pt>
                <c:pt idx="5318">
                  <c:v>-168.716897683555</c:v>
                </c:pt>
                <c:pt idx="5319">
                  <c:v>-168.61735729398001</c:v>
                </c:pt>
                <c:pt idx="5320">
                  <c:v>-168.51781717727101</c:v>
                </c:pt>
                <c:pt idx="5321">
                  <c:v>-168.41827733350999</c:v>
                </c:pt>
                <c:pt idx="5322">
                  <c:v>-168.318737762777</c:v>
                </c:pt>
                <c:pt idx="5323">
                  <c:v>-168.21919846515399</c:v>
                </c:pt>
                <c:pt idx="5324">
                  <c:v>-168.11965944072301</c:v>
                </c:pt>
                <c:pt idx="5325">
                  <c:v>-168.02012068956299</c:v>
                </c:pt>
                <c:pt idx="5326">
                  <c:v>-167.92058221175699</c:v>
                </c:pt>
                <c:pt idx="5327">
                  <c:v>-167.82104400738601</c:v>
                </c:pt>
                <c:pt idx="5328">
                  <c:v>-167.72150607653001</c:v>
                </c:pt>
                <c:pt idx="5329">
                  <c:v>-167.62196841927101</c:v>
                </c:pt>
                <c:pt idx="5330">
                  <c:v>-167.52243103569</c:v>
                </c:pt>
                <c:pt idx="5331">
                  <c:v>-167.42289392586801</c:v>
                </c:pt>
                <c:pt idx="5332">
                  <c:v>-167.323357089887</c:v>
                </c:pt>
                <c:pt idx="5333">
                  <c:v>-167.223820527827</c:v>
                </c:pt>
                <c:pt idx="5334">
                  <c:v>-167.12428423976999</c:v>
                </c:pt>
                <c:pt idx="5335">
                  <c:v>-167.024748225796</c:v>
                </c:pt>
                <c:pt idx="5336">
                  <c:v>-166.925212485988</c:v>
                </c:pt>
                <c:pt idx="5337">
                  <c:v>-166.82567702042499</c:v>
                </c:pt>
                <c:pt idx="5338">
                  <c:v>-166.72614182919</c:v>
                </c:pt>
                <c:pt idx="5339">
                  <c:v>-166.626606912363</c:v>
                </c:pt>
                <c:pt idx="5340">
                  <c:v>-166.527072270026</c:v>
                </c:pt>
                <c:pt idx="5341">
                  <c:v>-166.42753790225899</c:v>
                </c:pt>
                <c:pt idx="5342">
                  <c:v>-166.328003809145</c:v>
                </c:pt>
                <c:pt idx="5343">
                  <c:v>-166.22846999076299</c:v>
                </c:pt>
                <c:pt idx="5344">
                  <c:v>-166.128936447196</c:v>
                </c:pt>
                <c:pt idx="5345">
                  <c:v>-166.02940317852301</c:v>
                </c:pt>
                <c:pt idx="5346">
                  <c:v>-165.92987018482799</c:v>
                </c:pt>
                <c:pt idx="5347">
                  <c:v>-165.83033746619</c:v>
                </c:pt>
                <c:pt idx="5348">
                  <c:v>-165.73080502268999</c:v>
                </c:pt>
                <c:pt idx="5349">
                  <c:v>-165.63127285441101</c:v>
                </c:pt>
                <c:pt idx="5350">
                  <c:v>-165.531740961433</c:v>
                </c:pt>
                <c:pt idx="5351">
                  <c:v>-165.432209343837</c:v>
                </c:pt>
                <c:pt idx="5352">
                  <c:v>-165.33267800170401</c:v>
                </c:pt>
                <c:pt idx="5353">
                  <c:v>-165.233146935116</c:v>
                </c:pt>
                <c:pt idx="5354">
                  <c:v>-165.13361614415399</c:v>
                </c:pt>
                <c:pt idx="5355">
                  <c:v>-165.034085628898</c:v>
                </c:pt>
                <c:pt idx="5356">
                  <c:v>-164.93455538943101</c:v>
                </c:pt>
                <c:pt idx="5357">
                  <c:v>-164.83502542583301</c:v>
                </c:pt>
                <c:pt idx="5358">
                  <c:v>-164.73549573818499</c:v>
                </c:pt>
                <c:pt idx="5359">
                  <c:v>-164.63596632656899</c:v>
                </c:pt>
                <c:pt idx="5360">
                  <c:v>-164.536437191065</c:v>
                </c:pt>
                <c:pt idx="5361">
                  <c:v>-164.436908331756</c:v>
                </c:pt>
                <c:pt idx="5362">
                  <c:v>-164.33737974872099</c:v>
                </c:pt>
                <c:pt idx="5363">
                  <c:v>-164.237851442043</c:v>
                </c:pt>
                <c:pt idx="5364">
                  <c:v>-164.13832341180199</c:v>
                </c:pt>
                <c:pt idx="5365">
                  <c:v>-164.03879565808001</c:v>
                </c:pt>
                <c:pt idx="5366">
                  <c:v>-163.93926818095699</c:v>
                </c:pt>
                <c:pt idx="5367">
                  <c:v>-163.83974098051601</c:v>
                </c:pt>
                <c:pt idx="5368">
                  <c:v>-163.74021405683601</c:v>
                </c:pt>
                <c:pt idx="5369">
                  <c:v>-163.64068741</c:v>
                </c:pt>
                <c:pt idx="5370">
                  <c:v>-163.54116104008801</c:v>
                </c:pt>
                <c:pt idx="5371">
                  <c:v>-163.441634947182</c:v>
                </c:pt>
                <c:pt idx="5372">
                  <c:v>-163.34210913136201</c:v>
                </c:pt>
                <c:pt idx="5373">
                  <c:v>-163.24258359270999</c:v>
                </c:pt>
                <c:pt idx="5374">
                  <c:v>-163.143058331307</c:v>
                </c:pt>
                <c:pt idx="5375">
                  <c:v>-163.04353334723501</c:v>
                </c:pt>
                <c:pt idx="5376">
                  <c:v>-162.944008640574</c:v>
                </c:pt>
                <c:pt idx="5377">
                  <c:v>-162.84448421140499</c:v>
                </c:pt>
                <c:pt idx="5378">
                  <c:v>-162.74496005981001</c:v>
                </c:pt>
                <c:pt idx="5379">
                  <c:v>-162.64543618587001</c:v>
                </c:pt>
                <c:pt idx="5380">
                  <c:v>-162.54591258966599</c:v>
                </c:pt>
                <c:pt idx="5381">
                  <c:v>-162.446389271279</c:v>
                </c:pt>
                <c:pt idx="5382">
                  <c:v>-162.34686623079</c:v>
                </c:pt>
                <c:pt idx="5383">
                  <c:v>-162.247343468281</c:v>
                </c:pt>
                <c:pt idx="5384">
                  <c:v>-162.14782098383199</c:v>
                </c:pt>
                <c:pt idx="5385">
                  <c:v>-162.04829877752499</c:v>
                </c:pt>
                <c:pt idx="5386">
                  <c:v>-161.948776849441</c:v>
                </c:pt>
                <c:pt idx="5387">
                  <c:v>-161.849255199661</c:v>
                </c:pt>
                <c:pt idx="5388">
                  <c:v>-161.74973382826599</c:v>
                </c:pt>
                <c:pt idx="5389">
                  <c:v>-161.65021273533799</c:v>
                </c:pt>
                <c:pt idx="5390">
                  <c:v>-161.55069192095701</c:v>
                </c:pt>
                <c:pt idx="5391">
                  <c:v>-161.45117138520399</c:v>
                </c:pt>
                <c:pt idx="5392">
                  <c:v>-161.351651128161</c:v>
                </c:pt>
                <c:pt idx="5393">
                  <c:v>-161.25213114990899</c:v>
                </c:pt>
                <c:pt idx="5394">
                  <c:v>-161.15261145053</c:v>
                </c:pt>
                <c:pt idx="5395">
                  <c:v>-161.05309203010299</c:v>
                </c:pt>
                <c:pt idx="5396">
                  <c:v>-160.95357288871099</c:v>
                </c:pt>
                <c:pt idx="5397">
                  <c:v>-160.854054026434</c:v>
                </c:pt>
                <c:pt idx="5398">
                  <c:v>-160.754535443354</c:v>
                </c:pt>
                <c:pt idx="5399">
                  <c:v>-160.65501713955101</c:v>
                </c:pt>
                <c:pt idx="5400">
                  <c:v>-160.55549911510801</c:v>
                </c:pt>
                <c:pt idx="5401">
                  <c:v>-160.45598137010501</c:v>
                </c:pt>
                <c:pt idx="5402">
                  <c:v>-160.35646390462199</c:v>
                </c:pt>
                <c:pt idx="5403">
                  <c:v>-160.256946718742</c:v>
                </c:pt>
                <c:pt idx="5404">
                  <c:v>-160.15742981254601</c:v>
                </c:pt>
                <c:pt idx="5405">
                  <c:v>-160.05791318611401</c:v>
                </c:pt>
                <c:pt idx="5406">
                  <c:v>-159.95839683952801</c:v>
                </c:pt>
                <c:pt idx="5407">
                  <c:v>-159.85888077286899</c:v>
                </c:pt>
                <c:pt idx="5408">
                  <c:v>-159.75936498621701</c:v>
                </c:pt>
                <c:pt idx="5409">
                  <c:v>-159.65984947965501</c:v>
                </c:pt>
                <c:pt idx="5410">
                  <c:v>-159.56033425326399</c:v>
                </c:pt>
                <c:pt idx="5411">
                  <c:v>-159.46081930712299</c:v>
                </c:pt>
                <c:pt idx="5412">
                  <c:v>-159.361304641315</c:v>
                </c:pt>
                <c:pt idx="5413">
                  <c:v>-159.261790255921</c:v>
                </c:pt>
                <c:pt idx="5414">
                  <c:v>-159.16227615102201</c:v>
                </c:pt>
                <c:pt idx="5415">
                  <c:v>-159.06276232669899</c:v>
                </c:pt>
                <c:pt idx="5416">
                  <c:v>-158.96324878303301</c:v>
                </c:pt>
                <c:pt idx="5417">
                  <c:v>-158.863735520105</c:v>
                </c:pt>
                <c:pt idx="5418">
                  <c:v>-158.76422253799601</c:v>
                </c:pt>
                <c:pt idx="5419">
                  <c:v>-158.66470983678801</c:v>
                </c:pt>
                <c:pt idx="5420">
                  <c:v>-158.565197416562</c:v>
                </c:pt>
                <c:pt idx="5421">
                  <c:v>-158.46568527739899</c:v>
                </c:pt>
                <c:pt idx="5422">
                  <c:v>-158.36617341937901</c:v>
                </c:pt>
                <c:pt idx="5423">
                  <c:v>-158.26666184258499</c:v>
                </c:pt>
                <c:pt idx="5424">
                  <c:v>-158.16715054709701</c:v>
                </c:pt>
                <c:pt idx="5425">
                  <c:v>-158.067639532996</c:v>
                </c:pt>
                <c:pt idx="5426">
                  <c:v>-157.96812880036299</c:v>
                </c:pt>
                <c:pt idx="5427">
                  <c:v>-157.86861834928101</c:v>
                </c:pt>
                <c:pt idx="5428">
                  <c:v>-157.769108179829</c:v>
                </c:pt>
                <c:pt idx="5429">
                  <c:v>-157.66959829208901</c:v>
                </c:pt>
                <c:pt idx="5430">
                  <c:v>-157.57008868614199</c:v>
                </c:pt>
                <c:pt idx="5431">
                  <c:v>-157.470579362069</c:v>
                </c:pt>
                <c:pt idx="5432">
                  <c:v>-157.371070319952</c:v>
                </c:pt>
                <c:pt idx="5433">
                  <c:v>-157.271561559871</c:v>
                </c:pt>
                <c:pt idx="5434">
                  <c:v>-157.17205308190699</c:v>
                </c:pt>
                <c:pt idx="5435">
                  <c:v>-157.07254488614299</c:v>
                </c:pt>
                <c:pt idx="5436">
                  <c:v>-156.97303697265801</c:v>
                </c:pt>
                <c:pt idx="5437">
                  <c:v>-156.87352934153401</c:v>
                </c:pt>
                <c:pt idx="5438">
                  <c:v>-156.774021992852</c:v>
                </c:pt>
                <c:pt idx="5439">
                  <c:v>-156.674514926694</c:v>
                </c:pt>
                <c:pt idx="5440">
                  <c:v>-156.57500814314</c:v>
                </c:pt>
                <c:pt idx="5441">
                  <c:v>-156.47550164227101</c:v>
                </c:pt>
                <c:pt idx="5442">
                  <c:v>-156.37599542416899</c:v>
                </c:pt>
                <c:pt idx="5443">
                  <c:v>-156.27648948891499</c:v>
                </c:pt>
                <c:pt idx="5444">
                  <c:v>-156.17698383659001</c:v>
                </c:pt>
                <c:pt idx="5445">
                  <c:v>-156.077478467275</c:v>
                </c:pt>
                <c:pt idx="5446">
                  <c:v>-155.97797338105099</c:v>
                </c:pt>
                <c:pt idx="5447">
                  <c:v>-155.878468577999</c:v>
                </c:pt>
                <c:pt idx="5448">
                  <c:v>-155.77896405820101</c:v>
                </c:pt>
                <c:pt idx="5449">
                  <c:v>-155.67945982173799</c:v>
                </c:pt>
                <c:pt idx="5450">
                  <c:v>-155.57995586869001</c:v>
                </c:pt>
                <c:pt idx="5451">
                  <c:v>-155.48045219913899</c:v>
                </c:pt>
                <c:pt idx="5452">
                  <c:v>-155.38094881316499</c:v>
                </c:pt>
                <c:pt idx="5453">
                  <c:v>-155.28144571085099</c:v>
                </c:pt>
                <c:pt idx="5454">
                  <c:v>-155.18194289227699</c:v>
                </c:pt>
                <c:pt idx="5455">
                  <c:v>-155.08244035752401</c:v>
                </c:pt>
                <c:pt idx="5456">
                  <c:v>-154.982938106674</c:v>
                </c:pt>
                <c:pt idx="5457">
                  <c:v>-154.883436139807</c:v>
                </c:pt>
                <c:pt idx="5458">
                  <c:v>-154.78393445700499</c:v>
                </c:pt>
                <c:pt idx="5459">
                  <c:v>-154.68443305834899</c:v>
                </c:pt>
                <c:pt idx="5460">
                  <c:v>-154.58493194392</c:v>
                </c:pt>
                <c:pt idx="5461">
                  <c:v>-154.485431113798</c:v>
                </c:pt>
                <c:pt idx="5462">
                  <c:v>-154.38593056806599</c:v>
                </c:pt>
                <c:pt idx="5463">
                  <c:v>-154.28643030680399</c:v>
                </c:pt>
                <c:pt idx="5464">
                  <c:v>-154.18693033009399</c:v>
                </c:pt>
                <c:pt idx="5465">
                  <c:v>-154.087430638016</c:v>
                </c:pt>
                <c:pt idx="5466">
                  <c:v>-153.98793123065099</c:v>
                </c:pt>
                <c:pt idx="5467">
                  <c:v>-153.88843210808199</c:v>
                </c:pt>
                <c:pt idx="5468">
                  <c:v>-153.78893327038799</c:v>
                </c:pt>
                <c:pt idx="5469">
                  <c:v>-153.68943471765101</c:v>
                </c:pt>
                <c:pt idx="5470">
                  <c:v>-153.589936449953</c:v>
                </c:pt>
                <c:pt idx="5471">
                  <c:v>-153.49043846737399</c:v>
                </c:pt>
                <c:pt idx="5472">
                  <c:v>-153.39094076999501</c:v>
                </c:pt>
                <c:pt idx="5473">
                  <c:v>-153.29144335789701</c:v>
                </c:pt>
                <c:pt idx="5474">
                  <c:v>-153.191946231163</c:v>
                </c:pt>
                <c:pt idx="5475">
                  <c:v>-153.092449389872</c:v>
                </c:pt>
                <c:pt idx="5476">
                  <c:v>-152.99295283410601</c:v>
                </c:pt>
                <c:pt idx="5477">
                  <c:v>-152.89345656394599</c:v>
                </c:pt>
                <c:pt idx="5478">
                  <c:v>-152.79396057947301</c:v>
                </c:pt>
                <c:pt idx="5479">
                  <c:v>-152.69446488076801</c:v>
                </c:pt>
                <c:pt idx="5480">
                  <c:v>-152.59496946791299</c:v>
                </c:pt>
                <c:pt idx="5481">
                  <c:v>-152.49547434098801</c:v>
                </c:pt>
                <c:pt idx="5482">
                  <c:v>-152.39597950007601</c:v>
                </c:pt>
                <c:pt idx="5483">
                  <c:v>-152.296484945255</c:v>
                </c:pt>
                <c:pt idx="5484">
                  <c:v>-152.196990676609</c:v>
                </c:pt>
                <c:pt idx="5485">
                  <c:v>-152.09749669421799</c:v>
                </c:pt>
                <c:pt idx="5486">
                  <c:v>-151.998002998163</c:v>
                </c:pt>
                <c:pt idx="5487">
                  <c:v>-151.898509588525</c:v>
                </c:pt>
                <c:pt idx="5488">
                  <c:v>-151.79901646538599</c:v>
                </c:pt>
                <c:pt idx="5489">
                  <c:v>-151.699523628826</c:v>
                </c:pt>
                <c:pt idx="5490">
                  <c:v>-151.600031078927</c:v>
                </c:pt>
                <c:pt idx="5491">
                  <c:v>-151.50053881577</c:v>
                </c:pt>
                <c:pt idx="5492">
                  <c:v>-151.40104683943599</c:v>
                </c:pt>
                <c:pt idx="5493">
                  <c:v>-151.30155515000601</c:v>
                </c:pt>
                <c:pt idx="5494">
                  <c:v>-151.20206374756</c:v>
                </c:pt>
                <c:pt idx="5495">
                  <c:v>-151.10257263218199</c:v>
                </c:pt>
                <c:pt idx="5496">
                  <c:v>-151.00308180395001</c:v>
                </c:pt>
                <c:pt idx="5497">
                  <c:v>-150.903591262947</c:v>
                </c:pt>
                <c:pt idx="5498">
                  <c:v>-150.804101009254</c:v>
                </c:pt>
                <c:pt idx="5499">
                  <c:v>-150.704611042951</c:v>
                </c:pt>
                <c:pt idx="5500">
                  <c:v>-150.605121364121</c:v>
                </c:pt>
                <c:pt idx="5501">
                  <c:v>-150.50563197284299</c:v>
                </c:pt>
                <c:pt idx="5502">
                  <c:v>-150.40614286919899</c:v>
                </c:pt>
                <c:pt idx="5503">
                  <c:v>-150.30665405327099</c:v>
                </c:pt>
                <c:pt idx="5504">
                  <c:v>-150.207165525139</c:v>
                </c:pt>
                <c:pt idx="5505">
                  <c:v>-150.107677284885</c:v>
                </c:pt>
                <c:pt idx="5506">
                  <c:v>-150.00818933258901</c:v>
                </c:pt>
                <c:pt idx="5507">
                  <c:v>-149.90870166833301</c:v>
                </c:pt>
                <c:pt idx="5508">
                  <c:v>-149.809214292197</c:v>
                </c:pt>
                <c:pt idx="5509">
                  <c:v>-149.709727204264</c:v>
                </c:pt>
                <c:pt idx="5510">
                  <c:v>-149.61024040461399</c:v>
                </c:pt>
                <c:pt idx="5511">
                  <c:v>-149.510753893328</c:v>
                </c:pt>
                <c:pt idx="5512">
                  <c:v>-149.41126767048701</c:v>
                </c:pt>
                <c:pt idx="5513">
                  <c:v>-149.31178173617201</c:v>
                </c:pt>
                <c:pt idx="5514">
                  <c:v>-149.212296090466</c:v>
                </c:pt>
                <c:pt idx="5515">
                  <c:v>-149.11281073344699</c:v>
                </c:pt>
                <c:pt idx="5516">
                  <c:v>-149.01332566519901</c:v>
                </c:pt>
                <c:pt idx="5517">
                  <c:v>-148.91384088580099</c:v>
                </c:pt>
                <c:pt idx="5518">
                  <c:v>-148.81435639533601</c:v>
                </c:pt>
                <c:pt idx="5519">
                  <c:v>-148.714872193883</c:v>
                </c:pt>
                <c:pt idx="5520">
                  <c:v>-148.61538828152499</c:v>
                </c:pt>
                <c:pt idx="5521">
                  <c:v>-148.51590465834201</c:v>
                </c:pt>
                <c:pt idx="5522">
                  <c:v>-148.41642132441501</c:v>
                </c:pt>
                <c:pt idx="5523">
                  <c:v>-148.31693827982701</c:v>
                </c:pt>
                <c:pt idx="5524">
                  <c:v>-148.217455524656</c:v>
                </c:pt>
                <c:pt idx="5525">
                  <c:v>-148.117973058986</c:v>
                </c:pt>
                <c:pt idx="5526">
                  <c:v>-148.018490882896</c:v>
                </c:pt>
                <c:pt idx="5527">
                  <c:v>-147.91900899646899</c:v>
                </c:pt>
                <c:pt idx="5528">
                  <c:v>-147.81952739978499</c:v>
                </c:pt>
                <c:pt idx="5529">
                  <c:v>-147.720046092925</c:v>
                </c:pt>
                <c:pt idx="5530">
                  <c:v>-147.62056507597001</c:v>
                </c:pt>
                <c:pt idx="5531">
                  <c:v>-147.521084349002</c:v>
                </c:pt>
                <c:pt idx="5532">
                  <c:v>-147.421603912102</c:v>
                </c:pt>
                <c:pt idx="5533">
                  <c:v>-147.32212376535</c:v>
                </c:pt>
                <c:pt idx="5534">
                  <c:v>-147.22264390882799</c:v>
                </c:pt>
                <c:pt idx="5535">
                  <c:v>-147.123164342617</c:v>
                </c:pt>
                <c:pt idx="5536">
                  <c:v>-147.02368506679801</c:v>
                </c:pt>
                <c:pt idx="5537">
                  <c:v>-146.92420608145201</c:v>
                </c:pt>
                <c:pt idx="5538">
                  <c:v>-146.82472738666101</c:v>
                </c:pt>
                <c:pt idx="5539">
                  <c:v>-146.72524898250501</c:v>
                </c:pt>
                <c:pt idx="5540">
                  <c:v>-146.62577086906501</c:v>
                </c:pt>
                <c:pt idx="5541">
                  <c:v>-146.52629304642301</c:v>
                </c:pt>
                <c:pt idx="5542">
                  <c:v>-146.42681551466001</c:v>
                </c:pt>
                <c:pt idx="5543">
                  <c:v>-146.32733827385701</c:v>
                </c:pt>
                <c:pt idx="5544">
                  <c:v>-146.22786132409499</c:v>
                </c:pt>
                <c:pt idx="5545">
                  <c:v>-146.12838466545401</c:v>
                </c:pt>
                <c:pt idx="5546">
                  <c:v>-146.028908298017</c:v>
                </c:pt>
                <c:pt idx="5547">
                  <c:v>-145.929432221864</c:v>
                </c:pt>
                <c:pt idx="5548">
                  <c:v>-145.82995643707699</c:v>
                </c:pt>
                <c:pt idx="5549">
                  <c:v>-145.73048094373601</c:v>
                </c:pt>
                <c:pt idx="5550">
                  <c:v>-145.63100574192299</c:v>
                </c:pt>
                <c:pt idx="5551">
                  <c:v>-145.53153083171799</c:v>
                </c:pt>
                <c:pt idx="5552">
                  <c:v>-145.432056213203</c:v>
                </c:pt>
                <c:pt idx="5553">
                  <c:v>-145.332581886459</c:v>
                </c:pt>
                <c:pt idx="5554">
                  <c:v>-145.23310785156701</c:v>
                </c:pt>
                <c:pt idx="5555">
                  <c:v>-145.13363410860799</c:v>
                </c:pt>
                <c:pt idx="5556">
                  <c:v>-145.03416065766399</c:v>
                </c:pt>
                <c:pt idx="5557">
                  <c:v>-144.93468749881399</c:v>
                </c:pt>
                <c:pt idx="5558">
                  <c:v>-144.835214632141</c:v>
                </c:pt>
                <c:pt idx="5559">
                  <c:v>-144.73574205772499</c:v>
                </c:pt>
                <c:pt idx="5560">
                  <c:v>-144.636269775648</c:v>
                </c:pt>
                <c:pt idx="5561">
                  <c:v>-144.53679778598999</c:v>
                </c:pt>
                <c:pt idx="5562">
                  <c:v>-144.437326088834</c:v>
                </c:pt>
                <c:pt idx="5563">
                  <c:v>-144.33785468425799</c:v>
                </c:pt>
                <c:pt idx="5564">
                  <c:v>-144.23838357234601</c:v>
                </c:pt>
                <c:pt idx="5565">
                  <c:v>-144.138912753178</c:v>
                </c:pt>
                <c:pt idx="5566">
                  <c:v>-144.03944222683501</c:v>
                </c:pt>
                <c:pt idx="5567">
                  <c:v>-143.93997199339799</c:v>
                </c:pt>
                <c:pt idx="5568">
                  <c:v>-143.84050205294901</c:v>
                </c:pt>
                <c:pt idx="5569">
                  <c:v>-143.74103240556701</c:v>
                </c:pt>
                <c:pt idx="5570">
                  <c:v>-143.64156305133599</c:v>
                </c:pt>
                <c:pt idx="5571">
                  <c:v>-143.54209399033499</c:v>
                </c:pt>
                <c:pt idx="5572">
                  <c:v>-143.44262522264501</c:v>
                </c:pt>
                <c:pt idx="5573">
                  <c:v>-143.343156748349</c:v>
                </c:pt>
                <c:pt idx="5574">
                  <c:v>-143.24368856752599</c:v>
                </c:pt>
                <c:pt idx="5575">
                  <c:v>-143.144220680259</c:v>
                </c:pt>
                <c:pt idx="5576">
                  <c:v>-143.044753086627</c:v>
                </c:pt>
                <c:pt idx="5577">
                  <c:v>-142.94528578671299</c:v>
                </c:pt>
                <c:pt idx="5578">
                  <c:v>-142.84581878059601</c:v>
                </c:pt>
                <c:pt idx="5579">
                  <c:v>-142.74635206836001</c:v>
                </c:pt>
                <c:pt idx="5580">
                  <c:v>-142.64688565008399</c:v>
                </c:pt>
                <c:pt idx="5581">
                  <c:v>-142.54741952584899</c:v>
                </c:pt>
                <c:pt idx="5582">
                  <c:v>-142.447953695737</c:v>
                </c:pt>
                <c:pt idx="5583">
                  <c:v>-142.348488159829</c:v>
                </c:pt>
                <c:pt idx="5584">
                  <c:v>-142.24902291820499</c:v>
                </c:pt>
                <c:pt idx="5585">
                  <c:v>-142.149557970948</c:v>
                </c:pt>
                <c:pt idx="5586">
                  <c:v>-142.05009331813699</c:v>
                </c:pt>
                <c:pt idx="5587">
                  <c:v>-141.95062895985501</c:v>
                </c:pt>
                <c:pt idx="5588">
                  <c:v>-141.85116489618201</c:v>
                </c:pt>
                <c:pt idx="5589">
                  <c:v>-141.751701127199</c:v>
                </c:pt>
                <c:pt idx="5590">
                  <c:v>-141.65223765298799</c:v>
                </c:pt>
                <c:pt idx="5591">
                  <c:v>-141.552774473629</c:v>
                </c:pt>
                <c:pt idx="5592">
                  <c:v>-141.453311589203</c:v>
                </c:pt>
                <c:pt idx="5593">
                  <c:v>-141.353848999793</c:v>
                </c:pt>
                <c:pt idx="5594">
                  <c:v>-141.254386705477</c:v>
                </c:pt>
                <c:pt idx="5595">
                  <c:v>-141.15492470633899</c:v>
                </c:pt>
                <c:pt idx="5596">
                  <c:v>-141.055463002458</c:v>
                </c:pt>
                <c:pt idx="5597">
                  <c:v>-140.95600159391699</c:v>
                </c:pt>
                <c:pt idx="5598">
                  <c:v>-140.85654048079499</c:v>
                </c:pt>
                <c:pt idx="5599">
                  <c:v>-140.75707966317401</c:v>
                </c:pt>
                <c:pt idx="5600">
                  <c:v>-140.657619141136</c:v>
                </c:pt>
                <c:pt idx="5601">
                  <c:v>-140.55815891476101</c:v>
                </c:pt>
                <c:pt idx="5602">
                  <c:v>-140.45869898413</c:v>
                </c:pt>
                <c:pt idx="5603">
                  <c:v>-140.35923934932501</c:v>
                </c:pt>
                <c:pt idx="5604">
                  <c:v>-140.259780010426</c:v>
                </c:pt>
                <c:pt idx="5605">
                  <c:v>-140.16032096751499</c:v>
                </c:pt>
                <c:pt idx="5606">
                  <c:v>-140.06086222067199</c:v>
                </c:pt>
                <c:pt idx="5607">
                  <c:v>-139.96140376998</c:v>
                </c:pt>
                <c:pt idx="5608">
                  <c:v>-139.86194561551801</c:v>
                </c:pt>
                <c:pt idx="5609">
                  <c:v>-139.76248775736801</c:v>
                </c:pt>
                <c:pt idx="5610">
                  <c:v>-139.66303019561099</c:v>
                </c:pt>
                <c:pt idx="5611">
                  <c:v>-139.56357293032801</c:v>
                </c:pt>
                <c:pt idx="5612">
                  <c:v>-139.46411596160101</c:v>
                </c:pt>
                <c:pt idx="5613">
                  <c:v>-139.36465928951</c:v>
                </c:pt>
                <c:pt idx="5614">
                  <c:v>-139.26520291413601</c:v>
                </c:pt>
                <c:pt idx="5615">
                  <c:v>-139.16574683556101</c:v>
                </c:pt>
                <c:pt idx="5616">
                  <c:v>-139.066291053865</c:v>
                </c:pt>
                <c:pt idx="5617">
                  <c:v>-138.96683556913001</c:v>
                </c:pt>
                <c:pt idx="5618">
                  <c:v>-138.86738038143599</c:v>
                </c:pt>
                <c:pt idx="5619">
                  <c:v>-138.76792549086599</c:v>
                </c:pt>
                <c:pt idx="5620">
                  <c:v>-138.66847089749899</c:v>
                </c:pt>
                <c:pt idx="5621">
                  <c:v>-138.56901660141699</c:v>
                </c:pt>
                <c:pt idx="5622">
                  <c:v>-138.46956260270201</c:v>
                </c:pt>
                <c:pt idx="5623">
                  <c:v>-138.37010890143301</c:v>
                </c:pt>
                <c:pt idx="5624">
                  <c:v>-138.27065549769301</c:v>
                </c:pt>
                <c:pt idx="5625">
                  <c:v>-138.17120239156199</c:v>
                </c:pt>
                <c:pt idx="5626">
                  <c:v>-138.071749583121</c:v>
                </c:pt>
                <c:pt idx="5627">
                  <c:v>-137.97229707245199</c:v>
                </c:pt>
                <c:pt idx="5628">
                  <c:v>-137.87284485963499</c:v>
                </c:pt>
                <c:pt idx="5629">
                  <c:v>-137.773392944753</c:v>
                </c:pt>
                <c:pt idx="5630">
                  <c:v>-137.67394132788499</c:v>
                </c:pt>
                <c:pt idx="5631">
                  <c:v>-137.574490009112</c:v>
                </c:pt>
                <c:pt idx="5632">
                  <c:v>-137.47503898851701</c:v>
                </c:pt>
                <c:pt idx="5633">
                  <c:v>-137.37558826617999</c:v>
                </c:pt>
                <c:pt idx="5634">
                  <c:v>-137.27613784218201</c:v>
                </c:pt>
                <c:pt idx="5635">
                  <c:v>-137.17668771660399</c:v>
                </c:pt>
                <c:pt idx="5636">
                  <c:v>-137.07723788952799</c:v>
                </c:pt>
                <c:pt idx="5637">
                  <c:v>-136.97778836103399</c:v>
                </c:pt>
                <c:pt idx="5638">
                  <c:v>-136.878339131204</c:v>
                </c:pt>
                <c:pt idx="5639">
                  <c:v>-136.77889020011901</c:v>
                </c:pt>
                <c:pt idx="5640">
                  <c:v>-136.67944156785899</c:v>
                </c:pt>
                <c:pt idx="5641">
                  <c:v>-136.57999323450599</c:v>
                </c:pt>
                <c:pt idx="5642">
                  <c:v>-136.48054520014099</c:v>
                </c:pt>
                <c:pt idx="5643">
                  <c:v>-136.381097464845</c:v>
                </c:pt>
                <c:pt idx="5644">
                  <c:v>-136.2816500287</c:v>
                </c:pt>
                <c:pt idx="5645">
                  <c:v>-136.18220289178501</c:v>
                </c:pt>
                <c:pt idx="5646">
                  <c:v>-136.082756054182</c:v>
                </c:pt>
                <c:pt idx="5647">
                  <c:v>-135.98330951597299</c:v>
                </c:pt>
                <c:pt idx="5648">
                  <c:v>-135.88386327723799</c:v>
                </c:pt>
                <c:pt idx="5649">
                  <c:v>-135.78441733805801</c:v>
                </c:pt>
                <c:pt idx="5650">
                  <c:v>-135.684971698514</c:v>
                </c:pt>
                <c:pt idx="5651">
                  <c:v>-135.58552635868801</c:v>
                </c:pt>
                <c:pt idx="5652">
                  <c:v>-135.48608131866001</c:v>
                </c:pt>
                <c:pt idx="5653">
                  <c:v>-135.386636578512</c:v>
                </c:pt>
                <c:pt idx="5654">
                  <c:v>-135.287192138324</c:v>
                </c:pt>
                <c:pt idx="5655">
                  <c:v>-135.187747998178</c:v>
                </c:pt>
                <c:pt idx="5656">
                  <c:v>-135.08830415815501</c:v>
                </c:pt>
                <c:pt idx="5657">
                  <c:v>-134.988860618335</c:v>
                </c:pt>
                <c:pt idx="5658">
                  <c:v>-134.889417378801</c:v>
                </c:pt>
                <c:pt idx="5659">
                  <c:v>-134.789974439632</c:v>
                </c:pt>
                <c:pt idx="5660">
                  <c:v>-134.69053180091001</c:v>
                </c:pt>
                <c:pt idx="5661">
                  <c:v>-134.59108946271701</c:v>
                </c:pt>
                <c:pt idx="5662">
                  <c:v>-134.49164742513199</c:v>
                </c:pt>
                <c:pt idx="5663">
                  <c:v>-134.39220568823799</c:v>
                </c:pt>
                <c:pt idx="5664">
                  <c:v>-134.29276425211501</c:v>
                </c:pt>
                <c:pt idx="5665">
                  <c:v>-134.193323116844</c:v>
                </c:pt>
                <c:pt idx="5666">
                  <c:v>-134.093882282507</c:v>
                </c:pt>
                <c:pt idx="5667">
                  <c:v>-133.99444174918401</c:v>
                </c:pt>
                <c:pt idx="5668">
                  <c:v>-133.895001516956</c:v>
                </c:pt>
                <c:pt idx="5669">
                  <c:v>-133.795561585906</c:v>
                </c:pt>
                <c:pt idx="5670">
                  <c:v>-133.69612195611299</c:v>
                </c:pt>
                <c:pt idx="5671">
                  <c:v>-133.596682627658</c:v>
                </c:pt>
                <c:pt idx="5672">
                  <c:v>-133.49724360062399</c:v>
                </c:pt>
                <c:pt idx="5673">
                  <c:v>-133.39780487509</c:v>
                </c:pt>
                <c:pt idx="5674">
                  <c:v>-133.298366451139</c:v>
                </c:pt>
                <c:pt idx="5675">
                  <c:v>-133.19892832885</c:v>
                </c:pt>
                <c:pt idx="5676">
                  <c:v>-133.099490508305</c:v>
                </c:pt>
                <c:pt idx="5677">
                  <c:v>-133.00005298958601</c:v>
                </c:pt>
                <c:pt idx="5678">
                  <c:v>-132.90061577277299</c:v>
                </c:pt>
                <c:pt idx="5679">
                  <c:v>-132.80117885794701</c:v>
                </c:pt>
                <c:pt idx="5680">
                  <c:v>-132.70174224518999</c:v>
                </c:pt>
                <c:pt idx="5681">
                  <c:v>-132.60230593458201</c:v>
                </c:pt>
                <c:pt idx="5682">
                  <c:v>-132.50286992620499</c:v>
                </c:pt>
                <c:pt idx="5683">
                  <c:v>-132.40343422013899</c:v>
                </c:pt>
                <c:pt idx="5684">
                  <c:v>-132.30399881646599</c:v>
                </c:pt>
                <c:pt idx="5685">
                  <c:v>-132.204563715266</c:v>
                </c:pt>
                <c:pt idx="5686">
                  <c:v>-132.105128916621</c:v>
                </c:pt>
                <c:pt idx="5687">
                  <c:v>-132.005694420613</c:v>
                </c:pt>
                <c:pt idx="5688">
                  <c:v>-131.90626022732101</c:v>
                </c:pt>
                <c:pt idx="5689">
                  <c:v>-131.80682633682699</c:v>
                </c:pt>
                <c:pt idx="5690">
                  <c:v>-131.70739274921101</c:v>
                </c:pt>
                <c:pt idx="5691">
                  <c:v>-131.60795946455599</c:v>
                </c:pt>
                <c:pt idx="5692">
                  <c:v>-131.50852648294301</c:v>
                </c:pt>
                <c:pt idx="5693">
                  <c:v>-131.409093804451</c:v>
                </c:pt>
                <c:pt idx="5694">
                  <c:v>-131.30966142916199</c:v>
                </c:pt>
                <c:pt idx="5695">
                  <c:v>-131.210229357158</c:v>
                </c:pt>
                <c:pt idx="5696">
                  <c:v>-131.11079758851901</c:v>
                </c:pt>
                <c:pt idx="5697">
                  <c:v>-131.01136612332601</c:v>
                </c:pt>
                <c:pt idx="5698">
                  <c:v>-130.91193496166099</c:v>
                </c:pt>
                <c:pt idx="5699">
                  <c:v>-130.81250410360499</c:v>
                </c:pt>
                <c:pt idx="5700">
                  <c:v>-130.71307354923701</c:v>
                </c:pt>
                <c:pt idx="5701">
                  <c:v>-130.61364329864099</c:v>
                </c:pt>
                <c:pt idx="5702">
                  <c:v>-130.51421335189599</c:v>
                </c:pt>
                <c:pt idx="5703">
                  <c:v>-130.414783709083</c:v>
                </c:pt>
                <c:pt idx="5704">
                  <c:v>-130.31535437028501</c:v>
                </c:pt>
                <c:pt idx="5705">
                  <c:v>-130.21592533558101</c:v>
                </c:pt>
                <c:pt idx="5706">
                  <c:v>-130.11649660505299</c:v>
                </c:pt>
                <c:pt idx="5707">
                  <c:v>-130.01706817878099</c:v>
                </c:pt>
                <c:pt idx="5708">
                  <c:v>-129.917640056848</c:v>
                </c:pt>
                <c:pt idx="5709">
                  <c:v>-129.81821223933301</c:v>
                </c:pt>
                <c:pt idx="5710">
                  <c:v>-129.718784726319</c:v>
                </c:pt>
                <c:pt idx="5711">
                  <c:v>-129.61935751788499</c:v>
                </c:pt>
                <c:pt idx="5712">
                  <c:v>-129.519930614114</c:v>
                </c:pt>
                <c:pt idx="5713">
                  <c:v>-129.42050401508601</c:v>
                </c:pt>
                <c:pt idx="5714">
                  <c:v>-129.32107772088199</c:v>
                </c:pt>
                <c:pt idx="5715">
                  <c:v>-129.22165173158299</c:v>
                </c:pt>
                <c:pt idx="5716">
                  <c:v>-129.122226047271</c:v>
                </c:pt>
                <c:pt idx="5717">
                  <c:v>-129.02280066802601</c:v>
                </c:pt>
                <c:pt idx="5718">
                  <c:v>-128.92337559392899</c:v>
                </c:pt>
                <c:pt idx="5719">
                  <c:v>-128.82395082506201</c:v>
                </c:pt>
                <c:pt idx="5720">
                  <c:v>-128.72452636150501</c:v>
                </c:pt>
                <c:pt idx="5721">
                  <c:v>-128.62510220333999</c:v>
                </c:pt>
                <c:pt idx="5722">
                  <c:v>-128.52567835064801</c:v>
                </c:pt>
                <c:pt idx="5723">
                  <c:v>-128.42625480350901</c:v>
                </c:pt>
                <c:pt idx="5724">
                  <c:v>-128.326831562004</c:v>
                </c:pt>
                <c:pt idx="5725">
                  <c:v>-128.227408626216</c:v>
                </c:pt>
                <c:pt idx="5726">
                  <c:v>-128.127985996224</c:v>
                </c:pt>
                <c:pt idx="5727">
                  <c:v>-128.02856367211001</c:v>
                </c:pt>
                <c:pt idx="5728">
                  <c:v>-127.929141653955</c:v>
                </c:pt>
                <c:pt idx="5729">
                  <c:v>-127.829719941839</c:v>
                </c:pt>
                <c:pt idx="5730">
                  <c:v>-127.73029853584499</c:v>
                </c:pt>
                <c:pt idx="5731">
                  <c:v>-127.630877436053</c:v>
                </c:pt>
                <c:pt idx="5732">
                  <c:v>-127.53145664254301</c:v>
                </c:pt>
                <c:pt idx="5733">
                  <c:v>-127.432036155398</c:v>
                </c:pt>
                <c:pt idx="5734">
                  <c:v>-127.33261597469701</c:v>
                </c:pt>
                <c:pt idx="5735">
                  <c:v>-127.233196100523</c:v>
                </c:pt>
                <c:pt idx="5736">
                  <c:v>-127.13377653295601</c:v>
                </c:pt>
                <c:pt idx="5737">
                  <c:v>-127.034357272077</c:v>
                </c:pt>
                <c:pt idx="5738">
                  <c:v>-126.934938317968</c:v>
                </c:pt>
                <c:pt idx="5739">
                  <c:v>-126.835519670708</c:v>
                </c:pt>
                <c:pt idx="5740">
                  <c:v>-126.73610133038</c:v>
                </c:pt>
                <c:pt idx="5741">
                  <c:v>-126.63668329706501</c:v>
                </c:pt>
                <c:pt idx="5742">
                  <c:v>-126.537265570842</c:v>
                </c:pt>
                <c:pt idx="5743">
                  <c:v>-126.437848151795</c:v>
                </c:pt>
                <c:pt idx="5744">
                  <c:v>-126.33843104000201</c:v>
                </c:pt>
                <c:pt idx="5745">
                  <c:v>-126.23901423554599</c:v>
                </c:pt>
                <c:pt idx="5746">
                  <c:v>-126.139597738508</c:v>
                </c:pt>
                <c:pt idx="5747">
                  <c:v>-126.04018154896799</c:v>
                </c:pt>
                <c:pt idx="5748">
                  <c:v>-125.94076566700799</c:v>
                </c:pt>
                <c:pt idx="5749">
                  <c:v>-125.84135009270901</c:v>
                </c:pt>
                <c:pt idx="5750">
                  <c:v>-125.741934826152</c:v>
                </c:pt>
                <c:pt idx="5751">
                  <c:v>-125.64251986741699</c:v>
                </c:pt>
                <c:pt idx="5752">
                  <c:v>-125.543105216586</c:v>
                </c:pt>
                <c:pt idx="5753">
                  <c:v>-125.443690873739</c:v>
                </c:pt>
                <c:pt idx="5754">
                  <c:v>-125.344276838959</c:v>
                </c:pt>
                <c:pt idx="5755">
                  <c:v>-125.244863112326</c:v>
                </c:pt>
                <c:pt idx="5756">
                  <c:v>-125.14544969392</c:v>
                </c:pt>
                <c:pt idx="5757">
                  <c:v>-125.04603658382401</c:v>
                </c:pt>
                <c:pt idx="5758">
                  <c:v>-124.946623782118</c:v>
                </c:pt>
                <c:pt idx="5759">
                  <c:v>-124.84721128888199</c:v>
                </c:pt>
                <c:pt idx="5760">
                  <c:v>-124.747799104199</c:v>
                </c:pt>
                <c:pt idx="5761">
                  <c:v>-124.64838722814901</c:v>
                </c:pt>
                <c:pt idx="5762">
                  <c:v>-124.548975660813</c:v>
                </c:pt>
                <c:pt idx="5763">
                  <c:v>-124.449564402273</c:v>
                </c:pt>
                <c:pt idx="5764">
                  <c:v>-124.350153452608</c:v>
                </c:pt>
                <c:pt idx="5765">
                  <c:v>-124.25074281190101</c:v>
                </c:pt>
                <c:pt idx="5766">
                  <c:v>-124.15133248023101</c:v>
                </c:pt>
                <c:pt idx="5767">
                  <c:v>-124.051922457682</c:v>
                </c:pt>
                <c:pt idx="5768">
                  <c:v>-123.952512744332</c:v>
                </c:pt>
                <c:pt idx="5769">
                  <c:v>-123.853103340264</c:v>
                </c:pt>
                <c:pt idx="5770">
                  <c:v>-123.75369424555799</c:v>
                </c:pt>
                <c:pt idx="5771">
                  <c:v>-123.654285460295</c:v>
                </c:pt>
                <c:pt idx="5772">
                  <c:v>-123.554876984557</c:v>
                </c:pt>
                <c:pt idx="5773">
                  <c:v>-123.455468818424</c:v>
                </c:pt>
                <c:pt idx="5774">
                  <c:v>-123.35606096197699</c:v>
                </c:pt>
                <c:pt idx="5775">
                  <c:v>-123.256653415298</c:v>
                </c:pt>
                <c:pt idx="5776">
                  <c:v>-123.15724617846701</c:v>
                </c:pt>
                <c:pt idx="5777">
                  <c:v>-123.05783925156599</c:v>
                </c:pt>
                <c:pt idx="5778">
                  <c:v>-122.95843263467501</c:v>
                </c:pt>
                <c:pt idx="5779">
                  <c:v>-122.85902632787599</c:v>
                </c:pt>
                <c:pt idx="5780">
                  <c:v>-122.759620331249</c:v>
                </c:pt>
                <c:pt idx="5781">
                  <c:v>-122.660214644875</c:v>
                </c:pt>
                <c:pt idx="5782">
                  <c:v>-122.560809268837</c:v>
                </c:pt>
                <c:pt idx="5783">
                  <c:v>-122.46140420321299</c:v>
                </c:pt>
                <c:pt idx="5784">
                  <c:v>-122.361999448087</c:v>
                </c:pt>
                <c:pt idx="5785">
                  <c:v>-122.262595003537</c:v>
                </c:pt>
                <c:pt idx="5786">
                  <c:v>-122.163190869647</c:v>
                </c:pt>
                <c:pt idx="5787">
                  <c:v>-122.063787046496</c:v>
                </c:pt>
                <c:pt idx="5788">
                  <c:v>-121.96438353416499</c:v>
                </c:pt>
                <c:pt idx="5789">
                  <c:v>-121.864980332736</c:v>
                </c:pt>
                <c:pt idx="5790">
                  <c:v>-121.76557744229</c:v>
                </c:pt>
                <c:pt idx="5791">
                  <c:v>-121.666174862907</c:v>
                </c:pt>
                <c:pt idx="5792">
                  <c:v>-121.566772594669</c:v>
                </c:pt>
                <c:pt idx="5793">
                  <c:v>-121.467370637656</c:v>
                </c:pt>
                <c:pt idx="5794">
                  <c:v>-121.36796899194999</c:v>
                </c:pt>
                <c:pt idx="5795">
                  <c:v>-121.268567657632</c:v>
                </c:pt>
                <c:pt idx="5796">
                  <c:v>-121.169166634782</c:v>
                </c:pt>
                <c:pt idx="5797">
                  <c:v>-121.069765923481</c:v>
                </c:pt>
                <c:pt idx="5798">
                  <c:v>-120.970365523811</c:v>
                </c:pt>
                <c:pt idx="5799">
                  <c:v>-120.87096543585299</c:v>
                </c:pt>
                <c:pt idx="5800">
                  <c:v>-120.771565659687</c:v>
                </c:pt>
                <c:pt idx="5801">
                  <c:v>-120.67216619539499</c:v>
                </c:pt>
                <c:pt idx="5802">
                  <c:v>-120.572767043057</c:v>
                </c:pt>
                <c:pt idx="5803">
                  <c:v>-120.473368202754</c:v>
                </c:pt>
                <c:pt idx="5804">
                  <c:v>-120.373969674568</c:v>
                </c:pt>
                <c:pt idx="5805">
                  <c:v>-120.27457145858</c:v>
                </c:pt>
                <c:pt idx="5806">
                  <c:v>-120.175173554869</c:v>
                </c:pt>
                <c:pt idx="5807">
                  <c:v>-120.07577596351901</c:v>
                </c:pt>
                <c:pt idx="5808">
                  <c:v>-119.976378684609</c:v>
                </c:pt>
                <c:pt idx="5809">
                  <c:v>-119.87698171821999</c:v>
                </c:pt>
                <c:pt idx="5810">
                  <c:v>-119.777585064433</c:v>
                </c:pt>
                <c:pt idx="5811">
                  <c:v>-119.678188723331</c:v>
                </c:pt>
                <c:pt idx="5812">
                  <c:v>-119.578792694992</c:v>
                </c:pt>
                <c:pt idx="5813">
                  <c:v>-119.479396979499</c:v>
                </c:pt>
                <c:pt idx="5814">
                  <c:v>-119.380001576932</c:v>
                </c:pt>
                <c:pt idx="5815">
                  <c:v>-119.28060648737301</c:v>
                </c:pt>
                <c:pt idx="5816">
                  <c:v>-119.18121171090201</c:v>
                </c:pt>
                <c:pt idx="5817">
                  <c:v>-119.08181724760099</c:v>
                </c:pt>
                <c:pt idx="5818">
                  <c:v>-118.98242309755</c:v>
                </c:pt>
                <c:pt idx="5819">
                  <c:v>-118.88302926083099</c:v>
                </c:pt>
                <c:pt idx="5820">
                  <c:v>-118.78363573752399</c:v>
                </c:pt>
                <c:pt idx="5821">
                  <c:v>-118.68424252771101</c:v>
                </c:pt>
                <c:pt idx="5822">
                  <c:v>-118.584849631472</c:v>
                </c:pt>
                <c:pt idx="5823">
                  <c:v>-118.485457048889</c:v>
                </c:pt>
                <c:pt idx="5824">
                  <c:v>-118.38606478004201</c:v>
                </c:pt>
                <c:pt idx="5825">
                  <c:v>-118.286672825013</c:v>
                </c:pt>
                <c:pt idx="5826">
                  <c:v>-118.187281183883</c:v>
                </c:pt>
                <c:pt idx="5827">
                  <c:v>-118.08788985673201</c:v>
                </c:pt>
                <c:pt idx="5828">
                  <c:v>-117.98849884364201</c:v>
                </c:pt>
                <c:pt idx="5829">
                  <c:v>-117.88910814469401</c:v>
                </c:pt>
                <c:pt idx="5830">
                  <c:v>-117.789717759968</c:v>
                </c:pt>
                <c:pt idx="5831">
                  <c:v>-117.690327689545</c:v>
                </c:pt>
                <c:pt idx="5832">
                  <c:v>-117.59093793350701</c:v>
                </c:pt>
                <c:pt idx="5833">
                  <c:v>-117.49154849193501</c:v>
                </c:pt>
                <c:pt idx="5834">
                  <c:v>-117.39215936491</c:v>
                </c:pt>
                <c:pt idx="5835">
                  <c:v>-117.292770552512</c:v>
                </c:pt>
                <c:pt idx="5836">
                  <c:v>-117.193382054822</c:v>
                </c:pt>
                <c:pt idx="5837">
                  <c:v>-117.093993871923</c:v>
                </c:pt>
                <c:pt idx="5838">
                  <c:v>-116.99460600389401</c:v>
                </c:pt>
                <c:pt idx="5839">
                  <c:v>-116.895218450816</c:v>
                </c:pt>
                <c:pt idx="5840">
                  <c:v>-116.79583121277101</c:v>
                </c:pt>
                <c:pt idx="5841">
                  <c:v>-116.696444289841</c:v>
                </c:pt>
                <c:pt idx="5842">
                  <c:v>-116.59705768210399</c:v>
                </c:pt>
                <c:pt idx="5843">
                  <c:v>-116.497671389644</c:v>
                </c:pt>
                <c:pt idx="5844">
                  <c:v>-116.39828541254001</c:v>
                </c:pt>
                <c:pt idx="5845">
                  <c:v>-116.29889975087301</c:v>
                </c:pt>
                <c:pt idx="5846">
                  <c:v>-116.19951440472499</c:v>
                </c:pt>
                <c:pt idx="5847">
                  <c:v>-116.100129374177</c:v>
                </c:pt>
                <c:pt idx="5848">
                  <c:v>-116.00074465930901</c:v>
                </c:pt>
                <c:pt idx="5849">
                  <c:v>-115.901360260202</c:v>
                </c:pt>
                <c:pt idx="5850">
                  <c:v>-115.801976176938</c:v>
                </c:pt>
                <c:pt idx="5851">
                  <c:v>-115.702592409598</c:v>
                </c:pt>
                <c:pt idx="5852">
                  <c:v>-115.60320895826101</c:v>
                </c:pt>
                <c:pt idx="5853">
                  <c:v>-115.50382582301</c:v>
                </c:pt>
                <c:pt idx="5854">
                  <c:v>-115.404443003926</c:v>
                </c:pt>
                <c:pt idx="5855">
                  <c:v>-115.30506050108799</c:v>
                </c:pt>
                <c:pt idx="5856">
                  <c:v>-115.205678314579</c:v>
                </c:pt>
                <c:pt idx="5857">
                  <c:v>-115.106296444479</c:v>
                </c:pt>
                <c:pt idx="5858">
                  <c:v>-115.006914890869</c:v>
                </c:pt>
                <c:pt idx="5859">
                  <c:v>-114.90753365383</c:v>
                </c:pt>
                <c:pt idx="5860">
                  <c:v>-114.808152733444</c:v>
                </c:pt>
                <c:pt idx="5861">
                  <c:v>-114.708772129791</c:v>
                </c:pt>
                <c:pt idx="5862">
                  <c:v>-114.60939184295199</c:v>
                </c:pt>
                <c:pt idx="5863">
                  <c:v>-114.510011873008</c:v>
                </c:pt>
                <c:pt idx="5864">
                  <c:v>-114.41063222004</c:v>
                </c:pt>
                <c:pt idx="5865">
                  <c:v>-114.31125288413</c:v>
                </c:pt>
                <c:pt idx="5866">
                  <c:v>-114.21187386535701</c:v>
                </c:pt>
                <c:pt idx="5867">
                  <c:v>-114.112495163804</c:v>
                </c:pt>
                <c:pt idx="5868">
                  <c:v>-114.013116779551</c:v>
                </c:pt>
                <c:pt idx="5869">
                  <c:v>-113.91373871268</c:v>
                </c:pt>
                <c:pt idx="5870">
                  <c:v>-113.81436096327</c:v>
                </c:pt>
                <c:pt idx="5871">
                  <c:v>-113.714983531404</c:v>
                </c:pt>
                <c:pt idx="5872">
                  <c:v>-113.615606417161</c:v>
                </c:pt>
                <c:pt idx="5873">
                  <c:v>-113.516229620624</c:v>
                </c:pt>
                <c:pt idx="5874">
                  <c:v>-113.416853141874</c:v>
                </c:pt>
                <c:pt idx="5875">
                  <c:v>-113.31747698098999</c:v>
                </c:pt>
                <c:pt idx="5876">
                  <c:v>-113.218101138054</c:v>
                </c:pt>
                <c:pt idx="5877">
                  <c:v>-113.118725613148</c:v>
                </c:pt>
                <c:pt idx="5878">
                  <c:v>-113.01935040635099</c:v>
                </c:pt>
                <c:pt idx="5879">
                  <c:v>-112.919975517746</c:v>
                </c:pt>
                <c:pt idx="5880">
                  <c:v>-112.820600947413</c:v>
                </c:pt>
                <c:pt idx="5881">
                  <c:v>-112.721226695433</c:v>
                </c:pt>
                <c:pt idx="5882">
                  <c:v>-112.62185276188799</c:v>
                </c:pt>
                <c:pt idx="5883">
                  <c:v>-112.52247914685699</c:v>
                </c:pt>
                <c:pt idx="5884">
                  <c:v>-112.423105850422</c:v>
                </c:pt>
                <c:pt idx="5885">
                  <c:v>-112.323732872664</c:v>
                </c:pt>
                <c:pt idx="5886">
                  <c:v>-112.22436021366499</c:v>
                </c:pt>
                <c:pt idx="5887">
                  <c:v>-112.124987873504</c:v>
                </c:pt>
                <c:pt idx="5888">
                  <c:v>-112.025615852264</c:v>
                </c:pt>
                <c:pt idx="5889">
                  <c:v>-111.926244150025</c:v>
                </c:pt>
                <c:pt idx="5890">
                  <c:v>-111.826872766867</c:v>
                </c:pt>
                <c:pt idx="5891">
                  <c:v>-111.727501702873</c:v>
                </c:pt>
                <c:pt idx="5892">
                  <c:v>-111.628130958122</c:v>
                </c:pt>
                <c:pt idx="5893">
                  <c:v>-111.52876053269701</c:v>
                </c:pt>
                <c:pt idx="5894">
                  <c:v>-111.429390426677</c:v>
                </c:pt>
                <c:pt idx="5895">
                  <c:v>-111.330020640144</c:v>
                </c:pt>
                <c:pt idx="5896">
                  <c:v>-111.23065117317999</c:v>
                </c:pt>
                <c:pt idx="5897">
                  <c:v>-111.131282025864</c:v>
                </c:pt>
                <c:pt idx="5898">
                  <c:v>-111.031913198278</c:v>
                </c:pt>
                <c:pt idx="5899">
                  <c:v>-110.932544690502</c:v>
                </c:pt>
                <c:pt idx="5900">
                  <c:v>-110.833176502619</c:v>
                </c:pt>
                <c:pt idx="5901">
                  <c:v>-110.733808634708</c:v>
                </c:pt>
                <c:pt idx="5902">
                  <c:v>-110.634441086851</c:v>
                </c:pt>
                <c:pt idx="5903">
                  <c:v>-110.535073859128</c:v>
                </c:pt>
                <c:pt idx="5904">
                  <c:v>-110.435706951622</c:v>
                </c:pt>
                <c:pt idx="5905">
                  <c:v>-110.336340364411</c:v>
                </c:pt>
                <c:pt idx="5906">
                  <c:v>-110.236974097578</c:v>
                </c:pt>
                <c:pt idx="5907">
                  <c:v>-110.13760815120401</c:v>
                </c:pt>
                <c:pt idx="5908">
                  <c:v>-110.038242525369</c:v>
                </c:pt>
                <c:pt idx="5909">
                  <c:v>-109.93887722015501</c:v>
                </c:pt>
                <c:pt idx="5910">
                  <c:v>-109.839512235641</c:v>
                </c:pt>
                <c:pt idx="5911">
                  <c:v>-109.74014757191</c:v>
                </c:pt>
                <c:pt idx="5912">
                  <c:v>-109.640783229043</c:v>
                </c:pt>
                <c:pt idx="5913">
                  <c:v>-109.54141920711901</c:v>
                </c:pt>
                <c:pt idx="5914">
                  <c:v>-109.44205550622</c:v>
                </c:pt>
                <c:pt idx="5915">
                  <c:v>-109.34269212642801</c:v>
                </c:pt>
                <c:pt idx="5916">
                  <c:v>-109.243329067823</c:v>
                </c:pt>
                <c:pt idx="5917">
                  <c:v>-109.143966330485</c:v>
                </c:pt>
                <c:pt idx="5918">
                  <c:v>-109.044603914497</c:v>
                </c:pt>
                <c:pt idx="5919">
                  <c:v>-108.945241819938</c:v>
                </c:pt>
                <c:pt idx="5920">
                  <c:v>-108.84588004689</c:v>
                </c:pt>
                <c:pt idx="5921">
                  <c:v>-108.746518595434</c:v>
                </c:pt>
                <c:pt idx="5922">
                  <c:v>-108.64715746565101</c:v>
                </c:pt>
                <c:pt idx="5923">
                  <c:v>-108.54779665762101</c:v>
                </c:pt>
                <c:pt idx="5924">
                  <c:v>-108.448436171425</c:v>
                </c:pt>
                <c:pt idx="5925">
                  <c:v>-108.349076007145</c:v>
                </c:pt>
                <c:pt idx="5926">
                  <c:v>-108.24971616486199</c:v>
                </c:pt>
                <c:pt idx="5927">
                  <c:v>-108.150356644656</c:v>
                </c:pt>
                <c:pt idx="5928">
                  <c:v>-108.05099744660799</c:v>
                </c:pt>
                <c:pt idx="5929">
                  <c:v>-107.95163857079901</c:v>
                </c:pt>
                <c:pt idx="5930">
                  <c:v>-107.85228001730999</c:v>
                </c:pt>
                <c:pt idx="5931">
                  <c:v>-107.752921786223</c:v>
                </c:pt>
                <c:pt idx="5932">
                  <c:v>-107.653563877617</c:v>
                </c:pt>
                <c:pt idx="5933">
                  <c:v>-107.554206291574</c:v>
                </c:pt>
                <c:pt idx="5934">
                  <c:v>-107.454849028175</c:v>
                </c:pt>
                <c:pt idx="5935">
                  <c:v>-107.35549208750101</c:v>
                </c:pt>
                <c:pt idx="5936">
                  <c:v>-107.256135469632</c:v>
                </c:pt>
                <c:pt idx="5937">
                  <c:v>-107.15677917465</c:v>
                </c:pt>
                <c:pt idx="5938">
                  <c:v>-107.05742320263499</c:v>
                </c:pt>
                <c:pt idx="5939">
                  <c:v>-106.958067553669</c:v>
                </c:pt>
                <c:pt idx="5940">
                  <c:v>-106.858712227832</c:v>
                </c:pt>
                <c:pt idx="5941">
                  <c:v>-106.759357225206</c:v>
                </c:pt>
                <c:pt idx="5942">
                  <c:v>-106.66000254587</c:v>
                </c:pt>
                <c:pt idx="5943">
                  <c:v>-106.560648189907</c:v>
                </c:pt>
                <c:pt idx="5944">
                  <c:v>-106.46129415739701</c:v>
                </c:pt>
                <c:pt idx="5945">
                  <c:v>-106.36194044842</c:v>
                </c:pt>
                <c:pt idx="5946">
                  <c:v>-106.262587063059</c:v>
                </c:pt>
                <c:pt idx="5947">
                  <c:v>-106.16323400139299</c:v>
                </c:pt>
                <c:pt idx="5948">
                  <c:v>-106.063881263504</c:v>
                </c:pt>
                <c:pt idx="5949">
                  <c:v>-105.964528849473</c:v>
                </c:pt>
                <c:pt idx="5950">
                  <c:v>-105.865176759381</c:v>
                </c:pt>
                <c:pt idx="5951">
                  <c:v>-105.765824993308</c:v>
                </c:pt>
                <c:pt idx="5952">
                  <c:v>-105.666473551336</c:v>
                </c:pt>
                <c:pt idx="5953">
                  <c:v>-105.56712243354499</c:v>
                </c:pt>
                <c:pt idx="5954">
                  <c:v>-105.46777164001701</c:v>
                </c:pt>
                <c:pt idx="5955">
                  <c:v>-105.368421170833</c:v>
                </c:pt>
                <c:pt idx="5956">
                  <c:v>-105.26907102607299</c:v>
                </c:pt>
                <c:pt idx="5957">
                  <c:v>-105.16972120581801</c:v>
                </c:pt>
                <c:pt idx="5958">
                  <c:v>-105.07037171015</c:v>
                </c:pt>
                <c:pt idx="5959">
                  <c:v>-104.97102253915</c:v>
                </c:pt>
                <c:pt idx="5960">
                  <c:v>-104.871673692898</c:v>
                </c:pt>
                <c:pt idx="5961">
                  <c:v>-104.772325171475</c:v>
                </c:pt>
                <c:pt idx="5962">
                  <c:v>-104.67297697496301</c:v>
                </c:pt>
                <c:pt idx="5963">
                  <c:v>-104.573629103442</c:v>
                </c:pt>
                <c:pt idx="5964">
                  <c:v>-104.47428155699301</c:v>
                </c:pt>
                <c:pt idx="5965">
                  <c:v>-104.37493433569701</c:v>
                </c:pt>
                <c:pt idx="5966">
                  <c:v>-104.275587439636</c:v>
                </c:pt>
                <c:pt idx="5967">
                  <c:v>-104.176240868889</c:v>
                </c:pt>
                <c:pt idx="5968">
                  <c:v>-104.076894623539</c:v>
                </c:pt>
                <c:pt idx="5969">
                  <c:v>-103.977548703666</c:v>
                </c:pt>
                <c:pt idx="5970">
                  <c:v>-103.87820310935</c:v>
                </c:pt>
                <c:pt idx="5971">
                  <c:v>-103.77885784067399</c:v>
                </c:pt>
                <c:pt idx="5972">
                  <c:v>-103.679512897718</c:v>
                </c:pt>
                <c:pt idx="5973">
                  <c:v>-103.58016828056201</c:v>
                </c:pt>
                <c:pt idx="5974">
                  <c:v>-103.480823989288</c:v>
                </c:pt>
                <c:pt idx="5975">
                  <c:v>-103.38148002397701</c:v>
                </c:pt>
                <c:pt idx="5976">
                  <c:v>-103.28213638471</c:v>
                </c:pt>
                <c:pt idx="5977">
                  <c:v>-103.182793071567</c:v>
                </c:pt>
                <c:pt idx="5978">
                  <c:v>-103.08345008463</c:v>
                </c:pt>
                <c:pt idx="5979">
                  <c:v>-102.984107423979</c:v>
                </c:pt>
                <c:pt idx="5980">
                  <c:v>-102.88476508969499</c:v>
                </c:pt>
                <c:pt idx="5981">
                  <c:v>-102.78542308186</c:v>
                </c:pt>
                <c:pt idx="5982">
                  <c:v>-102.68608140055299</c:v>
                </c:pt>
                <c:pt idx="5983">
                  <c:v>-102.586740045857</c:v>
                </c:pt>
                <c:pt idx="5984">
                  <c:v>-102.487399017851</c:v>
                </c:pt>
                <c:pt idx="5985">
                  <c:v>-102.388058316616</c:v>
                </c:pt>
                <c:pt idx="5986">
                  <c:v>-102.288717942235</c:v>
                </c:pt>
                <c:pt idx="5987">
                  <c:v>-102.18937789478601</c:v>
                </c:pt>
                <c:pt idx="5988">
                  <c:v>-102.090038174352</c:v>
                </c:pt>
                <c:pt idx="5989">
                  <c:v>-101.990698781014</c:v>
                </c:pt>
                <c:pt idx="5990">
                  <c:v>-101.89135971485101</c:v>
                </c:pt>
                <c:pt idx="5991">
                  <c:v>-101.79202097594499</c:v>
                </c:pt>
                <c:pt idx="5992">
                  <c:v>-101.69268256437699</c:v>
                </c:pt>
                <c:pt idx="5993">
                  <c:v>-101.593344480228</c:v>
                </c:pt>
                <c:pt idx="5994">
                  <c:v>-101.494006723578</c:v>
                </c:pt>
                <c:pt idx="5995">
                  <c:v>-101.394669294509</c:v>
                </c:pt>
                <c:pt idx="5996">
                  <c:v>-101.295332193101</c:v>
                </c:pt>
                <c:pt idx="5997">
                  <c:v>-101.195995419436</c:v>
                </c:pt>
                <c:pt idx="5998">
                  <c:v>-101.09665897359299</c:v>
                </c:pt>
                <c:pt idx="5999">
                  <c:v>-100.997322855655</c:v>
                </c:pt>
                <c:pt idx="6000">
                  <c:v>-100.897987065701</c:v>
                </c:pt>
                <c:pt idx="6001">
                  <c:v>-100.79865160381399</c:v>
                </c:pt>
                <c:pt idx="6002">
                  <c:v>-100.699316470073</c:v>
                </c:pt>
                <c:pt idx="6003">
                  <c:v>-100.59998166456</c:v>
                </c:pt>
                <c:pt idx="6004">
                  <c:v>-100.500647187355</c:v>
                </c:pt>
                <c:pt idx="6005">
                  <c:v>-100.401313038539</c:v>
                </c:pt>
                <c:pt idx="6006">
                  <c:v>-100.30197921819401</c:v>
                </c:pt>
                <c:pt idx="6007">
                  <c:v>-100.20264572639999</c:v>
                </c:pt>
                <c:pt idx="6008">
                  <c:v>-100.10331256323801</c:v>
                </c:pt>
                <c:pt idx="6009">
                  <c:v>-100.00397972879</c:v>
                </c:pt>
                <c:pt idx="6010">
                  <c:v>-99.9046472231351</c:v>
                </c:pt>
                <c:pt idx="6011">
                  <c:v>-99.805315046355105</c:v>
                </c:pt>
                <c:pt idx="6012">
                  <c:v>-99.705983198530902</c:v>
                </c:pt>
                <c:pt idx="6013">
                  <c:v>-99.606651679743393</c:v>
                </c:pt>
                <c:pt idx="6014">
                  <c:v>-99.507320490073596</c:v>
                </c:pt>
                <c:pt idx="6015">
                  <c:v>-99.407989629602298</c:v>
                </c:pt>
                <c:pt idx="6016">
                  <c:v>-99.308659098410402</c:v>
                </c:pt>
                <c:pt idx="6017">
                  <c:v>-99.209328896578995</c:v>
                </c:pt>
                <c:pt idx="6018">
                  <c:v>-99.109999024188696</c:v>
                </c:pt>
                <c:pt idx="6019">
                  <c:v>-99.010669481320704</c:v>
                </c:pt>
                <c:pt idx="6020">
                  <c:v>-98.911340268055795</c:v>
                </c:pt>
                <c:pt idx="6021">
                  <c:v>-98.8120113844749</c:v>
                </c:pt>
                <c:pt idx="6022">
                  <c:v>-98.712682830658807</c:v>
                </c:pt>
                <c:pt idx="6023">
                  <c:v>-98.613354606688603</c:v>
                </c:pt>
                <c:pt idx="6024">
                  <c:v>-98.514026712645105</c:v>
                </c:pt>
                <c:pt idx="6025">
                  <c:v>-98.414699148609202</c:v>
                </c:pt>
                <c:pt idx="6026">
                  <c:v>-98.315371914661895</c:v>
                </c:pt>
                <c:pt idx="6027">
                  <c:v>-98.216045010883903</c:v>
                </c:pt>
                <c:pt idx="6028">
                  <c:v>-98.116718437356198</c:v>
                </c:pt>
                <c:pt idx="6029">
                  <c:v>-98.017392194159697</c:v>
                </c:pt>
                <c:pt idx="6030">
                  <c:v>-97.918066281375303</c:v>
                </c:pt>
                <c:pt idx="6031">
                  <c:v>-97.818740699083904</c:v>
                </c:pt>
                <c:pt idx="6032">
                  <c:v>-97.719415447366302</c:v>
                </c:pt>
                <c:pt idx="6033">
                  <c:v>-97.6200905263034</c:v>
                </c:pt>
                <c:pt idx="6034">
                  <c:v>-97.520765935976002</c:v>
                </c:pt>
                <c:pt idx="6035">
                  <c:v>-97.421441676465093</c:v>
                </c:pt>
                <c:pt idx="6036">
                  <c:v>-97.322117747851607</c:v>
                </c:pt>
                <c:pt idx="6037">
                  <c:v>-97.222794150216302</c:v>
                </c:pt>
                <c:pt idx="6038">
                  <c:v>-97.123470883639996</c:v>
                </c:pt>
                <c:pt idx="6039">
                  <c:v>-97.024147948203606</c:v>
                </c:pt>
                <c:pt idx="6040">
                  <c:v>-96.924825343988104</c:v>
                </c:pt>
                <c:pt idx="6041">
                  <c:v>-96.825503071074294</c:v>
                </c:pt>
                <c:pt idx="6042">
                  <c:v>-96.726181129543207</c:v>
                </c:pt>
                <c:pt idx="6043">
                  <c:v>-96.626859519475602</c:v>
                </c:pt>
                <c:pt idx="6044">
                  <c:v>-96.527538240952495</c:v>
                </c:pt>
                <c:pt idx="6045">
                  <c:v>-96.428217294054704</c:v>
                </c:pt>
                <c:pt idx="6046">
                  <c:v>-96.328896678863103</c:v>
                </c:pt>
                <c:pt idx="6047">
                  <c:v>-96.229576395458693</c:v>
                </c:pt>
                <c:pt idx="6048">
                  <c:v>-96.130256443922306</c:v>
                </c:pt>
                <c:pt idx="6049">
                  <c:v>-96.030936824334901</c:v>
                </c:pt>
                <c:pt idx="6050">
                  <c:v>-95.931617536777395</c:v>
                </c:pt>
                <c:pt idx="6051">
                  <c:v>-95.832298581330605</c:v>
                </c:pt>
                <c:pt idx="6052">
                  <c:v>-95.732979958075504</c:v>
                </c:pt>
                <c:pt idx="6053">
                  <c:v>-95.633661667092994</c:v>
                </c:pt>
                <c:pt idx="6054">
                  <c:v>-95.534343708463993</c:v>
                </c:pt>
                <c:pt idx="6055">
                  <c:v>-95.435026082269403</c:v>
                </c:pt>
                <c:pt idx="6056">
                  <c:v>-95.335708788590097</c:v>
                </c:pt>
                <c:pt idx="6057">
                  <c:v>-95.236391827506907</c:v>
                </c:pt>
                <c:pt idx="6058">
                  <c:v>-95.137075199100707</c:v>
                </c:pt>
                <c:pt idx="6059">
                  <c:v>-95.037758903452598</c:v>
                </c:pt>
                <c:pt idx="6060">
                  <c:v>-94.938442940643199</c:v>
                </c:pt>
                <c:pt idx="6061">
                  <c:v>-94.839127310753497</c:v>
                </c:pt>
                <c:pt idx="6062">
                  <c:v>-94.739812013864295</c:v>
                </c:pt>
                <c:pt idx="6063">
                  <c:v>-94.640497050056695</c:v>
                </c:pt>
                <c:pt idx="6064">
                  <c:v>-94.541182419411399</c:v>
                </c:pt>
                <c:pt idx="6065">
                  <c:v>-94.441868122009296</c:v>
                </c:pt>
                <c:pt idx="6066">
                  <c:v>-94.342554157931403</c:v>
                </c:pt>
                <c:pt idx="6067">
                  <c:v>-94.243240527258394</c:v>
                </c:pt>
                <c:pt idx="6068">
                  <c:v>-94.143927230071299</c:v>
                </c:pt>
                <c:pt idx="6069">
                  <c:v>-94.044614266450907</c:v>
                </c:pt>
                <c:pt idx="6070">
                  <c:v>-93.945301636478206</c:v>
                </c:pt>
                <c:pt idx="6071">
                  <c:v>-93.845989340233899</c:v>
                </c:pt>
                <c:pt idx="6072">
                  <c:v>-93.746677377798903</c:v>
                </c:pt>
                <c:pt idx="6073">
                  <c:v>-93.647365749254206</c:v>
                </c:pt>
                <c:pt idx="6074">
                  <c:v>-93.548054454680496</c:v>
                </c:pt>
                <c:pt idx="6075">
                  <c:v>-93.448743494158705</c:v>
                </c:pt>
                <c:pt idx="6076">
                  <c:v>-93.349432867769707</c:v>
                </c:pt>
                <c:pt idx="6077">
                  <c:v>-93.250122575594304</c:v>
                </c:pt>
                <c:pt idx="6078">
                  <c:v>-93.150812617713399</c:v>
                </c:pt>
                <c:pt idx="6079">
                  <c:v>-93.051502994207695</c:v>
                </c:pt>
                <c:pt idx="6080">
                  <c:v>-92.952193705158294</c:v>
                </c:pt>
                <c:pt idx="6081">
                  <c:v>-92.852884750645799</c:v>
                </c:pt>
                <c:pt idx="6082">
                  <c:v>-92.7535761307511</c:v>
                </c:pt>
                <c:pt idx="6083">
                  <c:v>-92.654267845554998</c:v>
                </c:pt>
                <c:pt idx="6084">
                  <c:v>-92.554959895138495</c:v>
                </c:pt>
                <c:pt idx="6085">
                  <c:v>-92.455652279582196</c:v>
                </c:pt>
                <c:pt idx="6086">
                  <c:v>-92.356344998967202</c:v>
                </c:pt>
                <c:pt idx="6087">
                  <c:v>-92.257038053374103</c:v>
                </c:pt>
                <c:pt idx="6088">
                  <c:v>-92.1577314428839</c:v>
                </c:pt>
                <c:pt idx="6089">
                  <c:v>-92.058425167577496</c:v>
                </c:pt>
                <c:pt idx="6090">
                  <c:v>-91.959119227535496</c:v>
                </c:pt>
                <c:pt idx="6091">
                  <c:v>-91.859813622838999</c:v>
                </c:pt>
                <c:pt idx="6092">
                  <c:v>-91.760508353568696</c:v>
                </c:pt>
                <c:pt idx="6093">
                  <c:v>-91.661203419805602</c:v>
                </c:pt>
                <c:pt idx="6094">
                  <c:v>-91.561898821630294</c:v>
                </c:pt>
                <c:pt idx="6095">
                  <c:v>-91.462594559123701</c:v>
                </c:pt>
                <c:pt idx="6096">
                  <c:v>-91.363290632366699</c:v>
                </c:pt>
                <c:pt idx="6097">
                  <c:v>-91.263987041439904</c:v>
                </c:pt>
                <c:pt idx="6098">
                  <c:v>-91.164683786424305</c:v>
                </c:pt>
                <c:pt idx="6099">
                  <c:v>-91.065380867400705</c:v>
                </c:pt>
                <c:pt idx="6100">
                  <c:v>-90.966078284449694</c:v>
                </c:pt>
                <c:pt idx="6101">
                  <c:v>-90.8667760376524</c:v>
                </c:pt>
                <c:pt idx="6102">
                  <c:v>-90.7674741270894</c:v>
                </c:pt>
                <c:pt idx="6103">
                  <c:v>-90.668172552841597</c:v>
                </c:pt>
                <c:pt idx="6104">
                  <c:v>-90.568871314989806</c:v>
                </c:pt>
                <c:pt idx="6105">
                  <c:v>-90.469570413614903</c:v>
                </c:pt>
                <c:pt idx="6106">
                  <c:v>-90.370269848797605</c:v>
                </c:pt>
                <c:pt idx="6107">
                  <c:v>-90.2709696206188</c:v>
                </c:pt>
                <c:pt idx="6108">
                  <c:v>-90.171669729159305</c:v>
                </c:pt>
                <c:pt idx="6109">
                  <c:v>-90.072370174499895</c:v>
                </c:pt>
                <c:pt idx="6110">
                  <c:v>-89.9730709567216</c:v>
                </c:pt>
                <c:pt idx="6111">
                  <c:v>-89.873772075904995</c:v>
                </c:pt>
                <c:pt idx="6112">
                  <c:v>-89.774473532131097</c:v>
                </c:pt>
                <c:pt idx="6113">
                  <c:v>-89.675175325480694</c:v>
                </c:pt>
                <c:pt idx="6114">
                  <c:v>-89.575877456034604</c:v>
                </c:pt>
                <c:pt idx="6115">
                  <c:v>-89.476579923873601</c:v>
                </c:pt>
                <c:pt idx="6116">
                  <c:v>-89.377282729078701</c:v>
                </c:pt>
                <c:pt idx="6117">
                  <c:v>-89.277985871730607</c:v>
                </c:pt>
                <c:pt idx="6118">
                  <c:v>-89.178689351910194</c:v>
                </c:pt>
                <c:pt idx="6119">
                  <c:v>-89.079393169698406</c:v>
                </c:pt>
                <c:pt idx="6120">
                  <c:v>-88.980097325175905</c:v>
                </c:pt>
                <c:pt idx="6121">
                  <c:v>-88.880801818423606</c:v>
                </c:pt>
                <c:pt idx="6122">
                  <c:v>-88.781506649522399</c:v>
                </c:pt>
                <c:pt idx="6123">
                  <c:v>-88.682211818553</c:v>
                </c:pt>
                <c:pt idx="6124">
                  <c:v>-88.582917325596398</c:v>
                </c:pt>
                <c:pt idx="6125">
                  <c:v>-88.483623170733395</c:v>
                </c:pt>
                <c:pt idx="6126">
                  <c:v>-88.384329354044695</c:v>
                </c:pt>
                <c:pt idx="6127">
                  <c:v>-88.285035875611399</c:v>
                </c:pt>
                <c:pt idx="6128">
                  <c:v>-88.185742735514097</c:v>
                </c:pt>
                <c:pt idx="6129">
                  <c:v>-88.086449933833705</c:v>
                </c:pt>
                <c:pt idx="6130">
                  <c:v>-87.987157470651198</c:v>
                </c:pt>
                <c:pt idx="6131">
                  <c:v>-87.887865346047306</c:v>
                </c:pt>
                <c:pt idx="6132">
                  <c:v>-87.788573560103004</c:v>
                </c:pt>
                <c:pt idx="6133">
                  <c:v>-87.689282112898994</c:v>
                </c:pt>
                <c:pt idx="6134">
                  <c:v>-87.589991004516193</c:v>
                </c:pt>
                <c:pt idx="6135">
                  <c:v>-87.490700235035604</c:v>
                </c:pt>
                <c:pt idx="6136">
                  <c:v>-87.391409804537801</c:v>
                </c:pt>
                <c:pt idx="6137">
                  <c:v>-87.292119713103702</c:v>
                </c:pt>
                <c:pt idx="6138">
                  <c:v>-87.192829960814294</c:v>
                </c:pt>
                <c:pt idx="6139">
                  <c:v>-87.093540547750194</c:v>
                </c:pt>
                <c:pt idx="6140">
                  <c:v>-86.994251473992506</c:v>
                </c:pt>
                <c:pt idx="6141">
                  <c:v>-86.894962739621903</c:v>
                </c:pt>
                <c:pt idx="6142">
                  <c:v>-86.795674344719203</c:v>
                </c:pt>
                <c:pt idx="6143">
                  <c:v>-86.696386289365293</c:v>
                </c:pt>
                <c:pt idx="6144">
                  <c:v>-86.597098573641105</c:v>
                </c:pt>
                <c:pt idx="6145">
                  <c:v>-86.4978111976273</c:v>
                </c:pt>
                <c:pt idx="6146">
                  <c:v>-86.398524161404694</c:v>
                </c:pt>
                <c:pt idx="6147">
                  <c:v>-86.299237465054205</c:v>
                </c:pt>
                <c:pt idx="6148">
                  <c:v>-86.199951108656506</c:v>
                </c:pt>
                <c:pt idx="6149">
                  <c:v>-86.100665092292402</c:v>
                </c:pt>
                <c:pt idx="6150">
                  <c:v>-86.001379416042695</c:v>
                </c:pt>
                <c:pt idx="6151">
                  <c:v>-85.902094079988203</c:v>
                </c:pt>
                <c:pt idx="6152">
                  <c:v>-85.802809084209798</c:v>
                </c:pt>
                <c:pt idx="6153">
                  <c:v>-85.7035244287881</c:v>
                </c:pt>
                <c:pt idx="6154">
                  <c:v>-85.604240113803996</c:v>
                </c:pt>
                <c:pt idx="6155">
                  <c:v>-85.504956139338404</c:v>
                </c:pt>
                <c:pt idx="6156">
                  <c:v>-85.405672505471898</c:v>
                </c:pt>
                <c:pt idx="6157">
                  <c:v>-85.306389212285396</c:v>
                </c:pt>
                <c:pt idx="6158">
                  <c:v>-85.2071062598597</c:v>
                </c:pt>
                <c:pt idx="6159">
                  <c:v>-85.107823648275499</c:v>
                </c:pt>
                <c:pt idx="6160">
                  <c:v>-85.008541377613795</c:v>
                </c:pt>
                <c:pt idx="6161">
                  <c:v>-84.909259447955193</c:v>
                </c:pt>
                <c:pt idx="6162">
                  <c:v>-84.809977859380595</c:v>
                </c:pt>
                <c:pt idx="6163">
                  <c:v>-84.710696611970803</c:v>
                </c:pt>
                <c:pt idx="6164">
                  <c:v>-84.611415705806607</c:v>
                </c:pt>
                <c:pt idx="6165">
                  <c:v>-84.512135140968795</c:v>
                </c:pt>
                <c:pt idx="6166">
                  <c:v>-84.412854917538198</c:v>
                </c:pt>
                <c:pt idx="6167">
                  <c:v>-84.313575035595605</c:v>
                </c:pt>
                <c:pt idx="6168">
                  <c:v>-84.214295495221805</c:v>
                </c:pt>
                <c:pt idx="6169">
                  <c:v>-84.1150162964976</c:v>
                </c:pt>
                <c:pt idx="6170">
                  <c:v>-84.015737439503795</c:v>
                </c:pt>
                <c:pt idx="6171">
                  <c:v>-83.916458924321205</c:v>
                </c:pt>
                <c:pt idx="6172">
                  <c:v>-83.817180751030506</c:v>
                </c:pt>
                <c:pt idx="6173">
                  <c:v>-83.7179029197126</c:v>
                </c:pt>
                <c:pt idx="6174">
                  <c:v>-83.618625430448105</c:v>
                </c:pt>
                <c:pt idx="6175">
                  <c:v>-83.519348283317996</c:v>
                </c:pt>
                <c:pt idx="6176">
                  <c:v>-83.420071478402903</c:v>
                </c:pt>
                <c:pt idx="6177">
                  <c:v>-83.320795015783702</c:v>
                </c:pt>
                <c:pt idx="6178">
                  <c:v>-83.221518895540996</c:v>
                </c:pt>
                <c:pt idx="6179">
                  <c:v>-83.122243117755701</c:v>
                </c:pt>
                <c:pt idx="6180">
                  <c:v>-83.022967682508593</c:v>
                </c:pt>
                <c:pt idx="6181">
                  <c:v>-82.923692589880403</c:v>
                </c:pt>
                <c:pt idx="6182">
                  <c:v>-82.824417839951906</c:v>
                </c:pt>
                <c:pt idx="6183">
                  <c:v>-82.725143432803804</c:v>
                </c:pt>
                <c:pt idx="6184">
                  <c:v>-82.625869368517002</c:v>
                </c:pt>
                <c:pt idx="6185">
                  <c:v>-82.526595647172201</c:v>
                </c:pt>
                <c:pt idx="6186">
                  <c:v>-82.427322268850105</c:v>
                </c:pt>
                <c:pt idx="6187">
                  <c:v>-82.328049233631504</c:v>
                </c:pt>
                <c:pt idx="6188">
                  <c:v>-82.228776541597199</c:v>
                </c:pt>
                <c:pt idx="6189">
                  <c:v>-82.129504192827994</c:v>
                </c:pt>
                <c:pt idx="6190">
                  <c:v>-82.030232187404494</c:v>
                </c:pt>
                <c:pt idx="6191">
                  <c:v>-81.930960525407599</c:v>
                </c:pt>
                <c:pt idx="6192">
                  <c:v>-81.831689206918</c:v>
                </c:pt>
                <c:pt idx="6193">
                  <c:v>-81.7324182320164</c:v>
                </c:pt>
                <c:pt idx="6194">
                  <c:v>-81.633147600783602</c:v>
                </c:pt>
                <c:pt idx="6195">
                  <c:v>-81.533877313300394</c:v>
                </c:pt>
                <c:pt idx="6196">
                  <c:v>-81.434607369647495</c:v>
                </c:pt>
                <c:pt idx="6197">
                  <c:v>-81.335337769905607</c:v>
                </c:pt>
                <c:pt idx="6198">
                  <c:v>-81.236068514155505</c:v>
                </c:pt>
                <c:pt idx="6199">
                  <c:v>-81.136799602478007</c:v>
                </c:pt>
                <c:pt idx="6200">
                  <c:v>-81.037531034953702</c:v>
                </c:pt>
                <c:pt idx="6201">
                  <c:v>-80.938262811663407</c:v>
                </c:pt>
                <c:pt idx="6202">
                  <c:v>-80.838994932687797</c:v>
                </c:pt>
                <c:pt idx="6203">
                  <c:v>-80.739727398107604</c:v>
                </c:pt>
                <c:pt idx="6204">
                  <c:v>-80.640460208003603</c:v>
                </c:pt>
                <c:pt idx="6205">
                  <c:v>-80.541193362456397</c:v>
                </c:pt>
                <c:pt idx="6206">
                  <c:v>-80.441926861546804</c:v>
                </c:pt>
                <c:pt idx="6207">
                  <c:v>-80.342660705355499</c:v>
                </c:pt>
                <c:pt idx="6208">
                  <c:v>-80.243394893963199</c:v>
                </c:pt>
                <c:pt idx="6209">
                  <c:v>-80.144129427450693</c:v>
                </c:pt>
                <c:pt idx="6210">
                  <c:v>-80.044864305898798</c:v>
                </c:pt>
                <c:pt idx="6211">
                  <c:v>-79.945599529388105</c:v>
                </c:pt>
                <c:pt idx="6212">
                  <c:v>-79.846335097999301</c:v>
                </c:pt>
                <c:pt idx="6213">
                  <c:v>-79.747071011813304</c:v>
                </c:pt>
                <c:pt idx="6214">
                  <c:v>-79.647807270910803</c:v>
                </c:pt>
                <c:pt idx="6215">
                  <c:v>-79.548543875372502</c:v>
                </c:pt>
                <c:pt idx="6216">
                  <c:v>-79.449280825279203</c:v>
                </c:pt>
                <c:pt idx="6217">
                  <c:v>-79.350018120711596</c:v>
                </c:pt>
                <c:pt idx="6218">
                  <c:v>-79.250755761750497</c:v>
                </c:pt>
                <c:pt idx="6219">
                  <c:v>-79.151493748476497</c:v>
                </c:pt>
                <c:pt idx="6220">
                  <c:v>-79.052232080970498</c:v>
                </c:pt>
                <c:pt idx="6221">
                  <c:v>-78.952970759313104</c:v>
                </c:pt>
                <c:pt idx="6222">
                  <c:v>-78.853709783585202</c:v>
                </c:pt>
                <c:pt idx="6223">
                  <c:v>-78.754449153867398</c:v>
                </c:pt>
                <c:pt idx="6224">
                  <c:v>-78.655188870240494</c:v>
                </c:pt>
                <c:pt idx="6225">
                  <c:v>-78.555928932785307</c:v>
                </c:pt>
                <c:pt idx="6226">
                  <c:v>-78.456669341582398</c:v>
                </c:pt>
                <c:pt idx="6227">
                  <c:v>-78.357410096712599</c:v>
                </c:pt>
                <c:pt idx="6228">
                  <c:v>-78.258151198256698</c:v>
                </c:pt>
                <c:pt idx="6229">
                  <c:v>-78.1588926462953</c:v>
                </c:pt>
                <c:pt idx="6230">
                  <c:v>-78.059634440909306</c:v>
                </c:pt>
                <c:pt idx="6231">
                  <c:v>-77.960376582179407</c:v>
                </c:pt>
                <c:pt idx="6232">
                  <c:v>-77.861119070186206</c:v>
                </c:pt>
                <c:pt idx="6233">
                  <c:v>-77.761861905010605</c:v>
                </c:pt>
                <c:pt idx="6234">
                  <c:v>-77.662605086733294</c:v>
                </c:pt>
                <c:pt idx="6235">
                  <c:v>-77.563348615435103</c:v>
                </c:pt>
                <c:pt idx="6236">
                  <c:v>-77.464092491196695</c:v>
                </c:pt>
                <c:pt idx="6237">
                  <c:v>-77.3648367140989</c:v>
                </c:pt>
                <c:pt idx="6238">
                  <c:v>-77.265581284222506</c:v>
                </c:pt>
                <c:pt idx="6239">
                  <c:v>-77.166326201648204</c:v>
                </c:pt>
                <c:pt idx="6240">
                  <c:v>-77.067071466456795</c:v>
                </c:pt>
                <c:pt idx="6241">
                  <c:v>-76.9678170787288</c:v>
                </c:pt>
                <c:pt idx="6242">
                  <c:v>-76.868563038545105</c:v>
                </c:pt>
                <c:pt idx="6243">
                  <c:v>-76.769309345986301</c:v>
                </c:pt>
                <c:pt idx="6244">
                  <c:v>-76.670056001133005</c:v>
                </c:pt>
                <c:pt idx="6245">
                  <c:v>-76.570803004066093</c:v>
                </c:pt>
                <c:pt idx="6246">
                  <c:v>-76.471550354865997</c:v>
                </c:pt>
                <c:pt idx="6247">
                  <c:v>-76.372298053613605</c:v>
                </c:pt>
                <c:pt idx="6248">
                  <c:v>-76.273046100389607</c:v>
                </c:pt>
                <c:pt idx="6249">
                  <c:v>-76.173794495274507</c:v>
                </c:pt>
                <c:pt idx="6250">
                  <c:v>-76.074543238349094</c:v>
                </c:pt>
                <c:pt idx="6251">
                  <c:v>-75.975292329694099</c:v>
                </c:pt>
                <c:pt idx="6252">
                  <c:v>-75.876041769390199</c:v>
                </c:pt>
                <c:pt idx="6253">
                  <c:v>-75.776791557517996</c:v>
                </c:pt>
                <c:pt idx="6254">
                  <c:v>-75.677541694158293</c:v>
                </c:pt>
                <c:pt idx="6255">
                  <c:v>-75.578292179391696</c:v>
                </c:pt>
                <c:pt idx="6256">
                  <c:v>-75.479043013298906</c:v>
                </c:pt>
                <c:pt idx="6257">
                  <c:v>-75.379794195960599</c:v>
                </c:pt>
                <c:pt idx="6258">
                  <c:v>-75.280545727457607</c:v>
                </c:pt>
                <c:pt idx="6259">
                  <c:v>-75.181297607870405</c:v>
                </c:pt>
                <c:pt idx="6260">
                  <c:v>-75.082049837279797</c:v>
                </c:pt>
                <c:pt idx="6261">
                  <c:v>-74.9828024157665</c:v>
                </c:pt>
                <c:pt idx="6262">
                  <c:v>-74.883555343411203</c:v>
                </c:pt>
                <c:pt idx="6263">
                  <c:v>-74.784308620294496</c:v>
                </c:pt>
                <c:pt idx="6264">
                  <c:v>-74.685062246497196</c:v>
                </c:pt>
                <c:pt idx="6265">
                  <c:v>-74.585816222099893</c:v>
                </c:pt>
                <c:pt idx="6266">
                  <c:v>-74.486570547183405</c:v>
                </c:pt>
                <c:pt idx="6267">
                  <c:v>-74.387325221828306</c:v>
                </c:pt>
                <c:pt idx="6268">
                  <c:v>-74.288080246115399</c:v>
                </c:pt>
                <c:pt idx="6269">
                  <c:v>-74.188835620125303</c:v>
                </c:pt>
                <c:pt idx="6270">
                  <c:v>-74.089591343938693</c:v>
                </c:pt>
                <c:pt idx="6271">
                  <c:v>-73.990347417636499</c:v>
                </c:pt>
                <c:pt idx="6272">
                  <c:v>-73.891103841299199</c:v>
                </c:pt>
                <c:pt idx="6273">
                  <c:v>-73.791860615007707</c:v>
                </c:pt>
                <c:pt idx="6274">
                  <c:v>-73.6926177388425</c:v>
                </c:pt>
                <c:pt idx="6275">
                  <c:v>-73.593375212884496</c:v>
                </c:pt>
                <c:pt idx="6276">
                  <c:v>-73.494133037214397</c:v>
                </c:pt>
                <c:pt idx="6277">
                  <c:v>-73.394891211912693</c:v>
                </c:pt>
                <c:pt idx="6278">
                  <c:v>-73.295649737060302</c:v>
                </c:pt>
                <c:pt idx="6279">
                  <c:v>-73.196408612737898</c:v>
                </c:pt>
                <c:pt idx="6280">
                  <c:v>-73.097167839026</c:v>
                </c:pt>
                <c:pt idx="6281">
                  <c:v>-72.997927416005595</c:v>
                </c:pt>
                <c:pt idx="6282">
                  <c:v>-72.898687343757103</c:v>
                </c:pt>
                <c:pt idx="6283">
                  <c:v>-72.799447622361399</c:v>
                </c:pt>
                <c:pt idx="6284">
                  <c:v>-72.700208251898999</c:v>
                </c:pt>
                <c:pt idx="6285">
                  <c:v>-72.600969232450794</c:v>
                </c:pt>
                <c:pt idx="6286">
                  <c:v>-72.501730564097301</c:v>
                </c:pt>
                <c:pt idx="6287">
                  <c:v>-72.402492246919394</c:v>
                </c:pt>
                <c:pt idx="6288">
                  <c:v>-72.303254280997507</c:v>
                </c:pt>
                <c:pt idx="6289">
                  <c:v>-72.2040166664125</c:v>
                </c:pt>
                <c:pt idx="6290">
                  <c:v>-72.104779403245004</c:v>
                </c:pt>
                <c:pt idx="6291">
                  <c:v>-72.005542491575795</c:v>
                </c:pt>
                <c:pt idx="6292">
                  <c:v>-71.906305931485306</c:v>
                </c:pt>
                <c:pt idx="6293">
                  <c:v>-71.807069723054397</c:v>
                </c:pt>
                <c:pt idx="6294">
                  <c:v>-71.7078338663637</c:v>
                </c:pt>
                <c:pt idx="6295">
                  <c:v>-71.608598361493804</c:v>
                </c:pt>
                <c:pt idx="6296">
                  <c:v>-71.5093632085255</c:v>
                </c:pt>
                <c:pt idx="6297">
                  <c:v>-71.410128407539403</c:v>
                </c:pt>
                <c:pt idx="6298">
                  <c:v>-71.310893958616106</c:v>
                </c:pt>
                <c:pt idx="6299">
                  <c:v>-71.211659861836296</c:v>
                </c:pt>
                <c:pt idx="6300">
                  <c:v>-71.112426117280606</c:v>
                </c:pt>
                <c:pt idx="6301">
                  <c:v>-71.013192725029597</c:v>
                </c:pt>
                <c:pt idx="6302">
                  <c:v>-70.913959685164102</c:v>
                </c:pt>
                <c:pt idx="6303">
                  <c:v>-70.814726997764694</c:v>
                </c:pt>
                <c:pt idx="6304">
                  <c:v>-70.715494662911993</c:v>
                </c:pt>
                <c:pt idx="6305">
                  <c:v>-70.616262680686603</c:v>
                </c:pt>
                <c:pt idx="6306">
                  <c:v>-70.517031051169297</c:v>
                </c:pt>
                <c:pt idx="6307">
                  <c:v>-70.417799774440695</c:v>
                </c:pt>
                <c:pt idx="6308">
                  <c:v>-70.3185688505814</c:v>
                </c:pt>
                <c:pt idx="6309">
                  <c:v>-70.219338279672201</c:v>
                </c:pt>
                <c:pt idx="6310">
                  <c:v>-70.120108061793601</c:v>
                </c:pt>
                <c:pt idx="6311">
                  <c:v>-70.020878197026406</c:v>
                </c:pt>
                <c:pt idx="6312">
                  <c:v>-69.921648685451203</c:v>
                </c:pt>
                <c:pt idx="6313">
                  <c:v>-69.822419527148696</c:v>
                </c:pt>
                <c:pt idx="6314">
                  <c:v>-69.723190722199504</c:v>
                </c:pt>
                <c:pt idx="6315">
                  <c:v>-69.623962270684402</c:v>
                </c:pt>
                <c:pt idx="6316">
                  <c:v>-69.524734172683793</c:v>
                </c:pt>
                <c:pt idx="6317">
                  <c:v>-69.425506428278595</c:v>
                </c:pt>
                <c:pt idx="6318">
                  <c:v>-69.326279037549398</c:v>
                </c:pt>
                <c:pt idx="6319">
                  <c:v>-69.227052000576805</c:v>
                </c:pt>
                <c:pt idx="6320">
                  <c:v>-69.127825317441506</c:v>
                </c:pt>
                <c:pt idx="6321">
                  <c:v>-69.028598988224203</c:v>
                </c:pt>
                <c:pt idx="6322">
                  <c:v>-68.929373013005502</c:v>
                </c:pt>
                <c:pt idx="6323">
                  <c:v>-68.830147391866106</c:v>
                </c:pt>
                <c:pt idx="6324">
                  <c:v>-68.730922124886703</c:v>
                </c:pt>
                <c:pt idx="6325">
                  <c:v>-68.631697212147898</c:v>
                </c:pt>
                <c:pt idx="6326">
                  <c:v>-68.532472653730395</c:v>
                </c:pt>
                <c:pt idx="6327">
                  <c:v>-68.433248449714995</c:v>
                </c:pt>
                <c:pt idx="6328">
                  <c:v>-68.334024600182204</c:v>
                </c:pt>
                <c:pt idx="6329">
                  <c:v>-68.234801105212895</c:v>
                </c:pt>
                <c:pt idx="6330">
                  <c:v>-68.135577964887503</c:v>
                </c:pt>
                <c:pt idx="6331">
                  <c:v>-68.036355179287</c:v>
                </c:pt>
                <c:pt idx="6332">
                  <c:v>-67.937132748491706</c:v>
                </c:pt>
                <c:pt idx="6333">
                  <c:v>-67.837910672582595</c:v>
                </c:pt>
                <c:pt idx="6334">
                  <c:v>-67.738688951640199</c:v>
                </c:pt>
                <c:pt idx="6335">
                  <c:v>-67.639467585745095</c:v>
                </c:pt>
                <c:pt idx="6336">
                  <c:v>-67.540246574977999</c:v>
                </c:pt>
                <c:pt idx="6337">
                  <c:v>-67.441025919419701</c:v>
                </c:pt>
                <c:pt idx="6338">
                  <c:v>-67.341805619150605</c:v>
                </c:pt>
                <c:pt idx="6339">
                  <c:v>-67.242585674251501</c:v>
                </c:pt>
                <c:pt idx="6340">
                  <c:v>-67.143366084803006</c:v>
                </c:pt>
                <c:pt idx="6341">
                  <c:v>-67.044146850885795</c:v>
                </c:pt>
                <c:pt idx="6342">
                  <c:v>-66.944927972580501</c:v>
                </c:pt>
                <c:pt idx="6343">
                  <c:v>-66.845709449967998</c:v>
                </c:pt>
                <c:pt idx="6344">
                  <c:v>-66.746491283128805</c:v>
                </c:pt>
                <c:pt idx="6345">
                  <c:v>-66.647273472143894</c:v>
                </c:pt>
                <c:pt idx="6346">
                  <c:v>-66.548056017093799</c:v>
                </c:pt>
                <c:pt idx="6347">
                  <c:v>-66.448838918059295</c:v>
                </c:pt>
                <c:pt idx="6348">
                  <c:v>-66.349622175121098</c:v>
                </c:pt>
                <c:pt idx="6349">
                  <c:v>-66.250405788359899</c:v>
                </c:pt>
                <c:pt idx="6350">
                  <c:v>-66.1511897578565</c:v>
                </c:pt>
                <c:pt idx="6351">
                  <c:v>-66.051974083691306</c:v>
                </c:pt>
                <c:pt idx="6352">
                  <c:v>-65.952758765945006</c:v>
                </c:pt>
                <c:pt idx="6353">
                  <c:v>-65.853543804698305</c:v>
                </c:pt>
                <c:pt idx="6354">
                  <c:v>-65.754329200031506</c:v>
                </c:pt>
                <c:pt idx="6355">
                  <c:v>-65.6551149520254</c:v>
                </c:pt>
                <c:pt idx="6356">
                  <c:v>-65.555901060760306</c:v>
                </c:pt>
                <c:pt idx="6357">
                  <c:v>-65.456687526316998</c:v>
                </c:pt>
                <c:pt idx="6358">
                  <c:v>-65.357474348775995</c:v>
                </c:pt>
                <c:pt idx="6359">
                  <c:v>-65.258261528217801</c:v>
                </c:pt>
                <c:pt idx="6360">
                  <c:v>-65.159049064723106</c:v>
                </c:pt>
                <c:pt idx="6361">
                  <c:v>-65.059836958372401</c:v>
                </c:pt>
                <c:pt idx="6362">
                  <c:v>-64.960625209246203</c:v>
                </c:pt>
                <c:pt idx="6363">
                  <c:v>-64.861413817425202</c:v>
                </c:pt>
                <c:pt idx="6364">
                  <c:v>-64.762202782990002</c:v>
                </c:pt>
                <c:pt idx="6365">
                  <c:v>-64.662992106020994</c:v>
                </c:pt>
                <c:pt idx="6366">
                  <c:v>-64.563781786598994</c:v>
                </c:pt>
                <c:pt idx="6367">
                  <c:v>-64.464571824804494</c:v>
                </c:pt>
                <c:pt idx="6368">
                  <c:v>-64.365362220718197</c:v>
                </c:pt>
                <c:pt idx="6369">
                  <c:v>-64.266152974420507</c:v>
                </c:pt>
                <c:pt idx="6370">
                  <c:v>-64.1669440859921</c:v>
                </c:pt>
                <c:pt idx="6371">
                  <c:v>-64.067735555513593</c:v>
                </c:pt>
                <c:pt idx="6372">
                  <c:v>-63.968527383065599</c:v>
                </c:pt>
                <c:pt idx="6373">
                  <c:v>-63.869319568728699</c:v>
                </c:pt>
                <c:pt idx="6374">
                  <c:v>-63.770112112583597</c:v>
                </c:pt>
                <c:pt idx="6375">
                  <c:v>-63.670905014710698</c:v>
                </c:pt>
                <c:pt idx="6376">
                  <c:v>-63.571698275190599</c:v>
                </c:pt>
                <c:pt idx="6377">
                  <c:v>-63.472491894103896</c:v>
                </c:pt>
                <c:pt idx="6378">
                  <c:v>-63.373285871530904</c:v>
                </c:pt>
                <c:pt idx="6379">
                  <c:v>-63.274080207552302</c:v>
                </c:pt>
                <c:pt idx="6380">
                  <c:v>-63.174874902248597</c:v>
                </c:pt>
                <c:pt idx="6381">
                  <c:v>-63.075669955700299</c:v>
                </c:pt>
                <c:pt idx="6382">
                  <c:v>-62.976465367988098</c:v>
                </c:pt>
                <c:pt idx="6383">
                  <c:v>-62.877261139192399</c:v>
                </c:pt>
                <c:pt idx="6384">
                  <c:v>-62.778057269393898</c:v>
                </c:pt>
                <c:pt idx="6385">
                  <c:v>-62.6788537586731</c:v>
                </c:pt>
                <c:pt idx="6386">
                  <c:v>-62.579650607110501</c:v>
                </c:pt>
                <c:pt idx="6387">
                  <c:v>-62.4804478147867</c:v>
                </c:pt>
                <c:pt idx="6388">
                  <c:v>-62.381245381782101</c:v>
                </c:pt>
                <c:pt idx="6389">
                  <c:v>-62.2820433081774</c:v>
                </c:pt>
                <c:pt idx="6390">
                  <c:v>-62.182841594052903</c:v>
                </c:pt>
                <c:pt idx="6391">
                  <c:v>-62.083640239489299</c:v>
                </c:pt>
                <c:pt idx="6392">
                  <c:v>-61.984439244567</c:v>
                </c:pt>
                <c:pt idx="6393">
                  <c:v>-61.885238609366503</c:v>
                </c:pt>
                <c:pt idx="6394">
                  <c:v>-61.7860383339682</c:v>
                </c:pt>
                <c:pt idx="6395">
                  <c:v>-61.686838418452801</c:v>
                </c:pt>
                <c:pt idx="6396">
                  <c:v>-61.587638862900597</c:v>
                </c:pt>
                <c:pt idx="6397">
                  <c:v>-61.4884396673921</c:v>
                </c:pt>
                <c:pt idx="6398">
                  <c:v>-61.3892408320078</c:v>
                </c:pt>
                <c:pt idx="6399">
                  <c:v>-61.290042356828103</c:v>
                </c:pt>
                <c:pt idx="6400">
                  <c:v>-61.190844241933497</c:v>
                </c:pt>
                <c:pt idx="6401">
                  <c:v>-61.091646487404397</c:v>
                </c:pt>
                <c:pt idx="6402">
                  <c:v>-60.992449093321198</c:v>
                </c:pt>
                <c:pt idx="6403">
                  <c:v>-60.893252059764301</c:v>
                </c:pt>
                <c:pt idx="6404">
                  <c:v>-60.7940553868142</c:v>
                </c:pt>
                <c:pt idx="6405">
                  <c:v>-60.694859074551303</c:v>
                </c:pt>
                <c:pt idx="6406">
                  <c:v>-60.595663123055999</c:v>
                </c:pt>
                <c:pt idx="6407">
                  <c:v>-60.496467532408602</c:v>
                </c:pt>
                <c:pt idx="6408">
                  <c:v>-60.397272302689601</c:v>
                </c:pt>
                <c:pt idx="6409">
                  <c:v>-60.298077433979401</c:v>
                </c:pt>
                <c:pt idx="6410">
                  <c:v>-60.198882926358301</c:v>
                </c:pt>
                <c:pt idx="6411">
                  <c:v>-60.0996887799066</c:v>
                </c:pt>
                <c:pt idx="6412">
                  <c:v>-60.000494994704901</c:v>
                </c:pt>
                <c:pt idx="6413">
                  <c:v>-59.901301570833503</c:v>
                </c:pt>
                <c:pt idx="6414">
                  <c:v>-59.802108508372797</c:v>
                </c:pt>
                <c:pt idx="6415">
                  <c:v>-59.702915807403201</c:v>
                </c:pt>
                <c:pt idx="6416">
                  <c:v>-59.6037234680051</c:v>
                </c:pt>
                <c:pt idx="6417">
                  <c:v>-59.504531490258998</c:v>
                </c:pt>
                <c:pt idx="6418">
                  <c:v>-59.4053398742453</c:v>
                </c:pt>
                <c:pt idx="6419">
                  <c:v>-59.306148620044503</c:v>
                </c:pt>
                <c:pt idx="6420">
                  <c:v>-59.206957727736899</c:v>
                </c:pt>
                <c:pt idx="6421">
                  <c:v>-59.107767197403099</c:v>
                </c:pt>
                <c:pt idx="6422">
                  <c:v>-59.008577029123401</c:v>
                </c:pt>
                <c:pt idx="6423">
                  <c:v>-58.909387222978403</c:v>
                </c:pt>
                <c:pt idx="6424">
                  <c:v>-58.810197779048501</c:v>
                </c:pt>
                <c:pt idx="6425">
                  <c:v>-58.711008697414101</c:v>
                </c:pt>
                <c:pt idx="6426">
                  <c:v>-58.6118199781558</c:v>
                </c:pt>
                <c:pt idx="6427">
                  <c:v>-58.512631621354103</c:v>
                </c:pt>
                <c:pt idx="6428">
                  <c:v>-58.4134436270894</c:v>
                </c:pt>
                <c:pt idx="6429">
                  <c:v>-58.314255995442203</c:v>
                </c:pt>
                <c:pt idx="6430">
                  <c:v>-58.215068726493101</c:v>
                </c:pt>
                <c:pt idx="6431">
                  <c:v>-58.1158818203225</c:v>
                </c:pt>
                <c:pt idx="6432">
                  <c:v>-58.016695277011102</c:v>
                </c:pt>
                <c:pt idx="6433">
                  <c:v>-57.9175090966394</c:v>
                </c:pt>
                <c:pt idx="6434">
                  <c:v>-57.818323279288101</c:v>
                </c:pt>
                <c:pt idx="6435">
                  <c:v>-57.719137825037699</c:v>
                </c:pt>
                <c:pt idx="6436">
                  <c:v>-57.619952733968702</c:v>
                </c:pt>
                <c:pt idx="6437">
                  <c:v>-57.520768006161603</c:v>
                </c:pt>
                <c:pt idx="6438">
                  <c:v>-57.421583641696998</c:v>
                </c:pt>
                <c:pt idx="6439">
                  <c:v>-57.322399640655398</c:v>
                </c:pt>
                <c:pt idx="6440">
                  <c:v>-57.223216003117201</c:v>
                </c:pt>
                <c:pt idx="6441">
                  <c:v>-57.124032729162899</c:v>
                </c:pt>
                <c:pt idx="6442">
                  <c:v>-57.024849818873001</c:v>
                </c:pt>
                <c:pt idx="6443">
                  <c:v>-56.925667272327999</c:v>
                </c:pt>
                <c:pt idx="6444">
                  <c:v>-56.826485089608298</c:v>
                </c:pt>
                <c:pt idx="6445">
                  <c:v>-56.727303270794302</c:v>
                </c:pt>
                <c:pt idx="6446">
                  <c:v>-56.628121815966502</c:v>
                </c:pt>
                <c:pt idx="6447">
                  <c:v>-56.528940725205302</c:v>
                </c:pt>
                <c:pt idx="6448">
                  <c:v>-56.429759998591202</c:v>
                </c:pt>
                <c:pt idx="6449">
                  <c:v>-56.330579636204597</c:v>
                </c:pt>
                <c:pt idx="6450">
                  <c:v>-56.231399638125801</c:v>
                </c:pt>
                <c:pt idx="6451">
                  <c:v>-56.132220004435197</c:v>
                </c:pt>
                <c:pt idx="6452">
                  <c:v>-56.033040735213298</c:v>
                </c:pt>
                <c:pt idx="6453">
                  <c:v>-55.933861830540501</c:v>
                </c:pt>
                <c:pt idx="6454">
                  <c:v>-55.834683290497203</c:v>
                </c:pt>
                <c:pt idx="6455">
                  <c:v>-55.735505115163903</c:v>
                </c:pt>
                <c:pt idx="6456">
                  <c:v>-55.636327304621297</c:v>
                </c:pt>
                <c:pt idx="6457">
                  <c:v>-55.537149858949803</c:v>
                </c:pt>
                <c:pt idx="6458">
                  <c:v>-55.437972778229998</c:v>
                </c:pt>
                <c:pt idx="6459">
                  <c:v>-55.338796062542301</c:v>
                </c:pt>
                <c:pt idx="6460">
                  <c:v>-55.2396197119674</c:v>
                </c:pt>
                <c:pt idx="6461">
                  <c:v>-55.140443726585801</c:v>
                </c:pt>
                <c:pt idx="6462">
                  <c:v>-55.041268106478</c:v>
                </c:pt>
                <c:pt idx="6463">
                  <c:v>-54.942092851724603</c:v>
                </c:pt>
                <c:pt idx="6464">
                  <c:v>-54.842917962405998</c:v>
                </c:pt>
                <c:pt idx="6465">
                  <c:v>-54.743743438602898</c:v>
                </c:pt>
                <c:pt idx="6466">
                  <c:v>-54.6445692803958</c:v>
                </c:pt>
                <c:pt idx="6467">
                  <c:v>-54.5453954878652</c:v>
                </c:pt>
                <c:pt idx="6468">
                  <c:v>-54.446222061091703</c:v>
                </c:pt>
                <c:pt idx="6469">
                  <c:v>-54.347049000155799</c:v>
                </c:pt>
                <c:pt idx="6470">
                  <c:v>-54.247876305138099</c:v>
                </c:pt>
                <c:pt idx="6471">
                  <c:v>-54.148703976119002</c:v>
                </c:pt>
                <c:pt idx="6472">
                  <c:v>-54.049532013179302</c:v>
                </c:pt>
                <c:pt idx="6473">
                  <c:v>-53.950360416399398</c:v>
                </c:pt>
                <c:pt idx="6474">
                  <c:v>-53.851189185859802</c:v>
                </c:pt>
                <c:pt idx="6475">
                  <c:v>-53.752018321641202</c:v>
                </c:pt>
                <c:pt idx="6476">
                  <c:v>-53.652847823823997</c:v>
                </c:pt>
                <c:pt idx="6477">
                  <c:v>-53.553677692488897</c:v>
                </c:pt>
                <c:pt idx="6478">
                  <c:v>-53.454507927716399</c:v>
                </c:pt>
                <c:pt idx="6479">
                  <c:v>-53.355338529586803</c:v>
                </c:pt>
                <c:pt idx="6480">
                  <c:v>-53.256169498180903</c:v>
                </c:pt>
                <c:pt idx="6481">
                  <c:v>-53.157000833578799</c:v>
                </c:pt>
                <c:pt idx="6482">
                  <c:v>-53.057832535861202</c:v>
                </c:pt>
                <c:pt idx="6483">
                  <c:v>-52.958664605108403</c:v>
                </c:pt>
                <c:pt idx="6484">
                  <c:v>-52.8594970414008</c:v>
                </c:pt>
                <c:pt idx="6485">
                  <c:v>-52.760329844818799</c:v>
                </c:pt>
                <c:pt idx="6486">
                  <c:v>-52.661163015442597</c:v>
                </c:pt>
                <c:pt idx="6487">
                  <c:v>-52.5619965533526</c:v>
                </c:pt>
                <c:pt idx="6488">
                  <c:v>-52.462830458629199</c:v>
                </c:pt>
                <c:pt idx="6489">
                  <c:v>-52.363664731352699</c:v>
                </c:pt>
                <c:pt idx="6490">
                  <c:v>-52.264499371603399</c:v>
                </c:pt>
                <c:pt idx="6491">
                  <c:v>-52.165334379461598</c:v>
                </c:pt>
                <c:pt idx="6492">
                  <c:v>-52.066169755007699</c:v>
                </c:pt>
                <c:pt idx="6493">
                  <c:v>-51.967005498321903</c:v>
                </c:pt>
                <c:pt idx="6494">
                  <c:v>-51.867841609484699</c:v>
                </c:pt>
                <c:pt idx="6495">
                  <c:v>-51.768678088576301</c:v>
                </c:pt>
                <c:pt idx="6496">
                  <c:v>-51.669514935677</c:v>
                </c:pt>
                <c:pt idx="6497">
                  <c:v>-51.570352150867201</c:v>
                </c:pt>
                <c:pt idx="6498">
                  <c:v>-51.471189734227103</c:v>
                </c:pt>
                <c:pt idx="6499">
                  <c:v>-51.372027685837097</c:v>
                </c:pt>
                <c:pt idx="6500">
                  <c:v>-51.272866005777402</c:v>
                </c:pt>
                <c:pt idx="6501">
                  <c:v>-51.173704694128404</c:v>
                </c:pt>
                <c:pt idx="6502">
                  <c:v>-51.074543750970399</c:v>
                </c:pt>
                <c:pt idx="6503">
                  <c:v>-50.975383176383602</c:v>
                </c:pt>
                <c:pt idx="6504">
                  <c:v>-50.876222970448502</c:v>
                </c:pt>
                <c:pt idx="6505">
                  <c:v>-50.7770631332451</c:v>
                </c:pt>
                <c:pt idx="6506">
                  <c:v>-50.677903664853901</c:v>
                </c:pt>
                <c:pt idx="6507">
                  <c:v>-50.578744565355102</c:v>
                </c:pt>
                <c:pt idx="6508">
                  <c:v>-50.479585834829003</c:v>
                </c:pt>
                <c:pt idx="6509">
                  <c:v>-50.380427473355901</c:v>
                </c:pt>
                <c:pt idx="6510">
                  <c:v>-50.281269481016103</c:v>
                </c:pt>
                <c:pt idx="6511">
                  <c:v>-50.182111857889801</c:v>
                </c:pt>
                <c:pt idx="6512">
                  <c:v>-50.082954604057399</c:v>
                </c:pt>
                <c:pt idx="6513">
                  <c:v>-49.983797719599202</c:v>
                </c:pt>
                <c:pt idx="6514">
                  <c:v>-49.884641204595503</c:v>
                </c:pt>
                <c:pt idx="6515">
                  <c:v>-49.7854850591267</c:v>
                </c:pt>
                <c:pt idx="6516">
                  <c:v>-49.686329283273302</c:v>
                </c:pt>
                <c:pt idx="6517">
                  <c:v>-49.587173877115703</c:v>
                </c:pt>
                <c:pt idx="6518">
                  <c:v>-49.4880188407341</c:v>
                </c:pt>
                <c:pt idx="6519">
                  <c:v>-49.388864174208898</c:v>
                </c:pt>
                <c:pt idx="6520">
                  <c:v>-49.289709877620702</c:v>
                </c:pt>
                <c:pt idx="6521">
                  <c:v>-49.190555951049703</c:v>
                </c:pt>
                <c:pt idx="6522">
                  <c:v>-49.091402394576299</c:v>
                </c:pt>
                <c:pt idx="6523">
                  <c:v>-48.992249208280903</c:v>
                </c:pt>
                <c:pt idx="6524">
                  <c:v>-48.893096392243798</c:v>
                </c:pt>
                <c:pt idx="6525">
                  <c:v>-48.793943946545603</c:v>
                </c:pt>
                <c:pt idx="6526">
                  <c:v>-48.694791871266297</c:v>
                </c:pt>
                <c:pt idx="6527">
                  <c:v>-48.595640166486596</c:v>
                </c:pt>
                <c:pt idx="6528">
                  <c:v>-48.496488832286502</c:v>
                </c:pt>
                <c:pt idx="6529">
                  <c:v>-48.397337868746597</c:v>
                </c:pt>
                <c:pt idx="6530">
                  <c:v>-48.298187275947001</c:v>
                </c:pt>
                <c:pt idx="6531">
                  <c:v>-48.199037053968098</c:v>
                </c:pt>
                <c:pt idx="6532">
                  <c:v>-48.099887202890201</c:v>
                </c:pt>
                <c:pt idx="6533">
                  <c:v>-48.000737722793602</c:v>
                </c:pt>
                <c:pt idx="6534">
                  <c:v>-47.901588613758499</c:v>
                </c:pt>
                <c:pt idx="6535">
                  <c:v>-47.802439875865197</c:v>
                </c:pt>
                <c:pt idx="6536">
                  <c:v>-47.703291509193903</c:v>
                </c:pt>
                <c:pt idx="6537">
                  <c:v>-47.604143513825001</c:v>
                </c:pt>
                <c:pt idx="6538">
                  <c:v>-47.504995889838597</c:v>
                </c:pt>
                <c:pt idx="6539">
                  <c:v>-47.405848637315103</c:v>
                </c:pt>
                <c:pt idx="6540">
                  <c:v>-47.306701756334398</c:v>
                </c:pt>
                <c:pt idx="6541">
                  <c:v>-47.207555246976803</c:v>
                </c:pt>
                <c:pt idx="6542">
                  <c:v>-47.108409109322501</c:v>
                </c:pt>
                <c:pt idx="6543">
                  <c:v>-47.009263343451501</c:v>
                </c:pt>
                <c:pt idx="6544">
                  <c:v>-46.910117949444</c:v>
                </c:pt>
                <c:pt idx="6545">
                  <c:v>-46.810972927380099</c:v>
                </c:pt>
                <c:pt idx="6546">
                  <c:v>-46.711828277339997</c:v>
                </c:pt>
                <c:pt idx="6547">
                  <c:v>-46.612683999403799</c:v>
                </c:pt>
                <c:pt idx="6548">
                  <c:v>-46.513540093651699</c:v>
                </c:pt>
                <c:pt idx="6549">
                  <c:v>-46.414396560163802</c:v>
                </c:pt>
                <c:pt idx="6550">
                  <c:v>-46.3152533990202</c:v>
                </c:pt>
                <c:pt idx="6551">
                  <c:v>-46.216110610301101</c:v>
                </c:pt>
                <c:pt idx="6552">
                  <c:v>-46.116968194086702</c:v>
                </c:pt>
                <c:pt idx="6553">
                  <c:v>-46.017826150457097</c:v>
                </c:pt>
                <c:pt idx="6554">
                  <c:v>-45.918684479492498</c:v>
                </c:pt>
                <c:pt idx="6555">
                  <c:v>-45.819543181272998</c:v>
                </c:pt>
                <c:pt idx="6556">
                  <c:v>-45.720402255878703</c:v>
                </c:pt>
                <c:pt idx="6557">
                  <c:v>-45.621261703389898</c:v>
                </c:pt>
                <c:pt idx="6558">
                  <c:v>-45.522121523886703</c:v>
                </c:pt>
                <c:pt idx="6559">
                  <c:v>-45.422981717449197</c:v>
                </c:pt>
                <c:pt idx="6560">
                  <c:v>-45.323842284157699</c:v>
                </c:pt>
                <c:pt idx="6561">
                  <c:v>-45.224703224092202</c:v>
                </c:pt>
                <c:pt idx="6562">
                  <c:v>-45.125564537332998</c:v>
                </c:pt>
                <c:pt idx="6563">
                  <c:v>-45.026426223960101</c:v>
                </c:pt>
                <c:pt idx="6564">
                  <c:v>-44.927288284053802</c:v>
                </c:pt>
                <c:pt idx="6565">
                  <c:v>-44.828150717694299</c:v>
                </c:pt>
                <c:pt idx="6566">
                  <c:v>-44.7290135249618</c:v>
                </c:pt>
                <c:pt idx="6567">
                  <c:v>-44.629876705936702</c:v>
                </c:pt>
                <c:pt idx="6568">
                  <c:v>-44.530740260699403</c:v>
                </c:pt>
                <c:pt idx="6569">
                  <c:v>-44.431604189330301</c:v>
                </c:pt>
                <c:pt idx="6570">
                  <c:v>-44.332468491909701</c:v>
                </c:pt>
                <c:pt idx="6571">
                  <c:v>-44.233333168518001</c:v>
                </c:pt>
                <c:pt idx="6572">
                  <c:v>-44.1341982192355</c:v>
                </c:pt>
                <c:pt idx="6573">
                  <c:v>-44.035063644142603</c:v>
                </c:pt>
                <c:pt idx="6574">
                  <c:v>-43.935929443319402</c:v>
                </c:pt>
                <c:pt idx="6575">
                  <c:v>-43.836795616846402</c:v>
                </c:pt>
                <c:pt idx="6576">
                  <c:v>-43.737662164803602</c:v>
                </c:pt>
                <c:pt idx="6577">
                  <c:v>-43.6385290872715</c:v>
                </c:pt>
                <c:pt idx="6578">
                  <c:v>-43.539396384330203</c:v>
                </c:pt>
                <c:pt idx="6579">
                  <c:v>-43.440264056059902</c:v>
                </c:pt>
                <c:pt idx="6580">
                  <c:v>-43.341132102541003</c:v>
                </c:pt>
                <c:pt idx="6581">
                  <c:v>-43.242000523853498</c:v>
                </c:pt>
                <c:pt idx="6582">
                  <c:v>-43.1428693200777</c:v>
                </c:pt>
                <c:pt idx="6583">
                  <c:v>-43.043738491293901</c:v>
                </c:pt>
                <c:pt idx="6584">
                  <c:v>-42.944608037582199</c:v>
                </c:pt>
                <c:pt idx="6585">
                  <c:v>-42.845477959022801</c:v>
                </c:pt>
                <c:pt idx="6586">
                  <c:v>-42.746348255695899</c:v>
                </c:pt>
                <c:pt idx="6587">
                  <c:v>-42.647218927681699</c:v>
                </c:pt>
                <c:pt idx="6588">
                  <c:v>-42.5480899750603</c:v>
                </c:pt>
                <c:pt idx="6589">
                  <c:v>-42.448961397912001</c:v>
                </c:pt>
                <c:pt idx="6590">
                  <c:v>-42.349833196316801</c:v>
                </c:pt>
                <c:pt idx="6591">
                  <c:v>-42.250705370354801</c:v>
                </c:pt>
                <c:pt idx="6592">
                  <c:v>-42.151577920106398</c:v>
                </c:pt>
                <c:pt idx="6593">
                  <c:v>-42.052450845651499</c:v>
                </c:pt>
                <c:pt idx="6594">
                  <c:v>-41.953324147070298</c:v>
                </c:pt>
                <c:pt idx="6595">
                  <c:v>-41.854197824442998</c:v>
                </c:pt>
                <c:pt idx="6596">
                  <c:v>-41.755071877849701</c:v>
                </c:pt>
                <c:pt idx="6597">
                  <c:v>-41.655946307370598</c:v>
                </c:pt>
                <c:pt idx="6598">
                  <c:v>-41.556821113085697</c:v>
                </c:pt>
                <c:pt idx="6599">
                  <c:v>-41.457696295075301</c:v>
                </c:pt>
                <c:pt idx="6600">
                  <c:v>-41.358571853419498</c:v>
                </c:pt>
                <c:pt idx="6601">
                  <c:v>-41.259447788198202</c:v>
                </c:pt>
                <c:pt idx="6602">
                  <c:v>-41.160324099491604</c:v>
                </c:pt>
                <c:pt idx="6603">
                  <c:v>-41.061200787379398</c:v>
                </c:pt>
                <c:pt idx="6604">
                  <c:v>-40.9620778519418</c:v>
                </c:pt>
                <c:pt idx="6605">
                  <c:v>-40.8629552932588</c:v>
                </c:pt>
                <c:pt idx="6606">
                  <c:v>-40.7638331114103</c:v>
                </c:pt>
                <c:pt idx="6607">
                  <c:v>-40.664711306476399</c:v>
                </c:pt>
                <c:pt idx="6608">
                  <c:v>-40.565589878537097</c:v>
                </c:pt>
                <c:pt idx="6609">
                  <c:v>-40.4664688276725</c:v>
                </c:pt>
                <c:pt idx="6610">
                  <c:v>-40.367348153962503</c:v>
                </c:pt>
                <c:pt idx="6611">
                  <c:v>-40.268227857487197</c:v>
                </c:pt>
                <c:pt idx="6612">
                  <c:v>-40.169107938326597</c:v>
                </c:pt>
                <c:pt idx="6613">
                  <c:v>-40.069988396560802</c:v>
                </c:pt>
                <c:pt idx="6614">
                  <c:v>-39.970869232269798</c:v>
                </c:pt>
                <c:pt idx="6615">
                  <c:v>-39.8717504455336</c:v>
                </c:pt>
                <c:pt idx="6616">
                  <c:v>-39.772632036432398</c:v>
                </c:pt>
                <c:pt idx="6617">
                  <c:v>-39.673514005046002</c:v>
                </c:pt>
                <c:pt idx="6618">
                  <c:v>-39.574396351454602</c:v>
                </c:pt>
                <c:pt idx="6619">
                  <c:v>-39.475279075738101</c:v>
                </c:pt>
                <c:pt idx="6620">
                  <c:v>-39.376162177976397</c:v>
                </c:pt>
                <c:pt idx="6621">
                  <c:v>-39.277045658249698</c:v>
                </c:pt>
                <c:pt idx="6622">
                  <c:v>-39.177929516637903</c:v>
                </c:pt>
                <c:pt idx="6623">
                  <c:v>-39.078813753220899</c:v>
                </c:pt>
                <c:pt idx="6624">
                  <c:v>-38.979698368078701</c:v>
                </c:pt>
                <c:pt idx="6625">
                  <c:v>-38.8805833612914</c:v>
                </c:pt>
                <c:pt idx="6626">
                  <c:v>-38.781468732938897</c:v>
                </c:pt>
                <c:pt idx="6627">
                  <c:v>-38.6823544831012</c:v>
                </c:pt>
                <c:pt idx="6628">
                  <c:v>-38.583240611858201</c:v>
                </c:pt>
                <c:pt idx="6629">
                  <c:v>-38.484127119290001</c:v>
                </c:pt>
                <c:pt idx="6630">
                  <c:v>-38.385014005476499</c:v>
                </c:pt>
                <c:pt idx="6631">
                  <c:v>-38.285901270498201</c:v>
                </c:pt>
                <c:pt idx="6632">
                  <c:v>-38.186788914434899</c:v>
                </c:pt>
                <c:pt idx="6633">
                  <c:v>-38.0876769373671</c:v>
                </c:pt>
                <c:pt idx="6634">
                  <c:v>-37.988565339374702</c:v>
                </c:pt>
                <c:pt idx="6635">
                  <c:v>-37.889454120537998</c:v>
                </c:pt>
                <c:pt idx="6636">
                  <c:v>-37.790343280937002</c:v>
                </c:pt>
                <c:pt idx="6637">
                  <c:v>-37.691232820651997</c:v>
                </c:pt>
                <c:pt idx="6638">
                  <c:v>-37.5921227397629</c:v>
                </c:pt>
                <c:pt idx="6639">
                  <c:v>-37.49301303835</c:v>
                </c:pt>
                <c:pt idx="6640">
                  <c:v>-37.393903716493199</c:v>
                </c:pt>
                <c:pt idx="6641">
                  <c:v>-37.294794774272802</c:v>
                </c:pt>
                <c:pt idx="6642">
                  <c:v>-37.195686211768802</c:v>
                </c:pt>
                <c:pt idx="6643">
                  <c:v>-37.096578029061298</c:v>
                </c:pt>
                <c:pt idx="6644">
                  <c:v>-36.997470226230298</c:v>
                </c:pt>
                <c:pt idx="6645">
                  <c:v>-36.898362803356001</c:v>
                </c:pt>
                <c:pt idx="6646">
                  <c:v>-36.799255760518299</c:v>
                </c:pt>
                <c:pt idx="6647">
                  <c:v>-36.700149097797301</c:v>
                </c:pt>
                <c:pt idx="6648">
                  <c:v>-36.601042815273097</c:v>
                </c:pt>
                <c:pt idx="6649">
                  <c:v>-36.501936913025702</c:v>
                </c:pt>
                <c:pt idx="6650">
                  <c:v>-36.402831391135102</c:v>
                </c:pt>
                <c:pt idx="6651">
                  <c:v>-36.303726249681297</c:v>
                </c:pt>
                <c:pt idx="6652">
                  <c:v>-36.204621488744301</c:v>
                </c:pt>
                <c:pt idx="6653">
                  <c:v>-36.1055171084042</c:v>
                </c:pt>
                <c:pt idx="6654">
                  <c:v>-36.0064131087411</c:v>
                </c:pt>
                <c:pt idx="6655">
                  <c:v>-35.907309489834802</c:v>
                </c:pt>
                <c:pt idx="6656">
                  <c:v>-35.808206251765398</c:v>
                </c:pt>
                <c:pt idx="6657">
                  <c:v>-35.709103394613003</c:v>
                </c:pt>
                <c:pt idx="6658">
                  <c:v>-35.610000918457303</c:v>
                </c:pt>
                <c:pt idx="6659">
                  <c:v>-35.510898823378</c:v>
                </c:pt>
                <c:pt idx="6660">
                  <c:v>-35.411797109455101</c:v>
                </c:pt>
                <c:pt idx="6661">
                  <c:v>-35.312695776768003</c:v>
                </c:pt>
                <c:pt idx="6662">
                  <c:v>-35.213594825396498</c:v>
                </c:pt>
                <c:pt idx="6663">
                  <c:v>-35.114494255420396</c:v>
                </c:pt>
                <c:pt idx="6664">
                  <c:v>-35.0153940669192</c:v>
                </c:pt>
                <c:pt idx="6665">
                  <c:v>-34.916294259972602</c:v>
                </c:pt>
                <c:pt idx="6666">
                  <c:v>-34.817194834660398</c:v>
                </c:pt>
                <c:pt idx="6667">
                  <c:v>-34.718095791062098</c:v>
                </c:pt>
                <c:pt idx="6668">
                  <c:v>-34.618997129257401</c:v>
                </c:pt>
                <c:pt idx="6669">
                  <c:v>-34.519898849325898</c:v>
                </c:pt>
                <c:pt idx="6670">
                  <c:v>-34.420800951347204</c:v>
                </c:pt>
                <c:pt idx="6671">
                  <c:v>-34.321703435400899</c:v>
                </c:pt>
                <c:pt idx="6672">
                  <c:v>-34.222606301566699</c:v>
                </c:pt>
                <c:pt idx="6673">
                  <c:v>-34.123509549924002</c:v>
                </c:pt>
                <c:pt idx="6674">
                  <c:v>-34.0244131805526</c:v>
                </c:pt>
                <c:pt idx="6675">
                  <c:v>-33.925317193531903</c:v>
                </c:pt>
                <c:pt idx="6676">
                  <c:v>-33.826221588941401</c:v>
                </c:pt>
                <c:pt idx="6677">
                  <c:v>-33.727126366860901</c:v>
                </c:pt>
                <c:pt idx="6678">
                  <c:v>-33.628031527369998</c:v>
                </c:pt>
                <c:pt idx="6679">
                  <c:v>-33.528937070548601</c:v>
                </c:pt>
                <c:pt idx="6680">
                  <c:v>-33.429842996476502</c:v>
                </c:pt>
                <c:pt idx="6681">
                  <c:v>-33.330749305233503</c:v>
                </c:pt>
                <c:pt idx="6682">
                  <c:v>-33.231655996899597</c:v>
                </c:pt>
                <c:pt idx="6683">
                  <c:v>-33.1325630715545</c:v>
                </c:pt>
                <c:pt idx="6684">
                  <c:v>-33.033470529278098</c:v>
                </c:pt>
                <c:pt idx="6685">
                  <c:v>-32.934378370150199</c:v>
                </c:pt>
                <c:pt idx="6686">
                  <c:v>-32.835286594250597</c:v>
                </c:pt>
                <c:pt idx="6687">
                  <c:v>-32.7361952016592</c:v>
                </c:pt>
                <c:pt idx="6688">
                  <c:v>-32.637104192455801</c:v>
                </c:pt>
                <c:pt idx="6689">
                  <c:v>-32.538013566720601</c:v>
                </c:pt>
                <c:pt idx="6690">
                  <c:v>-32.438923324533597</c:v>
                </c:pt>
                <c:pt idx="6691">
                  <c:v>-32.339833465974998</c:v>
                </c:pt>
                <c:pt idx="6692">
                  <c:v>-32.240743991124802</c:v>
                </c:pt>
                <c:pt idx="6693">
                  <c:v>-32.141654900063202</c:v>
                </c:pt>
                <c:pt idx="6694">
                  <c:v>-32.042566192870403</c:v>
                </c:pt>
                <c:pt idx="6695">
                  <c:v>-31.943477869626498</c:v>
                </c:pt>
                <c:pt idx="6696">
                  <c:v>-31.844389930411602</c:v>
                </c:pt>
                <c:pt idx="6697">
                  <c:v>-31.745302375305901</c:v>
                </c:pt>
                <c:pt idx="6698">
                  <c:v>-31.646215204389598</c:v>
                </c:pt>
                <c:pt idx="6699">
                  <c:v>-31.547128417742702</c:v>
                </c:pt>
                <c:pt idx="6700">
                  <c:v>-31.448042015445399</c:v>
                </c:pt>
                <c:pt idx="6701">
                  <c:v>-31.348955997577999</c:v>
                </c:pt>
                <c:pt idx="6702">
                  <c:v>-31.249870364220499</c:v>
                </c:pt>
                <c:pt idx="6703">
                  <c:v>-31.1507851154532</c:v>
                </c:pt>
                <c:pt idx="6704">
                  <c:v>-31.051700251356198</c:v>
                </c:pt>
                <c:pt idx="6705">
                  <c:v>-30.9526157720098</c:v>
                </c:pt>
                <c:pt idx="6706">
                  <c:v>-30.853531677493901</c:v>
                </c:pt>
                <c:pt idx="6707">
                  <c:v>-30.754447967888598</c:v>
                </c:pt>
                <c:pt idx="6708">
                  <c:v>-30.6553646432737</c:v>
                </c:pt>
                <c:pt idx="6709">
                  <c:v>-30.5562817037288</c:v>
                </c:pt>
                <c:pt idx="6710">
                  <c:v>-30.4571991493338</c:v>
                </c:pt>
                <c:pt idx="6711">
                  <c:v>-30.3581169801685</c:v>
                </c:pt>
                <c:pt idx="6712">
                  <c:v>-30.259035196312599</c:v>
                </c:pt>
                <c:pt idx="6713">
                  <c:v>-30.159953797845802</c:v>
                </c:pt>
                <c:pt idx="6714">
                  <c:v>-30.060872784848002</c:v>
                </c:pt>
                <c:pt idx="6715">
                  <c:v>-29.961792157399</c:v>
                </c:pt>
                <c:pt idx="6716">
                  <c:v>-29.862711915578501</c:v>
                </c:pt>
                <c:pt idx="6717">
                  <c:v>-29.7636320594662</c:v>
                </c:pt>
                <c:pt idx="6718">
                  <c:v>-29.664552589142001</c:v>
                </c:pt>
                <c:pt idx="6719">
                  <c:v>-29.565473504685599</c:v>
                </c:pt>
                <c:pt idx="6720">
                  <c:v>-29.466394806176702</c:v>
                </c:pt>
                <c:pt idx="6721">
                  <c:v>-29.367316493695199</c:v>
                </c:pt>
                <c:pt idx="6722">
                  <c:v>-29.268238567320701</c:v>
                </c:pt>
                <c:pt idx="6723">
                  <c:v>-29.169161027132802</c:v>
                </c:pt>
                <c:pt idx="6724">
                  <c:v>-29.0700838732112</c:v>
                </c:pt>
                <c:pt idx="6725">
                  <c:v>-28.971007105635501</c:v>
                </c:pt>
                <c:pt idx="6726">
                  <c:v>-28.8719307244852</c:v>
                </c:pt>
                <c:pt idx="6727">
                  <c:v>-28.772854729839899</c:v>
                </c:pt>
                <c:pt idx="6728">
                  <c:v>-28.673779121779301</c:v>
                </c:pt>
                <c:pt idx="6729">
                  <c:v>-28.5747039003829</c:v>
                </c:pt>
                <c:pt idx="6730">
                  <c:v>-28.4756290657301</c:v>
                </c:pt>
                <c:pt idx="6731">
                  <c:v>-28.376554617900702</c:v>
                </c:pt>
                <c:pt idx="6732">
                  <c:v>-28.277480556974002</c:v>
                </c:pt>
                <c:pt idx="6733">
                  <c:v>-28.178406883029599</c:v>
                </c:pt>
                <c:pt idx="6734">
                  <c:v>-28.079333596147102</c:v>
                </c:pt>
                <c:pt idx="6735">
                  <c:v>-27.9802606964058</c:v>
                </c:pt>
                <c:pt idx="6736">
                  <c:v>-27.881188183885399</c:v>
                </c:pt>
                <c:pt idx="6737">
                  <c:v>-27.782116058665299</c:v>
                </c:pt>
                <c:pt idx="6738">
                  <c:v>-27.683044320824902</c:v>
                </c:pt>
                <c:pt idx="6739">
                  <c:v>-27.583972970443899</c:v>
                </c:pt>
                <c:pt idx="6740">
                  <c:v>-27.484902007601601</c:v>
                </c:pt>
                <c:pt idx="6741">
                  <c:v>-27.385831432377699</c:v>
                </c:pt>
                <c:pt idx="6742">
                  <c:v>-27.2867612448517</c:v>
                </c:pt>
                <c:pt idx="6743">
                  <c:v>-27.187691445103098</c:v>
                </c:pt>
                <c:pt idx="6744">
                  <c:v>-27.088622033211401</c:v>
                </c:pt>
                <c:pt idx="6745">
                  <c:v>-26.989553009256301</c:v>
                </c:pt>
                <c:pt idx="6746">
                  <c:v>-26.890484373317101</c:v>
                </c:pt>
                <c:pt idx="6747">
                  <c:v>-26.7914161254735</c:v>
                </c:pt>
                <c:pt idx="6748">
                  <c:v>-26.692348265805101</c:v>
                </c:pt>
                <c:pt idx="6749">
                  <c:v>-26.593280794391301</c:v>
                </c:pt>
                <c:pt idx="6750">
                  <c:v>-26.4942137113119</c:v>
                </c:pt>
                <c:pt idx="6751">
                  <c:v>-26.395147016646298</c:v>
                </c:pt>
                <c:pt idx="6752">
                  <c:v>-26.296080710474101</c:v>
                </c:pt>
                <c:pt idx="6753">
                  <c:v>-26.1970147928748</c:v>
                </c:pt>
                <c:pt idx="6754">
                  <c:v>-26.097949263927902</c:v>
                </c:pt>
                <c:pt idx="6755">
                  <c:v>-25.998884123712902</c:v>
                </c:pt>
                <c:pt idx="6756">
                  <c:v>-25.899819372309199</c:v>
                </c:pt>
                <c:pt idx="6757">
                  <c:v>-25.800755009796401</c:v>
                </c:pt>
                <c:pt idx="6758">
                  <c:v>-25.701691036254001</c:v>
                </c:pt>
                <c:pt idx="6759">
                  <c:v>-25.6026274517613</c:v>
                </c:pt>
                <c:pt idx="6760">
                  <c:v>-25.503564256397802</c:v>
                </c:pt>
                <c:pt idx="6761">
                  <c:v>-25.404501450243099</c:v>
                </c:pt>
                <c:pt idx="6762">
                  <c:v>-25.305439033376501</c:v>
                </c:pt>
                <c:pt idx="6763">
                  <c:v>-25.2063770058774</c:v>
                </c:pt>
                <c:pt idx="6764">
                  <c:v>-25.1073153678254</c:v>
                </c:pt>
                <c:pt idx="6765">
                  <c:v>-25.008254119299998</c:v>
                </c:pt>
                <c:pt idx="6766">
                  <c:v>-24.909193260380501</c:v>
                </c:pt>
                <c:pt idx="6767">
                  <c:v>-24.810132791146401</c:v>
                </c:pt>
                <c:pt idx="6768">
                  <c:v>-24.7110727116772</c:v>
                </c:pt>
                <c:pt idx="6769">
                  <c:v>-24.612013022052299</c:v>
                </c:pt>
                <c:pt idx="6770">
                  <c:v>-24.512953722351099</c:v>
                </c:pt>
                <c:pt idx="6771">
                  <c:v>-24.413894812652899</c:v>
                </c:pt>
                <c:pt idx="6772">
                  <c:v>-24.314836293037299</c:v>
                </c:pt>
                <c:pt idx="6773">
                  <c:v>-24.2157781635836</c:v>
                </c:pt>
                <c:pt idx="6774">
                  <c:v>-24.116720424371099</c:v>
                </c:pt>
                <c:pt idx="6775">
                  <c:v>-24.017663075479099</c:v>
                </c:pt>
                <c:pt idx="6776">
                  <c:v>-23.9186061169871</c:v>
                </c:pt>
                <c:pt idx="6777">
                  <c:v>-23.8195495489744</c:v>
                </c:pt>
                <c:pt idx="6778">
                  <c:v>-23.720493371520199</c:v>
                </c:pt>
                <c:pt idx="6779">
                  <c:v>-23.621437584703902</c:v>
                </c:pt>
                <c:pt idx="6780">
                  <c:v>-23.522382188604801</c:v>
                </c:pt>
                <c:pt idx="6781">
                  <c:v>-23.423327183302199</c:v>
                </c:pt>
                <c:pt idx="6782">
                  <c:v>-23.324272568875202</c:v>
                </c:pt>
                <c:pt idx="6783">
                  <c:v>-23.225218345403299</c:v>
                </c:pt>
                <c:pt idx="6784">
                  <c:v>-23.126164512965602</c:v>
                </c:pt>
                <c:pt idx="6785">
                  <c:v>-23.0271110716414</c:v>
                </c:pt>
                <c:pt idx="6786">
                  <c:v>-22.928058021509798</c:v>
                </c:pt>
                <c:pt idx="6787">
                  <c:v>-22.829005362650101</c:v>
                </c:pt>
                <c:pt idx="6788">
                  <c:v>-22.7299530951416</c:v>
                </c:pt>
                <c:pt idx="6789">
                  <c:v>-22.630901219063301</c:v>
                </c:pt>
                <c:pt idx="6790">
                  <c:v>-22.5318497344946</c:v>
                </c:pt>
                <c:pt idx="6791">
                  <c:v>-22.432798641514701</c:v>
                </c:pt>
                <c:pt idx="6792">
                  <c:v>-22.3337479402032</c:v>
                </c:pt>
                <c:pt idx="6793">
                  <c:v>-22.234697630639701</c:v>
                </c:pt>
                <c:pt idx="6794">
                  <c:v>-22.135647712903701</c:v>
                </c:pt>
                <c:pt idx="6795">
                  <c:v>-22.036598187074901</c:v>
                </c:pt>
                <c:pt idx="6796">
                  <c:v>-21.9375490532328</c:v>
                </c:pt>
                <c:pt idx="6797">
                  <c:v>-21.838500311457199</c:v>
                </c:pt>
                <c:pt idx="6798">
                  <c:v>-21.739451961827601</c:v>
                </c:pt>
                <c:pt idx="6799">
                  <c:v>-21.640404004423502</c:v>
                </c:pt>
                <c:pt idx="6800">
                  <c:v>-21.541356439324801</c:v>
                </c:pt>
                <c:pt idx="6801">
                  <c:v>-21.442309266610899</c:v>
                </c:pt>
                <c:pt idx="6802">
                  <c:v>-21.343262486361599</c:v>
                </c:pt>
                <c:pt idx="6803">
                  <c:v>-21.2442160986567</c:v>
                </c:pt>
                <c:pt idx="6804">
                  <c:v>-21.145170103575801</c:v>
                </c:pt>
                <c:pt idx="6805">
                  <c:v>-21.046124501198801</c:v>
                </c:pt>
                <c:pt idx="6806">
                  <c:v>-20.947079291605299</c:v>
                </c:pt>
                <c:pt idx="6807">
                  <c:v>-20.848034474875</c:v>
                </c:pt>
                <c:pt idx="6808">
                  <c:v>-20.748990051087699</c:v>
                </c:pt>
                <c:pt idx="6809">
                  <c:v>-20.649946020322901</c:v>
                </c:pt>
                <c:pt idx="6810">
                  <c:v>-20.5509023826605</c:v>
                </c:pt>
                <c:pt idx="6811">
                  <c:v>-20.451859138179898</c:v>
                </c:pt>
                <c:pt idx="6812">
                  <c:v>-20.352816286960898</c:v>
                </c:pt>
                <c:pt idx="6813">
                  <c:v>-20.253773829083102</c:v>
                </c:pt>
                <c:pt idx="6814">
                  <c:v>-20.154731764626099</c:v>
                </c:pt>
                <c:pt idx="6815">
                  <c:v>-20.055690093669501</c:v>
                </c:pt>
                <c:pt idx="6816">
                  <c:v>-19.956648816292901</c:v>
                </c:pt>
                <c:pt idx="6817">
                  <c:v>-19.857607932575799</c:v>
                </c:pt>
                <c:pt idx="6818">
                  <c:v>-19.758567442597901</c:v>
                </c:pt>
                <c:pt idx="6819">
                  <c:v>-19.6595273464388</c:v>
                </c:pt>
                <c:pt idx="6820">
                  <c:v>-19.560487644177499</c:v>
                </c:pt>
                <c:pt idx="6821">
                  <c:v>-19.461448335892999</c:v>
                </c:pt>
                <c:pt idx="6822">
                  <c:v>-19.362409421663902</c:v>
                </c:pt>
                <c:pt idx="6823">
                  <c:v>-19.263370901568901</c:v>
                </c:pt>
                <c:pt idx="6824">
                  <c:v>-19.164332775687001</c:v>
                </c:pt>
                <c:pt idx="6825">
                  <c:v>-19.065295044097098</c:v>
                </c:pt>
                <c:pt idx="6826">
                  <c:v>-18.966257706878</c:v>
                </c:pt>
                <c:pt idx="6827">
                  <c:v>-18.867220764108701</c:v>
                </c:pt>
                <c:pt idx="6828">
                  <c:v>-18.768184215868001</c:v>
                </c:pt>
                <c:pt idx="6829">
                  <c:v>-18.6691480622348</c:v>
                </c:pt>
                <c:pt idx="6830">
                  <c:v>-18.570112303287999</c:v>
                </c:pt>
                <c:pt idx="6831">
                  <c:v>-18.4710769391063</c:v>
                </c:pt>
                <c:pt idx="6832">
                  <c:v>-18.372041969768802</c:v>
                </c:pt>
                <c:pt idx="6833">
                  <c:v>-18.273007395354099</c:v>
                </c:pt>
                <c:pt idx="6834">
                  <c:v>-18.1739732159411</c:v>
                </c:pt>
                <c:pt idx="6835">
                  <c:v>-18.074939431608701</c:v>
                </c:pt>
                <c:pt idx="6836">
                  <c:v>-17.9759060424356</c:v>
                </c:pt>
                <c:pt idx="6837">
                  <c:v>-17.876873048500698</c:v>
                </c:pt>
                <c:pt idx="6838">
                  <c:v>-17.777840449882699</c:v>
                </c:pt>
                <c:pt idx="6839">
                  <c:v>-17.678808246660399</c:v>
                </c:pt>
                <c:pt idx="6840">
                  <c:v>-17.579776438912599</c:v>
                </c:pt>
                <c:pt idx="6841">
                  <c:v>-17.4807450267181</c:v>
                </c:pt>
                <c:pt idx="6842">
                  <c:v>-17.381714010155498</c:v>
                </c:pt>
                <c:pt idx="6843">
                  <c:v>-17.282683389303799</c:v>
                </c:pt>
                <c:pt idx="6844">
                  <c:v>-17.183653164241498</c:v>
                </c:pt>
                <c:pt idx="6845">
                  <c:v>-17.0846233350475</c:v>
                </c:pt>
                <c:pt idx="6846">
                  <c:v>-16.985593901800399</c:v>
                </c:pt>
                <c:pt idx="6847">
                  <c:v>-16.886564864578901</c:v>
                </c:pt>
                <c:pt idx="6848">
                  <c:v>-16.7875362234618</c:v>
                </c:pt>
                <c:pt idx="6849">
                  <c:v>-16.688507978527799</c:v>
                </c:pt>
                <c:pt idx="6850">
                  <c:v>-16.589480129855598</c:v>
                </c:pt>
                <c:pt idx="6851">
                  <c:v>-16.490452677524399</c:v>
                </c:pt>
                <c:pt idx="6852">
                  <c:v>-16.391425621613699</c:v>
                </c:pt>
                <c:pt idx="6853">
                  <c:v>-16.2923989622027</c:v>
                </c:pt>
                <c:pt idx="6854">
                  <c:v>-16.193372699371</c:v>
                </c:pt>
                <c:pt idx="6855">
                  <c:v>-16.0943468331978</c:v>
                </c:pt>
                <c:pt idx="6856">
                  <c:v>-15.995321363762301</c:v>
                </c:pt>
                <c:pt idx="6857">
                  <c:v>-15.8962962911435</c:v>
                </c:pt>
                <c:pt idx="6858">
                  <c:v>-15.797271615420399</c:v>
                </c:pt>
                <c:pt idx="6859">
                  <c:v>-15.6982473366718</c:v>
                </c:pt>
                <c:pt idx="6860">
                  <c:v>-15.5992234549767</c:v>
                </c:pt>
                <c:pt idx="6861">
                  <c:v>-15.500199970414</c:v>
                </c:pt>
                <c:pt idx="6862">
                  <c:v>-15.4011768830627</c:v>
                </c:pt>
                <c:pt idx="6863">
                  <c:v>-15.302154193001501</c:v>
                </c:pt>
                <c:pt idx="6864">
                  <c:v>-15.203131900309399</c:v>
                </c:pt>
                <c:pt idx="6865">
                  <c:v>-15.1041100050653</c:v>
                </c:pt>
                <c:pt idx="6866">
                  <c:v>-15.005088507347899</c:v>
                </c:pt>
                <c:pt idx="6867">
                  <c:v>-14.9060674072362</c:v>
                </c:pt>
                <c:pt idx="6868">
                  <c:v>-14.807046704808901</c:v>
                </c:pt>
                <c:pt idx="6869">
                  <c:v>-14.708026400144901</c:v>
                </c:pt>
                <c:pt idx="6870">
                  <c:v>-14.609006493322999</c:v>
                </c:pt>
                <c:pt idx="6871">
                  <c:v>-14.5099869844219</c:v>
                </c:pt>
                <c:pt idx="6872">
                  <c:v>-14.4109678735204</c:v>
                </c:pt>
                <c:pt idx="6873">
                  <c:v>-14.311949160697299</c:v>
                </c:pt>
                <c:pt idx="6874">
                  <c:v>-14.2129308460314</c:v>
                </c:pt>
                <c:pt idx="6875">
                  <c:v>-14.1139129296013</c:v>
                </c:pt>
                <c:pt idx="6876">
                  <c:v>-14.014895411485799</c:v>
                </c:pt>
                <c:pt idx="6877">
                  <c:v>-13.915878291763599</c:v>
                </c:pt>
                <c:pt idx="6878">
                  <c:v>-13.8168615705133</c:v>
                </c:pt>
                <c:pt idx="6879">
                  <c:v>-13.7178452478138</c:v>
                </c:pt>
                <c:pt idx="6880">
                  <c:v>-13.618829323743601</c:v>
                </c:pt>
                <c:pt idx="6881">
                  <c:v>-13.519813798381399</c:v>
                </c:pt>
                <c:pt idx="6882">
                  <c:v>-13.4207986718058</c:v>
                </c:pt>
                <c:pt idx="6883">
                  <c:v>-13.3217839440953</c:v>
                </c:pt>
                <c:pt idx="6884">
                  <c:v>-13.2227696153287</c:v>
                </c:pt>
                <c:pt idx="6885">
                  <c:v>-13.1237556855843</c:v>
                </c:pt>
                <c:pt idx="6886">
                  <c:v>-13.0247421549407</c:v>
                </c:pt>
                <c:pt idx="6887">
                  <c:v>-12.925729023476499</c:v>
                </c:pt>
                <c:pt idx="6888">
                  <c:v>-12.8267162912705</c:v>
                </c:pt>
                <c:pt idx="6889">
                  <c:v>-12.727703958401699</c:v>
                </c:pt>
                <c:pt idx="6890">
                  <c:v>-12.6286920249491</c:v>
                </c:pt>
                <c:pt idx="6891">
                  <c:v>-12.529680490991399</c:v>
                </c:pt>
                <c:pt idx="6892">
                  <c:v>-12.4306693566077</c:v>
                </c:pt>
                <c:pt idx="6893">
                  <c:v>-12.331658621876899</c:v>
                </c:pt>
                <c:pt idx="6894">
                  <c:v>-12.232648286877801</c:v>
                </c:pt>
                <c:pt idx="6895">
                  <c:v>-12.133638351689299</c:v>
                </c:pt>
                <c:pt idx="6896">
                  <c:v>-12.0346288163904</c:v>
                </c:pt>
                <c:pt idx="6897">
                  <c:v>-11.935619681059899</c:v>
                </c:pt>
                <c:pt idx="6898">
                  <c:v>-11.8366109457766</c:v>
                </c:pt>
                <c:pt idx="6899">
                  <c:v>-11.737602610619399</c:v>
                </c:pt>
                <c:pt idx="6900">
                  <c:v>-11.6385946756671</c:v>
                </c:pt>
                <c:pt idx="6901">
                  <c:v>-11.5395871409986</c:v>
                </c:pt>
                <c:pt idx="6902">
                  <c:v>-11.4405800066928</c:v>
                </c:pt>
                <c:pt idx="6903">
                  <c:v>-11.341573272828301</c:v>
                </c:pt>
                <c:pt idx="6904">
                  <c:v>-11.242566939484</c:v>
                </c:pt>
                <c:pt idx="6905">
                  <c:v>-11.1435610067387</c:v>
                </c:pt>
                <c:pt idx="6906">
                  <c:v>-11.044555474671199</c:v>
                </c:pt>
                <c:pt idx="6907">
                  <c:v>-10.945550343360299</c:v>
                </c:pt>
                <c:pt idx="6908">
                  <c:v>-10.8465456128847</c:v>
                </c:pt>
                <c:pt idx="6909">
                  <c:v>-10.7475412833232</c:v>
                </c:pt>
                <c:pt idx="6910">
                  <c:v>-10.648537354754501</c:v>
                </c:pt>
                <c:pt idx="6911">
                  <c:v>-10.549533827257401</c:v>
                </c:pt>
                <c:pt idx="6912">
                  <c:v>-10.4505307009105</c:v>
                </c:pt>
                <c:pt idx="6913">
                  <c:v>-10.3515279757922</c:v>
                </c:pt>
                <c:pt idx="6914">
                  <c:v>-10.2525256519806</c:v>
                </c:pt>
                <c:pt idx="6915">
                  <c:v>-10.1535237295539</c:v>
                </c:pt>
                <c:pt idx="6916">
                  <c:v>-10.0545222085904</c:v>
                </c:pt>
                <c:pt idx="6917">
                  <c:v>-9.9555210891680801</c:v>
                </c:pt>
                <c:pt idx="6918">
                  <c:v>-9.8565203713651393</c:v>
                </c:pt>
                <c:pt idx="6919">
                  <c:v>-9.7575200552596897</c:v>
                </c:pt>
                <c:pt idx="6920">
                  <c:v>-9.6585201409297703</c:v>
                </c:pt>
                <c:pt idx="6921">
                  <c:v>-9.5595206284531997</c:v>
                </c:pt>
                <c:pt idx="6922">
                  <c:v>-9.4605215179077593</c:v>
                </c:pt>
                <c:pt idx="6923">
                  <c:v>-9.3615228093712695</c:v>
                </c:pt>
                <c:pt idx="6924">
                  <c:v>-9.2625245029215098</c:v>
                </c:pt>
                <c:pt idx="6925">
                  <c:v>-9.1635265986363006</c:v>
                </c:pt>
                <c:pt idx="6926">
                  <c:v>-9.0645290965934606</c:v>
                </c:pt>
                <c:pt idx="6927">
                  <c:v>-8.9655319968707996</c:v>
                </c:pt>
                <c:pt idx="6928">
                  <c:v>-8.8665352995461699</c:v>
                </c:pt>
                <c:pt idx="6929">
                  <c:v>-8.7675390046973902</c:v>
                </c:pt>
                <c:pt idx="6930">
                  <c:v>-8.66854311240232</c:v>
                </c:pt>
                <c:pt idx="6931">
                  <c:v>-8.5695476227387992</c:v>
                </c:pt>
                <c:pt idx="6932">
                  <c:v>-8.4705525357846998</c:v>
                </c:pt>
                <c:pt idx="6933">
                  <c:v>-8.3715578516178901</c:v>
                </c:pt>
                <c:pt idx="6934">
                  <c:v>-8.2725635703162403</c:v>
                </c:pt>
                <c:pt idx="6935">
                  <c:v>-8.1735696919576295</c:v>
                </c:pt>
                <c:pt idx="6936">
                  <c:v>-8.0745762166199597</c:v>
                </c:pt>
                <c:pt idx="6937">
                  <c:v>-7.97558314438111</c:v>
                </c:pt>
                <c:pt idx="6938">
                  <c:v>-7.8765904753189897</c:v>
                </c:pt>
                <c:pt idx="6939">
                  <c:v>-7.7775982095115204</c:v>
                </c:pt>
                <c:pt idx="6940">
                  <c:v>-7.6786063470366104</c:v>
                </c:pt>
                <c:pt idx="6941">
                  <c:v>-7.5796148879722001</c:v>
                </c:pt>
                <c:pt idx="6942">
                  <c:v>-7.4806238323962697</c:v>
                </c:pt>
                <c:pt idx="6943">
                  <c:v>-7.3816331803876096</c:v>
                </c:pt>
                <c:pt idx="6944">
                  <c:v>-7.2826429320255697</c:v>
                </c:pt>
                <c:pt idx="6945">
                  <c:v>-7.1836530873894704</c:v>
                </c:pt>
                <c:pt idx="6946">
                  <c:v>-7.0846636465586101</c:v>
                </c:pt>
                <c:pt idx="6947">
                  <c:v>-6.98567460961225</c:v>
                </c:pt>
                <c:pt idx="6948">
                  <c:v>-6.8866859766296296</c:v>
                </c:pt>
                <c:pt idx="6949">
                  <c:v>-6.78769774768997</c:v>
                </c:pt>
                <c:pt idx="6950">
                  <c:v>-6.68870992287244</c:v>
                </c:pt>
                <c:pt idx="6951">
                  <c:v>-6.58972250225621</c:v>
                </c:pt>
                <c:pt idx="6952">
                  <c:v>-6.4907354859204096</c:v>
                </c:pt>
                <c:pt idx="6953">
                  <c:v>-6.3917488739441302</c:v>
                </c:pt>
                <c:pt idx="6954">
                  <c:v>-6.2927626664064196</c:v>
                </c:pt>
                <c:pt idx="6955">
                  <c:v>-6.1937768633860601</c:v>
                </c:pt>
                <c:pt idx="6956">
                  <c:v>-6.0947914649617001</c:v>
                </c:pt>
                <c:pt idx="6957">
                  <c:v>-5.9958064712119503</c:v>
                </c:pt>
                <c:pt idx="6958">
                  <c:v>-5.8968218822153498</c:v>
                </c:pt>
                <c:pt idx="6959">
                  <c:v>-5.7978376980504098</c:v>
                </c:pt>
                <c:pt idx="6960">
                  <c:v>-5.6988539187955798</c:v>
                </c:pt>
                <c:pt idx="6961">
                  <c:v>-5.5998705445292698</c:v>
                </c:pt>
                <c:pt idx="6962">
                  <c:v>-5.5008875753298296</c:v>
                </c:pt>
                <c:pt idx="6963">
                  <c:v>-5.40190501127557</c:v>
                </c:pt>
                <c:pt idx="6964">
                  <c:v>-5.3029228524447598</c:v>
                </c:pt>
                <c:pt idx="6965">
                  <c:v>-5.2039410989155996</c:v>
                </c:pt>
                <c:pt idx="6966">
                  <c:v>-5.1049597507662501</c:v>
                </c:pt>
                <c:pt idx="6967">
                  <c:v>-5.0059788080748397</c:v>
                </c:pt>
                <c:pt idx="6968">
                  <c:v>-4.90699827091942</c:v>
                </c:pt>
                <c:pt idx="6969">
                  <c:v>-4.8080181393780199</c:v>
                </c:pt>
                <c:pt idx="6970">
                  <c:v>-4.7090384135286003</c:v>
                </c:pt>
                <c:pt idx="6971">
                  <c:v>-4.6100590934487</c:v>
                </c:pt>
                <c:pt idx="6972">
                  <c:v>-4.5110801792147504</c:v>
                </c:pt>
                <c:pt idx="6973">
                  <c:v>-4.4121016709029597</c:v>
                </c:pt>
                <c:pt idx="6974">
                  <c:v>-4.3131235685895399</c:v>
                </c:pt>
                <c:pt idx="6975">
                  <c:v>-4.2141458723507297</c:v>
                </c:pt>
                <c:pt idx="6976">
                  <c:v>-4.1151685822627702</c:v>
                </c:pt>
                <c:pt idx="6977">
                  <c:v>-4.0161916984019204</c:v>
                </c:pt>
                <c:pt idx="6978">
                  <c:v>-3.91721522084445</c:v>
                </c:pt>
                <c:pt idx="6979">
                  <c:v>-3.8182391496666601</c:v>
                </c:pt>
                <c:pt idx="6980">
                  <c:v>-3.7192634849448298</c:v>
                </c:pt>
                <c:pt idx="6981">
                  <c:v>-3.6202882267552998</c:v>
                </c:pt>
                <c:pt idx="6982">
                  <c:v>-3.5213133751743801</c:v>
                </c:pt>
                <c:pt idx="6983">
                  <c:v>-3.42233893027842</c:v>
                </c:pt>
                <c:pt idx="6984">
                  <c:v>-3.3233648921437799</c:v>
                </c:pt>
                <c:pt idx="6985">
                  <c:v>-3.2243912608468301</c:v>
                </c:pt>
                <c:pt idx="6986">
                  <c:v>-3.1254180364639699</c:v>
                </c:pt>
                <c:pt idx="6987">
                  <c:v>-3.0264452190717099</c:v>
                </c:pt>
                <c:pt idx="6988">
                  <c:v>-2.9274728087466699</c:v>
                </c:pt>
                <c:pt idx="6989">
                  <c:v>-2.8285008055654202</c:v>
                </c:pt>
                <c:pt idx="6990">
                  <c:v>-2.72952920960459</c:v>
                </c:pt>
                <c:pt idx="6991">
                  <c:v>-2.63055802094078</c:v>
                </c:pt>
                <c:pt idx="6992">
                  <c:v>-2.53158723965063</c:v>
                </c:pt>
                <c:pt idx="6993">
                  <c:v>-2.4326168658107599</c:v>
                </c:pt>
                <c:pt idx="6994">
                  <c:v>-2.3336468994978201</c:v>
                </c:pt>
                <c:pt idx="6995">
                  <c:v>-2.2346773407884601</c:v>
                </c:pt>
                <c:pt idx="6996">
                  <c:v>-2.1357081897594701</c:v>
                </c:pt>
                <c:pt idx="6997">
                  <c:v>-2.0367394464883999</c:v>
                </c:pt>
                <c:pt idx="6998">
                  <c:v>-1.9377711110531699</c:v>
                </c:pt>
                <c:pt idx="6999">
                  <c:v>-1.8388031835317</c:v>
                </c:pt>
                <c:pt idx="7000">
                  <c:v>-1.7398356640019901</c:v>
                </c:pt>
                <c:pt idx="7001">
                  <c:v>-1.6408685525420199</c:v>
                </c:pt>
                <c:pt idx="7002">
                  <c:v>-1.54190184922982</c:v>
                </c:pt>
                <c:pt idx="7003">
                  <c:v>-1.4429355541434401</c:v>
                </c:pt>
                <c:pt idx="7004">
                  <c:v>-1.34396966736097</c:v>
                </c:pt>
                <c:pt idx="7005">
                  <c:v>-1.2450041889605199</c:v>
                </c:pt>
                <c:pt idx="7006">
                  <c:v>-1.1460391190202299</c:v>
                </c:pt>
                <c:pt idx="7007">
                  <c:v>-1.04707445761827</c:v>
                </c:pt>
                <c:pt idx="7008">
                  <c:v>-0.94811020483283504</c:v>
                </c:pt>
                <c:pt idx="7009">
                  <c:v>-0.849146360742144</c:v>
                </c:pt>
                <c:pt idx="7010">
                  <c:v>-0.75018292542445297</c:v>
                </c:pt>
                <c:pt idx="7011">
                  <c:v>-0.651219898958046</c:v>
                </c:pt>
                <c:pt idx="7012">
                  <c:v>-0.55225728142123098</c:v>
                </c:pt>
                <c:pt idx="7013">
                  <c:v>-0.453295072892347</c:v>
                </c:pt>
                <c:pt idx="7014">
                  <c:v>-0.35433327344976201</c:v>
                </c:pt>
                <c:pt idx="7015">
                  <c:v>-0.25537188317186998</c:v>
                </c:pt>
                <c:pt idx="7016">
                  <c:v>-0.15641090213709499</c:v>
                </c:pt>
                <c:pt idx="7017">
                  <c:v>-5.7450330423891201E-2</c:v>
                </c:pt>
                <c:pt idx="7018">
                  <c:v>4.1509831889279002E-2</c:v>
                </c:pt>
                <c:pt idx="7019">
                  <c:v>0.14046958472493401</c:v>
                </c:pt>
                <c:pt idx="7020">
                  <c:v>0.23942892800672599</c:v>
                </c:pt>
                <c:pt idx="7021">
                  <c:v>0.33838786165838503</c:v>
                </c:pt>
                <c:pt idx="7022">
                  <c:v>0.43734638560364197</c:v>
                </c:pt>
                <c:pt idx="7023">
                  <c:v>0.53630449976622496</c:v>
                </c:pt>
                <c:pt idx="7024">
                  <c:v>0.63526220406985801</c:v>
                </c:pt>
                <c:pt idx="7025">
                  <c:v>0.73421949843825796</c:v>
                </c:pt>
                <c:pt idx="7026">
                  <c:v>0.83317638279513895</c:v>
                </c:pt>
                <c:pt idx="7027">
                  <c:v>0.93213285706421101</c:v>
                </c:pt>
                <c:pt idx="7028">
                  <c:v>1.0310889211691801</c:v>
                </c:pt>
                <c:pt idx="7029">
                  <c:v>1.13004457503374</c:v>
                </c:pt>
                <c:pt idx="7030">
                  <c:v>1.2289998185816</c:v>
                </c:pt>
                <c:pt idx="7031">
                  <c:v>1.32795465173644</c:v>
                </c:pt>
                <c:pt idx="7032">
                  <c:v>1.4269090744219499</c:v>
                </c:pt>
                <c:pt idx="7033">
                  <c:v>1.5258630865618199</c:v>
                </c:pt>
                <c:pt idx="7034">
                  <c:v>1.6248166880797199</c:v>
                </c:pt>
                <c:pt idx="7035">
                  <c:v>1.7237698788993201</c:v>
                </c:pt>
                <c:pt idx="7036">
                  <c:v>1.82272265894431</c:v>
                </c:pt>
                <c:pt idx="7037">
                  <c:v>1.9216750281383299</c:v>
                </c:pt>
                <c:pt idx="7038">
                  <c:v>2.0206269864050599</c:v>
                </c:pt>
                <c:pt idx="7039">
                  <c:v>2.1195785336681401</c:v>
                </c:pt>
                <c:pt idx="7040">
                  <c:v>2.21852966985124</c:v>
                </c:pt>
                <c:pt idx="7041">
                  <c:v>2.3174803948779901</c:v>
                </c:pt>
                <c:pt idx="7042">
                  <c:v>2.4164307086720398</c:v>
                </c:pt>
                <c:pt idx="7043">
                  <c:v>2.5153806111563202</c:v>
                </c:pt>
                <c:pt idx="7044">
                  <c:v>2.6143301022529801</c:v>
                </c:pt>
                <c:pt idx="7045">
                  <c:v>2.7132791818841802</c:v>
                </c:pt>
                <c:pt idx="7046">
                  <c:v>2.8122278499720399</c:v>
                </c:pt>
                <c:pt idx="7047">
                  <c:v>2.9111761064387802</c:v>
                </c:pt>
                <c:pt idx="7048">
                  <c:v>3.0101239512065701</c:v>
                </c:pt>
                <c:pt idx="7049">
                  <c:v>3.1090713841976099</c:v>
                </c:pt>
                <c:pt idx="7050">
                  <c:v>3.2080184053340899</c:v>
                </c:pt>
                <c:pt idx="7051">
                  <c:v>3.3069650145381901</c:v>
                </c:pt>
                <c:pt idx="7052">
                  <c:v>3.4059112117320902</c:v>
                </c:pt>
                <c:pt idx="7053">
                  <c:v>3.5048569968379701</c:v>
                </c:pt>
                <c:pt idx="7054">
                  <c:v>3.6038023697780202</c:v>
                </c:pt>
                <c:pt idx="7055">
                  <c:v>3.7027473304744198</c:v>
                </c:pt>
                <c:pt idx="7056">
                  <c:v>3.8016918788493399</c:v>
                </c:pt>
                <c:pt idx="7057">
                  <c:v>3.9006360148249501</c:v>
                </c:pt>
                <c:pt idx="7058">
                  <c:v>3.9995797383234399</c:v>
                </c:pt>
                <c:pt idx="7059">
                  <c:v>4.0985230492669604</c:v>
                </c:pt>
                <c:pt idx="7060">
                  <c:v>4.1974659475777001</c:v>
                </c:pt>
                <c:pt idx="7061">
                  <c:v>4.2964084331778096</c:v>
                </c:pt>
                <c:pt idx="7062">
                  <c:v>4.3953505059894704</c:v>
                </c:pt>
                <c:pt idx="7063">
                  <c:v>4.4942921659348496</c:v>
                </c:pt>
                <c:pt idx="7064">
                  <c:v>4.5932334129360903</c:v>
                </c:pt>
                <c:pt idx="7065">
                  <c:v>4.6921742469153704</c:v>
                </c:pt>
                <c:pt idx="7066">
                  <c:v>4.7911146677948402</c:v>
                </c:pt>
                <c:pt idx="7067">
                  <c:v>4.8900546754966596</c:v>
                </c:pt>
                <c:pt idx="7068">
                  <c:v>4.9889942699430003</c:v>
                </c:pt>
                <c:pt idx="7069">
                  <c:v>5.0879334510559602</c:v>
                </c:pt>
                <c:pt idx="7070">
                  <c:v>5.1868722187575802</c:v>
                </c:pt>
                <c:pt idx="7071">
                  <c:v>5.2858105729698703</c:v>
                </c:pt>
                <c:pt idx="7072">
                  <c:v>5.3847485136157696</c:v>
                </c:pt>
                <c:pt idx="7073">
                  <c:v>5.4836860406194097</c:v>
                </c:pt>
                <c:pt idx="7074">
                  <c:v>5.5826231539050601</c:v>
                </c:pt>
                <c:pt idx="7075">
                  <c:v>5.6815598533970304</c:v>
                </c:pt>
                <c:pt idx="7076">
                  <c:v>5.7804961390196201</c:v>
                </c:pt>
                <c:pt idx="7077">
                  <c:v>5.8794320106971902</c:v>
                </c:pt>
                <c:pt idx="7078">
                  <c:v>5.9783674683540902</c:v>
                </c:pt>
                <c:pt idx="7079">
                  <c:v>6.0773025119147199</c:v>
                </c:pt>
                <c:pt idx="7080">
                  <c:v>6.1762371413034902</c:v>
                </c:pt>
                <c:pt idx="7081">
                  <c:v>6.2751713564448304</c:v>
                </c:pt>
                <c:pt idx="7082">
                  <c:v>6.3741051572631999</c:v>
                </c:pt>
                <c:pt idx="7083">
                  <c:v>6.4730385436830904</c:v>
                </c:pt>
                <c:pt idx="7084">
                  <c:v>6.5719715156290004</c:v>
                </c:pt>
                <c:pt idx="7085">
                  <c:v>6.6709040730254703</c:v>
                </c:pt>
                <c:pt idx="7086">
                  <c:v>6.7698362157970404</c:v>
                </c:pt>
                <c:pt idx="7087">
                  <c:v>6.8687679438682903</c:v>
                </c:pt>
                <c:pt idx="7088">
                  <c:v>6.9676992571638197</c:v>
                </c:pt>
                <c:pt idx="7089">
                  <c:v>7.0666301556082596</c:v>
                </c:pt>
                <c:pt idx="7090">
                  <c:v>7.1655606391262596</c:v>
                </c:pt>
                <c:pt idx="7091">
                  <c:v>7.2644907076424801</c:v>
                </c:pt>
                <c:pt idx="7092">
                  <c:v>7.3634203610816202</c:v>
                </c:pt>
                <c:pt idx="7093">
                  <c:v>7.4623495993683999</c:v>
                </c:pt>
                <c:pt idx="7094">
                  <c:v>7.5612784224275602</c:v>
                </c:pt>
                <c:pt idx="7095">
                  <c:v>7.6602068301838697</c:v>
                </c:pt>
                <c:pt idx="7096">
                  <c:v>7.7591348225621202</c:v>
                </c:pt>
                <c:pt idx="7097">
                  <c:v>7.8580623994871299</c:v>
                </c:pt>
                <c:pt idx="7098">
                  <c:v>7.95698956088372</c:v>
                </c:pt>
                <c:pt idx="7099">
                  <c:v>8.0559163066767692</c:v>
                </c:pt>
                <c:pt idx="7100">
                  <c:v>8.15484263679115</c:v>
                </c:pt>
                <c:pt idx="7101">
                  <c:v>8.2537685511515306</c:v>
                </c:pt>
                <c:pt idx="7102">
                  <c:v>8.3526940496825102</c:v>
                </c:pt>
                <c:pt idx="7103">
                  <c:v>8.4516191323087497</c:v>
                </c:pt>
                <c:pt idx="7104">
                  <c:v>8.5505437989549904</c:v>
                </c:pt>
                <c:pt idx="7105">
                  <c:v>8.6494680495460905</c:v>
                </c:pt>
                <c:pt idx="7106">
                  <c:v>8.7483918840069901</c:v>
                </c:pt>
                <c:pt idx="7107">
                  <c:v>8.8473153022626807</c:v>
                </c:pt>
                <c:pt idx="7108">
                  <c:v>8.9462383042382907</c:v>
                </c:pt>
                <c:pt idx="7109">
                  <c:v>9.0451608898590106</c:v>
                </c:pt>
                <c:pt idx="7110">
                  <c:v>9.14408305904999</c:v>
                </c:pt>
                <c:pt idx="7111">
                  <c:v>9.2430048117358794</c:v>
                </c:pt>
                <c:pt idx="7112">
                  <c:v>9.3419261478411606</c:v>
                </c:pt>
                <c:pt idx="7113">
                  <c:v>9.4408470672903793</c:v>
                </c:pt>
                <c:pt idx="7114">
                  <c:v>9.5397675700081006</c:v>
                </c:pt>
                <c:pt idx="7115">
                  <c:v>9.6386876559189503</c:v>
                </c:pt>
                <c:pt idx="7116">
                  <c:v>9.7376073249475592</c:v>
                </c:pt>
                <c:pt idx="7117">
                  <c:v>9.8365265770186401</c:v>
                </c:pt>
                <c:pt idx="7118">
                  <c:v>9.9354454120569304</c:v>
                </c:pt>
                <c:pt idx="7119">
                  <c:v>10.0343638299872</c:v>
                </c:pt>
                <c:pt idx="7120">
                  <c:v>10.1332818307342</c:v>
                </c:pt>
                <c:pt idx="7121">
                  <c:v>10.232199414223</c:v>
                </c:pt>
                <c:pt idx="7122">
                  <c:v>10.3311165803783</c:v>
                </c:pt>
                <c:pt idx="7123">
                  <c:v>10.4300333291252</c:v>
                </c:pt>
                <c:pt idx="7124">
                  <c:v>10.5289496603885</c:v>
                </c:pt>
                <c:pt idx="7125">
                  <c:v>10.6278655740934</c:v>
                </c:pt>
                <c:pt idx="7126">
                  <c:v>10.726781070164799</c:v>
                </c:pt>
                <c:pt idx="7127">
                  <c:v>10.825696148527999</c:v>
                </c:pt>
                <c:pt idx="7128">
                  <c:v>10.924610809108099</c:v>
                </c:pt>
                <c:pt idx="7129">
                  <c:v>11.0235250518302</c:v>
                </c:pt>
                <c:pt idx="7130">
                  <c:v>11.1224388766197</c:v>
                </c:pt>
                <c:pt idx="7131">
                  <c:v>11.221352283402499</c:v>
                </c:pt>
                <c:pt idx="7132">
                  <c:v>11.3202652721051</c:v>
                </c:pt>
                <c:pt idx="7133">
                  <c:v>11.4191778426538</c:v>
                </c:pt>
                <c:pt idx="7134">
                  <c:v>11.518089994975099</c:v>
                </c:pt>
                <c:pt idx="7135">
                  <c:v>11.617001728995501</c:v>
                </c:pt>
                <c:pt idx="7136">
                  <c:v>11.7159130446414</c:v>
                </c:pt>
                <c:pt idx="7137">
                  <c:v>11.814823941839601</c:v>
                </c:pt>
                <c:pt idx="7138">
                  <c:v>11.913734420516599</c:v>
                </c:pt>
                <c:pt idx="7139">
                  <c:v>12.012644480599</c:v>
                </c:pt>
                <c:pt idx="7140">
                  <c:v>12.111554122013599</c:v>
                </c:pt>
                <c:pt idx="7141">
                  <c:v>12.210463344687</c:v>
                </c:pt>
                <c:pt idx="7142">
                  <c:v>12.309372148546</c:v>
                </c:pt>
                <c:pt idx="7143">
                  <c:v>12.4082805335174</c:v>
                </c:pt>
                <c:pt idx="7144">
                  <c:v>12.5071884995281</c:v>
                </c:pt>
                <c:pt idx="7145">
                  <c:v>12.606096046505</c:v>
                </c:pt>
                <c:pt idx="7146">
                  <c:v>12.7050031743749</c:v>
                </c:pt>
                <c:pt idx="7147">
                  <c:v>12.8039098830649</c:v>
                </c:pt>
                <c:pt idx="7148">
                  <c:v>12.9028161725012</c:v>
                </c:pt>
                <c:pt idx="7149">
                  <c:v>13.0017220426104</c:v>
                </c:pt>
                <c:pt idx="7150">
                  <c:v>13.1006274933188</c:v>
                </c:pt>
                <c:pt idx="7151">
                  <c:v>13.1995325245527</c:v>
                </c:pt>
                <c:pt idx="7152">
                  <c:v>13.298437136238601</c:v>
                </c:pt>
                <c:pt idx="7153">
                  <c:v>13.397341328303201</c:v>
                </c:pt>
                <c:pt idx="7154">
                  <c:v>13.496245100672899</c:v>
                </c:pt>
                <c:pt idx="7155">
                  <c:v>13.5951484532743</c:v>
                </c:pt>
                <c:pt idx="7156">
                  <c:v>13.6940513860342</c:v>
                </c:pt>
                <c:pt idx="7157">
                  <c:v>13.792953898879301</c:v>
                </c:pt>
                <c:pt idx="7158">
                  <c:v>13.891855991736399</c:v>
                </c:pt>
                <c:pt idx="7159">
                  <c:v>13.9907576645322</c:v>
                </c:pt>
                <c:pt idx="7160">
                  <c:v>14.089658917193599</c:v>
                </c:pt>
                <c:pt idx="7161">
                  <c:v>14.188559749647</c:v>
                </c:pt>
                <c:pt idx="7162">
                  <c:v>14.2874601618191</c:v>
                </c:pt>
                <c:pt idx="7163">
                  <c:v>14.3863601536363</c:v>
                </c:pt>
                <c:pt idx="7164">
                  <c:v>14.485259725024701</c:v>
                </c:pt>
                <c:pt idx="7165">
                  <c:v>14.584158875910701</c:v>
                </c:pt>
                <c:pt idx="7166">
                  <c:v>14.6830576062203</c:v>
                </c:pt>
                <c:pt idx="7167">
                  <c:v>14.781955915879401</c:v>
                </c:pt>
                <c:pt idx="7168">
                  <c:v>14.880853804814</c:v>
                </c:pt>
                <c:pt idx="7169">
                  <c:v>14.979751272949899</c:v>
                </c:pt>
                <c:pt idx="7170">
                  <c:v>15.078648320212601</c:v>
                </c:pt>
                <c:pt idx="7171">
                  <c:v>15.1775449465277</c:v>
                </c:pt>
                <c:pt idx="7172">
                  <c:v>15.2764411518207</c:v>
                </c:pt>
                <c:pt idx="7173">
                  <c:v>15.375336936017</c:v>
                </c:pt>
                <c:pt idx="7174">
                  <c:v>15.474232299041701</c:v>
                </c:pt>
                <c:pt idx="7175">
                  <c:v>15.57312724082</c:v>
                </c:pt>
                <c:pt idx="7176">
                  <c:v>15.6720217612769</c:v>
                </c:pt>
                <c:pt idx="7177">
                  <c:v>15.770915860337301</c:v>
                </c:pt>
                <c:pt idx="7178">
                  <c:v>15.869809537926001</c:v>
                </c:pt>
                <c:pt idx="7179">
                  <c:v>15.9687027939678</c:v>
                </c:pt>
                <c:pt idx="7180">
                  <c:v>16.067595628387199</c:v>
                </c:pt>
                <c:pt idx="7181">
                  <c:v>16.1664880411086</c:v>
                </c:pt>
                <c:pt idx="7182">
                  <c:v>16.265380032056601</c:v>
                </c:pt>
                <c:pt idx="7183">
                  <c:v>16.364271601155298</c:v>
                </c:pt>
                <c:pt idx="7184">
                  <c:v>16.463162748329299</c:v>
                </c:pt>
                <c:pt idx="7185">
                  <c:v>16.562053473504399</c:v>
                </c:pt>
                <c:pt idx="7186">
                  <c:v>16.6609437766068</c:v>
                </c:pt>
                <c:pt idx="7187">
                  <c:v>16.7598336575624</c:v>
                </c:pt>
                <c:pt idx="7188">
                  <c:v>16.858723116296499</c:v>
                </c:pt>
                <c:pt idx="7189">
                  <c:v>16.957612152733901</c:v>
                </c:pt>
                <c:pt idx="7190">
                  <c:v>17.056500766799498</c:v>
                </c:pt>
                <c:pt idx="7191">
                  <c:v>17.1553889584182</c:v>
                </c:pt>
                <c:pt idx="7192">
                  <c:v>17.254276727515101</c:v>
                </c:pt>
                <c:pt idx="7193">
                  <c:v>17.353164074015499</c:v>
                </c:pt>
                <c:pt idx="7194">
                  <c:v>17.452050997844498</c:v>
                </c:pt>
                <c:pt idx="7195">
                  <c:v>17.5509374989275</c:v>
                </c:pt>
                <c:pt idx="7196">
                  <c:v>17.649823577190102</c:v>
                </c:pt>
                <c:pt idx="7197">
                  <c:v>17.748709232557601</c:v>
                </c:pt>
                <c:pt idx="7198">
                  <c:v>17.847594464955701</c:v>
                </c:pt>
                <c:pt idx="7199">
                  <c:v>17.9464792743102</c:v>
                </c:pt>
                <c:pt idx="7200">
                  <c:v>18.045363660546901</c:v>
                </c:pt>
                <c:pt idx="7201">
                  <c:v>18.144247623592001</c:v>
                </c:pt>
                <c:pt idx="7202">
                  <c:v>18.243131163371899</c:v>
                </c:pt>
                <c:pt idx="7203">
                  <c:v>18.3420142798131</c:v>
                </c:pt>
                <c:pt idx="7204">
                  <c:v>18.4408969728422</c:v>
                </c:pt>
                <c:pt idx="7205">
                  <c:v>18.539779242385901</c:v>
                </c:pt>
                <c:pt idx="7206">
                  <c:v>18.638661088371101</c:v>
                </c:pt>
                <c:pt idx="7207">
                  <c:v>18.737542510725</c:v>
                </c:pt>
                <c:pt idx="7208">
                  <c:v>18.836423509374701</c:v>
                </c:pt>
                <c:pt idx="7209">
                  <c:v>18.935304084247498</c:v>
                </c:pt>
                <c:pt idx="7210">
                  <c:v>19.034184235270899</c:v>
                </c:pt>
                <c:pt idx="7211">
                  <c:v>19.133063962372599</c:v>
                </c:pt>
                <c:pt idx="7212">
                  <c:v>19.2319432654804</c:v>
                </c:pt>
                <c:pt idx="7213">
                  <c:v>19.330822144522099</c:v>
                </c:pt>
                <c:pt idx="7214">
                  <c:v>19.4297005994258</c:v>
                </c:pt>
                <c:pt idx="7215">
                  <c:v>19.5285786301197</c:v>
                </c:pt>
                <c:pt idx="7216">
                  <c:v>19.627456236532701</c:v>
                </c:pt>
                <c:pt idx="7217">
                  <c:v>19.726333418594201</c:v>
                </c:pt>
                <c:pt idx="7218">
                  <c:v>19.8252101762336</c:v>
                </c:pt>
                <c:pt idx="7219">
                  <c:v>19.924086509380501</c:v>
                </c:pt>
                <c:pt idx="7220">
                  <c:v>20.022962417963299</c:v>
                </c:pt>
                <c:pt idx="7221">
                  <c:v>20.121837901909402</c:v>
                </c:pt>
                <c:pt idx="7222">
                  <c:v>20.2207129611464</c:v>
                </c:pt>
                <c:pt idx="7223">
                  <c:v>20.319587595601998</c:v>
                </c:pt>
                <c:pt idx="7224">
                  <c:v>20.418461805203801</c:v>
                </c:pt>
                <c:pt idx="7225">
                  <c:v>20.517335589879501</c:v>
                </c:pt>
                <c:pt idx="7226">
                  <c:v>20.6162089495568</c:v>
                </c:pt>
                <c:pt idx="7227">
                  <c:v>20.715081884163599</c:v>
                </c:pt>
                <c:pt idx="7228">
                  <c:v>20.8139543936277</c:v>
                </c:pt>
                <c:pt idx="7229">
                  <c:v>20.912826477877001</c:v>
                </c:pt>
                <c:pt idx="7230">
                  <c:v>21.0116981368393</c:v>
                </c:pt>
                <c:pt idx="7231">
                  <c:v>21.1105693704428</c:v>
                </c:pt>
                <c:pt idx="7232">
                  <c:v>21.209440178615299</c:v>
                </c:pt>
                <c:pt idx="7233">
                  <c:v>21.308310561285101</c:v>
                </c:pt>
                <c:pt idx="7234">
                  <c:v>21.407180518380201</c:v>
                </c:pt>
                <c:pt idx="7235">
                  <c:v>21.506050049828701</c:v>
                </c:pt>
                <c:pt idx="7236">
                  <c:v>21.604919155558999</c:v>
                </c:pt>
                <c:pt idx="7237">
                  <c:v>21.703787835499199</c:v>
                </c:pt>
                <c:pt idx="7238">
                  <c:v>21.802656089577599</c:v>
                </c:pt>
                <c:pt idx="7239">
                  <c:v>21.901523917722699</c:v>
                </c:pt>
                <c:pt idx="7240">
                  <c:v>22.0003913198628</c:v>
                </c:pt>
                <c:pt idx="7241">
                  <c:v>22.099258295926401</c:v>
                </c:pt>
                <c:pt idx="7242">
                  <c:v>22.1981248458419</c:v>
                </c:pt>
                <c:pt idx="7243">
                  <c:v>22.296990969538001</c:v>
                </c:pt>
                <c:pt idx="7244">
                  <c:v>22.3958566669431</c:v>
                </c:pt>
                <c:pt idx="7245">
                  <c:v>22.494721937986</c:v>
                </c:pt>
                <c:pt idx="7246">
                  <c:v>22.593586782593199</c:v>
                </c:pt>
                <c:pt idx="7247">
                  <c:v>22.6924512006896</c:v>
                </c:pt>
                <c:pt idx="7248">
                  <c:v>22.7913151921998</c:v>
                </c:pt>
                <c:pt idx="7249">
                  <c:v>22.890178757048702</c:v>
                </c:pt>
                <c:pt idx="7250">
                  <c:v>22.989041895161101</c:v>
                </c:pt>
                <c:pt idx="7251">
                  <c:v>23.087904606461699</c:v>
                </c:pt>
                <c:pt idx="7252">
                  <c:v>23.1867668908756</c:v>
                </c:pt>
                <c:pt idx="7253">
                  <c:v>23.2856287483275</c:v>
                </c:pt>
                <c:pt idx="7254">
                  <c:v>23.384490178745999</c:v>
                </c:pt>
                <c:pt idx="7255">
                  <c:v>23.4833511820624</c:v>
                </c:pt>
                <c:pt idx="7256">
                  <c:v>23.582211758208398</c:v>
                </c:pt>
                <c:pt idx="7257">
                  <c:v>23.681071907115701</c:v>
                </c:pt>
                <c:pt idx="7258">
                  <c:v>23.7799316287159</c:v>
                </c:pt>
                <c:pt idx="7259">
                  <c:v>23.878790922941</c:v>
                </c:pt>
                <c:pt idx="7260">
                  <c:v>23.977649789722701</c:v>
                </c:pt>
                <c:pt idx="7261">
                  <c:v>24.076508228992999</c:v>
                </c:pt>
                <c:pt idx="7262">
                  <c:v>24.1753662406838</c:v>
                </c:pt>
                <c:pt idx="7263">
                  <c:v>24.274223824727098</c:v>
                </c:pt>
                <c:pt idx="7264">
                  <c:v>24.373080981055001</c:v>
                </c:pt>
                <c:pt idx="7265">
                  <c:v>24.4719377095997</c:v>
                </c:pt>
                <c:pt idx="7266">
                  <c:v>24.570794010293401</c:v>
                </c:pt>
                <c:pt idx="7267">
                  <c:v>24.669649883068299</c:v>
                </c:pt>
                <c:pt idx="7268">
                  <c:v>24.768505327856801</c:v>
                </c:pt>
                <c:pt idx="7269">
                  <c:v>24.867360344591201</c:v>
                </c:pt>
                <c:pt idx="7270">
                  <c:v>24.966214933204</c:v>
                </c:pt>
                <c:pt idx="7271">
                  <c:v>25.065069093627599</c:v>
                </c:pt>
                <c:pt idx="7272">
                  <c:v>25.1639228257947</c:v>
                </c:pt>
                <c:pt idx="7273">
                  <c:v>25.262776129637899</c:v>
                </c:pt>
                <c:pt idx="7274">
                  <c:v>25.361629005089799</c:v>
                </c:pt>
                <c:pt idx="7275">
                  <c:v>25.460481452083201</c:v>
                </c:pt>
                <c:pt idx="7276">
                  <c:v>25.5593334705509</c:v>
                </c:pt>
                <c:pt idx="7277">
                  <c:v>25.658185060425499</c:v>
                </c:pt>
                <c:pt idx="7278">
                  <c:v>25.757036221639101</c:v>
                </c:pt>
                <c:pt idx="7279">
                  <c:v>25.855886954123999</c:v>
                </c:pt>
                <c:pt idx="7280">
                  <c:v>25.9547372578124</c:v>
                </c:pt>
                <c:pt idx="7281">
                  <c:v>26.053587132636601</c:v>
                </c:pt>
                <c:pt idx="7282">
                  <c:v>26.152436578528899</c:v>
                </c:pt>
                <c:pt idx="7283">
                  <c:v>26.251285595421798</c:v>
                </c:pt>
                <c:pt idx="7284">
                  <c:v>26.3501341832471</c:v>
                </c:pt>
                <c:pt idx="7285">
                  <c:v>26.448982341935899</c:v>
                </c:pt>
                <c:pt idx="7286">
                  <c:v>26.547830071419501</c:v>
                </c:pt>
                <c:pt idx="7287">
                  <c:v>26.646677371629099</c:v>
                </c:pt>
                <c:pt idx="7288">
                  <c:v>26.745524242495598</c:v>
                </c:pt>
                <c:pt idx="7289">
                  <c:v>26.844370683950199</c:v>
                </c:pt>
                <c:pt idx="7290">
                  <c:v>26.943216695924299</c:v>
                </c:pt>
                <c:pt idx="7291">
                  <c:v>27.042062278348901</c:v>
                </c:pt>
                <c:pt idx="7292">
                  <c:v>27.140907431155401</c:v>
                </c:pt>
                <c:pt idx="7293">
                  <c:v>27.239752154275099</c:v>
                </c:pt>
                <c:pt idx="7294">
                  <c:v>27.3385964476395</c:v>
                </c:pt>
                <c:pt idx="7295">
                  <c:v>27.437440311179799</c:v>
                </c:pt>
                <c:pt idx="7296">
                  <c:v>27.5362837448276</c:v>
                </c:pt>
                <c:pt idx="7297">
                  <c:v>27.635126748514502</c:v>
                </c:pt>
                <c:pt idx="7298">
                  <c:v>27.733969322171799</c:v>
                </c:pt>
                <c:pt idx="7299">
                  <c:v>27.8328114657314</c:v>
                </c:pt>
                <c:pt idx="7300">
                  <c:v>27.931653179124702</c:v>
                </c:pt>
                <c:pt idx="7301">
                  <c:v>28.0304944622835</c:v>
                </c:pt>
                <c:pt idx="7302">
                  <c:v>28.1293353151395</c:v>
                </c:pt>
                <c:pt idx="7303">
                  <c:v>28.2281757376245</c:v>
                </c:pt>
                <c:pt idx="7304">
                  <c:v>28.3270157296704</c:v>
                </c:pt>
                <c:pt idx="7305">
                  <c:v>28.425855291208901</c:v>
                </c:pt>
                <c:pt idx="7306">
                  <c:v>28.524694422172001</c:v>
                </c:pt>
                <c:pt idx="7307">
                  <c:v>28.623533122491601</c:v>
                </c:pt>
                <c:pt idx="7308">
                  <c:v>28.722371392099799</c:v>
                </c:pt>
                <c:pt idx="7309">
                  <c:v>28.821209230928599</c:v>
                </c:pt>
                <c:pt idx="7310">
                  <c:v>28.920046638910101</c:v>
                </c:pt>
                <c:pt idx="7311">
                  <c:v>29.018883615976499</c:v>
                </c:pt>
                <c:pt idx="7312">
                  <c:v>29.117720162059801</c:v>
                </c:pt>
                <c:pt idx="7313">
                  <c:v>29.216556277092401</c:v>
                </c:pt>
                <c:pt idx="7314">
                  <c:v>29.315391961006501</c:v>
                </c:pt>
                <c:pt idx="7315">
                  <c:v>29.414227213734598</c:v>
                </c:pt>
                <c:pt idx="7316">
                  <c:v>29.513062035209199</c:v>
                </c:pt>
                <c:pt idx="7317">
                  <c:v>29.611896425363401</c:v>
                </c:pt>
                <c:pt idx="7318">
                  <c:v>29.710730384130098</c:v>
                </c:pt>
                <c:pt idx="7319">
                  <c:v>29.8095639114424</c:v>
                </c:pt>
                <c:pt idx="7320">
                  <c:v>29.908397007232502</c:v>
                </c:pt>
                <c:pt idx="7321">
                  <c:v>30.007229671431698</c:v>
                </c:pt>
                <c:pt idx="7322">
                  <c:v>30.1060619039709</c:v>
                </c:pt>
                <c:pt idx="7323">
                  <c:v>30.204893704781099</c:v>
                </c:pt>
                <c:pt idx="7324">
                  <c:v>30.303725073793299</c:v>
                </c:pt>
                <c:pt idx="7325">
                  <c:v>30.4025560109385</c:v>
                </c:pt>
                <c:pt idx="7326">
                  <c:v>30.501386516147601</c:v>
                </c:pt>
                <c:pt idx="7327">
                  <c:v>30.6002165893517</c:v>
                </c:pt>
                <c:pt idx="7328">
                  <c:v>30.699046230481699</c:v>
                </c:pt>
                <c:pt idx="7329">
                  <c:v>30.797875439467902</c:v>
                </c:pt>
                <c:pt idx="7330">
                  <c:v>30.8967042162406</c:v>
                </c:pt>
                <c:pt idx="7331">
                  <c:v>30.995532560730101</c:v>
                </c:pt>
                <c:pt idx="7332">
                  <c:v>31.094360472866899</c:v>
                </c:pt>
                <c:pt idx="7333">
                  <c:v>31.1931879525815</c:v>
                </c:pt>
                <c:pt idx="7334">
                  <c:v>31.292014999804401</c:v>
                </c:pt>
                <c:pt idx="7335">
                  <c:v>31.390841614466499</c:v>
                </c:pt>
                <c:pt idx="7336">
                  <c:v>31.489667796498399</c:v>
                </c:pt>
                <c:pt idx="7337">
                  <c:v>31.5884935458309</c:v>
                </c:pt>
                <c:pt idx="7338">
                  <c:v>31.687318862395198</c:v>
                </c:pt>
                <c:pt idx="7339">
                  <c:v>31.7861437461221</c:v>
                </c:pt>
                <c:pt idx="7340">
                  <c:v>31.8849681969428</c:v>
                </c:pt>
                <c:pt idx="7341">
                  <c:v>31.983792214788501</c:v>
                </c:pt>
                <c:pt idx="7342">
                  <c:v>32.082615799590499</c:v>
                </c:pt>
                <c:pt idx="7343">
                  <c:v>32.181438951280199</c:v>
                </c:pt>
                <c:pt idx="7344">
                  <c:v>32.280261669789098</c:v>
                </c:pt>
                <c:pt idx="7345">
                  <c:v>32.3790839550486</c:v>
                </c:pt>
                <c:pt idx="7346">
                  <c:v>32.477905806990599</c:v>
                </c:pt>
                <c:pt idx="7347">
                  <c:v>32.576727225546598</c:v>
                </c:pt>
                <c:pt idx="7348">
                  <c:v>32.675548210651101</c:v>
                </c:pt>
                <c:pt idx="7349">
                  <c:v>32.774368762242098</c:v>
                </c:pt>
                <c:pt idx="7350">
                  <c:v>32.8731888802578</c:v>
                </c:pt>
                <c:pt idx="7351">
                  <c:v>32.972008564636504</c:v>
                </c:pt>
                <c:pt idx="7352">
                  <c:v>33.070827815316797</c:v>
                </c:pt>
                <c:pt idx="7353">
                  <c:v>33.169646632236898</c:v>
                </c:pt>
                <c:pt idx="7354">
                  <c:v>33.268465015335501</c:v>
                </c:pt>
                <c:pt idx="7355">
                  <c:v>33.367282964550903</c:v>
                </c:pt>
                <c:pt idx="7356">
                  <c:v>33.466100479821897</c:v>
                </c:pt>
                <c:pt idx="7357">
                  <c:v>33.564917561086901</c:v>
                </c:pt>
                <c:pt idx="7358">
                  <c:v>33.663734208284602</c:v>
                </c:pt>
                <c:pt idx="7359">
                  <c:v>33.762550421353602</c:v>
                </c:pt>
                <c:pt idx="7360">
                  <c:v>33.861366200232801</c:v>
                </c:pt>
                <c:pt idx="7361">
                  <c:v>33.960181544860802</c:v>
                </c:pt>
                <c:pt idx="7362">
                  <c:v>34.058996455176597</c:v>
                </c:pt>
                <c:pt idx="7363">
                  <c:v>34.157810931118803</c:v>
                </c:pt>
                <c:pt idx="7364">
                  <c:v>34.256624972626398</c:v>
                </c:pt>
                <c:pt idx="7365">
                  <c:v>34.355438579638403</c:v>
                </c:pt>
                <c:pt idx="7366">
                  <c:v>34.4542517520931</c:v>
                </c:pt>
                <c:pt idx="7367">
                  <c:v>34.553064489927799</c:v>
                </c:pt>
                <c:pt idx="7368">
                  <c:v>34.651876793079701</c:v>
                </c:pt>
                <c:pt idx="7369">
                  <c:v>34.750688661485803</c:v>
                </c:pt>
                <c:pt idx="7370">
                  <c:v>34.8495000950833</c:v>
                </c:pt>
                <c:pt idx="7371">
                  <c:v>34.948311093809501</c:v>
                </c:pt>
                <c:pt idx="7372">
                  <c:v>35.0471216576017</c:v>
                </c:pt>
                <c:pt idx="7373">
                  <c:v>35.145931786397398</c:v>
                </c:pt>
                <c:pt idx="7374">
                  <c:v>35.244741480133598</c:v>
                </c:pt>
                <c:pt idx="7375">
                  <c:v>35.343550738746501</c:v>
                </c:pt>
                <c:pt idx="7376">
                  <c:v>35.442359562172598</c:v>
                </c:pt>
                <c:pt idx="7377">
                  <c:v>35.541167950348203</c:v>
                </c:pt>
                <c:pt idx="7378">
                  <c:v>35.639975903209702</c:v>
                </c:pt>
                <c:pt idx="7379">
                  <c:v>35.738783420693601</c:v>
                </c:pt>
                <c:pt idx="7380">
                  <c:v>35.837590502736198</c:v>
                </c:pt>
                <c:pt idx="7381">
                  <c:v>35.936397149274299</c:v>
                </c:pt>
                <c:pt idx="7382">
                  <c:v>36.035203360244203</c:v>
                </c:pt>
                <c:pt idx="7383">
                  <c:v>36.134009135581003</c:v>
                </c:pt>
                <c:pt idx="7384">
                  <c:v>36.232814475218497</c:v>
                </c:pt>
                <c:pt idx="7385">
                  <c:v>36.331619379090696</c:v>
                </c:pt>
                <c:pt idx="7386">
                  <c:v>36.4304238471315</c:v>
                </c:pt>
                <c:pt idx="7387">
                  <c:v>36.529227879274998</c:v>
                </c:pt>
                <c:pt idx="7388">
                  <c:v>36.628031475455501</c:v>
                </c:pt>
                <c:pt idx="7389">
                  <c:v>36.726834635607098</c:v>
                </c:pt>
                <c:pt idx="7390">
                  <c:v>36.825637359664199</c:v>
                </c:pt>
                <c:pt idx="7391">
                  <c:v>36.924439647561201</c:v>
                </c:pt>
                <c:pt idx="7392">
                  <c:v>37.023241499232697</c:v>
                </c:pt>
                <c:pt idx="7393">
                  <c:v>37.122042914613097</c:v>
                </c:pt>
                <c:pt idx="7394">
                  <c:v>37.220843893637102</c:v>
                </c:pt>
                <c:pt idx="7395">
                  <c:v>37.319644436239599</c:v>
                </c:pt>
                <c:pt idx="7396">
                  <c:v>37.418444542355303</c:v>
                </c:pt>
                <c:pt idx="7397">
                  <c:v>37.517244211919099</c:v>
                </c:pt>
                <c:pt idx="7398">
                  <c:v>37.616043444866101</c:v>
                </c:pt>
                <c:pt idx="7399">
                  <c:v>37.714842241131301</c:v>
                </c:pt>
                <c:pt idx="7400">
                  <c:v>37.813640600649897</c:v>
                </c:pt>
                <c:pt idx="7401">
                  <c:v>37.912438523357103</c:v>
                </c:pt>
                <c:pt idx="7402">
                  <c:v>38.011236009188103</c:v>
                </c:pt>
                <c:pt idx="7403">
                  <c:v>38.110033058078002</c:v>
                </c:pt>
                <c:pt idx="7404">
                  <c:v>38.208829669962498</c:v>
                </c:pt>
                <c:pt idx="7405">
                  <c:v>38.307625844777498</c:v>
                </c:pt>
                <c:pt idx="7406">
                  <c:v>38.406421582459203</c:v>
                </c:pt>
                <c:pt idx="7407">
                  <c:v>38.505216882944197</c:v>
                </c:pt>
                <c:pt idx="7408">
                  <c:v>38.604011746169398</c:v>
                </c:pt>
                <c:pt idx="7409">
                  <c:v>38.702806172072002</c:v>
                </c:pt>
                <c:pt idx="7410">
                  <c:v>38.801600160589402</c:v>
                </c:pt>
                <c:pt idx="7411">
                  <c:v>38.900393711659497</c:v>
                </c:pt>
                <c:pt idx="7412">
                  <c:v>38.999186825220399</c:v>
                </c:pt>
                <c:pt idx="7413">
                  <c:v>39.097979501210503</c:v>
                </c:pt>
                <c:pt idx="7414">
                  <c:v>39.196771739566998</c:v>
                </c:pt>
                <c:pt idx="7415">
                  <c:v>39.295563540226901</c:v>
                </c:pt>
                <c:pt idx="7416">
                  <c:v>39.3943549031275</c:v>
                </c:pt>
                <c:pt idx="7417">
                  <c:v>39.493145828206302</c:v>
                </c:pt>
                <c:pt idx="7418">
                  <c:v>39.591936315400901</c:v>
                </c:pt>
                <c:pt idx="7419">
                  <c:v>39.690726364649301</c:v>
                </c:pt>
                <c:pt idx="7420">
                  <c:v>39.789515975889501</c:v>
                </c:pt>
                <c:pt idx="7421">
                  <c:v>39.888305149060002</c:v>
                </c:pt>
                <c:pt idx="7422">
                  <c:v>39.987093884099302</c:v>
                </c:pt>
                <c:pt idx="7423">
                  <c:v>40.085882180946101</c:v>
                </c:pt>
                <c:pt idx="7424">
                  <c:v>40.184670039539398</c:v>
                </c:pt>
                <c:pt idx="7425">
                  <c:v>40.283457459818599</c:v>
                </c:pt>
                <c:pt idx="7426">
                  <c:v>40.382244441722897</c:v>
                </c:pt>
                <c:pt idx="7427">
                  <c:v>40.481030985192099</c:v>
                </c:pt>
                <c:pt idx="7428">
                  <c:v>40.579817090166102</c:v>
                </c:pt>
                <c:pt idx="7429">
                  <c:v>40.678602756586002</c:v>
                </c:pt>
                <c:pt idx="7430">
                  <c:v>40.777387984399397</c:v>
                </c:pt>
                <c:pt idx="7431">
                  <c:v>40.876172773556902</c:v>
                </c:pt>
                <c:pt idx="7432">
                  <c:v>40.974957124008803</c:v>
                </c:pt>
                <c:pt idx="7433">
                  <c:v>41.073741035705602</c:v>
                </c:pt>
                <c:pt idx="7434">
                  <c:v>41.172524508597697</c:v>
                </c:pt>
                <c:pt idx="7435">
                  <c:v>41.271307542635398</c:v>
                </c:pt>
                <c:pt idx="7436">
                  <c:v>41.370090137769203</c:v>
                </c:pt>
                <c:pt idx="7437">
                  <c:v>41.468872293949403</c:v>
                </c:pt>
                <c:pt idx="7438">
                  <c:v>41.567654011126201</c:v>
                </c:pt>
                <c:pt idx="7439">
                  <c:v>41.666435289250103</c:v>
                </c:pt>
                <c:pt idx="7440">
                  <c:v>41.765216128271099</c:v>
                </c:pt>
                <c:pt idx="7441">
                  <c:v>41.863996528139602</c:v>
                </c:pt>
                <c:pt idx="7442">
                  <c:v>41.962776488805801</c:v>
                </c:pt>
                <c:pt idx="7443">
                  <c:v>42.061556010219903</c:v>
                </c:pt>
                <c:pt idx="7444">
                  <c:v>42.160335092332097</c:v>
                </c:pt>
                <c:pt idx="7445">
                  <c:v>42.259113735092498</c:v>
                </c:pt>
                <c:pt idx="7446">
                  <c:v>42.357891938451203</c:v>
                </c:pt>
                <c:pt idx="7447">
                  <c:v>42.456669702358298</c:v>
                </c:pt>
                <c:pt idx="7448">
                  <c:v>42.555447026764</c:v>
                </c:pt>
                <c:pt idx="7449">
                  <c:v>42.654223911618303</c:v>
                </c:pt>
                <c:pt idx="7450">
                  <c:v>42.753000356871198</c:v>
                </c:pt>
                <c:pt idx="7451">
                  <c:v>42.851776362472698</c:v>
                </c:pt>
                <c:pt idx="7452">
                  <c:v>42.950551928369698</c:v>
                </c:pt>
                <c:pt idx="7453">
                  <c:v>43.049327054505603</c:v>
                </c:pt>
                <c:pt idx="7454">
                  <c:v>43.148101740823499</c:v>
                </c:pt>
                <c:pt idx="7455">
                  <c:v>43.246875987266598</c:v>
                </c:pt>
                <c:pt idx="7456">
                  <c:v>43.345649793777604</c:v>
                </c:pt>
                <c:pt idx="7457">
                  <c:v>43.4444231602995</c:v>
                </c:pt>
                <c:pt idx="7458">
                  <c:v>43.543196086774799</c:v>
                </c:pt>
                <c:pt idx="7459">
                  <c:v>43.641968573145299</c:v>
                </c:pt>
                <c:pt idx="7460">
                  <c:v>43.740740619350603</c:v>
                </c:pt>
                <c:pt idx="7461">
                  <c:v>43.839512225330402</c:v>
                </c:pt>
                <c:pt idx="7462">
                  <c:v>43.938283391024903</c:v>
                </c:pt>
                <c:pt idx="7463">
                  <c:v>44.0370541163743</c:v>
                </c:pt>
                <c:pt idx="7464">
                  <c:v>44.135824401319503</c:v>
                </c:pt>
                <c:pt idx="7465">
                  <c:v>44.234594245801702</c:v>
                </c:pt>
                <c:pt idx="7466">
                  <c:v>44.333363649762397</c:v>
                </c:pt>
                <c:pt idx="7467">
                  <c:v>44.432132613143501</c:v>
                </c:pt>
                <c:pt idx="7468">
                  <c:v>44.530901135887397</c:v>
                </c:pt>
                <c:pt idx="7469">
                  <c:v>44.629669217936701</c:v>
                </c:pt>
                <c:pt idx="7470">
                  <c:v>44.728436859234598</c:v>
                </c:pt>
                <c:pt idx="7471">
                  <c:v>44.827204059724401</c:v>
                </c:pt>
                <c:pt idx="7472">
                  <c:v>44.925970819349899</c:v>
                </c:pt>
                <c:pt idx="7473">
                  <c:v>45.024737138055499</c:v>
                </c:pt>
                <c:pt idx="7474">
                  <c:v>45.123503015785602</c:v>
                </c:pt>
                <c:pt idx="7475">
                  <c:v>45.222268452485203</c:v>
                </c:pt>
                <c:pt idx="7476">
                  <c:v>45.321033448099698</c:v>
                </c:pt>
                <c:pt idx="7477">
                  <c:v>45.419798002574801</c:v>
                </c:pt>
                <c:pt idx="7478">
                  <c:v>45.518562115856597</c:v>
                </c:pt>
                <c:pt idx="7479">
                  <c:v>45.617325787891502</c:v>
                </c:pt>
                <c:pt idx="7480">
                  <c:v>45.716089018626597</c:v>
                </c:pt>
                <c:pt idx="7481">
                  <c:v>45.814851808008903</c:v>
                </c:pt>
                <c:pt idx="7482">
                  <c:v>45.913614155986203</c:v>
                </c:pt>
                <c:pt idx="7483">
                  <c:v>46.012376062506</c:v>
                </c:pt>
                <c:pt idx="7484">
                  <c:v>46.111137527515801</c:v>
                </c:pt>
                <c:pt idx="7485">
                  <c:v>46.2098985509637</c:v>
                </c:pt>
                <c:pt idx="7486">
                  <c:v>46.308659132798198</c:v>
                </c:pt>
                <c:pt idx="7487">
                  <c:v>46.407419272967999</c:v>
                </c:pt>
                <c:pt idx="7488">
                  <c:v>46.506178971421598</c:v>
                </c:pt>
                <c:pt idx="7489">
                  <c:v>46.604938228108097</c:v>
                </c:pt>
                <c:pt idx="7490">
                  <c:v>46.703697042979499</c:v>
                </c:pt>
                <c:pt idx="7491">
                  <c:v>46.802455415988597</c:v>
                </c:pt>
                <c:pt idx="7492">
                  <c:v>46.901213347087896</c:v>
                </c:pt>
                <c:pt idx="7493">
                  <c:v>46.999970836230197</c:v>
                </c:pt>
                <c:pt idx="7494">
                  <c:v>47.098727883368099</c:v>
                </c:pt>
                <c:pt idx="7495">
                  <c:v>47.197484488454201</c:v>
                </c:pt>
                <c:pt idx="7496">
                  <c:v>47.296240651441003</c:v>
                </c:pt>
                <c:pt idx="7497">
                  <c:v>47.394996372281199</c:v>
                </c:pt>
                <c:pt idx="7498">
                  <c:v>47.4937516509274</c:v>
                </c:pt>
                <c:pt idx="7499">
                  <c:v>47.592506487332003</c:v>
                </c:pt>
                <c:pt idx="7500">
                  <c:v>47.691260881447597</c:v>
                </c:pt>
                <c:pt idx="7501">
                  <c:v>47.790014833226799</c:v>
                </c:pt>
                <c:pt idx="7502">
                  <c:v>47.888768342622001</c:v>
                </c:pt>
                <c:pt idx="7503">
                  <c:v>47.987521409585703</c:v>
                </c:pt>
                <c:pt idx="7504">
                  <c:v>48.086274034070499</c:v>
                </c:pt>
                <c:pt idx="7505">
                  <c:v>48.185026216028803</c:v>
                </c:pt>
                <c:pt idx="7506">
                  <c:v>48.283777955413001</c:v>
                </c:pt>
                <c:pt idx="7507">
                  <c:v>48.382529252175601</c:v>
                </c:pt>
                <c:pt idx="7508">
                  <c:v>48.481280106268997</c:v>
                </c:pt>
                <c:pt idx="7509">
                  <c:v>48.580030517645604</c:v>
                </c:pt>
                <c:pt idx="7510">
                  <c:v>48.6787804862578</c:v>
                </c:pt>
                <c:pt idx="7511">
                  <c:v>48.777530012057902</c:v>
                </c:pt>
                <c:pt idx="7512">
                  <c:v>48.876279094998402</c:v>
                </c:pt>
                <c:pt idx="7513">
                  <c:v>48.975027735031802</c:v>
                </c:pt>
                <c:pt idx="7514">
                  <c:v>49.073775932113499</c:v>
                </c:pt>
                <c:pt idx="7515">
                  <c:v>49.172523686200897</c:v>
                </c:pt>
                <c:pt idx="7516">
                  <c:v>49.2712709972512</c:v>
                </c:pt>
                <c:pt idx="7517">
                  <c:v>49.370017865221897</c:v>
                </c:pt>
                <c:pt idx="7518">
                  <c:v>49.468764290069998</c:v>
                </c:pt>
                <c:pt idx="7519">
                  <c:v>49.567510271752802</c:v>
                </c:pt>
                <c:pt idx="7520">
                  <c:v>49.666255810227199</c:v>
                </c:pt>
                <c:pt idx="7521">
                  <c:v>49.765000905450201</c:v>
                </c:pt>
                <c:pt idx="7522">
                  <c:v>49.863745557377499</c:v>
                </c:pt>
                <c:pt idx="7523">
                  <c:v>49.9624897659602</c:v>
                </c:pt>
                <c:pt idx="7524">
                  <c:v>50.061233531147998</c:v>
                </c:pt>
                <c:pt idx="7525">
                  <c:v>50.159976852890701</c:v>
                </c:pt>
                <c:pt idx="7526">
                  <c:v>50.2587197311382</c:v>
                </c:pt>
                <c:pt idx="7527">
                  <c:v>50.357462165840701</c:v>
                </c:pt>
                <c:pt idx="7528">
                  <c:v>50.456204156948097</c:v>
                </c:pt>
                <c:pt idx="7529">
                  <c:v>50.554945704410599</c:v>
                </c:pt>
                <c:pt idx="7530">
                  <c:v>50.653686808178698</c:v>
                </c:pt>
                <c:pt idx="7531">
                  <c:v>50.752427468202498</c:v>
                </c:pt>
                <c:pt idx="7532">
                  <c:v>50.851167684432703</c:v>
                </c:pt>
                <c:pt idx="7533">
                  <c:v>50.949907456819702</c:v>
                </c:pt>
                <c:pt idx="7534">
                  <c:v>51.048646785314197</c:v>
                </c:pt>
                <c:pt idx="7535">
                  <c:v>51.147385669866999</c:v>
                </c:pt>
                <c:pt idx="7536">
                  <c:v>51.246124110428902</c:v>
                </c:pt>
                <c:pt idx="7537">
                  <c:v>51.344862106950899</c:v>
                </c:pt>
                <c:pt idx="7538">
                  <c:v>51.4435996593838</c:v>
                </c:pt>
                <c:pt idx="7539">
                  <c:v>51.542336767678997</c:v>
                </c:pt>
                <c:pt idx="7540">
                  <c:v>51.641073431787497</c:v>
                </c:pt>
                <c:pt idx="7541">
                  <c:v>51.739809651660302</c:v>
                </c:pt>
                <c:pt idx="7542">
                  <c:v>51.8385454272468</c:v>
                </c:pt>
                <c:pt idx="7543">
                  <c:v>51.937280758495803</c:v>
                </c:pt>
                <c:pt idx="7544">
                  <c:v>52.036015645357701</c:v>
                </c:pt>
                <c:pt idx="7545">
                  <c:v>52.134750087783601</c:v>
                </c:pt>
                <c:pt idx="7546">
                  <c:v>52.233484085726097</c:v>
                </c:pt>
                <c:pt idx="7547">
                  <c:v>52.332217639138698</c:v>
                </c:pt>
                <c:pt idx="7548">
                  <c:v>52.430950747976297</c:v>
                </c:pt>
                <c:pt idx="7549">
                  <c:v>52.5296834121948</c:v>
                </c:pt>
                <c:pt idx="7550">
                  <c:v>52.628415631751302</c:v>
                </c:pt>
                <c:pt idx="7551">
                  <c:v>52.727147406603997</c:v>
                </c:pt>
                <c:pt idx="7552">
                  <c:v>52.825878736712298</c:v>
                </c:pt>
                <c:pt idx="7553">
                  <c:v>52.924609622037003</c:v>
                </c:pt>
                <c:pt idx="7554">
                  <c:v>53.023340062540598</c:v>
                </c:pt>
                <c:pt idx="7555">
                  <c:v>53.1220700581869</c:v>
                </c:pt>
                <c:pt idx="7556">
                  <c:v>53.220799608939501</c:v>
                </c:pt>
                <c:pt idx="7557">
                  <c:v>53.319528714762399</c:v>
                </c:pt>
                <c:pt idx="7558">
                  <c:v>53.418257375619604</c:v>
                </c:pt>
                <c:pt idx="7559">
                  <c:v>53.516985591475297</c:v>
                </c:pt>
                <c:pt idx="7560">
                  <c:v>53.615713362294002</c:v>
                </c:pt>
                <c:pt idx="7561">
                  <c:v>53.714440688040099</c:v>
                </c:pt>
                <c:pt idx="7562">
                  <c:v>53.813167568678402</c:v>
                </c:pt>
                <c:pt idx="7563">
                  <c:v>53.911894004173703</c:v>
                </c:pt>
                <c:pt idx="7564">
                  <c:v>54.010619994490902</c:v>
                </c:pt>
                <c:pt idx="7565">
                  <c:v>54.109345539595402</c:v>
                </c:pt>
                <c:pt idx="7566">
                  <c:v>54.208070639452302</c:v>
                </c:pt>
                <c:pt idx="7567">
                  <c:v>54.306795294027197</c:v>
                </c:pt>
                <c:pt idx="7568">
                  <c:v>54.405519503285603</c:v>
                </c:pt>
                <c:pt idx="7569">
                  <c:v>54.504243267193402</c:v>
                </c:pt>
                <c:pt idx="7570">
                  <c:v>54.602966585714597</c:v>
                </c:pt>
                <c:pt idx="7571">
                  <c:v>54.701689458812098</c:v>
                </c:pt>
                <c:pt idx="7572">
                  <c:v>54.8004118864486</c:v>
                </c:pt>
                <c:pt idx="7573">
                  <c:v>54.899133868586901</c:v>
                </c:pt>
                <c:pt idx="7574">
                  <c:v>54.997855405189803</c:v>
                </c:pt>
                <c:pt idx="7575">
                  <c:v>55.096576496220102</c:v>
                </c:pt>
                <c:pt idx="7576">
                  <c:v>55.195297141640502</c:v>
                </c:pt>
                <c:pt idx="7577">
                  <c:v>55.294017341413898</c:v>
                </c:pt>
                <c:pt idx="7578">
                  <c:v>55.392737095503001</c:v>
                </c:pt>
                <c:pt idx="7579">
                  <c:v>55.4914564038706</c:v>
                </c:pt>
                <c:pt idx="7580">
                  <c:v>55.590175266479498</c:v>
                </c:pt>
                <c:pt idx="7581">
                  <c:v>55.688893683292498</c:v>
                </c:pt>
                <c:pt idx="7582">
                  <c:v>55.787611654272403</c:v>
                </c:pt>
                <c:pt idx="7583">
                  <c:v>55.886329179382003</c:v>
                </c:pt>
                <c:pt idx="7584">
                  <c:v>55.985046258583999</c:v>
                </c:pt>
                <c:pt idx="7585">
                  <c:v>56.083762891841303</c:v>
                </c:pt>
                <c:pt idx="7586">
                  <c:v>56.182479079119503</c:v>
                </c:pt>
                <c:pt idx="7587">
                  <c:v>56.281194820388798</c:v>
                </c:pt>
                <c:pt idx="7588">
                  <c:v>56.379910115620802</c:v>
                </c:pt>
                <c:pt idx="7589">
                  <c:v>56.4786249647875</c:v>
                </c:pt>
                <c:pt idx="7590">
                  <c:v>56.577339367861697</c:v>
                </c:pt>
                <c:pt idx="7591">
                  <c:v>56.676053324816898</c:v>
                </c:pt>
                <c:pt idx="7592">
                  <c:v>56.774766835627098</c:v>
                </c:pt>
                <c:pt idx="7593">
                  <c:v>56.873479900267199</c:v>
                </c:pt>
                <c:pt idx="7594">
                  <c:v>56.972192518712603</c:v>
                </c:pt>
                <c:pt idx="7595">
                  <c:v>57.0709046909394</c:v>
                </c:pt>
                <c:pt idx="7596">
                  <c:v>57.169616416924399</c:v>
                </c:pt>
                <c:pt idx="7597">
                  <c:v>57.268327696645002</c:v>
                </c:pt>
                <c:pt idx="7598">
                  <c:v>57.367038530079498</c:v>
                </c:pt>
                <c:pt idx="7599">
                  <c:v>57.465748917206099</c:v>
                </c:pt>
                <c:pt idx="7600">
                  <c:v>57.564458858003199</c:v>
                </c:pt>
                <c:pt idx="7601">
                  <c:v>57.663168352448402</c:v>
                </c:pt>
                <c:pt idx="7602">
                  <c:v>57.761877400519303</c:v>
                </c:pt>
                <c:pt idx="7603">
                  <c:v>57.860586002192797</c:v>
                </c:pt>
                <c:pt idx="7604">
                  <c:v>57.959294157445498</c:v>
                </c:pt>
                <c:pt idx="7605">
                  <c:v>58.058001866253598</c:v>
                </c:pt>
                <c:pt idx="7606">
                  <c:v>58.156709128593</c:v>
                </c:pt>
                <c:pt idx="7607">
                  <c:v>58.2554159444392</c:v>
                </c:pt>
                <c:pt idx="7608">
                  <c:v>58.354122313767</c:v>
                </c:pt>
                <c:pt idx="7609">
                  <c:v>58.452828236551397</c:v>
                </c:pt>
                <c:pt idx="7610">
                  <c:v>58.5515337127664</c:v>
                </c:pt>
                <c:pt idx="7611">
                  <c:v>58.650238742386001</c:v>
                </c:pt>
                <c:pt idx="7612">
                  <c:v>58.7489433253836</c:v>
                </c:pt>
                <c:pt idx="7613">
                  <c:v>58.8476474617324</c:v>
                </c:pt>
                <c:pt idx="7614">
                  <c:v>58.946351151404897</c:v>
                </c:pt>
                <c:pt idx="7615">
                  <c:v>59.045054394372201</c:v>
                </c:pt>
                <c:pt idx="7616">
                  <c:v>59.143757190604198</c:v>
                </c:pt>
                <c:pt idx="7617">
                  <c:v>59.242459540070499</c:v>
                </c:pt>
                <c:pt idx="7618">
                  <c:v>59.341161442740102</c:v>
                </c:pt>
                <c:pt idx="7619">
                  <c:v>59.439862898581602</c:v>
                </c:pt>
                <c:pt idx="7620">
                  <c:v>59.538563907563201</c:v>
                </c:pt>
                <c:pt idx="7621">
                  <c:v>59.637264469652898</c:v>
                </c:pt>
                <c:pt idx="7622">
                  <c:v>59.7359645848179</c:v>
                </c:pt>
                <c:pt idx="7623">
                  <c:v>59.834664253025203</c:v>
                </c:pt>
                <c:pt idx="7624">
                  <c:v>59.933363474248402</c:v>
                </c:pt>
                <c:pt idx="7625">
                  <c:v>60.0320622484696</c:v>
                </c:pt>
                <c:pt idx="7626">
                  <c:v>60.1307605756719</c:v>
                </c:pt>
                <c:pt idx="7627">
                  <c:v>60.229458455839698</c:v>
                </c:pt>
                <c:pt idx="7628">
                  <c:v>60.328155888957703</c:v>
                </c:pt>
                <c:pt idx="7629">
                  <c:v>60.426852875011903</c:v>
                </c:pt>
                <c:pt idx="7630">
                  <c:v>60.525549413988799</c:v>
                </c:pt>
                <c:pt idx="7631">
                  <c:v>60.624245505876097</c:v>
                </c:pt>
                <c:pt idx="7632">
                  <c:v>60.722941150662102</c:v>
                </c:pt>
                <c:pt idx="7633">
                  <c:v>60.821636348336199</c:v>
                </c:pt>
                <c:pt idx="7634">
                  <c:v>60.920331098888298</c:v>
                </c:pt>
                <c:pt idx="7635">
                  <c:v>61.019025402309502</c:v>
                </c:pt>
                <c:pt idx="7636">
                  <c:v>61.117719258589297</c:v>
                </c:pt>
                <c:pt idx="7637">
                  <c:v>61.216412667714302</c:v>
                </c:pt>
                <c:pt idx="7638">
                  <c:v>61.315105629672097</c:v>
                </c:pt>
                <c:pt idx="7639">
                  <c:v>61.413798144450297</c:v>
                </c:pt>
                <c:pt idx="7640">
                  <c:v>61.512490212037797</c:v>
                </c:pt>
                <c:pt idx="7641">
                  <c:v>61.611181832423597</c:v>
                </c:pt>
                <c:pt idx="7642">
                  <c:v>61.709873005597601</c:v>
                </c:pt>
                <c:pt idx="7643">
                  <c:v>61.808563731550599</c:v>
                </c:pt>
                <c:pt idx="7644">
                  <c:v>61.907254010273597</c:v>
                </c:pt>
                <c:pt idx="7645">
                  <c:v>62.005943841758601</c:v>
                </c:pt>
                <c:pt idx="7646">
                  <c:v>62.1046332259941</c:v>
                </c:pt>
                <c:pt idx="7647">
                  <c:v>62.203322162948098</c:v>
                </c:pt>
                <c:pt idx="7648">
                  <c:v>62.302010652578801</c:v>
                </c:pt>
                <c:pt idx="7649">
                  <c:v>62.4006986948445</c:v>
                </c:pt>
                <c:pt idx="7650">
                  <c:v>62.4993862897038</c:v>
                </c:pt>
                <c:pt idx="7651">
                  <c:v>62.598073437114998</c:v>
                </c:pt>
                <c:pt idx="7652">
                  <c:v>62.696760137036698</c:v>
                </c:pt>
                <c:pt idx="7653">
                  <c:v>62.795446389427497</c:v>
                </c:pt>
                <c:pt idx="7654">
                  <c:v>62.894132194246097</c:v>
                </c:pt>
                <c:pt idx="7655">
                  <c:v>62.992817551451097</c:v>
                </c:pt>
                <c:pt idx="7656">
                  <c:v>63.091502461001397</c:v>
                </c:pt>
                <c:pt idx="7657">
                  <c:v>63.190186922855702</c:v>
                </c:pt>
                <c:pt idx="7658">
                  <c:v>63.288870936972899</c:v>
                </c:pt>
                <c:pt idx="7659">
                  <c:v>63.387554503311897</c:v>
                </c:pt>
                <c:pt idx="7660">
                  <c:v>63.486237621831798</c:v>
                </c:pt>
                <c:pt idx="7661">
                  <c:v>63.584920292491503</c:v>
                </c:pt>
                <c:pt idx="7662">
                  <c:v>63.6836025152502</c:v>
                </c:pt>
                <c:pt idx="7663">
                  <c:v>63.782284290067103</c:v>
                </c:pt>
                <c:pt idx="7664">
                  <c:v>63.8809656169013</c:v>
                </c:pt>
                <c:pt idx="7665">
                  <c:v>63.979646495710199</c:v>
                </c:pt>
                <c:pt idx="7666">
                  <c:v>64.078326926447701</c:v>
                </c:pt>
                <c:pt idx="7667">
                  <c:v>64.177006909067302</c:v>
                </c:pt>
                <c:pt idx="7668">
                  <c:v>64.275686443523</c:v>
                </c:pt>
                <c:pt idx="7669">
                  <c:v>64.374365529768596</c:v>
                </c:pt>
                <c:pt idx="7670">
                  <c:v>64.473044167759994</c:v>
                </c:pt>
                <c:pt idx="7671">
                  <c:v>64.571722357459095</c:v>
                </c:pt>
                <c:pt idx="7672">
                  <c:v>64.6704000988357</c:v>
                </c:pt>
                <c:pt idx="7673">
                  <c:v>64.769077391867</c:v>
                </c:pt>
                <c:pt idx="7674">
                  <c:v>64.867754236531198</c:v>
                </c:pt>
                <c:pt idx="7675">
                  <c:v>64.966430632806606</c:v>
                </c:pt>
                <c:pt idx="7676">
                  <c:v>65.065106580671994</c:v>
                </c:pt>
                <c:pt idx="7677">
                  <c:v>65.163782080106202</c:v>
                </c:pt>
                <c:pt idx="7678">
                  <c:v>65.262457131088595</c:v>
                </c:pt>
                <c:pt idx="7679">
                  <c:v>65.361131733598697</c:v>
                </c:pt>
                <c:pt idx="7680">
                  <c:v>65.459805887616298</c:v>
                </c:pt>
                <c:pt idx="7681">
                  <c:v>65.558479593121504</c:v>
                </c:pt>
                <c:pt idx="7682">
                  <c:v>65.657152850094704</c:v>
                </c:pt>
                <c:pt idx="7683">
                  <c:v>65.7558256585165</c:v>
                </c:pt>
                <c:pt idx="7684">
                  <c:v>65.854498018368005</c:v>
                </c:pt>
                <c:pt idx="7685">
                  <c:v>65.953169929630405</c:v>
                </c:pt>
                <c:pt idx="7686">
                  <c:v>66.051841392285198</c:v>
                </c:pt>
                <c:pt idx="7687">
                  <c:v>66.150512406314206</c:v>
                </c:pt>
                <c:pt idx="7688">
                  <c:v>66.249182971699696</c:v>
                </c:pt>
                <c:pt idx="7689">
                  <c:v>66.347853088423904</c:v>
                </c:pt>
                <c:pt idx="7690">
                  <c:v>66.446522756469605</c:v>
                </c:pt>
                <c:pt idx="7691">
                  <c:v>66.545191975819804</c:v>
                </c:pt>
                <c:pt idx="7692">
                  <c:v>66.643860746457705</c:v>
                </c:pt>
                <c:pt idx="7693">
                  <c:v>66.742529068367006</c:v>
                </c:pt>
                <c:pt idx="7694">
                  <c:v>66.841196941533696</c:v>
                </c:pt>
                <c:pt idx="7695">
                  <c:v>66.939864365955998</c:v>
                </c:pt>
                <c:pt idx="7696">
                  <c:v>67.038531341636798</c:v>
                </c:pt>
                <c:pt idx="7697">
                  <c:v>67.137197868580301</c:v>
                </c:pt>
                <c:pt idx="7698">
                  <c:v>67.235863946791397</c:v>
                </c:pt>
                <c:pt idx="7699">
                  <c:v>67.334529576275699</c:v>
                </c:pt>
                <c:pt idx="7700">
                  <c:v>67.433194757039999</c:v>
                </c:pt>
                <c:pt idx="7701">
                  <c:v>67.531859489091701</c:v>
                </c:pt>
                <c:pt idx="7702">
                  <c:v>67.630523772439304</c:v>
                </c:pt>
                <c:pt idx="7703">
                  <c:v>67.7291876070922</c:v>
                </c:pt>
                <c:pt idx="7704">
                  <c:v>67.827850993060395</c:v>
                </c:pt>
                <c:pt idx="7705">
                  <c:v>67.926513930355199</c:v>
                </c:pt>
                <c:pt idx="7706">
                  <c:v>68.025176418988394</c:v>
                </c:pt>
                <c:pt idx="7707">
                  <c:v>68.123838458972998</c:v>
                </c:pt>
                <c:pt idx="7708">
                  <c:v>68.222500050322594</c:v>
                </c:pt>
                <c:pt idx="7709">
                  <c:v>68.321161193051395</c:v>
                </c:pt>
                <c:pt idx="7710">
                  <c:v>68.419821887169405</c:v>
                </c:pt>
                <c:pt idx="7711">
                  <c:v>68.518482132684198</c:v>
                </c:pt>
                <c:pt idx="7712">
                  <c:v>68.6171419296045</c:v>
                </c:pt>
                <c:pt idx="7713">
                  <c:v>68.715801277939903</c:v>
                </c:pt>
                <c:pt idx="7714">
                  <c:v>68.814460177700894</c:v>
                </c:pt>
                <c:pt idx="7715">
                  <c:v>68.913118628899298</c:v>
                </c:pt>
                <c:pt idx="7716">
                  <c:v>69.011776631547704</c:v>
                </c:pt>
                <c:pt idx="7717">
                  <c:v>69.110434185659599</c:v>
                </c:pt>
                <c:pt idx="7718">
                  <c:v>69.209091291249806</c:v>
                </c:pt>
                <c:pt idx="7719">
                  <c:v>69.307747948333997</c:v>
                </c:pt>
                <c:pt idx="7720">
                  <c:v>69.406404156929796</c:v>
                </c:pt>
                <c:pt idx="7721">
                  <c:v>69.505059917057693</c:v>
                </c:pt>
                <c:pt idx="7722">
                  <c:v>69.603715228738295</c:v>
                </c:pt>
                <c:pt idx="7723">
                  <c:v>69.702370091991298</c:v>
                </c:pt>
                <c:pt idx="7724">
                  <c:v>69.8010245068361</c:v>
                </c:pt>
                <c:pt idx="7725">
                  <c:v>69.899678473291502</c:v>
                </c:pt>
                <c:pt idx="7726">
                  <c:v>69.998331991375693</c:v>
                </c:pt>
                <c:pt idx="7727">
                  <c:v>70.096985061106494</c:v>
                </c:pt>
                <c:pt idx="7728">
                  <c:v>70.195637682500902</c:v>
                </c:pt>
                <c:pt idx="7729">
                  <c:v>70.294289855575499</c:v>
                </c:pt>
                <c:pt idx="7730">
                  <c:v>70.392941580346303</c:v>
                </c:pt>
                <c:pt idx="7731">
                  <c:v>70.491592856828902</c:v>
                </c:pt>
                <c:pt idx="7732">
                  <c:v>70.590243685038203</c:v>
                </c:pt>
                <c:pt idx="7733">
                  <c:v>70.688894064988602</c:v>
                </c:pt>
                <c:pt idx="7734">
                  <c:v>70.787543996693898</c:v>
                </c:pt>
                <c:pt idx="7735">
                  <c:v>70.886193480163698</c:v>
                </c:pt>
                <c:pt idx="7736">
                  <c:v>70.984842515402704</c:v>
                </c:pt>
                <c:pt idx="7737">
                  <c:v>71.083491102414996</c:v>
                </c:pt>
                <c:pt idx="7738">
                  <c:v>71.182139241204993</c:v>
                </c:pt>
                <c:pt idx="7739">
                  <c:v>71.280786931776902</c:v>
                </c:pt>
                <c:pt idx="7740">
                  <c:v>71.379434174135298</c:v>
                </c:pt>
                <c:pt idx="7741">
                  <c:v>71.478080968284502</c:v>
                </c:pt>
                <c:pt idx="7742">
                  <c:v>71.576727314229203</c:v>
                </c:pt>
                <c:pt idx="7743">
                  <c:v>71.675373211973906</c:v>
                </c:pt>
                <c:pt idx="7744">
                  <c:v>71.774018661523399</c:v>
                </c:pt>
                <c:pt idx="7745">
                  <c:v>71.872663662887007</c:v>
                </c:pt>
                <c:pt idx="7746">
                  <c:v>71.971308216081795</c:v>
                </c:pt>
                <c:pt idx="7747">
                  <c:v>72.069952321126095</c:v>
                </c:pt>
                <c:pt idx="7748">
                  <c:v>72.168595978038695</c:v>
                </c:pt>
                <c:pt idx="7749">
                  <c:v>72.267239186839404</c:v>
                </c:pt>
                <c:pt idx="7750">
                  <c:v>72.365881947548203</c:v>
                </c:pt>
                <c:pt idx="7751">
                  <c:v>72.464524260185897</c:v>
                </c:pt>
                <c:pt idx="7752">
                  <c:v>72.5631661247739</c:v>
                </c:pt>
                <c:pt idx="7753">
                  <c:v>72.661807541334099</c:v>
                </c:pt>
                <c:pt idx="7754">
                  <c:v>72.760448509889002</c:v>
                </c:pt>
                <c:pt idx="7755">
                  <c:v>72.859089030461405</c:v>
                </c:pt>
                <c:pt idx="7756">
                  <c:v>72.957729103071799</c:v>
                </c:pt>
                <c:pt idx="7757">
                  <c:v>73.056368727740505</c:v>
                </c:pt>
                <c:pt idx="7758">
                  <c:v>73.155007904489196</c:v>
                </c:pt>
                <c:pt idx="7759">
                  <c:v>73.253646633339997</c:v>
                </c:pt>
                <c:pt idx="7760">
                  <c:v>73.3522849143163</c:v>
                </c:pt>
                <c:pt idx="7761">
                  <c:v>73.450922747442505</c:v>
                </c:pt>
                <c:pt idx="7762">
                  <c:v>73.549560132743807</c:v>
                </c:pt>
                <c:pt idx="7763">
                  <c:v>73.648197070246596</c:v>
                </c:pt>
                <c:pt idx="7764">
                  <c:v>73.746833559978</c:v>
                </c:pt>
                <c:pt idx="7765">
                  <c:v>73.845469601966201</c:v>
                </c:pt>
                <c:pt idx="7766">
                  <c:v>73.9441051962405</c:v>
                </c:pt>
                <c:pt idx="7767">
                  <c:v>74.042740342830996</c:v>
                </c:pt>
                <c:pt idx="7768">
                  <c:v>74.141375041768796</c:v>
                </c:pt>
                <c:pt idx="7769">
                  <c:v>74.240009293084796</c:v>
                </c:pt>
                <c:pt idx="7770">
                  <c:v>74.3386430968025</c:v>
                </c:pt>
                <c:pt idx="7771">
                  <c:v>74.437276452941205</c:v>
                </c:pt>
                <c:pt idx="7772">
                  <c:v>74.535909361520396</c:v>
                </c:pt>
                <c:pt idx="7773">
                  <c:v>74.634541822559896</c:v>
                </c:pt>
                <c:pt idx="7774">
                  <c:v>74.733173836079601</c:v>
                </c:pt>
                <c:pt idx="7775">
                  <c:v>74.831805402100002</c:v>
                </c:pt>
                <c:pt idx="7776">
                  <c:v>74.930436520641507</c:v>
                </c:pt>
                <c:pt idx="7777">
                  <c:v>75.029067191725005</c:v>
                </c:pt>
                <c:pt idx="7778">
                  <c:v>75.127697415371401</c:v>
                </c:pt>
                <c:pt idx="7779">
                  <c:v>75.226327191610196</c:v>
                </c:pt>
                <c:pt idx="7780">
                  <c:v>75.324956520481507</c:v>
                </c:pt>
                <c:pt idx="7781">
                  <c:v>75.423585402026902</c:v>
                </c:pt>
                <c:pt idx="7782">
                  <c:v>75.522213836287307</c:v>
                </c:pt>
                <c:pt idx="7783">
                  <c:v>75.620841823303394</c:v>
                </c:pt>
                <c:pt idx="7784">
                  <c:v>75.719469363115607</c:v>
                </c:pt>
                <c:pt idx="7785">
                  <c:v>75.818096455764007</c:v>
                </c:pt>
                <c:pt idx="7786">
                  <c:v>75.916723101288397</c:v>
                </c:pt>
                <c:pt idx="7787">
                  <c:v>76.015349299728499</c:v>
                </c:pt>
                <c:pt idx="7788">
                  <c:v>76.113975051123404</c:v>
                </c:pt>
                <c:pt idx="7789">
                  <c:v>76.212600355512095</c:v>
                </c:pt>
                <c:pt idx="7790">
                  <c:v>76.311225212933195</c:v>
                </c:pt>
                <c:pt idx="7791">
                  <c:v>76.409849623425202</c:v>
                </c:pt>
                <c:pt idx="7792">
                  <c:v>76.508473587026003</c:v>
                </c:pt>
                <c:pt idx="7793">
                  <c:v>76.607097103773498</c:v>
                </c:pt>
                <c:pt idx="7794">
                  <c:v>76.705720173705203</c:v>
                </c:pt>
                <c:pt idx="7795">
                  <c:v>76.804342796856304</c:v>
                </c:pt>
                <c:pt idx="7796">
                  <c:v>76.902964973257099</c:v>
                </c:pt>
                <c:pt idx="7797">
                  <c:v>77.001586702937601</c:v>
                </c:pt>
                <c:pt idx="7798">
                  <c:v>77.100207985928606</c:v>
                </c:pt>
                <c:pt idx="7799">
                  <c:v>77.198828822261703</c:v>
                </c:pt>
                <c:pt idx="7800">
                  <c:v>77.297449211969095</c:v>
                </c:pt>
                <c:pt idx="7801">
                  <c:v>77.396069155084106</c:v>
                </c:pt>
                <c:pt idx="7802">
                  <c:v>77.494688651640601</c:v>
                </c:pt>
                <c:pt idx="7803">
                  <c:v>77.593307701673197</c:v>
                </c:pt>
                <c:pt idx="7804">
                  <c:v>77.691926305217606</c:v>
                </c:pt>
                <c:pt idx="7805">
                  <c:v>77.790544462309995</c:v>
                </c:pt>
                <c:pt idx="7806">
                  <c:v>77.889162172987497</c:v>
                </c:pt>
                <c:pt idx="7807">
                  <c:v>77.987779437288097</c:v>
                </c:pt>
                <c:pt idx="7808">
                  <c:v>78.086396255250506</c:v>
                </c:pt>
                <c:pt idx="7809">
                  <c:v>78.185012626914101</c:v>
                </c:pt>
                <c:pt idx="7810">
                  <c:v>78.2836285523193</c:v>
                </c:pt>
                <c:pt idx="7811">
                  <c:v>78.382244031507099</c:v>
                </c:pt>
                <c:pt idx="7812">
                  <c:v>78.480859064519393</c:v>
                </c:pt>
                <c:pt idx="7813">
                  <c:v>78.579473651398999</c:v>
                </c:pt>
                <c:pt idx="7814">
                  <c:v>78.678087792189302</c:v>
                </c:pt>
                <c:pt idx="7815">
                  <c:v>78.776701486934599</c:v>
                </c:pt>
                <c:pt idx="7816">
                  <c:v>78.875314735681897</c:v>
                </c:pt>
                <c:pt idx="7817">
                  <c:v>78.973927538484105</c:v>
                </c:pt>
                <c:pt idx="7818">
                  <c:v>79.072539895397199</c:v>
                </c:pt>
                <c:pt idx="7819">
                  <c:v>79.171151806479699</c:v>
                </c:pt>
                <c:pt idx="7820">
                  <c:v>79.269763271791604</c:v>
                </c:pt>
                <c:pt idx="7821">
                  <c:v>79.368374291385507</c:v>
                </c:pt>
                <c:pt idx="7822">
                  <c:v>79.466984865309101</c:v>
                </c:pt>
                <c:pt idx="7823">
                  <c:v>79.565594993610802</c:v>
                </c:pt>
                <c:pt idx="7824">
                  <c:v>79.664204676339594</c:v>
                </c:pt>
                <c:pt idx="7825">
                  <c:v>79.7628139135455</c:v>
                </c:pt>
                <c:pt idx="7826">
                  <c:v>79.861422705278997</c:v>
                </c:pt>
                <c:pt idx="7827">
                  <c:v>79.960031051595195</c:v>
                </c:pt>
                <c:pt idx="7828">
                  <c:v>80.058638952558496</c:v>
                </c:pt>
                <c:pt idx="7829">
                  <c:v>80.157246408235494</c:v>
                </c:pt>
                <c:pt idx="7830">
                  <c:v>80.255853418693604</c:v>
                </c:pt>
                <c:pt idx="7831">
                  <c:v>80.354459984000897</c:v>
                </c:pt>
                <c:pt idx="7832">
                  <c:v>80.453066104225996</c:v>
                </c:pt>
                <c:pt idx="7833">
                  <c:v>80.551671779438195</c:v>
                </c:pt>
                <c:pt idx="7834">
                  <c:v>80.650277009707693</c:v>
                </c:pt>
                <c:pt idx="7835">
                  <c:v>80.748881795105206</c:v>
                </c:pt>
                <c:pt idx="7836">
                  <c:v>80.847486135702098</c:v>
                </c:pt>
                <c:pt idx="7837">
                  <c:v>80.946090031570407</c:v>
                </c:pt>
                <c:pt idx="7838">
                  <c:v>81.044693482783003</c:v>
                </c:pt>
                <c:pt idx="7839">
                  <c:v>81.143296489413203</c:v>
                </c:pt>
                <c:pt idx="7840">
                  <c:v>81.241899051535299</c:v>
                </c:pt>
                <c:pt idx="7841">
                  <c:v>81.340501169224098</c:v>
                </c:pt>
                <c:pt idx="7842">
                  <c:v>81.439102842555002</c:v>
                </c:pt>
                <c:pt idx="7843">
                  <c:v>81.537704071604196</c:v>
                </c:pt>
                <c:pt idx="7844">
                  <c:v>81.636304856448604</c:v>
                </c:pt>
                <c:pt idx="7845">
                  <c:v>81.734905197165801</c:v>
                </c:pt>
                <c:pt idx="7846">
                  <c:v>81.833505093820705</c:v>
                </c:pt>
                <c:pt idx="7847">
                  <c:v>81.932104546460806</c:v>
                </c:pt>
                <c:pt idx="7848">
                  <c:v>82.030703555131893</c:v>
                </c:pt>
                <c:pt idx="7849">
                  <c:v>82.1293021198791</c:v>
                </c:pt>
                <c:pt idx="7850">
                  <c:v>82.227900240746607</c:v>
                </c:pt>
                <c:pt idx="7851">
                  <c:v>82.3264979177778</c:v>
                </c:pt>
                <c:pt idx="7852">
                  <c:v>82.425095151015697</c:v>
                </c:pt>
                <c:pt idx="7853">
                  <c:v>82.523691940502104</c:v>
                </c:pt>
                <c:pt idx="7854">
                  <c:v>82.622288286278504</c:v>
                </c:pt>
                <c:pt idx="7855">
                  <c:v>82.720884188385497</c:v>
                </c:pt>
                <c:pt idx="7856">
                  <c:v>82.819479646862703</c:v>
                </c:pt>
                <c:pt idx="7857">
                  <c:v>82.918074661749401</c:v>
                </c:pt>
                <c:pt idx="7858">
                  <c:v>83.016669233083903</c:v>
                </c:pt>
                <c:pt idx="7859">
                  <c:v>83.115263360903697</c:v>
                </c:pt>
                <c:pt idx="7860">
                  <c:v>83.213857045245902</c:v>
                </c:pt>
                <c:pt idx="7861">
                  <c:v>83.3124502861465</c:v>
                </c:pt>
                <c:pt idx="7862">
                  <c:v>83.411043083640905</c:v>
                </c:pt>
                <c:pt idx="7863">
                  <c:v>83.509635437763706</c:v>
                </c:pt>
                <c:pt idx="7864">
                  <c:v>83.608227348553498</c:v>
                </c:pt>
                <c:pt idx="7865">
                  <c:v>83.706818816052703</c:v>
                </c:pt>
                <c:pt idx="7866">
                  <c:v>83.805409840303099</c:v>
                </c:pt>
                <c:pt idx="7867">
                  <c:v>83.904000421346794</c:v>
                </c:pt>
                <c:pt idx="7868">
                  <c:v>84.002590559249896</c:v>
                </c:pt>
                <c:pt idx="7869">
                  <c:v>84.101180254100001</c:v>
                </c:pt>
                <c:pt idx="7870">
                  <c:v>84.199769505985799</c:v>
                </c:pt>
                <c:pt idx="7871">
                  <c:v>84.298358314997301</c:v>
                </c:pt>
                <c:pt idx="7872">
                  <c:v>84.396946681225998</c:v>
                </c:pt>
                <c:pt idx="7873">
                  <c:v>84.495534604764302</c:v>
                </c:pt>
                <c:pt idx="7874">
                  <c:v>84.594122085706005</c:v>
                </c:pt>
                <c:pt idx="7875">
                  <c:v>84.692709124146404</c:v>
                </c:pt>
                <c:pt idx="7876">
                  <c:v>84.791295720181594</c:v>
                </c:pt>
                <c:pt idx="7877">
                  <c:v>84.889881873909403</c:v>
                </c:pt>
                <c:pt idx="7878">
                  <c:v>84.988467585428594</c:v>
                </c:pt>
                <c:pt idx="7879">
                  <c:v>85.087052854839499</c:v>
                </c:pt>
                <c:pt idx="7880">
                  <c:v>85.185637682243495</c:v>
                </c:pt>
                <c:pt idx="7881">
                  <c:v>85.284222067743201</c:v>
                </c:pt>
                <c:pt idx="7882">
                  <c:v>85.382806011442696</c:v>
                </c:pt>
                <c:pt idx="7883">
                  <c:v>85.481389513447198</c:v>
                </c:pt>
                <c:pt idx="7884">
                  <c:v>85.579972573863301</c:v>
                </c:pt>
                <c:pt idx="7885">
                  <c:v>85.678555192798797</c:v>
                </c:pt>
                <c:pt idx="7886">
                  <c:v>85.777137370362695</c:v>
                </c:pt>
                <c:pt idx="7887">
                  <c:v>85.8757191066655</c:v>
                </c:pt>
                <c:pt idx="7888">
                  <c:v>85.974300401818695</c:v>
                </c:pt>
                <c:pt idx="7889">
                  <c:v>86.072881255934803</c:v>
                </c:pt>
                <c:pt idx="7890">
                  <c:v>86.171461669115402</c:v>
                </c:pt>
                <c:pt idx="7891">
                  <c:v>86.270041641452394</c:v>
                </c:pt>
                <c:pt idx="7892">
                  <c:v>86.3686211730395</c:v>
                </c:pt>
                <c:pt idx="7893">
                  <c:v>86.467200263971804</c:v>
                </c:pt>
                <c:pt idx="7894">
                  <c:v>86.565778914345998</c:v>
                </c:pt>
                <c:pt idx="7895">
                  <c:v>86.664357124260206</c:v>
                </c:pt>
                <c:pt idx="7896">
                  <c:v>86.762934893813096</c:v>
                </c:pt>
                <c:pt idx="7897">
                  <c:v>86.861512223101101</c:v>
                </c:pt>
                <c:pt idx="7898">
                  <c:v>86.960089112220601</c:v>
                </c:pt>
                <c:pt idx="7899">
                  <c:v>87.058665561268199</c:v>
                </c:pt>
                <c:pt idx="7900">
                  <c:v>87.157241570341299</c:v>
                </c:pt>
                <c:pt idx="7901">
                  <c:v>87.255817139537896</c:v>
                </c:pt>
                <c:pt idx="7902">
                  <c:v>87.354392268956602</c:v>
                </c:pt>
                <c:pt idx="7903">
                  <c:v>87.452966958696607</c:v>
                </c:pt>
                <c:pt idx="7904">
                  <c:v>87.551541208857699</c:v>
                </c:pt>
                <c:pt idx="7905">
                  <c:v>87.650115019540294</c:v>
                </c:pt>
                <c:pt idx="7906">
                  <c:v>87.748688390845501</c:v>
                </c:pt>
                <c:pt idx="7907">
                  <c:v>87.847261322874701</c:v>
                </c:pt>
                <c:pt idx="7908">
                  <c:v>87.945833815730396</c:v>
                </c:pt>
                <c:pt idx="7909">
                  <c:v>88.044405869515202</c:v>
                </c:pt>
                <c:pt idx="7910">
                  <c:v>88.142977484332704</c:v>
                </c:pt>
                <c:pt idx="7911">
                  <c:v>88.241548660286895</c:v>
                </c:pt>
                <c:pt idx="7912">
                  <c:v>88.340119397482596</c:v>
                </c:pt>
                <c:pt idx="7913">
                  <c:v>88.438689696024795</c:v>
                </c:pt>
                <c:pt idx="7914">
                  <c:v>88.537259556018896</c:v>
                </c:pt>
                <c:pt idx="7915">
                  <c:v>88.635828977562696</c:v>
                </c:pt>
                <c:pt idx="7916">
                  <c:v>88.734397960750798</c:v>
                </c:pt>
                <c:pt idx="7917">
                  <c:v>88.832966505680403</c:v>
                </c:pt>
                <c:pt idx="7918">
                  <c:v>88.931534612451799</c:v>
                </c:pt>
                <c:pt idx="7919">
                  <c:v>89.030102281167999</c:v>
                </c:pt>
                <c:pt idx="7920">
                  <c:v>89.128669511935001</c:v>
                </c:pt>
                <c:pt idx="7921">
                  <c:v>89.227236304861705</c:v>
                </c:pt>
                <c:pt idx="7922">
                  <c:v>89.325802660059693</c:v>
                </c:pt>
                <c:pt idx="7923">
                  <c:v>89.424368577643804</c:v>
                </c:pt>
                <c:pt idx="7924">
                  <c:v>89.522934057731504</c:v>
                </c:pt>
                <c:pt idx="7925">
                  <c:v>89.621499100443103</c:v>
                </c:pt>
                <c:pt idx="7926">
                  <c:v>89.720063705902007</c:v>
                </c:pt>
                <c:pt idx="7927">
                  <c:v>89.818627874234394</c:v>
                </c:pt>
                <c:pt idx="7928">
                  <c:v>89.9171916055694</c:v>
                </c:pt>
                <c:pt idx="7929">
                  <c:v>90.015754900038999</c:v>
                </c:pt>
                <c:pt idx="7930">
                  <c:v>90.114317757778295</c:v>
                </c:pt>
                <c:pt idx="7931">
                  <c:v>90.212880178924806</c:v>
                </c:pt>
                <c:pt idx="7932">
                  <c:v>90.311442163619503</c:v>
                </c:pt>
                <c:pt idx="7933">
                  <c:v>90.410003712006002</c:v>
                </c:pt>
                <c:pt idx="7934">
                  <c:v>90.508564824230803</c:v>
                </c:pt>
                <c:pt idx="7935">
                  <c:v>90.607125500439395</c:v>
                </c:pt>
                <c:pt idx="7936">
                  <c:v>90.705685740774797</c:v>
                </c:pt>
                <c:pt idx="7937">
                  <c:v>90.804245545380994</c:v>
                </c:pt>
                <c:pt idx="7938">
                  <c:v>90.902804914402495</c:v>
                </c:pt>
                <c:pt idx="7939">
                  <c:v>91.001363847984805</c:v>
                </c:pt>
                <c:pt idx="7940">
                  <c:v>91.099922346274099</c:v>
                </c:pt>
                <c:pt idx="7941">
                  <c:v>91.198480409417598</c:v>
                </c:pt>
                <c:pt idx="7942">
                  <c:v>91.297038037564903</c:v>
                </c:pt>
                <c:pt idx="7943">
                  <c:v>91.395595230865894</c:v>
                </c:pt>
                <c:pt idx="7944">
                  <c:v>91.494151989469103</c:v>
                </c:pt>
                <c:pt idx="7945">
                  <c:v>91.592708313521996</c:v>
                </c:pt>
                <c:pt idx="7946">
                  <c:v>91.691264203170803</c:v>
                </c:pt>
                <c:pt idx="7947">
                  <c:v>91.789819658560802</c:v>
                </c:pt>
                <c:pt idx="7948">
                  <c:v>91.888374679835806</c:v>
                </c:pt>
                <c:pt idx="7949">
                  <c:v>91.986929267138805</c:v>
                </c:pt>
                <c:pt idx="7950">
                  <c:v>92.085483420611496</c:v>
                </c:pt>
                <c:pt idx="7951">
                  <c:v>92.184037140394196</c:v>
                </c:pt>
                <c:pt idx="7952">
                  <c:v>92.282590426626399</c:v>
                </c:pt>
                <c:pt idx="7953">
                  <c:v>92.381143279446206</c:v>
                </c:pt>
                <c:pt idx="7954">
                  <c:v>92.479695698990795</c:v>
                </c:pt>
                <c:pt idx="7955">
                  <c:v>92.578247685395894</c:v>
                </c:pt>
                <c:pt idx="7956">
                  <c:v>92.676799238796406</c:v>
                </c:pt>
                <c:pt idx="7957">
                  <c:v>92.7753503593256</c:v>
                </c:pt>
                <c:pt idx="7958">
                  <c:v>92.873901047116107</c:v>
                </c:pt>
                <c:pt idx="7959">
                  <c:v>92.972451302299106</c:v>
                </c:pt>
                <c:pt idx="7960">
                  <c:v>93.0710011250045</c:v>
                </c:pt>
                <c:pt idx="7961">
                  <c:v>93.169550515361394</c:v>
                </c:pt>
                <c:pt idx="7962">
                  <c:v>93.268099473497401</c:v>
                </c:pt>
                <c:pt idx="7963">
                  <c:v>93.366647999539197</c:v>
                </c:pt>
                <c:pt idx="7964">
                  <c:v>93.465196093612093</c:v>
                </c:pt>
                <c:pt idx="7965">
                  <c:v>93.563743755840306</c:v>
                </c:pt>
                <c:pt idx="7966">
                  <c:v>93.662290986347003</c:v>
                </c:pt>
                <c:pt idx="7967">
                  <c:v>93.760837785253997</c:v>
                </c:pt>
                <c:pt idx="7968">
                  <c:v>93.859384152682296</c:v>
                </c:pt>
                <c:pt idx="7969">
                  <c:v>93.957930088761898</c:v>
                </c:pt>
                <c:pt idx="7970">
                  <c:v>94.056475593632001</c:v>
                </c:pt>
                <c:pt idx="7971">
                  <c:v>94.155020667445896</c:v>
                </c:pt>
                <c:pt idx="7972">
                  <c:v>94.253565310370107</c:v>
                </c:pt>
                <c:pt idx="7973">
                  <c:v>94.352109522572604</c:v>
                </c:pt>
                <c:pt idx="7974">
                  <c:v>94.450653304223493</c:v>
                </c:pt>
                <c:pt idx="7975">
                  <c:v>94.549196655494399</c:v>
                </c:pt>
                <c:pt idx="7976">
                  <c:v>94.647739576558493</c:v>
                </c:pt>
                <c:pt idx="7977">
                  <c:v>94.746282067591196</c:v>
                </c:pt>
                <c:pt idx="7978">
                  <c:v>94.844824128769105</c:v>
                </c:pt>
                <c:pt idx="7979">
                  <c:v>94.943365760270893</c:v>
                </c:pt>
                <c:pt idx="7980">
                  <c:v>95.041906962276897</c:v>
                </c:pt>
                <c:pt idx="7981">
                  <c:v>95.1404477349692</c:v>
                </c:pt>
                <c:pt idx="7982">
                  <c:v>95.238988078531605</c:v>
                </c:pt>
                <c:pt idx="7983">
                  <c:v>95.337527993149706</c:v>
                </c:pt>
                <c:pt idx="7984">
                  <c:v>95.436067479010902</c:v>
                </c:pt>
                <c:pt idx="7985">
                  <c:v>95.534606536304295</c:v>
                </c:pt>
                <c:pt idx="7986">
                  <c:v>95.633145165220995</c:v>
                </c:pt>
                <c:pt idx="7987">
                  <c:v>95.7316833659536</c:v>
                </c:pt>
                <c:pt idx="7988">
                  <c:v>95.830221138696402</c:v>
                </c:pt>
                <c:pt idx="7989">
                  <c:v>95.928758483645694</c:v>
                </c:pt>
                <c:pt idx="7990">
                  <c:v>96.027295400999293</c:v>
                </c:pt>
                <c:pt idx="7991">
                  <c:v>96.125831890956803</c:v>
                </c:pt>
                <c:pt idx="7992">
                  <c:v>96.224367953719394</c:v>
                </c:pt>
                <c:pt idx="7993">
                  <c:v>96.322903589490295</c:v>
                </c:pt>
                <c:pt idx="7994">
                  <c:v>96.421438798474298</c:v>
                </c:pt>
                <c:pt idx="7995">
                  <c:v>96.519973580877902</c:v>
                </c:pt>
                <c:pt idx="7996">
                  <c:v>96.618507936909197</c:v>
                </c:pt>
                <c:pt idx="7997">
                  <c:v>96.717041866778402</c:v>
                </c:pt>
                <c:pt idx="7998">
                  <c:v>96.815575370697204</c:v>
                </c:pt>
                <c:pt idx="7999">
                  <c:v>96.914108448879006</c:v>
                </c:pt>
                <c:pt idx="8000">
                  <c:v>97.012641101539103</c:v>
                </c:pt>
                <c:pt idx="8001">
                  <c:v>97.111173328880696</c:v>
                </c:pt>
                <c:pt idx="8002">
                  <c:v>97.209705131087901</c:v>
                </c:pt>
                <c:pt idx="8003">
                  <c:v>97.308236508348301</c:v>
                </c:pt>
                <c:pt idx="8004">
                  <c:v>97.406767460857694</c:v>
                </c:pt>
                <c:pt idx="8005">
                  <c:v>97.505297988811904</c:v>
                </c:pt>
                <c:pt idx="8006">
                  <c:v>97.603828092405294</c:v>
                </c:pt>
                <c:pt idx="8007">
                  <c:v>97.702357771831302</c:v>
                </c:pt>
                <c:pt idx="8008">
                  <c:v>97.800887027280794</c:v>
                </c:pt>
                <c:pt idx="8009">
                  <c:v>97.899415858936607</c:v>
                </c:pt>
                <c:pt idx="8010">
                  <c:v>97.997944266977697</c:v>
                </c:pt>
                <c:pt idx="8011">
                  <c:v>98.096472251581702</c:v>
                </c:pt>
                <c:pt idx="8012">
                  <c:v>98.194999812925403</c:v>
                </c:pt>
                <c:pt idx="8013">
                  <c:v>98.293526951184703</c:v>
                </c:pt>
                <c:pt idx="8014">
                  <c:v>98.392053666534395</c:v>
                </c:pt>
                <c:pt idx="8015">
                  <c:v>98.490579959148207</c:v>
                </c:pt>
                <c:pt idx="8016">
                  <c:v>98.589105829198999</c:v>
                </c:pt>
                <c:pt idx="8017">
                  <c:v>98.687631276858696</c:v>
                </c:pt>
                <c:pt idx="8018">
                  <c:v>98.786156302297996</c:v>
                </c:pt>
                <c:pt idx="8019">
                  <c:v>98.884680905686807</c:v>
                </c:pt>
                <c:pt idx="8020">
                  <c:v>98.983205087193994</c:v>
                </c:pt>
                <c:pt idx="8021">
                  <c:v>99.081728846987403</c:v>
                </c:pt>
                <c:pt idx="8022">
                  <c:v>99.180252185233996</c:v>
                </c:pt>
                <c:pt idx="8023">
                  <c:v>99.278775102099601</c:v>
                </c:pt>
                <c:pt idx="8024">
                  <c:v>99.377297597749006</c:v>
                </c:pt>
                <c:pt idx="8025">
                  <c:v>99.475819672346205</c:v>
                </c:pt>
                <c:pt idx="8026">
                  <c:v>99.574341326053997</c:v>
                </c:pt>
                <c:pt idx="8027">
                  <c:v>99.6728625590344</c:v>
                </c:pt>
                <c:pt idx="8028">
                  <c:v>99.771383371448294</c:v>
                </c:pt>
                <c:pt idx="8029">
                  <c:v>99.869903763455497</c:v>
                </c:pt>
                <c:pt idx="8030">
                  <c:v>99.968423735230999</c:v>
                </c:pt>
                <c:pt idx="8031">
                  <c:v>100.066943286975</c:v>
                </c:pt>
                <c:pt idx="8032">
                  <c:v>100.165462418896</c:v>
                </c:pt>
                <c:pt idx="8033">
                  <c:v>100.263981131199</c:v>
                </c:pt>
                <c:pt idx="8034">
                  <c:v>100.362499424096</c:v>
                </c:pt>
                <c:pt idx="8035">
                  <c:v>100.46101729779799</c:v>
                </c:pt>
                <c:pt idx="8036">
                  <c:v>100.559534752517</c:v>
                </c:pt>
                <c:pt idx="8037">
                  <c:v>100.65805178847</c:v>
                </c:pt>
                <c:pt idx="8038">
                  <c:v>100.75656840587401</c:v>
                </c:pt>
                <c:pt idx="8039">
                  <c:v>100.855084604946</c:v>
                </c:pt>
                <c:pt idx="8040">
                  <c:v>100.953600385908</c:v>
                </c:pt>
                <c:pt idx="8041">
                  <c:v>101.052115748982</c:v>
                </c:pt>
                <c:pt idx="8042">
                  <c:v>101.150630694393</c:v>
                </c:pt>
                <c:pt idx="8043">
                  <c:v>101.249145222366</c:v>
                </c:pt>
                <c:pt idx="8044">
                  <c:v>101.347659333129</c:v>
                </c:pt>
                <c:pt idx="8045">
                  <c:v>101.446173026913</c:v>
                </c:pt>
                <c:pt idx="8046">
                  <c:v>101.544686303948</c:v>
                </c:pt>
                <c:pt idx="8047">
                  <c:v>101.643199164468</c:v>
                </c:pt>
                <c:pt idx="8048">
                  <c:v>101.741711608709</c:v>
                </c:pt>
                <c:pt idx="8049">
                  <c:v>101.840223636906</c:v>
                </c:pt>
                <c:pt idx="8050">
                  <c:v>101.9387352493</c:v>
                </c:pt>
                <c:pt idx="8051">
                  <c:v>102.03724644613</c:v>
                </c:pt>
                <c:pt idx="8052">
                  <c:v>102.13575722764</c:v>
                </c:pt>
                <c:pt idx="8053">
                  <c:v>102.23426759407</c:v>
                </c:pt>
                <c:pt idx="8054">
                  <c:v>102.332777545657</c:v>
                </c:pt>
                <c:pt idx="8055">
                  <c:v>102.431287082644</c:v>
                </c:pt>
                <c:pt idx="8056">
                  <c:v>102.52979620525301</c:v>
                </c:pt>
                <c:pt idx="8057">
                  <c:v>102.62830491369201</c:v>
                </c:pt>
                <c:pt idx="8058">
                  <c:v>102.72681320817399</c:v>
                </c:pt>
                <c:pt idx="8059">
                  <c:v>102.825321088911</c:v>
                </c:pt>
                <c:pt idx="8060">
                  <c:v>102.923828556117</c:v>
                </c:pt>
                <c:pt idx="8061">
                  <c:v>103.02233561000899</c:v>
                </c:pt>
                <c:pt idx="8062">
                  <c:v>103.120842250807</c:v>
                </c:pt>
                <c:pt idx="8063">
                  <c:v>103.21934847873</c:v>
                </c:pt>
                <c:pt idx="8064">
                  <c:v>103.31785429400099</c:v>
                </c:pt>
                <c:pt idx="8065">
                  <c:v>103.41635969684501</c:v>
                </c:pt>
                <c:pt idx="8066">
                  <c:v>103.514864687488</c:v>
                </c:pt>
                <c:pt idx="8067">
                  <c:v>103.613369266159</c:v>
                </c:pt>
                <c:pt idx="8068">
                  <c:v>103.71187343308701</c:v>
                </c:pt>
                <c:pt idx="8069">
                  <c:v>103.810377188506</c:v>
                </c:pt>
                <c:pt idx="8070">
                  <c:v>103.90888053264899</c:v>
                </c:pt>
                <c:pt idx="8071">
                  <c:v>104.007383465752</c:v>
                </c:pt>
                <c:pt idx="8072">
                  <c:v>104.10588598805499</c:v>
                </c:pt>
                <c:pt idx="8073">
                  <c:v>104.20438809979601</c:v>
                </c:pt>
                <c:pt idx="8074">
                  <c:v>104.302889801218</c:v>
                </c:pt>
                <c:pt idx="8075">
                  <c:v>104.40139109256501</c:v>
                </c:pt>
                <c:pt idx="8076">
                  <c:v>104.499891974083</c:v>
                </c:pt>
                <c:pt idx="8077">
                  <c:v>104.59839244602</c:v>
                </c:pt>
                <c:pt idx="8078">
                  <c:v>104.696892508625</c:v>
                </c:pt>
                <c:pt idx="8079">
                  <c:v>104.79539216214999</c:v>
                </c:pt>
                <c:pt idx="8080">
                  <c:v>104.89389140685</c:v>
                </c:pt>
                <c:pt idx="8081">
                  <c:v>104.99239024297999</c:v>
                </c:pt>
                <c:pt idx="8082">
                  <c:v>105.090888670797</c:v>
                </c:pt>
                <c:pt idx="8083">
                  <c:v>105.18938669054999</c:v>
                </c:pt>
                <c:pt idx="8084">
                  <c:v>105.28788430247199</c:v>
                </c:pt>
                <c:pt idx="8085">
                  <c:v>105.386381506799</c:v>
                </c:pt>
                <c:pt idx="8086">
                  <c:v>105.484878303766</c:v>
                </c:pt>
                <c:pt idx="8087">
                  <c:v>105.58337469361</c:v>
                </c:pt>
                <c:pt idx="8088">
                  <c:v>105.681870676567</c:v>
                </c:pt>
                <c:pt idx="8089">
                  <c:v>105.78036625287599</c:v>
                </c:pt>
                <c:pt idx="8090">
                  <c:v>105.87886142277399</c:v>
                </c:pt>
                <c:pt idx="8091">
                  <c:v>105.977356186501</c:v>
                </c:pt>
                <c:pt idx="8092">
                  <c:v>106.075850544296</c:v>
                </c:pt>
                <c:pt idx="8093">
                  <c:v>106.1743444964</c:v>
                </c:pt>
                <c:pt idx="8094">
                  <c:v>106.272838043053</c:v>
                </c:pt>
                <c:pt idx="8095">
                  <c:v>106.371331184498</c:v>
                </c:pt>
                <c:pt idx="8096">
                  <c:v>106.46982392097701</c:v>
                </c:pt>
                <c:pt idx="8097">
                  <c:v>106.568316252732</c:v>
                </c:pt>
                <c:pt idx="8098">
                  <c:v>106.666808180003</c:v>
                </c:pt>
                <c:pt idx="8099">
                  <c:v>106.765299703031</c:v>
                </c:pt>
                <c:pt idx="8100">
                  <c:v>106.86379082205499</c:v>
                </c:pt>
                <c:pt idx="8101">
                  <c:v>106.962281537316</c:v>
                </c:pt>
                <c:pt idx="8102">
                  <c:v>107.060771849052</c:v>
                </c:pt>
                <c:pt idx="8103">
                  <c:v>107.159261757503</c:v>
                </c:pt>
                <c:pt idx="8104">
                  <c:v>107.25775126290699</c:v>
                </c:pt>
                <c:pt idx="8105">
                  <c:v>107.356240365503</c:v>
                </c:pt>
                <c:pt idx="8106">
                  <c:v>107.45472906552899</c:v>
                </c:pt>
                <c:pt idx="8107">
                  <c:v>107.553217363223</c:v>
                </c:pt>
                <c:pt idx="8108">
                  <c:v>107.65170525882201</c:v>
                </c:pt>
                <c:pt idx="8109">
                  <c:v>107.750192752564</c:v>
                </c:pt>
                <c:pt idx="8110">
                  <c:v>107.84867984468499</c:v>
                </c:pt>
                <c:pt idx="8111">
                  <c:v>107.94716653543099</c:v>
                </c:pt>
                <c:pt idx="8112">
                  <c:v>108.045652825083</c:v>
                </c:pt>
                <c:pt idx="8113">
                  <c:v>108.144138713934</c:v>
                </c:pt>
                <c:pt idx="8114">
                  <c:v>108.242624202274</c:v>
                </c:pt>
                <c:pt idx="8115">
                  <c:v>108.341109290395</c:v>
                </c:pt>
                <c:pt idx="8116">
                  <c:v>108.43959397858799</c:v>
                </c:pt>
                <c:pt idx="8117">
                  <c:v>108.538078267144</c:v>
                </c:pt>
                <c:pt idx="8118">
                  <c:v>108.63656215635</c:v>
                </c:pt>
                <c:pt idx="8119">
                  <c:v>108.735045646499</c:v>
                </c:pt>
                <c:pt idx="8120">
                  <c:v>108.833528737877</c:v>
                </c:pt>
                <c:pt idx="8121">
                  <c:v>108.932011430774</c:v>
                </c:pt>
                <c:pt idx="8122">
                  <c:v>109.030493725477</c:v>
                </c:pt>
                <c:pt idx="8123">
                  <c:v>109.12897562227499</c:v>
                </c:pt>
                <c:pt idx="8124">
                  <c:v>109.22745712145399</c:v>
                </c:pt>
                <c:pt idx="8125">
                  <c:v>109.325938223302</c:v>
                </c:pt>
                <c:pt idx="8126">
                  <c:v>109.424418928104</c:v>
                </c:pt>
                <c:pt idx="8127">
                  <c:v>109.522899236146</c:v>
                </c:pt>
                <c:pt idx="8128">
                  <c:v>109.62137914771399</c:v>
                </c:pt>
                <c:pt idx="8129">
                  <c:v>109.719858663092</c:v>
                </c:pt>
                <c:pt idx="8130">
                  <c:v>109.818337782566</c:v>
                </c:pt>
                <c:pt idx="8131">
                  <c:v>109.916816506418</c:v>
                </c:pt>
                <c:pt idx="8132">
                  <c:v>110.015294834934</c:v>
                </c:pt>
                <c:pt idx="8133">
                  <c:v>110.11377276839499</c:v>
                </c:pt>
                <c:pt idx="8134">
                  <c:v>110.21225030708599</c:v>
                </c:pt>
                <c:pt idx="8135">
                  <c:v>110.310727451285</c:v>
                </c:pt>
                <c:pt idx="8136">
                  <c:v>110.40920420126901</c:v>
                </c:pt>
                <c:pt idx="8137">
                  <c:v>110.50768055731</c:v>
                </c:pt>
                <c:pt idx="8138">
                  <c:v>110.60615651968099</c:v>
                </c:pt>
                <c:pt idx="8139">
                  <c:v>110.704632088652</c:v>
                </c:pt>
                <c:pt idx="8140">
                  <c:v>110.803107264499</c:v>
                </c:pt>
                <c:pt idx="8141">
                  <c:v>110.901582047502</c:v>
                </c:pt>
                <c:pt idx="8142">
                  <c:v>111.000056437946</c:v>
                </c:pt>
                <c:pt idx="8143">
                  <c:v>111.098530436118</c:v>
                </c:pt>
                <c:pt idx="8144">
                  <c:v>111.19700404230601</c:v>
                </c:pt>
                <c:pt idx="8145">
                  <c:v>111.295477256805</c:v>
                </c:pt>
                <c:pt idx="8146">
                  <c:v>111.39395007991</c:v>
                </c:pt>
                <c:pt idx="8147">
                  <c:v>111.49242251192101</c:v>
                </c:pt>
                <c:pt idx="8148">
                  <c:v>111.590894553136</c:v>
                </c:pt>
                <c:pt idx="8149">
                  <c:v>111.68936620386</c:v>
                </c:pt>
                <c:pt idx="8150">
                  <c:v>111.78783746439601</c:v>
                </c:pt>
                <c:pt idx="8151">
                  <c:v>111.886308335053</c:v>
                </c:pt>
                <c:pt idx="8152">
                  <c:v>111.984778816139</c:v>
                </c:pt>
                <c:pt idx="8153">
                  <c:v>112.083248907966</c:v>
                </c:pt>
                <c:pt idx="8154">
                  <c:v>112.181718610847</c:v>
                </c:pt>
                <c:pt idx="8155">
                  <c:v>112.28018792509999</c:v>
                </c:pt>
                <c:pt idx="8156">
                  <c:v>112.378656851041</c:v>
                </c:pt>
                <c:pt idx="8157">
                  <c:v>112.47712538899199</c:v>
                </c:pt>
                <c:pt idx="8158">
                  <c:v>112.575593539276</c:v>
                </c:pt>
                <c:pt idx="8159">
                  <c:v>112.674061302216</c:v>
                </c:pt>
                <c:pt idx="8160">
                  <c:v>112.772528678142</c:v>
                </c:pt>
                <c:pt idx="8161">
                  <c:v>112.870995667381</c:v>
                </c:pt>
                <c:pt idx="8162">
                  <c:v>112.96946227026601</c:v>
                </c:pt>
                <c:pt idx="8163">
                  <c:v>113.067928487131</c:v>
                </c:pt>
                <c:pt idx="8164">
                  <c:v>113.166394318312</c:v>
                </c:pt>
                <c:pt idx="8165">
                  <c:v>113.264859764146</c:v>
                </c:pt>
                <c:pt idx="8166">
                  <c:v>113.363324824976</c:v>
                </c:pt>
                <c:pt idx="8167">
                  <c:v>113.461789501144</c:v>
                </c:pt>
                <c:pt idx="8168">
                  <c:v>113.56025379298001</c:v>
                </c:pt>
                <c:pt idx="8169">
                  <c:v>113.658717700784</c:v>
                </c:pt>
                <c:pt idx="8170">
                  <c:v>113.75718122484599</c:v>
                </c:pt>
                <c:pt idx="8171">
                  <c:v>113.855644365459</c:v>
                </c:pt>
                <c:pt idx="8172">
                  <c:v>113.954107122914</c:v>
                </c:pt>
                <c:pt idx="8173">
                  <c:v>114.05256949750201</c:v>
                </c:pt>
                <c:pt idx="8174">
                  <c:v>114.151031489517</c:v>
                </c:pt>
                <c:pt idx="8175">
                  <c:v>114.24949309925</c:v>
                </c:pt>
                <c:pt idx="8176">
                  <c:v>114.34795432699499</c:v>
                </c:pt>
                <c:pt idx="8177">
                  <c:v>114.44641517304299</c:v>
                </c:pt>
                <c:pt idx="8178">
                  <c:v>114.544875637687</c:v>
                </c:pt>
                <c:pt idx="8179">
                  <c:v>114.64333572122101</c:v>
                </c:pt>
                <c:pt idx="8180">
                  <c:v>114.741795423938</c:v>
                </c:pt>
                <c:pt idx="8181">
                  <c:v>114.840254746131</c:v>
                </c:pt>
                <c:pt idx="8182">
                  <c:v>114.938713688094</c:v>
                </c:pt>
                <c:pt idx="8183">
                  <c:v>115.037172250121</c:v>
                </c:pt>
                <c:pt idx="8184">
                  <c:v>115.135630432505</c:v>
                </c:pt>
                <c:pt idx="8185">
                  <c:v>115.23408823554</c:v>
                </c:pt>
                <c:pt idx="8186">
                  <c:v>115.332545659522</c:v>
                </c:pt>
                <c:pt idx="8187">
                  <c:v>115.431002704744</c:v>
                </c:pt>
                <c:pt idx="8188">
                  <c:v>115.52945937150101</c:v>
                </c:pt>
                <c:pt idx="8189">
                  <c:v>115.62791566008799</c:v>
                </c:pt>
                <c:pt idx="8190">
                  <c:v>115.72637157079799</c:v>
                </c:pt>
                <c:pt idx="8191">
                  <c:v>115.82482710392</c:v>
                </c:pt>
                <c:pt idx="8192">
                  <c:v>115.923282259744</c:v>
                </c:pt>
                <c:pt idx="8193">
                  <c:v>116.02173703855701</c:v>
                </c:pt>
                <c:pt idx="8194">
                  <c:v>116.120191440651</c:v>
                </c:pt>
                <c:pt idx="8195">
                  <c:v>116.218645466315</c:v>
                </c:pt>
                <c:pt idx="8196">
                  <c:v>116.31709911585401</c:v>
                </c:pt>
                <c:pt idx="8197">
                  <c:v>116.415552389601</c:v>
                </c:pt>
                <c:pt idx="8198">
                  <c:v>116.51400528789399</c:v>
                </c:pt>
                <c:pt idx="8199">
                  <c:v>116.61245781107399</c:v>
                </c:pt>
                <c:pt idx="8200">
                  <c:v>116.71090995948001</c:v>
                </c:pt>
                <c:pt idx="8201">
                  <c:v>116.80936173345501</c:v>
                </c:pt>
                <c:pt idx="8202">
                  <c:v>116.90781313334</c:v>
                </c:pt>
                <c:pt idx="8203">
                  <c:v>117.00626415948101</c:v>
                </c:pt>
                <c:pt idx="8204">
                  <c:v>117.10471481222299</c:v>
                </c:pt>
                <c:pt idx="8205">
                  <c:v>117.20316509191601</c:v>
                </c:pt>
                <c:pt idx="8206">
                  <c:v>117.301614998909</c:v>
                </c:pt>
                <c:pt idx="8207">
                  <c:v>117.40006453355301</c:v>
                </c:pt>
                <c:pt idx="8208">
                  <c:v>117.49851369619699</c:v>
                </c:pt>
                <c:pt idx="8209">
                  <c:v>117.596962487193</c:v>
                </c:pt>
                <c:pt idx="8210">
                  <c:v>117.69541090689199</c:v>
                </c:pt>
                <c:pt idx="8211">
                  <c:v>117.793858955647</c:v>
                </c:pt>
                <c:pt idx="8212">
                  <c:v>117.892306633809</c:v>
                </c:pt>
                <c:pt idx="8213">
                  <c:v>117.990753941731</c:v>
                </c:pt>
                <c:pt idx="8214">
                  <c:v>118.08920087976701</c:v>
                </c:pt>
                <c:pt idx="8215">
                  <c:v>118.187647448269</c:v>
                </c:pt>
                <c:pt idx="8216">
                  <c:v>118.28609364759301</c:v>
                </c:pt>
                <c:pt idx="8217">
                  <c:v>118.384539478093</c:v>
                </c:pt>
                <c:pt idx="8218">
                  <c:v>118.482984940123</c:v>
                </c:pt>
                <c:pt idx="8219">
                  <c:v>118.58143003404</c:v>
                </c:pt>
                <c:pt idx="8220">
                  <c:v>118.679874760198</c:v>
                </c:pt>
                <c:pt idx="8221">
                  <c:v>118.778319118955</c:v>
                </c:pt>
                <c:pt idx="8222">
                  <c:v>118.876763110665</c:v>
                </c:pt>
                <c:pt idx="8223">
                  <c:v>118.97520673566601</c:v>
                </c:pt>
                <c:pt idx="8224">
                  <c:v>119.07364999429301</c:v>
                </c:pt>
                <c:pt idx="8225">
                  <c:v>119.172092886881</c:v>
                </c:pt>
                <c:pt idx="8226">
                  <c:v>119.27053541376399</c:v>
                </c:pt>
                <c:pt idx="8227">
                  <c:v>119.36897757528099</c:v>
                </c:pt>
                <c:pt idx="8228">
                  <c:v>119.467419371771</c:v>
                </c:pt>
                <c:pt idx="8229">
                  <c:v>119.565860803574</c:v>
                </c:pt>
                <c:pt idx="8230">
                  <c:v>119.664301871032</c:v>
                </c:pt>
                <c:pt idx="8231">
                  <c:v>119.762742574502</c:v>
                </c:pt>
                <c:pt idx="8232">
                  <c:v>119.86118291436</c:v>
                </c:pt>
                <c:pt idx="8233">
                  <c:v>119.959622890983</c:v>
                </c:pt>
                <c:pt idx="8234">
                  <c:v>120.058062504749</c:v>
                </c:pt>
                <c:pt idx="8235">
                  <c:v>120.156501756035</c:v>
                </c:pt>
                <c:pt idx="8236">
                  <c:v>120.25494064522201</c:v>
                </c:pt>
                <c:pt idx="8237">
                  <c:v>120.353379172686</c:v>
                </c:pt>
                <c:pt idx="8238">
                  <c:v>120.45181733881</c:v>
                </c:pt>
                <c:pt idx="8239">
                  <c:v>120.550255143971</c:v>
                </c:pt>
                <c:pt idx="8240">
                  <c:v>120.648692588551</c:v>
                </c:pt>
                <c:pt idx="8241">
                  <c:v>120.747129672931</c:v>
                </c:pt>
                <c:pt idx="8242">
                  <c:v>120.84556639749199</c:v>
                </c:pt>
                <c:pt idx="8243">
                  <c:v>120.94400276261599</c:v>
                </c:pt>
                <c:pt idx="8244">
                  <c:v>121.042438768686</c:v>
                </c:pt>
                <c:pt idx="8245">
                  <c:v>121.14087441608299</c:v>
                </c:pt>
                <c:pt idx="8246">
                  <c:v>121.239309705192</c:v>
                </c:pt>
                <c:pt idx="8247">
                  <c:v>121.337744636388</c:v>
                </c:pt>
                <c:pt idx="8248">
                  <c:v>121.436179210034</c:v>
                </c:pt>
                <c:pt idx="8249">
                  <c:v>121.534613426494</c:v>
                </c:pt>
                <c:pt idx="8250">
                  <c:v>121.633047286129</c:v>
                </c:pt>
                <c:pt idx="8251">
                  <c:v>121.731480789302</c:v>
                </c:pt>
                <c:pt idx="8252">
                  <c:v>121.82991393637499</c:v>
                </c:pt>
                <c:pt idx="8253">
                  <c:v>121.92834672770999</c:v>
                </c:pt>
                <c:pt idx="8254">
                  <c:v>122.02677916367</c:v>
                </c:pt>
                <c:pt idx="8255">
                  <c:v>122.125211244616</c:v>
                </c:pt>
                <c:pt idx="8256">
                  <c:v>122.223642970912</c:v>
                </c:pt>
                <c:pt idx="8257">
                  <c:v>122.322074342919</c:v>
                </c:pt>
                <c:pt idx="8258">
                  <c:v>122.420505361</c:v>
                </c:pt>
                <c:pt idx="8259">
                  <c:v>122.518936025516</c:v>
                </c:pt>
                <c:pt idx="8260">
                  <c:v>122.61736633683</c:v>
                </c:pt>
                <c:pt idx="8261">
                  <c:v>122.715796295304</c:v>
                </c:pt>
                <c:pt idx="8262">
                  <c:v>122.81422590129201</c:v>
                </c:pt>
                <c:pt idx="8263">
                  <c:v>122.912655155129</c:v>
                </c:pt>
                <c:pt idx="8264">
                  <c:v>123.01108405714901</c:v>
                </c:pt>
                <c:pt idx="8265">
                  <c:v>123.109512607688</c:v>
                </c:pt>
                <c:pt idx="8266">
                  <c:v>123.20794080708001</c:v>
                </c:pt>
                <c:pt idx="8267">
                  <c:v>123.306368655659</c:v>
                </c:pt>
                <c:pt idx="8268">
                  <c:v>123.404796153764</c:v>
                </c:pt>
                <c:pt idx="8269">
                  <c:v>123.503223301761</c:v>
                </c:pt>
                <c:pt idx="8270">
                  <c:v>123.601650100047</c:v>
                </c:pt>
                <c:pt idx="8271">
                  <c:v>123.700076549014</c:v>
                </c:pt>
                <c:pt idx="8272">
                  <c:v>123.79850264906101</c:v>
                </c:pt>
                <c:pt idx="8273">
                  <c:v>123.896928400584</c:v>
                </c:pt>
                <c:pt idx="8274">
                  <c:v>123.99535380398299</c:v>
                </c:pt>
                <c:pt idx="8275">
                  <c:v>124.093778859658</c:v>
                </c:pt>
                <c:pt idx="8276">
                  <c:v>124.19220356801</c:v>
                </c:pt>
                <c:pt idx="8277">
                  <c:v>124.290627929439</c:v>
                </c:pt>
                <c:pt idx="8278">
                  <c:v>124.38905194433499</c:v>
                </c:pt>
                <c:pt idx="8279">
                  <c:v>124.487475613081</c:v>
                </c:pt>
                <c:pt idx="8280">
                  <c:v>124.58589893606</c:v>
                </c:pt>
                <c:pt idx="8281">
                  <c:v>124.684321913657</c:v>
                </c:pt>
                <c:pt idx="8282">
                  <c:v>124.782744546256</c:v>
                </c:pt>
                <c:pt idx="8283">
                  <c:v>124.881166834243</c:v>
                </c:pt>
                <c:pt idx="8284">
                  <c:v>124.97958877800301</c:v>
                </c:pt>
                <c:pt idx="8285">
                  <c:v>125.078010377924</c:v>
                </c:pt>
                <c:pt idx="8286">
                  <c:v>125.17643163439099</c:v>
                </c:pt>
                <c:pt idx="8287">
                  <c:v>125.274852547793</c:v>
                </c:pt>
                <c:pt idx="8288">
                  <c:v>125.373273118516</c:v>
                </c:pt>
                <c:pt idx="8289">
                  <c:v>125.47169334695</c:v>
                </c:pt>
                <c:pt idx="8290">
                  <c:v>125.570113233477</c:v>
                </c:pt>
                <c:pt idx="8291">
                  <c:v>125.66853277846</c:v>
                </c:pt>
                <c:pt idx="8292">
                  <c:v>125.766951982252</c:v>
                </c:pt>
                <c:pt idx="8293">
                  <c:v>125.86537084520999</c:v>
                </c:pt>
                <c:pt idx="8294">
                  <c:v>125.96378936769</c:v>
                </c:pt>
                <c:pt idx="8295">
                  <c:v>126.062207550051</c:v>
                </c:pt>
                <c:pt idx="8296">
                  <c:v>126.16062539265</c:v>
                </c:pt>
                <c:pt idx="8297">
                  <c:v>126.25904289584599</c:v>
                </c:pt>
                <c:pt idx="8298">
                  <c:v>126.357460059998</c:v>
                </c:pt>
                <c:pt idx="8299">
                  <c:v>126.455876885468</c:v>
                </c:pt>
                <c:pt idx="8300">
                  <c:v>126.554293372617</c:v>
                </c:pt>
                <c:pt idx="8301">
                  <c:v>126.652709521806</c:v>
                </c:pt>
                <c:pt idx="8302">
                  <c:v>126.751125333399</c:v>
                </c:pt>
                <c:pt idx="8303">
                  <c:v>126.849540807758</c:v>
                </c:pt>
                <c:pt idx="8304">
                  <c:v>126.947955945248</c:v>
                </c:pt>
                <c:pt idx="8305">
                  <c:v>127.046370746235</c:v>
                </c:pt>
                <c:pt idx="8306">
                  <c:v>127.144785211083</c:v>
                </c:pt>
                <c:pt idx="8307">
                  <c:v>127.24319934016</c:v>
                </c:pt>
                <c:pt idx="8308">
                  <c:v>127.341613133832</c:v>
                </c:pt>
                <c:pt idx="8309">
                  <c:v>127.440026592469</c:v>
                </c:pt>
                <c:pt idx="8310">
                  <c:v>127.53843971644</c:v>
                </c:pt>
                <c:pt idx="8311">
                  <c:v>127.63685250614</c:v>
                </c:pt>
                <c:pt idx="8312">
                  <c:v>127.735264961971</c:v>
                </c:pt>
                <c:pt idx="8313">
                  <c:v>127.833677084337</c:v>
                </c:pt>
                <c:pt idx="8314">
                  <c:v>127.932088873642</c:v>
                </c:pt>
                <c:pt idx="8315">
                  <c:v>128.03050033028799</c:v>
                </c:pt>
                <c:pt idx="8316">
                  <c:v>128.12891145466699</c:v>
                </c:pt>
                <c:pt idx="8317">
                  <c:v>128.227322247161</c:v>
                </c:pt>
                <c:pt idx="8318">
                  <c:v>128.32573270815101</c:v>
                </c:pt>
                <c:pt idx="8319">
                  <c:v>128.42414283801699</c:v>
                </c:pt>
                <c:pt idx="8320">
                  <c:v>128.52255263714201</c:v>
                </c:pt>
                <c:pt idx="8321">
                  <c:v>128.62096210590701</c:v>
                </c:pt>
                <c:pt idx="8322">
                  <c:v>128.719371244695</c:v>
                </c:pt>
                <c:pt idx="8323">
                  <c:v>128.81778005388799</c:v>
                </c:pt>
                <c:pt idx="8324">
                  <c:v>128.91618853387001</c:v>
                </c:pt>
                <c:pt idx="8325">
                  <c:v>129.014596685025</c:v>
                </c:pt>
                <c:pt idx="8326">
                  <c:v>129.113004507737</c:v>
                </c:pt>
                <c:pt idx="8327">
                  <c:v>129.211412002407</c:v>
                </c:pt>
                <c:pt idx="8328">
                  <c:v>129.309819169441</c:v>
                </c:pt>
                <c:pt idx="8329">
                  <c:v>129.40822600924699</c:v>
                </c:pt>
                <c:pt idx="8330">
                  <c:v>129.50663252223001</c:v>
                </c:pt>
                <c:pt idx="8331">
                  <c:v>129.60503870879799</c:v>
                </c:pt>
                <c:pt idx="8332">
                  <c:v>129.703444569357</c:v>
                </c:pt>
                <c:pt idx="8333">
                  <c:v>129.80185010431299</c:v>
                </c:pt>
                <c:pt idx="8334">
                  <c:v>129.90025531406999</c:v>
                </c:pt>
                <c:pt idx="8335">
                  <c:v>129.99866019903601</c:v>
                </c:pt>
                <c:pt idx="8336">
                  <c:v>130.09706475961499</c:v>
                </c:pt>
                <c:pt idx="8337">
                  <c:v>130.19546899621301</c:v>
                </c:pt>
                <c:pt idx="8338">
                  <c:v>130.29387290923401</c:v>
                </c:pt>
                <c:pt idx="8339">
                  <c:v>130.39227649908301</c:v>
                </c:pt>
                <c:pt idx="8340">
                  <c:v>130.49067976616399</c:v>
                </c:pt>
                <c:pt idx="8341">
                  <c:v>130.589082710881</c:v>
                </c:pt>
                <c:pt idx="8342">
                  <c:v>130.68748533362401</c:v>
                </c:pt>
                <c:pt idx="8343">
                  <c:v>130.78588763477299</c:v>
                </c:pt>
                <c:pt idx="8344">
                  <c:v>130.88428961471001</c:v>
                </c:pt>
                <c:pt idx="8345">
                  <c:v>130.98269127381701</c:v>
                </c:pt>
                <c:pt idx="8346">
                  <c:v>131.08109261247699</c:v>
                </c:pt>
                <c:pt idx="8347">
                  <c:v>131.17949363107201</c:v>
                </c:pt>
                <c:pt idx="8348">
                  <c:v>131.277894329986</c:v>
                </c:pt>
                <c:pt idx="8349">
                  <c:v>131.37629470961201</c:v>
                </c:pt>
                <c:pt idx="8350">
                  <c:v>131.47469477035401</c:v>
                </c:pt>
                <c:pt idx="8351">
                  <c:v>131.57309451261401</c:v>
                </c:pt>
                <c:pt idx="8352">
                  <c:v>131.67149393679301</c:v>
                </c:pt>
                <c:pt idx="8353">
                  <c:v>131.769893043292</c:v>
                </c:pt>
                <c:pt idx="8354">
                  <c:v>131.868291832512</c:v>
                </c:pt>
                <c:pt idx="8355">
                  <c:v>131.96669030485</c:v>
                </c:pt>
                <c:pt idx="8356">
                  <c:v>132.065088460705</c:v>
                </c:pt>
                <c:pt idx="8357">
                  <c:v>132.16348630047401</c:v>
                </c:pt>
                <c:pt idx="8358">
                  <c:v>132.26188382455399</c:v>
                </c:pt>
                <c:pt idx="8359">
                  <c:v>132.36028103333899</c:v>
                </c:pt>
                <c:pt idx="8360">
                  <c:v>132.45867792722399</c:v>
                </c:pt>
                <c:pt idx="8361">
                  <c:v>132.55707450660299</c:v>
                </c:pt>
                <c:pt idx="8362">
                  <c:v>132.65547077186901</c:v>
                </c:pt>
                <c:pt idx="8363">
                  <c:v>132.75386672341199</c:v>
                </c:pt>
                <c:pt idx="8364">
                  <c:v>132.85226236162501</c:v>
                </c:pt>
                <c:pt idx="8365">
                  <c:v>132.95065768689699</c:v>
                </c:pt>
                <c:pt idx="8366">
                  <c:v>133.04905269961699</c:v>
                </c:pt>
                <c:pt idx="8367">
                  <c:v>133.147447400174</c:v>
                </c:pt>
                <c:pt idx="8368">
                  <c:v>133.24584178895401</c:v>
                </c:pt>
                <c:pt idx="8369">
                  <c:v>133.34423586634799</c:v>
                </c:pt>
                <c:pt idx="8370">
                  <c:v>133.442629632745</c:v>
                </c:pt>
                <c:pt idx="8371">
                  <c:v>133.541023088538</c:v>
                </c:pt>
                <c:pt idx="8372">
                  <c:v>133.639416234121</c:v>
                </c:pt>
                <c:pt idx="8373">
                  <c:v>133.73780906988699</c:v>
                </c:pt>
                <c:pt idx="8374">
                  <c:v>133.83620159623001</c:v>
                </c:pt>
                <c:pt idx="8375">
                  <c:v>133.93459381354401</c:v>
                </c:pt>
                <c:pt idx="8376">
                  <c:v>134.03298572222599</c:v>
                </c:pt>
                <c:pt idx="8377">
                  <c:v>134.13137732266901</c:v>
                </c:pt>
                <c:pt idx="8378">
                  <c:v>134.22976861527201</c:v>
                </c:pt>
                <c:pt idx="8379">
                  <c:v>134.32815960043001</c:v>
                </c:pt>
                <c:pt idx="8380">
                  <c:v>134.42655027854499</c:v>
                </c:pt>
                <c:pt idx="8381">
                  <c:v>134.52494065002401</c:v>
                </c:pt>
                <c:pt idx="8382">
                  <c:v>134.62333071527601</c:v>
                </c:pt>
                <c:pt idx="8383">
                  <c:v>134.72172047471099</c:v>
                </c:pt>
                <c:pt idx="8384">
                  <c:v>134.82010992873899</c:v>
                </c:pt>
                <c:pt idx="8385">
                  <c:v>134.91849907777001</c:v>
                </c:pt>
                <c:pt idx="8386">
                  <c:v>135.016887922216</c:v>
                </c:pt>
                <c:pt idx="8387">
                  <c:v>135.11527646248899</c:v>
                </c:pt>
                <c:pt idx="8388">
                  <c:v>135.213664698999</c:v>
                </c:pt>
                <c:pt idx="8389">
                  <c:v>135.312052632161</c:v>
                </c:pt>
                <c:pt idx="8390">
                  <c:v>135.410440262387</c:v>
                </c:pt>
                <c:pt idx="8391">
                  <c:v>135.50882759008999</c:v>
                </c:pt>
                <c:pt idx="8392">
                  <c:v>135.607214615685</c:v>
                </c:pt>
                <c:pt idx="8393">
                  <c:v>135.705601339586</c:v>
                </c:pt>
                <c:pt idx="8394">
                  <c:v>135.803987762209</c:v>
                </c:pt>
                <c:pt idx="8395">
                  <c:v>135.90237388396801</c:v>
                </c:pt>
                <c:pt idx="8396">
                  <c:v>136.00075970527999</c:v>
                </c:pt>
                <c:pt idx="8397">
                  <c:v>136.09914522656101</c:v>
                </c:pt>
                <c:pt idx="8398">
                  <c:v>136.197530448219</c:v>
                </c:pt>
                <c:pt idx="8399">
                  <c:v>136.29591537064201</c:v>
                </c:pt>
                <c:pt idx="8400">
                  <c:v>136.39429999422001</c:v>
                </c:pt>
                <c:pt idx="8401">
                  <c:v>136.49268431933899</c:v>
                </c:pt>
                <c:pt idx="8402">
                  <c:v>136.591068346388</c:v>
                </c:pt>
                <c:pt idx="8403">
                  <c:v>136.689452075752</c:v>
                </c:pt>
                <c:pt idx="8404">
                  <c:v>136.78783550781699</c:v>
                </c:pt>
                <c:pt idx="8405">
                  <c:v>136.886218642969</c:v>
                </c:pt>
                <c:pt idx="8406">
                  <c:v>136.98460148159401</c:v>
                </c:pt>
                <c:pt idx="8407">
                  <c:v>137.08298402407399</c:v>
                </c:pt>
                <c:pt idx="8408">
                  <c:v>137.18136627079599</c:v>
                </c:pt>
                <c:pt idx="8409">
                  <c:v>137.279748222141</c:v>
                </c:pt>
                <c:pt idx="8410">
                  <c:v>137.37812987849301</c:v>
                </c:pt>
                <c:pt idx="8411">
                  <c:v>137.476511240235</c:v>
                </c:pt>
                <c:pt idx="8412">
                  <c:v>137.574892307748</c:v>
                </c:pt>
                <c:pt idx="8413">
                  <c:v>137.67327308141699</c:v>
                </c:pt>
                <c:pt idx="8414">
                  <c:v>137.77165356162499</c:v>
                </c:pt>
                <c:pt idx="8415">
                  <c:v>137.87003374875701</c:v>
                </c:pt>
                <c:pt idx="8416">
                  <c:v>137.96841364319599</c:v>
                </c:pt>
                <c:pt idx="8417">
                  <c:v>138.066793245328</c:v>
                </c:pt>
                <c:pt idx="8418">
                  <c:v>138.165172555536</c:v>
                </c:pt>
                <c:pt idx="8419">
                  <c:v>138.26355157420301</c:v>
                </c:pt>
                <c:pt idx="8420">
                  <c:v>138.36193030171501</c:v>
                </c:pt>
                <c:pt idx="8421">
                  <c:v>138.46030873845501</c:v>
                </c:pt>
                <c:pt idx="8422">
                  <c:v>138.55868688480601</c:v>
                </c:pt>
                <c:pt idx="8423">
                  <c:v>138.65706474115299</c:v>
                </c:pt>
                <c:pt idx="8424">
                  <c:v>138.75544230788</c:v>
                </c:pt>
                <c:pt idx="8425">
                  <c:v>138.85381958536999</c:v>
                </c:pt>
                <c:pt idx="8426">
                  <c:v>138.952196574006</c:v>
                </c:pt>
                <c:pt idx="8427">
                  <c:v>139.05057327417501</c:v>
                </c:pt>
                <c:pt idx="8428">
                  <c:v>139.148949686267</c:v>
                </c:pt>
                <c:pt idx="8429">
                  <c:v>139.24732581068099</c:v>
                </c:pt>
                <c:pt idx="8430">
                  <c:v>139.34570164781601</c:v>
                </c:pt>
                <c:pt idx="8431">
                  <c:v>139.44407719807299</c:v>
                </c:pt>
                <c:pt idx="8432">
                  <c:v>139.54245246185201</c:v>
                </c:pt>
                <c:pt idx="8433">
                  <c:v>139.640827439557</c:v>
                </c:pt>
                <c:pt idx="8434">
                  <c:v>139.73920213159201</c:v>
                </c:pt>
                <c:pt idx="8435">
                  <c:v>139.83757653836099</c:v>
                </c:pt>
                <c:pt idx="8436">
                  <c:v>139.935950660271</c:v>
                </c:pt>
                <c:pt idx="8437">
                  <c:v>140.03432449772799</c:v>
                </c:pt>
                <c:pt idx="8438">
                  <c:v>140.132698051143</c:v>
                </c:pt>
                <c:pt idx="8439">
                  <c:v>140.231071320924</c:v>
                </c:pt>
                <c:pt idx="8440">
                  <c:v>140.32944430748299</c:v>
                </c:pt>
                <c:pt idx="8441">
                  <c:v>140.42781701123101</c:v>
                </c:pt>
                <c:pt idx="8442">
                  <c:v>140.52618943258199</c:v>
                </c:pt>
                <c:pt idx="8443">
                  <c:v>140.62456157195101</c:v>
                </c:pt>
                <c:pt idx="8444">
                  <c:v>140.722933429753</c:v>
                </c:pt>
                <c:pt idx="8445">
                  <c:v>140.821305006405</c:v>
                </c:pt>
                <c:pt idx="8446">
                  <c:v>140.919676302325</c:v>
                </c:pt>
                <c:pt idx="8447">
                  <c:v>141.018047317927</c:v>
                </c:pt>
                <c:pt idx="8448">
                  <c:v>141.116418053627</c:v>
                </c:pt>
                <c:pt idx="8449">
                  <c:v>141.214788509839</c:v>
                </c:pt>
                <c:pt idx="8450">
                  <c:v>141.313158686977</c:v>
                </c:pt>
                <c:pt idx="8451">
                  <c:v>141.41152858545101</c:v>
                </c:pt>
                <c:pt idx="8452">
                  <c:v>141.50989820567401</c:v>
                </c:pt>
                <c:pt idx="8453">
                  <c:v>141.60826754805601</c:v>
                </c:pt>
                <c:pt idx="8454">
                  <c:v>141.706636613005</c:v>
                </c:pt>
                <c:pt idx="8455">
                  <c:v>141.80500540093101</c:v>
                </c:pt>
                <c:pt idx="8456">
                  <c:v>141.90337391224099</c:v>
                </c:pt>
                <c:pt idx="8457">
                  <c:v>142.00174214734099</c:v>
                </c:pt>
                <c:pt idx="8458">
                  <c:v>142.10011010663399</c:v>
                </c:pt>
                <c:pt idx="8459">
                  <c:v>142.198477790521</c:v>
                </c:pt>
                <c:pt idx="8460">
                  <c:v>142.29684519940301</c:v>
                </c:pt>
                <c:pt idx="8461">
                  <c:v>142.39521233368001</c:v>
                </c:pt>
                <c:pt idx="8462">
                  <c:v>142.49357919375399</c:v>
                </c:pt>
                <c:pt idx="8463">
                  <c:v>142.59194578002399</c:v>
                </c:pt>
                <c:pt idx="8464">
                  <c:v>142.69031209289</c:v>
                </c:pt>
                <c:pt idx="8465">
                  <c:v>142.78867813275099</c:v>
                </c:pt>
                <c:pt idx="8466">
                  <c:v>142.88704390000601</c:v>
                </c:pt>
                <c:pt idx="8467">
                  <c:v>142.985409395055</c:v>
                </c:pt>
                <c:pt idx="8468">
                  <c:v>143.08377461829599</c:v>
                </c:pt>
                <c:pt idx="8469">
                  <c:v>143.18213957012699</c:v>
                </c:pt>
                <c:pt idx="8470">
                  <c:v>143.28050425094699</c:v>
                </c:pt>
                <c:pt idx="8471">
                  <c:v>143.37886866115201</c:v>
                </c:pt>
                <c:pt idx="8472">
                  <c:v>143.47723280114101</c:v>
                </c:pt>
                <c:pt idx="8473">
                  <c:v>143.57559667131</c:v>
                </c:pt>
                <c:pt idx="8474">
                  <c:v>143.673960272057</c:v>
                </c:pt>
                <c:pt idx="8475">
                  <c:v>143.77232360377801</c:v>
                </c:pt>
                <c:pt idx="8476">
                  <c:v>143.87068666686901</c:v>
                </c:pt>
                <c:pt idx="8477">
                  <c:v>143.969049461727</c:v>
                </c:pt>
                <c:pt idx="8478">
                  <c:v>144.06741198874599</c:v>
                </c:pt>
                <c:pt idx="8479">
                  <c:v>144.16577424832201</c:v>
                </c:pt>
                <c:pt idx="8480">
                  <c:v>144.264136240851</c:v>
                </c:pt>
                <c:pt idx="8481">
                  <c:v>144.36249796672701</c:v>
                </c:pt>
                <c:pt idx="8482">
                  <c:v>144.460859426345</c:v>
                </c:pt>
                <c:pt idx="8483">
                  <c:v>144.55922062009901</c:v>
                </c:pt>
                <c:pt idx="8484">
                  <c:v>144.657581548384</c:v>
                </c:pt>
                <c:pt idx="8485">
                  <c:v>144.75594221159901</c:v>
                </c:pt>
                <c:pt idx="8486">
                  <c:v>144.85430261014301</c:v>
                </c:pt>
                <c:pt idx="8487">
                  <c:v>144.95266274441599</c:v>
                </c:pt>
                <c:pt idx="8488">
                  <c:v>145.05102261481599</c:v>
                </c:pt>
                <c:pt idx="8489">
                  <c:v>145.14938222173899</c:v>
                </c:pt>
                <c:pt idx="8490">
                  <c:v>145.24774156557299</c:v>
                </c:pt>
                <c:pt idx="8491">
                  <c:v>145.34610064670099</c:v>
                </c:pt>
                <c:pt idx="8492">
                  <c:v>145.44445946550701</c:v>
                </c:pt>
                <c:pt idx="8493">
                  <c:v>145.542818022376</c:v>
                </c:pt>
                <c:pt idx="8494">
                  <c:v>145.64117631769301</c:v>
                </c:pt>
                <c:pt idx="8495">
                  <c:v>145.739534351842</c:v>
                </c:pt>
                <c:pt idx="8496">
                  <c:v>145.83789212520401</c:v>
                </c:pt>
                <c:pt idx="8497">
                  <c:v>145.93624963815199</c:v>
                </c:pt>
                <c:pt idx="8498">
                  <c:v>146.03460689105401</c:v>
                </c:pt>
                <c:pt idx="8499">
                  <c:v>146.13296388427801</c:v>
                </c:pt>
                <c:pt idx="8500">
                  <c:v>146.231320618193</c:v>
                </c:pt>
                <c:pt idx="8501">
                  <c:v>146.329677093166</c:v>
                </c:pt>
                <c:pt idx="8502">
                  <c:v>146.428033309565</c:v>
                </c:pt>
                <c:pt idx="8503">
                  <c:v>146.526389267756</c:v>
                </c:pt>
                <c:pt idx="8504">
                  <c:v>146.62474496810401</c:v>
                </c:pt>
                <c:pt idx="8505">
                  <c:v>146.723100410977</c:v>
                </c:pt>
                <c:pt idx="8506">
                  <c:v>146.82145559674001</c:v>
                </c:pt>
                <c:pt idx="8507">
                  <c:v>146.91981052575699</c:v>
                </c:pt>
                <c:pt idx="8508">
                  <c:v>147.01816519839301</c:v>
                </c:pt>
                <c:pt idx="8509">
                  <c:v>147.116519615013</c:v>
                </c:pt>
                <c:pt idx="8510">
                  <c:v>147.21487377597899</c:v>
                </c:pt>
                <c:pt idx="8511">
                  <c:v>147.31322768165501</c:v>
                </c:pt>
                <c:pt idx="8512">
                  <c:v>147.41158133240501</c:v>
                </c:pt>
                <c:pt idx="8513">
                  <c:v>147.509934728589</c:v>
                </c:pt>
                <c:pt idx="8514">
                  <c:v>147.60828787057099</c:v>
                </c:pt>
                <c:pt idx="8515">
                  <c:v>147.70664075871201</c:v>
                </c:pt>
                <c:pt idx="8516">
                  <c:v>147.804993393372</c:v>
                </c:pt>
                <c:pt idx="8517">
                  <c:v>147.90334577491299</c:v>
                </c:pt>
                <c:pt idx="8518">
                  <c:v>148.001697903695</c:v>
                </c:pt>
                <c:pt idx="8519">
                  <c:v>148.10004978007899</c:v>
                </c:pt>
                <c:pt idx="8520">
                  <c:v>148.19840140444401</c:v>
                </c:pt>
                <c:pt idx="8521">
                  <c:v>148.29675277717999</c:v>
                </c:pt>
                <c:pt idx="8522">
                  <c:v>148.395103898673</c:v>
                </c:pt>
                <c:pt idx="8523">
                  <c:v>148.49345476931299</c:v>
                </c:pt>
                <c:pt idx="8524">
                  <c:v>148.59180538948601</c:v>
                </c:pt>
                <c:pt idx="8525">
                  <c:v>148.69015575957999</c:v>
                </c:pt>
                <c:pt idx="8526">
                  <c:v>148.78850587998201</c:v>
                </c:pt>
                <c:pt idx="8527">
                  <c:v>148.886855751079</c:v>
                </c:pt>
                <c:pt idx="8528">
                  <c:v>148.985205373257</c:v>
                </c:pt>
                <c:pt idx="8529">
                  <c:v>149.08355474690299</c:v>
                </c:pt>
                <c:pt idx="8530">
                  <c:v>149.18190387240199</c:v>
                </c:pt>
                <c:pt idx="8531">
                  <c:v>149.28025275014099</c:v>
                </c:pt>
                <c:pt idx="8532">
                  <c:v>149.378601380503</c:v>
                </c:pt>
                <c:pt idx="8533">
                  <c:v>149.47694976387501</c:v>
                </c:pt>
                <c:pt idx="8534">
                  <c:v>149.575297900641</c:v>
                </c:pt>
                <c:pt idx="8535">
                  <c:v>149.67364579118501</c:v>
                </c:pt>
                <c:pt idx="8536">
                  <c:v>149.77199343589101</c:v>
                </c:pt>
                <c:pt idx="8537">
                  <c:v>149.87034083514399</c:v>
                </c:pt>
                <c:pt idx="8538">
                  <c:v>149.96868798932701</c:v>
                </c:pt>
                <c:pt idx="8539">
                  <c:v>150.06703489882199</c:v>
                </c:pt>
                <c:pt idx="8540">
                  <c:v>150.16538156401299</c:v>
                </c:pt>
                <c:pt idx="8541">
                  <c:v>150.263727985282</c:v>
                </c:pt>
                <c:pt idx="8542">
                  <c:v>150.36207416301201</c:v>
                </c:pt>
                <c:pt idx="8543">
                  <c:v>150.460420097585</c:v>
                </c:pt>
                <c:pt idx="8544">
                  <c:v>150.55876578938199</c:v>
                </c:pt>
                <c:pt idx="8545">
                  <c:v>150.65711123878401</c:v>
                </c:pt>
                <c:pt idx="8546">
                  <c:v>150.75545644616801</c:v>
                </c:pt>
                <c:pt idx="8547">
                  <c:v>150.85380141190001</c:v>
                </c:pt>
                <c:pt idx="8548">
                  <c:v>150.952146136344</c:v>
                </c:pt>
                <c:pt idx="8549">
                  <c:v>151.050490619865</c:v>
                </c:pt>
                <c:pt idx="8550">
                  <c:v>151.14883486282801</c:v>
                </c:pt>
                <c:pt idx="8551">
                  <c:v>151.247178865595</c:v>
                </c:pt>
                <c:pt idx="8552">
                  <c:v>151.345522628532</c:v>
                </c:pt>
                <c:pt idx="8553">
                  <c:v>151.443866152</c:v>
                </c:pt>
                <c:pt idx="8554">
                  <c:v>151.542209436364</c:v>
                </c:pt>
                <c:pt idx="8555">
                  <c:v>151.640552481985</c:v>
                </c:pt>
                <c:pt idx="8556">
                  <c:v>151.73889528922501</c:v>
                </c:pt>
                <c:pt idx="8557">
                  <c:v>151.83723785844799</c:v>
                </c:pt>
                <c:pt idx="8558">
                  <c:v>151.93558019001401</c:v>
                </c:pt>
                <c:pt idx="8559">
                  <c:v>152.03392228428399</c:v>
                </c:pt>
                <c:pt idx="8560">
                  <c:v>152.13226414162</c:v>
                </c:pt>
                <c:pt idx="8561">
                  <c:v>152.230605762382</c:v>
                </c:pt>
                <c:pt idx="8562">
                  <c:v>152.328947146931</c:v>
                </c:pt>
                <c:pt idx="8563">
                  <c:v>152.427288295626</c:v>
                </c:pt>
                <c:pt idx="8564">
                  <c:v>152.52562920882701</c:v>
                </c:pt>
                <c:pt idx="8565">
                  <c:v>152.62396988689301</c:v>
                </c:pt>
                <c:pt idx="8566">
                  <c:v>152.722310330184</c:v>
                </c:pt>
                <c:pt idx="8567">
                  <c:v>152.820650539057</c:v>
                </c:pt>
                <c:pt idx="8568">
                  <c:v>152.91899051387099</c:v>
                </c:pt>
                <c:pt idx="8569">
                  <c:v>153.01733025498399</c:v>
                </c:pt>
                <c:pt idx="8570">
                  <c:v>153.11566976275401</c:v>
                </c:pt>
                <c:pt idx="8571">
                  <c:v>153.21400903753801</c:v>
                </c:pt>
                <c:pt idx="8572">
                  <c:v>153.31234807969301</c:v>
                </c:pt>
                <c:pt idx="8573">
                  <c:v>153.410686889576</c:v>
                </c:pt>
                <c:pt idx="8574">
                  <c:v>153.50902546755199</c:v>
                </c:pt>
                <c:pt idx="8575">
                  <c:v>153.60736381399201</c:v>
                </c:pt>
                <c:pt idx="8576">
                  <c:v>153.705701929263</c:v>
                </c:pt>
                <c:pt idx="8577">
                  <c:v>153.80403981373499</c:v>
                </c:pt>
                <c:pt idx="8578">
                  <c:v>153.90237746777501</c:v>
                </c:pt>
                <c:pt idx="8579">
                  <c:v>154.00071489175201</c:v>
                </c:pt>
                <c:pt idx="8580">
                  <c:v>154.099052086033</c:v>
                </c:pt>
                <c:pt idx="8581">
                  <c:v>154.197389050986</c:v>
                </c:pt>
                <c:pt idx="8582">
                  <c:v>154.29572578697699</c:v>
                </c:pt>
                <c:pt idx="8583">
                  <c:v>154.39406229437199</c:v>
                </c:pt>
                <c:pt idx="8584">
                  <c:v>154.49239857353899</c:v>
                </c:pt>
                <c:pt idx="8585">
                  <c:v>154.59073462484301</c:v>
                </c:pt>
                <c:pt idx="8586">
                  <c:v>154.68907044864901</c:v>
                </c:pt>
                <c:pt idx="8587">
                  <c:v>154.787406045323</c:v>
                </c:pt>
                <c:pt idx="8588">
                  <c:v>154.88574141522901</c:v>
                </c:pt>
                <c:pt idx="8589">
                  <c:v>154.98407655873299</c:v>
                </c:pt>
                <c:pt idx="8590">
                  <c:v>155.082411476197</c:v>
                </c:pt>
                <c:pt idx="8591">
                  <c:v>155.180746167986</c:v>
                </c:pt>
                <c:pt idx="8592">
                  <c:v>155.27908063446401</c:v>
                </c:pt>
                <c:pt idx="8593">
                  <c:v>155.377414875993</c:v>
                </c:pt>
                <c:pt idx="8594">
                  <c:v>155.47574889293699</c:v>
                </c:pt>
                <c:pt idx="8595">
                  <c:v>155.574082685657</c:v>
                </c:pt>
                <c:pt idx="8596">
                  <c:v>155.67241625451601</c:v>
                </c:pt>
                <c:pt idx="8597">
                  <c:v>155.77074959986899</c:v>
                </c:pt>
                <c:pt idx="8598">
                  <c:v>155.86908272206699</c:v>
                </c:pt>
                <c:pt idx="8599">
                  <c:v>155.96741562146201</c:v>
                </c:pt>
                <c:pt idx="8600">
                  <c:v>156.06574829840301</c:v>
                </c:pt>
                <c:pt idx="8601">
                  <c:v>156.16408075324699</c:v>
                </c:pt>
                <c:pt idx="8602">
                  <c:v>156.262412986356</c:v>
                </c:pt>
                <c:pt idx="8603">
                  <c:v>156.36074499809499</c:v>
                </c:pt>
                <c:pt idx="8604">
                  <c:v>156.45907678882699</c:v>
                </c:pt>
                <c:pt idx="8605">
                  <c:v>156.55740835891299</c:v>
                </c:pt>
                <c:pt idx="8606">
                  <c:v>156.655739708715</c:v>
                </c:pt>
                <c:pt idx="8607">
                  <c:v>156.754070838589</c:v>
                </c:pt>
                <c:pt idx="8608">
                  <c:v>156.85240174888401</c:v>
                </c:pt>
                <c:pt idx="8609">
                  <c:v>156.95073243994901</c:v>
                </c:pt>
                <c:pt idx="8610">
                  <c:v>157.049062912132</c:v>
                </c:pt>
                <c:pt idx="8611">
                  <c:v>157.14739316577899</c:v>
                </c:pt>
                <c:pt idx="8612">
                  <c:v>157.24572320123801</c:v>
                </c:pt>
                <c:pt idx="8613">
                  <c:v>157.344053018854</c:v>
                </c:pt>
                <c:pt idx="8614">
                  <c:v>157.442382618973</c:v>
                </c:pt>
                <c:pt idx="8615">
                  <c:v>157.540712001938</c:v>
                </c:pt>
                <c:pt idx="8616">
                  <c:v>157.639041168094</c:v>
                </c:pt>
                <c:pt idx="8617">
                  <c:v>157.737370117783</c:v>
                </c:pt>
                <c:pt idx="8618">
                  <c:v>157.83569885134699</c:v>
                </c:pt>
                <c:pt idx="8619">
                  <c:v>157.93402736912799</c:v>
                </c:pt>
                <c:pt idx="8620">
                  <c:v>158.032355671467</c:v>
                </c:pt>
                <c:pt idx="8621">
                  <c:v>158.13068375870401</c:v>
                </c:pt>
                <c:pt idx="8622">
                  <c:v>158.229011631178</c:v>
                </c:pt>
                <c:pt idx="8623">
                  <c:v>158.32733928922801</c:v>
                </c:pt>
                <c:pt idx="8624">
                  <c:v>158.42566673319101</c:v>
                </c:pt>
                <c:pt idx="8625">
                  <c:v>158.523993963404</c:v>
                </c:pt>
                <c:pt idx="8626">
                  <c:v>158.62232098020499</c:v>
                </c:pt>
                <c:pt idx="8627">
                  <c:v>158.720647783929</c:v>
                </c:pt>
                <c:pt idx="8628">
                  <c:v>158.818974374909</c:v>
                </c:pt>
                <c:pt idx="8629">
                  <c:v>158.917300753474</c:v>
                </c:pt>
                <c:pt idx="8630">
                  <c:v>159.01562691994999</c:v>
                </c:pt>
                <c:pt idx="8631">
                  <c:v>159.11395287466399</c:v>
                </c:pt>
                <c:pt idx="8632">
                  <c:v>159.21227861794199</c:v>
                </c:pt>
                <c:pt idx="8633">
                  <c:v>159.31060415011299</c:v>
                </c:pt>
                <c:pt idx="8634">
                  <c:v>159.40892947150499</c:v>
                </c:pt>
                <c:pt idx="8635">
                  <c:v>159.507254582446</c:v>
                </c:pt>
                <c:pt idx="8636">
                  <c:v>159.60557948326499</c:v>
                </c:pt>
                <c:pt idx="8637">
                  <c:v>159.70390417429201</c:v>
                </c:pt>
                <c:pt idx="8638">
                  <c:v>159.80222865585699</c:v>
                </c:pt>
                <c:pt idx="8639">
                  <c:v>159.90055292829501</c:v>
                </c:pt>
                <c:pt idx="8640">
                  <c:v>159.99887699194201</c:v>
                </c:pt>
                <c:pt idx="8641">
                  <c:v>160.09720084713601</c:v>
                </c:pt>
                <c:pt idx="8642">
                  <c:v>160.19552449421201</c:v>
                </c:pt>
                <c:pt idx="8643">
                  <c:v>160.293847933508</c:v>
                </c:pt>
                <c:pt idx="8644">
                  <c:v>160.39217116536099</c:v>
                </c:pt>
                <c:pt idx="8645">
                  <c:v>160.490494190107</c:v>
                </c:pt>
                <c:pt idx="8646">
                  <c:v>160.588817008083</c:v>
                </c:pt>
                <c:pt idx="8647">
                  <c:v>160.68713961962601</c:v>
                </c:pt>
                <c:pt idx="8648">
                  <c:v>160.785462025073</c:v>
                </c:pt>
                <c:pt idx="8649">
                  <c:v>160.883784224761</c:v>
                </c:pt>
                <c:pt idx="8650">
                  <c:v>160.982106219027</c:v>
                </c:pt>
                <c:pt idx="8651">
                  <c:v>161.080428008209</c:v>
                </c:pt>
                <c:pt idx="8652">
                  <c:v>161.17874959264401</c:v>
                </c:pt>
                <c:pt idx="8653">
                  <c:v>161.27707097266801</c:v>
                </c:pt>
                <c:pt idx="8654">
                  <c:v>161.37539214861999</c:v>
                </c:pt>
                <c:pt idx="8655">
                  <c:v>161.47371312083601</c:v>
                </c:pt>
                <c:pt idx="8656">
                  <c:v>161.57203388965399</c:v>
                </c:pt>
                <c:pt idx="8657">
                  <c:v>161.670354455411</c:v>
                </c:pt>
                <c:pt idx="8658">
                  <c:v>161.76867481844599</c:v>
                </c:pt>
                <c:pt idx="8659">
                  <c:v>161.86699497909501</c:v>
                </c:pt>
                <c:pt idx="8660">
                  <c:v>161.96531493769899</c:v>
                </c:pt>
                <c:pt idx="8661">
                  <c:v>162.063634694596</c:v>
                </c:pt>
                <c:pt idx="8662">
                  <c:v>162.16195425012199</c:v>
                </c:pt>
                <c:pt idx="8663">
                  <c:v>162.26027360461501</c:v>
                </c:pt>
                <c:pt idx="8664">
                  <c:v>162.35859275840801</c:v>
                </c:pt>
                <c:pt idx="8665">
                  <c:v>162.45691171183299</c:v>
                </c:pt>
                <c:pt idx="8666">
                  <c:v>162.55523046522401</c:v>
                </c:pt>
                <c:pt idx="8667">
                  <c:v>162.65354901891101</c:v>
                </c:pt>
                <c:pt idx="8668">
                  <c:v>162.75186737322201</c:v>
                </c:pt>
                <c:pt idx="8669">
                  <c:v>162.85018552848501</c:v>
                </c:pt>
                <c:pt idx="8670">
                  <c:v>162.948503485028</c:v>
                </c:pt>
                <c:pt idx="8671">
                  <c:v>163.04682124317401</c:v>
                </c:pt>
                <c:pt idx="8672">
                  <c:v>163.14513880324199</c:v>
                </c:pt>
                <c:pt idx="8673">
                  <c:v>163.243456165542</c:v>
                </c:pt>
                <c:pt idx="8674">
                  <c:v>163.34177333038201</c:v>
                </c:pt>
                <c:pt idx="8675">
                  <c:v>163.44009029806799</c:v>
                </c:pt>
                <c:pt idx="8676">
                  <c:v>163.53840706890901</c:v>
                </c:pt>
                <c:pt idx="8677">
                  <c:v>163.63672364321101</c:v>
                </c:pt>
                <c:pt idx="8678">
                  <c:v>163.735040021282</c:v>
                </c:pt>
                <c:pt idx="8679">
                  <c:v>163.833356203427</c:v>
                </c:pt>
                <c:pt idx="8680">
                  <c:v>163.93167218995299</c:v>
                </c:pt>
                <c:pt idx="8681">
                  <c:v>164.02998798116701</c:v>
                </c:pt>
                <c:pt idx="8682">
                  <c:v>164.128303577373</c:v>
                </c:pt>
                <c:pt idx="8683">
                  <c:v>164.226618978879</c:v>
                </c:pt>
                <c:pt idx="8684">
                  <c:v>164.32493418598801</c:v>
                </c:pt>
                <c:pt idx="8685">
                  <c:v>164.42324919900599</c:v>
                </c:pt>
                <c:pt idx="8686">
                  <c:v>164.52156401823899</c:v>
                </c:pt>
                <c:pt idx="8687">
                  <c:v>164.61987864398901</c:v>
                </c:pt>
                <c:pt idx="8688">
                  <c:v>164.71819307656301</c:v>
                </c:pt>
                <c:pt idx="8689">
                  <c:v>164.816507316263</c:v>
                </c:pt>
                <c:pt idx="8690">
                  <c:v>164.914821363398</c:v>
                </c:pt>
                <c:pt idx="8691">
                  <c:v>165.01313521828101</c:v>
                </c:pt>
                <c:pt idx="8692">
                  <c:v>165.111448881228</c:v>
                </c:pt>
                <c:pt idx="8693">
                  <c:v>165.209762352556</c:v>
                </c:pt>
                <c:pt idx="8694">
                  <c:v>165.308075632579</c:v>
                </c:pt>
                <c:pt idx="8695">
                  <c:v>165.406388721616</c:v>
                </c:pt>
                <c:pt idx="8696">
                  <c:v>165.504701619983</c:v>
                </c:pt>
                <c:pt idx="8697">
                  <c:v>165.60301432799599</c:v>
                </c:pt>
                <c:pt idx="8698">
                  <c:v>165.70132684597399</c:v>
                </c:pt>
                <c:pt idx="8699">
                  <c:v>165.79963917423501</c:v>
                </c:pt>
                <c:pt idx="8700">
                  <c:v>165.89795131309501</c:v>
                </c:pt>
                <c:pt idx="8701">
                  <c:v>165.996263262875</c:v>
                </c:pt>
                <c:pt idx="8702">
                  <c:v>166.09457502389</c:v>
                </c:pt>
                <c:pt idx="8703">
                  <c:v>166.19288659645201</c:v>
                </c:pt>
                <c:pt idx="8704">
                  <c:v>166.291197980867</c:v>
                </c:pt>
                <c:pt idx="8705">
                  <c:v>166.38950917744199</c:v>
                </c:pt>
                <c:pt idx="8706">
                  <c:v>166.487820186481</c:v>
                </c:pt>
                <c:pt idx="8707">
                  <c:v>166.58613100829001</c:v>
                </c:pt>
                <c:pt idx="8708">
                  <c:v>166.68444164317401</c:v>
                </c:pt>
                <c:pt idx="8709">
                  <c:v>166.78275209143499</c:v>
                </c:pt>
                <c:pt idx="8710">
                  <c:v>166.88106235337699</c:v>
                </c:pt>
                <c:pt idx="8711">
                  <c:v>166.979372429302</c:v>
                </c:pt>
                <c:pt idx="8712">
                  <c:v>167.07768231951201</c:v>
                </c:pt>
                <c:pt idx="8713">
                  <c:v>167.17599202430901</c:v>
                </c:pt>
                <c:pt idx="8714">
                  <c:v>167.27430154399201</c:v>
                </c:pt>
                <c:pt idx="8715">
                  <c:v>167.37261087886199</c:v>
                </c:pt>
                <c:pt idx="8716">
                  <c:v>167.47092002921801</c:v>
                </c:pt>
                <c:pt idx="8717">
                  <c:v>167.569228995358</c:v>
                </c:pt>
                <c:pt idx="8718">
                  <c:v>167.667537777582</c:v>
                </c:pt>
                <c:pt idx="8719">
                  <c:v>167.765846376186</c:v>
                </c:pt>
                <c:pt idx="8720">
                  <c:v>167.864154791467</c:v>
                </c:pt>
                <c:pt idx="8721">
                  <c:v>167.96246302372199</c:v>
                </c:pt>
                <c:pt idx="8722">
                  <c:v>168.060771073246</c:v>
                </c:pt>
                <c:pt idx="8723">
                  <c:v>168.15907894033299</c:v>
                </c:pt>
                <c:pt idx="8724">
                  <c:v>168.25738662527999</c:v>
                </c:pt>
                <c:pt idx="8725">
                  <c:v>168.35569412837799</c:v>
                </c:pt>
                <c:pt idx="8726">
                  <c:v>168.45400144992001</c:v>
                </c:pt>
                <c:pt idx="8727">
                  <c:v>168.55230859019201</c:v>
                </c:pt>
                <c:pt idx="8728">
                  <c:v>168.650615549479</c:v>
                </c:pt>
                <c:pt idx="8729">
                  <c:v>168.74892232806499</c:v>
                </c:pt>
                <c:pt idx="8730">
                  <c:v>168.847228926235</c:v>
                </c:pt>
                <c:pt idx="8731">
                  <c:v>168.94553534427001</c:v>
                </c:pt>
                <c:pt idx="8732">
                  <c:v>169.04384158245901</c:v>
                </c:pt>
                <c:pt idx="8733">
                  <c:v>169.14214764109801</c:v>
                </c:pt>
                <c:pt idx="8734">
                  <c:v>169.24045352048199</c:v>
                </c:pt>
                <c:pt idx="8735">
                  <c:v>169.33875922090601</c:v>
                </c:pt>
                <c:pt idx="8736">
                  <c:v>169.43706474266301</c:v>
                </c:pt>
                <c:pt idx="8737">
                  <c:v>169.535370086049</c:v>
                </c:pt>
                <c:pt idx="8738">
                  <c:v>169.63367525135601</c:v>
                </c:pt>
                <c:pt idx="8739">
                  <c:v>169.731980238879</c:v>
                </c:pt>
                <c:pt idx="8740">
                  <c:v>169.830285048912</c:v>
                </c:pt>
                <c:pt idx="8741">
                  <c:v>169.92858968174701</c:v>
                </c:pt>
                <c:pt idx="8742">
                  <c:v>170.026894137678</c:v>
                </c:pt>
                <c:pt idx="8743">
                  <c:v>170.12519841699699</c:v>
                </c:pt>
                <c:pt idx="8744">
                  <c:v>170.223502519996</c:v>
                </c:pt>
                <c:pt idx="8745">
                  <c:v>170.32180644696999</c:v>
                </c:pt>
                <c:pt idx="8746">
                  <c:v>170.42011019821001</c:v>
                </c:pt>
                <c:pt idx="8747">
                  <c:v>170.51841377400899</c:v>
                </c:pt>
                <c:pt idx="8748">
                  <c:v>170.61671717465899</c:v>
                </c:pt>
                <c:pt idx="8749">
                  <c:v>170.715020400453</c:v>
                </c:pt>
                <c:pt idx="8750">
                  <c:v>170.81332345168099</c:v>
                </c:pt>
                <c:pt idx="8751">
                  <c:v>170.91162632863501</c:v>
                </c:pt>
                <c:pt idx="8752">
                  <c:v>171.009929031605</c:v>
                </c:pt>
                <c:pt idx="8753">
                  <c:v>171.10823156088099</c:v>
                </c:pt>
                <c:pt idx="8754">
                  <c:v>171.20653391675199</c:v>
                </c:pt>
                <c:pt idx="8755">
                  <c:v>171.30483609950801</c:v>
                </c:pt>
                <c:pt idx="8756">
                  <c:v>171.40313810943599</c:v>
                </c:pt>
                <c:pt idx="8757">
                  <c:v>171.501439946825</c:v>
                </c:pt>
                <c:pt idx="8758">
                  <c:v>171.599741611963</c:v>
                </c:pt>
                <c:pt idx="8759">
                  <c:v>171.69804310513601</c:v>
                </c:pt>
                <c:pt idx="8760">
                  <c:v>171.796344426632</c:v>
                </c:pt>
                <c:pt idx="8761">
                  <c:v>171.894645576736</c:v>
                </c:pt>
                <c:pt idx="8762">
                  <c:v>171.99294655573499</c:v>
                </c:pt>
                <c:pt idx="8763">
                  <c:v>172.09124736392599</c:v>
                </c:pt>
                <c:pt idx="8764">
                  <c:v>172.189548001606</c:v>
                </c:pt>
                <c:pt idx="8765">
                  <c:v>172.28784846907499</c:v>
                </c:pt>
                <c:pt idx="8766">
                  <c:v>172.38614876662999</c:v>
                </c:pt>
                <c:pt idx="8767">
                  <c:v>172.48444889456701</c:v>
                </c:pt>
                <c:pt idx="8768">
                  <c:v>172.582748853185</c:v>
                </c:pt>
                <c:pt idx="8769">
                  <c:v>172.68104864277799</c:v>
                </c:pt>
                <c:pt idx="8770">
                  <c:v>172.77934826364401</c:v>
                </c:pt>
                <c:pt idx="8771">
                  <c:v>172.877647716079</c:v>
                </c:pt>
                <c:pt idx="8772">
                  <c:v>172.97594700038201</c:v>
                </c:pt>
                <c:pt idx="8773">
                  <c:v>173.07424611684999</c:v>
                </c:pt>
                <c:pt idx="8774">
                  <c:v>173.17254506578101</c:v>
                </c:pt>
                <c:pt idx="8775">
                  <c:v>173.27084384746999</c:v>
                </c:pt>
                <c:pt idx="8776">
                  <c:v>173.36914246221099</c:v>
                </c:pt>
                <c:pt idx="8777">
                  <c:v>173.46744091029899</c:v>
                </c:pt>
                <c:pt idx="8778">
                  <c:v>173.565739192026</c:v>
                </c:pt>
                <c:pt idx="8779">
                  <c:v>173.66403730768499</c:v>
                </c:pt>
                <c:pt idx="8780">
                  <c:v>173.76233525756501</c:v>
                </c:pt>
                <c:pt idx="8781">
                  <c:v>173.86063304195801</c:v>
                </c:pt>
                <c:pt idx="8782">
                  <c:v>173.95893066115201</c:v>
                </c:pt>
                <c:pt idx="8783">
                  <c:v>174.057228115436</c:v>
                </c:pt>
                <c:pt idx="8784">
                  <c:v>174.15552540509699</c:v>
                </c:pt>
                <c:pt idx="8785">
                  <c:v>174.25382253042099</c:v>
                </c:pt>
                <c:pt idx="8786">
                  <c:v>174.352119491694</c:v>
                </c:pt>
                <c:pt idx="8787">
                  <c:v>174.45041628919901</c:v>
                </c:pt>
                <c:pt idx="8788">
                  <c:v>174.54871292322201</c:v>
                </c:pt>
                <c:pt idx="8789">
                  <c:v>174.64700939404301</c:v>
                </c:pt>
                <c:pt idx="8790">
                  <c:v>174.745305701945</c:v>
                </c:pt>
                <c:pt idx="8791">
                  <c:v>174.84360184720899</c:v>
                </c:pt>
                <c:pt idx="8792">
                  <c:v>174.94189783011399</c:v>
                </c:pt>
                <c:pt idx="8793">
                  <c:v>175.04019365093899</c:v>
                </c:pt>
                <c:pt idx="8794">
                  <c:v>175.13848930996201</c:v>
                </c:pt>
                <c:pt idx="8795">
                  <c:v>175.23678480744601</c:v>
                </c:pt>
                <c:pt idx="8796">
                  <c:v>175.33508014364401</c:v>
                </c:pt>
                <c:pt idx="8797">
                  <c:v>175.43337531880701</c:v>
                </c:pt>
                <c:pt idx="8798">
                  <c:v>175.53167033318601</c:v>
                </c:pt>
                <c:pt idx="8799">
                  <c:v>175.629965187034</c:v>
                </c:pt>
                <c:pt idx="8800">
                  <c:v>175.728259880601</c:v>
                </c:pt>
                <c:pt idx="8801">
                  <c:v>175.82655441413999</c:v>
                </c:pt>
                <c:pt idx="8802">
                  <c:v>175.924848787901</c:v>
                </c:pt>
                <c:pt idx="8803">
                  <c:v>176.023143002137</c:v>
                </c:pt>
                <c:pt idx="8804">
                  <c:v>176.12143705709801</c:v>
                </c:pt>
                <c:pt idx="8805">
                  <c:v>176.21973095303699</c:v>
                </c:pt>
                <c:pt idx="8806">
                  <c:v>176.318024690204</c:v>
                </c:pt>
                <c:pt idx="8807">
                  <c:v>176.416318268852</c:v>
                </c:pt>
                <c:pt idx="8808">
                  <c:v>176.514611689231</c:v>
                </c:pt>
                <c:pt idx="8809">
                  <c:v>176.61290495159301</c:v>
                </c:pt>
                <c:pt idx="8810">
                  <c:v>176.71119805619</c:v>
                </c:pt>
                <c:pt idx="8811">
                  <c:v>176.809491003272</c:v>
                </c:pt>
                <c:pt idx="8812">
                  <c:v>176.90778379309199</c:v>
                </c:pt>
                <c:pt idx="8813">
                  <c:v>177.00607642590401</c:v>
                </c:pt>
                <c:pt idx="8814">
                  <c:v>177.104368901968</c:v>
                </c:pt>
                <c:pt idx="8815">
                  <c:v>177.202661221542</c:v>
                </c:pt>
                <c:pt idx="8816">
                  <c:v>177.30095338488101</c:v>
                </c:pt>
                <c:pt idx="8817">
                  <c:v>177.39924539224299</c:v>
                </c:pt>
                <c:pt idx="8818">
                  <c:v>177.49753724388299</c:v>
                </c:pt>
                <c:pt idx="8819">
                  <c:v>177.59582894005601</c:v>
                </c:pt>
                <c:pt idx="8820">
                  <c:v>177.69412048101501</c:v>
                </c:pt>
                <c:pt idx="8821">
                  <c:v>177.79241186701501</c:v>
                </c:pt>
                <c:pt idx="8822">
                  <c:v>177.890703098307</c:v>
                </c:pt>
                <c:pt idx="8823">
                  <c:v>177.988994175144</c:v>
                </c:pt>
                <c:pt idx="8824">
                  <c:v>178.087285097777</c:v>
                </c:pt>
                <c:pt idx="8825">
                  <c:v>178.185575866455</c:v>
                </c:pt>
                <c:pt idx="8826">
                  <c:v>178.28386648142899</c:v>
                </c:pt>
                <c:pt idx="8827">
                  <c:v>178.382156942948</c:v>
                </c:pt>
                <c:pt idx="8828">
                  <c:v>178.48044725125899</c:v>
                </c:pt>
                <c:pt idx="8829">
                  <c:v>178.578737406611</c:v>
                </c:pt>
                <c:pt idx="8830">
                  <c:v>178.67702740924901</c:v>
                </c:pt>
                <c:pt idx="8831">
                  <c:v>178.77531725942001</c:v>
                </c:pt>
                <c:pt idx="8832">
                  <c:v>178.87360695737101</c:v>
                </c:pt>
                <c:pt idx="8833">
                  <c:v>178.97189650334801</c:v>
                </c:pt>
                <c:pt idx="8834">
                  <c:v>179.07018589760199</c:v>
                </c:pt>
                <c:pt idx="8835">
                  <c:v>179.16847514038199</c:v>
                </c:pt>
                <c:pt idx="8836">
                  <c:v>179.26676423193601</c:v>
                </c:pt>
                <c:pt idx="8837">
                  <c:v>179.36505317251201</c:v>
                </c:pt>
                <c:pt idx="8838">
                  <c:v>179.46334196235901</c:v>
                </c:pt>
                <c:pt idx="8839">
                  <c:v>179.561630601725</c:v>
                </c:pt>
                <c:pt idx="8840">
                  <c:v>179.65991909085699</c:v>
                </c:pt>
                <c:pt idx="8841">
                  <c:v>179.75820743000301</c:v>
                </c:pt>
                <c:pt idx="8842">
                  <c:v>179.856495619409</c:v>
                </c:pt>
                <c:pt idx="8843">
                  <c:v>179.95478365932399</c:v>
                </c:pt>
                <c:pt idx="8844">
                  <c:v>180.053071549994</c:v>
                </c:pt>
                <c:pt idx="8845">
                  <c:v>180.151359291668</c:v>
                </c:pt>
                <c:pt idx="8846">
                  <c:v>180.24964688459599</c:v>
                </c:pt>
                <c:pt idx="8847">
                  <c:v>180.347934329026</c:v>
                </c:pt>
                <c:pt idx="8848">
                  <c:v>180.44622162520699</c:v>
                </c:pt>
                <c:pt idx="8849">
                  <c:v>180.54450877338701</c:v>
                </c:pt>
                <c:pt idx="8850">
                  <c:v>180.64279577381501</c:v>
                </c:pt>
                <c:pt idx="8851">
                  <c:v>180.74108262674</c:v>
                </c:pt>
                <c:pt idx="8852">
                  <c:v>180.83936933240901</c:v>
                </c:pt>
                <c:pt idx="8853">
                  <c:v>180.93765589106999</c:v>
                </c:pt>
                <c:pt idx="8854">
                  <c:v>181.03594230297099</c:v>
                </c:pt>
                <c:pt idx="8855">
                  <c:v>181.13422856835999</c:v>
                </c:pt>
                <c:pt idx="8856">
                  <c:v>181.23251468748501</c:v>
                </c:pt>
                <c:pt idx="8857">
                  <c:v>181.33080066059301</c:v>
                </c:pt>
                <c:pt idx="8858">
                  <c:v>181.42908648793099</c:v>
                </c:pt>
                <c:pt idx="8859">
                  <c:v>181.527372169746</c:v>
                </c:pt>
                <c:pt idx="8860">
                  <c:v>181.62565770628501</c:v>
                </c:pt>
                <c:pt idx="8861">
                  <c:v>181.723943097796</c:v>
                </c:pt>
                <c:pt idx="8862">
                  <c:v>181.822228344525</c:v>
                </c:pt>
                <c:pt idx="8863">
                  <c:v>181.92051344671799</c:v>
                </c:pt>
                <c:pt idx="8864">
                  <c:v>182.018798404622</c:v>
                </c:pt>
                <c:pt idx="8865">
                  <c:v>182.117083218483</c:v>
                </c:pt>
                <c:pt idx="8866">
                  <c:v>182.21536788854701</c:v>
                </c:pt>
                <c:pt idx="8867">
                  <c:v>182.313652415061</c:v>
                </c:pt>
                <c:pt idx="8868">
                  <c:v>182.41193679827001</c:v>
                </c:pt>
                <c:pt idx="8869">
                  <c:v>182.51022103842001</c:v>
                </c:pt>
                <c:pt idx="8870">
                  <c:v>182.60850513575599</c:v>
                </c:pt>
                <c:pt idx="8871">
                  <c:v>182.706789090521</c:v>
                </c:pt>
                <c:pt idx="8872">
                  <c:v>182.805072902951</c:v>
                </c:pt>
                <c:pt idx="8873">
                  <c:v>182.90335657328299</c:v>
                </c:pt>
                <c:pt idx="8874">
                  <c:v>183.001640101757</c:v>
                </c:pt>
                <c:pt idx="8875">
                  <c:v>183.09992348861701</c:v>
                </c:pt>
                <c:pt idx="8876">
                  <c:v>183.198206734113</c:v>
                </c:pt>
                <c:pt idx="8877">
                  <c:v>183.29648983849299</c:v>
                </c:pt>
                <c:pt idx="8878">
                  <c:v>183.39477280200299</c:v>
                </c:pt>
                <c:pt idx="8879">
                  <c:v>183.49305562488999</c:v>
                </c:pt>
                <c:pt idx="8880">
                  <c:v>183.591338307402</c:v>
                </c:pt>
                <c:pt idx="8881">
                  <c:v>183.68962084978401</c:v>
                </c:pt>
                <c:pt idx="8882">
                  <c:v>183.78790325228201</c:v>
                </c:pt>
                <c:pt idx="8883">
                  <c:v>183.88618551514099</c:v>
                </c:pt>
                <c:pt idx="8884">
                  <c:v>183.984467638605</c:v>
                </c:pt>
                <c:pt idx="8885">
                  <c:v>184.08274962292001</c:v>
                </c:pt>
                <c:pt idx="8886">
                  <c:v>184.181031468328</c:v>
                </c:pt>
                <c:pt idx="8887">
                  <c:v>184.27931317507401</c:v>
                </c:pt>
                <c:pt idx="8888">
                  <c:v>184.37759474339899</c:v>
                </c:pt>
                <c:pt idx="8889">
                  <c:v>184.47587617354699</c:v>
                </c:pt>
                <c:pt idx="8890">
                  <c:v>184.57415746576001</c:v>
                </c:pt>
                <c:pt idx="8891">
                  <c:v>184.672438620279</c:v>
                </c:pt>
                <c:pt idx="8892">
                  <c:v>184.770719637344</c:v>
                </c:pt>
                <c:pt idx="8893">
                  <c:v>184.869000517198</c:v>
                </c:pt>
                <c:pt idx="8894">
                  <c:v>184.96728126007901</c:v>
                </c:pt>
                <c:pt idx="8895">
                  <c:v>185.06556186622799</c:v>
                </c:pt>
                <c:pt idx="8896">
                  <c:v>185.163842335884</c:v>
                </c:pt>
                <c:pt idx="8897">
                  <c:v>185.26212266928599</c:v>
                </c:pt>
                <c:pt idx="8898">
                  <c:v>185.36040286667199</c:v>
                </c:pt>
                <c:pt idx="8899">
                  <c:v>185.458682928276</c:v>
                </c:pt>
                <c:pt idx="8900">
                  <c:v>185.55696285432199</c:v>
                </c:pt>
                <c:pt idx="8901">
                  <c:v>185.65524264502901</c:v>
                </c:pt>
                <c:pt idx="8902">
                  <c:v>185.753522300616</c:v>
                </c:pt>
                <c:pt idx="8903">
                  <c:v>185.85180182130199</c:v>
                </c:pt>
                <c:pt idx="8904">
                  <c:v>185.95008120730699</c:v>
                </c:pt>
                <c:pt idx="8905">
                  <c:v>186.04836045884699</c:v>
                </c:pt>
                <c:pt idx="8906">
                  <c:v>186.14663957613999</c:v>
                </c:pt>
                <c:pt idx="8907">
                  <c:v>186.244918559393</c:v>
                </c:pt>
                <c:pt idx="8908">
                  <c:v>186.343197408815</c:v>
                </c:pt>
                <c:pt idx="8909">
                  <c:v>186.44147612461001</c:v>
                </c:pt>
                <c:pt idx="8910">
                  <c:v>186.53975470698401</c:v>
                </c:pt>
                <c:pt idx="8911">
                  <c:v>186.63803315614101</c:v>
                </c:pt>
                <c:pt idx="8912">
                  <c:v>186.73631147228599</c:v>
                </c:pt>
                <c:pt idx="8913">
                  <c:v>186.83458965562301</c:v>
                </c:pt>
                <c:pt idx="8914">
                  <c:v>186.93286770635299</c:v>
                </c:pt>
                <c:pt idx="8915">
                  <c:v>187.031145624678</c:v>
                </c:pt>
                <c:pt idx="8916">
                  <c:v>187.129423410801</c:v>
                </c:pt>
                <c:pt idx="8917">
                  <c:v>187.227701064923</c:v>
                </c:pt>
                <c:pt idx="8918">
                  <c:v>187.32597858724199</c:v>
                </c:pt>
                <c:pt idx="8919">
                  <c:v>187.42425597795901</c:v>
                </c:pt>
                <c:pt idx="8920">
                  <c:v>187.522533237273</c:v>
                </c:pt>
                <c:pt idx="8921">
                  <c:v>187.62081036538299</c:v>
                </c:pt>
                <c:pt idx="8922">
                  <c:v>187.719087362485</c:v>
                </c:pt>
                <c:pt idx="8923">
                  <c:v>187.817364228776</c:v>
                </c:pt>
                <c:pt idx="8924">
                  <c:v>187.91564096445401</c:v>
                </c:pt>
                <c:pt idx="8925">
                  <c:v>188.01391756971401</c:v>
                </c:pt>
                <c:pt idx="8926">
                  <c:v>188.11219404476699</c:v>
                </c:pt>
                <c:pt idx="8927">
                  <c:v>188.21047038983801</c:v>
                </c:pt>
                <c:pt idx="8928">
                  <c:v>188.30874660515499</c:v>
                </c:pt>
                <c:pt idx="8929">
                  <c:v>188.407022690942</c:v>
                </c:pt>
                <c:pt idx="8930">
                  <c:v>188.505298647426</c:v>
                </c:pt>
                <c:pt idx="8931">
                  <c:v>188.60357447483099</c:v>
                </c:pt>
                <c:pt idx="8932">
                  <c:v>188.70185017338099</c:v>
                </c:pt>
                <c:pt idx="8933">
                  <c:v>188.80012574329999</c:v>
                </c:pt>
                <c:pt idx="8934">
                  <c:v>188.898401184812</c:v>
                </c:pt>
                <c:pt idx="8935">
                  <c:v>188.99667649814</c:v>
                </c:pt>
                <c:pt idx="8936">
                  <c:v>189.09495168350699</c:v>
                </c:pt>
                <c:pt idx="8937">
                  <c:v>189.19322674113599</c:v>
                </c:pt>
                <c:pt idx="8938">
                  <c:v>189.291501671247</c:v>
                </c:pt>
                <c:pt idx="8939">
                  <c:v>189.38977647406301</c:v>
                </c:pt>
                <c:pt idx="8940">
                  <c:v>189.48805114980499</c:v>
                </c:pt>
                <c:pt idx="8941">
                  <c:v>189.586325698693</c:v>
                </c:pt>
                <c:pt idx="8942">
                  <c:v>189.68460012094801</c:v>
                </c:pt>
                <c:pt idx="8943">
                  <c:v>189.78287441678901</c:v>
                </c:pt>
                <c:pt idx="8944">
                  <c:v>189.88114858643499</c:v>
                </c:pt>
                <c:pt idx="8945">
                  <c:v>189.979422630107</c:v>
                </c:pt>
                <c:pt idx="8946">
                  <c:v>190.077696548022</c:v>
                </c:pt>
                <c:pt idx="8947">
                  <c:v>190.17597034039801</c:v>
                </c:pt>
                <c:pt idx="8948">
                  <c:v>190.27424400745301</c:v>
                </c:pt>
                <c:pt idx="8949">
                  <c:v>190.37251754939999</c:v>
                </c:pt>
                <c:pt idx="8950">
                  <c:v>190.470790966453</c:v>
                </c:pt>
                <c:pt idx="8951">
                  <c:v>190.569064258824</c:v>
                </c:pt>
                <c:pt idx="8952">
                  <c:v>190.66733742672699</c:v>
                </c:pt>
                <c:pt idx="8953">
                  <c:v>190.76561047037299</c:v>
                </c:pt>
                <c:pt idx="8954">
                  <c:v>190.863883389976</c:v>
                </c:pt>
                <c:pt idx="8955">
                  <c:v>190.96215618574399</c:v>
                </c:pt>
                <c:pt idx="8956">
                  <c:v>191.060428857875</c:v>
                </c:pt>
                <c:pt idx="8957">
                  <c:v>191.158701406565</c:v>
                </c:pt>
                <c:pt idx="8958">
                  <c:v>191.25697383201199</c:v>
                </c:pt>
                <c:pt idx="8959">
                  <c:v>191.355246134412</c:v>
                </c:pt>
                <c:pt idx="8960">
                  <c:v>191.45351831395999</c:v>
                </c:pt>
                <c:pt idx="8961">
                  <c:v>191.55179037085</c:v>
                </c:pt>
                <c:pt idx="8962">
                  <c:v>191.650062305266</c:v>
                </c:pt>
                <c:pt idx="8963">
                  <c:v>191.74833411739201</c:v>
                </c:pt>
                <c:pt idx="8964">
                  <c:v>191.84660580740999</c:v>
                </c:pt>
                <c:pt idx="8965">
                  <c:v>191.94487737550099</c:v>
                </c:pt>
                <c:pt idx="8966">
                  <c:v>192.043148821849</c:v>
                </c:pt>
                <c:pt idx="8967">
                  <c:v>192.14142014663599</c:v>
                </c:pt>
                <c:pt idx="8968">
                  <c:v>192.23969135004501</c:v>
                </c:pt>
                <c:pt idx="8969">
                  <c:v>192.337962432257</c:v>
                </c:pt>
                <c:pt idx="8970">
                  <c:v>192.43623339345501</c:v>
                </c:pt>
                <c:pt idx="8971">
                  <c:v>192.53450423382</c:v>
                </c:pt>
                <c:pt idx="8972">
                  <c:v>192.632774953536</c:v>
                </c:pt>
                <c:pt idx="8973">
                  <c:v>192.731045552783</c:v>
                </c:pt>
                <c:pt idx="8974">
                  <c:v>192.82931603174501</c:v>
                </c:pt>
                <c:pt idx="8975">
                  <c:v>192.92758639060199</c:v>
                </c:pt>
                <c:pt idx="8976">
                  <c:v>193.025856629537</c:v>
                </c:pt>
                <c:pt idx="8977">
                  <c:v>193.12412674873201</c:v>
                </c:pt>
                <c:pt idx="8978">
                  <c:v>193.222396748368</c:v>
                </c:pt>
                <c:pt idx="8979">
                  <c:v>193.32066662862701</c:v>
                </c:pt>
                <c:pt idx="8980">
                  <c:v>193.418936389691</c:v>
                </c:pt>
                <c:pt idx="8981">
                  <c:v>193.51720603174101</c:v>
                </c:pt>
                <c:pt idx="8982">
                  <c:v>193.615475554959</c:v>
                </c:pt>
                <c:pt idx="8983">
                  <c:v>193.713744959526</c:v>
                </c:pt>
                <c:pt idx="8984">
                  <c:v>193.812014245624</c:v>
                </c:pt>
                <c:pt idx="8985">
                  <c:v>193.91028341344</c:v>
                </c:pt>
                <c:pt idx="8986">
                  <c:v>194.00855246317099</c:v>
                </c:pt>
                <c:pt idx="8987">
                  <c:v>194.10682139501799</c:v>
                </c:pt>
                <c:pt idx="8988">
                  <c:v>194.205090209178</c:v>
                </c:pt>
                <c:pt idx="8989">
                  <c:v>194.30335890585201</c:v>
                </c:pt>
                <c:pt idx="8990">
                  <c:v>194.401627485239</c:v>
                </c:pt>
                <c:pt idx="8991">
                  <c:v>194.49989594753501</c:v>
                </c:pt>
                <c:pt idx="8992">
                  <c:v>194.59816429294099</c:v>
                </c:pt>
                <c:pt idx="8993">
                  <c:v>194.69643252165201</c:v>
                </c:pt>
                <c:pt idx="8994">
                  <c:v>194.79470063386799</c:v>
                </c:pt>
                <c:pt idx="8995">
                  <c:v>194.89296862978401</c:v>
                </c:pt>
                <c:pt idx="8996">
                  <c:v>194.99123650959899</c:v>
                </c:pt>
                <c:pt idx="8997">
                  <c:v>195.089504273508</c:v>
                </c:pt>
                <c:pt idx="8998">
                  <c:v>195.18777192170799</c:v>
                </c:pt>
                <c:pt idx="8999">
                  <c:v>195.286039454395</c:v>
                </c:pt>
                <c:pt idx="9000">
                  <c:v>195.38430687176401</c:v>
                </c:pt>
                <c:pt idx="9001">
                  <c:v>195.48257417401399</c:v>
                </c:pt>
                <c:pt idx="9002">
                  <c:v>195.58084136135301</c:v>
                </c:pt>
                <c:pt idx="9003">
                  <c:v>195.67910843399</c:v>
                </c:pt>
                <c:pt idx="9004">
                  <c:v>195.777375392133</c:v>
                </c:pt>
                <c:pt idx="9005">
                  <c:v>195.87564223599099</c:v>
                </c:pt>
                <c:pt idx="9006">
                  <c:v>195.973908965769</c:v>
                </c:pt>
                <c:pt idx="9007">
                  <c:v>196.07217558167301</c:v>
                </c:pt>
                <c:pt idx="9008">
                  <c:v>196.170442083908</c:v>
                </c:pt>
                <c:pt idx="9009">
                  <c:v>196.268708472676</c:v>
                </c:pt>
                <c:pt idx="9010">
                  <c:v>196.36697474818001</c:v>
                </c:pt>
                <c:pt idx="9011">
                  <c:v>196.46524091062099</c:v>
                </c:pt>
                <c:pt idx="9012">
                  <c:v>196.563506960198</c:v>
                </c:pt>
                <c:pt idx="9013">
                  <c:v>196.66177289710899</c:v>
                </c:pt>
                <c:pt idx="9014">
                  <c:v>196.76003872154601</c:v>
                </c:pt>
                <c:pt idx="9015">
                  <c:v>196.8583044337</c:v>
                </c:pt>
                <c:pt idx="9016">
                  <c:v>196.95657003376101</c:v>
                </c:pt>
                <c:pt idx="9017">
                  <c:v>197.05483552192001</c:v>
                </c:pt>
                <c:pt idx="9018">
                  <c:v>197.15310089836601</c:v>
                </c:pt>
                <c:pt idx="9019">
                  <c:v>197.25136616328601</c:v>
                </c:pt>
                <c:pt idx="9020">
                  <c:v>197.34963131686999</c:v>
                </c:pt>
                <c:pt idx="9021">
                  <c:v>197.44789635930201</c:v>
                </c:pt>
                <c:pt idx="9022">
                  <c:v>197.54616129077101</c:v>
                </c:pt>
                <c:pt idx="9023">
                  <c:v>197.644426111461</c:v>
                </c:pt>
                <c:pt idx="9024">
                  <c:v>197.742690821558</c:v>
                </c:pt>
                <c:pt idx="9025">
                  <c:v>197.84095542124501</c:v>
                </c:pt>
                <c:pt idx="9026">
                  <c:v>197.93921991070499</c:v>
                </c:pt>
                <c:pt idx="9027">
                  <c:v>198.03748429012199</c:v>
                </c:pt>
                <c:pt idx="9028">
                  <c:v>198.13574855967701</c:v>
                </c:pt>
                <c:pt idx="9029">
                  <c:v>198.234012719552</c:v>
                </c:pt>
                <c:pt idx="9030">
                  <c:v>198.33227676992101</c:v>
                </c:pt>
                <c:pt idx="9031">
                  <c:v>198.43054071095699</c:v>
                </c:pt>
                <c:pt idx="9032">
                  <c:v>198.528804542833</c:v>
                </c:pt>
                <c:pt idx="9033">
                  <c:v>198.62706826572199</c:v>
                </c:pt>
                <c:pt idx="9034">
                  <c:v>198.72533187979801</c:v>
                </c:pt>
                <c:pt idx="9035">
                  <c:v>198.82359538523599</c:v>
                </c:pt>
                <c:pt idx="9036">
                  <c:v>198.92185878221201</c:v>
                </c:pt>
                <c:pt idx="9037">
                  <c:v>199.02012207089999</c:v>
                </c:pt>
                <c:pt idx="9038">
                  <c:v>199.118385251478</c:v>
                </c:pt>
                <c:pt idx="9039">
                  <c:v>199.21664832412199</c:v>
                </c:pt>
                <c:pt idx="9040">
                  <c:v>199.314911289012</c:v>
                </c:pt>
                <c:pt idx="9041">
                  <c:v>199.413174146324</c:v>
                </c:pt>
                <c:pt idx="9042">
                  <c:v>199.511436896238</c:v>
                </c:pt>
                <c:pt idx="9043">
                  <c:v>199.609699538934</c:v>
                </c:pt>
                <c:pt idx="9044">
                  <c:v>199.70796207459301</c:v>
                </c:pt>
                <c:pt idx="9045">
                  <c:v>199.806224503393</c:v>
                </c:pt>
                <c:pt idx="9046">
                  <c:v>199.90448682551599</c:v>
                </c:pt>
                <c:pt idx="9047">
                  <c:v>200.002749041138</c:v>
                </c:pt>
                <c:pt idx="9048">
                  <c:v>200.10101115043699</c:v>
                </c:pt>
                <c:pt idx="9049">
                  <c:v>200.199273153592</c:v>
                </c:pt>
                <c:pt idx="9050">
                  <c:v>200.297535050779</c:v>
                </c:pt>
                <c:pt idx="9051">
                  <c:v>200.39579684217699</c:v>
                </c:pt>
                <c:pt idx="9052">
                  <c:v>200.49405852796301</c:v>
                </c:pt>
                <c:pt idx="9053">
                  <c:v>200.59232010831499</c:v>
                </c:pt>
                <c:pt idx="9054">
                  <c:v>200.69058158340999</c:v>
                </c:pt>
                <c:pt idx="9055">
                  <c:v>200.78884295342499</c:v>
                </c:pt>
                <c:pt idx="9056">
                  <c:v>200.88710421853901</c:v>
                </c:pt>
                <c:pt idx="9057">
                  <c:v>200.98536537892801</c:v>
                </c:pt>
                <c:pt idx="9058">
                  <c:v>201.08362643477</c:v>
                </c:pt>
                <c:pt idx="9059">
                  <c:v>201.18188738624099</c:v>
                </c:pt>
                <c:pt idx="9060">
                  <c:v>201.28014823352001</c:v>
                </c:pt>
                <c:pt idx="9061">
                  <c:v>201.378408976782</c:v>
                </c:pt>
                <c:pt idx="9062">
                  <c:v>201.47666961620601</c:v>
                </c:pt>
                <c:pt idx="9063">
                  <c:v>201.57493015196701</c:v>
                </c:pt>
                <c:pt idx="9064">
                  <c:v>201.67319058423701</c:v>
                </c:pt>
                <c:pt idx="9065">
                  <c:v>201.771450913189</c:v>
                </c:pt>
                <c:pt idx="9066">
                  <c:v>201.86971113899301</c:v>
                </c:pt>
                <c:pt idx="9067">
                  <c:v>201.96797126182</c:v>
                </c:pt>
                <c:pt idx="9068">
                  <c:v>202.06623128184</c:v>
                </c:pt>
                <c:pt idx="9069">
                  <c:v>202.164491199222</c:v>
                </c:pt>
                <c:pt idx="9070">
                  <c:v>202.26275101413299</c:v>
                </c:pt>
                <c:pt idx="9071">
                  <c:v>202.36101072674199</c:v>
                </c:pt>
                <c:pt idx="9072">
                  <c:v>202.45927033721401</c:v>
                </c:pt>
                <c:pt idx="9073">
                  <c:v>202.557529845717</c:v>
                </c:pt>
                <c:pt idx="9074">
                  <c:v>202.655789252414</c:v>
                </c:pt>
                <c:pt idx="9075">
                  <c:v>202.75404855747101</c:v>
                </c:pt>
                <c:pt idx="9076">
                  <c:v>202.85230776104899</c:v>
                </c:pt>
                <c:pt idx="9077">
                  <c:v>202.950566863305</c:v>
                </c:pt>
                <c:pt idx="9078">
                  <c:v>203.04882586439501</c:v>
                </c:pt>
                <c:pt idx="9079">
                  <c:v>203.14708476447399</c:v>
                </c:pt>
                <c:pt idx="9080">
                  <c:v>203.245343563695</c:v>
                </c:pt>
                <c:pt idx="9081">
                  <c:v>203.34360226221401</c:v>
                </c:pt>
                <c:pt idx="9082">
                  <c:v>203.441860860182</c:v>
                </c:pt>
                <c:pt idx="9083">
                  <c:v>203.540119357755</c:v>
                </c:pt>
                <c:pt idx="9084">
                  <c:v>203.63837775508301</c:v>
                </c:pt>
                <c:pt idx="9085">
                  <c:v>203.73663605231999</c:v>
                </c:pt>
                <c:pt idx="9086">
                  <c:v>203.83489424961701</c:v>
                </c:pt>
                <c:pt idx="9087">
                  <c:v>203.93315234712401</c:v>
                </c:pt>
                <c:pt idx="9088">
                  <c:v>204.03141034499399</c:v>
                </c:pt>
                <c:pt idx="9089">
                  <c:v>204.12966824337499</c:v>
                </c:pt>
                <c:pt idx="9090">
                  <c:v>204.22792604241801</c:v>
                </c:pt>
                <c:pt idx="9091">
                  <c:v>204.32618374227201</c:v>
                </c:pt>
                <c:pt idx="9092">
                  <c:v>204.42444134308701</c:v>
                </c:pt>
                <c:pt idx="9093">
                  <c:v>204.52269884500899</c:v>
                </c:pt>
                <c:pt idx="9094">
                  <c:v>204.62095624818801</c:v>
                </c:pt>
                <c:pt idx="9095">
                  <c:v>204.71921355277101</c:v>
                </c:pt>
                <c:pt idx="9096">
                  <c:v>204.817470758903</c:v>
                </c:pt>
                <c:pt idx="9097">
                  <c:v>204.915727866732</c:v>
                </c:pt>
                <c:pt idx="9098">
                  <c:v>205.01398487640299</c:v>
                </c:pt>
                <c:pt idx="9099">
                  <c:v>205.11224178806199</c:v>
                </c:pt>
                <c:pt idx="9100">
                  <c:v>205.21049860185499</c:v>
                </c:pt>
                <c:pt idx="9101">
                  <c:v>205.30875531792799</c:v>
                </c:pt>
                <c:pt idx="9102">
                  <c:v>205.40701193642499</c:v>
                </c:pt>
                <c:pt idx="9103">
                  <c:v>205.50526845749201</c:v>
                </c:pt>
                <c:pt idx="9104">
                  <c:v>205.60352488128299</c:v>
                </c:pt>
                <c:pt idx="9105">
                  <c:v>205.70178120796001</c:v>
                </c:pt>
                <c:pt idx="9106">
                  <c:v>205.80003743768401</c:v>
                </c:pt>
                <c:pt idx="9107">
                  <c:v>205.89829357061501</c:v>
                </c:pt>
                <c:pt idx="9108">
                  <c:v>205.99654960691501</c:v>
                </c:pt>
                <c:pt idx="9109">
                  <c:v>206.09480554674201</c:v>
                </c:pt>
                <c:pt idx="9110">
                  <c:v>206.193061390255</c:v>
                </c:pt>
                <c:pt idx="9111">
                  <c:v>206.29131713761399</c:v>
                </c:pt>
                <c:pt idx="9112">
                  <c:v>206.38957278897601</c:v>
                </c:pt>
                <c:pt idx="9113">
                  <c:v>206.48782834449801</c:v>
                </c:pt>
                <c:pt idx="9114">
                  <c:v>206.58608380433901</c:v>
                </c:pt>
                <c:pt idx="9115">
                  <c:v>206.684339168653</c:v>
                </c:pt>
                <c:pt idx="9116">
                  <c:v>206.782594437597</c:v>
                </c:pt>
                <c:pt idx="9117">
                  <c:v>206.88084961132699</c:v>
                </c:pt>
                <c:pt idx="9118">
                  <c:v>206.97910468999899</c:v>
                </c:pt>
                <c:pt idx="9119">
                  <c:v>207.077359673769</c:v>
                </c:pt>
                <c:pt idx="9120">
                  <c:v>207.17561456279199</c:v>
                </c:pt>
                <c:pt idx="9121">
                  <c:v>207.273869357226</c:v>
                </c:pt>
                <c:pt idx="9122">
                  <c:v>207.372124057224</c:v>
                </c:pt>
                <c:pt idx="9123">
                  <c:v>207.47037866294099</c:v>
                </c:pt>
                <c:pt idx="9124">
                  <c:v>207.56863317453099</c:v>
                </c:pt>
                <c:pt idx="9125">
                  <c:v>207.66688759214901</c:v>
                </c:pt>
                <c:pt idx="9126">
                  <c:v>207.765141915947</c:v>
                </c:pt>
                <c:pt idx="9127">
                  <c:v>207.863396146079</c:v>
                </c:pt>
                <c:pt idx="9128">
                  <c:v>207.96165028269701</c:v>
                </c:pt>
                <c:pt idx="9129">
                  <c:v>208.05990432595399</c:v>
                </c:pt>
                <c:pt idx="9130">
                  <c:v>208.15815827599999</c:v>
                </c:pt>
                <c:pt idx="9131">
                  <c:v>208.25641213298499</c:v>
                </c:pt>
                <c:pt idx="9132">
                  <c:v>208.35466589705899</c:v>
                </c:pt>
                <c:pt idx="9133">
                  <c:v>208.45291956836999</c:v>
                </c:pt>
                <c:pt idx="9134">
                  <c:v>208.551173147067</c:v>
                </c:pt>
                <c:pt idx="9135">
                  <c:v>208.64942663329899</c:v>
                </c:pt>
                <c:pt idx="9136">
                  <c:v>208.74768002721299</c:v>
                </c:pt>
                <c:pt idx="9137">
                  <c:v>208.84593332895699</c:v>
                </c:pt>
                <c:pt idx="9138">
                  <c:v>208.944186538677</c:v>
                </c:pt>
                <c:pt idx="9139">
                  <c:v>209.04243965651801</c:v>
                </c:pt>
                <c:pt idx="9140">
                  <c:v>209.14069268262801</c:v>
                </c:pt>
                <c:pt idx="9141">
                  <c:v>209.23894561715301</c:v>
                </c:pt>
                <c:pt idx="9142">
                  <c:v>209.33719846023899</c:v>
                </c:pt>
                <c:pt idx="9143">
                  <c:v>209.43545121203499</c:v>
                </c:pt>
                <c:pt idx="9144">
                  <c:v>209.533703872687</c:v>
                </c:pt>
                <c:pt idx="9145">
                  <c:v>209.63195644234099</c:v>
                </c:pt>
                <c:pt idx="9146">
                  <c:v>209.73020892114701</c:v>
                </c:pt>
                <c:pt idx="9147">
                  <c:v>209.82846130925</c:v>
                </c:pt>
                <c:pt idx="9148">
                  <c:v>209.92671360679799</c:v>
                </c:pt>
                <c:pt idx="9149">
                  <c:v>210.02496581394001</c:v>
                </c:pt>
                <c:pt idx="9150">
                  <c:v>210.12321793082299</c:v>
                </c:pt>
                <c:pt idx="9151">
                  <c:v>210.22146995759499</c:v>
                </c:pt>
                <c:pt idx="9152">
                  <c:v>210.31972189440501</c:v>
                </c:pt>
                <c:pt idx="9153">
                  <c:v>210.4179737414</c:v>
                </c:pt>
                <c:pt idx="9154">
                  <c:v>210.51622549872801</c:v>
                </c:pt>
                <c:pt idx="9155">
                  <c:v>210.61447716654001</c:v>
                </c:pt>
                <c:pt idx="9156">
                  <c:v>210.712728744983</c:v>
                </c:pt>
                <c:pt idx="9157">
                  <c:v>210.810980234201</c:v>
                </c:pt>
                <c:pt idx="9158">
                  <c:v>210.90923163433399</c:v>
                </c:pt>
                <c:pt idx="9159">
                  <c:v>211.00748294551599</c:v>
                </c:pt>
                <c:pt idx="9160">
                  <c:v>211.10573416788301</c:v>
                </c:pt>
                <c:pt idx="9161">
                  <c:v>211.203985301568</c:v>
                </c:pt>
                <c:pt idx="9162">
                  <c:v>211.302236346706</c:v>
                </c:pt>
                <c:pt idx="9163">
                  <c:v>211.40048730343</c:v>
                </c:pt>
                <c:pt idx="9164">
                  <c:v>211.49873817187199</c:v>
                </c:pt>
                <c:pt idx="9165">
                  <c:v>211.596988952164</c:v>
                </c:pt>
                <c:pt idx="9166">
                  <c:v>211.69523964443701</c:v>
                </c:pt>
                <c:pt idx="9167">
                  <c:v>211.793490248822</c:v>
                </c:pt>
                <c:pt idx="9168">
                  <c:v>211.89174076544799</c:v>
                </c:pt>
                <c:pt idx="9169">
                  <c:v>211.989991194445</c:v>
                </c:pt>
                <c:pt idx="9170">
                  <c:v>212.08824153594099</c:v>
                </c:pt>
                <c:pt idx="9171">
                  <c:v>212.186491790064</c:v>
                </c:pt>
                <c:pt idx="9172">
                  <c:v>212.284741956944</c:v>
                </c:pt>
                <c:pt idx="9173">
                  <c:v>212.38299203671301</c:v>
                </c:pt>
                <c:pt idx="9174">
                  <c:v>212.48124202950501</c:v>
                </c:pt>
                <c:pt idx="9175">
                  <c:v>212.57949193545301</c:v>
                </c:pt>
                <c:pt idx="9176">
                  <c:v>212.67774175468799</c:v>
                </c:pt>
                <c:pt idx="9177">
                  <c:v>212.775991487342</c:v>
                </c:pt>
                <c:pt idx="9178">
                  <c:v>212.87424113354601</c:v>
                </c:pt>
                <c:pt idx="9179">
                  <c:v>212.972490693428</c:v>
                </c:pt>
                <c:pt idx="9180">
                  <c:v>213.070740167119</c:v>
                </c:pt>
                <c:pt idx="9181">
                  <c:v>213.16898955474801</c:v>
                </c:pt>
                <c:pt idx="9182">
                  <c:v>213.267238856441</c:v>
                </c:pt>
                <c:pt idx="9183">
                  <c:v>213.365488072327</c:v>
                </c:pt>
                <c:pt idx="9184">
                  <c:v>213.46373720253499</c:v>
                </c:pt>
                <c:pt idx="9185">
                  <c:v>213.56198624720199</c:v>
                </c:pt>
                <c:pt idx="9186">
                  <c:v>213.66023520646701</c:v>
                </c:pt>
                <c:pt idx="9187">
                  <c:v>213.75848408046801</c:v>
                </c:pt>
                <c:pt idx="9188">
                  <c:v>213.85673286934301</c:v>
                </c:pt>
                <c:pt idx="9189">
                  <c:v>213.95498157322999</c:v>
                </c:pt>
                <c:pt idx="9190">
                  <c:v>214.05323019226699</c:v>
                </c:pt>
                <c:pt idx="9191">
                  <c:v>214.15147872659401</c:v>
                </c:pt>
                <c:pt idx="9192">
                  <c:v>214.24972717634699</c:v>
                </c:pt>
                <c:pt idx="9193">
                  <c:v>214.34797554166599</c:v>
                </c:pt>
                <c:pt idx="9194">
                  <c:v>214.44622382268699</c:v>
                </c:pt>
                <c:pt idx="9195">
                  <c:v>214.54447201955</c:v>
                </c:pt>
                <c:pt idx="9196">
                  <c:v>214.64272013239199</c:v>
                </c:pt>
                <c:pt idx="9197">
                  <c:v>214.74096816135099</c:v>
                </c:pt>
                <c:pt idx="9198">
                  <c:v>214.839216106565</c:v>
                </c:pt>
                <c:pt idx="9199">
                  <c:v>214.93746396817301</c:v>
                </c:pt>
                <c:pt idx="9200">
                  <c:v>215.03571174631199</c:v>
                </c:pt>
                <c:pt idx="9201">
                  <c:v>215.133959441119</c:v>
                </c:pt>
                <c:pt idx="9202">
                  <c:v>215.232207052734</c:v>
                </c:pt>
                <c:pt idx="9203">
                  <c:v>215.33045458129399</c:v>
                </c:pt>
                <c:pt idx="9204">
                  <c:v>215.42870202693601</c:v>
                </c:pt>
                <c:pt idx="9205">
                  <c:v>215.526949389799</c:v>
                </c:pt>
                <c:pt idx="9206">
                  <c:v>215.62519667001999</c:v>
                </c:pt>
                <c:pt idx="9207">
                  <c:v>215.72344386773599</c:v>
                </c:pt>
                <c:pt idx="9208">
                  <c:v>215.82169098308</c:v>
                </c:pt>
                <c:pt idx="9209">
                  <c:v>215.91993801618401</c:v>
                </c:pt>
                <c:pt idx="9210">
                  <c:v>216.01818496717999</c:v>
                </c:pt>
                <c:pt idx="9211">
                  <c:v>216.11643183619799</c:v>
                </c:pt>
                <c:pt idx="9212">
                  <c:v>216.21467862336601</c:v>
                </c:pt>
                <c:pt idx="9213">
                  <c:v>216.312925328809</c:v>
                </c:pt>
                <c:pt idx="9214">
                  <c:v>216.41117195265201</c:v>
                </c:pt>
                <c:pt idx="9215">
                  <c:v>216.50941849501899</c:v>
                </c:pt>
                <c:pt idx="9216">
                  <c:v>216.60766495603599</c:v>
                </c:pt>
                <c:pt idx="9217">
                  <c:v>216.70591133582701</c:v>
                </c:pt>
                <c:pt idx="9218">
                  <c:v>216.804157634516</c:v>
                </c:pt>
                <c:pt idx="9219">
                  <c:v>216.902403852227</c:v>
                </c:pt>
                <c:pt idx="9220">
                  <c:v>217.00064998908201</c:v>
                </c:pt>
                <c:pt idx="9221">
                  <c:v>217.098896045206</c:v>
                </c:pt>
                <c:pt idx="9222">
                  <c:v>217.197142020722</c:v>
                </c:pt>
                <c:pt idx="9223">
                  <c:v>217.29538791575101</c:v>
                </c:pt>
                <c:pt idx="9224">
                  <c:v>217.39363373041601</c:v>
                </c:pt>
                <c:pt idx="9225">
                  <c:v>217.491879464839</c:v>
                </c:pt>
                <c:pt idx="9226">
                  <c:v>217.59012511914199</c:v>
                </c:pt>
                <c:pt idx="9227">
                  <c:v>217.68837069344599</c:v>
                </c:pt>
                <c:pt idx="9228">
                  <c:v>217.78661618787299</c:v>
                </c:pt>
                <c:pt idx="9229">
                  <c:v>217.884861602543</c:v>
                </c:pt>
                <c:pt idx="9230">
                  <c:v>217.98310693757799</c:v>
                </c:pt>
                <c:pt idx="9231">
                  <c:v>218.081352193096</c:v>
                </c:pt>
                <c:pt idx="9232">
                  <c:v>218.17959736921901</c:v>
                </c:pt>
                <c:pt idx="9233">
                  <c:v>218.27784246606601</c:v>
                </c:pt>
                <c:pt idx="9234">
                  <c:v>218.37608748375601</c:v>
                </c:pt>
                <c:pt idx="9235">
                  <c:v>218.47433242240899</c:v>
                </c:pt>
                <c:pt idx="9236">
                  <c:v>218.57257728214401</c:v>
                </c:pt>
                <c:pt idx="9237">
                  <c:v>218.670822063082</c:v>
                </c:pt>
                <c:pt idx="9238">
                  <c:v>218.76906676534901</c:v>
                </c:pt>
                <c:pt idx="9239">
                  <c:v>218.867311389073</c:v>
                </c:pt>
                <c:pt idx="9240">
                  <c:v>218.96555593437799</c:v>
                </c:pt>
                <c:pt idx="9241">
                  <c:v>219.06380040139001</c:v>
                </c:pt>
                <c:pt idx="9242">
                  <c:v>219.16204479023199</c:v>
                </c:pt>
                <c:pt idx="9243">
                  <c:v>219.26028910103099</c:v>
                </c:pt>
                <c:pt idx="9244">
                  <c:v>219.35853333390901</c:v>
                </c:pt>
                <c:pt idx="9245">
                  <c:v>219.456777488988</c:v>
                </c:pt>
                <c:pt idx="9246">
                  <c:v>219.55502156639301</c:v>
                </c:pt>
                <c:pt idx="9247">
                  <c:v>219.65326556624501</c:v>
                </c:pt>
                <c:pt idx="9248">
                  <c:v>219.75150948866599</c:v>
                </c:pt>
                <c:pt idx="9249">
                  <c:v>219.84975333377901</c:v>
                </c:pt>
                <c:pt idx="9250">
                  <c:v>219.94799710170699</c:v>
                </c:pt>
                <c:pt idx="9251">
                  <c:v>220.04624079256999</c:v>
                </c:pt>
                <c:pt idx="9252">
                  <c:v>220.14448440649099</c:v>
                </c:pt>
                <c:pt idx="9253">
                  <c:v>220.242727943592</c:v>
                </c:pt>
                <c:pt idx="9254">
                  <c:v>220.34097140399399</c:v>
                </c:pt>
                <c:pt idx="9255">
                  <c:v>220.439214787819</c:v>
                </c:pt>
                <c:pt idx="9256">
                  <c:v>220.53745809518799</c:v>
                </c:pt>
                <c:pt idx="9257">
                  <c:v>220.635701326223</c:v>
                </c:pt>
                <c:pt idx="9258">
                  <c:v>220.733944481045</c:v>
                </c:pt>
                <c:pt idx="9259">
                  <c:v>220.83218755977501</c:v>
                </c:pt>
                <c:pt idx="9260">
                  <c:v>220.93043056253401</c:v>
                </c:pt>
                <c:pt idx="9261">
                  <c:v>221.02867348944301</c:v>
                </c:pt>
                <c:pt idx="9262">
                  <c:v>221.12691634062199</c:v>
                </c:pt>
                <c:pt idx="9263">
                  <c:v>221.225159116193</c:v>
                </c:pt>
                <c:pt idx="9264">
                  <c:v>221.323401816271</c:v>
                </c:pt>
                <c:pt idx="9265">
                  <c:v>221.42164444097</c:v>
                </c:pt>
                <c:pt idx="9266">
                  <c:v>221.51988699040299</c:v>
                </c:pt>
                <c:pt idx="9267">
                  <c:v>221.618129464682</c:v>
                </c:pt>
                <c:pt idx="9268">
                  <c:v>221.71637186391999</c:v>
                </c:pt>
                <c:pt idx="9269">
                  <c:v>221.814614188229</c:v>
                </c:pt>
                <c:pt idx="9270">
                  <c:v>221.91285643772099</c:v>
                </c:pt>
                <c:pt idx="9271">
                  <c:v>222.01109861250899</c:v>
                </c:pt>
                <c:pt idx="9272">
                  <c:v>222.10934071270501</c:v>
                </c:pt>
                <c:pt idx="9273">
                  <c:v>222.20758273842</c:v>
                </c:pt>
                <c:pt idx="9274">
                  <c:v>222.30582468976499</c:v>
                </c:pt>
                <c:pt idx="9275">
                  <c:v>222.404066566854</c:v>
                </c:pt>
                <c:pt idx="9276">
                  <c:v>222.502308369796</c:v>
                </c:pt>
                <c:pt idx="9277">
                  <c:v>222.600550098703</c:v>
                </c:pt>
                <c:pt idx="9278">
                  <c:v>222.69879175368601</c:v>
                </c:pt>
                <c:pt idx="9279">
                  <c:v>222.79703333485699</c:v>
                </c:pt>
                <c:pt idx="9280">
                  <c:v>222.895274842329</c:v>
                </c:pt>
                <c:pt idx="9281">
                  <c:v>222.99351627622099</c:v>
                </c:pt>
                <c:pt idx="9282">
                  <c:v>223.09175763665101</c:v>
                </c:pt>
                <c:pt idx="9283">
                  <c:v>223.18999892373799</c:v>
                </c:pt>
                <c:pt idx="9284">
                  <c:v>223.28824013759899</c:v>
                </c:pt>
                <c:pt idx="9285">
                  <c:v>223.38648127835401</c:v>
                </c:pt>
                <c:pt idx="9286">
                  <c:v>223.484722346121</c:v>
                </c:pt>
                <c:pt idx="9287">
                  <c:v>223.582963341018</c:v>
                </c:pt>
                <c:pt idx="9288">
                  <c:v>223.68120426316401</c:v>
                </c:pt>
                <c:pt idx="9289">
                  <c:v>223.779445112677</c:v>
                </c:pt>
                <c:pt idx="9290">
                  <c:v>223.87768588967299</c:v>
                </c:pt>
                <c:pt idx="9291">
                  <c:v>223.97592659426201</c:v>
                </c:pt>
                <c:pt idx="9292">
                  <c:v>224.07416722654699</c:v>
                </c:pt>
                <c:pt idx="9293">
                  <c:v>224.17240778663401</c:v>
                </c:pt>
                <c:pt idx="9294">
                  <c:v>224.270648274628</c:v>
                </c:pt>
                <c:pt idx="9295">
                  <c:v>224.36888869063301</c:v>
                </c:pt>
                <c:pt idx="9296">
                  <c:v>224.467129034751</c:v>
                </c:pt>
                <c:pt idx="9297">
                  <c:v>224.565369307087</c:v>
                </c:pt>
                <c:pt idx="9298">
                  <c:v>224.66360950774299</c:v>
                </c:pt>
                <c:pt idx="9299">
                  <c:v>224.76184963681999</c:v>
                </c:pt>
                <c:pt idx="9300">
                  <c:v>224.86008969442199</c:v>
                </c:pt>
                <c:pt idx="9301">
                  <c:v>224.95832968065</c:v>
                </c:pt>
                <c:pt idx="9302">
                  <c:v>225.056569595604</c:v>
                </c:pt>
                <c:pt idx="9303">
                  <c:v>225.15480943938499</c:v>
                </c:pt>
                <c:pt idx="9304">
                  <c:v>225.253049212093</c:v>
                </c:pt>
                <c:pt idx="9305">
                  <c:v>225.351288913828</c:v>
                </c:pt>
                <c:pt idx="9306">
                  <c:v>225.44952854469</c:v>
                </c:pt>
                <c:pt idx="9307">
                  <c:v>225.547768104776</c:v>
                </c:pt>
                <c:pt idx="9308">
                  <c:v>225.64600759418599</c:v>
                </c:pt>
                <c:pt idx="9309">
                  <c:v>225.744247013018</c:v>
                </c:pt>
                <c:pt idx="9310">
                  <c:v>225.842486361368</c:v>
                </c:pt>
                <c:pt idx="9311">
                  <c:v>225.940725639335</c:v>
                </c:pt>
                <c:pt idx="9312">
                  <c:v>226.038964847014</c:v>
                </c:pt>
                <c:pt idx="9313">
                  <c:v>226.13720398450801</c:v>
                </c:pt>
                <c:pt idx="9314">
                  <c:v>226.23544305192399</c:v>
                </c:pt>
                <c:pt idx="9315">
                  <c:v>226.33368204937699</c:v>
                </c:pt>
                <c:pt idx="9316">
                  <c:v>226.43192097698201</c:v>
                </c:pt>
                <c:pt idx="9317">
                  <c:v>226.530159834854</c:v>
                </c:pt>
                <c:pt idx="9318">
                  <c:v>226.62839862310901</c:v>
                </c:pt>
                <c:pt idx="9319">
                  <c:v>226.72663734186</c:v>
                </c:pt>
                <c:pt idx="9320">
                  <c:v>226.824875991222</c:v>
                </c:pt>
                <c:pt idx="9321">
                  <c:v>226.923114571311</c:v>
                </c:pt>
                <c:pt idx="9322">
                  <c:v>227.02135308224101</c:v>
                </c:pt>
                <c:pt idx="9323">
                  <c:v>227.11959152412501</c:v>
                </c:pt>
                <c:pt idx="9324">
                  <c:v>227.21782989708001</c:v>
                </c:pt>
                <c:pt idx="9325">
                  <c:v>227.316068201218</c:v>
                </c:pt>
                <c:pt idx="9326">
                  <c:v>227.41430643665399</c:v>
                </c:pt>
                <c:pt idx="9327">
                  <c:v>227.51254460350299</c:v>
                </c:pt>
                <c:pt idx="9328">
                  <c:v>227.61078270187801</c:v>
                </c:pt>
                <c:pt idx="9329">
                  <c:v>227.70902073189299</c:v>
                </c:pt>
                <c:pt idx="9330">
                  <c:v>227.80725869366299</c:v>
                </c:pt>
                <c:pt idx="9331">
                  <c:v>227.90549658730001</c:v>
                </c:pt>
                <c:pt idx="9332">
                  <c:v>228.00373441292001</c:v>
                </c:pt>
                <c:pt idx="9333">
                  <c:v>228.101972170636</c:v>
                </c:pt>
                <c:pt idx="9334">
                  <c:v>228.20020986055999</c:v>
                </c:pt>
                <c:pt idx="9335">
                  <c:v>228.29844748280701</c:v>
                </c:pt>
                <c:pt idx="9336">
                  <c:v>228.39668503748999</c:v>
                </c:pt>
                <c:pt idx="9337">
                  <c:v>228.494922524716</c:v>
                </c:pt>
                <c:pt idx="9338">
                  <c:v>228.59315994458601</c:v>
                </c:pt>
                <c:pt idx="9339">
                  <c:v>228.69139729720399</c:v>
                </c:pt>
                <c:pt idx="9340">
                  <c:v>228.78963458267199</c:v>
                </c:pt>
                <c:pt idx="9341">
                  <c:v>228.88787180109301</c:v>
                </c:pt>
                <c:pt idx="9342">
                  <c:v>228.98610895256999</c:v>
                </c:pt>
                <c:pt idx="9343">
                  <c:v>229.08434603720599</c:v>
                </c:pt>
                <c:pt idx="9344">
                  <c:v>229.182583055105</c:v>
                </c:pt>
                <c:pt idx="9345">
                  <c:v>229.28082000636999</c:v>
                </c:pt>
                <c:pt idx="9346">
                  <c:v>229.37905689110201</c:v>
                </c:pt>
                <c:pt idx="9347">
                  <c:v>229.477293709403</c:v>
                </c:pt>
                <c:pt idx="9348">
                  <c:v>229.57553046137301</c:v>
                </c:pt>
                <c:pt idx="9349">
                  <c:v>229.67376714711099</c:v>
                </c:pt>
                <c:pt idx="9350">
                  <c:v>229.772003766718</c:v>
                </c:pt>
                <c:pt idx="9351">
                  <c:v>229.87024032029299</c:v>
                </c:pt>
                <c:pt idx="9352">
                  <c:v>229.96847680793499</c:v>
                </c:pt>
                <c:pt idx="9353">
                  <c:v>230.06671322974299</c:v>
                </c:pt>
                <c:pt idx="9354">
                  <c:v>230.16494958581501</c:v>
                </c:pt>
                <c:pt idx="9355">
                  <c:v>230.26318587624999</c:v>
                </c:pt>
                <c:pt idx="9356">
                  <c:v>230.36142210114701</c:v>
                </c:pt>
                <c:pt idx="9357">
                  <c:v>230.459658260602</c:v>
                </c:pt>
                <c:pt idx="9358">
                  <c:v>230.557894354713</c:v>
                </c:pt>
                <c:pt idx="9359">
                  <c:v>230.65613038357699</c:v>
                </c:pt>
                <c:pt idx="9360">
                  <c:v>230.75436634729201</c:v>
                </c:pt>
                <c:pt idx="9361">
                  <c:v>230.85260224595299</c:v>
                </c:pt>
                <c:pt idx="9362">
                  <c:v>230.95083807965801</c:v>
                </c:pt>
                <c:pt idx="9363">
                  <c:v>231.04907384850199</c:v>
                </c:pt>
                <c:pt idx="9364">
                  <c:v>231.14730955258</c:v>
                </c:pt>
                <c:pt idx="9365">
                  <c:v>231.24554519198901</c:v>
                </c:pt>
                <c:pt idx="9366">
                  <c:v>231.34378076682299</c:v>
                </c:pt>
                <c:pt idx="9367">
                  <c:v>231.44201627717499</c:v>
                </c:pt>
                <c:pt idx="9368">
                  <c:v>231.540251723137</c:v>
                </c:pt>
                <c:pt idx="9369">
                  <c:v>231.63848710480099</c:v>
                </c:pt>
                <c:pt idx="9370">
                  <c:v>231.73672242225999</c:v>
                </c:pt>
                <c:pt idx="9371">
                  <c:v>231.834957675601</c:v>
                </c:pt>
                <c:pt idx="9372">
                  <c:v>231.93319286491601</c:v>
                </c:pt>
                <c:pt idx="9373">
                  <c:v>232.031427990293</c:v>
                </c:pt>
                <c:pt idx="9374">
                  <c:v>232.12966305181899</c:v>
                </c:pt>
                <c:pt idx="9375">
                  <c:v>232.227898049582</c:v>
                </c:pt>
                <c:pt idx="9376">
                  <c:v>232.326132983668</c:v>
                </c:pt>
                <c:pt idx="9377">
                  <c:v>232.42436785416601</c:v>
                </c:pt>
                <c:pt idx="9378">
                  <c:v>232.52260266116701</c:v>
                </c:pt>
                <c:pt idx="9379">
                  <c:v>232.620837404767</c:v>
                </c:pt>
                <c:pt idx="9380">
                  <c:v>232.71907208505701</c:v>
                </c:pt>
                <c:pt idx="9381">
                  <c:v>232.81730670213301</c:v>
                </c:pt>
                <c:pt idx="9382">
                  <c:v>232.91554125608599</c:v>
                </c:pt>
                <c:pt idx="9383">
                  <c:v>233.01377574700899</c:v>
                </c:pt>
                <c:pt idx="9384">
                  <c:v>233.11201017499499</c:v>
                </c:pt>
                <c:pt idx="9385">
                  <c:v>233.21024454013599</c:v>
                </c:pt>
                <c:pt idx="9386">
                  <c:v>233.30847884252401</c:v>
                </c:pt>
                <c:pt idx="9387">
                  <c:v>233.406713082252</c:v>
                </c:pt>
                <c:pt idx="9388">
                  <c:v>233.50494725940999</c:v>
                </c:pt>
                <c:pt idx="9389">
                  <c:v>233.60318137409399</c:v>
                </c:pt>
                <c:pt idx="9390">
                  <c:v>233.701415426399</c:v>
                </c:pt>
                <c:pt idx="9391">
                  <c:v>233.79964941641899</c:v>
                </c:pt>
                <c:pt idx="9392">
                  <c:v>233.89788334425199</c:v>
                </c:pt>
                <c:pt idx="9393">
                  <c:v>233.99611720999201</c:v>
                </c:pt>
                <c:pt idx="9394">
                  <c:v>234.094351013737</c:v>
                </c:pt>
                <c:pt idx="9395">
                  <c:v>234.19258475558399</c:v>
                </c:pt>
                <c:pt idx="9396">
                  <c:v>234.29081843563</c:v>
                </c:pt>
                <c:pt idx="9397">
                  <c:v>234.38905205397199</c:v>
                </c:pt>
                <c:pt idx="9398">
                  <c:v>234.48728561070899</c:v>
                </c:pt>
                <c:pt idx="9399">
                  <c:v>234.585519105939</c:v>
                </c:pt>
                <c:pt idx="9400">
                  <c:v>234.68375253976001</c:v>
                </c:pt>
                <c:pt idx="9401">
                  <c:v>234.781985912273</c:v>
                </c:pt>
                <c:pt idx="9402">
                  <c:v>234.88021922357501</c:v>
                </c:pt>
                <c:pt idx="9403">
                  <c:v>234.97845247376699</c:v>
                </c:pt>
                <c:pt idx="9404">
                  <c:v>235.07668566294899</c:v>
                </c:pt>
                <c:pt idx="9405">
                  <c:v>235.17491879121499</c:v>
                </c:pt>
                <c:pt idx="9406">
                  <c:v>235.273151858657</c:v>
                </c:pt>
                <c:pt idx="9407">
                  <c:v>235.371384865366</c:v>
                </c:pt>
                <c:pt idx="9408">
                  <c:v>235.46961781143401</c:v>
                </c:pt>
                <c:pt idx="9409">
                  <c:v>235.567850696953</c:v>
                </c:pt>
                <c:pt idx="9410">
                  <c:v>235.66608352201499</c:v>
                </c:pt>
                <c:pt idx="9411">
                  <c:v>235.76431628671099</c:v>
                </c:pt>
                <c:pt idx="9412">
                  <c:v>235.862548991133</c:v>
                </c:pt>
                <c:pt idx="9413">
                  <c:v>235.960781635373</c:v>
                </c:pt>
                <c:pt idx="9414">
                  <c:v>236.05901421952299</c:v>
                </c:pt>
                <c:pt idx="9415">
                  <c:v>236.15724674367601</c:v>
                </c:pt>
                <c:pt idx="9416">
                  <c:v>236.255479207924</c:v>
                </c:pt>
                <c:pt idx="9417">
                  <c:v>236.35371161235801</c:v>
                </c:pt>
                <c:pt idx="9418">
                  <c:v>236.45194395707</c:v>
                </c:pt>
                <c:pt idx="9419">
                  <c:v>236.55017624215199</c:v>
                </c:pt>
                <c:pt idx="9420">
                  <c:v>236.648408467693</c:v>
                </c:pt>
                <c:pt idx="9421">
                  <c:v>236.746640633786</c:v>
                </c:pt>
                <c:pt idx="9422">
                  <c:v>236.84487274051901</c:v>
                </c:pt>
                <c:pt idx="9423">
                  <c:v>236.943104787984</c:v>
                </c:pt>
                <c:pt idx="9424">
                  <c:v>237.04133677627101</c:v>
                </c:pt>
                <c:pt idx="9425">
                  <c:v>237.139568705469</c:v>
                </c:pt>
                <c:pt idx="9426">
                  <c:v>237.23780057566699</c:v>
                </c:pt>
                <c:pt idx="9427">
                  <c:v>237.336032386955</c:v>
                </c:pt>
                <c:pt idx="9428">
                  <c:v>237.434264139421</c:v>
                </c:pt>
                <c:pt idx="9429">
                  <c:v>237.532495833154</c:v>
                </c:pt>
                <c:pt idx="9430">
                  <c:v>237.63072746824301</c:v>
                </c:pt>
                <c:pt idx="9431">
                  <c:v>237.728959044774</c:v>
                </c:pt>
                <c:pt idx="9432">
                  <c:v>237.82719056283401</c:v>
                </c:pt>
                <c:pt idx="9433">
                  <c:v>237.92542202250499</c:v>
                </c:pt>
                <c:pt idx="9434">
                  <c:v>238.02365342387</c:v>
                </c:pt>
                <c:pt idx="9435">
                  <c:v>238.12188476700999</c:v>
                </c:pt>
                <c:pt idx="9436">
                  <c:v>238.22011605200899</c:v>
                </c:pt>
                <c:pt idx="9437">
                  <c:v>238.31834727894801</c:v>
                </c:pt>
                <c:pt idx="9438">
                  <c:v>238.416578447917</c:v>
                </c:pt>
                <c:pt idx="9439">
                  <c:v>238.514809559003</c:v>
                </c:pt>
                <c:pt idx="9440">
                  <c:v>238.61304061229799</c:v>
                </c:pt>
                <c:pt idx="9441">
                  <c:v>238.71127160789101</c:v>
                </c:pt>
                <c:pt idx="9442">
                  <c:v>238.809502545871</c:v>
                </c:pt>
                <c:pt idx="9443">
                  <c:v>238.90773342632801</c:v>
                </c:pt>
                <c:pt idx="9444">
                  <c:v>239.005964249351</c:v>
                </c:pt>
                <c:pt idx="9445">
                  <c:v>239.10419501503</c:v>
                </c:pt>
                <c:pt idx="9446">
                  <c:v>239.202425723452</c:v>
                </c:pt>
                <c:pt idx="9447">
                  <c:v>239.30065637470699</c:v>
                </c:pt>
                <c:pt idx="9448">
                  <c:v>239.39888696888301</c:v>
                </c:pt>
                <c:pt idx="9449">
                  <c:v>239.497117506069</c:v>
                </c:pt>
                <c:pt idx="9450">
                  <c:v>239.59534798635201</c:v>
                </c:pt>
                <c:pt idx="9451">
                  <c:v>239.69357840981601</c:v>
                </c:pt>
                <c:pt idx="9452">
                  <c:v>239.791808776545</c:v>
                </c:pt>
                <c:pt idx="9453">
                  <c:v>239.89003908662499</c:v>
                </c:pt>
                <c:pt idx="9454">
                  <c:v>239.98826934013701</c:v>
                </c:pt>
                <c:pt idx="9455">
                  <c:v>240.08649953716599</c:v>
                </c:pt>
                <c:pt idx="9456">
                  <c:v>240.18472967779499</c:v>
                </c:pt>
                <c:pt idx="9457">
                  <c:v>240.282959762107</c:v>
                </c:pt>
                <c:pt idx="9458">
                  <c:v>240.38118979018401</c:v>
                </c:pt>
                <c:pt idx="9459">
                  <c:v>240.47941976210899</c:v>
                </c:pt>
                <c:pt idx="9460">
                  <c:v>240.57764967796399</c:v>
                </c:pt>
                <c:pt idx="9461">
                  <c:v>240.675879537832</c:v>
                </c:pt>
                <c:pt idx="9462">
                  <c:v>240.774109341794</c:v>
                </c:pt>
                <c:pt idx="9463">
                  <c:v>240.87233908993301</c:v>
                </c:pt>
                <c:pt idx="9464">
                  <c:v>240.97056878233201</c:v>
                </c:pt>
                <c:pt idx="9465">
                  <c:v>241.06879841907201</c:v>
                </c:pt>
                <c:pt idx="9466">
                  <c:v>241.167028000237</c:v>
                </c:pt>
                <c:pt idx="9467">
                  <c:v>241.265257525907</c:v>
                </c:pt>
                <c:pt idx="9468">
                  <c:v>241.36348699616599</c:v>
                </c:pt>
                <c:pt idx="9469">
                  <c:v>241.46171641109601</c:v>
                </c:pt>
                <c:pt idx="9470">
                  <c:v>241.55994577077701</c:v>
                </c:pt>
                <c:pt idx="9471">
                  <c:v>241.65817507529101</c:v>
                </c:pt>
                <c:pt idx="9472">
                  <c:v>241.756404324719</c:v>
                </c:pt>
                <c:pt idx="9473">
                  <c:v>241.85463351914001</c:v>
                </c:pt>
                <c:pt idx="9474">
                  <c:v>241.952862658637</c:v>
                </c:pt>
                <c:pt idx="9475">
                  <c:v>242.051091743288</c:v>
                </c:pt>
                <c:pt idx="9476">
                  <c:v>242.14932077317499</c:v>
                </c:pt>
                <c:pt idx="9477">
                  <c:v>242.24754974837799</c:v>
                </c:pt>
                <c:pt idx="9478">
                  <c:v>242.34577866897601</c:v>
                </c:pt>
                <c:pt idx="9479">
                  <c:v>242.44400753504999</c:v>
                </c:pt>
                <c:pt idx="9480">
                  <c:v>242.542236346679</c:v>
                </c:pt>
                <c:pt idx="9481">
                  <c:v>242.640465103943</c:v>
                </c:pt>
                <c:pt idx="9482">
                  <c:v>242.73869380692199</c:v>
                </c:pt>
                <c:pt idx="9483">
                  <c:v>242.836922455695</c:v>
                </c:pt>
                <c:pt idx="9484">
                  <c:v>242.93515105034001</c:v>
                </c:pt>
                <c:pt idx="9485">
                  <c:v>243.033379590935</c:v>
                </c:pt>
                <c:pt idx="9486">
                  <c:v>243.13160807755801</c:v>
                </c:pt>
                <c:pt idx="9487">
                  <c:v>243.22983651028699</c:v>
                </c:pt>
                <c:pt idx="9488">
                  <c:v>243.32806488919701</c:v>
                </c:pt>
                <c:pt idx="9489">
                  <c:v>243.42629321436601</c:v>
                </c:pt>
                <c:pt idx="9490">
                  <c:v>243.52452148587</c:v>
                </c:pt>
                <c:pt idx="9491">
                  <c:v>243.622749703783</c:v>
                </c:pt>
                <c:pt idx="9492">
                  <c:v>243.72097786818301</c:v>
                </c:pt>
                <c:pt idx="9493">
                  <c:v>243.81920597914399</c:v>
                </c:pt>
                <c:pt idx="9494">
                  <c:v>243.91743403674101</c:v>
                </c:pt>
                <c:pt idx="9495">
                  <c:v>244.01566204105001</c:v>
                </c:pt>
                <c:pt idx="9496">
                  <c:v>244.113889992145</c:v>
                </c:pt>
                <c:pt idx="9497">
                  <c:v>244.21211789009999</c:v>
                </c:pt>
                <c:pt idx="9498">
                  <c:v>244.310345734989</c:v>
                </c:pt>
                <c:pt idx="9499">
                  <c:v>244.40857352688599</c:v>
                </c:pt>
                <c:pt idx="9500">
                  <c:v>244.506801265864</c:v>
                </c:pt>
                <c:pt idx="9501">
                  <c:v>244.60502895199599</c:v>
                </c:pt>
                <c:pt idx="9502">
                  <c:v>244.70325658535501</c:v>
                </c:pt>
                <c:pt idx="9503">
                  <c:v>244.80148416601401</c:v>
                </c:pt>
                <c:pt idx="9504">
                  <c:v>244.89971169404501</c:v>
                </c:pt>
                <c:pt idx="9505">
                  <c:v>244.99793916952001</c:v>
                </c:pt>
                <c:pt idx="9506">
                  <c:v>245.096166592511</c:v>
                </c:pt>
                <c:pt idx="9507">
                  <c:v>245.194393963094</c:v>
                </c:pt>
                <c:pt idx="9508">
                  <c:v>245.29262128134599</c:v>
                </c:pt>
                <c:pt idx="9509">
                  <c:v>245.39084854734301</c:v>
                </c:pt>
                <c:pt idx="9510">
                  <c:v>245.48907576116201</c:v>
                </c:pt>
                <c:pt idx="9511">
                  <c:v>245.58730292288101</c:v>
                </c:pt>
                <c:pt idx="9512">
                  <c:v>245.685530032576</c:v>
                </c:pt>
                <c:pt idx="9513">
                  <c:v>245.783757090325</c:v>
                </c:pt>
                <c:pt idx="9514">
                  <c:v>245.88198409620401</c:v>
                </c:pt>
                <c:pt idx="9515">
                  <c:v>245.98021105029201</c:v>
                </c:pt>
                <c:pt idx="9516">
                  <c:v>246.07843795266501</c:v>
                </c:pt>
                <c:pt idx="9517">
                  <c:v>246.17666480340199</c:v>
                </c:pt>
                <c:pt idx="9518">
                  <c:v>246.274891602579</c:v>
                </c:pt>
                <c:pt idx="9519">
                  <c:v>246.373118350276</c:v>
                </c:pt>
                <c:pt idx="9520">
                  <c:v>246.47134504656901</c:v>
                </c:pt>
                <c:pt idx="9521">
                  <c:v>246.56957169153401</c:v>
                </c:pt>
                <c:pt idx="9522">
                  <c:v>246.66779828524801</c:v>
                </c:pt>
                <c:pt idx="9523">
                  <c:v>246.766024827786</c:v>
                </c:pt>
                <c:pt idx="9524">
                  <c:v>246.86425131922499</c:v>
                </c:pt>
                <c:pt idx="9525">
                  <c:v>246.962477759639</c:v>
                </c:pt>
                <c:pt idx="9526">
                  <c:v>247.06070414910599</c:v>
                </c:pt>
                <c:pt idx="9527">
                  <c:v>247.15893048769999</c:v>
                </c:pt>
                <c:pt idx="9528">
                  <c:v>247.257156775498</c:v>
                </c:pt>
                <c:pt idx="9529">
                  <c:v>247.355383012576</c:v>
                </c:pt>
                <c:pt idx="9530">
                  <c:v>247.45360919900901</c:v>
                </c:pt>
                <c:pt idx="9531">
                  <c:v>247.551835334873</c:v>
                </c:pt>
                <c:pt idx="9532">
                  <c:v>247.65006142024399</c:v>
                </c:pt>
                <c:pt idx="9533">
                  <c:v>247.74828745519801</c:v>
                </c:pt>
                <c:pt idx="9534">
                  <c:v>247.84651343981099</c:v>
                </c:pt>
                <c:pt idx="9535">
                  <c:v>247.94473937415799</c:v>
                </c:pt>
                <c:pt idx="9536">
                  <c:v>248.04296525831501</c:v>
                </c:pt>
                <c:pt idx="9537">
                  <c:v>248.14119109235901</c:v>
                </c:pt>
                <c:pt idx="9538">
                  <c:v>248.239416876364</c:v>
                </c:pt>
                <c:pt idx="9539">
                  <c:v>248.337642610405</c:v>
                </c:pt>
                <c:pt idx="9540">
                  <c:v>248.435868294551</c:v>
                </c:pt>
                <c:pt idx="9541">
                  <c:v>248.53409392887201</c:v>
                </c:pt>
                <c:pt idx="9542">
                  <c:v>248.632319513439</c:v>
                </c:pt>
                <c:pt idx="9543">
                  <c:v>248.73054504832101</c:v>
                </c:pt>
                <c:pt idx="9544">
                  <c:v>248.828770533588</c:v>
                </c:pt>
                <c:pt idx="9545">
                  <c:v>248.92699596931001</c:v>
                </c:pt>
                <c:pt idx="9546">
                  <c:v>249.025221355556</c:v>
                </c:pt>
                <c:pt idx="9547">
                  <c:v>249.12344669239701</c:v>
                </c:pt>
                <c:pt idx="9548">
                  <c:v>249.221671979901</c:v>
                </c:pt>
                <c:pt idx="9549">
                  <c:v>249.31989721813699</c:v>
                </c:pt>
                <c:pt idx="9550">
                  <c:v>249.41812240717499</c:v>
                </c:pt>
                <c:pt idx="9551">
                  <c:v>249.516347547083</c:v>
                </c:pt>
                <c:pt idx="9552">
                  <c:v>249.61457263793099</c:v>
                </c:pt>
                <c:pt idx="9553">
                  <c:v>249.71279767978601</c:v>
                </c:pt>
                <c:pt idx="9554">
                  <c:v>249.81102267271899</c:v>
                </c:pt>
                <c:pt idx="9555">
                  <c:v>249.90924761679599</c:v>
                </c:pt>
                <c:pt idx="9556">
                  <c:v>250.00747251208699</c:v>
                </c:pt>
                <c:pt idx="9557">
                  <c:v>250.105697358659</c:v>
                </c:pt>
                <c:pt idx="9558">
                  <c:v>250.20392215657799</c:v>
                </c:pt>
                <c:pt idx="9559">
                  <c:v>250.30214690591001</c:v>
                </c:pt>
                <c:pt idx="9560">
                  <c:v>250.40037160672</c:v>
                </c:pt>
                <c:pt idx="9561">
                  <c:v>250.49859625907399</c:v>
                </c:pt>
                <c:pt idx="9562">
                  <c:v>250.596820863038</c:v>
                </c:pt>
                <c:pt idx="9563">
                  <c:v>250.69504541867499</c:v>
                </c:pt>
                <c:pt idx="9564">
                  <c:v>250.79326992605101</c:v>
                </c:pt>
                <c:pt idx="9565">
                  <c:v>250.89149438523</c:v>
                </c:pt>
                <c:pt idx="9566">
                  <c:v>250.989718796277</c:v>
                </c:pt>
                <c:pt idx="9567">
                  <c:v>251.08794315925499</c:v>
                </c:pt>
                <c:pt idx="9568">
                  <c:v>251.186167474228</c:v>
                </c:pt>
                <c:pt idx="9569">
                  <c:v>251.284391741261</c:v>
                </c:pt>
                <c:pt idx="9570">
                  <c:v>251.38261596041701</c:v>
                </c:pt>
                <c:pt idx="9571">
                  <c:v>251.48084013176</c:v>
                </c:pt>
                <c:pt idx="9572">
                  <c:v>251.579064255361</c:v>
                </c:pt>
                <c:pt idx="9573">
                  <c:v>251.67728833129101</c:v>
                </c:pt>
                <c:pt idx="9574">
                  <c:v>251.77551235962201</c:v>
                </c:pt>
                <c:pt idx="9575">
                  <c:v>251.87373634042299</c:v>
                </c:pt>
                <c:pt idx="9576">
                  <c:v>251.97196027376501</c:v>
                </c:pt>
                <c:pt idx="9577">
                  <c:v>252.070184159718</c:v>
                </c:pt>
                <c:pt idx="9578">
                  <c:v>252.168407998352</c:v>
                </c:pt>
                <c:pt idx="9579">
                  <c:v>252.266631789737</c:v>
                </c:pt>
                <c:pt idx="9580">
                  <c:v>252.364855533943</c:v>
                </c:pt>
                <c:pt idx="9581">
                  <c:v>252.46307923103899</c:v>
                </c:pt>
                <c:pt idx="9582">
                  <c:v>252.561302881095</c:v>
                </c:pt>
                <c:pt idx="9583">
                  <c:v>252.65952648417999</c:v>
                </c:pt>
                <c:pt idx="9584">
                  <c:v>252.75775004036299</c:v>
                </c:pt>
                <c:pt idx="9585">
                  <c:v>252.85597354971199</c:v>
                </c:pt>
                <c:pt idx="9586">
                  <c:v>252.95419701229699</c:v>
                </c:pt>
                <c:pt idx="9587">
                  <c:v>253.052420428185</c:v>
                </c:pt>
                <c:pt idx="9588">
                  <c:v>253.15064379744399</c:v>
                </c:pt>
                <c:pt idx="9589">
                  <c:v>253.24886712014199</c:v>
                </c:pt>
                <c:pt idx="9590">
                  <c:v>253.347090396346</c:v>
                </c:pt>
                <c:pt idx="9591">
                  <c:v>253.44531362612301</c:v>
                </c:pt>
                <c:pt idx="9592">
                  <c:v>253.54353680954</c:v>
                </c:pt>
                <c:pt idx="9593">
                  <c:v>253.64175994666499</c:v>
                </c:pt>
                <c:pt idx="9594">
                  <c:v>253.73998303756301</c:v>
                </c:pt>
                <c:pt idx="9595">
                  <c:v>253.83820608229999</c:v>
                </c:pt>
                <c:pt idx="9596">
                  <c:v>253.93642908094199</c:v>
                </c:pt>
                <c:pt idx="9597">
                  <c:v>254.03465203355401</c:v>
                </c:pt>
                <c:pt idx="9598">
                  <c:v>254.13287494019801</c:v>
                </c:pt>
                <c:pt idx="9599">
                  <c:v>254.23109780093699</c:v>
                </c:pt>
                <c:pt idx="9600">
                  <c:v>254.329320615835</c:v>
                </c:pt>
                <c:pt idx="9601">
                  <c:v>254.42754338495399</c:v>
                </c:pt>
                <c:pt idx="9602">
                  <c:v>254.52576610835899</c:v>
                </c:pt>
                <c:pt idx="9603">
                  <c:v>254.62398878611299</c:v>
                </c:pt>
                <c:pt idx="9604">
                  <c:v>254.72221141827899</c:v>
                </c:pt>
                <c:pt idx="9605">
                  <c:v>254.82043400492</c:v>
                </c:pt>
                <c:pt idx="9606">
                  <c:v>254.918656546102</c:v>
                </c:pt>
                <c:pt idx="9607">
                  <c:v>255.01687904188901</c:v>
                </c:pt>
                <c:pt idx="9608">
                  <c:v>255.11510149234499</c:v>
                </c:pt>
                <c:pt idx="9609">
                  <c:v>255.21332389753701</c:v>
                </c:pt>
                <c:pt idx="9610">
                  <c:v>255.31154625752899</c:v>
                </c:pt>
                <c:pt idx="9611">
                  <c:v>255.40976857238601</c:v>
                </c:pt>
                <c:pt idx="9612">
                  <c:v>255.507990842173</c:v>
                </c:pt>
                <c:pt idx="9613">
                  <c:v>255.60621306695501</c:v>
                </c:pt>
                <c:pt idx="9614">
                  <c:v>255.70443524679499</c:v>
                </c:pt>
                <c:pt idx="9615">
                  <c:v>255.802657381758</c:v>
                </c:pt>
                <c:pt idx="9616">
                  <c:v>255.90087947190801</c:v>
                </c:pt>
                <c:pt idx="9617">
                  <c:v>255.999101517307</c:v>
                </c:pt>
                <c:pt idx="9618">
                  <c:v>256.09732351802</c:v>
                </c:pt>
                <c:pt idx="9619">
                  <c:v>256.19554547411002</c:v>
                </c:pt>
                <c:pt idx="9620">
                  <c:v>256.29376738564002</c:v>
                </c:pt>
                <c:pt idx="9621">
                  <c:v>256.39198925267101</c:v>
                </c:pt>
                <c:pt idx="9622">
                  <c:v>256.49021107526698</c:v>
                </c:pt>
                <c:pt idx="9623">
                  <c:v>256.58843285349002</c:v>
                </c:pt>
                <c:pt idx="9624">
                  <c:v>256.68665458740202</c:v>
                </c:pt>
                <c:pt idx="9625">
                  <c:v>256.784876277065</c:v>
                </c:pt>
                <c:pt idx="9626">
                  <c:v>256.88309792253898</c:v>
                </c:pt>
                <c:pt idx="9627">
                  <c:v>256.98131952388798</c:v>
                </c:pt>
                <c:pt idx="9628">
                  <c:v>257.07954108117002</c:v>
                </c:pt>
                <c:pt idx="9629">
                  <c:v>257.17776259444503</c:v>
                </c:pt>
                <c:pt idx="9630">
                  <c:v>257.27598406377001</c:v>
                </c:pt>
                <c:pt idx="9631">
                  <c:v>257.37420548920198</c:v>
                </c:pt>
                <c:pt idx="9632">
                  <c:v>257.47242687079802</c:v>
                </c:pt>
                <c:pt idx="9633">
                  <c:v>257.57064820861598</c:v>
                </c:pt>
                <c:pt idx="9634">
                  <c:v>257.66886950270703</c:v>
                </c:pt>
                <c:pt idx="9635">
                  <c:v>257.76709075312499</c:v>
                </c:pt>
                <c:pt idx="9636">
                  <c:v>257.86531195992302</c:v>
                </c:pt>
                <c:pt idx="9637">
                  <c:v>257.96353312315102</c:v>
                </c:pt>
                <c:pt idx="9638">
                  <c:v>258.06175424286198</c:v>
                </c:pt>
                <c:pt idx="9639">
                  <c:v>258.15997531910898</c:v>
                </c:pt>
                <c:pt idx="9640">
                  <c:v>258.25819635194398</c:v>
                </c:pt>
                <c:pt idx="9641">
                  <c:v>258.35641734141802</c:v>
                </c:pt>
                <c:pt idx="9642">
                  <c:v>258.45463828758398</c:v>
                </c:pt>
                <c:pt idx="9643">
                  <c:v>258.55285919049402</c:v>
                </c:pt>
                <c:pt idx="9644">
                  <c:v>258.65108005019999</c:v>
                </c:pt>
                <c:pt idx="9645">
                  <c:v>258.74930086675403</c:v>
                </c:pt>
                <c:pt idx="9646">
                  <c:v>258.84752164020898</c:v>
                </c:pt>
                <c:pt idx="9647">
                  <c:v>258.94574237061897</c:v>
                </c:pt>
                <c:pt idx="9648">
                  <c:v>259.04396305803601</c:v>
                </c:pt>
                <c:pt idx="9649">
                  <c:v>259.14218370251598</c:v>
                </c:pt>
                <c:pt idx="9650">
                  <c:v>259.24040430410997</c:v>
                </c:pt>
                <c:pt idx="9651">
                  <c:v>259.33862486287501</c:v>
                </c:pt>
                <c:pt idx="9652">
                  <c:v>259.43684537886202</c:v>
                </c:pt>
                <c:pt idx="9653">
                  <c:v>259.53506585212602</c:v>
                </c:pt>
                <c:pt idx="9654">
                  <c:v>259.633286282722</c:v>
                </c:pt>
                <c:pt idx="9655">
                  <c:v>259.73150667070303</c:v>
                </c:pt>
                <c:pt idx="9656">
                  <c:v>259.82972701612499</c:v>
                </c:pt>
                <c:pt idx="9657">
                  <c:v>259.92794731904002</c:v>
                </c:pt>
                <c:pt idx="9658">
                  <c:v>260.026167579505</c:v>
                </c:pt>
                <c:pt idx="9659">
                  <c:v>260.12438779757298</c:v>
                </c:pt>
                <c:pt idx="9660">
                  <c:v>260.22260797330603</c:v>
                </c:pt>
                <c:pt idx="9661">
                  <c:v>260.32082810676502</c:v>
                </c:pt>
                <c:pt idx="9662">
                  <c:v>260.419048198013</c:v>
                </c:pt>
                <c:pt idx="9663">
                  <c:v>260.51726824711199</c:v>
                </c:pt>
                <c:pt idx="9664">
                  <c:v>260.61548825412501</c:v>
                </c:pt>
                <c:pt idx="9665">
                  <c:v>260.71370821911398</c:v>
                </c:pt>
                <c:pt idx="9666">
                  <c:v>260.81192814214103</c:v>
                </c:pt>
                <c:pt idx="9667">
                  <c:v>260.910148023266</c:v>
                </c:pt>
                <c:pt idx="9668">
                  <c:v>261.00836786255297</c:v>
                </c:pt>
                <c:pt idx="9669">
                  <c:v>261.10658766006202</c:v>
                </c:pt>
                <c:pt idx="9670">
                  <c:v>261.204807415858</c:v>
                </c:pt>
                <c:pt idx="9671">
                  <c:v>261.30302713000498</c:v>
                </c:pt>
                <c:pt idx="9672">
                  <c:v>261.40124680256599</c:v>
                </c:pt>
                <c:pt idx="9673">
                  <c:v>261.49946643360698</c:v>
                </c:pt>
                <c:pt idx="9674">
                  <c:v>261.59768602319099</c:v>
                </c:pt>
                <c:pt idx="9675">
                  <c:v>261.69590557138201</c:v>
                </c:pt>
                <c:pt idx="9676">
                  <c:v>261.79412507824702</c:v>
                </c:pt>
                <c:pt idx="9677">
                  <c:v>261.89234454384803</c:v>
                </c:pt>
                <c:pt idx="9678">
                  <c:v>261.99056396825</c:v>
                </c:pt>
                <c:pt idx="9679">
                  <c:v>262.088783351519</c:v>
                </c:pt>
                <c:pt idx="9680">
                  <c:v>262.187002693718</c:v>
                </c:pt>
                <c:pt idx="9681">
                  <c:v>262.285221994913</c:v>
                </c:pt>
                <c:pt idx="9682">
                  <c:v>262.38344125516801</c:v>
                </c:pt>
                <c:pt idx="9683">
                  <c:v>262.48166047454799</c:v>
                </c:pt>
                <c:pt idx="9684">
                  <c:v>262.57987965311798</c:v>
                </c:pt>
                <c:pt idx="9685">
                  <c:v>262.67809879094102</c:v>
                </c:pt>
                <c:pt idx="9686">
                  <c:v>262.77631788807798</c:v>
                </c:pt>
                <c:pt idx="9687">
                  <c:v>262.87453694458901</c:v>
                </c:pt>
                <c:pt idx="9688">
                  <c:v>262.972755960531</c:v>
                </c:pt>
                <c:pt idx="9689">
                  <c:v>263.07097493596501</c:v>
                </c:pt>
                <c:pt idx="9690">
                  <c:v>263.16919387094902</c:v>
                </c:pt>
                <c:pt idx="9691">
                  <c:v>263.267412765541</c:v>
                </c:pt>
                <c:pt idx="9692">
                  <c:v>263.36563161979899</c:v>
                </c:pt>
                <c:pt idx="9693">
                  <c:v>263.46385043378098</c:v>
                </c:pt>
                <c:pt idx="9694">
                  <c:v>263.56206920754403</c:v>
                </c:pt>
                <c:pt idx="9695">
                  <c:v>263.66028794114499</c:v>
                </c:pt>
                <c:pt idx="9696">
                  <c:v>263.75850663464001</c:v>
                </c:pt>
                <c:pt idx="9697">
                  <c:v>263.85672528808601</c:v>
                </c:pt>
                <c:pt idx="9698">
                  <c:v>263.95494390153902</c:v>
                </c:pt>
                <c:pt idx="9699">
                  <c:v>264.053162475053</c:v>
                </c:pt>
                <c:pt idx="9700">
                  <c:v>264.15138100868501</c:v>
                </c:pt>
                <c:pt idx="9701">
                  <c:v>264.24959950249001</c:v>
                </c:pt>
                <c:pt idx="9702">
                  <c:v>264.347817956521</c:v>
                </c:pt>
                <c:pt idx="9703">
                  <c:v>264.44603637083401</c:v>
                </c:pt>
                <c:pt idx="9704">
                  <c:v>264.54425474548202</c:v>
                </c:pt>
                <c:pt idx="9705">
                  <c:v>264.64247308051898</c:v>
                </c:pt>
                <c:pt idx="9706">
                  <c:v>264.74069137599997</c:v>
                </c:pt>
                <c:pt idx="9707">
                  <c:v>264.83890963198098</c:v>
                </c:pt>
                <c:pt idx="9708">
                  <c:v>264.93712784851698</c:v>
                </c:pt>
                <c:pt idx="9709">
                  <c:v>265.03534602566299</c:v>
                </c:pt>
                <c:pt idx="9710">
                  <c:v>265.13356416347199</c:v>
                </c:pt>
                <c:pt idx="9711">
                  <c:v>265.23178226199502</c:v>
                </c:pt>
                <c:pt idx="9712">
                  <c:v>265.33000032128098</c:v>
                </c:pt>
                <c:pt idx="9713">
                  <c:v>265.42821834137902</c:v>
                </c:pt>
                <c:pt idx="9714">
                  <c:v>265.52643632233702</c:v>
                </c:pt>
                <c:pt idx="9715">
                  <c:v>265.624654264203</c:v>
                </c:pt>
                <c:pt idx="9716">
                  <c:v>265.72287216702699</c:v>
                </c:pt>
                <c:pt idx="9717">
                  <c:v>265.82109003085702</c:v>
                </c:pt>
                <c:pt idx="9718">
                  <c:v>265.919307855743</c:v>
                </c:pt>
                <c:pt idx="9719">
                  <c:v>266.01752564173103</c:v>
                </c:pt>
                <c:pt idx="9720">
                  <c:v>266.11574338887198</c:v>
                </c:pt>
                <c:pt idx="9721">
                  <c:v>266.213961097214</c:v>
                </c:pt>
                <c:pt idx="9722">
                  <c:v>266.31217876680603</c:v>
                </c:pt>
                <c:pt idx="9723">
                  <c:v>266.41039639769798</c:v>
                </c:pt>
                <c:pt idx="9724">
                  <c:v>266.50861398993698</c:v>
                </c:pt>
                <c:pt idx="9725">
                  <c:v>266.60683154357298</c:v>
                </c:pt>
                <c:pt idx="9726">
                  <c:v>266.70504905865499</c:v>
                </c:pt>
                <c:pt idx="9727">
                  <c:v>266.80326653523201</c:v>
                </c:pt>
                <c:pt idx="9728">
                  <c:v>266.90148397335298</c:v>
                </c:pt>
                <c:pt idx="9729">
                  <c:v>266.99970137306798</c:v>
                </c:pt>
                <c:pt idx="9730">
                  <c:v>267.097918734426</c:v>
                </c:pt>
                <c:pt idx="9731">
                  <c:v>267.19613605747497</c:v>
                </c:pt>
                <c:pt idx="9732">
                  <c:v>267.29435334226599</c:v>
                </c:pt>
                <c:pt idx="9733">
                  <c:v>267.39257058884698</c:v>
                </c:pt>
                <c:pt idx="9734">
                  <c:v>267.49078779726898</c:v>
                </c:pt>
                <c:pt idx="9735">
                  <c:v>267.58900496758002</c:v>
                </c:pt>
                <c:pt idx="9736">
                  <c:v>267.68722209983002</c:v>
                </c:pt>
                <c:pt idx="9737">
                  <c:v>267.78543919407002</c:v>
                </c:pt>
                <c:pt idx="9738">
                  <c:v>267.883656250353</c:v>
                </c:pt>
                <c:pt idx="9739">
                  <c:v>267.98187326873102</c:v>
                </c:pt>
                <c:pt idx="9740">
                  <c:v>268.08009024925701</c:v>
                </c:pt>
                <c:pt idx="9741">
                  <c:v>268.17830719198503</c:v>
                </c:pt>
                <c:pt idx="9742">
                  <c:v>268.276524096966</c:v>
                </c:pt>
                <c:pt idx="9743">
                  <c:v>268.37474096425399</c:v>
                </c:pt>
                <c:pt idx="9744">
                  <c:v>268.472957793901</c:v>
                </c:pt>
                <c:pt idx="9745">
                  <c:v>268.57117458595798</c:v>
                </c:pt>
                <c:pt idx="9746">
                  <c:v>268.66939134047902</c:v>
                </c:pt>
                <c:pt idx="9747">
                  <c:v>268.76760805751502</c:v>
                </c:pt>
                <c:pt idx="9748">
                  <c:v>268.86582473711798</c:v>
                </c:pt>
                <c:pt idx="9749">
                  <c:v>268.96404137934002</c:v>
                </c:pt>
                <c:pt idx="9750">
                  <c:v>269.06225798423299</c:v>
                </c:pt>
                <c:pt idx="9751">
                  <c:v>269.16047455184702</c:v>
                </c:pt>
                <c:pt idx="9752">
                  <c:v>269.25869108223498</c:v>
                </c:pt>
                <c:pt idx="9753">
                  <c:v>269.356907575447</c:v>
                </c:pt>
                <c:pt idx="9754">
                  <c:v>269.45512403153498</c:v>
                </c:pt>
                <c:pt idx="9755">
                  <c:v>269.55334045055002</c:v>
                </c:pt>
                <c:pt idx="9756">
                  <c:v>269.65155683254301</c:v>
                </c:pt>
                <c:pt idx="9757">
                  <c:v>269.74977317756401</c:v>
                </c:pt>
                <c:pt idx="9758">
                  <c:v>269.84798948566498</c:v>
                </c:pt>
                <c:pt idx="9759">
                  <c:v>269.94620575689402</c:v>
                </c:pt>
                <c:pt idx="9760">
                  <c:v>270.04442199130301</c:v>
                </c:pt>
                <c:pt idx="9761">
                  <c:v>270.14263818894102</c:v>
                </c:pt>
                <c:pt idx="9762">
                  <c:v>270.24085434985801</c:v>
                </c:pt>
                <c:pt idx="9763">
                  <c:v>270.33907047410401</c:v>
                </c:pt>
                <c:pt idx="9764">
                  <c:v>270.43728656172698</c:v>
                </c:pt>
                <c:pt idx="9765">
                  <c:v>270.53550261277701</c:v>
                </c:pt>
                <c:pt idx="9766">
                  <c:v>270.63371862730003</c:v>
                </c:pt>
                <c:pt idx="9767">
                  <c:v>270.73193460534497</c:v>
                </c:pt>
                <c:pt idx="9768">
                  <c:v>270.83015054696102</c:v>
                </c:pt>
                <c:pt idx="9769">
                  <c:v>270.92836645219302</c:v>
                </c:pt>
                <c:pt idx="9770">
                  <c:v>271.02658232109201</c:v>
                </c:pt>
                <c:pt idx="9771">
                  <c:v>271.124798153705</c:v>
                </c:pt>
                <c:pt idx="9772">
                  <c:v>271.22301395007901</c:v>
                </c:pt>
                <c:pt idx="9773">
                  <c:v>271.32122971026303</c:v>
                </c:pt>
                <c:pt idx="9774">
                  <c:v>271.41944543430498</c:v>
                </c:pt>
                <c:pt idx="9775">
                  <c:v>271.51766112225198</c:v>
                </c:pt>
                <c:pt idx="9776">
                  <c:v>271.61587677415298</c:v>
                </c:pt>
                <c:pt idx="9777">
                  <c:v>271.71409239005601</c:v>
                </c:pt>
                <c:pt idx="9778">
                  <c:v>271.81230797000899</c:v>
                </c:pt>
                <c:pt idx="9779">
                  <c:v>271.91052351406</c:v>
                </c:pt>
                <c:pt idx="9780">
                  <c:v>272.00873902225601</c:v>
                </c:pt>
                <c:pt idx="9781">
                  <c:v>272.106954494646</c:v>
                </c:pt>
                <c:pt idx="9782">
                  <c:v>272.20516993127802</c:v>
                </c:pt>
                <c:pt idx="9783">
                  <c:v>272.30338533219998</c:v>
                </c:pt>
                <c:pt idx="9784">
                  <c:v>272.40160069746099</c:v>
                </c:pt>
                <c:pt idx="9785">
                  <c:v>272.49981602710699</c:v>
                </c:pt>
                <c:pt idx="9786">
                  <c:v>272.59803132118702</c:v>
                </c:pt>
                <c:pt idx="9787">
                  <c:v>272.69624657974998</c:v>
                </c:pt>
                <c:pt idx="9788">
                  <c:v>272.79446180284299</c:v>
                </c:pt>
                <c:pt idx="9789">
                  <c:v>272.89267699051499</c:v>
                </c:pt>
                <c:pt idx="9790">
                  <c:v>272.99089214281298</c:v>
                </c:pt>
                <c:pt idx="9791">
                  <c:v>273.08910725978501</c:v>
                </c:pt>
                <c:pt idx="9792">
                  <c:v>273.18732234148098</c:v>
                </c:pt>
                <c:pt idx="9793">
                  <c:v>273.28553738794699</c:v>
                </c:pt>
                <c:pt idx="9794">
                  <c:v>273.38375239923403</c:v>
                </c:pt>
                <c:pt idx="9795">
                  <c:v>273.48196737539098</c:v>
                </c:pt>
                <c:pt idx="9796">
                  <c:v>273.580182316464</c:v>
                </c:pt>
                <c:pt idx="9797">
                  <c:v>273.67839722250199</c:v>
                </c:pt>
                <c:pt idx="9798">
                  <c:v>273.77661209355</c:v>
                </c:pt>
                <c:pt idx="9799">
                  <c:v>273.87482692965602</c:v>
                </c:pt>
                <c:pt idx="9800">
                  <c:v>273.97304173086599</c:v>
                </c:pt>
                <c:pt idx="9801">
                  <c:v>274.07125649722701</c:v>
                </c:pt>
                <c:pt idx="9802">
                  <c:v>274.16947122878503</c:v>
                </c:pt>
                <c:pt idx="9803">
                  <c:v>274.26768592558602</c:v>
                </c:pt>
                <c:pt idx="9804">
                  <c:v>274.36590058767501</c:v>
                </c:pt>
                <c:pt idx="9805">
                  <c:v>274.46411521509901</c:v>
                </c:pt>
                <c:pt idx="9806">
                  <c:v>274.56232980790298</c:v>
                </c:pt>
                <c:pt idx="9807">
                  <c:v>274.660544366132</c:v>
                </c:pt>
                <c:pt idx="9808">
                  <c:v>274.75875888983097</c:v>
                </c:pt>
                <c:pt idx="9809">
                  <c:v>274.856973379046</c:v>
                </c:pt>
                <c:pt idx="9810">
                  <c:v>274.95518783381999</c:v>
                </c:pt>
                <c:pt idx="9811">
                  <c:v>275.053402254199</c:v>
                </c:pt>
                <c:pt idx="9812">
                  <c:v>275.15161664022702</c:v>
                </c:pt>
                <c:pt idx="9813">
                  <c:v>275.24983099194702</c:v>
                </c:pt>
                <c:pt idx="9814">
                  <c:v>275.34804530940499</c:v>
                </c:pt>
                <c:pt idx="9815">
                  <c:v>275.44625959264198</c:v>
                </c:pt>
                <c:pt idx="9816">
                  <c:v>275.54447384170498</c:v>
                </c:pt>
                <c:pt idx="9817">
                  <c:v>275.64268805663397</c:v>
                </c:pt>
                <c:pt idx="9818">
                  <c:v>275.74090223747402</c:v>
                </c:pt>
                <c:pt idx="9819">
                  <c:v>275.83911638426798</c:v>
                </c:pt>
                <c:pt idx="9820">
                  <c:v>275.93733049705901</c:v>
                </c:pt>
                <c:pt idx="9821">
                  <c:v>276.03554457588803</c:v>
                </c:pt>
                <c:pt idx="9822">
                  <c:v>276.13375862079897</c:v>
                </c:pt>
                <c:pt idx="9823">
                  <c:v>276.23197263183403</c:v>
                </c:pt>
                <c:pt idx="9824">
                  <c:v>276.33018660903502</c:v>
                </c:pt>
                <c:pt idx="9825">
                  <c:v>276.42840055244699</c:v>
                </c:pt>
                <c:pt idx="9826">
                  <c:v>276.526614462113</c:v>
                </c:pt>
                <c:pt idx="9827">
                  <c:v>276.62482833807798</c:v>
                </c:pt>
                <c:pt idx="9828">
                  <c:v>276.72304218038499</c:v>
                </c:pt>
                <c:pt idx="9829">
                  <c:v>276.82125598907902</c:v>
                </c:pt>
                <c:pt idx="9830">
                  <c:v>276.91946976420297</c:v>
                </c:pt>
                <c:pt idx="9831">
                  <c:v>277.01768350579999</c:v>
                </c:pt>
                <c:pt idx="9832">
                  <c:v>277.11589721391402</c:v>
                </c:pt>
                <c:pt idx="9833">
                  <c:v>277.21411088858702</c:v>
                </c:pt>
                <c:pt idx="9834">
                  <c:v>277.31232452986302</c:v>
                </c:pt>
                <c:pt idx="9835">
                  <c:v>277.41053813778399</c:v>
                </c:pt>
                <c:pt idx="9836">
                  <c:v>277.50875171239301</c:v>
                </c:pt>
                <c:pt idx="9837">
                  <c:v>277.60696525373299</c:v>
                </c:pt>
                <c:pt idx="9838">
                  <c:v>277.70517876184698</c:v>
                </c:pt>
                <c:pt idx="9839">
                  <c:v>277.803392236778</c:v>
                </c:pt>
                <c:pt idx="9840">
                  <c:v>277.90160567856998</c:v>
                </c:pt>
                <c:pt idx="9841">
                  <c:v>277.999819087265</c:v>
                </c:pt>
                <c:pt idx="9842">
                  <c:v>278.09803246290898</c:v>
                </c:pt>
                <c:pt idx="9843">
                  <c:v>278.19624580554301</c:v>
                </c:pt>
                <c:pt idx="9844">
                  <c:v>278.29445911521299</c:v>
                </c:pt>
                <c:pt idx="9845">
                  <c:v>278.39267239196101</c:v>
                </c:pt>
                <c:pt idx="9846">
                  <c:v>278.490885635832</c:v>
                </c:pt>
                <c:pt idx="9847">
                  <c:v>278.58909884686898</c:v>
                </c:pt>
                <c:pt idx="9848">
                  <c:v>278.68731202511498</c:v>
                </c:pt>
                <c:pt idx="9849">
                  <c:v>278.78552517061399</c:v>
                </c:pt>
                <c:pt idx="9850">
                  <c:v>278.88373828340798</c:v>
                </c:pt>
                <c:pt idx="9851">
                  <c:v>278.98195136354002</c:v>
                </c:pt>
                <c:pt idx="9852">
                  <c:v>279.080164411054</c:v>
                </c:pt>
                <c:pt idx="9853">
                  <c:v>279.17837742599397</c:v>
                </c:pt>
                <c:pt idx="9854">
                  <c:v>279.27659040840399</c:v>
                </c:pt>
                <c:pt idx="9855">
                  <c:v>279.37480335832697</c:v>
                </c:pt>
                <c:pt idx="9856">
                  <c:v>279.47301627580799</c:v>
                </c:pt>
                <c:pt idx="9857">
                  <c:v>279.57122916089202</c:v>
                </c:pt>
                <c:pt idx="9858">
                  <c:v>279.66944201362298</c:v>
                </c:pt>
                <c:pt idx="9859">
                  <c:v>279.767654834045</c:v>
                </c:pt>
                <c:pt idx="9860">
                  <c:v>279.86586762220497</c:v>
                </c:pt>
                <c:pt idx="9861">
                  <c:v>279.96408037814803</c:v>
                </c:pt>
                <c:pt idx="9862">
                  <c:v>280.06229310191901</c:v>
                </c:pt>
                <c:pt idx="9863">
                  <c:v>280.16050579356198</c:v>
                </c:pt>
                <c:pt idx="9864">
                  <c:v>280.258718453124</c:v>
                </c:pt>
                <c:pt idx="9865">
                  <c:v>280.356931080648</c:v>
                </c:pt>
                <c:pt idx="9866">
                  <c:v>280.45514367617699</c:v>
                </c:pt>
                <c:pt idx="9867">
                  <c:v>280.55335623975498</c:v>
                </c:pt>
                <c:pt idx="9868">
                  <c:v>280.65156877142698</c:v>
                </c:pt>
                <c:pt idx="9869">
                  <c:v>280.74978127123501</c:v>
                </c:pt>
                <c:pt idx="9870">
                  <c:v>280.84799373922198</c:v>
                </c:pt>
                <c:pt idx="9871">
                  <c:v>280.94620617543097</c:v>
                </c:pt>
                <c:pt idx="9872">
                  <c:v>281.04441857990599</c:v>
                </c:pt>
                <c:pt idx="9873">
                  <c:v>281.14263095268899</c:v>
                </c:pt>
                <c:pt idx="9874">
                  <c:v>281.24084329382299</c:v>
                </c:pt>
                <c:pt idx="9875">
                  <c:v>281.33905560334898</c:v>
                </c:pt>
                <c:pt idx="9876">
                  <c:v>281.43726788131102</c:v>
                </c:pt>
                <c:pt idx="9877">
                  <c:v>281.53548012775002</c:v>
                </c:pt>
                <c:pt idx="9878">
                  <c:v>281.63369234270698</c:v>
                </c:pt>
                <c:pt idx="9879">
                  <c:v>281.73190452622299</c:v>
                </c:pt>
                <c:pt idx="9880">
                  <c:v>281.83011667833898</c:v>
                </c:pt>
                <c:pt idx="9881">
                  <c:v>281.92832879909503</c:v>
                </c:pt>
                <c:pt idx="9882">
                  <c:v>282.02654088853302</c:v>
                </c:pt>
                <c:pt idx="9883">
                  <c:v>282.12475294669298</c:v>
                </c:pt>
                <c:pt idx="9884">
                  <c:v>282.22296497361498</c:v>
                </c:pt>
                <c:pt idx="9885">
                  <c:v>282.32117696933898</c:v>
                </c:pt>
                <c:pt idx="9886">
                  <c:v>282.419388933905</c:v>
                </c:pt>
                <c:pt idx="9887">
                  <c:v>282.51760086735197</c:v>
                </c:pt>
                <c:pt idx="9888">
                  <c:v>282.615812769721</c:v>
                </c:pt>
                <c:pt idx="9889">
                  <c:v>282.71402464105</c:v>
                </c:pt>
                <c:pt idx="9890">
                  <c:v>282.812236481377</c:v>
                </c:pt>
                <c:pt idx="9891">
                  <c:v>282.91044829074099</c:v>
                </c:pt>
                <c:pt idx="9892">
                  <c:v>283.00866006918</c:v>
                </c:pt>
                <c:pt idx="9893">
                  <c:v>283.10687181673097</c:v>
                </c:pt>
                <c:pt idx="9894">
                  <c:v>283.20508353343303</c:v>
                </c:pt>
                <c:pt idx="9895">
                  <c:v>283.30329521932299</c:v>
                </c:pt>
                <c:pt idx="9896">
                  <c:v>283.40150687443901</c:v>
                </c:pt>
                <c:pt idx="9897">
                  <c:v>283.49971849881899</c:v>
                </c:pt>
                <c:pt idx="9898">
                  <c:v>283.59793009250097</c:v>
                </c:pt>
                <c:pt idx="9899">
                  <c:v>283.69614165552099</c:v>
                </c:pt>
                <c:pt idx="9900">
                  <c:v>283.79435318791798</c:v>
                </c:pt>
                <c:pt idx="9901">
                  <c:v>283.89256468972798</c:v>
                </c:pt>
                <c:pt idx="9902">
                  <c:v>283.99077616098998</c:v>
                </c:pt>
                <c:pt idx="9903">
                  <c:v>284.08898760173901</c:v>
                </c:pt>
                <c:pt idx="9904">
                  <c:v>284.18719901201399</c:v>
                </c:pt>
                <c:pt idx="9905">
                  <c:v>284.285410391852</c:v>
                </c:pt>
                <c:pt idx="9906">
                  <c:v>284.38362174128901</c:v>
                </c:pt>
                <c:pt idx="9907">
                  <c:v>284.48183306036202</c:v>
                </c:pt>
                <c:pt idx="9908">
                  <c:v>284.58004434910799</c:v>
                </c:pt>
                <c:pt idx="9909">
                  <c:v>284.67825560756398</c:v>
                </c:pt>
                <c:pt idx="9910">
                  <c:v>284.776466835767</c:v>
                </c:pt>
                <c:pt idx="9911">
                  <c:v>284.87467803375301</c:v>
                </c:pt>
                <c:pt idx="9912">
                  <c:v>284.97288920155802</c:v>
                </c:pt>
                <c:pt idx="9913">
                  <c:v>285.07110033921799</c:v>
                </c:pt>
                <c:pt idx="9914">
                  <c:v>285.16931144677</c:v>
                </c:pt>
                <c:pt idx="9915">
                  <c:v>285.26752252425098</c:v>
                </c:pt>
                <c:pt idx="9916">
                  <c:v>285.365733571698</c:v>
                </c:pt>
                <c:pt idx="9917">
                  <c:v>285.46394458915199</c:v>
                </c:pt>
                <c:pt idx="9918">
                  <c:v>285.56215557665001</c:v>
                </c:pt>
                <c:pt idx="9919">
                  <c:v>285.66036653423299</c:v>
                </c:pt>
                <c:pt idx="9920">
                  <c:v>285.75857746193799</c:v>
                </c:pt>
                <c:pt idx="9921">
                  <c:v>285.856788359804</c:v>
                </c:pt>
                <c:pt idx="9922">
                  <c:v>285.95499922787002</c:v>
                </c:pt>
                <c:pt idx="9923">
                  <c:v>286.05321006617402</c:v>
                </c:pt>
                <c:pt idx="9924">
                  <c:v>286.15142087475499</c:v>
                </c:pt>
                <c:pt idx="9925">
                  <c:v>286.24963165365199</c:v>
                </c:pt>
                <c:pt idx="9926">
                  <c:v>286.34784240290202</c:v>
                </c:pt>
                <c:pt idx="9927">
                  <c:v>286.44605312254401</c:v>
                </c:pt>
                <c:pt idx="9928">
                  <c:v>286.54426381261499</c:v>
                </c:pt>
                <c:pt idx="9929">
                  <c:v>286.642474473155</c:v>
                </c:pt>
                <c:pt idx="9930">
                  <c:v>286.74068510420102</c:v>
                </c:pt>
                <c:pt idx="9931">
                  <c:v>286.838895705791</c:v>
                </c:pt>
                <c:pt idx="9932">
                  <c:v>286.93710627796298</c:v>
                </c:pt>
                <c:pt idx="9933">
                  <c:v>287.03531682075402</c:v>
                </c:pt>
                <c:pt idx="9934">
                  <c:v>287.133527334203</c:v>
                </c:pt>
                <c:pt idx="9935">
                  <c:v>287.23173781834703</c:v>
                </c:pt>
                <c:pt idx="9936">
                  <c:v>287.32994827322398</c:v>
                </c:pt>
                <c:pt idx="9937">
                  <c:v>287.42815869887102</c:v>
                </c:pt>
                <c:pt idx="9938">
                  <c:v>287.52636909532401</c:v>
                </c:pt>
                <c:pt idx="9939">
                  <c:v>287.62457946262202</c:v>
                </c:pt>
                <c:pt idx="9940">
                  <c:v>287.7227898008</c:v>
                </c:pt>
                <c:pt idx="9941">
                  <c:v>287.82100010989598</c:v>
                </c:pt>
                <c:pt idx="9942">
                  <c:v>287.91921038994599</c:v>
                </c:pt>
                <c:pt idx="9943">
                  <c:v>288.01742064098801</c:v>
                </c:pt>
                <c:pt idx="9944">
                  <c:v>288.11563086305898</c:v>
                </c:pt>
                <c:pt idx="9945">
                  <c:v>288.21384105619501</c:v>
                </c:pt>
                <c:pt idx="9946">
                  <c:v>288.31205122043502</c:v>
                </c:pt>
                <c:pt idx="9947">
                  <c:v>288.41026135581302</c:v>
                </c:pt>
                <c:pt idx="9948">
                  <c:v>288.50847146236799</c:v>
                </c:pt>
                <c:pt idx="9949">
                  <c:v>288.60668154013501</c:v>
                </c:pt>
                <c:pt idx="9950">
                  <c:v>288.70489158915098</c:v>
                </c:pt>
                <c:pt idx="9951">
                  <c:v>288.80310160945203</c:v>
                </c:pt>
                <c:pt idx="9952">
                  <c:v>288.90131160107399</c:v>
                </c:pt>
                <c:pt idx="9953">
                  <c:v>288.999521564053</c:v>
                </c:pt>
                <c:pt idx="9954">
                  <c:v>289.09773149842601</c:v>
                </c:pt>
                <c:pt idx="9955">
                  <c:v>289.19594140422799</c:v>
                </c:pt>
                <c:pt idx="9956">
                  <c:v>289.29415128149401</c:v>
                </c:pt>
                <c:pt idx="9957">
                  <c:v>289.39236113025999</c:v>
                </c:pt>
                <c:pt idx="9958">
                  <c:v>289.49057095056099</c:v>
                </c:pt>
                <c:pt idx="9959">
                  <c:v>289.58878074243398</c:v>
                </c:pt>
                <c:pt idx="9960">
                  <c:v>289.68699050591198</c:v>
                </c:pt>
                <c:pt idx="9961">
                  <c:v>289.78520024103102</c:v>
                </c:pt>
                <c:pt idx="9962">
                  <c:v>289.88340994782601</c:v>
                </c:pt>
                <c:pt idx="9963">
                  <c:v>289.981619626331</c:v>
                </c:pt>
                <c:pt idx="9964">
                  <c:v>290.07982927658202</c:v>
                </c:pt>
                <c:pt idx="9965">
                  <c:v>290.17803889861301</c:v>
                </c:pt>
                <c:pt idx="9966">
                  <c:v>290.27624849245802</c:v>
                </c:pt>
                <c:pt idx="9967">
                  <c:v>290.37445805815202</c:v>
                </c:pt>
                <c:pt idx="9968">
                  <c:v>290.47266759572898</c:v>
                </c:pt>
                <c:pt idx="9969">
                  <c:v>290.570877105222</c:v>
                </c:pt>
                <c:pt idx="9970">
                  <c:v>290.66908658666699</c:v>
                </c:pt>
                <c:pt idx="9971">
                  <c:v>290.76729604009699</c:v>
                </c:pt>
                <c:pt idx="9972">
                  <c:v>290.86550546554798</c:v>
                </c:pt>
                <c:pt idx="9973">
                  <c:v>290.96371486305401</c:v>
                </c:pt>
                <c:pt idx="9974">
                  <c:v>291.06192423264798</c:v>
                </c:pt>
                <c:pt idx="9975">
                  <c:v>291.16013357436401</c:v>
                </c:pt>
                <c:pt idx="9976">
                  <c:v>291.25834288823802</c:v>
                </c:pt>
                <c:pt idx="9977">
                  <c:v>291.35655217430201</c:v>
                </c:pt>
                <c:pt idx="9978">
                  <c:v>291.454761432591</c:v>
                </c:pt>
                <c:pt idx="9979">
                  <c:v>291.55297066313898</c:v>
                </c:pt>
                <c:pt idx="9980">
                  <c:v>291.65117986598199</c:v>
                </c:pt>
                <c:pt idx="9981">
                  <c:v>291.74938904115299</c:v>
                </c:pt>
                <c:pt idx="9982">
                  <c:v>291.84759818868702</c:v>
                </c:pt>
                <c:pt idx="9983">
                  <c:v>291.94580730861998</c:v>
                </c:pt>
                <c:pt idx="9984">
                  <c:v>292.04401640098502</c:v>
                </c:pt>
                <c:pt idx="9985">
                  <c:v>292.142225465818</c:v>
                </c:pt>
                <c:pt idx="9986">
                  <c:v>292.24043450315401</c:v>
                </c:pt>
                <c:pt idx="9987">
                  <c:v>292.33864351302799</c:v>
                </c:pt>
                <c:pt idx="9988">
                  <c:v>292.43685249547502</c:v>
                </c:pt>
                <c:pt idx="9989">
                  <c:v>292.53506145053097</c:v>
                </c:pt>
                <c:pt idx="9990">
                  <c:v>292.633270378232</c:v>
                </c:pt>
                <c:pt idx="9991">
                  <c:v>292.73147927861203</c:v>
                </c:pt>
                <c:pt idx="9992">
                  <c:v>292.82968815170699</c:v>
                </c:pt>
                <c:pt idx="9993">
                  <c:v>292.92789699755298</c:v>
                </c:pt>
                <c:pt idx="9994">
                  <c:v>293.02610581618598</c:v>
                </c:pt>
                <c:pt idx="9995">
                  <c:v>293.12431460764299</c:v>
                </c:pt>
                <c:pt idx="9996">
                  <c:v>293.222523371958</c:v>
                </c:pt>
                <c:pt idx="9997">
                  <c:v>293.32073210916798</c:v>
                </c:pt>
                <c:pt idx="9998">
                  <c:v>293.418940819309</c:v>
                </c:pt>
                <c:pt idx="9999">
                  <c:v>293.51714950241399</c:v>
                </c:pt>
                <c:pt idx="10000">
                  <c:v>293.61535815851801</c:v>
                </c:pt>
                <c:pt idx="10001">
                  <c:v>293.71356678765397</c:v>
                </c:pt>
                <c:pt idx="10002">
                  <c:v>293.81177538985497</c:v>
                </c:pt>
                <c:pt idx="10003">
                  <c:v>293.90998396515698</c:v>
                </c:pt>
                <c:pt idx="10004">
                  <c:v>294.008192513594</c:v>
                </c:pt>
                <c:pt idx="10005">
                  <c:v>294.10640103519899</c:v>
                </c:pt>
                <c:pt idx="10006">
                  <c:v>294.20460953000702</c:v>
                </c:pt>
                <c:pt idx="10007">
                  <c:v>294.30281799805198</c:v>
                </c:pt>
                <c:pt idx="10008">
                  <c:v>294.40102643936802</c:v>
                </c:pt>
                <c:pt idx="10009">
                  <c:v>294.49923485398801</c:v>
                </c:pt>
                <c:pt idx="10010">
                  <c:v>294.59744324194702</c:v>
                </c:pt>
                <c:pt idx="10011">
                  <c:v>294.69565160327898</c:v>
                </c:pt>
                <c:pt idx="10012">
                  <c:v>294.793859938016</c:v>
                </c:pt>
                <c:pt idx="10013">
                  <c:v>294.89206824619203</c:v>
                </c:pt>
                <c:pt idx="10014">
                  <c:v>294.99027652784201</c:v>
                </c:pt>
                <c:pt idx="10015">
                  <c:v>295.088484782997</c:v>
                </c:pt>
                <c:pt idx="10016">
                  <c:v>295.186693011692</c:v>
                </c:pt>
                <c:pt idx="10017">
                  <c:v>295.28490121395902</c:v>
                </c:pt>
                <c:pt idx="10018">
                  <c:v>295.38310938983301</c:v>
                </c:pt>
                <c:pt idx="10019">
                  <c:v>295.48131753934501</c:v>
                </c:pt>
                <c:pt idx="10020">
                  <c:v>295.579525662528</c:v>
                </c:pt>
                <c:pt idx="10021">
                  <c:v>295.67773375941698</c:v>
                </c:pt>
                <c:pt idx="10022">
                  <c:v>295.77594183004197</c:v>
                </c:pt>
                <c:pt idx="10023">
                  <c:v>295.87414987443799</c:v>
                </c:pt>
                <c:pt idx="10024">
                  <c:v>295.97235789263601</c:v>
                </c:pt>
                <c:pt idx="10025">
                  <c:v>296.07056588466997</c:v>
                </c:pt>
                <c:pt idx="10026">
                  <c:v>296.16877385057097</c:v>
                </c:pt>
                <c:pt idx="10027">
                  <c:v>296.26698179037197</c:v>
                </c:pt>
                <c:pt idx="10028">
                  <c:v>296.365189704106</c:v>
                </c:pt>
                <c:pt idx="10029">
                  <c:v>296.46339759180398</c:v>
                </c:pt>
                <c:pt idx="10030">
                  <c:v>296.561605453499</c:v>
                </c:pt>
                <c:pt idx="10031">
                  <c:v>296.659813289223</c:v>
                </c:pt>
                <c:pt idx="10032">
                  <c:v>296.758021099009</c:v>
                </c:pt>
                <c:pt idx="10033">
                  <c:v>296.85622888288998</c:v>
                </c:pt>
                <c:pt idx="10034">
                  <c:v>296.95443664089601</c:v>
                </c:pt>
                <c:pt idx="10035">
                  <c:v>297.05264437305902</c:v>
                </c:pt>
                <c:pt idx="10036">
                  <c:v>297.15085207941098</c:v>
                </c:pt>
                <c:pt idx="10037">
                  <c:v>297.24905975998303</c:v>
                </c:pt>
                <c:pt idx="10038">
                  <c:v>297.34726741480699</c:v>
                </c:pt>
                <c:pt idx="10039">
                  <c:v>297.44547504391397</c:v>
                </c:pt>
                <c:pt idx="10040">
                  <c:v>297.543682647335</c:v>
                </c:pt>
                <c:pt idx="10041">
                  <c:v>297.64189022510197</c:v>
                </c:pt>
                <c:pt idx="10042">
                  <c:v>297.740097777247</c:v>
                </c:pt>
                <c:pt idx="10043">
                  <c:v>297.83830530379998</c:v>
                </c:pt>
                <c:pt idx="10044">
                  <c:v>297.93651280479298</c:v>
                </c:pt>
                <c:pt idx="10045">
                  <c:v>298.03472028025601</c:v>
                </c:pt>
                <c:pt idx="10046">
                  <c:v>298.13292773022101</c:v>
                </c:pt>
                <c:pt idx="10047">
                  <c:v>298.231135154718</c:v>
                </c:pt>
                <c:pt idx="10048">
                  <c:v>298.32934255377802</c:v>
                </c:pt>
                <c:pt idx="10049">
                  <c:v>298.42754992743301</c:v>
                </c:pt>
                <c:pt idx="10050">
                  <c:v>298.52575727571201</c:v>
                </c:pt>
                <c:pt idx="10051">
                  <c:v>298.62396459864601</c:v>
                </c:pt>
                <c:pt idx="10052">
                  <c:v>298.72217189626599</c:v>
                </c:pt>
                <c:pt idx="10053">
                  <c:v>298.82037916860202</c:v>
                </c:pt>
                <c:pt idx="10054">
                  <c:v>298.91858641568501</c:v>
                </c:pt>
                <c:pt idx="10055">
                  <c:v>299.01679363754403</c:v>
                </c:pt>
                <c:pt idx="10056">
                  <c:v>299.115000834211</c:v>
                </c:pt>
                <c:pt idx="10057">
                  <c:v>299.21320800571402</c:v>
                </c:pt>
                <c:pt idx="10058">
                  <c:v>299.31141515208498</c:v>
                </c:pt>
                <c:pt idx="10059">
                  <c:v>299.409622273352</c:v>
                </c:pt>
                <c:pt idx="10060">
                  <c:v>299.50782936954698</c:v>
                </c:pt>
                <c:pt idx="10061">
                  <c:v>299.60603644069801</c:v>
                </c:pt>
                <c:pt idx="10062">
                  <c:v>299.70424348683599</c:v>
                </c:pt>
                <c:pt idx="10063">
                  <c:v>299.80245050799101</c:v>
                </c:pt>
                <c:pt idx="10064">
                  <c:v>299.90065750419302</c:v>
                </c:pt>
                <c:pt idx="10065">
                  <c:v>299.99886447547101</c:v>
                </c:pt>
                <c:pt idx="10066">
                  <c:v>300.09707142185601</c:v>
                </c:pt>
                <c:pt idx="10067">
                  <c:v>300.195278343376</c:v>
                </c:pt>
                <c:pt idx="10068">
                  <c:v>300.29348524006298</c:v>
                </c:pt>
                <c:pt idx="10069">
                  <c:v>300.39169211194502</c:v>
                </c:pt>
                <c:pt idx="10070">
                  <c:v>300.48989895905203</c:v>
                </c:pt>
                <c:pt idx="10071">
                  <c:v>300.58810578141401</c:v>
                </c:pt>
                <c:pt idx="10072">
                  <c:v>300.68631257905901</c:v>
                </c:pt>
                <c:pt idx="10073">
                  <c:v>300.78451935201798</c:v>
                </c:pt>
                <c:pt idx="10074">
                  <c:v>300.88272610031902</c:v>
                </c:pt>
                <c:pt idx="10075">
                  <c:v>300.98093282399202</c:v>
                </c:pt>
                <c:pt idx="10076">
                  <c:v>301.079139523067</c:v>
                </c:pt>
                <c:pt idx="10077">
                  <c:v>301.17734619757101</c:v>
                </c:pt>
                <c:pt idx="10078">
                  <c:v>301.27555284753498</c:v>
                </c:pt>
                <c:pt idx="10079">
                  <c:v>301.37375947298699</c:v>
                </c:pt>
                <c:pt idx="10080">
                  <c:v>301.47196607395603</c:v>
                </c:pt>
                <c:pt idx="10081">
                  <c:v>301.57017265047102</c:v>
                </c:pt>
                <c:pt idx="10082">
                  <c:v>301.66837920256103</c:v>
                </c:pt>
                <c:pt idx="10083">
                  <c:v>301.766585730256</c:v>
                </c:pt>
                <c:pt idx="10084">
                  <c:v>301.864792233586</c:v>
                </c:pt>
                <c:pt idx="10085">
                  <c:v>301.96299871257901</c:v>
                </c:pt>
                <c:pt idx="10086">
                  <c:v>302.06120516726702</c:v>
                </c:pt>
                <c:pt idx="10087">
                  <c:v>302.15941159767902</c:v>
                </c:pt>
                <c:pt idx="10088">
                  <c:v>302.25761800384601</c:v>
                </c:pt>
                <c:pt idx="10089">
                  <c:v>302.35582438579701</c:v>
                </c:pt>
                <c:pt idx="10090">
                  <c:v>302.45403074356301</c:v>
                </c:pt>
                <c:pt idx="10091">
                  <c:v>302.55223707717403</c:v>
                </c:pt>
                <c:pt idx="10092">
                  <c:v>302.65044338666002</c:v>
                </c:pt>
                <c:pt idx="10093">
                  <c:v>302.74864967205099</c:v>
                </c:pt>
                <c:pt idx="10094">
                  <c:v>302.84685593337798</c:v>
                </c:pt>
                <c:pt idx="10095">
                  <c:v>302.94506217066998</c:v>
                </c:pt>
                <c:pt idx="10096">
                  <c:v>303.04326838395798</c:v>
                </c:pt>
                <c:pt idx="10097">
                  <c:v>303.14147457327198</c:v>
                </c:pt>
                <c:pt idx="10098">
                  <c:v>303.23968073864199</c:v>
                </c:pt>
                <c:pt idx="10099">
                  <c:v>303.33788688009901</c:v>
                </c:pt>
                <c:pt idx="10100">
                  <c:v>303.43609299767201</c:v>
                </c:pt>
                <c:pt idx="10101">
                  <c:v>303.53429909139197</c:v>
                </c:pt>
                <c:pt idx="10102">
                  <c:v>303.63250516128898</c:v>
                </c:pt>
                <c:pt idx="10103">
                  <c:v>303.73071120739303</c:v>
                </c:pt>
                <c:pt idx="10104">
                  <c:v>303.828917229735</c:v>
                </c:pt>
                <c:pt idx="10105">
                  <c:v>303.92712322834501</c:v>
                </c:pt>
                <c:pt idx="10106">
                  <c:v>304.025329203252</c:v>
                </c:pt>
                <c:pt idx="10107">
                  <c:v>304.12353515448802</c:v>
                </c:pt>
                <c:pt idx="10108">
                  <c:v>304.22174108208299</c:v>
                </c:pt>
                <c:pt idx="10109">
                  <c:v>304.31994698606599</c:v>
                </c:pt>
                <c:pt idx="10110">
                  <c:v>304.41815286646801</c:v>
                </c:pt>
                <c:pt idx="10111">
                  <c:v>304.516358723319</c:v>
                </c:pt>
                <c:pt idx="10112">
                  <c:v>304.61456455664899</c:v>
                </c:pt>
                <c:pt idx="10113">
                  <c:v>304.71277036648598</c:v>
                </c:pt>
                <c:pt idx="10114">
                  <c:v>304.81097615285699</c:v>
                </c:pt>
                <c:pt idx="10115">
                  <c:v>304.90918191579101</c:v>
                </c:pt>
                <c:pt idx="10116">
                  <c:v>305.00738765531599</c:v>
                </c:pt>
                <c:pt idx="10117">
                  <c:v>305.10559337145997</c:v>
                </c:pt>
                <c:pt idx="10118">
                  <c:v>305.20379906425001</c:v>
                </c:pt>
                <c:pt idx="10119">
                  <c:v>305.30200473371502</c:v>
                </c:pt>
                <c:pt idx="10120">
                  <c:v>305.40021037988299</c:v>
                </c:pt>
                <c:pt idx="10121">
                  <c:v>305.49841600278</c:v>
                </c:pt>
                <c:pt idx="10122">
                  <c:v>305.59662160243602</c:v>
                </c:pt>
                <c:pt idx="10123">
                  <c:v>305.69482717887701</c:v>
                </c:pt>
                <c:pt idx="10124">
                  <c:v>305.79303273213202</c:v>
                </c:pt>
                <c:pt idx="10125">
                  <c:v>305.89123826222698</c:v>
                </c:pt>
                <c:pt idx="10126">
                  <c:v>305.98944376919098</c:v>
                </c:pt>
                <c:pt idx="10127">
                  <c:v>306.08764925305002</c:v>
                </c:pt>
                <c:pt idx="10128">
                  <c:v>306.18585471383199</c:v>
                </c:pt>
                <c:pt idx="10129">
                  <c:v>306.28406015156497</c:v>
                </c:pt>
                <c:pt idx="10130">
                  <c:v>306.38226556627598</c:v>
                </c:pt>
                <c:pt idx="10131">
                  <c:v>306.48047095799097</c:v>
                </c:pt>
                <c:pt idx="10132">
                  <c:v>306.57867632673799</c:v>
                </c:pt>
                <c:pt idx="10133">
                  <c:v>306.67688167254499</c:v>
                </c:pt>
                <c:pt idx="10134">
                  <c:v>306.77508699543802</c:v>
                </c:pt>
                <c:pt idx="10135">
                  <c:v>306.873292295444</c:v>
                </c:pt>
                <c:pt idx="10136">
                  <c:v>306.97149757259098</c:v>
                </c:pt>
                <c:pt idx="10137">
                  <c:v>307.06970282690401</c:v>
                </c:pt>
                <c:pt idx="10138">
                  <c:v>307.16790805841202</c:v>
                </c:pt>
                <c:pt idx="10139">
                  <c:v>307.26611326713999</c:v>
                </c:pt>
                <c:pt idx="10140">
                  <c:v>307.36431845311603</c:v>
                </c:pt>
                <c:pt idx="10141">
                  <c:v>307.46252361636499</c:v>
                </c:pt>
                <c:pt idx="10142">
                  <c:v>307.56072875691598</c:v>
                </c:pt>
                <c:pt idx="10143">
                  <c:v>307.65893387479298</c:v>
                </c:pt>
                <c:pt idx="10144">
                  <c:v>307.75713897002498</c:v>
                </c:pt>
                <c:pt idx="10145">
                  <c:v>307.855344042637</c:v>
                </c:pt>
                <c:pt idx="10146">
                  <c:v>307.95354909265501</c:v>
                </c:pt>
                <c:pt idx="10147">
                  <c:v>308.05175412010499</c:v>
                </c:pt>
                <c:pt idx="10148">
                  <c:v>308.14995912501502</c:v>
                </c:pt>
                <c:pt idx="10149">
                  <c:v>308.24816410740999</c:v>
                </c:pt>
                <c:pt idx="10150">
                  <c:v>308.346369067316</c:v>
                </c:pt>
                <c:pt idx="10151">
                  <c:v>308.44457400475898</c:v>
                </c:pt>
                <c:pt idx="10152">
                  <c:v>308.54277891976602</c:v>
                </c:pt>
                <c:pt idx="10153">
                  <c:v>308.640983812363</c:v>
                </c:pt>
                <c:pt idx="10154">
                  <c:v>308.73918868257499</c:v>
                </c:pt>
                <c:pt idx="10155">
                  <c:v>308.83739353042802</c:v>
                </c:pt>
                <c:pt idx="10156">
                  <c:v>308.93559835594698</c:v>
                </c:pt>
                <c:pt idx="10157">
                  <c:v>309.03380315916002</c:v>
                </c:pt>
                <c:pt idx="10158">
                  <c:v>309.132007940091</c:v>
                </c:pt>
                <c:pt idx="10159">
                  <c:v>309.23021269876602</c:v>
                </c:pt>
                <c:pt idx="10160">
                  <c:v>309.32841743521101</c:v>
                </c:pt>
                <c:pt idx="10161">
                  <c:v>309.42662214945</c:v>
                </c:pt>
                <c:pt idx="10162">
                  <c:v>309.52482684150999</c:v>
                </c:pt>
                <c:pt idx="10163">
                  <c:v>309.623031511416</c:v>
                </c:pt>
                <c:pt idx="10164">
                  <c:v>309.72123615919298</c:v>
                </c:pt>
                <c:pt idx="10165">
                  <c:v>309.81944078486703</c:v>
                </c:pt>
                <c:pt idx="10166">
                  <c:v>309.91764538846201</c:v>
                </c:pt>
                <c:pt idx="10167">
                  <c:v>310.01584997000299</c:v>
                </c:pt>
                <c:pt idx="10168">
                  <c:v>310.11405452951698</c:v>
                </c:pt>
                <c:pt idx="10169">
                  <c:v>310.21225906702699</c:v>
                </c:pt>
                <c:pt idx="10170">
                  <c:v>310.31046358255901</c:v>
                </c:pt>
                <c:pt idx="10171">
                  <c:v>310.40866807613702</c:v>
                </c:pt>
                <c:pt idx="10172">
                  <c:v>310.506872547787</c:v>
                </c:pt>
                <c:pt idx="10173">
                  <c:v>310.60507699753299</c:v>
                </c:pt>
                <c:pt idx="10174">
                  <c:v>310.70328142540001</c:v>
                </c:pt>
                <c:pt idx="10175">
                  <c:v>310.80148583141198</c:v>
                </c:pt>
                <c:pt idx="10176">
                  <c:v>310.89969021559398</c:v>
                </c:pt>
                <c:pt idx="10177">
                  <c:v>310.99789457796999</c:v>
                </c:pt>
                <c:pt idx="10178">
                  <c:v>311.096098918564</c:v>
                </c:pt>
                <c:pt idx="10179">
                  <c:v>311.19430323739999</c:v>
                </c:pt>
                <c:pt idx="10180">
                  <c:v>311.29250753450401</c:v>
                </c:pt>
                <c:pt idx="10181">
                  <c:v>311.39071180990197</c:v>
                </c:pt>
                <c:pt idx="10182">
                  <c:v>311.48891606362002</c:v>
                </c:pt>
                <c:pt idx="10183">
                  <c:v>311.587120295685</c:v>
                </c:pt>
                <c:pt idx="10184">
                  <c:v>311.68532450612202</c:v>
                </c:pt>
                <c:pt idx="10185">
                  <c:v>311.78352869495802</c:v>
                </c:pt>
                <c:pt idx="10186">
                  <c:v>311.881732862219</c:v>
                </c:pt>
                <c:pt idx="10187">
                  <c:v>311.97993700793</c:v>
                </c:pt>
                <c:pt idx="10188">
                  <c:v>312.07814113211901</c:v>
                </c:pt>
                <c:pt idx="10189">
                  <c:v>312.17634523481098</c:v>
                </c:pt>
                <c:pt idx="10190">
                  <c:v>312.27454931603302</c:v>
                </c:pt>
                <c:pt idx="10191">
                  <c:v>312.37275337581099</c:v>
                </c:pt>
                <c:pt idx="10192">
                  <c:v>312.47095741417098</c:v>
                </c:pt>
                <c:pt idx="10193">
                  <c:v>312.56916143114</c:v>
                </c:pt>
                <c:pt idx="10194">
                  <c:v>312.66736542674198</c:v>
                </c:pt>
                <c:pt idx="10195">
                  <c:v>312.76556940100602</c:v>
                </c:pt>
                <c:pt idx="10196">
                  <c:v>312.86377335395701</c:v>
                </c:pt>
                <c:pt idx="10197">
                  <c:v>312.961977285621</c:v>
                </c:pt>
                <c:pt idx="10198">
                  <c:v>313.06018119602498</c:v>
                </c:pt>
                <c:pt idx="10199">
                  <c:v>313.15838508519499</c:v>
                </c:pt>
                <c:pt idx="10200">
                  <c:v>313.25658895315701</c:v>
                </c:pt>
                <c:pt idx="10201">
                  <c:v>313.35479279993802</c:v>
                </c:pt>
                <c:pt idx="10202">
                  <c:v>313.45299662556403</c:v>
                </c:pt>
                <c:pt idx="10203">
                  <c:v>313.55120043006099</c:v>
                </c:pt>
                <c:pt idx="10204">
                  <c:v>313.64940421345398</c:v>
                </c:pt>
                <c:pt idx="10205">
                  <c:v>313.74760797576801</c:v>
                </c:pt>
                <c:pt idx="10206">
                  <c:v>313.84581171702803</c:v>
                </c:pt>
                <c:pt idx="10207">
                  <c:v>313.94401543725797</c:v>
                </c:pt>
                <c:pt idx="10208">
                  <c:v>314.04221913648399</c:v>
                </c:pt>
                <c:pt idx="10209">
                  <c:v>314.14042281473002</c:v>
                </c:pt>
                <c:pt idx="10210">
                  <c:v>314.23862647201997</c:v>
                </c:pt>
                <c:pt idx="10211">
                  <c:v>314.33683010837899</c:v>
                </c:pt>
                <c:pt idx="10212">
                  <c:v>314.435033723831</c:v>
                </c:pt>
                <c:pt idx="10213">
                  <c:v>314.53323731840101</c:v>
                </c:pt>
                <c:pt idx="10214">
                  <c:v>314.63144089211198</c:v>
                </c:pt>
                <c:pt idx="10215">
                  <c:v>314.72964444499002</c:v>
                </c:pt>
                <c:pt idx="10216">
                  <c:v>314.82784797705699</c:v>
                </c:pt>
                <c:pt idx="10217">
                  <c:v>314.92605148833798</c:v>
                </c:pt>
                <c:pt idx="10218">
                  <c:v>315.02425497885599</c:v>
                </c:pt>
                <c:pt idx="10219">
                  <c:v>315.122458448636</c:v>
                </c:pt>
                <c:pt idx="10220">
                  <c:v>315.22066189770101</c:v>
                </c:pt>
                <c:pt idx="10221">
                  <c:v>315.31886532607501</c:v>
                </c:pt>
                <c:pt idx="10222">
                  <c:v>315.41706873378001</c:v>
                </c:pt>
                <c:pt idx="10223">
                  <c:v>315.51527212083897</c:v>
                </c:pt>
                <c:pt idx="10224">
                  <c:v>315.61347548727599</c:v>
                </c:pt>
                <c:pt idx="10225">
                  <c:v>315.71167883311301</c:v>
                </c:pt>
                <c:pt idx="10226">
                  <c:v>315.80988215837402</c:v>
                </c:pt>
                <c:pt idx="10227">
                  <c:v>315.90808546308199</c:v>
                </c:pt>
                <c:pt idx="10228">
                  <c:v>316.00628874725902</c:v>
                </c:pt>
                <c:pt idx="10229">
                  <c:v>316.10449201092803</c:v>
                </c:pt>
                <c:pt idx="10230">
                  <c:v>316.20269525411601</c:v>
                </c:pt>
                <c:pt idx="10231">
                  <c:v>316.30089847684599</c:v>
                </c:pt>
                <c:pt idx="10232">
                  <c:v>316.39910167914502</c:v>
                </c:pt>
                <c:pt idx="10233">
                  <c:v>316.49730486103601</c:v>
                </c:pt>
                <c:pt idx="10234">
                  <c:v>316.595508022545</c:v>
                </c:pt>
                <c:pt idx="10235">
                  <c:v>316.69371116369598</c:v>
                </c:pt>
                <c:pt idx="10236">
                  <c:v>316.79191428451497</c:v>
                </c:pt>
                <c:pt idx="10237">
                  <c:v>316.890117385027</c:v>
                </c:pt>
                <c:pt idx="10238">
                  <c:v>316.98832046525501</c:v>
                </c:pt>
                <c:pt idx="10239">
                  <c:v>317.08652352522398</c:v>
                </c:pt>
                <c:pt idx="10240">
                  <c:v>317.18472656495999</c:v>
                </c:pt>
                <c:pt idx="10241">
                  <c:v>317.28292958448702</c:v>
                </c:pt>
                <c:pt idx="10242">
                  <c:v>317.38113258382901</c:v>
                </c:pt>
                <c:pt idx="10243">
                  <c:v>317.47933556301098</c:v>
                </c:pt>
                <c:pt idx="10244">
                  <c:v>317.57753852205701</c:v>
                </c:pt>
                <c:pt idx="10245">
                  <c:v>317.67574146099099</c:v>
                </c:pt>
                <c:pt idx="10246">
                  <c:v>317.77394437983799</c:v>
                </c:pt>
                <c:pt idx="10247">
                  <c:v>317.87214727862198</c:v>
                </c:pt>
                <c:pt idx="10248">
                  <c:v>317.97035015736799</c:v>
                </c:pt>
                <c:pt idx="10249">
                  <c:v>318.06855301609897</c:v>
                </c:pt>
                <c:pt idx="10250">
                  <c:v>318.16675585484001</c:v>
                </c:pt>
                <c:pt idx="10251">
                  <c:v>318.26495867361501</c:v>
                </c:pt>
                <c:pt idx="10252">
                  <c:v>318.36316147244901</c:v>
                </c:pt>
                <c:pt idx="10253">
                  <c:v>318.46136425136501</c:v>
                </c:pt>
                <c:pt idx="10254">
                  <c:v>318.55956701038599</c:v>
                </c:pt>
                <c:pt idx="10255">
                  <c:v>318.65776974953502</c:v>
                </c:pt>
                <c:pt idx="10256">
                  <c:v>318.75597246883302</c:v>
                </c:pt>
                <c:pt idx="10257">
                  <c:v>318.85417516830398</c:v>
                </c:pt>
                <c:pt idx="10258">
                  <c:v>318.95237784797098</c:v>
                </c:pt>
                <c:pt idx="10259">
                  <c:v>319.05058050785601</c:v>
                </c:pt>
                <c:pt idx="10260">
                  <c:v>319.14878314798301</c:v>
                </c:pt>
                <c:pt idx="10261">
                  <c:v>319.246985768375</c:v>
                </c:pt>
                <c:pt idx="10262">
                  <c:v>319.34518836905397</c:v>
                </c:pt>
                <c:pt idx="10263">
                  <c:v>319.44339095004398</c:v>
                </c:pt>
                <c:pt idx="10264">
                  <c:v>319.54159351136701</c:v>
                </c:pt>
                <c:pt idx="10265">
                  <c:v>319.63979605304598</c:v>
                </c:pt>
                <c:pt idx="10266">
                  <c:v>319.73799857510397</c:v>
                </c:pt>
                <c:pt idx="10267">
                  <c:v>319.83620107756298</c:v>
                </c:pt>
                <c:pt idx="10268">
                  <c:v>319.93440356044601</c:v>
                </c:pt>
                <c:pt idx="10269">
                  <c:v>320.032606023776</c:v>
                </c:pt>
                <c:pt idx="10270">
                  <c:v>320.130808467576</c:v>
                </c:pt>
                <c:pt idx="10271">
                  <c:v>320.22901089186701</c:v>
                </c:pt>
                <c:pt idx="10272">
                  <c:v>320.32721329667299</c:v>
                </c:pt>
                <c:pt idx="10273">
                  <c:v>320.425415682015</c:v>
                </c:pt>
                <c:pt idx="10274">
                  <c:v>320.52361804791701</c:v>
                </c:pt>
                <c:pt idx="10275">
                  <c:v>320.6218203944</c:v>
                </c:pt>
                <c:pt idx="10276">
                  <c:v>320.72002272148802</c:v>
                </c:pt>
                <c:pt idx="10277">
                  <c:v>320.81822502920102</c:v>
                </c:pt>
                <c:pt idx="10278">
                  <c:v>320.91642731756298</c:v>
                </c:pt>
                <c:pt idx="10279">
                  <c:v>321.014629586593</c:v>
                </c:pt>
                <c:pt idx="10280">
                  <c:v>321.112831836314</c:v>
                </c:pt>
                <c:pt idx="10281">
                  <c:v>321.21103406674501</c:v>
                </c:pt>
                <c:pt idx="10282">
                  <c:v>321.30923627790798</c:v>
                </c:pt>
                <c:pt idx="10283">
                  <c:v>321.40743846982502</c:v>
                </c:pt>
                <c:pt idx="10284">
                  <c:v>321.50564064251398</c:v>
                </c:pt>
                <c:pt idx="10285">
                  <c:v>321.60384279599901</c:v>
                </c:pt>
                <c:pt idx="10286">
                  <c:v>321.70204493029797</c:v>
                </c:pt>
                <c:pt idx="10287">
                  <c:v>321.80024704543303</c:v>
                </c:pt>
                <c:pt idx="10288">
                  <c:v>321.89844914142401</c:v>
                </c:pt>
                <c:pt idx="10289">
                  <c:v>321.99665121829202</c:v>
                </c:pt>
                <c:pt idx="10290">
                  <c:v>322.09485327605699</c:v>
                </c:pt>
                <c:pt idx="10291">
                  <c:v>322.19305531473998</c:v>
                </c:pt>
                <c:pt idx="10292">
                  <c:v>322.29125733436098</c:v>
                </c:pt>
                <c:pt idx="10293">
                  <c:v>322.38945933494199</c:v>
                </c:pt>
                <c:pt idx="10294">
                  <c:v>322.48766131650302</c:v>
                </c:pt>
                <c:pt idx="10295">
                  <c:v>322.58586327906397</c:v>
                </c:pt>
                <c:pt idx="10296">
                  <c:v>322.68406522264598</c:v>
                </c:pt>
                <c:pt idx="10297">
                  <c:v>322.78226714726901</c:v>
                </c:pt>
                <c:pt idx="10298">
                  <c:v>322.88046905295499</c:v>
                </c:pt>
                <c:pt idx="10299">
                  <c:v>322.97867093972297</c:v>
                </c:pt>
                <c:pt idx="10300">
                  <c:v>323.07687280759501</c:v>
                </c:pt>
                <c:pt idx="10301">
                  <c:v>323.17507465659202</c:v>
                </c:pt>
                <c:pt idx="10302">
                  <c:v>323.27327648673202</c:v>
                </c:pt>
                <c:pt idx="10303">
                  <c:v>323.37147829803899</c:v>
                </c:pt>
                <c:pt idx="10304">
                  <c:v>323.46968009053199</c:v>
                </c:pt>
                <c:pt idx="10305">
                  <c:v>323.56788186423398</c:v>
                </c:pt>
                <c:pt idx="10306">
                  <c:v>323.66608361916502</c:v>
                </c:pt>
                <c:pt idx="10307">
                  <c:v>323.76428535534598</c:v>
                </c:pt>
                <c:pt idx="10308">
                  <c:v>323.862487072801</c:v>
                </c:pt>
                <c:pt idx="10309">
                  <c:v>323.96068877154897</c:v>
                </c:pt>
                <c:pt idx="10310">
                  <c:v>324.058890451612</c:v>
                </c:pt>
                <c:pt idx="10311">
                  <c:v>324.15709211301203</c:v>
                </c:pt>
                <c:pt idx="10312">
                  <c:v>324.25529375577099</c:v>
                </c:pt>
                <c:pt idx="10313">
                  <c:v>324.35349537991101</c:v>
                </c:pt>
                <c:pt idx="10314">
                  <c:v>324.451696985453</c:v>
                </c:pt>
                <c:pt idx="10315">
                  <c:v>324.54989857241998</c:v>
                </c:pt>
                <c:pt idx="10316">
                  <c:v>324.64810014083503</c:v>
                </c:pt>
                <c:pt idx="10317">
                  <c:v>324.74630169071702</c:v>
                </c:pt>
                <c:pt idx="10318">
                  <c:v>324.84450322209</c:v>
                </c:pt>
                <c:pt idx="10319">
                  <c:v>324.94270473497602</c:v>
                </c:pt>
                <c:pt idx="10320">
                  <c:v>325.04090622939498</c:v>
                </c:pt>
                <c:pt idx="10321">
                  <c:v>325.13910770536899</c:v>
                </c:pt>
                <c:pt idx="10322">
                  <c:v>325.23730916292101</c:v>
                </c:pt>
                <c:pt idx="10323">
                  <c:v>325.335510602071</c:v>
                </c:pt>
                <c:pt idx="10324">
                  <c:v>325.43371202284101</c:v>
                </c:pt>
                <c:pt idx="10325">
                  <c:v>325.53191342525201</c:v>
                </c:pt>
                <c:pt idx="10326">
                  <c:v>325.63011480932602</c:v>
                </c:pt>
                <c:pt idx="10327">
                  <c:v>325.72831617508399</c:v>
                </c:pt>
                <c:pt idx="10328">
                  <c:v>325.82651752254702</c:v>
                </c:pt>
                <c:pt idx="10329">
                  <c:v>325.92471885173597</c:v>
                </c:pt>
                <c:pt idx="10330">
                  <c:v>326.02292016267199</c:v>
                </c:pt>
                <c:pt idx="10331">
                  <c:v>326.12112145537702</c:v>
                </c:pt>
                <c:pt idx="10332">
                  <c:v>326.21932272987101</c:v>
                </c:pt>
                <c:pt idx="10333">
                  <c:v>326.31752398617601</c:v>
                </c:pt>
                <c:pt idx="10334">
                  <c:v>326.41572522431102</c:v>
                </c:pt>
                <c:pt idx="10335">
                  <c:v>326.51392644429899</c:v>
                </c:pt>
                <c:pt idx="10336">
                  <c:v>326.61212764615902</c:v>
                </c:pt>
                <c:pt idx="10337">
                  <c:v>326.71032882991301</c:v>
                </c:pt>
                <c:pt idx="10338">
                  <c:v>326.80852999558101</c:v>
                </c:pt>
                <c:pt idx="10339">
                  <c:v>326.90673114318298</c:v>
                </c:pt>
                <c:pt idx="10340">
                  <c:v>327.00493227273699</c:v>
                </c:pt>
                <c:pt idx="10341">
                  <c:v>327.10313338426403</c:v>
                </c:pt>
                <c:pt idx="10342">
                  <c:v>327.20133447778301</c:v>
                </c:pt>
                <c:pt idx="10343">
                  <c:v>327.299535553314</c:v>
                </c:pt>
                <c:pt idx="10344">
                  <c:v>327.39773661087497</c:v>
                </c:pt>
                <c:pt idx="10345">
                  <c:v>327.49593765048797</c:v>
                </c:pt>
                <c:pt idx="10346">
                  <c:v>327.59413867217</c:v>
                </c:pt>
                <c:pt idx="10347">
                  <c:v>327.69233967594198</c:v>
                </c:pt>
                <c:pt idx="10348">
                  <c:v>327.790540661823</c:v>
                </c:pt>
                <c:pt idx="10349">
                  <c:v>327.88874162983302</c:v>
                </c:pt>
                <c:pt idx="10350">
                  <c:v>327.98694257999</c:v>
                </c:pt>
                <c:pt idx="10351">
                  <c:v>328.08514351231599</c:v>
                </c:pt>
                <c:pt idx="10352">
                  <c:v>328.183344426828</c:v>
                </c:pt>
                <c:pt idx="10353">
                  <c:v>328.28154532354802</c:v>
                </c:pt>
                <c:pt idx="10354">
                  <c:v>328.37974620249298</c:v>
                </c:pt>
                <c:pt idx="10355">
                  <c:v>328.47794706368398</c:v>
                </c:pt>
                <c:pt idx="10356">
                  <c:v>328.57614790714098</c:v>
                </c:pt>
                <c:pt idx="10357">
                  <c:v>328.67434873288198</c:v>
                </c:pt>
                <c:pt idx="10358">
                  <c:v>328.77254954092803</c:v>
                </c:pt>
                <c:pt idx="10359">
                  <c:v>328.87075033129702</c:v>
                </c:pt>
                <c:pt idx="10360">
                  <c:v>328.96895110400999</c:v>
                </c:pt>
                <c:pt idx="10361">
                  <c:v>329.06715185908598</c:v>
                </c:pt>
                <c:pt idx="10362">
                  <c:v>329.16535259654398</c:v>
                </c:pt>
                <c:pt idx="10363">
                  <c:v>329.263553316404</c:v>
                </c:pt>
                <c:pt idx="10364">
                  <c:v>329.36175401868599</c:v>
                </c:pt>
                <c:pt idx="10365">
                  <c:v>329.45995470340802</c:v>
                </c:pt>
                <c:pt idx="10366">
                  <c:v>329.55815537059198</c:v>
                </c:pt>
                <c:pt idx="10367">
                  <c:v>329.656356020256</c:v>
                </c:pt>
                <c:pt idx="10368">
                  <c:v>329.75455665241998</c:v>
                </c:pt>
                <c:pt idx="10369">
                  <c:v>329.85275726710398</c:v>
                </c:pt>
                <c:pt idx="10370">
                  <c:v>329.95095786432802</c:v>
                </c:pt>
                <c:pt idx="10371">
                  <c:v>330.04915844411101</c:v>
                </c:pt>
                <c:pt idx="10372">
                  <c:v>330.14735900647202</c:v>
                </c:pt>
                <c:pt idx="10373">
                  <c:v>330.245559551432</c:v>
                </c:pt>
                <c:pt idx="10374">
                  <c:v>330.34376007901</c:v>
                </c:pt>
                <c:pt idx="10375">
                  <c:v>330.441960589225</c:v>
                </c:pt>
                <c:pt idx="10376">
                  <c:v>330.54016108209697</c:v>
                </c:pt>
                <c:pt idx="10377">
                  <c:v>330.63836155764602</c:v>
                </c:pt>
                <c:pt idx="10378">
                  <c:v>330.73656201589102</c:v>
                </c:pt>
                <c:pt idx="10379">
                  <c:v>330.83476245685102</c:v>
                </c:pt>
                <c:pt idx="10380">
                  <c:v>330.93296288054501</c:v>
                </c:pt>
                <c:pt idx="10381">
                  <c:v>331.03116328699201</c:v>
                </c:pt>
                <c:pt idx="10382">
                  <c:v>331.12936367621103</c:v>
                </c:pt>
                <c:pt idx="10383">
                  <c:v>331.22756404822201</c:v>
                </c:pt>
                <c:pt idx="10384">
                  <c:v>331.32576440304399</c:v>
                </c:pt>
                <c:pt idx="10385">
                  <c:v>331.423964740695</c:v>
                </c:pt>
                <c:pt idx="10386">
                  <c:v>331.52216506119498</c:v>
                </c:pt>
                <c:pt idx="10387">
                  <c:v>331.62036536456299</c:v>
                </c:pt>
                <c:pt idx="10388">
                  <c:v>331.71856565081703</c:v>
                </c:pt>
                <c:pt idx="10389">
                  <c:v>331.81676591997802</c:v>
                </c:pt>
                <c:pt idx="10390">
                  <c:v>331.91496617206298</c:v>
                </c:pt>
                <c:pt idx="10391">
                  <c:v>332.01316640709098</c:v>
                </c:pt>
                <c:pt idx="10392">
                  <c:v>332.11136662508301</c:v>
                </c:pt>
                <c:pt idx="10393">
                  <c:v>332.209566826056</c:v>
                </c:pt>
                <c:pt idx="10394">
                  <c:v>332.307767010031</c:v>
                </c:pt>
                <c:pt idx="10395">
                  <c:v>332.40596717702499</c:v>
                </c:pt>
                <c:pt idx="10396">
                  <c:v>332.504167327061</c:v>
                </c:pt>
                <c:pt idx="10397">
                  <c:v>332.60236746015602</c:v>
                </c:pt>
                <c:pt idx="10398">
                  <c:v>332.70056757633103</c:v>
                </c:pt>
                <c:pt idx="10399">
                  <c:v>332.79876767560501</c:v>
                </c:pt>
                <c:pt idx="10400">
                  <c:v>332.89696775799803</c:v>
                </c:pt>
                <c:pt idx="10401">
                  <c:v>332.99516782352902</c:v>
                </c:pt>
                <c:pt idx="10402">
                  <c:v>333.09336787221702</c:v>
                </c:pt>
                <c:pt idx="10403">
                  <c:v>333.191567904083</c:v>
                </c:pt>
                <c:pt idx="10404">
                  <c:v>333.28976791914403</c:v>
                </c:pt>
                <c:pt idx="10405">
                  <c:v>333.38796791742101</c:v>
                </c:pt>
                <c:pt idx="10406">
                  <c:v>333.48616789893299</c:v>
                </c:pt>
                <c:pt idx="10407">
                  <c:v>333.58436786369799</c:v>
                </c:pt>
                <c:pt idx="10408">
                  <c:v>333.68256781173699</c:v>
                </c:pt>
                <c:pt idx="10409">
                  <c:v>333.780767743068</c:v>
                </c:pt>
                <c:pt idx="10410">
                  <c:v>333.87896765771001</c:v>
                </c:pt>
                <c:pt idx="10411">
                  <c:v>333.97716755568098</c:v>
                </c:pt>
                <c:pt idx="10412">
                  <c:v>334.075367437002</c:v>
                </c:pt>
                <c:pt idx="10413">
                  <c:v>334.17356730169098</c:v>
                </c:pt>
                <c:pt idx="10414">
                  <c:v>334.27176714976702</c:v>
                </c:pt>
                <c:pt idx="10415">
                  <c:v>334.36996698124801</c:v>
                </c:pt>
                <c:pt idx="10416">
                  <c:v>334.46816679615301</c:v>
                </c:pt>
                <c:pt idx="10417">
                  <c:v>334.56636659450203</c:v>
                </c:pt>
                <c:pt idx="10418">
                  <c:v>334.664566376312</c:v>
                </c:pt>
                <c:pt idx="10419">
                  <c:v>334.76276614160201</c:v>
                </c:pt>
                <c:pt idx="10420">
                  <c:v>334.86096589039101</c:v>
                </c:pt>
                <c:pt idx="10421">
                  <c:v>334.95916562269701</c:v>
                </c:pt>
                <c:pt idx="10422">
                  <c:v>335.057365338539</c:v>
                </c:pt>
                <c:pt idx="10423">
                  <c:v>335.15556503793601</c:v>
                </c:pt>
                <c:pt idx="10424">
                  <c:v>335.25376472090397</c:v>
                </c:pt>
                <c:pt idx="10425">
                  <c:v>335.351964387463</c:v>
                </c:pt>
                <c:pt idx="10426">
                  <c:v>335.45016403762997</c:v>
                </c:pt>
                <c:pt idx="10427">
                  <c:v>335.54836367142201</c:v>
                </c:pt>
                <c:pt idx="10428">
                  <c:v>335.64656328885502</c:v>
                </c:pt>
                <c:pt idx="10429">
                  <c:v>335.74476288994902</c:v>
                </c:pt>
                <c:pt idx="10430">
                  <c:v>335.842962474719</c:v>
                </c:pt>
                <c:pt idx="10431">
                  <c:v>335.941162043183</c:v>
                </c:pt>
                <c:pt idx="10432">
                  <c:v>336.03936159535698</c:v>
                </c:pt>
                <c:pt idx="10433">
                  <c:v>336.13756113125999</c:v>
                </c:pt>
                <c:pt idx="10434">
                  <c:v>336.23576065090799</c:v>
                </c:pt>
                <c:pt idx="10435">
                  <c:v>336.33396015431799</c:v>
                </c:pt>
                <c:pt idx="10436">
                  <c:v>336.43215964150698</c:v>
                </c:pt>
                <c:pt idx="10437">
                  <c:v>336.53035911249202</c:v>
                </c:pt>
                <c:pt idx="10438">
                  <c:v>336.62855856729101</c:v>
                </c:pt>
                <c:pt idx="10439">
                  <c:v>336.72675800591901</c:v>
                </c:pt>
                <c:pt idx="10440">
                  <c:v>336.82495742839399</c:v>
                </c:pt>
                <c:pt idx="10441">
                  <c:v>336.92315683473299</c:v>
                </c:pt>
                <c:pt idx="10442">
                  <c:v>337.021356224952</c:v>
                </c:pt>
                <c:pt idx="10443">
                  <c:v>337.11955559906801</c:v>
                </c:pt>
                <c:pt idx="10444">
                  <c:v>337.21775495709898</c:v>
                </c:pt>
                <c:pt idx="10445">
                  <c:v>337.31595429906099</c:v>
                </c:pt>
                <c:pt idx="10446">
                  <c:v>337.414153624969</c:v>
                </c:pt>
                <c:pt idx="10447">
                  <c:v>337.51235293484302</c:v>
                </c:pt>
                <c:pt idx="10448">
                  <c:v>337.61055222869697</c:v>
                </c:pt>
                <c:pt idx="10449">
                  <c:v>337.70875150654803</c:v>
                </c:pt>
                <c:pt idx="10450">
                  <c:v>337.80695076841403</c:v>
                </c:pt>
                <c:pt idx="10451">
                  <c:v>337.90515001430998</c:v>
                </c:pt>
                <c:pt idx="10452">
                  <c:v>338.003349244253</c:v>
                </c:pt>
                <c:pt idx="10453">
                  <c:v>338.10154845826003</c:v>
                </c:pt>
                <c:pt idx="10454">
                  <c:v>338.19974765634697</c:v>
                </c:pt>
                <c:pt idx="10455">
                  <c:v>338.29794683852998</c:v>
                </c:pt>
                <c:pt idx="10456">
                  <c:v>338.39614600482702</c:v>
                </c:pt>
                <c:pt idx="10457">
                  <c:v>338.49434515525297</c:v>
                </c:pt>
                <c:pt idx="10458">
                  <c:v>338.59254428982598</c:v>
                </c:pt>
                <c:pt idx="10459">
                  <c:v>338.690743408564</c:v>
                </c:pt>
                <c:pt idx="10460">
                  <c:v>338.78894251148199</c:v>
                </c:pt>
                <c:pt idx="10461">
                  <c:v>338.88714159859899</c:v>
                </c:pt>
                <c:pt idx="10462">
                  <c:v>338.98534066993102</c:v>
                </c:pt>
                <c:pt idx="10463">
                  <c:v>339.083539725496</c:v>
                </c:pt>
                <c:pt idx="10464">
                  <c:v>339.18173876531</c:v>
                </c:pt>
                <c:pt idx="10465">
                  <c:v>339.279937789391</c:v>
                </c:pt>
                <c:pt idx="10466">
                  <c:v>339.37813679775599</c:v>
                </c:pt>
                <c:pt idx="10467">
                  <c:v>339.47633579042201</c:v>
                </c:pt>
                <c:pt idx="10468">
                  <c:v>339.574534767405</c:v>
                </c:pt>
                <c:pt idx="10469">
                  <c:v>339.67273372872398</c:v>
                </c:pt>
                <c:pt idx="10470">
                  <c:v>339.770932674395</c:v>
                </c:pt>
                <c:pt idx="10471">
                  <c:v>339.86913160443498</c:v>
                </c:pt>
                <c:pt idx="10472">
                  <c:v>339.96733051886201</c:v>
                </c:pt>
                <c:pt idx="10473">
                  <c:v>340.06552941769303</c:v>
                </c:pt>
                <c:pt idx="10474">
                  <c:v>340.163728300944</c:v>
                </c:pt>
                <c:pt idx="10475">
                  <c:v>340.26192716863301</c:v>
                </c:pt>
                <c:pt idx="10476">
                  <c:v>340.36012602077699</c:v>
                </c:pt>
                <c:pt idx="10477">
                  <c:v>340.45832485739197</c:v>
                </c:pt>
                <c:pt idx="10478">
                  <c:v>340.55652367849598</c:v>
                </c:pt>
                <c:pt idx="10479">
                  <c:v>340.65472248410703</c:v>
                </c:pt>
                <c:pt idx="10480">
                  <c:v>340.75292127423899</c:v>
                </c:pt>
                <c:pt idx="10481">
                  <c:v>340.85112004891198</c:v>
                </c:pt>
                <c:pt idx="10482">
                  <c:v>340.94931880814102</c:v>
                </c:pt>
                <c:pt idx="10483">
                  <c:v>341.047517551944</c:v>
                </c:pt>
                <c:pt idx="10484">
                  <c:v>341.14571628033701</c:v>
                </c:pt>
                <c:pt idx="10485">
                  <c:v>341.24391499333598</c:v>
                </c:pt>
                <c:pt idx="10486">
                  <c:v>341.34211369095902</c:v>
                </c:pt>
                <c:pt idx="10487">
                  <c:v>341.440312373219</c:v>
                </c:pt>
                <c:pt idx="10488">
                  <c:v>341.53851104013302</c:v>
                </c:pt>
                <c:pt idx="10489">
                  <c:v>341.63670969171602</c:v>
                </c:pt>
                <c:pt idx="10490">
                  <c:v>341.73490832798501</c:v>
                </c:pt>
                <c:pt idx="10491">
                  <c:v>341.83310694895499</c:v>
                </c:pt>
                <c:pt idx="10492">
                  <c:v>341.93130555464398</c:v>
                </c:pt>
                <c:pt idx="10493">
                  <c:v>342.02950414506699</c:v>
                </c:pt>
                <c:pt idx="10494">
                  <c:v>342.12770272024102</c:v>
                </c:pt>
                <c:pt idx="10495">
                  <c:v>342.22590128018197</c:v>
                </c:pt>
                <c:pt idx="10496">
                  <c:v>342.324099824906</c:v>
                </c:pt>
                <c:pt idx="10497">
                  <c:v>342.42229835442998</c:v>
                </c:pt>
                <c:pt idx="10498">
                  <c:v>342.52049686877001</c:v>
                </c:pt>
                <c:pt idx="10499">
                  <c:v>342.618695367942</c:v>
                </c:pt>
                <c:pt idx="10500">
                  <c:v>342.71689385196203</c:v>
                </c:pt>
                <c:pt idx="10501">
                  <c:v>342.81509232084699</c:v>
                </c:pt>
                <c:pt idx="10502">
                  <c:v>342.91329077461199</c:v>
                </c:pt>
                <c:pt idx="10503">
                  <c:v>343.01148921327302</c:v>
                </c:pt>
                <c:pt idx="10504">
                  <c:v>343.10968763684701</c:v>
                </c:pt>
                <c:pt idx="10505">
                  <c:v>343.20788604534903</c:v>
                </c:pt>
                <c:pt idx="10506">
                  <c:v>343.30608443879697</c:v>
                </c:pt>
                <c:pt idx="10507">
                  <c:v>343.40428281720398</c:v>
                </c:pt>
                <c:pt idx="10508">
                  <c:v>343.50248118058897</c:v>
                </c:pt>
                <c:pt idx="10509">
                  <c:v>343.60067952896497</c:v>
                </c:pt>
                <c:pt idx="10510">
                  <c:v>343.69887786235</c:v>
                </c:pt>
                <c:pt idx="10511">
                  <c:v>343.79707618075997</c:v>
                </c:pt>
                <c:pt idx="10512">
                  <c:v>343.89527448420898</c:v>
                </c:pt>
                <c:pt idx="10513">
                  <c:v>343.99347277271698</c:v>
                </c:pt>
                <c:pt idx="10514">
                  <c:v>344.09167104629898</c:v>
                </c:pt>
                <c:pt idx="10515">
                  <c:v>344.189869304973</c:v>
                </c:pt>
                <c:pt idx="10516">
                  <c:v>344.28806754875598</c:v>
                </c:pt>
                <c:pt idx="10517">
                  <c:v>344.38626577766399</c:v>
                </c:pt>
                <c:pt idx="10518">
                  <c:v>344.48446399171502</c:v>
                </c:pt>
                <c:pt idx="10519">
                  <c:v>344.58266219092701</c:v>
                </c:pt>
                <c:pt idx="10520">
                  <c:v>344.68086037531401</c:v>
                </c:pt>
                <c:pt idx="10521">
                  <c:v>344.77905854489597</c:v>
                </c:pt>
                <c:pt idx="10522">
                  <c:v>344.87725669968802</c:v>
                </c:pt>
                <c:pt idx="10523">
                  <c:v>344.97545483970799</c:v>
                </c:pt>
                <c:pt idx="10524">
                  <c:v>345.07365296497198</c:v>
                </c:pt>
                <c:pt idx="10525">
                  <c:v>345.171851075495</c:v>
                </c:pt>
                <c:pt idx="10526">
                  <c:v>345.27004917129398</c:v>
                </c:pt>
                <c:pt idx="10527">
                  <c:v>345.36824725238603</c:v>
                </c:pt>
                <c:pt idx="10528">
                  <c:v>345.46644531878599</c:v>
                </c:pt>
                <c:pt idx="10529">
                  <c:v>345.56464337050897</c:v>
                </c:pt>
                <c:pt idx="10530">
                  <c:v>345.66284140757398</c:v>
                </c:pt>
                <c:pt idx="10531">
                  <c:v>345.76103942999498</c:v>
                </c:pt>
                <c:pt idx="10532">
                  <c:v>345.85923743778801</c:v>
                </c:pt>
                <c:pt idx="10533">
                  <c:v>345.95743543097097</c:v>
                </c:pt>
                <c:pt idx="10534">
                  <c:v>346.05563340955803</c:v>
                </c:pt>
                <c:pt idx="10535">
                  <c:v>346.15383137356599</c:v>
                </c:pt>
                <c:pt idx="10536">
                  <c:v>346.25202932301102</c:v>
                </c:pt>
                <c:pt idx="10537">
                  <c:v>346.35022725790901</c:v>
                </c:pt>
                <c:pt idx="10538">
                  <c:v>346.44842517827698</c:v>
                </c:pt>
                <c:pt idx="10539">
                  <c:v>346.54662308412998</c:v>
                </c:pt>
                <c:pt idx="10540">
                  <c:v>346.64482097548398</c:v>
                </c:pt>
                <c:pt idx="10541">
                  <c:v>346.74301885235502</c:v>
                </c:pt>
                <c:pt idx="10542">
                  <c:v>346.84121671475901</c:v>
                </c:pt>
                <c:pt idx="10543">
                  <c:v>346.93941456271102</c:v>
                </c:pt>
                <c:pt idx="10544">
                  <c:v>347.03761239622798</c:v>
                </c:pt>
                <c:pt idx="10545">
                  <c:v>347.13581021532502</c:v>
                </c:pt>
                <c:pt idx="10546">
                  <c:v>347.234008020018</c:v>
                </c:pt>
                <c:pt idx="10547">
                  <c:v>347.33220581032202</c:v>
                </c:pt>
                <c:pt idx="10548">
                  <c:v>347.43040358625302</c:v>
                </c:pt>
                <c:pt idx="10549">
                  <c:v>347.52860134782702</c:v>
                </c:pt>
                <c:pt idx="10550">
                  <c:v>347.626799095058</c:v>
                </c:pt>
                <c:pt idx="10551">
                  <c:v>347.72499682796399</c:v>
                </c:pt>
                <c:pt idx="10552">
                  <c:v>347.823194546558</c:v>
                </c:pt>
                <c:pt idx="10553">
                  <c:v>347.921392250856</c:v>
                </c:pt>
                <c:pt idx="10554">
                  <c:v>348.01958994087403</c:v>
                </c:pt>
                <c:pt idx="10555">
                  <c:v>348.11778761662703</c:v>
                </c:pt>
                <c:pt idx="10556">
                  <c:v>348.21598527813097</c:v>
                </c:pt>
                <c:pt idx="10557">
                  <c:v>348.31418292540002</c:v>
                </c:pt>
                <c:pt idx="10558">
                  <c:v>348.41238055845002</c:v>
                </c:pt>
                <c:pt idx="10559">
                  <c:v>348.51057817729702</c:v>
                </c:pt>
                <c:pt idx="10560">
                  <c:v>348.60877578195601</c:v>
                </c:pt>
                <c:pt idx="10561">
                  <c:v>348.70697337244201</c:v>
                </c:pt>
                <c:pt idx="10562">
                  <c:v>348.805170948772</c:v>
                </c:pt>
                <c:pt idx="10563">
                  <c:v>348.90336851095998</c:v>
                </c:pt>
                <c:pt idx="10564">
                  <c:v>349.00156605902203</c:v>
                </c:pt>
                <c:pt idx="10565">
                  <c:v>349.099763592974</c:v>
                </c:pt>
                <c:pt idx="10566">
                  <c:v>349.19796111283</c:v>
                </c:pt>
                <c:pt idx="10567">
                  <c:v>349.29615861860401</c:v>
                </c:pt>
                <c:pt idx="10568">
                  <c:v>349.394356110312</c:v>
                </c:pt>
                <c:pt idx="10569">
                  <c:v>349.492553587967</c:v>
                </c:pt>
                <c:pt idx="10570">
                  <c:v>349.59075105158303</c:v>
                </c:pt>
                <c:pt idx="10571">
                  <c:v>349.68894850117499</c:v>
                </c:pt>
                <c:pt idx="10572">
                  <c:v>349.78714593675699</c:v>
                </c:pt>
                <c:pt idx="10573">
                  <c:v>349.88534335834203</c:v>
                </c:pt>
                <c:pt idx="10574">
                  <c:v>349.98354076594501</c:v>
                </c:pt>
                <c:pt idx="10575">
                  <c:v>350.08173815958003</c:v>
                </c:pt>
                <c:pt idx="10576">
                  <c:v>350.17993553925999</c:v>
                </c:pt>
                <c:pt idx="10577">
                  <c:v>350.27813290500001</c:v>
                </c:pt>
                <c:pt idx="10578">
                  <c:v>350.37633025681299</c:v>
                </c:pt>
                <c:pt idx="10579">
                  <c:v>350.47452759471298</c:v>
                </c:pt>
                <c:pt idx="10580">
                  <c:v>350.57272491871498</c:v>
                </c:pt>
                <c:pt idx="10581">
                  <c:v>350.67092222883099</c:v>
                </c:pt>
                <c:pt idx="10582">
                  <c:v>350.76911952507601</c:v>
                </c:pt>
                <c:pt idx="10583">
                  <c:v>350.867316807463</c:v>
                </c:pt>
                <c:pt idx="10584">
                  <c:v>350.965514076006</c:v>
                </c:pt>
                <c:pt idx="10585">
                  <c:v>351.06371133071798</c:v>
                </c:pt>
                <c:pt idx="10586">
                  <c:v>351.16190857161303</c:v>
                </c:pt>
                <c:pt idx="10587">
                  <c:v>351.26010579870501</c:v>
                </c:pt>
                <c:pt idx="10588">
                  <c:v>351.35830301200701</c:v>
                </c:pt>
                <c:pt idx="10589">
                  <c:v>351.45650021153199</c:v>
                </c:pt>
                <c:pt idx="10590">
                  <c:v>351.55469739729398</c:v>
                </c:pt>
                <c:pt idx="10591">
                  <c:v>351.65289456930702</c:v>
                </c:pt>
                <c:pt idx="10592">
                  <c:v>351.751091727583</c:v>
                </c:pt>
                <c:pt idx="10593">
                  <c:v>351.84928887213601</c:v>
                </c:pt>
                <c:pt idx="10594">
                  <c:v>351.94748600298101</c:v>
                </c:pt>
                <c:pt idx="10595">
                  <c:v>352.04568312012998</c:v>
                </c:pt>
                <c:pt idx="10596">
                  <c:v>352.14388022359998</c:v>
                </c:pt>
                <c:pt idx="10597">
                  <c:v>352.24207731340402</c:v>
                </c:pt>
                <c:pt idx="10598">
                  <c:v>352.34027438955502</c:v>
                </c:pt>
                <c:pt idx="10599">
                  <c:v>352.438471452069</c:v>
                </c:pt>
                <c:pt idx="10600">
                  <c:v>352.53666850095902</c:v>
                </c:pt>
                <c:pt idx="10601">
                  <c:v>352.63486553623801</c:v>
                </c:pt>
                <c:pt idx="10602">
                  <c:v>352.73306255792198</c:v>
                </c:pt>
                <c:pt idx="10603">
                  <c:v>352.83125956602498</c:v>
                </c:pt>
                <c:pt idx="10604">
                  <c:v>352.929456560559</c:v>
                </c:pt>
                <c:pt idx="10605">
                  <c:v>353.02765354154002</c:v>
                </c:pt>
                <c:pt idx="10606">
                  <c:v>353.12585050898099</c:v>
                </c:pt>
                <c:pt idx="10607">
                  <c:v>353.22404746289601</c:v>
                </c:pt>
                <c:pt idx="10608">
                  <c:v>353.32224440329998</c:v>
                </c:pt>
                <c:pt idx="10609">
                  <c:v>353.42044133020602</c:v>
                </c:pt>
                <c:pt idx="10610">
                  <c:v>353.518638243628</c:v>
                </c:pt>
                <c:pt idx="10611">
                  <c:v>353.61683514357998</c:v>
                </c:pt>
                <c:pt idx="10612">
                  <c:v>353.715032030077</c:v>
                </c:pt>
                <c:pt idx="10613">
                  <c:v>353.81322890313101</c:v>
                </c:pt>
                <c:pt idx="10614">
                  <c:v>353.91142576275797</c:v>
                </c:pt>
                <c:pt idx="10615">
                  <c:v>354.00962260897097</c:v>
                </c:pt>
                <c:pt idx="10616">
                  <c:v>354.10781944178302</c:v>
                </c:pt>
                <c:pt idx="10617">
                  <c:v>354.20601626120998</c:v>
                </c:pt>
                <c:pt idx="10618">
                  <c:v>354.30421306726402</c:v>
                </c:pt>
                <c:pt idx="10619">
                  <c:v>354.40240985996002</c:v>
                </c:pt>
                <c:pt idx="10620">
                  <c:v>354.500606639311</c:v>
                </c:pt>
                <c:pt idx="10621">
                  <c:v>354.59880340533198</c:v>
                </c:pt>
                <c:pt idx="10622">
                  <c:v>354.69700015803602</c:v>
                </c:pt>
                <c:pt idx="10623">
                  <c:v>354.79519689743603</c:v>
                </c:pt>
                <c:pt idx="10624">
                  <c:v>354.89339362354599</c:v>
                </c:pt>
                <c:pt idx="10625">
                  <c:v>354.99159033638102</c:v>
                </c:pt>
                <c:pt idx="10626">
                  <c:v>355.08978703595301</c:v>
                </c:pt>
                <c:pt idx="10627">
                  <c:v>355.18798372227701</c:v>
                </c:pt>
                <c:pt idx="10628">
                  <c:v>355.28618039536502</c:v>
                </c:pt>
                <c:pt idx="10629">
                  <c:v>355.38437705523302</c:v>
                </c:pt>
                <c:pt idx="10630">
                  <c:v>355.48257370189299</c:v>
                </c:pt>
                <c:pt idx="10631">
                  <c:v>355.58077033536</c:v>
                </c:pt>
                <c:pt idx="10632">
                  <c:v>355.67896695564599</c:v>
                </c:pt>
                <c:pt idx="10633">
                  <c:v>355.77716356276699</c:v>
                </c:pt>
                <c:pt idx="10634">
                  <c:v>355.87536015673402</c:v>
                </c:pt>
                <c:pt idx="10635">
                  <c:v>355.973556737563</c:v>
                </c:pt>
                <c:pt idx="10636">
                  <c:v>356.07175330526701</c:v>
                </c:pt>
                <c:pt idx="10637">
                  <c:v>356.169949859859</c:v>
                </c:pt>
                <c:pt idx="10638">
                  <c:v>356.268146401352</c:v>
                </c:pt>
                <c:pt idx="10639">
                  <c:v>356.36634292976203</c:v>
                </c:pt>
                <c:pt idx="10640">
                  <c:v>356.4645394451</c:v>
                </c:pt>
                <c:pt idx="10641">
                  <c:v>356.56273594738201</c:v>
                </c:pt>
                <c:pt idx="10642">
                  <c:v>356.66093243661902</c:v>
                </c:pt>
                <c:pt idx="10643">
                  <c:v>356.75912891282701</c:v>
                </c:pt>
                <c:pt idx="10644">
                  <c:v>356.85732537601803</c:v>
                </c:pt>
                <c:pt idx="10645">
                  <c:v>356.95552182620497</c:v>
                </c:pt>
                <c:pt idx="10646">
                  <c:v>357.05371826340399</c:v>
                </c:pt>
                <c:pt idx="10647">
                  <c:v>357.151914687626</c:v>
                </c:pt>
                <c:pt idx="10648">
                  <c:v>357.25011109888499</c:v>
                </c:pt>
                <c:pt idx="10649">
                  <c:v>357.34830749719498</c:v>
                </c:pt>
                <c:pt idx="10650">
                  <c:v>357.44650388257003</c:v>
                </c:pt>
                <c:pt idx="10651">
                  <c:v>357.54470025502201</c:v>
                </c:pt>
                <c:pt idx="10652">
                  <c:v>357.64289661456598</c:v>
                </c:pt>
                <c:pt idx="10653">
                  <c:v>357.74109296121401</c:v>
                </c:pt>
                <c:pt idx="10654">
                  <c:v>357.839289294982</c:v>
                </c:pt>
                <c:pt idx="10655">
                  <c:v>357.93748561588302</c:v>
                </c:pt>
                <c:pt idx="10656">
                  <c:v>358.03568192392999</c:v>
                </c:pt>
                <c:pt idx="10657">
                  <c:v>358.13387821913898</c:v>
                </c:pt>
                <c:pt idx="10658">
                  <c:v>358.23207450152398</c:v>
                </c:pt>
                <c:pt idx="10659">
                  <c:v>358.33027077109699</c:v>
                </c:pt>
                <c:pt idx="10660">
                  <c:v>358.42846702787199</c:v>
                </c:pt>
                <c:pt idx="10661">
                  <c:v>358.526663271865</c:v>
                </c:pt>
                <c:pt idx="10662">
                  <c:v>358.62485950308798</c:v>
                </c:pt>
                <c:pt idx="10663">
                  <c:v>358.723055721555</c:v>
                </c:pt>
                <c:pt idx="10664">
                  <c:v>358.82125192728</c:v>
                </c:pt>
                <c:pt idx="10665">
                  <c:v>358.919448120276</c:v>
                </c:pt>
                <c:pt idx="10666">
                  <c:v>359.017644300558</c:v>
                </c:pt>
                <c:pt idx="10667">
                  <c:v>359.11584046813903</c:v>
                </c:pt>
                <c:pt idx="10668">
                  <c:v>359.21403662303197</c:v>
                </c:pt>
                <c:pt idx="10669">
                  <c:v>359.312232765251</c:v>
                </c:pt>
                <c:pt idx="10670">
                  <c:v>359.41042889481002</c:v>
                </c:pt>
                <c:pt idx="10671">
                  <c:v>359.50862501172099</c:v>
                </c:pt>
                <c:pt idx="10672">
                  <c:v>359.60682111599903</c:v>
                </c:pt>
                <c:pt idx="10673">
                  <c:v>359.705017207656</c:v>
                </c:pt>
                <c:pt idx="10674">
                  <c:v>359.80321328670402</c:v>
                </c:pt>
                <c:pt idx="10675">
                  <c:v>359.90140935315497</c:v>
                </c:pt>
                <c:pt idx="10676">
                  <c:v>359.99960540702102</c:v>
                </c:pt>
                <c:pt idx="10677">
                  <c:v>360.09780144831598</c:v>
                </c:pt>
                <c:pt idx="10678">
                  <c:v>360.19599747705098</c:v>
                </c:pt>
                <c:pt idx="10679">
                  <c:v>360.29419349323803</c:v>
                </c:pt>
                <c:pt idx="10680">
                  <c:v>360.392389496889</c:v>
                </c:pt>
                <c:pt idx="10681">
                  <c:v>360.49058548801702</c:v>
                </c:pt>
                <c:pt idx="10682">
                  <c:v>360.58878146663398</c:v>
                </c:pt>
                <c:pt idx="10683">
                  <c:v>360.68697743275101</c:v>
                </c:pt>
                <c:pt idx="10684">
                  <c:v>360.78517338638102</c:v>
                </c:pt>
                <c:pt idx="10685">
                  <c:v>360.883369327536</c:v>
                </c:pt>
                <c:pt idx="10686">
                  <c:v>360.98156525622801</c:v>
                </c:pt>
                <c:pt idx="10687">
                  <c:v>361.07976117246801</c:v>
                </c:pt>
                <c:pt idx="10688">
                  <c:v>361.17795707626902</c:v>
                </c:pt>
                <c:pt idx="10689">
                  <c:v>361.27615296764202</c:v>
                </c:pt>
                <c:pt idx="10690">
                  <c:v>361.37434884660001</c:v>
                </c:pt>
                <c:pt idx="10691">
                  <c:v>361.472544713155</c:v>
                </c:pt>
                <c:pt idx="10692">
                  <c:v>361.57074056731801</c:v>
                </c:pt>
                <c:pt idx="10693">
                  <c:v>361.66893640910303</c:v>
                </c:pt>
                <c:pt idx="10694">
                  <c:v>361.76713223851999</c:v>
                </c:pt>
                <c:pt idx="10695">
                  <c:v>361.86532805558301</c:v>
                </c:pt>
                <c:pt idx="10696">
                  <c:v>361.96352386030298</c:v>
                </c:pt>
                <c:pt idx="10697">
                  <c:v>362.061719652693</c:v>
                </c:pt>
                <c:pt idx="10698">
                  <c:v>362.15991543276402</c:v>
                </c:pt>
                <c:pt idx="10699">
                  <c:v>362.25811120052902</c:v>
                </c:pt>
                <c:pt idx="10700">
                  <c:v>362.35630695600099</c:v>
                </c:pt>
                <c:pt idx="10701">
                  <c:v>362.45450269919002</c:v>
                </c:pt>
                <c:pt idx="10702">
                  <c:v>362.55269843010899</c:v>
                </c:pt>
                <c:pt idx="10703">
                  <c:v>362.65089414877002</c:v>
                </c:pt>
                <c:pt idx="10704">
                  <c:v>362.74908985518601</c:v>
                </c:pt>
                <c:pt idx="10705">
                  <c:v>362.84728554936902</c:v>
                </c:pt>
                <c:pt idx="10706">
                  <c:v>362.94548123133001</c:v>
                </c:pt>
                <c:pt idx="10707">
                  <c:v>363.04367690108103</c:v>
                </c:pt>
                <c:pt idx="10708">
                  <c:v>363.14187255863601</c:v>
                </c:pt>
                <c:pt idx="10709">
                  <c:v>363.240068204007</c:v>
                </c:pt>
                <c:pt idx="10710">
                  <c:v>363.33826383720702</c:v>
                </c:pt>
                <c:pt idx="10711">
                  <c:v>363.43645945824898</c:v>
                </c:pt>
                <c:pt idx="10712">
                  <c:v>363.53465506714599</c:v>
                </c:pt>
                <c:pt idx="10713">
                  <c:v>363.63285066391097</c:v>
                </c:pt>
                <c:pt idx="10714">
                  <c:v>363.73104624855802</c:v>
                </c:pt>
                <c:pt idx="10715">
                  <c:v>363.829241821099</c:v>
                </c:pt>
                <c:pt idx="10716">
                  <c:v>363.92743738154701</c:v>
                </c:pt>
                <c:pt idx="10717">
                  <c:v>364.02563292991601</c:v>
                </c:pt>
                <c:pt idx="10718">
                  <c:v>364.12382846621801</c:v>
                </c:pt>
                <c:pt idx="10719">
                  <c:v>364.22202399046603</c:v>
                </c:pt>
                <c:pt idx="10720">
                  <c:v>364.32021950267398</c:v>
                </c:pt>
                <c:pt idx="10721">
                  <c:v>364.41841500285301</c:v>
                </c:pt>
                <c:pt idx="10722">
                  <c:v>364.51661049101801</c:v>
                </c:pt>
                <c:pt idx="10723">
                  <c:v>364.61480596718098</c:v>
                </c:pt>
                <c:pt idx="10724">
                  <c:v>364.71300143135397</c:v>
                </c:pt>
                <c:pt idx="10725">
                  <c:v>364.81119688355102</c:v>
                </c:pt>
                <c:pt idx="10726">
                  <c:v>364.90939232378503</c:v>
                </c:pt>
                <c:pt idx="10727">
                  <c:v>365.00758775206799</c:v>
                </c:pt>
                <c:pt idx="10728">
                  <c:v>365.10578316841298</c:v>
                </c:pt>
                <c:pt idx="10729">
                  <c:v>365.20397857283302</c:v>
                </c:pt>
                <c:pt idx="10730">
                  <c:v>365.30217396533999</c:v>
                </c:pt>
                <c:pt idx="10731">
                  <c:v>365.40036934594798</c:v>
                </c:pt>
                <c:pt idx="10732">
                  <c:v>365.49856471466802</c:v>
                </c:pt>
                <c:pt idx="10733">
                  <c:v>365.59676007151501</c:v>
                </c:pt>
                <c:pt idx="10734">
                  <c:v>365.694955416499</c:v>
                </c:pt>
                <c:pt idx="10735">
                  <c:v>365.793150749635</c:v>
                </c:pt>
                <c:pt idx="10736">
                  <c:v>365.89134607093399</c:v>
                </c:pt>
                <c:pt idx="10737">
                  <c:v>365.98954138040898</c:v>
                </c:pt>
                <c:pt idx="10738">
                  <c:v>366.087736678071</c:v>
                </c:pt>
                <c:pt idx="10739">
                  <c:v>366.18593196393402</c:v>
                </c:pt>
                <c:pt idx="10740">
                  <c:v>366.28412723800801</c:v>
                </c:pt>
                <c:pt idx="10741">
                  <c:v>366.38232250030802</c:v>
                </c:pt>
                <c:pt idx="10742">
                  <c:v>366.480517750844</c:v>
                </c:pt>
                <c:pt idx="10743">
                  <c:v>366.57871298962999</c:v>
                </c:pt>
                <c:pt idx="10744">
                  <c:v>366.676908216676</c:v>
                </c:pt>
                <c:pt idx="10745">
                  <c:v>366.77510343199299</c:v>
                </c:pt>
                <c:pt idx="10746">
                  <c:v>366.87329863559199</c:v>
                </c:pt>
                <c:pt idx="10747">
                  <c:v>366.97149382748302</c:v>
                </c:pt>
                <c:pt idx="10748">
                  <c:v>367.06968900767498</c:v>
                </c:pt>
                <c:pt idx="10749">
                  <c:v>367.16788417618</c:v>
                </c:pt>
                <c:pt idx="10750">
                  <c:v>367.26607933300699</c:v>
                </c:pt>
                <c:pt idx="10751">
                  <c:v>367.36427447816698</c:v>
                </c:pt>
                <c:pt idx="10752">
                  <c:v>367.46246961166997</c:v>
                </c:pt>
                <c:pt idx="10753">
                  <c:v>367.56066473352701</c:v>
                </c:pt>
                <c:pt idx="10754">
                  <c:v>367.65885984374802</c:v>
                </c:pt>
                <c:pt idx="10755">
                  <c:v>367.75705494234597</c:v>
                </c:pt>
                <c:pt idx="10756">
                  <c:v>367.855250029329</c:v>
                </c:pt>
                <c:pt idx="10757">
                  <c:v>367.95344510471</c:v>
                </c:pt>
                <c:pt idx="10758">
                  <c:v>368.05164016849801</c:v>
                </c:pt>
                <c:pt idx="10759">
                  <c:v>368.14983522070401</c:v>
                </c:pt>
                <c:pt idx="10760">
                  <c:v>368.24803026133901</c:v>
                </c:pt>
                <c:pt idx="10761">
                  <c:v>368.346225290414</c:v>
                </c:pt>
                <c:pt idx="10762">
                  <c:v>368.444420307938</c:v>
                </c:pt>
                <c:pt idx="10763">
                  <c:v>368.54261531392399</c:v>
                </c:pt>
                <c:pt idx="10764">
                  <c:v>368.64081030838003</c:v>
                </c:pt>
                <c:pt idx="10765">
                  <c:v>368.73900529131799</c:v>
                </c:pt>
                <c:pt idx="10766">
                  <c:v>368.83720026274898</c:v>
                </c:pt>
                <c:pt idx="10767">
                  <c:v>368.93539522268202</c:v>
                </c:pt>
                <c:pt idx="10768">
                  <c:v>369.03359017112899</c:v>
                </c:pt>
                <c:pt idx="10769">
                  <c:v>369.131785108099</c:v>
                </c:pt>
                <c:pt idx="10770">
                  <c:v>369.22998003360402</c:v>
                </c:pt>
                <c:pt idx="10771">
                  <c:v>369.328174947653</c:v>
                </c:pt>
                <c:pt idx="10772">
                  <c:v>369.426369850257</c:v>
                </c:pt>
                <c:pt idx="10773">
                  <c:v>369.52456474142701</c:v>
                </c:pt>
                <c:pt idx="10774">
                  <c:v>369.62275962117297</c:v>
                </c:pt>
                <c:pt idx="10775">
                  <c:v>369.720954489505</c:v>
                </c:pt>
                <c:pt idx="10776">
                  <c:v>369.81914934643299</c:v>
                </c:pt>
                <c:pt idx="10777">
                  <c:v>369.91734419196803</c:v>
                </c:pt>
                <c:pt idx="10778">
                  <c:v>370.01553902612102</c:v>
                </c:pt>
                <c:pt idx="10779">
                  <c:v>370.11373384890101</c:v>
                </c:pt>
                <c:pt idx="10780">
                  <c:v>370.21192866031902</c:v>
                </c:pt>
                <c:pt idx="10781">
                  <c:v>370.31012346038398</c:v>
                </c:pt>
                <c:pt idx="10782">
                  <c:v>370.40831824910902</c:v>
                </c:pt>
                <c:pt idx="10783">
                  <c:v>370.50651302650198</c:v>
                </c:pt>
                <c:pt idx="10784">
                  <c:v>370.60470779257702</c:v>
                </c:pt>
                <c:pt idx="10785">
                  <c:v>370.70290254734698</c:v>
                </c:pt>
                <c:pt idx="10786">
                  <c:v>370.80109729082699</c:v>
                </c:pt>
                <c:pt idx="10787">
                  <c:v>370.89929202303</c:v>
                </c:pt>
                <c:pt idx="10788">
                  <c:v>370.99748674397</c:v>
                </c:pt>
                <c:pt idx="10789">
                  <c:v>371.09568145365898</c:v>
                </c:pt>
                <c:pt idx="10790">
                  <c:v>371.19387615211298</c:v>
                </c:pt>
                <c:pt idx="10791">
                  <c:v>371.29207083934301</c:v>
                </c:pt>
                <c:pt idx="10792">
                  <c:v>371.39026551536</c:v>
                </c:pt>
                <c:pt idx="10793">
                  <c:v>371.48846018017599</c:v>
                </c:pt>
                <c:pt idx="10794">
                  <c:v>371.58665483380099</c:v>
                </c:pt>
                <c:pt idx="10795">
                  <c:v>371.68484947624501</c:v>
                </c:pt>
                <c:pt idx="10796">
                  <c:v>371.78304410752099</c:v>
                </c:pt>
                <c:pt idx="10797">
                  <c:v>371.88123872763799</c:v>
                </c:pt>
                <c:pt idx="10798">
                  <c:v>371.979433336608</c:v>
                </c:pt>
                <c:pt idx="10799">
                  <c:v>372.07762793443999</c:v>
                </c:pt>
                <c:pt idx="10800">
                  <c:v>372.17582252114698</c:v>
                </c:pt>
                <c:pt idx="10801">
                  <c:v>372.27401709673899</c:v>
                </c:pt>
                <c:pt idx="10802">
                  <c:v>372.372211661226</c:v>
                </c:pt>
                <c:pt idx="10803">
                  <c:v>372.47040621462003</c:v>
                </c:pt>
                <c:pt idx="10804">
                  <c:v>372.568600756931</c:v>
                </c:pt>
                <c:pt idx="10805">
                  <c:v>372.666795288169</c:v>
                </c:pt>
                <c:pt idx="10806">
                  <c:v>372.76498980834702</c:v>
                </c:pt>
                <c:pt idx="10807">
                  <c:v>372.86318431747299</c:v>
                </c:pt>
                <c:pt idx="10808">
                  <c:v>372.96137881556001</c:v>
                </c:pt>
                <c:pt idx="10809">
                  <c:v>373.05957330261703</c:v>
                </c:pt>
                <c:pt idx="10810">
                  <c:v>373.15776777865602</c:v>
                </c:pt>
                <c:pt idx="10811">
                  <c:v>373.25596224368701</c:v>
                </c:pt>
                <c:pt idx="10812">
                  <c:v>373.35415669772101</c:v>
                </c:pt>
                <c:pt idx="10813">
                  <c:v>373.45235114076797</c:v>
                </c:pt>
                <c:pt idx="10814">
                  <c:v>373.55054557283898</c:v>
                </c:pt>
                <c:pt idx="10815">
                  <c:v>373.64873999394598</c:v>
                </c:pt>
                <c:pt idx="10816">
                  <c:v>373.74693440409999</c:v>
                </c:pt>
                <c:pt idx="10817">
                  <c:v>373.84512880331101</c:v>
                </c:pt>
                <c:pt idx="10818">
                  <c:v>373.94332319159099</c:v>
                </c:pt>
                <c:pt idx="10819">
                  <c:v>374.04151756894998</c:v>
                </c:pt>
                <c:pt idx="10820">
                  <c:v>374.13971193540101</c:v>
                </c:pt>
                <c:pt idx="10821">
                  <c:v>374.23790629095299</c:v>
                </c:pt>
                <c:pt idx="10822">
                  <c:v>374.33610063561798</c:v>
                </c:pt>
                <c:pt idx="10823">
                  <c:v>374.43429496940797</c:v>
                </c:pt>
                <c:pt idx="10824">
                  <c:v>374.532489292332</c:v>
                </c:pt>
                <c:pt idx="10825">
                  <c:v>374.63068360440201</c:v>
                </c:pt>
                <c:pt idx="10826">
                  <c:v>374.72887790562902</c:v>
                </c:pt>
                <c:pt idx="10827">
                  <c:v>374.82707219602401</c:v>
                </c:pt>
                <c:pt idx="10828">
                  <c:v>374.92526647559902</c:v>
                </c:pt>
                <c:pt idx="10829">
                  <c:v>375.02346074436298</c:v>
                </c:pt>
                <c:pt idx="10830">
                  <c:v>375.121655002328</c:v>
                </c:pt>
                <c:pt idx="10831">
                  <c:v>375.21984924950601</c:v>
                </c:pt>
                <c:pt idx="10832">
                  <c:v>375.318043485906</c:v>
                </c:pt>
                <c:pt idx="10833">
                  <c:v>375.41623771154099</c:v>
                </c:pt>
                <c:pt idx="10834">
                  <c:v>375.51443192642103</c:v>
                </c:pt>
                <c:pt idx="10835">
                  <c:v>375.612626130558</c:v>
                </c:pt>
                <c:pt idx="10836">
                  <c:v>375.71082032396299</c:v>
                </c:pt>
                <c:pt idx="10837">
                  <c:v>375.809014506648</c:v>
                </c:pt>
                <c:pt idx="10838">
                  <c:v>375.90720867862399</c:v>
                </c:pt>
                <c:pt idx="10839">
                  <c:v>376.00540283990199</c:v>
                </c:pt>
                <c:pt idx="10840">
                  <c:v>376.103596990494</c:v>
                </c:pt>
                <c:pt idx="10841">
                  <c:v>376.20179113041098</c:v>
                </c:pt>
                <c:pt idx="10842">
                  <c:v>376.29998525966403</c:v>
                </c:pt>
                <c:pt idx="10843">
                  <c:v>376.39817937826399</c:v>
                </c:pt>
                <c:pt idx="10844">
                  <c:v>376.49637348622298</c:v>
                </c:pt>
                <c:pt idx="10845">
                  <c:v>376.59456758355202</c:v>
                </c:pt>
                <c:pt idx="10846">
                  <c:v>376.69276167026197</c:v>
                </c:pt>
                <c:pt idx="10847">
                  <c:v>376.79095574636398</c:v>
                </c:pt>
                <c:pt idx="10848">
                  <c:v>376.889149811869</c:v>
                </c:pt>
                <c:pt idx="10849">
                  <c:v>376.98734386678802</c:v>
                </c:pt>
                <c:pt idx="10850">
                  <c:v>377.08553791113201</c:v>
                </c:pt>
                <c:pt idx="10851">
                  <c:v>377.18373194491102</c:v>
                </c:pt>
                <c:pt idx="10852">
                  <c:v>377.281925968135</c:v>
                </c:pt>
                <c:pt idx="10853">
                  <c:v>377.380119980816</c:v>
                </c:pt>
                <c:pt idx="10854">
                  <c:v>377.47831398296302</c:v>
                </c:pt>
                <c:pt idx="10855">
                  <c:v>377.57650797458803</c:v>
                </c:pt>
                <c:pt idx="10856">
                  <c:v>377.67470195570098</c:v>
                </c:pt>
                <c:pt idx="10857">
                  <c:v>377.77289592631303</c:v>
                </c:pt>
                <c:pt idx="10858">
                  <c:v>377.87108988643399</c:v>
                </c:pt>
                <c:pt idx="10859">
                  <c:v>377.969283836074</c:v>
                </c:pt>
                <c:pt idx="10860">
                  <c:v>378.06747777524401</c:v>
                </c:pt>
                <c:pt idx="10861">
                  <c:v>378.16567170395501</c:v>
                </c:pt>
                <c:pt idx="10862">
                  <c:v>378.263865622217</c:v>
                </c:pt>
                <c:pt idx="10863">
                  <c:v>378.36205953004003</c:v>
                </c:pt>
                <c:pt idx="10864">
                  <c:v>378.46025342743502</c:v>
                </c:pt>
                <c:pt idx="10865">
                  <c:v>378.558447314413</c:v>
                </c:pt>
                <c:pt idx="10866">
                  <c:v>378.65664119098301</c:v>
                </c:pt>
                <c:pt idx="10867">
                  <c:v>378.75483505715698</c:v>
                </c:pt>
                <c:pt idx="10868">
                  <c:v>378.85302891294401</c:v>
                </c:pt>
                <c:pt idx="10869">
                  <c:v>378.95122275835502</c:v>
                </c:pt>
                <c:pt idx="10870">
                  <c:v>379.0494165934</c:v>
                </c:pt>
                <c:pt idx="10871">
                  <c:v>379.14761041808998</c:v>
                </c:pt>
                <c:pt idx="10872">
                  <c:v>379.24580423243498</c:v>
                </c:pt>
                <c:pt idx="10873">
                  <c:v>379.34399803644402</c:v>
                </c:pt>
                <c:pt idx="10874">
                  <c:v>379.44219183013001</c:v>
                </c:pt>
                <c:pt idx="10875">
                  <c:v>379.54038561350097</c:v>
                </c:pt>
                <c:pt idx="10876">
                  <c:v>379.63857938656901</c:v>
                </c:pt>
                <c:pt idx="10877">
                  <c:v>379.73677314934298</c:v>
                </c:pt>
                <c:pt idx="10878">
                  <c:v>379.83496690183301</c:v>
                </c:pt>
                <c:pt idx="10879">
                  <c:v>379.933160644049</c:v>
                </c:pt>
                <c:pt idx="10880">
                  <c:v>380.03135437600201</c:v>
                </c:pt>
                <c:pt idx="10881">
                  <c:v>380.12954809770002</c:v>
                </c:pt>
                <c:pt idx="10882">
                  <c:v>380.22774180915502</c:v>
                </c:pt>
                <c:pt idx="10883">
                  <c:v>380.32593551037598</c:v>
                </c:pt>
                <c:pt idx="10884">
                  <c:v>380.42412920137298</c:v>
                </c:pt>
                <c:pt idx="10885">
                  <c:v>380.522322882156</c:v>
                </c:pt>
                <c:pt idx="10886">
                  <c:v>380.62051655273501</c:v>
                </c:pt>
                <c:pt idx="10887">
                  <c:v>380.71871021312</c:v>
                </c:pt>
                <c:pt idx="10888">
                  <c:v>380.81690386332002</c:v>
                </c:pt>
                <c:pt idx="10889">
                  <c:v>380.915097503347</c:v>
                </c:pt>
                <c:pt idx="10890">
                  <c:v>381.01329113320998</c:v>
                </c:pt>
                <c:pt idx="10891">
                  <c:v>381.11148475291799</c:v>
                </c:pt>
                <c:pt idx="10892">
                  <c:v>381.20967836248201</c:v>
                </c:pt>
                <c:pt idx="10893">
                  <c:v>381.30787196191199</c:v>
                </c:pt>
                <c:pt idx="10894">
                  <c:v>381.40606555121798</c:v>
                </c:pt>
                <c:pt idx="10895">
                  <c:v>381.50425913040903</c:v>
                </c:pt>
                <c:pt idx="10896">
                  <c:v>381.60245269949598</c:v>
                </c:pt>
                <c:pt idx="10897">
                  <c:v>381.70064625848801</c:v>
                </c:pt>
                <c:pt idx="10898">
                  <c:v>381.79883980739601</c:v>
                </c:pt>
                <c:pt idx="10899">
                  <c:v>381.89703334622902</c:v>
                </c:pt>
                <c:pt idx="10900">
                  <c:v>381.99522687499802</c:v>
                </c:pt>
                <c:pt idx="10901">
                  <c:v>382.09342039371199</c:v>
                </c:pt>
                <c:pt idx="10902">
                  <c:v>382.19161390238099</c:v>
                </c:pt>
                <c:pt idx="10903">
                  <c:v>382.28980740101599</c:v>
                </c:pt>
                <c:pt idx="10904">
                  <c:v>382.38800088962603</c:v>
                </c:pt>
                <c:pt idx="10905">
                  <c:v>382.48619436822099</c:v>
                </c:pt>
                <c:pt idx="10906">
                  <c:v>382.584387836811</c:v>
                </c:pt>
                <c:pt idx="10907">
                  <c:v>382.68258129540601</c:v>
                </c:pt>
                <c:pt idx="10908">
                  <c:v>382.78077474401698</c:v>
                </c:pt>
                <c:pt idx="10909">
                  <c:v>382.87896818265199</c:v>
                </c:pt>
                <c:pt idx="10910">
                  <c:v>382.977161611322</c:v>
                </c:pt>
                <c:pt idx="10911">
                  <c:v>383.07535503003697</c:v>
                </c:pt>
                <c:pt idx="10912">
                  <c:v>383.17354843880702</c:v>
                </c:pt>
                <c:pt idx="10913">
                  <c:v>383.27174183764203</c:v>
                </c:pt>
                <c:pt idx="10914">
                  <c:v>383.36993522655098</c:v>
                </c:pt>
                <c:pt idx="10915">
                  <c:v>383.46812860554599</c:v>
                </c:pt>
                <c:pt idx="10916">
                  <c:v>383.56632197463398</c:v>
                </c:pt>
                <c:pt idx="10917">
                  <c:v>383.66451533382701</c:v>
                </c:pt>
                <c:pt idx="10918">
                  <c:v>383.76270868313497</c:v>
                </c:pt>
                <c:pt idx="10919">
                  <c:v>383.86090202256702</c:v>
                </c:pt>
                <c:pt idx="10920">
                  <c:v>383.959095352134</c:v>
                </c:pt>
                <c:pt idx="10921">
                  <c:v>384.05728867184399</c:v>
                </c:pt>
                <c:pt idx="10922">
                  <c:v>384.15548198170899</c:v>
                </c:pt>
                <c:pt idx="10923">
                  <c:v>384.25367528173899</c:v>
                </c:pt>
                <c:pt idx="10924">
                  <c:v>384.35186857194202</c:v>
                </c:pt>
                <c:pt idx="10925">
                  <c:v>384.450061852327</c:v>
                </c:pt>
                <c:pt idx="10926">
                  <c:v>384.54825512290302</c:v>
                </c:pt>
                <c:pt idx="10927">
                  <c:v>384.64644838368099</c:v>
                </c:pt>
                <c:pt idx="10928">
                  <c:v>384.744641634667</c:v>
                </c:pt>
                <c:pt idx="10929">
                  <c:v>384.842834875873</c:v>
                </c:pt>
                <c:pt idx="10930">
                  <c:v>384.94102810730698</c:v>
                </c:pt>
                <c:pt idx="10931">
                  <c:v>385.03922132897702</c:v>
                </c:pt>
                <c:pt idx="10932">
                  <c:v>385.13741454089399</c:v>
                </c:pt>
                <c:pt idx="10933">
                  <c:v>385.235607743066</c:v>
                </c:pt>
                <c:pt idx="10934">
                  <c:v>385.33380093550198</c:v>
                </c:pt>
                <c:pt idx="10935">
                  <c:v>385.43199411821098</c:v>
                </c:pt>
                <c:pt idx="10936">
                  <c:v>385.53018729120299</c:v>
                </c:pt>
                <c:pt idx="10937">
                  <c:v>385.62838045448598</c:v>
                </c:pt>
                <c:pt idx="10938">
                  <c:v>385.72657360807</c:v>
                </c:pt>
                <c:pt idx="10939">
                  <c:v>385.82476675196199</c:v>
                </c:pt>
                <c:pt idx="10940">
                  <c:v>385.92295988617298</c:v>
                </c:pt>
                <c:pt idx="10941">
                  <c:v>386.021153010712</c:v>
                </c:pt>
                <c:pt idx="10942">
                  <c:v>386.11934612558701</c:v>
                </c:pt>
                <c:pt idx="10943">
                  <c:v>386.21753923080701</c:v>
                </c:pt>
                <c:pt idx="10944">
                  <c:v>386.31573232638101</c:v>
                </c:pt>
                <c:pt idx="10945">
                  <c:v>386.41392541231897</c:v>
                </c:pt>
                <c:pt idx="10946">
                  <c:v>386.51211848862903</c:v>
                </c:pt>
                <c:pt idx="10947">
                  <c:v>386.61031155531998</c:v>
                </c:pt>
                <c:pt idx="10948">
                  <c:v>386.70850461240099</c:v>
                </c:pt>
                <c:pt idx="10949">
                  <c:v>386.80669765988199</c:v>
                </c:pt>
                <c:pt idx="10950">
                  <c:v>386.90489069776999</c:v>
                </c:pt>
                <c:pt idx="10951">
                  <c:v>387.00308372607401</c:v>
                </c:pt>
                <c:pt idx="10952">
                  <c:v>387.10127674480498</c:v>
                </c:pt>
                <c:pt idx="10953">
                  <c:v>387.19946975396999</c:v>
                </c:pt>
                <c:pt idx="10954">
                  <c:v>387.297662753579</c:v>
                </c:pt>
                <c:pt idx="10955">
                  <c:v>387.39585574364003</c:v>
                </c:pt>
                <c:pt idx="10956">
                  <c:v>387.49404872416198</c:v>
                </c:pt>
                <c:pt idx="10957">
                  <c:v>387.59224169515397</c:v>
                </c:pt>
                <c:pt idx="10958">
                  <c:v>387.690434656626</c:v>
                </c:pt>
                <c:pt idx="10959">
                  <c:v>387.78862760858402</c:v>
                </c:pt>
                <c:pt idx="10960">
                  <c:v>387.88682055103999</c:v>
                </c:pt>
                <c:pt idx="10961">
                  <c:v>387.985013484001</c:v>
                </c:pt>
                <c:pt idx="10962">
                  <c:v>388.08320640747598</c:v>
                </c:pt>
                <c:pt idx="10963">
                  <c:v>388.18139932147398</c:v>
                </c:pt>
                <c:pt idx="10964">
                  <c:v>388.27959222600299</c:v>
                </c:pt>
                <c:pt idx="10965">
                  <c:v>388.377785121074</c:v>
                </c:pt>
                <c:pt idx="10966">
                  <c:v>388.47597800669303</c:v>
                </c:pt>
                <c:pt idx="10967">
                  <c:v>388.57417088287099</c:v>
                </c:pt>
                <c:pt idx="10968">
                  <c:v>388.67236374961499</c:v>
                </c:pt>
                <c:pt idx="10969">
                  <c:v>388.77055660693497</c:v>
                </c:pt>
                <c:pt idx="10970">
                  <c:v>388.86874945483902</c:v>
                </c:pt>
                <c:pt idx="10971">
                  <c:v>388.96694229333599</c:v>
                </c:pt>
                <c:pt idx="10972">
                  <c:v>389.06513512243498</c:v>
                </c:pt>
                <c:pt idx="10973">
                  <c:v>389.16332794214497</c:v>
                </c:pt>
                <c:pt idx="10974">
                  <c:v>389.26152075247302</c:v>
                </c:pt>
                <c:pt idx="10975">
                  <c:v>389.35971355343003</c:v>
                </c:pt>
                <c:pt idx="10976">
                  <c:v>389.45790634502202</c:v>
                </c:pt>
                <c:pt idx="10977">
                  <c:v>389.55609912725998</c:v>
                </c:pt>
                <c:pt idx="10978">
                  <c:v>389.654291900153</c:v>
                </c:pt>
                <c:pt idx="10979">
                  <c:v>389.75248466370999</c:v>
                </c:pt>
                <c:pt idx="10980">
                  <c:v>389.85067741794001</c:v>
                </c:pt>
                <c:pt idx="10981">
                  <c:v>389.94887016285202</c:v>
                </c:pt>
                <c:pt idx="10982">
                  <c:v>390.04706289845501</c:v>
                </c:pt>
                <c:pt idx="10983">
                  <c:v>390.14525562475802</c:v>
                </c:pt>
                <c:pt idx="10984">
                  <c:v>390.243448341771</c:v>
                </c:pt>
                <c:pt idx="10985">
                  <c:v>390.34164104950298</c:v>
                </c:pt>
                <c:pt idx="10986">
                  <c:v>390.43983374796198</c:v>
                </c:pt>
                <c:pt idx="10987">
                  <c:v>390.53802643715801</c:v>
                </c:pt>
                <c:pt idx="10988">
                  <c:v>390.63621911709902</c:v>
                </c:pt>
                <c:pt idx="10989">
                  <c:v>390.73441178779399</c:v>
                </c:pt>
                <c:pt idx="10990">
                  <c:v>390.83260444925298</c:v>
                </c:pt>
                <c:pt idx="10991">
                  <c:v>390.93079710148402</c:v>
                </c:pt>
                <c:pt idx="10992">
                  <c:v>391.02898974449698</c:v>
                </c:pt>
                <c:pt idx="10993">
                  <c:v>391.12718237830001</c:v>
                </c:pt>
                <c:pt idx="10994">
                  <c:v>391.22537500290201</c:v>
                </c:pt>
                <c:pt idx="10995">
                  <c:v>391.32356761831102</c:v>
                </c:pt>
                <c:pt idx="10996">
                  <c:v>391.42176022453799</c:v>
                </c:pt>
                <c:pt idx="10997">
                  <c:v>391.51995282158998</c:v>
                </c:pt>
                <c:pt idx="10998">
                  <c:v>391.61814540947603</c:v>
                </c:pt>
                <c:pt idx="10999">
                  <c:v>391.716337988205</c:v>
                </c:pt>
                <c:pt idx="11000">
                  <c:v>391.81453055778599</c:v>
                </c:pt>
                <c:pt idx="11001">
                  <c:v>391.91272311822701</c:v>
                </c:pt>
                <c:pt idx="11002">
                  <c:v>392.01091566953801</c:v>
                </c:pt>
                <c:pt idx="11003">
                  <c:v>392.10910821172598</c:v>
                </c:pt>
                <c:pt idx="11004">
                  <c:v>392.20730074480099</c:v>
                </c:pt>
                <c:pt idx="11005">
                  <c:v>392.30549326877099</c:v>
                </c:pt>
                <c:pt idx="11006">
                  <c:v>392.40368578364502</c:v>
                </c:pt>
                <c:pt idx="11007">
                  <c:v>392.50187828943098</c:v>
                </c:pt>
                <c:pt idx="11008">
                  <c:v>392.600070786137</c:v>
                </c:pt>
                <c:pt idx="11009">
                  <c:v>392.69826327377302</c:v>
                </c:pt>
                <c:pt idx="11010">
                  <c:v>392.79645575234798</c:v>
                </c:pt>
                <c:pt idx="11011">
                  <c:v>392.89464822186801</c:v>
                </c:pt>
                <c:pt idx="11012">
                  <c:v>392.99284068234402</c:v>
                </c:pt>
                <c:pt idx="11013">
                  <c:v>393.09103313378301</c:v>
                </c:pt>
                <c:pt idx="11014">
                  <c:v>393.18922557619402</c:v>
                </c:pt>
                <c:pt idx="11015">
                  <c:v>393.287418009585</c:v>
                </c:pt>
                <c:pt idx="11016">
                  <c:v>393.38561043396498</c:v>
                </c:pt>
                <c:pt idx="11017">
                  <c:v>393.483802849342</c:v>
                </c:pt>
                <c:pt idx="11018">
                  <c:v>393.58199525572502</c:v>
                </c:pt>
                <c:pt idx="11019">
                  <c:v>393.68018765312098</c:v>
                </c:pt>
                <c:pt idx="11020">
                  <c:v>393.77838004154</c:v>
                </c:pt>
                <c:pt idx="11021">
                  <c:v>393.87657242098902</c:v>
                </c:pt>
                <c:pt idx="11022">
                  <c:v>393.97476479147701</c:v>
                </c:pt>
                <c:pt idx="11023">
                  <c:v>394.07295715301302</c:v>
                </c:pt>
                <c:pt idx="11024">
                  <c:v>394.17114950560301</c:v>
                </c:pt>
                <c:pt idx="11025">
                  <c:v>394.26934184925699</c:v>
                </c:pt>
                <c:pt idx="11026">
                  <c:v>394.36753418398303</c:v>
                </c:pt>
                <c:pt idx="11027">
                  <c:v>394.46572650978902</c:v>
                </c:pt>
                <c:pt idx="11028">
                  <c:v>394.56391882668299</c:v>
                </c:pt>
                <c:pt idx="11029">
                  <c:v>394.66211113467301</c:v>
                </c:pt>
                <c:pt idx="11030">
                  <c:v>394.76030343376698</c:v>
                </c:pt>
                <c:pt idx="11031">
                  <c:v>394.85849572397399</c:v>
                </c:pt>
                <c:pt idx="11032">
                  <c:v>394.95668800530098</c:v>
                </c:pt>
                <c:pt idx="11033">
                  <c:v>395.05488027775698</c:v>
                </c:pt>
                <c:pt idx="11034">
                  <c:v>395.15307254134802</c:v>
                </c:pt>
                <c:pt idx="11035">
                  <c:v>395.25126479608298</c:v>
                </c:pt>
                <c:pt idx="11036">
                  <c:v>395.34945704197099</c:v>
                </c:pt>
                <c:pt idx="11037">
                  <c:v>395.44764927902099</c:v>
                </c:pt>
                <c:pt idx="11038">
                  <c:v>395.54584150724099</c:v>
                </c:pt>
                <c:pt idx="11039">
                  <c:v>395.64403372663998</c:v>
                </c:pt>
                <c:pt idx="11040">
                  <c:v>395.74222593722402</c:v>
                </c:pt>
                <c:pt idx="11041">
                  <c:v>395.84041813900097</c:v>
                </c:pt>
                <c:pt idx="11042">
                  <c:v>395.93861033197902</c:v>
                </c:pt>
                <c:pt idx="11043">
                  <c:v>396.03680251616601</c:v>
                </c:pt>
                <c:pt idx="11044">
                  <c:v>396.13499469156801</c:v>
                </c:pt>
                <c:pt idx="11045">
                  <c:v>396.23318685819498</c:v>
                </c:pt>
                <c:pt idx="11046">
                  <c:v>396.33137901605198</c:v>
                </c:pt>
                <c:pt idx="11047">
                  <c:v>396.42957116514901</c:v>
                </c:pt>
                <c:pt idx="11048">
                  <c:v>396.52776330549199</c:v>
                </c:pt>
                <c:pt idx="11049">
                  <c:v>396.62595543708898</c:v>
                </c:pt>
                <c:pt idx="11050">
                  <c:v>396.72414755994799</c:v>
                </c:pt>
                <c:pt idx="11051">
                  <c:v>396.82233967407598</c:v>
                </c:pt>
                <c:pt idx="11052">
                  <c:v>396.92053177947997</c:v>
                </c:pt>
                <c:pt idx="11053">
                  <c:v>397.01872387616902</c:v>
                </c:pt>
                <c:pt idx="11054">
                  <c:v>397.11691596415</c:v>
                </c:pt>
                <c:pt idx="11055">
                  <c:v>397.21510804343001</c:v>
                </c:pt>
                <c:pt idx="11056">
                  <c:v>397.31330011401701</c:v>
                </c:pt>
                <c:pt idx="11057">
                  <c:v>397.411492175918</c:v>
                </c:pt>
                <c:pt idx="11058">
                  <c:v>397.50968422914099</c:v>
                </c:pt>
                <c:pt idx="11059">
                  <c:v>397.60787627369302</c:v>
                </c:pt>
                <c:pt idx="11060">
                  <c:v>397.70606830958297</c:v>
                </c:pt>
                <c:pt idx="11061">
                  <c:v>397.80426033681601</c:v>
                </c:pt>
                <c:pt idx="11062">
                  <c:v>397.90245235540198</c:v>
                </c:pt>
                <c:pt idx="11063">
                  <c:v>398.000644365347</c:v>
                </c:pt>
                <c:pt idx="11064">
                  <c:v>398.09883636665802</c:v>
                </c:pt>
                <c:pt idx="11065">
                  <c:v>398.19702835934402</c:v>
                </c:pt>
                <c:pt idx="11066">
                  <c:v>398.29522034341102</c:v>
                </c:pt>
                <c:pt idx="11067">
                  <c:v>398.393412318868</c:v>
                </c:pt>
                <c:pt idx="11068">
                  <c:v>398.49160428571997</c:v>
                </c:pt>
                <c:pt idx="11069">
                  <c:v>398.58979624397699</c:v>
                </c:pt>
                <c:pt idx="11070">
                  <c:v>398.68798819364599</c:v>
                </c:pt>
                <c:pt idx="11071">
                  <c:v>398.78618013473198</c:v>
                </c:pt>
                <c:pt idx="11072">
                  <c:v>398.88437206724501</c:v>
                </c:pt>
                <c:pt idx="11073">
                  <c:v>398.98256399119202</c:v>
                </c:pt>
                <c:pt idx="11074">
                  <c:v>399.08075590657899</c:v>
                </c:pt>
                <c:pt idx="11075">
                  <c:v>399.17894781341499</c:v>
                </c:pt>
                <c:pt idx="11076">
                  <c:v>399.27713971170601</c:v>
                </c:pt>
                <c:pt idx="11077">
                  <c:v>399.37533160146103</c:v>
                </c:pt>
                <c:pt idx="11078">
                  <c:v>399.47352348268498</c:v>
                </c:pt>
                <c:pt idx="11079">
                  <c:v>399.57171535538799</c:v>
                </c:pt>
                <c:pt idx="11080">
                  <c:v>399.66990721957501</c:v>
                </c:pt>
                <c:pt idx="11081">
                  <c:v>399.76809907525501</c:v>
                </c:pt>
                <c:pt idx="11082">
                  <c:v>399.86629092243402</c:v>
                </c:pt>
                <c:pt idx="11083">
                  <c:v>399.96448276112102</c:v>
                </c:pt>
                <c:pt idx="11084">
                  <c:v>400.06267459132101</c:v>
                </c:pt>
                <c:pt idx="11085">
                  <c:v>400.16086641304298</c:v>
                </c:pt>
                <c:pt idx="11086">
                  <c:v>400.25905822629397</c:v>
                </c:pt>
                <c:pt idx="11087">
                  <c:v>400.357250031082</c:v>
                </c:pt>
                <c:pt idx="11088">
                  <c:v>400.45544182741202</c:v>
                </c:pt>
                <c:pt idx="11089">
                  <c:v>400.55363361529402</c:v>
                </c:pt>
                <c:pt idx="11090">
                  <c:v>400.65182539473301</c:v>
                </c:pt>
                <c:pt idx="11091">
                  <c:v>400.75001716573701</c:v>
                </c:pt>
                <c:pt idx="11092">
                  <c:v>400.84820892831402</c:v>
                </c:pt>
                <c:pt idx="11093">
                  <c:v>400.94640068247003</c:v>
                </c:pt>
                <c:pt idx="11094">
                  <c:v>401.044592428214</c:v>
                </c:pt>
                <c:pt idx="11095">
                  <c:v>401.14278416555101</c:v>
                </c:pt>
                <c:pt idx="11096">
                  <c:v>401.24097589449002</c:v>
                </c:pt>
                <c:pt idx="11097">
                  <c:v>401.33916761503701</c:v>
                </c:pt>
                <c:pt idx="11098">
                  <c:v>401.4373593272</c:v>
                </c:pt>
                <c:pt idx="11099">
                  <c:v>401.53555103098603</c:v>
                </c:pt>
                <c:pt idx="11100">
                  <c:v>401.63374272640198</c:v>
                </c:pt>
                <c:pt idx="11101">
                  <c:v>401.73193441345501</c:v>
                </c:pt>
                <c:pt idx="11102">
                  <c:v>401.83012609215302</c:v>
                </c:pt>
                <c:pt idx="11103">
                  <c:v>401.92831776250301</c:v>
                </c:pt>
                <c:pt idx="11104">
                  <c:v>402.02650942451402</c:v>
                </c:pt>
                <c:pt idx="11105">
                  <c:v>402.12470107819399</c:v>
                </c:pt>
                <c:pt idx="11106">
                  <c:v>402.22289272355101</c:v>
                </c:pt>
                <c:pt idx="11107">
                  <c:v>402.32108436059599</c:v>
                </c:pt>
                <c:pt idx="11108">
                  <c:v>402.41927598933501</c:v>
                </c:pt>
                <c:pt idx="11109">
                  <c:v>402.51746760977699</c:v>
                </c:pt>
                <c:pt idx="11110">
                  <c:v>402.61565922193</c:v>
                </c:pt>
                <c:pt idx="11111">
                  <c:v>402.71385082580201</c:v>
                </c:pt>
                <c:pt idx="11112">
                  <c:v>402.81204242140001</c:v>
                </c:pt>
                <c:pt idx="11113">
                  <c:v>402.910234008732</c:v>
                </c:pt>
                <c:pt idx="11114">
                  <c:v>403.00842558780602</c:v>
                </c:pt>
                <c:pt idx="11115">
                  <c:v>403.10661715862898</c:v>
                </c:pt>
                <c:pt idx="11116">
                  <c:v>403.20480872120999</c:v>
                </c:pt>
                <c:pt idx="11117">
                  <c:v>403.30300027555501</c:v>
                </c:pt>
                <c:pt idx="11118">
                  <c:v>403.40119182167302</c:v>
                </c:pt>
                <c:pt idx="11119">
                  <c:v>403.49938335957199</c:v>
                </c:pt>
                <c:pt idx="11120">
                  <c:v>403.597574889258</c:v>
                </c:pt>
                <c:pt idx="11121">
                  <c:v>403.69576641074099</c:v>
                </c:pt>
                <c:pt idx="11122">
                  <c:v>403.79395792402602</c:v>
                </c:pt>
                <c:pt idx="11123">
                  <c:v>403.892149429124</c:v>
                </c:pt>
                <c:pt idx="11124">
                  <c:v>403.99034092604001</c:v>
                </c:pt>
                <c:pt idx="11125">
                  <c:v>404.08853241478198</c:v>
                </c:pt>
                <c:pt idx="11126">
                  <c:v>404.18672389535999</c:v>
                </c:pt>
                <c:pt idx="11127">
                  <c:v>404.28491536777898</c:v>
                </c:pt>
                <c:pt idx="11128">
                  <c:v>404.38310683204799</c:v>
                </c:pt>
                <c:pt idx="11129">
                  <c:v>404.48129828817503</c:v>
                </c:pt>
                <c:pt idx="11130">
                  <c:v>404.57948973616698</c:v>
                </c:pt>
                <c:pt idx="11131">
                  <c:v>404.67768117603299</c:v>
                </c:pt>
                <c:pt idx="11132">
                  <c:v>404.77587260778103</c:v>
                </c:pt>
                <c:pt idx="11133">
                  <c:v>404.87406403142</c:v>
                </c:pt>
                <c:pt idx="11134">
                  <c:v>404.972255446958</c:v>
                </c:pt>
                <c:pt idx="11135">
                  <c:v>405.070446854404</c:v>
                </c:pt>
                <c:pt idx="11136">
                  <c:v>405.16863825376601</c:v>
                </c:pt>
                <c:pt idx="11137">
                  <c:v>405.26682964505301</c:v>
                </c:pt>
                <c:pt idx="11138">
                  <c:v>405.36502102827302</c:v>
                </c:pt>
                <c:pt idx="11139">
                  <c:v>405.46321240343599</c:v>
                </c:pt>
                <c:pt idx="11140">
                  <c:v>405.561403770548</c:v>
                </c:pt>
                <c:pt idx="11141">
                  <c:v>405.65959512962002</c:v>
                </c:pt>
                <c:pt idx="11142">
                  <c:v>405.75778648065898</c:v>
                </c:pt>
                <c:pt idx="11143">
                  <c:v>405.85597782367398</c:v>
                </c:pt>
                <c:pt idx="11144">
                  <c:v>405.95416915867298</c:v>
                </c:pt>
                <c:pt idx="11145">
                  <c:v>406.05236048566599</c:v>
                </c:pt>
                <c:pt idx="11146">
                  <c:v>406.15055180465998</c:v>
                </c:pt>
                <c:pt idx="11147">
                  <c:v>406.24874311566401</c:v>
                </c:pt>
                <c:pt idx="11148">
                  <c:v>406.34693441868802</c:v>
                </c:pt>
                <c:pt idx="11149">
                  <c:v>406.44512571373798</c:v>
                </c:pt>
                <c:pt idx="11150">
                  <c:v>406.543317000824</c:v>
                </c:pt>
                <c:pt idx="11151">
                  <c:v>406.641508279954</c:v>
                </c:pt>
                <c:pt idx="11152">
                  <c:v>406.73969955113802</c:v>
                </c:pt>
                <c:pt idx="11153">
                  <c:v>406.837890814383</c:v>
                </c:pt>
                <c:pt idx="11154">
                  <c:v>406.93608206969702</c:v>
                </c:pt>
                <c:pt idx="11155">
                  <c:v>407.03427331709099</c:v>
                </c:pt>
                <c:pt idx="11156">
                  <c:v>407.13246455657202</c:v>
                </c:pt>
                <c:pt idx="11157">
                  <c:v>407.230655788148</c:v>
                </c:pt>
                <c:pt idx="11158">
                  <c:v>407.328847011829</c:v>
                </c:pt>
                <c:pt idx="11159">
                  <c:v>407.42703822762297</c:v>
                </c:pt>
                <c:pt idx="11160">
                  <c:v>407.52522943553799</c:v>
                </c:pt>
                <c:pt idx="11161">
                  <c:v>407.62342063558401</c:v>
                </c:pt>
                <c:pt idx="11162">
                  <c:v>407.72161182776802</c:v>
                </c:pt>
                <c:pt idx="11163">
                  <c:v>407.81980301209899</c:v>
                </c:pt>
                <c:pt idx="11164">
                  <c:v>407.91799418858699</c:v>
                </c:pt>
                <c:pt idx="11165">
                  <c:v>408.01618535723799</c:v>
                </c:pt>
                <c:pt idx="11166">
                  <c:v>408.11437651806301</c:v>
                </c:pt>
                <c:pt idx="11167">
                  <c:v>408.21256767107002</c:v>
                </c:pt>
                <c:pt idx="11168">
                  <c:v>408.31075881626703</c:v>
                </c:pt>
                <c:pt idx="11169">
                  <c:v>408.40894995366199</c:v>
                </c:pt>
                <c:pt idx="11170">
                  <c:v>408.50714108326599</c:v>
                </c:pt>
                <c:pt idx="11171">
                  <c:v>408.60533220508501</c:v>
                </c:pt>
                <c:pt idx="11172">
                  <c:v>408.70352331912898</c:v>
                </c:pt>
                <c:pt idx="11173">
                  <c:v>408.801714425407</c:v>
                </c:pt>
                <c:pt idx="11174">
                  <c:v>408.89990552392601</c:v>
                </c:pt>
                <c:pt idx="11175">
                  <c:v>408.99809661469601</c:v>
                </c:pt>
                <c:pt idx="11176">
                  <c:v>409.09628769772502</c:v>
                </c:pt>
                <c:pt idx="11177">
                  <c:v>409.194478773019</c:v>
                </c:pt>
                <c:pt idx="11178">
                  <c:v>409.292669840587</c:v>
                </c:pt>
                <c:pt idx="11179">
                  <c:v>409.390860900436</c:v>
                </c:pt>
                <c:pt idx="11180">
                  <c:v>409.48905195257299</c:v>
                </c:pt>
                <c:pt idx="11181">
                  <c:v>409.58724299700498</c:v>
                </c:pt>
                <c:pt idx="11182">
                  <c:v>409.68543403374201</c:v>
                </c:pt>
                <c:pt idx="11183">
                  <c:v>409.78362506278802</c:v>
                </c:pt>
                <c:pt idx="11184">
                  <c:v>409.88181608415402</c:v>
                </c:pt>
                <c:pt idx="11185">
                  <c:v>409.98000709784498</c:v>
                </c:pt>
                <c:pt idx="11186">
                  <c:v>410.078198103869</c:v>
                </c:pt>
                <c:pt idx="11187">
                  <c:v>410.176389102234</c:v>
                </c:pt>
                <c:pt idx="11188">
                  <c:v>410.27458009294702</c:v>
                </c:pt>
                <c:pt idx="11189">
                  <c:v>410.37277107601699</c:v>
                </c:pt>
                <c:pt idx="11190">
                  <c:v>410.47096205144999</c:v>
                </c:pt>
                <c:pt idx="11191">
                  <c:v>410.56915301925397</c:v>
                </c:pt>
                <c:pt idx="11192">
                  <c:v>410.66734397943702</c:v>
                </c:pt>
                <c:pt idx="11193">
                  <c:v>410.76553493200601</c:v>
                </c:pt>
                <c:pt idx="11194">
                  <c:v>410.863725876969</c:v>
                </c:pt>
                <c:pt idx="11195">
                  <c:v>410.96191681433299</c:v>
                </c:pt>
                <c:pt idx="11196">
                  <c:v>411.06010774410697</c:v>
                </c:pt>
                <c:pt idx="11197">
                  <c:v>411.15829866629599</c:v>
                </c:pt>
                <c:pt idx="11198">
                  <c:v>411.25648958090801</c:v>
                </c:pt>
                <c:pt idx="11199">
                  <c:v>411.354680487949</c:v>
                </c:pt>
                <c:pt idx="11200">
                  <c:v>411.452871387426</c:v>
                </c:pt>
                <c:pt idx="11201">
                  <c:v>411.55106227934601</c:v>
                </c:pt>
                <c:pt idx="11202">
                  <c:v>411.64925316371603</c:v>
                </c:pt>
                <c:pt idx="11203">
                  <c:v>411.74744404054201</c:v>
                </c:pt>
                <c:pt idx="11204">
                  <c:v>411.84563490983197</c:v>
                </c:pt>
                <c:pt idx="11205">
                  <c:v>411.943825771592</c:v>
                </c:pt>
                <c:pt idx="11206">
                  <c:v>412.04201662582898</c:v>
                </c:pt>
                <c:pt idx="11207">
                  <c:v>412.14020747254898</c:v>
                </c:pt>
                <c:pt idx="11208">
                  <c:v>412.238398311759</c:v>
                </c:pt>
                <c:pt idx="11209">
                  <c:v>412.33658914346699</c:v>
                </c:pt>
                <c:pt idx="11210">
                  <c:v>412.43477996767899</c:v>
                </c:pt>
                <c:pt idx="11211">
                  <c:v>412.53297078440102</c:v>
                </c:pt>
                <c:pt idx="11212">
                  <c:v>412.63116159364102</c:v>
                </c:pt>
                <c:pt idx="11213">
                  <c:v>412.72935239540601</c:v>
                </c:pt>
                <c:pt idx="11214">
                  <c:v>412.82754318970098</c:v>
                </c:pt>
                <c:pt idx="11215">
                  <c:v>412.92573397653399</c:v>
                </c:pt>
                <c:pt idx="11216">
                  <c:v>413.02392475591199</c:v>
                </c:pt>
                <c:pt idx="11217">
                  <c:v>413.12211552784203</c:v>
                </c:pt>
                <c:pt idx="11218">
                  <c:v>413.22030629232898</c:v>
                </c:pt>
                <c:pt idx="11219">
                  <c:v>413.31849704938202</c:v>
                </c:pt>
                <c:pt idx="11220">
                  <c:v>413.41668779900601</c:v>
                </c:pt>
                <c:pt idx="11221">
                  <c:v>413.51487854120899</c:v>
                </c:pt>
                <c:pt idx="11222">
                  <c:v>413.61306927599702</c:v>
                </c:pt>
                <c:pt idx="11223">
                  <c:v>413.71126000337802</c:v>
                </c:pt>
                <c:pt idx="11224">
                  <c:v>413.80945072335697</c:v>
                </c:pt>
                <c:pt idx="11225">
                  <c:v>413.90764143594203</c:v>
                </c:pt>
                <c:pt idx="11226">
                  <c:v>414.00583214113902</c:v>
                </c:pt>
                <c:pt idx="11227">
                  <c:v>414.10402283895598</c:v>
                </c:pt>
                <c:pt idx="11228">
                  <c:v>414.20221352939899</c:v>
                </c:pt>
                <c:pt idx="11229">
                  <c:v>414.30040421247497</c:v>
                </c:pt>
                <c:pt idx="11230">
                  <c:v>414.39859488819002</c:v>
                </c:pt>
                <c:pt idx="11231">
                  <c:v>414.49678555655203</c:v>
                </c:pt>
                <c:pt idx="11232">
                  <c:v>414.59497621756702</c:v>
                </c:pt>
                <c:pt idx="11233">
                  <c:v>414.69316687124098</c:v>
                </c:pt>
                <c:pt idx="11234">
                  <c:v>414.79135751758298</c:v>
                </c:pt>
                <c:pt idx="11235">
                  <c:v>414.88954815659798</c:v>
                </c:pt>
                <c:pt idx="11236">
                  <c:v>414.987738788294</c:v>
                </c:pt>
                <c:pt idx="11237">
                  <c:v>415.08592941267699</c:v>
                </c:pt>
                <c:pt idx="11238">
                  <c:v>415.18412002975299</c:v>
                </c:pt>
                <c:pt idx="11239">
                  <c:v>415.28231063953098</c:v>
                </c:pt>
                <c:pt idx="11240">
                  <c:v>415.38050124201499</c:v>
                </c:pt>
                <c:pt idx="11241">
                  <c:v>415.47869183721502</c:v>
                </c:pt>
                <c:pt idx="11242">
                  <c:v>415.57688242513501</c:v>
                </c:pt>
                <c:pt idx="11243">
                  <c:v>415.67507300578302</c:v>
                </c:pt>
                <c:pt idx="11244">
                  <c:v>415.77326357916502</c:v>
                </c:pt>
                <c:pt idx="11245">
                  <c:v>415.87145414528999</c:v>
                </c:pt>
                <c:pt idx="11246">
                  <c:v>415.96964470416202</c:v>
                </c:pt>
                <c:pt idx="11247">
                  <c:v>416.06783525578902</c:v>
                </c:pt>
                <c:pt idx="11248">
                  <c:v>416.166025800179</c:v>
                </c:pt>
                <c:pt idx="11249">
                  <c:v>416.26421633733702</c:v>
                </c:pt>
                <c:pt idx="11250">
                  <c:v>416.362406867272</c:v>
                </c:pt>
                <c:pt idx="11251">
                  <c:v>416.46059738999099</c:v>
                </c:pt>
                <c:pt idx="11252">
                  <c:v>416.55878790550003</c:v>
                </c:pt>
                <c:pt idx="11253">
                  <c:v>416.656978413807</c:v>
                </c:pt>
                <c:pt idx="11254">
                  <c:v>416.75516891491901</c:v>
                </c:pt>
                <c:pt idx="11255">
                  <c:v>416.85335940884403</c:v>
                </c:pt>
                <c:pt idx="11256">
                  <c:v>416.95154989558802</c:v>
                </c:pt>
                <c:pt idx="11257">
                  <c:v>417.04974037515802</c:v>
                </c:pt>
                <c:pt idx="11258">
                  <c:v>417.14793084756099</c:v>
                </c:pt>
                <c:pt idx="11259">
                  <c:v>417.24612131280497</c:v>
                </c:pt>
                <c:pt idx="11260">
                  <c:v>417.34431177089601</c:v>
                </c:pt>
                <c:pt idx="11261">
                  <c:v>417.44250222184201</c:v>
                </c:pt>
                <c:pt idx="11262">
                  <c:v>417.54069266565</c:v>
                </c:pt>
                <c:pt idx="11263">
                  <c:v>417.63888310232602</c:v>
                </c:pt>
                <c:pt idx="11264">
                  <c:v>417.73707353187802</c:v>
                </c:pt>
                <c:pt idx="11265">
                  <c:v>417.83526395431301</c:v>
                </c:pt>
                <c:pt idx="11266">
                  <c:v>417.93345436963699</c:v>
                </c:pt>
                <c:pt idx="11267">
                  <c:v>418.03164477785799</c:v>
                </c:pt>
                <c:pt idx="11268">
                  <c:v>418.12983517898198</c:v>
                </c:pt>
                <c:pt idx="11269">
                  <c:v>418.22802557301702</c:v>
                </c:pt>
                <c:pt idx="11270">
                  <c:v>418.32621595996898</c:v>
                </c:pt>
                <c:pt idx="11271">
                  <c:v>418.42440633984501</c:v>
                </c:pt>
                <c:pt idx="11272">
                  <c:v>418.52259671265301</c:v>
                </c:pt>
                <c:pt idx="11273">
                  <c:v>418.62078707839902</c:v>
                </c:pt>
                <c:pt idx="11274">
                  <c:v>418.71897743708899</c:v>
                </c:pt>
                <c:pt idx="11275">
                  <c:v>418.81716778873101</c:v>
                </c:pt>
                <c:pt idx="11276">
                  <c:v>418.91535813333201</c:v>
                </c:pt>
                <c:pt idx="11277">
                  <c:v>419.01354847089902</c:v>
                </c:pt>
                <c:pt idx="11278">
                  <c:v>419.11173880143701</c:v>
                </c:pt>
                <c:pt idx="11279">
                  <c:v>419.20992912495501</c:v>
                </c:pt>
                <c:pt idx="11280">
                  <c:v>419.30811944145802</c:v>
                </c:pt>
                <c:pt idx="11281">
                  <c:v>419.40630975095502</c:v>
                </c:pt>
                <c:pt idx="11282">
                  <c:v>419.50450005344999</c:v>
                </c:pt>
                <c:pt idx="11283">
                  <c:v>419.60269034895202</c:v>
                </c:pt>
                <c:pt idx="11284">
                  <c:v>419.70088063746601</c:v>
                </c:pt>
                <c:pt idx="11285">
                  <c:v>419.79907091899997</c:v>
                </c:pt>
                <c:pt idx="11286">
                  <c:v>419.89726119356101</c:v>
                </c:pt>
                <c:pt idx="11287">
                  <c:v>419.995451461154</c:v>
                </c:pt>
                <c:pt idx="11288">
                  <c:v>420.09364172178698</c:v>
                </c:pt>
                <c:pt idx="11289">
                  <c:v>420.19183197546698</c:v>
                </c:pt>
                <c:pt idx="11290">
                  <c:v>420.29002222219901</c:v>
                </c:pt>
                <c:pt idx="11291">
                  <c:v>420.38821246199097</c:v>
                </c:pt>
                <c:pt idx="11292">
                  <c:v>420.48640269484901</c:v>
                </c:pt>
                <c:pt idx="11293">
                  <c:v>420.58459292077998</c:v>
                </c:pt>
                <c:pt idx="11294">
                  <c:v>420.68278313979101</c:v>
                </c:pt>
                <c:pt idx="11295">
                  <c:v>420.78097335188698</c:v>
                </c:pt>
                <c:pt idx="11296">
                  <c:v>420.87916355707699</c:v>
                </c:pt>
                <c:pt idx="11297">
                  <c:v>420.97735375536502</c:v>
                </c:pt>
                <c:pt idx="11298">
                  <c:v>421.07554394675901</c:v>
                </c:pt>
                <c:pt idx="11299">
                  <c:v>421.17373413126597</c:v>
                </c:pt>
                <c:pt idx="11300">
                  <c:v>421.27192430889102</c:v>
                </c:pt>
                <c:pt idx="11301">
                  <c:v>421.37011447964198</c:v>
                </c:pt>
                <c:pt idx="11302">
                  <c:v>421.46830464352399</c:v>
                </c:pt>
                <c:pt idx="11303">
                  <c:v>421.566494800545</c:v>
                </c:pt>
                <c:pt idx="11304">
                  <c:v>421.66468495071001</c:v>
                </c:pt>
                <c:pt idx="11305">
                  <c:v>421.76287509402601</c:v>
                </c:pt>
                <c:pt idx="11306">
                  <c:v>421.86106523050103</c:v>
                </c:pt>
                <c:pt idx="11307">
                  <c:v>421.95925536013903</c:v>
                </c:pt>
                <c:pt idx="11308">
                  <c:v>422.057445482947</c:v>
                </c:pt>
                <c:pt idx="11309">
                  <c:v>422.15563559893297</c:v>
                </c:pt>
                <c:pt idx="11310">
                  <c:v>422.253825708102</c:v>
                </c:pt>
                <c:pt idx="11311">
                  <c:v>422.35201581046101</c:v>
                </c:pt>
                <c:pt idx="11312">
                  <c:v>422.45020590601598</c:v>
                </c:pt>
                <c:pt idx="11313">
                  <c:v>422.54839599477401</c:v>
                </c:pt>
                <c:pt idx="11314">
                  <c:v>422.64658607674102</c:v>
                </c:pt>
                <c:pt idx="11315">
                  <c:v>422.74477615192399</c:v>
                </c:pt>
                <c:pt idx="11316">
                  <c:v>422.842966220329</c:v>
                </c:pt>
                <c:pt idx="11317">
                  <c:v>422.94115628196198</c:v>
                </c:pt>
                <c:pt idx="11318">
                  <c:v>423.03934633683099</c:v>
                </c:pt>
                <c:pt idx="11319">
                  <c:v>423.13753638494097</c:v>
                </c:pt>
                <c:pt idx="11320">
                  <c:v>423.23572642629898</c:v>
                </c:pt>
                <c:pt idx="11321">
                  <c:v>423.33391646091201</c:v>
                </c:pt>
                <c:pt idx="11322">
                  <c:v>423.432106488785</c:v>
                </c:pt>
                <c:pt idx="11323">
                  <c:v>423.53029650992698</c:v>
                </c:pt>
                <c:pt idx="11324">
                  <c:v>423.628486524344</c:v>
                </c:pt>
                <c:pt idx="11325">
                  <c:v>423.72667653204297</c:v>
                </c:pt>
                <c:pt idx="11326">
                  <c:v>423.82486653303101</c:v>
                </c:pt>
                <c:pt idx="11327">
                  <c:v>423.923056527315</c:v>
                </c:pt>
                <c:pt idx="11328">
                  <c:v>424.02124651490197</c:v>
                </c:pt>
                <c:pt idx="11329">
                  <c:v>424.11943649580002</c:v>
                </c:pt>
                <c:pt idx="11330">
                  <c:v>424.21762647001401</c:v>
                </c:pt>
                <c:pt idx="11331">
                  <c:v>424.31581643754998</c:v>
                </c:pt>
                <c:pt idx="11332">
                  <c:v>424.41400639841697</c:v>
                </c:pt>
                <c:pt idx="11333">
                  <c:v>424.51219635261901</c:v>
                </c:pt>
                <c:pt idx="11334">
                  <c:v>424.61038630016299</c:v>
                </c:pt>
                <c:pt idx="11335">
                  <c:v>424.70857624105702</c:v>
                </c:pt>
                <c:pt idx="11336">
                  <c:v>424.80676617530497</c:v>
                </c:pt>
                <c:pt idx="11337">
                  <c:v>424.90495610291498</c:v>
                </c:pt>
                <c:pt idx="11338">
                  <c:v>425.00314602389199</c:v>
                </c:pt>
                <c:pt idx="11339">
                  <c:v>425.10133593824401</c:v>
                </c:pt>
                <c:pt idx="11340">
                  <c:v>425.19952584597701</c:v>
                </c:pt>
                <c:pt idx="11341">
                  <c:v>425.29771574709702</c:v>
                </c:pt>
                <c:pt idx="11342">
                  <c:v>425.39590564161102</c:v>
                </c:pt>
                <c:pt idx="11343">
                  <c:v>425.49409552952397</c:v>
                </c:pt>
                <c:pt idx="11344">
                  <c:v>425.592285410844</c:v>
                </c:pt>
                <c:pt idx="11345">
                  <c:v>425.69047528557599</c:v>
                </c:pt>
                <c:pt idx="11346">
                  <c:v>425.788665153728</c:v>
                </c:pt>
                <c:pt idx="11347">
                  <c:v>425.886855015305</c:v>
                </c:pt>
                <c:pt idx="11348">
                  <c:v>425.98504487031403</c:v>
                </c:pt>
                <c:pt idx="11349">
                  <c:v>426.08323471876201</c:v>
                </c:pt>
                <c:pt idx="11350">
                  <c:v>426.18142456065402</c:v>
                </c:pt>
                <c:pt idx="11351">
                  <c:v>426.27961439599699</c:v>
                </c:pt>
                <c:pt idx="11352">
                  <c:v>426.37780422479801</c:v>
                </c:pt>
                <c:pt idx="11353">
                  <c:v>426.47599404706301</c:v>
                </c:pt>
                <c:pt idx="11354">
                  <c:v>426.57418386279801</c:v>
                </c:pt>
                <c:pt idx="11355">
                  <c:v>426.67237367200897</c:v>
                </c:pt>
                <c:pt idx="11356">
                  <c:v>426.77056347470398</c:v>
                </c:pt>
                <c:pt idx="11357">
                  <c:v>426.86875327088899</c:v>
                </c:pt>
                <c:pt idx="11358">
                  <c:v>426.96694306056901</c:v>
                </c:pt>
                <c:pt idx="11359">
                  <c:v>427.06513284375097</c:v>
                </c:pt>
                <c:pt idx="11360">
                  <c:v>427.16332262044199</c:v>
                </c:pt>
                <c:pt idx="11361">
                  <c:v>427.26151239064802</c:v>
                </c:pt>
                <c:pt idx="11362">
                  <c:v>427.35970215437499</c:v>
                </c:pt>
                <c:pt idx="11363">
                  <c:v>427.45789191163101</c:v>
                </c:pt>
                <c:pt idx="11364">
                  <c:v>427.55608166242001</c:v>
                </c:pt>
                <c:pt idx="11365">
                  <c:v>427.65427140675001</c:v>
                </c:pt>
                <c:pt idx="11366">
                  <c:v>427.75246114462698</c:v>
                </c:pt>
                <c:pt idx="11367">
                  <c:v>427.85065087605699</c:v>
                </c:pt>
                <c:pt idx="11368">
                  <c:v>427.94884060104602</c:v>
                </c:pt>
                <c:pt idx="11369">
                  <c:v>428.04703031960202</c:v>
                </c:pt>
                <c:pt idx="11370">
                  <c:v>428.14522003173101</c:v>
                </c:pt>
                <c:pt idx="11371">
                  <c:v>428.24340973743699</c:v>
                </c:pt>
                <c:pt idx="11372">
                  <c:v>428.34159943673001</c:v>
                </c:pt>
                <c:pt idx="11373">
                  <c:v>428.43978912961302</c:v>
                </c:pt>
                <c:pt idx="11374">
                  <c:v>428.53797881609501</c:v>
                </c:pt>
                <c:pt idx="11375">
                  <c:v>428.63616849618103</c:v>
                </c:pt>
                <c:pt idx="11376">
                  <c:v>428.73435816987802</c:v>
                </c:pt>
                <c:pt idx="11377">
                  <c:v>428.83254783719099</c:v>
                </c:pt>
                <c:pt idx="11378">
                  <c:v>428.930737498128</c:v>
                </c:pt>
                <c:pt idx="11379">
                  <c:v>429.02892715269502</c:v>
                </c:pt>
                <c:pt idx="11380">
                  <c:v>429.12711680089802</c:v>
                </c:pt>
                <c:pt idx="11381">
                  <c:v>429.22530644274298</c:v>
                </c:pt>
                <c:pt idx="11382">
                  <c:v>429.32349607823699</c:v>
                </c:pt>
                <c:pt idx="11383">
                  <c:v>429.42168570738602</c:v>
                </c:pt>
                <c:pt idx="11384">
                  <c:v>429.51987533019701</c:v>
                </c:pt>
                <c:pt idx="11385">
                  <c:v>429.61806494667599</c:v>
                </c:pt>
                <c:pt idx="11386">
                  <c:v>429.71625455682903</c:v>
                </c:pt>
                <c:pt idx="11387">
                  <c:v>429.81444416066302</c:v>
                </c:pt>
                <c:pt idx="11388">
                  <c:v>429.91263375818397</c:v>
                </c:pt>
                <c:pt idx="11389">
                  <c:v>430.01082334939798</c:v>
                </c:pt>
                <c:pt idx="11390">
                  <c:v>430.10901293431198</c:v>
                </c:pt>
                <c:pt idx="11391">
                  <c:v>430.20720251293102</c:v>
                </c:pt>
                <c:pt idx="11392">
                  <c:v>430.30539208526397</c:v>
                </c:pt>
                <c:pt idx="11393">
                  <c:v>430.40358165131499</c:v>
                </c:pt>
                <c:pt idx="11394">
                  <c:v>430.50177121109101</c:v>
                </c:pt>
                <c:pt idx="11395">
                  <c:v>430.59996076459902</c:v>
                </c:pt>
                <c:pt idx="11396">
                  <c:v>430.69815031184402</c:v>
                </c:pt>
                <c:pt idx="11397">
                  <c:v>430.796339852833</c:v>
                </c:pt>
                <c:pt idx="11398">
                  <c:v>430.89452938757302</c:v>
                </c:pt>
                <c:pt idx="11399">
                  <c:v>430.99271891606998</c:v>
                </c:pt>
                <c:pt idx="11400">
                  <c:v>431.09090843833098</c:v>
                </c:pt>
                <c:pt idx="11401">
                  <c:v>431.18909795436002</c:v>
                </c:pt>
                <c:pt idx="11402">
                  <c:v>431.28728746416601</c:v>
                </c:pt>
                <c:pt idx="11403">
                  <c:v>431.38547696775299</c:v>
                </c:pt>
                <c:pt idx="11404">
                  <c:v>431.48366646513</c:v>
                </c:pt>
                <c:pt idx="11405">
                  <c:v>431.58185595630101</c:v>
                </c:pt>
                <c:pt idx="11406">
                  <c:v>431.68004544127501</c:v>
                </c:pt>
                <c:pt idx="11407">
                  <c:v>431.77823492005899</c:v>
                </c:pt>
                <c:pt idx="11408">
                  <c:v>431.87642439265801</c:v>
                </c:pt>
                <c:pt idx="11409">
                  <c:v>431.97461385908201</c:v>
                </c:pt>
                <c:pt idx="11410">
                  <c:v>432.072803319336</c:v>
                </c:pt>
                <c:pt idx="11411">
                  <c:v>432.17099277342697</c:v>
                </c:pt>
                <c:pt idx="11412">
                  <c:v>432.26918222136402</c:v>
                </c:pt>
                <c:pt idx="11413">
                  <c:v>432.36737166315203</c:v>
                </c:pt>
                <c:pt idx="11414">
                  <c:v>432.46556109879998</c:v>
                </c:pt>
                <c:pt idx="11415">
                  <c:v>432.56375052831299</c:v>
                </c:pt>
                <c:pt idx="11416">
                  <c:v>432.66193995169903</c:v>
                </c:pt>
                <c:pt idx="11417">
                  <c:v>432.76012936896598</c:v>
                </c:pt>
                <c:pt idx="11418">
                  <c:v>432.85831878011902</c:v>
                </c:pt>
                <c:pt idx="11419">
                  <c:v>432.95650818516702</c:v>
                </c:pt>
                <c:pt idx="11420">
                  <c:v>433.05469758411601</c:v>
                </c:pt>
                <c:pt idx="11421">
                  <c:v>433.152886976974</c:v>
                </c:pt>
                <c:pt idx="11422">
                  <c:v>433.25107636374702</c:v>
                </c:pt>
                <c:pt idx="11423">
                  <c:v>433.34926574444199</c:v>
                </c:pt>
                <c:pt idx="11424">
                  <c:v>433.447455119067</c:v>
                </c:pt>
                <c:pt idx="11425">
                  <c:v>433.54564448762898</c:v>
                </c:pt>
                <c:pt idx="11426">
                  <c:v>433.64383385013298</c:v>
                </c:pt>
                <c:pt idx="11427">
                  <c:v>433.74202320658401</c:v>
                </c:pt>
                <c:pt idx="11428">
                  <c:v>433.84021255698701</c:v>
                </c:pt>
                <c:pt idx="11429">
                  <c:v>433.938401901345</c:v>
                </c:pt>
                <c:pt idx="11430">
                  <c:v>434.03659123966298</c:v>
                </c:pt>
                <c:pt idx="11431">
                  <c:v>434.13478057194402</c:v>
                </c:pt>
                <c:pt idx="11432">
                  <c:v>434.23296989819403</c:v>
                </c:pt>
                <c:pt idx="11433">
                  <c:v>434.331159218415</c:v>
                </c:pt>
                <c:pt idx="11434">
                  <c:v>434.42934853261198</c:v>
                </c:pt>
                <c:pt idx="11435">
                  <c:v>434.52753784078999</c:v>
                </c:pt>
                <c:pt idx="11436">
                  <c:v>434.62572714295197</c:v>
                </c:pt>
                <c:pt idx="11437">
                  <c:v>434.72391643910203</c:v>
                </c:pt>
                <c:pt idx="11438">
                  <c:v>434.82210572924402</c:v>
                </c:pt>
                <c:pt idx="11439">
                  <c:v>434.920295013383</c:v>
                </c:pt>
                <c:pt idx="11440">
                  <c:v>435.01848429152199</c:v>
                </c:pt>
                <c:pt idx="11441">
                  <c:v>435.11667356366598</c:v>
                </c:pt>
                <c:pt idx="11442">
                  <c:v>435.214862829818</c:v>
                </c:pt>
                <c:pt idx="11443">
                  <c:v>435.31305208998299</c:v>
                </c:pt>
                <c:pt idx="11444">
                  <c:v>435.41124134416401</c:v>
                </c:pt>
                <c:pt idx="11445">
                  <c:v>435.50943059236602</c:v>
                </c:pt>
                <c:pt idx="11446">
                  <c:v>435.60761983459201</c:v>
                </c:pt>
                <c:pt idx="11447">
                  <c:v>435.70580907084701</c:v>
                </c:pt>
                <c:pt idx="11448">
                  <c:v>435.80399830113402</c:v>
                </c:pt>
                <c:pt idx="11449">
                  <c:v>435.90218752545701</c:v>
                </c:pt>
                <c:pt idx="11450">
                  <c:v>436.00037674382003</c:v>
                </c:pt>
                <c:pt idx="11451">
                  <c:v>436.09856595622801</c:v>
                </c:pt>
                <c:pt idx="11452">
                  <c:v>436.19675516268302</c:v>
                </c:pt>
                <c:pt idx="11453">
                  <c:v>436.29494436318998</c:v>
                </c:pt>
                <c:pt idx="11454">
                  <c:v>436.39313355775403</c:v>
                </c:pt>
                <c:pt idx="11455">
                  <c:v>436.49132274637702</c:v>
                </c:pt>
                <c:pt idx="11456">
                  <c:v>436.58951192906301</c:v>
                </c:pt>
                <c:pt idx="11457">
                  <c:v>436.68770110581698</c:v>
                </c:pt>
                <c:pt idx="11458">
                  <c:v>436.78589027664401</c:v>
                </c:pt>
                <c:pt idx="11459">
                  <c:v>436.88407944154898</c:v>
                </c:pt>
                <c:pt idx="11460">
                  <c:v>436.98226860053899</c:v>
                </c:pt>
                <c:pt idx="11461">
                  <c:v>437.08045775361802</c:v>
                </c:pt>
                <c:pt idx="11462">
                  <c:v>437.17864690079301</c:v>
                </c:pt>
                <c:pt idx="11463">
                  <c:v>437.27683604206902</c:v>
                </c:pt>
                <c:pt idx="11464">
                  <c:v>437.37502517745202</c:v>
                </c:pt>
                <c:pt idx="11465">
                  <c:v>437.473214306947</c:v>
                </c:pt>
                <c:pt idx="11466">
                  <c:v>437.57140343056</c:v>
                </c:pt>
                <c:pt idx="11467">
                  <c:v>437.66959254829698</c:v>
                </c:pt>
                <c:pt idx="11468">
                  <c:v>437.767781660163</c:v>
                </c:pt>
                <c:pt idx="11469">
                  <c:v>437.86597076616403</c:v>
                </c:pt>
                <c:pt idx="11470">
                  <c:v>437.964159866307</c:v>
                </c:pt>
                <c:pt idx="11471">
                  <c:v>438.06234896059499</c:v>
                </c:pt>
                <c:pt idx="11472">
                  <c:v>438.16053804903601</c:v>
                </c:pt>
                <c:pt idx="11473">
                  <c:v>438.25872713163398</c:v>
                </c:pt>
                <c:pt idx="11474">
                  <c:v>438.356916208396</c:v>
                </c:pt>
                <c:pt idx="11475">
                  <c:v>438.45510527932601</c:v>
                </c:pt>
                <c:pt idx="11476">
                  <c:v>438.553294344432</c:v>
                </c:pt>
                <c:pt idx="11477">
                  <c:v>438.65148340371701</c:v>
                </c:pt>
                <c:pt idx="11478">
                  <c:v>438.74967245718898</c:v>
                </c:pt>
                <c:pt idx="11479">
                  <c:v>438.84786150485297</c:v>
                </c:pt>
                <c:pt idx="11480">
                  <c:v>438.94605054671399</c:v>
                </c:pt>
                <c:pt idx="11481">
                  <c:v>439.044239582778</c:v>
                </c:pt>
                <c:pt idx="11482">
                  <c:v>439.14242861305098</c:v>
                </c:pt>
                <c:pt idx="11483">
                  <c:v>439.24061763753798</c:v>
                </c:pt>
                <c:pt idx="11484">
                  <c:v>439.33880665624599</c:v>
                </c:pt>
                <c:pt idx="11485">
                  <c:v>439.436995669179</c:v>
                </c:pt>
                <c:pt idx="11486">
                  <c:v>439.53518467634302</c:v>
                </c:pt>
                <c:pt idx="11487">
                  <c:v>439.633373677745</c:v>
                </c:pt>
                <c:pt idx="11488">
                  <c:v>439.73156267338999</c:v>
                </c:pt>
                <c:pt idx="11489">
                  <c:v>439.82975166328299</c:v>
                </c:pt>
                <c:pt idx="11490">
                  <c:v>439.927940647431</c:v>
                </c:pt>
                <c:pt idx="11491">
                  <c:v>440.026129625838</c:v>
                </c:pt>
                <c:pt idx="11492">
                  <c:v>440.12431859851102</c:v>
                </c:pt>
                <c:pt idx="11493">
                  <c:v>440.22250756545498</c:v>
                </c:pt>
                <c:pt idx="11494">
                  <c:v>440.32069652667599</c:v>
                </c:pt>
                <c:pt idx="11495">
                  <c:v>440.41888548217997</c:v>
                </c:pt>
                <c:pt idx="11496">
                  <c:v>440.51707443197199</c:v>
                </c:pt>
                <c:pt idx="11497">
                  <c:v>440.61526337605898</c:v>
                </c:pt>
                <c:pt idx="11498">
                  <c:v>440.71345231444502</c:v>
                </c:pt>
                <c:pt idx="11499">
                  <c:v>440.811641247137</c:v>
                </c:pt>
                <c:pt idx="11500">
                  <c:v>440.90983017413902</c:v>
                </c:pt>
                <c:pt idx="11501">
                  <c:v>441.00801909545902</c:v>
                </c:pt>
                <c:pt idx="11502">
                  <c:v>441.10620801110099</c:v>
                </c:pt>
                <c:pt idx="11503">
                  <c:v>441.20439692107198</c:v>
                </c:pt>
                <c:pt idx="11504">
                  <c:v>441.30258582537601</c:v>
                </c:pt>
                <c:pt idx="11505">
                  <c:v>441.40077472401998</c:v>
                </c:pt>
                <c:pt idx="11506">
                  <c:v>441.49896361701002</c:v>
                </c:pt>
                <c:pt idx="11507">
                  <c:v>441.59715250434999</c:v>
                </c:pt>
                <c:pt idx="11508">
                  <c:v>441.69534138604803</c:v>
                </c:pt>
                <c:pt idx="11509">
                  <c:v>441.79353026210703</c:v>
                </c:pt>
                <c:pt idx="11510">
                  <c:v>441.89171913253602</c:v>
                </c:pt>
                <c:pt idx="11511">
                  <c:v>441.98990799733798</c:v>
                </c:pt>
                <c:pt idx="11512">
                  <c:v>442.08809685651897</c:v>
                </c:pt>
                <c:pt idx="11513">
                  <c:v>442.186285710086</c:v>
                </c:pt>
                <c:pt idx="11514">
                  <c:v>442.28447455804502</c:v>
                </c:pt>
                <c:pt idx="11515">
                  <c:v>442.38266340040002</c:v>
                </c:pt>
                <c:pt idx="11516">
                  <c:v>442.48085223715702</c:v>
                </c:pt>
                <c:pt idx="11517">
                  <c:v>442.57904106832302</c:v>
                </c:pt>
                <c:pt idx="11518">
                  <c:v>442.67722989390302</c:v>
                </c:pt>
                <c:pt idx="11519">
                  <c:v>442.77541871390201</c:v>
                </c:pt>
                <c:pt idx="11520">
                  <c:v>442.873607528327</c:v>
                </c:pt>
                <c:pt idx="11521">
                  <c:v>442.971796337184</c:v>
                </c:pt>
                <c:pt idx="11522">
                  <c:v>443.06998514047802</c:v>
                </c:pt>
                <c:pt idx="11523">
                  <c:v>443.16817393821901</c:v>
                </c:pt>
                <c:pt idx="11524">
                  <c:v>443.26636273041402</c:v>
                </c:pt>
                <c:pt idx="11525">
                  <c:v>443.364551517069</c:v>
                </c:pt>
                <c:pt idx="11526">
                  <c:v>443.46274029819398</c:v>
                </c:pt>
                <c:pt idx="11527">
                  <c:v>443.560929073794</c:v>
                </c:pt>
                <c:pt idx="11528">
                  <c:v>443.65911784387799</c:v>
                </c:pt>
                <c:pt idx="11529">
                  <c:v>443.75730660845397</c:v>
                </c:pt>
                <c:pt idx="11530">
                  <c:v>443.85549536752802</c:v>
                </c:pt>
                <c:pt idx="11531">
                  <c:v>443.95368412110997</c:v>
                </c:pt>
                <c:pt idx="11532">
                  <c:v>444.051872869205</c:v>
                </c:pt>
                <c:pt idx="11533">
                  <c:v>444.15006161182203</c:v>
                </c:pt>
                <c:pt idx="11534">
                  <c:v>444.24825034896901</c:v>
                </c:pt>
                <c:pt idx="11535">
                  <c:v>444.34643908065198</c:v>
                </c:pt>
                <c:pt idx="11536">
                  <c:v>444.44462780688099</c:v>
                </c:pt>
                <c:pt idx="11537">
                  <c:v>444.54281652766201</c:v>
                </c:pt>
                <c:pt idx="11538">
                  <c:v>444.64100524300198</c:v>
                </c:pt>
                <c:pt idx="11539">
                  <c:v>444.73919395291102</c:v>
                </c:pt>
                <c:pt idx="11540">
                  <c:v>444.83738265739498</c:v>
                </c:pt>
                <c:pt idx="11541">
                  <c:v>444.93557135646199</c:v>
                </c:pt>
                <c:pt idx="11542">
                  <c:v>445.03376005012001</c:v>
                </c:pt>
                <c:pt idx="11543">
                  <c:v>445.13194873837602</c:v>
                </c:pt>
                <c:pt idx="11544">
                  <c:v>445.23013742123902</c:v>
                </c:pt>
                <c:pt idx="11545">
                  <c:v>445.32832609871502</c:v>
                </c:pt>
                <c:pt idx="11546">
                  <c:v>445.42651477081398</c:v>
                </c:pt>
                <c:pt idx="11547">
                  <c:v>445.52470343754101</c:v>
                </c:pt>
                <c:pt idx="11548">
                  <c:v>445.62289209890599</c:v>
                </c:pt>
                <c:pt idx="11549">
                  <c:v>445.72108075491599</c:v>
                </c:pt>
                <c:pt idx="11550">
                  <c:v>445.81926940557901</c:v>
                </c:pt>
                <c:pt idx="11551">
                  <c:v>445.91745805090301</c:v>
                </c:pt>
                <c:pt idx="11552">
                  <c:v>446.01564669089498</c:v>
                </c:pt>
                <c:pt idx="11553">
                  <c:v>446.113835325563</c:v>
                </c:pt>
                <c:pt idx="11554">
                  <c:v>446.21202395491503</c:v>
                </c:pt>
                <c:pt idx="11555">
                  <c:v>446.31021257895901</c:v>
                </c:pt>
                <c:pt idx="11556">
                  <c:v>446.40840119770297</c:v>
                </c:pt>
                <c:pt idx="11557">
                  <c:v>446.50658981115498</c:v>
                </c:pt>
                <c:pt idx="11558">
                  <c:v>446.60477841932101</c:v>
                </c:pt>
                <c:pt idx="11559">
                  <c:v>446.70296702221202</c:v>
                </c:pt>
                <c:pt idx="11560">
                  <c:v>446.80115561983303</c:v>
                </c:pt>
                <c:pt idx="11561">
                  <c:v>446.899344212193</c:v>
                </c:pt>
                <c:pt idx="11562">
                  <c:v>446.99753279930098</c:v>
                </c:pt>
                <c:pt idx="11563">
                  <c:v>447.095721381163</c:v>
                </c:pt>
                <c:pt idx="11564">
                  <c:v>447.19390995778798</c:v>
                </c:pt>
                <c:pt idx="11565">
                  <c:v>447.29209852918399</c:v>
                </c:pt>
                <c:pt idx="11566">
                  <c:v>447.39028709535899</c:v>
                </c:pt>
                <c:pt idx="11567">
                  <c:v>447.48847565631797</c:v>
                </c:pt>
                <c:pt idx="11568">
                  <c:v>447.586664212068</c:v>
                </c:pt>
                <c:pt idx="11569">
                  <c:v>447.68485276261401</c:v>
                </c:pt>
                <c:pt idx="11570">
                  <c:v>447.78304130796198</c:v>
                </c:pt>
                <c:pt idx="11571">
                  <c:v>447.88122984811702</c:v>
                </c:pt>
                <c:pt idx="11572">
                  <c:v>447.97941838308401</c:v>
                </c:pt>
                <c:pt idx="11573">
                  <c:v>448.07760691287001</c:v>
                </c:pt>
                <c:pt idx="11574">
                  <c:v>448.175795437479</c:v>
                </c:pt>
                <c:pt idx="11575">
                  <c:v>448.27398395691699</c:v>
                </c:pt>
                <c:pt idx="11576">
                  <c:v>448.37217247119003</c:v>
                </c:pt>
                <c:pt idx="11577">
                  <c:v>448.47036098030401</c:v>
                </c:pt>
                <c:pt idx="11578">
                  <c:v>448.56854948426297</c:v>
                </c:pt>
                <c:pt idx="11579">
                  <c:v>448.66673798307301</c:v>
                </c:pt>
                <c:pt idx="11580">
                  <c:v>448.76492647674002</c:v>
                </c:pt>
                <c:pt idx="11581">
                  <c:v>448.86311496526798</c:v>
                </c:pt>
                <c:pt idx="11582">
                  <c:v>448.96130344866401</c:v>
                </c:pt>
                <c:pt idx="11583">
                  <c:v>449.05949192693402</c:v>
                </c:pt>
                <c:pt idx="11584">
                  <c:v>449.15768040008101</c:v>
                </c:pt>
                <c:pt idx="11585">
                  <c:v>449.25586886811197</c:v>
                </c:pt>
                <c:pt idx="11586">
                  <c:v>449.354057331033</c:v>
                </c:pt>
                <c:pt idx="11587">
                  <c:v>449.45224578884802</c:v>
                </c:pt>
                <c:pt idx="11588">
                  <c:v>449.55043424156298</c:v>
                </c:pt>
                <c:pt idx="11589">
                  <c:v>449.64862268918301</c:v>
                </c:pt>
                <c:pt idx="11590">
                  <c:v>449.74681113171403</c:v>
                </c:pt>
                <c:pt idx="11591">
                  <c:v>449.84499956916102</c:v>
                </c:pt>
                <c:pt idx="11592">
                  <c:v>449.94318800153002</c:v>
                </c:pt>
                <c:pt idx="11593">
                  <c:v>450.041376428825</c:v>
                </c:pt>
                <c:pt idx="11594">
                  <c:v>450.13956485105302</c:v>
                </c:pt>
                <c:pt idx="11595">
                  <c:v>450.237753268218</c:v>
                </c:pt>
                <c:pt idx="11596">
                  <c:v>450.33594168032602</c:v>
                </c:pt>
                <c:pt idx="11597">
                  <c:v>450.43413008738202</c:v>
                </c:pt>
                <c:pt idx="11598">
                  <c:v>450.53231848939203</c:v>
                </c:pt>
                <c:pt idx="11599">
                  <c:v>450.63050688636099</c:v>
                </c:pt>
                <c:pt idx="11600">
                  <c:v>450.728695278293</c:v>
                </c:pt>
                <c:pt idx="11601">
                  <c:v>450.826883665195</c:v>
                </c:pt>
                <c:pt idx="11602">
                  <c:v>450.92507204707198</c:v>
                </c:pt>
                <c:pt idx="11603">
                  <c:v>451.02326042392798</c:v>
                </c:pt>
                <c:pt idx="11604">
                  <c:v>451.12144879576999</c:v>
                </c:pt>
                <c:pt idx="11605">
                  <c:v>451.219637162602</c:v>
                </c:pt>
                <c:pt idx="11606">
                  <c:v>451.31782552443002</c:v>
                </c:pt>
                <c:pt idx="11607">
                  <c:v>451.41601388125798</c:v>
                </c:pt>
                <c:pt idx="11608">
                  <c:v>451.51420223309299</c:v>
                </c:pt>
                <c:pt idx="11609">
                  <c:v>451.61239057993998</c:v>
                </c:pt>
                <c:pt idx="11610">
                  <c:v>451.71057892180198</c:v>
                </c:pt>
                <c:pt idx="11611">
                  <c:v>451.808767258687</c:v>
                </c:pt>
                <c:pt idx="11612">
                  <c:v>451.90695559059901</c:v>
                </c:pt>
                <c:pt idx="11613">
                  <c:v>452.005143917542</c:v>
                </c:pt>
                <c:pt idx="11614">
                  <c:v>452.10333223952398</c:v>
                </c:pt>
                <c:pt idx="11615">
                  <c:v>452.201520556547</c:v>
                </c:pt>
                <c:pt idx="11616">
                  <c:v>452.29970886861901</c:v>
                </c:pt>
                <c:pt idx="11617">
                  <c:v>452.39789717574303</c:v>
                </c:pt>
                <c:pt idx="11618">
                  <c:v>452.49608547792502</c:v>
                </c:pt>
                <c:pt idx="11619">
                  <c:v>452.59427377517102</c:v>
                </c:pt>
                <c:pt idx="11620">
                  <c:v>452.69246206748397</c:v>
                </c:pt>
                <c:pt idx="11621">
                  <c:v>452.79065035487201</c:v>
                </c:pt>
                <c:pt idx="11622">
                  <c:v>452.88883863733702</c:v>
                </c:pt>
                <c:pt idx="11623">
                  <c:v>452.98702691488597</c:v>
                </c:pt>
                <c:pt idx="11624">
                  <c:v>453.085215187524</c:v>
                </c:pt>
                <c:pt idx="11625">
                  <c:v>453.18340345525598</c:v>
                </c:pt>
                <c:pt idx="11626">
                  <c:v>453.28159171808699</c:v>
                </c:pt>
                <c:pt idx="11627">
                  <c:v>453.37977997602201</c:v>
                </c:pt>
                <c:pt idx="11628">
                  <c:v>453.47796822906503</c:v>
                </c:pt>
                <c:pt idx="11629">
                  <c:v>453.57615647722298</c:v>
                </c:pt>
                <c:pt idx="11630">
                  <c:v>453.67434472050002</c:v>
                </c:pt>
                <c:pt idx="11631">
                  <c:v>453.77253295890102</c:v>
                </c:pt>
                <c:pt idx="11632">
                  <c:v>453.87072119243101</c:v>
                </c:pt>
                <c:pt idx="11633">
                  <c:v>453.96890942109599</c:v>
                </c:pt>
                <c:pt idx="11634">
                  <c:v>454.0670976449</c:v>
                </c:pt>
                <c:pt idx="11635">
                  <c:v>454.165285863848</c:v>
                </c:pt>
                <c:pt idx="11636">
                  <c:v>454.26347407794799</c:v>
                </c:pt>
                <c:pt idx="11637">
                  <c:v>454.36166228720299</c:v>
                </c:pt>
                <c:pt idx="11638">
                  <c:v>454.45985049162101</c:v>
                </c:pt>
                <c:pt idx="11639">
                  <c:v>454.558038691207</c:v>
                </c:pt>
                <c:pt idx="11640">
                  <c:v>454.65622688596602</c:v>
                </c:pt>
                <c:pt idx="11641">
                  <c:v>454.75441507590398</c:v>
                </c:pt>
                <c:pt idx="11642">
                  <c:v>454.85260326102701</c:v>
                </c:pt>
                <c:pt idx="11643">
                  <c:v>454.95079144134098</c:v>
                </c:pt>
                <c:pt idx="11644">
                  <c:v>455.04897961685202</c:v>
                </c:pt>
                <c:pt idx="11645">
                  <c:v>455.147167787564</c:v>
                </c:pt>
                <c:pt idx="11646">
                  <c:v>455.24535595348499</c:v>
                </c:pt>
                <c:pt idx="11647">
                  <c:v>455.34354411461902</c:v>
                </c:pt>
                <c:pt idx="11648">
                  <c:v>455.44173227097201</c:v>
                </c:pt>
                <c:pt idx="11649">
                  <c:v>455.53992042254998</c:v>
                </c:pt>
                <c:pt idx="11650">
                  <c:v>455.63810856935902</c:v>
                </c:pt>
                <c:pt idx="11651">
                  <c:v>455.73629671140498</c:v>
                </c:pt>
                <c:pt idx="11652">
                  <c:v>455.834484848692</c:v>
                </c:pt>
                <c:pt idx="11653">
                  <c:v>455.932672981228</c:v>
                </c:pt>
                <c:pt idx="11654">
                  <c:v>456.030861109017</c:v>
                </c:pt>
                <c:pt idx="11655">
                  <c:v>456.12904923206497</c:v>
                </c:pt>
                <c:pt idx="11656">
                  <c:v>456.227237350378</c:v>
                </c:pt>
                <c:pt idx="11657">
                  <c:v>456.32542546396201</c:v>
                </c:pt>
                <c:pt idx="11658">
                  <c:v>456.42361357282198</c:v>
                </c:pt>
                <c:pt idx="11659">
                  <c:v>456.52180167696503</c:v>
                </c:pt>
                <c:pt idx="11660">
                  <c:v>456.61998977639502</c:v>
                </c:pt>
                <c:pt idx="11661">
                  <c:v>456.71817787111797</c:v>
                </c:pt>
                <c:pt idx="11662">
                  <c:v>456.816365961141</c:v>
                </c:pt>
                <c:pt idx="11663">
                  <c:v>456.91455404646803</c:v>
                </c:pt>
                <c:pt idx="11664">
                  <c:v>457.01274212710598</c:v>
                </c:pt>
                <c:pt idx="11665">
                  <c:v>457.110930203061</c:v>
                </c:pt>
                <c:pt idx="11666">
                  <c:v>457.20911827433702</c:v>
                </c:pt>
                <c:pt idx="11667">
                  <c:v>457.30730634094101</c:v>
                </c:pt>
                <c:pt idx="11668">
                  <c:v>457.40549440287799</c:v>
                </c:pt>
                <c:pt idx="11669">
                  <c:v>457.50368246015398</c:v>
                </c:pt>
                <c:pt idx="11670">
                  <c:v>457.60187051277398</c:v>
                </c:pt>
                <c:pt idx="11671">
                  <c:v>457.70005856074499</c:v>
                </c:pt>
                <c:pt idx="11672">
                  <c:v>457.79824660407201</c:v>
                </c:pt>
                <c:pt idx="11673">
                  <c:v>457.89643464276099</c:v>
                </c:pt>
                <c:pt idx="11674">
                  <c:v>457.99462267681702</c:v>
                </c:pt>
                <c:pt idx="11675">
                  <c:v>458.09281070624598</c:v>
                </c:pt>
                <c:pt idx="11676">
                  <c:v>458.19099873105398</c:v>
                </c:pt>
                <c:pt idx="11677">
                  <c:v>458.28918675124601</c:v>
                </c:pt>
                <c:pt idx="11678">
                  <c:v>458.38737476682797</c:v>
                </c:pt>
                <c:pt idx="11679">
                  <c:v>458.48556277780699</c:v>
                </c:pt>
                <c:pt idx="11680">
                  <c:v>458.58375078418698</c:v>
                </c:pt>
                <c:pt idx="11681">
                  <c:v>458.68193878597498</c:v>
                </c:pt>
                <c:pt idx="11682">
                  <c:v>458.78012678317702</c:v>
                </c:pt>
                <c:pt idx="11683">
                  <c:v>458.878314775798</c:v>
                </c:pt>
                <c:pt idx="11684">
                  <c:v>458.976502763844</c:v>
                </c:pt>
                <c:pt idx="11685">
                  <c:v>459.07469074732097</c:v>
                </c:pt>
                <c:pt idx="11686">
                  <c:v>459.17287872623501</c:v>
                </c:pt>
                <c:pt idx="11687">
                  <c:v>459.27106670059197</c:v>
                </c:pt>
                <c:pt idx="11688">
                  <c:v>459.36925467039703</c:v>
                </c:pt>
                <c:pt idx="11689">
                  <c:v>459.46744263565699</c:v>
                </c:pt>
                <c:pt idx="11690">
                  <c:v>459.56563059637602</c:v>
                </c:pt>
                <c:pt idx="11691">
                  <c:v>459.66381855256202</c:v>
                </c:pt>
                <c:pt idx="11692">
                  <c:v>459.76200650421902</c:v>
                </c:pt>
                <c:pt idx="11693">
                  <c:v>459.860194451354</c:v>
                </c:pt>
                <c:pt idx="11694">
                  <c:v>459.95838239397199</c:v>
                </c:pt>
                <c:pt idx="11695">
                  <c:v>460.05657033207899</c:v>
                </c:pt>
                <c:pt idx="11696">
                  <c:v>460.15475826568098</c:v>
                </c:pt>
                <c:pt idx="11697">
                  <c:v>460.25294619478302</c:v>
                </c:pt>
                <c:pt idx="11698">
                  <c:v>460.35113411939199</c:v>
                </c:pt>
                <c:pt idx="11699">
                  <c:v>460.44932203951402</c:v>
                </c:pt>
                <c:pt idx="11700">
                  <c:v>460.54750995515298</c:v>
                </c:pt>
                <c:pt idx="11701">
                  <c:v>460.64569786631603</c:v>
                </c:pt>
                <c:pt idx="11702">
                  <c:v>460.74388577300903</c:v>
                </c:pt>
                <c:pt idx="11703">
                  <c:v>460.84207367523697</c:v>
                </c:pt>
                <c:pt idx="11704">
                  <c:v>460.94026157300601</c:v>
                </c:pt>
                <c:pt idx="11705">
                  <c:v>461.03844946632199</c:v>
                </c:pt>
                <c:pt idx="11706">
                  <c:v>461.136637355191</c:v>
                </c:pt>
                <c:pt idx="11707">
                  <c:v>461.23482523961798</c:v>
                </c:pt>
                <c:pt idx="11708">
                  <c:v>461.33301311960901</c:v>
                </c:pt>
                <c:pt idx="11709">
                  <c:v>461.43120099517</c:v>
                </c:pt>
                <c:pt idx="11710">
                  <c:v>461.52938886630699</c:v>
                </c:pt>
                <c:pt idx="11711">
                  <c:v>461.62757673302502</c:v>
                </c:pt>
                <c:pt idx="11712">
                  <c:v>461.72576459533099</c:v>
                </c:pt>
                <c:pt idx="11713">
                  <c:v>461.82395245322903</c:v>
                </c:pt>
                <c:pt idx="11714">
                  <c:v>461.92214030672602</c:v>
                </c:pt>
                <c:pt idx="11715">
                  <c:v>462.020328155828</c:v>
                </c:pt>
                <c:pt idx="11716">
                  <c:v>462.11851600053899</c:v>
                </c:pt>
                <c:pt idx="11717">
                  <c:v>462.21670384086701</c:v>
                </c:pt>
                <c:pt idx="11718">
                  <c:v>462.31489167681599</c:v>
                </c:pt>
                <c:pt idx="11719">
                  <c:v>462.413079508392</c:v>
                </c:pt>
                <c:pt idx="11720">
                  <c:v>462.51126733560199</c:v>
                </c:pt>
                <c:pt idx="11721">
                  <c:v>462.60945515844998</c:v>
                </c:pt>
                <c:pt idx="11722">
                  <c:v>462.70764297694302</c:v>
                </c:pt>
                <c:pt idx="11723">
                  <c:v>462.80583079108601</c:v>
                </c:pt>
                <c:pt idx="11724">
                  <c:v>462.90401860088502</c:v>
                </c:pt>
                <c:pt idx="11725">
                  <c:v>463.00220640634598</c:v>
                </c:pt>
                <c:pt idx="11726">
                  <c:v>463.10039420747398</c:v>
                </c:pt>
                <c:pt idx="11727">
                  <c:v>463.19858200427501</c:v>
                </c:pt>
                <c:pt idx="11728">
                  <c:v>463.29676979675497</c:v>
                </c:pt>
                <c:pt idx="11729">
                  <c:v>463.39495758491898</c:v>
                </c:pt>
                <c:pt idx="11730">
                  <c:v>463.49314536877398</c:v>
                </c:pt>
                <c:pt idx="11731">
                  <c:v>463.59133314832502</c:v>
                </c:pt>
                <c:pt idx="11732">
                  <c:v>463.68952092357699</c:v>
                </c:pt>
                <c:pt idx="11733">
                  <c:v>463.78770869453598</c:v>
                </c:pt>
                <c:pt idx="11734">
                  <c:v>463.88589646120897</c:v>
                </c:pt>
                <c:pt idx="11735">
                  <c:v>463.98408422360001</c:v>
                </c:pt>
                <c:pt idx="11736">
                  <c:v>464.082271981715</c:v>
                </c:pt>
                <c:pt idx="11737">
                  <c:v>464.18045973556002</c:v>
                </c:pt>
                <c:pt idx="11738">
                  <c:v>464.27864748514202</c:v>
                </c:pt>
                <c:pt idx="11739">
                  <c:v>464.376835230464</c:v>
                </c:pt>
                <c:pt idx="11740">
                  <c:v>464.47502297153397</c:v>
                </c:pt>
                <c:pt idx="11741">
                  <c:v>464.57321070835599</c:v>
                </c:pt>
                <c:pt idx="11742">
                  <c:v>464.67139844093703</c:v>
                </c:pt>
                <c:pt idx="11743">
                  <c:v>464.76958616928101</c:v>
                </c:pt>
                <c:pt idx="11744">
                  <c:v>464.86777389339602</c:v>
                </c:pt>
                <c:pt idx="11745">
                  <c:v>464.96596161328603</c:v>
                </c:pt>
                <c:pt idx="11746">
                  <c:v>465.064149328957</c:v>
                </c:pt>
                <c:pt idx="11747">
                  <c:v>465.162337040414</c:v>
                </c:pt>
                <c:pt idx="11748">
                  <c:v>465.26052474766402</c:v>
                </c:pt>
                <c:pt idx="11749">
                  <c:v>465.35871245071201</c:v>
                </c:pt>
                <c:pt idx="11750">
                  <c:v>465.45690014956398</c:v>
                </c:pt>
                <c:pt idx="11751">
                  <c:v>465.555087844225</c:v>
                </c:pt>
                <c:pt idx="11752">
                  <c:v>465.65327553470098</c:v>
                </c:pt>
                <c:pt idx="11753">
                  <c:v>465.75146322099698</c:v>
                </c:pt>
                <c:pt idx="11754">
                  <c:v>465.84965090311999</c:v>
                </c:pt>
                <c:pt idx="11755">
                  <c:v>465.947838581074</c:v>
                </c:pt>
                <c:pt idx="11756">
                  <c:v>466.04602625486501</c:v>
                </c:pt>
                <c:pt idx="11757">
                  <c:v>466.14421392449998</c:v>
                </c:pt>
                <c:pt idx="11758">
                  <c:v>466.24240158998202</c:v>
                </c:pt>
                <c:pt idx="11759">
                  <c:v>466.340589251317</c:v>
                </c:pt>
                <c:pt idx="11760">
                  <c:v>466.43877690851201</c:v>
                </c:pt>
                <c:pt idx="11761">
                  <c:v>466.53696456157098</c:v>
                </c:pt>
                <c:pt idx="11762">
                  <c:v>466.63515221050102</c:v>
                </c:pt>
                <c:pt idx="11763">
                  <c:v>466.73333985530599</c:v>
                </c:pt>
                <c:pt idx="11764">
                  <c:v>466.83152749599202</c:v>
                </c:pt>
                <c:pt idx="11765">
                  <c:v>466.92971513256401</c:v>
                </c:pt>
                <c:pt idx="11766">
                  <c:v>467.02790276502901</c:v>
                </c:pt>
                <c:pt idx="11767">
                  <c:v>467.126090393391</c:v>
                </c:pt>
                <c:pt idx="11768">
                  <c:v>467.22427801765599</c:v>
                </c:pt>
                <c:pt idx="11769">
                  <c:v>467.32246563783002</c:v>
                </c:pt>
                <c:pt idx="11770">
                  <c:v>467.42065325391798</c:v>
                </c:pt>
                <c:pt idx="11771">
                  <c:v>467.51884086592497</c:v>
                </c:pt>
                <c:pt idx="11772">
                  <c:v>467.61702847385698</c:v>
                </c:pt>
                <c:pt idx="11773">
                  <c:v>467.71521607772002</c:v>
                </c:pt>
                <c:pt idx="11774">
                  <c:v>467.81340367751898</c:v>
                </c:pt>
                <c:pt idx="11775">
                  <c:v>467.91159127326</c:v>
                </c:pt>
                <c:pt idx="11776">
                  <c:v>468.00977886494701</c:v>
                </c:pt>
                <c:pt idx="11777">
                  <c:v>468.10796645258802</c:v>
                </c:pt>
                <c:pt idx="11778">
                  <c:v>468.206154036187</c:v>
                </c:pt>
                <c:pt idx="11779">
                  <c:v>468.30434161575403</c:v>
                </c:pt>
                <c:pt idx="11780">
                  <c:v>468.40252919129301</c:v>
                </c:pt>
                <c:pt idx="11781">
                  <c:v>468.500716762813</c:v>
                </c:pt>
                <c:pt idx="11782">
                  <c:v>468.59890433032098</c:v>
                </c:pt>
                <c:pt idx="11783">
                  <c:v>468.69709189382303</c:v>
                </c:pt>
                <c:pt idx="11784">
                  <c:v>468.79527945332597</c:v>
                </c:pt>
                <c:pt idx="11785">
                  <c:v>468.893467008838</c:v>
                </c:pt>
                <c:pt idx="11786">
                  <c:v>468.99165456036502</c:v>
                </c:pt>
                <c:pt idx="11787">
                  <c:v>469.08984210791499</c:v>
                </c:pt>
                <c:pt idx="11788">
                  <c:v>469.18802965149399</c:v>
                </c:pt>
                <c:pt idx="11789">
                  <c:v>469.28621719110902</c:v>
                </c:pt>
                <c:pt idx="11790">
                  <c:v>469.384404726767</c:v>
                </c:pt>
                <c:pt idx="11791">
                  <c:v>469.48259225847602</c:v>
                </c:pt>
                <c:pt idx="11792">
                  <c:v>469.58077978624101</c:v>
                </c:pt>
                <c:pt idx="11793">
                  <c:v>469.67896731007102</c:v>
                </c:pt>
                <c:pt idx="11794">
                  <c:v>469.77715482997002</c:v>
                </c:pt>
                <c:pt idx="11795">
                  <c:v>469.87534234594398</c:v>
                </c:pt>
                <c:pt idx="11796">
                  <c:v>469.97352985800097</c:v>
                </c:pt>
                <c:pt idx="11797">
                  <c:v>470.07171736614498</c:v>
                </c:pt>
                <c:pt idx="11798">
                  <c:v>470.16990487038299</c:v>
                </c:pt>
                <c:pt idx="11799">
                  <c:v>470.26809237072098</c:v>
                </c:pt>
                <c:pt idx="11800">
                  <c:v>470.36627986716599</c:v>
                </c:pt>
                <c:pt idx="11801">
                  <c:v>470.46446735972199</c:v>
                </c:pt>
                <c:pt idx="11802">
                  <c:v>470.56265484839599</c:v>
                </c:pt>
                <c:pt idx="11803">
                  <c:v>470.66084233319401</c:v>
                </c:pt>
                <c:pt idx="11804">
                  <c:v>470.75902981412298</c:v>
                </c:pt>
                <c:pt idx="11805">
                  <c:v>470.857217291187</c:v>
                </c:pt>
                <c:pt idx="11806">
                  <c:v>470.95540476439402</c:v>
                </c:pt>
                <c:pt idx="11807">
                  <c:v>471.05359223374802</c:v>
                </c:pt>
                <c:pt idx="11808">
                  <c:v>471.15177969925702</c:v>
                </c:pt>
                <c:pt idx="11809">
                  <c:v>471.249967160925</c:v>
                </c:pt>
                <c:pt idx="11810">
                  <c:v>471.34815461876002</c:v>
                </c:pt>
                <c:pt idx="11811">
                  <c:v>471.44634207276698</c:v>
                </c:pt>
                <c:pt idx="11812">
                  <c:v>471.544529522951</c:v>
                </c:pt>
                <c:pt idx="11813">
                  <c:v>471.64271696932002</c:v>
                </c:pt>
                <c:pt idx="11814">
                  <c:v>471.74090441187798</c:v>
                </c:pt>
                <c:pt idx="11815">
                  <c:v>471.83909185063197</c:v>
                </c:pt>
                <c:pt idx="11816">
                  <c:v>471.93727928558798</c:v>
                </c:pt>
                <c:pt idx="11817">
                  <c:v>472.03546671675201</c:v>
                </c:pt>
                <c:pt idx="11818">
                  <c:v>472.13365414412903</c:v>
                </c:pt>
                <c:pt idx="11819">
                  <c:v>472.23184156772601</c:v>
                </c:pt>
                <c:pt idx="11820">
                  <c:v>472.33002898754802</c:v>
                </c:pt>
                <c:pt idx="11821">
                  <c:v>472.42821640360103</c:v>
                </c:pt>
                <c:pt idx="11822">
                  <c:v>472.52640381589202</c:v>
                </c:pt>
                <c:pt idx="11823">
                  <c:v>472.62459122442601</c:v>
                </c:pt>
                <c:pt idx="11824">
                  <c:v>472.72277862920902</c:v>
                </c:pt>
                <c:pt idx="11825">
                  <c:v>472.82096603024701</c:v>
                </c:pt>
                <c:pt idx="11826">
                  <c:v>472.91915342754601</c:v>
                </c:pt>
                <c:pt idx="11827">
                  <c:v>473.01734082111102</c:v>
                </c:pt>
                <c:pt idx="11828">
                  <c:v>473.11552821094898</c:v>
                </c:pt>
                <c:pt idx="11829">
                  <c:v>473.21371559706603</c:v>
                </c:pt>
                <c:pt idx="11830">
                  <c:v>473.31190297946699</c:v>
                </c:pt>
                <c:pt idx="11831">
                  <c:v>473.41009035815802</c:v>
                </c:pt>
                <c:pt idx="11832">
                  <c:v>473.50827773314501</c:v>
                </c:pt>
                <c:pt idx="11833">
                  <c:v>473.60646510443399</c:v>
                </c:pt>
                <c:pt idx="11834">
                  <c:v>473.704652472031</c:v>
                </c:pt>
                <c:pt idx="11835">
                  <c:v>473.80283983594097</c:v>
                </c:pt>
                <c:pt idx="11836">
                  <c:v>473.90102719617101</c:v>
                </c:pt>
                <c:pt idx="11837">
                  <c:v>473.99921455272602</c:v>
                </c:pt>
                <c:pt idx="11838">
                  <c:v>474.09740190561098</c:v>
                </c:pt>
                <c:pt idx="11839">
                  <c:v>474.19558925483398</c:v>
                </c:pt>
                <c:pt idx="11840">
                  <c:v>474.29377660039899</c:v>
                </c:pt>
                <c:pt idx="11841">
                  <c:v>474.391963942313</c:v>
                </c:pt>
                <c:pt idx="11842">
                  <c:v>474.49015128058102</c:v>
                </c:pt>
                <c:pt idx="11843">
                  <c:v>474.58833861520901</c:v>
                </c:pt>
                <c:pt idx="11844">
                  <c:v>474.68652594620198</c:v>
                </c:pt>
                <c:pt idx="11845">
                  <c:v>474.784713273568</c:v>
                </c:pt>
                <c:pt idx="11846">
                  <c:v>474.88290059731003</c:v>
                </c:pt>
                <c:pt idx="11847">
                  <c:v>474.98108791743601</c:v>
                </c:pt>
                <c:pt idx="11848">
                  <c:v>475.07927523395</c:v>
                </c:pt>
                <c:pt idx="11849">
                  <c:v>475.17746254685898</c:v>
                </c:pt>
                <c:pt idx="11850">
                  <c:v>475.27564985616903</c:v>
                </c:pt>
                <c:pt idx="11851">
                  <c:v>475.37383716188401</c:v>
                </c:pt>
                <c:pt idx="11852">
                  <c:v>475.47202446401201</c:v>
                </c:pt>
                <c:pt idx="11853">
                  <c:v>475.57021176255603</c:v>
                </c:pt>
                <c:pt idx="11854">
                  <c:v>475.66839905752403</c:v>
                </c:pt>
                <c:pt idx="11855">
                  <c:v>475.76658634892101</c:v>
                </c:pt>
                <c:pt idx="11856">
                  <c:v>475.864773636753</c:v>
                </c:pt>
                <c:pt idx="11857">
                  <c:v>475.962960921025</c:v>
                </c:pt>
                <c:pt idx="11858">
                  <c:v>476.061148201744</c:v>
                </c:pt>
                <c:pt idx="11859">
                  <c:v>476.15933547891399</c:v>
                </c:pt>
                <c:pt idx="11860">
                  <c:v>476.25752275254098</c:v>
                </c:pt>
                <c:pt idx="11861">
                  <c:v>476.35571002263202</c:v>
                </c:pt>
                <c:pt idx="11862">
                  <c:v>476.45389728919201</c:v>
                </c:pt>
                <c:pt idx="11863">
                  <c:v>476.55208455222601</c:v>
                </c:pt>
                <c:pt idx="11864">
                  <c:v>476.65027181174003</c:v>
                </c:pt>
                <c:pt idx="11865">
                  <c:v>476.74845906773999</c:v>
                </c:pt>
                <c:pt idx="11866">
                  <c:v>476.84664632023203</c:v>
                </c:pt>
                <c:pt idx="11867">
                  <c:v>476.94483356922001</c:v>
                </c:pt>
                <c:pt idx="11868">
                  <c:v>477.04302081471201</c:v>
                </c:pt>
                <c:pt idx="11869">
                  <c:v>477.141208056712</c:v>
                </c:pt>
                <c:pt idx="11870">
                  <c:v>477.23939529522602</c:v>
                </c:pt>
                <c:pt idx="11871">
                  <c:v>477.33758253026002</c:v>
                </c:pt>
                <c:pt idx="11872">
                  <c:v>477.43576976181799</c:v>
                </c:pt>
                <c:pt idx="11873">
                  <c:v>477.53395698990698</c:v>
                </c:pt>
                <c:pt idx="11874">
                  <c:v>477.63214421453199</c:v>
                </c:pt>
                <c:pt idx="11875">
                  <c:v>477.73033143569802</c:v>
                </c:pt>
                <c:pt idx="11876">
                  <c:v>477.82851865341098</c:v>
                </c:pt>
                <c:pt idx="11877">
                  <c:v>477.92670586767503</c:v>
                </c:pt>
                <c:pt idx="11878">
                  <c:v>478.02489307849601</c:v>
                </c:pt>
                <c:pt idx="11879">
                  <c:v>478.12308028588001</c:v>
                </c:pt>
                <c:pt idx="11880">
                  <c:v>478.22126748983101</c:v>
                </c:pt>
                <c:pt idx="11881">
                  <c:v>478.31945469035497</c:v>
                </c:pt>
                <c:pt idx="11882">
                  <c:v>478.41764188745799</c:v>
                </c:pt>
                <c:pt idx="11883">
                  <c:v>478.51582908114398</c:v>
                </c:pt>
                <c:pt idx="11884">
                  <c:v>478.61401627141902</c:v>
                </c:pt>
                <c:pt idx="11885">
                  <c:v>478.712203458288</c:v>
                </c:pt>
                <c:pt idx="11886">
                  <c:v>478.81039064175599</c:v>
                </c:pt>
                <c:pt idx="11887">
                  <c:v>478.908577821829</c:v>
                </c:pt>
                <c:pt idx="11888">
                  <c:v>479.00676499851198</c:v>
                </c:pt>
                <c:pt idx="11889">
                  <c:v>479.10495217181</c:v>
                </c:pt>
                <c:pt idx="11890">
                  <c:v>479.20313934172901</c:v>
                </c:pt>
                <c:pt idx="11891">
                  <c:v>479.30132650827301</c:v>
                </c:pt>
                <c:pt idx="11892">
                  <c:v>479.39951367144801</c:v>
                </c:pt>
                <c:pt idx="11893">
                  <c:v>479.49770083125901</c:v>
                </c:pt>
                <c:pt idx="11894">
                  <c:v>479.59588798771199</c:v>
                </c:pt>
                <c:pt idx="11895">
                  <c:v>479.694075140812</c:v>
                </c:pt>
                <c:pt idx="11896">
                  <c:v>479.79226229056297</c:v>
                </c:pt>
                <c:pt idx="11897">
                  <c:v>479.89044943697098</c:v>
                </c:pt>
                <c:pt idx="11898">
                  <c:v>479.988636580042</c:v>
                </c:pt>
                <c:pt idx="11899">
                  <c:v>480.08682371978</c:v>
                </c:pt>
                <c:pt idx="11900">
                  <c:v>480.18501085619101</c:v>
                </c:pt>
                <c:pt idx="11901">
                  <c:v>480.28319798927902</c:v>
                </c:pt>
                <c:pt idx="11902">
                  <c:v>480.381385119051</c:v>
                </c:pt>
                <c:pt idx="11903">
                  <c:v>480.47957224551197</c:v>
                </c:pt>
                <c:pt idx="11904">
                  <c:v>480.577759368665</c:v>
                </c:pt>
                <c:pt idx="11905">
                  <c:v>480.67594648851701</c:v>
                </c:pt>
                <c:pt idx="11906">
                  <c:v>480.77413360507398</c:v>
                </c:pt>
                <c:pt idx="11907">
                  <c:v>480.87232071833898</c:v>
                </c:pt>
                <c:pt idx="11908">
                  <c:v>480.97050782831798</c:v>
                </c:pt>
                <c:pt idx="11909">
                  <c:v>481.06869493501699</c:v>
                </c:pt>
                <c:pt idx="11910">
                  <c:v>481.16688203844001</c:v>
                </c:pt>
                <c:pt idx="11911">
                  <c:v>481.26506913859299</c:v>
                </c:pt>
                <c:pt idx="11912">
                  <c:v>481.363256235481</c:v>
                </c:pt>
                <c:pt idx="11913">
                  <c:v>481.46144332910802</c:v>
                </c:pt>
                <c:pt idx="11914">
                  <c:v>481.55963041948098</c:v>
                </c:pt>
                <c:pt idx="11915">
                  <c:v>481.65781750660398</c:v>
                </c:pt>
                <c:pt idx="11916">
                  <c:v>481.75600459048201</c:v>
                </c:pt>
                <c:pt idx="11917">
                  <c:v>481.85419167112099</c:v>
                </c:pt>
                <c:pt idx="11918">
                  <c:v>481.95237874852501</c:v>
                </c:pt>
                <c:pt idx="11919">
                  <c:v>482.05056582269998</c:v>
                </c:pt>
                <c:pt idx="11920">
                  <c:v>482.14875289365102</c:v>
                </c:pt>
                <c:pt idx="11921">
                  <c:v>482.24693996138302</c:v>
                </c:pt>
                <c:pt idx="11922">
                  <c:v>482.34512702590001</c:v>
                </c:pt>
                <c:pt idx="11923">
                  <c:v>482.44331408720899</c:v>
                </c:pt>
                <c:pt idx="11924">
                  <c:v>482.54150114531399</c:v>
                </c:pt>
                <c:pt idx="11925">
                  <c:v>482.63968820022001</c:v>
                </c:pt>
                <c:pt idx="11926">
                  <c:v>482.73787525193302</c:v>
                </c:pt>
                <c:pt idx="11927">
                  <c:v>482.836062300457</c:v>
                </c:pt>
                <c:pt idx="11928">
                  <c:v>482.93424934579701</c:v>
                </c:pt>
                <c:pt idx="11929">
                  <c:v>483.03243638795902</c:v>
                </c:pt>
                <c:pt idx="11930">
                  <c:v>483.13062342694701</c:v>
                </c:pt>
                <c:pt idx="11931">
                  <c:v>483.22881046276501</c:v>
                </c:pt>
                <c:pt idx="11932">
                  <c:v>483.32699749541899</c:v>
                </c:pt>
                <c:pt idx="11933">
                  <c:v>483.42518452491402</c:v>
                </c:pt>
                <c:pt idx="11934">
                  <c:v>483.523371551254</c:v>
                </c:pt>
                <c:pt idx="11935">
                  <c:v>483.62155857444299</c:v>
                </c:pt>
                <c:pt idx="11936">
                  <c:v>483.71974559448699</c:v>
                </c:pt>
                <c:pt idx="11937">
                  <c:v>483.81793261139001</c:v>
                </c:pt>
                <c:pt idx="11938">
                  <c:v>483.91611962515702</c:v>
                </c:pt>
                <c:pt idx="11939">
                  <c:v>484.01430663579299</c:v>
                </c:pt>
                <c:pt idx="11940">
                  <c:v>484.112493643302</c:v>
                </c:pt>
                <c:pt idx="11941">
                  <c:v>484.21068064768798</c:v>
                </c:pt>
                <c:pt idx="11942">
                  <c:v>484.30886764895803</c:v>
                </c:pt>
                <c:pt idx="11943">
                  <c:v>484.40705464711402</c:v>
                </c:pt>
                <c:pt idx="11944">
                  <c:v>484.50524164216301</c:v>
                </c:pt>
                <c:pt idx="11945">
                  <c:v>484.60342863410801</c:v>
                </c:pt>
                <c:pt idx="11946">
                  <c:v>484.70161562295499</c:v>
                </c:pt>
                <c:pt idx="11947">
                  <c:v>484.79980260870701</c:v>
                </c:pt>
                <c:pt idx="11948">
                  <c:v>484.89798959136999</c:v>
                </c:pt>
                <c:pt idx="11949">
                  <c:v>484.996176570947</c:v>
                </c:pt>
                <c:pt idx="11950">
                  <c:v>485.09436354744503</c:v>
                </c:pt>
                <c:pt idx="11951">
                  <c:v>485.19255052086697</c:v>
                </c:pt>
                <c:pt idx="11952">
                  <c:v>485.29073749121801</c:v>
                </c:pt>
                <c:pt idx="11953">
                  <c:v>485.388924458502</c:v>
                </c:pt>
                <c:pt idx="11954">
                  <c:v>485.48711142272401</c:v>
                </c:pt>
                <c:pt idx="11955">
                  <c:v>485.58529838388898</c:v>
                </c:pt>
                <c:pt idx="11956">
                  <c:v>485.68348534200197</c:v>
                </c:pt>
                <c:pt idx="11957">
                  <c:v>485.781672297066</c:v>
                </c:pt>
                <c:pt idx="11958">
                  <c:v>485.879859249086</c:v>
                </c:pt>
                <c:pt idx="11959">
                  <c:v>485.97804619806698</c:v>
                </c:pt>
                <c:pt idx="11960">
                  <c:v>486.076233144014</c:v>
                </c:pt>
                <c:pt idx="11961">
                  <c:v>486.17442008693001</c:v>
                </c:pt>
                <c:pt idx="11962">
                  <c:v>486.27260702682099</c:v>
                </c:pt>
                <c:pt idx="11963">
                  <c:v>486.37079396369103</c:v>
                </c:pt>
                <c:pt idx="11964">
                  <c:v>486.46898089754501</c:v>
                </c:pt>
                <c:pt idx="11965">
                  <c:v>486.567167828386</c:v>
                </c:pt>
                <c:pt idx="11966">
                  <c:v>486.66535475621998</c:v>
                </c:pt>
                <c:pt idx="11967">
                  <c:v>486.76354168105098</c:v>
                </c:pt>
                <c:pt idx="11968">
                  <c:v>486.861728602884</c:v>
                </c:pt>
                <c:pt idx="11969">
                  <c:v>486.959915521722</c:v>
                </c:pt>
                <c:pt idx="11970">
                  <c:v>487.05810243757099</c:v>
                </c:pt>
                <c:pt idx="11971">
                  <c:v>487.15628935043497</c:v>
                </c:pt>
                <c:pt idx="11972">
                  <c:v>487.25447626031701</c:v>
                </c:pt>
                <c:pt idx="11973">
                  <c:v>487.35266316722402</c:v>
                </c:pt>
                <c:pt idx="11974">
                  <c:v>487.45085007115898</c:v>
                </c:pt>
                <c:pt idx="11975">
                  <c:v>487.54903697212598</c:v>
                </c:pt>
                <c:pt idx="11976">
                  <c:v>487.64722387013097</c:v>
                </c:pt>
                <c:pt idx="11977">
                  <c:v>487.74541076517698</c:v>
                </c:pt>
                <c:pt idx="11978">
                  <c:v>487.84359765726799</c:v>
                </c:pt>
                <c:pt idx="11979">
                  <c:v>487.94178454641002</c:v>
                </c:pt>
                <c:pt idx="11980">
                  <c:v>488.03997143260699</c:v>
                </c:pt>
                <c:pt idx="11981">
                  <c:v>488.138158315863</c:v>
                </c:pt>
                <c:pt idx="11982">
                  <c:v>488.23634519618201</c:v>
                </c:pt>
                <c:pt idx="11983">
                  <c:v>488.33453207356803</c:v>
                </c:pt>
                <c:pt idx="11984">
                  <c:v>488.432718948027</c:v>
                </c:pt>
                <c:pt idx="11985">
                  <c:v>488.53090581956297</c:v>
                </c:pt>
                <c:pt idx="11986">
                  <c:v>488.629092688181</c:v>
                </c:pt>
                <c:pt idx="11987">
                  <c:v>488.72727955388598</c:v>
                </c:pt>
                <c:pt idx="11988">
                  <c:v>488.82546641668301</c:v>
                </c:pt>
                <c:pt idx="11989">
                  <c:v>488.923653276577</c:v>
                </c:pt>
                <c:pt idx="11990">
                  <c:v>489.02184013357402</c:v>
                </c:pt>
                <c:pt idx="11991">
                  <c:v>489.12002698767799</c:v>
                </c:pt>
                <c:pt idx="11992">
                  <c:v>489.21821383889602</c:v>
                </c:pt>
                <c:pt idx="11993">
                  <c:v>489.31640068723101</c:v>
                </c:pt>
                <c:pt idx="11994">
                  <c:v>489.41458753268802</c:v>
                </c:pt>
                <c:pt idx="11995">
                  <c:v>489.51277437527398</c:v>
                </c:pt>
                <c:pt idx="11996">
                  <c:v>489.61096121499298</c:v>
                </c:pt>
                <c:pt idx="11997">
                  <c:v>489.70914805184998</c:v>
                </c:pt>
                <c:pt idx="11998">
                  <c:v>489.80733488585003</c:v>
                </c:pt>
                <c:pt idx="11999">
                  <c:v>489.90552171699801</c:v>
                </c:pt>
                <c:pt idx="12000">
                  <c:v>490.00370854530001</c:v>
                </c:pt>
                <c:pt idx="12001">
                  <c:v>490.101895370759</c:v>
                </c:pt>
                <c:pt idx="12002">
                  <c:v>490.200082193382</c:v>
                </c:pt>
                <c:pt idx="12003">
                  <c:v>490.29826901317398</c:v>
                </c:pt>
                <c:pt idx="12004">
                  <c:v>490.396455830138</c:v>
                </c:pt>
                <c:pt idx="12005">
                  <c:v>490.49464264428099</c:v>
                </c:pt>
                <c:pt idx="12006">
                  <c:v>490.59282945560699</c:v>
                </c:pt>
                <c:pt idx="12007">
                  <c:v>490.691016264121</c:v>
                </c:pt>
                <c:pt idx="12008">
                  <c:v>490.78920306982798</c:v>
                </c:pt>
                <c:pt idx="12009">
                  <c:v>490.88738987273399</c:v>
                </c:pt>
                <c:pt idx="12010">
                  <c:v>490.985576672842</c:v>
                </c:pt>
                <c:pt idx="12011">
                  <c:v>491.083763470159</c:v>
                </c:pt>
                <c:pt idx="12012">
                  <c:v>491.181950264688</c:v>
                </c:pt>
                <c:pt idx="12013">
                  <c:v>491.28013705643599</c:v>
                </c:pt>
                <c:pt idx="12014">
                  <c:v>491.37832384540599</c:v>
                </c:pt>
                <c:pt idx="12015">
                  <c:v>491.47651063160401</c:v>
                </c:pt>
                <c:pt idx="12016">
                  <c:v>491.57469741503502</c:v>
                </c:pt>
                <c:pt idx="12017">
                  <c:v>491.67288419570298</c:v>
                </c:pt>
                <c:pt idx="12018">
                  <c:v>491.77107097361397</c:v>
                </c:pt>
                <c:pt idx="12019">
                  <c:v>491.86925774877199</c:v>
                </c:pt>
                <c:pt idx="12020">
                  <c:v>491.96744452118202</c:v>
                </c:pt>
                <c:pt idx="12021">
                  <c:v>492.06563129084901</c:v>
                </c:pt>
                <c:pt idx="12022">
                  <c:v>492.16381805777797</c:v>
                </c:pt>
                <c:pt idx="12023">
                  <c:v>492.26200482197402</c:v>
                </c:pt>
                <c:pt idx="12024">
                  <c:v>492.36019158344101</c:v>
                </c:pt>
                <c:pt idx="12025">
                  <c:v>492.45837834218497</c:v>
                </c:pt>
                <c:pt idx="12026">
                  <c:v>492.55656509821</c:v>
                </c:pt>
                <c:pt idx="12027">
                  <c:v>492.65475185152098</c:v>
                </c:pt>
                <c:pt idx="12028">
                  <c:v>492.75293860212201</c:v>
                </c:pt>
                <c:pt idx="12029">
                  <c:v>492.85112535002003</c:v>
                </c:pt>
                <c:pt idx="12030">
                  <c:v>492.94931209521798</c:v>
                </c:pt>
                <c:pt idx="12031">
                  <c:v>493.04749883772001</c:v>
                </c:pt>
                <c:pt idx="12032">
                  <c:v>493.14568557753302</c:v>
                </c:pt>
                <c:pt idx="12033">
                  <c:v>493.24387231466102</c:v>
                </c:pt>
                <c:pt idx="12034">
                  <c:v>493.342059049108</c:v>
                </c:pt>
                <c:pt idx="12035">
                  <c:v>493.44024578087999</c:v>
                </c:pt>
                <c:pt idx="12036">
                  <c:v>493.53843250998</c:v>
                </c:pt>
                <c:pt idx="12037">
                  <c:v>493.63661923641399</c:v>
                </c:pt>
                <c:pt idx="12038">
                  <c:v>493.73480596018601</c:v>
                </c:pt>
                <c:pt idx="12039">
                  <c:v>493.83299268130202</c:v>
                </c:pt>
                <c:pt idx="12040">
                  <c:v>493.93117939976503</c:v>
                </c:pt>
                <c:pt idx="12041">
                  <c:v>494.02936611558101</c:v>
                </c:pt>
                <c:pt idx="12042">
                  <c:v>494.12755282875401</c:v>
                </c:pt>
                <c:pt idx="12043">
                  <c:v>494.22573953928901</c:v>
                </c:pt>
                <c:pt idx="12044">
                  <c:v>494.32392624719</c:v>
                </c:pt>
                <c:pt idx="12045">
                  <c:v>494.42211295246301</c:v>
                </c:pt>
                <c:pt idx="12046">
                  <c:v>494.52029965511201</c:v>
                </c:pt>
                <c:pt idx="12047">
                  <c:v>494.61848635514099</c:v>
                </c:pt>
                <c:pt idx="12048">
                  <c:v>494.716673052555</c:v>
                </c:pt>
                <c:pt idx="12049">
                  <c:v>494.81485974735898</c:v>
                </c:pt>
                <c:pt idx="12050">
                  <c:v>494.913046439558</c:v>
                </c:pt>
                <c:pt idx="12051">
                  <c:v>495.01123312915502</c:v>
                </c:pt>
                <c:pt idx="12052">
                  <c:v>495.10941981615701</c:v>
                </c:pt>
                <c:pt idx="12053">
                  <c:v>495.20760650056599</c:v>
                </c:pt>
                <c:pt idx="12054">
                  <c:v>495.30579318238898</c:v>
                </c:pt>
                <c:pt idx="12055">
                  <c:v>495.40397986162998</c:v>
                </c:pt>
                <c:pt idx="12056">
                  <c:v>495.50216653829398</c:v>
                </c:pt>
                <c:pt idx="12057">
                  <c:v>495.60035321238598</c:v>
                </c:pt>
                <c:pt idx="12058">
                  <c:v>495.69853988390997</c:v>
                </c:pt>
                <c:pt idx="12059">
                  <c:v>495.79672655287101</c:v>
                </c:pt>
                <c:pt idx="12060">
                  <c:v>495.89491321927397</c:v>
                </c:pt>
                <c:pt idx="12061">
                  <c:v>495.99309988312399</c:v>
                </c:pt>
                <c:pt idx="12062">
                  <c:v>496.09128654442497</c:v>
                </c:pt>
                <c:pt idx="12063">
                  <c:v>496.18947320318301</c:v>
                </c:pt>
                <c:pt idx="12064">
                  <c:v>496.28765985940203</c:v>
                </c:pt>
                <c:pt idx="12065">
                  <c:v>496.38584651308599</c:v>
                </c:pt>
                <c:pt idx="12066">
                  <c:v>496.48403316424202</c:v>
                </c:pt>
                <c:pt idx="12067">
                  <c:v>496.58221981287301</c:v>
                </c:pt>
                <c:pt idx="12068">
                  <c:v>496.68040645898401</c:v>
                </c:pt>
                <c:pt idx="12069">
                  <c:v>496.77859310257998</c:v>
                </c:pt>
                <c:pt idx="12070">
                  <c:v>496.876779743665</c:v>
                </c:pt>
                <c:pt idx="12071">
                  <c:v>496.97496638224499</c:v>
                </c:pt>
                <c:pt idx="12072">
                  <c:v>497.073153018325</c:v>
                </c:pt>
                <c:pt idx="12073">
                  <c:v>497.171339651908</c:v>
                </c:pt>
                <c:pt idx="12074">
                  <c:v>497.26952628300103</c:v>
                </c:pt>
                <c:pt idx="12075">
                  <c:v>497.36771291160602</c:v>
                </c:pt>
                <c:pt idx="12076">
                  <c:v>497.46589953773099</c:v>
                </c:pt>
                <c:pt idx="12077">
                  <c:v>497.56408616137799</c:v>
                </c:pt>
                <c:pt idx="12078">
                  <c:v>497.66227278255298</c:v>
                </c:pt>
                <c:pt idx="12079">
                  <c:v>497.76045940125999</c:v>
                </c:pt>
                <c:pt idx="12080">
                  <c:v>497.85864601750501</c:v>
                </c:pt>
                <c:pt idx="12081">
                  <c:v>497.956832631292</c:v>
                </c:pt>
                <c:pt idx="12082">
                  <c:v>498.05501924262501</c:v>
                </c:pt>
                <c:pt idx="12083">
                  <c:v>498.15320585150999</c:v>
                </c:pt>
                <c:pt idx="12084">
                  <c:v>498.25139245795202</c:v>
                </c:pt>
                <c:pt idx="12085">
                  <c:v>498.34957906195399</c:v>
                </c:pt>
                <c:pt idx="12086">
                  <c:v>498.44776566352198</c:v>
                </c:pt>
                <c:pt idx="12087">
                  <c:v>498.54595226266099</c:v>
                </c:pt>
                <c:pt idx="12088">
                  <c:v>498.64413885937398</c:v>
                </c:pt>
                <c:pt idx="12089">
                  <c:v>498.742325453668</c:v>
                </c:pt>
                <c:pt idx="12090">
                  <c:v>498.84051204554601</c:v>
                </c:pt>
                <c:pt idx="12091">
                  <c:v>498.93869863501402</c:v>
                </c:pt>
                <c:pt idx="12092">
                  <c:v>499.03688522207602</c:v>
                </c:pt>
                <c:pt idx="12093">
                  <c:v>499.13507180673702</c:v>
                </c:pt>
                <c:pt idx="12094">
                  <c:v>499.23325838900098</c:v>
                </c:pt>
                <c:pt idx="12095">
                  <c:v>499.33144496887297</c:v>
                </c:pt>
                <c:pt idx="12096">
                  <c:v>499.42963154635902</c:v>
                </c:pt>
                <c:pt idx="12097">
                  <c:v>499.527818121461</c:v>
                </c:pt>
                <c:pt idx="12098">
                  <c:v>499.62600469418499</c:v>
                </c:pt>
                <c:pt idx="12099">
                  <c:v>499.72419126453599</c:v>
                </c:pt>
                <c:pt idx="12100">
                  <c:v>499.82237783251799</c:v>
                </c:pt>
                <c:pt idx="12101">
                  <c:v>499.92056439813501</c:v>
                </c:pt>
                <c:pt idx="12102">
                  <c:v>500.01875096139202</c:v>
                </c:pt>
                <c:pt idx="12103">
                  <c:v>500.11693752229297</c:v>
                </c:pt>
                <c:pt idx="12104">
                  <c:v>500.215124080843</c:v>
                </c:pt>
                <c:pt idx="12105">
                  <c:v>500.31331063704698</c:v>
                </c:pt>
                <c:pt idx="12106">
                  <c:v>500.41149719090902</c:v>
                </c:pt>
                <c:pt idx="12107">
                  <c:v>500.50968374243303</c:v>
                </c:pt>
                <c:pt idx="12108">
                  <c:v>500.60787029162401</c:v>
                </c:pt>
                <c:pt idx="12109">
                  <c:v>500.70605683848601</c:v>
                </c:pt>
                <c:pt idx="12110">
                  <c:v>500.80424338302402</c:v>
                </c:pt>
                <c:pt idx="12111">
                  <c:v>500.90242992524298</c:v>
                </c:pt>
                <c:pt idx="12112">
                  <c:v>501.00061646514598</c:v>
                </c:pt>
                <c:pt idx="12113">
                  <c:v>501.09880300273801</c:v>
                </c:pt>
                <c:pt idx="12114">
                  <c:v>501.19698953802498</c:v>
                </c:pt>
                <c:pt idx="12115">
                  <c:v>501.295176071009</c:v>
                </c:pt>
                <c:pt idx="12116">
                  <c:v>501.39336260169603</c:v>
                </c:pt>
                <c:pt idx="12117">
                  <c:v>501.49154913008999</c:v>
                </c:pt>
                <c:pt idx="12118">
                  <c:v>501.58973565619499</c:v>
                </c:pt>
                <c:pt idx="12119">
                  <c:v>501.68792218001698</c:v>
                </c:pt>
                <c:pt idx="12120">
                  <c:v>501.78610870155899</c:v>
                </c:pt>
                <c:pt idx="12121">
                  <c:v>501.88429522082498</c:v>
                </c:pt>
                <c:pt idx="12122">
                  <c:v>501.98248173782099</c:v>
                </c:pt>
                <c:pt idx="12123">
                  <c:v>502.08066825255003</c:v>
                </c:pt>
                <c:pt idx="12124">
                  <c:v>502.17885476501698</c:v>
                </c:pt>
                <c:pt idx="12125">
                  <c:v>502.27704127522702</c:v>
                </c:pt>
                <c:pt idx="12126">
                  <c:v>502.37522778318299</c:v>
                </c:pt>
                <c:pt idx="12127">
                  <c:v>502.47341428889098</c:v>
                </c:pt>
                <c:pt idx="12128">
                  <c:v>502.57160079235399</c:v>
                </c:pt>
                <c:pt idx="12129">
                  <c:v>502.669787293578</c:v>
                </c:pt>
                <c:pt idx="12130">
                  <c:v>502.76797379256499</c:v>
                </c:pt>
                <c:pt idx="12131">
                  <c:v>502.86616028932201</c:v>
                </c:pt>
                <c:pt idx="12132">
                  <c:v>502.964346783851</c:v>
                </c:pt>
                <c:pt idx="12133">
                  <c:v>503.06253327615798</c:v>
                </c:pt>
                <c:pt idx="12134">
                  <c:v>503.16071976624698</c:v>
                </c:pt>
                <c:pt idx="12135">
                  <c:v>503.258906254122</c:v>
                </c:pt>
                <c:pt idx="12136">
                  <c:v>503.35709273978699</c:v>
                </c:pt>
                <c:pt idx="12137">
                  <c:v>503.455279223248</c:v>
                </c:pt>
                <c:pt idx="12138">
                  <c:v>503.553465704507</c:v>
                </c:pt>
                <c:pt idx="12139">
                  <c:v>503.651652183571</c:v>
                </c:pt>
                <c:pt idx="12140">
                  <c:v>503.74983866044198</c:v>
                </c:pt>
                <c:pt idx="12141">
                  <c:v>503.848025135125</c:v>
                </c:pt>
                <c:pt idx="12142">
                  <c:v>503.946211607625</c:v>
                </c:pt>
                <c:pt idx="12143">
                  <c:v>504.04439807794603</c:v>
                </c:pt>
                <c:pt idx="12144">
                  <c:v>504.14258454609302</c:v>
                </c:pt>
                <c:pt idx="12145">
                  <c:v>504.24077101206802</c:v>
                </c:pt>
                <c:pt idx="12146">
                  <c:v>504.33895747587798</c:v>
                </c:pt>
                <c:pt idx="12147">
                  <c:v>504.43714393752498</c:v>
                </c:pt>
                <c:pt idx="12148">
                  <c:v>504.53533039701603</c:v>
                </c:pt>
                <c:pt idx="12149">
                  <c:v>504.63351685435202</c:v>
                </c:pt>
                <c:pt idx="12150">
                  <c:v>504.73170330954002</c:v>
                </c:pt>
                <c:pt idx="12151">
                  <c:v>504.82988976258298</c:v>
                </c:pt>
                <c:pt idx="12152">
                  <c:v>504.92807621348601</c:v>
                </c:pt>
                <c:pt idx="12153">
                  <c:v>505.02626266225298</c:v>
                </c:pt>
                <c:pt idx="12154">
                  <c:v>505.12444910888701</c:v>
                </c:pt>
                <c:pt idx="12155">
                  <c:v>505.22263555339498</c:v>
                </c:pt>
                <c:pt idx="12156">
                  <c:v>505.32082199577798</c:v>
                </c:pt>
                <c:pt idx="12157">
                  <c:v>505.41900843604299</c:v>
                </c:pt>
                <c:pt idx="12158">
                  <c:v>505.51719487419302</c:v>
                </c:pt>
                <c:pt idx="12159">
                  <c:v>505.61538131023201</c:v>
                </c:pt>
                <c:pt idx="12160">
                  <c:v>505.713567744165</c:v>
                </c:pt>
                <c:pt idx="12161">
                  <c:v>505.81175417599599</c:v>
                </c:pt>
                <c:pt idx="12162">
                  <c:v>505.90994060572899</c:v>
                </c:pt>
                <c:pt idx="12163">
                  <c:v>506.008127033368</c:v>
                </c:pt>
                <c:pt idx="12164">
                  <c:v>506.10631345891801</c:v>
                </c:pt>
                <c:pt idx="12165">
                  <c:v>506.204499882383</c:v>
                </c:pt>
                <c:pt idx="12166">
                  <c:v>506.30268630376702</c:v>
                </c:pt>
                <c:pt idx="12167">
                  <c:v>506.40087272307397</c:v>
                </c:pt>
                <c:pt idx="12168">
                  <c:v>506.49905914030802</c:v>
                </c:pt>
                <c:pt idx="12169">
                  <c:v>506.59724555547399</c:v>
                </c:pt>
                <c:pt idx="12170">
                  <c:v>506.69543196857597</c:v>
                </c:pt>
                <c:pt idx="12171">
                  <c:v>506.79361837961801</c:v>
                </c:pt>
                <c:pt idx="12172">
                  <c:v>506.89180478860402</c:v>
                </c:pt>
                <c:pt idx="12173">
                  <c:v>506.98999119553798</c:v>
                </c:pt>
                <c:pt idx="12174">
                  <c:v>507.08817760042501</c:v>
                </c:pt>
                <c:pt idx="12175">
                  <c:v>507.18636400326898</c:v>
                </c:pt>
                <c:pt idx="12176">
                  <c:v>507.28455040407403</c:v>
                </c:pt>
                <c:pt idx="12177">
                  <c:v>507.382736802843</c:v>
                </c:pt>
                <c:pt idx="12178">
                  <c:v>507.48092319958198</c:v>
                </c:pt>
                <c:pt idx="12179">
                  <c:v>507.57910959429398</c:v>
                </c:pt>
                <c:pt idx="12180">
                  <c:v>507.67729598698401</c:v>
                </c:pt>
                <c:pt idx="12181">
                  <c:v>507.77548237765598</c:v>
                </c:pt>
                <c:pt idx="12182">
                  <c:v>507.87366876631302</c:v>
                </c:pt>
                <c:pt idx="12183">
                  <c:v>507.97185515296002</c:v>
                </c:pt>
                <c:pt idx="12184">
                  <c:v>508.07004153760198</c:v>
                </c:pt>
                <c:pt idx="12185">
                  <c:v>508.16822792024101</c:v>
                </c:pt>
                <c:pt idx="12186">
                  <c:v>508.26641430088301</c:v>
                </c:pt>
                <c:pt idx="12187">
                  <c:v>508.36460067953101</c:v>
                </c:pt>
                <c:pt idx="12188">
                  <c:v>508.46278705619</c:v>
                </c:pt>
                <c:pt idx="12189">
                  <c:v>508.56097343086401</c:v>
                </c:pt>
                <c:pt idx="12190">
                  <c:v>508.65915980355601</c:v>
                </c:pt>
                <c:pt idx="12191">
                  <c:v>508.75734617427099</c:v>
                </c:pt>
                <c:pt idx="12192">
                  <c:v>508.855532543013</c:v>
                </c:pt>
                <c:pt idx="12193">
                  <c:v>508.95371890978703</c:v>
                </c:pt>
                <c:pt idx="12194">
                  <c:v>509.05190527459501</c:v>
                </c:pt>
                <c:pt idx="12195">
                  <c:v>509.15009163744202</c:v>
                </c:pt>
                <c:pt idx="12196">
                  <c:v>509.24827799833298</c:v>
                </c:pt>
                <c:pt idx="12197">
                  <c:v>509.34646435727097</c:v>
                </c:pt>
                <c:pt idx="12198">
                  <c:v>509.444650714261</c:v>
                </c:pt>
                <c:pt idx="12199">
                  <c:v>509.54283706930602</c:v>
                </c:pt>
                <c:pt idx="12200">
                  <c:v>509.64102342241102</c:v>
                </c:pt>
                <c:pt idx="12201">
                  <c:v>509.73920977357898</c:v>
                </c:pt>
                <c:pt idx="12202">
                  <c:v>509.83739612281403</c:v>
                </c:pt>
                <c:pt idx="12203">
                  <c:v>509.93558247012101</c:v>
                </c:pt>
                <c:pt idx="12204">
                  <c:v>510.03376881550298</c:v>
                </c:pt>
                <c:pt idx="12205">
                  <c:v>510.13195515896302</c:v>
                </c:pt>
                <c:pt idx="12206">
                  <c:v>510.23014150050699</c:v>
                </c:pt>
                <c:pt idx="12207">
                  <c:v>510.32832784013698</c:v>
                </c:pt>
                <c:pt idx="12208">
                  <c:v>510.42651417785697</c:v>
                </c:pt>
                <c:pt idx="12209">
                  <c:v>510.52470051367197</c:v>
                </c:pt>
                <c:pt idx="12210">
                  <c:v>510.62288684758499</c:v>
                </c:pt>
                <c:pt idx="12211">
                  <c:v>510.72107317960001</c:v>
                </c:pt>
                <c:pt idx="12212">
                  <c:v>510.81925950972101</c:v>
                </c:pt>
                <c:pt idx="12213">
                  <c:v>510.91744583795202</c:v>
                </c:pt>
                <c:pt idx="12214">
                  <c:v>511.01563216429503</c:v>
                </c:pt>
                <c:pt idx="12215">
                  <c:v>511.11381848875698</c:v>
                </c:pt>
                <c:pt idx="12216">
                  <c:v>511.212004811339</c:v>
                </c:pt>
                <c:pt idx="12217">
                  <c:v>511.31019113204701</c:v>
                </c:pt>
                <c:pt idx="12218">
                  <c:v>511.40837745088203</c:v>
                </c:pt>
                <c:pt idx="12219">
                  <c:v>511.50656376785099</c:v>
                </c:pt>
                <c:pt idx="12220">
                  <c:v>511.604750082956</c:v>
                </c:pt>
                <c:pt idx="12221">
                  <c:v>511.70293639620098</c:v>
                </c:pt>
                <c:pt idx="12222">
                  <c:v>511.801122707589</c:v>
                </c:pt>
                <c:pt idx="12223">
                  <c:v>511.89930901712597</c:v>
                </c:pt>
                <c:pt idx="12224">
                  <c:v>511.997495324814</c:v>
                </c:pt>
                <c:pt idx="12225">
                  <c:v>512.09568163065705</c:v>
                </c:pt>
                <c:pt idx="12226">
                  <c:v>512.19386793465901</c:v>
                </c:pt>
                <c:pt idx="12227">
                  <c:v>512.29205423682504</c:v>
                </c:pt>
                <c:pt idx="12228">
                  <c:v>512.39024053715696</c:v>
                </c:pt>
                <c:pt idx="12229">
                  <c:v>512.48842683565897</c:v>
                </c:pt>
                <c:pt idx="12230">
                  <c:v>512.58661313233597</c:v>
                </c:pt>
                <c:pt idx="12231">
                  <c:v>512.68479942719102</c:v>
                </c:pt>
                <c:pt idx="12232">
                  <c:v>512.782985720228</c:v>
                </c:pt>
                <c:pt idx="12233">
                  <c:v>512.88117201144996</c:v>
                </c:pt>
                <c:pt idx="12234">
                  <c:v>512.97935830086101</c:v>
                </c:pt>
                <c:pt idx="12235">
                  <c:v>513.07754458846603</c:v>
                </c:pt>
                <c:pt idx="12236">
                  <c:v>513.17573087426695</c:v>
                </c:pt>
                <c:pt idx="12237">
                  <c:v>513.273917158269</c:v>
                </c:pt>
                <c:pt idx="12238">
                  <c:v>513.37210344047401</c:v>
                </c:pt>
                <c:pt idx="12239">
                  <c:v>513.47028972088799</c:v>
                </c:pt>
                <c:pt idx="12240">
                  <c:v>513.568475999513</c:v>
                </c:pt>
                <c:pt idx="12241">
                  <c:v>513.66666227635403</c:v>
                </c:pt>
                <c:pt idx="12242">
                  <c:v>513.76484855141302</c:v>
                </c:pt>
                <c:pt idx="12243">
                  <c:v>513.86303482469498</c:v>
                </c:pt>
                <c:pt idx="12244">
                  <c:v>513.96122109620399</c:v>
                </c:pt>
                <c:pt idx="12245">
                  <c:v>514.05940736594198</c:v>
                </c:pt>
                <c:pt idx="12246">
                  <c:v>514.15759363391396</c:v>
                </c:pt>
                <c:pt idx="12247">
                  <c:v>514.255779900123</c:v>
                </c:pt>
                <c:pt idx="12248">
                  <c:v>514.35396616457297</c:v>
                </c:pt>
                <c:pt idx="12249">
                  <c:v>514.45215242726704</c:v>
                </c:pt>
                <c:pt idx="12250">
                  <c:v>514.55033868820999</c:v>
                </c:pt>
                <c:pt idx="12251">
                  <c:v>514.64852494740398</c:v>
                </c:pt>
                <c:pt idx="12252">
                  <c:v>514.746711204853</c:v>
                </c:pt>
                <c:pt idx="12253">
                  <c:v>514.84489746056204</c:v>
                </c:pt>
                <c:pt idx="12254">
                  <c:v>514.94308371453303</c:v>
                </c:pt>
                <c:pt idx="12255">
                  <c:v>515.04126996676996</c:v>
                </c:pt>
                <c:pt idx="12256">
                  <c:v>515.13945621727601</c:v>
                </c:pt>
                <c:pt idx="12257">
                  <c:v>515.23764246605595</c:v>
                </c:pt>
                <c:pt idx="12258">
                  <c:v>515.33582871311296</c:v>
                </c:pt>
                <c:pt idx="12259">
                  <c:v>515.43401495845001</c:v>
                </c:pt>
                <c:pt idx="12260">
                  <c:v>515.53220120207004</c:v>
                </c:pt>
                <c:pt idx="12261">
                  <c:v>515.63038744397898</c:v>
                </c:pt>
                <c:pt idx="12262">
                  <c:v>515.72857368417704</c:v>
                </c:pt>
                <c:pt idx="12263">
                  <c:v>515.82675992267104</c:v>
                </c:pt>
                <c:pt idx="12264">
                  <c:v>515.92494615946202</c:v>
                </c:pt>
                <c:pt idx="12265">
                  <c:v>516.02313239455498</c:v>
                </c:pt>
                <c:pt idx="12266">
                  <c:v>516.12131862795297</c:v>
                </c:pt>
                <c:pt idx="12267">
                  <c:v>516.21950485965897</c:v>
                </c:pt>
                <c:pt idx="12268">
                  <c:v>516.31769108967706</c:v>
                </c:pt>
                <c:pt idx="12269">
                  <c:v>516.41587731800996</c:v>
                </c:pt>
                <c:pt idx="12270">
                  <c:v>516.51406354466303</c:v>
                </c:pt>
                <c:pt idx="12271">
                  <c:v>516.61224976963695</c:v>
                </c:pt>
                <c:pt idx="12272">
                  <c:v>516.71043599293705</c:v>
                </c:pt>
                <c:pt idx="12273">
                  <c:v>516.80862221456698</c:v>
                </c:pt>
                <c:pt idx="12274">
                  <c:v>516.90680843452799</c:v>
                </c:pt>
                <c:pt idx="12275">
                  <c:v>517.00499465282599</c:v>
                </c:pt>
                <c:pt idx="12276">
                  <c:v>517.10318086946404</c:v>
                </c:pt>
                <c:pt idx="12277">
                  <c:v>517.20136708444397</c:v>
                </c:pt>
                <c:pt idx="12278">
                  <c:v>517.29955329776999</c:v>
                </c:pt>
                <c:pt idx="12279">
                  <c:v>517.39773950944596</c:v>
                </c:pt>
                <c:pt idx="12280">
                  <c:v>517.49592571947596</c:v>
                </c:pt>
                <c:pt idx="12281">
                  <c:v>517.59411192786104</c:v>
                </c:pt>
                <c:pt idx="12282">
                  <c:v>517.69229813460595</c:v>
                </c:pt>
                <c:pt idx="12283">
                  <c:v>517.790484339714</c:v>
                </c:pt>
                <c:pt idx="12284">
                  <c:v>517.88867054318905</c:v>
                </c:pt>
                <c:pt idx="12285">
                  <c:v>517.98685674503395</c:v>
                </c:pt>
                <c:pt idx="12286">
                  <c:v>518.08504294525198</c:v>
                </c:pt>
                <c:pt idx="12287">
                  <c:v>518.18322914384601</c:v>
                </c:pt>
                <c:pt idx="12288">
                  <c:v>518.28141534081999</c:v>
                </c:pt>
                <c:pt idx="12289">
                  <c:v>518.37960153617701</c:v>
                </c:pt>
                <c:pt idx="12290">
                  <c:v>518.47778772992103</c:v>
                </c:pt>
                <c:pt idx="12291">
                  <c:v>518.575973922054</c:v>
                </c:pt>
                <c:pt idx="12292">
                  <c:v>518.67416011258103</c:v>
                </c:pt>
                <c:pt idx="12293">
                  <c:v>518.77234630150394</c:v>
                </c:pt>
                <c:pt idx="12294">
                  <c:v>518.87053248882603</c:v>
                </c:pt>
                <c:pt idx="12295">
                  <c:v>518.96871867455104</c:v>
                </c:pt>
                <c:pt idx="12296">
                  <c:v>519.06690485868205</c:v>
                </c:pt>
                <c:pt idx="12297">
                  <c:v>519.16509104122304</c:v>
                </c:pt>
                <c:pt idx="12298">
                  <c:v>519.26327722217604</c:v>
                </c:pt>
                <c:pt idx="12299">
                  <c:v>519.36146340154505</c:v>
                </c:pt>
                <c:pt idx="12300">
                  <c:v>519.45964957933404</c:v>
                </c:pt>
                <c:pt idx="12301">
                  <c:v>519.55783575554403</c:v>
                </c:pt>
                <c:pt idx="12302">
                  <c:v>519.65602193018003</c:v>
                </c:pt>
                <c:pt idx="12303">
                  <c:v>519.75420810324499</c:v>
                </c:pt>
                <c:pt idx="12304">
                  <c:v>519.85239427474096</c:v>
                </c:pt>
                <c:pt idx="12305">
                  <c:v>519.95058044467305</c:v>
                </c:pt>
                <c:pt idx="12306">
                  <c:v>520.04876661304297</c:v>
                </c:pt>
                <c:pt idx="12307">
                  <c:v>520.14695277985504</c:v>
                </c:pt>
                <c:pt idx="12308">
                  <c:v>520.24513894511097</c:v>
                </c:pt>
                <c:pt idx="12309">
                  <c:v>520.34332510881495</c:v>
                </c:pt>
                <c:pt idx="12310">
                  <c:v>520.44151127096995</c:v>
                </c:pt>
                <c:pt idx="12311">
                  <c:v>520.53969743157802</c:v>
                </c:pt>
                <c:pt idx="12312">
                  <c:v>520.63788359064404</c:v>
                </c:pt>
                <c:pt idx="12313">
                  <c:v>520.73606974817096</c:v>
                </c:pt>
                <c:pt idx="12314">
                  <c:v>520.83425590416095</c:v>
                </c:pt>
                <c:pt idx="12315">
                  <c:v>520.93244205861799</c:v>
                </c:pt>
                <c:pt idx="12316">
                  <c:v>521.03062821154401</c:v>
                </c:pt>
                <c:pt idx="12317">
                  <c:v>521.12881436294299</c:v>
                </c:pt>
                <c:pt idx="12318">
                  <c:v>521.22700051281799</c:v>
                </c:pt>
                <c:pt idx="12319">
                  <c:v>521.32518666117198</c:v>
                </c:pt>
                <c:pt idx="12320">
                  <c:v>521.42337280800803</c:v>
                </c:pt>
                <c:pt idx="12321">
                  <c:v>521.52155895332896</c:v>
                </c:pt>
                <c:pt idx="12322">
                  <c:v>521.61974509713798</c:v>
                </c:pt>
                <c:pt idx="12323">
                  <c:v>521.71793123943803</c:v>
                </c:pt>
                <c:pt idx="12324">
                  <c:v>521.81611738023298</c:v>
                </c:pt>
                <c:pt idx="12325">
                  <c:v>521.91430351952499</c:v>
                </c:pt>
                <c:pt idx="12326">
                  <c:v>522.01248965731702</c:v>
                </c:pt>
                <c:pt idx="12327">
                  <c:v>522.11067579361395</c:v>
                </c:pt>
                <c:pt idx="12328">
                  <c:v>522.20886192841704</c:v>
                </c:pt>
                <c:pt idx="12329">
                  <c:v>522.30704806173105</c:v>
                </c:pt>
                <c:pt idx="12330">
                  <c:v>522.40523419355895</c:v>
                </c:pt>
                <c:pt idx="12331">
                  <c:v>522.50342032390301</c:v>
                </c:pt>
                <c:pt idx="12332">
                  <c:v>522.60160645276801</c:v>
                </c:pt>
                <c:pt idx="12333">
                  <c:v>522.69979258015496</c:v>
                </c:pt>
                <c:pt idx="12334">
                  <c:v>522.79797870606899</c:v>
                </c:pt>
                <c:pt idx="12335">
                  <c:v>522.89616483051304</c:v>
                </c:pt>
                <c:pt idx="12336">
                  <c:v>522.99435095348895</c:v>
                </c:pt>
                <c:pt idx="12337">
                  <c:v>523.09253707500102</c:v>
                </c:pt>
                <c:pt idx="12338">
                  <c:v>523.19072319505199</c:v>
                </c:pt>
                <c:pt idx="12339">
                  <c:v>523.28890931364595</c:v>
                </c:pt>
                <c:pt idx="12340">
                  <c:v>523.38709543078505</c:v>
                </c:pt>
                <c:pt idx="12341">
                  <c:v>523.48528154647295</c:v>
                </c:pt>
                <c:pt idx="12342">
                  <c:v>523.58346766071202</c:v>
                </c:pt>
                <c:pt idx="12343">
                  <c:v>523.68165377350601</c:v>
                </c:pt>
                <c:pt idx="12344">
                  <c:v>523.77983988485903</c:v>
                </c:pt>
                <c:pt idx="12345">
                  <c:v>523.87802599477197</c:v>
                </c:pt>
                <c:pt idx="12346">
                  <c:v>523.97621210324905</c:v>
                </c:pt>
                <c:pt idx="12347">
                  <c:v>524.07439821029402</c:v>
                </c:pt>
                <c:pt idx="12348">
                  <c:v>524.17258431590994</c:v>
                </c:pt>
                <c:pt idx="12349">
                  <c:v>524.27077042009898</c:v>
                </c:pt>
                <c:pt idx="12350">
                  <c:v>524.36895652286398</c:v>
                </c:pt>
                <c:pt idx="12351">
                  <c:v>524.46714262421006</c:v>
                </c:pt>
                <c:pt idx="12352">
                  <c:v>524.565328724138</c:v>
                </c:pt>
                <c:pt idx="12353">
                  <c:v>524.66351482265202</c:v>
                </c:pt>
                <c:pt idx="12354">
                  <c:v>524.76170091975496</c:v>
                </c:pt>
                <c:pt idx="12355">
                  <c:v>524.85988701545</c:v>
                </c:pt>
                <c:pt idx="12356">
                  <c:v>524.95807310973998</c:v>
                </c:pt>
                <c:pt idx="12357">
                  <c:v>525.05625920262798</c:v>
                </c:pt>
                <c:pt idx="12358">
                  <c:v>525.15444529411695</c:v>
                </c:pt>
                <c:pt idx="12359">
                  <c:v>525.25263138421099</c:v>
                </c:pt>
                <c:pt idx="12360">
                  <c:v>525.35081747291099</c:v>
                </c:pt>
                <c:pt idx="12361">
                  <c:v>525.44900356022197</c:v>
                </c:pt>
                <c:pt idx="12362">
                  <c:v>525.54718964614699</c:v>
                </c:pt>
                <c:pt idx="12363">
                  <c:v>525.64537573068696</c:v>
                </c:pt>
                <c:pt idx="12364">
                  <c:v>525.74356181384599</c:v>
                </c:pt>
                <c:pt idx="12365">
                  <c:v>525.84174789562803</c:v>
                </c:pt>
                <c:pt idx="12366">
                  <c:v>525.93993397603504</c:v>
                </c:pt>
                <c:pt idx="12367">
                  <c:v>526.03812005507098</c:v>
                </c:pt>
                <c:pt idx="12368">
                  <c:v>526.13630613273699</c:v>
                </c:pt>
                <c:pt idx="12369">
                  <c:v>526.23449220903797</c:v>
                </c:pt>
                <c:pt idx="12370">
                  <c:v>526.33267828397595</c:v>
                </c:pt>
                <c:pt idx="12371">
                  <c:v>526.43086435755401</c:v>
                </c:pt>
                <c:pt idx="12372">
                  <c:v>526.52905042977397</c:v>
                </c:pt>
                <c:pt idx="12373">
                  <c:v>526.62723650064095</c:v>
                </c:pt>
                <c:pt idx="12374">
                  <c:v>526.72542257015698</c:v>
                </c:pt>
                <c:pt idx="12375">
                  <c:v>526.823608638324</c:v>
                </c:pt>
                <c:pt idx="12376">
                  <c:v>526.92179470514702</c:v>
                </c:pt>
                <c:pt idx="12377">
                  <c:v>527.01998077062603</c:v>
                </c:pt>
                <c:pt idx="12378">
                  <c:v>527.11816683476695</c:v>
                </c:pt>
                <c:pt idx="12379">
                  <c:v>527.21635289757103</c:v>
                </c:pt>
                <c:pt idx="12380">
                  <c:v>527.31453895904099</c:v>
                </c:pt>
                <c:pt idx="12381">
                  <c:v>527.41272501918104</c:v>
                </c:pt>
                <c:pt idx="12382">
                  <c:v>527.51091107799198</c:v>
                </c:pt>
                <c:pt idx="12383">
                  <c:v>527.60909713547903</c:v>
                </c:pt>
                <c:pt idx="12384">
                  <c:v>527.707283191643</c:v>
                </c:pt>
                <c:pt idx="12385">
                  <c:v>527.805469246489</c:v>
                </c:pt>
                <c:pt idx="12386">
                  <c:v>527.90365530001804</c:v>
                </c:pt>
                <c:pt idx="12387">
                  <c:v>528.00184135223299</c:v>
                </c:pt>
                <c:pt idx="12388">
                  <c:v>528.10002740313701</c:v>
                </c:pt>
                <c:pt idx="12389">
                  <c:v>528.19821345273397</c:v>
                </c:pt>
                <c:pt idx="12390">
                  <c:v>528.29639950102603</c:v>
                </c:pt>
                <c:pt idx="12391">
                  <c:v>528.39458554801604</c:v>
                </c:pt>
                <c:pt idx="12392">
                  <c:v>528.49277159370604</c:v>
                </c:pt>
                <c:pt idx="12393">
                  <c:v>528.59095763809898</c:v>
                </c:pt>
                <c:pt idx="12394">
                  <c:v>528.68914368119897</c:v>
                </c:pt>
                <c:pt idx="12395">
                  <c:v>528.78732972300804</c:v>
                </c:pt>
                <c:pt idx="12396">
                  <c:v>528.88551576352802</c:v>
                </c:pt>
                <c:pt idx="12397">
                  <c:v>528.98370180276299</c:v>
                </c:pt>
                <c:pt idx="12398">
                  <c:v>529.08188784071604</c:v>
                </c:pt>
                <c:pt idx="12399">
                  <c:v>529.18007387738896</c:v>
                </c:pt>
                <c:pt idx="12400">
                  <c:v>529.27825991278405</c:v>
                </c:pt>
                <c:pt idx="12401">
                  <c:v>529.37644594690505</c:v>
                </c:pt>
                <c:pt idx="12402">
                  <c:v>529.47463197975503</c:v>
                </c:pt>
                <c:pt idx="12403">
                  <c:v>529.57281801133502</c:v>
                </c:pt>
                <c:pt idx="12404">
                  <c:v>529.67100404165001</c:v>
                </c:pt>
                <c:pt idx="12405">
                  <c:v>529.76919007070103</c:v>
                </c:pt>
                <c:pt idx="12406">
                  <c:v>529.86737609849195</c:v>
                </c:pt>
                <c:pt idx="12407">
                  <c:v>529.96556212502503</c:v>
                </c:pt>
                <c:pt idx="12408">
                  <c:v>530.06374815030199</c:v>
                </c:pt>
                <c:pt idx="12409">
                  <c:v>530.16193417432703</c:v>
                </c:pt>
                <c:pt idx="12410">
                  <c:v>530.26012019710197</c:v>
                </c:pt>
                <c:pt idx="12411">
                  <c:v>530.35830621862999</c:v>
                </c:pt>
                <c:pt idx="12412">
                  <c:v>530.45649223891405</c:v>
                </c:pt>
                <c:pt idx="12413">
                  <c:v>530.55467825795597</c:v>
                </c:pt>
                <c:pt idx="12414">
                  <c:v>530.65286427575802</c:v>
                </c:pt>
                <c:pt idx="12415">
                  <c:v>530.75105029232498</c:v>
                </c:pt>
                <c:pt idx="12416">
                  <c:v>530.84923630765695</c:v>
                </c:pt>
                <c:pt idx="12417">
                  <c:v>530.94742232175895</c:v>
                </c:pt>
                <c:pt idx="12418">
                  <c:v>531.04560833463199</c:v>
                </c:pt>
                <c:pt idx="12419">
                  <c:v>531.14379434627904</c:v>
                </c:pt>
                <c:pt idx="12420">
                  <c:v>531.24198035670304</c:v>
                </c:pt>
                <c:pt idx="12421">
                  <c:v>531.34016636590695</c:v>
                </c:pt>
                <c:pt idx="12422">
                  <c:v>531.43835237389203</c:v>
                </c:pt>
                <c:pt idx="12423">
                  <c:v>531.53653838066202</c:v>
                </c:pt>
                <c:pt idx="12424">
                  <c:v>531.63472438622</c:v>
                </c:pt>
                <c:pt idx="12425">
                  <c:v>531.73291039056699</c:v>
                </c:pt>
                <c:pt idx="12426">
                  <c:v>531.83109639370696</c:v>
                </c:pt>
                <c:pt idx="12427">
                  <c:v>531.92928239564196</c:v>
                </c:pt>
                <c:pt idx="12428">
                  <c:v>532.02746839637496</c:v>
                </c:pt>
                <c:pt idx="12429">
                  <c:v>532.12565439590799</c:v>
                </c:pt>
                <c:pt idx="12430">
                  <c:v>532.22384039424401</c:v>
                </c:pt>
                <c:pt idx="12431">
                  <c:v>532.32202639138495</c:v>
                </c:pt>
                <c:pt idx="12432">
                  <c:v>532.420212387334</c:v>
                </c:pt>
                <c:pt idx="12433">
                  <c:v>532.51839838209298</c:v>
                </c:pt>
                <c:pt idx="12434">
                  <c:v>532.61658437566598</c:v>
                </c:pt>
                <c:pt idx="12435">
                  <c:v>532.71477036805402</c:v>
                </c:pt>
                <c:pt idx="12436">
                  <c:v>532.81295635926006</c:v>
                </c:pt>
                <c:pt idx="12437">
                  <c:v>532.91114234928602</c:v>
                </c:pt>
                <c:pt idx="12438">
                  <c:v>533.00932833813602</c:v>
                </c:pt>
                <c:pt idx="12439">
                  <c:v>533.10751432581105</c:v>
                </c:pt>
                <c:pt idx="12440">
                  <c:v>533.205700312315</c:v>
                </c:pt>
                <c:pt idx="12441">
                  <c:v>533.303886297649</c:v>
                </c:pt>
                <c:pt idx="12442">
                  <c:v>533.40207228181703</c:v>
                </c:pt>
                <c:pt idx="12443">
                  <c:v>533.50025826481897</c:v>
                </c:pt>
                <c:pt idx="12444">
                  <c:v>533.59844424666005</c:v>
                </c:pt>
                <c:pt idx="12445">
                  <c:v>533.69663022734198</c:v>
                </c:pt>
                <c:pt idx="12446">
                  <c:v>533.79481620686602</c:v>
                </c:pt>
                <c:pt idx="12447">
                  <c:v>533.89300218523601</c:v>
                </c:pt>
                <c:pt idx="12448">
                  <c:v>533.99118816245402</c:v>
                </c:pt>
                <c:pt idx="12449">
                  <c:v>534.089374138523</c:v>
                </c:pt>
                <c:pt idx="12450">
                  <c:v>534.18756011344396</c:v>
                </c:pt>
                <c:pt idx="12451">
                  <c:v>534.28574608721999</c:v>
                </c:pt>
                <c:pt idx="12452">
                  <c:v>534.38393205985403</c:v>
                </c:pt>
                <c:pt idx="12453">
                  <c:v>534.48211803134802</c:v>
                </c:pt>
                <c:pt idx="12454">
                  <c:v>534.58030400170503</c:v>
                </c:pt>
                <c:pt idx="12455">
                  <c:v>534.67848997092597</c:v>
                </c:pt>
                <c:pt idx="12456">
                  <c:v>534.77667593901504</c:v>
                </c:pt>
                <c:pt idx="12457">
                  <c:v>534.87486190597394</c:v>
                </c:pt>
                <c:pt idx="12458">
                  <c:v>534.97304787180497</c:v>
                </c:pt>
                <c:pt idx="12459">
                  <c:v>535.07123383651003</c:v>
                </c:pt>
                <c:pt idx="12460">
                  <c:v>535.16941980009301</c:v>
                </c:pt>
                <c:pt idx="12461">
                  <c:v>535.26760576255401</c:v>
                </c:pt>
                <c:pt idx="12462">
                  <c:v>535.36579172389804</c:v>
                </c:pt>
                <c:pt idx="12463">
                  <c:v>535.46397768412498</c:v>
                </c:pt>
                <c:pt idx="12464">
                  <c:v>535.56216364323905</c:v>
                </c:pt>
                <c:pt idx="12465">
                  <c:v>535.66034960124102</c:v>
                </c:pt>
                <c:pt idx="12466">
                  <c:v>535.75853555813501</c:v>
                </c:pt>
                <c:pt idx="12467">
                  <c:v>535.85672151392203</c:v>
                </c:pt>
                <c:pt idx="12468">
                  <c:v>535.95490746860503</c:v>
                </c:pt>
                <c:pt idx="12469">
                  <c:v>536.05309342218504</c:v>
                </c:pt>
                <c:pt idx="12470">
                  <c:v>536.15127937466696</c:v>
                </c:pt>
                <c:pt idx="12471">
                  <c:v>536.24946532605099</c:v>
                </c:pt>
                <c:pt idx="12472">
                  <c:v>536.34765127634</c:v>
                </c:pt>
                <c:pt idx="12473">
                  <c:v>536.44583722553705</c:v>
                </c:pt>
                <c:pt idx="12474">
                  <c:v>536.54402317364304</c:v>
                </c:pt>
                <c:pt idx="12475">
                  <c:v>536.64220912066105</c:v>
                </c:pt>
                <c:pt idx="12476">
                  <c:v>536.74039506659403</c:v>
                </c:pt>
                <c:pt idx="12477">
                  <c:v>536.83858101144403</c:v>
                </c:pt>
                <c:pt idx="12478">
                  <c:v>536.93676695521197</c:v>
                </c:pt>
                <c:pt idx="12479">
                  <c:v>537.03495289790101</c:v>
                </c:pt>
                <c:pt idx="12480">
                  <c:v>537.133138839514</c:v>
                </c:pt>
                <c:pt idx="12481">
                  <c:v>537.231324780053</c:v>
                </c:pt>
                <c:pt idx="12482">
                  <c:v>537.32951071952004</c:v>
                </c:pt>
                <c:pt idx="12483">
                  <c:v>537.42769665791604</c:v>
                </c:pt>
                <c:pt idx="12484">
                  <c:v>537.52588259524498</c:v>
                </c:pt>
                <c:pt idx="12485">
                  <c:v>537.62406853150799</c:v>
                </c:pt>
                <c:pt idx="12486">
                  <c:v>537.72225446670802</c:v>
                </c:pt>
                <c:pt idx="12487">
                  <c:v>537.82044040084702</c:v>
                </c:pt>
                <c:pt idx="12488">
                  <c:v>537.918626333926</c:v>
                </c:pt>
                <c:pt idx="12489">
                  <c:v>538.01681226594803</c:v>
                </c:pt>
                <c:pt idx="12490">
                  <c:v>538.11499819691596</c:v>
                </c:pt>
                <c:pt idx="12491">
                  <c:v>538.21318412683001</c:v>
                </c:pt>
                <c:pt idx="12492">
                  <c:v>538.31137005569406</c:v>
                </c:pt>
                <c:pt idx="12493">
                  <c:v>538.40955598351002</c:v>
                </c:pt>
                <c:pt idx="12494">
                  <c:v>538.50774191027904</c:v>
                </c:pt>
                <c:pt idx="12495">
                  <c:v>538.60592783600396</c:v>
                </c:pt>
                <c:pt idx="12496">
                  <c:v>538.70411376068603</c:v>
                </c:pt>
                <c:pt idx="12497">
                  <c:v>538.802299684329</c:v>
                </c:pt>
                <c:pt idx="12498">
                  <c:v>538.90048560693299</c:v>
                </c:pt>
                <c:pt idx="12499">
                  <c:v>538.99867152850197</c:v>
                </c:pt>
                <c:pt idx="12500">
                  <c:v>539.09685744903697</c:v>
                </c:pt>
                <c:pt idx="12501">
                  <c:v>539.19504336854095</c:v>
                </c:pt>
                <c:pt idx="12502">
                  <c:v>539.29322928701504</c:v>
                </c:pt>
                <c:pt idx="12503">
                  <c:v>539.39141520446105</c:v>
                </c:pt>
                <c:pt idx="12504">
                  <c:v>539.48960112088196</c:v>
                </c:pt>
                <c:pt idx="12505">
                  <c:v>539.58778703628002</c:v>
                </c:pt>
                <c:pt idx="12506">
                  <c:v>539.68597295065604</c:v>
                </c:pt>
                <c:pt idx="12507">
                  <c:v>539.78415886401399</c:v>
                </c:pt>
                <c:pt idx="12508">
                  <c:v>539.88234477635399</c:v>
                </c:pt>
                <c:pt idx="12509">
                  <c:v>539.98053068768002</c:v>
                </c:pt>
                <c:pt idx="12510">
                  <c:v>540.07871659799196</c:v>
                </c:pt>
                <c:pt idx="12511">
                  <c:v>540.17690250729402</c:v>
                </c:pt>
                <c:pt idx="12512">
                  <c:v>540.27508841558699</c:v>
                </c:pt>
                <c:pt idx="12513">
                  <c:v>540.37327432287304</c:v>
                </c:pt>
                <c:pt idx="12514">
                  <c:v>540.47146022915501</c:v>
                </c:pt>
                <c:pt idx="12515">
                  <c:v>540.56964613443301</c:v>
                </c:pt>
                <c:pt idx="12516">
                  <c:v>540.66783203871205</c:v>
                </c:pt>
                <c:pt idx="12517">
                  <c:v>540.766017941992</c:v>
                </c:pt>
                <c:pt idx="12518">
                  <c:v>540.86420384427504</c:v>
                </c:pt>
                <c:pt idx="12519">
                  <c:v>540.962389745564</c:v>
                </c:pt>
                <c:pt idx="12520">
                  <c:v>541.06057564586001</c:v>
                </c:pt>
                <c:pt idx="12521">
                  <c:v>541.15876154516604</c:v>
                </c:pt>
                <c:pt idx="12522">
                  <c:v>541.25694744348402</c:v>
                </c:pt>
                <c:pt idx="12523">
                  <c:v>541.35513334081497</c:v>
                </c:pt>
                <c:pt idx="12524">
                  <c:v>541.45331923716196</c:v>
                </c:pt>
                <c:pt idx="12525">
                  <c:v>541.55150513252704</c:v>
                </c:pt>
                <c:pt idx="12526">
                  <c:v>541.64969102691202</c:v>
                </c:pt>
                <c:pt idx="12527">
                  <c:v>541.74787692031805</c:v>
                </c:pt>
                <c:pt idx="12528">
                  <c:v>541.84606281274796</c:v>
                </c:pt>
                <c:pt idx="12529">
                  <c:v>541.94424870420403</c:v>
                </c:pt>
                <c:pt idx="12530">
                  <c:v>542.04243459468705</c:v>
                </c:pt>
                <c:pt idx="12531">
                  <c:v>542.14062048419999</c:v>
                </c:pt>
                <c:pt idx="12532">
                  <c:v>542.23880637274601</c:v>
                </c:pt>
                <c:pt idx="12533">
                  <c:v>542.336992260324</c:v>
                </c:pt>
                <c:pt idx="12534">
                  <c:v>542.43517814693905</c:v>
                </c:pt>
                <c:pt idx="12535">
                  <c:v>542.53336403259095</c:v>
                </c:pt>
                <c:pt idx="12536">
                  <c:v>542.631549917283</c:v>
                </c:pt>
                <c:pt idx="12537">
                  <c:v>542.72973580101598</c:v>
                </c:pt>
                <c:pt idx="12538">
                  <c:v>542.82792168379297</c:v>
                </c:pt>
                <c:pt idx="12539">
                  <c:v>542.92610756561601</c:v>
                </c:pt>
                <c:pt idx="12540">
                  <c:v>543.02429344648601</c:v>
                </c:pt>
                <c:pt idx="12541">
                  <c:v>543.12247932640605</c:v>
                </c:pt>
                <c:pt idx="12542">
                  <c:v>543.22066520537703</c:v>
                </c:pt>
                <c:pt idx="12543">
                  <c:v>543.31885108340202</c:v>
                </c:pt>
                <c:pt idx="12544">
                  <c:v>543.41703696048296</c:v>
                </c:pt>
                <c:pt idx="12545">
                  <c:v>543.51522283661996</c:v>
                </c:pt>
                <c:pt idx="12546">
                  <c:v>543.61340871181699</c:v>
                </c:pt>
                <c:pt idx="12547">
                  <c:v>543.71159458607497</c:v>
                </c:pt>
                <c:pt idx="12548">
                  <c:v>543.80978045939696</c:v>
                </c:pt>
                <c:pt idx="12549">
                  <c:v>543.90796633178297</c:v>
                </c:pt>
                <c:pt idx="12550">
                  <c:v>544.00615220323698</c:v>
                </c:pt>
                <c:pt idx="12551">
                  <c:v>544.10433807375898</c:v>
                </c:pt>
                <c:pt idx="12552">
                  <c:v>544.20252394335296</c:v>
                </c:pt>
                <c:pt idx="12553">
                  <c:v>544.30070981201902</c:v>
                </c:pt>
                <c:pt idx="12554">
                  <c:v>544.39889567976002</c:v>
                </c:pt>
                <c:pt idx="12555">
                  <c:v>544.49708154657799</c:v>
                </c:pt>
                <c:pt idx="12556">
                  <c:v>544.59526741247498</c:v>
                </c:pt>
                <c:pt idx="12557">
                  <c:v>544.69345327745202</c:v>
                </c:pt>
                <c:pt idx="12558">
                  <c:v>544.79163914151104</c:v>
                </c:pt>
                <c:pt idx="12559">
                  <c:v>544.88982500465499</c:v>
                </c:pt>
                <c:pt idx="12560">
                  <c:v>544.98801086688502</c:v>
                </c:pt>
                <c:pt idx="12561">
                  <c:v>545.08619672820305</c:v>
                </c:pt>
                <c:pt idx="12562">
                  <c:v>545.18438258861102</c:v>
                </c:pt>
                <c:pt idx="12563">
                  <c:v>545.28256844811096</c:v>
                </c:pt>
                <c:pt idx="12564">
                  <c:v>545.38075430670494</c:v>
                </c:pt>
                <c:pt idx="12565">
                  <c:v>545.47894016439398</c:v>
                </c:pt>
                <c:pt idx="12566">
                  <c:v>545.57712602118102</c:v>
                </c:pt>
                <c:pt idx="12567">
                  <c:v>545.675311877068</c:v>
                </c:pt>
                <c:pt idx="12568">
                  <c:v>545.77349773205594</c:v>
                </c:pt>
                <c:pt idx="12569">
                  <c:v>545.87168358614701</c:v>
                </c:pt>
                <c:pt idx="12570">
                  <c:v>545.96986943934303</c:v>
                </c:pt>
                <c:pt idx="12571">
                  <c:v>546.06805529164603</c:v>
                </c:pt>
                <c:pt idx="12572">
                  <c:v>546.16624114305796</c:v>
                </c:pt>
                <c:pt idx="12573">
                  <c:v>546.26442699357995</c:v>
                </c:pt>
                <c:pt idx="12574">
                  <c:v>546.36261284321495</c:v>
                </c:pt>
                <c:pt idx="12575">
                  <c:v>546.46079869196399</c:v>
                </c:pt>
                <c:pt idx="12576">
                  <c:v>546.55898453983002</c:v>
                </c:pt>
                <c:pt idx="12577">
                  <c:v>546.65717038681305</c:v>
                </c:pt>
                <c:pt idx="12578">
                  <c:v>546.75535623291603</c:v>
                </c:pt>
                <c:pt idx="12579">
                  <c:v>546.853542078141</c:v>
                </c:pt>
                <c:pt idx="12580">
                  <c:v>546.95172792249002</c:v>
                </c:pt>
                <c:pt idx="12581">
                  <c:v>547.04991376596399</c:v>
                </c:pt>
                <c:pt idx="12582">
                  <c:v>547.14809960856496</c:v>
                </c:pt>
                <c:pt idx="12583">
                  <c:v>547.24628545029498</c:v>
                </c:pt>
                <c:pt idx="12584">
                  <c:v>547.34447129115597</c:v>
                </c:pt>
                <c:pt idx="12585">
                  <c:v>547.44265713114999</c:v>
                </c:pt>
                <c:pt idx="12586">
                  <c:v>547.54084297027805</c:v>
                </c:pt>
                <c:pt idx="12587">
                  <c:v>547.639028808543</c:v>
                </c:pt>
                <c:pt idx="12588">
                  <c:v>547.73721464594496</c:v>
                </c:pt>
                <c:pt idx="12589">
                  <c:v>547.83540048248801</c:v>
                </c:pt>
                <c:pt idx="12590">
                  <c:v>547.93358631817205</c:v>
                </c:pt>
                <c:pt idx="12591">
                  <c:v>548.03177215300002</c:v>
                </c:pt>
                <c:pt idx="12592">
                  <c:v>548.12995798697295</c:v>
                </c:pt>
                <c:pt idx="12593">
                  <c:v>548.22814382009301</c:v>
                </c:pt>
                <c:pt idx="12594">
                  <c:v>548.32632965236201</c:v>
                </c:pt>
                <c:pt idx="12595">
                  <c:v>548.42451548378097</c:v>
                </c:pt>
                <c:pt idx="12596">
                  <c:v>548.52270131435296</c:v>
                </c:pt>
                <c:pt idx="12597">
                  <c:v>548.62088714407901</c:v>
                </c:pt>
                <c:pt idx="12598">
                  <c:v>548.71907297296195</c:v>
                </c:pt>
                <c:pt idx="12599">
                  <c:v>548.817258801001</c:v>
                </c:pt>
                <c:pt idx="12600">
                  <c:v>548.91544462820104</c:v>
                </c:pt>
                <c:pt idx="12601">
                  <c:v>549.01363045456196</c:v>
                </c:pt>
                <c:pt idx="12602">
                  <c:v>549.11181628008501</c:v>
                </c:pt>
                <c:pt idx="12603">
                  <c:v>549.21000210477405</c:v>
                </c:pt>
                <c:pt idx="12604">
                  <c:v>549.30818792862897</c:v>
                </c:pt>
                <c:pt idx="12605">
                  <c:v>549.40637375165295</c:v>
                </c:pt>
                <c:pt idx="12606">
                  <c:v>549.504559573846</c:v>
                </c:pt>
                <c:pt idx="12607">
                  <c:v>549.60274539521197</c:v>
                </c:pt>
                <c:pt idx="12608">
                  <c:v>549.70093121574996</c:v>
                </c:pt>
                <c:pt idx="12609">
                  <c:v>549.79911703546497</c:v>
                </c:pt>
                <c:pt idx="12610">
                  <c:v>549.89730285435598</c:v>
                </c:pt>
                <c:pt idx="12611">
                  <c:v>549.99548867242595</c:v>
                </c:pt>
                <c:pt idx="12612">
                  <c:v>550.093674489676</c:v>
                </c:pt>
                <c:pt idx="12613">
                  <c:v>550.19186030610899</c:v>
                </c:pt>
                <c:pt idx="12614">
                  <c:v>550.29004612172503</c:v>
                </c:pt>
                <c:pt idx="12615">
                  <c:v>550.38823193652695</c:v>
                </c:pt>
                <c:pt idx="12616">
                  <c:v>550.48641775051703</c:v>
                </c:pt>
                <c:pt idx="12617">
                  <c:v>550.58460356369505</c:v>
                </c:pt>
                <c:pt idx="12618">
                  <c:v>550.68278937606499</c:v>
                </c:pt>
                <c:pt idx="12619">
                  <c:v>550.78097518762604</c:v>
                </c:pt>
                <c:pt idx="12620">
                  <c:v>550.87916099838196</c:v>
                </c:pt>
                <c:pt idx="12621">
                  <c:v>550.977346808334</c:v>
                </c:pt>
                <c:pt idx="12622">
                  <c:v>551.07553261748296</c:v>
                </c:pt>
                <c:pt idx="12623">
                  <c:v>551.17371842583202</c:v>
                </c:pt>
                <c:pt idx="12624">
                  <c:v>551.27190423338095</c:v>
                </c:pt>
                <c:pt idx="12625">
                  <c:v>551.37009004013396</c:v>
                </c:pt>
                <c:pt idx="12626">
                  <c:v>551.46827584609002</c:v>
                </c:pt>
                <c:pt idx="12627">
                  <c:v>551.56646165125198</c:v>
                </c:pt>
                <c:pt idx="12628">
                  <c:v>551.664647455622</c:v>
                </c:pt>
                <c:pt idx="12629">
                  <c:v>551.76283325920201</c:v>
                </c:pt>
                <c:pt idx="12630">
                  <c:v>551.86101906199201</c:v>
                </c:pt>
                <c:pt idx="12631">
                  <c:v>551.95920486399496</c:v>
                </c:pt>
                <c:pt idx="12632">
                  <c:v>552.05739066521198</c:v>
                </c:pt>
                <c:pt idx="12633">
                  <c:v>552.15557646564503</c:v>
                </c:pt>
                <c:pt idx="12634">
                  <c:v>552.25376226529397</c:v>
                </c:pt>
                <c:pt idx="12635">
                  <c:v>552.35194806416303</c:v>
                </c:pt>
                <c:pt idx="12636">
                  <c:v>552.45013386225105</c:v>
                </c:pt>
                <c:pt idx="12637">
                  <c:v>552.548319659561</c:v>
                </c:pt>
                <c:pt idx="12638">
                  <c:v>552.64650545609402</c:v>
                </c:pt>
                <c:pt idx="12639">
                  <c:v>552.74469125185101</c:v>
                </c:pt>
                <c:pt idx="12640">
                  <c:v>552.84287704683402</c:v>
                </c:pt>
                <c:pt idx="12641">
                  <c:v>552.94106284104396</c:v>
                </c:pt>
                <c:pt idx="12642">
                  <c:v>553.03924863448401</c:v>
                </c:pt>
                <c:pt idx="12643">
                  <c:v>553.13743442715304</c:v>
                </c:pt>
                <c:pt idx="12644">
                  <c:v>553.235620219054</c:v>
                </c:pt>
                <c:pt idx="12645">
                  <c:v>553.33380601018803</c:v>
                </c:pt>
                <c:pt idx="12646">
                  <c:v>553.43199180055694</c:v>
                </c:pt>
                <c:pt idx="12647">
                  <c:v>553.53017759016097</c:v>
                </c:pt>
                <c:pt idx="12648">
                  <c:v>553.62836337900296</c:v>
                </c:pt>
                <c:pt idx="12649">
                  <c:v>553.72654916708302</c:v>
                </c:pt>
                <c:pt idx="12650">
                  <c:v>553.82473495440399</c:v>
                </c:pt>
                <c:pt idx="12651">
                  <c:v>553.92292074096497</c:v>
                </c:pt>
                <c:pt idx="12652">
                  <c:v>554.02110652677004</c:v>
                </c:pt>
                <c:pt idx="12653">
                  <c:v>554.11929231181898</c:v>
                </c:pt>
                <c:pt idx="12654">
                  <c:v>554.21747809611395</c:v>
                </c:pt>
                <c:pt idx="12655">
                  <c:v>554.31566387965597</c:v>
                </c:pt>
                <c:pt idx="12656">
                  <c:v>554.41384966244595</c:v>
                </c:pt>
                <c:pt idx="12657">
                  <c:v>554.51203544448595</c:v>
                </c:pt>
                <c:pt idx="12658">
                  <c:v>554.61022122577697</c:v>
                </c:pt>
                <c:pt idx="12659">
                  <c:v>554.70840700632004</c:v>
                </c:pt>
                <c:pt idx="12660">
                  <c:v>554.80659278611699</c:v>
                </c:pt>
                <c:pt idx="12661">
                  <c:v>554.90477856516895</c:v>
                </c:pt>
                <c:pt idx="12662">
                  <c:v>555.00296434347797</c:v>
                </c:pt>
                <c:pt idx="12663">
                  <c:v>555.10115012104495</c:v>
                </c:pt>
                <c:pt idx="12664">
                  <c:v>555.19933589787001</c:v>
                </c:pt>
                <c:pt idx="12665">
                  <c:v>555.297521673956</c:v>
                </c:pt>
                <c:pt idx="12666">
                  <c:v>555.39570744930404</c:v>
                </c:pt>
                <c:pt idx="12667">
                  <c:v>555.49389322391505</c:v>
                </c:pt>
                <c:pt idx="12668">
                  <c:v>555.59207899779005</c:v>
                </c:pt>
                <c:pt idx="12669">
                  <c:v>555.69026477093098</c:v>
                </c:pt>
                <c:pt idx="12670">
                  <c:v>555.78845054333897</c:v>
                </c:pt>
                <c:pt idx="12671">
                  <c:v>555.88663631501504</c:v>
                </c:pt>
                <c:pt idx="12672">
                  <c:v>555.98482208596101</c:v>
                </c:pt>
                <c:pt idx="12673">
                  <c:v>556.08300785617701</c:v>
                </c:pt>
                <c:pt idx="12674">
                  <c:v>556.18119362566597</c:v>
                </c:pt>
                <c:pt idx="12675">
                  <c:v>556.279379394427</c:v>
                </c:pt>
                <c:pt idx="12676">
                  <c:v>556.37756516246395</c:v>
                </c:pt>
                <c:pt idx="12677">
                  <c:v>556.47575092977604</c:v>
                </c:pt>
                <c:pt idx="12678">
                  <c:v>556.57393669636497</c:v>
                </c:pt>
                <c:pt idx="12679">
                  <c:v>556.67212246223301</c:v>
                </c:pt>
                <c:pt idx="12680">
                  <c:v>556.77030822738004</c:v>
                </c:pt>
                <c:pt idx="12681">
                  <c:v>556.86849399180801</c:v>
                </c:pt>
                <c:pt idx="12682">
                  <c:v>556.96667975551895</c:v>
                </c:pt>
                <c:pt idx="12683">
                  <c:v>557.06486551851197</c:v>
                </c:pt>
                <c:pt idx="12684">
                  <c:v>557.16305128079</c:v>
                </c:pt>
                <c:pt idx="12685">
                  <c:v>557.26123704235397</c:v>
                </c:pt>
                <c:pt idx="12686">
                  <c:v>557.35942280320501</c:v>
                </c:pt>
                <c:pt idx="12687">
                  <c:v>557.45760856334402</c:v>
                </c:pt>
                <c:pt idx="12688">
                  <c:v>557.55579432277398</c:v>
                </c:pt>
                <c:pt idx="12689">
                  <c:v>557.65398008149498</c:v>
                </c:pt>
                <c:pt idx="12690">
                  <c:v>557.75216583950896</c:v>
                </c:pt>
                <c:pt idx="12691">
                  <c:v>557.85035159681604</c:v>
                </c:pt>
                <c:pt idx="12692">
                  <c:v>557.94853735341997</c:v>
                </c:pt>
                <c:pt idx="12693">
                  <c:v>558.04672310932006</c:v>
                </c:pt>
                <c:pt idx="12694">
                  <c:v>558.14490886451904</c:v>
                </c:pt>
                <c:pt idx="12695">
                  <c:v>558.24309461901703</c:v>
                </c:pt>
                <c:pt idx="12696">
                  <c:v>558.34128037281698</c:v>
                </c:pt>
                <c:pt idx="12697">
                  <c:v>558.43946612591799</c:v>
                </c:pt>
                <c:pt idx="12698">
                  <c:v>558.53765187832403</c:v>
                </c:pt>
                <c:pt idx="12699">
                  <c:v>558.63583763003396</c:v>
                </c:pt>
                <c:pt idx="12700">
                  <c:v>558.73402338105097</c:v>
                </c:pt>
                <c:pt idx="12701">
                  <c:v>558.83220913137598</c:v>
                </c:pt>
                <c:pt idx="12702">
                  <c:v>558.93039488101101</c:v>
                </c:pt>
                <c:pt idx="12703">
                  <c:v>559.02858062995494</c:v>
                </c:pt>
                <c:pt idx="12704">
                  <c:v>559.12676637821198</c:v>
                </c:pt>
                <c:pt idx="12705">
                  <c:v>559.22495212578201</c:v>
                </c:pt>
                <c:pt idx="12706">
                  <c:v>559.32313787266605</c:v>
                </c:pt>
                <c:pt idx="12707">
                  <c:v>559.42132361886604</c:v>
                </c:pt>
                <c:pt idx="12708">
                  <c:v>559.51950936438402</c:v>
                </c:pt>
                <c:pt idx="12709">
                  <c:v>559.61769510921999</c:v>
                </c:pt>
                <c:pt idx="12710">
                  <c:v>559.71588085337703</c:v>
                </c:pt>
                <c:pt idx="12711">
                  <c:v>559.81406659685399</c:v>
                </c:pt>
                <c:pt idx="12712">
                  <c:v>559.91225233965395</c:v>
                </c:pt>
                <c:pt idx="12713">
                  <c:v>560.01043808177803</c:v>
                </c:pt>
                <c:pt idx="12714">
                  <c:v>560.10862382322796</c:v>
                </c:pt>
                <c:pt idx="12715">
                  <c:v>560.20680956400304</c:v>
                </c:pt>
                <c:pt idx="12716">
                  <c:v>560.30499530410702</c:v>
                </c:pt>
                <c:pt idx="12717">
                  <c:v>560.40318104354003</c:v>
                </c:pt>
                <c:pt idx="12718">
                  <c:v>560.50136678230399</c:v>
                </c:pt>
                <c:pt idx="12719">
                  <c:v>560.59955252039902</c:v>
                </c:pt>
                <c:pt idx="12720">
                  <c:v>560.69773825782795</c:v>
                </c:pt>
                <c:pt idx="12721">
                  <c:v>560.79592399459102</c:v>
                </c:pt>
                <c:pt idx="12722">
                  <c:v>560.89410973069005</c:v>
                </c:pt>
                <c:pt idx="12723">
                  <c:v>560.99229546612605</c:v>
                </c:pt>
                <c:pt idx="12724">
                  <c:v>561.09048120089994</c:v>
                </c:pt>
                <c:pt idx="12725">
                  <c:v>561.188666935014</c:v>
                </c:pt>
                <c:pt idx="12726">
                  <c:v>561.28685266846901</c:v>
                </c:pt>
                <c:pt idx="12727">
                  <c:v>561.385038401266</c:v>
                </c:pt>
                <c:pt idx="12728">
                  <c:v>561.48322413340702</c:v>
                </c:pt>
                <c:pt idx="12729">
                  <c:v>561.58140986489195</c:v>
                </c:pt>
                <c:pt idx="12730">
                  <c:v>561.67959559572398</c:v>
                </c:pt>
                <c:pt idx="12731">
                  <c:v>561.77778132590299</c:v>
                </c:pt>
                <c:pt idx="12732">
                  <c:v>561.87596705543103</c:v>
                </c:pt>
                <c:pt idx="12733">
                  <c:v>561.97415278430901</c:v>
                </c:pt>
                <c:pt idx="12734">
                  <c:v>562.07233851253795</c:v>
                </c:pt>
                <c:pt idx="12735">
                  <c:v>562.17052424012002</c:v>
                </c:pt>
                <c:pt idx="12736">
                  <c:v>562.26870996705497</c:v>
                </c:pt>
                <c:pt idx="12737">
                  <c:v>562.36689569334601</c:v>
                </c:pt>
                <c:pt idx="12738">
                  <c:v>562.46508141899199</c:v>
                </c:pt>
                <c:pt idx="12739">
                  <c:v>562.563267143997</c:v>
                </c:pt>
                <c:pt idx="12740">
                  <c:v>562.66145286836002</c:v>
                </c:pt>
                <c:pt idx="12741">
                  <c:v>562.75963859208298</c:v>
                </c:pt>
                <c:pt idx="12742">
                  <c:v>562.85782431516805</c:v>
                </c:pt>
                <c:pt idx="12743">
                  <c:v>562.95601003761499</c:v>
                </c:pt>
                <c:pt idx="12744">
                  <c:v>563.05419575942699</c:v>
                </c:pt>
                <c:pt idx="12745">
                  <c:v>563.15238148060303</c:v>
                </c:pt>
                <c:pt idx="12746">
                  <c:v>563.25056720114605</c:v>
                </c:pt>
                <c:pt idx="12747">
                  <c:v>563.34875292105596</c:v>
                </c:pt>
                <c:pt idx="12748">
                  <c:v>563.44693864033502</c:v>
                </c:pt>
                <c:pt idx="12749">
                  <c:v>563.54512435898403</c:v>
                </c:pt>
                <c:pt idx="12750">
                  <c:v>563.64331007700503</c:v>
                </c:pt>
                <c:pt idx="12751">
                  <c:v>563.74149579439802</c:v>
                </c:pt>
                <c:pt idx="12752">
                  <c:v>563.83968151116505</c:v>
                </c:pt>
                <c:pt idx="12753">
                  <c:v>563.93786722730704</c:v>
                </c:pt>
                <c:pt idx="12754">
                  <c:v>564.03605294282499</c:v>
                </c:pt>
                <c:pt idx="12755">
                  <c:v>564.13423865771995</c:v>
                </c:pt>
                <c:pt idx="12756">
                  <c:v>564.23242437199497</c:v>
                </c:pt>
                <c:pt idx="12757">
                  <c:v>564.33061008564903</c:v>
                </c:pt>
                <c:pt idx="12758">
                  <c:v>564.42879579868395</c:v>
                </c:pt>
                <c:pt idx="12759">
                  <c:v>564.52698151110201</c:v>
                </c:pt>
                <c:pt idx="12760">
                  <c:v>564.62516722290297</c:v>
                </c:pt>
                <c:pt idx="12761">
                  <c:v>564.72335293408901</c:v>
                </c:pt>
                <c:pt idx="12762">
                  <c:v>564.82153864466102</c:v>
                </c:pt>
                <c:pt idx="12763">
                  <c:v>564.91972435462003</c:v>
                </c:pt>
                <c:pt idx="12764">
                  <c:v>565.01791006396797</c:v>
                </c:pt>
                <c:pt idx="12765">
                  <c:v>565.11609577270497</c:v>
                </c:pt>
                <c:pt idx="12766">
                  <c:v>565.21428148083203</c:v>
                </c:pt>
                <c:pt idx="12767">
                  <c:v>565.312467188352</c:v>
                </c:pt>
                <c:pt idx="12768">
                  <c:v>565.410652895265</c:v>
                </c:pt>
                <c:pt idx="12769">
                  <c:v>565.50883860157205</c:v>
                </c:pt>
                <c:pt idx="12770">
                  <c:v>565.60702430727497</c:v>
                </c:pt>
                <c:pt idx="12771">
                  <c:v>565.70521001237501</c:v>
                </c:pt>
                <c:pt idx="12772">
                  <c:v>565.80339571687205</c:v>
                </c:pt>
                <c:pt idx="12773">
                  <c:v>565.90158142076803</c:v>
                </c:pt>
                <c:pt idx="12774">
                  <c:v>565.99976712406499</c:v>
                </c:pt>
                <c:pt idx="12775">
                  <c:v>566.09795282676305</c:v>
                </c:pt>
                <c:pt idx="12776">
                  <c:v>566.19613852886403</c:v>
                </c:pt>
                <c:pt idx="12777">
                  <c:v>566.29432423036803</c:v>
                </c:pt>
                <c:pt idx="12778">
                  <c:v>566.39250993127803</c:v>
                </c:pt>
                <c:pt idx="12779">
                  <c:v>566.49069563159298</c:v>
                </c:pt>
                <c:pt idx="12780">
                  <c:v>566.58888133131597</c:v>
                </c:pt>
                <c:pt idx="12781">
                  <c:v>566.687067030447</c:v>
                </c:pt>
                <c:pt idx="12782">
                  <c:v>566.78525272898798</c:v>
                </c:pt>
                <c:pt idx="12783">
                  <c:v>566.88343842693905</c:v>
                </c:pt>
                <c:pt idx="12784">
                  <c:v>566.98162412430202</c:v>
                </c:pt>
                <c:pt idx="12785">
                  <c:v>567.07980982107904</c:v>
                </c:pt>
                <c:pt idx="12786">
                  <c:v>567.17799551726898</c:v>
                </c:pt>
                <c:pt idx="12787">
                  <c:v>567.27618121287503</c:v>
                </c:pt>
                <c:pt idx="12788">
                  <c:v>567.37436690789696</c:v>
                </c:pt>
                <c:pt idx="12789">
                  <c:v>567.47255260233703</c:v>
                </c:pt>
                <c:pt idx="12790">
                  <c:v>567.57073829619605</c:v>
                </c:pt>
                <c:pt idx="12791">
                  <c:v>567.66892398947402</c:v>
                </c:pt>
                <c:pt idx="12792">
                  <c:v>567.76710968217401</c:v>
                </c:pt>
                <c:pt idx="12793">
                  <c:v>567.86529537429499</c:v>
                </c:pt>
                <c:pt idx="12794">
                  <c:v>567.96348106584003</c:v>
                </c:pt>
                <c:pt idx="12795">
                  <c:v>568.06166675680902</c:v>
                </c:pt>
                <c:pt idx="12796">
                  <c:v>568.159852447204</c:v>
                </c:pt>
                <c:pt idx="12797">
                  <c:v>568.25803813702601</c:v>
                </c:pt>
                <c:pt idx="12798">
                  <c:v>568.35622382627503</c:v>
                </c:pt>
                <c:pt idx="12799">
                  <c:v>568.454409514953</c:v>
                </c:pt>
                <c:pt idx="12800">
                  <c:v>568.55259520306004</c:v>
                </c:pt>
                <c:pt idx="12801">
                  <c:v>568.6507808906</c:v>
                </c:pt>
                <c:pt idx="12802">
                  <c:v>568.74896657757097</c:v>
                </c:pt>
                <c:pt idx="12803">
                  <c:v>568.84715226397498</c:v>
                </c:pt>
                <c:pt idx="12804">
                  <c:v>568.94533794981396</c:v>
                </c:pt>
                <c:pt idx="12805">
                  <c:v>569.04352363508804</c:v>
                </c:pt>
                <c:pt idx="12806">
                  <c:v>569.14170931979902</c:v>
                </c:pt>
                <c:pt idx="12807">
                  <c:v>569.23989500394805</c:v>
                </c:pt>
                <c:pt idx="12808">
                  <c:v>569.33808068753501</c:v>
                </c:pt>
                <c:pt idx="12809">
                  <c:v>569.43626637056298</c:v>
                </c:pt>
                <c:pt idx="12810">
                  <c:v>569.53445205303103</c:v>
                </c:pt>
                <c:pt idx="12811">
                  <c:v>569.632637734941</c:v>
                </c:pt>
                <c:pt idx="12812">
                  <c:v>569.73082341629402</c:v>
                </c:pt>
                <c:pt idx="12813">
                  <c:v>569.82900909709201</c:v>
                </c:pt>
                <c:pt idx="12814">
                  <c:v>569.92719477733499</c:v>
                </c:pt>
                <c:pt idx="12815">
                  <c:v>570.02538045702397</c:v>
                </c:pt>
                <c:pt idx="12816">
                  <c:v>570.123566136161</c:v>
                </c:pt>
                <c:pt idx="12817">
                  <c:v>570.22175181474597</c:v>
                </c:pt>
                <c:pt idx="12818">
                  <c:v>570.31993749278104</c:v>
                </c:pt>
                <c:pt idx="12819">
                  <c:v>570.41812317026597</c:v>
                </c:pt>
                <c:pt idx="12820">
                  <c:v>570.51630884720305</c:v>
                </c:pt>
                <c:pt idx="12821">
                  <c:v>570.61449452359295</c:v>
                </c:pt>
                <c:pt idx="12822">
                  <c:v>570.71268019943602</c:v>
                </c:pt>
                <c:pt idx="12823">
                  <c:v>570.81086587473499</c:v>
                </c:pt>
                <c:pt idx="12824">
                  <c:v>570.90905154948905</c:v>
                </c:pt>
                <c:pt idx="12825">
                  <c:v>571.00723722370003</c:v>
                </c:pt>
                <c:pt idx="12826">
                  <c:v>571.10542289736895</c:v>
                </c:pt>
                <c:pt idx="12827">
                  <c:v>571.20360857049798</c:v>
                </c:pt>
                <c:pt idx="12828">
                  <c:v>571.30179424308596</c:v>
                </c:pt>
                <c:pt idx="12829">
                  <c:v>571.39997991513599</c:v>
                </c:pt>
                <c:pt idx="12830">
                  <c:v>571.49816558664804</c:v>
                </c:pt>
                <c:pt idx="12831">
                  <c:v>571.59635125762202</c:v>
                </c:pt>
                <c:pt idx="12832">
                  <c:v>571.69453692806201</c:v>
                </c:pt>
                <c:pt idx="12833">
                  <c:v>571.79272259796596</c:v>
                </c:pt>
                <c:pt idx="12834">
                  <c:v>571.89090826733695</c:v>
                </c:pt>
                <c:pt idx="12835">
                  <c:v>571.98909393617498</c:v>
                </c:pt>
                <c:pt idx="12836">
                  <c:v>572.08727960448198</c:v>
                </c:pt>
                <c:pt idx="12837">
                  <c:v>572.18546527225703</c:v>
                </c:pt>
                <c:pt idx="12838">
                  <c:v>572.28365093950401</c:v>
                </c:pt>
                <c:pt idx="12839">
                  <c:v>572.38183660622099</c:v>
                </c:pt>
                <c:pt idx="12840">
                  <c:v>572.48002227241102</c:v>
                </c:pt>
                <c:pt idx="12841">
                  <c:v>572.57820793807502</c:v>
                </c:pt>
                <c:pt idx="12842">
                  <c:v>572.676393603213</c:v>
                </c:pt>
                <c:pt idx="12843">
                  <c:v>572.77457926782597</c:v>
                </c:pt>
                <c:pt idx="12844">
                  <c:v>572.87276493191598</c:v>
                </c:pt>
                <c:pt idx="12845">
                  <c:v>572.97095059548303</c:v>
                </c:pt>
                <c:pt idx="12846">
                  <c:v>573.06913625852906</c:v>
                </c:pt>
                <c:pt idx="12847">
                  <c:v>573.16732192105405</c:v>
                </c:pt>
                <c:pt idx="12848">
                  <c:v>573.26550758305996</c:v>
                </c:pt>
                <c:pt idx="12849">
                  <c:v>573.36369324454699</c:v>
                </c:pt>
                <c:pt idx="12850">
                  <c:v>573.46187890551596</c:v>
                </c:pt>
                <c:pt idx="12851">
                  <c:v>573.56006456596901</c:v>
                </c:pt>
                <c:pt idx="12852">
                  <c:v>573.65825022590604</c:v>
                </c:pt>
                <c:pt idx="12853">
                  <c:v>573.75643588532898</c:v>
                </c:pt>
                <c:pt idx="12854">
                  <c:v>573.85462154423794</c:v>
                </c:pt>
                <c:pt idx="12855">
                  <c:v>573.95280720263395</c:v>
                </c:pt>
                <c:pt idx="12856">
                  <c:v>574.05099286051802</c:v>
                </c:pt>
                <c:pt idx="12857">
                  <c:v>574.14917851789198</c:v>
                </c:pt>
                <c:pt idx="12858">
                  <c:v>574.24736417475594</c:v>
                </c:pt>
                <c:pt idx="12859">
                  <c:v>574.34554983111195</c:v>
                </c:pt>
                <c:pt idx="12860">
                  <c:v>574.44373548695899</c:v>
                </c:pt>
                <c:pt idx="12861">
                  <c:v>574.54192114229897</c:v>
                </c:pt>
                <c:pt idx="12862">
                  <c:v>574.64010679713397</c:v>
                </c:pt>
                <c:pt idx="12863">
                  <c:v>574.73829245146396</c:v>
                </c:pt>
                <c:pt idx="12864">
                  <c:v>574.83647810528896</c:v>
                </c:pt>
                <c:pt idx="12865">
                  <c:v>574.93466375861203</c:v>
                </c:pt>
                <c:pt idx="12866">
                  <c:v>575.03284941143204</c:v>
                </c:pt>
                <c:pt idx="12867">
                  <c:v>575.13103506375001</c:v>
                </c:pt>
                <c:pt idx="12868">
                  <c:v>575.229220715569</c:v>
                </c:pt>
                <c:pt idx="12869">
                  <c:v>575.32740636688698</c:v>
                </c:pt>
                <c:pt idx="12870">
                  <c:v>575.425592017707</c:v>
                </c:pt>
                <c:pt idx="12871">
                  <c:v>575.52377766802999</c:v>
                </c:pt>
                <c:pt idx="12872">
                  <c:v>575.62196331785503</c:v>
                </c:pt>
                <c:pt idx="12873">
                  <c:v>575.72014896718395</c:v>
                </c:pt>
                <c:pt idx="12874">
                  <c:v>575.81833461601798</c:v>
                </c:pt>
                <c:pt idx="12875">
                  <c:v>575.91652026435804</c:v>
                </c:pt>
                <c:pt idx="12876">
                  <c:v>576.01470591220402</c:v>
                </c:pt>
                <c:pt idx="12877">
                  <c:v>576.11289155955706</c:v>
                </c:pt>
                <c:pt idx="12878">
                  <c:v>576.21107720641896</c:v>
                </c:pt>
                <c:pt idx="12879">
                  <c:v>576.30926285278997</c:v>
                </c:pt>
                <c:pt idx="12880">
                  <c:v>576.40744849867099</c:v>
                </c:pt>
                <c:pt idx="12881">
                  <c:v>576.50563414406304</c:v>
                </c:pt>
                <c:pt idx="12882">
                  <c:v>576.60381978896601</c:v>
                </c:pt>
                <c:pt idx="12883">
                  <c:v>576.70200543338296</c:v>
                </c:pt>
                <c:pt idx="12884">
                  <c:v>576.80019107731198</c:v>
                </c:pt>
                <c:pt idx="12885">
                  <c:v>576.898376720756</c:v>
                </c:pt>
                <c:pt idx="12886">
                  <c:v>576.99656236371504</c:v>
                </c:pt>
                <c:pt idx="12887">
                  <c:v>577.09474800619</c:v>
                </c:pt>
                <c:pt idx="12888">
                  <c:v>577.19293364818202</c:v>
                </c:pt>
                <c:pt idx="12889">
                  <c:v>577.29111928969201</c:v>
                </c:pt>
                <c:pt idx="12890">
                  <c:v>577.38930493071996</c:v>
                </c:pt>
                <c:pt idx="12891">
                  <c:v>577.48749057126804</c:v>
                </c:pt>
                <c:pt idx="12892">
                  <c:v>577.58567621133602</c:v>
                </c:pt>
                <c:pt idx="12893">
                  <c:v>577.68386185092504</c:v>
                </c:pt>
                <c:pt idx="12894">
                  <c:v>577.78204749003601</c:v>
                </c:pt>
                <c:pt idx="12895">
                  <c:v>577.88023312867006</c:v>
                </c:pt>
                <c:pt idx="12896">
                  <c:v>577.97841876682696</c:v>
                </c:pt>
                <c:pt idx="12897">
                  <c:v>578.076604404509</c:v>
                </c:pt>
                <c:pt idx="12898">
                  <c:v>578.17479004171605</c:v>
                </c:pt>
                <c:pt idx="12899">
                  <c:v>578.27297567845005</c:v>
                </c:pt>
                <c:pt idx="12900">
                  <c:v>578.37116131470998</c:v>
                </c:pt>
                <c:pt idx="12901">
                  <c:v>578.46934695049799</c:v>
                </c:pt>
                <c:pt idx="12902">
                  <c:v>578.567532585815</c:v>
                </c:pt>
                <c:pt idx="12903">
                  <c:v>578.66571822066101</c:v>
                </c:pt>
                <c:pt idx="12904">
                  <c:v>578.76390385503703</c:v>
                </c:pt>
                <c:pt idx="12905">
                  <c:v>578.862089488945</c:v>
                </c:pt>
                <c:pt idx="12906">
                  <c:v>578.96027512238402</c:v>
                </c:pt>
                <c:pt idx="12907">
                  <c:v>579.05846075535601</c:v>
                </c:pt>
                <c:pt idx="12908">
                  <c:v>579.156646387862</c:v>
                </c:pt>
                <c:pt idx="12909">
                  <c:v>579.25483201990198</c:v>
                </c:pt>
                <c:pt idx="12910">
                  <c:v>579.35301765147699</c:v>
                </c:pt>
                <c:pt idx="12911">
                  <c:v>579.45120328258895</c:v>
                </c:pt>
                <c:pt idx="12912">
                  <c:v>579.54938891323695</c:v>
                </c:pt>
                <c:pt idx="12913">
                  <c:v>579.64757454342202</c:v>
                </c:pt>
                <c:pt idx="12914">
                  <c:v>579.745760173147</c:v>
                </c:pt>
                <c:pt idx="12915">
                  <c:v>579.84394580240996</c:v>
                </c:pt>
                <c:pt idx="12916">
                  <c:v>579.94213143121397</c:v>
                </c:pt>
                <c:pt idx="12917">
                  <c:v>580.04031705955799</c:v>
                </c:pt>
                <c:pt idx="12918">
                  <c:v>580.13850268744397</c:v>
                </c:pt>
                <c:pt idx="12919">
                  <c:v>580.23668831487203</c:v>
                </c:pt>
                <c:pt idx="12920">
                  <c:v>580.33487394184397</c:v>
                </c:pt>
                <c:pt idx="12921">
                  <c:v>580.433059568359</c:v>
                </c:pt>
                <c:pt idx="12922">
                  <c:v>580.53124519441997</c:v>
                </c:pt>
                <c:pt idx="12923">
                  <c:v>580.62943082002596</c:v>
                </c:pt>
                <c:pt idx="12924">
                  <c:v>580.72761644517902</c:v>
                </c:pt>
                <c:pt idx="12925">
                  <c:v>580.82580206987802</c:v>
                </c:pt>
                <c:pt idx="12926">
                  <c:v>580.92398769412603</c:v>
                </c:pt>
                <c:pt idx="12927">
                  <c:v>581.02217331792303</c:v>
                </c:pt>
                <c:pt idx="12928">
                  <c:v>581.12035894126905</c:v>
                </c:pt>
                <c:pt idx="12929">
                  <c:v>581.218544564166</c:v>
                </c:pt>
                <c:pt idx="12930">
                  <c:v>581.31673018661297</c:v>
                </c:pt>
                <c:pt idx="12931">
                  <c:v>581.41491580861305</c:v>
                </c:pt>
                <c:pt idx="12932">
                  <c:v>581.51310143016497</c:v>
                </c:pt>
                <c:pt idx="12933">
                  <c:v>581.61128705127101</c:v>
                </c:pt>
                <c:pt idx="12934">
                  <c:v>581.70947267193105</c:v>
                </c:pt>
                <c:pt idx="12935">
                  <c:v>581.80765829214602</c:v>
                </c:pt>
                <c:pt idx="12936">
                  <c:v>581.90584391191703</c:v>
                </c:pt>
                <c:pt idx="12937">
                  <c:v>582.00402953124399</c:v>
                </c:pt>
                <c:pt idx="12938">
                  <c:v>582.10221515012904</c:v>
                </c:pt>
                <c:pt idx="12939">
                  <c:v>582.20040076857197</c:v>
                </c:pt>
                <c:pt idx="12940">
                  <c:v>582.29858638657402</c:v>
                </c:pt>
                <c:pt idx="12941">
                  <c:v>582.39677200413496</c:v>
                </c:pt>
                <c:pt idx="12942">
                  <c:v>582.49495762125696</c:v>
                </c:pt>
                <c:pt idx="12943">
                  <c:v>582.59314323794001</c:v>
                </c:pt>
                <c:pt idx="12944">
                  <c:v>582.69132885418503</c:v>
                </c:pt>
                <c:pt idx="12945">
                  <c:v>582.78951446999201</c:v>
                </c:pt>
                <c:pt idx="12946">
                  <c:v>582.88770008536301</c:v>
                </c:pt>
                <c:pt idx="12947">
                  <c:v>582.98588570029801</c:v>
                </c:pt>
                <c:pt idx="12948">
                  <c:v>583.08407131479896</c:v>
                </c:pt>
                <c:pt idx="12949">
                  <c:v>583.18225692886404</c:v>
                </c:pt>
                <c:pt idx="12950">
                  <c:v>583.28044254249698</c:v>
                </c:pt>
                <c:pt idx="12951">
                  <c:v>583.37862815569599</c:v>
                </c:pt>
                <c:pt idx="12952">
                  <c:v>583.47681376846299</c:v>
                </c:pt>
                <c:pt idx="12953">
                  <c:v>583.574999380799</c:v>
                </c:pt>
                <c:pt idx="12954">
                  <c:v>583.67318499270505</c:v>
                </c:pt>
                <c:pt idx="12955">
                  <c:v>583.77137060417999</c:v>
                </c:pt>
                <c:pt idx="12956">
                  <c:v>583.86955621522702</c:v>
                </c:pt>
                <c:pt idx="12957">
                  <c:v>583.967741825845</c:v>
                </c:pt>
                <c:pt idx="12958">
                  <c:v>584.06592743603505</c:v>
                </c:pt>
                <c:pt idx="12959">
                  <c:v>584.16411304579901</c:v>
                </c:pt>
                <c:pt idx="12960">
                  <c:v>584.26229865513596</c:v>
                </c:pt>
                <c:pt idx="12961">
                  <c:v>584.36048426404795</c:v>
                </c:pt>
                <c:pt idx="12962">
                  <c:v>584.45866987253498</c:v>
                </c:pt>
                <c:pt idx="12963">
                  <c:v>584.55685548059796</c:v>
                </c:pt>
                <c:pt idx="12964">
                  <c:v>584.65504108823802</c:v>
                </c:pt>
                <c:pt idx="12965">
                  <c:v>584.75322669545596</c:v>
                </c:pt>
                <c:pt idx="12966">
                  <c:v>584.85141230225099</c:v>
                </c:pt>
                <c:pt idx="12967">
                  <c:v>584.94959790862595</c:v>
                </c:pt>
                <c:pt idx="12968">
                  <c:v>585.04778351458003</c:v>
                </c:pt>
                <c:pt idx="12969">
                  <c:v>585.14596912011496</c:v>
                </c:pt>
                <c:pt idx="12970">
                  <c:v>585.24415472523003</c:v>
                </c:pt>
                <c:pt idx="12971">
                  <c:v>585.34234032992799</c:v>
                </c:pt>
                <c:pt idx="12972">
                  <c:v>585.44052593420702</c:v>
                </c:pt>
                <c:pt idx="12973">
                  <c:v>585.53871153806995</c:v>
                </c:pt>
                <c:pt idx="12974">
                  <c:v>585.63689714151701</c:v>
                </c:pt>
                <c:pt idx="12975">
                  <c:v>585.735082744549</c:v>
                </c:pt>
                <c:pt idx="12976">
                  <c:v>585.83326834716604</c:v>
                </c:pt>
                <c:pt idx="12977">
                  <c:v>585.93145394936903</c:v>
                </c:pt>
                <c:pt idx="12978">
                  <c:v>586.02963955115797</c:v>
                </c:pt>
                <c:pt idx="12979">
                  <c:v>586.12782515253502</c:v>
                </c:pt>
                <c:pt idx="12980">
                  <c:v>586.22601075349996</c:v>
                </c:pt>
                <c:pt idx="12981">
                  <c:v>586.32419635405404</c:v>
                </c:pt>
                <c:pt idx="12982">
                  <c:v>586.42238195419804</c:v>
                </c:pt>
                <c:pt idx="12983">
                  <c:v>586.52056755393198</c:v>
                </c:pt>
                <c:pt idx="12984">
                  <c:v>586.61875315325597</c:v>
                </c:pt>
                <c:pt idx="12985">
                  <c:v>586.71693875217204</c:v>
                </c:pt>
                <c:pt idx="12986">
                  <c:v>586.815124350681</c:v>
                </c:pt>
                <c:pt idx="12987">
                  <c:v>586.91330994878194</c:v>
                </c:pt>
                <c:pt idx="12988">
                  <c:v>587.01149554647702</c:v>
                </c:pt>
                <c:pt idx="12989">
                  <c:v>587.10968114376703</c:v>
                </c:pt>
                <c:pt idx="12990">
                  <c:v>587.20786674065096</c:v>
                </c:pt>
                <c:pt idx="12991">
                  <c:v>587.30605233713095</c:v>
                </c:pt>
                <c:pt idx="12992">
                  <c:v>587.40423793320804</c:v>
                </c:pt>
                <c:pt idx="12993">
                  <c:v>587.50242352888097</c:v>
                </c:pt>
                <c:pt idx="12994">
                  <c:v>587.60060912415202</c:v>
                </c:pt>
                <c:pt idx="12995">
                  <c:v>587.69879471902198</c:v>
                </c:pt>
                <c:pt idx="12996">
                  <c:v>587.79698031349096</c:v>
                </c:pt>
                <c:pt idx="12997">
                  <c:v>587.89516590755898</c:v>
                </c:pt>
                <c:pt idx="12998">
                  <c:v>587.99335150122795</c:v>
                </c:pt>
                <c:pt idx="12999">
                  <c:v>588.09153709449799</c:v>
                </c:pt>
                <c:pt idx="13000">
                  <c:v>588.18972268737002</c:v>
                </c:pt>
                <c:pt idx="13001">
                  <c:v>588.28790827984403</c:v>
                </c:pt>
                <c:pt idx="13002">
                  <c:v>588.38609387192196</c:v>
                </c:pt>
                <c:pt idx="13003">
                  <c:v>588.484279463603</c:v>
                </c:pt>
                <c:pt idx="13004">
                  <c:v>588.58246505488796</c:v>
                </c:pt>
                <c:pt idx="13005">
                  <c:v>588.680650645779</c:v>
                </c:pt>
                <c:pt idx="13006">
                  <c:v>588.77883623627497</c:v>
                </c:pt>
                <c:pt idx="13007">
                  <c:v>588.87702182637702</c:v>
                </c:pt>
                <c:pt idx="13008">
                  <c:v>588.97520741608696</c:v>
                </c:pt>
                <c:pt idx="13009">
                  <c:v>589.073393005404</c:v>
                </c:pt>
                <c:pt idx="13010">
                  <c:v>589.17157859432905</c:v>
                </c:pt>
                <c:pt idx="13011">
                  <c:v>589.26976418286404</c:v>
                </c:pt>
                <c:pt idx="13012">
                  <c:v>589.36794977100806</c:v>
                </c:pt>
                <c:pt idx="13013">
                  <c:v>589.46613535876202</c:v>
                </c:pt>
                <c:pt idx="13014">
                  <c:v>589.56432094612796</c:v>
                </c:pt>
                <c:pt idx="13015">
                  <c:v>589.66250653310397</c:v>
                </c:pt>
                <c:pt idx="13016">
                  <c:v>589.76069211969298</c:v>
                </c:pt>
                <c:pt idx="13017">
                  <c:v>589.858877705895</c:v>
                </c:pt>
                <c:pt idx="13018">
                  <c:v>589.95706329171003</c:v>
                </c:pt>
                <c:pt idx="13019">
                  <c:v>590.05524887713898</c:v>
                </c:pt>
                <c:pt idx="13020">
                  <c:v>590.15343446218299</c:v>
                </c:pt>
                <c:pt idx="13021">
                  <c:v>590.25162004684296</c:v>
                </c:pt>
                <c:pt idx="13022">
                  <c:v>590.34980563111799</c:v>
                </c:pt>
                <c:pt idx="13023">
                  <c:v>590.44799121501001</c:v>
                </c:pt>
                <c:pt idx="13024">
                  <c:v>590.54617679851901</c:v>
                </c:pt>
                <c:pt idx="13025">
                  <c:v>590.64436238164603</c:v>
                </c:pt>
                <c:pt idx="13026">
                  <c:v>590.74254796439197</c:v>
                </c:pt>
                <c:pt idx="13027">
                  <c:v>590.84073354675604</c:v>
                </c:pt>
                <c:pt idx="13028">
                  <c:v>590.93891912874005</c:v>
                </c:pt>
                <c:pt idx="13029">
                  <c:v>591.03710471034503</c:v>
                </c:pt>
                <c:pt idx="13030">
                  <c:v>591.13529029157098</c:v>
                </c:pt>
                <c:pt idx="13031">
                  <c:v>591.23347587241801</c:v>
                </c:pt>
                <c:pt idx="13032">
                  <c:v>591.33166145288703</c:v>
                </c:pt>
                <c:pt idx="13033">
                  <c:v>591.42984703297896</c:v>
                </c:pt>
                <c:pt idx="13034">
                  <c:v>591.52803261269401</c:v>
                </c:pt>
                <c:pt idx="13035">
                  <c:v>591.626218192034</c:v>
                </c:pt>
                <c:pt idx="13036">
                  <c:v>591.72440377099804</c:v>
                </c:pt>
                <c:pt idx="13037">
                  <c:v>591.82258934958702</c:v>
                </c:pt>
                <c:pt idx="13038">
                  <c:v>591.92077492780197</c:v>
                </c:pt>
                <c:pt idx="13039">
                  <c:v>592.01896050564301</c:v>
                </c:pt>
                <c:pt idx="13040">
                  <c:v>592.11714608311195</c:v>
                </c:pt>
                <c:pt idx="13041">
                  <c:v>592.21533166020799</c:v>
                </c:pt>
                <c:pt idx="13042">
                  <c:v>592.31351723693194</c:v>
                </c:pt>
                <c:pt idx="13043">
                  <c:v>592.41170281328505</c:v>
                </c:pt>
                <c:pt idx="13044">
                  <c:v>592.50988838926799</c:v>
                </c:pt>
                <c:pt idx="13045">
                  <c:v>592.60807396487996</c:v>
                </c:pt>
                <c:pt idx="13046">
                  <c:v>592.70625954012303</c:v>
                </c:pt>
                <c:pt idx="13047">
                  <c:v>592.80444511499695</c:v>
                </c:pt>
                <c:pt idx="13048">
                  <c:v>592.90263068950298</c:v>
                </c:pt>
                <c:pt idx="13049">
                  <c:v>593.00081626364204</c:v>
                </c:pt>
                <c:pt idx="13050">
                  <c:v>593.09900183741297</c:v>
                </c:pt>
                <c:pt idx="13051">
                  <c:v>593.19718741081795</c:v>
                </c:pt>
                <c:pt idx="13052">
                  <c:v>593.29537298385696</c:v>
                </c:pt>
                <c:pt idx="13053">
                  <c:v>593.39355855653105</c:v>
                </c:pt>
                <c:pt idx="13054">
                  <c:v>593.49174412883997</c:v>
                </c:pt>
                <c:pt idx="13055">
                  <c:v>593.58992970078498</c:v>
                </c:pt>
                <c:pt idx="13056">
                  <c:v>593.68811527236801</c:v>
                </c:pt>
                <c:pt idx="13057">
                  <c:v>593.78630084358701</c:v>
                </c:pt>
                <c:pt idx="13058">
                  <c:v>593.88448641444404</c:v>
                </c:pt>
                <c:pt idx="13059">
                  <c:v>593.98267198494</c:v>
                </c:pt>
                <c:pt idx="13060">
                  <c:v>594.080857555075</c:v>
                </c:pt>
                <c:pt idx="13061">
                  <c:v>594.17904312484995</c:v>
                </c:pt>
                <c:pt idx="13062">
                  <c:v>594.27722869426498</c:v>
                </c:pt>
                <c:pt idx="13063">
                  <c:v>594.37541426332098</c:v>
                </c:pt>
                <c:pt idx="13064">
                  <c:v>594.47359983201898</c:v>
                </c:pt>
                <c:pt idx="13065">
                  <c:v>594.57178540035795</c:v>
                </c:pt>
                <c:pt idx="13066">
                  <c:v>594.66997096834098</c:v>
                </c:pt>
                <c:pt idx="13067">
                  <c:v>594.76815653596702</c:v>
                </c:pt>
                <c:pt idx="13068">
                  <c:v>594.866342103237</c:v>
                </c:pt>
                <c:pt idx="13069">
                  <c:v>594.96452767015205</c:v>
                </c:pt>
                <c:pt idx="13070">
                  <c:v>595.06271323671103</c:v>
                </c:pt>
                <c:pt idx="13071">
                  <c:v>595.16089880291702</c:v>
                </c:pt>
                <c:pt idx="13072">
                  <c:v>595.25908436876898</c:v>
                </c:pt>
                <c:pt idx="13073">
                  <c:v>595.35726993426795</c:v>
                </c:pt>
                <c:pt idx="13074">
                  <c:v>595.45545549941505</c:v>
                </c:pt>
                <c:pt idx="13075">
                  <c:v>595.55364106420996</c:v>
                </c:pt>
                <c:pt idx="13076">
                  <c:v>595.65182662865402</c:v>
                </c:pt>
                <c:pt idx="13077">
                  <c:v>595.75001219274702</c:v>
                </c:pt>
                <c:pt idx="13078">
                  <c:v>595.84819775648998</c:v>
                </c:pt>
                <c:pt idx="13079">
                  <c:v>595.94638331988403</c:v>
                </c:pt>
                <c:pt idx="13080">
                  <c:v>596.04456888292896</c:v>
                </c:pt>
                <c:pt idx="13081">
                  <c:v>596.14275444562497</c:v>
                </c:pt>
                <c:pt idx="13082">
                  <c:v>596.24094000797402</c:v>
                </c:pt>
                <c:pt idx="13083">
                  <c:v>596.339125569977</c:v>
                </c:pt>
                <c:pt idx="13084">
                  <c:v>596.43731113163199</c:v>
                </c:pt>
                <c:pt idx="13085">
                  <c:v>596.53549669294205</c:v>
                </c:pt>
                <c:pt idx="13086">
                  <c:v>596.63368225390604</c:v>
                </c:pt>
                <c:pt idx="13087">
                  <c:v>596.73186781452603</c:v>
                </c:pt>
                <c:pt idx="13088">
                  <c:v>596.83005337480199</c:v>
                </c:pt>
                <c:pt idx="13089">
                  <c:v>596.92823893473405</c:v>
                </c:pt>
                <c:pt idx="13090">
                  <c:v>597.02642449432301</c:v>
                </c:pt>
                <c:pt idx="13091">
                  <c:v>597.12461005357</c:v>
                </c:pt>
                <c:pt idx="13092">
                  <c:v>597.22279561247501</c:v>
                </c:pt>
                <c:pt idx="13093">
                  <c:v>597.32098117103897</c:v>
                </c:pt>
                <c:pt idx="13094">
                  <c:v>597.41916672926197</c:v>
                </c:pt>
                <c:pt idx="13095">
                  <c:v>597.51735228714494</c:v>
                </c:pt>
                <c:pt idx="13096">
                  <c:v>597.61553784468902</c:v>
                </c:pt>
                <c:pt idx="13097">
                  <c:v>597.71372340189396</c:v>
                </c:pt>
                <c:pt idx="13098">
                  <c:v>597.81190895876102</c:v>
                </c:pt>
                <c:pt idx="13099">
                  <c:v>597.91009451528998</c:v>
                </c:pt>
                <c:pt idx="13100">
                  <c:v>598.00828007148095</c:v>
                </c:pt>
                <c:pt idx="13101">
                  <c:v>598.10646562733598</c:v>
                </c:pt>
                <c:pt idx="13102">
                  <c:v>598.20465118285495</c:v>
                </c:pt>
                <c:pt idx="13103">
                  <c:v>598.30283673803899</c:v>
                </c:pt>
                <c:pt idx="13104">
                  <c:v>598.401022292888</c:v>
                </c:pt>
                <c:pt idx="13105">
                  <c:v>598.49920784740198</c:v>
                </c:pt>
                <c:pt idx="13106">
                  <c:v>598.59739340158296</c:v>
                </c:pt>
                <c:pt idx="13107">
                  <c:v>598.69557895543005</c:v>
                </c:pt>
                <c:pt idx="13108">
                  <c:v>598.79376450894495</c:v>
                </c:pt>
                <c:pt idx="13109">
                  <c:v>598.89195006212799</c:v>
                </c:pt>
                <c:pt idx="13110">
                  <c:v>598.99013561497998</c:v>
                </c:pt>
                <c:pt idx="13111">
                  <c:v>599.0883211675</c:v>
                </c:pt>
                <c:pt idx="13112">
                  <c:v>599.18650671968999</c:v>
                </c:pt>
                <c:pt idx="13113">
                  <c:v>599.28469227155097</c:v>
                </c:pt>
                <c:pt idx="13114">
                  <c:v>599.38287782308203</c:v>
                </c:pt>
                <c:pt idx="13115">
                  <c:v>599.48106337428396</c:v>
                </c:pt>
                <c:pt idx="13116">
                  <c:v>599.57924892515803</c:v>
                </c:pt>
                <c:pt idx="13117">
                  <c:v>599.67743447570501</c:v>
                </c:pt>
                <c:pt idx="13118">
                  <c:v>599.77562002592504</c:v>
                </c:pt>
                <c:pt idx="13119">
                  <c:v>599.87380557581798</c:v>
                </c:pt>
                <c:pt idx="13120">
                  <c:v>599.97199112538499</c:v>
                </c:pt>
                <c:pt idx="13121">
                  <c:v>600.07017667462605</c:v>
                </c:pt>
                <c:pt idx="13122">
                  <c:v>600.168362223543</c:v>
                </c:pt>
                <c:pt idx="13123">
                  <c:v>600.26654777213503</c:v>
                </c:pt>
                <c:pt idx="13124">
                  <c:v>600.36473332040305</c:v>
                </c:pt>
                <c:pt idx="13125">
                  <c:v>600.46291886834797</c:v>
                </c:pt>
                <c:pt idx="13126">
                  <c:v>600.56110441597002</c:v>
                </c:pt>
                <c:pt idx="13127">
                  <c:v>600.65928996327</c:v>
                </c:pt>
                <c:pt idx="13128">
                  <c:v>600.75747551024801</c:v>
                </c:pt>
                <c:pt idx="13129">
                  <c:v>600.85566105690498</c:v>
                </c:pt>
                <c:pt idx="13130">
                  <c:v>600.953846603241</c:v>
                </c:pt>
                <c:pt idx="13131">
                  <c:v>601.05203214925598</c:v>
                </c:pt>
                <c:pt idx="13132">
                  <c:v>601.15021769495195</c:v>
                </c:pt>
                <c:pt idx="13133">
                  <c:v>601.24840324032903</c:v>
                </c:pt>
                <c:pt idx="13134">
                  <c:v>601.34658878538698</c:v>
                </c:pt>
                <c:pt idx="13135">
                  <c:v>601.44477433012605</c:v>
                </c:pt>
                <c:pt idx="13136">
                  <c:v>601.54295987454896</c:v>
                </c:pt>
                <c:pt idx="13137">
                  <c:v>601.64114541865297</c:v>
                </c:pt>
                <c:pt idx="13138">
                  <c:v>601.73933096244195</c:v>
                </c:pt>
                <c:pt idx="13139">
                  <c:v>601.83751650591398</c:v>
                </c:pt>
                <c:pt idx="13140">
                  <c:v>601.93570204906996</c:v>
                </c:pt>
                <c:pt idx="13141">
                  <c:v>602.03388759191103</c:v>
                </c:pt>
                <c:pt idx="13142">
                  <c:v>602.13207313443797</c:v>
                </c:pt>
                <c:pt idx="13143">
                  <c:v>602.23025867665001</c:v>
                </c:pt>
                <c:pt idx="13144">
                  <c:v>602.32844421854895</c:v>
                </c:pt>
                <c:pt idx="13145">
                  <c:v>602.42662976013401</c:v>
                </c:pt>
                <c:pt idx="13146">
                  <c:v>602.52481530140699</c:v>
                </c:pt>
                <c:pt idx="13147">
                  <c:v>602.62300084236801</c:v>
                </c:pt>
                <c:pt idx="13148">
                  <c:v>602.72118638301697</c:v>
                </c:pt>
                <c:pt idx="13149">
                  <c:v>602.81937192335499</c:v>
                </c:pt>
                <c:pt idx="13150">
                  <c:v>602.91755746338197</c:v>
                </c:pt>
                <c:pt idx="13151">
                  <c:v>603.01574300309903</c:v>
                </c:pt>
                <c:pt idx="13152">
                  <c:v>603.11392854250596</c:v>
                </c:pt>
                <c:pt idx="13153">
                  <c:v>603.212114081604</c:v>
                </c:pt>
                <c:pt idx="13154">
                  <c:v>603.31029962039304</c:v>
                </c:pt>
                <c:pt idx="13155">
                  <c:v>603.40848515887399</c:v>
                </c:pt>
                <c:pt idx="13156">
                  <c:v>603.50667069704798</c:v>
                </c:pt>
                <c:pt idx="13157">
                  <c:v>603.604856234914</c:v>
                </c:pt>
                <c:pt idx="13158">
                  <c:v>603.70304177247294</c:v>
                </c:pt>
                <c:pt idx="13159">
                  <c:v>603.80122730972596</c:v>
                </c:pt>
                <c:pt idx="13160">
                  <c:v>603.89941284667202</c:v>
                </c:pt>
                <c:pt idx="13161">
                  <c:v>603.99759838331397</c:v>
                </c:pt>
                <c:pt idx="13162">
                  <c:v>604.09578391965101</c:v>
                </c:pt>
                <c:pt idx="13163">
                  <c:v>604.19396945568303</c:v>
                </c:pt>
                <c:pt idx="13164">
                  <c:v>604.29215499141105</c:v>
                </c:pt>
                <c:pt idx="13165">
                  <c:v>604.39034052683598</c:v>
                </c:pt>
                <c:pt idx="13166">
                  <c:v>604.48852606195703</c:v>
                </c:pt>
                <c:pt idx="13167">
                  <c:v>604.58671159677704</c:v>
                </c:pt>
                <c:pt idx="13168">
                  <c:v>604.68489713129395</c:v>
                </c:pt>
                <c:pt idx="13169">
                  <c:v>604.78308266550903</c:v>
                </c:pt>
                <c:pt idx="13170">
                  <c:v>604.88126819942295</c:v>
                </c:pt>
                <c:pt idx="13171">
                  <c:v>604.97945373303696</c:v>
                </c:pt>
                <c:pt idx="13172">
                  <c:v>605.07763926635005</c:v>
                </c:pt>
                <c:pt idx="13173">
                  <c:v>605.17582479936402</c:v>
                </c:pt>
                <c:pt idx="13174">
                  <c:v>605.27401033207798</c:v>
                </c:pt>
                <c:pt idx="13175">
                  <c:v>605.37219586449305</c:v>
                </c:pt>
                <c:pt idx="13176">
                  <c:v>605.47038139661004</c:v>
                </c:pt>
                <c:pt idx="13177">
                  <c:v>605.56856692842905</c:v>
                </c:pt>
                <c:pt idx="13178">
                  <c:v>605.666752459951</c:v>
                </c:pt>
                <c:pt idx="13179">
                  <c:v>605.76493799117497</c:v>
                </c:pt>
                <c:pt idx="13180">
                  <c:v>605.86312352210302</c:v>
                </c:pt>
                <c:pt idx="13181">
                  <c:v>605.96130905273503</c:v>
                </c:pt>
                <c:pt idx="13182">
                  <c:v>606.059494583071</c:v>
                </c:pt>
                <c:pt idx="13183">
                  <c:v>606.15768011311195</c:v>
                </c:pt>
                <c:pt idx="13184">
                  <c:v>606.255865642858</c:v>
                </c:pt>
                <c:pt idx="13185">
                  <c:v>606.35405117230903</c:v>
                </c:pt>
                <c:pt idx="13186">
                  <c:v>606.45223670146697</c:v>
                </c:pt>
                <c:pt idx="13187">
                  <c:v>606.55042223033104</c:v>
                </c:pt>
                <c:pt idx="13188">
                  <c:v>606.64860775890202</c:v>
                </c:pt>
                <c:pt idx="13189">
                  <c:v>606.74679328718105</c:v>
                </c:pt>
                <c:pt idx="13190">
                  <c:v>606.844978815167</c:v>
                </c:pt>
                <c:pt idx="13191">
                  <c:v>606.94316434286202</c:v>
                </c:pt>
                <c:pt idx="13192">
                  <c:v>607.04134987026498</c:v>
                </c:pt>
                <c:pt idx="13193">
                  <c:v>607.13953539737804</c:v>
                </c:pt>
                <c:pt idx="13194">
                  <c:v>607.23772092419995</c:v>
                </c:pt>
                <c:pt idx="13195">
                  <c:v>607.33590645073195</c:v>
                </c:pt>
                <c:pt idx="13196">
                  <c:v>607.43409197697395</c:v>
                </c:pt>
                <c:pt idx="13197">
                  <c:v>607.53227750292695</c:v>
                </c:pt>
                <c:pt idx="13198">
                  <c:v>607.63046302859198</c:v>
                </c:pt>
                <c:pt idx="13199">
                  <c:v>607.72864855396801</c:v>
                </c:pt>
                <c:pt idx="13200">
                  <c:v>607.82683407905699</c:v>
                </c:pt>
                <c:pt idx="13201">
                  <c:v>607.925019603858</c:v>
                </c:pt>
                <c:pt idx="13202">
                  <c:v>608.02320512837196</c:v>
                </c:pt>
                <c:pt idx="13203">
                  <c:v>608.12139065259896</c:v>
                </c:pt>
                <c:pt idx="13204">
                  <c:v>608.21957617654004</c:v>
                </c:pt>
                <c:pt idx="13205">
                  <c:v>608.31776170019498</c:v>
                </c:pt>
                <c:pt idx="13206">
                  <c:v>608.41594722356501</c:v>
                </c:pt>
                <c:pt idx="13207">
                  <c:v>608.51413274665003</c:v>
                </c:pt>
                <c:pt idx="13208">
                  <c:v>608.61231826945095</c:v>
                </c:pt>
                <c:pt idx="13209">
                  <c:v>608.71050379196697</c:v>
                </c:pt>
                <c:pt idx="13210">
                  <c:v>608.80868931420002</c:v>
                </c:pt>
                <c:pt idx="13211">
                  <c:v>608.90687483614897</c:v>
                </c:pt>
                <c:pt idx="13212">
                  <c:v>609.00506035781495</c:v>
                </c:pt>
                <c:pt idx="13213">
                  <c:v>609.10324587919899</c:v>
                </c:pt>
                <c:pt idx="13214">
                  <c:v>609.20143140030098</c:v>
                </c:pt>
                <c:pt idx="13215">
                  <c:v>609.29961692112101</c:v>
                </c:pt>
                <c:pt idx="13216">
                  <c:v>609.39780244166002</c:v>
                </c:pt>
                <c:pt idx="13217">
                  <c:v>609.49598796191799</c:v>
                </c:pt>
                <c:pt idx="13218">
                  <c:v>609.59417348189504</c:v>
                </c:pt>
                <c:pt idx="13219">
                  <c:v>609.69235900159299</c:v>
                </c:pt>
                <c:pt idx="13220">
                  <c:v>609.79054452101002</c:v>
                </c:pt>
                <c:pt idx="13221">
                  <c:v>609.88873004014897</c:v>
                </c:pt>
                <c:pt idx="13222">
                  <c:v>609.98691555900803</c:v>
                </c:pt>
                <c:pt idx="13223">
                  <c:v>610.085101077589</c:v>
                </c:pt>
                <c:pt idx="13224">
                  <c:v>610.18328659589201</c:v>
                </c:pt>
                <c:pt idx="13225">
                  <c:v>610.28147211391695</c:v>
                </c:pt>
                <c:pt idx="13226">
                  <c:v>610.37965763166505</c:v>
                </c:pt>
                <c:pt idx="13227">
                  <c:v>610.47784314913599</c:v>
                </c:pt>
                <c:pt idx="13228">
                  <c:v>610.57602866632999</c:v>
                </c:pt>
                <c:pt idx="13229">
                  <c:v>610.67421418324795</c:v>
                </c:pt>
                <c:pt idx="13230">
                  <c:v>610.77239969989103</c:v>
                </c:pt>
                <c:pt idx="13231">
                  <c:v>610.87058521625795</c:v>
                </c:pt>
                <c:pt idx="13232">
                  <c:v>610.968770732351</c:v>
                </c:pt>
                <c:pt idx="13233">
                  <c:v>611.06695624816803</c:v>
                </c:pt>
                <c:pt idx="13234">
                  <c:v>611.16514176371197</c:v>
                </c:pt>
                <c:pt idx="13235">
                  <c:v>611.26332727898296</c:v>
                </c:pt>
                <c:pt idx="13236">
                  <c:v>611.36151279397995</c:v>
                </c:pt>
                <c:pt idx="13237">
                  <c:v>611.45969830870399</c:v>
                </c:pt>
                <c:pt idx="13238">
                  <c:v>611.55788382315598</c:v>
                </c:pt>
                <c:pt idx="13239">
                  <c:v>611.65606933733602</c:v>
                </c:pt>
                <c:pt idx="13240">
                  <c:v>611.75425485124401</c:v>
                </c:pt>
                <c:pt idx="13241">
                  <c:v>611.85244036488098</c:v>
                </c:pt>
                <c:pt idx="13242">
                  <c:v>611.95062587824805</c:v>
                </c:pt>
                <c:pt idx="13243">
                  <c:v>612.04881139134397</c:v>
                </c:pt>
                <c:pt idx="13244">
                  <c:v>612.14699690417001</c:v>
                </c:pt>
                <c:pt idx="13245">
                  <c:v>612.24518241672604</c:v>
                </c:pt>
                <c:pt idx="13246">
                  <c:v>612.34336792901399</c:v>
                </c:pt>
                <c:pt idx="13247">
                  <c:v>612.44155344103206</c:v>
                </c:pt>
                <c:pt idx="13248">
                  <c:v>612.53973895278295</c:v>
                </c:pt>
                <c:pt idx="13249">
                  <c:v>612.63792446426498</c:v>
                </c:pt>
                <c:pt idx="13250">
                  <c:v>612.73610997547905</c:v>
                </c:pt>
                <c:pt idx="13251">
                  <c:v>612.83429548642698</c:v>
                </c:pt>
                <c:pt idx="13252">
                  <c:v>612.93248099710797</c:v>
                </c:pt>
                <c:pt idx="13253">
                  <c:v>613.03066650752203</c:v>
                </c:pt>
                <c:pt idx="13254">
                  <c:v>613.12885201767097</c:v>
                </c:pt>
                <c:pt idx="13255">
                  <c:v>613.22703752755297</c:v>
                </c:pt>
                <c:pt idx="13256">
                  <c:v>613.32522303717099</c:v>
                </c:pt>
                <c:pt idx="13257">
                  <c:v>613.423408546524</c:v>
                </c:pt>
                <c:pt idx="13258">
                  <c:v>613.52159405561304</c:v>
                </c:pt>
                <c:pt idx="13259">
                  <c:v>613.61977956443695</c:v>
                </c:pt>
                <c:pt idx="13260">
                  <c:v>613.71796507299803</c:v>
                </c:pt>
                <c:pt idx="13261">
                  <c:v>613.81615058129603</c:v>
                </c:pt>
                <c:pt idx="13262">
                  <c:v>613.91433608933096</c:v>
                </c:pt>
                <c:pt idx="13263">
                  <c:v>614.01252159710305</c:v>
                </c:pt>
                <c:pt idx="13264">
                  <c:v>614.11070710461399</c:v>
                </c:pt>
                <c:pt idx="13265">
                  <c:v>614.20889261186301</c:v>
                </c:pt>
                <c:pt idx="13266">
                  <c:v>614.30707811884997</c:v>
                </c:pt>
                <c:pt idx="13267">
                  <c:v>614.40526362557705</c:v>
                </c:pt>
                <c:pt idx="13268">
                  <c:v>614.50344913204299</c:v>
                </c:pt>
                <c:pt idx="13269">
                  <c:v>614.60163463824904</c:v>
                </c:pt>
                <c:pt idx="13270">
                  <c:v>614.699820144196</c:v>
                </c:pt>
                <c:pt idx="13271">
                  <c:v>614.79800564988295</c:v>
                </c:pt>
                <c:pt idx="13272">
                  <c:v>614.89619115531104</c:v>
                </c:pt>
                <c:pt idx="13273">
                  <c:v>614.99437666048095</c:v>
                </c:pt>
                <c:pt idx="13274">
                  <c:v>615.092562165392</c:v>
                </c:pt>
                <c:pt idx="13275">
                  <c:v>615.19074767004599</c:v>
                </c:pt>
                <c:pt idx="13276">
                  <c:v>615.28893317444204</c:v>
                </c:pt>
                <c:pt idx="13277">
                  <c:v>615.38711867858103</c:v>
                </c:pt>
                <c:pt idx="13278">
                  <c:v>615.48530418246401</c:v>
                </c:pt>
                <c:pt idx="13279">
                  <c:v>615.58348968609005</c:v>
                </c:pt>
                <c:pt idx="13280">
                  <c:v>615.68167518946098</c:v>
                </c:pt>
                <c:pt idx="13281">
                  <c:v>615.77986069257599</c:v>
                </c:pt>
                <c:pt idx="13282">
                  <c:v>615.87804619543601</c:v>
                </c:pt>
                <c:pt idx="13283">
                  <c:v>615.97623169804103</c:v>
                </c:pt>
                <c:pt idx="13284">
                  <c:v>616.07441720039196</c:v>
                </c:pt>
                <c:pt idx="13285">
                  <c:v>616.17260270248801</c:v>
                </c:pt>
                <c:pt idx="13286">
                  <c:v>616.27078820433098</c:v>
                </c:pt>
                <c:pt idx="13287">
                  <c:v>616.36897370592101</c:v>
                </c:pt>
                <c:pt idx="13288">
                  <c:v>616.46715920725796</c:v>
                </c:pt>
                <c:pt idx="13289">
                  <c:v>616.56534470834299</c:v>
                </c:pt>
                <c:pt idx="13290">
                  <c:v>616.66353020917495</c:v>
                </c:pt>
                <c:pt idx="13291">
                  <c:v>616.761715709756</c:v>
                </c:pt>
                <c:pt idx="13292">
                  <c:v>616.85990121008501</c:v>
                </c:pt>
                <c:pt idx="13293">
                  <c:v>616.958086710163</c:v>
                </c:pt>
                <c:pt idx="13294">
                  <c:v>617.05627220999099</c:v>
                </c:pt>
                <c:pt idx="13295">
                  <c:v>617.15445770956796</c:v>
                </c:pt>
                <c:pt idx="13296">
                  <c:v>617.25264320889596</c:v>
                </c:pt>
                <c:pt idx="13297">
                  <c:v>617.35082870797396</c:v>
                </c:pt>
                <c:pt idx="13298">
                  <c:v>617.44901420680196</c:v>
                </c:pt>
                <c:pt idx="13299">
                  <c:v>617.54719970538201</c:v>
                </c:pt>
                <c:pt idx="13300">
                  <c:v>617.645385203714</c:v>
                </c:pt>
                <c:pt idx="13301">
                  <c:v>617.74357070179701</c:v>
                </c:pt>
                <c:pt idx="13302">
                  <c:v>617.84175619963298</c:v>
                </c:pt>
                <c:pt idx="13303">
                  <c:v>617.939941697221</c:v>
                </c:pt>
                <c:pt idx="13304">
                  <c:v>618.03812719456198</c:v>
                </c:pt>
                <c:pt idx="13305">
                  <c:v>618.13631269165705</c:v>
                </c:pt>
                <c:pt idx="13306">
                  <c:v>618.234498188506</c:v>
                </c:pt>
                <c:pt idx="13307">
                  <c:v>618.33268368510801</c:v>
                </c:pt>
                <c:pt idx="13308">
                  <c:v>618.43086918146503</c:v>
                </c:pt>
                <c:pt idx="13309">
                  <c:v>618.52905467757705</c:v>
                </c:pt>
                <c:pt idx="13310">
                  <c:v>618.62724017344397</c:v>
                </c:pt>
                <c:pt idx="13311">
                  <c:v>618.72542566906702</c:v>
                </c:pt>
                <c:pt idx="13312">
                  <c:v>618.82361116444497</c:v>
                </c:pt>
                <c:pt idx="13313">
                  <c:v>618.92179665957997</c:v>
                </c:pt>
                <c:pt idx="13314">
                  <c:v>619.01998215447099</c:v>
                </c:pt>
                <c:pt idx="13315">
                  <c:v>619.11816764911998</c:v>
                </c:pt>
                <c:pt idx="13316">
                  <c:v>619.216353143525</c:v>
                </c:pt>
                <c:pt idx="13317">
                  <c:v>619.314538637689</c:v>
                </c:pt>
                <c:pt idx="13318">
                  <c:v>619.41272413161005</c:v>
                </c:pt>
                <c:pt idx="13319">
                  <c:v>619.51090962528997</c:v>
                </c:pt>
                <c:pt idx="13320">
                  <c:v>619.60909511872899</c:v>
                </c:pt>
                <c:pt idx="13321">
                  <c:v>619.70728061192597</c:v>
                </c:pt>
                <c:pt idx="13322">
                  <c:v>619.80546610488295</c:v>
                </c:pt>
                <c:pt idx="13323">
                  <c:v>619.90365159759995</c:v>
                </c:pt>
                <c:pt idx="13324">
                  <c:v>620.00183709007695</c:v>
                </c:pt>
                <c:pt idx="13325">
                  <c:v>620.10002258231395</c:v>
                </c:pt>
                <c:pt idx="13326">
                  <c:v>620.19820807431302</c:v>
                </c:pt>
                <c:pt idx="13327">
                  <c:v>620.29639356607197</c:v>
                </c:pt>
                <c:pt idx="13328">
                  <c:v>620.39457905759298</c:v>
                </c:pt>
                <c:pt idx="13329">
                  <c:v>620.49276454887604</c:v>
                </c:pt>
                <c:pt idx="13330">
                  <c:v>620.59095003992104</c:v>
                </c:pt>
                <c:pt idx="13331">
                  <c:v>620.689135530729</c:v>
                </c:pt>
                <c:pt idx="13332">
                  <c:v>620.78732102129902</c:v>
                </c:pt>
                <c:pt idx="13333">
                  <c:v>620.88550651163303</c:v>
                </c:pt>
                <c:pt idx="13334">
                  <c:v>620.98369200172999</c:v>
                </c:pt>
                <c:pt idx="13335">
                  <c:v>621.08187749159197</c:v>
                </c:pt>
                <c:pt idx="13336">
                  <c:v>621.18006298121702</c:v>
                </c:pt>
                <c:pt idx="13337">
                  <c:v>621.27824847060697</c:v>
                </c:pt>
                <c:pt idx="13338">
                  <c:v>621.37643395976295</c:v>
                </c:pt>
                <c:pt idx="13339">
                  <c:v>621.47461944868303</c:v>
                </c:pt>
                <c:pt idx="13340">
                  <c:v>621.57280493736903</c:v>
                </c:pt>
                <c:pt idx="13341">
                  <c:v>621.67099042582095</c:v>
                </c:pt>
                <c:pt idx="13342">
                  <c:v>621.76917591404003</c:v>
                </c:pt>
                <c:pt idx="13343">
                  <c:v>621.86736140202504</c:v>
                </c:pt>
                <c:pt idx="13344">
                  <c:v>621.96554688977699</c:v>
                </c:pt>
                <c:pt idx="13345">
                  <c:v>622.06373237729599</c:v>
                </c:pt>
                <c:pt idx="13346">
                  <c:v>622.16191786458296</c:v>
                </c:pt>
                <c:pt idx="13347">
                  <c:v>622.26010335163801</c:v>
                </c:pt>
                <c:pt idx="13348">
                  <c:v>622.35828883846102</c:v>
                </c:pt>
                <c:pt idx="13349">
                  <c:v>622.45647432505302</c:v>
                </c:pt>
                <c:pt idx="13350">
                  <c:v>622.55465981141401</c:v>
                </c:pt>
                <c:pt idx="13351">
                  <c:v>622.65284529754399</c:v>
                </c:pt>
                <c:pt idx="13352">
                  <c:v>622.75103078344398</c:v>
                </c:pt>
                <c:pt idx="13353">
                  <c:v>622.84921626911398</c:v>
                </c:pt>
                <c:pt idx="13354">
                  <c:v>622.94740175455399</c:v>
                </c:pt>
                <c:pt idx="13355">
                  <c:v>623.04558723976504</c:v>
                </c:pt>
                <c:pt idx="13356">
                  <c:v>623.14377272474701</c:v>
                </c:pt>
                <c:pt idx="13357">
                  <c:v>623.24195820950001</c:v>
                </c:pt>
                <c:pt idx="13358">
                  <c:v>623.34014369402496</c:v>
                </c:pt>
                <c:pt idx="13359">
                  <c:v>623.43832917832196</c:v>
                </c:pt>
                <c:pt idx="13360">
                  <c:v>623.53651466239103</c:v>
                </c:pt>
                <c:pt idx="13361">
                  <c:v>623.63470014623294</c:v>
                </c:pt>
                <c:pt idx="13362">
                  <c:v>623.73288562984806</c:v>
                </c:pt>
                <c:pt idx="13363">
                  <c:v>623.83107111323602</c:v>
                </c:pt>
                <c:pt idx="13364">
                  <c:v>623.92925659639695</c:v>
                </c:pt>
                <c:pt idx="13365">
                  <c:v>624.02744207933301</c:v>
                </c:pt>
                <c:pt idx="13366">
                  <c:v>624.12562756204295</c:v>
                </c:pt>
                <c:pt idx="13367">
                  <c:v>624.22381304452801</c:v>
                </c:pt>
                <c:pt idx="13368">
                  <c:v>624.32199852678696</c:v>
                </c:pt>
                <c:pt idx="13369">
                  <c:v>624.42018400882205</c:v>
                </c:pt>
                <c:pt idx="13370">
                  <c:v>624.51836949063204</c:v>
                </c:pt>
                <c:pt idx="13371">
                  <c:v>624.61655497221898</c:v>
                </c:pt>
                <c:pt idx="13372">
                  <c:v>624.71474045358104</c:v>
                </c:pt>
                <c:pt idx="13373">
                  <c:v>624.81292593472006</c:v>
                </c:pt>
                <c:pt idx="13374">
                  <c:v>624.91111141563601</c:v>
                </c:pt>
                <c:pt idx="13375">
                  <c:v>625.00929689633006</c:v>
                </c:pt>
                <c:pt idx="13376">
                  <c:v>625.10748237680002</c:v>
                </c:pt>
                <c:pt idx="13377">
                  <c:v>625.20566785704898</c:v>
                </c:pt>
                <c:pt idx="13378">
                  <c:v>625.30385333707602</c:v>
                </c:pt>
                <c:pt idx="13379">
                  <c:v>625.40203881688103</c:v>
                </c:pt>
                <c:pt idx="13380">
                  <c:v>625.50022429646503</c:v>
                </c:pt>
                <c:pt idx="13381">
                  <c:v>625.59840977582803</c:v>
                </c:pt>
                <c:pt idx="13382">
                  <c:v>625.69659525497002</c:v>
                </c:pt>
                <c:pt idx="13383">
                  <c:v>625.79478073389305</c:v>
                </c:pt>
                <c:pt idx="13384">
                  <c:v>625.89296621259496</c:v>
                </c:pt>
                <c:pt idx="13385">
                  <c:v>625.99115169107802</c:v>
                </c:pt>
                <c:pt idx="13386">
                  <c:v>626.08933716934098</c:v>
                </c:pt>
                <c:pt idx="13387">
                  <c:v>626.18752264738498</c:v>
                </c:pt>
                <c:pt idx="13388">
                  <c:v>626.28570812521104</c:v>
                </c:pt>
                <c:pt idx="13389">
                  <c:v>626.38389360281803</c:v>
                </c:pt>
                <c:pt idx="13390">
                  <c:v>626.482079080208</c:v>
                </c:pt>
                <c:pt idx="13391">
                  <c:v>626.580264557379</c:v>
                </c:pt>
                <c:pt idx="13392">
                  <c:v>626.67845003433297</c:v>
                </c:pt>
                <c:pt idx="13393">
                  <c:v>626.77663551107003</c:v>
                </c:pt>
                <c:pt idx="13394">
                  <c:v>626.87482098759006</c:v>
                </c:pt>
                <c:pt idx="13395">
                  <c:v>626.97300646389294</c:v>
                </c:pt>
                <c:pt idx="13396">
                  <c:v>627.07119193998096</c:v>
                </c:pt>
                <c:pt idx="13397">
                  <c:v>627.16937741585195</c:v>
                </c:pt>
                <c:pt idx="13398">
                  <c:v>627.26756289150705</c:v>
                </c:pt>
                <c:pt idx="13399">
                  <c:v>627.36574836694797</c:v>
                </c:pt>
                <c:pt idx="13400">
                  <c:v>627.46393384217299</c:v>
                </c:pt>
                <c:pt idx="13401">
                  <c:v>627.56211931718303</c:v>
                </c:pt>
                <c:pt idx="13402">
                  <c:v>627.66030479198002</c:v>
                </c:pt>
                <c:pt idx="13403">
                  <c:v>627.75849026656101</c:v>
                </c:pt>
                <c:pt idx="13404">
                  <c:v>627.85667574092997</c:v>
                </c:pt>
                <c:pt idx="13405">
                  <c:v>627.95486121508395</c:v>
                </c:pt>
                <c:pt idx="13406">
                  <c:v>628.053046689025</c:v>
                </c:pt>
                <c:pt idx="13407">
                  <c:v>628.15123216275401</c:v>
                </c:pt>
                <c:pt idx="13408">
                  <c:v>628.24941763626896</c:v>
                </c:pt>
                <c:pt idx="13409">
                  <c:v>628.34760310957199</c:v>
                </c:pt>
                <c:pt idx="13410">
                  <c:v>628.44578858266402</c:v>
                </c:pt>
                <c:pt idx="13411">
                  <c:v>628.543974055543</c:v>
                </c:pt>
                <c:pt idx="13412">
                  <c:v>628.64215952821098</c:v>
                </c:pt>
                <c:pt idx="13413">
                  <c:v>628.74034500066705</c:v>
                </c:pt>
                <c:pt idx="13414">
                  <c:v>628.83853047291302</c:v>
                </c:pt>
                <c:pt idx="13415">
                  <c:v>628.93671594494799</c:v>
                </c:pt>
                <c:pt idx="13416">
                  <c:v>629.03490141677196</c:v>
                </c:pt>
                <c:pt idx="13417">
                  <c:v>629.13308688838697</c:v>
                </c:pt>
                <c:pt idx="13418">
                  <c:v>629.23127235979098</c:v>
                </c:pt>
                <c:pt idx="13419">
                  <c:v>629.32945783098603</c:v>
                </c:pt>
                <c:pt idx="13420">
                  <c:v>629.42764330197201</c:v>
                </c:pt>
                <c:pt idx="13421">
                  <c:v>629.52582877274904</c:v>
                </c:pt>
                <c:pt idx="13422">
                  <c:v>629.62401424331699</c:v>
                </c:pt>
                <c:pt idx="13423">
                  <c:v>629.72219971367701</c:v>
                </c:pt>
                <c:pt idx="13424">
                  <c:v>629.82038518382899</c:v>
                </c:pt>
                <c:pt idx="13425">
                  <c:v>629.91857065377201</c:v>
                </c:pt>
                <c:pt idx="13426">
                  <c:v>630.01675612350903</c:v>
                </c:pt>
                <c:pt idx="13427">
                  <c:v>630.114941593038</c:v>
                </c:pt>
                <c:pt idx="13428">
                  <c:v>630.21312706235904</c:v>
                </c:pt>
                <c:pt idx="13429">
                  <c:v>630.31131253147498</c:v>
                </c:pt>
                <c:pt idx="13430">
                  <c:v>630.40949800038402</c:v>
                </c:pt>
                <c:pt idx="13431">
                  <c:v>630.50768346908603</c:v>
                </c:pt>
                <c:pt idx="13432">
                  <c:v>630.60586893758295</c:v>
                </c:pt>
                <c:pt idx="13433">
                  <c:v>630.70405440587399</c:v>
                </c:pt>
                <c:pt idx="13434">
                  <c:v>630.80223987396005</c:v>
                </c:pt>
                <c:pt idx="13435">
                  <c:v>630.90042534184101</c:v>
                </c:pt>
                <c:pt idx="13436">
                  <c:v>630.998610809517</c:v>
                </c:pt>
                <c:pt idx="13437">
                  <c:v>631.09679627698904</c:v>
                </c:pt>
                <c:pt idx="13438">
                  <c:v>631.19498174425598</c:v>
                </c:pt>
                <c:pt idx="13439">
                  <c:v>631.29316721132</c:v>
                </c:pt>
                <c:pt idx="13440">
                  <c:v>631.39135267818006</c:v>
                </c:pt>
                <c:pt idx="13441">
                  <c:v>631.48953814483605</c:v>
                </c:pt>
                <c:pt idx="13442">
                  <c:v>631.58772361129002</c:v>
                </c:pt>
                <c:pt idx="13443">
                  <c:v>631.68590907754003</c:v>
                </c:pt>
                <c:pt idx="13444">
                  <c:v>631.78409454358905</c:v>
                </c:pt>
                <c:pt idx="13445">
                  <c:v>631.882280009434</c:v>
                </c:pt>
                <c:pt idx="13446">
                  <c:v>631.98046547507795</c:v>
                </c:pt>
                <c:pt idx="13447">
                  <c:v>632.07865094051999</c:v>
                </c:pt>
                <c:pt idx="13448">
                  <c:v>632.17683640576104</c:v>
                </c:pt>
                <c:pt idx="13449">
                  <c:v>632.27502187080097</c:v>
                </c:pt>
                <c:pt idx="13450">
                  <c:v>632.37320733563899</c:v>
                </c:pt>
                <c:pt idx="13451">
                  <c:v>632.47139280027704</c:v>
                </c:pt>
                <c:pt idx="13452">
                  <c:v>632.56957826471501</c:v>
                </c:pt>
                <c:pt idx="13453">
                  <c:v>632.66776372895299</c:v>
                </c:pt>
                <c:pt idx="13454">
                  <c:v>632.76594919298998</c:v>
                </c:pt>
                <c:pt idx="13455">
                  <c:v>632.86413465682801</c:v>
                </c:pt>
                <c:pt idx="13456">
                  <c:v>632.96232012046698</c:v>
                </c:pt>
                <c:pt idx="13457">
                  <c:v>633.060505583907</c:v>
                </c:pt>
                <c:pt idx="13458">
                  <c:v>633.15869104714898</c:v>
                </c:pt>
                <c:pt idx="13459">
                  <c:v>633.25687651019098</c:v>
                </c:pt>
                <c:pt idx="13460">
                  <c:v>633.35506197303596</c:v>
                </c:pt>
                <c:pt idx="13461">
                  <c:v>633.45324743568301</c:v>
                </c:pt>
                <c:pt idx="13462">
                  <c:v>633.55143289813202</c:v>
                </c:pt>
                <c:pt idx="13463">
                  <c:v>633.64961836038299</c:v>
                </c:pt>
                <c:pt idx="13464">
                  <c:v>633.74780382243796</c:v>
                </c:pt>
                <c:pt idx="13465">
                  <c:v>633.84598928429602</c:v>
                </c:pt>
                <c:pt idx="13466">
                  <c:v>633.94417474595696</c:v>
                </c:pt>
                <c:pt idx="13467">
                  <c:v>634.04236020742098</c:v>
                </c:pt>
                <c:pt idx="13468">
                  <c:v>634.14054566869004</c:v>
                </c:pt>
                <c:pt idx="13469">
                  <c:v>634.23873112976298</c:v>
                </c:pt>
                <c:pt idx="13470">
                  <c:v>634.33691659064095</c:v>
                </c:pt>
                <c:pt idx="13471">
                  <c:v>634.43510205132304</c:v>
                </c:pt>
                <c:pt idx="13472">
                  <c:v>634.53328751181004</c:v>
                </c:pt>
                <c:pt idx="13473">
                  <c:v>634.63147297210298</c:v>
                </c:pt>
                <c:pt idx="13474">
                  <c:v>634.72965843220004</c:v>
                </c:pt>
                <c:pt idx="13475">
                  <c:v>634.82784389210406</c:v>
                </c:pt>
                <c:pt idx="13476">
                  <c:v>634.92602935181401</c:v>
                </c:pt>
                <c:pt idx="13477">
                  <c:v>635.02421481133001</c:v>
                </c:pt>
                <c:pt idx="13478">
                  <c:v>635.12240027065297</c:v>
                </c:pt>
                <c:pt idx="13479">
                  <c:v>635.22058572978301</c:v>
                </c:pt>
                <c:pt idx="13480">
                  <c:v>635.31877118871898</c:v>
                </c:pt>
                <c:pt idx="13481">
                  <c:v>635.41695664746396</c:v>
                </c:pt>
                <c:pt idx="13482">
                  <c:v>635.51514210601499</c:v>
                </c:pt>
                <c:pt idx="13483">
                  <c:v>635.61332756437503</c:v>
                </c:pt>
                <c:pt idx="13484">
                  <c:v>635.71151302254304</c:v>
                </c:pt>
                <c:pt idx="13485">
                  <c:v>635.80969848051905</c:v>
                </c:pt>
                <c:pt idx="13486">
                  <c:v>635.90788393830405</c:v>
                </c:pt>
                <c:pt idx="13487">
                  <c:v>636.00606939589795</c:v>
                </c:pt>
                <c:pt idx="13488">
                  <c:v>636.10425485330097</c:v>
                </c:pt>
                <c:pt idx="13489">
                  <c:v>636.202440310513</c:v>
                </c:pt>
                <c:pt idx="13490">
                  <c:v>636.30062576753505</c:v>
                </c:pt>
                <c:pt idx="13491">
                  <c:v>636.39881122436702</c:v>
                </c:pt>
                <c:pt idx="13492">
                  <c:v>636.49699668100902</c:v>
                </c:pt>
                <c:pt idx="13493">
                  <c:v>636.59518213746196</c:v>
                </c:pt>
                <c:pt idx="13494">
                  <c:v>636.69336759372595</c:v>
                </c:pt>
                <c:pt idx="13495">
                  <c:v>636.79155304979997</c:v>
                </c:pt>
                <c:pt idx="13496">
                  <c:v>636.88973850568595</c:v>
                </c:pt>
                <c:pt idx="13497">
                  <c:v>636.98792396138299</c:v>
                </c:pt>
                <c:pt idx="13498">
                  <c:v>637.08610941689199</c:v>
                </c:pt>
                <c:pt idx="13499">
                  <c:v>637.18429487221294</c:v>
                </c:pt>
                <c:pt idx="13500">
                  <c:v>637.282480327347</c:v>
                </c:pt>
                <c:pt idx="13501">
                  <c:v>637.380665782292</c:v>
                </c:pt>
                <c:pt idx="13502">
                  <c:v>637.478851237051</c:v>
                </c:pt>
                <c:pt idx="13503">
                  <c:v>637.57703669162197</c:v>
                </c:pt>
                <c:pt idx="13504">
                  <c:v>637.67522214600694</c:v>
                </c:pt>
                <c:pt idx="13505">
                  <c:v>637.77340760020502</c:v>
                </c:pt>
                <c:pt idx="13506">
                  <c:v>637.87159305421801</c:v>
                </c:pt>
                <c:pt idx="13507">
                  <c:v>637.96977850804399</c:v>
                </c:pt>
                <c:pt idx="13508">
                  <c:v>638.06796396168397</c:v>
                </c:pt>
                <c:pt idx="13509">
                  <c:v>638.16614941513899</c:v>
                </c:pt>
                <c:pt idx="13510">
                  <c:v>638.26433486840904</c:v>
                </c:pt>
                <c:pt idx="13511">
                  <c:v>638.36252032149298</c:v>
                </c:pt>
                <c:pt idx="13512">
                  <c:v>638.46070577439298</c:v>
                </c:pt>
                <c:pt idx="13513">
                  <c:v>638.55889122710903</c:v>
                </c:pt>
                <c:pt idx="13514">
                  <c:v>638.65707667964</c:v>
                </c:pt>
                <c:pt idx="13515">
                  <c:v>638.75526213198702</c:v>
                </c:pt>
                <c:pt idx="13516">
                  <c:v>638.85344758415101</c:v>
                </c:pt>
                <c:pt idx="13517">
                  <c:v>638.95163303613106</c:v>
                </c:pt>
                <c:pt idx="13518">
                  <c:v>639.04981848792795</c:v>
                </c:pt>
                <c:pt idx="13519">
                  <c:v>639.14800393954204</c:v>
                </c:pt>
                <c:pt idx="13520">
                  <c:v>639.24618939097297</c:v>
                </c:pt>
                <c:pt idx="13521">
                  <c:v>639.34437484222201</c:v>
                </c:pt>
                <c:pt idx="13522">
                  <c:v>639.44256029328801</c:v>
                </c:pt>
                <c:pt idx="13523">
                  <c:v>639.540745744172</c:v>
                </c:pt>
                <c:pt idx="13524">
                  <c:v>639.638931194875</c:v>
                </c:pt>
                <c:pt idx="13525">
                  <c:v>639.73711664539599</c:v>
                </c:pt>
                <c:pt idx="13526">
                  <c:v>639.83530209573598</c:v>
                </c:pt>
                <c:pt idx="13527">
                  <c:v>639.93348754589397</c:v>
                </c:pt>
                <c:pt idx="13528">
                  <c:v>640.03167299587199</c:v>
                </c:pt>
                <c:pt idx="13529">
                  <c:v>640.12985844566902</c:v>
                </c:pt>
                <c:pt idx="13530">
                  <c:v>640.22804389528699</c:v>
                </c:pt>
                <c:pt idx="13531">
                  <c:v>640.32622934472397</c:v>
                </c:pt>
                <c:pt idx="13532">
                  <c:v>640.42441479398099</c:v>
                </c:pt>
                <c:pt idx="13533">
                  <c:v>640.52260024305804</c:v>
                </c:pt>
                <c:pt idx="13534">
                  <c:v>640.62078569195603</c:v>
                </c:pt>
                <c:pt idx="13535">
                  <c:v>640.71897114067497</c:v>
                </c:pt>
                <c:pt idx="13536">
                  <c:v>640.81715658921598</c:v>
                </c:pt>
                <c:pt idx="13537">
                  <c:v>640.91534203757703</c:v>
                </c:pt>
                <c:pt idx="13538">
                  <c:v>641.01352748576096</c:v>
                </c:pt>
                <c:pt idx="13539">
                  <c:v>641.11171293376594</c:v>
                </c:pt>
                <c:pt idx="13540">
                  <c:v>641.20989838159301</c:v>
                </c:pt>
                <c:pt idx="13541">
                  <c:v>641.30808382924204</c:v>
                </c:pt>
                <c:pt idx="13542">
                  <c:v>641.40626927671497</c:v>
                </c:pt>
                <c:pt idx="13543">
                  <c:v>641.50445472400997</c:v>
                </c:pt>
                <c:pt idx="13544">
                  <c:v>641.60264017112695</c:v>
                </c:pt>
                <c:pt idx="13545">
                  <c:v>641.70082561806896</c:v>
                </c:pt>
                <c:pt idx="13546">
                  <c:v>641.79901106483396</c:v>
                </c:pt>
                <c:pt idx="13547">
                  <c:v>641.89719651142195</c:v>
                </c:pt>
                <c:pt idx="13548">
                  <c:v>641.99538195783498</c:v>
                </c:pt>
                <c:pt idx="13549">
                  <c:v>642.09356740407202</c:v>
                </c:pt>
                <c:pt idx="13550">
                  <c:v>642.19175285013296</c:v>
                </c:pt>
                <c:pt idx="13551">
                  <c:v>642.28993829601905</c:v>
                </c:pt>
                <c:pt idx="13552">
                  <c:v>642.38812374173006</c:v>
                </c:pt>
                <c:pt idx="13553">
                  <c:v>642.48630918726599</c:v>
                </c:pt>
                <c:pt idx="13554">
                  <c:v>642.58449463262798</c:v>
                </c:pt>
                <c:pt idx="13555">
                  <c:v>642.68268007781501</c:v>
                </c:pt>
                <c:pt idx="13556">
                  <c:v>642.78086552282798</c:v>
                </c:pt>
                <c:pt idx="13557">
                  <c:v>642.87905096766701</c:v>
                </c:pt>
                <c:pt idx="13558">
                  <c:v>642.97723641233199</c:v>
                </c:pt>
                <c:pt idx="13559">
                  <c:v>643.07542185682405</c:v>
                </c:pt>
                <c:pt idx="13560">
                  <c:v>643.17360730114297</c:v>
                </c:pt>
                <c:pt idx="13561">
                  <c:v>643.27179274528896</c:v>
                </c:pt>
                <c:pt idx="13562">
                  <c:v>643.36997818926204</c:v>
                </c:pt>
                <c:pt idx="13563">
                  <c:v>643.468163633063</c:v>
                </c:pt>
                <c:pt idx="13564">
                  <c:v>643.56634907669104</c:v>
                </c:pt>
                <c:pt idx="13565">
                  <c:v>643.66453452014798</c:v>
                </c:pt>
                <c:pt idx="13566">
                  <c:v>643.762719963432</c:v>
                </c:pt>
                <c:pt idx="13567">
                  <c:v>643.86090540654504</c:v>
                </c:pt>
                <c:pt idx="13568">
                  <c:v>643.95909084948698</c:v>
                </c:pt>
                <c:pt idx="13569">
                  <c:v>644.05727629225703</c:v>
                </c:pt>
                <c:pt idx="13570">
                  <c:v>644.155461734857</c:v>
                </c:pt>
                <c:pt idx="13571">
                  <c:v>644.25364717728598</c:v>
                </c:pt>
                <c:pt idx="13572">
                  <c:v>644.35183261954398</c:v>
                </c:pt>
                <c:pt idx="13573">
                  <c:v>644.45001806163202</c:v>
                </c:pt>
                <c:pt idx="13574">
                  <c:v>644.54820350354998</c:v>
                </c:pt>
                <c:pt idx="13575">
                  <c:v>644.64638894529901</c:v>
                </c:pt>
                <c:pt idx="13576">
                  <c:v>644.74457438687796</c:v>
                </c:pt>
                <c:pt idx="13577">
                  <c:v>644.84275982828694</c:v>
                </c:pt>
                <c:pt idx="13578">
                  <c:v>644.94094526952699</c:v>
                </c:pt>
                <c:pt idx="13579">
                  <c:v>645.03913071059901</c:v>
                </c:pt>
                <c:pt idx="13580">
                  <c:v>645.13731615150198</c:v>
                </c:pt>
                <c:pt idx="13581">
                  <c:v>645.23550159223601</c:v>
                </c:pt>
                <c:pt idx="13582">
                  <c:v>645.33368703280303</c:v>
                </c:pt>
                <c:pt idx="13583">
                  <c:v>645.431872473201</c:v>
                </c:pt>
                <c:pt idx="13584">
                  <c:v>645.53005791343196</c:v>
                </c:pt>
                <c:pt idx="13585">
                  <c:v>645.62824335349399</c:v>
                </c:pt>
                <c:pt idx="13586">
                  <c:v>645.72642879339003</c:v>
                </c:pt>
                <c:pt idx="13587">
                  <c:v>645.82461423311895</c:v>
                </c:pt>
                <c:pt idx="13588">
                  <c:v>645.92279967267996</c:v>
                </c:pt>
                <c:pt idx="13589">
                  <c:v>646.02098511207498</c:v>
                </c:pt>
                <c:pt idx="13590">
                  <c:v>646.11917055130402</c:v>
                </c:pt>
                <c:pt idx="13591">
                  <c:v>646.21735599036595</c:v>
                </c:pt>
                <c:pt idx="13592">
                  <c:v>646.315541429262</c:v>
                </c:pt>
                <c:pt idx="13593">
                  <c:v>646.41372686799298</c:v>
                </c:pt>
                <c:pt idx="13594">
                  <c:v>646.51191230655797</c:v>
                </c:pt>
                <c:pt idx="13595">
                  <c:v>646.61009774495699</c:v>
                </c:pt>
                <c:pt idx="13596">
                  <c:v>646.70828318319195</c:v>
                </c:pt>
                <c:pt idx="13597">
                  <c:v>646.80646862126196</c:v>
                </c:pt>
                <c:pt idx="13598">
                  <c:v>646.90465405916598</c:v>
                </c:pt>
                <c:pt idx="13599">
                  <c:v>647.00283949690697</c:v>
                </c:pt>
                <c:pt idx="13600">
                  <c:v>647.10102493448301</c:v>
                </c:pt>
                <c:pt idx="13601">
                  <c:v>647.19921037189499</c:v>
                </c:pt>
                <c:pt idx="13602">
                  <c:v>647.29739580914304</c:v>
                </c:pt>
                <c:pt idx="13603">
                  <c:v>647.39558124622795</c:v>
                </c:pt>
                <c:pt idx="13604">
                  <c:v>647.49376668314903</c:v>
                </c:pt>
                <c:pt idx="13605">
                  <c:v>647.59195211990698</c:v>
                </c:pt>
                <c:pt idx="13606">
                  <c:v>647.69013755650201</c:v>
                </c:pt>
                <c:pt idx="13607">
                  <c:v>647.78832299293401</c:v>
                </c:pt>
                <c:pt idx="13608">
                  <c:v>647.88650842920401</c:v>
                </c:pt>
                <c:pt idx="13609">
                  <c:v>647.98469386531099</c:v>
                </c:pt>
                <c:pt idx="13610">
                  <c:v>648.08287930125698</c:v>
                </c:pt>
                <c:pt idx="13611">
                  <c:v>648.18106473703995</c:v>
                </c:pt>
                <c:pt idx="13612">
                  <c:v>648.27925017266102</c:v>
                </c:pt>
                <c:pt idx="13613">
                  <c:v>648.377435608121</c:v>
                </c:pt>
                <c:pt idx="13614">
                  <c:v>648.47562104342001</c:v>
                </c:pt>
                <c:pt idx="13615">
                  <c:v>648.57380647855803</c:v>
                </c:pt>
                <c:pt idx="13616">
                  <c:v>648.67199191353495</c:v>
                </c:pt>
                <c:pt idx="13617">
                  <c:v>648.77017734835101</c:v>
                </c:pt>
                <c:pt idx="13618">
                  <c:v>648.868362783007</c:v>
                </c:pt>
                <c:pt idx="13619">
                  <c:v>648.96654821750201</c:v>
                </c:pt>
                <c:pt idx="13620">
                  <c:v>649.06473365183797</c:v>
                </c:pt>
                <c:pt idx="13621">
                  <c:v>649.16291908601295</c:v>
                </c:pt>
                <c:pt idx="13622">
                  <c:v>649.26110452002899</c:v>
                </c:pt>
                <c:pt idx="13623">
                  <c:v>649.35928995388599</c:v>
                </c:pt>
                <c:pt idx="13624">
                  <c:v>649.45747538758303</c:v>
                </c:pt>
                <c:pt idx="13625">
                  <c:v>649.55566082112102</c:v>
                </c:pt>
                <c:pt idx="13626">
                  <c:v>649.65384625450099</c:v>
                </c:pt>
                <c:pt idx="13627">
                  <c:v>649.75203168772202</c:v>
                </c:pt>
                <c:pt idx="13628">
                  <c:v>649.85021712078503</c:v>
                </c:pt>
                <c:pt idx="13629">
                  <c:v>649.94840255368899</c:v>
                </c:pt>
                <c:pt idx="13630">
                  <c:v>650.04658798643595</c:v>
                </c:pt>
                <c:pt idx="13631">
                  <c:v>650.14477341902398</c:v>
                </c:pt>
                <c:pt idx="13632">
                  <c:v>650.242958851455</c:v>
                </c:pt>
                <c:pt idx="13633">
                  <c:v>650.34114428372902</c:v>
                </c:pt>
                <c:pt idx="13634">
                  <c:v>650.43932971584604</c:v>
                </c:pt>
                <c:pt idx="13635">
                  <c:v>650.53751514780504</c:v>
                </c:pt>
                <c:pt idx="13636">
                  <c:v>650.63570057960806</c:v>
                </c:pt>
                <c:pt idx="13637">
                  <c:v>650.73388601125498</c:v>
                </c:pt>
                <c:pt idx="13638">
                  <c:v>650.832071442744</c:v>
                </c:pt>
                <c:pt idx="13639">
                  <c:v>650.93025687407805</c:v>
                </c:pt>
                <c:pt idx="13640">
                  <c:v>651.02844230525602</c:v>
                </c:pt>
                <c:pt idx="13641">
                  <c:v>651.12662773627801</c:v>
                </c:pt>
                <c:pt idx="13642">
                  <c:v>651.22481316714504</c:v>
                </c:pt>
                <c:pt idx="13643">
                  <c:v>651.32299859785599</c:v>
                </c:pt>
                <c:pt idx="13644">
                  <c:v>651.42118402841197</c:v>
                </c:pt>
                <c:pt idx="13645">
                  <c:v>651.519369458813</c:v>
                </c:pt>
                <c:pt idx="13646">
                  <c:v>651.61755488905897</c:v>
                </c:pt>
                <c:pt idx="13647">
                  <c:v>651.715740319151</c:v>
                </c:pt>
                <c:pt idx="13648">
                  <c:v>651.81392574908796</c:v>
                </c:pt>
                <c:pt idx="13649">
                  <c:v>651.91211117887099</c:v>
                </c:pt>
                <c:pt idx="13650">
                  <c:v>652.01029660850099</c:v>
                </c:pt>
                <c:pt idx="13651">
                  <c:v>652.10848203797605</c:v>
                </c:pt>
                <c:pt idx="13652">
                  <c:v>652.20666746729796</c:v>
                </c:pt>
                <c:pt idx="13653">
                  <c:v>652.30485289646595</c:v>
                </c:pt>
                <c:pt idx="13654">
                  <c:v>652.40303832548204</c:v>
                </c:pt>
                <c:pt idx="13655">
                  <c:v>652.50122375434398</c:v>
                </c:pt>
                <c:pt idx="13656">
                  <c:v>652.59940918305301</c:v>
                </c:pt>
                <c:pt idx="13657">
                  <c:v>652.69759461161004</c:v>
                </c:pt>
                <c:pt idx="13658">
                  <c:v>652.79578004001496</c:v>
                </c:pt>
                <c:pt idx="13659">
                  <c:v>652.89396546826697</c:v>
                </c:pt>
                <c:pt idx="13660">
                  <c:v>652.99215089636698</c:v>
                </c:pt>
                <c:pt idx="13661">
                  <c:v>653.09033632431499</c:v>
                </c:pt>
                <c:pt idx="13662">
                  <c:v>653.18852175211202</c:v>
                </c:pt>
                <c:pt idx="13663">
                  <c:v>653.28670717975797</c:v>
                </c:pt>
                <c:pt idx="13664">
                  <c:v>653.384892607251</c:v>
                </c:pt>
                <c:pt idx="13665">
                  <c:v>653.48307803459397</c:v>
                </c:pt>
                <c:pt idx="13666">
                  <c:v>653.58126346178597</c:v>
                </c:pt>
                <c:pt idx="13667">
                  <c:v>653.67944888882801</c:v>
                </c:pt>
                <c:pt idx="13668">
                  <c:v>653.77763431571805</c:v>
                </c:pt>
                <c:pt idx="13669">
                  <c:v>653.87581974245904</c:v>
                </c:pt>
                <c:pt idx="13670">
                  <c:v>653.97400516904895</c:v>
                </c:pt>
                <c:pt idx="13671">
                  <c:v>654.07219059549004</c:v>
                </c:pt>
                <c:pt idx="13672">
                  <c:v>654.17037602178004</c:v>
                </c:pt>
                <c:pt idx="13673">
                  <c:v>654.268561447921</c:v>
                </c:pt>
                <c:pt idx="13674">
                  <c:v>654.36674687391303</c:v>
                </c:pt>
                <c:pt idx="13675">
                  <c:v>654.46493229975601</c:v>
                </c:pt>
                <c:pt idx="13676">
                  <c:v>654.56311772544905</c:v>
                </c:pt>
                <c:pt idx="13677">
                  <c:v>654.66130315099394</c:v>
                </c:pt>
                <c:pt idx="13678">
                  <c:v>654.75948857639003</c:v>
                </c:pt>
                <c:pt idx="13679">
                  <c:v>654.85767400163797</c:v>
                </c:pt>
                <c:pt idx="13680">
                  <c:v>654.95585942673699</c:v>
                </c:pt>
                <c:pt idx="13681">
                  <c:v>655.05404485168901</c:v>
                </c:pt>
                <c:pt idx="13682">
                  <c:v>655.15223027649199</c:v>
                </c:pt>
                <c:pt idx="13683">
                  <c:v>655.25041570114797</c:v>
                </c:pt>
                <c:pt idx="13684">
                  <c:v>655.34860112565605</c:v>
                </c:pt>
                <c:pt idx="13685">
                  <c:v>655.44678655001701</c:v>
                </c:pt>
                <c:pt idx="13686">
                  <c:v>655.54497197423098</c:v>
                </c:pt>
                <c:pt idx="13687">
                  <c:v>655.64315739829794</c:v>
                </c:pt>
                <c:pt idx="13688">
                  <c:v>655.74134282221803</c:v>
                </c:pt>
                <c:pt idx="13689">
                  <c:v>655.839528245991</c:v>
                </c:pt>
                <c:pt idx="13690">
                  <c:v>655.93771366961801</c:v>
                </c:pt>
                <c:pt idx="13691">
                  <c:v>656.03589909309903</c:v>
                </c:pt>
                <c:pt idx="13692">
                  <c:v>656.13408451643397</c:v>
                </c:pt>
                <c:pt idx="13693">
                  <c:v>656.23226993962305</c:v>
                </c:pt>
                <c:pt idx="13694">
                  <c:v>656.33045536266604</c:v>
                </c:pt>
                <c:pt idx="13695">
                  <c:v>656.42864078556397</c:v>
                </c:pt>
                <c:pt idx="13696">
                  <c:v>656.52682620831604</c:v>
                </c:pt>
                <c:pt idx="13697">
                  <c:v>656.62501163092395</c:v>
                </c:pt>
                <c:pt idx="13698">
                  <c:v>656.723197053386</c:v>
                </c:pt>
                <c:pt idx="13699">
                  <c:v>656.82138247570401</c:v>
                </c:pt>
                <c:pt idx="13700">
                  <c:v>656.91956789787696</c:v>
                </c:pt>
                <c:pt idx="13701">
                  <c:v>657.01775331990598</c:v>
                </c:pt>
                <c:pt idx="13702">
                  <c:v>657.11593874179005</c:v>
                </c:pt>
                <c:pt idx="13703">
                  <c:v>657.21412416352996</c:v>
                </c:pt>
                <c:pt idx="13704">
                  <c:v>657.31230958512697</c:v>
                </c:pt>
                <c:pt idx="13705">
                  <c:v>657.41049500658005</c:v>
                </c:pt>
                <c:pt idx="13706">
                  <c:v>657.50868042788898</c:v>
                </c:pt>
                <c:pt idx="13707">
                  <c:v>657.606865849055</c:v>
                </c:pt>
                <c:pt idx="13708">
                  <c:v>657.705051270078</c:v>
                </c:pt>
                <c:pt idx="13709">
                  <c:v>657.80323669095799</c:v>
                </c:pt>
                <c:pt idx="13710">
                  <c:v>657.90142211169496</c:v>
                </c:pt>
                <c:pt idx="13711">
                  <c:v>657.99960753228902</c:v>
                </c:pt>
                <c:pt idx="13712">
                  <c:v>658.09779295274097</c:v>
                </c:pt>
                <c:pt idx="13713">
                  <c:v>658.19597837305105</c:v>
                </c:pt>
                <c:pt idx="13714">
                  <c:v>658.29416379321901</c:v>
                </c:pt>
                <c:pt idx="13715">
                  <c:v>658.39234921324498</c:v>
                </c:pt>
                <c:pt idx="13716">
                  <c:v>658.49053463312896</c:v>
                </c:pt>
                <c:pt idx="13717">
                  <c:v>658.58872005287105</c:v>
                </c:pt>
                <c:pt idx="13718">
                  <c:v>658.68690547247195</c:v>
                </c:pt>
                <c:pt idx="13719">
                  <c:v>658.78509089193199</c:v>
                </c:pt>
                <c:pt idx="13720">
                  <c:v>658.88327631125105</c:v>
                </c:pt>
                <c:pt idx="13721">
                  <c:v>658.98146173042903</c:v>
                </c:pt>
                <c:pt idx="13722">
                  <c:v>659.07964714946695</c:v>
                </c:pt>
                <c:pt idx="13723">
                  <c:v>659.17783256836401</c:v>
                </c:pt>
                <c:pt idx="13724">
                  <c:v>659.27601798711999</c:v>
                </c:pt>
                <c:pt idx="13725">
                  <c:v>659.37420340573601</c:v>
                </c:pt>
                <c:pt idx="13726">
                  <c:v>659.472388824213</c:v>
                </c:pt>
                <c:pt idx="13727">
                  <c:v>659.57057424254901</c:v>
                </c:pt>
                <c:pt idx="13728">
                  <c:v>659.66875966074599</c:v>
                </c:pt>
                <c:pt idx="13729">
                  <c:v>659.76694507880404</c:v>
                </c:pt>
                <c:pt idx="13730">
                  <c:v>659.86513049672203</c:v>
                </c:pt>
                <c:pt idx="13731">
                  <c:v>659.96331591450098</c:v>
                </c:pt>
                <c:pt idx="13732">
                  <c:v>660.06150133214203</c:v>
                </c:pt>
                <c:pt idx="13733">
                  <c:v>660.15968674964301</c:v>
                </c:pt>
                <c:pt idx="13734">
                  <c:v>660.25787216700598</c:v>
                </c:pt>
                <c:pt idx="13735">
                  <c:v>660.35605758423003</c:v>
                </c:pt>
                <c:pt idx="13736">
                  <c:v>660.45424300131594</c:v>
                </c:pt>
                <c:pt idx="13737">
                  <c:v>660.55242841826396</c:v>
                </c:pt>
                <c:pt idx="13738">
                  <c:v>660.65061383507498</c:v>
                </c:pt>
                <c:pt idx="13739">
                  <c:v>660.74879925174696</c:v>
                </c:pt>
                <c:pt idx="13740">
                  <c:v>660.84698466828195</c:v>
                </c:pt>
                <c:pt idx="13741">
                  <c:v>660.94517008467903</c:v>
                </c:pt>
                <c:pt idx="13742">
                  <c:v>661.04335550094004</c:v>
                </c:pt>
                <c:pt idx="13743">
                  <c:v>661.14154091706303</c:v>
                </c:pt>
                <c:pt idx="13744">
                  <c:v>661.23972633304902</c:v>
                </c:pt>
                <c:pt idx="13745">
                  <c:v>661.33791174889905</c:v>
                </c:pt>
                <c:pt idx="13746">
                  <c:v>661.43609716461197</c:v>
                </c:pt>
                <c:pt idx="13747">
                  <c:v>661.53428258018903</c:v>
                </c:pt>
                <c:pt idx="13748">
                  <c:v>661.63246799562899</c:v>
                </c:pt>
                <c:pt idx="13749">
                  <c:v>661.73065341093297</c:v>
                </c:pt>
                <c:pt idx="13750">
                  <c:v>661.82883882610201</c:v>
                </c:pt>
                <c:pt idx="13751">
                  <c:v>661.92702424113497</c:v>
                </c:pt>
                <c:pt idx="13752">
                  <c:v>662.02520965603196</c:v>
                </c:pt>
                <c:pt idx="13753">
                  <c:v>662.123395070794</c:v>
                </c:pt>
                <c:pt idx="13754">
                  <c:v>662.22158048542099</c:v>
                </c:pt>
                <c:pt idx="13755">
                  <c:v>662.319765899912</c:v>
                </c:pt>
                <c:pt idx="13756">
                  <c:v>662.41795131426898</c:v>
                </c:pt>
                <c:pt idx="13757">
                  <c:v>662.51613672849101</c:v>
                </c:pt>
                <c:pt idx="13758">
                  <c:v>662.614322142579</c:v>
                </c:pt>
                <c:pt idx="13759">
                  <c:v>662.71250755653205</c:v>
                </c:pt>
                <c:pt idx="13760">
                  <c:v>662.81069297035106</c:v>
                </c:pt>
                <c:pt idx="13761">
                  <c:v>662.90887838403603</c:v>
                </c:pt>
                <c:pt idx="13762">
                  <c:v>663.00706379758697</c:v>
                </c:pt>
                <c:pt idx="13763">
                  <c:v>663.10524921100398</c:v>
                </c:pt>
                <c:pt idx="13764">
                  <c:v>663.20343462428798</c:v>
                </c:pt>
                <c:pt idx="13765">
                  <c:v>663.30162003743806</c:v>
                </c:pt>
                <c:pt idx="13766">
                  <c:v>663.39980545045501</c:v>
                </c:pt>
                <c:pt idx="13767">
                  <c:v>663.49799086333906</c:v>
                </c:pt>
                <c:pt idx="13768">
                  <c:v>663.596176276091</c:v>
                </c:pt>
                <c:pt idx="13769">
                  <c:v>663.69436168870902</c:v>
                </c:pt>
                <c:pt idx="13770">
                  <c:v>663.79254710119505</c:v>
                </c:pt>
                <c:pt idx="13771">
                  <c:v>663.89073251354796</c:v>
                </c:pt>
                <c:pt idx="13772">
                  <c:v>663.98891792577001</c:v>
                </c:pt>
                <c:pt idx="13773">
                  <c:v>664.08710333785905</c:v>
                </c:pt>
                <c:pt idx="13774">
                  <c:v>664.18528874981598</c:v>
                </c:pt>
                <c:pt idx="13775">
                  <c:v>664.28347416164104</c:v>
                </c:pt>
                <c:pt idx="13776">
                  <c:v>664.38165957333501</c:v>
                </c:pt>
                <c:pt idx="13777">
                  <c:v>664.479844984897</c:v>
                </c:pt>
                <c:pt idx="13778">
                  <c:v>664.57803039632802</c:v>
                </c:pt>
                <c:pt idx="13779">
                  <c:v>664.67621580762795</c:v>
                </c:pt>
                <c:pt idx="13780">
                  <c:v>664.77440121879704</c:v>
                </c:pt>
                <c:pt idx="13781">
                  <c:v>664.87258662983504</c:v>
                </c:pt>
                <c:pt idx="13782">
                  <c:v>664.97077204074196</c:v>
                </c:pt>
                <c:pt idx="13783">
                  <c:v>665.06895745151905</c:v>
                </c:pt>
                <c:pt idx="13784">
                  <c:v>665.16714286216597</c:v>
                </c:pt>
                <c:pt idx="13785">
                  <c:v>665.26532827268204</c:v>
                </c:pt>
                <c:pt idx="13786">
                  <c:v>665.36351368306805</c:v>
                </c:pt>
                <c:pt idx="13787">
                  <c:v>665.46169909332502</c:v>
                </c:pt>
                <c:pt idx="13788">
                  <c:v>665.55988450345103</c:v>
                </c:pt>
                <c:pt idx="13789">
                  <c:v>665.658069913448</c:v>
                </c:pt>
                <c:pt idx="13790">
                  <c:v>665.75625532331605</c:v>
                </c:pt>
                <c:pt idx="13791">
                  <c:v>665.85444073305496</c:v>
                </c:pt>
                <c:pt idx="13792">
                  <c:v>665.95262614266403</c:v>
                </c:pt>
                <c:pt idx="13793">
                  <c:v>666.05081155214395</c:v>
                </c:pt>
                <c:pt idx="13794">
                  <c:v>666.14899696149598</c:v>
                </c:pt>
                <c:pt idx="13795">
                  <c:v>666.24718237071897</c:v>
                </c:pt>
                <c:pt idx="13796">
                  <c:v>666.34536777981305</c:v>
                </c:pt>
                <c:pt idx="13797">
                  <c:v>666.44355318877899</c:v>
                </c:pt>
                <c:pt idx="13798">
                  <c:v>666.54173859761704</c:v>
                </c:pt>
                <c:pt idx="13799">
                  <c:v>666.63992400632696</c:v>
                </c:pt>
                <c:pt idx="13800">
                  <c:v>666.73810941490899</c:v>
                </c:pt>
                <c:pt idx="13801">
                  <c:v>666.836294823363</c:v>
                </c:pt>
                <c:pt idx="13802">
                  <c:v>666.93448023169003</c:v>
                </c:pt>
                <c:pt idx="13803">
                  <c:v>667.03266563988905</c:v>
                </c:pt>
                <c:pt idx="13804">
                  <c:v>667.13085104796096</c:v>
                </c:pt>
                <c:pt idx="13805">
                  <c:v>667.229036455906</c:v>
                </c:pt>
                <c:pt idx="13806">
                  <c:v>667.32722186372405</c:v>
                </c:pt>
                <c:pt idx="13807">
                  <c:v>667.425407271415</c:v>
                </c:pt>
                <c:pt idx="13808">
                  <c:v>667.52359267897896</c:v>
                </c:pt>
                <c:pt idx="13809">
                  <c:v>667.62177808641695</c:v>
                </c:pt>
                <c:pt idx="13810">
                  <c:v>667.71996349372796</c:v>
                </c:pt>
                <c:pt idx="13811">
                  <c:v>667.81814890091403</c:v>
                </c:pt>
                <c:pt idx="13812">
                  <c:v>667.91633430797299</c:v>
                </c:pt>
                <c:pt idx="13813">
                  <c:v>668.01451971490599</c:v>
                </c:pt>
                <c:pt idx="13814">
                  <c:v>668.11270512171404</c:v>
                </c:pt>
                <c:pt idx="13815">
                  <c:v>668.210890528395</c:v>
                </c:pt>
                <c:pt idx="13816">
                  <c:v>668.30907593495203</c:v>
                </c:pt>
                <c:pt idx="13817">
                  <c:v>668.40726134138299</c:v>
                </c:pt>
                <c:pt idx="13818">
                  <c:v>668.50544674768901</c:v>
                </c:pt>
                <c:pt idx="13819">
                  <c:v>668.60363215386997</c:v>
                </c:pt>
                <c:pt idx="13820">
                  <c:v>668.70181755992496</c:v>
                </c:pt>
                <c:pt idx="13821">
                  <c:v>668.80000296585695</c:v>
                </c:pt>
                <c:pt idx="13822">
                  <c:v>668.89818837166297</c:v>
                </c:pt>
                <c:pt idx="13823">
                  <c:v>668.99637377734496</c:v>
                </c:pt>
                <c:pt idx="13824">
                  <c:v>669.09455918290303</c:v>
                </c:pt>
                <c:pt idx="13825">
                  <c:v>669.19274458833695</c:v>
                </c:pt>
                <c:pt idx="13826">
                  <c:v>669.29092999364605</c:v>
                </c:pt>
                <c:pt idx="13827">
                  <c:v>669.38911539883202</c:v>
                </c:pt>
                <c:pt idx="13828">
                  <c:v>669.48730080389396</c:v>
                </c:pt>
                <c:pt idx="13829">
                  <c:v>669.58548620883198</c:v>
                </c:pt>
                <c:pt idx="13830">
                  <c:v>669.68367161364699</c:v>
                </c:pt>
                <c:pt idx="13831">
                  <c:v>669.781857018339</c:v>
                </c:pt>
                <c:pt idx="13832">
                  <c:v>669.88004242290799</c:v>
                </c:pt>
                <c:pt idx="13833">
                  <c:v>669.97822782735398</c:v>
                </c:pt>
                <c:pt idx="13834">
                  <c:v>670.07641323167604</c:v>
                </c:pt>
                <c:pt idx="13835">
                  <c:v>670.17459863587601</c:v>
                </c:pt>
                <c:pt idx="13836">
                  <c:v>670.27278403995399</c:v>
                </c:pt>
                <c:pt idx="13837">
                  <c:v>670.37096944390896</c:v>
                </c:pt>
                <c:pt idx="13838">
                  <c:v>670.46915484774104</c:v>
                </c:pt>
                <c:pt idx="13839">
                  <c:v>670.56734025145204</c:v>
                </c:pt>
                <c:pt idx="13840">
                  <c:v>670.66552565504105</c:v>
                </c:pt>
                <c:pt idx="13841">
                  <c:v>670.76371105850797</c:v>
                </c:pt>
                <c:pt idx="13842">
                  <c:v>670.86189646185301</c:v>
                </c:pt>
                <c:pt idx="13843">
                  <c:v>670.96008186507595</c:v>
                </c:pt>
                <c:pt idx="13844">
                  <c:v>671.05826726817895</c:v>
                </c:pt>
                <c:pt idx="13845">
                  <c:v>671.15645267115895</c:v>
                </c:pt>
                <c:pt idx="13846">
                  <c:v>671.254638074019</c:v>
                </c:pt>
                <c:pt idx="13847">
                  <c:v>671.35282347675798</c:v>
                </c:pt>
                <c:pt idx="13848">
                  <c:v>671.45100887937599</c:v>
                </c:pt>
                <c:pt idx="13849">
                  <c:v>671.54919428187304</c:v>
                </c:pt>
                <c:pt idx="13850">
                  <c:v>671.64737968425004</c:v>
                </c:pt>
                <c:pt idx="13851">
                  <c:v>671.74556508650596</c:v>
                </c:pt>
                <c:pt idx="13852">
                  <c:v>671.84375048864194</c:v>
                </c:pt>
                <c:pt idx="13853">
                  <c:v>671.94193589065799</c:v>
                </c:pt>
                <c:pt idx="13854">
                  <c:v>672.04012129255295</c:v>
                </c:pt>
                <c:pt idx="13855">
                  <c:v>672.138306694329</c:v>
                </c:pt>
                <c:pt idx="13856">
                  <c:v>672.236492095985</c:v>
                </c:pt>
                <c:pt idx="13857">
                  <c:v>672.33467749752197</c:v>
                </c:pt>
                <c:pt idx="13858">
                  <c:v>672.43286289893899</c:v>
                </c:pt>
                <c:pt idx="13859">
                  <c:v>672.53104830023699</c:v>
                </c:pt>
                <c:pt idx="13860">
                  <c:v>672.62923370141596</c:v>
                </c:pt>
                <c:pt idx="13861">
                  <c:v>672.72741910247498</c:v>
                </c:pt>
                <c:pt idx="13862">
                  <c:v>672.825604503416</c:v>
                </c:pt>
                <c:pt idx="13863">
                  <c:v>672.92378990423799</c:v>
                </c:pt>
                <c:pt idx="13864">
                  <c:v>673.02197530494095</c:v>
                </c:pt>
                <c:pt idx="13865">
                  <c:v>673.12016070552602</c:v>
                </c:pt>
                <c:pt idx="13866">
                  <c:v>673.21834610599296</c:v>
                </c:pt>
                <c:pt idx="13867">
                  <c:v>673.31653150634099</c:v>
                </c:pt>
                <c:pt idx="13868">
                  <c:v>673.41471690657102</c:v>
                </c:pt>
                <c:pt idx="13869">
                  <c:v>673.51290230668405</c:v>
                </c:pt>
                <c:pt idx="13870">
                  <c:v>673.61108770667897</c:v>
                </c:pt>
                <c:pt idx="13871">
                  <c:v>673.70927310655497</c:v>
                </c:pt>
                <c:pt idx="13872">
                  <c:v>673.80745850631502</c:v>
                </c:pt>
                <c:pt idx="13873">
                  <c:v>673.90564390595705</c:v>
                </c:pt>
                <c:pt idx="13874">
                  <c:v>674.00382930548199</c:v>
                </c:pt>
                <c:pt idx="13875">
                  <c:v>674.10201470488903</c:v>
                </c:pt>
                <c:pt idx="13876">
                  <c:v>674.20020010418</c:v>
                </c:pt>
                <c:pt idx="13877">
                  <c:v>674.29838550335398</c:v>
                </c:pt>
                <c:pt idx="13878">
                  <c:v>674.39657090241099</c:v>
                </c:pt>
                <c:pt idx="13879">
                  <c:v>674.49475630135203</c:v>
                </c:pt>
                <c:pt idx="13880">
                  <c:v>674.59294170017597</c:v>
                </c:pt>
                <c:pt idx="13881">
                  <c:v>674.69112709888395</c:v>
                </c:pt>
                <c:pt idx="13882">
                  <c:v>674.78931249747598</c:v>
                </c:pt>
                <c:pt idx="13883">
                  <c:v>674.88749789595101</c:v>
                </c:pt>
                <c:pt idx="13884">
                  <c:v>674.985683294311</c:v>
                </c:pt>
                <c:pt idx="13885">
                  <c:v>675.08386869255503</c:v>
                </c:pt>
                <c:pt idx="13886">
                  <c:v>675.18205409068401</c:v>
                </c:pt>
                <c:pt idx="13887">
                  <c:v>675.28023948869702</c:v>
                </c:pt>
                <c:pt idx="13888">
                  <c:v>675.37842488659396</c:v>
                </c:pt>
                <c:pt idx="13889">
                  <c:v>675.47661028437699</c:v>
                </c:pt>
                <c:pt idx="13890">
                  <c:v>675.57479568204405</c:v>
                </c:pt>
                <c:pt idx="13891">
                  <c:v>675.67298107959698</c:v>
                </c:pt>
                <c:pt idx="13892">
                  <c:v>675.77116647703394</c:v>
                </c:pt>
                <c:pt idx="13893">
                  <c:v>675.86935187435699</c:v>
                </c:pt>
                <c:pt idx="13894">
                  <c:v>675.96753727156499</c:v>
                </c:pt>
                <c:pt idx="13895">
                  <c:v>676.06572266865896</c:v>
                </c:pt>
                <c:pt idx="13896">
                  <c:v>676.16390806563902</c:v>
                </c:pt>
                <c:pt idx="13897">
                  <c:v>676.26209346250403</c:v>
                </c:pt>
                <c:pt idx="13898">
                  <c:v>676.36027885925603</c:v>
                </c:pt>
                <c:pt idx="13899">
                  <c:v>676.45846425589298</c:v>
                </c:pt>
                <c:pt idx="13900">
                  <c:v>676.55664965241704</c:v>
                </c:pt>
                <c:pt idx="13901">
                  <c:v>676.65483504882695</c:v>
                </c:pt>
                <c:pt idx="13902">
                  <c:v>676.75302044512398</c:v>
                </c:pt>
                <c:pt idx="13903">
                  <c:v>676.85120584130698</c:v>
                </c:pt>
                <c:pt idx="13904">
                  <c:v>676.94939123737697</c:v>
                </c:pt>
                <c:pt idx="13905">
                  <c:v>677.04757663333396</c:v>
                </c:pt>
                <c:pt idx="13906">
                  <c:v>677.14576202917794</c:v>
                </c:pt>
                <c:pt idx="13907">
                  <c:v>677.24394742490904</c:v>
                </c:pt>
                <c:pt idx="13908">
                  <c:v>677.34213282052701</c:v>
                </c:pt>
                <c:pt idx="13909">
                  <c:v>677.44031821603301</c:v>
                </c:pt>
                <c:pt idx="13910">
                  <c:v>677.53850361142599</c:v>
                </c:pt>
                <c:pt idx="13911">
                  <c:v>677.636689006707</c:v>
                </c:pt>
                <c:pt idx="13912">
                  <c:v>677.73487440187603</c:v>
                </c:pt>
                <c:pt idx="13913">
                  <c:v>677.83305979693205</c:v>
                </c:pt>
                <c:pt idx="13914">
                  <c:v>677.931245191877</c:v>
                </c:pt>
                <c:pt idx="13915">
                  <c:v>678.02943058670996</c:v>
                </c:pt>
                <c:pt idx="13916">
                  <c:v>678.12761598143095</c:v>
                </c:pt>
                <c:pt idx="13917">
                  <c:v>678.22580137604098</c:v>
                </c:pt>
                <c:pt idx="13918">
                  <c:v>678.32398677053902</c:v>
                </c:pt>
                <c:pt idx="13919">
                  <c:v>678.422172164926</c:v>
                </c:pt>
                <c:pt idx="13920">
                  <c:v>678.52035755920099</c:v>
                </c:pt>
                <c:pt idx="13921">
                  <c:v>678.61854295336605</c:v>
                </c:pt>
                <c:pt idx="13922">
                  <c:v>678.71672834741901</c:v>
                </c:pt>
                <c:pt idx="13923">
                  <c:v>678.81491374136203</c:v>
                </c:pt>
                <c:pt idx="13924">
                  <c:v>678.91309913519399</c:v>
                </c:pt>
                <c:pt idx="13925">
                  <c:v>679.01128452891601</c:v>
                </c:pt>
                <c:pt idx="13926">
                  <c:v>679.10946992252696</c:v>
                </c:pt>
                <c:pt idx="13927">
                  <c:v>679.20765531602797</c:v>
                </c:pt>
                <c:pt idx="13928">
                  <c:v>679.30584070941904</c:v>
                </c:pt>
                <c:pt idx="13929">
                  <c:v>679.40402610269905</c:v>
                </c:pt>
                <c:pt idx="13930">
                  <c:v>679.50221149587003</c:v>
                </c:pt>
                <c:pt idx="13931">
                  <c:v>679.60039688893096</c:v>
                </c:pt>
                <c:pt idx="13932">
                  <c:v>679.69858228188298</c:v>
                </c:pt>
                <c:pt idx="13933">
                  <c:v>679.79676767472404</c:v>
                </c:pt>
                <c:pt idx="13934">
                  <c:v>679.89495306745698</c:v>
                </c:pt>
                <c:pt idx="13935">
                  <c:v>679.99313846007999</c:v>
                </c:pt>
                <c:pt idx="13936">
                  <c:v>680.09132385259397</c:v>
                </c:pt>
                <c:pt idx="13937">
                  <c:v>680.18950924499904</c:v>
                </c:pt>
                <c:pt idx="13938">
                  <c:v>680.28769463729498</c:v>
                </c:pt>
                <c:pt idx="13939">
                  <c:v>680.38588002948302</c:v>
                </c:pt>
                <c:pt idx="13940">
                  <c:v>680.48406542156101</c:v>
                </c:pt>
                <c:pt idx="13941">
                  <c:v>680.58225081353203</c:v>
                </c:pt>
                <c:pt idx="13942">
                  <c:v>680.68043620539299</c:v>
                </c:pt>
                <c:pt idx="13943">
                  <c:v>680.77862159714698</c:v>
                </c:pt>
                <c:pt idx="13944">
                  <c:v>680.87680698879296</c:v>
                </c:pt>
                <c:pt idx="13945">
                  <c:v>680.97499238033004</c:v>
                </c:pt>
                <c:pt idx="13946">
                  <c:v>681.07317777175899</c:v>
                </c:pt>
                <c:pt idx="13947">
                  <c:v>681.17136316308097</c:v>
                </c:pt>
                <c:pt idx="13948">
                  <c:v>681.26954855429506</c:v>
                </c:pt>
                <c:pt idx="13949">
                  <c:v>681.36773394540205</c:v>
                </c:pt>
                <c:pt idx="13950">
                  <c:v>681.46591933640104</c:v>
                </c:pt>
                <c:pt idx="13951">
                  <c:v>681.56410472729306</c:v>
                </c:pt>
                <c:pt idx="13952">
                  <c:v>681.66229011807798</c:v>
                </c:pt>
                <c:pt idx="13953">
                  <c:v>681.76047550875603</c:v>
                </c:pt>
                <c:pt idx="13954">
                  <c:v>681.85866089932699</c:v>
                </c:pt>
                <c:pt idx="13955">
                  <c:v>681.95684628979097</c:v>
                </c:pt>
                <c:pt idx="13956">
                  <c:v>682.055031680149</c:v>
                </c:pt>
                <c:pt idx="13957">
                  <c:v>682.15321707040005</c:v>
                </c:pt>
                <c:pt idx="13958">
                  <c:v>682.251402460544</c:v>
                </c:pt>
                <c:pt idx="13959">
                  <c:v>682.34958785058302</c:v>
                </c:pt>
                <c:pt idx="13960">
                  <c:v>682.44777324051495</c:v>
                </c:pt>
                <c:pt idx="13961">
                  <c:v>682.54595863034103</c:v>
                </c:pt>
                <c:pt idx="13962">
                  <c:v>682.64414402006105</c:v>
                </c:pt>
                <c:pt idx="13963">
                  <c:v>682.74232940967499</c:v>
                </c:pt>
                <c:pt idx="13964">
                  <c:v>682.84051479918401</c:v>
                </c:pt>
                <c:pt idx="13965">
                  <c:v>682.93870018858695</c:v>
                </c:pt>
                <c:pt idx="13966">
                  <c:v>683.03688557788496</c:v>
                </c:pt>
                <c:pt idx="13967">
                  <c:v>683.13507096707804</c:v>
                </c:pt>
                <c:pt idx="13968">
                  <c:v>683.23325635616504</c:v>
                </c:pt>
                <c:pt idx="13969">
                  <c:v>683.331441745147</c:v>
                </c:pt>
                <c:pt idx="13970">
                  <c:v>683.42962713402403</c:v>
                </c:pt>
                <c:pt idx="13971">
                  <c:v>683.52781252279703</c:v>
                </c:pt>
                <c:pt idx="13972">
                  <c:v>683.62599791146397</c:v>
                </c:pt>
                <c:pt idx="13973">
                  <c:v>683.72418330002699</c:v>
                </c:pt>
                <c:pt idx="13974">
                  <c:v>683.82236868848599</c:v>
                </c:pt>
                <c:pt idx="13975">
                  <c:v>683.92055407683995</c:v>
                </c:pt>
                <c:pt idx="13976">
                  <c:v>684.01873946508999</c:v>
                </c:pt>
                <c:pt idx="13977">
                  <c:v>684.11692485323601</c:v>
                </c:pt>
                <c:pt idx="13978">
                  <c:v>684.21511024127801</c:v>
                </c:pt>
                <c:pt idx="13979">
                  <c:v>684.31329562921599</c:v>
                </c:pt>
                <c:pt idx="13980">
                  <c:v>684.41148101705096</c:v>
                </c:pt>
                <c:pt idx="13981">
                  <c:v>684.509666404781</c:v>
                </c:pt>
                <c:pt idx="13982">
                  <c:v>684.60785179240895</c:v>
                </c:pt>
                <c:pt idx="13983">
                  <c:v>684.70603717993197</c:v>
                </c:pt>
                <c:pt idx="13984">
                  <c:v>684.80422256735301</c:v>
                </c:pt>
                <c:pt idx="13985">
                  <c:v>684.90240795467002</c:v>
                </c:pt>
                <c:pt idx="13986">
                  <c:v>685.00059334188404</c:v>
                </c:pt>
                <c:pt idx="13987">
                  <c:v>685.09877872899494</c:v>
                </c:pt>
                <c:pt idx="13988">
                  <c:v>685.19696411600398</c:v>
                </c:pt>
                <c:pt idx="13989">
                  <c:v>685.29514950291002</c:v>
                </c:pt>
                <c:pt idx="13990">
                  <c:v>685.39333488971295</c:v>
                </c:pt>
                <c:pt idx="13991">
                  <c:v>685.49152027641298</c:v>
                </c:pt>
                <c:pt idx="13992">
                  <c:v>685.58970566301196</c:v>
                </c:pt>
                <c:pt idx="13993">
                  <c:v>685.68789104950804</c:v>
                </c:pt>
                <c:pt idx="13994">
                  <c:v>685.78607643590203</c:v>
                </c:pt>
                <c:pt idx="13995">
                  <c:v>685.88426182219405</c:v>
                </c:pt>
                <c:pt idx="13996">
                  <c:v>685.98244720838397</c:v>
                </c:pt>
                <c:pt idx="13997">
                  <c:v>686.08063259447204</c:v>
                </c:pt>
                <c:pt idx="13998">
                  <c:v>686.17881798045903</c:v>
                </c:pt>
                <c:pt idx="13999">
                  <c:v>686.27700336634405</c:v>
                </c:pt>
                <c:pt idx="14000">
                  <c:v>686.37518875212697</c:v>
                </c:pt>
                <c:pt idx="14001">
                  <c:v>686.47337413780997</c:v>
                </c:pt>
                <c:pt idx="14002">
                  <c:v>686.57155952339099</c:v>
                </c:pt>
                <c:pt idx="14003">
                  <c:v>686.66974490887105</c:v>
                </c:pt>
                <c:pt idx="14004">
                  <c:v>686.76793029425005</c:v>
                </c:pt>
                <c:pt idx="14005">
                  <c:v>686.86611567952798</c:v>
                </c:pt>
                <c:pt idx="14006">
                  <c:v>686.96430106470598</c:v>
                </c:pt>
                <c:pt idx="14007">
                  <c:v>687.062486449782</c:v>
                </c:pt>
                <c:pt idx="14008">
                  <c:v>687.160671834759</c:v>
                </c:pt>
                <c:pt idx="14009">
                  <c:v>687.25885721963505</c:v>
                </c:pt>
                <c:pt idx="14010">
                  <c:v>687.35704260441003</c:v>
                </c:pt>
                <c:pt idx="14011">
                  <c:v>687.45522798908598</c:v>
                </c:pt>
                <c:pt idx="14012">
                  <c:v>687.55341337366099</c:v>
                </c:pt>
                <c:pt idx="14013">
                  <c:v>687.65159875813697</c:v>
                </c:pt>
                <c:pt idx="14014">
                  <c:v>687.749784142512</c:v>
                </c:pt>
                <c:pt idx="14015">
                  <c:v>687.84796952678801</c:v>
                </c:pt>
                <c:pt idx="14016">
                  <c:v>687.94615491096499</c:v>
                </c:pt>
                <c:pt idx="14017">
                  <c:v>688.04434029504205</c:v>
                </c:pt>
                <c:pt idx="14018">
                  <c:v>688.14252567901895</c:v>
                </c:pt>
                <c:pt idx="14019">
                  <c:v>688.24071106289705</c:v>
                </c:pt>
                <c:pt idx="14020">
                  <c:v>688.33889644667704</c:v>
                </c:pt>
                <c:pt idx="14021">
                  <c:v>688.43708183035699</c:v>
                </c:pt>
                <c:pt idx="14022">
                  <c:v>688.53526721393803</c:v>
                </c:pt>
                <c:pt idx="14023">
                  <c:v>688.63345259742005</c:v>
                </c:pt>
                <c:pt idx="14024">
                  <c:v>688.73163798080395</c:v>
                </c:pt>
                <c:pt idx="14025">
                  <c:v>688.82982336408895</c:v>
                </c:pt>
                <c:pt idx="14026">
                  <c:v>688.92800874727595</c:v>
                </c:pt>
                <c:pt idx="14027">
                  <c:v>689.02619413036405</c:v>
                </c:pt>
                <c:pt idx="14028">
                  <c:v>689.12437951335403</c:v>
                </c:pt>
                <c:pt idx="14029">
                  <c:v>689.22256489624601</c:v>
                </c:pt>
                <c:pt idx="14030">
                  <c:v>689.32075027904</c:v>
                </c:pt>
                <c:pt idx="14031">
                  <c:v>689.41893566173599</c:v>
                </c:pt>
                <c:pt idx="14032">
                  <c:v>689.51712104433398</c:v>
                </c:pt>
                <c:pt idx="14033">
                  <c:v>689.61530642683397</c:v>
                </c:pt>
                <c:pt idx="14034">
                  <c:v>689.71349180923698</c:v>
                </c:pt>
                <c:pt idx="14035">
                  <c:v>689.81167719154303</c:v>
                </c:pt>
                <c:pt idx="14036">
                  <c:v>689.90986257375096</c:v>
                </c:pt>
                <c:pt idx="14037">
                  <c:v>690.00804795586203</c:v>
                </c:pt>
                <c:pt idx="14038">
                  <c:v>690.10623333787601</c:v>
                </c:pt>
                <c:pt idx="14039">
                  <c:v>690.20441871979199</c:v>
                </c:pt>
                <c:pt idx="14040">
                  <c:v>690.30260410161202</c:v>
                </c:pt>
                <c:pt idx="14041">
                  <c:v>690.40078948333496</c:v>
                </c:pt>
                <c:pt idx="14042">
                  <c:v>690.49897486496104</c:v>
                </c:pt>
                <c:pt idx="14043">
                  <c:v>690.59716024649094</c:v>
                </c:pt>
                <c:pt idx="14044">
                  <c:v>690.69534562792398</c:v>
                </c:pt>
                <c:pt idx="14045">
                  <c:v>690.79353100926198</c:v>
                </c:pt>
                <c:pt idx="14046">
                  <c:v>690.89171639050198</c:v>
                </c:pt>
                <c:pt idx="14047">
                  <c:v>690.98990177164706</c:v>
                </c:pt>
                <c:pt idx="14048">
                  <c:v>691.08808715269504</c:v>
                </c:pt>
                <c:pt idx="14049">
                  <c:v>691.18627253364798</c:v>
                </c:pt>
                <c:pt idx="14050">
                  <c:v>691.28445791450497</c:v>
                </c:pt>
                <c:pt idx="14051">
                  <c:v>691.38264329526601</c:v>
                </c:pt>
                <c:pt idx="14052">
                  <c:v>691.480828675932</c:v>
                </c:pt>
                <c:pt idx="14053">
                  <c:v>691.57901405650205</c:v>
                </c:pt>
                <c:pt idx="14054">
                  <c:v>691.67719943697603</c:v>
                </c:pt>
                <c:pt idx="14055">
                  <c:v>691.77538481735598</c:v>
                </c:pt>
                <c:pt idx="14056">
                  <c:v>691.87357019763999</c:v>
                </c:pt>
                <c:pt idx="14057">
                  <c:v>691.97175557782896</c:v>
                </c:pt>
                <c:pt idx="14058">
                  <c:v>692.069940957923</c:v>
                </c:pt>
                <c:pt idx="14059">
                  <c:v>692.16812633792301</c:v>
                </c:pt>
                <c:pt idx="14060">
                  <c:v>692.26631171782799</c:v>
                </c:pt>
                <c:pt idx="14061">
                  <c:v>692.36449709763804</c:v>
                </c:pt>
                <c:pt idx="14062">
                  <c:v>692.46268247735304</c:v>
                </c:pt>
                <c:pt idx="14063">
                  <c:v>692.56086785697403</c:v>
                </c:pt>
                <c:pt idx="14064">
                  <c:v>692.65905323650099</c:v>
                </c:pt>
                <c:pt idx="14065">
                  <c:v>692.75723861593406</c:v>
                </c:pt>
                <c:pt idx="14066">
                  <c:v>692.85542399527299</c:v>
                </c:pt>
                <c:pt idx="14067">
                  <c:v>692.95360937451699</c:v>
                </c:pt>
                <c:pt idx="14068">
                  <c:v>693.05179475366799</c:v>
                </c:pt>
                <c:pt idx="14069">
                  <c:v>693.14998013272498</c:v>
                </c:pt>
                <c:pt idx="14070">
                  <c:v>693.24816551168794</c:v>
                </c:pt>
                <c:pt idx="14071">
                  <c:v>693.34635089055803</c:v>
                </c:pt>
                <c:pt idx="14072">
                  <c:v>693.444536269335</c:v>
                </c:pt>
                <c:pt idx="14073">
                  <c:v>693.54272164801796</c:v>
                </c:pt>
                <c:pt idx="14074">
                  <c:v>693.64090702660701</c:v>
                </c:pt>
                <c:pt idx="14075">
                  <c:v>693.73909240510397</c:v>
                </c:pt>
                <c:pt idx="14076">
                  <c:v>693.83727778350794</c:v>
                </c:pt>
                <c:pt idx="14077">
                  <c:v>693.93546316181801</c:v>
                </c:pt>
                <c:pt idx="14078">
                  <c:v>694.03364854003598</c:v>
                </c:pt>
                <c:pt idx="14079">
                  <c:v>694.13183391816199</c:v>
                </c:pt>
                <c:pt idx="14080">
                  <c:v>694.23001929619397</c:v>
                </c:pt>
                <c:pt idx="14081">
                  <c:v>694.32820467413399</c:v>
                </c:pt>
                <c:pt idx="14082">
                  <c:v>694.42639005198203</c:v>
                </c:pt>
                <c:pt idx="14083">
                  <c:v>694.52457542973798</c:v>
                </c:pt>
                <c:pt idx="14084">
                  <c:v>694.62276080740105</c:v>
                </c:pt>
                <c:pt idx="14085">
                  <c:v>694.72094618497204</c:v>
                </c:pt>
                <c:pt idx="14086">
                  <c:v>694.81913156245105</c:v>
                </c:pt>
                <c:pt idx="14087">
                  <c:v>694.917316939839</c:v>
                </c:pt>
                <c:pt idx="14088">
                  <c:v>695.01550231713395</c:v>
                </c:pt>
                <c:pt idx="14089">
                  <c:v>695.11368769433795</c:v>
                </c:pt>
                <c:pt idx="14090">
                  <c:v>695.21187307145101</c:v>
                </c:pt>
                <c:pt idx="14091">
                  <c:v>695.31005844847198</c:v>
                </c:pt>
                <c:pt idx="14092">
                  <c:v>695.40824382540097</c:v>
                </c:pt>
                <c:pt idx="14093">
                  <c:v>695.50642920224004</c:v>
                </c:pt>
                <c:pt idx="14094">
                  <c:v>695.60461457898703</c:v>
                </c:pt>
                <c:pt idx="14095">
                  <c:v>695.70279995564294</c:v>
                </c:pt>
                <c:pt idx="14096">
                  <c:v>695.80098533220803</c:v>
                </c:pt>
                <c:pt idx="14097">
                  <c:v>695.89917070868296</c:v>
                </c:pt>
                <c:pt idx="14098">
                  <c:v>695.99735608506603</c:v>
                </c:pt>
                <c:pt idx="14099">
                  <c:v>696.09554146135997</c:v>
                </c:pt>
                <c:pt idx="14100">
                  <c:v>696.19372683756205</c:v>
                </c:pt>
                <c:pt idx="14101">
                  <c:v>696.29191221367398</c:v>
                </c:pt>
                <c:pt idx="14102">
                  <c:v>696.39009758969598</c:v>
                </c:pt>
                <c:pt idx="14103">
                  <c:v>696.48828296562704</c:v>
                </c:pt>
                <c:pt idx="14104">
                  <c:v>696.58646834146805</c:v>
                </c:pt>
                <c:pt idx="14105">
                  <c:v>696.68465371722004</c:v>
                </c:pt>
                <c:pt idx="14106">
                  <c:v>696.78283909288098</c:v>
                </c:pt>
                <c:pt idx="14107">
                  <c:v>696.88102446845198</c:v>
                </c:pt>
                <c:pt idx="14108">
                  <c:v>696.97920984393397</c:v>
                </c:pt>
                <c:pt idx="14109">
                  <c:v>697.07739521932604</c:v>
                </c:pt>
                <c:pt idx="14110">
                  <c:v>697.17558059462897</c:v>
                </c:pt>
                <c:pt idx="14111">
                  <c:v>697.27376596984197</c:v>
                </c:pt>
                <c:pt idx="14112">
                  <c:v>697.37195134496505</c:v>
                </c:pt>
                <c:pt idx="14113">
                  <c:v>697.47013672000003</c:v>
                </c:pt>
                <c:pt idx="14114">
                  <c:v>697.56832209494496</c:v>
                </c:pt>
                <c:pt idx="14115">
                  <c:v>697.66650746980099</c:v>
                </c:pt>
                <c:pt idx="14116">
                  <c:v>697.76469284456903</c:v>
                </c:pt>
                <c:pt idx="14117">
                  <c:v>697.86287821924702</c:v>
                </c:pt>
                <c:pt idx="14118">
                  <c:v>697.96106359383703</c:v>
                </c:pt>
                <c:pt idx="14119">
                  <c:v>698.05924896833801</c:v>
                </c:pt>
                <c:pt idx="14120">
                  <c:v>698.15743434274998</c:v>
                </c:pt>
                <c:pt idx="14121">
                  <c:v>698.25561971707396</c:v>
                </c:pt>
                <c:pt idx="14122">
                  <c:v>698.35380509130903</c:v>
                </c:pt>
                <c:pt idx="14123">
                  <c:v>698.45199046545702</c:v>
                </c:pt>
                <c:pt idx="14124">
                  <c:v>698.55017583951599</c:v>
                </c:pt>
                <c:pt idx="14125">
                  <c:v>698.64836121348696</c:v>
                </c:pt>
                <c:pt idx="14126">
                  <c:v>698.74654658736995</c:v>
                </c:pt>
                <c:pt idx="14127">
                  <c:v>698.84473196116505</c:v>
                </c:pt>
                <c:pt idx="14128">
                  <c:v>698.94291733487205</c:v>
                </c:pt>
                <c:pt idx="14129">
                  <c:v>699.04110270849196</c:v>
                </c:pt>
                <c:pt idx="14130">
                  <c:v>699.139288082024</c:v>
                </c:pt>
                <c:pt idx="14131">
                  <c:v>699.23747345546803</c:v>
                </c:pt>
                <c:pt idx="14132">
                  <c:v>699.33565882882601</c:v>
                </c:pt>
                <c:pt idx="14133">
                  <c:v>699.43384420209497</c:v>
                </c:pt>
                <c:pt idx="14134">
                  <c:v>699.53202957527799</c:v>
                </c:pt>
                <c:pt idx="14135">
                  <c:v>699.63021494837301</c:v>
                </c:pt>
                <c:pt idx="14136">
                  <c:v>699.72840032138197</c:v>
                </c:pt>
                <c:pt idx="14137">
                  <c:v>699.82658569430305</c:v>
                </c:pt>
                <c:pt idx="14138">
                  <c:v>699.92477106713795</c:v>
                </c:pt>
                <c:pt idx="14139">
                  <c:v>700.022956439886</c:v>
                </c:pt>
                <c:pt idx="14140">
                  <c:v>700.12114181254697</c:v>
                </c:pt>
                <c:pt idx="14141">
                  <c:v>700.21932718512198</c:v>
                </c:pt>
                <c:pt idx="14142">
                  <c:v>700.31751255761003</c:v>
                </c:pt>
                <c:pt idx="14143">
                  <c:v>700.41569793001202</c:v>
                </c:pt>
                <c:pt idx="14144">
                  <c:v>700.51388330232703</c:v>
                </c:pt>
                <c:pt idx="14145">
                  <c:v>700.61206867455701</c:v>
                </c:pt>
                <c:pt idx="14146">
                  <c:v>700.71025404670002</c:v>
                </c:pt>
                <c:pt idx="14147">
                  <c:v>700.80843941875696</c:v>
                </c:pt>
                <c:pt idx="14148">
                  <c:v>700.90662479072898</c:v>
                </c:pt>
                <c:pt idx="14149">
                  <c:v>701.00481016261404</c:v>
                </c:pt>
                <c:pt idx="14150">
                  <c:v>701.10299553441405</c:v>
                </c:pt>
                <c:pt idx="14151">
                  <c:v>701.201180906128</c:v>
                </c:pt>
                <c:pt idx="14152">
                  <c:v>701.29936627775703</c:v>
                </c:pt>
                <c:pt idx="14153">
                  <c:v>701.39755164930102</c:v>
                </c:pt>
                <c:pt idx="14154">
                  <c:v>701.49573702075895</c:v>
                </c:pt>
                <c:pt idx="14155">
                  <c:v>701.59392239213105</c:v>
                </c:pt>
                <c:pt idx="14156">
                  <c:v>701.69210776341902</c:v>
                </c:pt>
                <c:pt idx="14157">
                  <c:v>701.79029313462104</c:v>
                </c:pt>
                <c:pt idx="14158">
                  <c:v>701.88847850573904</c:v>
                </c:pt>
                <c:pt idx="14159">
                  <c:v>701.98666387677201</c:v>
                </c:pt>
                <c:pt idx="14160">
                  <c:v>702.08484924771994</c:v>
                </c:pt>
                <c:pt idx="14161">
                  <c:v>702.18303461858295</c:v>
                </c:pt>
                <c:pt idx="14162">
                  <c:v>702.28121998936103</c:v>
                </c:pt>
                <c:pt idx="14163">
                  <c:v>702.37940536005499</c:v>
                </c:pt>
                <c:pt idx="14164">
                  <c:v>702.47759073066504</c:v>
                </c:pt>
                <c:pt idx="14165">
                  <c:v>702.57577610119097</c:v>
                </c:pt>
                <c:pt idx="14166">
                  <c:v>702.67396147163197</c:v>
                </c:pt>
                <c:pt idx="14167">
                  <c:v>702.77214684198896</c:v>
                </c:pt>
                <c:pt idx="14168">
                  <c:v>702.87033221226204</c:v>
                </c:pt>
                <c:pt idx="14169">
                  <c:v>702.96851758244998</c:v>
                </c:pt>
                <c:pt idx="14170">
                  <c:v>703.06670295255503</c:v>
                </c:pt>
                <c:pt idx="14171">
                  <c:v>703.16488832257699</c:v>
                </c:pt>
                <c:pt idx="14172">
                  <c:v>703.26307369251401</c:v>
                </c:pt>
                <c:pt idx="14173">
                  <c:v>703.36125906236805</c:v>
                </c:pt>
                <c:pt idx="14174">
                  <c:v>703.45944443213898</c:v>
                </c:pt>
                <c:pt idx="14175">
                  <c:v>703.55762980182601</c:v>
                </c:pt>
                <c:pt idx="14176">
                  <c:v>703.65581517142903</c:v>
                </c:pt>
                <c:pt idx="14177">
                  <c:v>703.75400054094996</c:v>
                </c:pt>
                <c:pt idx="14178">
                  <c:v>703.85218591038699</c:v>
                </c:pt>
                <c:pt idx="14179">
                  <c:v>703.95037127974194</c:v>
                </c:pt>
                <c:pt idx="14180">
                  <c:v>704.04855664901299</c:v>
                </c:pt>
                <c:pt idx="14181">
                  <c:v>704.14674201820105</c:v>
                </c:pt>
                <c:pt idx="14182">
                  <c:v>704.24492738730703</c:v>
                </c:pt>
                <c:pt idx="14183">
                  <c:v>704.34311275633002</c:v>
                </c:pt>
                <c:pt idx="14184">
                  <c:v>704.44129812527001</c:v>
                </c:pt>
                <c:pt idx="14185">
                  <c:v>704.53948349412804</c:v>
                </c:pt>
                <c:pt idx="14186">
                  <c:v>704.63766886290296</c:v>
                </c:pt>
                <c:pt idx="14187">
                  <c:v>704.73585423159602</c:v>
                </c:pt>
                <c:pt idx="14188">
                  <c:v>704.83403960020701</c:v>
                </c:pt>
                <c:pt idx="14189">
                  <c:v>704.932224968735</c:v>
                </c:pt>
                <c:pt idx="14190">
                  <c:v>705.03041033718205</c:v>
                </c:pt>
                <c:pt idx="14191">
                  <c:v>705.12859570554599</c:v>
                </c:pt>
                <c:pt idx="14192">
                  <c:v>705.22678107382899</c:v>
                </c:pt>
                <c:pt idx="14193">
                  <c:v>705.32496644202899</c:v>
                </c:pt>
                <c:pt idx="14194">
                  <c:v>705.42315181014806</c:v>
                </c:pt>
                <c:pt idx="14195">
                  <c:v>705.52133717818595</c:v>
                </c:pt>
                <c:pt idx="14196">
                  <c:v>705.61952254614096</c:v>
                </c:pt>
                <c:pt idx="14197">
                  <c:v>705.71770791401605</c:v>
                </c:pt>
                <c:pt idx="14198">
                  <c:v>705.81589328180803</c:v>
                </c:pt>
                <c:pt idx="14199">
                  <c:v>705.91407864951998</c:v>
                </c:pt>
                <c:pt idx="14200">
                  <c:v>706.01226401714996</c:v>
                </c:pt>
                <c:pt idx="14201">
                  <c:v>706.110449384699</c:v>
                </c:pt>
                <c:pt idx="14202">
                  <c:v>706.20863475216697</c:v>
                </c:pt>
                <c:pt idx="14203">
                  <c:v>706.306820119554</c:v>
                </c:pt>
                <c:pt idx="14204">
                  <c:v>706.405005486861</c:v>
                </c:pt>
                <c:pt idx="14205">
                  <c:v>706.50319085408603</c:v>
                </c:pt>
                <c:pt idx="14206">
                  <c:v>706.60137622123102</c:v>
                </c:pt>
                <c:pt idx="14207">
                  <c:v>706.69956158829496</c:v>
                </c:pt>
                <c:pt idx="14208">
                  <c:v>706.79774695527897</c:v>
                </c:pt>
                <c:pt idx="14209">
                  <c:v>706.89593232218203</c:v>
                </c:pt>
                <c:pt idx="14210">
                  <c:v>706.99411768900495</c:v>
                </c:pt>
                <c:pt idx="14211">
                  <c:v>707.09230305574795</c:v>
                </c:pt>
                <c:pt idx="14212">
                  <c:v>707.19048842241</c:v>
                </c:pt>
                <c:pt idx="14213">
                  <c:v>707.28867378899201</c:v>
                </c:pt>
                <c:pt idx="14214">
                  <c:v>707.38685915549502</c:v>
                </c:pt>
                <c:pt idx="14215">
                  <c:v>707.48504452191696</c:v>
                </c:pt>
                <c:pt idx="14216">
                  <c:v>707.58322988825898</c:v>
                </c:pt>
                <c:pt idx="14217">
                  <c:v>707.68141525452199</c:v>
                </c:pt>
                <c:pt idx="14218">
                  <c:v>707.77960062070497</c:v>
                </c:pt>
                <c:pt idx="14219">
                  <c:v>707.87778598680904</c:v>
                </c:pt>
                <c:pt idx="14220">
                  <c:v>707.97597135283297</c:v>
                </c:pt>
                <c:pt idx="14221">
                  <c:v>708.07415671877698</c:v>
                </c:pt>
                <c:pt idx="14222">
                  <c:v>708.17234208464197</c:v>
                </c:pt>
                <c:pt idx="14223">
                  <c:v>708.27052745042795</c:v>
                </c:pt>
                <c:pt idx="14224">
                  <c:v>708.36871281613503</c:v>
                </c:pt>
                <c:pt idx="14225">
                  <c:v>708.46689818176299</c:v>
                </c:pt>
                <c:pt idx="14226">
                  <c:v>708.56508354731102</c:v>
                </c:pt>
                <c:pt idx="14227">
                  <c:v>708.66326891278095</c:v>
                </c:pt>
                <c:pt idx="14228">
                  <c:v>708.76145427817198</c:v>
                </c:pt>
                <c:pt idx="14229">
                  <c:v>708.859639643484</c:v>
                </c:pt>
                <c:pt idx="14230">
                  <c:v>708.95782500871803</c:v>
                </c:pt>
                <c:pt idx="14231">
                  <c:v>709.05601037387203</c:v>
                </c:pt>
                <c:pt idx="14232">
                  <c:v>709.15419573894906</c:v>
                </c:pt>
                <c:pt idx="14233">
                  <c:v>709.25238110394696</c:v>
                </c:pt>
                <c:pt idx="14234">
                  <c:v>709.35056646886699</c:v>
                </c:pt>
                <c:pt idx="14235">
                  <c:v>709.448751833708</c:v>
                </c:pt>
                <c:pt idx="14236">
                  <c:v>709.54693719847103</c:v>
                </c:pt>
                <c:pt idx="14237">
                  <c:v>709.64512256315595</c:v>
                </c:pt>
                <c:pt idx="14238">
                  <c:v>709.743307927763</c:v>
                </c:pt>
                <c:pt idx="14239">
                  <c:v>709.84149329229297</c:v>
                </c:pt>
                <c:pt idx="14240">
                  <c:v>709.93967865674404</c:v>
                </c:pt>
                <c:pt idx="14241">
                  <c:v>710.03786402111803</c:v>
                </c:pt>
                <c:pt idx="14242">
                  <c:v>710.13604938541403</c:v>
                </c:pt>
                <c:pt idx="14243">
                  <c:v>710.23423474963204</c:v>
                </c:pt>
                <c:pt idx="14244">
                  <c:v>710.33242011377297</c:v>
                </c:pt>
                <c:pt idx="14245">
                  <c:v>710.43060547783602</c:v>
                </c:pt>
                <c:pt idx="14246">
                  <c:v>710.528790841822</c:v>
                </c:pt>
                <c:pt idx="14247">
                  <c:v>710.62697620573101</c:v>
                </c:pt>
                <c:pt idx="14248">
                  <c:v>710.72516156956306</c:v>
                </c:pt>
                <c:pt idx="14249">
                  <c:v>710.823346933317</c:v>
                </c:pt>
                <c:pt idx="14250">
                  <c:v>710.921532296995</c:v>
                </c:pt>
                <c:pt idx="14251">
                  <c:v>711.01971766059501</c:v>
                </c:pt>
                <c:pt idx="14252">
                  <c:v>711.11790302411896</c:v>
                </c:pt>
                <c:pt idx="14253">
                  <c:v>711.21608838756595</c:v>
                </c:pt>
                <c:pt idx="14254">
                  <c:v>711.31427375093597</c:v>
                </c:pt>
                <c:pt idx="14255">
                  <c:v>711.41245911422902</c:v>
                </c:pt>
                <c:pt idx="14256">
                  <c:v>711.51064447744602</c:v>
                </c:pt>
                <c:pt idx="14257">
                  <c:v>711.60882984058696</c:v>
                </c:pt>
                <c:pt idx="14258">
                  <c:v>711.70701520365105</c:v>
                </c:pt>
                <c:pt idx="14259">
                  <c:v>711.80520056663897</c:v>
                </c:pt>
                <c:pt idx="14260">
                  <c:v>711.90338592955095</c:v>
                </c:pt>
                <c:pt idx="14261">
                  <c:v>712.00157129238596</c:v>
                </c:pt>
                <c:pt idx="14262">
                  <c:v>712.09975665514605</c:v>
                </c:pt>
                <c:pt idx="14263">
                  <c:v>712.19794201782895</c:v>
                </c:pt>
                <c:pt idx="14264">
                  <c:v>712.29612738043704</c:v>
                </c:pt>
                <c:pt idx="14265">
                  <c:v>712.39431274296896</c:v>
                </c:pt>
                <c:pt idx="14266">
                  <c:v>712.49249810542506</c:v>
                </c:pt>
                <c:pt idx="14267">
                  <c:v>712.59068346780498</c:v>
                </c:pt>
                <c:pt idx="14268">
                  <c:v>712.68886883010998</c:v>
                </c:pt>
                <c:pt idx="14269">
                  <c:v>712.78705419233904</c:v>
                </c:pt>
                <c:pt idx="14270">
                  <c:v>712.88523955449295</c:v>
                </c:pt>
                <c:pt idx="14271">
                  <c:v>712.98342491657104</c:v>
                </c:pt>
                <c:pt idx="14272">
                  <c:v>713.081610278575</c:v>
                </c:pt>
                <c:pt idx="14273">
                  <c:v>713.17979564050302</c:v>
                </c:pt>
                <c:pt idx="14274">
                  <c:v>713.277981002356</c:v>
                </c:pt>
                <c:pt idx="14275">
                  <c:v>713.37616636413395</c:v>
                </c:pt>
                <c:pt idx="14276">
                  <c:v>713.47435172583698</c:v>
                </c:pt>
                <c:pt idx="14277">
                  <c:v>713.57253708746498</c:v>
                </c:pt>
                <c:pt idx="14278">
                  <c:v>713.67072244901794</c:v>
                </c:pt>
                <c:pt idx="14279">
                  <c:v>713.76890781049701</c:v>
                </c:pt>
                <c:pt idx="14280">
                  <c:v>713.86709317190105</c:v>
                </c:pt>
                <c:pt idx="14281">
                  <c:v>713.96527853323005</c:v>
                </c:pt>
                <c:pt idx="14282">
                  <c:v>714.06346389448504</c:v>
                </c:pt>
                <c:pt idx="14283">
                  <c:v>714.16164925566602</c:v>
                </c:pt>
                <c:pt idx="14284">
                  <c:v>714.25983461677197</c:v>
                </c:pt>
                <c:pt idx="14285">
                  <c:v>714.35801997780402</c:v>
                </c:pt>
                <c:pt idx="14286">
                  <c:v>714.45620533876195</c:v>
                </c:pt>
                <c:pt idx="14287">
                  <c:v>714.55439069964598</c:v>
                </c:pt>
                <c:pt idx="14288">
                  <c:v>714.65257606045498</c:v>
                </c:pt>
                <c:pt idx="14289">
                  <c:v>714.75076142119099</c:v>
                </c:pt>
                <c:pt idx="14290">
                  <c:v>714.84894678185299</c:v>
                </c:pt>
                <c:pt idx="14291">
                  <c:v>714.94713214244098</c:v>
                </c:pt>
                <c:pt idx="14292">
                  <c:v>715.04531750295598</c:v>
                </c:pt>
                <c:pt idx="14293">
                  <c:v>715.14350286339595</c:v>
                </c:pt>
                <c:pt idx="14294">
                  <c:v>715.24168822376396</c:v>
                </c:pt>
                <c:pt idx="14295">
                  <c:v>715.33987358405705</c:v>
                </c:pt>
                <c:pt idx="14296">
                  <c:v>715.43805894427805</c:v>
                </c:pt>
                <c:pt idx="14297">
                  <c:v>715.53624430442403</c:v>
                </c:pt>
                <c:pt idx="14298">
                  <c:v>715.63442966449804</c:v>
                </c:pt>
                <c:pt idx="14299">
                  <c:v>715.73261502449895</c:v>
                </c:pt>
                <c:pt idx="14300">
                  <c:v>715.83080038442597</c:v>
                </c:pt>
                <c:pt idx="14301">
                  <c:v>715.92898574428102</c:v>
                </c:pt>
                <c:pt idx="14302">
                  <c:v>716.02717110406195</c:v>
                </c:pt>
                <c:pt idx="14303">
                  <c:v>716.12535646377</c:v>
                </c:pt>
                <c:pt idx="14304">
                  <c:v>716.22354182340598</c:v>
                </c:pt>
                <c:pt idx="14305">
                  <c:v>716.32172718296897</c:v>
                </c:pt>
                <c:pt idx="14306">
                  <c:v>716.41991254246</c:v>
                </c:pt>
                <c:pt idx="14307">
                  <c:v>716.51809790187701</c:v>
                </c:pt>
                <c:pt idx="14308">
                  <c:v>716.61628326122297</c:v>
                </c:pt>
                <c:pt idx="14309">
                  <c:v>716.71446862049504</c:v>
                </c:pt>
                <c:pt idx="14310">
                  <c:v>716.81265397969605</c:v>
                </c:pt>
                <c:pt idx="14311">
                  <c:v>716.91083933882396</c:v>
                </c:pt>
                <c:pt idx="14312">
                  <c:v>717.00902469788002</c:v>
                </c:pt>
                <c:pt idx="14313">
                  <c:v>717.10721005686401</c:v>
                </c:pt>
                <c:pt idx="14314">
                  <c:v>717.205395415775</c:v>
                </c:pt>
                <c:pt idx="14315">
                  <c:v>717.30358077461506</c:v>
                </c:pt>
                <c:pt idx="14316">
                  <c:v>717.40176613338303</c:v>
                </c:pt>
                <c:pt idx="14317">
                  <c:v>717.49995149207905</c:v>
                </c:pt>
                <c:pt idx="14318">
                  <c:v>717.59813685070299</c:v>
                </c:pt>
                <c:pt idx="14319">
                  <c:v>717.69632220925598</c:v>
                </c:pt>
                <c:pt idx="14320">
                  <c:v>717.79450756773701</c:v>
                </c:pt>
                <c:pt idx="14321">
                  <c:v>717.89269292614597</c:v>
                </c:pt>
                <c:pt idx="14322">
                  <c:v>717.99087828448398</c:v>
                </c:pt>
                <c:pt idx="14323">
                  <c:v>718.08906364275003</c:v>
                </c:pt>
                <c:pt idx="14324">
                  <c:v>718.18724900094503</c:v>
                </c:pt>
                <c:pt idx="14325">
                  <c:v>718.28543435906897</c:v>
                </c:pt>
                <c:pt idx="14326">
                  <c:v>718.38361971712197</c:v>
                </c:pt>
                <c:pt idx="14327">
                  <c:v>718.48180507510301</c:v>
                </c:pt>
                <c:pt idx="14328">
                  <c:v>718.57999043301402</c:v>
                </c:pt>
                <c:pt idx="14329">
                  <c:v>718.67817579085295</c:v>
                </c:pt>
                <c:pt idx="14330">
                  <c:v>718.77636114862196</c:v>
                </c:pt>
                <c:pt idx="14331">
                  <c:v>718.87454650632003</c:v>
                </c:pt>
                <c:pt idx="14332">
                  <c:v>718.97273186394602</c:v>
                </c:pt>
                <c:pt idx="14333">
                  <c:v>719.07091722150301</c:v>
                </c:pt>
                <c:pt idx="14334">
                  <c:v>719.16910257898803</c:v>
                </c:pt>
                <c:pt idx="14335">
                  <c:v>719.26728793640405</c:v>
                </c:pt>
                <c:pt idx="14336">
                  <c:v>719.36547329374798</c:v>
                </c:pt>
                <c:pt idx="14337">
                  <c:v>719.463658651022</c:v>
                </c:pt>
                <c:pt idx="14338">
                  <c:v>719.56184400822599</c:v>
                </c:pt>
                <c:pt idx="14339">
                  <c:v>719.66002936535995</c:v>
                </c:pt>
                <c:pt idx="14340">
                  <c:v>719.75821472242399</c:v>
                </c:pt>
                <c:pt idx="14341">
                  <c:v>719.85640007941697</c:v>
                </c:pt>
                <c:pt idx="14342">
                  <c:v>719.95458543634004</c:v>
                </c:pt>
                <c:pt idx="14343">
                  <c:v>720.05277079319399</c:v>
                </c:pt>
                <c:pt idx="14344">
                  <c:v>720.15095614997699</c:v>
                </c:pt>
                <c:pt idx="14345">
                  <c:v>720.24914150668997</c:v>
                </c:pt>
                <c:pt idx="14346">
                  <c:v>720.34732686333405</c:v>
                </c:pt>
                <c:pt idx="14347">
                  <c:v>720.44551221990798</c:v>
                </c:pt>
                <c:pt idx="14348">
                  <c:v>720.54369757641302</c:v>
                </c:pt>
                <c:pt idx="14349">
                  <c:v>720.64188293284803</c:v>
                </c:pt>
                <c:pt idx="14350">
                  <c:v>720.74006828921301</c:v>
                </c:pt>
                <c:pt idx="14351">
                  <c:v>720.83825364550898</c:v>
                </c:pt>
                <c:pt idx="14352">
                  <c:v>720.93643900173595</c:v>
                </c:pt>
                <c:pt idx="14353">
                  <c:v>721.03462435789299</c:v>
                </c:pt>
                <c:pt idx="14354">
                  <c:v>721.13280971398103</c:v>
                </c:pt>
                <c:pt idx="14355">
                  <c:v>721.23099506999995</c:v>
                </c:pt>
                <c:pt idx="14356">
                  <c:v>721.32918042594997</c:v>
                </c:pt>
                <c:pt idx="14357">
                  <c:v>721.42736578183099</c:v>
                </c:pt>
                <c:pt idx="14358">
                  <c:v>721.52555113764299</c:v>
                </c:pt>
                <c:pt idx="14359">
                  <c:v>721.62373649338599</c:v>
                </c:pt>
                <c:pt idx="14360">
                  <c:v>721.721921849061</c:v>
                </c:pt>
                <c:pt idx="14361">
                  <c:v>721.82010720466599</c:v>
                </c:pt>
                <c:pt idx="14362">
                  <c:v>721.91829256020299</c:v>
                </c:pt>
                <c:pt idx="14363">
                  <c:v>722.016477915672</c:v>
                </c:pt>
                <c:pt idx="14364">
                  <c:v>722.114663271072</c:v>
                </c:pt>
                <c:pt idx="14365">
                  <c:v>722.212848626403</c:v>
                </c:pt>
                <c:pt idx="14366">
                  <c:v>722.31103398166601</c:v>
                </c:pt>
                <c:pt idx="14367">
                  <c:v>722.40921933686104</c:v>
                </c:pt>
                <c:pt idx="14368">
                  <c:v>722.50740469198797</c:v>
                </c:pt>
                <c:pt idx="14369">
                  <c:v>722.60559004704601</c:v>
                </c:pt>
                <c:pt idx="14370">
                  <c:v>722.70377540203697</c:v>
                </c:pt>
                <c:pt idx="14371">
                  <c:v>722.80196075695903</c:v>
                </c:pt>
                <c:pt idx="14372">
                  <c:v>722.900146111813</c:v>
                </c:pt>
                <c:pt idx="14373">
                  <c:v>722.99833146660001</c:v>
                </c:pt>
                <c:pt idx="14374">
                  <c:v>723.096516821318</c:v>
                </c:pt>
                <c:pt idx="14375">
                  <c:v>723.19470217596904</c:v>
                </c:pt>
                <c:pt idx="14376">
                  <c:v>723.29288753055198</c:v>
                </c:pt>
                <c:pt idx="14377">
                  <c:v>723.39107288506796</c:v>
                </c:pt>
                <c:pt idx="14378">
                  <c:v>723.48925823951595</c:v>
                </c:pt>
                <c:pt idx="14379">
                  <c:v>723.58744359389698</c:v>
                </c:pt>
                <c:pt idx="14380">
                  <c:v>723.68562894821002</c:v>
                </c:pt>
                <c:pt idx="14381">
                  <c:v>723.78381430245599</c:v>
                </c:pt>
                <c:pt idx="14382">
                  <c:v>723.88199965663398</c:v>
                </c:pt>
                <c:pt idx="14383">
                  <c:v>723.980185010745</c:v>
                </c:pt>
                <c:pt idx="14384">
                  <c:v>724.07837036478998</c:v>
                </c:pt>
                <c:pt idx="14385">
                  <c:v>724.17655571876696</c:v>
                </c:pt>
                <c:pt idx="14386">
                  <c:v>724.27474107267699</c:v>
                </c:pt>
                <c:pt idx="14387">
                  <c:v>724.37292642652005</c:v>
                </c:pt>
                <c:pt idx="14388">
                  <c:v>724.47111178029604</c:v>
                </c:pt>
                <c:pt idx="14389">
                  <c:v>724.56929713400598</c:v>
                </c:pt>
                <c:pt idx="14390">
                  <c:v>724.66748248764895</c:v>
                </c:pt>
                <c:pt idx="14391">
                  <c:v>724.76566784122497</c:v>
                </c:pt>
                <c:pt idx="14392">
                  <c:v>724.86385319473402</c:v>
                </c:pt>
                <c:pt idx="14393">
                  <c:v>724.96203854817702</c:v>
                </c:pt>
                <c:pt idx="14394">
                  <c:v>725.06022390155397</c:v>
                </c:pt>
                <c:pt idx="14395">
                  <c:v>725.15840925486395</c:v>
                </c:pt>
                <c:pt idx="14396">
                  <c:v>725.256594608108</c:v>
                </c:pt>
                <c:pt idx="14397">
                  <c:v>725.35477996128498</c:v>
                </c:pt>
                <c:pt idx="14398">
                  <c:v>725.45296531439601</c:v>
                </c:pt>
                <c:pt idx="14399">
                  <c:v>725.55115066744202</c:v>
                </c:pt>
                <c:pt idx="14400">
                  <c:v>725.64933602042095</c:v>
                </c:pt>
                <c:pt idx="14401">
                  <c:v>725.74752137333405</c:v>
                </c:pt>
                <c:pt idx="14402">
                  <c:v>725.84570672618099</c:v>
                </c:pt>
                <c:pt idx="14403">
                  <c:v>725.94389207896199</c:v>
                </c:pt>
                <c:pt idx="14404">
                  <c:v>726.04207743167797</c:v>
                </c:pt>
                <c:pt idx="14405">
                  <c:v>726.14026278432698</c:v>
                </c:pt>
                <c:pt idx="14406">
                  <c:v>726.23844813691096</c:v>
                </c:pt>
                <c:pt idx="14407">
                  <c:v>726.33663348943003</c:v>
                </c:pt>
                <c:pt idx="14408">
                  <c:v>726.43481884188304</c:v>
                </c:pt>
                <c:pt idx="14409">
                  <c:v>726.53300419427001</c:v>
                </c:pt>
                <c:pt idx="14410">
                  <c:v>726.63118954659296</c:v>
                </c:pt>
                <c:pt idx="14411">
                  <c:v>726.72937489884896</c:v>
                </c:pt>
                <c:pt idx="14412">
                  <c:v>726.82756025104004</c:v>
                </c:pt>
                <c:pt idx="14413">
                  <c:v>726.925745603167</c:v>
                </c:pt>
                <c:pt idx="14414">
                  <c:v>727.02393095522802</c:v>
                </c:pt>
                <c:pt idx="14415">
                  <c:v>727.12211630722402</c:v>
                </c:pt>
                <c:pt idx="14416">
                  <c:v>727.22030165915498</c:v>
                </c:pt>
                <c:pt idx="14417">
                  <c:v>727.31848701102103</c:v>
                </c:pt>
                <c:pt idx="14418">
                  <c:v>727.41667236282206</c:v>
                </c:pt>
                <c:pt idx="14419">
                  <c:v>727.51485771455805</c:v>
                </c:pt>
                <c:pt idx="14420">
                  <c:v>727.61304306623003</c:v>
                </c:pt>
                <c:pt idx="14421">
                  <c:v>727.71122841783699</c:v>
                </c:pt>
                <c:pt idx="14422">
                  <c:v>727.80941376937903</c:v>
                </c:pt>
                <c:pt idx="14423">
                  <c:v>727.90759912085696</c:v>
                </c:pt>
                <c:pt idx="14424">
                  <c:v>728.00578447226997</c:v>
                </c:pt>
                <c:pt idx="14425">
                  <c:v>728.10396982361897</c:v>
                </c:pt>
                <c:pt idx="14426">
                  <c:v>728.20215517490306</c:v>
                </c:pt>
                <c:pt idx="14427">
                  <c:v>728.30034052612302</c:v>
                </c:pt>
                <c:pt idx="14428">
                  <c:v>728.39852587727898</c:v>
                </c:pt>
                <c:pt idx="14429">
                  <c:v>728.49671122837003</c:v>
                </c:pt>
                <c:pt idx="14430">
                  <c:v>728.59489657939798</c:v>
                </c:pt>
                <c:pt idx="14431">
                  <c:v>728.69308193036102</c:v>
                </c:pt>
                <c:pt idx="14432">
                  <c:v>728.79126728126096</c:v>
                </c:pt>
                <c:pt idx="14433">
                  <c:v>728.88945263209598</c:v>
                </c:pt>
                <c:pt idx="14434">
                  <c:v>728.98763798286802</c:v>
                </c:pt>
                <c:pt idx="14435">
                  <c:v>729.08582333357595</c:v>
                </c:pt>
                <c:pt idx="14436">
                  <c:v>729.18400868421998</c:v>
                </c:pt>
                <c:pt idx="14437">
                  <c:v>729.28219403480102</c:v>
                </c:pt>
                <c:pt idx="14438">
                  <c:v>729.38037938531704</c:v>
                </c:pt>
                <c:pt idx="14439">
                  <c:v>729.47856473577099</c:v>
                </c:pt>
                <c:pt idx="14440">
                  <c:v>729.57675008616104</c:v>
                </c:pt>
                <c:pt idx="14441">
                  <c:v>729.67493543648698</c:v>
                </c:pt>
                <c:pt idx="14442">
                  <c:v>729.77312078675004</c:v>
                </c:pt>
                <c:pt idx="14443">
                  <c:v>729.87130613695001</c:v>
                </c:pt>
                <c:pt idx="14444">
                  <c:v>729.96949148708597</c:v>
                </c:pt>
                <c:pt idx="14445">
                  <c:v>730.06767683715998</c:v>
                </c:pt>
                <c:pt idx="14446">
                  <c:v>730.16586218716998</c:v>
                </c:pt>
                <c:pt idx="14447">
                  <c:v>730.26404753711699</c:v>
                </c:pt>
                <c:pt idx="14448">
                  <c:v>730.36223288700205</c:v>
                </c:pt>
                <c:pt idx="14449">
                  <c:v>730.46041823682299</c:v>
                </c:pt>
                <c:pt idx="14450">
                  <c:v>730.55860358658094</c:v>
                </c:pt>
                <c:pt idx="14451">
                  <c:v>730.65678893627705</c:v>
                </c:pt>
                <c:pt idx="14452">
                  <c:v>730.75497428590995</c:v>
                </c:pt>
                <c:pt idx="14453">
                  <c:v>730.85315963547998</c:v>
                </c:pt>
                <c:pt idx="14454">
                  <c:v>730.95134498498805</c:v>
                </c:pt>
                <c:pt idx="14455">
                  <c:v>731.04953033443303</c:v>
                </c:pt>
                <c:pt idx="14456">
                  <c:v>731.14771568381605</c:v>
                </c:pt>
                <c:pt idx="14457">
                  <c:v>731.24590103313597</c:v>
                </c:pt>
                <c:pt idx="14458">
                  <c:v>731.34408638239404</c:v>
                </c:pt>
                <c:pt idx="14459">
                  <c:v>731.44227173158902</c:v>
                </c:pt>
                <c:pt idx="14460">
                  <c:v>731.54045708072294</c:v>
                </c:pt>
                <c:pt idx="14461">
                  <c:v>731.638642429794</c:v>
                </c:pt>
                <c:pt idx="14462">
                  <c:v>731.73682777880299</c:v>
                </c:pt>
                <c:pt idx="14463">
                  <c:v>731.83501312775002</c:v>
                </c:pt>
                <c:pt idx="14464">
                  <c:v>731.93319847663497</c:v>
                </c:pt>
                <c:pt idx="14465">
                  <c:v>732.03138382545797</c:v>
                </c:pt>
                <c:pt idx="14466">
                  <c:v>732.129569174219</c:v>
                </c:pt>
                <c:pt idx="14467">
                  <c:v>732.22775452291796</c:v>
                </c:pt>
                <c:pt idx="14468">
                  <c:v>732.32593987155599</c:v>
                </c:pt>
                <c:pt idx="14469">
                  <c:v>732.42412522013205</c:v>
                </c:pt>
                <c:pt idx="14470">
                  <c:v>732.52231056864605</c:v>
                </c:pt>
                <c:pt idx="14471">
                  <c:v>732.62049591709899</c:v>
                </c:pt>
                <c:pt idx="14472">
                  <c:v>732.71868126548998</c:v>
                </c:pt>
                <c:pt idx="14473">
                  <c:v>732.81686661382003</c:v>
                </c:pt>
                <c:pt idx="14474">
                  <c:v>732.915051962088</c:v>
                </c:pt>
                <c:pt idx="14475">
                  <c:v>733.01323731029504</c:v>
                </c:pt>
                <c:pt idx="14476">
                  <c:v>733.11142265844103</c:v>
                </c:pt>
                <c:pt idx="14477">
                  <c:v>733.20960800652597</c:v>
                </c:pt>
                <c:pt idx="14478">
                  <c:v>733.30779335454895</c:v>
                </c:pt>
                <c:pt idx="14479">
                  <c:v>733.40597870251099</c:v>
                </c:pt>
                <c:pt idx="14480">
                  <c:v>733.50416405041301</c:v>
                </c:pt>
                <c:pt idx="14481">
                  <c:v>733.60234939825295</c:v>
                </c:pt>
                <c:pt idx="14482">
                  <c:v>733.70053474603196</c:v>
                </c:pt>
                <c:pt idx="14483">
                  <c:v>733.79872009375094</c:v>
                </c:pt>
                <c:pt idx="14484">
                  <c:v>733.89690544140899</c:v>
                </c:pt>
                <c:pt idx="14485">
                  <c:v>733.99509078900599</c:v>
                </c:pt>
                <c:pt idx="14486">
                  <c:v>734.09327613654204</c:v>
                </c:pt>
                <c:pt idx="14487">
                  <c:v>734.19146148401796</c:v>
                </c:pt>
                <c:pt idx="14488">
                  <c:v>734.28964683143295</c:v>
                </c:pt>
                <c:pt idx="14489">
                  <c:v>734.38783217878802</c:v>
                </c:pt>
                <c:pt idx="14490">
                  <c:v>734.48601752608204</c:v>
                </c:pt>
                <c:pt idx="14491">
                  <c:v>734.58420287331603</c:v>
                </c:pt>
                <c:pt idx="14492">
                  <c:v>734.68238822049</c:v>
                </c:pt>
                <c:pt idx="14493">
                  <c:v>734.78057356760303</c:v>
                </c:pt>
                <c:pt idx="14494">
                  <c:v>734.87875891465603</c:v>
                </c:pt>
                <c:pt idx="14495">
                  <c:v>734.97694426164901</c:v>
                </c:pt>
                <c:pt idx="14496">
                  <c:v>735.07512960858196</c:v>
                </c:pt>
                <c:pt idx="14497">
                  <c:v>735.173314955455</c:v>
                </c:pt>
                <c:pt idx="14498">
                  <c:v>735.27150030226699</c:v>
                </c:pt>
                <c:pt idx="14499">
                  <c:v>735.36968564901997</c:v>
                </c:pt>
                <c:pt idx="14500">
                  <c:v>735.46787099571395</c:v>
                </c:pt>
                <c:pt idx="14501">
                  <c:v>735.566056342347</c:v>
                </c:pt>
                <c:pt idx="14502">
                  <c:v>735.66424168892001</c:v>
                </c:pt>
                <c:pt idx="14503">
                  <c:v>735.76242703543403</c:v>
                </c:pt>
                <c:pt idx="14504">
                  <c:v>735.86061238188802</c:v>
                </c:pt>
                <c:pt idx="14505">
                  <c:v>735.958797728283</c:v>
                </c:pt>
                <c:pt idx="14506">
                  <c:v>736.05698307461796</c:v>
                </c:pt>
                <c:pt idx="14507">
                  <c:v>736.15516842089403</c:v>
                </c:pt>
                <c:pt idx="14508">
                  <c:v>736.25335376710996</c:v>
                </c:pt>
                <c:pt idx="14509">
                  <c:v>736.35153911326699</c:v>
                </c:pt>
                <c:pt idx="14510">
                  <c:v>736.44972445936503</c:v>
                </c:pt>
                <c:pt idx="14511">
                  <c:v>736.54790980540395</c:v>
                </c:pt>
                <c:pt idx="14512">
                  <c:v>736.64609515138295</c:v>
                </c:pt>
                <c:pt idx="14513">
                  <c:v>736.74428049730295</c:v>
                </c:pt>
                <c:pt idx="14514">
                  <c:v>736.84246584316497</c:v>
                </c:pt>
                <c:pt idx="14515">
                  <c:v>736.94065118896697</c:v>
                </c:pt>
                <c:pt idx="14516">
                  <c:v>737.03883653470996</c:v>
                </c:pt>
                <c:pt idx="14517">
                  <c:v>737.13702188039395</c:v>
                </c:pt>
                <c:pt idx="14518">
                  <c:v>737.23520722601995</c:v>
                </c:pt>
                <c:pt idx="14519">
                  <c:v>737.33339257158696</c:v>
                </c:pt>
                <c:pt idx="14520">
                  <c:v>737.43157791709496</c:v>
                </c:pt>
                <c:pt idx="14521">
                  <c:v>737.52976326254498</c:v>
                </c:pt>
                <c:pt idx="14522">
                  <c:v>737.62794860793497</c:v>
                </c:pt>
                <c:pt idx="14523">
                  <c:v>737.726133953268</c:v>
                </c:pt>
                <c:pt idx="14524">
                  <c:v>737.82431929854101</c:v>
                </c:pt>
                <c:pt idx="14525">
                  <c:v>737.92250464375695</c:v>
                </c:pt>
                <c:pt idx="14526">
                  <c:v>738.020689988914</c:v>
                </c:pt>
                <c:pt idx="14527">
                  <c:v>738.11887533401296</c:v>
                </c:pt>
                <c:pt idx="14528">
                  <c:v>738.21706067905302</c:v>
                </c:pt>
                <c:pt idx="14529">
                  <c:v>738.31524602403601</c:v>
                </c:pt>
                <c:pt idx="14530">
                  <c:v>738.41343136896</c:v>
                </c:pt>
                <c:pt idx="14531">
                  <c:v>738.51161671382602</c:v>
                </c:pt>
                <c:pt idx="14532">
                  <c:v>738.60980205863405</c:v>
                </c:pt>
                <c:pt idx="14533">
                  <c:v>738.70798740338398</c:v>
                </c:pt>
                <c:pt idx="14534">
                  <c:v>738.80617274807605</c:v>
                </c:pt>
                <c:pt idx="14535">
                  <c:v>738.90435809271003</c:v>
                </c:pt>
                <c:pt idx="14536">
                  <c:v>739.00254343728704</c:v>
                </c:pt>
                <c:pt idx="14537">
                  <c:v>739.10072878180495</c:v>
                </c:pt>
                <c:pt idx="14538">
                  <c:v>739.198914126266</c:v>
                </c:pt>
                <c:pt idx="14539">
                  <c:v>739.29709947066897</c:v>
                </c:pt>
                <c:pt idx="14540">
                  <c:v>739.39528481501497</c:v>
                </c:pt>
                <c:pt idx="14541">
                  <c:v>739.493470159303</c:v>
                </c:pt>
                <c:pt idx="14542">
                  <c:v>739.59165550353396</c:v>
                </c:pt>
                <c:pt idx="14543">
                  <c:v>739.68984084770796</c:v>
                </c:pt>
                <c:pt idx="14544">
                  <c:v>739.78802619182397</c:v>
                </c:pt>
                <c:pt idx="14545">
                  <c:v>739.88621153588201</c:v>
                </c:pt>
                <c:pt idx="14546">
                  <c:v>739.984396879884</c:v>
                </c:pt>
                <c:pt idx="14547">
                  <c:v>740.08258222382801</c:v>
                </c:pt>
                <c:pt idx="14548">
                  <c:v>740.18076756771495</c:v>
                </c:pt>
                <c:pt idx="14549">
                  <c:v>740.27895291154505</c:v>
                </c:pt>
                <c:pt idx="14550">
                  <c:v>740.37713825531796</c:v>
                </c:pt>
                <c:pt idx="14551">
                  <c:v>740.475323599033</c:v>
                </c:pt>
                <c:pt idx="14552">
                  <c:v>740.573508942692</c:v>
                </c:pt>
                <c:pt idx="14553">
                  <c:v>740.67169428629404</c:v>
                </c:pt>
                <c:pt idx="14554">
                  <c:v>740.76987962983901</c:v>
                </c:pt>
                <c:pt idx="14555">
                  <c:v>740.86806497332805</c:v>
                </c:pt>
                <c:pt idx="14556">
                  <c:v>740.96625031676001</c:v>
                </c:pt>
                <c:pt idx="14557">
                  <c:v>741.06443566013502</c:v>
                </c:pt>
                <c:pt idx="14558">
                  <c:v>741.16262100345295</c:v>
                </c:pt>
                <c:pt idx="14559">
                  <c:v>741.26080634671496</c:v>
                </c:pt>
                <c:pt idx="14560">
                  <c:v>741.35899168992103</c:v>
                </c:pt>
                <c:pt idx="14561">
                  <c:v>741.45717703307002</c:v>
                </c:pt>
                <c:pt idx="14562">
                  <c:v>741.55536237616195</c:v>
                </c:pt>
                <c:pt idx="14563">
                  <c:v>741.65354771919795</c:v>
                </c:pt>
                <c:pt idx="14564">
                  <c:v>741.751733062178</c:v>
                </c:pt>
                <c:pt idx="14565">
                  <c:v>741.84991840510202</c:v>
                </c:pt>
                <c:pt idx="14566">
                  <c:v>741.94810374796998</c:v>
                </c:pt>
                <c:pt idx="14567">
                  <c:v>742.04628909078099</c:v>
                </c:pt>
                <c:pt idx="14568">
                  <c:v>742.14447443353595</c:v>
                </c:pt>
                <c:pt idx="14569">
                  <c:v>742.242659776236</c:v>
                </c:pt>
                <c:pt idx="14570">
                  <c:v>742.34084511887897</c:v>
                </c:pt>
                <c:pt idx="14571">
                  <c:v>742.43903046146602</c:v>
                </c:pt>
                <c:pt idx="14572">
                  <c:v>742.53721580399804</c:v>
                </c:pt>
                <c:pt idx="14573">
                  <c:v>742.63540114647401</c:v>
                </c:pt>
                <c:pt idx="14574">
                  <c:v>742.73358648889405</c:v>
                </c:pt>
                <c:pt idx="14575">
                  <c:v>742.83177183125804</c:v>
                </c:pt>
                <c:pt idx="14576">
                  <c:v>742.929957173567</c:v>
                </c:pt>
                <c:pt idx="14577">
                  <c:v>743.02814251582004</c:v>
                </c:pt>
                <c:pt idx="14578">
                  <c:v>743.12632785801702</c:v>
                </c:pt>
                <c:pt idx="14579">
                  <c:v>743.22451320015898</c:v>
                </c:pt>
                <c:pt idx="14580">
                  <c:v>743.32269854224603</c:v>
                </c:pt>
                <c:pt idx="14581">
                  <c:v>743.42088388427703</c:v>
                </c:pt>
                <c:pt idx="14582">
                  <c:v>743.51906922625301</c:v>
                </c:pt>
                <c:pt idx="14583">
                  <c:v>743.61725456817305</c:v>
                </c:pt>
                <c:pt idx="14584">
                  <c:v>743.71543991003898</c:v>
                </c:pt>
                <c:pt idx="14585">
                  <c:v>743.81362525184898</c:v>
                </c:pt>
                <c:pt idx="14586">
                  <c:v>743.91181059360395</c:v>
                </c:pt>
                <c:pt idx="14587">
                  <c:v>744.009995935304</c:v>
                </c:pt>
                <c:pt idx="14588">
                  <c:v>744.10818127694802</c:v>
                </c:pt>
                <c:pt idx="14589">
                  <c:v>744.20636661853803</c:v>
                </c:pt>
                <c:pt idx="14590">
                  <c:v>744.30455196007301</c:v>
                </c:pt>
                <c:pt idx="14591">
                  <c:v>744.40273730155297</c:v>
                </c:pt>
                <c:pt idx="14592">
                  <c:v>744.50092264297905</c:v>
                </c:pt>
                <c:pt idx="14593">
                  <c:v>744.59910798434896</c:v>
                </c:pt>
                <c:pt idx="14594">
                  <c:v>744.69729332566499</c:v>
                </c:pt>
                <c:pt idx="14595">
                  <c:v>744.79547866692599</c:v>
                </c:pt>
                <c:pt idx="14596">
                  <c:v>744.89366400813299</c:v>
                </c:pt>
                <c:pt idx="14597">
                  <c:v>744.99184934928496</c:v>
                </c:pt>
                <c:pt idx="14598">
                  <c:v>745.09003469038203</c:v>
                </c:pt>
                <c:pt idx="14599">
                  <c:v>745.18822003142498</c:v>
                </c:pt>
                <c:pt idx="14600">
                  <c:v>745.28640537241404</c:v>
                </c:pt>
                <c:pt idx="14601">
                  <c:v>745.38459071334796</c:v>
                </c:pt>
                <c:pt idx="14602">
                  <c:v>745.482776054228</c:v>
                </c:pt>
                <c:pt idx="14603">
                  <c:v>745.58096139505403</c:v>
                </c:pt>
                <c:pt idx="14604">
                  <c:v>745.67914673582504</c:v>
                </c:pt>
                <c:pt idx="14605">
                  <c:v>745.77733207654296</c:v>
                </c:pt>
                <c:pt idx="14606">
                  <c:v>745.87551741720597</c:v>
                </c:pt>
                <c:pt idx="14607">
                  <c:v>745.97370275781498</c:v>
                </c:pt>
                <c:pt idx="14608">
                  <c:v>746.07188809836998</c:v>
                </c:pt>
                <c:pt idx="14609">
                  <c:v>746.17007343887099</c:v>
                </c:pt>
                <c:pt idx="14610">
                  <c:v>746.26825877931901</c:v>
                </c:pt>
                <c:pt idx="14611">
                  <c:v>746.36644411971201</c:v>
                </c:pt>
                <c:pt idx="14612">
                  <c:v>746.46462946005204</c:v>
                </c:pt>
                <c:pt idx="14613">
                  <c:v>746.56281480033704</c:v>
                </c:pt>
                <c:pt idx="14614">
                  <c:v>746.66100014056997</c:v>
                </c:pt>
                <c:pt idx="14615">
                  <c:v>746.75918548074799</c:v>
                </c:pt>
                <c:pt idx="14616">
                  <c:v>746.85737082087303</c:v>
                </c:pt>
                <c:pt idx="14617">
                  <c:v>746.95555616094498</c:v>
                </c:pt>
                <c:pt idx="14618">
                  <c:v>747.05374150096304</c:v>
                </c:pt>
                <c:pt idx="14619">
                  <c:v>747.15192684092699</c:v>
                </c:pt>
                <c:pt idx="14620">
                  <c:v>747.25011218083796</c:v>
                </c:pt>
                <c:pt idx="14621">
                  <c:v>747.34829752069595</c:v>
                </c:pt>
                <c:pt idx="14622">
                  <c:v>747.44648286050005</c:v>
                </c:pt>
                <c:pt idx="14623">
                  <c:v>747.54466820025095</c:v>
                </c:pt>
                <c:pt idx="14624">
                  <c:v>747.64285353994899</c:v>
                </c:pt>
                <c:pt idx="14625">
                  <c:v>747.74103887959404</c:v>
                </c:pt>
                <c:pt idx="14626">
                  <c:v>747.83922421918498</c:v>
                </c:pt>
                <c:pt idx="14627">
                  <c:v>747.93740955872397</c:v>
                </c:pt>
                <c:pt idx="14628">
                  <c:v>748.03559489820998</c:v>
                </c:pt>
                <c:pt idx="14629">
                  <c:v>748.13378023764199</c:v>
                </c:pt>
                <c:pt idx="14630">
                  <c:v>748.23196557702204</c:v>
                </c:pt>
                <c:pt idx="14631">
                  <c:v>748.330150916349</c:v>
                </c:pt>
                <c:pt idx="14632">
                  <c:v>748.42833625562298</c:v>
                </c:pt>
                <c:pt idx="14633">
                  <c:v>748.52652159484398</c:v>
                </c:pt>
                <c:pt idx="14634">
                  <c:v>748.62470693401201</c:v>
                </c:pt>
                <c:pt idx="14635">
                  <c:v>748.72289227312797</c:v>
                </c:pt>
                <c:pt idx="14636">
                  <c:v>748.82107761219197</c:v>
                </c:pt>
                <c:pt idx="14637">
                  <c:v>748.91926295120197</c:v>
                </c:pt>
                <c:pt idx="14638">
                  <c:v>749.01744829016002</c:v>
                </c:pt>
                <c:pt idx="14639">
                  <c:v>749.115633629066</c:v>
                </c:pt>
                <c:pt idx="14640">
                  <c:v>749.213818967919</c:v>
                </c:pt>
                <c:pt idx="14641">
                  <c:v>749.31200430672004</c:v>
                </c:pt>
                <c:pt idx="14642">
                  <c:v>749.41018964546799</c:v>
                </c:pt>
                <c:pt idx="14643">
                  <c:v>749.50837498416502</c:v>
                </c:pt>
                <c:pt idx="14644">
                  <c:v>749.60656032280895</c:v>
                </c:pt>
                <c:pt idx="14645">
                  <c:v>749.70474566140103</c:v>
                </c:pt>
                <c:pt idx="14646">
                  <c:v>749.80293099994003</c:v>
                </c:pt>
                <c:pt idx="14647">
                  <c:v>749.90111633842798</c:v>
                </c:pt>
                <c:pt idx="14648">
                  <c:v>749.99930167686296</c:v>
                </c:pt>
                <c:pt idx="14649">
                  <c:v>750.097487015247</c:v>
                </c:pt>
                <c:pt idx="14650">
                  <c:v>750.19567235357897</c:v>
                </c:pt>
                <c:pt idx="14651">
                  <c:v>750.29385769185797</c:v>
                </c:pt>
                <c:pt idx="14652">
                  <c:v>750.39204303008603</c:v>
                </c:pt>
                <c:pt idx="14653">
                  <c:v>750.49022836826202</c:v>
                </c:pt>
                <c:pt idx="14654">
                  <c:v>750.58841370638697</c:v>
                </c:pt>
                <c:pt idx="14655">
                  <c:v>750.68659904445894</c:v>
                </c:pt>
                <c:pt idx="14656">
                  <c:v>750.78478438247998</c:v>
                </c:pt>
                <c:pt idx="14657">
                  <c:v>750.88296972044998</c:v>
                </c:pt>
                <c:pt idx="14658">
                  <c:v>750.98115505836699</c:v>
                </c:pt>
                <c:pt idx="14659">
                  <c:v>751.07934039623296</c:v>
                </c:pt>
                <c:pt idx="14660">
                  <c:v>751.177525734048</c:v>
                </c:pt>
                <c:pt idx="14661">
                  <c:v>751.27571107181097</c:v>
                </c:pt>
                <c:pt idx="14662">
                  <c:v>751.37389640952301</c:v>
                </c:pt>
                <c:pt idx="14663">
                  <c:v>751.47208174718401</c:v>
                </c:pt>
                <c:pt idx="14664">
                  <c:v>751.57026708479304</c:v>
                </c:pt>
                <c:pt idx="14665">
                  <c:v>751.66845242235104</c:v>
                </c:pt>
                <c:pt idx="14666">
                  <c:v>751.76663775985799</c:v>
                </c:pt>
                <c:pt idx="14667">
                  <c:v>751.864823097314</c:v>
                </c:pt>
                <c:pt idx="14668">
                  <c:v>751.96300843471795</c:v>
                </c:pt>
                <c:pt idx="14669">
                  <c:v>752.06119377207199</c:v>
                </c:pt>
                <c:pt idx="14670">
                  <c:v>752.15937910937396</c:v>
                </c:pt>
                <c:pt idx="14671">
                  <c:v>752.25756444662602</c:v>
                </c:pt>
                <c:pt idx="14672">
                  <c:v>752.35574978382601</c:v>
                </c:pt>
                <c:pt idx="14673">
                  <c:v>752.45393512097598</c:v>
                </c:pt>
                <c:pt idx="14674">
                  <c:v>752.55212045807502</c:v>
                </c:pt>
                <c:pt idx="14675">
                  <c:v>752.65030579512302</c:v>
                </c:pt>
                <c:pt idx="14676">
                  <c:v>752.74849113212099</c:v>
                </c:pt>
                <c:pt idx="14677">
                  <c:v>752.84667646906803</c:v>
                </c:pt>
                <c:pt idx="14678">
                  <c:v>752.94486180596402</c:v>
                </c:pt>
                <c:pt idx="14679">
                  <c:v>753.04304714280897</c:v>
                </c:pt>
                <c:pt idx="14680">
                  <c:v>753.14123247960401</c:v>
                </c:pt>
                <c:pt idx="14681">
                  <c:v>753.23941781634801</c:v>
                </c:pt>
                <c:pt idx="14682">
                  <c:v>753.33760315304301</c:v>
                </c:pt>
                <c:pt idx="14683">
                  <c:v>753.43578848968605</c:v>
                </c:pt>
                <c:pt idx="14684">
                  <c:v>753.53397382627895</c:v>
                </c:pt>
                <c:pt idx="14685">
                  <c:v>753.63215916282195</c:v>
                </c:pt>
                <c:pt idx="14686">
                  <c:v>753.73034449931401</c:v>
                </c:pt>
                <c:pt idx="14687">
                  <c:v>753.82852983575697</c:v>
                </c:pt>
                <c:pt idx="14688">
                  <c:v>753.92671517214899</c:v>
                </c:pt>
                <c:pt idx="14689">
                  <c:v>754.02490050849099</c:v>
                </c:pt>
                <c:pt idx="14690">
                  <c:v>754.12308584478296</c:v>
                </c:pt>
                <c:pt idx="14691">
                  <c:v>754.22127118102401</c:v>
                </c:pt>
                <c:pt idx="14692">
                  <c:v>754.31945651721605</c:v>
                </c:pt>
                <c:pt idx="14693">
                  <c:v>754.41764185335796</c:v>
                </c:pt>
                <c:pt idx="14694">
                  <c:v>754.51582718944996</c:v>
                </c:pt>
                <c:pt idx="14695">
                  <c:v>754.61401252549194</c:v>
                </c:pt>
                <c:pt idx="14696">
                  <c:v>754.71219786148401</c:v>
                </c:pt>
                <c:pt idx="14697">
                  <c:v>754.81038319742595</c:v>
                </c:pt>
                <c:pt idx="14698">
                  <c:v>754.908568533319</c:v>
                </c:pt>
                <c:pt idx="14699">
                  <c:v>755.00675386916203</c:v>
                </c:pt>
                <c:pt idx="14700">
                  <c:v>755.10493920495503</c:v>
                </c:pt>
                <c:pt idx="14701">
                  <c:v>755.20312454069904</c:v>
                </c:pt>
                <c:pt idx="14702">
                  <c:v>755.30130987639302</c:v>
                </c:pt>
                <c:pt idx="14703">
                  <c:v>755.399495212038</c:v>
                </c:pt>
                <c:pt idx="14704">
                  <c:v>755.49768054763297</c:v>
                </c:pt>
                <c:pt idx="14705">
                  <c:v>755.59586588317802</c:v>
                </c:pt>
                <c:pt idx="14706">
                  <c:v>755.69405121867499</c:v>
                </c:pt>
                <c:pt idx="14707">
                  <c:v>755.79223655412102</c:v>
                </c:pt>
                <c:pt idx="14708">
                  <c:v>755.89042188951896</c:v>
                </c:pt>
                <c:pt idx="14709">
                  <c:v>755.988607224867</c:v>
                </c:pt>
                <c:pt idx="14710">
                  <c:v>756.08679256016705</c:v>
                </c:pt>
                <c:pt idx="14711">
                  <c:v>756.18497789541698</c:v>
                </c:pt>
                <c:pt idx="14712">
                  <c:v>756.28316323061699</c:v>
                </c:pt>
                <c:pt idx="14713">
                  <c:v>756.38134856576903</c:v>
                </c:pt>
                <c:pt idx="14714">
                  <c:v>756.47953390087196</c:v>
                </c:pt>
                <c:pt idx="14715">
                  <c:v>756.57771923592497</c:v>
                </c:pt>
                <c:pt idx="14716">
                  <c:v>756.67590457093002</c:v>
                </c:pt>
                <c:pt idx="14717">
                  <c:v>756.77408990588594</c:v>
                </c:pt>
                <c:pt idx="14718">
                  <c:v>756.87227524079299</c:v>
                </c:pt>
                <c:pt idx="14719">
                  <c:v>756.97046057565103</c:v>
                </c:pt>
                <c:pt idx="14720">
                  <c:v>757.06864591045996</c:v>
                </c:pt>
                <c:pt idx="14721">
                  <c:v>757.16683124522103</c:v>
                </c:pt>
                <c:pt idx="14722">
                  <c:v>757.26501657993299</c:v>
                </c:pt>
                <c:pt idx="14723">
                  <c:v>757.36320191459595</c:v>
                </c:pt>
                <c:pt idx="14724">
                  <c:v>757.46138724921002</c:v>
                </c:pt>
                <c:pt idx="14725">
                  <c:v>757.559572583776</c:v>
                </c:pt>
                <c:pt idx="14726">
                  <c:v>757.65775791829401</c:v>
                </c:pt>
                <c:pt idx="14727">
                  <c:v>757.75594325276302</c:v>
                </c:pt>
                <c:pt idx="14728">
                  <c:v>757.85412858718405</c:v>
                </c:pt>
                <c:pt idx="14729">
                  <c:v>757.95231392155597</c:v>
                </c:pt>
                <c:pt idx="14730">
                  <c:v>758.05049925588003</c:v>
                </c:pt>
                <c:pt idx="14731">
                  <c:v>758.14868459015497</c:v>
                </c:pt>
                <c:pt idx="14732">
                  <c:v>758.24686992438296</c:v>
                </c:pt>
                <c:pt idx="14733">
                  <c:v>758.34505525856196</c:v>
                </c:pt>
                <c:pt idx="14734">
                  <c:v>758.44324059269195</c:v>
                </c:pt>
                <c:pt idx="14735">
                  <c:v>758.54142592677499</c:v>
                </c:pt>
                <c:pt idx="14736">
                  <c:v>758.63961126081006</c:v>
                </c:pt>
                <c:pt idx="14737">
                  <c:v>758.73779659479601</c:v>
                </c:pt>
                <c:pt idx="14738">
                  <c:v>758.83598192873501</c:v>
                </c:pt>
                <c:pt idx="14739">
                  <c:v>758.93416726262501</c:v>
                </c:pt>
                <c:pt idx="14740">
                  <c:v>759.03235259646794</c:v>
                </c:pt>
                <c:pt idx="14741">
                  <c:v>759.13053793026302</c:v>
                </c:pt>
                <c:pt idx="14742">
                  <c:v>759.22872326401</c:v>
                </c:pt>
                <c:pt idx="14743">
                  <c:v>759.32690859770901</c:v>
                </c:pt>
                <c:pt idx="14744">
                  <c:v>759.42509393136004</c:v>
                </c:pt>
                <c:pt idx="14745">
                  <c:v>759.523279264964</c:v>
                </c:pt>
                <c:pt idx="14746">
                  <c:v>759.62146459851999</c:v>
                </c:pt>
                <c:pt idx="14747">
                  <c:v>759.71964993202801</c:v>
                </c:pt>
                <c:pt idx="14748">
                  <c:v>759.81783526548895</c:v>
                </c:pt>
                <c:pt idx="14749">
                  <c:v>759.91602059890204</c:v>
                </c:pt>
                <c:pt idx="14750">
                  <c:v>760.01420593226703</c:v>
                </c:pt>
                <c:pt idx="14751">
                  <c:v>760.11239126558598</c:v>
                </c:pt>
                <c:pt idx="14752">
                  <c:v>760.21057659885605</c:v>
                </c:pt>
                <c:pt idx="14753">
                  <c:v>760.30876193207996</c:v>
                </c:pt>
                <c:pt idx="14754">
                  <c:v>760.40694726525601</c:v>
                </c:pt>
                <c:pt idx="14755">
                  <c:v>760.50513259838397</c:v>
                </c:pt>
                <c:pt idx="14756">
                  <c:v>760.60331793146599</c:v>
                </c:pt>
                <c:pt idx="14757">
                  <c:v>760.70150326450005</c:v>
                </c:pt>
                <c:pt idx="14758">
                  <c:v>760.79968859748703</c:v>
                </c:pt>
                <c:pt idx="14759">
                  <c:v>760.89787393042695</c:v>
                </c:pt>
                <c:pt idx="14760">
                  <c:v>760.99605926331901</c:v>
                </c:pt>
                <c:pt idx="14761">
                  <c:v>761.09424459616503</c:v>
                </c:pt>
                <c:pt idx="14762">
                  <c:v>761.19242992896397</c:v>
                </c:pt>
                <c:pt idx="14763">
                  <c:v>761.29061526171495</c:v>
                </c:pt>
                <c:pt idx="14764">
                  <c:v>761.38880059441999</c:v>
                </c:pt>
                <c:pt idx="14765">
                  <c:v>761.48698592707797</c:v>
                </c:pt>
                <c:pt idx="14766">
                  <c:v>761.58517125968899</c:v>
                </c:pt>
                <c:pt idx="14767">
                  <c:v>761.68335659225295</c:v>
                </c:pt>
                <c:pt idx="14768">
                  <c:v>761.78154192476995</c:v>
                </c:pt>
                <c:pt idx="14769">
                  <c:v>761.87972725724103</c:v>
                </c:pt>
                <c:pt idx="14770">
                  <c:v>761.97791258966504</c:v>
                </c:pt>
                <c:pt idx="14771">
                  <c:v>762.07609792204198</c:v>
                </c:pt>
                <c:pt idx="14772">
                  <c:v>762.17428325437299</c:v>
                </c:pt>
                <c:pt idx="14773">
                  <c:v>762.27246858665706</c:v>
                </c:pt>
                <c:pt idx="14774">
                  <c:v>762.37065391889405</c:v>
                </c:pt>
                <c:pt idx="14775">
                  <c:v>762.468839251085</c:v>
                </c:pt>
                <c:pt idx="14776">
                  <c:v>762.56702458323002</c:v>
                </c:pt>
                <c:pt idx="14777">
                  <c:v>762.66520991532798</c:v>
                </c:pt>
                <c:pt idx="14778">
                  <c:v>762.76339524738</c:v>
                </c:pt>
                <c:pt idx="14779">
                  <c:v>762.86158057938496</c:v>
                </c:pt>
                <c:pt idx="14780">
                  <c:v>762.95976591134399</c:v>
                </c:pt>
                <c:pt idx="14781">
                  <c:v>763.05795124325698</c:v>
                </c:pt>
                <c:pt idx="14782">
                  <c:v>763.15613657512404</c:v>
                </c:pt>
                <c:pt idx="14783">
                  <c:v>763.25432190694505</c:v>
                </c:pt>
                <c:pt idx="14784">
                  <c:v>763.352507238719</c:v>
                </c:pt>
                <c:pt idx="14785">
                  <c:v>763.45069257044702</c:v>
                </c:pt>
                <c:pt idx="14786">
                  <c:v>763.54887790213002</c:v>
                </c:pt>
                <c:pt idx="14787">
                  <c:v>763.64706323376595</c:v>
                </c:pt>
                <c:pt idx="14788">
                  <c:v>763.74524856535595</c:v>
                </c:pt>
                <c:pt idx="14789">
                  <c:v>763.84343389690002</c:v>
                </c:pt>
                <c:pt idx="14790">
                  <c:v>763.94161922839896</c:v>
                </c:pt>
                <c:pt idx="14791">
                  <c:v>764.03980455985095</c:v>
                </c:pt>
                <c:pt idx="14792">
                  <c:v>764.13798989125803</c:v>
                </c:pt>
                <c:pt idx="14793">
                  <c:v>764.23617522261895</c:v>
                </c:pt>
                <c:pt idx="14794">
                  <c:v>764.33436055393395</c:v>
                </c:pt>
                <c:pt idx="14795">
                  <c:v>764.43254588520404</c:v>
                </c:pt>
                <c:pt idx="14796">
                  <c:v>764.53073121642797</c:v>
                </c:pt>
                <c:pt idx="14797">
                  <c:v>764.62891654760597</c:v>
                </c:pt>
                <c:pt idx="14798">
                  <c:v>764.72710187873804</c:v>
                </c:pt>
                <c:pt idx="14799">
                  <c:v>764.82528720982498</c:v>
                </c:pt>
                <c:pt idx="14800">
                  <c:v>764.92347254086701</c:v>
                </c:pt>
                <c:pt idx="14801">
                  <c:v>765.021657871863</c:v>
                </c:pt>
                <c:pt idx="14802">
                  <c:v>765.11984320281397</c:v>
                </c:pt>
                <c:pt idx="14803">
                  <c:v>765.21802853371901</c:v>
                </c:pt>
                <c:pt idx="14804">
                  <c:v>765.31621386457903</c:v>
                </c:pt>
                <c:pt idx="14805">
                  <c:v>765.414399195393</c:v>
                </c:pt>
                <c:pt idx="14806">
                  <c:v>765.51258452616298</c:v>
                </c:pt>
                <c:pt idx="14807">
                  <c:v>765.61076985688703</c:v>
                </c:pt>
                <c:pt idx="14808">
                  <c:v>765.70895518756595</c:v>
                </c:pt>
                <c:pt idx="14809">
                  <c:v>765.80714051819905</c:v>
                </c:pt>
                <c:pt idx="14810">
                  <c:v>765.90532584878804</c:v>
                </c:pt>
                <c:pt idx="14811">
                  <c:v>766.00351117933099</c:v>
                </c:pt>
                <c:pt idx="14812">
                  <c:v>766.10169650983005</c:v>
                </c:pt>
                <c:pt idx="14813">
                  <c:v>766.19988184028296</c:v>
                </c:pt>
                <c:pt idx="14814">
                  <c:v>766.29806717069198</c:v>
                </c:pt>
                <c:pt idx="14815">
                  <c:v>766.39625250105496</c:v>
                </c:pt>
                <c:pt idx="14816">
                  <c:v>766.49443783137394</c:v>
                </c:pt>
                <c:pt idx="14817">
                  <c:v>766.59262316164802</c:v>
                </c:pt>
                <c:pt idx="14818">
                  <c:v>766.69080849187696</c:v>
                </c:pt>
                <c:pt idx="14819">
                  <c:v>766.788993822061</c:v>
                </c:pt>
                <c:pt idx="14820">
                  <c:v>766.88717915220104</c:v>
                </c:pt>
                <c:pt idx="14821">
                  <c:v>766.98536448229504</c:v>
                </c:pt>
                <c:pt idx="14822">
                  <c:v>767.08354981234504</c:v>
                </c:pt>
                <c:pt idx="14823">
                  <c:v>767.18173514235104</c:v>
                </c:pt>
                <c:pt idx="14824">
                  <c:v>767.27992047231203</c:v>
                </c:pt>
                <c:pt idx="14825">
                  <c:v>767.37810580222799</c:v>
                </c:pt>
                <c:pt idx="14826">
                  <c:v>767.47629113209996</c:v>
                </c:pt>
                <c:pt idx="14827">
                  <c:v>767.57447646192702</c:v>
                </c:pt>
                <c:pt idx="14828">
                  <c:v>767.67266179170997</c:v>
                </c:pt>
                <c:pt idx="14829">
                  <c:v>767.77084712144904</c:v>
                </c:pt>
                <c:pt idx="14830">
                  <c:v>767.86903245114297</c:v>
                </c:pt>
                <c:pt idx="14831">
                  <c:v>767.96721778079302</c:v>
                </c:pt>
                <c:pt idx="14832">
                  <c:v>768.06540311039805</c:v>
                </c:pt>
                <c:pt idx="14833">
                  <c:v>768.16358843995897</c:v>
                </c:pt>
                <c:pt idx="14834">
                  <c:v>768.26177376947601</c:v>
                </c:pt>
                <c:pt idx="14835">
                  <c:v>768.35995909894905</c:v>
                </c:pt>
                <c:pt idx="14836">
                  <c:v>768.45814442837798</c:v>
                </c:pt>
                <c:pt idx="14837">
                  <c:v>768.556329757762</c:v>
                </c:pt>
                <c:pt idx="14838">
                  <c:v>768.65451508710305</c:v>
                </c:pt>
                <c:pt idx="14839">
                  <c:v>768.75270041639897</c:v>
                </c:pt>
                <c:pt idx="14840">
                  <c:v>768.85088574565202</c:v>
                </c:pt>
                <c:pt idx="14841">
                  <c:v>768.94907107485994</c:v>
                </c:pt>
                <c:pt idx="14842">
                  <c:v>769.04725640402501</c:v>
                </c:pt>
                <c:pt idx="14843">
                  <c:v>769.14544173314505</c:v>
                </c:pt>
                <c:pt idx="14844">
                  <c:v>769.243627062222</c:v>
                </c:pt>
                <c:pt idx="14845">
                  <c:v>769.34181239125496</c:v>
                </c:pt>
                <c:pt idx="14846">
                  <c:v>769.43999772024404</c:v>
                </c:pt>
                <c:pt idx="14847">
                  <c:v>769.53818304919002</c:v>
                </c:pt>
                <c:pt idx="14848">
                  <c:v>769.63636837809202</c:v>
                </c:pt>
                <c:pt idx="14849">
                  <c:v>769.73455370695001</c:v>
                </c:pt>
                <c:pt idx="14850">
                  <c:v>769.83273903576401</c:v>
                </c:pt>
                <c:pt idx="14851">
                  <c:v>769.93092436453503</c:v>
                </c:pt>
                <c:pt idx="14852">
                  <c:v>770.02910969326194</c:v>
                </c:pt>
                <c:pt idx="14853">
                  <c:v>770.127295021946</c:v>
                </c:pt>
                <c:pt idx="14854">
                  <c:v>770.22548035058605</c:v>
                </c:pt>
                <c:pt idx="14855">
                  <c:v>770.32366567918302</c:v>
                </c:pt>
                <c:pt idx="14856">
                  <c:v>770.42185100773702</c:v>
                </c:pt>
                <c:pt idx="14857">
                  <c:v>770.52003633624702</c:v>
                </c:pt>
                <c:pt idx="14858">
                  <c:v>770.61822166471302</c:v>
                </c:pt>
                <c:pt idx="14859">
                  <c:v>770.71640699313696</c:v>
                </c:pt>
                <c:pt idx="14860">
                  <c:v>770.81459232151701</c:v>
                </c:pt>
                <c:pt idx="14861">
                  <c:v>770.91277764985398</c:v>
                </c:pt>
                <c:pt idx="14862">
                  <c:v>771.01096297814695</c:v>
                </c:pt>
                <c:pt idx="14863">
                  <c:v>771.10914830639797</c:v>
                </c:pt>
                <c:pt idx="14864">
                  <c:v>771.20733363460499</c:v>
                </c:pt>
                <c:pt idx="14865">
                  <c:v>771.30551896276995</c:v>
                </c:pt>
                <c:pt idx="14866">
                  <c:v>771.40370429089103</c:v>
                </c:pt>
                <c:pt idx="14867">
                  <c:v>771.50188961896902</c:v>
                </c:pt>
                <c:pt idx="14868">
                  <c:v>771.60007494700403</c:v>
                </c:pt>
                <c:pt idx="14869">
                  <c:v>771.69826027499596</c:v>
                </c:pt>
                <c:pt idx="14870">
                  <c:v>771.79644560294605</c:v>
                </c:pt>
                <c:pt idx="14871">
                  <c:v>771.89463093085203</c:v>
                </c:pt>
                <c:pt idx="14872">
                  <c:v>771.99281625871595</c:v>
                </c:pt>
                <c:pt idx="14873">
                  <c:v>772.091001586537</c:v>
                </c:pt>
                <c:pt idx="14874">
                  <c:v>772.18918691431497</c:v>
                </c:pt>
                <c:pt idx="14875">
                  <c:v>772.28737224204997</c:v>
                </c:pt>
                <c:pt idx="14876">
                  <c:v>772.38555756974301</c:v>
                </c:pt>
                <c:pt idx="14877">
                  <c:v>772.48374289739297</c:v>
                </c:pt>
                <c:pt idx="14878">
                  <c:v>772.58192822499996</c:v>
                </c:pt>
                <c:pt idx="14879">
                  <c:v>772.68011355256397</c:v>
                </c:pt>
                <c:pt idx="14880">
                  <c:v>772.77829888008603</c:v>
                </c:pt>
                <c:pt idx="14881">
                  <c:v>772.87648420756602</c:v>
                </c:pt>
                <c:pt idx="14882">
                  <c:v>772.97466953500304</c:v>
                </c:pt>
                <c:pt idx="14883">
                  <c:v>773.07285486239698</c:v>
                </c:pt>
                <c:pt idx="14884">
                  <c:v>773.17104018974999</c:v>
                </c:pt>
                <c:pt idx="14885">
                  <c:v>773.269225517059</c:v>
                </c:pt>
                <c:pt idx="14886">
                  <c:v>773.36741084432697</c:v>
                </c:pt>
                <c:pt idx="14887">
                  <c:v>773.46559617155106</c:v>
                </c:pt>
                <c:pt idx="14888">
                  <c:v>773.56378149873399</c:v>
                </c:pt>
                <c:pt idx="14889">
                  <c:v>773.66196682587497</c:v>
                </c:pt>
                <c:pt idx="14890">
                  <c:v>773.76015215297298</c:v>
                </c:pt>
                <c:pt idx="14891">
                  <c:v>773.85833748002904</c:v>
                </c:pt>
                <c:pt idx="14892">
                  <c:v>773.95652280704201</c:v>
                </c:pt>
                <c:pt idx="14893">
                  <c:v>774.05470813401405</c:v>
                </c:pt>
                <c:pt idx="14894">
                  <c:v>774.15289346094403</c:v>
                </c:pt>
                <c:pt idx="14895">
                  <c:v>774.25107878783103</c:v>
                </c:pt>
                <c:pt idx="14896">
                  <c:v>774.349264114677</c:v>
                </c:pt>
                <c:pt idx="14897">
                  <c:v>774.44744944147999</c:v>
                </c:pt>
                <c:pt idx="14898">
                  <c:v>774.54563476824205</c:v>
                </c:pt>
                <c:pt idx="14899">
                  <c:v>774.64382009496103</c:v>
                </c:pt>
                <c:pt idx="14900">
                  <c:v>774.74200542163896</c:v>
                </c:pt>
                <c:pt idx="14901">
                  <c:v>774.84019074827495</c:v>
                </c:pt>
                <c:pt idx="14902">
                  <c:v>774.93837607486898</c:v>
                </c:pt>
                <c:pt idx="14903">
                  <c:v>775.03656140142095</c:v>
                </c:pt>
                <c:pt idx="14904">
                  <c:v>775.134746727932</c:v>
                </c:pt>
                <c:pt idx="14905">
                  <c:v>775.23293205439995</c:v>
                </c:pt>
                <c:pt idx="14906">
                  <c:v>775.33111738082698</c:v>
                </c:pt>
                <c:pt idx="14907">
                  <c:v>775.42930270721297</c:v>
                </c:pt>
                <c:pt idx="14908">
                  <c:v>775.52748803355598</c:v>
                </c:pt>
                <c:pt idx="14909">
                  <c:v>775.62567335985898</c:v>
                </c:pt>
                <c:pt idx="14910">
                  <c:v>775.723858686119</c:v>
                </c:pt>
                <c:pt idx="14911">
                  <c:v>775.82204401233798</c:v>
                </c:pt>
                <c:pt idx="14912">
                  <c:v>775.92022933851604</c:v>
                </c:pt>
                <c:pt idx="14913">
                  <c:v>776.01841466465203</c:v>
                </c:pt>
                <c:pt idx="14914">
                  <c:v>776.11659999074595</c:v>
                </c:pt>
                <c:pt idx="14915">
                  <c:v>776.21478531679998</c:v>
                </c:pt>
                <c:pt idx="14916">
                  <c:v>776.31297064281102</c:v>
                </c:pt>
                <c:pt idx="14917">
                  <c:v>776.41115596878205</c:v>
                </c:pt>
                <c:pt idx="14918">
                  <c:v>776.50934129471102</c:v>
                </c:pt>
                <c:pt idx="14919">
                  <c:v>776.60752662059895</c:v>
                </c:pt>
                <c:pt idx="14920">
                  <c:v>776.70571194644594</c:v>
                </c:pt>
                <c:pt idx="14921">
                  <c:v>776.80389727225099</c:v>
                </c:pt>
                <c:pt idx="14922">
                  <c:v>776.902082598015</c:v>
                </c:pt>
                <c:pt idx="14923">
                  <c:v>777.00026792373899</c:v>
                </c:pt>
                <c:pt idx="14924">
                  <c:v>777.09845324942103</c:v>
                </c:pt>
                <c:pt idx="14925">
                  <c:v>777.19663857506202</c:v>
                </c:pt>
                <c:pt idx="14926">
                  <c:v>777.29482390066096</c:v>
                </c:pt>
                <c:pt idx="14927">
                  <c:v>777.39300922621999</c:v>
                </c:pt>
                <c:pt idx="14928">
                  <c:v>777.49119455173798</c:v>
                </c:pt>
                <c:pt idx="14929">
                  <c:v>777.58937987721504</c:v>
                </c:pt>
                <c:pt idx="14930">
                  <c:v>777.68756520265094</c:v>
                </c:pt>
                <c:pt idx="14931">
                  <c:v>777.78575052804604</c:v>
                </c:pt>
                <c:pt idx="14932">
                  <c:v>777.883935853401</c:v>
                </c:pt>
                <c:pt idx="14933">
                  <c:v>777.98212117871401</c:v>
                </c:pt>
                <c:pt idx="14934">
                  <c:v>778.080306503987</c:v>
                </c:pt>
                <c:pt idx="14935">
                  <c:v>778.17849182921896</c:v>
                </c:pt>
                <c:pt idx="14936">
                  <c:v>778.27667715440998</c:v>
                </c:pt>
                <c:pt idx="14937">
                  <c:v>778.37486247955997</c:v>
                </c:pt>
                <c:pt idx="14938">
                  <c:v>778.47304780467005</c:v>
                </c:pt>
                <c:pt idx="14939">
                  <c:v>778.57123312973897</c:v>
                </c:pt>
                <c:pt idx="14940">
                  <c:v>778.66941845476799</c:v>
                </c:pt>
                <c:pt idx="14941">
                  <c:v>778.76760377975597</c:v>
                </c:pt>
                <c:pt idx="14942">
                  <c:v>778.86578910470303</c:v>
                </c:pt>
                <c:pt idx="14943">
                  <c:v>778.96397442960995</c:v>
                </c:pt>
                <c:pt idx="14944">
                  <c:v>779.06215975447697</c:v>
                </c:pt>
                <c:pt idx="14945">
                  <c:v>779.16034507930306</c:v>
                </c:pt>
                <c:pt idx="14946">
                  <c:v>779.25853040408799</c:v>
                </c:pt>
                <c:pt idx="14947">
                  <c:v>779.35671572883405</c:v>
                </c:pt>
                <c:pt idx="14948">
                  <c:v>779.45490105353804</c:v>
                </c:pt>
                <c:pt idx="14949">
                  <c:v>779.55308637820303</c:v>
                </c:pt>
                <c:pt idx="14950">
                  <c:v>779.65127170282699</c:v>
                </c:pt>
                <c:pt idx="14951">
                  <c:v>779.74945702741104</c:v>
                </c:pt>
                <c:pt idx="14952">
                  <c:v>779.84764235195496</c:v>
                </c:pt>
                <c:pt idx="14953">
                  <c:v>779.94582767645898</c:v>
                </c:pt>
                <c:pt idx="14954">
                  <c:v>780.04401300092195</c:v>
                </c:pt>
                <c:pt idx="14955">
                  <c:v>780.14219832534502</c:v>
                </c:pt>
                <c:pt idx="14956">
                  <c:v>780.24038364972898</c:v>
                </c:pt>
                <c:pt idx="14957">
                  <c:v>780.33856897407202</c:v>
                </c:pt>
                <c:pt idx="14958">
                  <c:v>780.43675429837504</c:v>
                </c:pt>
                <c:pt idx="14959">
                  <c:v>780.53493962263803</c:v>
                </c:pt>
                <c:pt idx="14960">
                  <c:v>780.63312494686102</c:v>
                </c:pt>
                <c:pt idx="14961">
                  <c:v>780.73131027104398</c:v>
                </c:pt>
                <c:pt idx="14962">
                  <c:v>780.82949559518704</c:v>
                </c:pt>
                <c:pt idx="14963">
                  <c:v>780.92768091929099</c:v>
                </c:pt>
                <c:pt idx="14964">
                  <c:v>781.02586624335402</c:v>
                </c:pt>
                <c:pt idx="14965">
                  <c:v>781.12405156737805</c:v>
                </c:pt>
                <c:pt idx="14966">
                  <c:v>781.22223689136194</c:v>
                </c:pt>
                <c:pt idx="14967">
                  <c:v>781.32042221530605</c:v>
                </c:pt>
                <c:pt idx="14968">
                  <c:v>781.41860753921003</c:v>
                </c:pt>
                <c:pt idx="14969">
                  <c:v>781.51679286307501</c:v>
                </c:pt>
                <c:pt idx="14970">
                  <c:v>781.61497818689998</c:v>
                </c:pt>
                <c:pt idx="14971">
                  <c:v>781.71316351068504</c:v>
                </c:pt>
                <c:pt idx="14972">
                  <c:v>781.81134883443099</c:v>
                </c:pt>
                <c:pt idx="14973">
                  <c:v>781.90953415813703</c:v>
                </c:pt>
                <c:pt idx="14974">
                  <c:v>782.00771948180397</c:v>
                </c:pt>
                <c:pt idx="14975">
                  <c:v>782.10590480543101</c:v>
                </c:pt>
                <c:pt idx="14976">
                  <c:v>782.20409012901803</c:v>
                </c:pt>
                <c:pt idx="14977">
                  <c:v>782.30227545256696</c:v>
                </c:pt>
                <c:pt idx="14978">
                  <c:v>782.40046077607496</c:v>
                </c:pt>
                <c:pt idx="14979">
                  <c:v>782.498646099545</c:v>
                </c:pt>
                <c:pt idx="14980">
                  <c:v>782.59683142297501</c:v>
                </c:pt>
                <c:pt idx="14981">
                  <c:v>782.69501674636501</c:v>
                </c:pt>
                <c:pt idx="14982">
                  <c:v>782.79320206971704</c:v>
                </c:pt>
                <c:pt idx="14983">
                  <c:v>782.89138739302905</c:v>
                </c:pt>
                <c:pt idx="14984">
                  <c:v>782.98957271630195</c:v>
                </c:pt>
                <c:pt idx="14985">
                  <c:v>783.08775803953495</c:v>
                </c:pt>
                <c:pt idx="14986">
                  <c:v>783.18594336272997</c:v>
                </c:pt>
                <c:pt idx="14987">
                  <c:v>783.28412868588498</c:v>
                </c:pt>
                <c:pt idx="14988">
                  <c:v>783.38231400900099</c:v>
                </c:pt>
                <c:pt idx="14989">
                  <c:v>783.48049933207903</c:v>
                </c:pt>
                <c:pt idx="14990">
                  <c:v>783.57868465511694</c:v>
                </c:pt>
                <c:pt idx="14991">
                  <c:v>783.67686997811597</c:v>
                </c:pt>
                <c:pt idx="14992">
                  <c:v>783.77505530107601</c:v>
                </c:pt>
                <c:pt idx="14993">
                  <c:v>783.87324062399705</c:v>
                </c:pt>
                <c:pt idx="14994">
                  <c:v>783.97142594687898</c:v>
                </c:pt>
                <c:pt idx="14995">
                  <c:v>784.06961126972203</c:v>
                </c:pt>
                <c:pt idx="14996">
                  <c:v>784.16779659252597</c:v>
                </c:pt>
                <c:pt idx="14997">
                  <c:v>784.26598191529195</c:v>
                </c:pt>
                <c:pt idx="14998">
                  <c:v>784.36416723801801</c:v>
                </c:pt>
              </c:numCache>
            </c:numRef>
          </c:xVal>
          <c:yVal>
            <c:numRef>
              <c:f>'1m length'!$F$2:$F$15000</c:f>
              <c:numCache>
                <c:formatCode>0.00E+00</c:formatCode>
                <c:ptCount val="14999"/>
                <c:pt idx="0" formatCode="General">
                  <c:v>0</c:v>
                </c:pt>
                <c:pt idx="1">
                  <c:v>-2.6435639707406602E-10</c:v>
                </c:pt>
                <c:pt idx="2">
                  <c:v>-1.05792519219313E-9</c:v>
                </c:pt>
                <c:pt idx="3">
                  <c:v>-2.38145699567122E-9</c:v>
                </c:pt>
                <c:pt idx="4">
                  <c:v>-4.2357040237806698E-9</c:v>
                </c:pt>
                <c:pt idx="5">
                  <c:v>-6.6214200987521601E-9</c:v>
                </c:pt>
                <c:pt idx="6">
                  <c:v>-9.5393606487746794E-9</c:v>
                </c:pt>
                <c:pt idx="7">
                  <c:v>-1.29902827079955E-8</c:v>
                </c:pt>
                <c:pt idx="8">
                  <c:v>-1.69749449165204E-8</c:v>
                </c:pt>
                <c:pt idx="9">
                  <c:v>-2.1494107520413299E-8</c:v>
                </c:pt>
                <c:pt idx="10">
                  <c:v>-2.65485323716967E-8</c:v>
                </c:pt>
                <c:pt idx="11">
                  <c:v>-3.2138982928351301E-8</c:v>
                </c:pt>
                <c:pt idx="12">
                  <c:v>-3.8266224254316102E-8</c:v>
                </c:pt>
                <c:pt idx="13">
                  <c:v>-4.4931023019488803E-8</c:v>
                </c:pt>
                <c:pt idx="14">
                  <c:v>-5.2134147499725099E-8</c:v>
                </c:pt>
                <c:pt idx="15">
                  <c:v>-5.9876367576839397E-8</c:v>
                </c:pt>
                <c:pt idx="16">
                  <c:v>-6.8158454738604405E-8</c:v>
                </c:pt>
                <c:pt idx="17">
                  <c:v>-7.6981182078751106E-8</c:v>
                </c:pt>
                <c:pt idx="18">
                  <c:v>-8.6345324296969097E-8</c:v>
                </c:pt>
                <c:pt idx="19">
                  <c:v>-9.6251657698906294E-8</c:v>
                </c:pt>
                <c:pt idx="20">
                  <c:v>-1.06700960196169E-7</c:v>
                </c:pt>
                <c:pt idx="21">
                  <c:v>-1.17694011306322E-7</c:v>
                </c:pt>
                <c:pt idx="22">
                  <c:v>-1.29231592152888E-7</c:v>
                </c:pt>
                <c:pt idx="23">
                  <c:v>-1.4131448546535E-7</c:v>
                </c:pt>
                <c:pt idx="24">
                  <c:v>-1.53943475579148E-7</c:v>
                </c:pt>
                <c:pt idx="25">
                  <c:v>-1.6711934843567999E-7</c:v>
                </c:pt>
                <c:pt idx="26">
                  <c:v>-1.8084289158230299E-7</c:v>
                </c:pt>
                <c:pt idx="27">
                  <c:v>-1.9511489417233301E-7</c:v>
                </c:pt>
                <c:pt idx="28">
                  <c:v>-2.0993614696504299E-7</c:v>
                </c:pt>
                <c:pt idx="29">
                  <c:v>-2.25307442325668E-7</c:v>
                </c:pt>
                <c:pt idx="30">
                  <c:v>-2.4122957422539699E-7</c:v>
                </c:pt>
                <c:pt idx="31">
                  <c:v>-2.5770333824138001E-7</c:v>
                </c:pt>
                <c:pt idx="32">
                  <c:v>-2.7472953155672598E-7</c:v>
                </c:pt>
                <c:pt idx="33">
                  <c:v>-2.9230895296050102E-7</c:v>
                </c:pt>
                <c:pt idx="34">
                  <c:v>-3.1044240284773E-7</c:v>
                </c:pt>
                <c:pt idx="35">
                  <c:v>-3.2913068321939702E-7</c:v>
                </c:pt>
                <c:pt idx="36">
                  <c:v>-3.4837459768244501E-7</c:v>
                </c:pt>
                <c:pt idx="37">
                  <c:v>-3.6817495144977403E-7</c:v>
                </c:pt>
                <c:pt idx="38">
                  <c:v>-3.8853255134024402E-7</c:v>
                </c:pt>
                <c:pt idx="39">
                  <c:v>-4.0944820577867199E-7</c:v>
                </c:pt>
                <c:pt idx="40">
                  <c:v>-4.3092272479583502E-7</c:v>
                </c:pt>
                <c:pt idx="41">
                  <c:v>-4.5295692002846999E-7</c:v>
                </c:pt>
                <c:pt idx="42">
                  <c:v>-4.7555160471926802E-7</c:v>
                </c:pt>
                <c:pt idx="43">
                  <c:v>-4.9870759371688295E-7</c:v>
                </c:pt>
                <c:pt idx="44">
                  <c:v>-5.2242570347592603E-7</c:v>
                </c:pt>
                <c:pt idx="45">
                  <c:v>-5.4670675205696596E-7</c:v>
                </c:pt>
                <c:pt idx="46">
                  <c:v>-5.71551559126532E-7</c:v>
                </c:pt>
                <c:pt idx="47">
                  <c:v>-5.9696094595711002E-7</c:v>
                </c:pt>
                <c:pt idx="48">
                  <c:v>-6.2293573542714604E-7</c:v>
                </c:pt>
                <c:pt idx="49">
                  <c:v>-6.49476752021045E-7</c:v>
                </c:pt>
                <c:pt idx="50">
                  <c:v>-6.7658482182916903E-7</c:v>
                </c:pt>
                <c:pt idx="51">
                  <c:v>-7.0426077254784003E-7</c:v>
                </c:pt>
                <c:pt idx="52">
                  <c:v>-7.3250543347933699E-7</c:v>
                </c:pt>
                <c:pt idx="53">
                  <c:v>-7.6131963553190005E-7</c:v>
                </c:pt>
                <c:pt idx="54">
                  <c:v>-7.9070421121972705E-7</c:v>
                </c:pt>
                <c:pt idx="55">
                  <c:v>-8.2065999466297297E-7</c:v>
                </c:pt>
                <c:pt idx="56">
                  <c:v>-8.5118782158775497E-7</c:v>
                </c:pt>
                <c:pt idx="57">
                  <c:v>-8.8228852932614496E-7</c:v>
                </c:pt>
                <c:pt idx="58">
                  <c:v>-9.1396295681617505E-7</c:v>
                </c:pt>
                <c:pt idx="59">
                  <c:v>-9.4621194460183804E-7</c:v>
                </c:pt>
                <c:pt idx="60">
                  <c:v>-9.790363348330829E-7</c:v>
                </c:pt>
                <c:pt idx="61">
                  <c:v>-1.01243697126581E-6</c:v>
                </c:pt>
                <c:pt idx="62">
                  <c:v>-1.0464146992619099E-6</c:v>
                </c:pt>
                <c:pt idx="63">
                  <c:v>-1.08097036578919E-6</c:v>
                </c:pt>
                <c:pt idx="64">
                  <c:v>-1.11610481942143E-6</c:v>
                </c:pt>
                <c:pt idx="65">
                  <c:v>-1.1518189103383999E-6</c:v>
                </c:pt>
                <c:pt idx="66">
                  <c:v>-1.1881134903257701E-6</c:v>
                </c:pt>
                <c:pt idx="67">
                  <c:v>-1.22498941277523E-6</c:v>
                </c:pt>
                <c:pt idx="68">
                  <c:v>-1.26244753268438E-6</c:v>
                </c:pt>
                <c:pt idx="69">
                  <c:v>-1.3004887066568101E-6</c:v>
                </c:pt>
                <c:pt idx="70">
                  <c:v>-1.3391137929020499E-6</c:v>
                </c:pt>
                <c:pt idx="71">
                  <c:v>-1.3783236512356E-6</c:v>
                </c:pt>
                <c:pt idx="72">
                  <c:v>-1.4181191430789201E-6</c:v>
                </c:pt>
                <c:pt idx="73">
                  <c:v>-1.4585011314594199E-6</c:v>
                </c:pt>
                <c:pt idx="74">
                  <c:v>-1.4994704810104699E-6</c:v>
                </c:pt>
                <c:pt idx="75">
                  <c:v>-1.54102805797141E-6</c:v>
                </c:pt>
                <c:pt idx="76">
                  <c:v>-1.5831747301875199E-6</c:v>
                </c:pt>
                <c:pt idx="77">
                  <c:v>-1.62591136711007E-6</c:v>
                </c:pt>
                <c:pt idx="78">
                  <c:v>-1.66923883979624E-6</c:v>
                </c:pt>
                <c:pt idx="79">
                  <c:v>-1.7131580209092301E-6</c:v>
                </c:pt>
                <c:pt idx="80">
                  <c:v>-1.75766978471813E-6</c:v>
                </c:pt>
                <c:pt idx="81">
                  <c:v>-1.8027750070980599E-6</c:v>
                </c:pt>
                <c:pt idx="82">
                  <c:v>-1.8484745655300401E-6</c:v>
                </c:pt>
                <c:pt idx="83">
                  <c:v>-1.8947693391010901E-6</c:v>
                </c:pt>
                <c:pt idx="84">
                  <c:v>-1.94166020850416E-6</c:v>
                </c:pt>
                <c:pt idx="85">
                  <c:v>-1.9891480560381698E-6</c:v>
                </c:pt>
                <c:pt idx="86">
                  <c:v>-2.0372337656080199E-6</c:v>
                </c:pt>
                <c:pt idx="87">
                  <c:v>-2.0859182227245198E-6</c:v>
                </c:pt>
                <c:pt idx="88">
                  <c:v>-2.1352023145044899E-6</c:v>
                </c:pt>
                <c:pt idx="89">
                  <c:v>-2.18508692967069E-6</c:v>
                </c:pt>
                <c:pt idx="90">
                  <c:v>-2.23557295855181E-6</c:v>
                </c:pt>
                <c:pt idx="91">
                  <c:v>-2.2866612930825499E-6</c:v>
                </c:pt>
                <c:pt idx="92">
                  <c:v>-2.3383528268035299E-6</c:v>
                </c:pt>
                <c:pt idx="93">
                  <c:v>-2.3906484548613599E-6</c:v>
                </c:pt>
                <c:pt idx="94">
                  <c:v>-2.4435490740085702E-6</c:v>
                </c:pt>
                <c:pt idx="95">
                  <c:v>-2.4970555826036802E-6</c:v>
                </c:pt>
                <c:pt idx="96">
                  <c:v>-2.5511688806111699E-6</c:v>
                </c:pt>
                <c:pt idx="97">
                  <c:v>-2.6058898696014602E-6</c:v>
                </c:pt>
                <c:pt idx="98">
                  <c:v>-2.6612194527509302E-6</c:v>
                </c:pt>
                <c:pt idx="99">
                  <c:v>-2.7171585348419501E-6</c:v>
                </c:pt>
                <c:pt idx="100">
                  <c:v>-2.7737080222627999E-6</c:v>
                </c:pt>
                <c:pt idx="101">
                  <c:v>-2.83086882686988E-6</c:v>
                </c:pt>
                <c:pt idx="102">
                  <c:v>-2.8886418787473501E-6</c:v>
                </c:pt>
                <c:pt idx="103">
                  <c:v>-2.9470281151214598E-6</c:v>
                </c:pt>
                <c:pt idx="104">
                  <c:v>-3.0060284756824699E-6</c:v>
                </c:pt>
                <c:pt idx="105">
                  <c:v>-3.06564390258471E-6</c:v>
                </c:pt>
                <c:pt idx="106">
                  <c:v>-3.1258753404465502E-6</c:v>
                </c:pt>
                <c:pt idx="107">
                  <c:v>-3.1867237363504201E-6</c:v>
                </c:pt>
                <c:pt idx="108">
                  <c:v>-3.2481900398427898E-6</c:v>
                </c:pt>
                <c:pt idx="109">
                  <c:v>-3.3102752029341799E-6</c:v>
                </c:pt>
                <c:pt idx="110">
                  <c:v>-3.3729801800991501E-6</c:v>
                </c:pt>
                <c:pt idx="111">
                  <c:v>-3.43630592827633E-6</c:v>
                </c:pt>
                <c:pt idx="112">
                  <c:v>-3.5002534068683798E-6</c:v>
                </c:pt>
                <c:pt idx="113">
                  <c:v>-3.5648235777420199E-6</c:v>
                </c:pt>
                <c:pt idx="114">
                  <c:v>-3.6300174052280102E-6</c:v>
                </c:pt>
                <c:pt idx="115">
                  <c:v>-3.6958358561211701E-6</c:v>
                </c:pt>
                <c:pt idx="116">
                  <c:v>-3.76227989968035E-6</c:v>
                </c:pt>
                <c:pt idx="117">
                  <c:v>-3.8293505076284801E-6</c:v>
                </c:pt>
                <c:pt idx="118">
                  <c:v>-3.8970486541525098E-6</c:v>
                </c:pt>
                <c:pt idx="119">
                  <c:v>-3.9653753159034399E-6</c:v>
                </c:pt>
                <c:pt idx="120">
                  <c:v>-4.0343314719963496E-6</c:v>
                </c:pt>
                <c:pt idx="121">
                  <c:v>-4.10391810401034E-6</c:v>
                </c:pt>
                <c:pt idx="122">
                  <c:v>-4.17413619598856E-6</c:v>
                </c:pt>
                <c:pt idx="123">
                  <c:v>-4.2449867344382197E-6</c:v>
                </c:pt>
                <c:pt idx="124">
                  <c:v>-4.3164707083305802E-6</c:v>
                </c:pt>
                <c:pt idx="125">
                  <c:v>-4.3885891091009401E-6</c:v>
                </c:pt>
                <c:pt idx="126">
                  <c:v>-4.4613429306486498E-6</c:v>
                </c:pt>
                <c:pt idx="127">
                  <c:v>-4.5347331693371101E-6</c:v>
                </c:pt>
                <c:pt idx="128">
                  <c:v>-4.6087608239937802E-6</c:v>
                </c:pt>
                <c:pt idx="129">
                  <c:v>-4.6834268959101604E-6</c:v>
                </c:pt>
                <c:pt idx="130">
                  <c:v>-4.7587323888418E-6</c:v>
                </c:pt>
                <c:pt idx="131">
                  <c:v>-4.8346783090082904E-6</c:v>
                </c:pt>
                <c:pt idx="132">
                  <c:v>-4.9112656650932898E-6</c:v>
                </c:pt>
                <c:pt idx="133">
                  <c:v>-4.98849546824449E-6</c:v>
                </c:pt>
                <c:pt idx="134">
                  <c:v>-5.0663687320736402E-6</c:v>
                </c:pt>
                <c:pt idx="135">
                  <c:v>-5.1448864726565299E-6</c:v>
                </c:pt>
                <c:pt idx="136">
                  <c:v>-5.2240497085330198E-6</c:v>
                </c:pt>
                <c:pt idx="137">
                  <c:v>-5.3038594607069803E-6</c:v>
                </c:pt>
                <c:pt idx="138">
                  <c:v>-5.3843167526463802E-6</c:v>
                </c:pt>
                <c:pt idx="139">
                  <c:v>-5.4654226102831901E-6</c:v>
                </c:pt>
                <c:pt idx="140">
                  <c:v>-5.5471780620134698E-6</c:v>
                </c:pt>
                <c:pt idx="141">
                  <c:v>-5.6295841386972997E-6</c:v>
                </c:pt>
                <c:pt idx="142">
                  <c:v>-5.7126418736588298E-6</c:v>
                </c:pt>
                <c:pt idx="143">
                  <c:v>-5.7963523026862399E-6</c:v>
                </c:pt>
                <c:pt idx="144">
                  <c:v>-5.8807164640317797E-6</c:v>
                </c:pt>
                <c:pt idx="145">
                  <c:v>-5.9657353984117404E-6</c:v>
                </c:pt>
                <c:pt idx="146">
                  <c:v>-6.0514101490064396E-6</c:v>
                </c:pt>
                <c:pt idx="147">
                  <c:v>-6.1377417614602903E-6</c:v>
                </c:pt>
                <c:pt idx="148">
                  <c:v>-6.2247312838817198E-6</c:v>
                </c:pt>
                <c:pt idx="149">
                  <c:v>-6.3123797668432099E-6</c:v>
                </c:pt>
                <c:pt idx="150">
                  <c:v>-6.4006882633813002E-6</c:v>
                </c:pt>
                <c:pt idx="151">
                  <c:v>-6.4896578289965798E-6</c:v>
                </c:pt>
                <c:pt idx="152">
                  <c:v>-6.5792895216536802E-6</c:v>
                </c:pt>
                <c:pt idx="153">
                  <c:v>-6.6695844017812796E-6</c:v>
                </c:pt>
                <c:pt idx="154">
                  <c:v>-6.7605435322721304E-6</c:v>
                </c:pt>
                <c:pt idx="155">
                  <c:v>-6.8521679784830001E-6</c:v>
                </c:pt>
                <c:pt idx="156">
                  <c:v>-6.9444588082347296E-6</c:v>
                </c:pt>
                <c:pt idx="157">
                  <c:v>-7.0374170918122004E-6</c:v>
                </c:pt>
                <c:pt idx="158">
                  <c:v>-7.1310439019643401E-6</c:v>
                </c:pt>
                <c:pt idx="159">
                  <c:v>-7.2253403139041299E-6</c:v>
                </c:pt>
                <c:pt idx="160">
                  <c:v>-7.3203074053086204E-6</c:v>
                </c:pt>
                <c:pt idx="161">
                  <c:v>-7.4159462563188601E-6</c:v>
                </c:pt>
                <c:pt idx="162">
                  <c:v>-7.5122579495400096E-6</c:v>
                </c:pt>
                <c:pt idx="163">
                  <c:v>-7.6092435700412304E-6</c:v>
                </c:pt>
                <c:pt idx="164">
                  <c:v>-7.7069042053557604E-6</c:v>
                </c:pt>
                <c:pt idx="165">
                  <c:v>-7.8052409454808801E-6</c:v>
                </c:pt>
                <c:pt idx="166">
                  <c:v>-7.9042548828779203E-6</c:v>
                </c:pt>
                <c:pt idx="167">
                  <c:v>-8.00394711247225E-6</c:v>
                </c:pt>
                <c:pt idx="168">
                  <c:v>-8.1043187316533097E-6</c:v>
                </c:pt>
                <c:pt idx="169">
                  <c:v>-8.2053708402745703E-6</c:v>
                </c:pt>
                <c:pt idx="170">
                  <c:v>-8.3071045406535592E-6</c:v>
                </c:pt>
                <c:pt idx="171">
                  <c:v>-8.4095209375718698E-6</c:v>
                </c:pt>
                <c:pt idx="172">
                  <c:v>-8.5126211382751094E-6</c:v>
                </c:pt>
                <c:pt idx="173">
                  <c:v>-8.6164062524729701E-6</c:v>
                </c:pt>
                <c:pt idx="174">
                  <c:v>-8.7208773923391697E-6</c:v>
                </c:pt>
                <c:pt idx="175">
                  <c:v>-8.8260356725114907E-6</c:v>
                </c:pt>
                <c:pt idx="176">
                  <c:v>-8.9318822100917595E-6</c:v>
                </c:pt>
                <c:pt idx="177">
                  <c:v>-9.0384181246458506E-6</c:v>
                </c:pt>
                <c:pt idx="178">
                  <c:v>-9.1456445382036993E-6</c:v>
                </c:pt>
                <c:pt idx="179">
                  <c:v>-9.2535625752592803E-6</c:v>
                </c:pt>
                <c:pt idx="180">
                  <c:v>-9.3621733627706006E-6</c:v>
                </c:pt>
                <c:pt idx="181">
                  <c:v>-9.4714780301597606E-6</c:v>
                </c:pt>
                <c:pt idx="182">
                  <c:v>-9.5814777093128796E-6</c:v>
                </c:pt>
                <c:pt idx="183">
                  <c:v>-9.6921735345801397E-6</c:v>
                </c:pt>
                <c:pt idx="184">
                  <c:v>-9.8035666427757504E-6</c:v>
                </c:pt>
                <c:pt idx="185">
                  <c:v>-9.9156581731779993E-6</c:v>
                </c:pt>
                <c:pt idx="186">
                  <c:v>-1.00284492675292E-5</c:v>
                </c:pt>
                <c:pt idx="187">
                  <c:v>-1.01419410700357E-5</c:v>
                </c:pt>
                <c:pt idx="188">
                  <c:v>-1.02561347273681E-5</c:v>
                </c:pt>
                <c:pt idx="189">
                  <c:v>-1.03710313886606E-5</c:v>
                </c:pt>
                <c:pt idx="190">
                  <c:v>-1.0486632205512E-5</c:v>
                </c:pt>
                <c:pt idx="191">
                  <c:v>-1.06029383319846E-5</c:v>
                </c:pt>
                <c:pt idx="192">
                  <c:v>-1.0719950924605299E-5</c:v>
                </c:pt>
                <c:pt idx="193">
                  <c:v>-1.08376711423646E-5</c:v>
                </c:pt>
                <c:pt idx="194">
                  <c:v>-1.0956100146717299E-5</c:v>
                </c:pt>
                <c:pt idx="195">
                  <c:v>-1.10752391015821E-5</c:v>
                </c:pt>
                <c:pt idx="196">
                  <c:v>-1.1195089173342E-5</c:v>
                </c:pt>
                <c:pt idx="197">
                  <c:v>-1.13156515308436E-5</c:v>
                </c:pt>
                <c:pt idx="198">
                  <c:v>-1.1436927345398101E-5</c:v>
                </c:pt>
                <c:pt idx="199">
                  <c:v>-1.15589177907803E-5</c:v>
                </c:pt>
                <c:pt idx="200">
                  <c:v>-1.16816240432294E-5</c:v>
                </c:pt>
                <c:pt idx="201">
                  <c:v>-1.1805047281448199E-5</c:v>
                </c:pt>
                <c:pt idx="202">
                  <c:v>-1.19291886866041E-5</c:v>
                </c:pt>
                <c:pt idx="203">
                  <c:v>-1.20540494423282E-5</c:v>
                </c:pt>
                <c:pt idx="204">
                  <c:v>-1.2179630734715701E-5</c:v>
                </c:pt>
                <c:pt idx="205">
                  <c:v>-1.2305933752325901E-5</c:v>
                </c:pt>
                <c:pt idx="206">
                  <c:v>-1.2432959686181999E-5</c:v>
                </c:pt>
                <c:pt idx="207">
                  <c:v>-1.2560709729771599E-5</c:v>
                </c:pt>
                <c:pt idx="208">
                  <c:v>-1.2689185079046E-5</c:v>
                </c:pt>
                <c:pt idx="209">
                  <c:v>-1.28183869324207E-5</c:v>
                </c:pt>
                <c:pt idx="210">
                  <c:v>-1.2948316490775301E-5</c:v>
                </c:pt>
                <c:pt idx="211">
                  <c:v>-1.3078974957453299E-5</c:v>
                </c:pt>
                <c:pt idx="212">
                  <c:v>-1.3210363538262299E-5</c:v>
                </c:pt>
                <c:pt idx="213">
                  <c:v>-1.3342483441474101E-5</c:v>
                </c:pt>
                <c:pt idx="214">
                  <c:v>-1.3475335877824299E-5</c:v>
                </c:pt>
                <c:pt idx="215">
                  <c:v>-1.3608922060512801E-5</c:v>
                </c:pt>
                <c:pt idx="216">
                  <c:v>-1.37432432052033E-5</c:v>
                </c:pt>
                <c:pt idx="217">
                  <c:v>-1.38783005300239E-5</c:v>
                </c:pt>
                <c:pt idx="218">
                  <c:v>-1.40140952555663E-5</c:v>
                </c:pt>
                <c:pt idx="219">
                  <c:v>-1.41506286048867E-5</c:v>
                </c:pt>
                <c:pt idx="220">
                  <c:v>-1.4287901813043701E-5</c:v>
                </c:pt>
                <c:pt idx="221">
                  <c:v>-1.4425916128314299E-5</c:v>
                </c:pt>
                <c:pt idx="222">
                  <c:v>-1.45646728021046E-5</c:v>
                </c:pt>
                <c:pt idx="223">
                  <c:v>-1.47041730886069E-5</c:v>
                </c:pt>
                <c:pt idx="224">
                  <c:v>-1.48444182448005E-5</c:v>
                </c:pt>
                <c:pt idx="225">
                  <c:v>-1.49854095304511E-5</c:v>
                </c:pt>
                <c:pt idx="226">
                  <c:v>-1.51271482081112E-5</c:v>
                </c:pt>
                <c:pt idx="227">
                  <c:v>-1.52696355431197E-5</c:v>
                </c:pt>
                <c:pt idx="228">
                  <c:v>-1.54128728036022E-5</c:v>
                </c:pt>
                <c:pt idx="229">
                  <c:v>-1.5556861260471102E-5</c:v>
                </c:pt>
                <c:pt idx="230">
                  <c:v>-1.5701602187425099E-5</c:v>
                </c:pt>
                <c:pt idx="231">
                  <c:v>-1.5847096860949799E-5</c:v>
                </c:pt>
                <c:pt idx="232">
                  <c:v>-1.59933465603171E-5</c:v>
                </c:pt>
                <c:pt idx="233">
                  <c:v>-1.61403525675859E-5</c:v>
                </c:pt>
                <c:pt idx="234">
                  <c:v>-1.6288116167601401E-5</c:v>
                </c:pt>
                <c:pt idx="235">
                  <c:v>-1.6436638647995599E-5</c:v>
                </c:pt>
                <c:pt idx="236">
                  <c:v>-1.6585921299187E-5</c:v>
                </c:pt>
                <c:pt idx="237">
                  <c:v>-1.6735965414380699E-5</c:v>
                </c:pt>
                <c:pt idx="238">
                  <c:v>-1.6886772289568698E-5</c:v>
                </c:pt>
                <c:pt idx="239">
                  <c:v>-1.70383432235292E-5</c:v>
                </c:pt>
                <c:pt idx="240">
                  <c:v>-1.7190679517827301E-5</c:v>
                </c:pt>
                <c:pt idx="241">
                  <c:v>-1.73437824768145E-5</c:v>
                </c:pt>
                <c:pt idx="242">
                  <c:v>-1.7497653407629298E-5</c:v>
                </c:pt>
                <c:pt idx="243">
                  <c:v>-1.7652293620196299E-5</c:v>
                </c:pt>
                <c:pt idx="244">
                  <c:v>-1.7807704427227199E-5</c:v>
                </c:pt>
                <c:pt idx="245">
                  <c:v>-1.7963887144219899E-5</c:v>
                </c:pt>
                <c:pt idx="246">
                  <c:v>-1.81208430894592E-5</c:v>
                </c:pt>
                <c:pt idx="247">
                  <c:v>-1.8278573584016401E-5</c:v>
                </c:pt>
                <c:pt idx="248">
                  <c:v>-1.8437079951749499E-5</c:v>
                </c:pt>
                <c:pt idx="249">
                  <c:v>-1.8596363519303E-5</c:v>
                </c:pt>
                <c:pt idx="250">
                  <c:v>-1.87564256161081E-5</c:v>
                </c:pt>
                <c:pt idx="251">
                  <c:v>-1.8917267574382598E-5</c:v>
                </c:pt>
                <c:pt idx="252">
                  <c:v>-1.90788907291308E-5</c:v>
                </c:pt>
                <c:pt idx="253">
                  <c:v>-1.92412964181439E-5</c:v>
                </c:pt>
                <c:pt idx="254">
                  <c:v>-1.94044859819994E-5</c:v>
                </c:pt>
                <c:pt idx="255">
                  <c:v>-1.9568460756785E-5</c:v>
                </c:pt>
                <c:pt idx="256">
                  <c:v>-1.9733222032043198E-5</c:v>
                </c:pt>
                <c:pt idx="257">
                  <c:v>-1.9898771073593699E-5</c:v>
                </c:pt>
                <c:pt idx="258">
                  <c:v>-2.0065109151744299E-5</c:v>
                </c:pt>
                <c:pt idx="259">
                  <c:v>-2.0232237541290601E-5</c:v>
                </c:pt>
                <c:pt idx="260">
                  <c:v>-2.0400157521516201E-5</c:v>
                </c:pt>
                <c:pt idx="261">
                  <c:v>-2.0568870376192601E-5</c:v>
                </c:pt>
                <c:pt idx="262">
                  <c:v>-2.07383773935796E-5</c:v>
                </c:pt>
                <c:pt idx="263">
                  <c:v>-2.0908679866424501E-5</c:v>
                </c:pt>
                <c:pt idx="264">
                  <c:v>-2.1079779091962801E-5</c:v>
                </c:pt>
                <c:pt idx="265">
                  <c:v>-2.1251676371918099E-5</c:v>
                </c:pt>
                <c:pt idx="266">
                  <c:v>-2.1424373012501699E-5</c:v>
                </c:pt>
                <c:pt idx="267">
                  <c:v>-2.15978703244129E-5</c:v>
                </c:pt>
                <c:pt idx="268">
                  <c:v>-2.1772169622839301E-5</c:v>
                </c:pt>
                <c:pt idx="269">
                  <c:v>-2.1947272227455999E-5</c:v>
                </c:pt>
                <c:pt idx="270">
                  <c:v>-2.2123179462426299E-5</c:v>
                </c:pt>
                <c:pt idx="271">
                  <c:v>-2.2299892656401499E-5</c:v>
                </c:pt>
                <c:pt idx="272">
                  <c:v>-2.24774131425208E-5</c:v>
                </c:pt>
                <c:pt idx="273">
                  <c:v>-2.2655742258411299E-5</c:v>
                </c:pt>
                <c:pt idx="274">
                  <c:v>-2.28348813461883E-5</c:v>
                </c:pt>
                <c:pt idx="275">
                  <c:v>-2.30148317524548E-5</c:v>
                </c:pt>
                <c:pt idx="276">
                  <c:v>-2.3195594828301798E-5</c:v>
                </c:pt>
                <c:pt idx="277">
                  <c:v>-2.3377171929308501E-5</c:v>
                </c:pt>
                <c:pt idx="278">
                  <c:v>-2.3559564415541701E-5</c:v>
                </c:pt>
                <c:pt idx="279">
                  <c:v>-2.37427736515566E-5</c:v>
                </c:pt>
                <c:pt idx="280">
                  <c:v>-2.39268010063959E-5</c:v>
                </c:pt>
                <c:pt idx="281">
                  <c:v>-2.41116478535907E-5</c:v>
                </c:pt>
                <c:pt idx="282">
                  <c:v>-2.4297315571159801E-5</c:v>
                </c:pt>
                <c:pt idx="283">
                  <c:v>-2.4483805541610002E-5</c:v>
                </c:pt>
                <c:pt idx="284">
                  <c:v>-2.4671119151936E-5</c:v>
                </c:pt>
                <c:pt idx="285">
                  <c:v>-2.4859257793620801E-5</c:v>
                </c:pt>
                <c:pt idx="286">
                  <c:v>-2.50482228626349E-5</c:v>
                </c:pt>
                <c:pt idx="287">
                  <c:v>-2.52380157594372E-5</c:v>
                </c:pt>
                <c:pt idx="288">
                  <c:v>-2.5428637888974099E-5</c:v>
                </c:pt>
                <c:pt idx="289">
                  <c:v>-2.56200906606805E-5</c:v>
                </c:pt>
                <c:pt idx="290">
                  <c:v>-2.58123754884788E-5</c:v>
                </c:pt>
                <c:pt idx="291">
                  <c:v>-2.6005493790779701E-5</c:v>
                </c:pt>
                <c:pt idx="292">
                  <c:v>-2.61994469904816E-5</c:v>
                </c:pt>
                <c:pt idx="293">
                  <c:v>-2.6394236514971001E-5</c:v>
                </c:pt>
                <c:pt idx="294">
                  <c:v>-2.6589863796122401E-5</c:v>
                </c:pt>
                <c:pt idx="295">
                  <c:v>-2.67863302702983E-5</c:v>
                </c:pt>
                <c:pt idx="296">
                  <c:v>-2.6983637378348901E-5</c:v>
                </c:pt>
                <c:pt idx="297">
                  <c:v>-2.7181786565612701E-5</c:v>
                </c:pt>
                <c:pt idx="298">
                  <c:v>-2.7380779281916E-5</c:v>
                </c:pt>
                <c:pt idx="299">
                  <c:v>-2.7580616981572999E-5</c:v>
                </c:pt>
                <c:pt idx="300">
                  <c:v>-2.7781301123385999E-5</c:v>
                </c:pt>
                <c:pt idx="301">
                  <c:v>-2.79828331706453E-5</c:v>
                </c:pt>
                <c:pt idx="302">
                  <c:v>-2.8185214591128899E-5</c:v>
                </c:pt>
                <c:pt idx="303">
                  <c:v>-2.83884468571032E-5</c:v>
                </c:pt>
                <c:pt idx="304">
                  <c:v>-2.8592531445322099E-5</c:v>
                </c:pt>
                <c:pt idx="305">
                  <c:v>-2.8797469837027799E-5</c:v>
                </c:pt>
                <c:pt idx="306">
                  <c:v>-2.9003263517950201E-5</c:v>
                </c:pt>
                <c:pt idx="307">
                  <c:v>-2.9209913978307501E-5</c:v>
                </c:pt>
                <c:pt idx="308">
                  <c:v>-2.9417422712805599E-5</c:v>
                </c:pt>
                <c:pt idx="309">
                  <c:v>-2.9625791220638499E-5</c:v>
                </c:pt>
                <c:pt idx="310">
                  <c:v>-2.9835021005488E-5</c:v>
                </c:pt>
                <c:pt idx="311">
                  <c:v>-3.0045113575524099E-5</c:v>
                </c:pt>
                <c:pt idx="312">
                  <c:v>-3.0256070443404598E-5</c:v>
                </c:pt>
                <c:pt idx="313">
                  <c:v>-3.0467893126275198E-5</c:v>
                </c:pt>
                <c:pt idx="314">
                  <c:v>-3.0680583145769897E-5</c:v>
                </c:pt>
                <c:pt idx="315">
                  <c:v>-3.0894142028010303E-5</c:v>
                </c:pt>
                <c:pt idx="316">
                  <c:v>-3.1108571303606102E-5</c:v>
                </c:pt>
                <c:pt idx="317">
                  <c:v>-3.1323872507655099E-5</c:v>
                </c:pt>
                <c:pt idx="318">
                  <c:v>-3.1540047179742798E-5</c:v>
                </c:pt>
                <c:pt idx="319">
                  <c:v>-3.17570968639429E-5</c:v>
                </c:pt>
                <c:pt idx="320">
                  <c:v>-3.1975023108816901E-5</c:v>
                </c:pt>
                <c:pt idx="321">
                  <c:v>-3.2193827467414502E-5</c:v>
                </c:pt>
                <c:pt idx="322">
                  <c:v>-3.2413511497273E-5</c:v>
                </c:pt>
                <c:pt idx="323">
                  <c:v>-3.2634076760418103E-5</c:v>
                </c:pt>
                <c:pt idx="324">
                  <c:v>-3.2855524823363103E-5</c:v>
                </c:pt>
                <c:pt idx="325">
                  <c:v>-3.3077857257109397E-5</c:v>
                </c:pt>
                <c:pt idx="326">
                  <c:v>-3.3301075637146501E-5</c:v>
                </c:pt>
                <c:pt idx="327">
                  <c:v>-3.3525181543451599E-5</c:v>
                </c:pt>
                <c:pt idx="328">
                  <c:v>-3.3750176560490099E-5</c:v>
                </c:pt>
                <c:pt idx="329">
                  <c:v>-3.3976062277215199E-5</c:v>
                </c:pt>
                <c:pt idx="330">
                  <c:v>-3.4202840287068302E-5</c:v>
                </c:pt>
                <c:pt idx="331">
                  <c:v>-3.4430512187978398E-5</c:v>
                </c:pt>
                <c:pt idx="332">
                  <c:v>-3.4659079582362897E-5</c:v>
                </c:pt>
                <c:pt idx="333">
                  <c:v>-3.4888544077126799E-5</c:v>
                </c:pt>
                <c:pt idx="334">
                  <c:v>-3.5118907283663202E-5</c:v>
                </c:pt>
                <c:pt idx="335">
                  <c:v>-3.5350170818779103E-5</c:v>
                </c:pt>
                <c:pt idx="336">
                  <c:v>-3.5582336304521299E-5</c:v>
                </c:pt>
                <c:pt idx="337">
                  <c:v>-3.5815405367068297E-5</c:v>
                </c:pt>
                <c:pt idx="338">
                  <c:v>-3.6049379636716303E-5</c:v>
                </c:pt>
                <c:pt idx="339">
                  <c:v>-3.6284260747878997E-5</c:v>
                </c:pt>
                <c:pt idx="340">
                  <c:v>-3.6520050339087902E-5</c:v>
                </c:pt>
                <c:pt idx="341">
                  <c:v>-3.6756750052991801E-5</c:v>
                </c:pt>
                <c:pt idx="342">
                  <c:v>-3.6994361536357497E-5</c:v>
                </c:pt>
                <c:pt idx="343">
                  <c:v>-3.7232886440068997E-5</c:v>
                </c:pt>
                <c:pt idx="344">
                  <c:v>-3.7472326419128201E-5</c:v>
                </c:pt>
                <c:pt idx="345">
                  <c:v>-3.7712683132654503E-5</c:v>
                </c:pt>
                <c:pt idx="346">
                  <c:v>-3.7953958243884897E-5</c:v>
                </c:pt>
                <c:pt idx="347">
                  <c:v>-3.8196153420174099E-5</c:v>
                </c:pt>
                <c:pt idx="348">
                  <c:v>-3.8439270332994402E-5</c:v>
                </c:pt>
                <c:pt idx="349">
                  <c:v>-3.8683310657935502E-5</c:v>
                </c:pt>
                <c:pt idx="350">
                  <c:v>-3.8928276074704998E-5</c:v>
                </c:pt>
                <c:pt idx="351">
                  <c:v>-3.9174168267127901E-5</c:v>
                </c:pt>
                <c:pt idx="352">
                  <c:v>-3.9420988923146997E-5</c:v>
                </c:pt>
                <c:pt idx="353">
                  <c:v>-3.9668739734822402E-5</c:v>
                </c:pt>
                <c:pt idx="354">
                  <c:v>-3.9917422398332299E-5</c:v>
                </c:pt>
                <c:pt idx="355">
                  <c:v>-4.0167038613972002E-5</c:v>
                </c:pt>
                <c:pt idx="356">
                  <c:v>-4.0417590086154699E-5</c:v>
                </c:pt>
                <c:pt idx="357">
                  <c:v>-4.0669078523411202E-5</c:v>
                </c:pt>
                <c:pt idx="358">
                  <c:v>-4.0921505638389703E-5</c:v>
                </c:pt>
                <c:pt idx="359">
                  <c:v>-4.11748731478563E-5</c:v>
                </c:pt>
                <c:pt idx="360">
                  <c:v>-4.1429182772694602E-5</c:v>
                </c:pt>
                <c:pt idx="361">
                  <c:v>-4.16844362379058E-5</c:v>
                </c:pt>
                <c:pt idx="362">
                  <c:v>-4.19406352726085E-5</c:v>
                </c:pt>
                <c:pt idx="363">
                  <c:v>-4.2197781610039301E-5</c:v>
                </c:pt>
                <c:pt idx="364">
                  <c:v>-4.2455876987552199E-5</c:v>
                </c:pt>
                <c:pt idx="365">
                  <c:v>-4.2714923146618702E-5</c:v>
                </c:pt>
                <c:pt idx="366">
                  <c:v>-4.2974921832828298E-5</c:v>
                </c:pt>
                <c:pt idx="367">
                  <c:v>-4.32358747958876E-5</c:v>
                </c:pt>
                <c:pt idx="368">
                  <c:v>-4.3497783789621097E-5</c:v>
                </c:pt>
                <c:pt idx="369">
                  <c:v>-4.3760650571971099E-5</c:v>
                </c:pt>
                <c:pt idx="370">
                  <c:v>-4.4024476904996997E-5</c:v>
                </c:pt>
                <c:pt idx="371">
                  <c:v>-4.4289264554876299E-5</c:v>
                </c:pt>
                <c:pt idx="372">
                  <c:v>-4.45550152919038E-5</c:v>
                </c:pt>
                <c:pt idx="373">
                  <c:v>-4.4821730890491999E-5</c:v>
                </c:pt>
                <c:pt idx="374">
                  <c:v>-4.5089413129171201E-5</c:v>
                </c:pt>
                <c:pt idx="375">
                  <c:v>-4.5358063790588997E-5</c:v>
                </c:pt>
                <c:pt idx="376">
                  <c:v>-4.5627684661510702E-5</c:v>
                </c:pt>
                <c:pt idx="377">
                  <c:v>-4.58982775328195E-5</c:v>
                </c:pt>
                <c:pt idx="378">
                  <c:v>-4.6169844199515799E-5</c:v>
                </c:pt>
                <c:pt idx="379">
                  <c:v>-4.6442386460717798E-5</c:v>
                </c:pt>
                <c:pt idx="380">
                  <c:v>-4.6715906119661301E-5</c:v>
                </c:pt>
                <c:pt idx="381">
                  <c:v>-4.6990404983699803E-5</c:v>
                </c:pt>
                <c:pt idx="382">
                  <c:v>-4.72658848643042E-5</c:v>
                </c:pt>
                <c:pt idx="383">
                  <c:v>-4.7542347577063302E-5</c:v>
                </c:pt>
                <c:pt idx="384">
                  <c:v>-4.7819794941683203E-5</c:v>
                </c:pt>
                <c:pt idx="385">
                  <c:v>-4.8098228781987901E-5</c:v>
                </c:pt>
                <c:pt idx="386">
                  <c:v>-4.8377650925918697E-5</c:v>
                </c:pt>
                <c:pt idx="387">
                  <c:v>-4.8658063205534801E-5</c:v>
                </c:pt>
                <c:pt idx="388">
                  <c:v>-4.8939467457012897E-5</c:v>
                </c:pt>
                <c:pt idx="389">
                  <c:v>-4.92218655206472E-5</c:v>
                </c:pt>
                <c:pt idx="390">
                  <c:v>-4.9505259240849803E-5</c:v>
                </c:pt>
                <c:pt idx="391">
                  <c:v>-4.97896504661501E-5</c:v>
                </c:pt>
                <c:pt idx="392">
                  <c:v>-5.0075041049195297E-5</c:v>
                </c:pt>
                <c:pt idx="393">
                  <c:v>-5.0361432846750102E-5</c:v>
                </c:pt>
                <c:pt idx="394">
                  <c:v>-5.0648827719697003E-5</c:v>
                </c:pt>
                <c:pt idx="395">
                  <c:v>-5.0937227533035799E-5</c:v>
                </c:pt>
                <c:pt idx="396">
                  <c:v>-5.1226634155884198E-5</c:v>
                </c:pt>
                <c:pt idx="397">
                  <c:v>-5.1517049461477403E-5</c:v>
                </c:pt>
                <c:pt idx="398">
                  <c:v>-5.1808475327168301E-5</c:v>
                </c:pt>
                <c:pt idx="399">
                  <c:v>-5.2100913634427098E-5</c:v>
                </c:pt>
                <c:pt idx="400">
                  <c:v>-5.2394366268842099E-5</c:v>
                </c:pt>
                <c:pt idx="401">
                  <c:v>-5.2688835120118703E-5</c:v>
                </c:pt>
                <c:pt idx="402">
                  <c:v>-5.29843220820804E-5</c:v>
                </c:pt>
                <c:pt idx="403">
                  <c:v>-5.3280829052668E-5</c:v>
                </c:pt>
                <c:pt idx="404">
                  <c:v>-5.3578357933940002E-5</c:v>
                </c:pt>
                <c:pt idx="405">
                  <c:v>-5.3876910632072499E-5</c:v>
                </c:pt>
                <c:pt idx="406">
                  <c:v>-5.4176489057359203E-5</c:v>
                </c:pt>
                <c:pt idx="407">
                  <c:v>-5.44770951242115E-5</c:v>
                </c:pt>
                <c:pt idx="408">
                  <c:v>-5.4778730751158203E-5</c:v>
                </c:pt>
                <c:pt idx="409">
                  <c:v>-5.5081397860845997E-5</c:v>
                </c:pt>
                <c:pt idx="410">
                  <c:v>-5.5385098380038998E-5</c:v>
                </c:pt>
                <c:pt idx="411">
                  <c:v>-5.5689834239618997E-5</c:v>
                </c:pt>
                <c:pt idx="412">
                  <c:v>-5.5995607374585402E-5</c:v>
                </c:pt>
                <c:pt idx="413">
                  <c:v>-5.63024197240553E-5</c:v>
                </c:pt>
                <c:pt idx="414">
                  <c:v>-5.6610273231263097E-5</c:v>
                </c:pt>
                <c:pt idx="415">
                  <c:v>-5.6919169843561302E-5</c:v>
                </c:pt>
                <c:pt idx="416">
                  <c:v>-5.7229111512419602E-5</c:v>
                </c:pt>
                <c:pt idx="417">
                  <c:v>-5.75401002138057E-5</c:v>
                </c:pt>
                <c:pt idx="418">
                  <c:v>-5.7852137951243501E-5</c:v>
                </c:pt>
                <c:pt idx="419">
                  <c:v>-5.81652267349806E-5</c:v>
                </c:pt>
                <c:pt idx="420">
                  <c:v>-5.8479368581352397E-5</c:v>
                </c:pt>
                <c:pt idx="421">
                  <c:v>-5.87945655127819E-5</c:v>
                </c:pt>
                <c:pt idx="422">
                  <c:v>-5.91108195577796E-5</c:v>
                </c:pt>
                <c:pt idx="423">
                  <c:v>-5.9428132750943797E-5</c:v>
                </c:pt>
                <c:pt idx="424">
                  <c:v>-5.97465071329603E-5</c:v>
                </c:pt>
                <c:pt idx="425">
                  <c:v>-6.0065944750602397E-5</c:v>
                </c:pt>
                <c:pt idx="426">
                  <c:v>-6.03864476567314E-5</c:v>
                </c:pt>
                <c:pt idx="427">
                  <c:v>-6.0708017910295902E-5</c:v>
                </c:pt>
                <c:pt idx="428">
                  <c:v>-6.1030657576332202E-5</c:v>
                </c:pt>
                <c:pt idx="429">
                  <c:v>-6.1354368725964294E-5</c:v>
                </c:pt>
                <c:pt idx="430">
                  <c:v>-6.1679153436403696E-5</c:v>
                </c:pt>
                <c:pt idx="431">
                  <c:v>-6.2005013790949597E-5</c:v>
                </c:pt>
                <c:pt idx="432">
                  <c:v>-6.2331951878988795E-5</c:v>
                </c:pt>
                <c:pt idx="433">
                  <c:v>-6.2659969795995704E-5</c:v>
                </c:pt>
                <c:pt idx="434">
                  <c:v>-6.2989069643532399E-5</c:v>
                </c:pt>
                <c:pt idx="435">
                  <c:v>-6.3319253529248601E-5</c:v>
                </c:pt>
                <c:pt idx="436">
                  <c:v>-6.3650523566881502E-5</c:v>
                </c:pt>
                <c:pt idx="437">
                  <c:v>-6.3982881876256101E-5</c:v>
                </c:pt>
                <c:pt idx="438">
                  <c:v>-6.4316330583284894E-5</c:v>
                </c:pt>
                <c:pt idx="439">
                  <c:v>-6.4650871819968105E-5</c:v>
                </c:pt>
                <c:pt idx="440">
                  <c:v>-6.4986507724393403E-5</c:v>
                </c:pt>
                <c:pt idx="441">
                  <c:v>-6.5323240440736397E-5</c:v>
                </c:pt>
                <c:pt idx="442">
                  <c:v>-6.5661072119259898E-5</c:v>
                </c:pt>
                <c:pt idx="443">
                  <c:v>-6.6000004916314702E-5</c:v>
                </c:pt>
                <c:pt idx="444">
                  <c:v>-6.6340040994339005E-5</c:v>
                </c:pt>
                <c:pt idx="445">
                  <c:v>-6.66811825218588E-5</c:v>
                </c:pt>
                <c:pt idx="446">
                  <c:v>-6.7023431673487603E-5</c:v>
                </c:pt>
                <c:pt idx="447">
                  <c:v>-6.7366790629926496E-5</c:v>
                </c:pt>
                <c:pt idx="448">
                  <c:v>-6.7711261577964194E-5</c:v>
                </c:pt>
                <c:pt idx="449">
                  <c:v>-6.8056846710477299E-5</c:v>
                </c:pt>
                <c:pt idx="450">
                  <c:v>-6.8403548226429601E-5</c:v>
                </c:pt>
                <c:pt idx="451">
                  <c:v>-6.8751368330872902E-5</c:v>
                </c:pt>
                <c:pt idx="452">
                  <c:v>-6.9100309234946405E-5</c:v>
                </c:pt>
                <c:pt idx="453">
                  <c:v>-6.9450373140171899E-5</c:v>
                </c:pt>
                <c:pt idx="454">
                  <c:v>-6.9801562190713895E-5</c:v>
                </c:pt>
                <c:pt idx="455">
                  <c:v>-7.0153878521319295E-5</c:v>
                </c:pt>
                <c:pt idx="456">
                  <c:v>-7.0507324274234507E-5</c:v>
                </c:pt>
                <c:pt idx="457">
                  <c:v>-7.08619015992066E-5</c:v>
                </c:pt>
                <c:pt idx="458">
                  <c:v>-7.1217612653482097E-5</c:v>
                </c:pt>
                <c:pt idx="459">
                  <c:v>-7.15744596018078E-5</c:v>
                </c:pt>
                <c:pt idx="460">
                  <c:v>-7.1932444616430805E-5</c:v>
                </c:pt>
                <c:pt idx="461">
                  <c:v>-7.2291569877097798E-5</c:v>
                </c:pt>
                <c:pt idx="462">
                  <c:v>-7.2651837571055704E-5</c:v>
                </c:pt>
                <c:pt idx="463">
                  <c:v>-7.3013249893051497E-5</c:v>
                </c:pt>
                <c:pt idx="464">
                  <c:v>-7.3375809045332201E-5</c:v>
                </c:pt>
                <c:pt idx="465">
                  <c:v>-7.3739517237644798E-5</c:v>
                </c:pt>
                <c:pt idx="466">
                  <c:v>-7.4104376687236396E-5</c:v>
                </c:pt>
                <c:pt idx="467">
                  <c:v>-7.4470389618853995E-5</c:v>
                </c:pt>
                <c:pt idx="468">
                  <c:v>-7.4837558264744805E-5</c:v>
                </c:pt>
                <c:pt idx="469">
                  <c:v>-7.5205884864655895E-5</c:v>
                </c:pt>
                <c:pt idx="470">
                  <c:v>-7.5575371665834496E-5</c:v>
                </c:pt>
                <c:pt idx="471">
                  <c:v>-7.5946020923027993E-5</c:v>
                </c:pt>
                <c:pt idx="472">
                  <c:v>-7.63178348984835E-5</c:v>
                </c:pt>
                <c:pt idx="473">
                  <c:v>-7.6690815861948298E-5</c:v>
                </c:pt>
                <c:pt idx="474">
                  <c:v>-7.7064966090669695E-5</c:v>
                </c:pt>
                <c:pt idx="475">
                  <c:v>-7.7440287869395304E-5</c:v>
                </c:pt>
                <c:pt idx="476">
                  <c:v>-7.78167834903723E-5</c:v>
                </c:pt>
                <c:pt idx="477">
                  <c:v>-7.8194455253348193E-5</c:v>
                </c:pt>
                <c:pt idx="478">
                  <c:v>-7.8573305465570503E-5</c:v>
                </c:pt>
                <c:pt idx="479">
                  <c:v>-7.8953336441786798E-5</c:v>
                </c:pt>
                <c:pt idx="480">
                  <c:v>-7.9334550504244495E-5</c:v>
                </c:pt>
                <c:pt idx="481">
                  <c:v>-7.9716949982691301E-5</c:v>
                </c:pt>
                <c:pt idx="482">
                  <c:v>-8.0100537214374801E-5</c:v>
                </c:pt>
                <c:pt idx="483">
                  <c:v>-8.0485314544042599E-5</c:v>
                </c:pt>
                <c:pt idx="484">
                  <c:v>-8.0871284323942596E-5</c:v>
                </c:pt>
                <c:pt idx="485">
                  <c:v>-8.1258448913822294E-5</c:v>
                </c:pt>
                <c:pt idx="486">
                  <c:v>-8.1646810680929596E-5</c:v>
                </c:pt>
                <c:pt idx="487">
                  <c:v>-8.2036372000012295E-5</c:v>
                </c:pt>
                <c:pt idx="488">
                  <c:v>-8.2427135253318299E-5</c:v>
                </c:pt>
                <c:pt idx="489">
                  <c:v>-8.2819102830595297E-5</c:v>
                </c:pt>
                <c:pt idx="490">
                  <c:v>-8.3212277129091501E-5</c:v>
                </c:pt>
                <c:pt idx="491">
                  <c:v>-8.3606660553554697E-5</c:v>
                </c:pt>
                <c:pt idx="492">
                  <c:v>-8.4002255516232806E-5</c:v>
                </c:pt>
                <c:pt idx="493">
                  <c:v>-8.4399064436874107E-5</c:v>
                </c:pt>
                <c:pt idx="494">
                  <c:v>-8.4797089742726496E-5</c:v>
                </c:pt>
                <c:pt idx="495">
                  <c:v>-8.5196333868538097E-5</c:v>
                </c:pt>
                <c:pt idx="496">
                  <c:v>-8.5596799256557095E-5</c:v>
                </c:pt>
                <c:pt idx="497">
                  <c:v>-8.5998488356531794E-5</c:v>
                </c:pt>
                <c:pt idx="498">
                  <c:v>-8.6401403625710195E-5</c:v>
                </c:pt>
                <c:pt idx="499">
                  <c:v>-8.68055475288407E-5</c:v>
                </c:pt>
                <c:pt idx="500">
                  <c:v>-8.7210922538171601E-5</c:v>
                </c:pt>
                <c:pt idx="501">
                  <c:v>-8.7617531133451197E-5</c:v>
                </c:pt>
                <c:pt idx="502">
                  <c:v>-8.8025375801927905E-5</c:v>
                </c:pt>
                <c:pt idx="503">
                  <c:v>-8.8434459038350097E-5</c:v>
                </c:pt>
                <c:pt idx="504">
                  <c:v>-8.8844783344966399E-5</c:v>
                </c:pt>
                <c:pt idx="505">
                  <c:v>-8.9256351231524998E-5</c:v>
                </c:pt>
                <c:pt idx="506">
                  <c:v>-8.96691652152747E-5</c:v>
                </c:pt>
                <c:pt idx="507">
                  <c:v>-9.0083227820963996E-5</c:v>
                </c:pt>
                <c:pt idx="508">
                  <c:v>-9.0498541580841398E-5</c:v>
                </c:pt>
                <c:pt idx="509">
                  <c:v>-9.09151090346557E-5</c:v>
                </c:pt>
                <c:pt idx="510">
                  <c:v>-9.1332932729655596E-5</c:v>
                </c:pt>
                <c:pt idx="511">
                  <c:v>-9.1752015220589707E-5</c:v>
                </c:pt>
                <c:pt idx="512">
                  <c:v>-9.21723590697068E-5</c:v>
                </c:pt>
                <c:pt idx="513">
                  <c:v>-9.25939668467558E-5</c:v>
                </c:pt>
                <c:pt idx="514">
                  <c:v>-9.3016841128985505E-5</c:v>
                </c:pt>
                <c:pt idx="515">
                  <c:v>-9.3440984501144697E-5</c:v>
                </c:pt>
                <c:pt idx="516">
                  <c:v>-9.3866399555482503E-5</c:v>
                </c:pt>
                <c:pt idx="517">
                  <c:v>-9.4293088891747695E-5</c:v>
                </c:pt>
                <c:pt idx="518">
                  <c:v>-9.4721055117189394E-5</c:v>
                </c:pt>
                <c:pt idx="519">
                  <c:v>-9.5150300846556606E-5</c:v>
                </c:pt>
                <c:pt idx="520">
                  <c:v>-9.5580828702098496E-5</c:v>
                </c:pt>
                <c:pt idx="521">
                  <c:v>-9.6012641313563996E-5</c:v>
                </c:pt>
                <c:pt idx="522">
                  <c:v>-9.64457413182026E-5</c:v>
                </c:pt>
                <c:pt idx="523">
                  <c:v>-9.6880131360763203E-5</c:v>
                </c:pt>
                <c:pt idx="524">
                  <c:v>-9.7315814093495198E-5</c:v>
                </c:pt>
                <c:pt idx="525">
                  <c:v>-9.7752792176147903E-5</c:v>
                </c:pt>
                <c:pt idx="526">
                  <c:v>-9.8191068275970498E-5</c:v>
                </c:pt>
                <c:pt idx="527">
                  <c:v>-9.8630645067712499E-5</c:v>
                </c:pt>
                <c:pt idx="528">
                  <c:v>-9.90715252336234E-5</c:v>
                </c:pt>
                <c:pt idx="529">
                  <c:v>-9.9513711463452396E-5</c:v>
                </c:pt>
                <c:pt idx="530">
                  <c:v>-9.9957206454449204E-5</c:v>
                </c:pt>
                <c:pt idx="531" formatCode="General">
                  <c:v>-1.00402012911363E-4</c:v>
                </c:pt>
                <c:pt idx="532" formatCode="General">
                  <c:v>-1.00848133546444E-4</c:v>
                </c:pt>
                <c:pt idx="533" formatCode="General">
                  <c:v>-1.01295571079441E-4</c:v>
                </c:pt>
                <c:pt idx="534" formatCode="General">
                  <c:v>-1.01744328237605E-4</c:v>
                </c:pt>
                <c:pt idx="535" formatCode="General">
                  <c:v>-1.02194407755684E-4</c:v>
                </c:pt>
                <c:pt idx="536" formatCode="General">
                  <c:v>-1.02645812375929E-4</c:v>
                </c:pt>
                <c:pt idx="537" formatCode="General">
                  <c:v>-1.03098544848089E-4</c:v>
                </c:pt>
                <c:pt idx="538" formatCode="General">
                  <c:v>-1.03552607929414E-4</c:v>
                </c:pt>
                <c:pt idx="539" formatCode="General">
                  <c:v>-1.04008004384655E-4</c:v>
                </c:pt>
                <c:pt idx="540" formatCode="General">
                  <c:v>-1.0446473698606E-4</c:v>
                </c:pt>
                <c:pt idx="541" formatCode="General">
                  <c:v>-1.04922808513381E-4</c:v>
                </c:pt>
                <c:pt idx="542" formatCode="General">
                  <c:v>-1.05382221753866E-4</c:v>
                </c:pt>
                <c:pt idx="543" formatCode="General">
                  <c:v>-1.05842979502267E-4</c:v>
                </c:pt>
                <c:pt idx="544" formatCode="General">
                  <c:v>-1.06305084560832E-4</c:v>
                </c:pt>
                <c:pt idx="545" formatCode="General">
                  <c:v>-1.06768539739313E-4</c:v>
                </c:pt>
                <c:pt idx="546" formatCode="General">
                  <c:v>-1.0723334785495799E-4</c:v>
                </c:pt>
                <c:pt idx="547" formatCode="General">
                  <c:v>-1.0769951173252001E-4</c:v>
                </c:pt>
                <c:pt idx="548" formatCode="General">
                  <c:v>-1.08167034204247E-4</c:v>
                </c:pt>
                <c:pt idx="549" formatCode="General">
                  <c:v>-1.08635918109891E-4</c:v>
                </c:pt>
                <c:pt idx="550" formatCode="General">
                  <c:v>-1.09106166296701E-4</c:v>
                </c:pt>
                <c:pt idx="551" formatCode="General">
                  <c:v>-1.09577781619427E-4</c:v>
                </c:pt>
                <c:pt idx="552" formatCode="General">
                  <c:v>-1.10050766940321E-4</c:v>
                </c:pt>
                <c:pt idx="553" formatCode="General">
                  <c:v>-1.10525125129133E-4</c:v>
                </c:pt>
                <c:pt idx="554" formatCode="General">
                  <c:v>-1.1100085906311301E-4</c:v>
                </c:pt>
                <c:pt idx="555" formatCode="General">
                  <c:v>-1.1147797162701201E-4</c:v>
                </c:pt>
                <c:pt idx="556" formatCode="General">
                  <c:v>-1.11956465713081E-4</c:v>
                </c:pt>
                <c:pt idx="557" formatCode="General">
                  <c:v>-1.12436344221069E-4</c:v>
                </c:pt>
                <c:pt idx="558" formatCode="General">
                  <c:v>-1.12917610058228E-4</c:v>
                </c:pt>
                <c:pt idx="559" formatCode="General">
                  <c:v>-1.13400266139309E-4</c:v>
                </c:pt>
                <c:pt idx="560" formatCode="General">
                  <c:v>-1.13884315386562E-4</c:v>
                </c:pt>
                <c:pt idx="561" formatCode="General">
                  <c:v>-1.1436976072973799E-4</c:v>
                </c:pt>
                <c:pt idx="562" formatCode="General">
                  <c:v>-1.14856605106089E-4</c:v>
                </c:pt>
                <c:pt idx="563" formatCode="General">
                  <c:v>-1.1534485146036401E-4</c:v>
                </c:pt>
                <c:pt idx="564" formatCode="General">
                  <c:v>-1.1583450274481501E-4</c:v>
                </c:pt>
                <c:pt idx="565" formatCode="General">
                  <c:v>-1.16325561919193E-4</c:v>
                </c:pt>
                <c:pt idx="566" formatCode="General">
                  <c:v>-1.16818031950748E-4</c:v>
                </c:pt>
                <c:pt idx="567" formatCode="General">
                  <c:v>-1.17311915814233E-4</c:v>
                </c:pt>
                <c:pt idx="568" formatCode="General">
                  <c:v>-1.17807216491898E-4</c:v>
                </c:pt>
                <c:pt idx="569" formatCode="General">
                  <c:v>-1.18303936973495E-4</c:v>
                </c:pt>
                <c:pt idx="570" formatCode="General">
                  <c:v>-1.18802080256274E-4</c:v>
                </c:pt>
                <c:pt idx="571" formatCode="General">
                  <c:v>-1.19301649344987E-4</c:v>
                </c:pt>
                <c:pt idx="572" formatCode="General">
                  <c:v>-1.19802647251885E-4</c:v>
                </c:pt>
                <c:pt idx="573" formatCode="General">
                  <c:v>-1.2030507699672E-4</c:v>
                </c:pt>
                <c:pt idx="574" formatCode="General">
                  <c:v>-1.20808941606743E-4</c:v>
                </c:pt>
                <c:pt idx="575" formatCode="General">
                  <c:v>-1.21314244116705E-4</c:v>
                </c:pt>
                <c:pt idx="576" formatCode="General">
                  <c:v>-1.21820987568858E-4</c:v>
                </c:pt>
                <c:pt idx="577" formatCode="General">
                  <c:v>-1.2232917501295401E-4</c:v>
                </c:pt>
                <c:pt idx="578" formatCode="General">
                  <c:v>-1.22838809506244E-4</c:v>
                </c:pt>
                <c:pt idx="579" formatCode="General">
                  <c:v>-1.23349894113479E-4</c:v>
                </c:pt>
                <c:pt idx="580" formatCode="General">
                  <c:v>-1.2386243190691301E-4</c:v>
                </c:pt>
                <c:pt idx="581" formatCode="General">
                  <c:v>-1.24376425966295E-4</c:v>
                </c:pt>
                <c:pt idx="582" formatCode="General">
                  <c:v>-1.2489187937887801E-4</c:v>
                </c:pt>
                <c:pt idx="583" formatCode="General">
                  <c:v>-1.2540879523941501E-4</c:v>
                </c:pt>
                <c:pt idx="584" formatCode="General">
                  <c:v>-1.2592717664337301E-4</c:v>
                </c:pt>
                <c:pt idx="585" formatCode="General">
                  <c:v>-1.2644702665956601E-4</c:v>
                </c:pt>
                <c:pt idx="586" formatCode="General">
                  <c:v>-1.2696834835439999E-4</c:v>
                </c:pt>
                <c:pt idx="587" formatCode="General">
                  <c:v>-1.27491144808457E-4</c:v>
                </c:pt>
                <c:pt idx="588" formatCode="General">
                  <c:v>-1.2801541911649901E-4</c:v>
                </c:pt>
                <c:pt idx="589" formatCode="General">
                  <c:v>-1.28541174387465E-4</c:v>
                </c:pt>
                <c:pt idx="590" formatCode="General">
                  <c:v>-1.2906841374447499E-4</c:v>
                </c:pt>
                <c:pt idx="591" formatCode="General">
                  <c:v>-1.2959714032482599E-4</c:v>
                </c:pt>
                <c:pt idx="592" formatCode="General">
                  <c:v>-1.3012735727999301E-4</c:v>
                </c:pt>
                <c:pt idx="593" formatCode="General">
                  <c:v>-1.3065906777563101E-4</c:v>
                </c:pt>
                <c:pt idx="594" formatCode="General">
                  <c:v>-1.3119227499157199E-4</c:v>
                </c:pt>
                <c:pt idx="595" formatCode="General">
                  <c:v>-1.3172698212182899E-4</c:v>
                </c:pt>
                <c:pt idx="596" formatCode="General">
                  <c:v>-1.3226319237459101E-4</c:v>
                </c:pt>
                <c:pt idx="597" formatCode="General">
                  <c:v>-1.32800908972226E-4</c:v>
                </c:pt>
                <c:pt idx="598" formatCode="General">
                  <c:v>-1.3334013515128201E-4</c:v>
                </c:pt>
                <c:pt idx="599" formatCode="General">
                  <c:v>-1.3388087416248501E-4</c:v>
                </c:pt>
                <c:pt idx="600" formatCode="General">
                  <c:v>-1.3442312927073799E-4</c:v>
                </c:pt>
                <c:pt idx="601" formatCode="General">
                  <c:v>-1.34966903755125E-4</c:v>
                </c:pt>
                <c:pt idx="602" formatCode="General">
                  <c:v>-1.3551220090890701E-4</c:v>
                </c:pt>
                <c:pt idx="603" formatCode="General">
                  <c:v>-1.3605902403952401E-4</c:v>
                </c:pt>
                <c:pt idx="604" formatCode="General">
                  <c:v>-1.36607376468594E-4</c:v>
                </c:pt>
                <c:pt idx="605" formatCode="General">
                  <c:v>-1.3715726153191399E-4</c:v>
                </c:pt>
                <c:pt idx="606" formatCode="General">
                  <c:v>-1.3770868257946E-4</c:v>
                </c:pt>
                <c:pt idx="607" formatCode="General">
                  <c:v>-1.38261642975387E-4</c:v>
                </c:pt>
                <c:pt idx="608" formatCode="General">
                  <c:v>-1.38816146098026E-4</c:v>
                </c:pt>
                <c:pt idx="609" formatCode="General">
                  <c:v>-1.3937219533989001E-4</c:v>
                </c:pt>
                <c:pt idx="610" formatCode="General">
                  <c:v>-1.39929794107667E-4</c:v>
                </c:pt>
                <c:pt idx="611" formatCode="General">
                  <c:v>-1.4048894582222699E-4</c:v>
                </c:pt>
                <c:pt idx="612" formatCode="General">
                  <c:v>-1.41049653918616E-4</c:v>
                </c:pt>
                <c:pt idx="613" formatCode="General">
                  <c:v>-1.4161192184606E-4</c:v>
                </c:pt>
                <c:pt idx="614" formatCode="General">
                  <c:v>-1.42175753067963E-4</c:v>
                </c:pt>
                <c:pt idx="615" formatCode="General">
                  <c:v>-1.4274115106190801E-4</c:v>
                </c:pt>
                <c:pt idx="616" formatCode="General">
                  <c:v>-1.4330811931965599E-4</c:v>
                </c:pt>
                <c:pt idx="617" formatCode="General">
                  <c:v>-1.43876661347146E-4</c:v>
                </c:pt>
                <c:pt idx="618" formatCode="General">
                  <c:v>-1.44446780664498E-4</c:v>
                </c:pt>
                <c:pt idx="619" formatCode="General">
                  <c:v>-1.45018480806007E-4</c:v>
                </c:pt>
                <c:pt idx="620" formatCode="General">
                  <c:v>-1.4559176532015001E-4</c:v>
                </c:pt>
                <c:pt idx="621" formatCode="General">
                  <c:v>-1.4616663776958E-4</c:v>
                </c:pt>
                <c:pt idx="622" formatCode="General">
                  <c:v>-1.4674310173112999E-4</c:v>
                </c:pt>
                <c:pt idx="623" formatCode="General">
                  <c:v>-1.47321160795812E-4</c:v>
                </c:pt>
                <c:pt idx="624" formatCode="General">
                  <c:v>-1.4790081856881401E-4</c:v>
                </c:pt>
                <c:pt idx="625" formatCode="General">
                  <c:v>-1.4848207866950501E-4</c:v>
                </c:pt>
                <c:pt idx="626" formatCode="General">
                  <c:v>-1.49064944731433E-4</c:v>
                </c:pt>
                <c:pt idx="627" formatCode="General">
                  <c:v>-1.4964942040232199E-4</c:v>
                </c:pt>
                <c:pt idx="628" formatCode="General">
                  <c:v>-1.50235509344076E-4</c:v>
                </c:pt>
                <c:pt idx="629" formatCode="General">
                  <c:v>-1.5082321523277799E-4</c:v>
                </c:pt>
                <c:pt idx="630" formatCode="General">
                  <c:v>-1.5141254175869001E-4</c:v>
                </c:pt>
                <c:pt idx="631" formatCode="General">
                  <c:v>-1.5200349262624999E-4</c:v>
                </c:pt>
                <c:pt idx="632" formatCode="General">
                  <c:v>-1.52596071554077E-4</c:v>
                </c:pt>
                <c:pt idx="633" formatCode="General">
                  <c:v>-1.5319028227496801E-4</c:v>
                </c:pt>
                <c:pt idx="634" formatCode="General">
                  <c:v>-1.5378612853589801E-4</c:v>
                </c:pt>
                <c:pt idx="635" formatCode="General">
                  <c:v>-1.5438361409802101E-4</c:v>
                </c:pt>
                <c:pt idx="636" formatCode="General">
                  <c:v>-1.5498274273667001E-4</c:v>
                </c:pt>
                <c:pt idx="637" formatCode="General">
                  <c:v>-1.5558351824135501E-4</c:v>
                </c:pt>
                <c:pt idx="638" formatCode="General">
                  <c:v>-1.5618594441576601E-4</c:v>
                </c:pt>
                <c:pt idx="639" formatCode="General">
                  <c:v>-1.5679002507777199E-4</c:v>
                </c:pt>
                <c:pt idx="640" formatCode="General">
                  <c:v>-1.5739576405941901E-4</c:v>
                </c:pt>
                <c:pt idx="641" formatCode="General">
                  <c:v>-1.58003165206933E-4</c:v>
                </c:pt>
                <c:pt idx="642" formatCode="General">
                  <c:v>-1.58612232380717E-4</c:v>
                </c:pt>
                <c:pt idx="643" formatCode="General">
                  <c:v>-1.5922296945535301E-4</c:v>
                </c:pt>
                <c:pt idx="644" formatCode="General">
                  <c:v>-1.5983538031960401E-4</c:v>
                </c:pt>
                <c:pt idx="645" formatCode="General">
                  <c:v>-1.60449468876408E-4</c:v>
                </c:pt>
                <c:pt idx="646" formatCode="General">
                  <c:v>-1.6106523904288399E-4</c:v>
                </c:pt>
                <c:pt idx="647" formatCode="General">
                  <c:v>-1.61682694750328E-4</c:v>
                </c:pt>
                <c:pt idx="648" formatCode="General">
                  <c:v>-1.6230183994421499E-4</c:v>
                </c:pt>
                <c:pt idx="649" formatCode="General">
                  <c:v>-1.629226785842E-4</c:v>
                </c:pt>
                <c:pt idx="650" formatCode="General">
                  <c:v>-1.63545214644115E-4</c:v>
                </c:pt>
                <c:pt idx="651" formatCode="General">
                  <c:v>-1.64169452111971E-4</c:v>
                </c:pt>
                <c:pt idx="652" formatCode="General">
                  <c:v>-1.64795394989957E-4</c:v>
                </c:pt>
                <c:pt idx="653" formatCode="General">
                  <c:v>-1.6542304729444201E-4</c:v>
                </c:pt>
                <c:pt idx="654" formatCode="General">
                  <c:v>-1.66052413055972E-4</c:v>
                </c:pt>
                <c:pt idx="655" formatCode="General">
                  <c:v>-1.66683496319273E-4</c:v>
                </c:pt>
                <c:pt idx="656" formatCode="General">
                  <c:v>-1.6731630114324799E-4</c:v>
                </c:pt>
                <c:pt idx="657" formatCode="General">
                  <c:v>-1.6795083160097901E-4</c:v>
                </c:pt>
                <c:pt idx="658" formatCode="General">
                  <c:v>-1.6858709177972899E-4</c:v>
                </c:pt>
                <c:pt idx="659" formatCode="General">
                  <c:v>-1.6922508578093599E-4</c:v>
                </c:pt>
                <c:pt idx="660" formatCode="General">
                  <c:v>-1.6986481772021799E-4</c:v>
                </c:pt>
                <c:pt idx="661" formatCode="General">
                  <c:v>-1.7050629172737201E-4</c:v>
                </c:pt>
                <c:pt idx="662" formatCode="General">
                  <c:v>-1.7114951194637299E-4</c:v>
                </c:pt>
                <c:pt idx="663" formatCode="General">
                  <c:v>-1.7179448253537501E-4</c:v>
                </c:pt>
                <c:pt idx="664" formatCode="General">
                  <c:v>-1.7244120766671099E-4</c:v>
                </c:pt>
                <c:pt idx="665" formatCode="General">
                  <c:v>-1.7308969152689201E-4</c:v>
                </c:pt>
                <c:pt idx="666" formatCode="General">
                  <c:v>-1.7373993831660601E-4</c:v>
                </c:pt>
                <c:pt idx="667" formatCode="General">
                  <c:v>-1.7439195225072299E-4</c:v>
                </c:pt>
                <c:pt idx="668" formatCode="General">
                  <c:v>-1.7504573755828799E-4</c:v>
                </c:pt>
                <c:pt idx="669" formatCode="General">
                  <c:v>-1.75701298482527E-4</c:v>
                </c:pt>
                <c:pt idx="670" formatCode="General">
                  <c:v>-1.7635863928084399E-4</c:v>
                </c:pt>
                <c:pt idx="671" formatCode="General">
                  <c:v>-1.77017764224821E-4</c:v>
                </c:pt>
                <c:pt idx="672" formatCode="General">
                  <c:v>-1.7767867760021901E-4</c:v>
                </c:pt>
                <c:pt idx="673" formatCode="General">
                  <c:v>-1.7834138370697799E-4</c:v>
                </c:pt>
                <c:pt idx="674" formatCode="General">
                  <c:v>-1.7900588685921501E-4</c:v>
                </c:pt>
                <c:pt idx="675" formatCode="General">
                  <c:v>-1.79672191385228E-4</c:v>
                </c:pt>
                <c:pt idx="676" formatCode="General">
                  <c:v>-1.80340301627492E-4</c:v>
                </c:pt>
                <c:pt idx="677" formatCode="General">
                  <c:v>-1.8101022194266E-4</c:v>
                </c:pt>
                <c:pt idx="678" formatCode="General">
                  <c:v>-1.81681956701565E-4</c:v>
                </c:pt>
                <c:pt idx="679" formatCode="General">
                  <c:v>-1.8235551028921701E-4</c:v>
                </c:pt>
                <c:pt idx="680" formatCode="General">
                  <c:v>-1.83030887104807E-4</c:v>
                </c:pt>
                <c:pt idx="681" formatCode="General">
                  <c:v>-1.83708091561703E-4</c:v>
                </c:pt>
                <c:pt idx="682" formatCode="General">
                  <c:v>-1.8438712808745001E-4</c:v>
                </c:pt>
                <c:pt idx="683" formatCode="General">
                  <c:v>-1.8506800112377499E-4</c:v>
                </c:pt>
                <c:pt idx="684" formatCode="General">
                  <c:v>-1.8575071512658099E-4</c:v>
                </c:pt>
                <c:pt idx="685" formatCode="General">
                  <c:v>-1.8643527456595001E-4</c:v>
                </c:pt>
                <c:pt idx="686" formatCode="General">
                  <c:v>-1.8712168392614399E-4</c:v>
                </c:pt>
                <c:pt idx="687" formatCode="General">
                  <c:v>-1.87809947705602E-4</c:v>
                </c:pt>
                <c:pt idx="688" formatCode="General">
                  <c:v>-1.88500070416942E-4</c:v>
                </c:pt>
                <c:pt idx="689" formatCode="General">
                  <c:v>-1.89192056586962E-4</c:v>
                </c:pt>
                <c:pt idx="690" formatCode="General">
                  <c:v>-1.89885910756635E-4</c:v>
                </c:pt>
                <c:pt idx="691" formatCode="General">
                  <c:v>-1.9058163748111599E-4</c:v>
                </c:pt>
                <c:pt idx="692" formatCode="General">
                  <c:v>-1.91279241329738E-4</c:v>
                </c:pt>
                <c:pt idx="693" formatCode="General">
                  <c:v>-1.91978726886011E-4</c:v>
                </c:pt>
                <c:pt idx="694" formatCode="General">
                  <c:v>-1.9268009874762499E-4</c:v>
                </c:pt>
                <c:pt idx="695" formatCode="General">
                  <c:v>-1.9338336152644801E-4</c:v>
                </c:pt>
                <c:pt idx="696" formatCode="General">
                  <c:v>-1.9408851984852699E-4</c:v>
                </c:pt>
                <c:pt idx="697" formatCode="General">
                  <c:v>-1.94795578354087E-4</c:v>
                </c:pt>
                <c:pt idx="698" formatCode="General">
                  <c:v>-1.9550454169753201E-4</c:v>
                </c:pt>
                <c:pt idx="699" formatCode="General">
                  <c:v>-1.9621541458374601E-4</c:v>
                </c:pt>
                <c:pt idx="700" formatCode="General">
                  <c:v>-1.9692820178052501E-4</c:v>
                </c:pt>
                <c:pt idx="701" formatCode="General">
                  <c:v>-1.9764290807483499E-4</c:v>
                </c:pt>
                <c:pt idx="702" formatCode="General">
                  <c:v>-1.9835953826887601E-4</c:v>
                </c:pt>
                <c:pt idx="703" formatCode="General">
                  <c:v>-1.9907809718008E-4</c:v>
                </c:pt>
                <c:pt idx="704" formatCode="General">
                  <c:v>-1.99798589641109E-4</c:v>
                </c:pt>
                <c:pt idx="705" formatCode="General">
                  <c:v>-2.0052102049986201E-4</c:v>
                </c:pt>
                <c:pt idx="706" formatCode="General">
                  <c:v>-2.01245394619466E-4</c:v>
                </c:pt>
                <c:pt idx="707" formatCode="General">
                  <c:v>-2.0197171687828201E-4</c:v>
                </c:pt>
                <c:pt idx="708" formatCode="General">
                  <c:v>-2.02699992169905E-4</c:v>
                </c:pt>
                <c:pt idx="709" formatCode="General">
                  <c:v>-2.03430225403161E-4</c:v>
                </c:pt>
                <c:pt idx="710" formatCode="General">
                  <c:v>-2.0416242150210701E-4</c:v>
                </c:pt>
                <c:pt idx="711" formatCode="General">
                  <c:v>-2.0489658540603399E-4</c:v>
                </c:pt>
                <c:pt idx="712" formatCode="General">
                  <c:v>-2.0563272206946501E-4</c:v>
                </c:pt>
                <c:pt idx="713" formatCode="General">
                  <c:v>-2.0637083646215699E-4</c:v>
                </c:pt>
                <c:pt idx="714" formatCode="General">
                  <c:v>-2.0711093356909601E-4</c:v>
                </c:pt>
                <c:pt idx="715" formatCode="General">
                  <c:v>-2.0785301839050299E-4</c:v>
                </c:pt>
                <c:pt idx="716" formatCode="General">
                  <c:v>-2.0859709594183101E-4</c:v>
                </c:pt>
                <c:pt idx="717" formatCode="General">
                  <c:v>-2.0934317125376401E-4</c:v>
                </c:pt>
                <c:pt idx="718" formatCode="General">
                  <c:v>-2.1009124937222001E-4</c:v>
                </c:pt>
                <c:pt idx="719" formatCode="General">
                  <c:v>-2.10841335358349E-4</c:v>
                </c:pt>
                <c:pt idx="720" formatCode="General">
                  <c:v>-2.11593434288533E-4</c:v>
                </c:pt>
                <c:pt idx="721" formatCode="General">
                  <c:v>-2.1234755125438699E-4</c:v>
                </c:pt>
                <c:pt idx="722" formatCode="General">
                  <c:v>-2.13103691362757E-4</c:v>
                </c:pt>
                <c:pt idx="723" formatCode="General">
                  <c:v>-2.1386185973572299E-4</c:v>
                </c:pt>
                <c:pt idx="724" formatCode="General">
                  <c:v>-2.1462206151059599E-4</c:v>
                </c:pt>
                <c:pt idx="725" formatCode="General">
                  <c:v>-2.15384301839921E-4</c:v>
                </c:pt>
                <c:pt idx="726" formatCode="General">
                  <c:v>-2.16148585891474E-4</c:v>
                </c:pt>
                <c:pt idx="727" formatCode="General">
                  <c:v>-2.1691491884826401E-4</c:v>
                </c:pt>
                <c:pt idx="728" formatCode="General">
                  <c:v>-2.17683305908533E-4</c:v>
                </c:pt>
                <c:pt idx="729" formatCode="General">
                  <c:v>-2.18453752285753E-4</c:v>
                </c:pt>
                <c:pt idx="730" formatCode="General">
                  <c:v>-2.1922626320863099E-4</c:v>
                </c:pt>
                <c:pt idx="731" formatCode="General">
                  <c:v>-2.2000084392110599E-4</c:v>
                </c:pt>
                <c:pt idx="732" formatCode="General">
                  <c:v>-2.2077749968234801E-4</c:v>
                </c:pt>
                <c:pt idx="733" formatCode="General">
                  <c:v>-2.2155623576676099E-4</c:v>
                </c:pt>
                <c:pt idx="734" formatCode="General">
                  <c:v>-2.2233705746397899E-4</c:v>
                </c:pt>
                <c:pt idx="735" formatCode="General">
                  <c:v>-2.23119970078872E-4</c:v>
                </c:pt>
                <c:pt idx="736" formatCode="General">
                  <c:v>-2.23904978931539E-4</c:v>
                </c:pt>
                <c:pt idx="737" formatCode="General">
                  <c:v>-2.2469208935731299E-4</c:v>
                </c:pt>
                <c:pt idx="738" formatCode="General">
                  <c:v>-2.2548130670676001E-4</c:v>
                </c:pt>
                <c:pt idx="739" formatCode="General">
                  <c:v>-2.2627263634567699E-4</c:v>
                </c:pt>
                <c:pt idx="740" formatCode="General">
                  <c:v>-2.27066083655093E-4</c:v>
                </c:pt>
                <c:pt idx="741" formatCode="General">
                  <c:v>-2.27861654031272E-4</c:v>
                </c:pt>
                <c:pt idx="742" formatCode="General">
                  <c:v>-2.2865935288570799E-4</c:v>
                </c:pt>
                <c:pt idx="743" formatCode="General">
                  <c:v>-2.2945918564512701E-4</c:v>
                </c:pt>
                <c:pt idx="744" formatCode="General">
                  <c:v>-2.3026115775149101E-4</c:v>
                </c:pt>
                <c:pt idx="745" formatCode="General">
                  <c:v>-2.3106527466198901E-4</c:v>
                </c:pt>
                <c:pt idx="746" formatCode="General">
                  <c:v>-2.31871541849048E-4</c:v>
                </c:pt>
                <c:pt idx="747" formatCode="General">
                  <c:v>-2.3267996480032301E-4</c:v>
                </c:pt>
                <c:pt idx="748" formatCode="General">
                  <c:v>-2.3349054901870299E-4</c:v>
                </c:pt>
                <c:pt idx="749" formatCode="General">
                  <c:v>-2.34303300022311E-4</c:v>
                </c:pt>
                <c:pt idx="750" formatCode="General">
                  <c:v>-2.3511822334449899E-4</c:v>
                </c:pt>
                <c:pt idx="751" formatCode="General">
                  <c:v>-2.35935324533855E-4</c:v>
                </c:pt>
                <c:pt idx="752" formatCode="General">
                  <c:v>-2.3675460915419599E-4</c:v>
                </c:pt>
                <c:pt idx="753" formatCode="General">
                  <c:v>-2.3757608282650499E-4</c:v>
                </c:pt>
                <c:pt idx="754" formatCode="General">
                  <c:v>-2.3839975125090299E-4</c:v>
                </c:pt>
                <c:pt idx="755" formatCode="General">
                  <c:v>-2.39225620160343E-4</c:v>
                </c:pt>
                <c:pt idx="756" formatCode="General">
                  <c:v>-2.4005369531575899E-4</c:v>
                </c:pt>
                <c:pt idx="757" formatCode="General">
                  <c:v>-2.4088398250606401E-4</c:v>
                </c:pt>
                <c:pt idx="758" formatCode="General">
                  <c:v>-2.41716487548154E-4</c:v>
                </c:pt>
                <c:pt idx="759" formatCode="General">
                  <c:v>-2.4255121628690701E-4</c:v>
                </c:pt>
                <c:pt idx="760" formatCode="General">
                  <c:v>-2.4338817459518001E-4</c:v>
                </c:pt>
                <c:pt idx="761" formatCode="General">
                  <c:v>-2.44227368373814E-4</c:v>
                </c:pt>
                <c:pt idx="762" formatCode="General">
                  <c:v>-2.4506880355163E-4</c:v>
                </c:pt>
                <c:pt idx="763" formatCode="General">
                  <c:v>-2.45912486085429E-4</c:v>
                </c:pt>
                <c:pt idx="764" formatCode="General">
                  <c:v>-2.4675842195999702E-4</c:v>
                </c:pt>
                <c:pt idx="765" formatCode="General">
                  <c:v>-2.4760661718809597E-4</c:v>
                </c:pt>
                <c:pt idx="766" formatCode="General">
                  <c:v>-2.4845707781047502E-4</c:v>
                </c:pt>
                <c:pt idx="767" formatCode="General">
                  <c:v>-2.4930980989585998E-4</c:v>
                </c:pt>
                <c:pt idx="768" formatCode="General">
                  <c:v>-2.5016481954096101E-4</c:v>
                </c:pt>
                <c:pt idx="769" formatCode="General">
                  <c:v>-2.5102211287046801E-4</c:v>
                </c:pt>
                <c:pt idx="770" formatCode="General">
                  <c:v>-2.5188169603705202E-4</c:v>
                </c:pt>
                <c:pt idx="771" formatCode="General">
                  <c:v>-2.52743575221367E-4</c:v>
                </c:pt>
                <c:pt idx="772" formatCode="General">
                  <c:v>-2.5360775663204601E-4</c:v>
                </c:pt>
                <c:pt idx="773" formatCode="General">
                  <c:v>-2.5447424650570601E-4</c:v>
                </c:pt>
                <c:pt idx="774" formatCode="General">
                  <c:v>-2.5534305110694203E-4</c:v>
                </c:pt>
                <c:pt idx="775" formatCode="General">
                  <c:v>-2.56214176728334E-4</c:v>
                </c:pt>
                <c:pt idx="776" formatCode="General">
                  <c:v>-2.5708762969044001E-4</c:v>
                </c:pt>
                <c:pt idx="777" formatCode="General">
                  <c:v>-2.5796341634180201E-4</c:v>
                </c:pt>
                <c:pt idx="778" formatCode="General">
                  <c:v>-2.58841543058942E-4</c:v>
                </c:pt>
                <c:pt idx="779" formatCode="General">
                  <c:v>-2.59722016246364E-4</c:v>
                </c:pt>
                <c:pt idx="780" formatCode="General">
                  <c:v>-2.6060484233655099E-4</c:v>
                </c:pt>
                <c:pt idx="781" formatCode="General">
                  <c:v>-2.6149002778997103E-4</c:v>
                </c:pt>
                <c:pt idx="782" formatCode="General">
                  <c:v>-2.6237757909507002E-4</c:v>
                </c:pt>
                <c:pt idx="783" formatCode="General">
                  <c:v>-2.6326750276827799E-4</c:v>
                </c:pt>
                <c:pt idx="784" formatCode="General">
                  <c:v>-2.6415980535400498E-4</c:v>
                </c:pt>
                <c:pt idx="785" formatCode="General">
                  <c:v>-2.6505449342464199E-4</c:v>
                </c:pt>
                <c:pt idx="786" formatCode="General">
                  <c:v>-2.6595157358056098E-4</c:v>
                </c:pt>
                <c:pt idx="787" formatCode="General">
                  <c:v>-2.6685105245011697E-4</c:v>
                </c:pt>
                <c:pt idx="788" formatCode="General">
                  <c:v>-2.6775293668964599E-4</c:v>
                </c:pt>
                <c:pt idx="789" formatCode="General">
                  <c:v>-2.6865723298346401E-4</c:v>
                </c:pt>
                <c:pt idx="790" formatCode="General">
                  <c:v>-2.69563948043869E-4</c:v>
                </c:pt>
                <c:pt idx="791" formatCode="General">
                  <c:v>-2.7047308861113999E-4</c:v>
                </c:pt>
                <c:pt idx="792" formatCode="General">
                  <c:v>-2.71384661453538E-4</c:v>
                </c:pt>
                <c:pt idx="793" formatCode="General">
                  <c:v>-2.7229867336730601E-4</c:v>
                </c:pt>
                <c:pt idx="794" formatCode="General">
                  <c:v>-2.7321513117666598E-4</c:v>
                </c:pt>
                <c:pt idx="795" formatCode="General">
                  <c:v>-2.7413404173382298E-4</c:v>
                </c:pt>
                <c:pt idx="796" formatCode="General">
                  <c:v>-2.7505541191896401E-4</c:v>
                </c:pt>
                <c:pt idx="797" formatCode="General">
                  <c:v>-2.7597924864025501E-4</c:v>
                </c:pt>
                <c:pt idx="798" formatCode="General">
                  <c:v>-2.7690555883384501E-4</c:v>
                </c:pt>
                <c:pt idx="799" formatCode="General">
                  <c:v>-2.7783434946386499E-4</c:v>
                </c:pt>
                <c:pt idx="800" formatCode="General">
                  <c:v>-2.7876562752242502E-4</c:v>
                </c:pt>
                <c:pt idx="801" formatCode="General">
                  <c:v>-2.79699400029618E-4</c:v>
                </c:pt>
                <c:pt idx="802" formatCode="General">
                  <c:v>-2.8063567403351802E-4</c:v>
                </c:pt>
                <c:pt idx="803" formatCode="General">
                  <c:v>-2.8157445661018102E-4</c:v>
                </c:pt>
                <c:pt idx="804" formatCode="General">
                  <c:v>-2.82515754863643E-4</c:v>
                </c:pt>
                <c:pt idx="805" formatCode="General">
                  <c:v>-2.8345957592592101E-4</c:v>
                </c:pt>
                <c:pt idx="806" formatCode="General">
                  <c:v>-2.8440592695701603E-4</c:v>
                </c:pt>
                <c:pt idx="807" formatCode="General">
                  <c:v>-2.8535481514490799E-4</c:v>
                </c:pt>
                <c:pt idx="808" formatCode="General">
                  <c:v>-2.8630624770555898E-4</c:v>
                </c:pt>
                <c:pt idx="809" formatCode="General">
                  <c:v>-2.87260231882911E-4</c:v>
                </c:pt>
                <c:pt idx="810" formatCode="General">
                  <c:v>-2.8821677494888999E-4</c:v>
                </c:pt>
                <c:pt idx="811" formatCode="General">
                  <c:v>-2.8917588420340198E-4</c:v>
                </c:pt>
                <c:pt idx="812" formatCode="General">
                  <c:v>-2.9013756697433401E-4</c:v>
                </c:pt>
                <c:pt idx="813" formatCode="General">
                  <c:v>-2.91101830617554E-4</c:v>
                </c:pt>
                <c:pt idx="814" formatCode="General">
                  <c:v>-2.92068682516912E-4</c:v>
                </c:pt>
                <c:pt idx="815" formatCode="General">
                  <c:v>-2.9303813008424001E-4</c:v>
                </c:pt>
                <c:pt idx="816" formatCode="General">
                  <c:v>-2.9401018075935002E-4</c:v>
                </c:pt>
                <c:pt idx="817" formatCode="General">
                  <c:v>-2.94984842010036E-4</c:v>
                </c:pt>
                <c:pt idx="818" formatCode="General">
                  <c:v>-2.9596212133207301E-4</c:v>
                </c:pt>
                <c:pt idx="819" formatCode="General">
                  <c:v>-2.9694202624921799E-4</c:v>
                </c:pt>
                <c:pt idx="820" formatCode="General">
                  <c:v>-2.9792456431320898E-4</c:v>
                </c:pt>
                <c:pt idx="821" formatCode="General">
                  <c:v>-2.9890974310376503E-4</c:v>
                </c:pt>
                <c:pt idx="822" formatCode="General">
                  <c:v>-2.9989757022858601E-4</c:v>
                </c:pt>
                <c:pt idx="823" formatCode="General">
                  <c:v>-3.0088805332335498E-4</c:v>
                </c:pt>
                <c:pt idx="824" formatCode="General">
                  <c:v>-3.0188120005173401E-4</c:v>
                </c:pt>
                <c:pt idx="825" formatCode="General">
                  <c:v>-3.0287701810536899E-4</c:v>
                </c:pt>
                <c:pt idx="826" formatCode="General">
                  <c:v>-3.03875515203884E-4</c:v>
                </c:pt>
                <c:pt idx="827" formatCode="General">
                  <c:v>-3.0487669909488798E-4</c:v>
                </c:pt>
                <c:pt idx="828" formatCode="General">
                  <c:v>-3.0588057755396902E-4</c:v>
                </c:pt>
                <c:pt idx="829" formatCode="General">
                  <c:v>-3.0688715835710699E-4</c:v>
                </c:pt>
                <c:pt idx="830" formatCode="General">
                  <c:v>-3.0789644927353802E-4</c:v>
                </c:pt>
                <c:pt idx="831" formatCode="General">
                  <c:v>-3.0890845809637501E-4</c:v>
                </c:pt>
                <c:pt idx="832" formatCode="General">
                  <c:v>-3.0992319264457302E-4</c:v>
                </c:pt>
                <c:pt idx="833" formatCode="General">
                  <c:v>-3.10940660762921E-4</c:v>
                </c:pt>
                <c:pt idx="834" formatCode="General">
                  <c:v>-3.1196087032205402E-4</c:v>
                </c:pt>
                <c:pt idx="835" formatCode="General">
                  <c:v>-3.12983829218441E-4</c:v>
                </c:pt>
                <c:pt idx="836" formatCode="General">
                  <c:v>-3.1400954537439199E-4</c:v>
                </c:pt>
                <c:pt idx="837" formatCode="General">
                  <c:v>-3.1503802673805802E-4</c:v>
                </c:pt>
                <c:pt idx="838" formatCode="General">
                  <c:v>-3.1606928128342698E-4</c:v>
                </c:pt>
                <c:pt idx="839" formatCode="General">
                  <c:v>-3.1710331701032701E-4</c:v>
                </c:pt>
                <c:pt idx="840" formatCode="General">
                  <c:v>-3.1814014194442601E-4</c:v>
                </c:pt>
                <c:pt idx="841" formatCode="General">
                  <c:v>-3.1917976413723098E-4</c:v>
                </c:pt>
                <c:pt idx="842" formatCode="General">
                  <c:v>-3.20222191666088E-4</c:v>
                </c:pt>
                <c:pt idx="843" formatCode="General">
                  <c:v>-3.2126743263418301E-4</c:v>
                </c:pt>
                <c:pt idx="844" formatCode="General">
                  <c:v>-3.2231549517053998E-4</c:v>
                </c:pt>
                <c:pt idx="845" formatCode="General">
                  <c:v>-3.2336638743002302E-4</c:v>
                </c:pt>
                <c:pt idx="846" formatCode="General">
                  <c:v>-3.2442011759333802E-4</c:v>
                </c:pt>
                <c:pt idx="847" formatCode="General">
                  <c:v>-3.2547669386702498E-4</c:v>
                </c:pt>
                <c:pt idx="848" formatCode="General">
                  <c:v>-3.2653612448346698E-4</c:v>
                </c:pt>
                <c:pt idx="849" formatCode="General">
                  <c:v>-3.2759841770088702E-4</c:v>
                </c:pt>
                <c:pt idx="850" formatCode="General">
                  <c:v>-3.2866358180334398E-4</c:v>
                </c:pt>
                <c:pt idx="851" formatCode="General">
                  <c:v>-3.2973162510073901E-4</c:v>
                </c:pt>
                <c:pt idx="852" formatCode="General">
                  <c:v>-3.3080255592881199E-4</c:v>
                </c:pt>
                <c:pt idx="853" formatCode="General">
                  <c:v>-3.3187638264914202E-4</c:v>
                </c:pt>
                <c:pt idx="854" formatCode="General">
                  <c:v>-3.3295311364914601E-4</c:v>
                </c:pt>
                <c:pt idx="855" formatCode="General">
                  <c:v>-3.3403275734208201E-4</c:v>
                </c:pt>
                <c:pt idx="856" formatCode="General">
                  <c:v>-3.3511532216704801E-4</c:v>
                </c:pt>
                <c:pt idx="857" formatCode="General">
                  <c:v>-3.3620081658897898E-4</c:v>
                </c:pt>
                <c:pt idx="858" formatCode="General">
                  <c:v>-3.37289249098651E-4</c:v>
                </c:pt>
                <c:pt idx="859" formatCode="General">
                  <c:v>-3.3838062821267898E-4</c:v>
                </c:pt>
                <c:pt idx="860" formatCode="General">
                  <c:v>-3.3947496247351802E-4</c:v>
                </c:pt>
                <c:pt idx="861" formatCode="General">
                  <c:v>-3.4057226044945999E-4</c:v>
                </c:pt>
                <c:pt idx="862" formatCode="General">
                  <c:v>-3.4167253073463902E-4</c:v>
                </c:pt>
                <c:pt idx="863" formatCode="General">
                  <c:v>-3.4277578194902698E-4</c:v>
                </c:pt>
                <c:pt idx="864" formatCode="General">
                  <c:v>-3.4388202273843602E-4</c:v>
                </c:pt>
                <c:pt idx="865" formatCode="General">
                  <c:v>-3.44991261774517E-4</c:v>
                </c:pt>
                <c:pt idx="866" formatCode="General">
                  <c:v>-3.4610350775476001E-4</c:v>
                </c:pt>
                <c:pt idx="867" formatCode="General">
                  <c:v>-3.47218769402495E-4</c:v>
                </c:pt>
                <c:pt idx="868" formatCode="General">
                  <c:v>-3.48337055466891E-4</c:v>
                </c:pt>
                <c:pt idx="869" formatCode="General">
                  <c:v>-3.49458374722955E-4</c:v>
                </c:pt>
                <c:pt idx="870" formatCode="General">
                  <c:v>-3.5058273597153702E-4</c:v>
                </c:pt>
                <c:pt idx="871" formatCode="General">
                  <c:v>-3.5171014803932302E-4</c:v>
                </c:pt>
                <c:pt idx="872" formatCode="General">
                  <c:v>-3.5284061977883903E-4</c:v>
                </c:pt>
                <c:pt idx="873" formatCode="General">
                  <c:v>-3.5397416006845102E-4</c:v>
                </c:pt>
                <c:pt idx="874" formatCode="General">
                  <c:v>-3.5511077781236498E-4</c:v>
                </c:pt>
                <c:pt idx="875" formatCode="General">
                  <c:v>-3.5625048194062501E-4</c:v>
                </c:pt>
                <c:pt idx="876" formatCode="General">
                  <c:v>-3.5739328140911401E-4</c:v>
                </c:pt>
                <c:pt idx="877" formatCode="General">
                  <c:v>-3.58539185199556E-4</c:v>
                </c:pt>
                <c:pt idx="878" formatCode="General">
                  <c:v>-3.5968820231951302E-4</c:v>
                </c:pt>
                <c:pt idx="879" formatCode="General">
                  <c:v>-3.6084034180238698E-4</c:v>
                </c:pt>
                <c:pt idx="880" formatCode="General">
                  <c:v>-3.6199561270742E-4</c:v>
                </c:pt>
                <c:pt idx="881" formatCode="General">
                  <c:v>-3.6315402411969298E-4</c:v>
                </c:pt>
                <c:pt idx="882" formatCode="General">
                  <c:v>-3.6431558515012398E-4</c:v>
                </c:pt>
                <c:pt idx="883" formatCode="General">
                  <c:v>-3.6548030493547298E-4</c:v>
                </c:pt>
                <c:pt idx="884" formatCode="General">
                  <c:v>-3.66648192638339E-4</c:v>
                </c:pt>
                <c:pt idx="885" formatCode="General">
                  <c:v>-3.67819257447161E-4</c:v>
                </c:pt>
                <c:pt idx="886" formatCode="General">
                  <c:v>-3.6899350857621502E-4</c:v>
                </c:pt>
                <c:pt idx="887" formatCode="General">
                  <c:v>-3.7017095526561798E-4</c:v>
                </c:pt>
                <c:pt idx="888" formatCode="General">
                  <c:v>-3.7135160678132599E-4</c:v>
                </c:pt>
                <c:pt idx="889" formatCode="General">
                  <c:v>-3.7253547241513502E-4</c:v>
                </c:pt>
                <c:pt idx="890" formatCode="General">
                  <c:v>-3.7372256148467998E-4</c:v>
                </c:pt>
                <c:pt idx="891" formatCode="General">
                  <c:v>-3.7491288333343399E-4</c:v>
                </c:pt>
                <c:pt idx="892" formatCode="General">
                  <c:v>-3.7610644733071199E-4</c:v>
                </c:pt>
                <c:pt idx="893" formatCode="General">
                  <c:v>-3.7730326287166601E-4</c:v>
                </c:pt>
                <c:pt idx="894" formatCode="General">
                  <c:v>-3.7850333937728802E-4</c:v>
                </c:pt>
                <c:pt idx="895" formatCode="General">
                  <c:v>-3.7970668629440997E-4</c:v>
                </c:pt>
                <c:pt idx="896" formatCode="General">
                  <c:v>-3.8091331309570402E-4</c:v>
                </c:pt>
                <c:pt idx="897" formatCode="General">
                  <c:v>-3.8212322927967901E-4</c:v>
                </c:pt>
                <c:pt idx="898" formatCode="General">
                  <c:v>-3.8333644437068599E-4</c:v>
                </c:pt>
                <c:pt idx="899" formatCode="General">
                  <c:v>-3.8455296791891302E-4</c:v>
                </c:pt>
                <c:pt idx="900" formatCode="General">
                  <c:v>-3.8577280950038799E-4</c:v>
                </c:pt>
                <c:pt idx="901" formatCode="General">
                  <c:v>-3.86995978716981E-4</c:v>
                </c:pt>
                <c:pt idx="902" formatCode="General">
                  <c:v>-3.8822248519639697E-4</c:v>
                </c:pt>
                <c:pt idx="903" formatCode="General">
                  <c:v>-3.8945233859218401E-4</c:v>
                </c:pt>
                <c:pt idx="904" formatCode="General">
                  <c:v>-3.9068554858372802E-4</c:v>
                </c:pt>
                <c:pt idx="905" formatCode="General">
                  <c:v>-3.9192212487625398E-4</c:v>
                </c:pt>
                <c:pt idx="906" formatCode="General">
                  <c:v>-3.9316207720082599E-4</c:v>
                </c:pt>
                <c:pt idx="907" formatCode="General">
                  <c:v>-3.9440541531434901E-4</c:v>
                </c:pt>
                <c:pt idx="908" formatCode="General">
                  <c:v>-3.9565214899956499E-4</c:v>
                </c:pt>
                <c:pt idx="909" formatCode="General">
                  <c:v>-3.9690228806505898E-4</c:v>
                </c:pt>
                <c:pt idx="910" formatCode="General">
                  <c:v>-3.9815584234525298E-4</c:v>
                </c:pt>
                <c:pt idx="911" formatCode="General">
                  <c:v>-3.9941282170040599E-4</c:v>
                </c:pt>
                <c:pt idx="912" formatCode="General">
                  <c:v>-4.0067323601662198E-4</c:v>
                </c:pt>
                <c:pt idx="913" formatCode="General">
                  <c:v>-4.0193709520584001E-4</c:v>
                </c:pt>
                <c:pt idx="914" formatCode="General">
                  <c:v>-4.0320440920584E-4</c:v>
                </c:pt>
                <c:pt idx="915" formatCode="General">
                  <c:v>-4.0447518782617801E-4</c:v>
                </c:pt>
                <c:pt idx="916" formatCode="General">
                  <c:v>-4.0574944059916897E-4</c:v>
                </c:pt>
                <c:pt idx="917" formatCode="General">
                  <c:v>-4.0702717705955698E-4</c:v>
                </c:pt>
                <c:pt idx="918" formatCode="General">
                  <c:v>-4.0830840680053002E-4</c:v>
                </c:pt>
                <c:pt idx="919" formatCode="General">
                  <c:v>-4.0959313947372199E-4</c:v>
                </c:pt>
                <c:pt idx="920" formatCode="General">
                  <c:v>-4.10881384789211E-4</c:v>
                </c:pt>
                <c:pt idx="921" formatCode="General">
                  <c:v>-4.1217315251551801E-4</c:v>
                </c:pt>
                <c:pt idx="922" formatCode="General">
                  <c:v>-4.13468452479612E-4</c:v>
                </c:pt>
                <c:pt idx="923" formatCode="General">
                  <c:v>-4.1476729456690198E-4</c:v>
                </c:pt>
                <c:pt idx="924" formatCode="General">
                  <c:v>-4.16069688721245E-4</c:v>
                </c:pt>
                <c:pt idx="925" formatCode="General">
                  <c:v>-4.1737564494494098E-4</c:v>
                </c:pt>
                <c:pt idx="926" formatCode="General">
                  <c:v>-4.18685173298734E-4</c:v>
                </c:pt>
                <c:pt idx="927" formatCode="General">
                  <c:v>-4.1999828390181399E-4</c:v>
                </c:pt>
                <c:pt idx="928" formatCode="General">
                  <c:v>-4.2131498693181503E-4</c:v>
                </c:pt>
                <c:pt idx="929" formatCode="General">
                  <c:v>-4.2263529262481401E-4</c:v>
                </c:pt>
                <c:pt idx="930" formatCode="General">
                  <c:v>-4.2395921127533502E-4</c:v>
                </c:pt>
                <c:pt idx="931" formatCode="General">
                  <c:v>-4.2528675323634399E-4</c:v>
                </c:pt>
                <c:pt idx="932" formatCode="General">
                  <c:v>-4.2661792891925202E-4</c:v>
                </c:pt>
                <c:pt idx="933" formatCode="General">
                  <c:v>-4.2795274879391701E-4</c:v>
                </c:pt>
                <c:pt idx="934" formatCode="General">
                  <c:v>-4.2929122338863901E-4</c:v>
                </c:pt>
                <c:pt idx="935" formatCode="General">
                  <c:v>-4.3063336329016302E-4</c:v>
                </c:pt>
                <c:pt idx="936" formatCode="General">
                  <c:v>-4.3197917914367698E-4</c:v>
                </c:pt>
                <c:pt idx="937" formatCode="General">
                  <c:v>-4.3332868165281798E-4</c:v>
                </c:pt>
                <c:pt idx="938" formatCode="General">
                  <c:v>-4.3468188157966302E-4</c:v>
                </c:pt>
                <c:pt idx="939" formatCode="General">
                  <c:v>-4.3603878974473399E-4</c:v>
                </c:pt>
                <c:pt idx="940" formatCode="General">
                  <c:v>-4.3739941702700098E-4</c:v>
                </c:pt>
                <c:pt idx="941" formatCode="General">
                  <c:v>-4.3876377436387402E-4</c:v>
                </c:pt>
                <c:pt idx="942" formatCode="General">
                  <c:v>-4.4013187275121198E-4</c:v>
                </c:pt>
                <c:pt idx="943" formatCode="General">
                  <c:v>-4.4150372324331299E-4</c:v>
                </c:pt>
                <c:pt idx="944" formatCode="General">
                  <c:v>-4.4287933695292501E-4</c:v>
                </c:pt>
                <c:pt idx="945" formatCode="General">
                  <c:v>-4.4425872505123802E-4</c:v>
                </c:pt>
                <c:pt idx="946" formatCode="General">
                  <c:v>-4.4564189876788502E-4</c:v>
                </c:pt>
                <c:pt idx="947" formatCode="General">
                  <c:v>-4.4702886939094598E-4</c:v>
                </c:pt>
                <c:pt idx="948" formatCode="General">
                  <c:v>-4.4841964826694601E-4</c:v>
                </c:pt>
                <c:pt idx="949" formatCode="General">
                  <c:v>-4.4981424680085101E-4</c:v>
                </c:pt>
                <c:pt idx="950" formatCode="General">
                  <c:v>-4.5121267645607501E-4</c:v>
                </c:pt>
                <c:pt idx="951" formatCode="General">
                  <c:v>-4.5261494875447402E-4</c:v>
                </c:pt>
                <c:pt idx="952" formatCode="General">
                  <c:v>-4.54021075276351E-4</c:v>
                </c:pt>
                <c:pt idx="953" formatCode="General">
                  <c:v>-4.5543106766045201E-4</c:v>
                </c:pt>
                <c:pt idx="954" formatCode="General">
                  <c:v>-4.5684493760396699E-4</c:v>
                </c:pt>
                <c:pt idx="955" formatCode="General">
                  <c:v>-4.5826269686253201E-4</c:v>
                </c:pt>
                <c:pt idx="956" formatCode="General">
                  <c:v>-4.5968435725022601E-4</c:v>
                </c:pt>
                <c:pt idx="957" formatCode="General">
                  <c:v>-4.6110993063957503E-4</c:v>
                </c:pt>
                <c:pt idx="958" formatCode="General">
                  <c:v>-4.6253942896154601E-4</c:v>
                </c:pt>
                <c:pt idx="959" formatCode="General">
                  <c:v>-4.6397286420555201E-4</c:v>
                </c:pt>
                <c:pt idx="960" formatCode="General">
                  <c:v>-4.6541024841945301E-4</c:v>
                </c:pt>
                <c:pt idx="961" formatCode="General">
                  <c:v>-4.6685159370955001E-4</c:v>
                </c:pt>
                <c:pt idx="962" formatCode="General">
                  <c:v>-4.6829691224059002E-4</c:v>
                </c:pt>
                <c:pt idx="963" formatCode="General">
                  <c:v>-4.6974621623576399E-4</c:v>
                </c:pt>
                <c:pt idx="964" formatCode="General">
                  <c:v>-4.7119951797671003E-4</c:v>
                </c:pt>
                <c:pt idx="965" formatCode="General">
                  <c:v>-4.7265682980350597E-4</c:v>
                </c:pt>
                <c:pt idx="966" formatCode="General">
                  <c:v>-4.7411816411467898E-4</c:v>
                </c:pt>
                <c:pt idx="967" formatCode="General">
                  <c:v>-4.75583533367197E-4</c:v>
                </c:pt>
                <c:pt idx="968" formatCode="General">
                  <c:v>-4.7705295007647501E-4</c:v>
                </c:pt>
                <c:pt idx="969" formatCode="General">
                  <c:v>-4.7852642681637202E-4</c:v>
                </c:pt>
                <c:pt idx="970" formatCode="General">
                  <c:v>-4.8000397621919099E-4</c:v>
                </c:pt>
                <c:pt idx="971" formatCode="General">
                  <c:v>-4.8148561097567899E-4</c:v>
                </c:pt>
                <c:pt idx="972" formatCode="General">
                  <c:v>-4.8297134383502898E-4</c:v>
                </c:pt>
                <c:pt idx="973" formatCode="General">
                  <c:v>-4.8446118760487803E-4</c:v>
                </c:pt>
                <c:pt idx="974" formatCode="General">
                  <c:v>-4.8595515515130602E-4</c:v>
                </c:pt>
                <c:pt idx="975" formatCode="General">
                  <c:v>-4.87453259398841E-4</c:v>
                </c:pt>
                <c:pt idx="976" formatCode="General">
                  <c:v>-4.8895551331991696E-4</c:v>
                </c:pt>
                <c:pt idx="977" formatCode="General">
                  <c:v>-4.9046192989667299E-4</c:v>
                </c:pt>
                <c:pt idx="978" formatCode="General">
                  <c:v>-4.9197252215417301E-4</c:v>
                </c:pt>
                <c:pt idx="979" formatCode="General">
                  <c:v>-4.9348730317869702E-4</c:v>
                </c:pt>
                <c:pt idx="980" formatCode="General">
                  <c:v>-4.9500628611773799E-4</c:v>
                </c:pt>
                <c:pt idx="981" formatCode="General">
                  <c:v>-4.9652948418000295E-4</c:v>
                </c:pt>
                <c:pt idx="982" formatCode="General">
                  <c:v>-4.9805691063541503E-4</c:v>
                </c:pt>
                <c:pt idx="983" formatCode="General">
                  <c:v>-4.9958857881511002E-4</c:v>
                </c:pt>
                <c:pt idx="984" formatCode="General">
                  <c:v>-5.0112450211143905E-4</c:v>
                </c:pt>
                <c:pt idx="985" formatCode="General">
                  <c:v>-5.0266469397796602E-4</c:v>
                </c:pt>
                <c:pt idx="986" formatCode="General">
                  <c:v>-5.0420916792947299E-4</c:v>
                </c:pt>
                <c:pt idx="987" formatCode="General">
                  <c:v>-5.0575793754195197E-4</c:v>
                </c:pt>
                <c:pt idx="988" formatCode="General">
                  <c:v>-5.0731101645261302E-4</c:v>
                </c:pt>
                <c:pt idx="989" formatCode="General">
                  <c:v>-5.0886841835987701E-4</c:v>
                </c:pt>
                <c:pt idx="990" formatCode="General">
                  <c:v>-5.1043015702338299E-4</c:v>
                </c:pt>
                <c:pt idx="991" formatCode="General">
                  <c:v>-5.1199624626398102E-4</c:v>
                </c:pt>
                <c:pt idx="992" formatCode="General">
                  <c:v>-5.1356669996373901E-4</c:v>
                </c:pt>
                <c:pt idx="993" formatCode="General">
                  <c:v>-5.1514153206593503E-4</c:v>
                </c:pt>
                <c:pt idx="994" formatCode="General">
                  <c:v>-5.1672075657506499E-4</c:v>
                </c:pt>
                <c:pt idx="995" formatCode="General">
                  <c:v>-5.1830438755683897E-4</c:v>
                </c:pt>
                <c:pt idx="996" formatCode="General">
                  <c:v>-5.1989243913817904E-4</c:v>
                </c:pt>
                <c:pt idx="997" formatCode="General">
                  <c:v>-5.2148492550722501E-4</c:v>
                </c:pt>
                <c:pt idx="998" formatCode="General">
                  <c:v>-5.2308186091332804E-4</c:v>
                </c:pt>
                <c:pt idx="999" formatCode="General">
                  <c:v>-5.2468325966705497E-4</c:v>
                </c:pt>
                <c:pt idx="1000" formatCode="General">
                  <c:v>-5.26289136140187E-4</c:v>
                </c:pt>
                <c:pt idx="1001" formatCode="General">
                  <c:v>-5.2789950476572105E-4</c:v>
                </c:pt>
                <c:pt idx="1002" formatCode="General">
                  <c:v>-5.29514380037866E-4</c:v>
                </c:pt>
                <c:pt idx="1003" formatCode="General">
                  <c:v>-5.31133776512046E-4</c:v>
                </c:pt>
                <c:pt idx="1004" formatCode="General">
                  <c:v>-5.3275770880490195E-4</c:v>
                </c:pt>
                <c:pt idx="1005" formatCode="General">
                  <c:v>-5.3438619159428598E-4</c:v>
                </c:pt>
                <c:pt idx="1006" formatCode="General">
                  <c:v>-5.3601923961926496E-4</c:v>
                </c:pt>
                <c:pt idx="1007" formatCode="General">
                  <c:v>-5.3765686768012303E-4</c:v>
                </c:pt>
                <c:pt idx="1008" formatCode="General">
                  <c:v>-5.3929909063835601E-4</c:v>
                </c:pt>
                <c:pt idx="1009" formatCode="General">
                  <c:v>-5.4094592341667497E-4</c:v>
                </c:pt>
                <c:pt idx="1010" formatCode="General">
                  <c:v>-5.4259738099900505E-4</c:v>
                </c:pt>
                <c:pt idx="1011" formatCode="General">
                  <c:v>-5.4425347843048704E-4</c:v>
                </c:pt>
                <c:pt idx="1012" formatCode="General">
                  <c:v>-5.4591423081747396E-4</c:v>
                </c:pt>
                <c:pt idx="1013" formatCode="General">
                  <c:v>-5.4757965332753603E-4</c:v>
                </c:pt>
                <c:pt idx="1014" formatCode="General">
                  <c:v>-5.4924976118945698E-4</c:v>
                </c:pt>
                <c:pt idx="1015" formatCode="General">
                  <c:v>-5.5092456969323199E-4</c:v>
                </c:pt>
                <c:pt idx="1016" formatCode="General">
                  <c:v>-5.5260409419007604E-4</c:v>
                </c:pt>
                <c:pt idx="1017" formatCode="General">
                  <c:v>-5.5428835009241405E-4</c:v>
                </c:pt>
                <c:pt idx="1018" formatCode="General">
                  <c:v>-5.5597735287388802E-4</c:v>
                </c:pt>
                <c:pt idx="1019" formatCode="General">
                  <c:v>-5.5767111806935196E-4</c:v>
                </c:pt>
                <c:pt idx="1020" formatCode="General">
                  <c:v>-5.5936966127487805E-4</c:v>
                </c:pt>
                <c:pt idx="1021" formatCode="General">
                  <c:v>-5.6107299814774796E-4</c:v>
                </c:pt>
                <c:pt idx="1022" formatCode="General">
                  <c:v>-5.6278114440646296E-4</c:v>
                </c:pt>
                <c:pt idx="1023" formatCode="General">
                  <c:v>-5.6449411583073597E-4</c:v>
                </c:pt>
                <c:pt idx="1024" formatCode="General">
                  <c:v>-5.6621192826149399E-4</c:v>
                </c:pt>
                <c:pt idx="1025" formatCode="General">
                  <c:v>-5.6793459760087902E-4</c:v>
                </c:pt>
                <c:pt idx="1026" formatCode="General">
                  <c:v>-5.6966213981224801E-4</c:v>
                </c:pt>
                <c:pt idx="1027" formatCode="General">
                  <c:v>-5.7139457092017303E-4</c:v>
                </c:pt>
                <c:pt idx="1028" formatCode="General">
                  <c:v>-5.7313190701043903E-4</c:v>
                </c:pt>
                <c:pt idx="1029" formatCode="General">
                  <c:v>-5.7487416423004597E-4</c:v>
                </c:pt>
                <c:pt idx="1030" formatCode="General">
                  <c:v>-5.7662135878720799E-4</c:v>
                </c:pt>
                <c:pt idx="1031" formatCode="General">
                  <c:v>-5.78373506951355E-4</c:v>
                </c:pt>
                <c:pt idx="1032" formatCode="General">
                  <c:v>-5.8013062505313099E-4</c:v>
                </c:pt>
                <c:pt idx="1033" formatCode="General">
                  <c:v>-5.8189272948439203E-4</c:v>
                </c:pt>
                <c:pt idx="1034" formatCode="General">
                  <c:v>-5.8365983669821195E-4</c:v>
                </c:pt>
                <c:pt idx="1035" formatCode="General">
                  <c:v>-5.8543196320887797E-4</c:v>
                </c:pt>
                <c:pt idx="1036" formatCode="General">
                  <c:v>-5.8720912559189105E-4</c:v>
                </c:pt>
                <c:pt idx="1037" formatCode="General">
                  <c:v>-5.8899134048396695E-4</c:v>
                </c:pt>
                <c:pt idx="1038" formatCode="General">
                  <c:v>-5.9077862458303495E-4</c:v>
                </c:pt>
                <c:pt idx="1039" formatCode="General">
                  <c:v>-5.9257099464824197E-4</c:v>
                </c:pt>
                <c:pt idx="1040" formatCode="General">
                  <c:v>-5.9436846749994702E-4</c:v>
                </c:pt>
                <c:pt idx="1041" formatCode="General">
                  <c:v>-5.9617106001972296E-4</c:v>
                </c:pt>
                <c:pt idx="1042" formatCode="General">
                  <c:v>-5.9797878915035898E-4</c:v>
                </c:pt>
                <c:pt idx="1043" formatCode="General">
                  <c:v>-5.99791671895857E-4</c:v>
                </c:pt>
                <c:pt idx="1044" formatCode="General">
                  <c:v>-6.0160972532143596E-4</c:v>
                </c:pt>
                <c:pt idx="1045" formatCode="General">
                  <c:v>-6.0343296655352601E-4</c:v>
                </c:pt>
                <c:pt idx="1046" formatCode="General">
                  <c:v>-6.0526141277977396E-4</c:v>
                </c:pt>
                <c:pt idx="1047" formatCode="General">
                  <c:v>-6.0709508124904101E-4</c:v>
                </c:pt>
                <c:pt idx="1048" formatCode="General">
                  <c:v>-6.0893398927140295E-4</c:v>
                </c:pt>
                <c:pt idx="1049" formatCode="General">
                  <c:v>-6.1077815421814897E-4</c:v>
                </c:pt>
                <c:pt idx="1050" formatCode="General">
                  <c:v>-6.1262759352178405E-4</c:v>
                </c:pt>
                <c:pt idx="1051" formatCode="General">
                  <c:v>-6.1448232467602604E-4</c:v>
                </c:pt>
                <c:pt idx="1052" formatCode="General">
                  <c:v>-6.1634236523580902E-4</c:v>
                </c:pt>
                <c:pt idx="1053" formatCode="General">
                  <c:v>-6.1820773281728099E-4</c:v>
                </c:pt>
                <c:pt idx="1054" formatCode="General">
                  <c:v>-6.20078445097805E-4</c:v>
                </c:pt>
                <c:pt idx="1055" formatCode="General">
                  <c:v>-6.2195451981595696E-4</c:v>
                </c:pt>
                <c:pt idx="1056" formatCode="General">
                  <c:v>-6.2383597477152803E-4</c:v>
                </c:pt>
                <c:pt idx="1057" formatCode="General">
                  <c:v>-6.2572282782552601E-4</c:v>
                </c:pt>
                <c:pt idx="1058" formatCode="General">
                  <c:v>-6.2761509690016897E-4</c:v>
                </c:pt>
                <c:pt idx="1059" formatCode="General">
                  <c:v>-6.2951279997889404E-4</c:v>
                </c:pt>
                <c:pt idx="1060" formatCode="General">
                  <c:v>-6.3141595510635097E-4</c:v>
                </c:pt>
                <c:pt idx="1061" formatCode="General">
                  <c:v>-6.3332458038840205E-4</c:v>
                </c:pt>
                <c:pt idx="1062" formatCode="General">
                  <c:v>-6.35238693992127E-4</c:v>
                </c:pt>
                <c:pt idx="1063" formatCode="General">
                  <c:v>-6.3715831414582001E-4</c:v>
                </c:pt>
                <c:pt idx="1064" formatCode="General">
                  <c:v>-6.3908345913898696E-4</c:v>
                </c:pt>
                <c:pt idx="1065" formatCode="General">
                  <c:v>-6.4101414732235101E-4</c:v>
                </c:pt>
                <c:pt idx="1066" formatCode="General">
                  <c:v>-6.4295039710784996E-4</c:v>
                </c:pt>
                <c:pt idx="1067" formatCode="General">
                  <c:v>-6.4489222696863398E-4</c:v>
                </c:pt>
                <c:pt idx="1068" formatCode="General">
                  <c:v>-6.4683965543906898E-4</c:v>
                </c:pt>
                <c:pt idx="1069" formatCode="General">
                  <c:v>-6.4879270111473596E-4</c:v>
                </c:pt>
                <c:pt idx="1070" formatCode="General">
                  <c:v>-6.5075138265243001E-4</c:v>
                </c:pt>
                <c:pt idx="1071" formatCode="General">
                  <c:v>-6.5271571871655903E-4</c:v>
                </c:pt>
                <c:pt idx="1072" formatCode="General">
                  <c:v>-6.54685727835737E-4</c:v>
                </c:pt>
                <c:pt idx="1073" formatCode="General">
                  <c:v>-6.5666142861596402E-4</c:v>
                </c:pt>
                <c:pt idx="1074" formatCode="General">
                  <c:v>-6.5864283981424405E-4</c:v>
                </c:pt>
                <c:pt idx="1075" formatCode="General">
                  <c:v>-6.6062998033857999E-4</c:v>
                </c:pt>
                <c:pt idx="1076" formatCode="General">
                  <c:v>-6.6262286924797999E-4</c:v>
                </c:pt>
                <c:pt idx="1077" formatCode="General">
                  <c:v>-6.6462152575244896E-4</c:v>
                </c:pt>
                <c:pt idx="1078" formatCode="General">
                  <c:v>-6.6662596921300001E-4</c:v>
                </c:pt>
                <c:pt idx="1079" formatCode="General">
                  <c:v>-6.68636219141643E-4</c:v>
                </c:pt>
                <c:pt idx="1080" formatCode="General">
                  <c:v>-6.7065229520139197E-4</c:v>
                </c:pt>
                <c:pt idx="1081" formatCode="General">
                  <c:v>-6.7267421720626096E-4</c:v>
                </c:pt>
                <c:pt idx="1082" formatCode="General">
                  <c:v>-6.7470200512126897E-4</c:v>
                </c:pt>
                <c:pt idx="1083" formatCode="General">
                  <c:v>-6.7673567906243403E-4</c:v>
                </c:pt>
                <c:pt idx="1084" formatCode="General">
                  <c:v>-6.7877525929677595E-4</c:v>
                </c:pt>
                <c:pt idx="1085" formatCode="General">
                  <c:v>-6.8082076624231998E-4</c:v>
                </c:pt>
                <c:pt idx="1086" formatCode="General">
                  <c:v>-6.8287222046808796E-4</c:v>
                </c:pt>
                <c:pt idx="1087" formatCode="General">
                  <c:v>-6.8492964269410803E-4</c:v>
                </c:pt>
                <c:pt idx="1088" formatCode="General">
                  <c:v>-6.8699305379140698E-4</c:v>
                </c:pt>
                <c:pt idx="1089" formatCode="General">
                  <c:v>-6.8906247478201605E-4</c:v>
                </c:pt>
                <c:pt idx="1090" formatCode="General">
                  <c:v>-6.9113792683896699E-4</c:v>
                </c:pt>
                <c:pt idx="1091" formatCode="General">
                  <c:v>-6.9321943128629305E-4</c:v>
                </c:pt>
                <c:pt idx="1092" formatCode="General">
                  <c:v>-6.9530700959902995E-4</c:v>
                </c:pt>
                <c:pt idx="1093" formatCode="General">
                  <c:v>-6.9740068340321502E-4</c:v>
                </c:pt>
                <c:pt idx="1094" formatCode="General">
                  <c:v>-6.9950047447588895E-4</c:v>
                </c:pt>
                <c:pt idx="1095" formatCode="General">
                  <c:v>-7.0160640474509195E-4</c:v>
                </c:pt>
                <c:pt idx="1096" formatCode="General">
                  <c:v>-7.0371849628986705E-4</c:v>
                </c:pt>
                <c:pt idx="1097" formatCode="General">
                  <c:v>-7.0583677134026005E-4</c:v>
                </c:pt>
                <c:pt idx="1098" formatCode="General">
                  <c:v>-7.0796125227731699E-4</c:v>
                </c:pt>
                <c:pt idx="1099" formatCode="General">
                  <c:v>-7.1009196163308798E-4</c:v>
                </c:pt>
                <c:pt idx="1100" formatCode="General">
                  <c:v>-7.1222892209062301E-4</c:v>
                </c:pt>
                <c:pt idx="1101" formatCode="General">
                  <c:v>-7.1437215648397499E-4</c:v>
                </c:pt>
                <c:pt idx="1102" formatCode="General">
                  <c:v>-7.1652168779819797E-4</c:v>
                </c:pt>
                <c:pt idx="1103" formatCode="General">
                  <c:v>-7.1867753916934896E-4</c:v>
                </c:pt>
                <c:pt idx="1104" formatCode="General">
                  <c:v>-7.2083973388448695E-4</c:v>
                </c:pt>
                <c:pt idx="1105" formatCode="General">
                  <c:v>-7.2300829538167097E-4</c:v>
                </c:pt>
                <c:pt idx="1106" formatCode="General">
                  <c:v>-7.25183247249964E-4</c:v>
                </c:pt>
                <c:pt idx="1107" formatCode="General">
                  <c:v>-7.2736461322943E-4</c:v>
                </c:pt>
                <c:pt idx="1108" formatCode="General">
                  <c:v>-7.2955241721113604E-4</c:v>
                </c:pt>
                <c:pt idx="1109" formatCode="General">
                  <c:v>-7.3174668323714896E-4</c:v>
                </c:pt>
                <c:pt idx="1110" formatCode="General">
                  <c:v>-7.3394743550053904E-4</c:v>
                </c:pt>
                <c:pt idx="1111" formatCode="General">
                  <c:v>-7.3615469834537896E-4</c:v>
                </c:pt>
                <c:pt idx="1112" formatCode="General">
                  <c:v>-7.3836849626674199E-4</c:v>
                </c:pt>
                <c:pt idx="1113" formatCode="General">
                  <c:v>-7.4058885391070401E-4</c:v>
                </c:pt>
                <c:pt idx="1114" formatCode="General">
                  <c:v>-7.4281579607434302E-4</c:v>
                </c:pt>
                <c:pt idx="1115" formatCode="General">
                  <c:v>-7.45049347705739E-4</c:v>
                </c:pt>
                <c:pt idx="1116" formatCode="General">
                  <c:v>-7.4728953390397295E-4</c:v>
                </c:pt>
                <c:pt idx="1117" formatCode="General">
                  <c:v>-7.4953637991912998E-4</c:v>
                </c:pt>
                <c:pt idx="1118" formatCode="General">
                  <c:v>-7.5178991115229499E-4</c:v>
                </c:pt>
                <c:pt idx="1119" formatCode="General">
                  <c:v>-7.54050153155555E-4</c:v>
                </c:pt>
                <c:pt idx="1120" formatCode="General">
                  <c:v>-7.5631713163200104E-4</c:v>
                </c:pt>
                <c:pt idx="1121" formatCode="General">
                  <c:v>-7.5859087243572399E-4</c:v>
                </c:pt>
                <c:pt idx="1122" formatCode="General">
                  <c:v>-7.6087140157181799E-4</c:v>
                </c:pt>
                <c:pt idx="1123" formatCode="General">
                  <c:v>-7.6315874519637802E-4</c:v>
                </c:pt>
                <c:pt idx="1124" formatCode="General">
                  <c:v>-7.6545292961650304E-4</c:v>
                </c:pt>
                <c:pt idx="1125" formatCode="General">
                  <c:v>-7.6775398129029103E-4</c:v>
                </c:pt>
                <c:pt idx="1126" formatCode="General">
                  <c:v>-7.7006192682684503E-4</c:v>
                </c:pt>
                <c:pt idx="1127" formatCode="General">
                  <c:v>-7.7237679298626895E-4</c:v>
                </c:pt>
                <c:pt idx="1128" formatCode="General">
                  <c:v>-7.74698606679667E-4</c:v>
                </c:pt>
                <c:pt idx="1129" formatCode="General">
                  <c:v>-7.77027394969148E-4</c:v>
                </c:pt>
                <c:pt idx="1130" formatCode="General">
                  <c:v>-7.79363185067822E-4</c:v>
                </c:pt>
                <c:pt idx="1131" formatCode="General">
                  <c:v>-7.8170600433980105E-4</c:v>
                </c:pt>
                <c:pt idx="1132" formatCode="General">
                  <c:v>-7.8405588030019805E-4</c:v>
                </c:pt>
                <c:pt idx="1133" formatCode="General">
                  <c:v>-7.8641284061512905E-4</c:v>
                </c:pt>
                <c:pt idx="1134" formatCode="General">
                  <c:v>-7.8877691310171299E-4</c:v>
                </c:pt>
                <c:pt idx="1135" formatCode="General">
                  <c:v>-7.91148125728069E-4</c:v>
                </c:pt>
                <c:pt idx="1136" formatCode="General">
                  <c:v>-7.9352650661332E-4</c:v>
                </c:pt>
                <c:pt idx="1137" formatCode="General">
                  <c:v>-7.95912084027589E-4</c:v>
                </c:pt>
                <c:pt idx="1138" formatCode="General">
                  <c:v>-7.9830488639200396E-4</c:v>
                </c:pt>
                <c:pt idx="1139" formatCode="General">
                  <c:v>-8.0070494227869199E-4</c:v>
                </c:pt>
                <c:pt idx="1140" formatCode="General">
                  <c:v>-8.0311228041078295E-4</c:v>
                </c:pt>
                <c:pt idx="1141" formatCode="General">
                  <c:v>-8.0552692966241095E-4</c:v>
                </c:pt>
                <c:pt idx="1142" formatCode="General">
                  <c:v>-8.0794891905870995E-4</c:v>
                </c:pt>
                <c:pt idx="1143" formatCode="General">
                  <c:v>-8.1037827784662597E-4</c:v>
                </c:pt>
                <c:pt idx="1144" formatCode="General">
                  <c:v>-8.1281503564556901E-4</c:v>
                </c:pt>
                <c:pt idx="1145" formatCode="General">
                  <c:v>-8.1525922226018902E-4</c:v>
                </c:pt>
                <c:pt idx="1146" formatCode="General">
                  <c:v>-8.1771086762629397E-4</c:v>
                </c:pt>
                <c:pt idx="1147" formatCode="General">
                  <c:v>-8.2017000181085599E-4</c:v>
                </c:pt>
                <c:pt idx="1148" formatCode="General">
                  <c:v>-8.22636655012009E-4</c:v>
                </c:pt>
                <c:pt idx="1149" formatCode="General">
                  <c:v>-8.2511085755904699E-4</c:v>
                </c:pt>
                <c:pt idx="1150" formatCode="General">
                  <c:v>-8.2759263991242799E-4</c:v>
                </c:pt>
                <c:pt idx="1151" formatCode="General">
                  <c:v>-8.3008203266377099E-4</c:v>
                </c:pt>
                <c:pt idx="1152" formatCode="General">
                  <c:v>-8.3257906653585502E-4</c:v>
                </c:pt>
                <c:pt idx="1153" formatCode="General">
                  <c:v>-8.3508377238262403E-4</c:v>
                </c:pt>
                <c:pt idx="1154" formatCode="General">
                  <c:v>-8.3759618118918098E-4</c:v>
                </c:pt>
                <c:pt idx="1155" formatCode="General">
                  <c:v>-8.4011632407179297E-4</c:v>
                </c:pt>
                <c:pt idx="1156" formatCode="General">
                  <c:v>-8.4264423227788804E-4</c:v>
                </c:pt>
                <c:pt idx="1157" formatCode="General">
                  <c:v>-8.4517993718605602E-4</c:v>
                </c:pt>
                <c:pt idx="1158" formatCode="General">
                  <c:v>-8.47723470306048E-4</c:v>
                </c:pt>
                <c:pt idx="1159" formatCode="General">
                  <c:v>-8.5027486327877804E-4</c:v>
                </c:pt>
                <c:pt idx="1160" formatCode="General">
                  <c:v>-8.5283414787632199E-4</c:v>
                </c:pt>
                <c:pt idx="1161" formatCode="General">
                  <c:v>-8.5540135600191804E-4</c:v>
                </c:pt>
                <c:pt idx="1162" formatCode="General">
                  <c:v>-8.5797651968996401E-4</c:v>
                </c:pt>
                <c:pt idx="1163" formatCode="General">
                  <c:v>-8.6055967110602199E-4</c:v>
                </c:pt>
                <c:pt idx="1164" formatCode="General">
                  <c:v>-8.6315084254681501E-4</c:v>
                </c:pt>
                <c:pt idx="1165" formatCode="General">
                  <c:v>-8.6575006644022895E-4</c:v>
                </c:pt>
                <c:pt idx="1166" formatCode="General">
                  <c:v>-8.6835737534531098E-4</c:v>
                </c:pt>
                <c:pt idx="1167" formatCode="General">
                  <c:v>-8.7097280195227002E-4</c:v>
                </c:pt>
                <c:pt idx="1168" formatCode="General">
                  <c:v>-8.7359637908247703E-4</c:v>
                </c:pt>
                <c:pt idx="1169" formatCode="General">
                  <c:v>-8.7622813968846604E-4</c:v>
                </c:pt>
                <c:pt idx="1170" formatCode="General">
                  <c:v>-8.7886811685393103E-4</c:v>
                </c:pt>
                <c:pt idx="1171" formatCode="General">
                  <c:v>-8.8151634379372997E-4</c:v>
                </c:pt>
                <c:pt idx="1172" formatCode="General">
                  <c:v>-8.8417285385388302E-4</c:v>
                </c:pt>
                <c:pt idx="1173" formatCode="General">
                  <c:v>-8.8683768051156899E-4</c:v>
                </c:pt>
                <c:pt idx="1174" formatCode="General">
                  <c:v>-8.8951085737513404E-4</c:v>
                </c:pt>
                <c:pt idx="1175" formatCode="General">
                  <c:v>-8.9219241818408099E-4</c:v>
                </c:pt>
                <c:pt idx="1176" formatCode="General">
                  <c:v>-8.9488239680908001E-4</c:v>
                </c:pt>
                <c:pt idx="1177" formatCode="General">
                  <c:v>-8.9758082725195805E-4</c:v>
                </c:pt>
                <c:pt idx="1178" formatCode="General">
                  <c:v>-9.00287743645708E-4</c:v>
                </c:pt>
                <c:pt idx="1179" formatCode="General">
                  <c:v>-9.0300318025448396E-4</c:v>
                </c:pt>
                <c:pt idx="1180" formatCode="General">
                  <c:v>-9.0572717147360099E-4</c:v>
                </c:pt>
                <c:pt idx="1181" formatCode="General">
                  <c:v>-9.0845975182953799E-4</c:v>
                </c:pt>
                <c:pt idx="1182" formatCode="General">
                  <c:v>-9.1120095597993403E-4</c:v>
                </c:pt>
                <c:pt idx="1183" formatCode="General">
                  <c:v>-9.13950818713592E-4</c:v>
                </c:pt>
                <c:pt idx="1184" formatCode="General">
                  <c:v>-9.1670937495047695E-4</c:v>
                </c:pt>
                <c:pt idx="1185" formatCode="General">
                  <c:v>-9.1947665974171397E-4</c:v>
                </c:pt>
                <c:pt idx="1186" formatCode="General">
                  <c:v>-9.2225270826959296E-4</c:v>
                </c:pt>
                <c:pt idx="1187" formatCode="General">
                  <c:v>-9.25037555847565E-4</c:v>
                </c:pt>
                <c:pt idx="1188" formatCode="General">
                  <c:v>-9.2783123792024205E-4</c:v>
                </c:pt>
                <c:pt idx="1189" formatCode="General">
                  <c:v>-9.3063379006340103E-4</c:v>
                </c:pt>
                <c:pt idx="1190" formatCode="General">
                  <c:v>-9.3344524798397795E-4</c:v>
                </c:pt>
                <c:pt idx="1191" formatCode="General">
                  <c:v>-9.3626564752007405E-4</c:v>
                </c:pt>
                <c:pt idx="1192" formatCode="General">
                  <c:v>-9.3909502464095099E-4</c:v>
                </c:pt>
                <c:pt idx="1193" formatCode="General">
                  <c:v>-9.4193341544703403E-4</c:v>
                </c:pt>
                <c:pt idx="1194" formatCode="General">
                  <c:v>-9.4478085616990796E-4</c:v>
                </c:pt>
                <c:pt idx="1195" formatCode="General">
                  <c:v>-9.4763738317232295E-4</c:v>
                </c:pt>
                <c:pt idx="1196" formatCode="General">
                  <c:v>-9.5050303294818997E-4</c:v>
                </c:pt>
                <c:pt idx="1197" formatCode="General">
                  <c:v>-9.53377842122582E-4</c:v>
                </c:pt>
                <c:pt idx="1198" formatCode="General">
                  <c:v>-9.5626184745173598E-4</c:v>
                </c:pt>
                <c:pt idx="1199" formatCode="General">
                  <c:v>-9.5915508582305E-4</c:v>
                </c:pt>
                <c:pt idx="1200" formatCode="General">
                  <c:v>-9.6205759425508405E-4</c:v>
                </c:pt>
                <c:pt idx="1201" formatCode="General">
                  <c:v>-9.6496940989756097E-4</c:v>
                </c:pt>
                <c:pt idx="1202" formatCode="General">
                  <c:v>-9.6789057003136597E-4</c:v>
                </c:pt>
                <c:pt idx="1203" formatCode="General">
                  <c:v>-9.7082111206854701E-4</c:v>
                </c:pt>
                <c:pt idx="1204" formatCode="General">
                  <c:v>-9.7376107355231405E-4</c:v>
                </c:pt>
                <c:pt idx="1205" formatCode="General">
                  <c:v>-9.7671049215703994E-4</c:v>
                </c:pt>
                <c:pt idx="1206" formatCode="General">
                  <c:v>-9.796694056882591E-4</c:v>
                </c:pt>
                <c:pt idx="1207" formatCode="General">
                  <c:v>-9.8263785244259109E-4</c:v>
                </c:pt>
                <c:pt idx="1208" formatCode="General">
                  <c:v>-9.8561587239717795E-4</c:v>
                </c:pt>
                <c:pt idx="1209" formatCode="General">
                  <c:v>-9.8860350622141592E-4</c:v>
                </c:pt>
                <c:pt idx="1210" formatCode="General">
                  <c:v>-9.9160079487270805E-4</c:v>
                </c:pt>
                <c:pt idx="1211" formatCode="General">
                  <c:v>-9.9460777959646898E-4</c:v>
                </c:pt>
                <c:pt idx="1212" formatCode="General">
                  <c:v>-9.9762450192612102E-4</c:v>
                </c:pt>
                <c:pt idx="1213" formatCode="General">
                  <c:v>-1.00065100368309E-3</c:v>
                </c:pt>
                <c:pt idx="1214" formatCode="General">
                  <c:v>-1.00368732697684E-3</c:v>
                </c:pt>
                <c:pt idx="1215" formatCode="General">
                  <c:v>-1.0067335142048099E-3</c:v>
                </c:pt>
                <c:pt idx="1216" formatCode="General">
                  <c:v>-1.00978960805246E-3</c:v>
                </c:pt>
                <c:pt idx="1217" formatCode="General">
                  <c:v>-1.0128556514932699E-3</c:v>
                </c:pt>
                <c:pt idx="1218" formatCode="General">
                  <c:v>-1.01593168778871E-3</c:v>
                </c:pt>
                <c:pt idx="1219" formatCode="General">
                  <c:v>-1.0190177604882901E-3</c:v>
                </c:pt>
                <c:pt idx="1220" formatCode="General">
                  <c:v>-1.0221139134295001E-3</c:v>
                </c:pt>
                <c:pt idx="1221" formatCode="General">
                  <c:v>-1.02522019073786E-3</c:v>
                </c:pt>
                <c:pt idx="1222" formatCode="General">
                  <c:v>-1.02833663682689E-3</c:v>
                </c:pt>
                <c:pt idx="1223" formatCode="General">
                  <c:v>-1.0314632963981101E-3</c:v>
                </c:pt>
                <c:pt idx="1224" formatCode="General">
                  <c:v>-1.03460021444108E-3</c:v>
                </c:pt>
                <c:pt idx="1225" formatCode="General">
                  <c:v>-1.0377474362333399E-3</c:v>
                </c:pt>
                <c:pt idx="1226" formatCode="General">
                  <c:v>-1.04090500734045E-3</c:v>
                </c:pt>
                <c:pt idx="1227" formatCode="General">
                  <c:v>-1.0440729736159999E-3</c:v>
                </c:pt>
                <c:pt idx="1228" formatCode="General">
                  <c:v>-1.0472513812015501E-3</c:v>
                </c:pt>
                <c:pt idx="1229" formatCode="General">
                  <c:v>-1.0504402765267101E-3</c:v>
                </c:pt>
                <c:pt idx="1230" formatCode="General">
                  <c:v>-1.0536397063090699E-3</c:v>
                </c:pt>
                <c:pt idx="1231" formatCode="General">
                  <c:v>-1.0568497175542501E-3</c:v>
                </c:pt>
                <c:pt idx="1232" formatCode="General">
                  <c:v>-1.0600703575558599E-3</c:v>
                </c:pt>
                <c:pt idx="1233" formatCode="General">
                  <c:v>-1.06330167389556E-3</c:v>
                </c:pt>
                <c:pt idx="1234" formatCode="General">
                  <c:v>-1.06654371444296E-3</c:v>
                </c:pt>
                <c:pt idx="1235" formatCode="General">
                  <c:v>-1.0697965273557401E-3</c:v>
                </c:pt>
                <c:pt idx="1236" formatCode="General">
                  <c:v>-1.0730601610795499E-3</c:v>
                </c:pt>
                <c:pt idx="1237" formatCode="General">
                  <c:v>-1.07633466434806E-3</c:v>
                </c:pt>
                <c:pt idx="1238" formatCode="General">
                  <c:v>-1.0796200861829699E-3</c:v>
                </c:pt>
                <c:pt idx="1239" formatCode="General">
                  <c:v>-1.08291647589396E-3</c:v>
                </c:pt>
                <c:pt idx="1240" formatCode="General">
                  <c:v>-1.08622388307874E-3</c:v>
                </c:pt>
                <c:pt idx="1241" formatCode="General">
                  <c:v>-1.0895423576230199E-3</c:v>
                </c:pt>
                <c:pt idx="1242" formatCode="General">
                  <c:v>-1.09287194970054E-3</c:v>
                </c:pt>
                <c:pt idx="1243" formatCode="General">
                  <c:v>-1.0962127097730299E-3</c:v>
                </c:pt>
                <c:pt idx="1244" formatCode="General">
                  <c:v>-1.0995646885902199E-3</c:v>
                </c:pt>
                <c:pt idx="1245" formatCode="General">
                  <c:v>-1.10292793718989E-3</c:v>
                </c:pt>
                <c:pt idx="1246" formatCode="General">
                  <c:v>-1.1063025068978E-3</c:v>
                </c:pt>
                <c:pt idx="1247" formatCode="General">
                  <c:v>-1.1096884493277199E-3</c:v>
                </c:pt>
                <c:pt idx="1248" formatCode="General">
                  <c:v>-1.1130858163814501E-3</c:v>
                </c:pt>
                <c:pt idx="1249" formatCode="General">
                  <c:v>-1.1164946602487799E-3</c:v>
                </c:pt>
                <c:pt idx="1250" formatCode="General">
                  <c:v>-1.11991503340752E-3</c:v>
                </c:pt>
                <c:pt idx="1251" formatCode="General">
                  <c:v>-1.1233469886235E-3</c:v>
                </c:pt>
                <c:pt idx="1252" formatCode="General">
                  <c:v>-1.12679057895054E-3</c:v>
                </c:pt>
                <c:pt idx="1253" formatCode="General">
                  <c:v>-1.1302458577304899E-3</c:v>
                </c:pt>
                <c:pt idx="1254" formatCode="General">
                  <c:v>-1.1337128785932E-3</c:v>
                </c:pt>
                <c:pt idx="1255" formatCode="General">
                  <c:v>-1.1371916954565301E-3</c:v>
                </c:pt>
                <c:pt idx="1256" formatCode="General">
                  <c:v>-1.1406823625263599E-3</c:v>
                </c:pt>
                <c:pt idx="1257" formatCode="General">
                  <c:v>-1.1441849342965699E-3</c:v>
                </c:pt>
                <c:pt idx="1258" formatCode="General">
                  <c:v>-1.1476994655490499E-3</c:v>
                </c:pt>
                <c:pt idx="1259" formatCode="General">
                  <c:v>-1.15122601135372E-3</c:v>
                </c:pt>
                <c:pt idx="1260" formatCode="General">
                  <c:v>-1.15476462706848E-3</c:v>
                </c:pt>
                <c:pt idx="1261" formatCode="General">
                  <c:v>-1.1583153683392799E-3</c:v>
                </c:pt>
                <c:pt idx="1262" formatCode="General">
                  <c:v>-1.16187829110004E-3</c:v>
                </c:pt>
                <c:pt idx="1263" formatCode="General">
                  <c:v>-1.1654534515727201E-3</c:v>
                </c:pt>
                <c:pt idx="1264" formatCode="General">
                  <c:v>-1.1690409062672801E-3</c:v>
                </c:pt>
                <c:pt idx="1265" formatCode="General">
                  <c:v>-1.1726407119816899E-3</c:v>
                </c:pt>
                <c:pt idx="1266" formatCode="General">
                  <c:v>-1.1762529258019299E-3</c:v>
                </c:pt>
                <c:pt idx="1267" formatCode="General">
                  <c:v>-1.1798776051019999E-3</c:v>
                </c:pt>
                <c:pt idx="1268" formatCode="General">
                  <c:v>-1.1835148075439101E-3</c:v>
                </c:pt>
                <c:pt idx="1269" formatCode="General">
                  <c:v>-1.18716459107766E-3</c:v>
                </c:pt>
                <c:pt idx="1270" formatCode="General">
                  <c:v>-1.19082701394129E-3</c:v>
                </c:pt>
                <c:pt idx="1271" formatCode="General">
                  <c:v>-1.1945021346608301E-3</c:v>
                </c:pt>
                <c:pt idx="1272" formatCode="General">
                  <c:v>-1.1981900120503399E-3</c:v>
                </c:pt>
                <c:pt idx="1273" formatCode="General">
                  <c:v>-1.20189070521187E-3</c:v>
                </c:pt>
                <c:pt idx="1274" formatCode="General">
                  <c:v>-1.2056042735355101E-3</c:v>
                </c:pt>
                <c:pt idx="1275" formatCode="General">
                  <c:v>-1.2093307766993201E-3</c:v>
                </c:pt>
                <c:pt idx="1276" formatCode="General">
                  <c:v>-1.2130702746694199E-3</c:v>
                </c:pt>
                <c:pt idx="1277" formatCode="General">
                  <c:v>-1.2168228276998999E-3</c:v>
                </c:pt>
                <c:pt idx="1278" formatCode="General">
                  <c:v>-1.2205884963328701E-3</c:v>
                </c:pt>
                <c:pt idx="1279" formatCode="General">
                  <c:v>-1.2243673413984801E-3</c:v>
                </c:pt>
                <c:pt idx="1280" formatCode="General">
                  <c:v>-1.2281594240148601E-3</c:v>
                </c:pt>
                <c:pt idx="1281" formatCode="General">
                  <c:v>-1.2319648055881701E-3</c:v>
                </c:pt>
                <c:pt idx="1282" formatCode="General">
                  <c:v>-1.2357835478125599E-3</c:v>
                </c:pt>
                <c:pt idx="1283" formatCode="General">
                  <c:v>-1.2396157126702101E-3</c:v>
                </c:pt>
                <c:pt idx="1284" formatCode="General">
                  <c:v>-1.24346136243131E-3</c:v>
                </c:pt>
                <c:pt idx="1285" formatCode="General">
                  <c:v>-1.24732055965406E-3</c:v>
                </c:pt>
                <c:pt idx="1286" formatCode="General">
                  <c:v>-1.2511933671846701E-3</c:v>
                </c:pt>
                <c:pt idx="1287" formatCode="General">
                  <c:v>-1.25507984815735E-3</c:v>
                </c:pt>
                <c:pt idx="1288" formatCode="General">
                  <c:v>-1.25898006599435E-3</c:v>
                </c:pt>
                <c:pt idx="1289" formatCode="General">
                  <c:v>-1.2628940844059001E-3</c:v>
                </c:pt>
                <c:pt idx="1290" formatCode="General">
                  <c:v>-1.2668219673902699E-3</c:v>
                </c:pt>
                <c:pt idx="1291" formatCode="General">
                  <c:v>-1.2707637792337199E-3</c:v>
                </c:pt>
                <c:pt idx="1292" formatCode="General">
                  <c:v>-1.2747195845105399E-3</c:v>
                </c:pt>
                <c:pt idx="1293" formatCode="General">
                  <c:v>-1.2786894480830101E-3</c:v>
                </c:pt>
                <c:pt idx="1294" formatCode="General">
                  <c:v>-1.2826734351014399E-3</c:v>
                </c:pt>
                <c:pt idx="1295" formatCode="General">
                  <c:v>-1.2866716110041499E-3</c:v>
                </c:pt>
                <c:pt idx="1296" formatCode="General">
                  <c:v>-1.2906840415174601E-3</c:v>
                </c:pt>
                <c:pt idx="1297" formatCode="General">
                  <c:v>-1.2947107926427901E-3</c:v>
                </c:pt>
                <c:pt idx="1298" formatCode="General">
                  <c:v>-1.29875193014439E-3</c:v>
                </c:pt>
                <c:pt idx="1299" formatCode="General">
                  <c:v>-1.3028075192942101E-3</c:v>
                </c:pt>
                <c:pt idx="1300" formatCode="General">
                  <c:v>-1.30687762389586E-3</c:v>
                </c:pt>
                <c:pt idx="1301" formatCode="General">
                  <c:v>-1.3109623072967199E-3</c:v>
                </c:pt>
                <c:pt idx="1302" formatCode="General">
                  <c:v>-1.3150616332567599E-3</c:v>
                </c:pt>
                <c:pt idx="1303" formatCode="General">
                  <c:v>-1.3191756658020399E-3</c:v>
                </c:pt>
                <c:pt idx="1304" formatCode="General">
                  <c:v>-1.32330446930791E-3</c:v>
                </c:pt>
                <c:pt idx="1305" formatCode="General">
                  <c:v>-1.3274481085914201E-3</c:v>
                </c:pt>
                <c:pt idx="1306" formatCode="General">
                  <c:v>-1.33160664891142E-3</c:v>
                </c:pt>
                <c:pt idx="1307" formatCode="General">
                  <c:v>-1.33578015596849E-3</c:v>
                </c:pt>
                <c:pt idx="1308" formatCode="General">
                  <c:v>-1.33996869590495E-3</c:v>
                </c:pt>
                <c:pt idx="1309" formatCode="General">
                  <c:v>-1.34417233530491E-3</c:v>
                </c:pt>
                <c:pt idx="1310" formatCode="General">
                  <c:v>-1.34839114119418E-3</c:v>
                </c:pt>
                <c:pt idx="1311" formatCode="General">
                  <c:v>-1.3526251810403701E-3</c:v>
                </c:pt>
                <c:pt idx="1312" formatCode="General">
                  <c:v>-1.3568745227528201E-3</c:v>
                </c:pt>
                <c:pt idx="1313" formatCode="General">
                  <c:v>-1.3611392346826001E-3</c:v>
                </c:pt>
                <c:pt idx="1314" formatCode="General">
                  <c:v>-1.36541938562258E-3</c:v>
                </c:pt>
                <c:pt idx="1315" formatCode="General">
                  <c:v>-1.36971504480735E-3</c:v>
                </c:pt>
                <c:pt idx="1316" formatCode="General">
                  <c:v>-1.3740262819132501E-3</c:v>
                </c:pt>
                <c:pt idx="1317" formatCode="General">
                  <c:v>-1.3783531670583801E-3</c:v>
                </c:pt>
                <c:pt idx="1318" formatCode="General">
                  <c:v>-1.3826957708026001E-3</c:v>
                </c:pt>
                <c:pt idx="1319" formatCode="General">
                  <c:v>-1.38705416414751E-3</c:v>
                </c:pt>
                <c:pt idx="1320" formatCode="General">
                  <c:v>-1.3914284185364699E-3</c:v>
                </c:pt>
                <c:pt idx="1321" formatCode="General">
                  <c:v>-1.3958186058545901E-3</c:v>
                </c:pt>
                <c:pt idx="1322" formatCode="General">
                  <c:v>-1.4002247984287201E-3</c:v>
                </c:pt>
                <c:pt idx="1323" formatCode="General">
                  <c:v>-1.4046470690274901E-3</c:v>
                </c:pt>
                <c:pt idx="1324" formatCode="General">
                  <c:v>-1.4090854908612499E-3</c:v>
                </c:pt>
                <c:pt idx="1325" formatCode="General">
                  <c:v>-1.41354013758213E-3</c:v>
                </c:pt>
                <c:pt idx="1326" formatCode="General">
                  <c:v>-1.41801108328399E-3</c:v>
                </c:pt>
                <c:pt idx="1327" formatCode="General">
                  <c:v>-1.4224984025024601E-3</c:v>
                </c:pt>
                <c:pt idx="1328" formatCode="General">
                  <c:v>-1.42700217021491E-3</c:v>
                </c:pt>
                <c:pt idx="1329" formatCode="General">
                  <c:v>-1.4315224618404801E-3</c:v>
                </c:pt>
                <c:pt idx="1330" formatCode="General">
                  <c:v>-1.43605935324004E-3</c:v>
                </c:pt>
                <c:pt idx="1331" formatCode="General">
                  <c:v>-1.44061292071623E-3</c:v>
                </c:pt>
                <c:pt idx="1332" formatCode="General">
                  <c:v>-1.44518324101343E-3</c:v>
                </c:pt>
                <c:pt idx="1333" formatCode="General">
                  <c:v>-1.44977039131778E-3</c:v>
                </c:pt>
                <c:pt idx="1334" formatCode="General">
                  <c:v>-1.4543744492571801E-3</c:v>
                </c:pt>
                <c:pt idx="1335" formatCode="General">
                  <c:v>-1.45899549290127E-3</c:v>
                </c:pt>
                <c:pt idx="1336" formatCode="General">
                  <c:v>-1.4636336007614499E-3</c:v>
                </c:pt>
                <c:pt idx="1337" formatCode="General">
                  <c:v>-1.4682888517908699E-3</c:v>
                </c:pt>
                <c:pt idx="1338" formatCode="General">
                  <c:v>-1.47296132538443E-3</c:v>
                </c:pt>
                <c:pt idx="1339" formatCode="General">
                  <c:v>-1.4776511013788001E-3</c:v>
                </c:pt>
                <c:pt idx="1340" formatCode="General">
                  <c:v>-1.4823582600523701E-3</c:v>
                </c:pt>
                <c:pt idx="1341" formatCode="General">
                  <c:v>-1.4870828821253301E-3</c:v>
                </c:pt>
                <c:pt idx="1342" formatCode="General">
                  <c:v>-1.4918250487595799E-3</c:v>
                </c:pt>
                <c:pt idx="1343" formatCode="General">
                  <c:v>-1.4965848415588001E-3</c:v>
                </c:pt>
                <c:pt idx="1344" formatCode="General">
                  <c:v>-1.5013623425684001E-3</c:v>
                </c:pt>
                <c:pt idx="1345" formatCode="General">
                  <c:v>-1.5061576342755799E-3</c:v>
                </c:pt>
                <c:pt idx="1346" formatCode="General">
                  <c:v>-1.5109707996092501E-3</c:v>
                </c:pt>
                <c:pt idx="1347" formatCode="General">
                  <c:v>-1.51580192194011E-3</c:v>
                </c:pt>
                <c:pt idx="1348" formatCode="General">
                  <c:v>-1.52065108508059E-3</c:v>
                </c:pt>
                <c:pt idx="1349" formatCode="General">
                  <c:v>-1.52551837328489E-3</c:v>
                </c:pt>
                <c:pt idx="1350" formatCode="General">
                  <c:v>-1.53040387124896E-3</c:v>
                </c:pt>
                <c:pt idx="1351" formatCode="General">
                  <c:v>-1.53530766411049E-3</c:v>
                </c:pt>
                <c:pt idx="1352" formatCode="General">
                  <c:v>-1.54022983744893E-3</c:v>
                </c:pt>
                <c:pt idx="1353" formatCode="General">
                  <c:v>-1.5451704772855E-3</c:v>
                </c:pt>
                <c:pt idx="1354" formatCode="General">
                  <c:v>-1.5501296700831601E-3</c:v>
                </c:pt>
                <c:pt idx="1355" formatCode="General">
                  <c:v>-1.5551075027466299E-3</c:v>
                </c:pt>
                <c:pt idx="1356" formatCode="General">
                  <c:v>-1.56010406262238E-3</c:v>
                </c:pt>
                <c:pt idx="1357" formatCode="General">
                  <c:v>-1.56511943749862E-3</c:v>
                </c:pt>
                <c:pt idx="1358" formatCode="General">
                  <c:v>-1.5701537156053501E-3</c:v>
                </c:pt>
                <c:pt idx="1359" formatCode="General">
                  <c:v>-1.5752069856142901E-3</c:v>
                </c:pt>
                <c:pt idx="1360" formatCode="General">
                  <c:v>-1.58027933663894E-3</c:v>
                </c:pt>
                <c:pt idx="1361" formatCode="General">
                  <c:v>-1.5853708582345401E-3</c:v>
                </c:pt>
                <c:pt idx="1362" formatCode="General">
                  <c:v>-1.59048164039807E-3</c:v>
                </c:pt>
                <c:pt idx="1363" formatCode="General">
                  <c:v>-1.5956117735683099E-3</c:v>
                </c:pt>
                <c:pt idx="1364" formatCode="General">
                  <c:v>-1.60076134862575E-3</c:v>
                </c:pt>
                <c:pt idx="1365" formatCode="General">
                  <c:v>-1.60593045689265E-3</c:v>
                </c:pt>
                <c:pt idx="1366" formatCode="General">
                  <c:v>-1.61111919013304E-3</c:v>
                </c:pt>
                <c:pt idx="1367" formatCode="General">
                  <c:v>-1.61632764055268E-3</c:v>
                </c:pt>
                <c:pt idx="1368" formatCode="General">
                  <c:v>-1.6215559007991E-3</c:v>
                </c:pt>
                <c:pt idx="1369" formatCode="General">
                  <c:v>-1.6268040639615801E-3</c:v>
                </c:pt>
                <c:pt idx="1370" formatCode="General">
                  <c:v>-1.6320722235711601E-3</c:v>
                </c:pt>
                <c:pt idx="1371" formatCode="General">
                  <c:v>-1.6373604736006301E-3</c:v>
                </c:pt>
                <c:pt idx="1372" formatCode="General">
                  <c:v>-1.64266890846454E-3</c:v>
                </c:pt>
                <c:pt idx="1373" formatCode="General">
                  <c:v>-1.6479976230191901E-3</c:v>
                </c:pt>
                <c:pt idx="1374" formatCode="General">
                  <c:v>-1.65334671256264E-3</c:v>
                </c:pt>
                <c:pt idx="1375" formatCode="General">
                  <c:v>-1.65871627283792E-3</c:v>
                </c:pt>
                <c:pt idx="1376" formatCode="General">
                  <c:v>-1.66410640014784E-3</c:v>
                </c:pt>
                <c:pt idx="1377" formatCode="General">
                  <c:v>-1.6695171915497701E-3</c:v>
                </c:pt>
                <c:pt idx="1378" formatCode="General">
                  <c:v>-1.67494874489344E-3</c:v>
                </c:pt>
                <c:pt idx="1379" formatCode="General">
                  <c:v>-1.68040115882088E-3</c:v>
                </c:pt>
                <c:pt idx="1380" formatCode="General">
                  <c:v>-1.68587453276649E-3</c:v>
                </c:pt>
                <c:pt idx="1381" formatCode="General">
                  <c:v>-1.69136896695697E-3</c:v>
                </c:pt>
                <c:pt idx="1382" formatCode="General">
                  <c:v>-1.69688456241136E-3</c:v>
                </c:pt>
                <c:pt idx="1383" formatCode="General">
                  <c:v>-1.70242142094104E-3</c:v>
                </c:pt>
                <c:pt idx="1384" formatCode="General">
                  <c:v>-1.70797964514973E-3</c:v>
                </c:pt>
                <c:pt idx="1385" formatCode="General">
                  <c:v>-1.71355933843346E-3</c:v>
                </c:pt>
                <c:pt idx="1386" formatCode="General">
                  <c:v>-1.7191606049806001E-3</c:v>
                </c:pt>
                <c:pt idx="1387" formatCode="General">
                  <c:v>-1.7247835497718599E-3</c:v>
                </c:pt>
                <c:pt idx="1388" formatCode="General">
                  <c:v>-1.7304282785802799E-3</c:v>
                </c:pt>
                <c:pt idx="1389" formatCode="General">
                  <c:v>-1.73609489797123E-3</c:v>
                </c:pt>
                <c:pt idx="1390" formatCode="General">
                  <c:v>-1.7417835153024099E-3</c:v>
                </c:pt>
                <c:pt idx="1391" formatCode="General">
                  <c:v>-1.74749423872386E-3</c:v>
                </c:pt>
                <c:pt idx="1392" formatCode="General">
                  <c:v>-1.75322717717796E-3</c:v>
                </c:pt>
                <c:pt idx="1393" formatCode="General">
                  <c:v>-1.7589824403994E-3</c:v>
                </c:pt>
                <c:pt idx="1394" formatCode="General">
                  <c:v>-1.76476013891522E-3</c:v>
                </c:pt>
                <c:pt idx="1395" formatCode="General">
                  <c:v>-1.7705603840447799E-3</c:v>
                </c:pt>
                <c:pt idx="1396" formatCode="General">
                  <c:v>-1.77638328789981E-3</c:v>
                </c:pt>
                <c:pt idx="1397" formatCode="General">
                  <c:v>-1.7822289633843201E-3</c:v>
                </c:pt>
                <c:pt idx="1398" formatCode="General">
                  <c:v>-1.7880975241946801E-3</c:v>
                </c:pt>
                <c:pt idx="1399" formatCode="General">
                  <c:v>-1.79398908481962E-3</c:v>
                </c:pt>
                <c:pt idx="1400" formatCode="General">
                  <c:v>-1.79990376054015E-3</c:v>
                </c:pt>
                <c:pt idx="1401" formatCode="General">
                  <c:v>-1.80584166742965E-3</c:v>
                </c:pt>
                <c:pt idx="1402" formatCode="General">
                  <c:v>-1.81180292235383E-3</c:v>
                </c:pt>
                <c:pt idx="1403" formatCode="General">
                  <c:v>-1.81778764297072E-3</c:v>
                </c:pt>
                <c:pt idx="1404" formatCode="General">
                  <c:v>-1.8237959477307099E-3</c:v>
                </c:pt>
                <c:pt idx="1405" formatCode="General">
                  <c:v>-1.82982795587649E-3</c:v>
                </c:pt>
                <c:pt idx="1406" formatCode="General">
                  <c:v>-1.83588378744311E-3</c:v>
                </c:pt>
                <c:pt idx="1407" formatCode="General">
                  <c:v>-1.8419635632579399E-3</c:v>
                </c:pt>
                <c:pt idx="1408" formatCode="General">
                  <c:v>-1.8480674049407E-3</c:v>
                </c:pt>
                <c:pt idx="1409" formatCode="General">
                  <c:v>-1.85419543490344E-3</c:v>
                </c:pt>
                <c:pt idx="1410" formatCode="General">
                  <c:v>-1.8603477763505199E-3</c:v>
                </c:pt>
                <c:pt idx="1411" formatCode="General">
                  <c:v>-1.8665245532786801E-3</c:v>
                </c:pt>
                <c:pt idx="1412" formatCode="General">
                  <c:v>-1.87272589047695E-3</c:v>
                </c:pt>
                <c:pt idx="1413" formatCode="General">
                  <c:v>-1.87895191352673E-3</c:v>
                </c:pt>
                <c:pt idx="1414" formatCode="General">
                  <c:v>-1.8852027488017399E-3</c:v>
                </c:pt>
                <c:pt idx="1415" formatCode="General">
                  <c:v>-1.8914785234680201E-3</c:v>
                </c:pt>
                <c:pt idx="1416" formatCode="General">
                  <c:v>-1.8977793654839799E-3</c:v>
                </c:pt>
                <c:pt idx="1417" formatCode="General">
                  <c:v>-1.9041054036003399E-3</c:v>
                </c:pt>
                <c:pt idx="1418" formatCode="General">
                  <c:v>-1.9104567673601601E-3</c:v>
                </c:pt>
                <c:pt idx="1419" formatCode="General">
                  <c:v>-1.91683358709884E-3</c:v>
                </c:pt>
                <c:pt idx="1420" formatCode="General">
                  <c:v>-1.9232359939441101E-3</c:v>
                </c:pt>
                <c:pt idx="1421" formatCode="General">
                  <c:v>-1.9296641198160501E-3</c:v>
                </c:pt>
                <c:pt idx="1422" formatCode="General">
                  <c:v>-1.936118097794E-3</c:v>
                </c:pt>
                <c:pt idx="1423" formatCode="General">
                  <c:v>-1.9425980624182299E-3</c:v>
                </c:pt>
                <c:pt idx="1424" formatCode="General">
                  <c:v>-1.94910414910248E-3</c:v>
                </c:pt>
                <c:pt idx="1425" formatCode="General">
                  <c:v>-1.9556364940287499E-3</c:v>
                </c:pt>
                <c:pt idx="1426" formatCode="General">
                  <c:v>-1.96219523414729E-3</c:v>
                </c:pt>
                <c:pt idx="1427" formatCode="General">
                  <c:v>-1.9687805071765901E-3</c:v>
                </c:pt>
                <c:pt idx="1428" formatCode="General">
                  <c:v>-1.9753924516033999E-3</c:v>
                </c:pt>
                <c:pt idx="1429" formatCode="General">
                  <c:v>-1.98203120668271E-3</c:v>
                </c:pt>
                <c:pt idx="1430" formatCode="General">
                  <c:v>-1.9886969124377702E-3</c:v>
                </c:pt>
                <c:pt idx="1431" formatCode="General">
                  <c:v>-1.99538970966008E-3</c:v>
                </c:pt>
                <c:pt idx="1432" formatCode="General">
                  <c:v>-2.00210973990938E-3</c:v>
                </c:pt>
                <c:pt idx="1433" formatCode="General">
                  <c:v>-2.0088571455150399E-3</c:v>
                </c:pt>
                <c:pt idx="1434" formatCode="General">
                  <c:v>-2.0156320697582802E-3</c:v>
                </c:pt>
                <c:pt idx="1435" formatCode="General">
                  <c:v>-2.0224346571957202E-3</c:v>
                </c:pt>
                <c:pt idx="1436" formatCode="General">
                  <c:v>-2.0292650537138699E-3</c:v>
                </c:pt>
                <c:pt idx="1437" formatCode="General">
                  <c:v>-2.0361234065292199E-3</c:v>
                </c:pt>
                <c:pt idx="1438" formatCode="General">
                  <c:v>-2.0430098641881201E-3</c:v>
                </c:pt>
                <c:pt idx="1439" formatCode="General">
                  <c:v>-2.0499245765669099E-3</c:v>
                </c:pt>
                <c:pt idx="1440" formatCode="General">
                  <c:v>-2.0568676948718198E-3</c:v>
                </c:pt>
                <c:pt idx="1441" formatCode="General">
                  <c:v>-2.0638393721614601E-3</c:v>
                </c:pt>
                <c:pt idx="1442" formatCode="General">
                  <c:v>-2.07083976530997E-3</c:v>
                </c:pt>
                <c:pt idx="1443" formatCode="General">
                  <c:v>-2.0778690333259401E-3</c:v>
                </c:pt>
                <c:pt idx="1444" formatCode="General">
                  <c:v>-2.0849273363529601E-3</c:v>
                </c:pt>
                <c:pt idx="1445" formatCode="General">
                  <c:v>-2.0920148356696399E-3</c:v>
                </c:pt>
                <c:pt idx="1446" formatCode="General">
                  <c:v>-2.0991316936895799E-3</c:v>
                </c:pt>
                <c:pt idx="1447" formatCode="General">
                  <c:v>-2.10627807396139E-3</c:v>
                </c:pt>
                <c:pt idx="1448" formatCode="General">
                  <c:v>-2.1134541411686998E-3</c:v>
                </c:pt>
                <c:pt idx="1449" formatCode="General">
                  <c:v>-2.1206600611301299E-3</c:v>
                </c:pt>
                <c:pt idx="1450" formatCode="General">
                  <c:v>-2.12789600079933E-3</c:v>
                </c:pt>
                <c:pt idx="1451" formatCode="General">
                  <c:v>-2.1351621282649398E-3</c:v>
                </c:pt>
                <c:pt idx="1452" formatCode="General">
                  <c:v>-2.1424586127506101E-3</c:v>
                </c:pt>
                <c:pt idx="1453" formatCode="General">
                  <c:v>-2.1497856246149999E-3</c:v>
                </c:pt>
                <c:pt idx="1454" formatCode="General">
                  <c:v>-2.15714333535179E-3</c:v>
                </c:pt>
                <c:pt idx="1455" formatCode="General">
                  <c:v>-2.16453191758965E-3</c:v>
                </c:pt>
                <c:pt idx="1456" formatCode="General">
                  <c:v>-2.17195154509227E-3</c:v>
                </c:pt>
                <c:pt idx="1457" formatCode="General">
                  <c:v>-2.1794023927583601E-3</c:v>
                </c:pt>
                <c:pt idx="1458" formatCode="General">
                  <c:v>-2.1868846366216101E-3</c:v>
                </c:pt>
                <c:pt idx="1459" formatCode="General">
                  <c:v>-2.1943984538507402E-3</c:v>
                </c:pt>
                <c:pt idx="1460" formatCode="General">
                  <c:v>-2.2019440227494802E-3</c:v>
                </c:pt>
                <c:pt idx="1461" formatCode="General">
                  <c:v>-2.2095215227565801E-3</c:v>
                </c:pt>
                <c:pt idx="1462" formatCode="General">
                  <c:v>-2.2171311344457599E-3</c:v>
                </c:pt>
                <c:pt idx="1463" formatCode="General">
                  <c:v>-2.2247730395257999E-3</c:v>
                </c:pt>
                <c:pt idx="1464" formatCode="General">
                  <c:v>-2.23244742084045E-3</c:v>
                </c:pt>
                <c:pt idx="1465" formatCode="General">
                  <c:v>-2.2401544623685101E-3</c:v>
                </c:pt>
                <c:pt idx="1466" formatCode="General">
                  <c:v>-2.24789434922375E-3</c:v>
                </c:pt>
                <c:pt idx="1467" formatCode="General">
                  <c:v>-2.25566726765498E-3</c:v>
                </c:pt>
                <c:pt idx="1468" formatCode="General">
                  <c:v>-2.2634734050460199E-3</c:v>
                </c:pt>
                <c:pt idx="1469" formatCode="General">
                  <c:v>-2.2713129499156901E-3</c:v>
                </c:pt>
                <c:pt idx="1470" formatCode="General">
                  <c:v>-2.27918609191782E-3</c:v>
                </c:pt>
                <c:pt idx="1471" formatCode="General">
                  <c:v>-2.2870930218412801E-3</c:v>
                </c:pt>
                <c:pt idx="1472" formatCode="General">
                  <c:v>-2.29503393160991E-3</c:v>
                </c:pt>
                <c:pt idx="1473" formatCode="General">
                  <c:v>-2.30300901334997E-3</c:v>
                </c:pt>
                <c:pt idx="1474" formatCode="General">
                  <c:v>-2.3110184563413698E-3</c:v>
                </c:pt>
                <c:pt idx="1475" formatCode="General">
                  <c:v>-2.31906245005772E-3</c:v>
                </c:pt>
                <c:pt idx="1476" formatCode="General">
                  <c:v>-2.32714118552274E-3</c:v>
                </c:pt>
                <c:pt idx="1477" formatCode="General">
                  <c:v>-2.3352548553102499E-3</c:v>
                </c:pt>
                <c:pt idx="1478" formatCode="General">
                  <c:v>-2.3434036535441701E-3</c:v>
                </c:pt>
                <c:pt idx="1479" formatCode="General">
                  <c:v>-2.3515877758985399E-3</c:v>
                </c:pt>
                <c:pt idx="1480" formatCode="General">
                  <c:v>-2.3598074195975102E-3</c:v>
                </c:pt>
                <c:pt idx="1481" formatCode="General">
                  <c:v>-2.3680627834153098E-3</c:v>
                </c:pt>
                <c:pt idx="1482" formatCode="General">
                  <c:v>-2.3763540676763201E-3</c:v>
                </c:pt>
                <c:pt idx="1483" formatCode="General">
                  <c:v>-2.3846814742549899E-3</c:v>
                </c:pt>
                <c:pt idx="1484" formatCode="General">
                  <c:v>-2.3930452065759099E-3</c:v>
                </c:pt>
                <c:pt idx="1485" formatCode="General">
                  <c:v>-2.4014454696137601E-3</c:v>
                </c:pt>
                <c:pt idx="1486" formatCode="General">
                  <c:v>-2.4098824698747302E-3</c:v>
                </c:pt>
                <c:pt idx="1487" formatCode="General">
                  <c:v>-2.4183564150365099E-3</c:v>
                </c:pt>
                <c:pt idx="1488" formatCode="General">
                  <c:v>-2.42686751400263E-3</c:v>
                </c:pt>
                <c:pt idx="1489" formatCode="General">
                  <c:v>-2.4354159772242701E-3</c:v>
                </c:pt>
                <c:pt idx="1490" formatCode="General">
                  <c:v>-2.44400201670024E-3</c:v>
                </c:pt>
                <c:pt idx="1491" formatCode="General">
                  <c:v>-2.4526258459769898E-3</c:v>
                </c:pt>
                <c:pt idx="1492" formatCode="General">
                  <c:v>-2.4612876801486001E-3</c:v>
                </c:pt>
                <c:pt idx="1493" formatCode="General">
                  <c:v>-2.4699877358567899E-3</c:v>
                </c:pt>
                <c:pt idx="1494" formatCode="General">
                  <c:v>-2.4787262312909301E-3</c:v>
                </c:pt>
                <c:pt idx="1495" formatCode="General">
                  <c:v>-2.4875033861880302E-3</c:v>
                </c:pt>
                <c:pt idx="1496" formatCode="General">
                  <c:v>-2.4963194218327201E-3</c:v>
                </c:pt>
                <c:pt idx="1497" formatCode="General">
                  <c:v>-2.5051745610572898E-3</c:v>
                </c:pt>
                <c:pt idx="1498" formatCode="General">
                  <c:v>-2.5140690282416502E-3</c:v>
                </c:pt>
                <c:pt idx="1499" formatCode="General">
                  <c:v>-2.52300304931338E-3</c:v>
                </c:pt>
                <c:pt idx="1500" formatCode="General">
                  <c:v>-2.5319768517476698E-3</c:v>
                </c:pt>
                <c:pt idx="1501" formatCode="General">
                  <c:v>-2.54099066567185E-3</c:v>
                </c:pt>
                <c:pt idx="1502" formatCode="General">
                  <c:v>-2.5500447272539099E-3</c:v>
                </c:pt>
                <c:pt idx="1503" formatCode="General">
                  <c:v>-2.55913927552044E-3</c:v>
                </c:pt>
                <c:pt idx="1504" formatCode="General">
                  <c:v>-2.5682745512709102E-3</c:v>
                </c:pt>
                <c:pt idx="1505" formatCode="General">
                  <c:v>-2.5774507970776602E-3</c:v>
                </c:pt>
                <c:pt idx="1506" formatCode="General">
                  <c:v>-2.5866682572859099E-3</c:v>
                </c:pt>
                <c:pt idx="1507" formatCode="General">
                  <c:v>-2.59592717801377E-3</c:v>
                </c:pt>
                <c:pt idx="1508" formatCode="General">
                  <c:v>-2.60522780715222E-3</c:v>
                </c:pt>
                <c:pt idx="1509" formatCode="General">
                  <c:v>-2.6145703943651301E-3</c:v>
                </c:pt>
                <c:pt idx="1510" formatCode="General">
                  <c:v>-2.6239551910892402E-3</c:v>
                </c:pt>
                <c:pt idx="1511" formatCode="General">
                  <c:v>-2.6333824505341799E-3</c:v>
                </c:pt>
                <c:pt idx="1512" formatCode="General">
                  <c:v>-2.64285242768246E-3</c:v>
                </c:pt>
                <c:pt idx="1513" formatCode="General">
                  <c:v>-2.6523653792894699E-3</c:v>
                </c:pt>
                <c:pt idx="1514" formatCode="General">
                  <c:v>-2.6619215638834801E-3</c:v>
                </c:pt>
                <c:pt idx="1515" formatCode="General">
                  <c:v>-2.6715212417656501E-3</c:v>
                </c:pt>
                <c:pt idx="1516" formatCode="General">
                  <c:v>-2.6811646750100099E-3</c:v>
                </c:pt>
                <c:pt idx="1517" formatCode="General">
                  <c:v>-2.6908521274634899E-3</c:v>
                </c:pt>
                <c:pt idx="1518" formatCode="General">
                  <c:v>-2.7005838647459102E-3</c:v>
                </c:pt>
                <c:pt idx="1519" formatCode="General">
                  <c:v>-2.7103601542499398E-3</c:v>
                </c:pt>
                <c:pt idx="1520" formatCode="General">
                  <c:v>-2.7201812650934202E-3</c:v>
                </c:pt>
                <c:pt idx="1521" formatCode="General">
                  <c:v>-2.7300474678945501E-3</c:v>
                </c:pt>
                <c:pt idx="1522" formatCode="General">
                  <c:v>-2.73995903498889E-3</c:v>
                </c:pt>
                <c:pt idx="1523" formatCode="General">
                  <c:v>-2.7499162406111602E-3</c:v>
                </c:pt>
                <c:pt idx="1524" formatCode="General">
                  <c:v>-2.7599193608953102E-3</c:v>
                </c:pt>
                <c:pt idx="1525" formatCode="General">
                  <c:v>-2.7699686738744999E-3</c:v>
                </c:pt>
                <c:pt idx="1526" formatCode="General">
                  <c:v>-2.78006445948109E-3</c:v>
                </c:pt>
                <c:pt idx="1527" formatCode="General">
                  <c:v>-2.7902069995466498E-3</c:v>
                </c:pt>
                <c:pt idx="1528" formatCode="General">
                  <c:v>-2.8003965778019601E-3</c:v>
                </c:pt>
                <c:pt idx="1529" formatCode="General">
                  <c:v>-2.81063347987701E-3</c:v>
                </c:pt>
                <c:pt idx="1530" formatCode="General">
                  <c:v>-2.8209179933010001E-3</c:v>
                </c:pt>
                <c:pt idx="1531" formatCode="General">
                  <c:v>-2.8312504064051001E-3</c:v>
                </c:pt>
                <c:pt idx="1532" formatCode="General">
                  <c:v>-2.8416310078548598E-3</c:v>
                </c:pt>
                <c:pt idx="1533" formatCode="General">
                  <c:v>-2.8520600883843298E-3</c:v>
                </c:pt>
                <c:pt idx="1534" formatCode="General">
                  <c:v>-2.8625379410303401E-3</c:v>
                </c:pt>
                <c:pt idx="1535" formatCode="General">
                  <c:v>-2.8730648611325301E-3</c:v>
                </c:pt>
                <c:pt idx="1536" formatCode="General">
                  <c:v>-2.8836411463333302E-3</c:v>
                </c:pt>
                <c:pt idx="1537" formatCode="General">
                  <c:v>-2.8942670965779798E-3</c:v>
                </c:pt>
                <c:pt idx="1538" formatCode="General">
                  <c:v>-2.90494301411453E-3</c:v>
                </c:pt>
                <c:pt idx="1539" formatCode="General">
                  <c:v>-2.9156692035108198E-3</c:v>
                </c:pt>
                <c:pt idx="1540" formatCode="General">
                  <c:v>-2.9264459718751899E-3</c:v>
                </c:pt>
                <c:pt idx="1541" formatCode="General">
                  <c:v>-2.9372736288805698E-3</c:v>
                </c:pt>
                <c:pt idx="1542" formatCode="General">
                  <c:v>-2.9481524866315201E-3</c:v>
                </c:pt>
                <c:pt idx="1543" formatCode="General">
                  <c:v>-2.95908285966423E-3</c:v>
                </c:pt>
                <c:pt idx="1544" formatCode="General">
                  <c:v>-2.97006506494652E-3</c:v>
                </c:pt>
                <c:pt idx="1545" formatCode="General">
                  <c:v>-2.9810994218778201E-3</c:v>
                </c:pt>
                <c:pt idx="1546" formatCode="General">
                  <c:v>-2.9921862522891999E-3</c:v>
                </c:pt>
                <c:pt idx="1547" formatCode="General">
                  <c:v>-3.00332588044335E-3</c:v>
                </c:pt>
                <c:pt idx="1548" formatCode="General">
                  <c:v>-3.0145186330345999E-3</c:v>
                </c:pt>
                <c:pt idx="1549" formatCode="General">
                  <c:v>-3.02576483918891E-3</c:v>
                </c:pt>
                <c:pt idx="1550" formatCode="General">
                  <c:v>-3.03706483046384E-3</c:v>
                </c:pt>
                <c:pt idx="1551" formatCode="General">
                  <c:v>-3.0484189408486202E-3</c:v>
                </c:pt>
                <c:pt idx="1552" formatCode="General">
                  <c:v>-3.0598275067640801E-3</c:v>
                </c:pt>
                <c:pt idx="1553" formatCode="General">
                  <c:v>-3.0712908670626998E-3</c:v>
                </c:pt>
                <c:pt idx="1554" formatCode="General">
                  <c:v>-3.08280936302858E-3</c:v>
                </c:pt>
                <c:pt idx="1555" formatCode="General">
                  <c:v>-3.0943833383774498E-3</c:v>
                </c:pt>
                <c:pt idx="1556" formatCode="General">
                  <c:v>-3.1060131392762298E-3</c:v>
                </c:pt>
                <c:pt idx="1557" formatCode="General">
                  <c:v>-3.1176991157191801E-3</c:v>
                </c:pt>
                <c:pt idx="1558" formatCode="General">
                  <c:v>-3.1294416219518201E-3</c:v>
                </c:pt>
                <c:pt idx="1559" formatCode="General">
                  <c:v>-3.14124101547847E-3</c:v>
                </c:pt>
                <c:pt idx="1560" formatCode="General">
                  <c:v>-3.15309765706233E-3</c:v>
                </c:pt>
                <c:pt idx="1561" formatCode="General">
                  <c:v>-3.1650119107254101E-3</c:v>
                </c:pt>
                <c:pt idx="1562" formatCode="General">
                  <c:v>-3.1769841437485802E-3</c:v>
                </c:pt>
                <c:pt idx="1563" formatCode="General">
                  <c:v>-3.1890147266715298E-3</c:v>
                </c:pt>
                <c:pt idx="1564" formatCode="General">
                  <c:v>-3.2011040332928101E-3</c:v>
                </c:pt>
                <c:pt idx="1565" formatCode="General">
                  <c:v>-3.2132524406697899E-3</c:v>
                </c:pt>
                <c:pt idx="1566" formatCode="General">
                  <c:v>-3.2254603291187E-3</c:v>
                </c:pt>
                <c:pt idx="1567" formatCode="General">
                  <c:v>-3.2377280822146102E-3</c:v>
                </c:pt>
                <c:pt idx="1568" formatCode="General">
                  <c:v>-3.2500560867914398E-3</c:v>
                </c:pt>
                <c:pt idx="1569" formatCode="General">
                  <c:v>-3.26244473294192E-3</c:v>
                </c:pt>
                <c:pt idx="1570" formatCode="General">
                  <c:v>-3.2748944140176799E-3</c:v>
                </c:pt>
                <c:pt idx="1571" formatCode="General">
                  <c:v>-3.2874055266291398E-3</c:v>
                </c:pt>
                <c:pt idx="1572" formatCode="General">
                  <c:v>-3.29997847064561E-3</c:v>
                </c:pt>
                <c:pt idx="1573" formatCode="General">
                  <c:v>-3.31261364919521E-3</c:v>
                </c:pt>
                <c:pt idx="1574" formatCode="General">
                  <c:v>-3.3253114686649498E-3</c:v>
                </c:pt>
                <c:pt idx="1575" formatCode="General">
                  <c:v>-3.3380723390692502E-3</c:v>
                </c:pt>
                <c:pt idx="1576" formatCode="General">
                  <c:v>-3.3508966752558698E-3</c:v>
                </c:pt>
                <c:pt idx="1577" formatCode="General">
                  <c:v>-3.3637848957497199E-3</c:v>
                </c:pt>
                <c:pt idx="1578" formatCode="General">
                  <c:v>-3.3767374222483902E-3</c:v>
                </c:pt>
                <c:pt idx="1579" formatCode="General">
                  <c:v>-3.38975467962207E-3</c:v>
                </c:pt>
                <c:pt idx="1580" formatCode="General">
                  <c:v>-3.4028370959136101E-3</c:v>
                </c:pt>
                <c:pt idx="1581" formatCode="General">
                  <c:v>-3.4159851023384999E-3</c:v>
                </c:pt>
                <c:pt idx="1582" formatCode="General">
                  <c:v>-3.4291991332848701E-3</c:v>
                </c:pt>
                <c:pt idx="1583" formatCode="General">
                  <c:v>-3.4424796250749901E-3</c:v>
                </c:pt>
                <c:pt idx="1584" formatCode="General">
                  <c:v>-3.4558270124665298E-3</c:v>
                </c:pt>
                <c:pt idx="1585" formatCode="General">
                  <c:v>-3.4692417327853199E-3</c:v>
                </c:pt>
                <c:pt idx="1586" formatCode="General">
                  <c:v>-3.4827242272449399E-3</c:v>
                </c:pt>
                <c:pt idx="1587" formatCode="General">
                  <c:v>-3.49627494094671E-3</c:v>
                </c:pt>
                <c:pt idx="1588" formatCode="General">
                  <c:v>-3.5098943228797298E-3</c:v>
                </c:pt>
                <c:pt idx="1589" formatCode="General">
                  <c:v>-3.5235828259208299E-3</c:v>
                </c:pt>
                <c:pt idx="1590" formatCode="General">
                  <c:v>-3.5373409068346299E-3</c:v>
                </c:pt>
                <c:pt idx="1591" formatCode="General">
                  <c:v>-3.5511690262735002E-3</c:v>
                </c:pt>
                <c:pt idx="1592" formatCode="General">
                  <c:v>-3.5650676487775702E-3</c:v>
                </c:pt>
                <c:pt idx="1593" formatCode="General">
                  <c:v>-3.5790372427747302E-3</c:v>
                </c:pt>
                <c:pt idx="1594" formatCode="General">
                  <c:v>-3.5930782805806399E-3</c:v>
                </c:pt>
                <c:pt idx="1595" formatCode="General">
                  <c:v>-3.60719123839874E-3</c:v>
                </c:pt>
                <c:pt idx="1596" formatCode="General">
                  <c:v>-3.6213765963202102E-3</c:v>
                </c:pt>
                <c:pt idx="1597" formatCode="General">
                  <c:v>-3.63563483832404E-3</c:v>
                </c:pt>
                <c:pt idx="1598" formatCode="General">
                  <c:v>-3.64996645227695E-3</c:v>
                </c:pt>
                <c:pt idx="1599" formatCode="General">
                  <c:v>-3.6643719299334601E-3</c:v>
                </c:pt>
                <c:pt idx="1600" formatCode="General">
                  <c:v>-3.6788517669358602E-3</c:v>
                </c:pt>
                <c:pt idx="1601" formatCode="General">
                  <c:v>-3.6934064628142099E-3</c:v>
                </c:pt>
                <c:pt idx="1602" formatCode="General">
                  <c:v>-3.70803652098635E-3</c:v>
                </c:pt>
                <c:pt idx="1603" formatCode="General">
                  <c:v>-3.72274244875791E-3</c:v>
                </c:pt>
                <c:pt idx="1604" formatCode="General">
                  <c:v>-3.7375247573222799E-3</c:v>
                </c:pt>
                <c:pt idx="1605" formatCode="General">
                  <c:v>-3.75238396262169E-3</c:v>
                </c:pt>
                <c:pt idx="1606" formatCode="General">
                  <c:v>-3.7673205866440599E-3</c:v>
                </c:pt>
                <c:pt idx="1607" formatCode="General">
                  <c:v>-3.7823351559674099E-3</c:v>
                </c:pt>
                <c:pt idx="1608" formatCode="General">
                  <c:v>-3.7974282013928402E-3</c:v>
                </c:pt>
                <c:pt idx="1609" formatCode="General">
                  <c:v>-3.8126002579444299E-3</c:v>
                </c:pt>
                <c:pt idx="1610" formatCode="General">
                  <c:v>-3.82785186486932E-3</c:v>
                </c:pt>
                <c:pt idx="1611" formatCode="General">
                  <c:v>-3.8431835642158802E-3</c:v>
                </c:pt>
                <c:pt idx="1612" formatCode="General">
                  <c:v>-3.8585958965530699E-3</c:v>
                </c:pt>
                <c:pt idx="1613" formatCode="General">
                  <c:v>-3.87408940583311E-3</c:v>
                </c:pt>
                <c:pt idx="1614" formatCode="General">
                  <c:v>-3.8896646412551099E-3</c:v>
                </c:pt>
                <c:pt idx="1615" formatCode="General">
                  <c:v>-3.90532215726509E-3</c:v>
                </c:pt>
                <c:pt idx="1616" formatCode="General">
                  <c:v>-3.9210625135560097E-3</c:v>
                </c:pt>
                <c:pt idx="1617" formatCode="General">
                  <c:v>-3.9368862750677304E-3</c:v>
                </c:pt>
                <c:pt idx="1618" formatCode="General">
                  <c:v>-3.9527940119870198E-3</c:v>
                </c:pt>
                <c:pt idx="1619" formatCode="General">
                  <c:v>-3.9687862997475898E-3</c:v>
                </c:pt>
                <c:pt idx="1620" formatCode="General">
                  <c:v>-3.9848637190300802E-3</c:v>
                </c:pt>
                <c:pt idx="1621" formatCode="General">
                  <c:v>-4.0010268557620302E-3</c:v>
                </c:pt>
                <c:pt idx="1622" formatCode="General">
                  <c:v>-4.0172763011179302E-3</c:v>
                </c:pt>
                <c:pt idx="1623" formatCode="General">
                  <c:v>-4.0336126515192004E-3</c:v>
                </c:pt>
                <c:pt idx="1624" formatCode="General">
                  <c:v>-4.0500365086341902E-3</c:v>
                </c:pt>
                <c:pt idx="1625" formatCode="General">
                  <c:v>-4.0665484793781896E-3</c:v>
                </c:pt>
                <c:pt idx="1626" formatCode="General">
                  <c:v>-4.0831491759134196E-3</c:v>
                </c:pt>
                <c:pt idx="1627" formatCode="General">
                  <c:v>-4.0998392156490603E-3</c:v>
                </c:pt>
                <c:pt idx="1628" formatCode="General">
                  <c:v>-4.1166192212412104E-3</c:v>
                </c:pt>
                <c:pt idx="1629" formatCode="General">
                  <c:v>-4.1334898205929302E-3</c:v>
                </c:pt>
                <c:pt idx="1630" formatCode="General">
                  <c:v>-4.1504516468542502E-3</c:v>
                </c:pt>
                <c:pt idx="1631" formatCode="General">
                  <c:v>-4.1675053384221099E-3</c:v>
                </c:pt>
                <c:pt idx="1632" formatCode="General">
                  <c:v>-4.1846515389404298E-3</c:v>
                </c:pt>
                <c:pt idx="1633" formatCode="General">
                  <c:v>-4.2018908973000899E-3</c:v>
                </c:pt>
                <c:pt idx="1634" formatCode="General">
                  <c:v>-4.2192240676389202E-3</c:v>
                </c:pt>
                <c:pt idx="1635" formatCode="General">
                  <c:v>-4.2366517093417096E-3</c:v>
                </c:pt>
                <c:pt idx="1636" formatCode="General">
                  <c:v>-4.2541744870402297E-3</c:v>
                </c:pt>
                <c:pt idx="1637" formatCode="General">
                  <c:v>-4.2717930706051496E-3</c:v>
                </c:pt>
                <c:pt idx="1638" formatCode="General">
                  <c:v>-4.2895081351107603E-3</c:v>
                </c:pt>
                <c:pt idx="1639" formatCode="General">
                  <c:v>-4.3073203626767496E-3</c:v>
                </c:pt>
                <c:pt idx="1640" formatCode="General">
                  <c:v>-4.3252304478532504E-3</c:v>
                </c:pt>
                <c:pt idx="1641" formatCode="General">
                  <c:v>-4.3432390936283304E-3</c:v>
                </c:pt>
                <c:pt idx="1642" formatCode="General">
                  <c:v>-4.3613470099717203E-3</c:v>
                </c:pt>
                <c:pt idx="1643" formatCode="General">
                  <c:v>-4.3795549138348497E-3</c:v>
                </c:pt>
                <c:pt idx="1644" formatCode="General">
                  <c:v>-4.39786352918936E-3</c:v>
                </c:pt>
                <c:pt idx="1645" formatCode="General">
                  <c:v>-4.41627358713261E-3</c:v>
                </c:pt>
                <c:pt idx="1646" formatCode="General">
                  <c:v>-4.4347858256326101E-3</c:v>
                </c:pt>
                <c:pt idx="1647" formatCode="General">
                  <c:v>-4.4534009894000902E-3</c:v>
                </c:pt>
                <c:pt idx="1648" formatCode="General">
                  <c:v>-4.4721198298885304E-3</c:v>
                </c:pt>
                <c:pt idx="1649" formatCode="General">
                  <c:v>-4.4909431052941196E-3</c:v>
                </c:pt>
                <c:pt idx="1650" formatCode="General">
                  <c:v>-4.50987158055578E-3</c:v>
                </c:pt>
                <c:pt idx="1651" formatCode="General">
                  <c:v>-4.5289060273551798E-3</c:v>
                </c:pt>
                <c:pt idx="1652" formatCode="General">
                  <c:v>-4.5480472241167099E-3</c:v>
                </c:pt>
                <c:pt idx="1653" formatCode="General">
                  <c:v>-4.5672959560074996E-3</c:v>
                </c:pt>
                <c:pt idx="1654" formatCode="General">
                  <c:v>-4.5866530149373903E-3</c:v>
                </c:pt>
                <c:pt idx="1655" formatCode="General">
                  <c:v>-4.6061191995589897E-3</c:v>
                </c:pt>
                <c:pt idx="1656" formatCode="General">
                  <c:v>-4.6256953152676202E-3</c:v>
                </c:pt>
                <c:pt idx="1657" formatCode="General">
                  <c:v>-4.6453821742013504E-3</c:v>
                </c:pt>
                <c:pt idx="1658" formatCode="General">
                  <c:v>-4.6651805952409699E-3</c:v>
                </c:pt>
                <c:pt idx="1659" formatCode="General">
                  <c:v>-4.6850914040100396E-3</c:v>
                </c:pt>
                <c:pt idx="1660" formatCode="General">
                  <c:v>-4.7051154328748204E-3</c:v>
                </c:pt>
                <c:pt idx="1661" formatCode="General">
                  <c:v>-4.7252535209443298E-3</c:v>
                </c:pt>
                <c:pt idx="1662" formatCode="General">
                  <c:v>-4.7455065140703297E-3</c:v>
                </c:pt>
                <c:pt idx="1663" formatCode="General">
                  <c:v>-4.7658752648473196E-3</c:v>
                </c:pt>
                <c:pt idx="1664" formatCode="General">
                  <c:v>-4.7863606324969497E-3</c:v>
                </c:pt>
                <c:pt idx="1665" formatCode="General">
                  <c:v>-4.8069634829589298E-3</c:v>
                </c:pt>
                <c:pt idx="1666" formatCode="General">
                  <c:v>-4.8276846902498604E-3</c:v>
                </c:pt>
                <c:pt idx="1667" formatCode="General">
                  <c:v>-4.8485251368639501E-3</c:v>
                </c:pt>
                <c:pt idx="1668" formatCode="General">
                  <c:v>-4.86948571377305E-3</c:v>
                </c:pt>
                <c:pt idx="1669" formatCode="General">
                  <c:v>-4.8905673204266498E-3</c:v>
                </c:pt>
                <c:pt idx="1670" formatCode="General">
                  <c:v>-4.9117708647518797E-3</c:v>
                </c:pt>
                <c:pt idx="1671" formatCode="General">
                  <c:v>-4.9330972631534999E-3</c:v>
                </c:pt>
                <c:pt idx="1672" formatCode="General">
                  <c:v>-4.95454743965311E-3</c:v>
                </c:pt>
                <c:pt idx="1673" formatCode="General">
                  <c:v>-4.9761223227263399E-3</c:v>
                </c:pt>
                <c:pt idx="1674" formatCode="General">
                  <c:v>-4.9978228473934599E-3</c:v>
                </c:pt>
                <c:pt idx="1675" formatCode="General">
                  <c:v>-5.01964995630919E-3</c:v>
                </c:pt>
                <c:pt idx="1676" formatCode="General">
                  <c:v>-5.0416045997626804E-3</c:v>
                </c:pt>
                <c:pt idx="1677" formatCode="General">
                  <c:v>-5.0636877356775101E-3</c:v>
                </c:pt>
                <c:pt idx="1678" formatCode="General">
                  <c:v>-5.0859003296117302E-3</c:v>
                </c:pt>
                <c:pt idx="1679" formatCode="General">
                  <c:v>-5.1082433547578396E-3</c:v>
                </c:pt>
                <c:pt idx="1680" formatCode="General">
                  <c:v>-5.1307177919427899E-3</c:v>
                </c:pt>
                <c:pt idx="1681" formatCode="General">
                  <c:v>-5.1533246296280102E-3</c:v>
                </c:pt>
                <c:pt idx="1682" formatCode="General">
                  <c:v>-5.1760648639093904E-3</c:v>
                </c:pt>
                <c:pt idx="1683" formatCode="General">
                  <c:v>-5.1989394985172801E-3</c:v>
                </c:pt>
                <c:pt idx="1684" formatCode="General">
                  <c:v>-5.2219495448165296E-3</c:v>
                </c:pt>
                <c:pt idx="1685" formatCode="General">
                  <c:v>-5.2450960218064797E-3</c:v>
                </c:pt>
                <c:pt idx="1686" formatCode="General">
                  <c:v>-5.2683799561209499E-3</c:v>
                </c:pt>
                <c:pt idx="1687" formatCode="General">
                  <c:v>-5.2918023820282501E-3</c:v>
                </c:pt>
                <c:pt idx="1688" formatCode="General">
                  <c:v>-5.3153643414312101E-3</c:v>
                </c:pt>
                <c:pt idx="1689" formatCode="General">
                  <c:v>-5.3390668844322297E-3</c:v>
                </c:pt>
                <c:pt idx="1690" formatCode="General">
                  <c:v>-5.3629110730894804E-3</c:v>
                </c:pt>
                <c:pt idx="1691" formatCode="General">
                  <c:v>-5.3868979818323696E-3</c:v>
                </c:pt>
                <c:pt idx="1692" formatCode="General">
                  <c:v>-5.4110286963430397E-3</c:v>
                </c:pt>
                <c:pt idx="1693" formatCode="General">
                  <c:v>-5.4353043135564102E-3</c:v>
                </c:pt>
                <c:pt idx="1694" formatCode="General">
                  <c:v>-5.4597259416601304E-3</c:v>
                </c:pt>
                <c:pt idx="1695" formatCode="General">
                  <c:v>-5.4842947000946496E-3</c:v>
                </c:pt>
                <c:pt idx="1696" formatCode="General">
                  <c:v>-5.50901171955315E-3</c:v>
                </c:pt>
                <c:pt idx="1697" formatCode="General">
                  <c:v>-5.5338781419816199E-3</c:v>
                </c:pt>
                <c:pt idx="1698" formatCode="General">
                  <c:v>-5.5588951205788302E-3</c:v>
                </c:pt>
                <c:pt idx="1699" formatCode="General">
                  <c:v>-5.58406381979633E-3</c:v>
                </c:pt>
                <c:pt idx="1700" formatCode="General">
                  <c:v>-5.6093854153384699E-3</c:v>
                </c:pt>
                <c:pt idx="1701" formatCode="General">
                  <c:v>-5.6348610941624301E-3</c:v>
                </c:pt>
                <c:pt idx="1702" formatCode="General">
                  <c:v>-5.6604920544781603E-3</c:v>
                </c:pt>
                <c:pt idx="1703" formatCode="General">
                  <c:v>-5.6862795057484499E-3</c:v>
                </c:pt>
                <c:pt idx="1704" formatCode="General">
                  <c:v>-5.7122246686889099E-3</c:v>
                </c:pt>
                <c:pt idx="1705" formatCode="General">
                  <c:v>-5.73832877526798E-3</c:v>
                </c:pt>
                <c:pt idx="1706" formatCode="General">
                  <c:v>-5.7645930677222203E-3</c:v>
                </c:pt>
                <c:pt idx="1707" formatCode="General">
                  <c:v>-5.7910187962755596E-3</c:v>
                </c:pt>
                <c:pt idx="1708" formatCode="General">
                  <c:v>-5.8176072218465401E-3</c:v>
                </c:pt>
                <c:pt idx="1709" formatCode="General">
                  <c:v>-5.8443596168573104E-3</c:v>
                </c:pt>
                <c:pt idx="1710" formatCode="General">
                  <c:v>-5.87127726523366E-3</c:v>
                </c:pt>
                <c:pt idx="1711" formatCode="General">
                  <c:v>-5.8983614624049897E-3</c:v>
                </c:pt>
                <c:pt idx="1712" formatCode="General">
                  <c:v>-5.9256135153043701E-3</c:v>
                </c:pt>
                <c:pt idx="1713" formatCode="General">
                  <c:v>-5.9530347423684899E-3</c:v>
                </c:pt>
                <c:pt idx="1714" formatCode="General">
                  <c:v>-5.9806264733623304E-3</c:v>
                </c:pt>
                <c:pt idx="1715" formatCode="General">
                  <c:v>-6.0083900481842497E-3</c:v>
                </c:pt>
                <c:pt idx="1716" formatCode="General">
                  <c:v>-6.0363268196049402E-3</c:v>
                </c:pt>
                <c:pt idx="1717" formatCode="General">
                  <c:v>-6.0644381556920401E-3</c:v>
                </c:pt>
                <c:pt idx="1718" formatCode="General">
                  <c:v>-6.0927254398101104E-3</c:v>
                </c:pt>
                <c:pt idx="1719" formatCode="General">
                  <c:v>-6.1211900706206598E-3</c:v>
                </c:pt>
                <c:pt idx="1720" formatCode="General">
                  <c:v>-6.1498334620821802E-3</c:v>
                </c:pt>
                <c:pt idx="1721" formatCode="General">
                  <c:v>-6.1786570434500697E-3</c:v>
                </c:pt>
                <c:pt idx="1722" formatCode="General">
                  <c:v>-6.2076622592767304E-3</c:v>
                </c:pt>
                <c:pt idx="1723" formatCode="General">
                  <c:v>-6.2368505694114897E-3</c:v>
                </c:pt>
                <c:pt idx="1724" formatCode="General">
                  <c:v>-6.26622344900068E-3</c:v>
                </c:pt>
                <c:pt idx="1725" formatCode="General">
                  <c:v>-6.29578238848757E-3</c:v>
                </c:pt>
                <c:pt idx="1726" formatCode="General">
                  <c:v>-6.3255288936124397E-3</c:v>
                </c:pt>
                <c:pt idx="1727" formatCode="General">
                  <c:v>-6.3554644854125304E-3</c:v>
                </c:pt>
                <c:pt idx="1728" formatCode="General">
                  <c:v>-6.3855907002220696E-3</c:v>
                </c:pt>
                <c:pt idx="1729" formatCode="General">
                  <c:v>-6.4159090896723E-3</c:v>
                </c:pt>
                <c:pt idx="1730" formatCode="General">
                  <c:v>-6.4464212206914303E-3</c:v>
                </c:pt>
                <c:pt idx="1731" formatCode="General">
                  <c:v>-6.4771286755046804E-3</c:v>
                </c:pt>
                <c:pt idx="1732" formatCode="General">
                  <c:v>-6.5080330516342896E-3</c:v>
                </c:pt>
                <c:pt idx="1733" formatCode="General">
                  <c:v>-6.5391359618995103E-3</c:v>
                </c:pt>
                <c:pt idx="1734" formatCode="General">
                  <c:v>-6.5704390344165798E-3</c:v>
                </c:pt>
                <c:pt idx="1735" formatCode="General">
                  <c:v>-6.6019439125987898E-3</c:v>
                </c:pt>
                <c:pt idx="1736" formatCode="General">
                  <c:v>-6.6336522551564397E-3</c:v>
                </c:pt>
                <c:pt idx="1737" formatCode="General">
                  <c:v>-6.6655657360968797E-3</c:v>
                </c:pt>
                <c:pt idx="1738" formatCode="General">
                  <c:v>-6.6976860447244798E-3</c:v>
                </c:pt>
                <c:pt idx="1739" formatCode="General">
                  <c:v>-6.7300148897127803E-3</c:v>
                </c:pt>
                <c:pt idx="1740" formatCode="General">
                  <c:v>-6.7625540085739302E-3</c:v>
                </c:pt>
                <c:pt idx="1741" formatCode="General">
                  <c:v>-6.7953051579731803E-3</c:v>
                </c:pt>
                <c:pt idx="1742" formatCode="General">
                  <c:v>-6.82827010214687E-3</c:v>
                </c:pt>
                <c:pt idx="1743" formatCode="General">
                  <c:v>-6.8614506014575303E-3</c:v>
                </c:pt>
                <c:pt idx="1744" formatCode="General">
                  <c:v>-6.8948484322562797E-3</c:v>
                </c:pt>
                <c:pt idx="1745" formatCode="General">
                  <c:v>-6.9284653915759097E-3</c:v>
                </c:pt>
                <c:pt idx="1746" formatCode="General">
                  <c:v>-6.9623032971308898E-3</c:v>
                </c:pt>
                <c:pt idx="1747" formatCode="General">
                  <c:v>-6.9963639873174104E-3</c:v>
                </c:pt>
                <c:pt idx="1748" formatCode="General">
                  <c:v>-7.0306493212133397E-3</c:v>
                </c:pt>
                <c:pt idx="1749" formatCode="General">
                  <c:v>-7.0651611785782602E-3</c:v>
                </c:pt>
                <c:pt idx="1750" formatCode="General">
                  <c:v>-7.09990145985347E-3</c:v>
                </c:pt>
                <c:pt idx="1751" formatCode="General">
                  <c:v>-7.1348720861619799E-3</c:v>
                </c:pt>
                <c:pt idx="1752" formatCode="General">
                  <c:v>-7.1700749993085598E-3</c:v>
                </c:pt>
                <c:pt idx="1753" formatCode="General">
                  <c:v>-7.2055121617796798E-3</c:v>
                </c:pt>
                <c:pt idx="1754" formatCode="General">
                  <c:v>-7.2411855567435703E-3</c:v>
                </c:pt>
                <c:pt idx="1755" formatCode="General">
                  <c:v>-7.2770971880502097E-3</c:v>
                </c:pt>
                <c:pt idx="1756" formatCode="General">
                  <c:v>-7.3132490802313502E-3</c:v>
                </c:pt>
                <c:pt idx="1757" formatCode="General">
                  <c:v>-7.3496432785004799E-3</c:v>
                </c:pt>
                <c:pt idx="1758" formatCode="General">
                  <c:v>-7.3862818487528698E-3</c:v>
                </c:pt>
                <c:pt idx="1759" formatCode="General">
                  <c:v>-7.4231668775656002E-3</c:v>
                </c:pt>
                <c:pt idx="1760" formatCode="General">
                  <c:v>-7.4603004721974899E-3</c:v>
                </c:pt>
                <c:pt idx="1761" formatCode="General">
                  <c:v>-7.4976847605891898E-3</c:v>
                </c:pt>
                <c:pt idx="1762" formatCode="General">
                  <c:v>-7.5353218913631597E-3</c:v>
                </c:pt>
                <c:pt idx="1763" formatCode="General">
                  <c:v>-7.5732140338236296E-3</c:v>
                </c:pt>
                <c:pt idx="1764" formatCode="General">
                  <c:v>-7.6113633779566897E-3</c:v>
                </c:pt>
                <c:pt idx="1765" formatCode="General">
                  <c:v>-7.6497721344302499E-3</c:v>
                </c:pt>
                <c:pt idx="1766" formatCode="General">
                  <c:v>-7.6884425345940402E-3</c:v>
                </c:pt>
                <c:pt idx="1767" formatCode="General">
                  <c:v>-7.7273768304796497E-3</c:v>
                </c:pt>
                <c:pt idx="1768" formatCode="General">
                  <c:v>-7.7665772948005097E-3</c:v>
                </c:pt>
                <c:pt idx="1769" formatCode="General">
                  <c:v>-7.8060462211861801E-3</c:v>
                </c:pt>
                <c:pt idx="1770" formatCode="General">
                  <c:v>-7.8457859319578001E-3</c:v>
                </c:pt>
                <c:pt idx="1771" formatCode="General">
                  <c:v>-7.8857987780681701E-3</c:v>
                </c:pt>
                <c:pt idx="1772" formatCode="General">
                  <c:v>-7.9260871322538399E-3</c:v>
                </c:pt>
                <c:pt idx="1773" formatCode="General">
                  <c:v>-7.9666533811969704E-3</c:v>
                </c:pt>
                <c:pt idx="1774" formatCode="General">
                  <c:v>-8.0074999167928807E-3</c:v>
                </c:pt>
                <c:pt idx="1775" formatCode="General">
                  <c:v>-8.0486291554267304E-3</c:v>
                </c:pt>
                <c:pt idx="1776" formatCode="General">
                  <c:v>-8.0900435422402005E-3</c:v>
                </c:pt>
                <c:pt idx="1777" formatCode="General">
                  <c:v>-8.13174555113148E-3</c:v>
                </c:pt>
                <c:pt idx="1778" formatCode="General">
                  <c:v>-8.1737376847552199E-3</c:v>
                </c:pt>
                <c:pt idx="1779" formatCode="General">
                  <c:v>-8.21602247452256E-3</c:v>
                </c:pt>
                <c:pt idx="1780" formatCode="General">
                  <c:v>-8.2586024806011408E-3</c:v>
                </c:pt>
                <c:pt idx="1781" formatCode="General">
                  <c:v>-8.3014802919150598E-3</c:v>
                </c:pt>
                <c:pt idx="1782" formatCode="General">
                  <c:v>-8.3446585261448807E-3</c:v>
                </c:pt>
                <c:pt idx="1783" formatCode="General">
                  <c:v>-8.3881398297276592E-3</c:v>
                </c:pt>
                <c:pt idx="1784" formatCode="General">
                  <c:v>-8.4319268778568907E-3</c:v>
                </c:pt>
                <c:pt idx="1785" formatCode="General">
                  <c:v>-8.4760223744825298E-3</c:v>
                </c:pt>
                <c:pt idx="1786" formatCode="General">
                  <c:v>-8.5204290523110005E-3</c:v>
                </c:pt>
                <c:pt idx="1787" formatCode="General">
                  <c:v>-8.5651496728051408E-3</c:v>
                </c:pt>
                <c:pt idx="1788" formatCode="General">
                  <c:v>-8.6101870261842805E-3</c:v>
                </c:pt>
                <c:pt idx="1789" formatCode="General">
                  <c:v>-8.6555439314241409E-3</c:v>
                </c:pt>
                <c:pt idx="1790" formatCode="General">
                  <c:v>-8.70122323625689E-3</c:v>
                </c:pt>
                <c:pt idx="1791" formatCode="General">
                  <c:v>-8.7472278171711396E-3</c:v>
                </c:pt>
                <c:pt idx="1792" formatCode="General">
                  <c:v>-8.7935605794119097E-3</c:v>
                </c:pt>
                <c:pt idx="1793" formatCode="General">
                  <c:v>-8.8402244569806294E-3</c:v>
                </c:pt>
                <c:pt idx="1794" formatCode="General">
                  <c:v>-8.8872224126351502E-3</c:v>
                </c:pt>
                <c:pt idx="1795" formatCode="General">
                  <c:v>-8.9345574378897306E-3</c:v>
                </c:pt>
                <c:pt idx="1796" formatCode="General">
                  <c:v>-8.9822325530150293E-3</c:v>
                </c:pt>
                <c:pt idx="1797" formatCode="General">
                  <c:v>-9.0302508070380805E-3</c:v>
                </c:pt>
                <c:pt idx="1798" formatCode="General">
                  <c:v>-9.0786152769001208E-3</c:v>
                </c:pt>
                <c:pt idx="1799" formatCode="General">
                  <c:v>-9.1273290666201799E-3</c:v>
                </c:pt>
                <c:pt idx="1800" formatCode="General">
                  <c:v>-9.1763953082031006E-3</c:v>
                </c:pt>
                <c:pt idx="1801" formatCode="General">
                  <c:v>-9.2258171617995398E-3</c:v>
                </c:pt>
                <c:pt idx="1802" formatCode="General">
                  <c:v>-9.2755978157060392E-3</c:v>
                </c:pt>
                <c:pt idx="1803" formatCode="General">
                  <c:v>-9.3257404863650601E-3</c:v>
                </c:pt>
                <c:pt idx="1804" formatCode="General">
                  <c:v>-9.3762484206777498E-3</c:v>
                </c:pt>
                <c:pt idx="1805" formatCode="General">
                  <c:v>-9.4271249182353006E-3</c:v>
                </c:pt>
                <c:pt idx="1806" formatCode="General">
                  <c:v>-9.4783733187832498E-3</c:v>
                </c:pt>
                <c:pt idx="1807" formatCode="General">
                  <c:v>-9.5299969978900195E-3</c:v>
                </c:pt>
                <c:pt idx="1808" formatCode="General">
                  <c:v>-9.5819993767598099E-3</c:v>
                </c:pt>
                <c:pt idx="1809" formatCode="General">
                  <c:v>-9.6343839271747101E-3</c:v>
                </c:pt>
                <c:pt idx="1810" formatCode="General">
                  <c:v>-9.6871541633690595E-3</c:v>
                </c:pt>
                <c:pt idx="1811" formatCode="General">
                  <c:v>-9.7403136401921497E-3</c:v>
                </c:pt>
                <c:pt idx="1812" formatCode="General">
                  <c:v>-9.7938659531082509E-3</c:v>
                </c:pt>
                <c:pt idx="1813" formatCode="General">
                  <c:v>-9.8478147381966096E-3</c:v>
                </c:pt>
                <c:pt idx="1814" formatCode="General">
                  <c:v>-9.9021636721514997E-3</c:v>
                </c:pt>
                <c:pt idx="1815" formatCode="General">
                  <c:v>-9.9569164722822495E-3</c:v>
                </c:pt>
                <c:pt idx="1816" formatCode="General">
                  <c:v>-1.00120768965132E-2</c:v>
                </c:pt>
                <c:pt idx="1817" formatCode="General">
                  <c:v>-1.00676487433839E-2</c:v>
                </c:pt>
                <c:pt idx="1818" formatCode="General">
                  <c:v>-1.0123635852049E-2</c:v>
                </c:pt>
                <c:pt idx="1819" formatCode="General">
                  <c:v>-1.01800421022782E-2</c:v>
                </c:pt>
                <c:pt idx="1820" formatCode="General">
                  <c:v>-1.02368714144564E-2</c:v>
                </c:pt>
                <c:pt idx="1821" formatCode="General">
                  <c:v>-1.0294127749583701E-2</c:v>
                </c:pt>
                <c:pt idx="1822" formatCode="General">
                  <c:v>-1.0351815109275599E-2</c:v>
                </c:pt>
                <c:pt idx="1823" formatCode="General">
                  <c:v>-1.04099375357626E-2</c:v>
                </c:pt>
                <c:pt idx="1824" formatCode="General">
                  <c:v>-1.0468499111890701E-2</c:v>
                </c:pt>
                <c:pt idx="1825" formatCode="General">
                  <c:v>-1.0527503961120999E-2</c:v>
                </c:pt>
                <c:pt idx="1826" formatCode="General">
                  <c:v>-1.05869562475301E-2</c:v>
                </c:pt>
                <c:pt idx="1827" formatCode="General">
                  <c:v>-1.0646860175809901E-2</c:v>
                </c:pt>
                <c:pt idx="1828" formatCode="General">
                  <c:v>-1.07072199912677E-2</c:v>
                </c:pt>
                <c:pt idx="1829" formatCode="General">
                  <c:v>-1.07680399798263E-2</c:v>
                </c:pt>
                <c:pt idx="1830" formatCode="General">
                  <c:v>-1.08293244680239E-2</c:v>
                </c:pt>
                <c:pt idx="1831" formatCode="General">
                  <c:v>-1.0891077823014199E-2</c:v>
                </c:pt>
                <c:pt idx="1832" formatCode="General">
                  <c:v>-1.0953304452566299E-2</c:v>
                </c:pt>
                <c:pt idx="1833" formatCode="General">
                  <c:v>-1.10160088050651E-2</c:v>
                </c:pt>
                <c:pt idx="1834" formatCode="General">
                  <c:v>-1.10791953695108E-2</c:v>
                </c:pt>
                <c:pt idx="1835" formatCode="General">
                  <c:v>-1.11428686730764E-2</c:v>
                </c:pt>
                <c:pt idx="1836" formatCode="General">
                  <c:v>-1.1207033270182999E-2</c:v>
                </c:pt>
                <c:pt idx="1837" formatCode="General">
                  <c:v>-1.12716937587894E-2</c:v>
                </c:pt>
                <c:pt idx="1838" formatCode="General">
                  <c:v>-1.13368547928305E-2</c:v>
                </c:pt>
                <c:pt idx="1839" formatCode="General">
                  <c:v>-1.1402521082218E-2</c:v>
                </c:pt>
                <c:pt idx="1840" formatCode="General">
                  <c:v>-1.1468697392839599E-2</c:v>
                </c:pt>
                <c:pt idx="1841" formatCode="General">
                  <c:v>-1.15353885465596E-2</c:v>
                </c:pt>
                <c:pt idx="1842" formatCode="General">
                  <c:v>-1.1602599421218799E-2</c:v>
                </c:pt>
                <c:pt idx="1843" formatCode="General">
                  <c:v>-1.16703349506341E-2</c:v>
                </c:pt>
                <c:pt idx="1844" formatCode="General">
                  <c:v>-1.1738600124599499E-2</c:v>
                </c:pt>
                <c:pt idx="1845" formatCode="General">
                  <c:v>-1.1807399988884901E-2</c:v>
                </c:pt>
                <c:pt idx="1846" formatCode="General">
                  <c:v>-1.1876739645237199E-2</c:v>
                </c:pt>
                <c:pt idx="1847" formatCode="General">
                  <c:v>-1.1946624251379601E-2</c:v>
                </c:pt>
                <c:pt idx="1848" formatCode="General">
                  <c:v>-1.20170590249412E-2</c:v>
                </c:pt>
                <c:pt idx="1849" formatCode="General">
                  <c:v>-1.20880492505987E-2</c:v>
                </c:pt>
                <c:pt idx="1850" formatCode="General">
                  <c:v>-1.2159600272144499E-2</c:v>
                </c:pt>
                <c:pt idx="1851" formatCode="General">
                  <c:v>-1.22317174902895E-2</c:v>
                </c:pt>
                <c:pt idx="1852" formatCode="General">
                  <c:v>-1.23044063626624E-2</c:v>
                </c:pt>
                <c:pt idx="1853" formatCode="General">
                  <c:v>-1.2377672403810399E-2</c:v>
                </c:pt>
                <c:pt idx="1854" formatCode="General">
                  <c:v>-1.2451521185198801E-2</c:v>
                </c:pt>
                <c:pt idx="1855" formatCode="General">
                  <c:v>-1.2525958335211401E-2</c:v>
                </c:pt>
                <c:pt idx="1856" formatCode="General">
                  <c:v>-1.26009895391499E-2</c:v>
                </c:pt>
                <c:pt idx="1857" formatCode="General">
                  <c:v>-1.26766205392345E-2</c:v>
                </c:pt>
                <c:pt idx="1858" formatCode="General">
                  <c:v>-1.27528571346035E-2</c:v>
                </c:pt>
                <c:pt idx="1859" formatCode="General">
                  <c:v>-1.2829705181313499E-2</c:v>
                </c:pt>
                <c:pt idx="1860" formatCode="General">
                  <c:v>-1.2907170592339401E-2</c:v>
                </c:pt>
                <c:pt idx="1861" formatCode="General">
                  <c:v>-1.2985259337574301E-2</c:v>
                </c:pt>
                <c:pt idx="1862" formatCode="General">
                  <c:v>-1.30639774438297E-2</c:v>
                </c:pt>
                <c:pt idx="1863" formatCode="General">
                  <c:v>-1.31433309948351E-2</c:v>
                </c:pt>
                <c:pt idx="1864" formatCode="General">
                  <c:v>-1.32233261315946E-2</c:v>
                </c:pt>
                <c:pt idx="1865" formatCode="General">
                  <c:v>-1.33039690593982E-2</c:v>
                </c:pt>
                <c:pt idx="1866" formatCode="General">
                  <c:v>-1.33852660548701E-2</c:v>
                </c:pt>
                <c:pt idx="1867" formatCode="General">
                  <c:v>-1.34672234665462E-2</c:v>
                </c:pt>
                <c:pt idx="1868" formatCode="General">
                  <c:v>-1.3549847714874099E-2</c:v>
                </c:pt>
                <c:pt idx="1869" formatCode="General">
                  <c:v>-1.3633145292213499E-2</c:v>
                </c:pt>
                <c:pt idx="1870" formatCode="General">
                  <c:v>-1.3717122762835999E-2</c:v>
                </c:pt>
                <c:pt idx="1871" formatCode="General">
                  <c:v>-1.38017867629252E-2</c:v>
                </c:pt>
                <c:pt idx="1872" formatCode="General">
                  <c:v>-1.3887144000576701E-2</c:v>
                </c:pt>
                <c:pt idx="1873" formatCode="General">
                  <c:v>-1.3973201255798101E-2</c:v>
                </c:pt>
                <c:pt idx="1874" formatCode="General">
                  <c:v>-1.40599653805093E-2</c:v>
                </c:pt>
                <c:pt idx="1875" formatCode="General">
                  <c:v>-1.4147443298542201E-2</c:v>
                </c:pt>
                <c:pt idx="1876" formatCode="General">
                  <c:v>-1.4235642005641E-2</c:v>
                </c:pt>
                <c:pt idx="1877" formatCode="General">
                  <c:v>-1.4324568569462201E-2</c:v>
                </c:pt>
                <c:pt idx="1878" formatCode="General">
                  <c:v>-1.4414230129574501E-2</c:v>
                </c:pt>
                <c:pt idx="1879" formatCode="General">
                  <c:v>-1.45046338974589E-2</c:v>
                </c:pt>
                <c:pt idx="1880" formatCode="General">
                  <c:v>-1.45957871565089E-2</c:v>
                </c:pt>
                <c:pt idx="1881" formatCode="General">
                  <c:v>-1.46876972620304E-2</c:v>
                </c:pt>
                <c:pt idx="1882" formatCode="General">
                  <c:v>-1.47803716368429E-2</c:v>
                </c:pt>
                <c:pt idx="1883" formatCode="General">
                  <c:v>-1.48738177710673E-2</c:v>
                </c:pt>
                <c:pt idx="1884" formatCode="General">
                  <c:v>-1.4968043228004199E-2</c:v>
                </c:pt>
                <c:pt idx="1885" formatCode="General">
                  <c:v>-1.5063055644526899E-2</c:v>
                </c:pt>
                <c:pt idx="1886" formatCode="General">
                  <c:v>-1.51588627310815E-2</c:v>
                </c:pt>
                <c:pt idx="1887" formatCode="General">
                  <c:v>-1.5255472271687101E-2</c:v>
                </c:pt>
                <c:pt idx="1888" formatCode="General">
                  <c:v>-1.5352892123936E-2</c:v>
                </c:pt>
                <c:pt idx="1889" formatCode="General">
                  <c:v>-1.5451130218993201E-2</c:v>
                </c:pt>
                <c:pt idx="1890" formatCode="General">
                  <c:v>-1.5550194571570201E-2</c:v>
                </c:pt>
                <c:pt idx="1891" formatCode="General">
                  <c:v>-1.5650093305140701E-2</c:v>
                </c:pt>
                <c:pt idx="1892" formatCode="General">
                  <c:v>-1.5750834630638699E-2</c:v>
                </c:pt>
                <c:pt idx="1893" formatCode="General">
                  <c:v>-1.5852426839374999E-2</c:v>
                </c:pt>
                <c:pt idx="1894" formatCode="General">
                  <c:v>-1.5954878303038201E-2</c:v>
                </c:pt>
                <c:pt idx="1895" formatCode="General">
                  <c:v>-1.6058197473694202E-2</c:v>
                </c:pt>
                <c:pt idx="1896" formatCode="General">
                  <c:v>-1.6162392883786399E-2</c:v>
                </c:pt>
                <c:pt idx="1897" formatCode="General">
                  <c:v>-1.6267473146135698E-2</c:v>
                </c:pt>
                <c:pt idx="1898" formatCode="General">
                  <c:v>-1.6373446953940801E-2</c:v>
                </c:pt>
                <c:pt idx="1899" formatCode="General">
                  <c:v>-1.64803230807779E-2</c:v>
                </c:pt>
                <c:pt idx="1900" formatCode="General">
                  <c:v>-1.6588110380600901E-2</c:v>
                </c:pt>
                <c:pt idx="1901" formatCode="General">
                  <c:v>-1.6696817787741701E-2</c:v>
                </c:pt>
                <c:pt idx="1902" formatCode="General">
                  <c:v>-1.6806454316909799E-2</c:v>
                </c:pt>
                <c:pt idx="1903" formatCode="General">
                  <c:v>-1.6917029063192701E-2</c:v>
                </c:pt>
                <c:pt idx="1904" formatCode="General">
                  <c:v>-1.7028551202055899E-2</c:v>
                </c:pt>
                <c:pt idx="1905" formatCode="General">
                  <c:v>-1.7141029989342599E-2</c:v>
                </c:pt>
                <c:pt idx="1906" formatCode="General">
                  <c:v>-1.7254474761274501E-2</c:v>
                </c:pt>
                <c:pt idx="1907" formatCode="General">
                  <c:v>-1.7368894934451099E-2</c:v>
                </c:pt>
                <c:pt idx="1908" formatCode="General">
                  <c:v>-1.7484300005850099E-2</c:v>
                </c:pt>
                <c:pt idx="1909" formatCode="General">
                  <c:v>-1.7600699552827601E-2</c:v>
                </c:pt>
                <c:pt idx="1910" formatCode="General">
                  <c:v>-1.77181032297298E-2</c:v>
                </c:pt>
                <c:pt idx="1911" formatCode="General">
                  <c:v>-1.78365207549822E-2</c:v>
                </c:pt>
                <c:pt idx="1912" formatCode="General">
                  <c:v>-1.79559619205313E-2</c:v>
                </c:pt>
                <c:pt idx="1913" formatCode="General">
                  <c:v>-1.8076436597463601E-2</c:v>
                </c:pt>
                <c:pt idx="1914" formatCode="General">
                  <c:v>-1.8197954736005901E-2</c:v>
                </c:pt>
                <c:pt idx="1915" formatCode="General">
                  <c:v>-1.8320526365525301E-2</c:v>
                </c:pt>
                <c:pt idx="1916" formatCode="General">
                  <c:v>-1.84441615945296E-2</c:v>
                </c:pt>
                <c:pt idx="1917" formatCode="General">
                  <c:v>-1.8568870610667101E-2</c:v>
                </c:pt>
                <c:pt idx="1918" formatCode="General">
                  <c:v>-1.8694663687351301E-2</c:v>
                </c:pt>
                <c:pt idx="1919" formatCode="General">
                  <c:v>-1.88215511940538E-2</c:v>
                </c:pt>
                <c:pt idx="1920" formatCode="General">
                  <c:v>-1.8949543596175799E-2</c:v>
                </c:pt>
                <c:pt idx="1921" formatCode="General">
                  <c:v>-1.9078651447303901E-2</c:v>
                </c:pt>
                <c:pt idx="1922" formatCode="General">
                  <c:v>-1.9208885371644498E-2</c:v>
                </c:pt>
                <c:pt idx="1923" formatCode="General">
                  <c:v>-1.9340256062903401E-2</c:v>
                </c:pt>
                <c:pt idx="1924" formatCode="General">
                  <c:v>-1.94727742842855E-2</c:v>
                </c:pt>
                <c:pt idx="1925" formatCode="General">
                  <c:v>-1.9606450868495499E-2</c:v>
                </c:pt>
                <c:pt idx="1926" formatCode="General">
                  <c:v>-1.9741296717737299E-2</c:v>
                </c:pt>
                <c:pt idx="1927" formatCode="General">
                  <c:v>-1.9877322803714299E-2</c:v>
                </c:pt>
                <c:pt idx="1928" formatCode="General">
                  <c:v>-2.0014540167628998E-2</c:v>
                </c:pt>
                <c:pt idx="1929" formatCode="General">
                  <c:v>-2.0152959920183799E-2</c:v>
                </c:pt>
                <c:pt idx="1930" formatCode="General">
                  <c:v>-2.029259324158E-2</c:v>
                </c:pt>
                <c:pt idx="1931" formatCode="General">
                  <c:v>-2.04334513815187E-2</c:v>
                </c:pt>
                <c:pt idx="1932" formatCode="General">
                  <c:v>-2.0575545659200001E-2</c:v>
                </c:pt>
                <c:pt idx="1933" formatCode="General">
                  <c:v>-2.0718887463323898E-2</c:v>
                </c:pt>
                <c:pt idx="1934" formatCode="General">
                  <c:v>-2.08634882520892E-2</c:v>
                </c:pt>
                <c:pt idx="1935" formatCode="General">
                  <c:v>-2.10093595531947E-2</c:v>
                </c:pt>
                <c:pt idx="1936" formatCode="General">
                  <c:v>-2.1156512963838001E-2</c:v>
                </c:pt>
                <c:pt idx="1937" formatCode="General">
                  <c:v>-2.13049601507165E-2</c:v>
                </c:pt>
                <c:pt idx="1938" formatCode="General">
                  <c:v>-2.14547128500268E-2</c:v>
                </c:pt>
                <c:pt idx="1939" formatCode="General">
                  <c:v>-2.1605782867464899E-2</c:v>
                </c:pt>
                <c:pt idx="1940" formatCode="General">
                  <c:v>-2.17581820782261E-2</c:v>
                </c:pt>
                <c:pt idx="1941" formatCode="General">
                  <c:v>-2.1911922425855199E-2</c:v>
                </c:pt>
                <c:pt idx="1942" formatCode="General">
                  <c:v>-2.2067015921168099E-2</c:v>
                </c:pt>
                <c:pt idx="1943" formatCode="General">
                  <c:v>-2.2223474644710701E-2</c:v>
                </c:pt>
                <c:pt idx="1944" formatCode="General">
                  <c:v>-2.2381310747261601E-2</c:v>
                </c:pt>
                <c:pt idx="1945" formatCode="General">
                  <c:v>-2.2540536449831599E-2</c:v>
                </c:pt>
                <c:pt idx="1946" formatCode="General">
                  <c:v>-2.2701164043664498E-2</c:v>
                </c:pt>
                <c:pt idx="1947" formatCode="General">
                  <c:v>-2.2863205890236701E-2</c:v>
                </c:pt>
                <c:pt idx="1948" formatCode="General">
                  <c:v>-2.3026674421257901E-2</c:v>
                </c:pt>
                <c:pt idx="1949" formatCode="General">
                  <c:v>-2.31915821386709E-2</c:v>
                </c:pt>
                <c:pt idx="1950" formatCode="General">
                  <c:v>-2.3357941623083099E-2</c:v>
                </c:pt>
                <c:pt idx="1951" formatCode="General">
                  <c:v>-2.3525765607105301E-2</c:v>
                </c:pt>
                <c:pt idx="1952" formatCode="General">
                  <c:v>-2.3695067044863901E-2</c:v>
                </c:pt>
                <c:pt idx="1953" formatCode="General">
                  <c:v>-2.3865858931316E-2</c:v>
                </c:pt>
                <c:pt idx="1954" formatCode="General">
                  <c:v>-2.4038154260851E-2</c:v>
                </c:pt>
                <c:pt idx="1955" formatCode="General">
                  <c:v>-2.42119660272909E-2</c:v>
                </c:pt>
                <c:pt idx="1956" formatCode="General">
                  <c:v>-2.4387307223891E-2</c:v>
                </c:pt>
                <c:pt idx="1957" formatCode="General">
                  <c:v>-2.4564190843340099E-2</c:v>
                </c:pt>
                <c:pt idx="1958" formatCode="General">
                  <c:v>-2.47426298777608E-2</c:v>
                </c:pt>
                <c:pt idx="1959" formatCode="General">
                  <c:v>-2.4922637318710202E-2</c:v>
                </c:pt>
                <c:pt idx="1960" formatCode="General">
                  <c:v>-2.5104226157179999E-2</c:v>
                </c:pt>
                <c:pt idx="1961" formatCode="General">
                  <c:v>-2.5287409383597199E-2</c:v>
                </c:pt>
                <c:pt idx="1962" formatCode="General">
                  <c:v>-2.5472199987824101E-2</c:v>
                </c:pt>
                <c:pt idx="1963" formatCode="General">
                  <c:v>-2.5658610959159198E-2</c:v>
                </c:pt>
                <c:pt idx="1964" formatCode="General">
                  <c:v>-2.5846655286337498E-2</c:v>
                </c:pt>
                <c:pt idx="1965" formatCode="General">
                  <c:v>-2.6036345957530599E-2</c:v>
                </c:pt>
                <c:pt idx="1966" formatCode="General">
                  <c:v>-2.6227695960347401E-2</c:v>
                </c:pt>
                <c:pt idx="1967" formatCode="General">
                  <c:v>-2.6420718281834701E-2</c:v>
                </c:pt>
                <c:pt idx="1968" formatCode="General">
                  <c:v>-2.6615425908477298E-2</c:v>
                </c:pt>
                <c:pt idx="1969" formatCode="General">
                  <c:v>-2.68118318261986E-2</c:v>
                </c:pt>
                <c:pt idx="1970" formatCode="General">
                  <c:v>-2.70099490203611E-2</c:v>
                </c:pt>
                <c:pt idx="1971" formatCode="General">
                  <c:v>-2.7209790475766601E-2</c:v>
                </c:pt>
                <c:pt idx="1972" formatCode="General">
                  <c:v>-2.74113691766571E-2</c:v>
                </c:pt>
                <c:pt idx="1973" formatCode="General">
                  <c:v>-2.7614698106715001E-2</c:v>
                </c:pt>
                <c:pt idx="1974" formatCode="General">
                  <c:v>-2.7819790249063302E-2</c:v>
                </c:pt>
                <c:pt idx="1975" formatCode="General">
                  <c:v>-2.8026658586266701E-2</c:v>
                </c:pt>
                <c:pt idx="1976" formatCode="General">
                  <c:v>-2.8235316100331399E-2</c:v>
                </c:pt>
                <c:pt idx="1977" formatCode="General">
                  <c:v>-2.84457757727061E-2</c:v>
                </c:pt>
                <c:pt idx="1978" formatCode="General">
                  <c:v>-2.8658050584282099E-2</c:v>
                </c:pt>
                <c:pt idx="1979" formatCode="General">
                  <c:v>-2.8872153515394201E-2</c:v>
                </c:pt>
                <c:pt idx="1980" formatCode="General">
                  <c:v>-2.9088097545820601E-2</c:v>
                </c:pt>
                <c:pt idx="1981" formatCode="General">
                  <c:v>-2.9305895621524101E-2</c:v>
                </c:pt>
                <c:pt idx="1982" formatCode="General">
                  <c:v>-2.9525560528579398E-2</c:v>
                </c:pt>
                <c:pt idx="1983" formatCode="General">
                  <c:v>-2.97471049605454E-2</c:v>
                </c:pt>
                <c:pt idx="1984" formatCode="General">
                  <c:v>-2.9970541554868901E-2</c:v>
                </c:pt>
                <c:pt idx="1985" formatCode="General">
                  <c:v>-3.0195882893655299E-2</c:v>
                </c:pt>
                <c:pt idx="1986" formatCode="General">
                  <c:v>-3.0423141514442399E-2</c:v>
                </c:pt>
                <c:pt idx="1987" formatCode="General">
                  <c:v>-3.0652329888788299E-2</c:v>
                </c:pt>
                <c:pt idx="1988" formatCode="General">
                  <c:v>-3.0883460399401302E-2</c:v>
                </c:pt>
                <c:pt idx="1989" formatCode="General">
                  <c:v>-3.1116545340139998E-2</c:v>
                </c:pt>
                <c:pt idx="1990" formatCode="General">
                  <c:v>-3.1351596916014697E-2</c:v>
                </c:pt>
                <c:pt idx="1991" formatCode="General">
                  <c:v>-3.1588627243188103E-2</c:v>
                </c:pt>
                <c:pt idx="1992" formatCode="General">
                  <c:v>-3.18276483489758E-2</c:v>
                </c:pt>
                <c:pt idx="1993" formatCode="General">
                  <c:v>-3.20686721718473E-2</c:v>
                </c:pt>
                <c:pt idx="1994" formatCode="General">
                  <c:v>-3.2311710561426697E-2</c:v>
                </c:pt>
                <c:pt idx="1995" formatCode="General">
                  <c:v>-3.2556775278493801E-2</c:v>
                </c:pt>
                <c:pt idx="1996" formatCode="General">
                  <c:v>-3.2803877994984597E-2</c:v>
                </c:pt>
                <c:pt idx="1997" formatCode="General">
                  <c:v>-3.3053030293992099E-2</c:v>
                </c:pt>
                <c:pt idx="1998" formatCode="General">
                  <c:v>-3.33042436697676E-2</c:v>
                </c:pt>
                <c:pt idx="1999" formatCode="General">
                  <c:v>-3.3557529527721001E-2</c:v>
                </c:pt>
                <c:pt idx="2000" formatCode="General">
                  <c:v>-3.3812899184421902E-2</c:v>
                </c:pt>
                <c:pt idx="2001" formatCode="General">
                  <c:v>-3.4070363867600303E-2</c:v>
                </c:pt>
                <c:pt idx="2002" formatCode="General">
                  <c:v>-3.43299347161478E-2</c:v>
                </c:pt>
                <c:pt idx="2003" formatCode="General">
                  <c:v>-3.4591622780118E-2</c:v>
                </c:pt>
                <c:pt idx="2004" formatCode="General">
                  <c:v>-3.4855439020727803E-2</c:v>
                </c:pt>
                <c:pt idx="2005" formatCode="General">
                  <c:v>-3.5121394310357899E-2</c:v>
                </c:pt>
                <c:pt idx="2006" formatCode="General">
                  <c:v>-3.53894994325539E-2</c:v>
                </c:pt>
                <c:pt idx="2007" formatCode="General">
                  <c:v>-3.5659765082027298E-2</c:v>
                </c:pt>
                <c:pt idx="2008" formatCode="General">
                  <c:v>-3.5932201864655899E-2</c:v>
                </c:pt>
                <c:pt idx="2009" formatCode="General">
                  <c:v>-3.6206820297485398E-2</c:v>
                </c:pt>
                <c:pt idx="2010" formatCode="General">
                  <c:v>-3.64836308087296E-2</c:v>
                </c:pt>
                <c:pt idx="2011" formatCode="General">
                  <c:v>-3.67626437377718E-2</c:v>
                </c:pt>
                <c:pt idx="2012" formatCode="General">
                  <c:v>-3.7043869325440397E-2</c:v>
                </c:pt>
                <c:pt idx="2013" formatCode="General">
                  <c:v>-3.7327317578102301E-2</c:v>
                </c:pt>
                <c:pt idx="2014" formatCode="General">
                  <c:v>-3.7612998272042099E-2</c:v>
                </c:pt>
                <c:pt idx="2015" formatCode="General">
                  <c:v>-3.7900921052207097E-2</c:v>
                </c:pt>
                <c:pt idx="2016" formatCode="General">
                  <c:v>-3.8191095432207701E-2</c:v>
                </c:pt>
                <c:pt idx="2017" formatCode="General">
                  <c:v>-3.84835307943171E-2</c:v>
                </c:pt>
                <c:pt idx="2018" formatCode="General">
                  <c:v>-3.8778236389471303E-2</c:v>
                </c:pt>
                <c:pt idx="2019" formatCode="General">
                  <c:v>-3.9075221337268602E-2</c:v>
                </c:pt>
                <c:pt idx="2020" formatCode="General">
                  <c:v>-3.9374494599380902E-2</c:v>
                </c:pt>
                <c:pt idx="2021" formatCode="General">
                  <c:v>-3.96760649735576E-2</c:v>
                </c:pt>
                <c:pt idx="2022" formatCode="General">
                  <c:v>-3.99799411214612E-2</c:v>
                </c:pt>
                <c:pt idx="2023" formatCode="General">
                  <c:v>-4.0286131570001799E-2</c:v>
                </c:pt>
                <c:pt idx="2024" formatCode="General">
                  <c:v>-4.0594644711337301E-2</c:v>
                </c:pt>
                <c:pt idx="2025" formatCode="General">
                  <c:v>-4.0905488802872703E-2</c:v>
                </c:pt>
                <c:pt idx="2026" formatCode="General">
                  <c:v>-4.1218671967260298E-2</c:v>
                </c:pt>
                <c:pt idx="2027" formatCode="General">
                  <c:v>-4.1534202192399401E-2</c:v>
                </c:pt>
                <c:pt idx="2028" formatCode="General">
                  <c:v>-4.1852087331436402E-2</c:v>
                </c:pt>
                <c:pt idx="2029" formatCode="General">
                  <c:v>-4.2172335102764497E-2</c:v>
                </c:pt>
                <c:pt idx="2030" formatCode="General">
                  <c:v>-4.2494953090023498E-2</c:v>
                </c:pt>
                <c:pt idx="2031" formatCode="General">
                  <c:v>-4.2819948742099698E-2</c:v>
                </c:pt>
                <c:pt idx="2032" formatCode="General">
                  <c:v>-4.3147329373126E-2</c:v>
                </c:pt>
                <c:pt idx="2033" formatCode="General">
                  <c:v>-4.34771021624814E-2</c:v>
                </c:pt>
                <c:pt idx="2034" formatCode="General">
                  <c:v>-4.3809274154791099E-2</c:v>
                </c:pt>
                <c:pt idx="2035" formatCode="General">
                  <c:v>-4.4143852259926099E-2</c:v>
                </c:pt>
                <c:pt idx="2036" formatCode="General">
                  <c:v>-4.4480843253003499E-2</c:v>
                </c:pt>
                <c:pt idx="2037" formatCode="General">
                  <c:v>-4.48202537743859E-2</c:v>
                </c:pt>
                <c:pt idx="2038" formatCode="General">
                  <c:v>-4.5162090329681701E-2</c:v>
                </c:pt>
                <c:pt idx="2039" formatCode="General">
                  <c:v>-4.55063592897446E-2</c:v>
                </c:pt>
                <c:pt idx="2040" formatCode="General">
                  <c:v>-4.5853066890673498E-2</c:v>
                </c:pt>
                <c:pt idx="2041" formatCode="General">
                  <c:v>-4.62022192338125E-2</c:v>
                </c:pt>
                <c:pt idx="2042" formatCode="General">
                  <c:v>-4.6553822285750703E-2</c:v>
                </c:pt>
                <c:pt idx="2043" formatCode="General">
                  <c:v>-4.6907881878322302E-2</c:v>
                </c:pt>
                <c:pt idx="2044" formatCode="General">
                  <c:v>-4.7264403715953397E-2</c:v>
                </c:pt>
                <c:pt idx="2045" formatCode="General">
                  <c:v>-4.7623393407926103E-2</c:v>
                </c:pt>
                <c:pt idx="2046" formatCode="General">
                  <c:v>-4.7984856463461303E-2</c:v>
                </c:pt>
                <c:pt idx="2047" formatCode="General">
                  <c:v>-4.8348798286382499E-2</c:v>
                </c:pt>
                <c:pt idx="2048" formatCode="General">
                  <c:v>-4.8715224175116603E-2</c:v>
                </c:pt>
                <c:pt idx="2049" formatCode="General">
                  <c:v>-4.9084139322694099E-2</c:v>
                </c:pt>
                <c:pt idx="2050" formatCode="General">
                  <c:v>-4.94555488167496E-2</c:v>
                </c:pt>
                <c:pt idx="2051" formatCode="General">
                  <c:v>-4.9829457639522803E-2</c:v>
                </c:pt>
                <c:pt idx="2052" formatCode="General">
                  <c:v>-5.02058706678584E-2</c:v>
                </c:pt>
                <c:pt idx="2053" formatCode="General">
                  <c:v>-5.0584792673207098E-2</c:v>
                </c:pt>
                <c:pt idx="2054" formatCode="General">
                  <c:v>-5.09662283243381E-2</c:v>
                </c:pt>
                <c:pt idx="2055" formatCode="General">
                  <c:v>-5.1350182200192503E-2</c:v>
                </c:pt>
                <c:pt idx="2056" formatCode="General">
                  <c:v>-5.17366587967183E-2</c:v>
                </c:pt>
                <c:pt idx="2057" formatCode="General">
                  <c:v>-5.2125662526959798E-2</c:v>
                </c:pt>
                <c:pt idx="2058" formatCode="General">
                  <c:v>-5.2517197721056098E-2</c:v>
                </c:pt>
                <c:pt idx="2059" formatCode="General">
                  <c:v>-5.2911268626241501E-2</c:v>
                </c:pt>
                <c:pt idx="2060" formatCode="General">
                  <c:v>-5.3307879406844803E-2</c:v>
                </c:pt>
                <c:pt idx="2061" formatCode="General">
                  <c:v>-5.3707034144288797E-2</c:v>
                </c:pt>
                <c:pt idx="2062" formatCode="General">
                  <c:v>-5.41087368370902E-2</c:v>
                </c:pt>
                <c:pt idx="2063" formatCode="General">
                  <c:v>-5.4512991400859002E-2</c:v>
                </c:pt>
                <c:pt idx="2064" formatCode="General">
                  <c:v>-5.4919801668298199E-2</c:v>
                </c:pt>
                <c:pt idx="2065" formatCode="General">
                  <c:v>-5.5329171389203201E-2</c:v>
                </c:pt>
                <c:pt idx="2066" formatCode="General">
                  <c:v>-5.5741104230461802E-2</c:v>
                </c:pt>
                <c:pt idx="2067" formatCode="General">
                  <c:v>-5.6155603776053303E-2</c:v>
                </c:pt>
                <c:pt idx="2068" formatCode="General">
                  <c:v>-5.6572673527048797E-2</c:v>
                </c:pt>
                <c:pt idx="2069" formatCode="General">
                  <c:v>-5.6992316901610003E-2</c:v>
                </c:pt>
                <c:pt idx="2070" formatCode="General">
                  <c:v>-5.7414537234989398E-2</c:v>
                </c:pt>
                <c:pt idx="2071" formatCode="General">
                  <c:v>-5.7839337779529598E-2</c:v>
                </c:pt>
                <c:pt idx="2072" formatCode="General">
                  <c:v>-5.8266721704663002E-2</c:v>
                </c:pt>
                <c:pt idx="2073" formatCode="General">
                  <c:v>-5.8696692096911397E-2</c:v>
                </c:pt>
                <c:pt idx="2074" formatCode="General">
                  <c:v>-5.9129251956333298E-2</c:v>
                </c:pt>
                <c:pt idx="2075" formatCode="General">
                  <c:v>-5.9564404193151399E-2</c:v>
                </c:pt>
                <c:pt idx="2076" formatCode="General">
                  <c:v>-6.0002151657653401E-2</c:v>
                </c:pt>
                <c:pt idx="2077" formatCode="General">
                  <c:v>-6.0442497150203202E-2</c:v>
                </c:pt>
                <c:pt idx="2078" formatCode="General">
                  <c:v>-6.0885443421240602E-2</c:v>
                </c:pt>
                <c:pt idx="2079" formatCode="General">
                  <c:v>-6.1330993171281503E-2</c:v>
                </c:pt>
                <c:pt idx="2080" formatCode="General">
                  <c:v>-6.1779149050917803E-2</c:v>
                </c:pt>
                <c:pt idx="2081" formatCode="General">
                  <c:v>-6.2229913660817003E-2</c:v>
                </c:pt>
                <c:pt idx="2082" formatCode="General">
                  <c:v>-6.2683289551722393E-2</c:v>
                </c:pt>
                <c:pt idx="2083" formatCode="General">
                  <c:v>-6.3139279224452699E-2</c:v>
                </c:pt>
                <c:pt idx="2084" formatCode="General">
                  <c:v>-6.3597885129902401E-2</c:v>
                </c:pt>
                <c:pt idx="2085" formatCode="General">
                  <c:v>-6.4059109669041006E-2</c:v>
                </c:pt>
                <c:pt idx="2086" formatCode="General">
                  <c:v>-6.4522955192913706E-2</c:v>
                </c:pt>
                <c:pt idx="2087" formatCode="General">
                  <c:v>-6.49894240026406E-2</c:v>
                </c:pt>
                <c:pt idx="2088" formatCode="General">
                  <c:v>-6.5458518349417003E-2</c:v>
                </c:pt>
                <c:pt idx="2089" formatCode="General">
                  <c:v>-6.5930240434513204E-2</c:v>
                </c:pt>
                <c:pt idx="2090" formatCode="General">
                  <c:v>-6.6404592409274293E-2</c:v>
                </c:pt>
                <c:pt idx="2091" formatCode="General">
                  <c:v>-6.6881576375120294E-2</c:v>
                </c:pt>
                <c:pt idx="2092" formatCode="General">
                  <c:v>-6.7361194383545903E-2</c:v>
                </c:pt>
                <c:pt idx="2093" formatCode="General">
                  <c:v>-6.7843448436120404E-2</c:v>
                </c:pt>
                <c:pt idx="2094" formatCode="General">
                  <c:v>-6.8328340484487493E-2</c:v>
                </c:pt>
                <c:pt idx="2095" formatCode="General">
                  <c:v>-6.8815872430365396E-2</c:v>
                </c:pt>
                <c:pt idx="2096" formatCode="General">
                  <c:v>-6.9306046125546694E-2</c:v>
                </c:pt>
                <c:pt idx="2097" formatCode="General">
                  <c:v>-6.9798863371898098E-2</c:v>
                </c:pt>
                <c:pt idx="2098" formatCode="General">
                  <c:v>-7.0294325921601106E-2</c:v>
                </c:pt>
                <c:pt idx="2099" formatCode="General">
                  <c:v>-7.0792435486402697E-2</c:v>
                </c:pt>
                <c:pt idx="2100" formatCode="General">
                  <c:v>-7.1293193737469299E-2</c:v>
                </c:pt>
                <c:pt idx="2101" formatCode="General">
                  <c:v>-7.1796602297029305E-2</c:v>
                </c:pt>
                <c:pt idx="2102" formatCode="General">
                  <c:v>-7.23026627383727E-2</c:v>
                </c:pt>
                <c:pt idx="2103" formatCode="General">
                  <c:v>-7.2811376585851198E-2</c:v>
                </c:pt>
                <c:pt idx="2104" formatCode="General">
                  <c:v>-7.3322745312940196E-2</c:v>
                </c:pt>
                <c:pt idx="2105" formatCode="General">
                  <c:v>-7.3836770343963395E-2</c:v>
                </c:pt>
                <c:pt idx="2106" formatCode="General">
                  <c:v>-7.4353453076638307E-2</c:v>
                </c:pt>
                <c:pt idx="2107" formatCode="General">
                  <c:v>-7.4872794888428407E-2</c:v>
                </c:pt>
                <c:pt idx="2108" formatCode="General">
                  <c:v>-7.5394797136541999E-2</c:v>
                </c:pt>
                <c:pt idx="2109" formatCode="General">
                  <c:v>-7.5919461157932702E-2</c:v>
                </c:pt>
                <c:pt idx="2110" formatCode="General">
                  <c:v>-7.6446788269299307E-2</c:v>
                </c:pt>
                <c:pt idx="2111" formatCode="General">
                  <c:v>-7.6976779766365397E-2</c:v>
                </c:pt>
                <c:pt idx="2112" formatCode="General">
                  <c:v>-7.7509436923147795E-2</c:v>
                </c:pt>
                <c:pt idx="2113" formatCode="General">
                  <c:v>-7.8044760992927203E-2</c:v>
                </c:pt>
                <c:pt idx="2114" formatCode="General">
                  <c:v>-7.85827532084349E-2</c:v>
                </c:pt>
                <c:pt idx="2115" formatCode="General">
                  <c:v>-7.91234147818526E-2</c:v>
                </c:pt>
                <c:pt idx="2116" formatCode="General">
                  <c:v>-7.9666746904812805E-2</c:v>
                </c:pt>
                <c:pt idx="2117" formatCode="General">
                  <c:v>-8.0212750748397996E-2</c:v>
                </c:pt>
                <c:pt idx="2118" formatCode="General">
                  <c:v>-8.07614274631413E-2</c:v>
                </c:pt>
                <c:pt idx="2119" formatCode="General">
                  <c:v>-8.1312778179025894E-2</c:v>
                </c:pt>
                <c:pt idx="2120" formatCode="General">
                  <c:v>-8.1866804005485294E-2</c:v>
                </c:pt>
                <c:pt idx="2121" formatCode="General">
                  <c:v>-8.2423506031403096E-2</c:v>
                </c:pt>
                <c:pt idx="2122" formatCode="General">
                  <c:v>-8.2982885325112901E-2</c:v>
                </c:pt>
                <c:pt idx="2123" formatCode="General">
                  <c:v>-8.3544942934398195E-2</c:v>
                </c:pt>
                <c:pt idx="2124" formatCode="General">
                  <c:v>-8.41096798864924E-2</c:v>
                </c:pt>
                <c:pt idx="2125" formatCode="General">
                  <c:v>-8.4677097188078795E-2</c:v>
                </c:pt>
                <c:pt idx="2126" formatCode="General">
                  <c:v>-8.52471958252905E-2</c:v>
                </c:pt>
                <c:pt idx="2127" formatCode="General">
                  <c:v>-8.5819976763710101E-2</c:v>
                </c:pt>
                <c:pt idx="2128" formatCode="General">
                  <c:v>-8.6395440948369803E-2</c:v>
                </c:pt>
                <c:pt idx="2129" formatCode="General">
                  <c:v>-8.6973589303751597E-2</c:v>
                </c:pt>
                <c:pt idx="2130" formatCode="General">
                  <c:v>-8.7554422733786594E-2</c:v>
                </c:pt>
                <c:pt idx="2131" formatCode="General">
                  <c:v>-8.8137942121855495E-2</c:v>
                </c:pt>
                <c:pt idx="2132" formatCode="General">
                  <c:v>-8.8724148330788302E-2</c:v>
                </c:pt>
                <c:pt idx="2133" formatCode="General">
                  <c:v>-8.9313042202864207E-2</c:v>
                </c:pt>
                <c:pt idx="2134" formatCode="General">
                  <c:v>-8.9904624559811602E-2</c:v>
                </c:pt>
                <c:pt idx="2135" formatCode="General">
                  <c:v>-9.0498896227320394E-2</c:v>
                </c:pt>
                <c:pt idx="2136" formatCode="General">
                  <c:v>-9.1095858058271195E-2</c:v>
                </c:pt>
                <c:pt idx="2137" formatCode="General">
                  <c:v>-9.1695510900346E-2</c:v>
                </c:pt>
                <c:pt idx="2138" formatCode="General">
                  <c:v>-9.2297855590122296E-2</c:v>
                </c:pt>
                <c:pt idx="2139" formatCode="General">
                  <c:v>-9.2902892953072594E-2</c:v>
                </c:pt>
                <c:pt idx="2140" formatCode="General">
                  <c:v>-9.3510623803564896E-2</c:v>
                </c:pt>
                <c:pt idx="2141" formatCode="General">
                  <c:v>-9.4121048944862007E-2</c:v>
                </c:pt>
                <c:pt idx="2142" formatCode="General">
                  <c:v>-9.4734169169122195E-2</c:v>
                </c:pt>
                <c:pt idx="2143" formatCode="General">
                  <c:v>-9.5349985257398601E-2</c:v>
                </c:pt>
                <c:pt idx="2144" formatCode="General">
                  <c:v>-9.5968497979639397E-2</c:v>
                </c:pt>
                <c:pt idx="2145" formatCode="General">
                  <c:v>-9.6589708094688004E-2</c:v>
                </c:pt>
                <c:pt idx="2146" formatCode="General">
                  <c:v>-9.7213616350282403E-2</c:v>
                </c:pt>
                <c:pt idx="2147" formatCode="General">
                  <c:v>-9.7840223483055794E-2</c:v>
                </c:pt>
                <c:pt idx="2148" formatCode="General">
                  <c:v>-9.8469530218536105E-2</c:v>
                </c:pt>
                <c:pt idx="2149" formatCode="General">
                  <c:v>-9.9101537271709103E-2</c:v>
                </c:pt>
                <c:pt idx="2150" formatCode="General">
                  <c:v>-9.9736245348149399E-2</c:v>
                </c:pt>
                <c:pt idx="2151" formatCode="General">
                  <c:v>-0.10037365514383099</c:v>
                </c:pt>
                <c:pt idx="2152" formatCode="General">
                  <c:v>-0.101013767345026</c:v>
                </c:pt>
                <c:pt idx="2153" formatCode="General">
                  <c:v>-0.10165658262829801</c:v>
                </c:pt>
                <c:pt idx="2154" formatCode="General">
                  <c:v>-0.102302101660509</c:v>
                </c:pt>
                <c:pt idx="2155" formatCode="General">
                  <c:v>-0.10295032509881499</c:v>
                </c:pt>
                <c:pt idx="2156" formatCode="General">
                  <c:v>-0.103601253590668</c:v>
                </c:pt>
                <c:pt idx="2157" formatCode="General">
                  <c:v>-0.104254887773813</c:v>
                </c:pt>
                <c:pt idx="2158" formatCode="General">
                  <c:v>-0.104911228276293</c:v>
                </c:pt>
                <c:pt idx="2159" formatCode="General">
                  <c:v>-0.10557027571644299</c:v>
                </c:pt>
                <c:pt idx="2160" formatCode="General">
                  <c:v>-0.106232030702895</c:v>
                </c:pt>
                <c:pt idx="2161" formatCode="General">
                  <c:v>-0.106896493834576</c:v>
                </c:pt>
                <c:pt idx="2162" formatCode="General">
                  <c:v>-0.107563665700705</c:v>
                </c:pt>
                <c:pt idx="2163" formatCode="General">
                  <c:v>-0.108233546880797</c:v>
                </c:pt>
                <c:pt idx="2164" formatCode="General">
                  <c:v>-0.108906137944663</c:v>
                </c:pt>
                <c:pt idx="2165" formatCode="General">
                  <c:v>-0.109581439452407</c:v>
                </c:pt>
                <c:pt idx="2166" formatCode="General">
                  <c:v>-0.110259451956083</c:v>
                </c:pt>
                <c:pt idx="2167" formatCode="General">
                  <c:v>-0.110940176005033</c:v>
                </c:pt>
                <c:pt idx="2168" formatCode="General">
                  <c:v>-0.111623612144177</c:v>
                </c:pt>
                <c:pt idx="2169" formatCode="General">
                  <c:v>-0.112309760913091</c:v>
                </c:pt>
                <c:pt idx="2170" formatCode="General">
                  <c:v>-0.112998622845996</c:v>
                </c:pt>
                <c:pt idx="2171" formatCode="General">
                  <c:v>-0.11369019847176901</c:v>
                </c:pt>
                <c:pt idx="2172" formatCode="General">
                  <c:v>-0.114384488313935</c:v>
                </c:pt>
                <c:pt idx="2173" formatCode="General">
                  <c:v>-0.115081492890672</c:v>
                </c:pt>
                <c:pt idx="2174" formatCode="General">
                  <c:v>-0.115781212714806</c:v>
                </c:pt>
                <c:pt idx="2175" formatCode="General">
                  <c:v>-0.11648364829381699</c:v>
                </c:pt>
                <c:pt idx="2176" formatCode="General">
                  <c:v>-0.117188800129834</c:v>
                </c:pt>
                <c:pt idx="2177" formatCode="General">
                  <c:v>-0.117896668719636</c:v>
                </c:pt>
                <c:pt idx="2178" formatCode="General">
                  <c:v>-0.118607254554654</c:v>
                </c:pt>
                <c:pt idx="2179" formatCode="General">
                  <c:v>-0.11932055812097001</c:v>
                </c:pt>
                <c:pt idx="2180" formatCode="General">
                  <c:v>-0.120036579899314</c:v>
                </c:pt>
                <c:pt idx="2181" formatCode="General">
                  <c:v>-0.12075532036507</c:v>
                </c:pt>
                <c:pt idx="2182" formatCode="General">
                  <c:v>-0.121476779991118</c:v>
                </c:pt>
                <c:pt idx="2183" formatCode="General">
                  <c:v>-0.12220095925056</c:v>
                </c:pt>
                <c:pt idx="2184" formatCode="General">
                  <c:v>-0.12292785861302501</c:v>
                </c:pt>
                <c:pt idx="2185" formatCode="General">
                  <c:v>-0.123657478544001</c:v>
                </c:pt>
                <c:pt idx="2186" formatCode="General">
                  <c:v>-0.124389819504828</c:v>
                </c:pt>
                <c:pt idx="2187" formatCode="General">
                  <c:v>-0.12512488195270399</c:v>
                </c:pt>
                <c:pt idx="2188" formatCode="General">
                  <c:v>-0.12586266634068299</c:v>
                </c:pt>
                <c:pt idx="2189" formatCode="General">
                  <c:v>-0.126603173117672</c:v>
                </c:pt>
                <c:pt idx="2190" formatCode="General">
                  <c:v>-0.127346402728437</c:v>
                </c:pt>
                <c:pt idx="2191" formatCode="General">
                  <c:v>-0.128092355613597</c:v>
                </c:pt>
                <c:pt idx="2192" formatCode="General">
                  <c:v>-0.128841032209628</c:v>
                </c:pt>
                <c:pt idx="2193" formatCode="General">
                  <c:v>-0.129592432948859</c:v>
                </c:pt>
                <c:pt idx="2194" formatCode="General">
                  <c:v>-0.13034655825938299</c:v>
                </c:pt>
                <c:pt idx="2195" formatCode="General">
                  <c:v>-0.13110340856408401</c:v>
                </c:pt>
                <c:pt idx="2196" formatCode="General">
                  <c:v>-0.13186298428198601</c:v>
                </c:pt>
                <c:pt idx="2197" formatCode="General">
                  <c:v>-0.13262528582980099</c:v>
                </c:pt>
                <c:pt idx="2198" formatCode="General">
                  <c:v>-0.13339031362193199</c:v>
                </c:pt>
                <c:pt idx="2199" formatCode="General">
                  <c:v>-0.13415806807046901</c:v>
                </c:pt>
                <c:pt idx="2200" formatCode="General">
                  <c:v>-0.13492854958519299</c:v>
                </c:pt>
                <c:pt idx="2201" formatCode="General">
                  <c:v>-0.135701758573572</c:v>
                </c:pt>
                <c:pt idx="2202" formatCode="General">
                  <c:v>-0.13647769544076499</c:v>
                </c:pt>
                <c:pt idx="2203" formatCode="General">
                  <c:v>-0.13725636058961899</c:v>
                </c:pt>
                <c:pt idx="2204" formatCode="General">
                  <c:v>-0.13803775442066901</c:v>
                </c:pt>
                <c:pt idx="2205" formatCode="General">
                  <c:v>-0.13882187733213899</c:v>
                </c:pt>
                <c:pt idx="2206" formatCode="General">
                  <c:v>-0.13960872971994401</c:v>
                </c:pt>
                <c:pt idx="2207" formatCode="General">
                  <c:v>-0.14039831197768499</c:v>
                </c:pt>
                <c:pt idx="2208" formatCode="General">
                  <c:v>-0.14119062449665301</c:v>
                </c:pt>
                <c:pt idx="2209" formatCode="General">
                  <c:v>-0.14198566766582801</c:v>
                </c:pt>
                <c:pt idx="2210" formatCode="General">
                  <c:v>-0.142783441871877</c:v>
                </c:pt>
                <c:pt idx="2211" formatCode="General">
                  <c:v>-0.143583947499445</c:v>
                </c:pt>
                <c:pt idx="2212" formatCode="General">
                  <c:v>-0.14438718493230601</c:v>
                </c:pt>
                <c:pt idx="2213" formatCode="General">
                  <c:v>-0.145193154552579</c:v>
                </c:pt>
                <c:pt idx="2214" formatCode="General">
                  <c:v>-0.14600185674017399</c:v>
                </c:pt>
                <c:pt idx="2215" formatCode="General">
                  <c:v>-0.14681329187280001</c:v>
                </c:pt>
                <c:pt idx="2216" formatCode="General">
                  <c:v>-0.147627460325956</c:v>
                </c:pt>
                <c:pt idx="2217" formatCode="General">
                  <c:v>-0.14844436247294099</c:v>
                </c:pt>
                <c:pt idx="2218" formatCode="General">
                  <c:v>-0.14926399868484599</c:v>
                </c:pt>
                <c:pt idx="2219" formatCode="General">
                  <c:v>-0.150086369330556</c:v>
                </c:pt>
                <c:pt idx="2220" formatCode="General">
                  <c:v>-0.15091147477494099</c:v>
                </c:pt>
                <c:pt idx="2221" formatCode="General">
                  <c:v>-0.15173931537732799</c:v>
                </c:pt>
                <c:pt idx="2222" formatCode="General">
                  <c:v>-0.15256989149425801</c:v>
                </c:pt>
                <c:pt idx="2223" formatCode="General">
                  <c:v>-0.15340320347997999</c:v>
                </c:pt>
                <c:pt idx="2224" formatCode="General">
                  <c:v>-0.154239251686448</c:v>
                </c:pt>
                <c:pt idx="2225" formatCode="General">
                  <c:v>-0.15507803646332199</c:v>
                </c:pt>
                <c:pt idx="2226" formatCode="General">
                  <c:v>-0.15591955815796599</c:v>
                </c:pt>
                <c:pt idx="2227" formatCode="General">
                  <c:v>-0.15676381711545201</c:v>
                </c:pt>
                <c:pt idx="2228" formatCode="General">
                  <c:v>-0.157610813678557</c:v>
                </c:pt>
                <c:pt idx="2229" formatCode="General">
                  <c:v>-0.15846054818776201</c:v>
                </c:pt>
                <c:pt idx="2230" formatCode="General">
                  <c:v>-0.15931302098125499</c:v>
                </c:pt>
                <c:pt idx="2231" formatCode="General">
                  <c:v>-0.160168232394931</c:v>
                </c:pt>
                <c:pt idx="2232" formatCode="General">
                  <c:v>-0.161026182762387</c:v>
                </c:pt>
                <c:pt idx="2233" formatCode="General">
                  <c:v>-0.161886872414927</c:v>
                </c:pt>
                <c:pt idx="2234" formatCode="General">
                  <c:v>-0.16275030168156199</c:v>
                </c:pt>
                <c:pt idx="2235" formatCode="General">
                  <c:v>-0.16361647088900499</c:v>
                </c:pt>
                <c:pt idx="2236" formatCode="General">
                  <c:v>-0.16448538036167701</c:v>
                </c:pt>
                <c:pt idx="2237" formatCode="General">
                  <c:v>-0.16535703042170399</c:v>
                </c:pt>
                <c:pt idx="2238" formatCode="General">
                  <c:v>-0.166231421388915</c:v>
                </c:pt>
                <c:pt idx="2239" formatCode="General">
                  <c:v>-0.16710855358179</c:v>
                </c:pt>
                <c:pt idx="2240" formatCode="General">
                  <c:v>-0.16798842731830299</c:v>
                </c:pt>
                <c:pt idx="2241" formatCode="General">
                  <c:v>-0.16887104291466201</c:v>
                </c:pt>
                <c:pt idx="2242" formatCode="General">
                  <c:v>-0.16975640068508699</c:v>
                </c:pt>
                <c:pt idx="2243" formatCode="General">
                  <c:v>-0.17064450094181</c:v>
                </c:pt>
                <c:pt idx="2244" formatCode="General">
                  <c:v>-0.171535343995074</c:v>
                </c:pt>
                <c:pt idx="2245" formatCode="General">
                  <c:v>-0.17242893015313501</c:v>
                </c:pt>
                <c:pt idx="2246" formatCode="General">
                  <c:v>-0.17332525972225901</c:v>
                </c:pt>
                <c:pt idx="2247" formatCode="General">
                  <c:v>-0.174224333007124</c:v>
                </c:pt>
                <c:pt idx="2248" formatCode="General">
                  <c:v>-0.175126150313063</c:v>
                </c:pt>
                <c:pt idx="2249" formatCode="General">
                  <c:v>-0.17603071194518499</c:v>
                </c:pt>
                <c:pt idx="2250" formatCode="General">
                  <c:v>-0.17693801820713101</c:v>
                </c:pt>
                <c:pt idx="2251" formatCode="General">
                  <c:v>-0.177848069401079</c:v>
                </c:pt>
                <c:pt idx="2252" formatCode="General">
                  <c:v>-0.17876086582773901</c:v>
                </c:pt>
                <c:pt idx="2253" formatCode="General">
                  <c:v>-0.17967640778635799</c:v>
                </c:pt>
                <c:pt idx="2254" formatCode="General">
                  <c:v>-0.18059469557471899</c:v>
                </c:pt>
                <c:pt idx="2255" formatCode="General">
                  <c:v>-0.181515729489135</c:v>
                </c:pt>
                <c:pt idx="2256" formatCode="General">
                  <c:v>-0.182439509824458</c:v>
                </c:pt>
                <c:pt idx="2257" formatCode="General">
                  <c:v>-0.18336603687407199</c:v>
                </c:pt>
                <c:pt idx="2258" formatCode="General">
                  <c:v>-0.18429531092989801</c:v>
                </c:pt>
                <c:pt idx="2259" formatCode="General">
                  <c:v>-0.185227332282389</c:v>
                </c:pt>
                <c:pt idx="2260" formatCode="General">
                  <c:v>-0.186162101220534</c:v>
                </c:pt>
                <c:pt idx="2261" formatCode="General">
                  <c:v>-0.18709961803185601</c:v>
                </c:pt>
                <c:pt idx="2262" formatCode="General">
                  <c:v>-0.18803988300241201</c:v>
                </c:pt>
                <c:pt idx="2263" formatCode="General">
                  <c:v>-0.188982896416795</c:v>
                </c:pt>
                <c:pt idx="2264" formatCode="General">
                  <c:v>-0.18992865855813101</c:v>
                </c:pt>
                <c:pt idx="2265" formatCode="General">
                  <c:v>-0.19087716970808</c:v>
                </c:pt>
                <c:pt idx="2266" formatCode="General">
                  <c:v>-0.19182843014692499</c:v>
                </c:pt>
                <c:pt idx="2267" formatCode="General">
                  <c:v>-0.192782440154358</c:v>
                </c:pt>
                <c:pt idx="2268" formatCode="General">
                  <c:v>-0.19373920000938999</c:v>
                </c:pt>
                <c:pt idx="2269" formatCode="General">
                  <c:v>-0.19469870998987501</c:v>
                </c:pt>
                <c:pt idx="2270" formatCode="General">
                  <c:v>-0.19566097037250199</c:v>
                </c:pt>
                <c:pt idx="2271" formatCode="General">
                  <c:v>-0.19662598143280499</c:v>
                </c:pt>
                <c:pt idx="2272" formatCode="General">
                  <c:v>-0.19759374344515401</c:v>
                </c:pt>
                <c:pt idx="2273" formatCode="General">
                  <c:v>-0.19856425668275901</c:v>
                </c:pt>
                <c:pt idx="2274" formatCode="General">
                  <c:v>-0.19953752141767001</c:v>
                </c:pt>
                <c:pt idx="2275" formatCode="General">
                  <c:v>-0.200513537920778</c:v>
                </c:pt>
                <c:pt idx="2276" formatCode="General">
                  <c:v>-0.20149230646180999</c:v>
                </c:pt>
                <c:pt idx="2277" formatCode="General">
                  <c:v>-0.20247382730899599</c:v>
                </c:pt>
                <c:pt idx="2278" formatCode="General">
                  <c:v>-0.203458100729102</c:v>
                </c:pt>
                <c:pt idx="2279" formatCode="General">
                  <c:v>-0.204445126987822</c:v>
                </c:pt>
                <c:pt idx="2280" formatCode="General">
                  <c:v>-0.20543490634978701</c:v>
                </c:pt>
                <c:pt idx="2281" formatCode="General">
                  <c:v>-0.20642743907856101</c:v>
                </c:pt>
                <c:pt idx="2282" formatCode="General">
                  <c:v>-0.207422725436644</c:v>
                </c:pt>
                <c:pt idx="2283" formatCode="General">
                  <c:v>-0.20842076568547199</c:v>
                </c:pt>
                <c:pt idx="2284" formatCode="General">
                  <c:v>-0.20942156008541399</c:v>
                </c:pt>
                <c:pt idx="2285" formatCode="General">
                  <c:v>-0.21042510889577401</c:v>
                </c:pt>
                <c:pt idx="2286" formatCode="General">
                  <c:v>-0.21143141237479299</c:v>
                </c:pt>
                <c:pt idx="2287" formatCode="General">
                  <c:v>-0.21244047077964401</c:v>
                </c:pt>
                <c:pt idx="2288" formatCode="General">
                  <c:v>-0.21345228436643701</c:v>
                </c:pt>
                <c:pt idx="2289" formatCode="General">
                  <c:v>-0.21446685339021401</c:v>
                </c:pt>
                <c:pt idx="2290" formatCode="General">
                  <c:v>-0.21548417810495499</c:v>
                </c:pt>
                <c:pt idx="2291" formatCode="General">
                  <c:v>-0.21650425876357099</c:v>
                </c:pt>
                <c:pt idx="2292" formatCode="General">
                  <c:v>-0.21752709561791</c:v>
                </c:pt>
                <c:pt idx="2293" formatCode="General">
                  <c:v>-0.21855268891875401</c:v>
                </c:pt>
                <c:pt idx="2294" formatCode="General">
                  <c:v>-0.21958103891581901</c:v>
                </c:pt>
                <c:pt idx="2295" formatCode="General">
                  <c:v>-0.22061214585775499</c:v>
                </c:pt>
                <c:pt idx="2296" formatCode="General">
                  <c:v>-0.22164600999214801</c:v>
                </c:pt>
                <c:pt idx="2297" formatCode="General">
                  <c:v>-0.22268263156551499</c:v>
                </c:pt>
                <c:pt idx="2298" formatCode="General">
                  <c:v>-0.223722010823312</c:v>
                </c:pt>
                <c:pt idx="2299" formatCode="General">
                  <c:v>-0.22476414800969499</c:v>
                </c:pt>
                <c:pt idx="2300" formatCode="General">
                  <c:v>-0.225809043367351</c:v>
                </c:pt>
                <c:pt idx="2301" formatCode="General">
                  <c:v>-0.22685669713780299</c:v>
                </c:pt>
                <c:pt idx="2302" formatCode="General">
                  <c:v>-0.22790710956146701</c:v>
                </c:pt>
                <c:pt idx="2303" formatCode="General">
                  <c:v>-0.228960280877649</c:v>
                </c:pt>
                <c:pt idx="2304" formatCode="General">
                  <c:v>-0.23001621132455</c:v>
                </c:pt>
                <c:pt idx="2305" formatCode="General">
                  <c:v>-0.23107490113847101</c:v>
                </c:pt>
                <c:pt idx="2306" formatCode="General">
                  <c:v>-0.23213635055304499</c:v>
                </c:pt>
                <c:pt idx="2307" formatCode="General">
                  <c:v>-0.233200559800604</c:v>
                </c:pt>
                <c:pt idx="2308" formatCode="General">
                  <c:v>-0.23426752911246701</c:v>
                </c:pt>
                <c:pt idx="2309" formatCode="General">
                  <c:v>-0.23533725871893199</c:v>
                </c:pt>
                <c:pt idx="2310" formatCode="General">
                  <c:v>-0.23640974884928101</c:v>
                </c:pt>
                <c:pt idx="2311" formatCode="General">
                  <c:v>-0.237484999731778</c:v>
                </c:pt>
                <c:pt idx="2312" formatCode="General">
                  <c:v>-0.23856301159366999</c:v>
                </c:pt>
                <c:pt idx="2313" formatCode="General">
                  <c:v>-0.239643784661184</c:v>
                </c:pt>
                <c:pt idx="2314" formatCode="General">
                  <c:v>-0.24072731915953099</c:v>
                </c:pt>
                <c:pt idx="2315" formatCode="General">
                  <c:v>-0.24181361531290399</c:v>
                </c:pt>
                <c:pt idx="2316" formatCode="General">
                  <c:v>-0.24290267334447699</c:v>
                </c:pt>
                <c:pt idx="2317" formatCode="General">
                  <c:v>-0.243994493476408</c:v>
                </c:pt>
                <c:pt idx="2318" formatCode="General">
                  <c:v>-0.245089075929834</c:v>
                </c:pt>
                <c:pt idx="2319" formatCode="General">
                  <c:v>-0.246186420924877</c:v>
                </c:pt>
                <c:pt idx="2320" formatCode="General">
                  <c:v>-0.24728652868063999</c:v>
                </c:pt>
                <c:pt idx="2321" formatCode="General">
                  <c:v>-0.24838939941520599</c:v>
                </c:pt>
                <c:pt idx="2322" formatCode="General">
                  <c:v>-0.24949503334564299</c:v>
                </c:pt>
                <c:pt idx="2323" formatCode="General">
                  <c:v>-0.25060343068799901</c:v>
                </c:pt>
                <c:pt idx="2324" formatCode="General">
                  <c:v>-0.25171459165730298</c:v>
                </c:pt>
                <c:pt idx="2325" formatCode="General">
                  <c:v>-0.25282851646756799</c:v>
                </c:pt>
                <c:pt idx="2326" formatCode="General">
                  <c:v>-0.25394520533178599</c:v>
                </c:pt>
                <c:pt idx="2327" formatCode="General">
                  <c:v>-0.25506465846193399</c:v>
                </c:pt>
                <c:pt idx="2328" formatCode="General">
                  <c:v>-0.25618687606896801</c:v>
                </c:pt>
                <c:pt idx="2329" formatCode="General">
                  <c:v>-0.257311858362826</c:v>
                </c:pt>
                <c:pt idx="2330" formatCode="General">
                  <c:v>-0.25843960555242901</c:v>
                </c:pt>
                <c:pt idx="2331" formatCode="General">
                  <c:v>-0.25957011784567702</c:v>
                </c:pt>
                <c:pt idx="2332" formatCode="General">
                  <c:v>-0.26070339544969801</c:v>
                </c:pt>
                <c:pt idx="2333" formatCode="General">
                  <c:v>-0.26183943857208902</c:v>
                </c:pt>
                <c:pt idx="2334" formatCode="General">
                  <c:v>-0.26297824742013498</c:v>
                </c:pt>
                <c:pt idx="2335" formatCode="General">
                  <c:v>-0.26411982220036101</c:v>
                </c:pt>
                <c:pt idx="2336" formatCode="General">
                  <c:v>-0.265264163118621</c:v>
                </c:pt>
                <c:pt idx="2337" formatCode="General">
                  <c:v>-0.26641127038009699</c:v>
                </c:pt>
                <c:pt idx="2338" formatCode="General">
                  <c:v>-0.26756114418929899</c:v>
                </c:pt>
                <c:pt idx="2339" formatCode="General">
                  <c:v>-0.26871378475006502</c:v>
                </c:pt>
                <c:pt idx="2340" formatCode="General">
                  <c:v>-0.269869192265558</c:v>
                </c:pt>
                <c:pt idx="2341" formatCode="General">
                  <c:v>-0.27102736693827401</c:v>
                </c:pt>
                <c:pt idx="2342" formatCode="General">
                  <c:v>-0.27218830897003299</c:v>
                </c:pt>
                <c:pt idx="2343" formatCode="General">
                  <c:v>-0.27335201856198399</c:v>
                </c:pt>
                <c:pt idx="2344" formatCode="General">
                  <c:v>-0.27451849591460198</c:v>
                </c:pt>
                <c:pt idx="2345" formatCode="General">
                  <c:v>-0.27568774122769202</c:v>
                </c:pt>
                <c:pt idx="2346" formatCode="General">
                  <c:v>-0.27685975470038499</c:v>
                </c:pt>
                <c:pt idx="2347" formatCode="General">
                  <c:v>-0.27803453653114002</c:v>
                </c:pt>
                <c:pt idx="2348" formatCode="General">
                  <c:v>-0.27921208691774302</c:v>
                </c:pt>
                <c:pt idx="2349" formatCode="General">
                  <c:v>-0.28039240605730797</c:v>
                </c:pt>
                <c:pt idx="2350" formatCode="General">
                  <c:v>-0.28157549414627497</c:v>
                </c:pt>
                <c:pt idx="2351" formatCode="General">
                  <c:v>-0.28276135138041403</c:v>
                </c:pt>
                <c:pt idx="2352" formatCode="General">
                  <c:v>-0.28394997795481902</c:v>
                </c:pt>
                <c:pt idx="2353" formatCode="General">
                  <c:v>-0.28514137406391299</c:v>
                </c:pt>
                <c:pt idx="2354" formatCode="General">
                  <c:v>-0.286335539901446</c:v>
                </c:pt>
                <c:pt idx="2355" formatCode="General">
                  <c:v>-0.287532475660495</c:v>
                </c:pt>
                <c:pt idx="2356" formatCode="General">
                  <c:v>-0.28873218153346503</c:v>
                </c:pt>
                <c:pt idx="2357" formatCode="General">
                  <c:v>-0.28993465771208399</c:v>
                </c:pt>
                <c:pt idx="2358" formatCode="General">
                  <c:v>-0.291139904387413</c:v>
                </c:pt>
                <c:pt idx="2359" formatCode="General">
                  <c:v>-0.29234792174983398</c:v>
                </c:pt>
                <c:pt idx="2360" formatCode="General">
                  <c:v>-0.29355870998906097</c:v>
                </c:pt>
                <c:pt idx="2361" formatCode="General">
                  <c:v>-0.29477226929413097</c:v>
                </c:pt>
                <c:pt idx="2362" formatCode="General">
                  <c:v>-0.295988599853514</c:v>
                </c:pt>
                <c:pt idx="2363" formatCode="General">
                  <c:v>-0.29720770185627099</c:v>
                </c:pt>
                <c:pt idx="2364" formatCode="General">
                  <c:v>-0.29842957549163202</c:v>
                </c:pt>
                <c:pt idx="2365" formatCode="General">
                  <c:v>-0.29965422094798</c:v>
                </c:pt>
                <c:pt idx="2366" formatCode="General">
                  <c:v>-0.30088163841285098</c:v>
                </c:pt>
                <c:pt idx="2367" formatCode="General">
                  <c:v>-0.30211182807292902</c:v>
                </c:pt>
                <c:pt idx="2368" formatCode="General">
                  <c:v>-0.30334479011264798</c:v>
                </c:pt>
                <c:pt idx="2369" formatCode="General">
                  <c:v>-0.30458052471414998</c:v>
                </c:pt>
                <c:pt idx="2370" formatCode="General">
                  <c:v>-0.30581903205884198</c:v>
                </c:pt>
                <c:pt idx="2371" formatCode="General">
                  <c:v>-0.30706031232743902</c:v>
                </c:pt>
                <c:pt idx="2372" formatCode="General">
                  <c:v>-0.308304365699966</c:v>
                </c:pt>
                <c:pt idx="2373" formatCode="General">
                  <c:v>-0.30955119235575301</c:v>
                </c:pt>
                <c:pt idx="2374" formatCode="General">
                  <c:v>-0.310800792473442</c:v>
                </c:pt>
                <c:pt idx="2375" formatCode="General">
                  <c:v>-0.31205316623097801</c:v>
                </c:pt>
                <c:pt idx="2376" formatCode="General">
                  <c:v>-0.31330831380561902</c:v>
                </c:pt>
                <c:pt idx="2377" formatCode="General">
                  <c:v>-0.31456623537392803</c:v>
                </c:pt>
                <c:pt idx="2378" formatCode="General">
                  <c:v>-0.31582693111177601</c:v>
                </c:pt>
                <c:pt idx="2379" formatCode="General">
                  <c:v>-0.31709040119434401</c:v>
                </c:pt>
                <c:pt idx="2380" formatCode="General">
                  <c:v>-0.318356645796118</c:v>
                </c:pt>
                <c:pt idx="2381" formatCode="General">
                  <c:v>-0.31962566509089402</c:v>
                </c:pt>
                <c:pt idx="2382" formatCode="General">
                  <c:v>-0.32089745925177598</c:v>
                </c:pt>
                <c:pt idx="2383" formatCode="General">
                  <c:v>-0.32217202845117399</c:v>
                </c:pt>
                <c:pt idx="2384" formatCode="General">
                  <c:v>-0.32344937286080699</c:v>
                </c:pt>
                <c:pt idx="2385" formatCode="General">
                  <c:v>-0.32472949265170398</c:v>
                </c:pt>
                <c:pt idx="2386" formatCode="General">
                  <c:v>-0.32601238799419702</c:v>
                </c:pt>
                <c:pt idx="2387" formatCode="General">
                  <c:v>-0.32729805905793002</c:v>
                </c:pt>
                <c:pt idx="2388" formatCode="General">
                  <c:v>-0.32858650601185302</c:v>
                </c:pt>
                <c:pt idx="2389" formatCode="General">
                  <c:v>-0.32987772902422202</c:v>
                </c:pt>
                <c:pt idx="2390" formatCode="General">
                  <c:v>-0.33117172826246</c:v>
                </c:pt>
                <c:pt idx="2391" formatCode="General">
                  <c:v>-0.33246850389327298</c:v>
                </c:pt>
                <c:pt idx="2392" formatCode="General">
                  <c:v>-0.33376805608284899</c:v>
                </c:pt>
                <c:pt idx="2393" formatCode="General">
                  <c:v>-0.33507038499686398</c:v>
                </c:pt>
                <c:pt idx="2394" formatCode="General">
                  <c:v>-0.33637549080047602</c:v>
                </c:pt>
                <c:pt idx="2395" formatCode="General">
                  <c:v>-0.33768337365833201</c:v>
                </c:pt>
                <c:pt idx="2396" formatCode="General">
                  <c:v>-0.33899403373456</c:v>
                </c:pt>
                <c:pt idx="2397" formatCode="General">
                  <c:v>-0.34030747119277499</c:v>
                </c:pt>
                <c:pt idx="2398" formatCode="General">
                  <c:v>-0.34162368619607703</c:v>
                </c:pt>
                <c:pt idx="2399" formatCode="General">
                  <c:v>-0.34294267890704899</c:v>
                </c:pt>
                <c:pt idx="2400" formatCode="General">
                  <c:v>-0.34426444948776203</c:v>
                </c:pt>
                <c:pt idx="2401" formatCode="General">
                  <c:v>-0.34558899809976901</c:v>
                </c:pt>
                <c:pt idx="2402" formatCode="General">
                  <c:v>-0.34691632490410901</c:v>
                </c:pt>
                <c:pt idx="2403" formatCode="General">
                  <c:v>-0.34824643006130501</c:v>
                </c:pt>
                <c:pt idx="2404" formatCode="General">
                  <c:v>-0.34957931373136503</c:v>
                </c:pt>
                <c:pt idx="2405" formatCode="General">
                  <c:v>-0.35091497607378302</c:v>
                </c:pt>
                <c:pt idx="2406" formatCode="General">
                  <c:v>-0.35225341724753501</c:v>
                </c:pt>
                <c:pt idx="2407" formatCode="General">
                  <c:v>-0.35359463741108399</c:v>
                </c:pt>
                <c:pt idx="2408" formatCode="General">
                  <c:v>-0.35493863672237602</c:v>
                </c:pt>
                <c:pt idx="2409" formatCode="General">
                  <c:v>-0.35628541533868002</c:v>
                </c:pt>
                <c:pt idx="2410" formatCode="General">
                  <c:v>-0.357634973415768</c:v>
                </c:pt>
                <c:pt idx="2411" formatCode="General">
                  <c:v>-0.35898731110840099</c:v>
                </c:pt>
                <c:pt idx="2412" formatCode="General">
                  <c:v>-0.36034242857082399</c:v>
                </c:pt>
                <c:pt idx="2413" formatCode="General">
                  <c:v>-0.36170032595676599</c:v>
                </c:pt>
                <c:pt idx="2414" formatCode="General">
                  <c:v>-0.36306100341943798</c:v>
                </c:pt>
                <c:pt idx="2415" formatCode="General">
                  <c:v>-0.36442446111153498</c:v>
                </c:pt>
                <c:pt idx="2416" formatCode="General">
                  <c:v>-0.36579069918523699</c:v>
                </c:pt>
                <c:pt idx="2417" formatCode="General">
                  <c:v>-0.36715971779220502</c:v>
                </c:pt>
                <c:pt idx="2418" formatCode="General">
                  <c:v>-0.36853151708371401</c:v>
                </c:pt>
                <c:pt idx="2419" formatCode="General">
                  <c:v>-0.36990609721123602</c:v>
                </c:pt>
                <c:pt idx="2420" formatCode="General">
                  <c:v>-0.37128345832600301</c:v>
                </c:pt>
                <c:pt idx="2421" formatCode="General">
                  <c:v>-0.37266360057862502</c:v>
                </c:pt>
                <c:pt idx="2422" formatCode="General">
                  <c:v>-0.374046524119097</c:v>
                </c:pt>
                <c:pt idx="2423" formatCode="General">
                  <c:v>-0.37543222909679203</c:v>
                </c:pt>
                <c:pt idx="2424" formatCode="General">
                  <c:v>-0.37682071566046699</c:v>
                </c:pt>
                <c:pt idx="2425" formatCode="General">
                  <c:v>-0.37821198395826</c:v>
                </c:pt>
                <c:pt idx="2426" formatCode="General">
                  <c:v>-0.37960603413769001</c:v>
                </c:pt>
                <c:pt idx="2427" formatCode="General">
                  <c:v>-0.381002866345656</c:v>
                </c:pt>
                <c:pt idx="2428" formatCode="General">
                  <c:v>-0.38240248072844102</c:v>
                </c:pt>
                <c:pt idx="2429" formatCode="General">
                  <c:v>-0.38380487743170699</c:v>
                </c:pt>
                <c:pt idx="2430" formatCode="General">
                  <c:v>-0.38521005660049901</c:v>
                </c:pt>
                <c:pt idx="2431" formatCode="General">
                  <c:v>-0.38661801837924198</c:v>
                </c:pt>
                <c:pt idx="2432" formatCode="General">
                  <c:v>-0.38802876291174399</c:v>
                </c:pt>
                <c:pt idx="2433" formatCode="General">
                  <c:v>-0.38944229034119099</c:v>
                </c:pt>
                <c:pt idx="2434" formatCode="General">
                  <c:v>-0.390858600810153</c:v>
                </c:pt>
                <c:pt idx="2435" formatCode="General">
                  <c:v>-0.39227769446058097</c:v>
                </c:pt>
                <c:pt idx="2436" formatCode="General">
                  <c:v>-0.39369957143380502</c:v>
                </c:pt>
                <c:pt idx="2437" formatCode="General">
                  <c:v>-0.39512423187053802</c:v>
                </c:pt>
                <c:pt idx="2438" formatCode="General">
                  <c:v>-0.39655167591087398</c:v>
                </c:pt>
                <c:pt idx="2439" formatCode="General">
                  <c:v>-0.39798190369428799</c:v>
                </c:pt>
                <c:pt idx="2440" formatCode="General">
                  <c:v>-0.39941491535963403</c:v>
                </c:pt>
                <c:pt idx="2441" formatCode="General">
                  <c:v>-0.40085071104515002</c:v>
                </c:pt>
                <c:pt idx="2442" formatCode="General">
                  <c:v>-0.402289290888453</c:v>
                </c:pt>
                <c:pt idx="2443" formatCode="General">
                  <c:v>-0.40373065502654099</c:v>
                </c:pt>
                <c:pt idx="2444" formatCode="General">
                  <c:v>-0.405174803595794</c:v>
                </c:pt>
                <c:pt idx="2445" formatCode="General">
                  <c:v>-0.40662173673197199</c:v>
                </c:pt>
                <c:pt idx="2446" formatCode="General">
                  <c:v>-0.40807145457021698</c:v>
                </c:pt>
                <c:pt idx="2447" formatCode="General">
                  <c:v>-0.40952395724504898</c:v>
                </c:pt>
                <c:pt idx="2448" formatCode="General">
                  <c:v>-0.41097924489037302</c:v>
                </c:pt>
                <c:pt idx="2449" formatCode="General">
                  <c:v>-0.412437317639471</c:v>
                </c:pt>
                <c:pt idx="2450" formatCode="General">
                  <c:v>-0.41389817562548098</c:v>
                </c:pt>
                <c:pt idx="2451" formatCode="General">
                  <c:v>-0.41536181898230301</c:v>
                </c:pt>
                <c:pt idx="2452" formatCode="General">
                  <c:v>-0.41682824784375799</c:v>
                </c:pt>
                <c:pt idx="2453" formatCode="General">
                  <c:v>-0.41829746234334603</c:v>
                </c:pt>
                <c:pt idx="2454" formatCode="General">
                  <c:v>-0.41976946261424603</c:v>
                </c:pt>
                <c:pt idx="2455" formatCode="General">
                  <c:v>-0.42124424878931599</c:v>
                </c:pt>
                <c:pt idx="2456" formatCode="General">
                  <c:v>-0.42272182100109101</c:v>
                </c:pt>
                <c:pt idx="2457" formatCode="General">
                  <c:v>-0.424202179381786</c:v>
                </c:pt>
                <c:pt idx="2458" formatCode="General">
                  <c:v>-0.42568532406329301</c:v>
                </c:pt>
                <c:pt idx="2459" formatCode="General">
                  <c:v>-0.42717125517718302</c:v>
                </c:pt>
                <c:pt idx="2460" formatCode="General">
                  <c:v>-0.42865997285470703</c:v>
                </c:pt>
                <c:pt idx="2461" formatCode="General">
                  <c:v>-0.43015147722679198</c:v>
                </c:pt>
                <c:pt idx="2462" formatCode="General">
                  <c:v>-0.43164576842404501</c:v>
                </c:pt>
                <c:pt idx="2463" formatCode="General">
                  <c:v>-0.43314284657675101</c:v>
                </c:pt>
                <c:pt idx="2464" formatCode="General">
                  <c:v>-0.43464271181487302</c:v>
                </c:pt>
                <c:pt idx="2465" formatCode="General">
                  <c:v>-0.436145364268053</c:v>
                </c:pt>
                <c:pt idx="2466" formatCode="General">
                  <c:v>-0.43765080406561202</c:v>
                </c:pt>
                <c:pt idx="2467" formatCode="General">
                  <c:v>-0.43915903133654699</c:v>
                </c:pt>
                <c:pt idx="2468" formatCode="General">
                  <c:v>-0.44067004620953598</c:v>
                </c:pt>
                <c:pt idx="2469" formatCode="General">
                  <c:v>-0.44218384881293399</c:v>
                </c:pt>
                <c:pt idx="2470" formatCode="General">
                  <c:v>-0.44370043927477398</c:v>
                </c:pt>
                <c:pt idx="2471" formatCode="General">
                  <c:v>-0.44521981772276897</c:v>
                </c:pt>
                <c:pt idx="2472" formatCode="General">
                  <c:v>-0.446741984284308</c:v>
                </c:pt>
                <c:pt idx="2473" formatCode="General">
                  <c:v>-0.44826693908646098</c:v>
                </c:pt>
                <c:pt idx="2474" formatCode="General">
                  <c:v>-0.44979468225597302</c:v>
                </c:pt>
                <c:pt idx="2475" formatCode="General">
                  <c:v>-0.451325213919271</c:v>
                </c:pt>
                <c:pt idx="2476" formatCode="General">
                  <c:v>-0.45285853420245598</c:v>
                </c:pt>
                <c:pt idx="2477" formatCode="General">
                  <c:v>-0.45439464323131201</c:v>
                </c:pt>
                <c:pt idx="2478" formatCode="General">
                  <c:v>-0.45593354113129703</c:v>
                </c:pt>
                <c:pt idx="2479" formatCode="General">
                  <c:v>-0.45747522802738999</c:v>
                </c:pt>
                <c:pt idx="2480" formatCode="General">
                  <c:v>-0.45901970404332898</c:v>
                </c:pt>
                <c:pt idx="2481" formatCode="General">
                  <c:v>-0.46056696930192498</c:v>
                </c:pt>
                <c:pt idx="2482" formatCode="General">
                  <c:v>-0.46211702392540299</c:v>
                </c:pt>
                <c:pt idx="2483" formatCode="General">
                  <c:v>-0.463669868035402</c:v>
                </c:pt>
                <c:pt idx="2484" formatCode="General">
                  <c:v>-0.46522550175296901</c:v>
                </c:pt>
                <c:pt idx="2485" formatCode="General">
                  <c:v>-0.46678392519856599</c:v>
                </c:pt>
                <c:pt idx="2486" formatCode="General">
                  <c:v>-0.46834513849206499</c:v>
                </c:pt>
                <c:pt idx="2487" formatCode="General">
                  <c:v>-0.469909141752751</c:v>
                </c:pt>
                <c:pt idx="2488" formatCode="General">
                  <c:v>-0.47147593509932001</c:v>
                </c:pt>
                <c:pt idx="2489" formatCode="General">
                  <c:v>-0.47304551864988198</c:v>
                </c:pt>
                <c:pt idx="2490" formatCode="General">
                  <c:v>-0.47461789252195502</c:v>
                </c:pt>
                <c:pt idx="2491" formatCode="General">
                  <c:v>-0.47619305683247098</c:v>
                </c:pt>
                <c:pt idx="2492" formatCode="General">
                  <c:v>-0.47777101169777503</c:v>
                </c:pt>
                <c:pt idx="2493" formatCode="General">
                  <c:v>-0.47935175723362</c:v>
                </c:pt>
                <c:pt idx="2494" formatCode="General">
                  <c:v>-0.480935293555176</c:v>
                </c:pt>
                <c:pt idx="2495" formatCode="General">
                  <c:v>-0.48252162077701899</c:v>
                </c:pt>
                <c:pt idx="2496" formatCode="General">
                  <c:v>-0.48411073901314</c:v>
                </c:pt>
                <c:pt idx="2497" formatCode="General">
                  <c:v>-0.48570264837694199</c:v>
                </c:pt>
                <c:pt idx="2498" formatCode="General">
                  <c:v>-0.487297348981237</c:v>
                </c:pt>
                <c:pt idx="2499" formatCode="General">
                  <c:v>-0.48889484093802399</c:v>
                </c:pt>
                <c:pt idx="2500" formatCode="General">
                  <c:v>-0.49049512435779102</c:v>
                </c:pt>
                <c:pt idx="2501" formatCode="General">
                  <c:v>-0.49209819935028598</c:v>
                </c:pt>
                <c:pt idx="2502" formatCode="General">
                  <c:v>-0.49370406602484501</c:v>
                </c:pt>
                <c:pt idx="2503" formatCode="General">
                  <c:v>-0.49531272449038</c:v>
                </c:pt>
                <c:pt idx="2504" formatCode="General">
                  <c:v>-0.49692417485569201</c:v>
                </c:pt>
                <c:pt idx="2505" formatCode="General">
                  <c:v>-0.49853841722984299</c:v>
                </c:pt>
                <c:pt idx="2506" formatCode="General">
                  <c:v>-0.50015545172166598</c:v>
                </c:pt>
                <c:pt idx="2507" formatCode="General">
                  <c:v>-0.50177527843964997</c:v>
                </c:pt>
                <c:pt idx="2508" formatCode="General">
                  <c:v>-0.50339789749194697</c:v>
                </c:pt>
                <c:pt idx="2509" formatCode="General">
                  <c:v>-0.50502330898636405</c:v>
                </c:pt>
                <c:pt idx="2510" formatCode="General">
                  <c:v>-0.50665151303037004</c:v>
                </c:pt>
                <c:pt idx="2511" formatCode="General">
                  <c:v>-0.50828250973109401</c:v>
                </c:pt>
                <c:pt idx="2512" formatCode="General">
                  <c:v>-0.509916299195321</c:v>
                </c:pt>
                <c:pt idx="2513" formatCode="General">
                  <c:v>-0.51155288152949796</c:v>
                </c:pt>
                <c:pt idx="2514" formatCode="General">
                  <c:v>-0.51319225683973002</c:v>
                </c:pt>
                <c:pt idx="2515" formatCode="General">
                  <c:v>-0.51483442523178202</c:v>
                </c:pt>
                <c:pt idx="2516" formatCode="General">
                  <c:v>-0.51647938681107497</c:v>
                </c:pt>
                <c:pt idx="2517" formatCode="General">
                  <c:v>-0.51812714168268803</c:v>
                </c:pt>
                <c:pt idx="2518" formatCode="General">
                  <c:v>-0.51977768995131901</c:v>
                </c:pt>
                <c:pt idx="2519" formatCode="General">
                  <c:v>-0.52143103172133598</c:v>
                </c:pt>
                <c:pt idx="2520" formatCode="General">
                  <c:v>-0.52308716709682701</c:v>
                </c:pt>
                <c:pt idx="2521" formatCode="General">
                  <c:v>-0.52474609618159596</c:v>
                </c:pt>
                <c:pt idx="2522" formatCode="General">
                  <c:v>-0.52640781907916701</c:v>
                </c:pt>
                <c:pt idx="2523" formatCode="General">
                  <c:v>-0.52807233589278302</c:v>
                </c:pt>
                <c:pt idx="2524" formatCode="General">
                  <c:v>-0.52973964672540397</c:v>
                </c:pt>
                <c:pt idx="2525" formatCode="General">
                  <c:v>-0.53140975167970805</c:v>
                </c:pt>
                <c:pt idx="2526" formatCode="General">
                  <c:v>-0.53308265085809303</c:v>
                </c:pt>
                <c:pt idx="2527" formatCode="General">
                  <c:v>-0.534758344362673</c:v>
                </c:pt>
                <c:pt idx="2528" formatCode="General">
                  <c:v>-0.53643683229528305</c:v>
                </c:pt>
                <c:pt idx="2529" formatCode="General">
                  <c:v>-0.53811811475747395</c:v>
                </c:pt>
                <c:pt idx="2530" formatCode="General">
                  <c:v>-0.53980219185058198</c:v>
                </c:pt>
                <c:pt idx="2531" formatCode="General">
                  <c:v>-0.54148906367634797</c:v>
                </c:pt>
                <c:pt idx="2532" formatCode="General">
                  <c:v>-0.54317873033669195</c:v>
                </c:pt>
                <c:pt idx="2533" formatCode="General">
                  <c:v>-0.544871191933197</c:v>
                </c:pt>
                <c:pt idx="2534" formatCode="General">
                  <c:v>-0.54656644856782399</c:v>
                </c:pt>
                <c:pt idx="2535" formatCode="General">
                  <c:v>-0.54826450034362995</c:v>
                </c:pt>
                <c:pt idx="2536" formatCode="General">
                  <c:v>-0.54996534736358604</c:v>
                </c:pt>
                <c:pt idx="2537" formatCode="General">
                  <c:v>-0.55166898973034295</c:v>
                </c:pt>
                <c:pt idx="2538" formatCode="General">
                  <c:v>-0.55337542754623303</c:v>
                </c:pt>
                <c:pt idx="2539" formatCode="General">
                  <c:v>-0.55508466091326703</c:v>
                </c:pt>
                <c:pt idx="2540" formatCode="General">
                  <c:v>-0.55679668993313802</c:v>
                </c:pt>
                <c:pt idx="2541" formatCode="General">
                  <c:v>-0.55851151470721505</c:v>
                </c:pt>
                <c:pt idx="2542" formatCode="General">
                  <c:v>-0.56022913533655005</c:v>
                </c:pt>
                <c:pt idx="2543" formatCode="General">
                  <c:v>-0.56194955192187301</c:v>
                </c:pt>
                <c:pt idx="2544" formatCode="General">
                  <c:v>-0.56367276456359505</c:v>
                </c:pt>
                <c:pt idx="2545" formatCode="General">
                  <c:v>-0.565398773361806</c:v>
                </c:pt>
                <c:pt idx="2546" formatCode="General">
                  <c:v>-0.56712757841627603</c:v>
                </c:pt>
                <c:pt idx="2547" formatCode="General">
                  <c:v>-0.56885917982645395</c:v>
                </c:pt>
                <c:pt idx="2548" formatCode="General">
                  <c:v>-0.57059357769147001</c:v>
                </c:pt>
                <c:pt idx="2549" formatCode="General">
                  <c:v>-0.57233077211013295</c:v>
                </c:pt>
                <c:pt idx="2550" formatCode="General">
                  <c:v>-0.57407076318093098</c:v>
                </c:pt>
                <c:pt idx="2551" formatCode="General">
                  <c:v>-0.57581355100203302</c:v>
                </c:pt>
                <c:pt idx="2552" formatCode="General">
                  <c:v>-0.57755913567128603</c:v>
                </c:pt>
                <c:pt idx="2553" formatCode="General">
                  <c:v>-0.57930751728621899</c:v>
                </c:pt>
                <c:pt idx="2554" formatCode="General">
                  <c:v>-0.58105869594403703</c:v>
                </c:pt>
                <c:pt idx="2555" formatCode="General">
                  <c:v>-0.58281267174162799</c:v>
                </c:pt>
                <c:pt idx="2556" formatCode="General">
                  <c:v>-0.58456944477555794</c:v>
                </c:pt>
                <c:pt idx="2557" formatCode="General">
                  <c:v>-0.58632901514181202</c:v>
                </c:pt>
                <c:pt idx="2558" formatCode="General">
                  <c:v>-0.588091382934534</c:v>
                </c:pt>
                <c:pt idx="2559" formatCode="General">
                  <c:v>-0.58985654824683098</c:v>
                </c:pt>
                <c:pt idx="2560" formatCode="General">
                  <c:v>-0.59162451117154302</c:v>
                </c:pt>
                <c:pt idx="2561" formatCode="General">
                  <c:v>-0.59339527180124596</c:v>
                </c:pt>
                <c:pt idx="2562" formatCode="General">
                  <c:v>-0.59516883022825195</c:v>
                </c:pt>
                <c:pt idx="2563" formatCode="General">
                  <c:v>-0.59694518654460305</c:v>
                </c:pt>
                <c:pt idx="2564" formatCode="General">
                  <c:v>-0.59872434084208004</c:v>
                </c:pt>
                <c:pt idx="2565" formatCode="General">
                  <c:v>-0.60050629321219395</c:v>
                </c:pt>
                <c:pt idx="2566" formatCode="General">
                  <c:v>-0.60229104374619202</c:v>
                </c:pt>
                <c:pt idx="2567" formatCode="General">
                  <c:v>-0.60407859253448004</c:v>
                </c:pt>
                <c:pt idx="2568" formatCode="General">
                  <c:v>-0.60586893966579103</c:v>
                </c:pt>
                <c:pt idx="2569" formatCode="General">
                  <c:v>-0.60766208522834997</c:v>
                </c:pt>
                <c:pt idx="2570" formatCode="General">
                  <c:v>-0.60945802931014903</c:v>
                </c:pt>
                <c:pt idx="2571" formatCode="General">
                  <c:v>-0.61125677199895201</c:v>
                </c:pt>
                <c:pt idx="2572" formatCode="General">
                  <c:v>-0.613058313382294</c:v>
                </c:pt>
                <c:pt idx="2573" formatCode="General">
                  <c:v>-0.61486265354747804</c:v>
                </c:pt>
                <c:pt idx="2574" formatCode="General">
                  <c:v>-0.61666979258158106</c:v>
                </c:pt>
                <c:pt idx="2575" formatCode="General">
                  <c:v>-0.61847973057144801</c:v>
                </c:pt>
                <c:pt idx="2576" formatCode="General">
                  <c:v>-0.62029246760369405</c:v>
                </c:pt>
                <c:pt idx="2577" formatCode="General">
                  <c:v>-0.62210800376470499</c:v>
                </c:pt>
                <c:pt idx="2578" formatCode="General">
                  <c:v>-0.623926339140638</c:v>
                </c:pt>
                <c:pt idx="2579" formatCode="General">
                  <c:v>-0.62574747381741802</c:v>
                </c:pt>
                <c:pt idx="2580" formatCode="General">
                  <c:v>-0.62757140788074395</c:v>
                </c:pt>
                <c:pt idx="2581" formatCode="General">
                  <c:v>-0.62939814141608097</c:v>
                </c:pt>
                <c:pt idx="2582" formatCode="General">
                  <c:v>-0.63122767450866801</c:v>
                </c:pt>
                <c:pt idx="2583" formatCode="General">
                  <c:v>-0.63306000724351197</c:v>
                </c:pt>
                <c:pt idx="2584" formatCode="General">
                  <c:v>-0.63489513970626199</c:v>
                </c:pt>
                <c:pt idx="2585" formatCode="General">
                  <c:v>-0.63673307198362505</c:v>
                </c:pt>
                <c:pt idx="2586" formatCode="General">
                  <c:v>-0.63857380416213805</c:v>
                </c:pt>
                <c:pt idx="2587" formatCode="General">
                  <c:v>-0.64041733632800202</c:v>
                </c:pt>
                <c:pt idx="2588" formatCode="General">
                  <c:v>-0.64226366856708705</c:v>
                </c:pt>
                <c:pt idx="2589" formatCode="General">
                  <c:v>-0.64411280096493195</c:v>
                </c:pt>
                <c:pt idx="2590" formatCode="General">
                  <c:v>-0.645964733606742</c:v>
                </c:pt>
                <c:pt idx="2591" formatCode="General">
                  <c:v>-0.64781946657738998</c:v>
                </c:pt>
                <c:pt idx="2592" formatCode="General">
                  <c:v>-0.64967699996141604</c:v>
                </c:pt>
                <c:pt idx="2593" formatCode="General">
                  <c:v>-0.65153733384302803</c:v>
                </c:pt>
                <c:pt idx="2594" formatCode="General">
                  <c:v>-0.65340046830610199</c:v>
                </c:pt>
                <c:pt idx="2595" formatCode="General">
                  <c:v>-0.65526640343418097</c:v>
                </c:pt>
                <c:pt idx="2596" formatCode="General">
                  <c:v>-0.65713513931047496</c:v>
                </c:pt>
                <c:pt idx="2597" formatCode="General">
                  <c:v>-0.659006676017862</c:v>
                </c:pt>
                <c:pt idx="2598" formatCode="General">
                  <c:v>-0.66088101363888796</c:v>
                </c:pt>
                <c:pt idx="2599" formatCode="General">
                  <c:v>-0.66275815225576495</c:v>
                </c:pt>
                <c:pt idx="2600" formatCode="General">
                  <c:v>-0.66463809195037304</c:v>
                </c:pt>
                <c:pt idx="2601" formatCode="General">
                  <c:v>-0.66652083280426</c:v>
                </c:pt>
                <c:pt idx="2602" formatCode="General">
                  <c:v>-0.66840637489864196</c:v>
                </c:pt>
                <c:pt idx="2603" formatCode="General">
                  <c:v>-0.67029471831439802</c:v>
                </c:pt>
                <c:pt idx="2604" formatCode="General">
                  <c:v>-0.67218586313208095</c:v>
                </c:pt>
                <c:pt idx="2605" formatCode="General">
                  <c:v>-0.67407980943190504</c:v>
                </c:pt>
                <c:pt idx="2606" formatCode="General">
                  <c:v>-0.67597655729426698</c:v>
                </c:pt>
                <c:pt idx="2607" formatCode="General">
                  <c:v>-0.67787610680100696</c:v>
                </c:pt>
                <c:pt idx="2608" formatCode="General">
                  <c:v>-0.67977845803396297</c:v>
                </c:pt>
                <c:pt idx="2609" formatCode="General">
                  <c:v>-0.68168361107452502</c:v>
                </c:pt>
                <c:pt idx="2610" formatCode="General">
                  <c:v>-0.68359156600363302</c:v>
                </c:pt>
                <c:pt idx="2611" formatCode="General">
                  <c:v>-0.68550232290048896</c:v>
                </c:pt>
                <c:pt idx="2612" formatCode="General">
                  <c:v>-0.68741588184165803</c:v>
                </c:pt>
                <c:pt idx="2613" formatCode="General">
                  <c:v>-0.68933224290320505</c:v>
                </c:pt>
                <c:pt idx="2614" formatCode="General">
                  <c:v>-0.69125140616104197</c:v>
                </c:pt>
                <c:pt idx="2615" formatCode="General">
                  <c:v>-0.69317337169093396</c:v>
                </c:pt>
                <c:pt idx="2616" formatCode="General">
                  <c:v>-0.69509813956849498</c:v>
                </c:pt>
                <c:pt idx="2617" formatCode="General">
                  <c:v>-0.69702570986919299</c:v>
                </c:pt>
                <c:pt idx="2618" formatCode="General">
                  <c:v>-0.69895608266834297</c:v>
                </c:pt>
                <c:pt idx="2619" formatCode="General">
                  <c:v>-0.70088925804111402</c:v>
                </c:pt>
                <c:pt idx="2620" formatCode="General">
                  <c:v>-0.70282523606252501</c:v>
                </c:pt>
                <c:pt idx="2621" formatCode="General">
                  <c:v>-0.70476401680744405</c:v>
                </c:pt>
                <c:pt idx="2622" formatCode="General">
                  <c:v>-0.70670560035062802</c:v>
                </c:pt>
                <c:pt idx="2623" formatCode="General">
                  <c:v>-0.70864998676706303</c:v>
                </c:pt>
                <c:pt idx="2624" formatCode="General">
                  <c:v>-0.71059717613184703</c:v>
                </c:pt>
                <c:pt idx="2625" formatCode="General">
                  <c:v>-0.71254716851990696</c:v>
                </c:pt>
                <c:pt idx="2626" formatCode="General">
                  <c:v>-0.71449996400600302</c:v>
                </c:pt>
                <c:pt idx="2627" formatCode="General">
                  <c:v>-0.71645556266472399</c:v>
                </c:pt>
                <c:pt idx="2628" formatCode="General">
                  <c:v>-0.718413964570491</c:v>
                </c:pt>
                <c:pt idx="2629" formatCode="General">
                  <c:v>-0.720375169797557</c:v>
                </c:pt>
                <c:pt idx="2630" formatCode="General">
                  <c:v>-0.72233917842000195</c:v>
                </c:pt>
                <c:pt idx="2631" formatCode="General">
                  <c:v>-0.72430599051174105</c:v>
                </c:pt>
                <c:pt idx="2632" formatCode="General">
                  <c:v>-0.72627560614651698</c:v>
                </c:pt>
                <c:pt idx="2633" formatCode="General">
                  <c:v>-0.72824802539790601</c:v>
                </c:pt>
                <c:pt idx="2634" formatCode="General">
                  <c:v>-0.73022324833931096</c:v>
                </c:pt>
                <c:pt idx="2635" formatCode="General">
                  <c:v>-0.73220127504397103</c:v>
                </c:pt>
                <c:pt idx="2636" formatCode="General">
                  <c:v>-0.73418210558495101</c:v>
                </c:pt>
                <c:pt idx="2637" formatCode="General">
                  <c:v>-0.73616574003515001</c:v>
                </c:pt>
                <c:pt idx="2638" formatCode="General">
                  <c:v>-0.73815217846729697</c:v>
                </c:pt>
                <c:pt idx="2639" formatCode="General">
                  <c:v>-0.74014142095398305</c:v>
                </c:pt>
                <c:pt idx="2640" formatCode="General">
                  <c:v>-0.74213346756783205</c:v>
                </c:pt>
                <c:pt idx="2641" formatCode="General">
                  <c:v>-0.74412831838139004</c:v>
                </c:pt>
                <c:pt idx="2642" formatCode="General">
                  <c:v>-0.74612597346702503</c:v>
                </c:pt>
                <c:pt idx="2643" formatCode="General">
                  <c:v>-0.74812643289692604</c:v>
                </c:pt>
                <c:pt idx="2644" formatCode="General">
                  <c:v>-0.75012969674310703</c:v>
                </c:pt>
                <c:pt idx="2645" formatCode="General">
                  <c:v>-0.75213576507740099</c:v>
                </c:pt>
                <c:pt idx="2646" formatCode="General">
                  <c:v>-0.75414463797146303</c:v>
                </c:pt>
                <c:pt idx="2647" formatCode="General">
                  <c:v>-0.75615631549654305</c:v>
                </c:pt>
                <c:pt idx="2648" formatCode="General">
                  <c:v>-0.75817079772334595</c:v>
                </c:pt>
                <c:pt idx="2649" formatCode="General">
                  <c:v>-0.76018808472238297</c:v>
                </c:pt>
                <c:pt idx="2650" formatCode="General">
                  <c:v>-0.76220817656401996</c:v>
                </c:pt>
                <c:pt idx="2651" formatCode="General">
                  <c:v>-0.76423107331847995</c:v>
                </c:pt>
                <c:pt idx="2652" formatCode="General">
                  <c:v>-0.766256775055843</c:v>
                </c:pt>
                <c:pt idx="2653" formatCode="General">
                  <c:v>-0.76828528184604605</c:v>
                </c:pt>
                <c:pt idx="2654" formatCode="General">
                  <c:v>-0.77031659375887795</c:v>
                </c:pt>
                <c:pt idx="2655" formatCode="General">
                  <c:v>-0.77235071086398899</c:v>
                </c:pt>
                <c:pt idx="2656" formatCode="General">
                  <c:v>-0.774387633230883</c:v>
                </c:pt>
                <c:pt idx="2657" formatCode="General">
                  <c:v>-0.77642736092891995</c:v>
                </c:pt>
                <c:pt idx="2658" formatCode="General">
                  <c:v>-0.77846989402731703</c:v>
                </c:pt>
                <c:pt idx="2659" formatCode="General">
                  <c:v>-0.78051523259514599</c:v>
                </c:pt>
                <c:pt idx="2660" formatCode="General">
                  <c:v>-0.78256337670133602</c:v>
                </c:pt>
                <c:pt idx="2661" formatCode="General">
                  <c:v>-0.78461432641467299</c:v>
                </c:pt>
                <c:pt idx="2662" formatCode="General">
                  <c:v>-0.78666808180379699</c:v>
                </c:pt>
                <c:pt idx="2663" formatCode="General">
                  <c:v>-0.78872464293720601</c:v>
                </c:pt>
                <c:pt idx="2664" formatCode="General">
                  <c:v>-0.79078400988325304</c:v>
                </c:pt>
                <c:pt idx="2665" formatCode="General">
                  <c:v>-0.79284618271014795</c:v>
                </c:pt>
                <c:pt idx="2666" formatCode="General">
                  <c:v>-0.79491116148595597</c:v>
                </c:pt>
                <c:pt idx="2667" formatCode="General">
                  <c:v>-0.796978946278598</c:v>
                </c:pt>
                <c:pt idx="2668" formatCode="General">
                  <c:v>-0.79904953715592197</c:v>
                </c:pt>
                <c:pt idx="2669" formatCode="General">
                  <c:v>-0.80112293418574898</c:v>
                </c:pt>
                <c:pt idx="2670" formatCode="General">
                  <c:v>-0.80319913743570803</c:v>
                </c:pt>
                <c:pt idx="2671" formatCode="General">
                  <c:v>-0.805278146973192</c:v>
                </c:pt>
                <c:pt idx="2672" formatCode="General">
                  <c:v>-0.80735996286536904</c:v>
                </c:pt>
                <c:pt idx="2673" formatCode="General">
                  <c:v>-0.80944458517917395</c:v>
                </c:pt>
                <c:pt idx="2674" formatCode="General">
                  <c:v>-0.81153201398131103</c:v>
                </c:pt>
                <c:pt idx="2675" formatCode="General">
                  <c:v>-0.813622249338255</c:v>
                </c:pt>
                <c:pt idx="2676" formatCode="General">
                  <c:v>-0.81571529131624998</c:v>
                </c:pt>
                <c:pt idx="2677" formatCode="General">
                  <c:v>-0.81781113998131005</c:v>
                </c:pt>
                <c:pt idx="2678" formatCode="General">
                  <c:v>-0.81990979539921904</c:v>
                </c:pt>
                <c:pt idx="2679" formatCode="General">
                  <c:v>-0.82201125763552796</c:v>
                </c:pt>
                <c:pt idx="2680" formatCode="General">
                  <c:v>-0.82411552675556099</c:v>
                </c:pt>
                <c:pt idx="2681" formatCode="General">
                  <c:v>-0.82622260282440996</c:v>
                </c:pt>
                <c:pt idx="2682" formatCode="General">
                  <c:v>-0.82833248590693498</c:v>
                </c:pt>
                <c:pt idx="2683" formatCode="General">
                  <c:v>-0.83044517606776702</c:v>
                </c:pt>
                <c:pt idx="2684" formatCode="General">
                  <c:v>-0.83256067337130801</c:v>
                </c:pt>
                <c:pt idx="2685" formatCode="General">
                  <c:v>-0.83467897788172596</c:v>
                </c:pt>
                <c:pt idx="2686" formatCode="General">
                  <c:v>-0.83680008966296004</c:v>
                </c:pt>
                <c:pt idx="2687" formatCode="General">
                  <c:v>-0.83892400877858098</c:v>
                </c:pt>
                <c:pt idx="2688" formatCode="General">
                  <c:v>-0.84105073529159702</c:v>
                </c:pt>
                <c:pt idx="2689" formatCode="General">
                  <c:v>-0.84318026926466205</c:v>
                </c:pt>
                <c:pt idx="2690" formatCode="General">
                  <c:v>-0.84531261076012099</c:v>
                </c:pt>
                <c:pt idx="2691" formatCode="General">
                  <c:v>-0.84744775984001097</c:v>
                </c:pt>
                <c:pt idx="2692" formatCode="General">
                  <c:v>-0.84958571656606097</c:v>
                </c:pt>
                <c:pt idx="2693" formatCode="General">
                  <c:v>-0.85172648099969095</c:v>
                </c:pt>
                <c:pt idx="2694" formatCode="General">
                  <c:v>-0.85387005320201603</c:v>
                </c:pt>
                <c:pt idx="2695" formatCode="General">
                  <c:v>-0.85601643323384002</c:v>
                </c:pt>
                <c:pt idx="2696" formatCode="General">
                  <c:v>-0.85816562115565997</c:v>
                </c:pt>
                <c:pt idx="2697" formatCode="General">
                  <c:v>-0.86031761702808296</c:v>
                </c:pt>
                <c:pt idx="2698" formatCode="General">
                  <c:v>-0.86247242091211695</c:v>
                </c:pt>
                <c:pt idx="2699" formatCode="General">
                  <c:v>-0.86463003286865403</c:v>
                </c:pt>
                <c:pt idx="2700" formatCode="General">
                  <c:v>-0.86679045295838597</c:v>
                </c:pt>
                <c:pt idx="2701" formatCode="General">
                  <c:v>-0.86895368124181205</c:v>
                </c:pt>
                <c:pt idx="2702" formatCode="General">
                  <c:v>-0.87111971777923503</c:v>
                </c:pt>
                <c:pt idx="2703" formatCode="General">
                  <c:v>-0.87328856263076204</c:v>
                </c:pt>
                <c:pt idx="2704" formatCode="General">
                  <c:v>-0.87546021585630296</c:v>
                </c:pt>
                <c:pt idx="2705" formatCode="General">
                  <c:v>-0.877634677515575</c:v>
                </c:pt>
                <c:pt idx="2706" formatCode="General">
                  <c:v>-0.87981194766809701</c:v>
                </c:pt>
                <c:pt idx="2707" formatCode="General">
                  <c:v>-0.88199202637319396</c:v>
                </c:pt>
                <c:pt idx="2708" formatCode="General">
                  <c:v>-0.88417491368999301</c:v>
                </c:pt>
                <c:pt idx="2709" formatCode="General">
                  <c:v>-0.88636060967742702</c:v>
                </c:pt>
                <c:pt idx="2710" formatCode="General">
                  <c:v>-0.88854911439423401</c:v>
                </c:pt>
                <c:pt idx="2711" formatCode="General">
                  <c:v>-0.89074042789895302</c:v>
                </c:pt>
                <c:pt idx="2712" formatCode="General">
                  <c:v>-0.89293455024993196</c:v>
                </c:pt>
                <c:pt idx="2713" formatCode="General">
                  <c:v>-0.89513148150531796</c:v>
                </c:pt>
                <c:pt idx="2714" formatCode="General">
                  <c:v>-0.89733122172306601</c:v>
                </c:pt>
                <c:pt idx="2715" formatCode="General">
                  <c:v>-0.89953377096093401</c:v>
                </c:pt>
                <c:pt idx="2716" formatCode="General">
                  <c:v>-0.90173912927648403</c:v>
                </c:pt>
                <c:pt idx="2717" formatCode="General">
                  <c:v>-0.90394729672708096</c:v>
                </c:pt>
                <c:pt idx="2718" formatCode="General">
                  <c:v>-0.90615827336987598</c:v>
                </c:pt>
                <c:pt idx="2719" formatCode="General">
                  <c:v>-0.90837205926158104</c:v>
                </c:pt>
                <c:pt idx="2720" formatCode="General">
                  <c:v>-0.91058865445861603</c:v>
                </c:pt>
                <c:pt idx="2721" formatCode="General">
                  <c:v>-0.912808059017716</c:v>
                </c:pt>
                <c:pt idx="2722" formatCode="General">
                  <c:v>-0.915030272995767</c:v>
                </c:pt>
                <c:pt idx="2723" formatCode="General">
                  <c:v>-0.91725529644955395</c:v>
                </c:pt>
                <c:pt idx="2724" formatCode="General">
                  <c:v>-0.91948312943577903</c:v>
                </c:pt>
                <c:pt idx="2725" formatCode="General">
                  <c:v>-0.92171377201106097</c:v>
                </c:pt>
                <c:pt idx="2726" formatCode="General">
                  <c:v>-0.92394722423193398</c:v>
                </c:pt>
                <c:pt idx="2727" formatCode="General">
                  <c:v>-0.92618348615484702</c:v>
                </c:pt>
                <c:pt idx="2728" formatCode="General">
                  <c:v>-0.92842255783616401</c:v>
                </c:pt>
                <c:pt idx="2729" formatCode="General">
                  <c:v>-0.93066443933216103</c:v>
                </c:pt>
                <c:pt idx="2730" formatCode="General">
                  <c:v>-0.93290913069903103</c:v>
                </c:pt>
                <c:pt idx="2731" formatCode="General">
                  <c:v>-0.93515663199288002</c:v>
                </c:pt>
                <c:pt idx="2732" formatCode="General">
                  <c:v>-0.93740694326972795</c:v>
                </c:pt>
                <c:pt idx="2733" formatCode="General">
                  <c:v>-0.93966006458550999</c:v>
                </c:pt>
                <c:pt idx="2734" formatCode="General">
                  <c:v>-0.94191599599607601</c:v>
                </c:pt>
                <c:pt idx="2735" formatCode="General">
                  <c:v>-0.94417473755718895</c:v>
                </c:pt>
                <c:pt idx="2736" formatCode="General">
                  <c:v>-0.94643628932452695</c:v>
                </c:pt>
                <c:pt idx="2737" formatCode="General">
                  <c:v>-0.94870065135368198</c:v>
                </c:pt>
                <c:pt idx="2738" formatCode="General">
                  <c:v>-0.95096782370016097</c:v>
                </c:pt>
                <c:pt idx="2739" formatCode="General">
                  <c:v>-0.95323780641938505</c:v>
                </c:pt>
                <c:pt idx="2740" formatCode="General">
                  <c:v>-0.95551059956668905</c:v>
                </c:pt>
                <c:pt idx="2741" formatCode="General">
                  <c:v>-0.95778620319732299</c:v>
                </c:pt>
                <c:pt idx="2742" formatCode="General">
                  <c:v>-0.96006461736644899</c:v>
                </c:pt>
                <c:pt idx="2743" formatCode="General">
                  <c:v>-0.96234584212914698</c:v>
                </c:pt>
                <c:pt idx="2744" formatCode="General">
                  <c:v>-0.96462987754040697</c:v>
                </c:pt>
                <c:pt idx="2745" formatCode="General">
                  <c:v>-0.96691672365472903</c:v>
                </c:pt>
                <c:pt idx="2746" formatCode="General">
                  <c:v>-0.96920638052521901</c:v>
                </c:pt>
                <c:pt idx="2747" formatCode="General">
                  <c:v>-0.97149884820453802</c:v>
                </c:pt>
                <c:pt idx="2748" formatCode="General">
                  <c:v>-0.97379412674519505</c:v>
                </c:pt>
                <c:pt idx="2749" formatCode="General">
                  <c:v>-0.97609221619954301</c:v>
                </c:pt>
                <c:pt idx="2750" formatCode="General">
                  <c:v>-0.97839311661991801</c:v>
                </c:pt>
                <c:pt idx="2751" formatCode="General">
                  <c:v>-0.980696828058648</c:v>
                </c:pt>
                <c:pt idx="2752" formatCode="General">
                  <c:v>-0.98300335056795296</c:v>
                </c:pt>
                <c:pt idx="2753" formatCode="General">
                  <c:v>-0.985312684199941</c:v>
                </c:pt>
                <c:pt idx="2754" formatCode="General">
                  <c:v>-0.98762482900661197</c:v>
                </c:pt>
                <c:pt idx="2755" formatCode="General">
                  <c:v>-0.98993978503985303</c:v>
                </c:pt>
                <c:pt idx="2756" formatCode="General">
                  <c:v>-0.99225755235144397</c:v>
                </c:pt>
                <c:pt idx="2757" formatCode="General">
                  <c:v>-0.99457813099305403</c:v>
                </c:pt>
                <c:pt idx="2758" formatCode="General">
                  <c:v>-0.99690152101624097</c:v>
                </c:pt>
                <c:pt idx="2759" formatCode="General">
                  <c:v>-0.99922772247245395</c:v>
                </c:pt>
                <c:pt idx="2760" formatCode="General">
                  <c:v>-1.0015567354130299</c:v>
                </c:pt>
                <c:pt idx="2761" formatCode="General">
                  <c:v>-1.0038885598892</c:v>
                </c:pt>
                <c:pt idx="2762" formatCode="General">
                  <c:v>-1.00622319595208</c:v>
                </c:pt>
                <c:pt idx="2763" formatCode="General">
                  <c:v>-1.0085606436526799</c:v>
                </c:pt>
                <c:pt idx="2764" formatCode="General">
                  <c:v>-1.0109009030419001</c:v>
                </c:pt>
                <c:pt idx="2765" formatCode="General">
                  <c:v>-1.0132439741705199</c:v>
                </c:pt>
                <c:pt idx="2766" formatCode="General">
                  <c:v>-1.0155898570892301</c:v>
                </c:pt>
                <c:pt idx="2767" formatCode="General">
                  <c:v>-1.01793855184858</c:v>
                </c:pt>
                <c:pt idx="2768" formatCode="General">
                  <c:v>-1.02029005849905</c:v>
                </c:pt>
                <c:pt idx="2769" formatCode="General">
                  <c:v>-1.0226443770909699</c:v>
                </c:pt>
                <c:pt idx="2770" formatCode="General">
                  <c:v>-1.02500150767458</c:v>
                </c:pt>
                <c:pt idx="2771" formatCode="General">
                  <c:v>-1.0273614503000199</c:v>
                </c:pt>
                <c:pt idx="2772" formatCode="General">
                  <c:v>-1.0297242050172899</c:v>
                </c:pt>
                <c:pt idx="2773" formatCode="General">
                  <c:v>-1.0320897718763</c:v>
                </c:pt>
                <c:pt idx="2774" formatCode="General">
                  <c:v>-1.03445815092685</c:v>
                </c:pt>
                <c:pt idx="2775" formatCode="General">
                  <c:v>-1.0368293422185899</c:v>
                </c:pt>
                <c:pt idx="2776" formatCode="General">
                  <c:v>-1.03920334580094</c:v>
                </c:pt>
                <c:pt idx="2777" formatCode="General">
                  <c:v>-1.0415801617231599</c:v>
                </c:pt>
                <c:pt idx="2778" formatCode="General">
                  <c:v>-1.04395979003438</c:v>
                </c:pt>
                <c:pt idx="2779" formatCode="General">
                  <c:v>-1.0463422307835599</c:v>
                </c:pt>
                <c:pt idx="2780" formatCode="General">
                  <c:v>-1.04872748401953</c:v>
                </c:pt>
                <c:pt idx="2781" formatCode="General">
                  <c:v>-1.0511155497914</c:v>
                </c:pt>
                <c:pt idx="2782" formatCode="General">
                  <c:v>-1.0535064281489399</c:v>
                </c:pt>
                <c:pt idx="2783" formatCode="General">
                  <c:v>-1.05590011914183</c:v>
                </c:pt>
                <c:pt idx="2784" formatCode="General">
                  <c:v>-1.05829662281965</c:v>
                </c:pt>
                <c:pt idx="2785" formatCode="General">
                  <c:v>-1.06069593923181</c:v>
                </c:pt>
                <c:pt idx="2786" formatCode="General">
                  <c:v>-1.0630980684275799</c:v>
                </c:pt>
                <c:pt idx="2787" formatCode="General">
                  <c:v>-1.0655030104560801</c:v>
                </c:pt>
                <c:pt idx="2788" formatCode="General">
                  <c:v>-1.0679107653663</c:v>
                </c:pt>
                <c:pt idx="2789" formatCode="General">
                  <c:v>-1.07032133320706</c:v>
                </c:pt>
                <c:pt idx="2790" formatCode="General">
                  <c:v>-1.07273471402705</c:v>
                </c:pt>
                <c:pt idx="2791" formatCode="General">
                  <c:v>-1.07515090787481</c:v>
                </c:pt>
                <c:pt idx="2792" formatCode="General">
                  <c:v>-1.0775699147987501</c:v>
                </c:pt>
                <c:pt idx="2793" formatCode="General">
                  <c:v>-1.0799917348471</c:v>
                </c:pt>
                <c:pt idx="2794" formatCode="General">
                  <c:v>-1.0824163680679699</c:v>
                </c:pt>
                <c:pt idx="2795" formatCode="General">
                  <c:v>-1.08484381450933</c:v>
                </c:pt>
                <c:pt idx="2796" formatCode="General">
                  <c:v>-1.0872740742189799</c:v>
                </c:pt>
                <c:pt idx="2797" formatCode="General">
                  <c:v>-1.0897071472446</c:v>
                </c:pt>
                <c:pt idx="2798" formatCode="General">
                  <c:v>-1.0921430336336999</c:v>
                </c:pt>
                <c:pt idx="2799" formatCode="General">
                  <c:v>-1.0945817334336601</c:v>
                </c:pt>
                <c:pt idx="2800" formatCode="General">
                  <c:v>-1.09702324669171</c:v>
                </c:pt>
                <c:pt idx="2801" formatCode="General">
                  <c:v>-1.09946757345494</c:v>
                </c:pt>
                <c:pt idx="2802" formatCode="General">
                  <c:v>-1.1019147137702801</c:v>
                </c:pt>
                <c:pt idx="2803" formatCode="General">
                  <c:v>-1.10436466768452</c:v>
                </c:pt>
                <c:pt idx="2804" formatCode="General">
                  <c:v>-1.1068174352443201</c:v>
                </c:pt>
                <c:pt idx="2805" formatCode="General">
                  <c:v>-1.1092730164961799</c:v>
                </c:pt>
                <c:pt idx="2806" formatCode="General">
                  <c:v>-1.1117314114864401</c:v>
                </c:pt>
                <c:pt idx="2807" formatCode="General">
                  <c:v>-1.1141926202613699</c:v>
                </c:pt>
                <c:pt idx="2808" formatCode="General">
                  <c:v>-1.11665664286836</c:v>
                </c:pt>
                <c:pt idx="2809" formatCode="General">
                  <c:v>-1.1191234793557301</c:v>
                </c:pt>
                <c:pt idx="2810" formatCode="General">
                  <c:v>-1.1215931297716999</c:v>
                </c:pt>
                <c:pt idx="2811" formatCode="General">
                  <c:v>-1.1240655941642801</c:v>
                </c:pt>
                <c:pt idx="2812" formatCode="General">
                  <c:v>-1.1265408725813</c:v>
                </c:pt>
                <c:pt idx="2813" formatCode="General">
                  <c:v>-1.1290189650699001</c:v>
                </c:pt>
                <c:pt idx="2814" formatCode="General">
                  <c:v>-1.13149987167669</c:v>
                </c:pt>
                <c:pt idx="2815" formatCode="General">
                  <c:v>-1.13398359244816</c:v>
                </c:pt>
                <c:pt idx="2816" formatCode="General">
                  <c:v>-1.1364701274306599</c:v>
                </c:pt>
                <c:pt idx="2817" formatCode="General">
                  <c:v>-1.13895947667047</c:v>
                </c:pt>
                <c:pt idx="2818" formatCode="General">
                  <c:v>-1.1414516402136901</c:v>
                </c:pt>
                <c:pt idx="2819" formatCode="General">
                  <c:v>-1.14394661810634</c:v>
                </c:pt>
                <c:pt idx="2820" formatCode="General">
                  <c:v>-1.1464444103943201</c:v>
                </c:pt>
                <c:pt idx="2821" formatCode="General">
                  <c:v>-1.1489450171233799</c:v>
                </c:pt>
                <c:pt idx="2822" formatCode="General">
                  <c:v>-1.1514484383391801</c:v>
                </c:pt>
                <c:pt idx="2823" formatCode="General">
                  <c:v>-1.1539546740872599</c:v>
                </c:pt>
                <c:pt idx="2824" formatCode="General">
                  <c:v>-1.15646372441301</c:v>
                </c:pt>
                <c:pt idx="2825" formatCode="General">
                  <c:v>-1.1589755893617399</c:v>
                </c:pt>
                <c:pt idx="2826" formatCode="General">
                  <c:v>-1.1614902689786</c:v>
                </c:pt>
                <c:pt idx="2827" formatCode="General">
                  <c:v>-1.1640077633086701</c:v>
                </c:pt>
                <c:pt idx="2828" formatCode="General">
                  <c:v>-1.1665280723968501</c:v>
                </c:pt>
                <c:pt idx="2829" formatCode="General">
                  <c:v>-1.1690511962879699</c:v>
                </c:pt>
                <c:pt idx="2830" formatCode="General">
                  <c:v>-1.1715771350267199</c:v>
                </c:pt>
                <c:pt idx="2831" formatCode="General">
                  <c:v>-1.1741058886576701</c:v>
                </c:pt>
                <c:pt idx="2832" formatCode="General">
                  <c:v>-1.17663745722527</c:v>
                </c:pt>
                <c:pt idx="2833" formatCode="General">
                  <c:v>-1.1791718407738601</c:v>
                </c:pt>
                <c:pt idx="2834" formatCode="General">
                  <c:v>-1.1817090393476399</c:v>
                </c:pt>
                <c:pt idx="2835" formatCode="General">
                  <c:v>-1.1842490529907099</c:v>
                </c:pt>
                <c:pt idx="2836" formatCode="General">
                  <c:v>-1.18679188174705</c:v>
                </c:pt>
                <c:pt idx="2837" formatCode="General">
                  <c:v>-1.1893375256604499</c:v>
                </c:pt>
                <c:pt idx="2838" formatCode="General">
                  <c:v>-1.1918859847730401</c:v>
                </c:pt>
                <c:pt idx="2839" formatCode="General">
                  <c:v>-1.1944372591254599</c:v>
                </c:pt>
                <c:pt idx="2840" formatCode="General">
                  <c:v>-1.1969913487583199</c:v>
                </c:pt>
                <c:pt idx="2841" formatCode="General">
                  <c:v>-1.1995482537122</c:v>
                </c:pt>
                <c:pt idx="2842" formatCode="General">
                  <c:v>-1.2021079740276499</c:v>
                </c:pt>
                <c:pt idx="2843" formatCode="General">
                  <c:v>-1.20467050974518</c:v>
                </c:pt>
                <c:pt idx="2844" formatCode="General">
                  <c:v>-1.20723586090529</c:v>
                </c:pt>
                <c:pt idx="2845" formatCode="General">
                  <c:v>-1.2098040275484301</c:v>
                </c:pt>
                <c:pt idx="2846" formatCode="General">
                  <c:v>-1.2123750097150401</c:v>
                </c:pt>
                <c:pt idx="2847" formatCode="General">
                  <c:v>-1.2149488074454999</c:v>
                </c:pt>
                <c:pt idx="2848" formatCode="General">
                  <c:v>-1.2175254207802</c:v>
                </c:pt>
                <c:pt idx="2849" formatCode="General">
                  <c:v>-1.22010484975971</c:v>
                </c:pt>
                <c:pt idx="2850" formatCode="General">
                  <c:v>-1.2226870944246799</c:v>
                </c:pt>
                <c:pt idx="2851" formatCode="General">
                  <c:v>-1.2252721548157599</c:v>
                </c:pt>
                <c:pt idx="2852" formatCode="General">
                  <c:v>-1.2278600309735299</c:v>
                </c:pt>
                <c:pt idx="2853" formatCode="General">
                  <c:v>-1.2304507229385599</c:v>
                </c:pt>
                <c:pt idx="2854" formatCode="General">
                  <c:v>-1.23304423075138</c:v>
                </c:pt>
                <c:pt idx="2855" formatCode="General">
                  <c:v>-1.23564055445249</c:v>
                </c:pt>
                <c:pt idx="2856" formatCode="General">
                  <c:v>-1.2382396940823499</c:v>
                </c:pt>
                <c:pt idx="2857" formatCode="General">
                  <c:v>-1.2408416496813901</c:v>
                </c:pt>
                <c:pt idx="2858" formatCode="General">
                  <c:v>-1.24344642129001</c:v>
                </c:pt>
                <c:pt idx="2859" formatCode="General">
                  <c:v>-1.2460540089485601</c:v>
                </c:pt>
                <c:pt idx="2860" formatCode="General">
                  <c:v>-1.2486644126973701</c:v>
                </c:pt>
                <c:pt idx="2861" formatCode="General">
                  <c:v>-1.2512776325767401</c:v>
                </c:pt>
                <c:pt idx="2862" formatCode="General">
                  <c:v>-1.25389366862692</c:v>
                </c:pt>
                <c:pt idx="2863" formatCode="General">
                  <c:v>-1.25651252088814</c:v>
                </c:pt>
                <c:pt idx="2864" formatCode="General">
                  <c:v>-1.2591341894006001</c:v>
                </c:pt>
                <c:pt idx="2865" formatCode="General">
                  <c:v>-1.26175867420445</c:v>
                </c:pt>
                <c:pt idx="2866" formatCode="General">
                  <c:v>-1.26438597533973</c:v>
                </c:pt>
                <c:pt idx="2867" formatCode="General">
                  <c:v>-1.26701609284566</c:v>
                </c:pt>
                <c:pt idx="2868" formatCode="General">
                  <c:v>-1.2696490267609</c:v>
                </c:pt>
                <c:pt idx="2869" formatCode="General">
                  <c:v>-1.27228477712401</c:v>
                </c:pt>
                <c:pt idx="2870" formatCode="General">
                  <c:v>-1.2749233439735199</c:v>
                </c:pt>
                <c:pt idx="2871" formatCode="General">
                  <c:v>-1.2775647273478701</c:v>
                </c:pt>
                <c:pt idx="2872" formatCode="General">
                  <c:v>-1.28020892728544</c:v>
                </c:pt>
                <c:pt idx="2873" formatCode="General">
                  <c:v>-1.2828559438245499</c:v>
                </c:pt>
                <c:pt idx="2874" formatCode="General">
                  <c:v>-1.2855057770034399</c:v>
                </c:pt>
                <c:pt idx="2875" formatCode="General">
                  <c:v>-1.2881584268602999</c:v>
                </c:pt>
                <c:pt idx="2876" formatCode="General">
                  <c:v>-1.29081389343325</c:v>
                </c:pt>
                <c:pt idx="2877" formatCode="General">
                  <c:v>-1.2934721767603301</c:v>
                </c:pt>
                <c:pt idx="2878" formatCode="General">
                  <c:v>-1.2961332768795299</c:v>
                </c:pt>
                <c:pt idx="2879" formatCode="General">
                  <c:v>-1.2987971938301199</c:v>
                </c:pt>
                <c:pt idx="2880" formatCode="General">
                  <c:v>-1.3014639276529401</c:v>
                </c:pt>
                <c:pt idx="2881" formatCode="General">
                  <c:v>-1.30413347838899</c:v>
                </c:pt>
                <c:pt idx="2882" formatCode="General">
                  <c:v>-1.30680584607928</c:v>
                </c:pt>
                <c:pt idx="2883" formatCode="General">
                  <c:v>-1.3094810307649201</c:v>
                </c:pt>
                <c:pt idx="2884" formatCode="General">
                  <c:v>-1.31215903248702</c:v>
                </c:pt>
                <c:pt idx="2885" formatCode="General">
                  <c:v>-1.3148398512867701</c:v>
                </c:pt>
                <c:pt idx="2886" formatCode="General">
                  <c:v>-1.31752348720542</c:v>
                </c:pt>
                <c:pt idx="2887" formatCode="General">
                  <c:v>-1.32020994028425</c:v>
                </c:pt>
                <c:pt idx="2888" formatCode="General">
                  <c:v>-1.32289921056459</c:v>
                </c:pt>
                <c:pt idx="2889" formatCode="General">
                  <c:v>-1.3255912980878299</c:v>
                </c:pt>
                <c:pt idx="2890" formatCode="General">
                  <c:v>-1.3282862028954201</c:v>
                </c:pt>
                <c:pt idx="2891" formatCode="General">
                  <c:v>-1.33098392502859</c:v>
                </c:pt>
                <c:pt idx="2892" formatCode="General">
                  <c:v>-1.33368446452732</c:v>
                </c:pt>
                <c:pt idx="2893" formatCode="General">
                  <c:v>-1.3363878214309699</c:v>
                </c:pt>
                <c:pt idx="2894" formatCode="General">
                  <c:v>-1.33909399577878</c:v>
                </c:pt>
                <c:pt idx="2895" formatCode="General">
                  <c:v>-1.34180298760991</c:v>
                </c:pt>
                <c:pt idx="2896" formatCode="General">
                  <c:v>-1.3445147969633999</c:v>
                </c:pt>
                <c:pt idx="2897" formatCode="General">
                  <c:v>-1.3472294238782101</c:v>
                </c:pt>
                <c:pt idx="2898" formatCode="General">
                  <c:v>-1.3499468683931699</c:v>
                </c:pt>
                <c:pt idx="2899" formatCode="General">
                  <c:v>-1.3526671305470199</c:v>
                </c:pt>
                <c:pt idx="2900" formatCode="General">
                  <c:v>-1.3553902103783999</c:v>
                </c:pt>
                <c:pt idx="2901" formatCode="General">
                  <c:v>-1.3581161079258399</c:v>
                </c:pt>
                <c:pt idx="2902" formatCode="General">
                  <c:v>-1.3608448232277699</c:v>
                </c:pt>
                <c:pt idx="2903" formatCode="General">
                  <c:v>-1.3635763563225201</c:v>
                </c:pt>
                <c:pt idx="2904" formatCode="General">
                  <c:v>-1.36631070724832</c:v>
                </c:pt>
                <c:pt idx="2905" formatCode="General">
                  <c:v>-1.36904787604329</c:v>
                </c:pt>
                <c:pt idx="2906" formatCode="General">
                  <c:v>-1.3717878627454301</c:v>
                </c:pt>
                <c:pt idx="2907" formatCode="General">
                  <c:v>-1.37453066739268</c:v>
                </c:pt>
                <c:pt idx="2908" formatCode="General">
                  <c:v>-1.3772762900228499</c:v>
                </c:pt>
                <c:pt idx="2909" formatCode="General">
                  <c:v>-1.38002473067364</c:v>
                </c:pt>
                <c:pt idx="2910" formatCode="General">
                  <c:v>-1.3827759893826601</c:v>
                </c:pt>
                <c:pt idx="2911" formatCode="General">
                  <c:v>-1.3855300661874199</c:v>
                </c:pt>
                <c:pt idx="2912" formatCode="General">
                  <c:v>-1.3882869611253199</c:v>
                </c:pt>
                <c:pt idx="2913" formatCode="General">
                  <c:v>-1.39104667423366</c:v>
                </c:pt>
                <c:pt idx="2914" formatCode="General">
                  <c:v>-1.3938092055496201</c:v>
                </c:pt>
                <c:pt idx="2915" formatCode="General">
                  <c:v>-1.3965745551105</c:v>
                </c:pt>
                <c:pt idx="2916" formatCode="General">
                  <c:v>-1.39934272295461</c:v>
                </c:pt>
                <c:pt idx="2917" formatCode="General">
                  <c:v>-1.4021137091207601</c:v>
                </c:pt>
                <c:pt idx="2918" formatCode="General">
                  <c:v>-1.4048875136477199</c:v>
                </c:pt>
                <c:pt idx="2919" formatCode="General">
                  <c:v>-1.40766413657417</c:v>
                </c:pt>
                <c:pt idx="2920" formatCode="General">
                  <c:v>-1.4104435779375599</c:v>
                </c:pt>
                <c:pt idx="2921" formatCode="General">
                  <c:v>-1.4132258377724201</c:v>
                </c:pt>
                <c:pt idx="2922" formatCode="General">
                  <c:v>-1.41601091611287</c:v>
                </c:pt>
                <c:pt idx="2923" formatCode="General">
                  <c:v>-1.41879881299362</c:v>
                </c:pt>
                <c:pt idx="2924" formatCode="General">
                  <c:v>-1.4215895284494799</c:v>
                </c:pt>
                <c:pt idx="2925" formatCode="General">
                  <c:v>-1.4243830625152201</c:v>
                </c:pt>
                <c:pt idx="2926" formatCode="General">
                  <c:v>-1.4271794152255799</c:v>
                </c:pt>
                <c:pt idx="2927" formatCode="General">
                  <c:v>-1.4299785866152299</c:v>
                </c:pt>
                <c:pt idx="2928" formatCode="General">
                  <c:v>-1.43278057671883</c:v>
                </c:pt>
                <c:pt idx="2929" formatCode="General">
                  <c:v>-1.4355853855709699</c:v>
                </c:pt>
                <c:pt idx="2930" formatCode="General">
                  <c:v>-1.4383930132062199</c:v>
                </c:pt>
                <c:pt idx="2931" formatCode="General">
                  <c:v>-1.4412034596590899</c:v>
                </c:pt>
                <c:pt idx="2932" formatCode="General">
                  <c:v>-1.4440167249640701</c:v>
                </c:pt>
                <c:pt idx="2933" formatCode="General">
                  <c:v>-1.44683280915558</c:v>
                </c:pt>
                <c:pt idx="2934" formatCode="General">
                  <c:v>-1.4496517122680199</c:v>
                </c:pt>
                <c:pt idx="2935" formatCode="General">
                  <c:v>-1.45247343433573</c:v>
                </c:pt>
                <c:pt idx="2936" formatCode="General">
                  <c:v>-1.4552979753930799</c:v>
                </c:pt>
                <c:pt idx="2937" formatCode="General">
                  <c:v>-1.4581253354745101</c:v>
                </c:pt>
                <c:pt idx="2938" formatCode="General">
                  <c:v>-1.4609555146144599</c:v>
                </c:pt>
                <c:pt idx="2939" formatCode="General">
                  <c:v>-1.46378851284732</c:v>
                </c:pt>
                <c:pt idx="2940" formatCode="General">
                  <c:v>-1.46662433020746</c:v>
                </c:pt>
                <c:pt idx="2941" formatCode="General">
                  <c:v>-1.4694629667291901</c:v>
                </c:pt>
                <c:pt idx="2942" formatCode="General">
                  <c:v>-1.47230442244681</c:v>
                </c:pt>
                <c:pt idx="2943" formatCode="General">
                  <c:v>-1.47514869739455</c:v>
                </c:pt>
                <c:pt idx="2944" formatCode="General">
                  <c:v>-1.47799579160662</c:v>
                </c:pt>
                <c:pt idx="2945" formatCode="General">
                  <c:v>-1.48084570511717</c:v>
                </c:pt>
                <c:pt idx="2946" formatCode="General">
                  <c:v>-1.4836984379603499</c:v>
                </c:pt>
                <c:pt idx="2947" formatCode="General">
                  <c:v>-1.48655399017023</c:v>
                </c:pt>
                <c:pt idx="2948" formatCode="General">
                  <c:v>-1.4894123617808701</c:v>
                </c:pt>
                <c:pt idx="2949" formatCode="General">
                  <c:v>-1.4922735528262701</c:v>
                </c:pt>
                <c:pt idx="2950" formatCode="General">
                  <c:v>-1.49513756334041</c:v>
                </c:pt>
                <c:pt idx="2951" formatCode="General">
                  <c:v>-1.49800439335701</c:v>
                </c:pt>
                <c:pt idx="2952" formatCode="General">
                  <c:v>-1.50087404290947</c:v>
                </c:pt>
                <c:pt idx="2953" formatCode="General">
                  <c:v>-1.5037465120311</c:v>
                </c:pt>
                <c:pt idx="2954" formatCode="General">
                  <c:v>-1.50662180075483</c:v>
                </c:pt>
                <c:pt idx="2955" formatCode="General">
                  <c:v>-1.5094999091133601</c:v>
                </c:pt>
                <c:pt idx="2956" formatCode="General">
                  <c:v>-1.5123808371393199</c:v>
                </c:pt>
                <c:pt idx="2957" formatCode="General">
                  <c:v>-1.5152645848652899</c:v>
                </c:pt>
                <c:pt idx="2958" formatCode="General">
                  <c:v>-1.5181511523237901</c:v>
                </c:pt>
                <c:pt idx="2959" formatCode="General">
                  <c:v>-1.5210405395472699</c:v>
                </c:pt>
                <c:pt idx="2960" formatCode="General">
                  <c:v>-1.5239327465681101</c:v>
                </c:pt>
                <c:pt idx="2961" formatCode="General">
                  <c:v>-1.5268277734186499</c:v>
                </c:pt>
                <c:pt idx="2962" formatCode="General">
                  <c:v>-1.52972562013116</c:v>
                </c:pt>
                <c:pt idx="2963" formatCode="General">
                  <c:v>-1.53262628673784</c:v>
                </c:pt>
                <c:pt idx="2964" formatCode="General">
                  <c:v>-1.53552977327083</c:v>
                </c:pt>
                <c:pt idx="2965" formatCode="General">
                  <c:v>-1.5384360797622201</c:v>
                </c:pt>
                <c:pt idx="2966" formatCode="General">
                  <c:v>-1.54134520624403</c:v>
                </c:pt>
                <c:pt idx="2967" formatCode="General">
                  <c:v>-1.5442571527482201</c:v>
                </c:pt>
                <c:pt idx="2968" formatCode="General">
                  <c:v>-1.54717191930669</c:v>
                </c:pt>
                <c:pt idx="2969" formatCode="General">
                  <c:v>-1.55008950595128</c:v>
                </c:pt>
                <c:pt idx="2970" formatCode="General">
                  <c:v>-1.55300991271375</c:v>
                </c:pt>
                <c:pt idx="2971" formatCode="General">
                  <c:v>-1.55593313962583</c:v>
                </c:pt>
                <c:pt idx="2972" formatCode="General">
                  <c:v>-1.5588591867191699</c:v>
                </c:pt>
                <c:pt idx="2973" formatCode="General">
                  <c:v>-1.5617880540253499</c:v>
                </c:pt>
                <c:pt idx="2974" formatCode="General">
                  <c:v>-1.5647197415759</c:v>
                </c:pt>
                <c:pt idx="2975" formatCode="General">
                  <c:v>-1.56765424940258</c:v>
                </c:pt>
                <c:pt idx="2976" formatCode="General">
                  <c:v>-1.57059157753819</c:v>
                </c:pt>
                <c:pt idx="2977" formatCode="General">
                  <c:v>-1.57353172601571</c:v>
                </c:pt>
                <c:pt idx="2978" formatCode="General">
                  <c:v>-1.57647469486797</c:v>
                </c:pt>
                <c:pt idx="2979" formatCode="General">
                  <c:v>-1.57942048412765</c:v>
                </c:pt>
                <c:pt idx="2980" formatCode="General">
                  <c:v>-1.5823690938273001</c:v>
                </c:pt>
                <c:pt idx="2981" formatCode="General">
                  <c:v>-1.58532052399928</c:v>
                </c:pt>
                <c:pt idx="2982" formatCode="General">
                  <c:v>-1.5882747746758601</c:v>
                </c:pt>
                <c:pt idx="2983" formatCode="General">
                  <c:v>-1.5912318458890999</c:v>
                </c:pt>
                <c:pt idx="2984" formatCode="General">
                  <c:v>-1.59419173767097</c:v>
                </c:pt>
                <c:pt idx="2985" formatCode="General">
                  <c:v>-1.59715445005324</c:v>
                </c:pt>
                <c:pt idx="2986" formatCode="General">
                  <c:v>-1.60011998306762</c:v>
                </c:pt>
                <c:pt idx="2987" formatCode="General">
                  <c:v>-1.6030883367459099</c:v>
                </c:pt>
                <c:pt idx="2988" formatCode="General">
                  <c:v>-1.6060595111198901</c:v>
                </c:pt>
                <c:pt idx="2989" formatCode="General">
                  <c:v>-1.6090335062212</c:v>
                </c:pt>
                <c:pt idx="2990" formatCode="General">
                  <c:v>-1.61201032208136</c:v>
                </c:pt>
                <c:pt idx="2991" formatCode="General">
                  <c:v>-1.61498995873176</c:v>
                </c:pt>
                <c:pt idx="2992" formatCode="General">
                  <c:v>-1.61797241620364</c:v>
                </c:pt>
                <c:pt idx="2993" formatCode="General">
                  <c:v>-1.6209576945281501</c:v>
                </c:pt>
                <c:pt idx="2994" formatCode="General">
                  <c:v>-1.62394579373627</c:v>
                </c:pt>
                <c:pt idx="2995" formatCode="General">
                  <c:v>-1.6269367138588899</c:v>
                </c:pt>
                <c:pt idx="2996" formatCode="General">
                  <c:v>-1.6299304549264499</c:v>
                </c:pt>
                <c:pt idx="2997" formatCode="General">
                  <c:v>-1.63292701696872</c:v>
                </c:pt>
                <c:pt idx="2998" formatCode="General">
                  <c:v>-1.6359264000153899</c:v>
                </c:pt>
                <c:pt idx="2999" formatCode="General">
                  <c:v>-1.6389286040961599</c:v>
                </c:pt>
                <c:pt idx="3000" formatCode="General">
                  <c:v>-1.64193362924075</c:v>
                </c:pt>
                <c:pt idx="3001" formatCode="General">
                  <c:v>-1.64494147547892</c:v>
                </c:pt>
                <c:pt idx="3002" formatCode="General">
                  <c:v>-1.64795214284044</c:v>
                </c:pt>
                <c:pt idx="3003" formatCode="General">
                  <c:v>-1.6509656313555101</c:v>
                </c:pt>
                <c:pt idx="3004" formatCode="General">
                  <c:v>-1.65398194105477</c:v>
                </c:pt>
                <c:pt idx="3005" formatCode="General">
                  <c:v>-1.6570010719689101</c:v>
                </c:pt>
                <c:pt idx="3006" formatCode="General">
                  <c:v>-1.66002302412864</c:v>
                </c:pt>
                <c:pt idx="3007" formatCode="General">
                  <c:v>-1.66304779756465</c:v>
                </c:pt>
                <c:pt idx="3008" formatCode="General">
                  <c:v>-1.6660753923076601</c:v>
                </c:pt>
                <c:pt idx="3009" formatCode="General">
                  <c:v>-1.6691058083883901</c:v>
                </c:pt>
                <c:pt idx="3010" formatCode="General">
                  <c:v>-1.67213904583755</c:v>
                </c:pt>
                <c:pt idx="3011" formatCode="General">
                  <c:v>-1.67517510468588</c:v>
                </c:pt>
                <c:pt idx="3012" formatCode="General">
                  <c:v>-1.67821398496412</c:v>
                </c:pt>
                <c:pt idx="3013" formatCode="General">
                  <c:v>-1.681255686703</c:v>
                </c:pt>
                <c:pt idx="3014" formatCode="General">
                  <c:v>-1.68430020993327</c:v>
                </c:pt>
                <c:pt idx="3015" formatCode="General">
                  <c:v>-1.6873475546857</c:v>
                </c:pt>
                <c:pt idx="3016" formatCode="General">
                  <c:v>-1.6903977209910399</c:v>
                </c:pt>
                <c:pt idx="3017" formatCode="General">
                  <c:v>-1.6934507088800701</c:v>
                </c:pt>
                <c:pt idx="3018" formatCode="General">
                  <c:v>-1.6965065183832</c:v>
                </c:pt>
                <c:pt idx="3019" formatCode="General">
                  <c:v>-1.69956514953023</c:v>
                </c:pt>
                <c:pt idx="3020" formatCode="General">
                  <c:v>-1.7026266023507499</c:v>
                </c:pt>
                <c:pt idx="3021" formatCode="General">
                  <c:v>-1.70569087687428</c:v>
                </c:pt>
                <c:pt idx="3022" formatCode="General">
                  <c:v>-1.7087579731301801</c:v>
                </c:pt>
                <c:pt idx="3023" formatCode="General">
                  <c:v>-1.7118278911477101</c:v>
                </c:pt>
                <c:pt idx="3024" formatCode="General">
                  <c:v>-1.71490063095603</c:v>
                </c:pt>
                <c:pt idx="3025" formatCode="General">
                  <c:v>-1.7179761925841599</c:v>
                </c:pt>
                <c:pt idx="3026" formatCode="General">
                  <c:v>-1.7210545760610401</c:v>
                </c:pt>
                <c:pt idx="3027" formatCode="General">
                  <c:v>-1.7241357814154701</c:v>
                </c:pt>
                <c:pt idx="3028" formatCode="General">
                  <c:v>-1.7272198086761299</c:v>
                </c:pt>
                <c:pt idx="3029" formatCode="General">
                  <c:v>-1.73030665787163</c:v>
                </c:pt>
                <c:pt idx="3030" formatCode="General">
                  <c:v>-1.73339632903066</c:v>
                </c:pt>
                <c:pt idx="3031" formatCode="General">
                  <c:v>-1.7364888221819801</c:v>
                </c:pt>
                <c:pt idx="3032" formatCode="General">
                  <c:v>-1.7395841373543199</c:v>
                </c:pt>
                <c:pt idx="3033" formatCode="General">
                  <c:v>-1.74268227457634</c:v>
                </c:pt>
                <c:pt idx="3034" formatCode="General">
                  <c:v>-1.7457832338766901</c:v>
                </c:pt>
                <c:pt idx="3035" formatCode="General">
                  <c:v>-1.74888701528393</c:v>
                </c:pt>
                <c:pt idx="3036" formatCode="General">
                  <c:v>-1.7519936188266101</c:v>
                </c:pt>
                <c:pt idx="3037" formatCode="General">
                  <c:v>-1.7551030445332301</c:v>
                </c:pt>
                <c:pt idx="3038" formatCode="General">
                  <c:v>-1.7582152924322401</c:v>
                </c:pt>
                <c:pt idx="3039" formatCode="General">
                  <c:v>-1.76133036255203</c:v>
                </c:pt>
                <c:pt idx="3040" formatCode="General">
                  <c:v>-1.7644482549209699</c:v>
                </c:pt>
                <c:pt idx="3041" formatCode="General">
                  <c:v>-1.76756896956737</c:v>
                </c:pt>
                <c:pt idx="3042" formatCode="General">
                  <c:v>-1.77069250651951</c:v>
                </c:pt>
                <c:pt idx="3043" formatCode="General">
                  <c:v>-1.77381886580561</c:v>
                </c:pt>
                <c:pt idx="3044" formatCode="General">
                  <c:v>-1.77694804745381</c:v>
                </c:pt>
                <c:pt idx="3045" formatCode="General">
                  <c:v>-1.78008005149211</c:v>
                </c:pt>
                <c:pt idx="3046" formatCode="General">
                  <c:v>-1.78321487794846</c:v>
                </c:pt>
                <c:pt idx="3047" formatCode="General">
                  <c:v>-1.7863525268507601</c:v>
                </c:pt>
                <c:pt idx="3048" formatCode="General">
                  <c:v>-1.7894929982268999</c:v>
                </c:pt>
                <c:pt idx="3049" formatCode="General">
                  <c:v>-1.79263629210477</c:v>
                </c:pt>
                <c:pt idx="3050" formatCode="General">
                  <c:v>-1.79578240851221</c:v>
                </c:pt>
                <c:pt idx="3051" formatCode="General">
                  <c:v>-1.7989313474770401</c:v>
                </c:pt>
                <c:pt idx="3052" formatCode="General">
                  <c:v>-1.8020831090270499</c:v>
                </c:pt>
                <c:pt idx="3053" formatCode="General">
                  <c:v>-1.80523769319003</c:v>
                </c:pt>
                <c:pt idx="3054" formatCode="General">
                  <c:v>-1.8083950999937299</c:v>
                </c:pt>
                <c:pt idx="3055" formatCode="General">
                  <c:v>-1.8115553294658799</c:v>
                </c:pt>
                <c:pt idx="3056" formatCode="General">
                  <c:v>-1.8147183816341901</c:v>
                </c:pt>
                <c:pt idx="3057" formatCode="General">
                  <c:v>-1.81788425652633</c:v>
                </c:pt>
                <c:pt idx="3058" formatCode="General">
                  <c:v>-1.82105295416996</c:v>
                </c:pt>
                <c:pt idx="3059" formatCode="General">
                  <c:v>-1.8242244745923999</c:v>
                </c:pt>
                <c:pt idx="3060" formatCode="General">
                  <c:v>-1.8273988178206999</c:v>
                </c:pt>
                <c:pt idx="3061" formatCode="General">
                  <c:v>-1.8305759838818101</c:v>
                </c:pt>
                <c:pt idx="3062" formatCode="General">
                  <c:v>-1.83375597280266</c:v>
                </c:pt>
                <c:pt idx="3063" formatCode="General">
                  <c:v>-1.83693878461011</c:v>
                </c:pt>
                <c:pt idx="3064" formatCode="General">
                  <c:v>-1.84012441933096</c:v>
                </c:pt>
                <c:pt idx="3065" formatCode="General">
                  <c:v>-1.84331287699196</c:v>
                </c:pt>
                <c:pt idx="3066" formatCode="General">
                  <c:v>-1.84650415761981</c:v>
                </c:pt>
                <c:pt idx="3067" formatCode="General">
                  <c:v>-1.8496982612411399</c:v>
                </c:pt>
                <c:pt idx="3068" formatCode="General">
                  <c:v>-1.8528951878825399</c:v>
                </c:pt>
                <c:pt idx="3069" formatCode="General">
                  <c:v>-1.85609493757054</c:v>
                </c:pt>
                <c:pt idx="3070" formatCode="General">
                  <c:v>-1.8592975103316001</c:v>
                </c:pt>
                <c:pt idx="3071" formatCode="General">
                  <c:v>-1.8625029061921301</c:v>
                </c:pt>
                <c:pt idx="3072" formatCode="General">
                  <c:v>-1.8657111251784699</c:v>
                </c:pt>
                <c:pt idx="3073" formatCode="General">
                  <c:v>-1.8689221673168701</c:v>
                </c:pt>
                <c:pt idx="3074" formatCode="General">
                  <c:v>-1.8721360326335099</c:v>
                </c:pt>
                <c:pt idx="3075" formatCode="General">
                  <c:v>-1.8753527211545</c:v>
                </c:pt>
                <c:pt idx="3076" formatCode="General">
                  <c:v>-1.8785722329058501</c:v>
                </c:pt>
                <c:pt idx="3077" formatCode="General">
                  <c:v>-1.88179456791352</c:v>
                </c:pt>
                <c:pt idx="3078" formatCode="General">
                  <c:v>-1.8850197262033801</c:v>
                </c:pt>
                <c:pt idx="3079" formatCode="General">
                  <c:v>-1.8882477078012301</c:v>
                </c:pt>
                <c:pt idx="3080" formatCode="General">
                  <c:v>-1.89147851273279</c:v>
                </c:pt>
                <c:pt idx="3081" formatCode="General">
                  <c:v>-1.8947121410237</c:v>
                </c:pt>
                <c:pt idx="3082" formatCode="General">
                  <c:v>-1.8979485926995201</c:v>
                </c:pt>
                <c:pt idx="3083" formatCode="General">
                  <c:v>-1.9011878677857601</c:v>
                </c:pt>
                <c:pt idx="3084" formatCode="General">
                  <c:v>-1.9044299663078099</c:v>
                </c:pt>
                <c:pt idx="3085" formatCode="General">
                  <c:v>-1.90767488829101</c:v>
                </c:pt>
                <c:pt idx="3086" formatCode="General">
                  <c:v>-1.91092263376063</c:v>
                </c:pt>
                <c:pt idx="3087" formatCode="General">
                  <c:v>-1.9141732027418601</c:v>
                </c:pt>
                <c:pt idx="3088" formatCode="General">
                  <c:v>-1.91742659525978</c:v>
                </c:pt>
                <c:pt idx="3089" formatCode="General">
                  <c:v>-1.9206828113394501</c:v>
                </c:pt>
                <c:pt idx="3090" formatCode="General">
                  <c:v>-1.9239418510058599</c:v>
                </c:pt>
                <c:pt idx="3091" formatCode="General">
                  <c:v>-1.92720371428424</c:v>
                </c:pt>
                <c:pt idx="3092" formatCode="General">
                  <c:v>-1.9304684011998501</c:v>
                </c:pt>
                <c:pt idx="3093" formatCode="General">
                  <c:v>-1.9337359117779001</c:v>
                </c:pt>
                <c:pt idx="3094" formatCode="General">
                  <c:v>-1.93700624604353</c:v>
                </c:pt>
                <c:pt idx="3095" formatCode="General">
                  <c:v>-1.9402794040218401</c:v>
                </c:pt>
                <c:pt idx="3096" formatCode="General">
                  <c:v>-1.94355538573785</c:v>
                </c:pt>
                <c:pt idx="3097" formatCode="General">
                  <c:v>-1.9468341912165401</c:v>
                </c:pt>
                <c:pt idx="3098" formatCode="General">
                  <c:v>-1.9501158204828699</c:v>
                </c:pt>
                <c:pt idx="3099" formatCode="General">
                  <c:v>-1.9534002735621001</c:v>
                </c:pt>
                <c:pt idx="3100" formatCode="General">
                  <c:v>-1.95668755047959</c:v>
                </c:pt>
                <c:pt idx="3101" formatCode="General">
                  <c:v>-1.9599776512606699</c:v>
                </c:pt>
                <c:pt idx="3102" formatCode="General">
                  <c:v>-1.9632705759306199</c:v>
                </c:pt>
                <c:pt idx="3103" formatCode="General">
                  <c:v>-1.96656632451469</c:v>
                </c:pt>
                <c:pt idx="3104" formatCode="General">
                  <c:v>-1.9698648970381001</c:v>
                </c:pt>
                <c:pt idx="3105" formatCode="General">
                  <c:v>-1.9731662935260199</c:v>
                </c:pt>
                <c:pt idx="3106" formatCode="General">
                  <c:v>-1.9764705140036001</c:v>
                </c:pt>
                <c:pt idx="3107" formatCode="General">
                  <c:v>-1.9797775584959201</c:v>
                </c:pt>
                <c:pt idx="3108" formatCode="General">
                  <c:v>-1.9830874270280501</c:v>
                </c:pt>
                <c:pt idx="3109" formatCode="General">
                  <c:v>-1.9864001196250201</c:v>
                </c:pt>
                <c:pt idx="3110" formatCode="General">
                  <c:v>-1.98971563631182</c:v>
                </c:pt>
                <c:pt idx="3111" formatCode="General">
                  <c:v>-1.99303397711339</c:v>
                </c:pt>
                <c:pt idx="3112" formatCode="General">
                  <c:v>-1.9963551420546399</c:v>
                </c:pt>
                <c:pt idx="3113" formatCode="General">
                  <c:v>-1.99967913116045</c:v>
                </c:pt>
                <c:pt idx="3114" formatCode="General">
                  <c:v>-2.00300594445567</c:v>
                </c:pt>
                <c:pt idx="3115" formatCode="General">
                  <c:v>-2.0063355819650801</c:v>
                </c:pt>
                <c:pt idx="3116" formatCode="General">
                  <c:v>-2.00966804371344</c:v>
                </c:pt>
                <c:pt idx="3117" formatCode="General">
                  <c:v>-2.0130033297255001</c:v>
                </c:pt>
                <c:pt idx="3118" formatCode="General">
                  <c:v>-2.0163414400259199</c:v>
                </c:pt>
                <c:pt idx="3119" formatCode="General">
                  <c:v>-2.0196823746393502</c:v>
                </c:pt>
                <c:pt idx="3120" formatCode="General">
                  <c:v>-2.0230261335904198</c:v>
                </c:pt>
                <c:pt idx="3121" formatCode="General">
                  <c:v>-2.02637271690369</c:v>
                </c:pt>
                <c:pt idx="3122" formatCode="General">
                  <c:v>-2.0297221246036998</c:v>
                </c:pt>
                <c:pt idx="3123" formatCode="General">
                  <c:v>-2.03307435671474</c:v>
                </c:pt>
                <c:pt idx="3124" formatCode="General">
                  <c:v>-2.0364294132607101</c:v>
                </c:pt>
                <c:pt idx="3125" formatCode="General">
                  <c:v>-2.0397872942654698</c:v>
                </c:pt>
                <c:pt idx="3126" formatCode="General">
                  <c:v>-2.0431479997528199</c:v>
                </c:pt>
                <c:pt idx="3127" formatCode="General">
                  <c:v>-2.0465115297465299</c:v>
                </c:pt>
                <c:pt idx="3128" formatCode="General">
                  <c:v>-2.0498778842704</c:v>
                </c:pt>
                <c:pt idx="3129" formatCode="General">
                  <c:v>-2.0532470633484299</c:v>
                </c:pt>
                <c:pt idx="3130" formatCode="General">
                  <c:v>-2.0566190670047</c:v>
                </c:pt>
                <c:pt idx="3131" formatCode="General">
                  <c:v>-2.0599938952632502</c:v>
                </c:pt>
                <c:pt idx="3132" formatCode="General">
                  <c:v>-2.0633715481480599</c:v>
                </c:pt>
                <c:pt idx="3133" formatCode="General">
                  <c:v>-2.0667520256830598</c:v>
                </c:pt>
                <c:pt idx="3134" formatCode="General">
                  <c:v>-2.07013532789213</c:v>
                </c:pt>
                <c:pt idx="3135" formatCode="General">
                  <c:v>-2.0735214547990801</c:v>
                </c:pt>
                <c:pt idx="3136" formatCode="General">
                  <c:v>-2.07691040642769</c:v>
                </c:pt>
                <c:pt idx="3137" formatCode="General">
                  <c:v>-2.0803021828017001</c:v>
                </c:pt>
                <c:pt idx="3138" formatCode="General">
                  <c:v>-2.0836967839448701</c:v>
                </c:pt>
                <c:pt idx="3139" formatCode="General">
                  <c:v>-2.08709420988089</c:v>
                </c:pt>
                <c:pt idx="3140" formatCode="General">
                  <c:v>-2.0904944606333902</c:v>
                </c:pt>
                <c:pt idx="3141" formatCode="General">
                  <c:v>-2.0938975362259802</c:v>
                </c:pt>
                <c:pt idx="3142" formatCode="General">
                  <c:v>-2.0973034366821999</c:v>
                </c:pt>
                <c:pt idx="3143" formatCode="General">
                  <c:v>-2.1007121620255398</c:v>
                </c:pt>
                <c:pt idx="3144" formatCode="General">
                  <c:v>-2.1041237122794301</c:v>
                </c:pt>
                <c:pt idx="3145" formatCode="General">
                  <c:v>-2.1075380874672698</c:v>
                </c:pt>
                <c:pt idx="3146" formatCode="General">
                  <c:v>-2.11095528761239</c:v>
                </c:pt>
                <c:pt idx="3147" formatCode="General">
                  <c:v>-2.1143753127380802</c:v>
                </c:pt>
                <c:pt idx="3148" formatCode="General">
                  <c:v>-2.1177981628675702</c:v>
                </c:pt>
                <c:pt idx="3149" formatCode="General">
                  <c:v>-2.12122383802404</c:v>
                </c:pt>
                <c:pt idx="3150" formatCode="General">
                  <c:v>-2.1246523382306202</c:v>
                </c:pt>
                <c:pt idx="3151" formatCode="General">
                  <c:v>-2.1280836635104001</c:v>
                </c:pt>
                <c:pt idx="3152" formatCode="General">
                  <c:v>-2.1315178138864002</c:v>
                </c:pt>
                <c:pt idx="3153" formatCode="General">
                  <c:v>-2.1349547893816001</c:v>
                </c:pt>
                <c:pt idx="3154" formatCode="General">
                  <c:v>-2.1383945900189198</c:v>
                </c:pt>
                <c:pt idx="3155" formatCode="General">
                  <c:v>-2.14183721582125</c:v>
                </c:pt>
                <c:pt idx="3156" formatCode="General">
                  <c:v>-2.1452826668115699</c:v>
                </c:pt>
                <c:pt idx="3157" formatCode="General">
                  <c:v>-2.1487309430129899</c:v>
                </c:pt>
                <c:pt idx="3158" formatCode="General">
                  <c:v>-2.1521820444485198</c:v>
                </c:pt>
                <c:pt idx="3159" formatCode="General">
                  <c:v>-2.1556359711411499</c:v>
                </c:pt>
                <c:pt idx="3160" formatCode="General">
                  <c:v>-2.15909272311377</c:v>
                </c:pt>
                <c:pt idx="3161" formatCode="General">
                  <c:v>-2.16255230038924</c:v>
                </c:pt>
                <c:pt idx="3162" formatCode="General">
                  <c:v>-2.1660147029903398</c:v>
                </c:pt>
                <c:pt idx="3163" formatCode="General">
                  <c:v>-2.1694799309397998</c:v>
                </c:pt>
                <c:pt idx="3164" formatCode="General">
                  <c:v>-2.1729479842602699</c:v>
                </c:pt>
                <c:pt idx="3165" formatCode="General">
                  <c:v>-2.1764188629743599</c:v>
                </c:pt>
                <c:pt idx="3166" formatCode="General">
                  <c:v>-2.1798925671046199</c:v>
                </c:pt>
                <c:pt idx="3167" formatCode="General">
                  <c:v>-2.1833690966735202</c:v>
                </c:pt>
                <c:pt idx="3168" formatCode="General">
                  <c:v>-2.1868484517034799</c:v>
                </c:pt>
                <c:pt idx="3169" formatCode="General">
                  <c:v>-2.1903306322168499</c:v>
                </c:pt>
                <c:pt idx="3170" formatCode="General">
                  <c:v>-2.1938156382359399</c:v>
                </c:pt>
                <c:pt idx="3171" formatCode="General">
                  <c:v>-2.1973034697829799</c:v>
                </c:pt>
                <c:pt idx="3172" formatCode="General">
                  <c:v>-2.2007941268801399</c:v>
                </c:pt>
                <c:pt idx="3173" formatCode="General">
                  <c:v>-2.2042876095495298</c:v>
                </c:pt>
                <c:pt idx="3174" formatCode="General">
                  <c:v>-2.2077839178132099</c:v>
                </c:pt>
                <c:pt idx="3175" formatCode="General">
                  <c:v>-2.2112830516931701</c:v>
                </c:pt>
                <c:pt idx="3176" formatCode="General">
                  <c:v>-2.2147850112113301</c:v>
                </c:pt>
                <c:pt idx="3177" formatCode="General">
                  <c:v>-2.21828979638956</c:v>
                </c:pt>
                <c:pt idx="3178" formatCode="General">
                  <c:v>-2.22179740724967</c:v>
                </c:pt>
                <c:pt idx="3179" formatCode="General">
                  <c:v>-2.2253078438134</c:v>
                </c:pt>
                <c:pt idx="3180" formatCode="General">
                  <c:v>-2.22882110610231</c:v>
                </c:pt>
                <c:pt idx="3181" formatCode="General">
                  <c:v>-2.23233719413729</c:v>
                </c:pt>
                <c:pt idx="3182" formatCode="General">
                  <c:v>-2.2358561079389001</c:v>
                </c:pt>
                <c:pt idx="3183" formatCode="General">
                  <c:v>-2.23937784752771</c:v>
                </c:pt>
                <c:pt idx="3184" formatCode="General">
                  <c:v>-2.24290241292432</c:v>
                </c:pt>
                <c:pt idx="3185" formatCode="General">
                  <c:v>-2.2464298041494</c:v>
                </c:pt>
                <c:pt idx="3186" formatCode="General">
                  <c:v>-2.2499600212235902</c:v>
                </c:pt>
                <c:pt idx="3187" formatCode="General">
                  <c:v>-2.2534930641675799</c:v>
                </c:pt>
                <c:pt idx="3188" formatCode="General">
                  <c:v>-2.2570289330020401</c:v>
                </c:pt>
                <c:pt idx="3189" formatCode="General">
                  <c:v>-2.2605676277476601</c:v>
                </c:pt>
                <c:pt idx="3190" formatCode="General">
                  <c:v>-2.2641091484251299</c:v>
                </c:pt>
                <c:pt idx="3191" formatCode="General">
                  <c:v>-2.2676534950551299</c:v>
                </c:pt>
                <c:pt idx="3192" formatCode="General">
                  <c:v>-2.2712006676583698</c:v>
                </c:pt>
                <c:pt idx="3193" formatCode="General">
                  <c:v>-2.2747506662555499</c:v>
                </c:pt>
                <c:pt idx="3194" formatCode="General">
                  <c:v>-2.2783034908673701</c:v>
                </c:pt>
                <c:pt idx="3195" formatCode="General">
                  <c:v>-2.2818591415145599</c:v>
                </c:pt>
                <c:pt idx="3196" formatCode="General">
                  <c:v>-2.2854176182178398</c:v>
                </c:pt>
                <c:pt idx="3197" formatCode="General">
                  <c:v>-2.2889789209979199</c:v>
                </c:pt>
                <c:pt idx="3198" formatCode="General">
                  <c:v>-2.2925430498755301</c:v>
                </c:pt>
                <c:pt idx="3199" formatCode="General">
                  <c:v>-2.2961100048714198</c:v>
                </c:pt>
                <c:pt idx="3200" formatCode="General">
                  <c:v>-2.2996797860063198</c:v>
                </c:pt>
                <c:pt idx="3201" formatCode="General">
                  <c:v>-2.3032523933009799</c:v>
                </c:pt>
                <c:pt idx="3202" formatCode="General">
                  <c:v>-2.3068278267761499</c:v>
                </c:pt>
                <c:pt idx="3203" formatCode="General">
                  <c:v>-2.3104060864525802</c:v>
                </c:pt>
                <c:pt idx="3204" formatCode="General">
                  <c:v>-2.3139871723510099</c:v>
                </c:pt>
                <c:pt idx="3205" formatCode="General">
                  <c:v>-2.3175710844921098</c:v>
                </c:pt>
                <c:pt idx="3206" formatCode="General">
                  <c:v>-2.3211578228965202</c:v>
                </c:pt>
                <c:pt idx="3207" formatCode="General">
                  <c:v>-2.3247473875848002</c:v>
                </c:pt>
                <c:pt idx="3208" formatCode="General">
                  <c:v>-2.32833977857746</c:v>
                </c:pt>
                <c:pt idx="3209" formatCode="General">
                  <c:v>-2.3319349958949802</c:v>
                </c:pt>
                <c:pt idx="3210" formatCode="General">
                  <c:v>-2.3355330395577698</c:v>
                </c:pt>
                <c:pt idx="3211" formatCode="General">
                  <c:v>-2.3391339095862298</c:v>
                </c:pt>
                <c:pt idx="3212" formatCode="General">
                  <c:v>-2.3427376060006999</c:v>
                </c:pt>
                <c:pt idx="3213" formatCode="General">
                  <c:v>-2.34634412882142</c:v>
                </c:pt>
                <c:pt idx="3214" formatCode="General">
                  <c:v>-2.3499534780686</c:v>
                </c:pt>
                <c:pt idx="3215" formatCode="General">
                  <c:v>-2.3535656537623399</c:v>
                </c:pt>
                <c:pt idx="3216" formatCode="General">
                  <c:v>-2.35718065592271</c:v>
                </c:pt>
                <c:pt idx="3217" formatCode="General">
                  <c:v>-2.3607984845696799</c:v>
                </c:pt>
                <c:pt idx="3218" formatCode="General">
                  <c:v>-2.3644191397231702</c:v>
                </c:pt>
                <c:pt idx="3219" formatCode="General">
                  <c:v>-2.3680426214030099</c:v>
                </c:pt>
                <c:pt idx="3220" formatCode="General">
                  <c:v>-2.3716689296290001</c:v>
                </c:pt>
                <c:pt idx="3221" formatCode="General">
                  <c:v>-2.3752980644208201</c:v>
                </c:pt>
                <c:pt idx="3222" formatCode="General">
                  <c:v>-2.3789300257981298</c:v>
                </c:pt>
                <c:pt idx="3223" formatCode="General">
                  <c:v>-2.3825648137804798</c:v>
                </c:pt>
                <c:pt idx="3224" formatCode="General">
                  <c:v>-2.3862024283873802</c:v>
                </c:pt>
                <c:pt idx="3225" formatCode="General">
                  <c:v>-2.3898428696382599</c:v>
                </c:pt>
                <c:pt idx="3226" formatCode="General">
                  <c:v>-2.3934861375524701</c:v>
                </c:pt>
                <c:pt idx="3227" formatCode="General">
                  <c:v>-2.39713223214935</c:v>
                </c:pt>
                <c:pt idx="3228" formatCode="General">
                  <c:v>-2.4007811534481802</c:v>
                </c:pt>
                <c:pt idx="3229" formatCode="General">
                  <c:v>-2.4044329014682102</c:v>
                </c:pt>
                <c:pt idx="3230" formatCode="General">
                  <c:v>-2.4080874762286699</c:v>
                </c:pt>
                <c:pt idx="3231" formatCode="General">
                  <c:v>-2.4117448777487298</c:v>
                </c:pt>
                <c:pt idx="3232" formatCode="General">
                  <c:v>-2.4154051060475399</c:v>
                </c:pt>
                <c:pt idx="3233" formatCode="General">
                  <c:v>-2.4190681611442302</c:v>
                </c:pt>
                <c:pt idx="3234" formatCode="General">
                  <c:v>-2.4227340430578499</c:v>
                </c:pt>
                <c:pt idx="3235" formatCode="General">
                  <c:v>-2.42640275180747</c:v>
                </c:pt>
                <c:pt idx="3236" formatCode="General">
                  <c:v>-2.43007428741207</c:v>
                </c:pt>
                <c:pt idx="3237" formatCode="General">
                  <c:v>-2.43374864989064</c:v>
                </c:pt>
                <c:pt idx="3238" formatCode="General">
                  <c:v>-2.4374258392621102</c:v>
                </c:pt>
                <c:pt idx="3239" formatCode="General">
                  <c:v>-2.4411058555453802</c:v>
                </c:pt>
                <c:pt idx="3240" formatCode="General">
                  <c:v>-2.4447886987593201</c:v>
                </c:pt>
                <c:pt idx="3241" formatCode="General">
                  <c:v>-2.4484743689227599</c:v>
                </c:pt>
                <c:pt idx="3242" formatCode="General">
                  <c:v>-2.4521628660544899</c:v>
                </c:pt>
                <c:pt idx="3243" formatCode="General">
                  <c:v>-2.4558541901732802</c:v>
                </c:pt>
                <c:pt idx="3244" formatCode="General">
                  <c:v>-2.4595483412978498</c:v>
                </c:pt>
                <c:pt idx="3245" formatCode="General">
                  <c:v>-2.46324531944687</c:v>
                </c:pt>
                <c:pt idx="3246" formatCode="General">
                  <c:v>-2.4669451246389502</c:v>
                </c:pt>
                <c:pt idx="3247" formatCode="General">
                  <c:v>-2.4706477568926402</c:v>
                </c:pt>
                <c:pt idx="3248" formatCode="General">
                  <c:v>-2.4743532162264699</c:v>
                </c:pt>
                <c:pt idx="3249" formatCode="General">
                  <c:v>-2.4780615026589699</c:v>
                </c:pt>
                <c:pt idx="3250" formatCode="General">
                  <c:v>-2.4817726162089002</c:v>
                </c:pt>
                <c:pt idx="3251" formatCode="General">
                  <c:v>-2.4854865568953599</c:v>
                </c:pt>
                <c:pt idx="3252" formatCode="General">
                  <c:v>-2.4892033247374301</c:v>
                </c:pt>
                <c:pt idx="3253" formatCode="General">
                  <c:v>-2.4929229197541201</c:v>
                </c:pt>
                <c:pt idx="3254" formatCode="General">
                  <c:v>-2.4966453419643999</c:v>
                </c:pt>
                <c:pt idx="3255" formatCode="General">
                  <c:v>-2.5003705913872101</c:v>
                </c:pt>
                <c:pt idx="3256" formatCode="General">
                  <c:v>-2.5040986680414501</c:v>
                </c:pt>
                <c:pt idx="3257" formatCode="General">
                  <c:v>-2.5078295719459498</c:v>
                </c:pt>
                <c:pt idx="3258" formatCode="General">
                  <c:v>-2.5115633031195301</c:v>
                </c:pt>
                <c:pt idx="3259" formatCode="General">
                  <c:v>-2.5152998615809401</c:v>
                </c:pt>
                <c:pt idx="3260" formatCode="General">
                  <c:v>-2.5190392473488998</c:v>
                </c:pt>
                <c:pt idx="3261" formatCode="General">
                  <c:v>-2.5227814604420802</c:v>
                </c:pt>
                <c:pt idx="3262" formatCode="General">
                  <c:v>-2.5265265008790898</c:v>
                </c:pt>
                <c:pt idx="3263" formatCode="General">
                  <c:v>-2.5302743686785201</c:v>
                </c:pt>
                <c:pt idx="3264" formatCode="General">
                  <c:v>-2.5340250638588899</c:v>
                </c:pt>
                <c:pt idx="3265" formatCode="General">
                  <c:v>-2.5377785864387099</c:v>
                </c:pt>
                <c:pt idx="3266" formatCode="General">
                  <c:v>-2.5415349364363999</c:v>
                </c:pt>
                <c:pt idx="3267" formatCode="General">
                  <c:v>-2.54529411387036</c:v>
                </c:pt>
                <c:pt idx="3268" formatCode="General">
                  <c:v>-2.5490561187589602</c:v>
                </c:pt>
                <c:pt idx="3269" formatCode="General">
                  <c:v>-2.55282095112049</c:v>
                </c:pt>
                <c:pt idx="3270" formatCode="General">
                  <c:v>-2.5565886109732201</c:v>
                </c:pt>
                <c:pt idx="3271" formatCode="General">
                  <c:v>-2.5603590983353599</c:v>
                </c:pt>
                <c:pt idx="3272" formatCode="General">
                  <c:v>-2.56413241322509</c:v>
                </c:pt>
                <c:pt idx="3273" formatCode="General">
                  <c:v>-2.5679085556605301</c:v>
                </c:pt>
                <c:pt idx="3274" formatCode="General">
                  <c:v>-2.5716875256597702</c:v>
                </c:pt>
                <c:pt idx="3275" formatCode="General">
                  <c:v>-2.5754693232407502</c:v>
                </c:pt>
                <c:pt idx="3276" formatCode="General">
                  <c:v>-2.57925394842121</c:v>
                </c:pt>
                <c:pt idx="3277" formatCode="General">
                  <c:v>-2.5830414012188299</c:v>
                </c:pt>
                <c:pt idx="3278" formatCode="General">
                  <c:v>-2.5868316816513102</c:v>
                </c:pt>
                <c:pt idx="3279" formatCode="General">
                  <c:v>-2.5906247897363599</c:v>
                </c:pt>
                <c:pt idx="3280" formatCode="General">
                  <c:v>-2.5944207254917</c:v>
                </c:pt>
                <c:pt idx="3281" formatCode="General">
                  <c:v>-2.5982194889350398</c:v>
                </c:pt>
                <c:pt idx="3282" formatCode="General">
                  <c:v>-2.6020210800841101</c:v>
                </c:pt>
                <c:pt idx="3283" formatCode="General">
                  <c:v>-2.6058254989566501</c:v>
                </c:pt>
                <c:pt idx="3284" formatCode="General">
                  <c:v>-2.6096327455704</c:v>
                </c:pt>
                <c:pt idx="3285" formatCode="General">
                  <c:v>-2.6134428199431099</c:v>
                </c:pt>
                <c:pt idx="3286" formatCode="General">
                  <c:v>-2.6172557220925299</c:v>
                </c:pt>
                <c:pt idx="3287" formatCode="General">
                  <c:v>-2.6210714520364302</c:v>
                </c:pt>
                <c:pt idx="3288" formatCode="General">
                  <c:v>-2.6248900097925798</c:v>
                </c:pt>
                <c:pt idx="3289" formatCode="General">
                  <c:v>-2.62871139537876</c:v>
                </c:pt>
                <c:pt idx="3290" formatCode="General">
                  <c:v>-2.6325356088127498</c:v>
                </c:pt>
                <c:pt idx="3291" formatCode="General">
                  <c:v>-2.6363626501123401</c:v>
                </c:pt>
                <c:pt idx="3292" formatCode="General">
                  <c:v>-2.6401925192953302</c:v>
                </c:pt>
                <c:pt idx="3293" formatCode="General">
                  <c:v>-2.6440252163795401</c:v>
                </c:pt>
                <c:pt idx="3294" formatCode="General">
                  <c:v>-2.6478607413827699</c:v>
                </c:pt>
                <c:pt idx="3295" formatCode="General">
                  <c:v>-2.65169909432284</c:v>
                </c:pt>
                <c:pt idx="3296" formatCode="General">
                  <c:v>-2.6555402752175801</c:v>
                </c:pt>
                <c:pt idx="3297" formatCode="General">
                  <c:v>-2.6593842840848301</c:v>
                </c:pt>
                <c:pt idx="3298" formatCode="General">
                  <c:v>-2.6632311209424202</c:v>
                </c:pt>
                <c:pt idx="3299" formatCode="General">
                  <c:v>-2.6670807858082002</c:v>
                </c:pt>
                <c:pt idx="3300" formatCode="General">
                  <c:v>-2.6709332786997599</c:v>
                </c:pt>
                <c:pt idx="3301" formatCode="General">
                  <c:v>-2.6747885996343701</c:v>
                </c:pt>
                <c:pt idx="3302" formatCode="General">
                  <c:v>-2.67864674862926</c:v>
                </c:pt>
                <c:pt idx="3303" formatCode="General">
                  <c:v>-2.6825077257015799</c:v>
                </c:pt>
                <c:pt idx="3304" formatCode="General">
                  <c:v>-2.6863715308684202</c:v>
                </c:pt>
                <c:pt idx="3305" formatCode="General">
                  <c:v>-2.6902381641468098</c:v>
                </c:pt>
                <c:pt idx="3306" formatCode="General">
                  <c:v>-2.69410762555369</c:v>
                </c:pt>
                <c:pt idx="3307" formatCode="General">
                  <c:v>-2.6979799151059698</c:v>
                </c:pt>
                <c:pt idx="3308" formatCode="General">
                  <c:v>-2.7018550328204798</c:v>
                </c:pt>
                <c:pt idx="3309" formatCode="General">
                  <c:v>-2.7057329787139999</c:v>
                </c:pt>
                <c:pt idx="3310" formatCode="General">
                  <c:v>-2.7096137528032198</c:v>
                </c:pt>
                <c:pt idx="3311" formatCode="General">
                  <c:v>-2.7134973551047898</c:v>
                </c:pt>
                <c:pt idx="3312" formatCode="General">
                  <c:v>-2.71738378563529</c:v>
                </c:pt>
                <c:pt idx="3313" formatCode="General">
                  <c:v>-2.7212730444112299</c:v>
                </c:pt>
                <c:pt idx="3314" formatCode="General">
                  <c:v>-2.7251651314490601</c:v>
                </c:pt>
                <c:pt idx="3315" formatCode="General">
                  <c:v>-2.72906004676517</c:v>
                </c:pt>
                <c:pt idx="3316" formatCode="General">
                  <c:v>-2.7329577903758899</c:v>
                </c:pt>
                <c:pt idx="3317" formatCode="General">
                  <c:v>-2.73685836229747</c:v>
                </c:pt>
                <c:pt idx="3318" formatCode="General">
                  <c:v>-2.7407617625461</c:v>
                </c:pt>
                <c:pt idx="3319" formatCode="General">
                  <c:v>-2.7446679911379301</c:v>
                </c:pt>
                <c:pt idx="3320" formatCode="General">
                  <c:v>-2.7485770480890102</c:v>
                </c:pt>
                <c:pt idx="3321" formatCode="General">
                  <c:v>-2.7524889334153602</c:v>
                </c:pt>
                <c:pt idx="3322" formatCode="General">
                  <c:v>-2.7564036471329101</c:v>
                </c:pt>
                <c:pt idx="3323" formatCode="General">
                  <c:v>-2.7603211892575499</c:v>
                </c:pt>
                <c:pt idx="3324" formatCode="General">
                  <c:v>-2.7642415598050798</c:v>
                </c:pt>
                <c:pt idx="3325" formatCode="General">
                  <c:v>-2.7681647587915301</c:v>
                </c:pt>
                <c:pt idx="3326" formatCode="General">
                  <c:v>-2.77209078623356</c:v>
                </c:pt>
                <c:pt idx="3327" formatCode="General">
                  <c:v>-2.7760196421479599</c:v>
                </c:pt>
                <c:pt idx="3328" formatCode="General">
                  <c:v>-2.7799513265515401</c:v>
                </c:pt>
                <c:pt idx="3329" formatCode="General">
                  <c:v>-2.7838858394610799</c:v>
                </c:pt>
                <c:pt idx="3330" formatCode="General">
                  <c:v>-2.78782318089337</c:v>
                </c:pt>
                <c:pt idx="3331" formatCode="General">
                  <c:v>-2.7917633508652</c:v>
                </c:pt>
                <c:pt idx="3332" formatCode="General">
                  <c:v>-2.79570634939336</c:v>
                </c:pt>
                <c:pt idx="3333" formatCode="General">
                  <c:v>-2.7996521764946398</c:v>
                </c:pt>
                <c:pt idx="3334" formatCode="General">
                  <c:v>-2.8036008321858099</c:v>
                </c:pt>
                <c:pt idx="3335" formatCode="General">
                  <c:v>-2.80755231648366</c:v>
                </c:pt>
                <c:pt idx="3336" formatCode="General">
                  <c:v>-2.81150662940497</c:v>
                </c:pt>
                <c:pt idx="3337" formatCode="General">
                  <c:v>-2.8154637709665198</c:v>
                </c:pt>
                <c:pt idx="3338" formatCode="General">
                  <c:v>-2.8194237411850902</c:v>
                </c:pt>
                <c:pt idx="3339" formatCode="General">
                  <c:v>-2.8233865400774398</c:v>
                </c:pt>
                <c:pt idx="3340" formatCode="General">
                  <c:v>-2.8273521676603699</c:v>
                </c:pt>
                <c:pt idx="3341" formatCode="General">
                  <c:v>-2.8313206239506301</c:v>
                </c:pt>
                <c:pt idx="3342" formatCode="General">
                  <c:v>-2.8352919089649999</c:v>
                </c:pt>
                <c:pt idx="3343" formatCode="General">
                  <c:v>-2.83926602272025</c:v>
                </c:pt>
                <c:pt idx="3344" formatCode="General">
                  <c:v>-2.8432429652331401</c:v>
                </c:pt>
                <c:pt idx="3345" formatCode="General">
                  <c:v>-2.8472227365204499</c:v>
                </c:pt>
                <c:pt idx="3346" formatCode="General">
                  <c:v>-2.8512053365989298</c:v>
                </c:pt>
                <c:pt idx="3347" formatCode="General">
                  <c:v>-2.8551907654853701</c:v>
                </c:pt>
                <c:pt idx="3348" formatCode="General">
                  <c:v>-2.8591790231969099</c:v>
                </c:pt>
                <c:pt idx="3349" formatCode="General">
                  <c:v>-2.8631701097509099</c:v>
                </c:pt>
                <c:pt idx="3350" formatCode="General">
                  <c:v>-2.8671640251647301</c:v>
                </c:pt>
                <c:pt idx="3351" formatCode="General">
                  <c:v>-2.8711607694556802</c:v>
                </c:pt>
                <c:pt idx="3352" formatCode="General">
                  <c:v>-2.87516034264091</c:v>
                </c:pt>
                <c:pt idx="3353" formatCode="General">
                  <c:v>-2.8791627447361701</c:v>
                </c:pt>
                <c:pt idx="3354" formatCode="General">
                  <c:v>-2.8831679757564301</c:v>
                </c:pt>
                <c:pt idx="3355" formatCode="General">
                  <c:v>-2.8871760357166898</c:v>
                </c:pt>
                <c:pt idx="3356" formatCode="General">
                  <c:v>-2.89118692463264</c:v>
                </c:pt>
                <c:pt idx="3357" formatCode="General">
                  <c:v>-2.8952006425204799</c:v>
                </c:pt>
                <c:pt idx="3358" formatCode="General">
                  <c:v>-2.8992171893963601</c:v>
                </c:pt>
                <c:pt idx="3359" formatCode="General">
                  <c:v>-2.9032365652763898</c:v>
                </c:pt>
                <c:pt idx="3360" formatCode="General">
                  <c:v>-2.9072587701765999</c:v>
                </c:pt>
                <c:pt idx="3361" formatCode="General">
                  <c:v>-2.91128380411301</c:v>
                </c:pt>
                <c:pt idx="3362" formatCode="General">
                  <c:v>-2.91531166710157</c:v>
                </c:pt>
                <c:pt idx="3363" formatCode="General">
                  <c:v>-2.9193423591582102</c:v>
                </c:pt>
                <c:pt idx="3364" formatCode="General">
                  <c:v>-2.9233758802987699</c:v>
                </c:pt>
                <c:pt idx="3365" formatCode="General">
                  <c:v>-2.9274122305390802</c:v>
                </c:pt>
                <c:pt idx="3366" formatCode="General">
                  <c:v>-2.93145140989491</c:v>
                </c:pt>
                <c:pt idx="3367" formatCode="General">
                  <c:v>-2.9354934183819799</c:v>
                </c:pt>
                <c:pt idx="3368" formatCode="General">
                  <c:v>-2.93953825601597</c:v>
                </c:pt>
                <c:pt idx="3369" formatCode="General">
                  <c:v>-2.9435859228125101</c:v>
                </c:pt>
                <c:pt idx="3370" formatCode="General">
                  <c:v>-2.94763641878717</c:v>
                </c:pt>
                <c:pt idx="3371" formatCode="General">
                  <c:v>-2.9516897439554901</c:v>
                </c:pt>
                <c:pt idx="3372" formatCode="General">
                  <c:v>-2.9557458983329701</c:v>
                </c:pt>
                <c:pt idx="3373" formatCode="General">
                  <c:v>-2.95980488193503</c:v>
                </c:pt>
                <c:pt idx="3374" formatCode="General">
                  <c:v>-2.9638666947770802</c:v>
                </c:pt>
                <c:pt idx="3375" formatCode="General">
                  <c:v>-2.9679313368744502</c:v>
                </c:pt>
                <c:pt idx="3376" formatCode="General">
                  <c:v>-2.9719988082424602</c:v>
                </c:pt>
                <c:pt idx="3377" formatCode="General">
                  <c:v>-2.9760691088963398</c:v>
                </c:pt>
                <c:pt idx="3378" formatCode="General">
                  <c:v>-2.9801422388513101</c:v>
                </c:pt>
                <c:pt idx="3379" formatCode="General">
                  <c:v>-2.9842181981225102</c:v>
                </c:pt>
                <c:pt idx="3380" formatCode="General">
                  <c:v>-2.9882969867250702</c:v>
                </c:pt>
                <c:pt idx="3381" formatCode="General">
                  <c:v>-2.99237860467399</c:v>
                </c:pt>
                <c:pt idx="3382" formatCode="General">
                  <c:v>-2.9964630519838802</c:v>
                </c:pt>
                <c:pt idx="3383" formatCode="General">
                  <c:v>-3.0005503286691599</c:v>
                </c:pt>
                <c:pt idx="3384" formatCode="General">
                  <c:v>-3.0046404347442599</c:v>
                </c:pt>
                <c:pt idx="3385" formatCode="General">
                  <c:v>-3.0087333702235801</c:v>
                </c:pt>
                <c:pt idx="3386" formatCode="General">
                  <c:v>-3.0128291351215499</c:v>
                </c:pt>
                <c:pt idx="3387" formatCode="General">
                  <c:v>-3.01692772945258</c:v>
                </c:pt>
                <c:pt idx="3388" formatCode="General">
                  <c:v>-3.02102915323109</c:v>
                </c:pt>
                <c:pt idx="3389" formatCode="General">
                  <c:v>-3.0251334064715598</c:v>
                </c:pt>
                <c:pt idx="3390" formatCode="General">
                  <c:v>-3.0292404891884601</c:v>
                </c:pt>
                <c:pt idx="3391" formatCode="General">
                  <c:v>-3.03335040139627</c:v>
                </c:pt>
                <c:pt idx="3392" formatCode="General">
                  <c:v>-3.0374631431094499</c:v>
                </c:pt>
                <c:pt idx="3393" formatCode="General">
                  <c:v>-3.04157871434245</c:v>
                </c:pt>
                <c:pt idx="3394" formatCode="General">
                  <c:v>-3.0456971151097201</c:v>
                </c:pt>
                <c:pt idx="3395" formatCode="General">
                  <c:v>-3.0498183454257002</c:v>
                </c:pt>
                <c:pt idx="3396" formatCode="General">
                  <c:v>-3.0539424053048201</c:v>
                </c:pt>
                <c:pt idx="3397" formatCode="General">
                  <c:v>-3.0580692947614998</c:v>
                </c:pt>
                <c:pt idx="3398" formatCode="General">
                  <c:v>-3.06219901381015</c:v>
                </c:pt>
                <c:pt idx="3399" formatCode="General">
                  <c:v>-3.0663315624652001</c:v>
                </c:pt>
                <c:pt idx="3400" formatCode="General">
                  <c:v>-3.0704669407410199</c:v>
                </c:pt>
                <c:pt idx="3401" formatCode="General">
                  <c:v>-3.0746051486520201</c:v>
                </c:pt>
                <c:pt idx="3402" formatCode="General">
                  <c:v>-3.0787461862125798</c:v>
                </c:pt>
                <c:pt idx="3403" formatCode="General">
                  <c:v>-3.08289005343708</c:v>
                </c:pt>
                <c:pt idx="3404" formatCode="General">
                  <c:v>-3.0870367503398799</c:v>
                </c:pt>
                <c:pt idx="3405" formatCode="General">
                  <c:v>-3.09118627693534</c:v>
                </c:pt>
                <c:pt idx="3406" formatCode="General">
                  <c:v>-3.0953386332378101</c:v>
                </c:pt>
                <c:pt idx="3407" formatCode="General">
                  <c:v>-3.0994938192616401</c:v>
                </c:pt>
                <c:pt idx="3408" formatCode="General">
                  <c:v>-3.1036518350211599</c:v>
                </c:pt>
                <c:pt idx="3409" formatCode="General">
                  <c:v>-3.10781268053071</c:v>
                </c:pt>
                <c:pt idx="3410" formatCode="General">
                  <c:v>-3.1119763558045999</c:v>
                </c:pt>
                <c:pt idx="3411" formatCode="General">
                  <c:v>-3.1161428608573001</c:v>
                </c:pt>
                <c:pt idx="3412" formatCode="General">
                  <c:v>-3.1203121957034101</c:v>
                </c:pt>
                <c:pt idx="3413" formatCode="General">
                  <c:v>-3.1244843603575099</c:v>
                </c:pt>
                <c:pt idx="3414" formatCode="General">
                  <c:v>-3.1286593548341401</c:v>
                </c:pt>
                <c:pt idx="3415" formatCode="General">
                  <c:v>-3.13283717914782</c:v>
                </c:pt>
                <c:pt idx="3416" formatCode="General">
                  <c:v>-3.1370178333130001</c:v>
                </c:pt>
                <c:pt idx="3417" formatCode="General">
                  <c:v>-3.1412013173440898</c:v>
                </c:pt>
                <c:pt idx="3418" formatCode="General">
                  <c:v>-3.1453876312554501</c:v>
                </c:pt>
                <c:pt idx="3419" formatCode="General">
                  <c:v>-3.1495767750614201</c:v>
                </c:pt>
                <c:pt idx="3420" formatCode="General">
                  <c:v>-3.1537687487763302</c:v>
                </c:pt>
                <c:pt idx="3421" formatCode="General">
                  <c:v>-3.1579635524144698</c:v>
                </c:pt>
                <c:pt idx="3422" formatCode="General">
                  <c:v>-3.16216118599014</c:v>
                </c:pt>
                <c:pt idx="3423" formatCode="General">
                  <c:v>-3.1663616495175901</c:v>
                </c:pt>
                <c:pt idx="3424" formatCode="General">
                  <c:v>-3.1705649430110898</c:v>
                </c:pt>
                <c:pt idx="3425" formatCode="General">
                  <c:v>-3.1747710664848401</c:v>
                </c:pt>
                <c:pt idx="3426" formatCode="General">
                  <c:v>-3.1789800199530598</c:v>
                </c:pt>
                <c:pt idx="3427" formatCode="General">
                  <c:v>-3.1831918034299398</c:v>
                </c:pt>
                <c:pt idx="3428" formatCode="General">
                  <c:v>-3.1874064169296501</c:v>
                </c:pt>
                <c:pt idx="3429" formatCode="General">
                  <c:v>-3.1916238604663398</c:v>
                </c:pt>
                <c:pt idx="3430" formatCode="General">
                  <c:v>-3.1958441340541301</c:v>
                </c:pt>
                <c:pt idx="3431" formatCode="General">
                  <c:v>-3.2000672377071</c:v>
                </c:pt>
                <c:pt idx="3432" formatCode="General">
                  <c:v>-3.20429317143926</c:v>
                </c:pt>
                <c:pt idx="3433" formatCode="General">
                  <c:v>-3.20852193526459</c:v>
                </c:pt>
                <c:pt idx="3434" formatCode="General">
                  <c:v>-3.2127535291970402</c:v>
                </c:pt>
                <c:pt idx="3435" formatCode="General">
                  <c:v>-3.2169879532505501</c:v>
                </c:pt>
                <c:pt idx="3436" formatCode="General">
                  <c:v>-3.2212252074390002</c:v>
                </c:pt>
                <c:pt idx="3437" formatCode="General">
                  <c:v>-3.2254652917762598</c:v>
                </c:pt>
                <c:pt idx="3438" formatCode="General">
                  <c:v>-3.2297082062761699</c:v>
                </c:pt>
                <c:pt idx="3439" formatCode="General">
                  <c:v>-3.2339539509525399</c:v>
                </c:pt>
                <c:pt idx="3440" formatCode="General">
                  <c:v>-3.2382025258191498</c:v>
                </c:pt>
                <c:pt idx="3441" formatCode="General">
                  <c:v>-3.24245393088975</c:v>
                </c:pt>
                <c:pt idx="3442" formatCode="General">
                  <c:v>-3.2467081661780601</c:v>
                </c:pt>
                <c:pt idx="3443" formatCode="General">
                  <c:v>-3.25096523169778</c:v>
                </c:pt>
                <c:pt idx="3444" formatCode="General">
                  <c:v>-3.2552251274625701</c:v>
                </c:pt>
                <c:pt idx="3445" formatCode="General">
                  <c:v>-3.2594878534862199</c:v>
                </c:pt>
                <c:pt idx="3446" formatCode="General">
                  <c:v>-3.2637534097827001</c:v>
                </c:pt>
                <c:pt idx="3447" formatCode="General">
                  <c:v>-3.2680217963659799</c:v>
                </c:pt>
                <c:pt idx="3448" formatCode="General">
                  <c:v>-3.2722930132500299</c:v>
                </c:pt>
                <c:pt idx="3449" formatCode="General">
                  <c:v>-3.27656706044877</c:v>
                </c:pt>
                <c:pt idx="3450" formatCode="General">
                  <c:v>-3.2808439379761398</c:v>
                </c:pt>
                <c:pt idx="3451" formatCode="General">
                  <c:v>-3.28512364584599</c:v>
                </c:pt>
                <c:pt idx="3452" formatCode="General">
                  <c:v>-3.2894061840721802</c:v>
                </c:pt>
                <c:pt idx="3453" formatCode="General">
                  <c:v>-3.29369155266853</c:v>
                </c:pt>
                <c:pt idx="3454" formatCode="General">
                  <c:v>-3.2979797516488301</c:v>
                </c:pt>
                <c:pt idx="3455" formatCode="General">
                  <c:v>-3.3022707810268801</c:v>
                </c:pt>
                <c:pt idx="3456" formatCode="General">
                  <c:v>-3.3065646408164202</c:v>
                </c:pt>
                <c:pt idx="3457" formatCode="General">
                  <c:v>-3.3108613310311998</c:v>
                </c:pt>
                <c:pt idx="3458" formatCode="General">
                  <c:v>-3.3151608516849298</c:v>
                </c:pt>
                <c:pt idx="3459" formatCode="General">
                  <c:v>-3.3194632027912898</c:v>
                </c:pt>
                <c:pt idx="3460" formatCode="General">
                  <c:v>-3.3237683843639698</c:v>
                </c:pt>
                <c:pt idx="3461" formatCode="General">
                  <c:v>-3.3280763964165998</c:v>
                </c:pt>
                <c:pt idx="3462" formatCode="General">
                  <c:v>-3.33238723896282</c:v>
                </c:pt>
                <c:pt idx="3463" formatCode="General">
                  <c:v>-3.3367009120162301</c:v>
                </c:pt>
                <c:pt idx="3464" formatCode="General">
                  <c:v>-3.3410174155904002</c:v>
                </c:pt>
                <c:pt idx="3465" formatCode="General">
                  <c:v>-3.3453367496989102</c:v>
                </c:pt>
                <c:pt idx="3466" formatCode="General">
                  <c:v>-3.34965891435529</c:v>
                </c:pt>
                <c:pt idx="3467" formatCode="General">
                  <c:v>-3.3539839095730399</c:v>
                </c:pt>
                <c:pt idx="3468" formatCode="General">
                  <c:v>-3.35831173536568</c:v>
                </c:pt>
                <c:pt idx="3469" formatCode="General">
                  <c:v>-3.3626423917466699</c:v>
                </c:pt>
                <c:pt idx="3470" formatCode="General">
                  <c:v>-3.3669758787294501</c:v>
                </c:pt>
                <c:pt idx="3471" formatCode="General">
                  <c:v>-3.3713121963274699</c:v>
                </c:pt>
                <c:pt idx="3472" formatCode="General">
                  <c:v>-3.3756513445541199</c:v>
                </c:pt>
                <c:pt idx="3473" formatCode="General">
                  <c:v>-3.3799933234227799</c:v>
                </c:pt>
                <c:pt idx="3474" formatCode="General">
                  <c:v>-3.3843381329468301</c:v>
                </c:pt>
                <c:pt idx="3475" formatCode="General">
                  <c:v>-3.3886857731395899</c:v>
                </c:pt>
                <c:pt idx="3476" formatCode="General">
                  <c:v>-3.39303624401439</c:v>
                </c:pt>
                <c:pt idx="3477" formatCode="General">
                  <c:v>-3.3973895455845202</c:v>
                </c:pt>
                <c:pt idx="3478" formatCode="General">
                  <c:v>-3.4017456778632602</c:v>
                </c:pt>
                <c:pt idx="3479" formatCode="General">
                  <c:v>-3.4061046408635298</c:v>
                </c:pt>
                <c:pt idx="3480" formatCode="General">
                  <c:v>-3.4104664345979701</c:v>
                </c:pt>
                <c:pt idx="3481" formatCode="General">
                  <c:v>-3.4148310590791602</c:v>
                </c:pt>
                <c:pt idx="3482" formatCode="General">
                  <c:v>-3.4191985143197301</c:v>
                </c:pt>
                <c:pt idx="3483" formatCode="General">
                  <c:v>-3.4235688003322902</c:v>
                </c:pt>
                <c:pt idx="3484" formatCode="General">
                  <c:v>-3.4279419171294299</c:v>
                </c:pt>
                <c:pt idx="3485" formatCode="General">
                  <c:v>-3.4323178647236898</c:v>
                </c:pt>
                <c:pt idx="3486" formatCode="General">
                  <c:v>-3.4366966431275201</c:v>
                </c:pt>
                <c:pt idx="3487" formatCode="General">
                  <c:v>-3.4410782523533401</c:v>
                </c:pt>
                <c:pt idx="3488" formatCode="General">
                  <c:v>-3.4454626924134999</c:v>
                </c:pt>
                <c:pt idx="3489" formatCode="General">
                  <c:v>-3.4498499633203199</c:v>
                </c:pt>
                <c:pt idx="3490" formatCode="General">
                  <c:v>-3.4542400650860201</c:v>
                </c:pt>
                <c:pt idx="3491" formatCode="General">
                  <c:v>-3.4586329977228001</c:v>
                </c:pt>
                <c:pt idx="3492" formatCode="General">
                  <c:v>-3.4630287612427799</c:v>
                </c:pt>
                <c:pt idx="3493" formatCode="General">
                  <c:v>-3.46742735565803</c:v>
                </c:pt>
                <c:pt idx="3494" formatCode="General">
                  <c:v>-3.4718287809805801</c:v>
                </c:pt>
                <c:pt idx="3495" formatCode="General">
                  <c:v>-3.47623303722238</c:v>
                </c:pt>
                <c:pt idx="3496" formatCode="General">
                  <c:v>-3.4806401243953302</c:v>
                </c:pt>
                <c:pt idx="3497" formatCode="General">
                  <c:v>-3.4850500425112698</c:v>
                </c:pt>
                <c:pt idx="3498" formatCode="General">
                  <c:v>-3.489462791582</c:v>
                </c:pt>
                <c:pt idx="3499" formatCode="General">
                  <c:v>-3.4938783716192501</c:v>
                </c:pt>
                <c:pt idx="3500" formatCode="General">
                  <c:v>-3.49829678263468</c:v>
                </c:pt>
                <c:pt idx="3501" formatCode="General">
                  <c:v>-3.5027180246399201</c:v>
                </c:pt>
                <c:pt idx="3502" formatCode="General">
                  <c:v>-3.50714209764653</c:v>
                </c:pt>
                <c:pt idx="3503" formatCode="General">
                  <c:v>-3.5115690016660102</c:v>
                </c:pt>
                <c:pt idx="3504" formatCode="General">
                  <c:v>-3.5159987367098</c:v>
                </c:pt>
                <c:pt idx="3505" formatCode="General">
                  <c:v>-3.5204313027893099</c:v>
                </c:pt>
                <c:pt idx="3506" formatCode="General">
                  <c:v>-3.5248666999158602</c:v>
                </c:pt>
                <c:pt idx="3507" formatCode="General">
                  <c:v>-3.5293049281007298</c:v>
                </c:pt>
                <c:pt idx="3508" formatCode="General">
                  <c:v>-3.5337459873551298</c:v>
                </c:pt>
                <c:pt idx="3509" formatCode="General">
                  <c:v>-3.5381898776902401</c:v>
                </c:pt>
                <c:pt idx="3510" formatCode="General">
                  <c:v>-3.5426365991176598</c:v>
                </c:pt>
                <c:pt idx="3511" formatCode="General">
                  <c:v>-3.5470861516497698</c:v>
                </c:pt>
                <c:pt idx="3512" formatCode="General">
                  <c:v>-3.5515385352989699</c:v>
                </c:pt>
                <c:pt idx="3513" formatCode="General">
                  <c:v>-3.5559937500776901</c:v>
                </c:pt>
                <c:pt idx="3514" formatCode="General">
                  <c:v>-3.5604517959983299</c:v>
                </c:pt>
                <c:pt idx="3515" formatCode="General">
                  <c:v>-3.5649126730733798</c:v>
                </c:pt>
                <c:pt idx="3516" formatCode="General">
                  <c:v>-3.5693763813153399</c:v>
                </c:pt>
                <c:pt idx="3517" formatCode="General">
                  <c:v>-3.5738429207367801</c:v>
                </c:pt>
                <c:pt idx="3518" formatCode="General">
                  <c:v>-3.57831229135031</c:v>
                </c:pt>
                <c:pt idx="3519" formatCode="General">
                  <c:v>-3.5827844931685999</c:v>
                </c:pt>
                <c:pt idx="3520" formatCode="General">
                  <c:v>-3.5872595262043698</c:v>
                </c:pt>
                <c:pt idx="3521" formatCode="General">
                  <c:v>-3.59173739047037</c:v>
                </c:pt>
                <c:pt idx="3522" formatCode="General">
                  <c:v>-3.5962180859794302</c:v>
                </c:pt>
                <c:pt idx="3523" formatCode="General">
                  <c:v>-3.6007016127444</c:v>
                </c:pt>
                <c:pt idx="3524" formatCode="General">
                  <c:v>-3.6051879707782102</c:v>
                </c:pt>
                <c:pt idx="3525" formatCode="General">
                  <c:v>-3.6096771600938098</c:v>
                </c:pt>
                <c:pt idx="3526" formatCode="General">
                  <c:v>-3.61416918070422</c:v>
                </c:pt>
                <c:pt idx="3527" formatCode="General">
                  <c:v>-3.6186640326225001</c:v>
                </c:pt>
                <c:pt idx="3528" formatCode="General">
                  <c:v>-3.6231617158617699</c:v>
                </c:pt>
                <c:pt idx="3529" formatCode="General">
                  <c:v>-3.62766223043519</c:v>
                </c:pt>
                <c:pt idx="3530" formatCode="General">
                  <c:v>-3.6321655763559701</c:v>
                </c:pt>
                <c:pt idx="3531" formatCode="General">
                  <c:v>-3.6366717536373798</c:v>
                </c:pt>
                <c:pt idx="3532" formatCode="General">
                  <c:v>-3.6411807622927199</c:v>
                </c:pt>
                <c:pt idx="3533" formatCode="General">
                  <c:v>-3.64569260233537</c:v>
                </c:pt>
                <c:pt idx="3534" formatCode="General">
                  <c:v>-3.6502072737787299</c:v>
                </c:pt>
                <c:pt idx="3535" formatCode="General">
                  <c:v>-3.6547247766362601</c:v>
                </c:pt>
                <c:pt idx="3536" formatCode="General">
                  <c:v>-3.6592451109214799</c:v>
                </c:pt>
                <c:pt idx="3537" formatCode="General">
                  <c:v>-3.66376827664795</c:v>
                </c:pt>
                <c:pt idx="3538" formatCode="General">
                  <c:v>-3.6682942738292299</c:v>
                </c:pt>
                <c:pt idx="3539" formatCode="General">
                  <c:v>-3.6728231024779401</c:v>
                </c:pt>
                <c:pt idx="3540" formatCode="General">
                  <c:v>-3.6773547626059302</c:v>
                </c:pt>
                <c:pt idx="3541" formatCode="General">
                  <c:v>-3.6818892542250201</c:v>
                </c:pt>
                <c:pt idx="3542" formatCode="General">
                  <c:v>-3.6864265773470102</c:v>
                </c:pt>
                <c:pt idx="3543" formatCode="General">
                  <c:v>-3.6909667319836799</c:v>
                </c:pt>
                <c:pt idx="3544" formatCode="General">
                  <c:v>-3.69550971814679</c:v>
                </c:pt>
                <c:pt idx="3545" formatCode="General">
                  <c:v>-3.7000555358480698</c:v>
                </c:pt>
                <c:pt idx="3546" formatCode="General">
                  <c:v>-3.7046041850992402</c:v>
                </c:pt>
                <c:pt idx="3547" formatCode="General">
                  <c:v>-3.7091556659120002</c:v>
                </c:pt>
                <c:pt idx="3548" formatCode="General">
                  <c:v>-3.7137099782980099</c:v>
                </c:pt>
                <c:pt idx="3549" formatCode="General">
                  <c:v>-3.7182671222688399</c:v>
                </c:pt>
                <c:pt idx="3550" formatCode="General">
                  <c:v>-3.7228270978357898</c:v>
                </c:pt>
                <c:pt idx="3551" formatCode="General">
                  <c:v>-3.7273899050101398</c:v>
                </c:pt>
                <c:pt idx="3552" formatCode="General">
                  <c:v>-3.7319555438031</c:v>
                </c:pt>
                <c:pt idx="3553" formatCode="General">
                  <c:v>-3.7365240142258198</c:v>
                </c:pt>
                <c:pt idx="3554" formatCode="General">
                  <c:v>-3.74109531628946</c:v>
                </c:pt>
                <c:pt idx="3555" formatCode="General">
                  <c:v>-3.74566945000511</c:v>
                </c:pt>
                <c:pt idx="3556" formatCode="General">
                  <c:v>-3.7502464153838102</c:v>
                </c:pt>
                <c:pt idx="3557" formatCode="General">
                  <c:v>-3.7548262124365901</c:v>
                </c:pt>
                <c:pt idx="3558" formatCode="General">
                  <c:v>-3.7594088411744102</c:v>
                </c:pt>
                <c:pt idx="3559" formatCode="General">
                  <c:v>-3.7639943016082098</c:v>
                </c:pt>
                <c:pt idx="3560" formatCode="General">
                  <c:v>-3.7685825937488802</c:v>
                </c:pt>
                <c:pt idx="3561" formatCode="General">
                  <c:v>-3.7731737176072802</c:v>
                </c:pt>
                <c:pt idx="3562" formatCode="General">
                  <c:v>-3.77776767319423</c:v>
                </c:pt>
                <c:pt idx="3563" formatCode="General">
                  <c:v>-3.7823644605204798</c:v>
                </c:pt>
                <c:pt idx="3564" formatCode="General">
                  <c:v>-3.7869640795967801</c:v>
                </c:pt>
                <c:pt idx="3565" formatCode="General">
                  <c:v>-3.79156653043382</c:v>
                </c:pt>
                <c:pt idx="3566" formatCode="General">
                  <c:v>-3.7961718130422502</c:v>
                </c:pt>
                <c:pt idx="3567" formatCode="General">
                  <c:v>-3.8007799274326901</c:v>
                </c:pt>
                <c:pt idx="3568" formatCode="General">
                  <c:v>-3.8053908736156998</c:v>
                </c:pt>
                <c:pt idx="3569" formatCode="General">
                  <c:v>-3.81000465160183</c:v>
                </c:pt>
                <c:pt idx="3570" formatCode="General">
                  <c:v>-3.8146212614017401</c:v>
                </c:pt>
                <c:pt idx="3571" formatCode="General">
                  <c:v>-3.8192407030275</c:v>
                </c:pt>
                <c:pt idx="3572" formatCode="General">
                  <c:v>-3.8238629764920802</c:v>
                </c:pt>
                <c:pt idx="3573" formatCode="General">
                  <c:v>-3.8284880818085201</c:v>
                </c:pt>
                <c:pt idx="3574" formatCode="General">
                  <c:v>-3.8331160189898998</c:v>
                </c:pt>
                <c:pt idx="3575" formatCode="General">
                  <c:v>-3.8377467880493801</c:v>
                </c:pt>
                <c:pt idx="3576" formatCode="General">
                  <c:v>-3.84238038899956</c:v>
                </c:pt>
                <c:pt idx="3577" formatCode="General">
                  <c:v>-3.8470168218517302</c:v>
                </c:pt>
                <c:pt idx="3578" formatCode="General">
                  <c:v>-3.85165608661696</c:v>
                </c:pt>
                <c:pt idx="3579" formatCode="General">
                  <c:v>-3.8562981833063001</c:v>
                </c:pt>
                <c:pt idx="3580" formatCode="General">
                  <c:v>-3.8609431119308102</c:v>
                </c:pt>
                <c:pt idx="3581" formatCode="General">
                  <c:v>-3.86559087250156</c:v>
                </c:pt>
                <c:pt idx="3582" formatCode="General">
                  <c:v>-3.87024146502963</c:v>
                </c:pt>
                <c:pt idx="3583" formatCode="General">
                  <c:v>-3.8748948895261099</c:v>
                </c:pt>
                <c:pt idx="3584" formatCode="General">
                  <c:v>-3.8795511460020702</c:v>
                </c:pt>
                <c:pt idx="3585" formatCode="General">
                  <c:v>-3.8842102344686298</c:v>
                </c:pt>
                <c:pt idx="3586" formatCode="General">
                  <c:v>-3.8888721549368799</c:v>
                </c:pt>
                <c:pt idx="3587" formatCode="General">
                  <c:v>-3.89353690741792</c:v>
                </c:pt>
                <c:pt idx="3588" formatCode="General">
                  <c:v>-3.89820449192288</c:v>
                </c:pt>
                <c:pt idx="3589" formatCode="General">
                  <c:v>-3.90287490846287</c:v>
                </c:pt>
                <c:pt idx="3590" formatCode="General">
                  <c:v>-3.9075481570490198</c:v>
                </c:pt>
                <c:pt idx="3591" formatCode="General">
                  <c:v>-3.9122242376925001</c:v>
                </c:pt>
                <c:pt idx="3592" formatCode="General">
                  <c:v>-3.9169031504045102</c:v>
                </c:pt>
                <c:pt idx="3593" formatCode="General">
                  <c:v>-3.9215848951962502</c:v>
                </c:pt>
                <c:pt idx="3594" formatCode="General">
                  <c:v>-3.9262694720789302</c:v>
                </c:pt>
                <c:pt idx="3595" formatCode="General">
                  <c:v>-3.9309568810637501</c:v>
                </c:pt>
                <c:pt idx="3596" formatCode="General">
                  <c:v>-3.9356471221619498</c:v>
                </c:pt>
                <c:pt idx="3597" formatCode="General">
                  <c:v>-3.9403401953847301</c:v>
                </c:pt>
                <c:pt idx="3598" formatCode="General">
                  <c:v>-3.9450361007433301</c:v>
                </c:pt>
                <c:pt idx="3599" formatCode="General">
                  <c:v>-3.9497348382489701</c:v>
                </c:pt>
                <c:pt idx="3600" formatCode="General">
                  <c:v>-3.9544364079129002</c:v>
                </c:pt>
                <c:pt idx="3601" formatCode="General">
                  <c:v>-3.9591408097463501</c:v>
                </c:pt>
                <c:pt idx="3602" formatCode="General">
                  <c:v>-3.9638480437605601</c:v>
                </c:pt>
                <c:pt idx="3603" formatCode="General">
                  <c:v>-3.9685581099667901</c:v>
                </c:pt>
                <c:pt idx="3604" formatCode="General">
                  <c:v>-3.9732710083762899</c:v>
                </c:pt>
                <c:pt idx="3605" formatCode="General">
                  <c:v>-3.9779867390002699</c:v>
                </c:pt>
                <c:pt idx="3606" formatCode="General">
                  <c:v>-3.9827053018498102</c:v>
                </c:pt>
                <c:pt idx="3607" formatCode="General">
                  <c:v>-3.98742669693597</c:v>
                </c:pt>
                <c:pt idx="3608" formatCode="General">
                  <c:v>-3.9921509242698501</c:v>
                </c:pt>
                <c:pt idx="3609" formatCode="General">
                  <c:v>-3.9968779838626398</c:v>
                </c:pt>
                <c:pt idx="3610" formatCode="General">
                  <c:v>-4.00160787572531</c:v>
                </c:pt>
                <c:pt idx="3611" formatCode="General">
                  <c:v>-4.0063405998682198</c:v>
                </c:pt>
                <c:pt idx="3612" formatCode="General">
                  <c:v>-4.0110761563015904</c:v>
                </c:pt>
                <c:pt idx="3613" formatCode="General">
                  <c:v>-4.01581454503558</c:v>
                </c:pt>
                <c:pt idx="3614" formatCode="General">
                  <c:v>-4.0205557660803501</c:v>
                </c:pt>
                <c:pt idx="3615" formatCode="General">
                  <c:v>-4.0252998194459897</c:v>
                </c:pt>
                <c:pt idx="3616" formatCode="General">
                  <c:v>-4.0300467051425803</c:v>
                </c:pt>
                <c:pt idx="3617" formatCode="General">
                  <c:v>-4.0347964231801399</c:v>
                </c:pt>
                <c:pt idx="3618" formatCode="General">
                  <c:v>-4.0395489735686798</c:v>
                </c:pt>
                <c:pt idx="3619" formatCode="General">
                  <c:v>-4.0443043563181602</c:v>
                </c:pt>
                <c:pt idx="3620" formatCode="General">
                  <c:v>-4.0490625714384896</c:v>
                </c:pt>
                <c:pt idx="3621" formatCode="General">
                  <c:v>-4.0538236189395702</c:v>
                </c:pt>
                <c:pt idx="3622" formatCode="General">
                  <c:v>-4.0585874988312503</c:v>
                </c:pt>
                <c:pt idx="3623" formatCode="General">
                  <c:v>-4.0633542111233396</c:v>
                </c:pt>
                <c:pt idx="3624" formatCode="General">
                  <c:v>-4.0681237558256296</c:v>
                </c:pt>
                <c:pt idx="3625" formatCode="General">
                  <c:v>-4.0728961329478599</c:v>
                </c:pt>
                <c:pt idx="3626" formatCode="General">
                  <c:v>-4.0776713424997304</c:v>
                </c:pt>
                <c:pt idx="3627" formatCode="General">
                  <c:v>-4.0824493844909204</c:v>
                </c:pt>
                <c:pt idx="3628" formatCode="General">
                  <c:v>-4.0872302589310703</c:v>
                </c:pt>
                <c:pt idx="3629" formatCode="General">
                  <c:v>-4.0920139658297696</c:v>
                </c:pt>
                <c:pt idx="3630" formatCode="General">
                  <c:v>-4.0968005051966996</c:v>
                </c:pt>
                <c:pt idx="3631" formatCode="General">
                  <c:v>-4.1015898770415804</c:v>
                </c:pt>
                <c:pt idx="3632" formatCode="General">
                  <c:v>-4.1063820813741003</c:v>
                </c:pt>
                <c:pt idx="3633" formatCode="General">
                  <c:v>-4.1111771182039298</c:v>
                </c:pt>
                <c:pt idx="3634" formatCode="General">
                  <c:v>-4.1159749875407297</c:v>
                </c:pt>
                <c:pt idx="3635" formatCode="General">
                  <c:v>-4.1207756893941196</c:v>
                </c:pt>
                <c:pt idx="3636" formatCode="General">
                  <c:v>-4.1255792237737001</c:v>
                </c:pt>
                <c:pt idx="3637" formatCode="General">
                  <c:v>-4.1303855906890501</c:v>
                </c:pt>
                <c:pt idx="3638" formatCode="General">
                  <c:v>-4.1351947901497299</c:v>
                </c:pt>
                <c:pt idx="3639" formatCode="General">
                  <c:v>-4.1400068221652599</c:v>
                </c:pt>
                <c:pt idx="3640" formatCode="General">
                  <c:v>-4.1448216867451597</c:v>
                </c:pt>
                <c:pt idx="3641" formatCode="General">
                  <c:v>-4.1496393838990704</c:v>
                </c:pt>
                <c:pt idx="3642" formatCode="General">
                  <c:v>-4.1544599136371199</c:v>
                </c:pt>
                <c:pt idx="3643" formatCode="General">
                  <c:v>-4.1592832759695098</c:v>
                </c:pt>
                <c:pt idx="3644" formatCode="General">
                  <c:v>-4.1641094709064097</c:v>
                </c:pt>
                <c:pt idx="3645" formatCode="General">
                  <c:v>-4.1689384984579299</c:v>
                </c:pt>
                <c:pt idx="3646" formatCode="General">
                  <c:v>-4.1737703586341404</c:v>
                </c:pt>
                <c:pt idx="3647" formatCode="General">
                  <c:v>-4.1786050514451096</c:v>
                </c:pt>
                <c:pt idx="3648" formatCode="General">
                  <c:v>-4.1834425769008501</c:v>
                </c:pt>
                <c:pt idx="3649" formatCode="General">
                  <c:v>-4.1882829350113902</c:v>
                </c:pt>
                <c:pt idx="3650" formatCode="General">
                  <c:v>-4.1931261257867201</c:v>
                </c:pt>
                <c:pt idx="3651" formatCode="General">
                  <c:v>-4.1979721492368096</c:v>
                </c:pt>
                <c:pt idx="3652" formatCode="General">
                  <c:v>-4.2028210053716197</c:v>
                </c:pt>
                <c:pt idx="3653" formatCode="General">
                  <c:v>-4.20767269420109</c:v>
                </c:pt>
                <c:pt idx="3654" formatCode="General">
                  <c:v>-4.2125272157351299</c:v>
                </c:pt>
                <c:pt idx="3655" formatCode="General">
                  <c:v>-4.2173845699836301</c:v>
                </c:pt>
                <c:pt idx="3656" formatCode="General">
                  <c:v>-4.2222447569564903</c:v>
                </c:pt>
                <c:pt idx="3657" formatCode="General">
                  <c:v>-4.2271077766635496</c:v>
                </c:pt>
                <c:pt idx="3658" formatCode="General">
                  <c:v>-4.2319736291146599</c:v>
                </c:pt>
                <c:pt idx="3659" formatCode="General">
                  <c:v>-4.2368423143196301</c:v>
                </c:pt>
                <c:pt idx="3660" formatCode="General">
                  <c:v>-4.2417138322882799</c:v>
                </c:pt>
                <c:pt idx="3661" formatCode="General">
                  <c:v>-4.2465881830303696</c:v>
                </c:pt>
                <c:pt idx="3662" formatCode="General">
                  <c:v>-4.2514653665556796</c:v>
                </c:pt>
                <c:pt idx="3663" formatCode="General">
                  <c:v>-4.2563453828739402</c:v>
                </c:pt>
                <c:pt idx="3664" formatCode="General">
                  <c:v>-4.2612282319948704</c:v>
                </c:pt>
                <c:pt idx="3665" formatCode="General">
                  <c:v>-4.2661139139281898</c:v>
                </c:pt>
                <c:pt idx="3666" formatCode="General">
                  <c:v>-4.2710024286835804</c:v>
                </c:pt>
                <c:pt idx="3667" formatCode="General">
                  <c:v>-4.2758937762707001</c:v>
                </c:pt>
                <c:pt idx="3668" formatCode="General">
                  <c:v>-4.2807879566992</c:v>
                </c:pt>
                <c:pt idx="3669" formatCode="General">
                  <c:v>-4.2856849699787096</c:v>
                </c:pt>
                <c:pt idx="3670" formatCode="General">
                  <c:v>-4.2905848161188302</c:v>
                </c:pt>
                <c:pt idx="3671" formatCode="General">
                  <c:v>-4.29548749512914</c:v>
                </c:pt>
                <c:pt idx="3672" formatCode="General">
                  <c:v>-4.3003930070191698</c:v>
                </c:pt>
                <c:pt idx="3673" formatCode="General">
                  <c:v>-4.3053013517984402</c:v>
                </c:pt>
                <c:pt idx="3674" formatCode="General">
                  <c:v>-4.3102125294764804</c:v>
                </c:pt>
                <c:pt idx="3675" formatCode="General">
                  <c:v>-4.3151265400628098</c:v>
                </c:pt>
                <c:pt idx="3676" formatCode="General">
                  <c:v>-4.3200433835669401</c:v>
                </c:pt>
                <c:pt idx="3677" formatCode="General">
                  <c:v>-4.3249630599983897</c:v>
                </c:pt>
                <c:pt idx="3678" formatCode="General">
                  <c:v>-4.3298855693666498</c:v>
                </c:pt>
                <c:pt idx="3679" formatCode="General">
                  <c:v>-4.3348109116812301</c:v>
                </c:pt>
                <c:pt idx="3680" formatCode="General">
                  <c:v>-4.3397390869516199</c:v>
                </c:pt>
                <c:pt idx="3681" formatCode="General">
                  <c:v>-4.3446700951873103</c:v>
                </c:pt>
                <c:pt idx="3682" formatCode="General">
                  <c:v>-4.34960393639785</c:v>
                </c:pt>
                <c:pt idx="3683" formatCode="General">
                  <c:v>-4.35454061059305</c:v>
                </c:pt>
                <c:pt idx="3684" formatCode="General">
                  <c:v>-4.3594801177827698</c:v>
                </c:pt>
                <c:pt idx="3685" formatCode="General">
                  <c:v>-4.3644224579768798</c:v>
                </c:pt>
                <c:pt idx="3686" formatCode="General">
                  <c:v>-4.3693676311852299</c:v>
                </c:pt>
                <c:pt idx="3687" formatCode="General">
                  <c:v>-4.3743156374176602</c:v>
                </c:pt>
                <c:pt idx="3688" formatCode="General">
                  <c:v>-4.3792664766840304</c:v>
                </c:pt>
                <c:pt idx="3689" formatCode="General">
                  <c:v>-4.3842201489941601</c:v>
                </c:pt>
                <c:pt idx="3690" formatCode="General">
                  <c:v>-4.3891766543578896</c:v>
                </c:pt>
                <c:pt idx="3691" formatCode="General">
                  <c:v>-4.3941359927850296</c:v>
                </c:pt>
                <c:pt idx="3692" formatCode="General">
                  <c:v>-4.3990981642853901</c:v>
                </c:pt>
                <c:pt idx="3693" formatCode="General">
                  <c:v>-4.4040631688687997</c:v>
                </c:pt>
                <c:pt idx="3694" formatCode="General">
                  <c:v>-4.4090310065450398</c:v>
                </c:pt>
                <c:pt idx="3695" formatCode="General">
                  <c:v>-4.4140016773239097</c:v>
                </c:pt>
                <c:pt idx="3696" formatCode="General">
                  <c:v>-4.4189751812151998</c:v>
                </c:pt>
                <c:pt idx="3697" formatCode="General">
                  <c:v>-4.4239515182286899</c:v>
                </c:pt>
                <c:pt idx="3698" formatCode="General">
                  <c:v>-4.4289306883741597</c:v>
                </c:pt>
                <c:pt idx="3699" formatCode="General">
                  <c:v>-4.4339126916613596</c:v>
                </c:pt>
                <c:pt idx="3700" formatCode="General">
                  <c:v>-4.4388975281</c:v>
                </c:pt>
                <c:pt idx="3701" formatCode="General">
                  <c:v>-4.4438851976995002</c:v>
                </c:pt>
                <c:pt idx="3702" formatCode="General">
                  <c:v>-4.4488757004692197</c:v>
                </c:pt>
                <c:pt idx="3703" formatCode="General">
                  <c:v>-4.4538690364185003</c:v>
                </c:pt>
                <c:pt idx="3704" formatCode="General">
                  <c:v>-4.4588652055566396</c:v>
                </c:pt>
                <c:pt idx="3705" formatCode="General">
                  <c:v>-4.4638642078929101</c:v>
                </c:pt>
                <c:pt idx="3706" formatCode="General">
                  <c:v>-4.4688660434365604</c:v>
                </c:pt>
                <c:pt idx="3707" formatCode="General">
                  <c:v>-4.4738707121968098</c:v>
                </c:pt>
                <c:pt idx="3708" formatCode="General">
                  <c:v>-4.4788782141828598</c:v>
                </c:pt>
                <c:pt idx="3709" formatCode="General">
                  <c:v>-4.4838885494038596</c:v>
                </c:pt>
                <c:pt idx="3710" formatCode="General">
                  <c:v>-4.4889017178689699</c:v>
                </c:pt>
                <c:pt idx="3711" formatCode="General">
                  <c:v>-4.4939177195872899</c:v>
                </c:pt>
                <c:pt idx="3712" formatCode="General">
                  <c:v>-4.4989365545678899</c:v>
                </c:pt>
                <c:pt idx="3713" formatCode="General">
                  <c:v>-4.5039582228198496</c:v>
                </c:pt>
                <c:pt idx="3714" formatCode="General">
                  <c:v>-4.5089827243521903</c:v>
                </c:pt>
                <c:pt idx="3715" formatCode="General">
                  <c:v>-4.5140100591739598</c:v>
                </c:pt>
                <c:pt idx="3716" formatCode="General">
                  <c:v>-4.5190402272942096</c:v>
                </c:pt>
                <c:pt idx="3717" formatCode="General">
                  <c:v>-4.5240732287220196</c:v>
                </c:pt>
                <c:pt idx="3718" formatCode="General">
                  <c:v>-4.5291090634664002</c:v>
                </c:pt>
                <c:pt idx="3719" formatCode="General">
                  <c:v>-4.5341477315363701</c:v>
                </c:pt>
                <c:pt idx="3720" formatCode="General">
                  <c:v>-4.5391892329409496</c:v>
                </c:pt>
                <c:pt idx="3721" formatCode="General">
                  <c:v>-4.5442335676891004</c:v>
                </c:pt>
                <c:pt idx="3722" formatCode="General">
                  <c:v>-4.5492807357897904</c:v>
                </c:pt>
                <c:pt idx="3723" formatCode="General">
                  <c:v>-4.5543307372519797</c:v>
                </c:pt>
                <c:pt idx="3724" formatCode="General">
                  <c:v>-4.5593835720845899</c:v>
                </c:pt>
                <c:pt idx="3725" formatCode="General">
                  <c:v>-4.5644392402965401</c:v>
                </c:pt>
                <c:pt idx="3726" formatCode="General">
                  <c:v>-4.5694977418967202</c:v>
                </c:pt>
                <c:pt idx="3727" formatCode="General">
                  <c:v>-4.5745590768940101</c:v>
                </c:pt>
                <c:pt idx="3728" formatCode="General">
                  <c:v>-4.5796232452972703</c:v>
                </c:pt>
                <c:pt idx="3729" formatCode="General">
                  <c:v>-4.5846902471153097</c:v>
                </c:pt>
                <c:pt idx="3730" formatCode="General">
                  <c:v>-4.58976008235667</c:v>
                </c:pt>
                <c:pt idx="3731" formatCode="General">
                  <c:v>-4.5948327510298599</c:v>
                </c:pt>
                <c:pt idx="3732" formatCode="General">
                  <c:v>-4.5999082531433402</c:v>
                </c:pt>
                <c:pt idx="3733" formatCode="General">
                  <c:v>-4.6049865887055601</c:v>
                </c:pt>
                <c:pt idx="3734" formatCode="General">
                  <c:v>-4.6100677577249698</c:v>
                </c:pt>
                <c:pt idx="3735" formatCode="General">
                  <c:v>-4.6151517602099803</c:v>
                </c:pt>
                <c:pt idx="3736" formatCode="General">
                  <c:v>-4.6202385961689902</c:v>
                </c:pt>
                <c:pt idx="3737" formatCode="General">
                  <c:v>-4.6253282656104</c:v>
                </c:pt>
                <c:pt idx="3738" formatCode="General">
                  <c:v>-4.6304207685425798</c:v>
                </c:pt>
                <c:pt idx="3739" formatCode="General">
                  <c:v>-4.6355161049738696</c:v>
                </c:pt>
                <c:pt idx="3740" formatCode="General">
                  <c:v>-4.6406142749126298</c:v>
                </c:pt>
                <c:pt idx="3741" formatCode="General">
                  <c:v>-4.6457152783671596</c:v>
                </c:pt>
                <c:pt idx="3742" formatCode="General">
                  <c:v>-4.6508191153457696</c:v>
                </c:pt>
                <c:pt idx="3743" formatCode="General">
                  <c:v>-4.65592578585676</c:v>
                </c:pt>
                <c:pt idx="3744" formatCode="General">
                  <c:v>-4.6610352899083898</c:v>
                </c:pt>
                <c:pt idx="3745" formatCode="General">
                  <c:v>-4.6661476275089102</c:v>
                </c:pt>
                <c:pt idx="3746" formatCode="General">
                  <c:v>-4.6712627986665796</c:v>
                </c:pt>
                <c:pt idx="3747" formatCode="General">
                  <c:v>-4.6763808033896002</c:v>
                </c:pt>
                <c:pt idx="3748" formatCode="General">
                  <c:v>-4.6815016416861797</c:v>
                </c:pt>
                <c:pt idx="3749" formatCode="General">
                  <c:v>-4.6866253135642904</c:v>
                </c:pt>
                <c:pt idx="3750" formatCode="General">
                  <c:v>-4.69175181903171</c:v>
                </c:pt>
                <c:pt idx="3751" formatCode="General">
                  <c:v>-4.6968811580962599</c:v>
                </c:pt>
                <c:pt idx="3752" formatCode="General">
                  <c:v>-4.7020133307658201</c:v>
                </c:pt>
                <c:pt idx="3753" formatCode="General">
                  <c:v>-4.7071483370483298</c:v>
                </c:pt>
                <c:pt idx="3754" formatCode="General">
                  <c:v>-4.7122861769517801</c:v>
                </c:pt>
                <c:pt idx="3755" formatCode="General">
                  <c:v>-4.7174268504842498</c:v>
                </c:pt>
                <c:pt idx="3756" formatCode="General">
                  <c:v>-4.7225703576540203</c:v>
                </c:pt>
                <c:pt idx="3757" formatCode="General">
                  <c:v>-4.7277166984695098</c:v>
                </c:pt>
                <c:pt idx="3758" formatCode="General">
                  <c:v>-4.7328658729391604</c:v>
                </c:pt>
                <c:pt idx="3759" formatCode="General">
                  <c:v>-4.7380178810714098</c:v>
                </c:pt>
                <c:pt idx="3760" formatCode="General">
                  <c:v>-4.7431727228746698</c:v>
                </c:pt>
                <c:pt idx="3761" formatCode="General">
                  <c:v>-4.7483303983573899</c:v>
                </c:pt>
                <c:pt idx="3762" formatCode="General">
                  <c:v>-4.7534909075279996</c:v>
                </c:pt>
                <c:pt idx="3763" formatCode="General">
                  <c:v>-4.7586542503949296</c:v>
                </c:pt>
                <c:pt idx="3764" formatCode="General">
                  <c:v>-4.7638204269666096</c:v>
                </c:pt>
                <c:pt idx="3765" formatCode="General">
                  <c:v>-4.7689894372514798</c:v>
                </c:pt>
                <c:pt idx="3766" formatCode="General">
                  <c:v>-4.7741612812579701</c:v>
                </c:pt>
                <c:pt idx="3767" formatCode="General">
                  <c:v>-4.7793359589945696</c:v>
                </c:pt>
                <c:pt idx="3768" formatCode="General">
                  <c:v>-4.7845134704698298</c:v>
                </c:pt>
                <c:pt idx="3769" formatCode="General">
                  <c:v>-4.7896938156923197</c:v>
                </c:pt>
                <c:pt idx="3770" formatCode="General">
                  <c:v>-4.7948769946705898</c:v>
                </c:pt>
                <c:pt idx="3771" formatCode="General">
                  <c:v>-4.8000630074131996</c:v>
                </c:pt>
                <c:pt idx="3772" formatCode="General">
                  <c:v>-4.8052518539287297</c:v>
                </c:pt>
                <c:pt idx="3773" formatCode="General">
                  <c:v>-4.8104435342257297</c:v>
                </c:pt>
                <c:pt idx="3774" formatCode="General">
                  <c:v>-4.8156380483127803</c:v>
                </c:pt>
                <c:pt idx="3775" formatCode="General">
                  <c:v>-4.82083539619844</c:v>
                </c:pt>
                <c:pt idx="3776" formatCode="General">
                  <c:v>-4.8260355778912896</c:v>
                </c:pt>
                <c:pt idx="3777" formatCode="General">
                  <c:v>-4.83123859339989</c:v>
                </c:pt>
                <c:pt idx="3778" formatCode="General">
                  <c:v>-4.8364444427328399</c:v>
                </c:pt>
                <c:pt idx="3779" formatCode="General">
                  <c:v>-4.8416531258987003</c:v>
                </c:pt>
                <c:pt idx="3780" formatCode="General">
                  <c:v>-4.8468646429060502</c:v>
                </c:pt>
                <c:pt idx="3781" formatCode="General">
                  <c:v>-4.8520789937634801</c:v>
                </c:pt>
                <c:pt idx="3782" formatCode="General">
                  <c:v>-4.8572961784795696</c:v>
                </c:pt>
                <c:pt idx="3783" formatCode="General">
                  <c:v>-4.8625161970628801</c:v>
                </c:pt>
                <c:pt idx="3784" formatCode="General">
                  <c:v>-4.8677390495217097</c:v>
                </c:pt>
                <c:pt idx="3785" formatCode="General">
                  <c:v>-4.8729647358641701</c:v>
                </c:pt>
                <c:pt idx="3786" formatCode="General">
                  <c:v>-4.8781932560983901</c:v>
                </c:pt>
                <c:pt idx="3787" formatCode="General">
                  <c:v>-4.8834246102324697</c:v>
                </c:pt>
                <c:pt idx="3788" formatCode="General">
                  <c:v>-4.8886587982745002</c:v>
                </c:pt>
                <c:pt idx="3789" formatCode="General">
                  <c:v>-4.8938958202325997</c:v>
                </c:pt>
                <c:pt idx="3790" formatCode="General">
                  <c:v>-4.8991356761148497</c:v>
                </c:pt>
                <c:pt idx="3791" formatCode="General">
                  <c:v>-4.9043783659293396</c:v>
                </c:pt>
                <c:pt idx="3792" formatCode="General">
                  <c:v>-4.9096238896841697</c:v>
                </c:pt>
                <c:pt idx="3793" formatCode="General">
                  <c:v>-4.9148722473874003</c:v>
                </c:pt>
                <c:pt idx="3794" formatCode="General">
                  <c:v>-4.9201234390470701</c:v>
                </c:pt>
                <c:pt idx="3795" formatCode="General">
                  <c:v>-4.9253774646711497</c:v>
                </c:pt>
                <c:pt idx="3796" formatCode="General">
                  <c:v>-4.9306343242676398</c:v>
                </c:pt>
                <c:pt idx="3797" formatCode="General">
                  <c:v>-4.9358940178444399</c:v>
                </c:pt>
                <c:pt idx="3798" formatCode="General">
                  <c:v>-4.9411565454094699</c:v>
                </c:pt>
                <c:pt idx="3799" formatCode="General">
                  <c:v>-4.9464219069705901</c:v>
                </c:pt>
                <c:pt idx="3800" formatCode="General">
                  <c:v>-4.9516901025356299</c:v>
                </c:pt>
                <c:pt idx="3801" formatCode="General">
                  <c:v>-4.9569611321123901</c:v>
                </c:pt>
                <c:pt idx="3802" formatCode="General">
                  <c:v>-4.9622349957086502</c:v>
                </c:pt>
                <c:pt idx="3803" formatCode="General">
                  <c:v>-4.9675116933321304</c:v>
                </c:pt>
                <c:pt idx="3804" formatCode="General">
                  <c:v>-4.9727912249905497</c:v>
                </c:pt>
                <c:pt idx="3805" formatCode="General">
                  <c:v>-4.9780735906915696</c:v>
                </c:pt>
                <c:pt idx="3806" formatCode="General">
                  <c:v>-4.9833587904428303</c:v>
                </c:pt>
                <c:pt idx="3807" formatCode="General">
                  <c:v>-4.98864682425193</c:v>
                </c:pt>
                <c:pt idx="3808" formatCode="General">
                  <c:v>-4.9939376921264502</c:v>
                </c:pt>
                <c:pt idx="3809" formatCode="General">
                  <c:v>-4.9992313940739201</c:v>
                </c:pt>
                <c:pt idx="3810" formatCode="General">
                  <c:v>-5.0045279301018697</c:v>
                </c:pt>
                <c:pt idx="3811" formatCode="General">
                  <c:v>-5.00982730021774</c:v>
                </c:pt>
                <c:pt idx="3812" formatCode="General">
                  <c:v>-5.0151295044289999</c:v>
                </c:pt>
                <c:pt idx="3813" formatCode="General">
                  <c:v>-5.0204345427430503</c:v>
                </c:pt>
                <c:pt idx="3814" formatCode="General">
                  <c:v>-5.0257424151672598</c:v>
                </c:pt>
                <c:pt idx="3815" formatCode="General">
                  <c:v>-5.0310531217089798</c:v>
                </c:pt>
                <c:pt idx="3816" formatCode="General">
                  <c:v>-5.0363666623755199</c:v>
                </c:pt>
                <c:pt idx="3817" formatCode="General">
                  <c:v>-5.0416830371741899</c:v>
                </c:pt>
                <c:pt idx="3818" formatCode="General">
                  <c:v>-5.0470022461123403</c:v>
                </c:pt>
                <c:pt idx="3819" formatCode="General">
                  <c:v>-5.0523242891973101</c:v>
                </c:pt>
                <c:pt idx="3820" formatCode="General">
                  <c:v>-5.0576491664364296</c:v>
                </c:pt>
                <c:pt idx="3821" formatCode="General">
                  <c:v>-5.0629768778369302</c:v>
                </c:pt>
                <c:pt idx="3822" formatCode="General">
                  <c:v>-5.0683074234058996</c:v>
                </c:pt>
                <c:pt idx="3823" formatCode="General">
                  <c:v>-5.0736408031503997</c:v>
                </c:pt>
                <c:pt idx="3824" formatCode="General">
                  <c:v>-5.0789770170775004</c:v>
                </c:pt>
                <c:pt idx="3825" formatCode="General">
                  <c:v>-5.08431606519426</c:v>
                </c:pt>
                <c:pt idx="3826" formatCode="General">
                  <c:v>-5.0896579475077299</c:v>
                </c:pt>
                <c:pt idx="3827" formatCode="General">
                  <c:v>-5.0950026640249897</c:v>
                </c:pt>
                <c:pt idx="3828" formatCode="General">
                  <c:v>-5.1003502147530897</c:v>
                </c:pt>
                <c:pt idx="3829" formatCode="General">
                  <c:v>-5.1057005996990998</c:v>
                </c:pt>
                <c:pt idx="3830" formatCode="General">
                  <c:v>-5.1110538188700803</c:v>
                </c:pt>
                <c:pt idx="3831" formatCode="General">
                  <c:v>-5.1164098722730902</c:v>
                </c:pt>
                <c:pt idx="3832" formatCode="General">
                  <c:v>-5.1217687599152004</c:v>
                </c:pt>
                <c:pt idx="3833" formatCode="General">
                  <c:v>-5.1271304818034604</c:v>
                </c:pt>
                <c:pt idx="3834" formatCode="General">
                  <c:v>-5.1324950379449401</c:v>
                </c:pt>
                <c:pt idx="3835" formatCode="General">
                  <c:v>-5.1378624283466996</c:v>
                </c:pt>
                <c:pt idx="3836" formatCode="General">
                  <c:v>-5.1432326530158097</c:v>
                </c:pt>
                <c:pt idx="3837" formatCode="General">
                  <c:v>-5.1486057119593296</c:v>
                </c:pt>
                <c:pt idx="3838" formatCode="General">
                  <c:v>-5.1539816051843204</c:v>
                </c:pt>
                <c:pt idx="3839" formatCode="General">
                  <c:v>-5.1593603326978403</c:v>
                </c:pt>
                <c:pt idx="3840" formatCode="General">
                  <c:v>-5.1647418945069603</c:v>
                </c:pt>
                <c:pt idx="3841" formatCode="General">
                  <c:v>-5.1701262906187404</c:v>
                </c:pt>
                <c:pt idx="3842" formatCode="General">
                  <c:v>-5.1755135210402399</c:v>
                </c:pt>
                <c:pt idx="3843" formatCode="General">
                  <c:v>-5.1809035857785304</c:v>
                </c:pt>
                <c:pt idx="3844" formatCode="General">
                  <c:v>-5.1862964848406596</c:v>
                </c:pt>
                <c:pt idx="3845" formatCode="General">
                  <c:v>-5.19169221823371</c:v>
                </c:pt>
                <c:pt idx="3846" formatCode="General">
                  <c:v>-5.19709078596473</c:v>
                </c:pt>
                <c:pt idx="3847" formatCode="General">
                  <c:v>-5.2024921880408002</c:v>
                </c:pt>
                <c:pt idx="3848" formatCode="General">
                  <c:v>-5.2078964244691397</c:v>
                </c:pt>
                <c:pt idx="3849" formatCode="General">
                  <c:v>-5.2133034952571</c:v>
                </c:pt>
                <c:pt idx="3850" formatCode="General">
                  <c:v>-5.21871340041218</c:v>
                </c:pt>
                <c:pt idx="3851" formatCode="General">
                  <c:v>-5.2241261399419603</c:v>
                </c:pt>
                <c:pt idx="3852" formatCode="General">
                  <c:v>-5.2295417138539699</c:v>
                </c:pt>
                <c:pt idx="3853" formatCode="General">
                  <c:v>-5.2349601221557602</c:v>
                </c:pt>
                <c:pt idx="3854" formatCode="General">
                  <c:v>-5.2403813648548496</c:v>
                </c:pt>
                <c:pt idx="3855" formatCode="General">
                  <c:v>-5.2458054419587397</c:v>
                </c:pt>
                <c:pt idx="3856" formatCode="General">
                  <c:v>-5.2512323534749203</c:v>
                </c:pt>
                <c:pt idx="3857" formatCode="General">
                  <c:v>-5.2566620994108701</c:v>
                </c:pt>
                <c:pt idx="3858" formatCode="General">
                  <c:v>-5.2620946797740498</c:v>
                </c:pt>
                <c:pt idx="3859" formatCode="General">
                  <c:v>-5.2675300945718897</c:v>
                </c:pt>
                <c:pt idx="3860" formatCode="General">
                  <c:v>-5.2729683438118302</c:v>
                </c:pt>
                <c:pt idx="3861" formatCode="General">
                  <c:v>-5.2784094275012903</c:v>
                </c:pt>
                <c:pt idx="3862" formatCode="General">
                  <c:v>-5.2838533456476604</c:v>
                </c:pt>
                <c:pt idx="3863" formatCode="General">
                  <c:v>-5.2893000982583098</c:v>
                </c:pt>
                <c:pt idx="3864" formatCode="General">
                  <c:v>-5.29474968534063</c:v>
                </c:pt>
                <c:pt idx="3865" formatCode="General">
                  <c:v>-5.3002021069019598</c:v>
                </c:pt>
                <c:pt idx="3866" formatCode="General">
                  <c:v>-5.3056573629496304</c:v>
                </c:pt>
                <c:pt idx="3867" formatCode="General">
                  <c:v>-5.3111154534909799</c:v>
                </c:pt>
                <c:pt idx="3868" formatCode="General">
                  <c:v>-5.3165763785333002</c:v>
                </c:pt>
                <c:pt idx="3869" formatCode="General">
                  <c:v>-5.3220401380838798</c:v>
                </c:pt>
                <c:pt idx="3870" formatCode="General">
                  <c:v>-5.3275067321500096</c:v>
                </c:pt>
                <c:pt idx="3871" formatCode="General">
                  <c:v>-5.3329761607389301</c:v>
                </c:pt>
                <c:pt idx="3872" formatCode="General">
                  <c:v>-5.3384484238579004</c:v>
                </c:pt>
                <c:pt idx="3873" formatCode="General">
                  <c:v>-5.3439235215141396</c:v>
                </c:pt>
                <c:pt idx="3874" formatCode="General">
                  <c:v>-5.3494014537148704</c:v>
                </c:pt>
                <c:pt idx="3875" formatCode="General">
                  <c:v>-5.3548822204672701</c:v>
                </c:pt>
                <c:pt idx="3876" formatCode="General">
                  <c:v>-5.3603658217783101</c:v>
                </c:pt>
                <c:pt idx="3877" formatCode="General">
                  <c:v>-5.36585225765484</c:v>
                </c:pt>
                <c:pt idx="3878" formatCode="General">
                  <c:v>-5.3713415281036898</c:v>
                </c:pt>
                <c:pt idx="3879" formatCode="General">
                  <c:v>-5.3768336331317101</c:v>
                </c:pt>
                <c:pt idx="3880" formatCode="General">
                  <c:v>-5.3823285727457097</c:v>
                </c:pt>
                <c:pt idx="3881" formatCode="General">
                  <c:v>-5.3878263469525303</c:v>
                </c:pt>
                <c:pt idx="3882" formatCode="General">
                  <c:v>-5.3933269557589796</c:v>
                </c:pt>
                <c:pt idx="3883" formatCode="General">
                  <c:v>-5.3988303991719402</c:v>
                </c:pt>
                <c:pt idx="3884" formatCode="General">
                  <c:v>-5.4043366771982599</c:v>
                </c:pt>
                <c:pt idx="3885" formatCode="General">
                  <c:v>-5.4098457898448302</c:v>
                </c:pt>
                <c:pt idx="3886" formatCode="General">
                  <c:v>-5.4153577371184802</c:v>
                </c:pt>
                <c:pt idx="3887" formatCode="General">
                  <c:v>-5.4208725190260703</c:v>
                </c:pt>
                <c:pt idx="3888" formatCode="General">
                  <c:v>-5.4263901355744402</c:v>
                </c:pt>
                <c:pt idx="3889" formatCode="General">
                  <c:v>-5.4319105867704103</c:v>
                </c:pt>
                <c:pt idx="3890" formatCode="General">
                  <c:v>-5.4374338726208</c:v>
                </c:pt>
                <c:pt idx="3891" formatCode="General">
                  <c:v>-5.4429599931324404</c:v>
                </c:pt>
                <c:pt idx="3892" formatCode="General">
                  <c:v>-5.4484889483121197</c:v>
                </c:pt>
                <c:pt idx="3893" formatCode="General">
                  <c:v>-5.4540207381666397</c:v>
                </c:pt>
                <c:pt idx="3894" formatCode="General">
                  <c:v>-5.4595553627027904</c:v>
                </c:pt>
                <c:pt idx="3895" formatCode="General">
                  <c:v>-5.4650928219273496</c:v>
                </c:pt>
                <c:pt idx="3896" formatCode="General">
                  <c:v>-5.4706331158470798</c:v>
                </c:pt>
                <c:pt idx="3897" formatCode="General">
                  <c:v>-5.4761762444687596</c:v>
                </c:pt>
                <c:pt idx="3898" formatCode="General">
                  <c:v>-5.4817222077991401</c:v>
                </c:pt>
                <c:pt idx="3899" formatCode="General">
                  <c:v>-5.4872710058449696</c:v>
                </c:pt>
                <c:pt idx="3900" formatCode="General">
                  <c:v>-5.4928226386129797</c:v>
                </c:pt>
                <c:pt idx="3901" formatCode="General">
                  <c:v>-5.4983771061097704</c:v>
                </c:pt>
                <c:pt idx="3902" formatCode="General">
                  <c:v>-5.5039344083415598</c:v>
                </c:pt>
                <c:pt idx="3903" formatCode="General">
                  <c:v>-5.5094945453144604</c:v>
                </c:pt>
                <c:pt idx="3904" formatCode="General">
                  <c:v>-5.5150575170348999</c:v>
                </c:pt>
                <c:pt idx="3905" formatCode="General">
                  <c:v>-5.5206233235094899</c:v>
                </c:pt>
                <c:pt idx="3906" formatCode="General">
                  <c:v>-5.5261919647448297</c:v>
                </c:pt>
                <c:pt idx="3907" formatCode="General">
                  <c:v>-5.5317634407475103</c:v>
                </c:pt>
                <c:pt idx="3908" formatCode="General">
                  <c:v>-5.53733775152409</c:v>
                </c:pt>
                <c:pt idx="3909" formatCode="General">
                  <c:v>-5.5429148970811202</c:v>
                </c:pt>
                <c:pt idx="3910" formatCode="General">
                  <c:v>-5.5484948774251102</c:v>
                </c:pt>
                <c:pt idx="3911" formatCode="General">
                  <c:v>-5.5540776925625801</c:v>
                </c:pt>
                <c:pt idx="3912" formatCode="General">
                  <c:v>-5.5596633425000102</c:v>
                </c:pt>
                <c:pt idx="3913" formatCode="General">
                  <c:v>-5.5652518272438698</c:v>
                </c:pt>
                <c:pt idx="3914" formatCode="General">
                  <c:v>-5.5708431468006099</c:v>
                </c:pt>
                <c:pt idx="3915" formatCode="General">
                  <c:v>-5.5764373011766599</c:v>
                </c:pt>
                <c:pt idx="3916" formatCode="General">
                  <c:v>-5.5820342903784299</c:v>
                </c:pt>
                <c:pt idx="3917" formatCode="General">
                  <c:v>-5.5876341144123201</c:v>
                </c:pt>
                <c:pt idx="3918" formatCode="General">
                  <c:v>-5.5932367732846897</c:v>
                </c:pt>
                <c:pt idx="3919" formatCode="General">
                  <c:v>-5.5988422670019</c:v>
                </c:pt>
                <c:pt idx="3920" formatCode="General">
                  <c:v>-5.6044505955702997</c:v>
                </c:pt>
                <c:pt idx="3921" formatCode="General">
                  <c:v>-5.6100617589961796</c:v>
                </c:pt>
                <c:pt idx="3922" formatCode="General">
                  <c:v>-5.6156757572858602</c:v>
                </c:pt>
                <c:pt idx="3923" formatCode="General">
                  <c:v>-5.6212925904456101</c:v>
                </c:pt>
                <c:pt idx="3924" formatCode="General">
                  <c:v>-5.6269122584816902</c:v>
                </c:pt>
                <c:pt idx="3925" formatCode="General">
                  <c:v>-5.6325347614003398</c:v>
                </c:pt>
                <c:pt idx="3926" formatCode="General">
                  <c:v>-5.63816009920781</c:v>
                </c:pt>
                <c:pt idx="3927" formatCode="General">
                  <c:v>-5.6437882719103101</c:v>
                </c:pt>
                <c:pt idx="3928" formatCode="General">
                  <c:v>-5.6494192795140696</c:v>
                </c:pt>
                <c:pt idx="3929" formatCode="General">
                  <c:v>-5.6550531220252802</c:v>
                </c:pt>
                <c:pt idx="3930" formatCode="General">
                  <c:v>-5.6606897994501297</c:v>
                </c:pt>
                <c:pt idx="3931" formatCode="General">
                  <c:v>-5.6663293117948097</c:v>
                </c:pt>
                <c:pt idx="3932" formatCode="General">
                  <c:v>-5.6719716590654796</c:v>
                </c:pt>
                <c:pt idx="3933" formatCode="General">
                  <c:v>-5.6776168412682999</c:v>
                </c:pt>
                <c:pt idx="3934" formatCode="General">
                  <c:v>-5.6832648584094203</c:v>
                </c:pt>
                <c:pt idx="3935" formatCode="General">
                  <c:v>-5.6889157104949604</c:v>
                </c:pt>
                <c:pt idx="3936" formatCode="General">
                  <c:v>-5.6945693975310601</c:v>
                </c:pt>
                <c:pt idx="3937" formatCode="General">
                  <c:v>-5.7002259195238203</c:v>
                </c:pt>
                <c:pt idx="3938" formatCode="General">
                  <c:v>-5.7058852764793704</c:v>
                </c:pt>
                <c:pt idx="3939" formatCode="General">
                  <c:v>-5.7115474684038698</c:v>
                </c:pt>
                <c:pt idx="3940" formatCode="General">
                  <c:v>-5.7172124953034604</c:v>
                </c:pt>
                <c:pt idx="3941" formatCode="General">
                  <c:v>-5.7228803571842901</c:v>
                </c:pt>
                <c:pt idx="3942" formatCode="General">
                  <c:v>-5.7285510540524802</c:v>
                </c:pt>
                <c:pt idx="3943" formatCode="General">
                  <c:v>-5.7342245859142</c:v>
                </c:pt>
                <c:pt idx="3944" formatCode="General">
                  <c:v>-5.73990095277557</c:v>
                </c:pt>
                <c:pt idx="3945" formatCode="General">
                  <c:v>-5.7455801546427203</c:v>
                </c:pt>
                <c:pt idx="3946" formatCode="General">
                  <c:v>-5.7512621915217901</c:v>
                </c:pt>
                <c:pt idx="3947" formatCode="General">
                  <c:v>-5.7569470634189104</c:v>
                </c:pt>
                <c:pt idx="3948" formatCode="General">
                  <c:v>-5.7626347703402097</c:v>
                </c:pt>
                <c:pt idx="3949" formatCode="General">
                  <c:v>-5.7683253122917799</c:v>
                </c:pt>
                <c:pt idx="3950" formatCode="General">
                  <c:v>-5.7740186892795897</c:v>
                </c:pt>
                <c:pt idx="3951" formatCode="General">
                  <c:v>-5.77971490130947</c:v>
                </c:pt>
                <c:pt idx="3952" formatCode="General">
                  <c:v>-5.78541394838728</c:v>
                </c:pt>
                <c:pt idx="3953" formatCode="General">
                  <c:v>-5.7911158305188799</c:v>
                </c:pt>
                <c:pt idx="3954" formatCode="General">
                  <c:v>-5.7968205477101398</c:v>
                </c:pt>
                <c:pt idx="3955" formatCode="General">
                  <c:v>-5.80252809996691</c:v>
                </c:pt>
                <c:pt idx="3956" formatCode="General">
                  <c:v>-5.8082384872950801</c:v>
                </c:pt>
                <c:pt idx="3957" formatCode="General">
                  <c:v>-5.81395170970052</c:v>
                </c:pt>
                <c:pt idx="3958" formatCode="General">
                  <c:v>-5.8196677671891202</c:v>
                </c:pt>
                <c:pt idx="3959" formatCode="General">
                  <c:v>-5.8253866597667701</c:v>
                </c:pt>
                <c:pt idx="3960" formatCode="General">
                  <c:v>-5.8311083874393699</c:v>
                </c:pt>
                <c:pt idx="3961" formatCode="General">
                  <c:v>-5.8368329502128198</c:v>
                </c:pt>
                <c:pt idx="3962" formatCode="General">
                  <c:v>-5.8425603480930102</c:v>
                </c:pt>
                <c:pt idx="3963" formatCode="General">
                  <c:v>-5.8482905810858803</c:v>
                </c:pt>
                <c:pt idx="3964" formatCode="General">
                  <c:v>-5.8540236491973303</c:v>
                </c:pt>
                <c:pt idx="3965" formatCode="General">
                  <c:v>-5.8597595524332799</c:v>
                </c:pt>
                <c:pt idx="3966" formatCode="General">
                  <c:v>-5.8654982907996702</c:v>
                </c:pt>
                <c:pt idx="3967" formatCode="General">
                  <c:v>-5.8712398643024297</c:v>
                </c:pt>
                <c:pt idx="3968" formatCode="General">
                  <c:v>-5.8769842729474897</c:v>
                </c:pt>
                <c:pt idx="3969" formatCode="General">
                  <c:v>-5.88273151674084</c:v>
                </c:pt>
                <c:pt idx="3970" formatCode="General">
                  <c:v>-5.8884815956885097</c:v>
                </c:pt>
                <c:pt idx="3971" formatCode="General">
                  <c:v>-5.8942345097965596</c:v>
                </c:pt>
                <c:pt idx="3972" formatCode="General">
                  <c:v>-5.8999902590710098</c:v>
                </c:pt>
                <c:pt idx="3973" formatCode="General">
                  <c:v>-5.9057488435179302</c:v>
                </c:pt>
                <c:pt idx="3974" formatCode="General">
                  <c:v>-5.9115102631433301</c:v>
                </c:pt>
                <c:pt idx="3975" formatCode="General">
                  <c:v>-5.9172745179532296</c:v>
                </c:pt>
                <c:pt idx="3976" formatCode="General">
                  <c:v>-5.9230416079536399</c:v>
                </c:pt>
                <c:pt idx="3977" formatCode="General">
                  <c:v>-5.9288115331505296</c:v>
                </c:pt>
                <c:pt idx="3978" formatCode="General">
                  <c:v>-5.9345842935499</c:v>
                </c:pt>
                <c:pt idx="3979" formatCode="General">
                  <c:v>-5.9403598891576896</c:v>
                </c:pt>
                <c:pt idx="3980" formatCode="General">
                  <c:v>-5.9461383199798501</c:v>
                </c:pt>
                <c:pt idx="3981" formatCode="General">
                  <c:v>-5.95191958602231</c:v>
                </c:pt>
                <c:pt idx="3982" formatCode="General">
                  <c:v>-5.9577036872909996</c:v>
                </c:pt>
                <c:pt idx="3983" formatCode="General">
                  <c:v>-5.9634906237918397</c:v>
                </c:pt>
                <c:pt idx="3984" formatCode="General">
                  <c:v>-5.9692803955307197</c:v>
                </c:pt>
                <c:pt idx="3985" formatCode="General">
                  <c:v>-5.9750730025135201</c:v>
                </c:pt>
                <c:pt idx="3986" formatCode="General">
                  <c:v>-5.98086844474608</c:v>
                </c:pt>
                <c:pt idx="3987" formatCode="General">
                  <c:v>-5.9866667222342498</c:v>
                </c:pt>
                <c:pt idx="3988" formatCode="General">
                  <c:v>-5.9924678349838203</c:v>
                </c:pt>
                <c:pt idx="3989" formatCode="General">
                  <c:v>-5.9982717830005896</c:v>
                </c:pt>
                <c:pt idx="3990" formatCode="General">
                  <c:v>-6.0040785662903202</c:v>
                </c:pt>
                <c:pt idx="3991" formatCode="General">
                  <c:v>-6.0098881848587604</c:v>
                </c:pt>
                <c:pt idx="3992" formatCode="General">
                  <c:v>-6.0157006387116398</c:v>
                </c:pt>
                <c:pt idx="3993" formatCode="General">
                  <c:v>-6.0215159278546597</c:v>
                </c:pt>
                <c:pt idx="3994" formatCode="General">
                  <c:v>-6.0273340522935097</c:v>
                </c:pt>
                <c:pt idx="3995" formatCode="General">
                  <c:v>-6.0331550120338404</c:v>
                </c:pt>
                <c:pt idx="3996" formatCode="General">
                  <c:v>-6.03897880708129</c:v>
                </c:pt>
                <c:pt idx="3997" formatCode="General">
                  <c:v>-6.0448054374414903</c:v>
                </c:pt>
                <c:pt idx="3998" formatCode="General">
                  <c:v>-6.0506349031201703</c:v>
                </c:pt>
                <c:pt idx="3999" formatCode="General">
                  <c:v>-6.0564672041231997</c:v>
                </c:pt>
                <c:pt idx="4000" formatCode="General">
                  <c:v>-6.0623023404561502</c:v>
                </c:pt>
                <c:pt idx="4001" formatCode="General">
                  <c:v>-6.0681403121242203</c:v>
                </c:pt>
                <c:pt idx="4002" formatCode="General">
                  <c:v>-6.0739811191326201</c:v>
                </c:pt>
                <c:pt idx="4003" formatCode="General">
                  <c:v>-6.0798247614865302</c:v>
                </c:pt>
                <c:pt idx="4004" formatCode="General">
                  <c:v>-6.0856712391910701</c:v>
                </c:pt>
                <c:pt idx="4005" formatCode="General">
                  <c:v>-6.0915205522511098</c:v>
                </c:pt>
                <c:pt idx="4006" formatCode="General">
                  <c:v>-6.0973727006715102</c:v>
                </c:pt>
                <c:pt idx="4007" formatCode="General">
                  <c:v>-6.1032276844571696</c:v>
                </c:pt>
                <c:pt idx="4008" formatCode="General">
                  <c:v>-6.1090855036130502</c:v>
                </c:pt>
                <c:pt idx="4009" formatCode="General">
                  <c:v>-6.1149461581441296</c:v>
                </c:pt>
                <c:pt idx="4010" formatCode="General">
                  <c:v>-6.1208096480554497</c:v>
                </c:pt>
                <c:pt idx="4011" formatCode="General">
                  <c:v>-6.1266759733520804</c:v>
                </c:pt>
                <c:pt idx="4012" formatCode="General">
                  <c:v>-6.1325451340391401</c:v>
                </c:pt>
                <c:pt idx="4013" formatCode="General">
                  <c:v>-6.1384171301217902</c:v>
                </c:pt>
                <c:pt idx="4014" formatCode="General">
                  <c:v>-6.1442919616052398</c:v>
                </c:pt>
                <c:pt idx="4015" formatCode="General">
                  <c:v>-6.1501696284947496</c:v>
                </c:pt>
                <c:pt idx="4016" formatCode="General">
                  <c:v>-6.1560501307955899</c:v>
                </c:pt>
                <c:pt idx="4017" formatCode="General">
                  <c:v>-6.1619334685131202</c:v>
                </c:pt>
                <c:pt idx="4018" formatCode="General">
                  <c:v>-6.1678196416527102</c:v>
                </c:pt>
                <c:pt idx="4019" formatCode="General">
                  <c:v>-6.17370865021977</c:v>
                </c:pt>
                <c:pt idx="4020" formatCode="General">
                  <c:v>-6.1796004942197804</c:v>
                </c:pt>
                <c:pt idx="4021" formatCode="General">
                  <c:v>-6.1854951736582402</c:v>
                </c:pt>
                <c:pt idx="4022" formatCode="General">
                  <c:v>-6.19139268854072</c:v>
                </c:pt>
                <c:pt idx="4023" formatCode="General">
                  <c:v>-6.1972930388727896</c:v>
                </c:pt>
                <c:pt idx="4024" formatCode="General">
                  <c:v>-6.2031962246600996</c:v>
                </c:pt>
                <c:pt idx="4025" formatCode="General">
                  <c:v>-6.2091022459083298</c:v>
                </c:pt>
                <c:pt idx="4026" formatCode="General">
                  <c:v>-6.2150111026229702</c:v>
                </c:pt>
                <c:pt idx="4027" formatCode="General">
                  <c:v>-6.2209227948090797</c:v>
                </c:pt>
                <c:pt idx="4028" formatCode="General">
                  <c:v>-6.2268373224716296</c:v>
                </c:pt>
                <c:pt idx="4029" formatCode="General">
                  <c:v>-6.23275468561559</c:v>
                </c:pt>
                <c:pt idx="4030" formatCode="General">
                  <c:v>-6.2386748842459401</c:v>
                </c:pt>
                <c:pt idx="4031" formatCode="General">
                  <c:v>-6.2445979183676403</c:v>
                </c:pt>
                <c:pt idx="4032" formatCode="General">
                  <c:v>-6.2505237879856601</c:v>
                </c:pt>
                <c:pt idx="4033" formatCode="General">
                  <c:v>-6.2564524931049501</c:v>
                </c:pt>
                <c:pt idx="4034" formatCode="General">
                  <c:v>-6.2623840337304904</c:v>
                </c:pt>
                <c:pt idx="4035" formatCode="General">
                  <c:v>-6.26831840986722</c:v>
                </c:pt>
                <c:pt idx="4036" formatCode="General">
                  <c:v>-6.2742556215200898</c:v>
                </c:pt>
                <c:pt idx="4037" formatCode="General">
                  <c:v>-6.2801956686940601</c:v>
                </c:pt>
                <c:pt idx="4038" formatCode="General">
                  <c:v>-6.2861385513942096</c:v>
                </c:pt>
                <c:pt idx="4039" formatCode="General">
                  <c:v>-6.2920842696258497</c:v>
                </c:pt>
                <c:pt idx="4040" formatCode="General">
                  <c:v>-6.2980328233943501</c:v>
                </c:pt>
                <c:pt idx="4041" formatCode="General">
                  <c:v>-6.3039842127050401</c:v>
                </c:pt>
                <c:pt idx="4042" formatCode="General">
                  <c:v>-6.3099384375632699</c:v>
                </c:pt>
                <c:pt idx="4043" formatCode="General">
                  <c:v>-6.31589549797439</c:v>
                </c:pt>
                <c:pt idx="4044" formatCode="General">
                  <c:v>-6.3218553939437196</c:v>
                </c:pt>
                <c:pt idx="4045" formatCode="General">
                  <c:v>-6.3278181254766004</c:v>
                </c:pt>
                <c:pt idx="4046" formatCode="General">
                  <c:v>-6.3337836925783497</c:v>
                </c:pt>
                <c:pt idx="4047" formatCode="General">
                  <c:v>-6.3397520952542896</c:v>
                </c:pt>
                <c:pt idx="4048" formatCode="General">
                  <c:v>-6.3457233335097296</c:v>
                </c:pt>
                <c:pt idx="4049" formatCode="General">
                  <c:v>-6.3516974073499997</c:v>
                </c:pt>
                <c:pt idx="4050" formatCode="General">
                  <c:v>-6.3576743167803302</c:v>
                </c:pt>
                <c:pt idx="4051" formatCode="General">
                  <c:v>-6.3636540618056596</c:v>
                </c:pt>
                <c:pt idx="4052" formatCode="General">
                  <c:v>-6.36963664243076</c:v>
                </c:pt>
                <c:pt idx="4053" formatCode="General">
                  <c:v>-6.3756220586604098</c:v>
                </c:pt>
                <c:pt idx="4054" formatCode="General">
                  <c:v>-6.3816103104993998</c:v>
                </c:pt>
                <c:pt idx="4055" formatCode="General">
                  <c:v>-6.3876013979525501</c:v>
                </c:pt>
                <c:pt idx="4056" formatCode="General">
                  <c:v>-6.3935953210246597</c:v>
                </c:pt>
                <c:pt idx="4057" formatCode="General">
                  <c:v>-6.3995920797205503</c:v>
                </c:pt>
                <c:pt idx="4058" formatCode="General">
                  <c:v>-6.4055916740450698</c:v>
                </c:pt>
                <c:pt idx="4059" formatCode="General">
                  <c:v>-6.4115941040030497</c:v>
                </c:pt>
                <c:pt idx="4060" formatCode="General">
                  <c:v>-6.4175993695993503</c:v>
                </c:pt>
                <c:pt idx="4061" formatCode="General">
                  <c:v>-6.4236074708388404</c:v>
                </c:pt>
                <c:pt idx="4062" formatCode="General">
                  <c:v>-6.42961840772639</c:v>
                </c:pt>
                <c:pt idx="4063" formatCode="General">
                  <c:v>-6.4356321802668903</c:v>
                </c:pt>
                <c:pt idx="4064" formatCode="General">
                  <c:v>-6.4416487884652298</c:v>
                </c:pt>
                <c:pt idx="4065" formatCode="General">
                  <c:v>-6.4476682323263201</c:v>
                </c:pt>
                <c:pt idx="4066" formatCode="General">
                  <c:v>-6.4536905118550703</c:v>
                </c:pt>
                <c:pt idx="4067" formatCode="General">
                  <c:v>-6.4597156270564096</c:v>
                </c:pt>
                <c:pt idx="4068" formatCode="General">
                  <c:v>-6.4657435779352799</c:v>
                </c:pt>
                <c:pt idx="4069" formatCode="General">
                  <c:v>-6.4717743644966301</c:v>
                </c:pt>
                <c:pt idx="4070" formatCode="General">
                  <c:v>-6.4778079867454101</c:v>
                </c:pt>
                <c:pt idx="4071" formatCode="General">
                  <c:v>-6.4838444446865999</c:v>
                </c:pt>
                <c:pt idx="4072" formatCode="General">
                  <c:v>-6.4898837383254797</c:v>
                </c:pt>
                <c:pt idx="4073" formatCode="General">
                  <c:v>-6.4959258676672702</c:v>
                </c:pt>
                <c:pt idx="4074" formatCode="General">
                  <c:v>-6.5019708327167303</c:v>
                </c:pt>
                <c:pt idx="4075" formatCode="General">
                  <c:v>-6.5080186334786001</c:v>
                </c:pt>
                <c:pt idx="4076" formatCode="General">
                  <c:v>-6.5140692699576501</c:v>
                </c:pt>
                <c:pt idx="4077" formatCode="General">
                  <c:v>-6.5201227421586303</c:v>
                </c:pt>
                <c:pt idx="4078" formatCode="General">
                  <c:v>-6.5261790500863404</c:v>
                </c:pt>
                <c:pt idx="4079" formatCode="General">
                  <c:v>-6.53223819374554</c:v>
                </c:pt>
                <c:pt idx="4080" formatCode="General">
                  <c:v>-6.53830017314103</c:v>
                </c:pt>
                <c:pt idx="4081" formatCode="General">
                  <c:v>-6.5443649882776098</c:v>
                </c:pt>
                <c:pt idx="4082" formatCode="General">
                  <c:v>-6.55043263916009</c:v>
                </c:pt>
                <c:pt idx="4083" formatCode="General">
                  <c:v>-6.55650312579328</c:v>
                </c:pt>
                <c:pt idx="4084" formatCode="General">
                  <c:v>-6.5625764481820301</c:v>
                </c:pt>
                <c:pt idx="4085" formatCode="General">
                  <c:v>-6.5686526063311499</c:v>
                </c:pt>
                <c:pt idx="4086" formatCode="General">
                  <c:v>-6.5747316002454896</c:v>
                </c:pt>
                <c:pt idx="4087" formatCode="General">
                  <c:v>-6.5808134299299104</c:v>
                </c:pt>
                <c:pt idx="4088" formatCode="General">
                  <c:v>-6.5868980953892597</c:v>
                </c:pt>
                <c:pt idx="4089" formatCode="General">
                  <c:v>-6.5929855966284201</c:v>
                </c:pt>
                <c:pt idx="4090" formatCode="General">
                  <c:v>-6.5990759336522604</c:v>
                </c:pt>
                <c:pt idx="4091" formatCode="General">
                  <c:v>-6.6051691064656701</c:v>
                </c:pt>
                <c:pt idx="4092" formatCode="General">
                  <c:v>-6.6112651150735502</c:v>
                </c:pt>
                <c:pt idx="4093" formatCode="General">
                  <c:v>-6.6173639594807998</c:v>
                </c:pt>
                <c:pt idx="4094" formatCode="General">
                  <c:v>-6.6234656396923404</c:v>
                </c:pt>
                <c:pt idx="4095" formatCode="General">
                  <c:v>-6.62957015571296</c:v>
                </c:pt>
                <c:pt idx="4096" formatCode="General">
                  <c:v>-6.6356775075473298</c:v>
                </c:pt>
                <c:pt idx="4097" formatCode="General">
                  <c:v>-6.6417876952000796</c:v>
                </c:pt>
                <c:pt idx="4098" formatCode="General">
                  <c:v>-6.6479007186758601</c:v>
                </c:pt>
                <c:pt idx="4099" formatCode="General">
                  <c:v>-6.6540165779793004</c:v>
                </c:pt>
                <c:pt idx="4100" formatCode="General">
                  <c:v>-6.6601352731150101</c:v>
                </c:pt>
                <c:pt idx="4101" formatCode="General">
                  <c:v>-6.66625680408763</c:v>
                </c:pt>
                <c:pt idx="4102" formatCode="General">
                  <c:v>-6.67238117090176</c:v>
                </c:pt>
                <c:pt idx="4103" formatCode="General">
                  <c:v>-6.6785083735620301</c:v>
                </c:pt>
                <c:pt idx="4104" formatCode="General">
                  <c:v>-6.6846384120729603</c:v>
                </c:pt>
                <c:pt idx="4105" formatCode="General">
                  <c:v>-6.6907712864388804</c:v>
                </c:pt>
                <c:pt idx="4106" formatCode="General">
                  <c:v>-6.6969069966640804</c:v>
                </c:pt>
                <c:pt idx="4107" formatCode="General">
                  <c:v>-6.7030455427528102</c:v>
                </c:pt>
                <c:pt idx="4108" formatCode="General">
                  <c:v>-6.7091869247093303</c:v>
                </c:pt>
                <c:pt idx="4109" formatCode="General">
                  <c:v>-6.7153311425378703</c:v>
                </c:pt>
                <c:pt idx="4110" formatCode="General">
                  <c:v>-6.7214781962426704</c:v>
                </c:pt>
                <c:pt idx="4111" formatCode="General">
                  <c:v>-6.7276280858279298</c:v>
                </c:pt>
                <c:pt idx="4112" formatCode="General">
                  <c:v>-6.7337808112978603</c:v>
                </c:pt>
                <c:pt idx="4113" formatCode="General">
                  <c:v>-6.7399363726566399</c:v>
                </c:pt>
                <c:pt idx="4114" formatCode="General">
                  <c:v>-6.7460947699084501</c:v>
                </c:pt>
                <c:pt idx="4115" formatCode="General">
                  <c:v>-6.7522560030574601</c:v>
                </c:pt>
                <c:pt idx="4116" formatCode="General">
                  <c:v>-6.7584200721078096</c:v>
                </c:pt>
                <c:pt idx="4117" formatCode="General">
                  <c:v>-6.7645869770636402</c:v>
                </c:pt>
                <c:pt idx="4118" formatCode="General">
                  <c:v>-6.7707567179290704</c:v>
                </c:pt>
                <c:pt idx="4119" formatCode="General">
                  <c:v>-6.7769292947082302</c:v>
                </c:pt>
                <c:pt idx="4120" formatCode="General">
                  <c:v>-6.7831047074051902</c:v>
                </c:pt>
                <c:pt idx="4121" formatCode="General">
                  <c:v>-6.7892829560240697</c:v>
                </c:pt>
                <c:pt idx="4122" formatCode="General">
                  <c:v>-6.79546404056891</c:v>
                </c:pt>
                <c:pt idx="4123" formatCode="General">
                  <c:v>-6.8016479610438001</c:v>
                </c:pt>
                <c:pt idx="4124" formatCode="General">
                  <c:v>-6.8078347174527698</c:v>
                </c:pt>
                <c:pt idx="4125" formatCode="General">
                  <c:v>-6.8140243097998603</c:v>
                </c:pt>
                <c:pt idx="4126" formatCode="General">
                  <c:v>-6.8202167380893304</c:v>
                </c:pt>
                <c:pt idx="4127" formatCode="General">
                  <c:v>-6.8264120023261201</c:v>
                </c:pt>
                <c:pt idx="4128" formatCode="General">
                  <c:v>-6.8326101025153303</c:v>
                </c:pt>
                <c:pt idx="4129" formatCode="General">
                  <c:v>-6.8388110386620502</c:v>
                </c:pt>
                <c:pt idx="4130" formatCode="General">
                  <c:v>-6.8450148107713504</c:v>
                </c:pt>
                <c:pt idx="4131" formatCode="General">
                  <c:v>-6.8512214188483203</c:v>
                </c:pt>
                <c:pt idx="4132" formatCode="General">
                  <c:v>-6.8574308628980098</c:v>
                </c:pt>
                <c:pt idx="4133" formatCode="General">
                  <c:v>-6.8636431429252198</c:v>
                </c:pt>
                <c:pt idx="4134" formatCode="General">
                  <c:v>-6.8698582589342099</c:v>
                </c:pt>
                <c:pt idx="4135" formatCode="General">
                  <c:v>-6.8760762109291296</c:v>
                </c:pt>
                <c:pt idx="4136" formatCode="General">
                  <c:v>-6.8822969989141196</c:v>
                </c:pt>
                <c:pt idx="4137" formatCode="General">
                  <c:v>-6.88852062289331</c:v>
                </c:pt>
                <c:pt idx="4138" formatCode="General">
                  <c:v>-6.8947470828708202</c:v>
                </c:pt>
                <c:pt idx="4139" formatCode="General">
                  <c:v>-6.9009763788507898</c:v>
                </c:pt>
                <c:pt idx="4140" formatCode="General">
                  <c:v>-6.9072085108373402</c:v>
                </c:pt>
                <c:pt idx="4141" formatCode="General">
                  <c:v>-6.9134434788345596</c:v>
                </c:pt>
                <c:pt idx="4142" formatCode="General">
                  <c:v>-6.9196812828465699</c:v>
                </c:pt>
                <c:pt idx="4143" formatCode="General">
                  <c:v>-6.9259219228774702</c:v>
                </c:pt>
                <c:pt idx="4144" formatCode="General">
                  <c:v>-6.9321653989313496</c:v>
                </c:pt>
                <c:pt idx="4145" formatCode="General">
                  <c:v>-6.9384117110123098</c:v>
                </c:pt>
                <c:pt idx="4146" formatCode="General">
                  <c:v>-6.9446608591244203</c:v>
                </c:pt>
                <c:pt idx="4147" formatCode="General">
                  <c:v>-6.9509128432717597</c:v>
                </c:pt>
                <c:pt idx="4148" formatCode="General">
                  <c:v>-6.9571676634584101</c:v>
                </c:pt>
                <c:pt idx="4149" formatCode="General">
                  <c:v>-6.9634253196884304</c:v>
                </c:pt>
                <c:pt idx="4150" formatCode="General">
                  <c:v>-6.9696858119658804</c:v>
                </c:pt>
                <c:pt idx="4151" formatCode="General">
                  <c:v>-6.9759491402948104</c:v>
                </c:pt>
                <c:pt idx="4152" formatCode="General">
                  <c:v>-6.9822153046792703</c:v>
                </c:pt>
                <c:pt idx="4153" formatCode="General">
                  <c:v>-6.9884843051233201</c:v>
                </c:pt>
                <c:pt idx="4154" formatCode="General">
                  <c:v>-6.9947561416309698</c:v>
                </c:pt>
                <c:pt idx="4155" formatCode="General">
                  <c:v>-7.0010308142062696</c:v>
                </c:pt>
                <c:pt idx="4156" formatCode="General">
                  <c:v>-7.0073083228532402</c:v>
                </c:pt>
                <c:pt idx="4157" formatCode="General">
                  <c:v>-7.0135886675759096</c:v>
                </c:pt>
                <c:pt idx="4158" formatCode="General">
                  <c:v>-7.0198718483782701</c:v>
                </c:pt>
                <c:pt idx="4159" formatCode="General">
                  <c:v>-7.0261578652643504</c:v>
                </c:pt>
                <c:pt idx="4160" formatCode="General">
                  <c:v>-7.0324467182381003</c:v>
                </c:pt>
                <c:pt idx="4161" formatCode="General">
                  <c:v>-7.03873840730353</c:v>
                </c:pt>
                <c:pt idx="4162" formatCode="General">
                  <c:v>-7.0450329324647099</c:v>
                </c:pt>
                <c:pt idx="4163" formatCode="General">
                  <c:v>-7.0513302937256599</c:v>
                </c:pt>
                <c:pt idx="4164" formatCode="General">
                  <c:v>-7.0576304910902801</c:v>
                </c:pt>
                <c:pt idx="4165" formatCode="General">
                  <c:v>-7.0639335245625103</c:v>
                </c:pt>
                <c:pt idx="4166" formatCode="General">
                  <c:v>-7.0702393941462498</c:v>
                </c:pt>
                <c:pt idx="4167" formatCode="General">
                  <c:v>-7.07654809984545</c:v>
                </c:pt>
                <c:pt idx="4168" formatCode="General">
                  <c:v>-7.0828596416640499</c:v>
                </c:pt>
                <c:pt idx="4169" formatCode="General">
                  <c:v>-7.0891740196059798</c:v>
                </c:pt>
                <c:pt idx="4170" formatCode="General">
                  <c:v>-7.0954912336751903</c:v>
                </c:pt>
                <c:pt idx="4171" formatCode="General">
                  <c:v>-7.1018112838756604</c:v>
                </c:pt>
                <c:pt idx="4172" formatCode="General">
                  <c:v>-7.1081341702113301</c:v>
                </c:pt>
                <c:pt idx="4173" formatCode="General">
                  <c:v>-7.1144598926861899</c:v>
                </c:pt>
                <c:pt idx="4174" formatCode="General">
                  <c:v>-7.1207884513042004</c:v>
                </c:pt>
                <c:pt idx="4175" formatCode="General">
                  <c:v>-7.1271198460693501</c:v>
                </c:pt>
                <c:pt idx="4176" formatCode="General">
                  <c:v>-7.1334540769856396</c:v>
                </c:pt>
                <c:pt idx="4177" formatCode="General">
                  <c:v>-7.1397911440570603</c:v>
                </c:pt>
                <c:pt idx="4178" formatCode="General">
                  <c:v>-7.1461310472876001</c:v>
                </c:pt>
                <c:pt idx="4179" formatCode="General">
                  <c:v>-7.1524737866813002</c:v>
                </c:pt>
                <c:pt idx="4180" formatCode="General">
                  <c:v>-7.1588193622421503</c:v>
                </c:pt>
                <c:pt idx="4181" formatCode="General">
                  <c:v>-7.1651677739741899</c:v>
                </c:pt>
                <c:pt idx="4182" formatCode="General">
                  <c:v>-7.1715190218814397</c:v>
                </c:pt>
                <c:pt idx="4183" formatCode="General">
                  <c:v>-7.1778731059679401</c:v>
                </c:pt>
                <c:pt idx="4184" formatCode="General">
                  <c:v>-7.1842300262377297</c:v>
                </c:pt>
                <c:pt idx="4185" formatCode="General">
                  <c:v>-7.1905897826948602</c:v>
                </c:pt>
                <c:pt idx="4186" formatCode="General">
                  <c:v>-7.1969523753431899</c:v>
                </c:pt>
                <c:pt idx="4187" formatCode="General">
                  <c:v>-7.2033178041862396</c:v>
                </c:pt>
                <c:pt idx="4188" formatCode="General">
                  <c:v>-7.2096860692275397</c:v>
                </c:pt>
                <c:pt idx="4189" formatCode="General">
                  <c:v>-7.2160571704705596</c:v>
                </c:pt>
                <c:pt idx="4190" formatCode="General">
                  <c:v>-7.2224311079187897</c:v>
                </c:pt>
                <c:pt idx="4191" formatCode="General">
                  <c:v>-7.2288078815756904</c:v>
                </c:pt>
                <c:pt idx="4192" formatCode="General">
                  <c:v>-7.2351874914447203</c:v>
                </c:pt>
                <c:pt idx="4193" formatCode="General">
                  <c:v>-7.2415699375293103</c:v>
                </c:pt>
                <c:pt idx="4194" formatCode="General">
                  <c:v>-7.2479552198328996</c:v>
                </c:pt>
                <c:pt idx="4195" formatCode="General">
                  <c:v>-7.2543433383589004</c:v>
                </c:pt>
                <c:pt idx="4196" formatCode="General">
                  <c:v>-7.2607342931107199</c:v>
                </c:pt>
                <c:pt idx="4197" formatCode="General">
                  <c:v>-7.26712808409175</c:v>
                </c:pt>
                <c:pt idx="4198" formatCode="General">
                  <c:v>-7.2735247113053703</c:v>
                </c:pt>
                <c:pt idx="4199" formatCode="General">
                  <c:v>-7.2799241747549504</c:v>
                </c:pt>
                <c:pt idx="4200" formatCode="General">
                  <c:v>-7.2863264744438601</c:v>
                </c:pt>
                <c:pt idx="4201" formatCode="General">
                  <c:v>-7.2927316103755304</c:v>
                </c:pt>
                <c:pt idx="4202" formatCode="General">
                  <c:v>-7.2991395825533898</c:v>
                </c:pt>
                <c:pt idx="4203" formatCode="General">
                  <c:v>-7.3055503909808497</c:v>
                </c:pt>
                <c:pt idx="4204" formatCode="General">
                  <c:v>-7.3119640356613198</c:v>
                </c:pt>
                <c:pt idx="4205" formatCode="General">
                  <c:v>-7.3183805165982099</c:v>
                </c:pt>
                <c:pt idx="4206" formatCode="General">
                  <c:v>-7.3247998337949101</c:v>
                </c:pt>
                <c:pt idx="4207" formatCode="General">
                  <c:v>-7.3312219872547999</c:v>
                </c:pt>
                <c:pt idx="4208" formatCode="General">
                  <c:v>-7.33764697698125</c:v>
                </c:pt>
                <c:pt idx="4209" formatCode="General">
                  <c:v>-7.3440748029776302</c:v>
                </c:pt>
                <c:pt idx="4210" formatCode="General">
                  <c:v>-7.3505054652472896</c:v>
                </c:pt>
                <c:pt idx="4211" formatCode="General">
                  <c:v>-7.3569389637937403</c:v>
                </c:pt>
                <c:pt idx="4212" formatCode="General">
                  <c:v>-7.3633752986206096</c:v>
                </c:pt>
                <c:pt idx="4213" formatCode="General">
                  <c:v>-7.3698144697315202</c:v>
                </c:pt>
                <c:pt idx="4214" formatCode="General">
                  <c:v>-7.3762564771301102</c:v>
                </c:pt>
                <c:pt idx="4215" formatCode="General">
                  <c:v>-7.3827013208199999</c:v>
                </c:pt>
                <c:pt idx="4216" formatCode="General">
                  <c:v>-7.38914900080482</c:v>
                </c:pt>
                <c:pt idx="4217" formatCode="General">
                  <c:v>-7.3955995170881801</c:v>
                </c:pt>
                <c:pt idx="4218" formatCode="General">
                  <c:v>-7.4020528696737102</c:v>
                </c:pt>
                <c:pt idx="4219" formatCode="General">
                  <c:v>-7.40850905856502</c:v>
                </c:pt>
                <c:pt idx="4220" formatCode="General">
                  <c:v>-7.4149680837657401</c:v>
                </c:pt>
                <c:pt idx="4221" formatCode="General">
                  <c:v>-7.4214299452794696</c:v>
                </c:pt>
                <c:pt idx="4222" formatCode="General">
                  <c:v>-7.4278946431098696</c:v>
                </c:pt>
                <c:pt idx="4223" formatCode="General">
                  <c:v>-7.4343621772607102</c:v>
                </c:pt>
                <c:pt idx="4224" formatCode="General">
                  <c:v>-7.4408325477357504</c:v>
                </c:pt>
                <c:pt idx="4225" formatCode="General">
                  <c:v>-7.4473057545387498</c:v>
                </c:pt>
                <c:pt idx="4226" formatCode="General">
                  <c:v>-7.4537817976734599</c:v>
                </c:pt>
                <c:pt idx="4227" formatCode="General">
                  <c:v>-7.4602606771436299</c:v>
                </c:pt>
                <c:pt idx="4228" formatCode="General">
                  <c:v>-7.4667423929530203</c:v>
                </c:pt>
                <c:pt idx="4229" formatCode="General">
                  <c:v>-7.4732269451053801</c:v>
                </c:pt>
                <c:pt idx="4230" formatCode="General">
                  <c:v>-7.4797143336044396</c:v>
                </c:pt>
                <c:pt idx="4231" formatCode="General">
                  <c:v>-7.4862045584539398</c:v>
                </c:pt>
                <c:pt idx="4232" formatCode="General">
                  <c:v>-7.4926976196576298</c:v>
                </c:pt>
                <c:pt idx="4233" formatCode="General">
                  <c:v>-7.4991935172192399</c:v>
                </c:pt>
                <c:pt idx="4234" formatCode="General">
                  <c:v>-7.5056922511424897</c:v>
                </c:pt>
                <c:pt idx="4235" formatCode="General">
                  <c:v>-7.5121938214311204</c:v>
                </c:pt>
                <c:pt idx="4236" formatCode="General">
                  <c:v>-7.5186982280888204</c:v>
                </c:pt>
                <c:pt idx="4237" formatCode="General">
                  <c:v>-7.5252054711189098</c:v>
                </c:pt>
                <c:pt idx="4238" formatCode="General">
                  <c:v>-7.53171555052438</c:v>
                </c:pt>
                <c:pt idx="4239" formatCode="General">
                  <c:v>-7.5382284663081904</c:v>
                </c:pt>
                <c:pt idx="4240" formatCode="General">
                  <c:v>-7.5447442184733298</c:v>
                </c:pt>
                <c:pt idx="4241" formatCode="General">
                  <c:v>-7.5512628070227299</c:v>
                </c:pt>
                <c:pt idx="4242" formatCode="General">
                  <c:v>-7.5577842319593502</c:v>
                </c:pt>
                <c:pt idx="4243" formatCode="General">
                  <c:v>-7.5643084932861004</c:v>
                </c:pt>
                <c:pt idx="4244" formatCode="General">
                  <c:v>-7.5708355910059</c:v>
                </c:pt>
                <c:pt idx="4245" formatCode="General">
                  <c:v>-7.5773655251216603</c:v>
                </c:pt>
                <c:pt idx="4246" formatCode="General">
                  <c:v>-7.5838982956362697</c:v>
                </c:pt>
                <c:pt idx="4247" formatCode="General">
                  <c:v>-7.5904339025526104</c:v>
                </c:pt>
                <c:pt idx="4248" formatCode="General">
                  <c:v>-7.5969723458735396</c:v>
                </c:pt>
                <c:pt idx="4249" formatCode="General">
                  <c:v>-7.6035136256019298</c:v>
                </c:pt>
                <c:pt idx="4250" formatCode="General">
                  <c:v>-7.6100577417407296</c:v>
                </c:pt>
                <c:pt idx="4251" formatCode="General">
                  <c:v>-7.6166046942929997</c:v>
                </c:pt>
                <c:pt idx="4252" formatCode="General">
                  <c:v>-7.6231544832617901</c:v>
                </c:pt>
                <c:pt idx="4253" formatCode="General">
                  <c:v>-7.6297071086501198</c:v>
                </c:pt>
                <c:pt idx="4254" formatCode="General">
                  <c:v>-7.6362625704609899</c:v>
                </c:pt>
                <c:pt idx="4255" formatCode="General">
                  <c:v>-7.6428208686974202</c:v>
                </c:pt>
                <c:pt idx="4256" formatCode="General">
                  <c:v>-7.6493820033623798</c:v>
                </c:pt>
                <c:pt idx="4257" formatCode="General">
                  <c:v>-7.6559459744588398</c:v>
                </c:pt>
                <c:pt idx="4258" formatCode="General">
                  <c:v>-7.6625127819897596</c:v>
                </c:pt>
                <c:pt idx="4259" formatCode="General">
                  <c:v>-7.6690824259580896</c:v>
                </c:pt>
                <c:pt idx="4260" formatCode="General">
                  <c:v>-7.6756549063667503</c:v>
                </c:pt>
                <c:pt idx="4261" formatCode="General">
                  <c:v>-7.6822302232187996</c:v>
                </c:pt>
                <c:pt idx="4262" formatCode="General">
                  <c:v>-7.68880837651745</c:v>
                </c:pt>
                <c:pt idx="4263" formatCode="General">
                  <c:v>-7.6953893662659203</c:v>
                </c:pt>
                <c:pt idx="4264" formatCode="General">
                  <c:v>-7.7019731924674097</c:v>
                </c:pt>
                <c:pt idx="4265" formatCode="General">
                  <c:v>-7.70855985512513</c:v>
                </c:pt>
                <c:pt idx="4266" formatCode="General">
                  <c:v>-7.7151493542422704</c:v>
                </c:pt>
                <c:pt idx="4267" formatCode="General">
                  <c:v>-7.7217416898220002</c:v>
                </c:pt>
                <c:pt idx="4268" formatCode="General">
                  <c:v>-7.7283368618674997</c:v>
                </c:pt>
                <c:pt idx="4269" formatCode="General">
                  <c:v>-7.7349348703819301</c:v>
                </c:pt>
                <c:pt idx="4270" formatCode="General">
                  <c:v>-7.7415357153684399</c:v>
                </c:pt>
                <c:pt idx="4271" formatCode="General">
                  <c:v>-7.7481393968301902</c:v>
                </c:pt>
                <c:pt idx="4272" formatCode="General">
                  <c:v>-7.7547459147703002</c:v>
                </c:pt>
                <c:pt idx="4273" formatCode="General">
                  <c:v>-7.7613552691919097</c:v>
                </c:pt>
                <c:pt idx="4274" formatCode="General">
                  <c:v>-7.7679674600981299</c:v>
                </c:pt>
                <c:pt idx="4275" formatCode="General">
                  <c:v>-7.7745824874920704</c:v>
                </c:pt>
                <c:pt idx="4276" formatCode="General">
                  <c:v>-7.7812003513769197</c:v>
                </c:pt>
                <c:pt idx="4277" formatCode="General">
                  <c:v>-7.7878210517558699</c:v>
                </c:pt>
                <c:pt idx="4278" formatCode="General">
                  <c:v>-7.7944445886321203</c:v>
                </c:pt>
                <c:pt idx="4279" formatCode="General">
                  <c:v>-7.8010709620088603</c:v>
                </c:pt>
                <c:pt idx="4280" formatCode="General">
                  <c:v>-7.8077001718892802</c:v>
                </c:pt>
                <c:pt idx="4281" formatCode="General">
                  <c:v>-7.8143322182765296</c:v>
                </c:pt>
                <c:pt idx="4282" formatCode="General">
                  <c:v>-7.8209671011737898</c:v>
                </c:pt>
                <c:pt idx="4283" formatCode="General">
                  <c:v>-7.8276048205841997</c:v>
                </c:pt>
                <c:pt idx="4284" formatCode="General">
                  <c:v>-7.8342453765109097</c:v>
                </c:pt>
                <c:pt idx="4285" formatCode="General">
                  <c:v>-7.8408887689570399</c:v>
                </c:pt>
                <c:pt idx="4286" formatCode="General">
                  <c:v>-7.84753499792558</c:v>
                </c:pt>
                <c:pt idx="4287" formatCode="General">
                  <c:v>-7.8541840634194502</c:v>
                </c:pt>
                <c:pt idx="4288" formatCode="General">
                  <c:v>-7.86083596544157</c:v>
                </c:pt>
                <c:pt idx="4289" formatCode="General">
                  <c:v>-7.8674907039948501</c:v>
                </c:pt>
                <c:pt idx="4290" formatCode="General">
                  <c:v>-7.8741482790822301</c:v>
                </c:pt>
                <c:pt idx="4291" formatCode="General">
                  <c:v>-7.8808086907066297</c:v>
                </c:pt>
                <c:pt idx="4292" formatCode="General">
                  <c:v>-7.8874719388709202</c:v>
                </c:pt>
                <c:pt idx="4293" formatCode="General">
                  <c:v>-7.8941380235779999</c:v>
                </c:pt>
                <c:pt idx="4294" formatCode="General">
                  <c:v>-7.9008069448307401</c:v>
                </c:pt>
                <c:pt idx="4295" formatCode="General">
                  <c:v>-7.9074787026320204</c:v>
                </c:pt>
                <c:pt idx="4296" formatCode="General">
                  <c:v>-7.9141532969847201</c:v>
                </c:pt>
                <c:pt idx="4297" formatCode="General">
                  <c:v>-7.9208307278917198</c:v>
                </c:pt>
                <c:pt idx="4298" formatCode="General">
                  <c:v>-7.9275109953558696</c:v>
                </c:pt>
                <c:pt idx="4299" formatCode="General">
                  <c:v>-7.9341940993800604</c:v>
                </c:pt>
                <c:pt idx="4300" formatCode="General">
                  <c:v>-7.9408800399671504</c:v>
                </c:pt>
                <c:pt idx="4301" formatCode="General">
                  <c:v>-7.9475688171200103</c:v>
                </c:pt>
                <c:pt idx="4302" formatCode="General">
                  <c:v>-7.9542604308414901</c:v>
                </c:pt>
                <c:pt idx="4303" formatCode="General">
                  <c:v>-7.9609548811344499</c:v>
                </c:pt>
                <c:pt idx="4304" formatCode="General">
                  <c:v>-7.9676521680017602</c:v>
                </c:pt>
                <c:pt idx="4305" formatCode="General">
                  <c:v>-7.9743522914462703</c:v>
                </c:pt>
                <c:pt idx="4306" formatCode="General">
                  <c:v>-7.9810552514708304</c:v>
                </c:pt>
                <c:pt idx="4307" formatCode="General">
                  <c:v>-7.9877610480782897</c:v>
                </c:pt>
                <c:pt idx="4308" formatCode="General">
                  <c:v>-7.9944696812715001</c:v>
                </c:pt>
                <c:pt idx="4309" formatCode="General">
                  <c:v>-8.0011811510533093</c:v>
                </c:pt>
                <c:pt idx="4310" formatCode="General">
                  <c:v>-8.0078954574265495</c:v>
                </c:pt>
                <c:pt idx="4311" formatCode="General">
                  <c:v>-8.0146126003940097</c:v>
                </c:pt>
                <c:pt idx="4312" formatCode="General">
                  <c:v>-8.0213325799583597</c:v>
                </c:pt>
                <c:pt idx="4313" formatCode="General">
                  <c:v>-8.0280553961222605</c:v>
                </c:pt>
                <c:pt idx="4314" formatCode="General">
                  <c:v>-8.03478104888835</c:v>
                </c:pt>
                <c:pt idx="4315" formatCode="General">
                  <c:v>-8.0415095382592501</c:v>
                </c:pt>
                <c:pt idx="4316" formatCode="General">
                  <c:v>-8.0482408642375507</c:v>
                </c:pt>
                <c:pt idx="4317" formatCode="General">
                  <c:v>-8.0549750268258595</c:v>
                </c:pt>
                <c:pt idx="4318" formatCode="General">
                  <c:v>-8.0617120260267399</c:v>
                </c:pt>
                <c:pt idx="4319" formatCode="General">
                  <c:v>-8.0684518618427497</c:v>
                </c:pt>
                <c:pt idx="4320" formatCode="General">
                  <c:v>-8.0751945342764095</c:v>
                </c:pt>
                <c:pt idx="4321" formatCode="General">
                  <c:v>-8.0819400433302508</c:v>
                </c:pt>
                <c:pt idx="4322" formatCode="General">
                  <c:v>-8.0886883890067693</c:v>
                </c:pt>
                <c:pt idx="4323" formatCode="General">
                  <c:v>-8.0954395713084502</c:v>
                </c:pt>
                <c:pt idx="4324" formatCode="General">
                  <c:v>-8.1021935902377606</c:v>
                </c:pt>
                <c:pt idx="4325" formatCode="General">
                  <c:v>-8.1089504457971504</c:v>
                </c:pt>
                <c:pt idx="4326" formatCode="General">
                  <c:v>-8.1157101379890495</c:v>
                </c:pt>
                <c:pt idx="4327" formatCode="General">
                  <c:v>-8.1224726668158898</c:v>
                </c:pt>
                <c:pt idx="4328" formatCode="General">
                  <c:v>-8.1292380322800994</c:v>
                </c:pt>
                <c:pt idx="4329" formatCode="General">
                  <c:v>-8.1360062343841708</c:v>
                </c:pt>
                <c:pt idx="4330" formatCode="General">
                  <c:v>-8.1427772731305303</c:v>
                </c:pt>
                <c:pt idx="4331" formatCode="General">
                  <c:v>-8.1495511485216205</c:v>
                </c:pt>
                <c:pt idx="4332" formatCode="General">
                  <c:v>-8.1563278605598892</c:v>
                </c:pt>
                <c:pt idx="4333" formatCode="General">
                  <c:v>-8.1631074092477398</c:v>
                </c:pt>
                <c:pt idx="4334" formatCode="General">
                  <c:v>-8.1698897945875792</c:v>
                </c:pt>
                <c:pt idx="4335" formatCode="General">
                  <c:v>-8.1766750165818305</c:v>
                </c:pt>
                <c:pt idx="4336" formatCode="General">
                  <c:v>-8.1834630752329396</c:v>
                </c:pt>
                <c:pt idx="4337" formatCode="General">
                  <c:v>-8.1902539705433508</c:v>
                </c:pt>
                <c:pt idx="4338" formatCode="General">
                  <c:v>-8.1970477025155102</c:v>
                </c:pt>
                <c:pt idx="4339" formatCode="General">
                  <c:v>-8.2038442711518602</c:v>
                </c:pt>
                <c:pt idx="4340" formatCode="General">
                  <c:v>-8.2106436764548292</c:v>
                </c:pt>
                <c:pt idx="4341" formatCode="General">
                  <c:v>-8.2174459184268507</c:v>
                </c:pt>
                <c:pt idx="4342" formatCode="General">
                  <c:v>-8.2242509970703601</c:v>
                </c:pt>
                <c:pt idx="4343" formatCode="General">
                  <c:v>-8.2310589123877804</c:v>
                </c:pt>
                <c:pt idx="4344" formatCode="General">
                  <c:v>-8.2378696643815505</c:v>
                </c:pt>
                <c:pt idx="4345" formatCode="General">
                  <c:v>-8.2446832530541005</c:v>
                </c:pt>
                <c:pt idx="4346" formatCode="General">
                  <c:v>-8.2514996784078392</c:v>
                </c:pt>
                <c:pt idx="4347" formatCode="General">
                  <c:v>-8.2583189404452106</c:v>
                </c:pt>
                <c:pt idx="4348" formatCode="General">
                  <c:v>-8.2651410391686309</c:v>
                </c:pt>
                <c:pt idx="4349" formatCode="General">
                  <c:v>-8.2719659745804996</c:v>
                </c:pt>
                <c:pt idx="4350" formatCode="General">
                  <c:v>-8.2787937466832506</c:v>
                </c:pt>
                <c:pt idx="4351" formatCode="General">
                  <c:v>-8.2856243554792695</c:v>
                </c:pt>
                <c:pt idx="4352" formatCode="General">
                  <c:v>-8.2924578009709808</c:v>
                </c:pt>
                <c:pt idx="4353" formatCode="General">
                  <c:v>-8.2992940831607793</c:v>
                </c:pt>
                <c:pt idx="4354" formatCode="General">
                  <c:v>-8.3061332020510701</c:v>
                </c:pt>
                <c:pt idx="4355" formatCode="General">
                  <c:v>-8.3129751576442406</c:v>
                </c:pt>
                <c:pt idx="4356" formatCode="General">
                  <c:v>-8.3198199499426799</c:v>
                </c:pt>
                <c:pt idx="4357" formatCode="General">
                  <c:v>-8.3266675789487898</c:v>
                </c:pt>
                <c:pt idx="4358" formatCode="General">
                  <c:v>-8.3335180446649897</c:v>
                </c:pt>
                <c:pt idx="4359" formatCode="General">
                  <c:v>-8.3403713470937593</c:v>
                </c:pt>
                <c:pt idx="4360" formatCode="General">
                  <c:v>-8.34722748623755</c:v>
                </c:pt>
                <c:pt idx="4361" formatCode="General">
                  <c:v>-8.3540864620988504</c:v>
                </c:pt>
                <c:pt idx="4362" formatCode="General">
                  <c:v>-8.3609482746800996</c:v>
                </c:pt>
                <c:pt idx="4363" formatCode="General">
                  <c:v>-8.3678129239837595</c:v>
                </c:pt>
                <c:pt idx="4364" formatCode="General">
                  <c:v>-8.3746804100122905</c:v>
                </c:pt>
                <c:pt idx="4365" formatCode="General">
                  <c:v>-8.38155073276811</c:v>
                </c:pt>
                <c:pt idx="4366" formatCode="General">
                  <c:v>-8.3884238922536696</c:v>
                </c:pt>
                <c:pt idx="4367" formatCode="General">
                  <c:v>-8.3952998884713992</c:v>
                </c:pt>
                <c:pt idx="4368" formatCode="General">
                  <c:v>-8.40217872142372</c:v>
                </c:pt>
                <c:pt idx="4369" formatCode="General">
                  <c:v>-8.4090603911130497</c:v>
                </c:pt>
                <c:pt idx="4370" formatCode="General">
                  <c:v>-8.4159448975418094</c:v>
                </c:pt>
                <c:pt idx="4371" formatCode="General">
                  <c:v>-8.4228322407124097</c:v>
                </c:pt>
                <c:pt idx="4372" formatCode="General">
                  <c:v>-8.4297224206272396</c:v>
                </c:pt>
                <c:pt idx="4373" formatCode="General">
                  <c:v>-8.4366154372886992</c:v>
                </c:pt>
                <c:pt idx="4374" formatCode="General">
                  <c:v>-8.44351129069919</c:v>
                </c:pt>
                <c:pt idx="4375" formatCode="General">
                  <c:v>-8.4504099808610906</c:v>
                </c:pt>
                <c:pt idx="4376" formatCode="General">
                  <c:v>-8.4573115077767795</c:v>
                </c:pt>
                <c:pt idx="4377" formatCode="General">
                  <c:v>-8.4642158714485891</c:v>
                </c:pt>
                <c:pt idx="4378" formatCode="General">
                  <c:v>-8.4711230718788109</c:v>
                </c:pt>
                <c:pt idx="4379" formatCode="General">
                  <c:v>-8.4780331090696794</c:v>
                </c:pt>
                <c:pt idx="4380" formatCode="General">
                  <c:v>-8.4849459830234597</c:v>
                </c:pt>
                <c:pt idx="4381" formatCode="General">
                  <c:v>-8.4918616937424005</c:v>
                </c:pt>
                <c:pt idx="4382" formatCode="General">
                  <c:v>-8.4987802412287508</c:v>
                </c:pt>
                <c:pt idx="4383" formatCode="General">
                  <c:v>-8.5057016254847504</c:v>
                </c:pt>
                <c:pt idx="4384" formatCode="General">
                  <c:v>-8.5126258465126607</c:v>
                </c:pt>
                <c:pt idx="4385" formatCode="General">
                  <c:v>-8.5195529043147005</c:v>
                </c:pt>
                <c:pt idx="4386" formatCode="General">
                  <c:v>-8.5264827988931096</c:v>
                </c:pt>
                <c:pt idx="4387" formatCode="General">
                  <c:v>-8.53341553025008</c:v>
                </c:pt>
                <c:pt idx="4388" formatCode="General">
                  <c:v>-8.5403510983878093</c:v>
                </c:pt>
                <c:pt idx="4389" formatCode="General">
                  <c:v>-8.5472895033084502</c:v>
                </c:pt>
                <c:pt idx="4390" formatCode="General">
                  <c:v>-8.5542307450141504</c:v>
                </c:pt>
                <c:pt idx="4391" formatCode="General">
                  <c:v>-8.5611748235070504</c:v>
                </c:pt>
                <c:pt idx="4392" formatCode="General">
                  <c:v>-8.5681217387892392</c:v>
                </c:pt>
                <c:pt idx="4393" formatCode="General">
                  <c:v>-8.5750714908628307</c:v>
                </c:pt>
                <c:pt idx="4394" formatCode="General">
                  <c:v>-8.5820240797298908</c:v>
                </c:pt>
                <c:pt idx="4395" formatCode="General">
                  <c:v>-8.5889795053924693</c:v>
                </c:pt>
                <c:pt idx="4396" formatCode="General">
                  <c:v>-8.5959377678526305</c:v>
                </c:pt>
                <c:pt idx="4397" formatCode="General">
                  <c:v>-8.6028988671123692</c:v>
                </c:pt>
                <c:pt idx="4398" formatCode="General">
                  <c:v>-8.6098628031736997</c:v>
                </c:pt>
                <c:pt idx="4399" formatCode="General">
                  <c:v>-8.6168295760385902</c:v>
                </c:pt>
                <c:pt idx="4400" formatCode="General">
                  <c:v>-8.6237991857089504</c:v>
                </c:pt>
                <c:pt idx="4401" formatCode="General">
                  <c:v>-8.6307716321866792</c:v>
                </c:pt>
                <c:pt idx="4402" formatCode="General">
                  <c:v>-8.6377469154736506</c:v>
                </c:pt>
                <c:pt idx="4403" formatCode="General">
                  <c:v>-8.6447250355717493</c:v>
                </c:pt>
                <c:pt idx="4404" formatCode="General">
                  <c:v>-8.6517059924828299</c:v>
                </c:pt>
                <c:pt idx="4405" formatCode="General">
                  <c:v>-8.6586897862087202</c:v>
                </c:pt>
                <c:pt idx="4406" formatCode="General">
                  <c:v>-8.6656764167512694</c:v>
                </c:pt>
                <c:pt idx="4407" formatCode="General">
                  <c:v>-8.6726658841123001</c:v>
                </c:pt>
                <c:pt idx="4408" formatCode="General">
                  <c:v>-8.6796581882936099</c:v>
                </c:pt>
                <c:pt idx="4409" formatCode="General">
                  <c:v>-8.6866533292970107</c:v>
                </c:pt>
                <c:pt idx="4410" formatCode="General">
                  <c:v>-8.6936513071242807</c:v>
                </c:pt>
                <c:pt idx="4411" formatCode="General">
                  <c:v>-8.7006521217771802</c:v>
                </c:pt>
                <c:pt idx="4412" formatCode="General">
                  <c:v>-8.7076557732574802</c:v>
                </c:pt>
                <c:pt idx="4413" formatCode="General">
                  <c:v>-8.7146622615669305</c:v>
                </c:pt>
                <c:pt idx="4414" formatCode="General">
                  <c:v>-8.7216715867072807</c:v>
                </c:pt>
                <c:pt idx="4415" formatCode="General">
                  <c:v>-8.7286837486803499</c:v>
                </c:pt>
                <c:pt idx="4416" formatCode="General">
                  <c:v>-8.7356987474879393</c:v>
                </c:pt>
                <c:pt idx="4417" formatCode="General">
                  <c:v>-8.7427165831318607</c:v>
                </c:pt>
                <c:pt idx="4418" formatCode="General">
                  <c:v>-8.7497372556138995</c:v>
                </c:pt>
                <c:pt idx="4419" formatCode="General">
                  <c:v>-8.7567607649358301</c:v>
                </c:pt>
                <c:pt idx="4420" formatCode="General">
                  <c:v>-8.7637871110994201</c:v>
                </c:pt>
                <c:pt idx="4421" formatCode="General">
                  <c:v>-8.7708162941064405</c:v>
                </c:pt>
                <c:pt idx="4422" formatCode="General">
                  <c:v>-8.7778483139586303</c:v>
                </c:pt>
                <c:pt idx="4423" formatCode="General">
                  <c:v>-8.7848831706577197</c:v>
                </c:pt>
                <c:pt idx="4424" formatCode="General">
                  <c:v>-8.7919208642054496</c:v>
                </c:pt>
                <c:pt idx="4425" formatCode="General">
                  <c:v>-8.7989613946035199</c:v>
                </c:pt>
                <c:pt idx="4426" formatCode="General">
                  <c:v>-8.8060047618536608</c:v>
                </c:pt>
                <c:pt idx="4427" formatCode="General">
                  <c:v>-8.8130509659575509</c:v>
                </c:pt>
                <c:pt idx="4428" formatCode="General">
                  <c:v>-8.8201000069168707</c:v>
                </c:pt>
                <c:pt idx="4429" formatCode="General">
                  <c:v>-8.8271518847333006</c:v>
                </c:pt>
                <c:pt idx="4430" formatCode="General">
                  <c:v>-8.8342065994085104</c:v>
                </c:pt>
                <c:pt idx="4431" formatCode="General">
                  <c:v>-8.8412641509441201</c:v>
                </c:pt>
                <c:pt idx="4432" formatCode="General">
                  <c:v>-8.8483245393417302</c:v>
                </c:pt>
                <c:pt idx="4433" formatCode="General">
                  <c:v>-8.8553877646029697</c:v>
                </c:pt>
                <c:pt idx="4434" formatCode="General">
                  <c:v>-8.8624538267294408</c:v>
                </c:pt>
                <c:pt idx="4435" formatCode="General">
                  <c:v>-8.8695227257227405</c:v>
                </c:pt>
                <c:pt idx="4436" formatCode="General">
                  <c:v>-8.8765944615844905</c:v>
                </c:pt>
                <c:pt idx="4437" formatCode="General">
                  <c:v>-8.8836690343163003</c:v>
                </c:pt>
                <c:pt idx="4438" formatCode="General">
                  <c:v>-8.8907464439197703</c:v>
                </c:pt>
                <c:pt idx="4439" formatCode="General">
                  <c:v>-8.8978266903965206</c:v>
                </c:pt>
                <c:pt idx="4440" formatCode="General">
                  <c:v>-8.90490977374815</c:v>
                </c:pt>
                <c:pt idx="4441" formatCode="General">
                  <c:v>-8.9119956939762606</c:v>
                </c:pt>
                <c:pt idx="4442" formatCode="General">
                  <c:v>-8.9190844510825205</c:v>
                </c:pt>
                <c:pt idx="4443" formatCode="General">
                  <c:v>-8.9261760450685497</c:v>
                </c:pt>
                <c:pt idx="4444" formatCode="General">
                  <c:v>-8.9332704759360109</c:v>
                </c:pt>
                <c:pt idx="4445" formatCode="General">
                  <c:v>-8.9403677436865401</c:v>
                </c:pt>
                <c:pt idx="4446" formatCode="General">
                  <c:v>-8.9474678483217804</c:v>
                </c:pt>
                <c:pt idx="4447" formatCode="General">
                  <c:v>-8.9545707898433609</c:v>
                </c:pt>
                <c:pt idx="4448" formatCode="General">
                  <c:v>-8.9616765682529103</c:v>
                </c:pt>
                <c:pt idx="4449" formatCode="General">
                  <c:v>-8.9687851835520807</c:v>
                </c:pt>
                <c:pt idx="4450" formatCode="General">
                  <c:v>-8.9758966357425098</c:v>
                </c:pt>
                <c:pt idx="4451" formatCode="General">
                  <c:v>-8.9830109248258907</c:v>
                </c:pt>
                <c:pt idx="4452" formatCode="General">
                  <c:v>-8.9901280508039108</c:v>
                </c:pt>
                <c:pt idx="4453" formatCode="General">
                  <c:v>-8.99724801367827</c:v>
                </c:pt>
                <c:pt idx="4454" formatCode="General">
                  <c:v>-9.0043708134506595</c:v>
                </c:pt>
                <c:pt idx="4455" formatCode="General">
                  <c:v>-9.0114964501227597</c:v>
                </c:pt>
                <c:pt idx="4456" formatCode="General">
                  <c:v>-9.0186249236962706</c:v>
                </c:pt>
                <c:pt idx="4457" formatCode="General">
                  <c:v>-9.0257562341728796</c:v>
                </c:pt>
                <c:pt idx="4458" formatCode="General">
                  <c:v>-9.0328903815542798</c:v>
                </c:pt>
                <c:pt idx="4459" formatCode="General">
                  <c:v>-9.0400273658421604</c:v>
                </c:pt>
                <c:pt idx="4460" formatCode="General">
                  <c:v>-9.0471671870382302</c:v>
                </c:pt>
                <c:pt idx="4461" formatCode="General">
                  <c:v>-9.0543098451441608</c:v>
                </c:pt>
                <c:pt idx="4462" formatCode="General">
                  <c:v>-9.0614553401616593</c:v>
                </c:pt>
                <c:pt idx="4463" formatCode="General">
                  <c:v>-9.0686036720924204</c:v>
                </c:pt>
                <c:pt idx="4464" formatCode="General">
                  <c:v>-9.0757548409381403</c:v>
                </c:pt>
                <c:pt idx="4465" formatCode="General">
                  <c:v>-9.0829088467004997</c:v>
                </c:pt>
                <c:pt idx="4466" formatCode="General">
                  <c:v>-9.0900656893812108</c:v>
                </c:pt>
                <c:pt idx="4467" formatCode="General">
                  <c:v>-9.0972253689819595</c:v>
                </c:pt>
                <c:pt idx="4468" formatCode="General">
                  <c:v>-9.1043878855043996</c:v>
                </c:pt>
                <c:pt idx="4469" formatCode="General">
                  <c:v>-9.11155323895008</c:v>
                </c:pt>
                <c:pt idx="4470" formatCode="General">
                  <c:v>-9.1187214293204608</c:v>
                </c:pt>
                <c:pt idx="4471" formatCode="General">
                  <c:v>-9.1258924566169792</c:v>
                </c:pt>
                <c:pt idx="4472" formatCode="General">
                  <c:v>-9.13306632084109</c:v>
                </c:pt>
                <c:pt idx="4473" formatCode="General">
                  <c:v>-9.1402430219942197</c:v>
                </c:pt>
                <c:pt idx="4474" formatCode="General">
                  <c:v>-9.1474225600777697</c:v>
                </c:pt>
                <c:pt idx="4475" formatCode="General">
                  <c:v>-9.1546049350931398</c:v>
                </c:pt>
                <c:pt idx="4476" formatCode="General">
                  <c:v>-9.1617901470417191</c:v>
                </c:pt>
                <c:pt idx="4477" formatCode="General">
                  <c:v>-9.1689781959248808</c:v>
                </c:pt>
                <c:pt idx="4478" formatCode="General">
                  <c:v>-9.1761690817439803</c:v>
                </c:pt>
                <c:pt idx="4479" formatCode="General">
                  <c:v>-9.1833628045003497</c:v>
                </c:pt>
                <c:pt idx="4480" formatCode="General">
                  <c:v>-9.1905593641953303</c:v>
                </c:pt>
                <c:pt idx="4481" formatCode="General">
                  <c:v>-9.1977587608302294</c:v>
                </c:pt>
                <c:pt idx="4482" formatCode="General">
                  <c:v>-9.2049609944063508</c:v>
                </c:pt>
                <c:pt idx="4483" formatCode="General">
                  <c:v>-9.2121660649249808</c:v>
                </c:pt>
                <c:pt idx="4484" formatCode="General">
                  <c:v>-9.2193739723874</c:v>
                </c:pt>
                <c:pt idx="4485" formatCode="General">
                  <c:v>-9.2265847167948607</c:v>
                </c:pt>
                <c:pt idx="4486" formatCode="General">
                  <c:v>-9.23379829814861</c:v>
                </c:pt>
                <c:pt idx="4487" formatCode="General">
                  <c:v>-9.2410147164498895</c:v>
                </c:pt>
                <c:pt idx="4488" formatCode="General">
                  <c:v>-9.2482339716999</c:v>
                </c:pt>
                <c:pt idx="4489" formatCode="General">
                  <c:v>-9.2554560638998602</c:v>
                </c:pt>
                <c:pt idx="4490" formatCode="General">
                  <c:v>-9.2626809930509602</c:v>
                </c:pt>
                <c:pt idx="4491" formatCode="General">
                  <c:v>-9.2699087591544203</c:v>
                </c:pt>
                <c:pt idx="4492" formatCode="General">
                  <c:v>-9.2771393622114697</c:v>
                </c:pt>
                <c:pt idx="4493" formatCode="General">
                  <c:v>-9.2843728022233307</c:v>
                </c:pt>
                <c:pt idx="4494" formatCode="General">
                  <c:v>-9.29160907919122</c:v>
                </c:pt>
                <c:pt idx="4495" formatCode="General">
                  <c:v>-9.2988481931163598</c:v>
                </c:pt>
                <c:pt idx="4496" formatCode="General">
                  <c:v>-9.3060901439999597</c:v>
                </c:pt>
                <c:pt idx="4497" formatCode="General">
                  <c:v>-9.3133349318432597</c:v>
                </c:pt>
                <c:pt idx="4498" formatCode="General">
                  <c:v>-9.3205825566476204</c:v>
                </c:pt>
                <c:pt idx="4499" formatCode="General">
                  <c:v>-9.3278330184144398</c:v>
                </c:pt>
                <c:pt idx="4500" formatCode="General">
                  <c:v>-9.3350863171451195</c:v>
                </c:pt>
                <c:pt idx="4501" formatCode="General">
                  <c:v>-9.3423424528410397</c:v>
                </c:pt>
                <c:pt idx="4502" formatCode="General">
                  <c:v>-9.34960142550357</c:v>
                </c:pt>
                <c:pt idx="4503" formatCode="General">
                  <c:v>-9.3568632351340799</c:v>
                </c:pt>
                <c:pt idx="4504" formatCode="General">
                  <c:v>-9.3641278817339195</c:v>
                </c:pt>
                <c:pt idx="4505" formatCode="General">
                  <c:v>-9.37139536530443</c:v>
                </c:pt>
                <c:pt idx="4506" formatCode="General">
                  <c:v>-9.3786656858469506</c:v>
                </c:pt>
                <c:pt idx="4507" formatCode="General">
                  <c:v>-9.3859388433627906</c:v>
                </c:pt>
                <c:pt idx="4508" formatCode="General">
                  <c:v>-9.3932148378532592</c:v>
                </c:pt>
                <c:pt idx="4509" formatCode="General">
                  <c:v>-9.4004936693196708</c:v>
                </c:pt>
                <c:pt idx="4510" formatCode="General">
                  <c:v>-9.4077753377633098</c:v>
                </c:pt>
                <c:pt idx="4511" formatCode="General">
                  <c:v>-9.4150598431854604</c:v>
                </c:pt>
                <c:pt idx="4512" formatCode="General">
                  <c:v>-9.4223471855873893</c:v>
                </c:pt>
                <c:pt idx="4513" formatCode="General">
                  <c:v>-9.4296373649703504</c:v>
                </c:pt>
                <c:pt idx="4514" formatCode="General">
                  <c:v>-9.4369303813355998</c:v>
                </c:pt>
                <c:pt idx="4515" formatCode="General">
                  <c:v>-9.4442262346843808</c:v>
                </c:pt>
                <c:pt idx="4516" formatCode="General">
                  <c:v>-9.4515249250179103</c:v>
                </c:pt>
                <c:pt idx="4517" formatCode="General">
                  <c:v>-9.4588264523374104</c:v>
                </c:pt>
                <c:pt idx="4518" formatCode="General">
                  <c:v>-9.4661308166440996</c:v>
                </c:pt>
                <c:pt idx="4519" formatCode="General">
                  <c:v>-9.4734380179391593</c:v>
                </c:pt>
                <c:pt idx="4520" formatCode="General">
                  <c:v>-9.4807480562237902</c:v>
                </c:pt>
                <c:pt idx="4521" formatCode="General">
                  <c:v>-9.4880609314991595</c:v>
                </c:pt>
                <c:pt idx="4522" formatCode="General">
                  <c:v>-9.4953766437664502</c:v>
                </c:pt>
                <c:pt idx="4523" formatCode="General">
                  <c:v>-9.5026951930267902</c:v>
                </c:pt>
                <c:pt idx="4524" formatCode="General">
                  <c:v>-9.5100165792813502</c:v>
                </c:pt>
                <c:pt idx="4525" formatCode="General">
                  <c:v>-9.51734080253126</c:v>
                </c:pt>
                <c:pt idx="4526" formatCode="General">
                  <c:v>-9.5246678627776298</c:v>
                </c:pt>
                <c:pt idx="4527" formatCode="General">
                  <c:v>-9.5319977600215005</c:v>
                </c:pt>
                <c:pt idx="4528" formatCode="General">
                  <c:v>-9.5393304942638704</c:v>
                </c:pt>
                <c:pt idx="4529" formatCode="General">
                  <c:v>-9.5466660655057201</c:v>
                </c:pt>
                <c:pt idx="4530" formatCode="General">
                  <c:v>-9.5540044737480301</c:v>
                </c:pt>
                <c:pt idx="4531" formatCode="General">
                  <c:v>-9.5613457189917792</c:v>
                </c:pt>
                <c:pt idx="4532" formatCode="General">
                  <c:v>-9.5686898012379409</c:v>
                </c:pt>
                <c:pt idx="4533" formatCode="General">
                  <c:v>-9.5760367204874406</c:v>
                </c:pt>
                <c:pt idx="4534" formatCode="General">
                  <c:v>-9.5833864767412198</c:v>
                </c:pt>
                <c:pt idx="4535" formatCode="General">
                  <c:v>-9.5907390700001791</c:v>
                </c:pt>
                <c:pt idx="4536" formatCode="General">
                  <c:v>-9.5980945002652298</c:v>
                </c:pt>
                <c:pt idx="4537" formatCode="General">
                  <c:v>-9.6054527675372903</c:v>
                </c:pt>
                <c:pt idx="4538" formatCode="General">
                  <c:v>-9.6128138718172593</c:v>
                </c:pt>
                <c:pt idx="4539" formatCode="General">
                  <c:v>-9.62017781310605</c:v>
                </c:pt>
                <c:pt idx="4540" formatCode="General">
                  <c:v>-9.6275445914045701</c:v>
                </c:pt>
                <c:pt idx="4541" formatCode="General">
                  <c:v>-9.6349142067137095</c:v>
                </c:pt>
                <c:pt idx="4542" formatCode="General">
                  <c:v>-9.6422866590343901</c:v>
                </c:pt>
                <c:pt idx="4543" formatCode="General">
                  <c:v>-9.6496619483674895</c:v>
                </c:pt>
                <c:pt idx="4544" formatCode="General">
                  <c:v>-9.65704007471391</c:v>
                </c:pt>
                <c:pt idx="4545" formatCode="General">
                  <c:v>-9.6644210380745506</c:v>
                </c:pt>
                <c:pt idx="4546" formatCode="General">
                  <c:v>-9.6718048384502993</c:v>
                </c:pt>
                <c:pt idx="4547" formatCode="General">
                  <c:v>-9.6791914758420496</c:v>
                </c:pt>
                <c:pt idx="4548" formatCode="General">
                  <c:v>-9.6865809502506899</c:v>
                </c:pt>
                <c:pt idx="4549" formatCode="General">
                  <c:v>-9.6939732616770993</c:v>
                </c:pt>
                <c:pt idx="4550" formatCode="General">
                  <c:v>-9.7013684101221695</c:v>
                </c:pt>
                <c:pt idx="4551" formatCode="General">
                  <c:v>-9.70876639558678</c:v>
                </c:pt>
                <c:pt idx="4552" formatCode="General">
                  <c:v>-9.7161672180718099</c:v>
                </c:pt>
                <c:pt idx="4553" formatCode="General">
                  <c:v>-9.7235708775781298</c:v>
                </c:pt>
                <c:pt idx="4554" formatCode="General">
                  <c:v>-9.7309773741066294</c:v>
                </c:pt>
                <c:pt idx="4555" formatCode="General">
                  <c:v>-9.7383867076581794</c:v>
                </c:pt>
                <c:pt idx="4556" formatCode="General">
                  <c:v>-9.74579887823365</c:v>
                </c:pt>
                <c:pt idx="4557" formatCode="General">
                  <c:v>-9.7532138858338993</c:v>
                </c:pt>
                <c:pt idx="4558" formatCode="General">
                  <c:v>-9.76063173045981</c:v>
                </c:pt>
                <c:pt idx="4559" formatCode="General">
                  <c:v>-9.7680524121122403</c:v>
                </c:pt>
                <c:pt idx="4560" formatCode="General">
                  <c:v>-9.77547593079208</c:v>
                </c:pt>
                <c:pt idx="4561" formatCode="General">
                  <c:v>-9.7829022865002493</c:v>
                </c:pt>
                <c:pt idx="4562" formatCode="General">
                  <c:v>-9.7903314792376808</c:v>
                </c:pt>
                <c:pt idx="4563" formatCode="General">
                  <c:v>-9.7977635090052893</c:v>
                </c:pt>
                <c:pt idx="4564" formatCode="General">
                  <c:v>-9.8051983758039807</c:v>
                </c:pt>
                <c:pt idx="4565" formatCode="General">
                  <c:v>-9.8126360796346397</c:v>
                </c:pt>
                <c:pt idx="4566" formatCode="General">
                  <c:v>-9.8200766204981402</c:v>
                </c:pt>
                <c:pt idx="4567" formatCode="General">
                  <c:v>-9.8275199983953492</c:v>
                </c:pt>
                <c:pt idx="4568" formatCode="General">
                  <c:v>-9.8349662133271192</c:v>
                </c:pt>
                <c:pt idx="4569" formatCode="General">
                  <c:v>-9.8424152652942993</c:v>
                </c:pt>
                <c:pt idx="4570" formatCode="General">
                  <c:v>-9.8498671542977103</c:v>
                </c:pt>
                <c:pt idx="4571" formatCode="General">
                  <c:v>-9.8573218803381693</c:v>
                </c:pt>
                <c:pt idx="4572" formatCode="General">
                  <c:v>-9.8647794434164702</c:v>
                </c:pt>
                <c:pt idx="4573" formatCode="General">
                  <c:v>-9.8722398435334195</c:v>
                </c:pt>
                <c:pt idx="4574" formatCode="General">
                  <c:v>-9.8797030806897901</c:v>
                </c:pt>
                <c:pt idx="4575" formatCode="General">
                  <c:v>-9.8871691548863403</c:v>
                </c:pt>
                <c:pt idx="4576" formatCode="General">
                  <c:v>-9.8946380661238305</c:v>
                </c:pt>
                <c:pt idx="4577" formatCode="General">
                  <c:v>-9.9021098144030102</c:v>
                </c:pt>
                <c:pt idx="4578" formatCode="General">
                  <c:v>-9.90958439972459</c:v>
                </c:pt>
                <c:pt idx="4579" formatCode="General">
                  <c:v>-9.9170618220893001</c:v>
                </c:pt>
                <c:pt idx="4580" formatCode="General">
                  <c:v>-9.9245420814978296</c:v>
                </c:pt>
                <c:pt idx="4581" formatCode="General">
                  <c:v>-9.9320251779508801</c:v>
                </c:pt>
                <c:pt idx="4582" formatCode="General">
                  <c:v>-9.9395111114490806</c:v>
                </c:pt>
                <c:pt idx="4583" formatCode="General">
                  <c:v>-9.9469998819930705</c:v>
                </c:pt>
                <c:pt idx="4584" formatCode="General">
                  <c:v>-9.9544914895834893</c:v>
                </c:pt>
                <c:pt idx="4585" formatCode="General">
                  <c:v>-9.9619859342209391</c:v>
                </c:pt>
                <c:pt idx="4586" formatCode="General">
                  <c:v>-9.9694832159059992</c:v>
                </c:pt>
                <c:pt idx="4587" formatCode="General">
                  <c:v>-9.9769833346392502</c:v>
                </c:pt>
                <c:pt idx="4588" formatCode="General">
                  <c:v>-9.9844862904212608</c:v>
                </c:pt>
                <c:pt idx="4589" formatCode="General">
                  <c:v>-9.9919920832525495</c:v>
                </c:pt>
                <c:pt idx="4590" formatCode="General">
                  <c:v>-9.9995007131335392</c:v>
                </c:pt>
                <c:pt idx="4591" formatCode="General">
                  <c:v>-10.007012180064599</c:v>
                </c:pt>
                <c:pt idx="4592" formatCode="General">
                  <c:v>-10.0145264840463</c:v>
                </c:pt>
                <c:pt idx="4593" formatCode="General">
                  <c:v>-10.022043625079</c:v>
                </c:pt>
                <c:pt idx="4594" formatCode="General">
                  <c:v>-10.029563603163099</c:v>
                </c:pt>
                <c:pt idx="4595" formatCode="General">
                  <c:v>-10.037086418299101</c:v>
                </c:pt>
                <c:pt idx="4596" formatCode="General">
                  <c:v>-10.044612070487499</c:v>
                </c:pt>
                <c:pt idx="4597" formatCode="General">
                  <c:v>-10.0521405597287</c:v>
                </c:pt>
                <c:pt idx="4598" formatCode="General">
                  <c:v>-10.0596718860232</c:v>
                </c:pt>
                <c:pt idx="4599" formatCode="General">
                  <c:v>-10.067206049371601</c:v>
                </c:pt>
                <c:pt idx="4600" formatCode="General">
                  <c:v>-10.074743049774201</c:v>
                </c:pt>
                <c:pt idx="4601" formatCode="General">
                  <c:v>-10.082282887231701</c:v>
                </c:pt>
                <c:pt idx="4602" formatCode="General">
                  <c:v>-10.0898255617444</c:v>
                </c:pt>
                <c:pt idx="4603" formatCode="General">
                  <c:v>-10.0973710733128</c:v>
                </c:pt>
                <c:pt idx="4604" formatCode="General">
                  <c:v>-10.104919421937399</c:v>
                </c:pt>
                <c:pt idx="4605" formatCode="General">
                  <c:v>-10.1124706076187</c:v>
                </c:pt>
                <c:pt idx="4606" formatCode="General">
                  <c:v>-10.1200246303572</c:v>
                </c:pt>
                <c:pt idx="4607" formatCode="General">
                  <c:v>-10.1275814901534</c:v>
                </c:pt>
                <c:pt idx="4608" formatCode="General">
                  <c:v>-10.135141187007701</c:v>
                </c:pt>
                <c:pt idx="4609" formatCode="General">
                  <c:v>-10.142703720920601</c:v>
                </c:pt>
                <c:pt idx="4610" formatCode="General">
                  <c:v>-10.1502690918926</c:v>
                </c:pt>
                <c:pt idx="4611" formatCode="General">
                  <c:v>-10.1578372999241</c:v>
                </c:pt>
                <c:pt idx="4612" formatCode="General">
                  <c:v>-10.1654083450158</c:v>
                </c:pt>
                <c:pt idx="4613" formatCode="General">
                  <c:v>-10.1729822271679</c:v>
                </c:pt>
                <c:pt idx="4614" formatCode="General">
                  <c:v>-10.180558946381</c:v>
                </c:pt>
                <c:pt idx="4615" formatCode="General">
                  <c:v>-10.188138502655701</c:v>
                </c:pt>
                <c:pt idx="4616" formatCode="General">
                  <c:v>-10.195720895992199</c:v>
                </c:pt>
                <c:pt idx="4617" formatCode="General">
                  <c:v>-10.203306126391199</c:v>
                </c:pt>
                <c:pt idx="4618" formatCode="General">
                  <c:v>-10.2108941938531</c:v>
                </c:pt>
                <c:pt idx="4619" formatCode="General">
                  <c:v>-10.2184850983783</c:v>
                </c:pt>
                <c:pt idx="4620" formatCode="General">
                  <c:v>-10.2260788399673</c:v>
                </c:pt>
                <c:pt idx="4621" formatCode="General">
                  <c:v>-10.233675418620299</c:v>
                </c:pt>
                <c:pt idx="4622" formatCode="General">
                  <c:v>-10.2412748343378</c:v>
                </c:pt>
                <c:pt idx="4623" formatCode="General">
                  <c:v>-10.248877087120199</c:v>
                </c:pt>
                <c:pt idx="4624" formatCode="General">
                  <c:v>-10.256482176967699</c:v>
                </c:pt>
                <c:pt idx="4625" formatCode="General">
                  <c:v>-10.264090103880701</c:v>
                </c:pt>
                <c:pt idx="4626" formatCode="General">
                  <c:v>-10.2717008678594</c:v>
                </c:pt>
                <c:pt idx="4627" formatCode="General">
                  <c:v>-10.2793144689043</c:v>
                </c:pt>
                <c:pt idx="4628" formatCode="General">
                  <c:v>-10.2869309070154</c:v>
                </c:pt>
                <c:pt idx="4629" formatCode="General">
                  <c:v>-10.294550182193101</c:v>
                </c:pt>
                <c:pt idx="4630" formatCode="General">
                  <c:v>-10.3021722944377</c:v>
                </c:pt>
                <c:pt idx="4631" formatCode="General">
                  <c:v>-10.3097972437492</c:v>
                </c:pt>
                <c:pt idx="4632" formatCode="General">
                  <c:v>-10.317425030128</c:v>
                </c:pt>
                <c:pt idx="4633" formatCode="General">
                  <c:v>-10.3250556535741</c:v>
                </c:pt>
                <c:pt idx="4634" formatCode="General">
                  <c:v>-10.3326891140877</c:v>
                </c:pt>
                <c:pt idx="4635" formatCode="General">
                  <c:v>-10.340325411668999</c:v>
                </c:pt>
                <c:pt idx="4636" formatCode="General">
                  <c:v>-10.3479645463183</c:v>
                </c:pt>
                <c:pt idx="4637" formatCode="General">
                  <c:v>-10.355606518035801</c:v>
                </c:pt>
                <c:pt idx="4638" formatCode="General">
                  <c:v>-10.3632513268218</c:v>
                </c:pt>
                <c:pt idx="4639" formatCode="General">
                  <c:v>-10.3708989726765</c:v>
                </c:pt>
                <c:pt idx="4640" formatCode="General">
                  <c:v>-10.378549455600201</c:v>
                </c:pt>
                <c:pt idx="4641" formatCode="General">
                  <c:v>-10.386202775593</c:v>
                </c:pt>
                <c:pt idx="4642" formatCode="General">
                  <c:v>-10.3938589326551</c:v>
                </c:pt>
                <c:pt idx="4643" formatCode="General">
                  <c:v>-10.4015179267865</c:v>
                </c:pt>
                <c:pt idx="4644" formatCode="General">
                  <c:v>-10.409179757987401</c:v>
                </c:pt>
                <c:pt idx="4645" formatCode="General">
                  <c:v>-10.416844426257899</c:v>
                </c:pt>
                <c:pt idx="4646" formatCode="General">
                  <c:v>-10.424511931597999</c:v>
                </c:pt>
                <c:pt idx="4647" formatCode="General">
                  <c:v>-10.4321822740079</c:v>
                </c:pt>
                <c:pt idx="4648" formatCode="General">
                  <c:v>-10.4398554534877</c:v>
                </c:pt>
                <c:pt idx="4649" formatCode="General">
                  <c:v>-10.4475314700375</c:v>
                </c:pt>
                <c:pt idx="4650" formatCode="General">
                  <c:v>-10.4552103236572</c:v>
                </c:pt>
                <c:pt idx="4651" formatCode="General">
                  <c:v>-10.462892014347</c:v>
                </c:pt>
                <c:pt idx="4652" formatCode="General">
                  <c:v>-10.470576542107001</c:v>
                </c:pt>
                <c:pt idx="4653" formatCode="General">
                  <c:v>-10.478263906937199</c:v>
                </c:pt>
                <c:pt idx="4654" formatCode="General">
                  <c:v>-10.4859541088376</c:v>
                </c:pt>
                <c:pt idx="4655" formatCode="General">
                  <c:v>-10.493647147808399</c:v>
                </c:pt>
                <c:pt idx="4656" formatCode="General">
                  <c:v>-10.5013430238495</c:v>
                </c:pt>
                <c:pt idx="4657" formatCode="General">
                  <c:v>-10.509041736961001</c:v>
                </c:pt>
                <c:pt idx="4658" formatCode="General">
                  <c:v>-10.5167432871429</c:v>
                </c:pt>
                <c:pt idx="4659" formatCode="General">
                  <c:v>-10.5244476743952</c:v>
                </c:pt>
                <c:pt idx="4660" formatCode="General">
                  <c:v>-10.532154898718</c:v>
                </c:pt>
                <c:pt idx="4661" formatCode="General">
                  <c:v>-10.539864960111499</c:v>
                </c:pt>
                <c:pt idx="4662" formatCode="General">
                  <c:v>-10.547577858576201</c:v>
                </c:pt>
                <c:pt idx="4663" formatCode="General">
                  <c:v>-10.5552935941123</c:v>
                </c:pt>
                <c:pt idx="4664" formatCode="General">
                  <c:v>-10.563012166720201</c:v>
                </c:pt>
                <c:pt idx="4665" formatCode="General">
                  <c:v>-10.5707335764004</c:v>
                </c:pt>
                <c:pt idx="4666" formatCode="General">
                  <c:v>-10.5784578231531</c:v>
                </c:pt>
                <c:pt idx="4667" formatCode="General">
                  <c:v>-10.5861849069787</c:v>
                </c:pt>
                <c:pt idx="4668" formatCode="General">
                  <c:v>-10.5939148278775</c:v>
                </c:pt>
                <c:pt idx="4669" formatCode="General">
                  <c:v>-10.6016475858498</c:v>
                </c:pt>
                <c:pt idx="4670" formatCode="General">
                  <c:v>-10.6093831808953</c:v>
                </c:pt>
                <c:pt idx="4671" formatCode="General">
                  <c:v>-10.617121613014</c:v>
                </c:pt>
                <c:pt idx="4672" formatCode="General">
                  <c:v>-10.624862882205701</c:v>
                </c:pt>
                <c:pt idx="4673" formatCode="General">
                  <c:v>-10.6326069884703</c:v>
                </c:pt>
                <c:pt idx="4674" formatCode="General">
                  <c:v>-10.6403539318075</c:v>
                </c:pt>
                <c:pt idx="4675" formatCode="General">
                  <c:v>-10.6481037122171</c:v>
                </c:pt>
                <c:pt idx="4676" formatCode="General">
                  <c:v>-10.6558563296988</c:v>
                </c:pt>
                <c:pt idx="4677" formatCode="General">
                  <c:v>-10.663611784252501</c:v>
                </c:pt>
                <c:pt idx="4678" formatCode="General">
                  <c:v>-10.671370075877901</c:v>
                </c:pt>
                <c:pt idx="4679" formatCode="General">
                  <c:v>-10.679131204574499</c:v>
                </c:pt>
                <c:pt idx="4680" formatCode="General">
                  <c:v>-10.686895170342201</c:v>
                </c:pt>
                <c:pt idx="4681" formatCode="General">
                  <c:v>-10.694661973180599</c:v>
                </c:pt>
                <c:pt idx="4682" formatCode="General">
                  <c:v>-10.702431613089299</c:v>
                </c:pt>
                <c:pt idx="4683" formatCode="General">
                  <c:v>-10.710204090068</c:v>
                </c:pt>
                <c:pt idx="4684" formatCode="General">
                  <c:v>-10.717979404116299</c:v>
                </c:pt>
                <c:pt idx="4685" formatCode="General">
                  <c:v>-10.725757555233701</c:v>
                </c:pt>
                <c:pt idx="4686" formatCode="General">
                  <c:v>-10.733538543419799</c:v>
                </c:pt>
                <c:pt idx="4687" formatCode="General">
                  <c:v>-10.741322368674201</c:v>
                </c:pt>
                <c:pt idx="4688" formatCode="General">
                  <c:v>-10.7491090309973</c:v>
                </c:pt>
                <c:pt idx="4689" formatCode="General">
                  <c:v>-10.7568985303893</c:v>
                </c:pt>
                <c:pt idx="4690" formatCode="General">
                  <c:v>-10.7646908668509</c:v>
                </c:pt>
                <c:pt idx="4691" formatCode="General">
                  <c:v>-10.7724860403825</c:v>
                </c:pt>
                <c:pt idx="4692" formatCode="General">
                  <c:v>-10.7802840509846</c:v>
                </c:pt>
                <c:pt idx="4693" formatCode="General">
                  <c:v>-10.7880848986575</c:v>
                </c:pt>
                <c:pt idx="4694" formatCode="General">
                  <c:v>-10.7958885834017</c:v>
                </c:pt>
                <c:pt idx="4695" formatCode="General">
                  <c:v>-10.8036951052175</c:v>
                </c:pt>
                <c:pt idx="4696" formatCode="General">
                  <c:v>-10.811504464105299</c:v>
                </c:pt>
                <c:pt idx="4697" formatCode="General">
                  <c:v>-10.8193166600655</c:v>
                </c:pt>
                <c:pt idx="4698" formatCode="General">
                  <c:v>-10.827131693098201</c:v>
                </c:pt>
                <c:pt idx="4699" formatCode="General">
                  <c:v>-10.834949563203301</c:v>
                </c:pt>
                <c:pt idx="4700" formatCode="General">
                  <c:v>-10.8427702703808</c:v>
                </c:pt>
                <c:pt idx="4701" formatCode="General">
                  <c:v>-10.8505938146304</c:v>
                </c:pt>
                <c:pt idx="4702" formatCode="General">
                  <c:v>-10.8584201959521</c:v>
                </c:pt>
                <c:pt idx="4703" formatCode="General">
                  <c:v>-10.8662494143455</c:v>
                </c:pt>
                <c:pt idx="4704" formatCode="General">
                  <c:v>-10.874081469810699</c:v>
                </c:pt>
                <c:pt idx="4705" formatCode="General">
                  <c:v>-10.8819163623474</c:v>
                </c:pt>
                <c:pt idx="4706" formatCode="General">
                  <c:v>-10.889754091955499</c:v>
                </c:pt>
                <c:pt idx="4707" formatCode="General">
                  <c:v>-10.8975946586347</c:v>
                </c:pt>
                <c:pt idx="4708" formatCode="General">
                  <c:v>-10.905438062385</c:v>
                </c:pt>
                <c:pt idx="4709" formatCode="General">
                  <c:v>-10.913284303206099</c:v>
                </c:pt>
                <c:pt idx="4710" formatCode="General">
                  <c:v>-10.9211333810978</c:v>
                </c:pt>
                <c:pt idx="4711" formatCode="General">
                  <c:v>-10.9289852960601</c:v>
                </c:pt>
                <c:pt idx="4712" formatCode="General">
                  <c:v>-10.9368400480926</c:v>
                </c:pt>
                <c:pt idx="4713" formatCode="General">
                  <c:v>-10.944697637195199</c:v>
                </c:pt>
                <c:pt idx="4714" formatCode="General">
                  <c:v>-10.9525580633677</c:v>
                </c:pt>
                <c:pt idx="4715" formatCode="General">
                  <c:v>-10.96042132661</c:v>
                </c:pt>
                <c:pt idx="4716" formatCode="General">
                  <c:v>-10.9682874269217</c:v>
                </c:pt>
                <c:pt idx="4717" formatCode="General">
                  <c:v>-10.9761563643026</c:v>
                </c:pt>
                <c:pt idx="4718" formatCode="General">
                  <c:v>-10.9840281387524</c:v>
                </c:pt>
                <c:pt idx="4719" formatCode="General">
                  <c:v>-10.9919027502708</c:v>
                </c:pt>
                <c:pt idx="4720" formatCode="General">
                  <c:v>-10.999780198857399</c:v>
                </c:pt>
                <c:pt idx="4721" formatCode="General">
                  <c:v>-11.007660484511799</c:v>
                </c:pt>
                <c:pt idx="4722" formatCode="General">
                  <c:v>-11.0155436072338</c:v>
                </c:pt>
                <c:pt idx="4723" formatCode="General">
                  <c:v>-11.023429567023101</c:v>
                </c:pt>
                <c:pt idx="4724" formatCode="General">
                  <c:v>-11.0313183638795</c:v>
                </c:pt>
                <c:pt idx="4725" formatCode="General">
                  <c:v>-11.0392099978028</c:v>
                </c:pt>
                <c:pt idx="4726" formatCode="General">
                  <c:v>-11.047104468792799</c:v>
                </c:pt>
                <c:pt idx="4727" formatCode="General">
                  <c:v>-11.0550017768494</c:v>
                </c:pt>
                <c:pt idx="4728" formatCode="General">
                  <c:v>-11.062901921972299</c:v>
                </c:pt>
                <c:pt idx="4729" formatCode="General">
                  <c:v>-11.070804904161299</c:v>
                </c:pt>
                <c:pt idx="4730" formatCode="General">
                  <c:v>-11.078710723416201</c:v>
                </c:pt>
                <c:pt idx="4731" formatCode="General">
                  <c:v>-11.086619379736799</c:v>
                </c:pt>
                <c:pt idx="4732" formatCode="General">
                  <c:v>-11.0945308731228</c:v>
                </c:pt>
                <c:pt idx="4733" formatCode="General">
                  <c:v>-11.1024452035739</c:v>
                </c:pt>
                <c:pt idx="4734" formatCode="General">
                  <c:v>-11.11036237109</c:v>
                </c:pt>
                <c:pt idx="4735" formatCode="General">
                  <c:v>-11.118282375670599</c:v>
                </c:pt>
                <c:pt idx="4736" formatCode="General">
                  <c:v>-11.126205217315499</c:v>
                </c:pt>
                <c:pt idx="4737" formatCode="General">
                  <c:v>-11.1341308960244</c:v>
                </c:pt>
                <c:pt idx="4738" formatCode="General">
                  <c:v>-11.1420594117969</c:v>
                </c:pt>
                <c:pt idx="4739" formatCode="General">
                  <c:v>-11.149990764632699</c:v>
                </c:pt>
                <c:pt idx="4740" formatCode="General">
                  <c:v>-11.157924954531399</c:v>
                </c:pt>
                <c:pt idx="4741" formatCode="General">
                  <c:v>-11.1658619814928</c:v>
                </c:pt>
                <c:pt idx="4742" formatCode="General">
                  <c:v>-11.1738018455163</c:v>
                </c:pt>
                <c:pt idx="4743" formatCode="General">
                  <c:v>-11.181744546601699</c:v>
                </c:pt>
                <c:pt idx="4744" formatCode="General">
                  <c:v>-11.1896900847485</c:v>
                </c:pt>
                <c:pt idx="4745" formatCode="General">
                  <c:v>-11.1976384599564</c:v>
                </c:pt>
                <c:pt idx="4746" formatCode="General">
                  <c:v>-11.2055896722249</c:v>
                </c:pt>
                <c:pt idx="4747" formatCode="General">
                  <c:v>-11.213543721553499</c:v>
                </c:pt>
                <c:pt idx="4748" formatCode="General">
                  <c:v>-11.221500607941801</c:v>
                </c:pt>
                <c:pt idx="4749" formatCode="General">
                  <c:v>-11.2294603313889</c:v>
                </c:pt>
                <c:pt idx="4750" formatCode="General">
                  <c:v>-11.237422891894299</c:v>
                </c:pt>
                <c:pt idx="4751" formatCode="General">
                  <c:v>-11.2453882894572</c:v>
                </c:pt>
                <c:pt idx="4752" formatCode="General">
                  <c:v>-11.253356524077001</c:v>
                </c:pt>
                <c:pt idx="4753" formatCode="General">
                  <c:v>-11.2613275957531</c:v>
                </c:pt>
                <c:pt idx="4754" formatCode="General">
                  <c:v>-11.2693015044847</c:v>
                </c:pt>
                <c:pt idx="4755" formatCode="General">
                  <c:v>-11.277278250271101</c:v>
                </c:pt>
                <c:pt idx="4756" formatCode="General">
                  <c:v>-11.2852578331117</c:v>
                </c:pt>
                <c:pt idx="4757" formatCode="General">
                  <c:v>-11.2932402530058</c:v>
                </c:pt>
                <c:pt idx="4758" formatCode="General">
                  <c:v>-11.301225509952801</c:v>
                </c:pt>
                <c:pt idx="4759" formatCode="General">
                  <c:v>-11.3092136039519</c:v>
                </c:pt>
                <c:pt idx="4760" formatCode="General">
                  <c:v>-11.3172045350024</c:v>
                </c:pt>
                <c:pt idx="4761" formatCode="General">
                  <c:v>-11.325198303103701</c:v>
                </c:pt>
                <c:pt idx="4762" formatCode="General">
                  <c:v>-11.333194908255001</c:v>
                </c:pt>
                <c:pt idx="4763" formatCode="General">
                  <c:v>-11.3411943504557</c:v>
                </c:pt>
                <c:pt idx="4764" formatCode="General">
                  <c:v>-11.3491966297051</c:v>
                </c:pt>
                <c:pt idx="4765" formatCode="General">
                  <c:v>-11.357201746002501</c:v>
                </c:pt>
                <c:pt idx="4766" formatCode="General">
                  <c:v>-11.365209699347201</c:v>
                </c:pt>
                <c:pt idx="4767" formatCode="General">
                  <c:v>-11.3732204897385</c:v>
                </c:pt>
                <c:pt idx="4768" formatCode="General">
                  <c:v>-11.3812341171756</c:v>
                </c:pt>
                <c:pt idx="4769" formatCode="General">
                  <c:v>-11.389250581658001</c:v>
                </c:pt>
                <c:pt idx="4770" formatCode="General">
                  <c:v>-11.3972698831848</c:v>
                </c:pt>
                <c:pt idx="4771" formatCode="General">
                  <c:v>-11.4052920217555</c:v>
                </c:pt>
                <c:pt idx="4772" formatCode="General">
                  <c:v>-11.413316997369201</c:v>
                </c:pt>
                <c:pt idx="4773" formatCode="General">
                  <c:v>-11.421344810025399</c:v>
                </c:pt>
                <c:pt idx="4774" formatCode="General">
                  <c:v>-11.429375459723399</c:v>
                </c:pt>
                <c:pt idx="4775" formatCode="General">
                  <c:v>-11.437408946462799</c:v>
                </c:pt>
                <c:pt idx="4776" formatCode="General">
                  <c:v>-11.445445270243001</c:v>
                </c:pt>
                <c:pt idx="4777" formatCode="General">
                  <c:v>-11.453484431063499</c:v>
                </c:pt>
                <c:pt idx="4778" formatCode="General">
                  <c:v>-11.461526428923699</c:v>
                </c:pt>
                <c:pt idx="4779" formatCode="General">
                  <c:v>-11.4695712638232</c:v>
                </c:pt>
                <c:pt idx="4780" formatCode="General">
                  <c:v>-11.477618935761299</c:v>
                </c:pt>
                <c:pt idx="4781" formatCode="General">
                  <c:v>-11.4856694447374</c:v>
                </c:pt>
                <c:pt idx="4782" formatCode="General">
                  <c:v>-11.4937227907511</c:v>
                </c:pt>
                <c:pt idx="4783" formatCode="General">
                  <c:v>-11.5017789738017</c:v>
                </c:pt>
                <c:pt idx="4784" formatCode="General">
                  <c:v>-11.5098379938887</c:v>
                </c:pt>
                <c:pt idx="4785" formatCode="General">
                  <c:v>-11.517899851011499</c:v>
                </c:pt>
                <c:pt idx="4786" formatCode="General">
                  <c:v>-11.525964545169399</c:v>
                </c:pt>
                <c:pt idx="4787" formatCode="General">
                  <c:v>-11.5340320763618</c:v>
                </c:pt>
                <c:pt idx="4788" formatCode="General">
                  <c:v>-11.542102444588201</c:v>
                </c:pt>
                <c:pt idx="4789" formatCode="General">
                  <c:v>-11.550175649848001</c:v>
                </c:pt>
                <c:pt idx="4790" formatCode="General">
                  <c:v>-11.5582516921404</c:v>
                </c:pt>
                <c:pt idx="4791" formatCode="General">
                  <c:v>-11.5663305714648</c:v>
                </c:pt>
                <c:pt idx="4792" formatCode="General">
                  <c:v>-11.574412287820699</c:v>
                </c:pt>
                <c:pt idx="4793" formatCode="General">
                  <c:v>-11.5824968412073</c:v>
                </c:pt>
                <c:pt idx="4794" formatCode="General">
                  <c:v>-11.590584231624</c:v>
                </c:pt>
                <c:pt idx="4795" formatCode="General">
                  <c:v>-11.5986744590701</c:v>
                </c:pt>
                <c:pt idx="4796" formatCode="General">
                  <c:v>-11.606767523545001</c:v>
                </c:pt>
                <c:pt idx="4797" formatCode="General">
                  <c:v>-11.614863425047901</c:v>
                </c:pt>
                <c:pt idx="4798" formatCode="General">
                  <c:v>-11.622962163578199</c:v>
                </c:pt>
                <c:pt idx="4799" formatCode="General">
                  <c:v>-11.6310637391352</c:v>
                </c:pt>
                <c:pt idx="4800" formatCode="General">
                  <c:v>-11.639168151718099</c:v>
                </c:pt>
                <c:pt idx="4801" formatCode="General">
                  <c:v>-11.647275401326199</c:v>
                </c:pt>
                <c:pt idx="4802" formatCode="General">
                  <c:v>-11.655385487958799</c:v>
                </c:pt>
                <c:pt idx="4803" formatCode="General">
                  <c:v>-11.6634984116151</c:v>
                </c:pt>
                <c:pt idx="4804" formatCode="General">
                  <c:v>-11.6716141722943</c:v>
                </c:pt>
                <c:pt idx="4805" formatCode="General">
                  <c:v>-11.679732769995701</c:v>
                </c:pt>
                <c:pt idx="4806" formatCode="General">
                  <c:v>-11.6878542047185</c:v>
                </c:pt>
                <c:pt idx="4807" formatCode="General">
                  <c:v>-11.6959784764618</c:v>
                </c:pt>
                <c:pt idx="4808" formatCode="General">
                  <c:v>-11.7041055852249</c:v>
                </c:pt>
                <c:pt idx="4809" formatCode="General">
                  <c:v>-11.712235531007</c:v>
                </c:pt>
                <c:pt idx="4810" formatCode="General">
                  <c:v>-11.720368313807199</c:v>
                </c:pt>
                <c:pt idx="4811" formatCode="General">
                  <c:v>-11.7285039336248</c:v>
                </c:pt>
                <c:pt idx="4812" formatCode="General">
                  <c:v>-11.736642390458799</c:v>
                </c:pt>
                <c:pt idx="4813" formatCode="General">
                  <c:v>-11.744783684308301</c:v>
                </c:pt>
                <c:pt idx="4814" formatCode="General">
                  <c:v>-11.752927815172701</c:v>
                </c:pt>
                <c:pt idx="4815" formatCode="General">
                  <c:v>-11.761074783050899</c:v>
                </c:pt>
                <c:pt idx="4816" formatCode="General">
                  <c:v>-11.7692245879421</c:v>
                </c:pt>
                <c:pt idx="4817" formatCode="General">
                  <c:v>-11.7773772298453</c:v>
                </c:pt>
                <c:pt idx="4818" formatCode="General">
                  <c:v>-11.7855327087596</c:v>
                </c:pt>
                <c:pt idx="4819" formatCode="General">
                  <c:v>-11.7936910246842</c:v>
                </c:pt>
                <c:pt idx="4820" formatCode="General">
                  <c:v>-11.801852177617899</c:v>
                </c:pt>
                <c:pt idx="4821" formatCode="General">
                  <c:v>-11.810016167560001</c:v>
                </c:pt>
                <c:pt idx="4822" formatCode="General">
                  <c:v>-11.8181829945093</c:v>
                </c:pt>
                <c:pt idx="4823" formatCode="General">
                  <c:v>-11.826352658465099</c:v>
                </c:pt>
                <c:pt idx="4824" formatCode="General">
                  <c:v>-11.8345251594261</c:v>
                </c:pt>
                <c:pt idx="4825" formatCode="General">
                  <c:v>-11.842700497391199</c:v>
                </c:pt>
                <c:pt idx="4826" formatCode="General">
                  <c:v>-11.850878672359199</c:v>
                </c:pt>
                <c:pt idx="4827" formatCode="General">
                  <c:v>-11.8590596843289</c:v>
                </c:pt>
                <c:pt idx="4828" formatCode="General">
                  <c:v>-11.867243533299099</c:v>
                </c:pt>
                <c:pt idx="4829" formatCode="General">
                  <c:v>-11.8754302192685</c:v>
                </c:pt>
                <c:pt idx="4830" formatCode="General">
                  <c:v>-11.883619742235799</c:v>
                </c:pt>
                <c:pt idx="4831" formatCode="General">
                  <c:v>-11.891812102199699</c:v>
                </c:pt>
                <c:pt idx="4832" formatCode="General">
                  <c:v>-11.900007299159</c:v>
                </c:pt>
                <c:pt idx="4833" formatCode="General">
                  <c:v>-11.908205333112299</c:v>
                </c:pt>
                <c:pt idx="4834" formatCode="General">
                  <c:v>-11.916406204058299</c:v>
                </c:pt>
                <c:pt idx="4835" formatCode="General">
                  <c:v>-11.9246099119955</c:v>
                </c:pt>
                <c:pt idx="4836" formatCode="General">
                  <c:v>-11.9328164569227</c:v>
                </c:pt>
                <c:pt idx="4837" formatCode="General">
                  <c:v>-11.941025838838399</c:v>
                </c:pt>
                <c:pt idx="4838" formatCode="General">
                  <c:v>-11.9492380577412</c:v>
                </c:pt>
                <c:pt idx="4839" formatCode="General">
                  <c:v>-11.957453113629599</c:v>
                </c:pt>
                <c:pt idx="4840" formatCode="General">
                  <c:v>-11.9656710065023</c:v>
                </c:pt>
                <c:pt idx="4841" formatCode="General">
                  <c:v>-11.973891736357899</c:v>
                </c:pt>
                <c:pt idx="4842" formatCode="General">
                  <c:v>-11.982115303195901</c:v>
                </c:pt>
                <c:pt idx="4843" formatCode="General">
                  <c:v>-11.9903417070153</c:v>
                </c:pt>
                <c:pt idx="4844" formatCode="General">
                  <c:v>-11.9985709478155</c:v>
                </c:pt>
                <c:pt idx="4845" formatCode="General">
                  <c:v>-12.006803025595801</c:v>
                </c:pt>
                <c:pt idx="4846" formatCode="General">
                  <c:v>-12.0150379403554</c:v>
                </c:pt>
                <c:pt idx="4847" formatCode="General">
                  <c:v>-12.0232756920936</c:v>
                </c:pt>
                <c:pt idx="4848" formatCode="General">
                  <c:v>-12.0315162808095</c:v>
                </c:pt>
                <c:pt idx="4849" formatCode="General">
                  <c:v>-12.039759706502499</c:v>
                </c:pt>
                <c:pt idx="4850" formatCode="General">
                  <c:v>-12.0480059691716</c:v>
                </c:pt>
                <c:pt idx="4851" formatCode="General">
                  <c:v>-12.056255068816199</c:v>
                </c:pt>
                <c:pt idx="4852" formatCode="General">
                  <c:v>-12.0645070054355</c:v>
                </c:pt>
                <c:pt idx="4853" formatCode="General">
                  <c:v>-12.0727617790285</c:v>
                </c:pt>
                <c:pt idx="4854" formatCode="General">
                  <c:v>-12.0810193895945</c:v>
                </c:pt>
                <c:pt idx="4855" formatCode="General">
                  <c:v>-12.0892798371327</c:v>
                </c:pt>
                <c:pt idx="4856" formatCode="General">
                  <c:v>-12.0975431216419</c:v>
                </c:pt>
                <c:pt idx="4857" formatCode="General">
                  <c:v>-12.105809243121101</c:v>
                </c:pt>
                <c:pt idx="4858" formatCode="General">
                  <c:v>-12.1140782015688</c:v>
                </c:pt>
                <c:pt idx="4859" formatCode="General">
                  <c:v>-12.1223499969839</c:v>
                </c:pt>
                <c:pt idx="4860" formatCode="General">
                  <c:v>-12.130624629365</c:v>
                </c:pt>
                <c:pt idx="4861" formatCode="General">
                  <c:v>-12.138902098710901</c:v>
                </c:pt>
                <c:pt idx="4862" formatCode="General">
                  <c:v>-12.147182405020301</c:v>
                </c:pt>
                <c:pt idx="4863" formatCode="General">
                  <c:v>-12.155465548291801</c:v>
                </c:pt>
                <c:pt idx="4864" formatCode="General">
                  <c:v>-12.163751528524299</c:v>
                </c:pt>
                <c:pt idx="4865" formatCode="General">
                  <c:v>-12.1720403457164</c:v>
                </c:pt>
                <c:pt idx="4866" formatCode="General">
                  <c:v>-12.1803319998667</c:v>
                </c:pt>
                <c:pt idx="4867" formatCode="General">
                  <c:v>-12.1886264909741</c:v>
                </c:pt>
                <c:pt idx="4868" formatCode="General">
                  <c:v>-12.196923819037099</c:v>
                </c:pt>
                <c:pt idx="4869" formatCode="General">
                  <c:v>-12.2052239840545</c:v>
                </c:pt>
                <c:pt idx="4870" formatCode="General">
                  <c:v>-12.2135269860251</c:v>
                </c:pt>
                <c:pt idx="4871" formatCode="General">
                  <c:v>-12.2218328249477</c:v>
                </c:pt>
                <c:pt idx="4872" formatCode="General">
                  <c:v>-12.230141500821</c:v>
                </c:pt>
                <c:pt idx="4873" formatCode="General">
                  <c:v>-12.2384530136439</c:v>
                </c:pt>
                <c:pt idx="4874" formatCode="General">
                  <c:v>-12.2467673634153</c:v>
                </c:pt>
                <c:pt idx="4875" formatCode="General">
                  <c:v>-12.2550845501338</c:v>
                </c:pt>
                <c:pt idx="4876" formatCode="General">
                  <c:v>-12.263404573798301</c:v>
                </c:pt>
                <c:pt idx="4877" formatCode="General">
                  <c:v>-12.271727434407399</c:v>
                </c:pt>
                <c:pt idx="4878" formatCode="General">
                  <c:v>-12.2800531319601</c:v>
                </c:pt>
                <c:pt idx="4879" formatCode="General">
                  <c:v>-12.288381666455001</c:v>
                </c:pt>
                <c:pt idx="4880" formatCode="General">
                  <c:v>-12.2967130378909</c:v>
                </c:pt>
                <c:pt idx="4881" formatCode="General">
                  <c:v>-12.305047246266399</c:v>
                </c:pt>
                <c:pt idx="4882" formatCode="General">
                  <c:v>-12.3133842915804</c:v>
                </c:pt>
                <c:pt idx="4883" formatCode="General">
                  <c:v>-12.3217241738315</c:v>
                </c:pt>
                <c:pt idx="4884" formatCode="General">
                  <c:v>-12.3300668930185</c:v>
                </c:pt>
                <c:pt idx="4885" formatCode="General">
                  <c:v>-12.3384124491399</c:v>
                </c:pt>
                <c:pt idx="4886" formatCode="General">
                  <c:v>-12.3467608421946</c:v>
                </c:pt>
                <c:pt idx="4887" formatCode="General">
                  <c:v>-12.355112072181299</c:v>
                </c:pt>
                <c:pt idx="4888" formatCode="General">
                  <c:v>-12.363466139098399</c:v>
                </c:pt>
                <c:pt idx="4889" formatCode="General">
                  <c:v>-12.371823042944801</c:v>
                </c:pt>
                <c:pt idx="4890" formatCode="General">
                  <c:v>-12.3801827837191</c:v>
                </c:pt>
                <c:pt idx="4891" formatCode="General">
                  <c:v>-12.388545361419901</c:v>
                </c:pt>
                <c:pt idx="4892" formatCode="General">
                  <c:v>-12.3969107760458</c:v>
                </c:pt>
                <c:pt idx="4893" formatCode="General">
                  <c:v>-12.405279027595499</c:v>
                </c:pt>
                <c:pt idx="4894" formatCode="General">
                  <c:v>-12.4136501160676</c:v>
                </c:pt>
                <c:pt idx="4895" formatCode="General">
                  <c:v>-12.422024041460601</c:v>
                </c:pt>
                <c:pt idx="4896" formatCode="General">
                  <c:v>-12.4304008037731</c:v>
                </c:pt>
                <c:pt idx="4897" formatCode="General">
                  <c:v>-12.438780403003801</c:v>
                </c:pt>
                <c:pt idx="4898" formatCode="General">
                  <c:v>-12.4471628391513</c:v>
                </c:pt>
                <c:pt idx="4899" formatCode="General">
                  <c:v>-12.4555481122143</c:v>
                </c:pt>
                <c:pt idx="4900" formatCode="General">
                  <c:v>-12.463936222191601</c:v>
                </c:pt>
                <c:pt idx="4901" formatCode="General">
                  <c:v>-12.4723271690816</c:v>
                </c:pt>
                <c:pt idx="4902" formatCode="General">
                  <c:v>-12.4807209528831</c:v>
                </c:pt>
                <c:pt idx="4903" formatCode="General">
                  <c:v>-12.4891175735946</c:v>
                </c:pt>
                <c:pt idx="4904" formatCode="General">
                  <c:v>-12.4975170312147</c:v>
                </c:pt>
                <c:pt idx="4905" formatCode="General">
                  <c:v>-12.505919325741999</c:v>
                </c:pt>
                <c:pt idx="4906" formatCode="General">
                  <c:v>-12.5143244571751</c:v>
                </c:pt>
                <c:pt idx="4907" formatCode="General">
                  <c:v>-12.522732425512499</c:v>
                </c:pt>
                <c:pt idx="4908" formatCode="General">
                  <c:v>-12.5311432307528</c:v>
                </c:pt>
                <c:pt idx="4909" formatCode="General">
                  <c:v>-12.5395568728946</c:v>
                </c:pt>
                <c:pt idx="4910" formatCode="General">
                  <c:v>-12.5479733519365</c:v>
                </c:pt>
                <c:pt idx="4911" formatCode="General">
                  <c:v>-12.556392667877001</c:v>
                </c:pt>
                <c:pt idx="4912" formatCode="General">
                  <c:v>-12.5648148207146</c:v>
                </c:pt>
                <c:pt idx="4913" formatCode="General">
                  <c:v>-12.573239810447999</c:v>
                </c:pt>
                <c:pt idx="4914" formatCode="General">
                  <c:v>-12.5816676370757</c:v>
                </c:pt>
                <c:pt idx="4915" formatCode="General">
                  <c:v>-12.590098300596299</c:v>
                </c:pt>
                <c:pt idx="4916" formatCode="General">
                  <c:v>-12.598531801008299</c:v>
                </c:pt>
                <c:pt idx="4917" formatCode="General">
                  <c:v>-12.606968138310201</c:v>
                </c:pt>
                <c:pt idx="4918" formatCode="General">
                  <c:v>-12.6154073125007</c:v>
                </c:pt>
                <c:pt idx="4919" formatCode="General">
                  <c:v>-12.623849323578201</c:v>
                </c:pt>
                <c:pt idx="4920" formatCode="General">
                  <c:v>-12.632294171541201</c:v>
                </c:pt>
                <c:pt idx="4921" formatCode="General">
                  <c:v>-12.6407418563884</c:v>
                </c:pt>
                <c:pt idx="4922" formatCode="General">
                  <c:v>-12.649192378118199</c:v>
                </c:pt>
                <c:pt idx="4923" formatCode="General">
                  <c:v>-12.657645736729201</c:v>
                </c:pt>
                <c:pt idx="4924" formatCode="General">
                  <c:v>-12.6661019322197</c:v>
                </c:pt>
                <c:pt idx="4925" formatCode="General">
                  <c:v>-12.674560964588199</c:v>
                </c:pt>
                <c:pt idx="4926" formatCode="General">
                  <c:v>-12.6830228338331</c:v>
                </c:pt>
                <c:pt idx="4927" formatCode="General">
                  <c:v>-12.691487539952799</c:v>
                </c:pt>
                <c:pt idx="4928" formatCode="General">
                  <c:v>-12.699955082945801</c:v>
                </c:pt>
                <c:pt idx="4929" formatCode="General">
                  <c:v>-12.708425462810601</c:v>
                </c:pt>
                <c:pt idx="4930" formatCode="General">
                  <c:v>-12.7168986795454</c:v>
                </c:pt>
                <c:pt idx="4931" formatCode="General">
                  <c:v>-12.725374733148699</c:v>
                </c:pt>
                <c:pt idx="4932" formatCode="General">
                  <c:v>-12.733853623619</c:v>
                </c:pt>
                <c:pt idx="4933" formatCode="General">
                  <c:v>-12.7423353509545</c:v>
                </c:pt>
                <c:pt idx="4934" formatCode="General">
                  <c:v>-12.7508199151538</c:v>
                </c:pt>
                <c:pt idx="4935" formatCode="General">
                  <c:v>-12.7593073162151</c:v>
                </c:pt>
                <c:pt idx="4936" formatCode="General">
                  <c:v>-12.767797554136999</c:v>
                </c:pt>
                <c:pt idx="4937" formatCode="General">
                  <c:v>-12.7762906289176</c:v>
                </c:pt>
                <c:pt idx="4938" formatCode="General">
                  <c:v>-12.784786540555499</c:v>
                </c:pt>
                <c:pt idx="4939" formatCode="General">
                  <c:v>-12.793285289049001</c:v>
                </c:pt>
                <c:pt idx="4940" formatCode="General">
                  <c:v>-12.8017868743965</c:v>
                </c:pt>
                <c:pt idx="4941" formatCode="General">
                  <c:v>-12.810291296596301</c:v>
                </c:pt>
                <c:pt idx="4942" formatCode="General">
                  <c:v>-12.818798555646699</c:v>
                </c:pt>
                <c:pt idx="4943" formatCode="General">
                  <c:v>-12.827308651546099</c:v>
                </c:pt>
                <c:pt idx="4944" formatCode="General">
                  <c:v>-12.8358215842929</c:v>
                </c:pt>
                <c:pt idx="4945" formatCode="General">
                  <c:v>-12.8443373538854</c:v>
                </c:pt>
                <c:pt idx="4946" formatCode="General">
                  <c:v>-12.8528559603219</c:v>
                </c:pt>
                <c:pt idx="4947" formatCode="General">
                  <c:v>-12.8613774036008</c:v>
                </c:pt>
                <c:pt idx="4948" formatCode="General">
                  <c:v>-12.8699016837204</c:v>
                </c:pt>
                <c:pt idx="4949" formatCode="General">
                  <c:v>-12.878428800678901</c:v>
                </c:pt>
                <c:pt idx="4950" formatCode="General">
                  <c:v>-12.8869587544747</c:v>
                </c:pt>
                <c:pt idx="4951" formatCode="General">
                  <c:v>-12.8954915451062</c:v>
                </c:pt>
                <c:pt idx="4952" formatCode="General">
                  <c:v>-12.9040271725714</c:v>
                </c:pt>
                <c:pt idx="4953" formatCode="General">
                  <c:v>-12.912565636868701</c:v>
                </c:pt>
                <c:pt idx="4954" formatCode="General">
                  <c:v>-12.9211069379962</c:v>
                </c:pt>
                <c:pt idx="4955" formatCode="General">
                  <c:v>-12.9296510759521</c:v>
                </c:pt>
                <c:pt idx="4956" formatCode="General">
                  <c:v>-12.9381980507347</c:v>
                </c:pt>
                <c:pt idx="4957" formatCode="General">
                  <c:v>-12.946747862341899</c:v>
                </c:pt>
                <c:pt idx="4958" formatCode="General">
                  <c:v>-12.9553005107721</c:v>
                </c:pt>
                <c:pt idx="4959" formatCode="General">
                  <c:v>-12.963855996023399</c:v>
                </c:pt>
                <c:pt idx="4960" formatCode="General">
                  <c:v>-12.9724143180939</c:v>
                </c:pt>
                <c:pt idx="4961" formatCode="General">
                  <c:v>-12.980975476981801</c:v>
                </c:pt>
                <c:pt idx="4962" formatCode="General">
                  <c:v>-12.9895394726852</c:v>
                </c:pt>
                <c:pt idx="4963" formatCode="General">
                  <c:v>-12.998106305202199</c:v>
                </c:pt>
                <c:pt idx="4964" formatCode="General">
                  <c:v>-13.0066759745309</c:v>
                </c:pt>
                <c:pt idx="4965" formatCode="General">
                  <c:v>-13.0152484806695</c:v>
                </c:pt>
                <c:pt idx="4966" formatCode="General">
                  <c:v>-13.023823823616</c:v>
                </c:pt>
                <c:pt idx="4967" formatCode="General">
                  <c:v>-13.0324020033685</c:v>
                </c:pt>
                <c:pt idx="4968" formatCode="General">
                  <c:v>-13.0409830199252</c:v>
                </c:pt>
                <c:pt idx="4969" formatCode="General">
                  <c:v>-13.0495668732841</c:v>
                </c:pt>
                <c:pt idx="4970" formatCode="General">
                  <c:v>-13.0581535634432</c:v>
                </c:pt>
                <c:pt idx="4971" formatCode="General">
                  <c:v>-13.0667430904006</c:v>
                </c:pt>
                <c:pt idx="4972" formatCode="General">
                  <c:v>-13.0753354541544</c:v>
                </c:pt>
                <c:pt idx="4973" formatCode="General">
                  <c:v>-13.083930654702501</c:v>
                </c:pt>
                <c:pt idx="4974" formatCode="General">
                  <c:v>-13.092528692043199</c:v>
                </c:pt>
                <c:pt idx="4975" formatCode="General">
                  <c:v>-13.101129566174301</c:v>
                </c:pt>
                <c:pt idx="4976" formatCode="General">
                  <c:v>-13.109733277093801</c:v>
                </c:pt>
                <c:pt idx="4977" formatCode="General">
                  <c:v>-13.1183398247999</c:v>
                </c:pt>
                <c:pt idx="4978" formatCode="General">
                  <c:v>-13.1269492092904</c:v>
                </c:pt>
                <c:pt idx="4979" formatCode="General">
                  <c:v>-13.135561430563399</c:v>
                </c:pt>
                <c:pt idx="4980" formatCode="General">
                  <c:v>-13.1441764886169</c:v>
                </c:pt>
                <c:pt idx="4981" formatCode="General">
                  <c:v>-13.1527943834488</c:v>
                </c:pt>
                <c:pt idx="4982" formatCode="General">
                  <c:v>-13.161415115057199</c:v>
                </c:pt>
                <c:pt idx="4983" formatCode="General">
                  <c:v>-13.1700386834402</c:v>
                </c:pt>
                <c:pt idx="4984" formatCode="General">
                  <c:v>-13.1786650885958</c:v>
                </c:pt>
                <c:pt idx="4985" formatCode="General">
                  <c:v>-13.1872943305221</c:v>
                </c:pt>
                <c:pt idx="4986" formatCode="General">
                  <c:v>-13.195926409217099</c:v>
                </c:pt>
                <c:pt idx="4987" formatCode="General">
                  <c:v>-13.204561324679</c:v>
                </c:pt>
                <c:pt idx="4988" formatCode="General">
                  <c:v>-13.213199076905701</c:v>
                </c:pt>
                <c:pt idx="4989" formatCode="General">
                  <c:v>-13.2218396658954</c:v>
                </c:pt>
                <c:pt idx="4990" formatCode="General">
                  <c:v>-13.230483091645899</c:v>
                </c:pt>
                <c:pt idx="4991" formatCode="General">
                  <c:v>-13.239129354155301</c:v>
                </c:pt>
                <c:pt idx="4992" formatCode="General">
                  <c:v>-13.2477784534217</c:v>
                </c:pt>
                <c:pt idx="4993" formatCode="General">
                  <c:v>-13.2564303894431</c:v>
                </c:pt>
                <c:pt idx="4994" formatCode="General">
                  <c:v>-13.2650851622174</c:v>
                </c:pt>
                <c:pt idx="4995" formatCode="General">
                  <c:v>-13.2737427717427</c:v>
                </c:pt>
                <c:pt idx="4996" formatCode="General">
                  <c:v>-13.282403218017</c:v>
                </c:pt>
                <c:pt idx="4997" formatCode="General">
                  <c:v>-13.2910665010382</c:v>
                </c:pt>
                <c:pt idx="4998" formatCode="General">
                  <c:v>-13.299732620804299</c:v>
                </c:pt>
                <c:pt idx="4999" formatCode="General">
                  <c:v>-13.308401577313299</c:v>
                </c:pt>
                <c:pt idx="5000" formatCode="General">
                  <c:v>-13.3170733705633</c:v>
                </c:pt>
                <c:pt idx="5001" formatCode="General">
                  <c:v>-13.3257480005521</c:v>
                </c:pt>
                <c:pt idx="5002" formatCode="General">
                  <c:v>-13.334425467277701</c:v>
                </c:pt>
                <c:pt idx="5003" formatCode="General">
                  <c:v>-13.3431057707381</c:v>
                </c:pt>
                <c:pt idx="5004" formatCode="General">
                  <c:v>-13.3517889109312</c:v>
                </c:pt>
                <c:pt idx="5005" formatCode="General">
                  <c:v>-13.360474887855</c:v>
                </c:pt>
                <c:pt idx="5006" formatCode="General">
                  <c:v>-13.3691637015074</c:v>
                </c:pt>
                <c:pt idx="5007" formatCode="General">
                  <c:v>-13.377855351886399</c:v>
                </c:pt>
                <c:pt idx="5008" formatCode="General">
                  <c:v>-13.3865498389899</c:v>
                </c:pt>
                <c:pt idx="5009" formatCode="General">
                  <c:v>-13.395247162815799</c:v>
                </c:pt>
                <c:pt idx="5010" formatCode="General">
                  <c:v>-13.403947323362001</c:v>
                </c:pt>
                <c:pt idx="5011" formatCode="General">
                  <c:v>-13.412650320626501</c:v>
                </c:pt>
                <c:pt idx="5012" formatCode="General">
                  <c:v>-13.4213561546071</c:v>
                </c:pt>
                <c:pt idx="5013" formatCode="General">
                  <c:v>-13.4300648253018</c:v>
                </c:pt>
                <c:pt idx="5014" formatCode="General">
                  <c:v>-13.4387763327085</c:v>
                </c:pt>
                <c:pt idx="5015" formatCode="General">
                  <c:v>-13.4474906768249</c:v>
                </c:pt>
                <c:pt idx="5016" formatCode="General">
                  <c:v>-13.456207857649</c:v>
                </c:pt>
                <c:pt idx="5017" formatCode="General">
                  <c:v>-13.464927875178899</c:v>
                </c:pt>
                <c:pt idx="5018" formatCode="General">
                  <c:v>-13.4736507294124</c:v>
                </c:pt>
                <c:pt idx="5019" formatCode="General">
                  <c:v>-13.482376420347499</c:v>
                </c:pt>
                <c:pt idx="5020" formatCode="General">
                  <c:v>-13.491104947982199</c:v>
                </c:pt>
                <c:pt idx="5021" formatCode="General">
                  <c:v>-13.499836312314301</c:v>
                </c:pt>
                <c:pt idx="5022" formatCode="General">
                  <c:v>-13.508570513341899</c:v>
                </c:pt>
                <c:pt idx="5023" formatCode="General">
                  <c:v>-13.5173075510628</c:v>
                </c:pt>
                <c:pt idx="5024" formatCode="General">
                  <c:v>-13.526047425474999</c:v>
                </c:pt>
                <c:pt idx="5025" formatCode="General">
                  <c:v>-13.5347901365763</c:v>
                </c:pt>
                <c:pt idx="5026" formatCode="General">
                  <c:v>-13.5435356843648</c:v>
                </c:pt>
                <c:pt idx="5027" formatCode="General">
                  <c:v>-13.552284068838301</c:v>
                </c:pt>
                <c:pt idx="5028" formatCode="General">
                  <c:v>-13.561035289994701</c:v>
                </c:pt>
                <c:pt idx="5029" formatCode="General">
                  <c:v>-13.569789347831801</c:v>
                </c:pt>
                <c:pt idx="5030" formatCode="General">
                  <c:v>-13.5785462423478</c:v>
                </c:pt>
                <c:pt idx="5031" formatCode="General">
                  <c:v>-13.5873059735403</c:v>
                </c:pt>
                <c:pt idx="5032" formatCode="General">
                  <c:v>-13.5960685414073</c:v>
                </c:pt>
                <c:pt idx="5033" formatCode="General">
                  <c:v>-13.6048339459467</c:v>
                </c:pt>
                <c:pt idx="5034" formatCode="General">
                  <c:v>-13.6136021871563</c:v>
                </c:pt>
                <c:pt idx="5035" formatCode="General">
                  <c:v>-13.622373265034099</c:v>
                </c:pt>
                <c:pt idx="5036" formatCode="General">
                  <c:v>-13.6311471795779</c:v>
                </c:pt>
                <c:pt idx="5037" formatCode="General">
                  <c:v>-13.6399239307854</c:v>
                </c:pt>
                <c:pt idx="5038" formatCode="General">
                  <c:v>-13.648703518654701</c:v>
                </c:pt>
                <c:pt idx="5039" formatCode="General">
                  <c:v>-13.6574859431836</c:v>
                </c:pt>
                <c:pt idx="5040" formatCode="General">
                  <c:v>-13.666271204369799</c:v>
                </c:pt>
                <c:pt idx="5041" formatCode="General">
                  <c:v>-13.675059302211199</c:v>
                </c:pt>
                <c:pt idx="5042" formatCode="General">
                  <c:v>-13.6838502367057</c:v>
                </c:pt>
                <c:pt idx="5043" formatCode="General">
                  <c:v>-13.692644007850999</c:v>
                </c:pt>
                <c:pt idx="5044" formatCode="General">
                  <c:v>-13.701440615644501</c:v>
                </c:pt>
                <c:pt idx="5045" formatCode="General">
                  <c:v>-13.7102400600834</c:v>
                </c:pt>
                <c:pt idx="5046" formatCode="General">
                  <c:v>-13.719042341164799</c:v>
                </c:pt>
                <c:pt idx="5047" formatCode="General">
                  <c:v>-13.727847458886</c:v>
                </c:pt>
                <c:pt idx="5048" formatCode="General">
                  <c:v>-13.7366554132447</c:v>
                </c:pt>
                <c:pt idx="5049" formatCode="General">
                  <c:v>-13.7454662042386</c:v>
                </c:pt>
                <c:pt idx="5050" formatCode="General">
                  <c:v>-13.7542798318654</c:v>
                </c:pt>
                <c:pt idx="5051" formatCode="General">
                  <c:v>-13.7630962961228</c:v>
                </c:pt>
                <c:pt idx="5052" formatCode="General">
                  <c:v>-13.771915597008601</c:v>
                </c:pt>
                <c:pt idx="5053" formatCode="General">
                  <c:v>-13.7807377345205</c:v>
                </c:pt>
                <c:pt idx="5054" formatCode="General">
                  <c:v>-13.789562708656099</c:v>
                </c:pt>
                <c:pt idx="5055" formatCode="General">
                  <c:v>-13.798390519412999</c:v>
                </c:pt>
                <c:pt idx="5056" formatCode="General">
                  <c:v>-13.807221166788899</c:v>
                </c:pt>
                <c:pt idx="5057" formatCode="General">
                  <c:v>-13.8160546507814</c:v>
                </c:pt>
                <c:pt idx="5058" formatCode="General">
                  <c:v>-13.8248909713882</c:v>
                </c:pt>
                <c:pt idx="5059" formatCode="General">
                  <c:v>-13.8337301286067</c:v>
                </c:pt>
                <c:pt idx="5060" formatCode="General">
                  <c:v>-13.8425721224346</c:v>
                </c:pt>
                <c:pt idx="5061" formatCode="General">
                  <c:v>-13.8514169528694</c:v>
                </c:pt>
                <c:pt idx="5062" formatCode="General">
                  <c:v>-13.8602646199085</c:v>
                </c:pt>
                <c:pt idx="5063" formatCode="General">
                  <c:v>-13.869115123549401</c:v>
                </c:pt>
                <c:pt idx="5064" formatCode="General">
                  <c:v>-13.8779684637895</c:v>
                </c:pt>
                <c:pt idx="5065" formatCode="General">
                  <c:v>-13.886824640625999</c:v>
                </c:pt>
                <c:pt idx="5066" formatCode="General">
                  <c:v>-13.8956836540565</c:v>
                </c:pt>
                <c:pt idx="5067" formatCode="General">
                  <c:v>-13.9045455040782</c:v>
                </c:pt>
                <c:pt idx="5068" formatCode="General">
                  <c:v>-13.9134101906885</c:v>
                </c:pt>
                <c:pt idx="5069" formatCode="General">
                  <c:v>-13.922277713884601</c:v>
                </c:pt>
                <c:pt idx="5070" formatCode="General">
                  <c:v>-13.931148073664099</c:v>
                </c:pt>
                <c:pt idx="5071" formatCode="General">
                  <c:v>-13.940021270024101</c:v>
                </c:pt>
                <c:pt idx="5072" formatCode="General">
                  <c:v>-13.9488973029619</c:v>
                </c:pt>
                <c:pt idx="5073" formatCode="General">
                  <c:v>-13.957776172474899</c:v>
                </c:pt>
                <c:pt idx="5074" formatCode="General">
                  <c:v>-13.966657878560801</c:v>
                </c:pt>
                <c:pt idx="5075" formatCode="General">
                  <c:v>-13.9755424212173</c:v>
                </c:pt>
                <c:pt idx="5076" formatCode="General">
                  <c:v>-13.984429800442101</c:v>
                </c:pt>
                <c:pt idx="5077" formatCode="General">
                  <c:v>-13.993320016233101</c:v>
                </c:pt>
                <c:pt idx="5078" formatCode="General">
                  <c:v>-14.002213068587899</c:v>
                </c:pt>
                <c:pt idx="5079" formatCode="General">
                  <c:v>-14.011108957504099</c:v>
                </c:pt>
                <c:pt idx="5080" formatCode="General">
                  <c:v>-14.020007682979401</c:v>
                </c:pt>
                <c:pt idx="5081" formatCode="General">
                  <c:v>-14.028909245011199</c:v>
                </c:pt>
                <c:pt idx="5082" formatCode="General">
                  <c:v>-14.037813643597101</c:v>
                </c:pt>
                <c:pt idx="5083" formatCode="General">
                  <c:v>-14.0467208787346</c:v>
                </c:pt>
                <c:pt idx="5084" formatCode="General">
                  <c:v>-14.055630950421</c:v>
                </c:pt>
                <c:pt idx="5085" formatCode="General">
                  <c:v>-14.064543858654099</c:v>
                </c:pt>
                <c:pt idx="5086" formatCode="General">
                  <c:v>-14.0734596034311</c:v>
                </c:pt>
                <c:pt idx="5087" formatCode="General">
                  <c:v>-14.0823781847495</c:v>
                </c:pt>
                <c:pt idx="5088" formatCode="General">
                  <c:v>-14.091299602606901</c:v>
                </c:pt>
                <c:pt idx="5089" formatCode="General">
                  <c:v>-14.1002238570006</c:v>
                </c:pt>
                <c:pt idx="5090" formatCode="General">
                  <c:v>-14.1091509479281</c:v>
                </c:pt>
                <c:pt idx="5091" formatCode="General">
                  <c:v>-14.1180808753869</c:v>
                </c:pt>
                <c:pt idx="5092" formatCode="General">
                  <c:v>-14.127013639374301</c:v>
                </c:pt>
                <c:pt idx="5093" formatCode="General">
                  <c:v>-14.1359492398879</c:v>
                </c:pt>
                <c:pt idx="5094" formatCode="General">
                  <c:v>-14.144887676924901</c:v>
                </c:pt>
                <c:pt idx="5095" formatCode="General">
                  <c:v>-14.153828950482801</c:v>
                </c:pt>
                <c:pt idx="5096" formatCode="General">
                  <c:v>-14.162773060558999</c:v>
                </c:pt>
                <c:pt idx="5097" formatCode="General">
                  <c:v>-14.1717200071507</c:v>
                </c:pt>
                <c:pt idx="5098" formatCode="General">
                  <c:v>-14.1806697902555</c:v>
                </c:pt>
                <c:pt idx="5099" formatCode="General">
                  <c:v>-14.1896224098705</c:v>
                </c:pt>
                <c:pt idx="5100" formatCode="General">
                  <c:v>-14.1985778659931</c:v>
                </c:pt>
                <c:pt idx="5101" formatCode="General">
                  <c:v>-14.2075361586206</c:v>
                </c:pt>
                <c:pt idx="5102" formatCode="General">
                  <c:v>-14.2164972877504</c:v>
                </c:pt>
                <c:pt idx="5103" formatCode="General">
                  <c:v>-14.2254612533797</c:v>
                </c:pt>
                <c:pt idx="5104" formatCode="General">
                  <c:v>-14.2344280555058</c:v>
                </c:pt>
                <c:pt idx="5105" formatCode="General">
                  <c:v>-14.2433976941261</c:v>
                </c:pt>
                <c:pt idx="5106" formatCode="General">
                  <c:v>-14.2523701692378</c:v>
                </c:pt>
                <c:pt idx="5107" formatCode="General">
                  <c:v>-14.261345480838299</c:v>
                </c:pt>
                <c:pt idx="5108" formatCode="General">
                  <c:v>-14.2703236289248</c:v>
                </c:pt>
                <c:pt idx="5109" formatCode="General">
                  <c:v>-14.279304613494601</c:v>
                </c:pt>
                <c:pt idx="5110" formatCode="General">
                  <c:v>-14.288288434545001</c:v>
                </c:pt>
                <c:pt idx="5111" formatCode="General">
                  <c:v>-14.297275092073299</c:v>
                </c:pt>
                <c:pt idx="5112" formatCode="General">
                  <c:v>-14.3062645860768</c:v>
                </c:pt>
                <c:pt idx="5113" formatCode="General">
                  <c:v>-14.3152569165528</c:v>
                </c:pt>
                <c:pt idx="5114" formatCode="General">
                  <c:v>-14.3242520834985</c:v>
                </c:pt>
                <c:pt idx="5115" formatCode="General">
                  <c:v>-14.3332500869114</c:v>
                </c:pt>
                <c:pt idx="5116" formatCode="General">
                  <c:v>-14.3422509267886</c:v>
                </c:pt>
                <c:pt idx="5117" formatCode="General">
                  <c:v>-14.3512546031274</c:v>
                </c:pt>
                <c:pt idx="5118" formatCode="General">
                  <c:v>-14.3602611159251</c:v>
                </c:pt>
                <c:pt idx="5119" formatCode="General">
                  <c:v>-14.3692704651789</c:v>
                </c:pt>
                <c:pt idx="5120" formatCode="General">
                  <c:v>-14.3782826508862</c:v>
                </c:pt>
                <c:pt idx="5121" formatCode="General">
                  <c:v>-14.3872976730442</c:v>
                </c:pt>
                <c:pt idx="5122" formatCode="General">
                  <c:v>-14.396315531650099</c:v>
                </c:pt>
                <c:pt idx="5123" formatCode="General">
                  <c:v>-14.4053362267013</c:v>
                </c:pt>
                <c:pt idx="5124" formatCode="General">
                  <c:v>-14.4143597581948</c:v>
                </c:pt>
                <c:pt idx="5125" formatCode="General">
                  <c:v>-14.423386126128101</c:v>
                </c:pt>
                <c:pt idx="5126" formatCode="General">
                  <c:v>-14.4324153304982</c:v>
                </c:pt>
                <c:pt idx="5127" formatCode="General">
                  <c:v>-14.441447371302401</c:v>
                </c:pt>
                <c:pt idx="5128" formatCode="General">
                  <c:v>-14.450482248538</c:v>
                </c:pt>
                <c:pt idx="5129" formatCode="General">
                  <c:v>-14.459519962202201</c:v>
                </c:pt>
                <c:pt idx="5130" formatCode="General">
                  <c:v>-14.4685605122921</c:v>
                </c:pt>
                <c:pt idx="5131" formatCode="General">
                  <c:v>-14.477603898805</c:v>
                </c:pt>
                <c:pt idx="5132" formatCode="General">
                  <c:v>-14.486650121738</c:v>
                </c:pt>
                <c:pt idx="5133" formatCode="General">
                  <c:v>-14.495699181088399</c:v>
                </c:pt>
                <c:pt idx="5134" formatCode="General">
                  <c:v>-14.504751076853299</c:v>
                </c:pt>
                <c:pt idx="5135" formatCode="General">
                  <c:v>-14.51380580903</c:v>
                </c:pt>
                <c:pt idx="5136" formatCode="General">
                  <c:v>-14.522863377615501</c:v>
                </c:pt>
                <c:pt idx="5137" formatCode="General">
                  <c:v>-14.5319237826071</c:v>
                </c:pt>
                <c:pt idx="5138" formatCode="General">
                  <c:v>-14.5409870240019</c:v>
                </c:pt>
                <c:pt idx="5139" formatCode="General">
                  <c:v>-14.550053101796999</c:v>
                </c:pt>
                <c:pt idx="5140" formatCode="General">
                  <c:v>-14.5591220159898</c:v>
                </c:pt>
                <c:pt idx="5141" formatCode="General">
                  <c:v>-14.568193766577201</c:v>
                </c:pt>
                <c:pt idx="5142" formatCode="General">
                  <c:v>-14.5772683535565</c:v>
                </c:pt>
                <c:pt idx="5143" formatCode="General">
                  <c:v>-14.586345776924899</c:v>
                </c:pt>
                <c:pt idx="5144" formatCode="General">
                  <c:v>-14.5954260366795</c:v>
                </c:pt>
                <c:pt idx="5145" formatCode="General">
                  <c:v>-14.6045091328173</c:v>
                </c:pt>
                <c:pt idx="5146" formatCode="General">
                  <c:v>-14.6135950653357</c:v>
                </c:pt>
                <c:pt idx="5147" formatCode="General">
                  <c:v>-14.6226838342318</c:v>
                </c:pt>
                <c:pt idx="5148" formatCode="General">
                  <c:v>-14.6317754395027</c:v>
                </c:pt>
                <c:pt idx="5149" formatCode="General">
                  <c:v>-14.6408698811455</c:v>
                </c:pt>
                <c:pt idx="5150" formatCode="General">
                  <c:v>-14.6499671591574</c:v>
                </c:pt>
                <c:pt idx="5151" formatCode="General">
                  <c:v>-14.6590672735356</c:v>
                </c:pt>
                <c:pt idx="5152" formatCode="General">
                  <c:v>-14.668170224277199</c:v>
                </c:pt>
                <c:pt idx="5153" formatCode="General">
                  <c:v>-14.6772760113793</c:v>
                </c:pt>
                <c:pt idx="5154" formatCode="General">
                  <c:v>-14.686384634838999</c:v>
                </c:pt>
                <c:pt idx="5155" formatCode="General">
                  <c:v>-14.6954960946534</c:v>
                </c:pt>
                <c:pt idx="5156" formatCode="General">
                  <c:v>-14.7046103908196</c:v>
                </c:pt>
                <c:pt idx="5157" formatCode="General">
                  <c:v>-14.7137275233348</c:v>
                </c:pt>
                <c:pt idx="5158" formatCode="General">
                  <c:v>-14.722847492196101</c:v>
                </c:pt>
                <c:pt idx="5159" formatCode="General">
                  <c:v>-14.7319702974004</c:v>
                </c:pt>
                <c:pt idx="5160" formatCode="General">
                  <c:v>-14.7410959389449</c:v>
                </c:pt>
                <c:pt idx="5161" formatCode="General">
                  <c:v>-14.7502244168267</c:v>
                </c:pt>
                <c:pt idx="5162" formatCode="General">
                  <c:v>-14.759355731042801</c:v>
                </c:pt>
                <c:pt idx="5163" formatCode="General">
                  <c:v>-14.768489881590201</c:v>
                </c:pt>
                <c:pt idx="5164" formatCode="General">
                  <c:v>-14.777626868466101</c:v>
                </c:pt>
                <c:pt idx="5165" formatCode="General">
                  <c:v>-14.7867666916675</c:v>
                </c:pt>
                <c:pt idx="5166" formatCode="General">
                  <c:v>-14.7959093511913</c:v>
                </c:pt>
                <c:pt idx="5167" formatCode="General">
                  <c:v>-14.8050548470347</c:v>
                </c:pt>
                <c:pt idx="5168" formatCode="General">
                  <c:v>-14.814203179194701</c:v>
                </c:pt>
                <c:pt idx="5169" formatCode="General">
                  <c:v>-14.8233543476682</c:v>
                </c:pt>
                <c:pt idx="5170" formatCode="General">
                  <c:v>-14.8325083524524</c:v>
                </c:pt>
                <c:pt idx="5171" formatCode="General">
                  <c:v>-14.841665193543999</c:v>
                </c:pt>
                <c:pt idx="5172" formatCode="General">
                  <c:v>-14.850824870940199</c:v>
                </c:pt>
                <c:pt idx="5173" formatCode="General">
                  <c:v>-14.859987384637799</c:v>
                </c:pt>
                <c:pt idx="5174" formatCode="General">
                  <c:v>-14.869152734633699</c:v>
                </c:pt>
                <c:pt idx="5175" formatCode="General">
                  <c:v>-14.878320920924899</c:v>
                </c:pt>
                <c:pt idx="5176" formatCode="General">
                  <c:v>-14.887491943508101</c:v>
                </c:pt>
                <c:pt idx="5177" formatCode="General">
                  <c:v>-14.896665802380401</c:v>
                </c:pt>
                <c:pt idx="5178" formatCode="General">
                  <c:v>-14.9058424975386</c:v>
                </c:pt>
                <c:pt idx="5179" formatCode="General">
                  <c:v>-14.915022028979401</c:v>
                </c:pt>
                <c:pt idx="5180" formatCode="General">
                  <c:v>-14.924204396699899</c:v>
                </c:pt>
                <c:pt idx="5181" formatCode="General">
                  <c:v>-14.9333896006967</c:v>
                </c:pt>
                <c:pt idx="5182" formatCode="General">
                  <c:v>-14.9425776409668</c:v>
                </c:pt>
                <c:pt idx="5183" formatCode="General">
                  <c:v>-14.951768517507</c:v>
                </c:pt>
                <c:pt idx="5184" formatCode="General">
                  <c:v>-14.960962230313999</c:v>
                </c:pt>
                <c:pt idx="5185" formatCode="General">
                  <c:v>-14.9701587793847</c:v>
                </c:pt>
                <c:pt idx="5186" formatCode="General">
                  <c:v>-14.979358164716</c:v>
                </c:pt>
                <c:pt idx="5187" formatCode="General">
                  <c:v>-14.9885603863046</c:v>
                </c:pt>
                <c:pt idx="5188" formatCode="General">
                  <c:v>-14.9977654441473</c:v>
                </c:pt>
                <c:pt idx="5189" formatCode="General">
                  <c:v>-15.006973338241</c:v>
                </c:pt>
                <c:pt idx="5190" formatCode="General">
                  <c:v>-15.016184068582501</c:v>
                </c:pt>
                <c:pt idx="5191" formatCode="General">
                  <c:v>-15.025397635168501</c:v>
                </c:pt>
                <c:pt idx="5192" formatCode="General">
                  <c:v>-15.034614037995899</c:v>
                </c:pt>
                <c:pt idx="5193" formatCode="General">
                  <c:v>-15.0438332770615</c:v>
                </c:pt>
                <c:pt idx="5194" formatCode="General">
                  <c:v>-15.053055352362</c:v>
                </c:pt>
                <c:pt idx="5195" formatCode="General">
                  <c:v>-15.0622802638943</c:v>
                </c:pt>
                <c:pt idx="5196" formatCode="General">
                  <c:v>-15.071508011655199</c:v>
                </c:pt>
                <c:pt idx="5197" formatCode="General">
                  <c:v>-15.0807385956414</c:v>
                </c:pt>
                <c:pt idx="5198" formatCode="General">
                  <c:v>-15.0899720158497</c:v>
                </c:pt>
                <c:pt idx="5199" formatCode="General">
                  <c:v>-15.099208272277</c:v>
                </c:pt>
                <c:pt idx="5200" formatCode="General">
                  <c:v>-15.1084473649199</c:v>
                </c:pt>
                <c:pt idx="5201" formatCode="General">
                  <c:v>-15.117689293775401</c:v>
                </c:pt>
                <c:pt idx="5202" formatCode="General">
                  <c:v>-15.126934058840099</c:v>
                </c:pt>
                <c:pt idx="5203" formatCode="General">
                  <c:v>-15.1361816601108</c:v>
                </c:pt>
                <c:pt idx="5204" formatCode="General">
                  <c:v>-15.1454320975842</c:v>
                </c:pt>
                <c:pt idx="5205" formatCode="General">
                  <c:v>-15.1546853712572</c:v>
                </c:pt>
                <c:pt idx="5206" formatCode="General">
                  <c:v>-15.1639414811265</c:v>
                </c:pt>
                <c:pt idx="5207" formatCode="General">
                  <c:v>-15.173200427188799</c:v>
                </c:pt>
                <c:pt idx="5208" formatCode="General">
                  <c:v>-15.1824622094408</c:v>
                </c:pt>
                <c:pt idx="5209" formatCode="General">
                  <c:v>-15.191726827879201</c:v>
                </c:pt>
                <c:pt idx="5210" formatCode="General">
                  <c:v>-15.2009942825007</c:v>
                </c:pt>
                <c:pt idx="5211" formatCode="General">
                  <c:v>-15.210264573302</c:v>
                </c:pt>
                <c:pt idx="5212" formatCode="General">
                  <c:v>-15.219537700279901</c:v>
                </c:pt>
                <c:pt idx="5213" formatCode="General">
                  <c:v>-15.2288136634309</c:v>
                </c:pt>
                <c:pt idx="5214" formatCode="General">
                  <c:v>-15.2380924627518</c:v>
                </c:pt>
                <c:pt idx="5215" formatCode="General">
                  <c:v>-15.2473740982393</c:v>
                </c:pt>
                <c:pt idx="5216" formatCode="General">
                  <c:v>-15.2566585698899</c:v>
                </c:pt>
                <c:pt idx="5217" formatCode="General">
                  <c:v>-15.265945877700499</c:v>
                </c:pt>
                <c:pt idx="5218" formatCode="General">
                  <c:v>-15.275236021667499</c:v>
                </c:pt>
                <c:pt idx="5219" formatCode="General">
                  <c:v>-15.2845290017877</c:v>
                </c:pt>
                <c:pt idx="5220" formatCode="General">
                  <c:v>-15.293824818057701</c:v>
                </c:pt>
                <c:pt idx="5221" formatCode="General">
                  <c:v>-15.303123470474199</c:v>
                </c:pt>
                <c:pt idx="5222" formatCode="General">
                  <c:v>-15.3124249590337</c:v>
                </c:pt>
                <c:pt idx="5223" formatCode="General">
                  <c:v>-15.321729283732999</c:v>
                </c:pt>
                <c:pt idx="5224" formatCode="General">
                  <c:v>-15.3310364445685</c:v>
                </c:pt>
                <c:pt idx="5225" formatCode="General">
                  <c:v>-15.340346441536999</c:v>
                </c:pt>
                <c:pt idx="5226" formatCode="General">
                  <c:v>-15.349659274635</c:v>
                </c:pt>
                <c:pt idx="5227" formatCode="General">
                  <c:v>-15.3589749438592</c:v>
                </c:pt>
                <c:pt idx="5228" formatCode="General">
                  <c:v>-15.3682934492063</c:v>
                </c:pt>
                <c:pt idx="5229" formatCode="General">
                  <c:v>-15.377614790672901</c:v>
                </c:pt>
                <c:pt idx="5230" formatCode="General">
                  <c:v>-15.386938968255601</c:v>
                </c:pt>
                <c:pt idx="5231" formatCode="General">
                  <c:v>-15.396265981951201</c:v>
                </c:pt>
                <c:pt idx="5232" formatCode="General">
                  <c:v>-15.4055958317561</c:v>
                </c:pt>
                <c:pt idx="5233" formatCode="General">
                  <c:v>-15.4149285176671</c:v>
                </c:pt>
                <c:pt idx="5234" formatCode="General">
                  <c:v>-15.4242640396807</c:v>
                </c:pt>
                <c:pt idx="5235" formatCode="General">
                  <c:v>-15.433602397793701</c:v>
                </c:pt>
                <c:pt idx="5236" formatCode="General">
                  <c:v>-15.442943592002599</c:v>
                </c:pt>
                <c:pt idx="5237" formatCode="General">
                  <c:v>-15.452287622303899</c:v>
                </c:pt>
                <c:pt idx="5238" formatCode="General">
                  <c:v>-15.4616344886945</c:v>
                </c:pt>
                <c:pt idx="5239" formatCode="General">
                  <c:v>-15.4709841911707</c:v>
                </c:pt>
                <c:pt idx="5240" formatCode="General">
                  <c:v>-15.4803367297294</c:v>
                </c:pt>
                <c:pt idx="5241" formatCode="General">
                  <c:v>-15.489692104366901</c:v>
                </c:pt>
                <c:pt idx="5242" formatCode="General">
                  <c:v>-15.49905031508</c:v>
                </c:pt>
                <c:pt idx="5243" formatCode="General">
                  <c:v>-15.508411361865299</c:v>
                </c:pt>
                <c:pt idx="5244" formatCode="General">
                  <c:v>-15.5177752447192</c:v>
                </c:pt>
                <c:pt idx="5245" formatCode="General">
                  <c:v>-15.527141963638501</c:v>
                </c:pt>
                <c:pt idx="5246" formatCode="General">
                  <c:v>-15.536511518619699</c:v>
                </c:pt>
                <c:pt idx="5247" formatCode="General">
                  <c:v>-15.545883909659301</c:v>
                </c:pt>
                <c:pt idx="5248" formatCode="General">
                  <c:v>-15.555259136753699</c:v>
                </c:pt>
                <c:pt idx="5249" formatCode="General">
                  <c:v>-15.5646371998993</c:v>
                </c:pt>
                <c:pt idx="5250" formatCode="General">
                  <c:v>-15.5740180990921</c:v>
                </c:pt>
                <c:pt idx="5251" formatCode="General">
                  <c:v>-15.5834018343288</c:v>
                </c:pt>
                <c:pt idx="5252" formatCode="General">
                  <c:v>-15.5927884056062</c:v>
                </c:pt>
                <c:pt idx="5253" formatCode="General">
                  <c:v>-15.6021778129211</c:v>
                </c:pt>
                <c:pt idx="5254" formatCode="General">
                  <c:v>-15.6115700562702</c:v>
                </c:pt>
                <c:pt idx="5255" formatCode="General">
                  <c:v>-15.620965135650099</c:v>
                </c:pt>
                <c:pt idx="5256" formatCode="General">
                  <c:v>-15.630363051057399</c:v>
                </c:pt>
                <c:pt idx="5257" formatCode="General">
                  <c:v>-15.6397638024887</c:v>
                </c:pt>
                <c:pt idx="5258" formatCode="General">
                  <c:v>-15.649167389940301</c:v>
                </c:pt>
                <c:pt idx="5259" formatCode="General">
                  <c:v>-15.6585738134089</c:v>
                </c:pt>
                <c:pt idx="5260" formatCode="General">
                  <c:v>-15.6679830728908</c:v>
                </c:pt>
                <c:pt idx="5261" formatCode="General">
                  <c:v>-15.677395168382599</c:v>
                </c:pt>
                <c:pt idx="5262" formatCode="General">
                  <c:v>-15.686810099880701</c:v>
                </c:pt>
                <c:pt idx="5263" formatCode="General">
                  <c:v>-15.6962278673816</c:v>
                </c:pt>
                <c:pt idx="5264" formatCode="General">
                  <c:v>-15.705648470881799</c:v>
                </c:pt>
                <c:pt idx="5265" formatCode="General">
                  <c:v>-15.7150719103777</c:v>
                </c:pt>
                <c:pt idx="5266" formatCode="General">
                  <c:v>-15.724498185865601</c:v>
                </c:pt>
                <c:pt idx="5267" formatCode="General">
                  <c:v>-15.7339272973422</c:v>
                </c:pt>
                <c:pt idx="5268" formatCode="General">
                  <c:v>-15.743359244803701</c:v>
                </c:pt>
                <c:pt idx="5269" formatCode="General">
                  <c:v>-15.7527940282465</c:v>
                </c:pt>
                <c:pt idx="5270" formatCode="General">
                  <c:v>-15.7622316476672</c:v>
                </c:pt>
                <c:pt idx="5271" formatCode="General">
                  <c:v>-15.771672103062</c:v>
                </c:pt>
                <c:pt idx="5272" formatCode="General">
                  <c:v>-15.781115394427299</c:v>
                </c:pt>
                <c:pt idx="5273" formatCode="General">
                  <c:v>-15.790561521759599</c:v>
                </c:pt>
                <c:pt idx="5274" formatCode="General">
                  <c:v>-15.8000104850551</c:v>
                </c:pt>
                <c:pt idx="5275" formatCode="General">
                  <c:v>-15.8094622843103</c:v>
                </c:pt>
                <c:pt idx="5276" formatCode="General">
                  <c:v>-15.8189169195215</c:v>
                </c:pt>
                <c:pt idx="5277" formatCode="General">
                  <c:v>-15.8283743906851</c:v>
                </c:pt>
                <c:pt idx="5278" formatCode="General">
                  <c:v>-15.837834697797399</c:v>
                </c:pt>
                <c:pt idx="5279" formatCode="General">
                  <c:v>-15.847297840854999</c:v>
                </c:pt>
                <c:pt idx="5280" formatCode="General">
                  <c:v>-15.8567638198541</c:v>
                </c:pt>
                <c:pt idx="5281" formatCode="General">
                  <c:v>-15.8662326347911</c:v>
                </c:pt>
                <c:pt idx="5282" formatCode="General">
                  <c:v>-15.875704285662501</c:v>
                </c:pt>
                <c:pt idx="5283" formatCode="General">
                  <c:v>-15.885178772464601</c:v>
                </c:pt>
                <c:pt idx="5284" formatCode="General">
                  <c:v>-15.894656095193699</c:v>
                </c:pt>
                <c:pt idx="5285" formatCode="General">
                  <c:v>-15.9041362538463</c:v>
                </c:pt>
                <c:pt idx="5286" formatCode="General">
                  <c:v>-15.9136192484187</c:v>
                </c:pt>
                <c:pt idx="5287" formatCode="General">
                  <c:v>-15.923105078907099</c:v>
                </c:pt>
                <c:pt idx="5288" formatCode="General">
                  <c:v>-15.9325937453079</c:v>
                </c:pt>
                <c:pt idx="5289" formatCode="General">
                  <c:v>-15.942085247617401</c:v>
                </c:pt>
                <c:pt idx="5290" formatCode="General">
                  <c:v>-15.9515795858317</c:v>
                </c:pt>
                <c:pt idx="5291" formatCode="General">
                  <c:v>-15.961076759947099</c:v>
                </c:pt>
                <c:pt idx="5292" formatCode="General">
                  <c:v>-15.9705767699599</c:v>
                </c:pt>
                <c:pt idx="5293" formatCode="General">
                  <c:v>-15.9800796158663</c:v>
                </c:pt>
                <c:pt idx="5294" formatCode="General">
                  <c:v>-15.9895852976626</c:v>
                </c:pt>
                <c:pt idx="5295" formatCode="General">
                  <c:v>-15.999093815345001</c:v>
                </c:pt>
                <c:pt idx="5296" formatCode="General">
                  <c:v>-16.0086051689096</c:v>
                </c:pt>
                <c:pt idx="5297" formatCode="General">
                  <c:v>-16.018119358352799</c:v>
                </c:pt>
                <c:pt idx="5298" formatCode="General">
                  <c:v>-16.0276363836707</c:v>
                </c:pt>
                <c:pt idx="5299" formatCode="General">
                  <c:v>-16.037156244859499</c:v>
                </c:pt>
                <c:pt idx="5300" formatCode="General">
                  <c:v>-16.046678941915498</c:v>
                </c:pt>
                <c:pt idx="5301" formatCode="General">
                  <c:v>-16.0562044748348</c:v>
                </c:pt>
                <c:pt idx="5302" formatCode="General">
                  <c:v>-16.065732843613599</c:v>
                </c:pt>
                <c:pt idx="5303" formatCode="General">
                  <c:v>-16.075264048248201</c:v>
                </c:pt>
                <c:pt idx="5304" formatCode="General">
                  <c:v>-16.0847980887348</c:v>
                </c:pt>
                <c:pt idx="5305" formatCode="General">
                  <c:v>-16.094334965069599</c:v>
                </c:pt>
                <c:pt idx="5306" formatCode="General">
                  <c:v>-16.103874677248701</c:v>
                </c:pt>
                <c:pt idx="5307" formatCode="General">
                  <c:v>-16.113417225268499</c:v>
                </c:pt>
                <c:pt idx="5308" formatCode="General">
                  <c:v>-16.1229626091251</c:v>
                </c:pt>
                <c:pt idx="5309" formatCode="General">
                  <c:v>-16.132510828814599</c:v>
                </c:pt>
                <c:pt idx="5310" formatCode="General">
                  <c:v>-16.142061884333401</c:v>
                </c:pt>
                <c:pt idx="5311" formatCode="General">
                  <c:v>-16.151615775677399</c:v>
                </c:pt>
                <c:pt idx="5312" formatCode="General">
                  <c:v>-16.161172502843002</c:v>
                </c:pt>
                <c:pt idx="5313" formatCode="General">
                  <c:v>-16.1707320658263</c:v>
                </c:pt>
                <c:pt idx="5314" formatCode="General">
                  <c:v>-16.180294464623501</c:v>
                </c:pt>
                <c:pt idx="5315" formatCode="General">
                  <c:v>-16.189859699230599</c:v>
                </c:pt>
                <c:pt idx="5316" formatCode="General">
                  <c:v>-16.199427769643901</c:v>
                </c:pt>
                <c:pt idx="5317" formatCode="General">
                  <c:v>-16.208998675859501</c:v>
                </c:pt>
                <c:pt idx="5318" formatCode="General">
                  <c:v>-16.218572417873499</c:v>
                </c:pt>
                <c:pt idx="5319" formatCode="General">
                  <c:v>-16.228148995682101</c:v>
                </c:pt>
                <c:pt idx="5320" formatCode="General">
                  <c:v>-16.237728409281299</c:v>
                </c:pt>
                <c:pt idx="5321" formatCode="General">
                  <c:v>-16.247310658667399</c:v>
                </c:pt>
                <c:pt idx="5322" formatCode="General">
                  <c:v>-16.256895743836399</c:v>
                </c:pt>
                <c:pt idx="5323" formatCode="General">
                  <c:v>-16.266483664784499</c:v>
                </c:pt>
                <c:pt idx="5324" formatCode="General">
                  <c:v>-16.276074421507602</c:v>
                </c:pt>
                <c:pt idx="5325" formatCode="General">
                  <c:v>-16.285668014001999</c:v>
                </c:pt>
                <c:pt idx="5326" formatCode="General">
                  <c:v>-16.295264442263701</c:v>
                </c:pt>
                <c:pt idx="5327" formatCode="General">
                  <c:v>-16.304863706288501</c:v>
                </c:pt>
                <c:pt idx="5328" formatCode="General">
                  <c:v>-16.3144658060727</c:v>
                </c:pt>
                <c:pt idx="5329" formatCode="General">
                  <c:v>-16.324070741612399</c:v>
                </c:pt>
                <c:pt idx="5330" formatCode="General">
                  <c:v>-16.3336785129035</c:v>
                </c:pt>
                <c:pt idx="5331" formatCode="General">
                  <c:v>-16.343289119942199</c:v>
                </c:pt>
                <c:pt idx="5332" formatCode="General">
                  <c:v>-16.352902562724399</c:v>
                </c:pt>
                <c:pt idx="5333" formatCode="General">
                  <c:v>-16.3625188412461</c:v>
                </c:pt>
                <c:pt idx="5334" formatCode="General">
                  <c:v>-16.372137955503302</c:v>
                </c:pt>
                <c:pt idx="5335" formatCode="General">
                  <c:v>-16.381759905492</c:v>
                </c:pt>
                <c:pt idx="5336" formatCode="General">
                  <c:v>-16.391384691208199</c:v>
                </c:pt>
                <c:pt idx="5337" formatCode="General">
                  <c:v>-16.401012312647801</c:v>
                </c:pt>
                <c:pt idx="5338" formatCode="General">
                  <c:v>-16.410642769806799</c:v>
                </c:pt>
                <c:pt idx="5339" formatCode="General">
                  <c:v>-16.4202760626812</c:v>
                </c:pt>
                <c:pt idx="5340" formatCode="General">
                  <c:v>-16.429912191266801</c:v>
                </c:pt>
                <c:pt idx="5341" formatCode="General">
                  <c:v>-16.439551155559698</c:v>
                </c:pt>
                <c:pt idx="5342" formatCode="General">
                  <c:v>-16.449192955555802</c:v>
                </c:pt>
                <c:pt idx="5343" formatCode="General">
                  <c:v>-16.458837591251001</c:v>
                </c:pt>
                <c:pt idx="5344" formatCode="General">
                  <c:v>-16.4684850626412</c:v>
                </c:pt>
                <c:pt idx="5345" formatCode="General">
                  <c:v>-16.478135369722398</c:v>
                </c:pt>
                <c:pt idx="5346" formatCode="General">
                  <c:v>-16.4877885124904</c:v>
                </c:pt>
                <c:pt idx="5347" formatCode="General">
                  <c:v>-16.497444490941199</c:v>
                </c:pt>
                <c:pt idx="5348" formatCode="General">
                  <c:v>-16.507103305070601</c:v>
                </c:pt>
                <c:pt idx="5349" formatCode="General">
                  <c:v>-16.5167649548745</c:v>
                </c:pt>
                <c:pt idx="5350" formatCode="General">
                  <c:v>-16.526429440348799</c:v>
                </c:pt>
                <c:pt idx="5351" formatCode="General">
                  <c:v>-16.5360967614894</c:v>
                </c:pt>
                <c:pt idx="5352" formatCode="General">
                  <c:v>-16.545766918292301</c:v>
                </c:pt>
                <c:pt idx="5353" formatCode="General">
                  <c:v>-16.555439910753599</c:v>
                </c:pt>
                <c:pt idx="5354" formatCode="General">
                  <c:v>-16.565115738869199</c:v>
                </c:pt>
                <c:pt idx="5355" formatCode="General">
                  <c:v>-16.574794402635401</c:v>
                </c:pt>
                <c:pt idx="5356" formatCode="General">
                  <c:v>-16.584475902048201</c:v>
                </c:pt>
                <c:pt idx="5357" formatCode="General">
                  <c:v>-16.594160237103701</c:v>
                </c:pt>
                <c:pt idx="5358" formatCode="General">
                  <c:v>-16.603847407797801</c:v>
                </c:pt>
                <c:pt idx="5359" formatCode="General">
                  <c:v>-16.6135374141267</c:v>
                </c:pt>
                <c:pt idx="5360" formatCode="General">
                  <c:v>-16.623230256086401</c:v>
                </c:pt>
                <c:pt idx="5361" formatCode="General">
                  <c:v>-16.632925933672801</c:v>
                </c:pt>
                <c:pt idx="5362" formatCode="General">
                  <c:v>-16.642624446882099</c:v>
                </c:pt>
                <c:pt idx="5363" formatCode="General">
                  <c:v>-16.652325795710201</c:v>
                </c:pt>
                <c:pt idx="5364" formatCode="General">
                  <c:v>-16.6620299801532</c:v>
                </c:pt>
                <c:pt idx="5365" formatCode="General">
                  <c:v>-16.671737000206999</c:v>
                </c:pt>
                <c:pt idx="5366" formatCode="General">
                  <c:v>-16.681446855867598</c:v>
                </c:pt>
                <c:pt idx="5367" formatCode="General">
                  <c:v>-16.691159547130901</c:v>
                </c:pt>
                <c:pt idx="5368" formatCode="General">
                  <c:v>-16.7008750739931</c:v>
                </c:pt>
                <c:pt idx="5369" formatCode="General">
                  <c:v>-16.710593436449901</c:v>
                </c:pt>
                <c:pt idx="5370" formatCode="General">
                  <c:v>-16.720314634497399</c:v>
                </c:pt>
                <c:pt idx="5371" formatCode="General">
                  <c:v>-16.730038668131499</c:v>
                </c:pt>
                <c:pt idx="5372" formatCode="General">
                  <c:v>-16.739765537348202</c:v>
                </c:pt>
                <c:pt idx="5373" formatCode="General">
                  <c:v>-16.749495242143301</c:v>
                </c:pt>
                <c:pt idx="5374" formatCode="General">
                  <c:v>-16.759227782512799</c:v>
                </c:pt>
                <c:pt idx="5375" formatCode="General">
                  <c:v>-16.7689631584526</c:v>
                </c:pt>
                <c:pt idx="5376" formatCode="General">
                  <c:v>-16.7787013699587</c:v>
                </c:pt>
                <c:pt idx="5377" formatCode="General">
                  <c:v>-16.788442417026801</c:v>
                </c:pt>
                <c:pt idx="5378" formatCode="General">
                  <c:v>-16.798186299652901</c:v>
                </c:pt>
                <c:pt idx="5379" formatCode="General">
                  <c:v>-16.807933017832799</c:v>
                </c:pt>
                <c:pt idx="5380" formatCode="General">
                  <c:v>-16.8176825715625</c:v>
                </c:pt>
                <c:pt idx="5381" formatCode="General">
                  <c:v>-16.8274349608375</c:v>
                </c:pt>
                <c:pt idx="5382" formatCode="General">
                  <c:v>-16.837190185653199</c:v>
                </c:pt>
                <c:pt idx="5383" formatCode="General">
                  <c:v>-16.846948246005599</c:v>
                </c:pt>
                <c:pt idx="5384" formatCode="General">
                  <c:v>-16.856709141890398</c:v>
                </c:pt>
                <c:pt idx="5385" formatCode="General">
                  <c:v>-16.866472873303401</c:v>
                </c:pt>
                <c:pt idx="5386" formatCode="General">
                  <c:v>-16.8762394402405</c:v>
                </c:pt>
                <c:pt idx="5387" formatCode="General">
                  <c:v>-16.8860088426974</c:v>
                </c:pt>
                <c:pt idx="5388" formatCode="General">
                  <c:v>-16.895781080669899</c:v>
                </c:pt>
                <c:pt idx="5389" formatCode="General">
                  <c:v>-16.9055561541538</c:v>
                </c:pt>
                <c:pt idx="5390" formatCode="General">
                  <c:v>-16.915334063144702</c:v>
                </c:pt>
                <c:pt idx="5391" formatCode="General">
                  <c:v>-16.9251148076386</c:v>
                </c:pt>
                <c:pt idx="5392" formatCode="General">
                  <c:v>-16.934898387630799</c:v>
                </c:pt>
                <c:pt idx="5393" formatCode="General">
                  <c:v>-16.944684803117301</c:v>
                </c:pt>
                <c:pt idx="5394" formatCode="General">
                  <c:v>-16.954474054093598</c:v>
                </c:pt>
                <c:pt idx="5395" formatCode="General">
                  <c:v>-16.964266140555399</c:v>
                </c:pt>
                <c:pt idx="5396" formatCode="General">
                  <c:v>-16.9740610624984</c:v>
                </c:pt>
                <c:pt idx="5397" formatCode="General">
                  <c:v>-16.983858819918201</c:v>
                </c:pt>
                <c:pt idx="5398" formatCode="General">
                  <c:v>-16.993659412810398</c:v>
                </c:pt>
                <c:pt idx="5399" formatCode="General">
                  <c:v>-17.003462841170801</c:v>
                </c:pt>
                <c:pt idx="5400" formatCode="General">
                  <c:v>-17.013269104994801</c:v>
                </c:pt>
                <c:pt idx="5401" formatCode="General">
                  <c:v>-17.0230782042781</c:v>
                </c:pt>
                <c:pt idx="5402" formatCode="General">
                  <c:v>-17.032890139016398</c:v>
                </c:pt>
                <c:pt idx="5403" formatCode="General">
                  <c:v>-17.042704909205298</c:v>
                </c:pt>
                <c:pt idx="5404" formatCode="General">
                  <c:v>-17.052522514840302</c:v>
                </c:pt>
                <c:pt idx="5405" formatCode="General">
                  <c:v>-17.062342955917</c:v>
                </c:pt>
                <c:pt idx="5406" formatCode="General">
                  <c:v>-17.072166232431101</c:v>
                </c:pt>
                <c:pt idx="5407" formatCode="General">
                  <c:v>-17.081992344378001</c:v>
                </c:pt>
                <c:pt idx="5408" formatCode="General">
                  <c:v>-17.091821291753501</c:v>
                </c:pt>
                <c:pt idx="5409" formatCode="General">
                  <c:v>-17.1016530745529</c:v>
                </c:pt>
                <c:pt idx="5410" formatCode="General">
                  <c:v>-17.111487692771998</c:v>
                </c:pt>
                <c:pt idx="5411" formatCode="General">
                  <c:v>-17.1213251464062</c:v>
                </c:pt>
                <c:pt idx="5412" formatCode="General">
                  <c:v>-17.131165435451098</c:v>
                </c:pt>
                <c:pt idx="5413" formatCode="General">
                  <c:v>-17.1410085599022</c:v>
                </c:pt>
                <c:pt idx="5414" formatCode="General">
                  <c:v>-17.150854519755001</c:v>
                </c:pt>
                <c:pt idx="5415" formatCode="General">
                  <c:v>-17.1607033150053</c:v>
                </c:pt>
                <c:pt idx="5416" formatCode="General">
                  <c:v>-17.170554945648501</c:v>
                </c:pt>
                <c:pt idx="5417" formatCode="General">
                  <c:v>-17.180409411680198</c:v>
                </c:pt>
                <c:pt idx="5418" formatCode="General">
                  <c:v>-17.190266713095902</c:v>
                </c:pt>
                <c:pt idx="5419" formatCode="General">
                  <c:v>-17.200126849891198</c:v>
                </c:pt>
                <c:pt idx="5420" formatCode="General">
                  <c:v>-17.209989822061701</c:v>
                </c:pt>
                <c:pt idx="5421" formatCode="General">
                  <c:v>-17.219855629602701</c:v>
                </c:pt>
                <c:pt idx="5422" formatCode="General">
                  <c:v>-17.229724272509898</c:v>
                </c:pt>
                <c:pt idx="5423" formatCode="General">
                  <c:v>-17.2395957507788</c:v>
                </c:pt>
                <c:pt idx="5424" formatCode="General">
                  <c:v>-17.2494700644049</c:v>
                </c:pt>
                <c:pt idx="5425" formatCode="General">
                  <c:v>-17.259347213383599</c:v>
                </c:pt>
                <c:pt idx="5426" formatCode="General">
                  <c:v>-17.269227197710599</c:v>
                </c:pt>
                <c:pt idx="5427" formatCode="General">
                  <c:v>-17.2791100173812</c:v>
                </c:pt>
                <c:pt idx="5428" formatCode="General">
                  <c:v>-17.288995672391099</c:v>
                </c:pt>
                <c:pt idx="5429" formatCode="General">
                  <c:v>-17.2988841627356</c:v>
                </c:pt>
                <c:pt idx="5430" formatCode="General">
                  <c:v>-17.308775488410301</c:v>
                </c:pt>
                <c:pt idx="5431" formatCode="General">
                  <c:v>-17.318669649410602</c:v>
                </c:pt>
                <c:pt idx="5432" formatCode="General">
                  <c:v>-17.328566645732</c:v>
                </c:pt>
                <c:pt idx="5433" formatCode="General">
                  <c:v>-17.338466477370101</c:v>
                </c:pt>
                <c:pt idx="5434" formatCode="General">
                  <c:v>-17.348369144320099</c:v>
                </c:pt>
                <c:pt idx="5435" formatCode="General">
                  <c:v>-17.358274646577801</c:v>
                </c:pt>
                <c:pt idx="5436" formatCode="General">
                  <c:v>-17.368182984138301</c:v>
                </c:pt>
                <c:pt idx="5437" formatCode="General">
                  <c:v>-17.378094156997399</c:v>
                </c:pt>
                <c:pt idx="5438" formatCode="General">
                  <c:v>-17.3880081651503</c:v>
                </c:pt>
                <c:pt idx="5439" formatCode="General">
                  <c:v>-17.397925008592502</c:v>
                </c:pt>
                <c:pt idx="5440" formatCode="General">
                  <c:v>-17.4078446873195</c:v>
                </c:pt>
                <c:pt idx="5441" formatCode="General">
                  <c:v>-17.417767201326701</c:v>
                </c:pt>
                <c:pt idx="5442" formatCode="General">
                  <c:v>-17.4276925506095</c:v>
                </c:pt>
                <c:pt idx="5443" formatCode="General">
                  <c:v>-17.4376207351633</c:v>
                </c:pt>
                <c:pt idx="5444" formatCode="General">
                  <c:v>-17.4475517549836</c:v>
                </c:pt>
                <c:pt idx="5445" formatCode="General">
                  <c:v>-17.457485610065699</c:v>
                </c:pt>
                <c:pt idx="5446" formatCode="General">
                  <c:v>-17.467422300404898</c:v>
                </c:pt>
                <c:pt idx="5447" formatCode="General">
                  <c:v>-17.4773618259965</c:v>
                </c:pt>
                <c:pt idx="5448" formatCode="General">
                  <c:v>-17.4873041868358</c:v>
                </c:pt>
                <c:pt idx="5449" formatCode="General">
                  <c:v>-17.497249382918</c:v>
                </c:pt>
                <c:pt idx="5450" formatCode="General">
                  <c:v>-17.5071974142386</c:v>
                </c:pt>
                <c:pt idx="5451" formatCode="General">
                  <c:v>-17.517148280792799</c:v>
                </c:pt>
                <c:pt idx="5452" formatCode="General">
                  <c:v>-17.5271019825758</c:v>
                </c:pt>
                <c:pt idx="5453" formatCode="General">
                  <c:v>-17.537058519582999</c:v>
                </c:pt>
                <c:pt idx="5454" formatCode="General">
                  <c:v>-17.547017891809698</c:v>
                </c:pt>
                <c:pt idx="5455" formatCode="General">
                  <c:v>-17.556980099251099</c:v>
                </c:pt>
                <c:pt idx="5456" formatCode="General">
                  <c:v>-17.5669451419026</c:v>
                </c:pt>
                <c:pt idx="5457" formatCode="General">
                  <c:v>-17.576913019759399</c:v>
                </c:pt>
                <c:pt idx="5458" formatCode="General">
                  <c:v>-17.586883732816801</c:v>
                </c:pt>
                <c:pt idx="5459" formatCode="General">
                  <c:v>-17.5968572810701</c:v>
                </c:pt>
                <c:pt idx="5460" formatCode="General">
                  <c:v>-17.6068336645146</c:v>
                </c:pt>
                <c:pt idx="5461" formatCode="General">
                  <c:v>-17.6168128831454</c:v>
                </c:pt>
                <c:pt idx="5462" formatCode="General">
                  <c:v>-17.6267949369579</c:v>
                </c:pt>
                <c:pt idx="5463" formatCode="General">
                  <c:v>-17.6367798259474</c:v>
                </c:pt>
                <c:pt idx="5464" formatCode="General">
                  <c:v>-17.646767550109001</c:v>
                </c:pt>
                <c:pt idx="5465" formatCode="General">
                  <c:v>-17.656758109438002</c:v>
                </c:pt>
                <c:pt idx="5466" formatCode="General">
                  <c:v>-17.666751503929799</c:v>
                </c:pt>
                <c:pt idx="5467" formatCode="General">
                  <c:v>-17.676747733579401</c:v>
                </c:pt>
                <c:pt idx="5468" formatCode="General">
                  <c:v>-17.686746798382099</c:v>
                </c:pt>
                <c:pt idx="5469" formatCode="General">
                  <c:v>-17.696748698333199</c:v>
                </c:pt>
                <c:pt idx="5470" formatCode="General">
                  <c:v>-17.706753433427899</c:v>
                </c:pt>
                <c:pt idx="5471" formatCode="General">
                  <c:v>-17.7167610036614</c:v>
                </c:pt>
                <c:pt idx="5472" formatCode="General">
                  <c:v>-17.726771409028999</c:v>
                </c:pt>
                <c:pt idx="5473" formatCode="General">
                  <c:v>-17.736784649526001</c:v>
                </c:pt>
                <c:pt idx="5474" formatCode="General">
                  <c:v>-17.746800725147601</c:v>
                </c:pt>
                <c:pt idx="5475" formatCode="General">
                  <c:v>-17.756819635889102</c:v>
                </c:pt>
                <c:pt idx="5476" formatCode="General">
                  <c:v>-17.766841381745799</c:v>
                </c:pt>
                <c:pt idx="5477" formatCode="General">
                  <c:v>-17.7768659627129</c:v>
                </c:pt>
                <c:pt idx="5478" formatCode="General">
                  <c:v>-17.786893378785699</c:v>
                </c:pt>
                <c:pt idx="5479" formatCode="General">
                  <c:v>-17.796923629959601</c:v>
                </c:pt>
                <c:pt idx="5480" formatCode="General">
                  <c:v>-17.806956716229799</c:v>
                </c:pt>
                <c:pt idx="5481" formatCode="General">
                  <c:v>-17.8169926375915</c:v>
                </c:pt>
                <c:pt idx="5482" formatCode="General">
                  <c:v>-17.827031394039899</c:v>
                </c:pt>
                <c:pt idx="5483" formatCode="General">
                  <c:v>-17.837072985570401</c:v>
                </c:pt>
                <c:pt idx="5484" formatCode="General">
                  <c:v>-17.8471174121781</c:v>
                </c:pt>
                <c:pt idx="5485" formatCode="General">
                  <c:v>-17.8571646738582</c:v>
                </c:pt>
                <c:pt idx="5486" formatCode="General">
                  <c:v>-17.867214770606001</c:v>
                </c:pt>
                <c:pt idx="5487" formatCode="General">
                  <c:v>-17.877267702416699</c:v>
                </c:pt>
                <c:pt idx="5488" formatCode="General">
                  <c:v>-17.887323469285501</c:v>
                </c:pt>
                <c:pt idx="5489" formatCode="General">
                  <c:v>-17.897382071207399</c:v>
                </c:pt>
                <c:pt idx="5490" formatCode="General">
                  <c:v>-17.907443508177799</c:v>
                </c:pt>
                <c:pt idx="5491" formatCode="General">
                  <c:v>-17.917507780191801</c:v>
                </c:pt>
                <c:pt idx="5492" formatCode="General">
                  <c:v>-17.9275748872445</c:v>
                </c:pt>
                <c:pt idx="5493" formatCode="General">
                  <c:v>-17.937644829331099</c:v>
                </c:pt>
                <c:pt idx="5494" formatCode="General">
                  <c:v>-17.947717606446702</c:v>
                </c:pt>
                <c:pt idx="5495" formatCode="General">
                  <c:v>-17.957793218586499</c:v>
                </c:pt>
                <c:pt idx="5496" formatCode="General">
                  <c:v>-17.967871665745498</c:v>
                </c:pt>
                <c:pt idx="5497" formatCode="General">
                  <c:v>-17.977952947918901</c:v>
                </c:pt>
                <c:pt idx="5498" formatCode="General">
                  <c:v>-17.988037065101899</c:v>
                </c:pt>
                <c:pt idx="5499" formatCode="General">
                  <c:v>-17.998124017289499</c:v>
                </c:pt>
                <c:pt idx="5500" formatCode="General">
                  <c:v>-18.008213804476899</c:v>
                </c:pt>
                <c:pt idx="5501" formatCode="General">
                  <c:v>-18.018306426659301</c:v>
                </c:pt>
                <c:pt idx="5502" formatCode="General">
                  <c:v>-18.028401883831801</c:v>
                </c:pt>
                <c:pt idx="5503" formatCode="General">
                  <c:v>-18.038500175989501</c:v>
                </c:pt>
                <c:pt idx="5504" formatCode="General">
                  <c:v>-18.0486013031277</c:v>
                </c:pt>
                <c:pt idx="5505" formatCode="General">
                  <c:v>-18.058705265241201</c:v>
                </c:pt>
                <c:pt idx="5506" formatCode="General">
                  <c:v>-18.0688120623253</c:v>
                </c:pt>
                <c:pt idx="5507" formatCode="General">
                  <c:v>-18.078921694374898</c:v>
                </c:pt>
                <c:pt idx="5508" formatCode="General">
                  <c:v>-18.0890341613852</c:v>
                </c:pt>
                <c:pt idx="5509" formatCode="General">
                  <c:v>-18.0991494633512</c:v>
                </c:pt>
                <c:pt idx="5510" formatCode="General">
                  <c:v>-18.109267600267899</c:v>
                </c:pt>
                <c:pt idx="5511" formatCode="General">
                  <c:v>-18.119388572130401</c:v>
                </c:pt>
                <c:pt idx="5512" formatCode="General">
                  <c:v>-18.1295123789337</c:v>
                </c:pt>
                <c:pt idx="5513" formatCode="General">
                  <c:v>-18.139639020672799</c:v>
                </c:pt>
                <c:pt idx="5514" formatCode="General">
                  <c:v>-18.149768497342802</c:v>
                </c:pt>
                <c:pt idx="5515" formatCode="General">
                  <c:v>-18.159900808938598</c:v>
                </c:pt>
                <c:pt idx="5516" formatCode="General">
                  <c:v>-18.1700359554555</c:v>
                </c:pt>
                <c:pt idx="5517" formatCode="General">
                  <c:v>-18.180173936888298</c:v>
                </c:pt>
                <c:pt idx="5518" formatCode="General">
                  <c:v>-18.190314753232101</c:v>
                </c:pt>
                <c:pt idx="5519" formatCode="General">
                  <c:v>-18.200458404482099</c:v>
                </c:pt>
                <c:pt idx="5520" formatCode="General">
                  <c:v>-18.2106048906331</c:v>
                </c:pt>
                <c:pt idx="5521" formatCode="General">
                  <c:v>-18.220754211680301</c:v>
                </c:pt>
                <c:pt idx="5522" formatCode="General">
                  <c:v>-18.230906367618601</c:v>
                </c:pt>
                <c:pt idx="5523" formatCode="General">
                  <c:v>-18.241061358443101</c:v>
                </c:pt>
                <c:pt idx="5524" formatCode="General">
                  <c:v>-18.251219184148798</c:v>
                </c:pt>
                <c:pt idx="5525" formatCode="General">
                  <c:v>-18.261379844730801</c:v>
                </c:pt>
                <c:pt idx="5526" formatCode="General">
                  <c:v>-18.2715433401839</c:v>
                </c:pt>
                <c:pt idx="5527" formatCode="General">
                  <c:v>-18.2817096705033</c:v>
                </c:pt>
                <c:pt idx="5528" formatCode="General">
                  <c:v>-18.291878835683999</c:v>
                </c:pt>
                <c:pt idx="5529" formatCode="General">
                  <c:v>-18.302050835720799</c:v>
                </c:pt>
                <c:pt idx="5530" formatCode="General">
                  <c:v>-18.3122256706089</c:v>
                </c:pt>
                <c:pt idx="5531" formatCode="General">
                  <c:v>-18.322403340343101</c:v>
                </c:pt>
                <c:pt idx="5532" formatCode="General">
                  <c:v>-18.332583844918499</c:v>
                </c:pt>
                <c:pt idx="5533" formatCode="General">
                  <c:v>-18.34276718433</c:v>
                </c:pt>
                <c:pt idx="5534" formatCode="General">
                  <c:v>-18.352953358572499</c:v>
                </c:pt>
                <c:pt idx="5535" formatCode="General">
                  <c:v>-18.3631423676411</c:v>
                </c:pt>
                <c:pt idx="5536" formatCode="General">
                  <c:v>-18.373334211530601</c:v>
                </c:pt>
                <c:pt idx="5537" formatCode="General">
                  <c:v>-18.3835288902361</c:v>
                </c:pt>
                <c:pt idx="5538" formatCode="General">
                  <c:v>-18.3937264037523</c:v>
                </c:pt>
                <c:pt idx="5539" formatCode="General">
                  <c:v>-18.403926752074302</c:v>
                </c:pt>
                <c:pt idx="5540" formatCode="General">
                  <c:v>-18.414129935197</c:v>
                </c:pt>
                <c:pt idx="5541" formatCode="General">
                  <c:v>-18.4243359531153</c:v>
                </c:pt>
                <c:pt idx="5542" formatCode="General">
                  <c:v>-18.4345448058241</c:v>
                </c:pt>
                <c:pt idx="5543" formatCode="General">
                  <c:v>-18.444756493318302</c:v>
                </c:pt>
                <c:pt idx="5544" formatCode="General">
                  <c:v>-18.4549710155928</c:v>
                </c:pt>
                <c:pt idx="5545" formatCode="General">
                  <c:v>-18.465188372642501</c:v>
                </c:pt>
                <c:pt idx="5546" formatCode="General">
                  <c:v>-18.475408564462398</c:v>
                </c:pt>
                <c:pt idx="5547" formatCode="General">
                  <c:v>-18.485631591047198</c:v>
                </c:pt>
                <c:pt idx="5548" formatCode="General">
                  <c:v>-18.495857452391999</c:v>
                </c:pt>
                <c:pt idx="5549" formatCode="General">
                  <c:v>-18.506086148491502</c:v>
                </c:pt>
                <c:pt idx="5550" formatCode="General">
                  <c:v>-18.516317679340698</c:v>
                </c:pt>
                <c:pt idx="5551" formatCode="General">
                  <c:v>-18.526552044934299</c:v>
                </c:pt>
                <c:pt idx="5552" formatCode="General">
                  <c:v>-18.536789245267101</c:v>
                </c:pt>
                <c:pt idx="5553" formatCode="General">
                  <c:v>-18.5470292803336</c:v>
                </c:pt>
                <c:pt idx="5554" formatCode="General">
                  <c:v>-18.557272150128501</c:v>
                </c:pt>
                <c:pt idx="5555" formatCode="General">
                  <c:v>-18.5675178546465</c:v>
                </c:pt>
                <c:pt idx="5556" formatCode="General">
                  <c:v>-18.5777663938823</c:v>
                </c:pt>
                <c:pt idx="5557" formatCode="General">
                  <c:v>-18.588017767830401</c:v>
                </c:pt>
                <c:pt idx="5558" formatCode="General">
                  <c:v>-18.598271976485599</c:v>
                </c:pt>
                <c:pt idx="5559" formatCode="General">
                  <c:v>-18.6085290198425</c:v>
                </c:pt>
                <c:pt idx="5560" formatCode="General">
                  <c:v>-18.618788897895801</c:v>
                </c:pt>
                <c:pt idx="5561" formatCode="General">
                  <c:v>-18.6290516106403</c:v>
                </c:pt>
                <c:pt idx="5562" formatCode="General">
                  <c:v>-18.639317158070799</c:v>
                </c:pt>
                <c:pt idx="5563" formatCode="General">
                  <c:v>-18.6495855401818</c:v>
                </c:pt>
                <c:pt idx="5564" formatCode="General">
                  <c:v>-18.659856756968299</c:v>
                </c:pt>
                <c:pt idx="5565" formatCode="General">
                  <c:v>-18.670130808425</c:v>
                </c:pt>
                <c:pt idx="5566" formatCode="General">
                  <c:v>-18.680407694546499</c:v>
                </c:pt>
                <c:pt idx="5567" formatCode="General">
                  <c:v>-18.690687415327599</c:v>
                </c:pt>
                <c:pt idx="5568" formatCode="General">
                  <c:v>-18.700969970763101</c:v>
                </c:pt>
                <c:pt idx="5569" formatCode="General">
                  <c:v>-18.711255360847598</c:v>
                </c:pt>
                <c:pt idx="5570" formatCode="General">
                  <c:v>-18.721543585575901</c:v>
                </c:pt>
                <c:pt idx="5571" formatCode="General">
                  <c:v>-18.731834644942602</c:v>
                </c:pt>
                <c:pt idx="5572" formatCode="General">
                  <c:v>-18.742128538942598</c:v>
                </c:pt>
                <c:pt idx="5573" formatCode="General">
                  <c:v>-18.752425267570501</c:v>
                </c:pt>
                <c:pt idx="5574" formatCode="General">
                  <c:v>-18.762724830821</c:v>
                </c:pt>
                <c:pt idx="5575" formatCode="General">
                  <c:v>-18.7730272286889</c:v>
                </c:pt>
                <c:pt idx="5576" formatCode="General">
                  <c:v>-18.783332461168801</c:v>
                </c:pt>
                <c:pt idx="5577" formatCode="General">
                  <c:v>-18.793640528255601</c:v>
                </c:pt>
                <c:pt idx="5578" formatCode="General">
                  <c:v>-18.803951429943801</c:v>
                </c:pt>
                <c:pt idx="5579" formatCode="General">
                  <c:v>-18.8142651662281</c:v>
                </c:pt>
                <c:pt idx="5580" formatCode="General">
                  <c:v>-18.824581737103198</c:v>
                </c:pt>
                <c:pt idx="5581" formatCode="General">
                  <c:v>-18.834901142563702</c:v>
                </c:pt>
                <c:pt idx="5582" formatCode="General">
                  <c:v>-18.8452233826042</c:v>
                </c:pt>
                <c:pt idx="5583" formatCode="General">
                  <c:v>-18.855548457219498</c:v>
                </c:pt>
                <c:pt idx="5584" formatCode="General">
                  <c:v>-18.865876366403999</c:v>
                </c:pt>
                <c:pt idx="5585" formatCode="General">
                  <c:v>-18.8762071101525</c:v>
                </c:pt>
                <c:pt idx="5586" formatCode="General">
                  <c:v>-18.886540688459402</c:v>
                </c:pt>
                <c:pt idx="5587" formatCode="General">
                  <c:v>-18.896877101319401</c:v>
                </c:pt>
                <c:pt idx="5588" formatCode="General">
                  <c:v>-18.907216348727001</c:v>
                </c:pt>
                <c:pt idx="5589" formatCode="General">
                  <c:v>-18.917558430676799</c:v>
                </c:pt>
                <c:pt idx="5590" formatCode="General">
                  <c:v>-18.927903347163301</c:v>
                </c:pt>
                <c:pt idx="5591" formatCode="General">
                  <c:v>-18.938251098180899</c:v>
                </c:pt>
                <c:pt idx="5592" formatCode="General">
                  <c:v>-18.948601683724199</c:v>
                </c:pt>
                <c:pt idx="5593" formatCode="General">
                  <c:v>-18.958955103787499</c:v>
                </c:pt>
                <c:pt idx="5594" formatCode="General">
                  <c:v>-18.969311358365299</c:v>
                </c:pt>
                <c:pt idx="5595" formatCode="General">
                  <c:v>-18.979670447452001</c:v>
                </c:pt>
                <c:pt idx="5596" formatCode="General">
                  <c:v>-18.990032371041998</c:v>
                </c:pt>
                <c:pt idx="5597" formatCode="General">
                  <c:v>-19.0003971291301</c:v>
                </c:pt>
                <c:pt idx="5598" formatCode="General">
                  <c:v>-19.010764721710601</c:v>
                </c:pt>
                <c:pt idx="5599" formatCode="General">
                  <c:v>-19.0211351487782</c:v>
                </c:pt>
                <c:pt idx="5600" formatCode="General">
                  <c:v>-19.031508410327401</c:v>
                </c:pt>
                <c:pt idx="5601" formatCode="General">
                  <c:v>-19.041884506352801</c:v>
                </c:pt>
                <c:pt idx="5602" formatCode="General">
                  <c:v>-19.052263436848801</c:v>
                </c:pt>
                <c:pt idx="5603" formatCode="General">
                  <c:v>-19.06264520181</c:v>
                </c:pt>
                <c:pt idx="5604" formatCode="General">
                  <c:v>-19.073029801231002</c:v>
                </c:pt>
                <c:pt idx="5605" formatCode="General">
                  <c:v>-19.0834172351062</c:v>
                </c:pt>
                <c:pt idx="5606" formatCode="General">
                  <c:v>-19.093807503430099</c:v>
                </c:pt>
                <c:pt idx="5607" formatCode="General">
                  <c:v>-19.104200606197299</c:v>
                </c:pt>
                <c:pt idx="5608" formatCode="General">
                  <c:v>-19.1145965434023</c:v>
                </c:pt>
                <c:pt idx="5609" formatCode="General">
                  <c:v>-19.124995315039602</c:v>
                </c:pt>
                <c:pt idx="5610" formatCode="General">
                  <c:v>-19.135396921103698</c:v>
                </c:pt>
                <c:pt idx="5611" formatCode="General">
                  <c:v>-19.145801361589001</c:v>
                </c:pt>
                <c:pt idx="5612" formatCode="General">
                  <c:v>-19.15620863649</c:v>
                </c:pt>
                <c:pt idx="5613" formatCode="General">
                  <c:v>-19.166618745801301</c:v>
                </c:pt>
                <c:pt idx="5614" formatCode="General">
                  <c:v>-19.1770316895173</c:v>
                </c:pt>
                <c:pt idx="5615" formatCode="General">
                  <c:v>-19.187447467632499</c:v>
                </c:pt>
                <c:pt idx="5616" formatCode="General">
                  <c:v>-19.197866080141299</c:v>
                </c:pt>
                <c:pt idx="5617" formatCode="General">
                  <c:v>-19.208287527038198</c:v>
                </c:pt>
                <c:pt idx="5618" formatCode="General">
                  <c:v>-19.2187118083177</c:v>
                </c:pt>
                <c:pt idx="5619" formatCode="General">
                  <c:v>-19.229138923974201</c:v>
                </c:pt>
                <c:pt idx="5620" formatCode="General">
                  <c:v>-19.239568874002</c:v>
                </c:pt>
                <c:pt idx="5621" formatCode="General">
                  <c:v>-19.2500016583957</c:v>
                </c:pt>
                <c:pt idx="5622" formatCode="General">
                  <c:v>-19.260437277149698</c:v>
                </c:pt>
                <c:pt idx="5623" formatCode="General">
                  <c:v>-19.270875730258499</c:v>
                </c:pt>
                <c:pt idx="5624" formatCode="General">
                  <c:v>-19.281317017716599</c:v>
                </c:pt>
                <c:pt idx="5625" formatCode="General">
                  <c:v>-19.291761139518499</c:v>
                </c:pt>
                <c:pt idx="5626" formatCode="General">
                  <c:v>-19.302208095658699</c:v>
                </c:pt>
                <c:pt idx="5627" formatCode="General">
                  <c:v>-19.312657886131699</c:v>
                </c:pt>
                <c:pt idx="5628" formatCode="General">
                  <c:v>-19.323110510932</c:v>
                </c:pt>
                <c:pt idx="5629" formatCode="General">
                  <c:v>-19.333565970054199</c:v>
                </c:pt>
                <c:pt idx="5630" formatCode="General">
                  <c:v>-19.344024263492798</c:v>
                </c:pt>
                <c:pt idx="5631" formatCode="General">
                  <c:v>-19.354485391242399</c:v>
                </c:pt>
                <c:pt idx="5632" formatCode="General">
                  <c:v>-19.3649493532976</c:v>
                </c:pt>
                <c:pt idx="5633" formatCode="General">
                  <c:v>-19.375416149652899</c:v>
                </c:pt>
                <c:pt idx="5634" formatCode="General">
                  <c:v>-19.385885780302999</c:v>
                </c:pt>
                <c:pt idx="5635" formatCode="General">
                  <c:v>-19.3963582452423</c:v>
                </c:pt>
                <c:pt idx="5636" formatCode="General">
                  <c:v>-19.406833544465599</c:v>
                </c:pt>
                <c:pt idx="5637" formatCode="General">
                  <c:v>-19.417311677967501</c:v>
                </c:pt>
                <c:pt idx="5638" formatCode="General">
                  <c:v>-19.4277926457425</c:v>
                </c:pt>
                <c:pt idx="5639" formatCode="General">
                  <c:v>-19.438276447785402</c:v>
                </c:pt>
                <c:pt idx="5640" formatCode="General">
                  <c:v>-19.4487630840908</c:v>
                </c:pt>
                <c:pt idx="5641" formatCode="General">
                  <c:v>-19.459252554652998</c:v>
                </c:pt>
                <c:pt idx="5642" formatCode="General">
                  <c:v>-19.469744859466001</c:v>
                </c:pt>
                <c:pt idx="5643" formatCode="General">
                  <c:v>-19.480239998523999</c:v>
                </c:pt>
                <c:pt idx="5644" formatCode="General">
                  <c:v>-19.490737971820899</c:v>
                </c:pt>
                <c:pt idx="5645" formatCode="General">
                  <c:v>-19.5012387793508</c:v>
                </c:pt>
                <c:pt idx="5646" formatCode="General">
                  <c:v>-19.511742421107702</c:v>
                </c:pt>
                <c:pt idx="5647" formatCode="General">
                  <c:v>-19.5222488970855</c:v>
                </c:pt>
                <c:pt idx="5648" formatCode="General">
                  <c:v>-19.532758207278501</c:v>
                </c:pt>
                <c:pt idx="5649" formatCode="General">
                  <c:v>-19.543270351680601</c:v>
                </c:pt>
                <c:pt idx="5650" formatCode="General">
                  <c:v>-19.5537853302862</c:v>
                </c:pt>
                <c:pt idx="5651" formatCode="General">
                  <c:v>-19.564303143089401</c:v>
                </c:pt>
                <c:pt idx="5652" formatCode="General">
                  <c:v>-19.574823790084402</c:v>
                </c:pt>
                <c:pt idx="5653" formatCode="General">
                  <c:v>-19.585347271265402</c:v>
                </c:pt>
                <c:pt idx="5654" formatCode="General">
                  <c:v>-19.595873586626698</c:v>
                </c:pt>
                <c:pt idx="5655" formatCode="General">
                  <c:v>-19.606402736162501</c:v>
                </c:pt>
                <c:pt idx="5656" formatCode="General">
                  <c:v>-19.616934719866901</c:v>
                </c:pt>
                <c:pt idx="5657" formatCode="General">
                  <c:v>-19.6274695377342</c:v>
                </c:pt>
                <c:pt idx="5658" formatCode="General">
                  <c:v>-19.638007189758401</c:v>
                </c:pt>
                <c:pt idx="5659" formatCode="General">
                  <c:v>-19.648547675933902</c:v>
                </c:pt>
                <c:pt idx="5660" formatCode="General">
                  <c:v>-19.6590909962548</c:v>
                </c:pt>
                <c:pt idx="5661" formatCode="General">
                  <c:v>-19.6696371507153</c:v>
                </c:pt>
                <c:pt idx="5662" formatCode="General">
                  <c:v>-19.680186139309502</c:v>
                </c:pt>
                <c:pt idx="5663" formatCode="General">
                  <c:v>-19.690737962031601</c:v>
                </c:pt>
                <c:pt idx="5664" formatCode="General">
                  <c:v>-19.701292618875801</c:v>
                </c:pt>
                <c:pt idx="5665" formatCode="General">
                  <c:v>-19.711850109836501</c:v>
                </c:pt>
                <c:pt idx="5666" formatCode="General">
                  <c:v>-19.722410434907701</c:v>
                </c:pt>
                <c:pt idx="5667" formatCode="General">
                  <c:v>-19.732973594083798</c:v>
                </c:pt>
                <c:pt idx="5668" formatCode="General">
                  <c:v>-19.743539587358999</c:v>
                </c:pt>
                <c:pt idx="5669" formatCode="General">
                  <c:v>-19.754108414727401</c:v>
                </c:pt>
                <c:pt idx="5670" formatCode="General">
                  <c:v>-19.764680076183399</c:v>
                </c:pt>
                <c:pt idx="5671" formatCode="General">
                  <c:v>-19.775254571721099</c:v>
                </c:pt>
                <c:pt idx="5672" formatCode="General">
                  <c:v>-19.785831901334699</c:v>
                </c:pt>
                <c:pt idx="5673" formatCode="General">
                  <c:v>-19.796412065018501</c:v>
                </c:pt>
                <c:pt idx="5674" formatCode="General">
                  <c:v>-19.8069950627666</c:v>
                </c:pt>
                <c:pt idx="5675" formatCode="General">
                  <c:v>-19.8175808945733</c:v>
                </c:pt>
                <c:pt idx="5676" formatCode="General">
                  <c:v>-19.828169560432801</c:v>
                </c:pt>
                <c:pt idx="5677" formatCode="General">
                  <c:v>-19.838761060339198</c:v>
                </c:pt>
                <c:pt idx="5678" formatCode="General">
                  <c:v>-19.8493553942867</c:v>
                </c:pt>
                <c:pt idx="5679" formatCode="General">
                  <c:v>-19.859952562269601</c:v>
                </c:pt>
                <c:pt idx="5680" formatCode="General">
                  <c:v>-19.870552564282001</c:v>
                </c:pt>
                <c:pt idx="5681" formatCode="General">
                  <c:v>-19.881155400318001</c:v>
                </c:pt>
                <c:pt idx="5682" formatCode="General">
                  <c:v>-19.8917610703718</c:v>
                </c:pt>
                <c:pt idx="5683" formatCode="General">
                  <c:v>-19.9023695744375</c:v>
                </c:pt>
                <c:pt idx="5684" formatCode="General">
                  <c:v>-19.912980912509202</c:v>
                </c:pt>
                <c:pt idx="5685" formatCode="General">
                  <c:v>-19.923595084580999</c:v>
                </c:pt>
                <c:pt idx="5686" formatCode="General">
                  <c:v>-19.934212090647002</c:v>
                </c:pt>
                <c:pt idx="5687" formatCode="General">
                  <c:v>-19.944831930701401</c:v>
                </c:pt>
                <c:pt idx="5688" formatCode="General">
                  <c:v>-19.955454604738001</c:v>
                </c:pt>
                <c:pt idx="5689" formatCode="General">
                  <c:v>-19.966080112751001</c:v>
                </c:pt>
                <c:pt idx="5690" formatCode="General">
                  <c:v>-19.9767084547344</c:v>
                </c:pt>
                <c:pt idx="5691" formatCode="General">
                  <c:v>-19.9873396306822</c:v>
                </c:pt>
                <c:pt idx="5692" formatCode="General">
                  <c:v>-19.997973640588501</c:v>
                </c:pt>
                <c:pt idx="5693" formatCode="General">
                  <c:v>-20.0086104844472</c:v>
                </c:pt>
                <c:pt idx="5694" formatCode="General">
                  <c:v>-20.019250162252501</c:v>
                </c:pt>
                <c:pt idx="5695" formatCode="General">
                  <c:v>-20.029892673998202</c:v>
                </c:pt>
                <c:pt idx="5696" formatCode="General">
                  <c:v>-20.040538019678401</c:v>
                </c:pt>
                <c:pt idx="5697" formatCode="General">
                  <c:v>-20.051186199286999</c:v>
                </c:pt>
                <c:pt idx="5698" formatCode="General">
                  <c:v>-20.061837212818102</c:v>
                </c:pt>
                <c:pt idx="5699" formatCode="General">
                  <c:v>-20.072491060265499</c:v>
                </c:pt>
                <c:pt idx="5700" formatCode="General">
                  <c:v>-20.0831477416232</c:v>
                </c:pt>
                <c:pt idx="5701" formatCode="General">
                  <c:v>-20.093807256885</c:v>
                </c:pt>
                <c:pt idx="5702" formatCode="General">
                  <c:v>-20.104469606044901</c:v>
                </c:pt>
                <c:pt idx="5703" formatCode="General">
                  <c:v>-20.1151347890968</c:v>
                </c:pt>
                <c:pt idx="5704" formatCode="General">
                  <c:v>-20.125802806034599</c:v>
                </c:pt>
                <c:pt idx="5705" formatCode="General">
                  <c:v>-20.1364736568521</c:v>
                </c:pt>
                <c:pt idx="5706" formatCode="General">
                  <c:v>-20.147147341543199</c:v>
                </c:pt>
                <c:pt idx="5707" formatCode="General">
                  <c:v>-20.1578238601018</c:v>
                </c:pt>
                <c:pt idx="5708" formatCode="General">
                  <c:v>-20.168503212521699</c:v>
                </c:pt>
                <c:pt idx="5709" formatCode="General">
                  <c:v>-20.179185398797099</c:v>
                </c:pt>
                <c:pt idx="5710" formatCode="General">
                  <c:v>-20.189870418921799</c:v>
                </c:pt>
                <c:pt idx="5711" formatCode="General">
                  <c:v>-20.200558272890099</c:v>
                </c:pt>
                <c:pt idx="5712" formatCode="General">
                  <c:v>-20.211248960696</c:v>
                </c:pt>
                <c:pt idx="5713" formatCode="General">
                  <c:v>-20.2219424823334</c:v>
                </c:pt>
                <c:pt idx="5714" formatCode="General">
                  <c:v>-20.232638837796099</c:v>
                </c:pt>
                <c:pt idx="5715" formatCode="General">
                  <c:v>-20.243338027078199</c:v>
                </c:pt>
                <c:pt idx="5716" formatCode="General">
                  <c:v>-20.254040050173501</c:v>
                </c:pt>
                <c:pt idx="5717" formatCode="General">
                  <c:v>-20.264744907076</c:v>
                </c:pt>
                <c:pt idx="5718" formatCode="General">
                  <c:v>-20.275452597779299</c:v>
                </c:pt>
                <c:pt idx="5719" formatCode="General">
                  <c:v>-20.2861631222776</c:v>
                </c:pt>
                <c:pt idx="5720" formatCode="General">
                  <c:v>-20.296876480564499</c:v>
                </c:pt>
                <c:pt idx="5721" formatCode="General">
                  <c:v>-20.307592672634101</c:v>
                </c:pt>
                <c:pt idx="5722" formatCode="General">
                  <c:v>-20.318311698479999</c:v>
                </c:pt>
                <c:pt idx="5723" formatCode="General">
                  <c:v>-20.329033558096299</c:v>
                </c:pt>
                <c:pt idx="5724" formatCode="General">
                  <c:v>-20.339758251476599</c:v>
                </c:pt>
                <c:pt idx="5725" formatCode="General">
                  <c:v>-20.3504857786149</c:v>
                </c:pt>
                <c:pt idx="5726" formatCode="General">
                  <c:v>-20.361216139505</c:v>
                </c:pt>
                <c:pt idx="5727" formatCode="General">
                  <c:v>-20.371949334140599</c:v>
                </c:pt>
                <c:pt idx="5728" formatCode="General">
                  <c:v>-20.382685362515701</c:v>
                </c:pt>
                <c:pt idx="5729" formatCode="General">
                  <c:v>-20.393424224623999</c:v>
                </c:pt>
                <c:pt idx="5730" formatCode="General">
                  <c:v>-20.404165920459299</c:v>
                </c:pt>
                <c:pt idx="5731" formatCode="General">
                  <c:v>-20.414910450015402</c:v>
                </c:pt>
                <c:pt idx="5732" formatCode="General">
                  <c:v>-20.425657813286101</c:v>
                </c:pt>
                <c:pt idx="5733" formatCode="General">
                  <c:v>-20.4364080102652</c:v>
                </c:pt>
                <c:pt idx="5734" formatCode="General">
                  <c:v>-20.447161040946501</c:v>
                </c:pt>
                <c:pt idx="5735" formatCode="General">
                  <c:v>-20.457916905323799</c:v>
                </c:pt>
                <c:pt idx="5736" formatCode="General">
                  <c:v>-20.468675603390899</c:v>
                </c:pt>
                <c:pt idx="5737" formatCode="General">
                  <c:v>-20.479437135141598</c:v>
                </c:pt>
                <c:pt idx="5738" formatCode="General">
                  <c:v>-20.4902015005697</c:v>
                </c:pt>
                <c:pt idx="5739" formatCode="General">
                  <c:v>-20.500968699668999</c:v>
                </c:pt>
                <c:pt idx="5740" formatCode="General">
                  <c:v>-20.511738732433301</c:v>
                </c:pt>
                <c:pt idx="5741" formatCode="General">
                  <c:v>-20.522511598856301</c:v>
                </c:pt>
                <c:pt idx="5742" formatCode="General">
                  <c:v>-20.533287298931899</c:v>
                </c:pt>
                <c:pt idx="5743" formatCode="General">
                  <c:v>-20.5440658326537</c:v>
                </c:pt>
                <c:pt idx="5744" formatCode="General">
                  <c:v>-20.554847200015601</c:v>
                </c:pt>
                <c:pt idx="5745" formatCode="General">
                  <c:v>-20.565631401011299</c:v>
                </c:pt>
                <c:pt idx="5746" formatCode="General">
                  <c:v>-20.576418435634501</c:v>
                </c:pt>
                <c:pt idx="5747" formatCode="General">
                  <c:v>-20.587208303879098</c:v>
                </c:pt>
                <c:pt idx="5748" formatCode="General">
                  <c:v>-20.598001005738801</c:v>
                </c:pt>
                <c:pt idx="5749" formatCode="General">
                  <c:v>-20.6087965412075</c:v>
                </c:pt>
                <c:pt idx="5750" formatCode="General">
                  <c:v>-20.619594910278899</c:v>
                </c:pt>
                <c:pt idx="5751" formatCode="General">
                  <c:v>-20.630396112946698</c:v>
                </c:pt>
                <c:pt idx="5752" formatCode="General">
                  <c:v>-20.641200149204799</c:v>
                </c:pt>
                <c:pt idx="5753" formatCode="General">
                  <c:v>-20.652007019046899</c:v>
                </c:pt>
                <c:pt idx="5754" formatCode="General">
                  <c:v>-20.662816722466701</c:v>
                </c:pt>
                <c:pt idx="5755" formatCode="General">
                  <c:v>-20.673629259457901</c:v>
                </c:pt>
                <c:pt idx="5756" formatCode="General">
                  <c:v>-20.684444630014401</c:v>
                </c:pt>
                <c:pt idx="5757" formatCode="General">
                  <c:v>-20.6952628341298</c:v>
                </c:pt>
                <c:pt idx="5758" formatCode="General">
                  <c:v>-20.706083871797901</c:v>
                </c:pt>
                <c:pt idx="5759" formatCode="General">
                  <c:v>-20.7169077430123</c:v>
                </c:pt>
                <c:pt idx="5760" formatCode="General">
                  <c:v>-20.7277344477667</c:v>
                </c:pt>
                <c:pt idx="5761" formatCode="General">
                  <c:v>-20.738563986054501</c:v>
                </c:pt>
                <c:pt idx="5762" formatCode="General">
                  <c:v>-20.749396357869401</c:v>
                </c:pt>
                <c:pt idx="5763" formatCode="General">
                  <c:v>-20.760231563205</c:v>
                </c:pt>
                <c:pt idx="5764" formatCode="General">
                  <c:v>-20.771069602054801</c:v>
                </c:pt>
                <c:pt idx="5765" formatCode="General">
                  <c:v>-20.781910474412399</c:v>
                </c:pt>
                <c:pt idx="5766" formatCode="General">
                  <c:v>-20.792754180271299</c:v>
                </c:pt>
                <c:pt idx="5767" formatCode="General">
                  <c:v>-20.803600719625098</c:v>
                </c:pt>
                <c:pt idx="5768" formatCode="General">
                  <c:v>-20.8144500924673</c:v>
                </c:pt>
                <c:pt idx="5769" formatCode="General">
                  <c:v>-20.825302298791499</c:v>
                </c:pt>
                <c:pt idx="5770" formatCode="General">
                  <c:v>-20.8361573385912</c:v>
                </c:pt>
                <c:pt idx="5771" formatCode="General">
                  <c:v>-20.847015211859901</c:v>
                </c:pt>
                <c:pt idx="5772" formatCode="General">
                  <c:v>-20.857875918591201</c:v>
                </c:pt>
                <c:pt idx="5773" formatCode="General">
                  <c:v>-20.868739458778599</c:v>
                </c:pt>
                <c:pt idx="5774" formatCode="General">
                  <c:v>-20.879605832415599</c:v>
                </c:pt>
                <c:pt idx="5775" formatCode="General">
                  <c:v>-20.890475039495801</c:v>
                </c:pt>
                <c:pt idx="5776" formatCode="General">
                  <c:v>-20.901347080012499</c:v>
                </c:pt>
                <c:pt idx="5777" formatCode="General">
                  <c:v>-20.912221953959399</c:v>
                </c:pt>
                <c:pt idx="5778" formatCode="General">
                  <c:v>-20.9230996613299</c:v>
                </c:pt>
                <c:pt idx="5779" formatCode="General">
                  <c:v>-20.9339802021175</c:v>
                </c:pt>
                <c:pt idx="5780" formatCode="General">
                  <c:v>-20.944863576315701</c:v>
                </c:pt>
                <c:pt idx="5781" formatCode="General">
                  <c:v>-20.955749783918101</c:v>
                </c:pt>
                <c:pt idx="5782" formatCode="General">
                  <c:v>-20.966638824917901</c:v>
                </c:pt>
                <c:pt idx="5783" formatCode="General">
                  <c:v>-20.977530699308801</c:v>
                </c:pt>
                <c:pt idx="5784" formatCode="General">
                  <c:v>-20.988425407084101</c:v>
                </c:pt>
                <c:pt idx="5785" formatCode="General">
                  <c:v>-20.9993229482373</c:v>
                </c:pt>
                <c:pt idx="5786" formatCode="General">
                  <c:v>-21.010223322761899</c:v>
                </c:pt>
                <c:pt idx="5787" formatCode="General">
                  <c:v>-21.021126530651099</c:v>
                </c:pt>
                <c:pt idx="5788" formatCode="General">
                  <c:v>-21.032032571898402</c:v>
                </c:pt>
                <c:pt idx="5789" formatCode="General">
                  <c:v>-21.042941446497</c:v>
                </c:pt>
                <c:pt idx="5790" formatCode="General">
                  <c:v>-21.053853154440201</c:v>
                </c:pt>
                <c:pt idx="5791" formatCode="General">
                  <c:v>-21.0647676957214</c:v>
                </c:pt>
                <c:pt idx="5792" formatCode="General">
                  <c:v>-21.075685070333599</c:v>
                </c:pt>
                <c:pt idx="5793" formatCode="General">
                  <c:v>-21.086605278270302</c:v>
                </c:pt>
                <c:pt idx="5794" formatCode="General">
                  <c:v>-21.097528319524599</c:v>
                </c:pt>
                <c:pt idx="5795" formatCode="General">
                  <c:v>-21.108454194089699</c:v>
                </c:pt>
                <c:pt idx="5796" formatCode="General">
                  <c:v>-21.119382901959099</c:v>
                </c:pt>
                <c:pt idx="5797" formatCode="General">
                  <c:v>-21.130314443125801</c:v>
                </c:pt>
                <c:pt idx="5798" formatCode="General">
                  <c:v>-21.141248817583101</c:v>
                </c:pt>
                <c:pt idx="5799" formatCode="General">
                  <c:v>-21.152186025324198</c:v>
                </c:pt>
                <c:pt idx="5800" formatCode="General">
                  <c:v>-21.1631260663425</c:v>
                </c:pt>
                <c:pt idx="5801" formatCode="General">
                  <c:v>-21.174068940630999</c:v>
                </c:pt>
                <c:pt idx="5802" formatCode="General">
                  <c:v>-21.185014648183099</c:v>
                </c:pt>
                <c:pt idx="5803" formatCode="General">
                  <c:v>-21.195963188992</c:v>
                </c:pt>
                <c:pt idx="5804" formatCode="General">
                  <c:v>-21.206914563050798</c:v>
                </c:pt>
                <c:pt idx="5805" formatCode="General">
                  <c:v>-21.217868770352901</c:v>
                </c:pt>
                <c:pt idx="5806" formatCode="General">
                  <c:v>-21.228825810891301</c:v>
                </c:pt>
                <c:pt idx="5807" formatCode="General">
                  <c:v>-21.239785684659399</c:v>
                </c:pt>
                <c:pt idx="5808" formatCode="General">
                  <c:v>-21.250748391650301</c:v>
                </c:pt>
                <c:pt idx="5809" formatCode="General">
                  <c:v>-21.261713931857201</c:v>
                </c:pt>
                <c:pt idx="5810" formatCode="General">
                  <c:v>-21.272682305273399</c:v>
                </c:pt>
                <c:pt idx="5811" formatCode="General">
                  <c:v>-21.283653511891899</c:v>
                </c:pt>
                <c:pt idx="5812" formatCode="General">
                  <c:v>-21.294627551706199</c:v>
                </c:pt>
                <c:pt idx="5813" formatCode="General">
                  <c:v>-21.305604424709301</c:v>
                </c:pt>
                <c:pt idx="5814" formatCode="General">
                  <c:v>-21.3165841308948</c:v>
                </c:pt>
                <c:pt idx="5815" formatCode="General">
                  <c:v>-21.3275666702562</c:v>
                </c:pt>
                <c:pt idx="5816" formatCode="General">
                  <c:v>-21.338552042786802</c:v>
                </c:pt>
                <c:pt idx="5817" formatCode="General">
                  <c:v>-21.349540248480199</c:v>
                </c:pt>
                <c:pt idx="5818" formatCode="General">
                  <c:v>-21.360531287329799</c:v>
                </c:pt>
                <c:pt idx="5819" formatCode="General">
                  <c:v>-21.3715251593289</c:v>
                </c:pt>
                <c:pt idx="5820" formatCode="General">
                  <c:v>-21.382521864470998</c:v>
                </c:pt>
                <c:pt idx="5821" formatCode="General">
                  <c:v>-21.393521402749599</c:v>
                </c:pt>
                <c:pt idx="5822" formatCode="General">
                  <c:v>-21.404523774158001</c:v>
                </c:pt>
                <c:pt idx="5823" formatCode="General">
                  <c:v>-21.415528978689501</c:v>
                </c:pt>
                <c:pt idx="5824" formatCode="General">
                  <c:v>-21.426537016337601</c:v>
                </c:pt>
                <c:pt idx="5825" formatCode="General">
                  <c:v>-21.437547887095601</c:v>
                </c:pt>
                <c:pt idx="5826" formatCode="General">
                  <c:v>-21.4485615909567</c:v>
                </c:pt>
                <c:pt idx="5827" formatCode="General">
                  <c:v>-21.459578127914199</c:v>
                </c:pt>
                <c:pt idx="5828" formatCode="General">
                  <c:v>-21.4705974979613</c:v>
                </c:pt>
                <c:pt idx="5829" formatCode="General">
                  <c:v>-21.481619701091201</c:v>
                </c:pt>
                <c:pt idx="5830" formatCode="General">
                  <c:v>-21.492644737297201</c:v>
                </c:pt>
                <c:pt idx="5831" formatCode="General">
                  <c:v>-21.503672606572501</c:v>
                </c:pt>
                <c:pt idx="5832" formatCode="General">
                  <c:v>-21.514703308910502</c:v>
                </c:pt>
                <c:pt idx="5833" formatCode="General">
                  <c:v>-21.525736844304401</c:v>
                </c:pt>
                <c:pt idx="5834" formatCode="General">
                  <c:v>-21.536773212747502</c:v>
                </c:pt>
                <c:pt idx="5835" formatCode="General">
                  <c:v>-21.547812414233299</c:v>
                </c:pt>
                <c:pt idx="5836" formatCode="General">
                  <c:v>-21.5588544487549</c:v>
                </c:pt>
                <c:pt idx="5837" formatCode="General">
                  <c:v>-21.569899316305801</c:v>
                </c:pt>
                <c:pt idx="5838" formatCode="General">
                  <c:v>-21.580947016879399</c:v>
                </c:pt>
                <c:pt idx="5839" formatCode="General">
                  <c:v>-21.591997550468999</c:v>
                </c:pt>
                <c:pt idx="5840" formatCode="General">
                  <c:v>-21.603050917068099</c:v>
                </c:pt>
                <c:pt idx="5841" formatCode="General">
                  <c:v>-21.614107116669899</c:v>
                </c:pt>
                <c:pt idx="5842" formatCode="General">
                  <c:v>-21.625166149267699</c:v>
                </c:pt>
                <c:pt idx="5843" formatCode="General">
                  <c:v>-21.636228014854201</c:v>
                </c:pt>
                <c:pt idx="5844" formatCode="General">
                  <c:v>-21.647292713422299</c:v>
                </c:pt>
                <c:pt idx="5845" formatCode="General">
                  <c:v>-21.6583602449649</c:v>
                </c:pt>
                <c:pt idx="5846" formatCode="General">
                  <c:v>-21.669430609474901</c:v>
                </c:pt>
                <c:pt idx="5847" formatCode="General">
                  <c:v>-21.680503806945101</c:v>
                </c:pt>
                <c:pt idx="5848" formatCode="General">
                  <c:v>-21.6915798373686</c:v>
                </c:pt>
                <c:pt idx="5849" formatCode="General">
                  <c:v>-21.702658700738201</c:v>
                </c:pt>
                <c:pt idx="5850" formatCode="General">
                  <c:v>-21.713740397046799</c:v>
                </c:pt>
                <c:pt idx="5851" formatCode="General">
                  <c:v>-21.7248249262874</c:v>
                </c:pt>
                <c:pt idx="5852" formatCode="General">
                  <c:v>-21.735912288453001</c:v>
                </c:pt>
                <c:pt idx="5853" formatCode="General">
                  <c:v>-21.747002483536601</c:v>
                </c:pt>
                <c:pt idx="5854" formatCode="General">
                  <c:v>-21.758095511531099</c:v>
                </c:pt>
                <c:pt idx="5855" formatCode="General">
                  <c:v>-21.769191372429599</c:v>
                </c:pt>
                <c:pt idx="5856" formatCode="General">
                  <c:v>-21.780290066225</c:v>
                </c:pt>
                <c:pt idx="5857" formatCode="General">
                  <c:v>-21.7913915929105</c:v>
                </c:pt>
                <c:pt idx="5858" formatCode="General">
                  <c:v>-21.8024959524789</c:v>
                </c:pt>
                <c:pt idx="5859" formatCode="General">
                  <c:v>-21.813603144923501</c:v>
                </c:pt>
                <c:pt idx="5860" formatCode="General">
                  <c:v>-21.824713170237199</c:v>
                </c:pt>
                <c:pt idx="5861" formatCode="General">
                  <c:v>-21.835826028413301</c:v>
                </c:pt>
                <c:pt idx="5862" formatCode="General">
                  <c:v>-21.846941719445098</c:v>
                </c:pt>
                <c:pt idx="5863" formatCode="General">
                  <c:v>-21.8580602433255</c:v>
                </c:pt>
                <c:pt idx="5864" formatCode="General">
                  <c:v>-21.869181600048002</c:v>
                </c:pt>
                <c:pt idx="5865" formatCode="General">
                  <c:v>-21.880305789605501</c:v>
                </c:pt>
                <c:pt idx="5866" formatCode="General">
                  <c:v>-21.8914328119914</c:v>
                </c:pt>
                <c:pt idx="5867" formatCode="General">
                  <c:v>-21.902562667198801</c:v>
                </c:pt>
                <c:pt idx="5868" formatCode="General">
                  <c:v>-21.913695355220899</c:v>
                </c:pt>
                <c:pt idx="5869" formatCode="General">
                  <c:v>-21.924830876050802</c:v>
                </c:pt>
                <c:pt idx="5870" formatCode="General">
                  <c:v>-21.935969229681799</c:v>
                </c:pt>
                <c:pt idx="5871" formatCode="General">
                  <c:v>-21.947110416107101</c:v>
                </c:pt>
                <c:pt idx="5872" formatCode="General">
                  <c:v>-21.958254435319599</c:v>
                </c:pt>
                <c:pt idx="5873" formatCode="General">
                  <c:v>-21.969401287312699</c:v>
                </c:pt>
                <c:pt idx="5874" formatCode="General">
                  <c:v>-21.9805509720793</c:v>
                </c:pt>
                <c:pt idx="5875" formatCode="General">
                  <c:v>-21.9917034896127</c:v>
                </c:pt>
                <c:pt idx="5876" formatCode="General">
                  <c:v>-22.002858839905901</c:v>
                </c:pt>
                <c:pt idx="5877" formatCode="General">
                  <c:v>-22.014017022952</c:v>
                </c:pt>
                <c:pt idx="5878" formatCode="General">
                  <c:v>-22.025178038744201</c:v>
                </c:pt>
                <c:pt idx="5879" formatCode="General">
                  <c:v>-22.036341887275601</c:v>
                </c:pt>
                <c:pt idx="5880" formatCode="General">
                  <c:v>-22.047508568539101</c:v>
                </c:pt>
                <c:pt idx="5881" formatCode="General">
                  <c:v>-22.058678082528001</c:v>
                </c:pt>
                <c:pt idx="5882" formatCode="General">
                  <c:v>-22.069850429235299</c:v>
                </c:pt>
                <c:pt idx="5883" formatCode="General">
                  <c:v>-22.081025608654102</c:v>
                </c:pt>
                <c:pt idx="5884" formatCode="General">
                  <c:v>-22.092203620777401</c:v>
                </c:pt>
                <c:pt idx="5885" formatCode="General">
                  <c:v>-22.1033844655982</c:v>
                </c:pt>
                <c:pt idx="5886" formatCode="General">
                  <c:v>-22.1145681431097</c:v>
                </c:pt>
                <c:pt idx="5887" formatCode="General">
                  <c:v>-22.125754653304899</c:v>
                </c:pt>
                <c:pt idx="5888" formatCode="General">
                  <c:v>-22.1369439961768</c:v>
                </c:pt>
                <c:pt idx="5889" formatCode="General">
                  <c:v>-22.148136171718399</c:v>
                </c:pt>
                <c:pt idx="5890" formatCode="General">
                  <c:v>-22.159331179922798</c:v>
                </c:pt>
                <c:pt idx="5891" formatCode="General">
                  <c:v>-22.170529020782901</c:v>
                </c:pt>
                <c:pt idx="5892" formatCode="General">
                  <c:v>-22.181729694291899</c:v>
                </c:pt>
                <c:pt idx="5893" formatCode="General">
                  <c:v>-22.192933200442599</c:v>
                </c:pt>
                <c:pt idx="5894" formatCode="General">
                  <c:v>-22.204139539228098</c:v>
                </c:pt>
                <c:pt idx="5895" formatCode="General">
                  <c:v>-22.2153487106414</c:v>
                </c:pt>
                <c:pt idx="5896" formatCode="General">
                  <c:v>-22.226560714675401</c:v>
                </c:pt>
                <c:pt idx="5897" formatCode="General">
                  <c:v>-22.237775551322901</c:v>
                </c:pt>
                <c:pt idx="5898" formatCode="General">
                  <c:v>-22.2489932205768</c:v>
                </c:pt>
                <c:pt idx="5899" formatCode="General">
                  <c:v>-22.260213722429999</c:v>
                </c:pt>
                <c:pt idx="5900" formatCode="General">
                  <c:v>-22.2714370568752</c:v>
                </c:pt>
                <c:pt idx="5901" formatCode="General">
                  <c:v>-22.2826632239051</c:v>
                </c:pt>
                <c:pt idx="5902" formatCode="General">
                  <c:v>-22.2938922235127</c:v>
                </c:pt>
                <c:pt idx="5903" formatCode="General">
                  <c:v>-22.305124055690499</c:v>
                </c:pt>
                <c:pt idx="5904" formatCode="General">
                  <c:v>-22.316358720431399</c:v>
                </c:pt>
                <c:pt idx="5905" formatCode="General">
                  <c:v>-22.3275962177281</c:v>
                </c:pt>
                <c:pt idx="5906" formatCode="General">
                  <c:v>-22.338836547573301</c:v>
                </c:pt>
                <c:pt idx="5907" formatCode="General">
                  <c:v>-22.3500797099598</c:v>
                </c:pt>
                <c:pt idx="5908" formatCode="General">
                  <c:v>-22.361325704880201</c:v>
                </c:pt>
                <c:pt idx="5909" formatCode="General">
                  <c:v>-22.372574532327299</c:v>
                </c:pt>
                <c:pt idx="5910" formatCode="General">
                  <c:v>-22.3838261922938</c:v>
                </c:pt>
                <c:pt idx="5911" formatCode="General">
                  <c:v>-22.395080684772299</c:v>
                </c:pt>
                <c:pt idx="5912" formatCode="General">
                  <c:v>-22.406338009755601</c:v>
                </c:pt>
                <c:pt idx="5913" formatCode="General">
                  <c:v>-22.4175981672362</c:v>
                </c:pt>
                <c:pt idx="5914" formatCode="General">
                  <c:v>-22.428861157206899</c:v>
                </c:pt>
                <c:pt idx="5915" formatCode="General">
                  <c:v>-22.440126979660299</c:v>
                </c:pt>
                <c:pt idx="5916" formatCode="General">
                  <c:v>-22.451395634589101</c:v>
                </c:pt>
                <c:pt idx="5917" formatCode="General">
                  <c:v>-22.462667121985799</c:v>
                </c:pt>
                <c:pt idx="5918" formatCode="General">
                  <c:v>-22.473941441842999</c:v>
                </c:pt>
                <c:pt idx="5919" formatCode="General">
                  <c:v>-22.485218594153501</c:v>
                </c:pt>
                <c:pt idx="5920" formatCode="General">
                  <c:v>-22.496498578909801</c:v>
                </c:pt>
                <c:pt idx="5921" formatCode="General">
                  <c:v>-22.507781396104502</c:v>
                </c:pt>
                <c:pt idx="5922" formatCode="General">
                  <c:v>-22.5190670457302</c:v>
                </c:pt>
                <c:pt idx="5923" formatCode="General">
                  <c:v>-22.5303555277793</c:v>
                </c:pt>
                <c:pt idx="5924" formatCode="General">
                  <c:v>-22.541646842244301</c:v>
                </c:pt>
                <c:pt idx="5925" formatCode="General">
                  <c:v>-22.552940989117701</c:v>
                </c:pt>
                <c:pt idx="5926" formatCode="General">
                  <c:v>-22.564237968392</c:v>
                </c:pt>
                <c:pt idx="5927" formatCode="General">
                  <c:v>-22.575537780059499</c:v>
                </c:pt>
                <c:pt idx="5928" formatCode="General">
                  <c:v>-22.586840424112701</c:v>
                </c:pt>
                <c:pt idx="5929" formatCode="General">
                  <c:v>-22.5981459005441</c:v>
                </c:pt>
                <c:pt idx="5930" formatCode="General">
                  <c:v>-22.609454209346001</c:v>
                </c:pt>
                <c:pt idx="5931" formatCode="General">
                  <c:v>-22.620765350510901</c:v>
                </c:pt>
                <c:pt idx="5932" formatCode="General">
                  <c:v>-22.632079324031299</c:v>
                </c:pt>
                <c:pt idx="5933" formatCode="General">
                  <c:v>-22.643396129899401</c:v>
                </c:pt>
                <c:pt idx="5934" formatCode="General">
                  <c:v>-22.654715768107899</c:v>
                </c:pt>
                <c:pt idx="5935" formatCode="General">
                  <c:v>-22.666038238649101</c:v>
                </c:pt>
                <c:pt idx="5936" formatCode="General">
                  <c:v>-22.677363541515302</c:v>
                </c:pt>
                <c:pt idx="5937" formatCode="General">
                  <c:v>-22.6886916766992</c:v>
                </c:pt>
                <c:pt idx="5938" formatCode="General">
                  <c:v>-22.700022644193002</c:v>
                </c:pt>
                <c:pt idx="5939" formatCode="General">
                  <c:v>-22.7113564439892</c:v>
                </c:pt>
                <c:pt idx="5940" formatCode="General">
                  <c:v>-22.722693076080201</c:v>
                </c:pt>
                <c:pt idx="5941" formatCode="General">
                  <c:v>-22.734032540458401</c:v>
                </c:pt>
                <c:pt idx="5942" formatCode="General">
                  <c:v>-22.745374837116302</c:v>
                </c:pt>
                <c:pt idx="5943" formatCode="General">
                  <c:v>-22.756719966046099</c:v>
                </c:pt>
                <c:pt idx="5944" formatCode="General">
                  <c:v>-22.768067927240399</c:v>
                </c:pt>
                <c:pt idx="5945" formatCode="General">
                  <c:v>-22.779418720691499</c:v>
                </c:pt>
                <c:pt idx="5946" formatCode="General">
                  <c:v>-22.790772346391801</c:v>
                </c:pt>
                <c:pt idx="5947" formatCode="General">
                  <c:v>-22.802128804333702</c:v>
                </c:pt>
                <c:pt idx="5948" formatCode="General">
                  <c:v>-22.8134880945098</c:v>
                </c:pt>
                <c:pt idx="5949" formatCode="General">
                  <c:v>-22.824850216912701</c:v>
                </c:pt>
                <c:pt idx="5950" formatCode="General">
                  <c:v>-22.836215171535301</c:v>
                </c:pt>
                <c:pt idx="5951" formatCode="General">
                  <c:v>-22.847582958370602</c:v>
                </c:pt>
                <c:pt idx="5952" formatCode="General">
                  <c:v>-22.858953577411299</c:v>
                </c:pt>
                <c:pt idx="5953" formatCode="General">
                  <c:v>-22.870327028650198</c:v>
                </c:pt>
                <c:pt idx="5954" formatCode="General">
                  <c:v>-22.881703312080301</c:v>
                </c:pt>
                <c:pt idx="5955" formatCode="General">
                  <c:v>-22.8930824276942</c:v>
                </c:pt>
                <c:pt idx="5956" formatCode="General">
                  <c:v>-22.9044643754848</c:v>
                </c:pt>
                <c:pt idx="5957" formatCode="General">
                  <c:v>-22.9158491554448</c:v>
                </c:pt>
                <c:pt idx="5958" formatCode="General">
                  <c:v>-22.927236767567098</c:v>
                </c:pt>
                <c:pt idx="5959" formatCode="General">
                  <c:v>-22.938627211844299</c:v>
                </c:pt>
                <c:pt idx="5960" formatCode="General">
                  <c:v>-22.950020488269299</c:v>
                </c:pt>
                <c:pt idx="5961" formatCode="General">
                  <c:v>-22.961416596834699</c:v>
                </c:pt>
                <c:pt idx="5962" formatCode="General">
                  <c:v>-22.9728155375333</c:v>
                </c:pt>
                <c:pt idx="5963" formatCode="General">
                  <c:v>-22.984217310357799</c:v>
                </c:pt>
                <c:pt idx="5964" formatCode="General">
                  <c:v>-22.995621915300902</c:v>
                </c:pt>
                <c:pt idx="5965" formatCode="General">
                  <c:v>-23.0070293523552</c:v>
                </c:pt>
                <c:pt idx="5966" formatCode="General">
                  <c:v>-23.0184396215136</c:v>
                </c:pt>
                <c:pt idx="5967" formatCode="General">
                  <c:v>-23.029852722768499</c:v>
                </c:pt>
                <c:pt idx="5968" formatCode="General">
                  <c:v>-23.041268656112699</c:v>
                </c:pt>
                <c:pt idx="5969" formatCode="General">
                  <c:v>-23.052687421538899</c:v>
                </c:pt>
                <c:pt idx="5970" formatCode="General">
                  <c:v>-23.064109019039599</c:v>
                </c:pt>
                <c:pt idx="5971" formatCode="General">
                  <c:v>-23.075533448607501</c:v>
                </c:pt>
                <c:pt idx="5972" formatCode="General">
                  <c:v>-23.0869607102352</c:v>
                </c:pt>
                <c:pt idx="5973" formatCode="General">
                  <c:v>-23.098390803915301</c:v>
                </c:pt>
                <c:pt idx="5974" formatCode="General">
                  <c:v>-23.1098237296404</c:v>
                </c:pt>
                <c:pt idx="5975" formatCode="General">
                  <c:v>-23.121259487402899</c:v>
                </c:pt>
                <c:pt idx="5976" formatCode="General">
                  <c:v>-23.132698077195499</c:v>
                </c:pt>
                <c:pt idx="5977" formatCode="General">
                  <c:v>-23.144139499010301</c:v>
                </c:pt>
                <c:pt idx="5978" formatCode="General">
                  <c:v>-23.155583752839298</c:v>
                </c:pt>
                <c:pt idx="5979" formatCode="General">
                  <c:v>-23.167030838674499</c:v>
                </c:pt>
                <c:pt idx="5980" formatCode="General">
                  <c:v>-23.178480756508002</c:v>
                </c:pt>
                <c:pt idx="5981" formatCode="General">
                  <c:v>-23.189933506331599</c:v>
                </c:pt>
                <c:pt idx="5982" formatCode="General">
                  <c:v>-23.2013890881374</c:v>
                </c:pt>
                <c:pt idx="5983" formatCode="General">
                  <c:v>-23.212847501917299</c:v>
                </c:pt>
                <c:pt idx="5984" formatCode="General">
                  <c:v>-23.2243087476634</c:v>
                </c:pt>
                <c:pt idx="5985" formatCode="General">
                  <c:v>-23.235772825367601</c:v>
                </c:pt>
                <c:pt idx="5986" formatCode="General">
                  <c:v>-23.2472397350219</c:v>
                </c:pt>
                <c:pt idx="5987" formatCode="General">
                  <c:v>-23.2587094766183</c:v>
                </c:pt>
                <c:pt idx="5988" formatCode="General">
                  <c:v>-23.2701820501489</c:v>
                </c:pt>
                <c:pt idx="5989" formatCode="General">
                  <c:v>-23.281657455605501</c:v>
                </c:pt>
                <c:pt idx="5990" formatCode="General">
                  <c:v>-23.2931356929803</c:v>
                </c:pt>
                <c:pt idx="5991" formatCode="General">
                  <c:v>-23.304616762265201</c:v>
                </c:pt>
                <c:pt idx="5992" formatCode="General">
                  <c:v>-23.316100663452101</c:v>
                </c:pt>
                <c:pt idx="5993" formatCode="General">
                  <c:v>-23.3275873965332</c:v>
                </c:pt>
                <c:pt idx="5994" formatCode="General">
                  <c:v>-23.3390769615004</c:v>
                </c:pt>
                <c:pt idx="5995" formatCode="General">
                  <c:v>-23.350569358345702</c:v>
                </c:pt>
                <c:pt idx="5996" formatCode="General">
                  <c:v>-23.362064587061099</c:v>
                </c:pt>
                <c:pt idx="5997" formatCode="General">
                  <c:v>-23.3735626476386</c:v>
                </c:pt>
                <c:pt idx="5998" formatCode="General">
                  <c:v>-23.385063540070298</c:v>
                </c:pt>
                <c:pt idx="5999" formatCode="General">
                  <c:v>-23.396567264348199</c:v>
                </c:pt>
                <c:pt idx="6000" formatCode="General">
                  <c:v>-23.4080738204642</c:v>
                </c:pt>
                <c:pt idx="6001" formatCode="General">
                  <c:v>-23.419583208410401</c:v>
                </c:pt>
                <c:pt idx="6002" formatCode="General">
                  <c:v>-23.4310954281788</c:v>
                </c:pt>
                <c:pt idx="6003" formatCode="General">
                  <c:v>-23.442610479761399</c:v>
                </c:pt>
                <c:pt idx="6004" formatCode="General">
                  <c:v>-23.4541283631503</c:v>
                </c:pt>
                <c:pt idx="6005" formatCode="General">
                  <c:v>-23.465649078337599</c:v>
                </c:pt>
                <c:pt idx="6006" formatCode="General">
                  <c:v>-23.4771726253156</c:v>
                </c:pt>
                <c:pt idx="6007" formatCode="General">
                  <c:v>-23.488699004076398</c:v>
                </c:pt>
                <c:pt idx="6008" formatCode="General">
                  <c:v>-23.500228214612399</c:v>
                </c:pt>
                <c:pt idx="6009" formatCode="General">
                  <c:v>-23.5117602569157</c:v>
                </c:pt>
                <c:pt idx="6010" formatCode="General">
                  <c:v>-23.523295130978699</c:v>
                </c:pt>
                <c:pt idx="6011" formatCode="General">
                  <c:v>-23.534832836793601</c:v>
                </c:pt>
                <c:pt idx="6012" formatCode="General">
                  <c:v>-23.546373374352701</c:v>
                </c:pt>
                <c:pt idx="6013" formatCode="General">
                  <c:v>-23.557916743648299</c:v>
                </c:pt>
                <c:pt idx="6014" formatCode="General">
                  <c:v>-23.569462944672601</c:v>
                </c:pt>
                <c:pt idx="6015" formatCode="General">
                  <c:v>-23.581011977417798</c:v>
                </c:pt>
                <c:pt idx="6016" formatCode="General">
                  <c:v>-23.592563841876199</c:v>
                </c:pt>
                <c:pt idx="6017" formatCode="General">
                  <c:v>-23.604118538040002</c:v>
                </c:pt>
                <c:pt idx="6018" formatCode="General">
                  <c:v>-23.615676065901301</c:v>
                </c:pt>
                <c:pt idx="6019" formatCode="General">
                  <c:v>-23.627236425452399</c:v>
                </c:pt>
                <c:pt idx="6020" formatCode="General">
                  <c:v>-23.6387996166855</c:v>
                </c:pt>
                <c:pt idx="6021" formatCode="General">
                  <c:v>-23.6503656395926</c:v>
                </c:pt>
                <c:pt idx="6022" formatCode="General">
                  <c:v>-23.661934494165902</c:v>
                </c:pt>
                <c:pt idx="6023" formatCode="General">
                  <c:v>-23.673506180397599</c:v>
                </c:pt>
                <c:pt idx="6024" formatCode="General">
                  <c:v>-23.685080698279702</c:v>
                </c:pt>
                <c:pt idx="6025" formatCode="General">
                  <c:v>-23.696658047804402</c:v>
                </c:pt>
                <c:pt idx="6026" formatCode="General">
                  <c:v>-23.708238228963701</c:v>
                </c:pt>
                <c:pt idx="6027" formatCode="General">
                  <c:v>-23.719821241749699</c:v>
                </c:pt>
                <c:pt idx="6028" formatCode="General">
                  <c:v>-23.731407086154501</c:v>
                </c:pt>
                <c:pt idx="6029" formatCode="General">
                  <c:v>-23.7429957621701</c:v>
                </c:pt>
                <c:pt idx="6030" formatCode="General">
                  <c:v>-23.754587269788399</c:v>
                </c:pt>
                <c:pt idx="6031" formatCode="General">
                  <c:v>-23.7661816090014</c:v>
                </c:pt>
                <c:pt idx="6032" formatCode="General">
                  <c:v>-23.777778779800901</c:v>
                </c:pt>
                <c:pt idx="6033" formatCode="General">
                  <c:v>-23.7893787821789</c:v>
                </c:pt>
                <c:pt idx="6034" formatCode="General">
                  <c:v>-23.8009816161271</c:v>
                </c:pt>
                <c:pt idx="6035" formatCode="General">
                  <c:v>-23.812587281637501</c:v>
                </c:pt>
                <c:pt idx="6036" formatCode="General">
                  <c:v>-23.824195778701799</c:v>
                </c:pt>
                <c:pt idx="6037" formatCode="General">
                  <c:v>-23.835807107311901</c:v>
                </c:pt>
                <c:pt idx="6038" formatCode="General">
                  <c:v>-23.847421267459598</c:v>
                </c:pt>
                <c:pt idx="6039" formatCode="General">
                  <c:v>-23.859038259136799</c:v>
                </c:pt>
                <c:pt idx="6040" formatCode="General">
                  <c:v>-23.870658082335598</c:v>
                </c:pt>
                <c:pt idx="6041" formatCode="General">
                  <c:v>-23.882280737047999</c:v>
                </c:pt>
                <c:pt idx="6042" formatCode="General">
                  <c:v>-23.8939062232661</c:v>
                </c:pt>
                <c:pt idx="6043" formatCode="General">
                  <c:v>-23.905534540982</c:v>
                </c:pt>
                <c:pt idx="6044" formatCode="General">
                  <c:v>-23.917165690187801</c:v>
                </c:pt>
                <c:pt idx="6045" formatCode="General">
                  <c:v>-23.928799670875598</c:v>
                </c:pt>
                <c:pt idx="6046" formatCode="General">
                  <c:v>-23.940436483037502</c:v>
                </c:pt>
                <c:pt idx="6047" formatCode="General">
                  <c:v>-23.952076126665499</c:v>
                </c:pt>
                <c:pt idx="6048" formatCode="General">
                  <c:v>-23.9637186017519</c:v>
                </c:pt>
                <c:pt idx="6049" formatCode="General">
                  <c:v>-23.975363908288699</c:v>
                </c:pt>
                <c:pt idx="6050" formatCode="General">
                  <c:v>-23.987012046267999</c:v>
                </c:pt>
                <c:pt idx="6051" formatCode="General">
                  <c:v>-23.998663015681899</c:v>
                </c:pt>
                <c:pt idx="6052" formatCode="General">
                  <c:v>-24.0103168165226</c:v>
                </c:pt>
                <c:pt idx="6053" formatCode="General">
                  <c:v>-24.021973448782202</c:v>
                </c:pt>
                <c:pt idx="6054" formatCode="General">
                  <c:v>-24.033632912452799</c:v>
                </c:pt>
                <c:pt idx="6055" formatCode="General">
                  <c:v>-24.045295207526401</c:v>
                </c:pt>
                <c:pt idx="6056" formatCode="General">
                  <c:v>-24.0569603339951</c:v>
                </c:pt>
                <c:pt idx="6057" formatCode="General">
                  <c:v>-24.0686282918508</c:v>
                </c:pt>
                <c:pt idx="6058" formatCode="General">
                  <c:v>-24.0802990810854</c:v>
                </c:pt>
                <c:pt idx="6059" formatCode="General">
                  <c:v>-24.0919727016908</c:v>
                </c:pt>
                <c:pt idx="6060" formatCode="General">
                  <c:v>-24.1036491536589</c:v>
                </c:pt>
                <c:pt idx="6061" formatCode="General">
                  <c:v>-24.115328436981699</c:v>
                </c:pt>
                <c:pt idx="6062" formatCode="General">
                  <c:v>-24.127010551651001</c:v>
                </c:pt>
                <c:pt idx="6063" formatCode="General">
                  <c:v>-24.138695497658901</c:v>
                </c:pt>
                <c:pt idx="6064" formatCode="General">
                  <c:v>-24.1503832749971</c:v>
                </c:pt>
                <c:pt idx="6065" formatCode="General">
                  <c:v>-24.162073883657602</c:v>
                </c:pt>
                <c:pt idx="6066" formatCode="General">
                  <c:v>-24.173767323632301</c:v>
                </c:pt>
                <c:pt idx="6067" formatCode="General">
                  <c:v>-24.185463594913099</c:v>
                </c:pt>
                <c:pt idx="6068" formatCode="General">
                  <c:v>-24.197162697491802</c:v>
                </c:pt>
                <c:pt idx="6069" formatCode="General">
                  <c:v>-24.2088646313602</c:v>
                </c:pt>
                <c:pt idx="6070" formatCode="General">
                  <c:v>-24.220569396510101</c:v>
                </c:pt>
                <c:pt idx="6071" formatCode="General">
                  <c:v>-24.232276992933301</c:v>
                </c:pt>
                <c:pt idx="6072" formatCode="General">
                  <c:v>-24.243987420621501</c:v>
                </c:pt>
                <c:pt idx="6073" formatCode="General">
                  <c:v>-24.255700679566399</c:v>
                </c:pt>
                <c:pt idx="6074" formatCode="General">
                  <c:v>-24.267416769759802</c:v>
                </c:pt>
                <c:pt idx="6075" formatCode="General">
                  <c:v>-24.279135691193201</c:v>
                </c:pt>
                <c:pt idx="6076" formatCode="General">
                  <c:v>-24.2908574438584</c:v>
                </c:pt>
                <c:pt idx="6077" formatCode="General">
                  <c:v>-24.302582027746901</c:v>
                </c:pt>
                <c:pt idx="6078" formatCode="General">
                  <c:v>-24.314309442850298</c:v>
                </c:pt>
                <c:pt idx="6079" formatCode="General">
                  <c:v>-24.326039689160201</c:v>
                </c:pt>
                <c:pt idx="6080" formatCode="General">
                  <c:v>-24.337772766668099</c:v>
                </c:pt>
                <c:pt idx="6081" formatCode="General">
                  <c:v>-24.349508675365499</c:v>
                </c:pt>
                <c:pt idx="6082" formatCode="General">
                  <c:v>-24.361247415244002</c:v>
                </c:pt>
                <c:pt idx="6083" formatCode="General">
                  <c:v>-24.372988986294899</c:v>
                </c:pt>
                <c:pt idx="6084" formatCode="General">
                  <c:v>-24.384733388509702</c:v>
                </c:pt>
                <c:pt idx="6085" formatCode="General">
                  <c:v>-24.396480621879999</c:v>
                </c:pt>
                <c:pt idx="6086" formatCode="General">
                  <c:v>-24.4082306863973</c:v>
                </c:pt>
                <c:pt idx="6087" formatCode="General">
                  <c:v>-24.419983582053199</c:v>
                </c:pt>
                <c:pt idx="6088" formatCode="General">
                  <c:v>-24.431739308839301</c:v>
                </c:pt>
                <c:pt idx="6089" formatCode="General">
                  <c:v>-24.443497866747201</c:v>
                </c:pt>
                <c:pt idx="6090" formatCode="General">
                  <c:v>-24.455259255768599</c:v>
                </c:pt>
                <c:pt idx="6091" formatCode="General">
                  <c:v>-24.467023475894901</c:v>
                </c:pt>
                <c:pt idx="6092" formatCode="General">
                  <c:v>-24.478790527117699</c:v>
                </c:pt>
                <c:pt idx="6093" formatCode="General">
                  <c:v>-24.4905604094285</c:v>
                </c:pt>
                <c:pt idx="6094" formatCode="General">
                  <c:v>-24.502333122818801</c:v>
                </c:pt>
                <c:pt idx="6095" formatCode="General">
                  <c:v>-24.514108667279501</c:v>
                </c:pt>
                <c:pt idx="6096" formatCode="General">
                  <c:v>-24.525887042802101</c:v>
                </c:pt>
                <c:pt idx="6097" formatCode="General">
                  <c:v>-24.537668249377699</c:v>
                </c:pt>
                <c:pt idx="6098" formatCode="General">
                  <c:v>-24.5494522869975</c:v>
                </c:pt>
                <c:pt idx="6099" formatCode="General">
                  <c:v>-24.561239155652899</c:v>
                </c:pt>
                <c:pt idx="6100" formatCode="General">
                  <c:v>-24.573028855335</c:v>
                </c:pt>
                <c:pt idx="6101" formatCode="General">
                  <c:v>-24.584821386035198</c:v>
                </c:pt>
                <c:pt idx="6102" formatCode="General">
                  <c:v>-24.5966167477449</c:v>
                </c:pt>
                <c:pt idx="6103" formatCode="General">
                  <c:v>-24.608414940455202</c:v>
                </c:pt>
                <c:pt idx="6104" formatCode="General">
                  <c:v>-24.620215964157602</c:v>
                </c:pt>
                <c:pt idx="6105" formatCode="General">
                  <c:v>-24.6320198188434</c:v>
                </c:pt>
                <c:pt idx="6106" formatCode="General">
                  <c:v>-24.643826504503998</c:v>
                </c:pt>
                <c:pt idx="6107" formatCode="General">
                  <c:v>-24.655636021130899</c:v>
                </c:pt>
                <c:pt idx="6108" formatCode="General">
                  <c:v>-24.667448368715299</c:v>
                </c:pt>
                <c:pt idx="6109" formatCode="General">
                  <c:v>-24.679263547248699</c:v>
                </c:pt>
                <c:pt idx="6110" formatCode="General">
                  <c:v>-24.691081556722601</c:v>
                </c:pt>
                <c:pt idx="6111" formatCode="General">
                  <c:v>-24.702902397128401</c:v>
                </c:pt>
                <c:pt idx="6112" formatCode="General">
                  <c:v>-24.714726068457601</c:v>
                </c:pt>
                <c:pt idx="6113" formatCode="General">
                  <c:v>-24.7265525707016</c:v>
                </c:pt>
                <c:pt idx="6114" formatCode="General">
                  <c:v>-24.738381903852101</c:v>
                </c:pt>
                <c:pt idx="6115" formatCode="General">
                  <c:v>-24.750214067900401</c:v>
                </c:pt>
                <c:pt idx="6116" formatCode="General">
                  <c:v>-24.762049062838098</c:v>
                </c:pt>
                <c:pt idx="6117" formatCode="General">
                  <c:v>-24.7738868886569</c:v>
                </c:pt>
                <c:pt idx="6118" formatCode="General">
                  <c:v>-24.785727545348099</c:v>
                </c:pt>
                <c:pt idx="6119" formatCode="General">
                  <c:v>-24.7975710329032</c:v>
                </c:pt>
                <c:pt idx="6120" formatCode="General">
                  <c:v>-24.8094173513139</c:v>
                </c:pt>
                <c:pt idx="6121" formatCode="General">
                  <c:v>-24.8212665005715</c:v>
                </c:pt>
                <c:pt idx="6122" formatCode="General">
                  <c:v>-24.833118480667601</c:v>
                </c:pt>
                <c:pt idx="6123" formatCode="General">
                  <c:v>-24.8449732915936</c:v>
                </c:pt>
                <c:pt idx="6124" formatCode="General">
                  <c:v>-24.856830933341001</c:v>
                </c:pt>
                <c:pt idx="6125" formatCode="General">
                  <c:v>-24.868691405901298</c:v>
                </c:pt>
                <c:pt idx="6126" formatCode="General">
                  <c:v>-24.880554709266001</c:v>
                </c:pt>
                <c:pt idx="6127" formatCode="General">
                  <c:v>-24.892420843426599</c:v>
                </c:pt>
                <c:pt idx="6128" formatCode="General">
                  <c:v>-24.904289808374699</c:v>
                </c:pt>
                <c:pt idx="6129" formatCode="General">
                  <c:v>-24.916161604102001</c:v>
                </c:pt>
                <c:pt idx="6130" formatCode="General">
                  <c:v>-24.9280362306001</c:v>
                </c:pt>
                <c:pt idx="6131" formatCode="General">
                  <c:v>-24.9399136878604</c:v>
                </c:pt>
                <c:pt idx="6132" formatCode="General">
                  <c:v>-24.9517939758748</c:v>
                </c:pt>
                <c:pt idx="6133" formatCode="General">
                  <c:v>-24.963677094634601</c:v>
                </c:pt>
                <c:pt idx="6134" formatCode="General">
                  <c:v>-24.975563044131501</c:v>
                </c:pt>
                <c:pt idx="6135" formatCode="General">
                  <c:v>-24.987451824356999</c:v>
                </c:pt>
                <c:pt idx="6136" formatCode="General">
                  <c:v>-24.999343435302599</c:v>
                </c:pt>
                <c:pt idx="6137" formatCode="General">
                  <c:v>-25.011237876959999</c:v>
                </c:pt>
                <c:pt idx="6138" formatCode="General">
                  <c:v>-25.0231351493204</c:v>
                </c:pt>
                <c:pt idx="6139" formatCode="General">
                  <c:v>-25.0350352523756</c:v>
                </c:pt>
                <c:pt idx="6140" formatCode="General">
                  <c:v>-25.046938186117</c:v>
                </c:pt>
                <c:pt idx="6141" formatCode="General">
                  <c:v>-25.058843950535898</c:v>
                </c:pt>
                <c:pt idx="6142" formatCode="General">
                  <c:v>-25.070752545624099</c:v>
                </c:pt>
                <c:pt idx="6143" formatCode="General">
                  <c:v>-25.0826639713727</c:v>
                </c:pt>
                <c:pt idx="6144" formatCode="General">
                  <c:v>-25.0945782277734</c:v>
                </c:pt>
                <c:pt idx="6145" formatCode="General">
                  <c:v>-25.106495314817401</c:v>
                </c:pt>
                <c:pt idx="6146" formatCode="General">
                  <c:v>-25.118415232495799</c:v>
                </c:pt>
                <c:pt idx="6147" formatCode="General">
                  <c:v>-25.130337980799698</c:v>
                </c:pt>
                <c:pt idx="6148" formatCode="General">
                  <c:v>-25.142263559720199</c:v>
                </c:pt>
                <c:pt idx="6149" formatCode="General">
                  <c:v>-25.154191969248298</c:v>
                </c:pt>
                <c:pt idx="6150" formatCode="General">
                  <c:v>-25.166123209375101</c:v>
                </c:pt>
                <c:pt idx="6151" formatCode="General">
                  <c:v>-25.178057280091899</c:v>
                </c:pt>
                <c:pt idx="6152" formatCode="General">
                  <c:v>-25.189994181389601</c:v>
                </c:pt>
                <c:pt idx="6153" formatCode="General">
                  <c:v>-25.2019339132593</c:v>
                </c:pt>
                <c:pt idx="6154" formatCode="General">
                  <c:v>-25.213876475692299</c:v>
                </c:pt>
                <c:pt idx="6155" formatCode="General">
                  <c:v>-25.2258218686795</c:v>
                </c:pt>
                <c:pt idx="6156" formatCode="General">
                  <c:v>-25.237770092212099</c:v>
                </c:pt>
                <c:pt idx="6157" formatCode="General">
                  <c:v>-25.249721146281299</c:v>
                </c:pt>
                <c:pt idx="6158" formatCode="General">
                  <c:v>-25.261675030878099</c:v>
                </c:pt>
                <c:pt idx="6159" formatCode="General">
                  <c:v>-25.273631745993601</c:v>
                </c:pt>
                <c:pt idx="6160" formatCode="General">
                  <c:v>-25.285591291619099</c:v>
                </c:pt>
                <c:pt idx="6161" formatCode="General">
                  <c:v>-25.297553667745699</c:v>
                </c:pt>
                <c:pt idx="6162" formatCode="General">
                  <c:v>-25.3095188743644</c:v>
                </c:pt>
                <c:pt idx="6163" formatCode="General">
                  <c:v>-25.321486911466501</c:v>
                </c:pt>
                <c:pt idx="6164" formatCode="General">
                  <c:v>-25.333457779042998</c:v>
                </c:pt>
                <c:pt idx="6165" formatCode="General">
                  <c:v>-25.345431477085199</c:v>
                </c:pt>
                <c:pt idx="6166" formatCode="General">
                  <c:v>-25.3574080055844</c:v>
                </c:pt>
                <c:pt idx="6167" formatCode="General">
                  <c:v>-25.369387364531502</c:v>
                </c:pt>
                <c:pt idx="6168" formatCode="General">
                  <c:v>-25.3813695539178</c:v>
                </c:pt>
                <c:pt idx="6169" formatCode="General">
                  <c:v>-25.3933545737343</c:v>
                </c:pt>
                <c:pt idx="6170" formatCode="General">
                  <c:v>-25.405342423972002</c:v>
                </c:pt>
                <c:pt idx="6171" formatCode="General">
                  <c:v>-25.417333104622099</c:v>
                </c:pt>
                <c:pt idx="6172" formatCode="General">
                  <c:v>-25.4293266156755</c:v>
                </c:pt>
                <c:pt idx="6173" formatCode="General">
                  <c:v>-25.441322957123099</c:v>
                </c:pt>
                <c:pt idx="6174" formatCode="General">
                  <c:v>-25.453322128955801</c:v>
                </c:pt>
                <c:pt idx="6175" formatCode="General">
                  <c:v>-25.4653241311646</c:v>
                </c:pt>
                <c:pt idx="6176" formatCode="General">
                  <c:v>-25.477328963740401</c:v>
                </c:pt>
                <c:pt idx="6177" formatCode="General">
                  <c:v>-25.489336626674</c:v>
                </c:pt>
                <c:pt idx="6178" formatCode="General">
                  <c:v>-25.501347119956399</c:v>
                </c:pt>
                <c:pt idx="6179" formatCode="General">
                  <c:v>-25.513360443578499</c:v>
                </c:pt>
                <c:pt idx="6180" formatCode="General">
                  <c:v>-25.5253765975311</c:v>
                </c:pt>
                <c:pt idx="6181" formatCode="General">
                  <c:v>-25.537395581805299</c:v>
                </c:pt>
                <c:pt idx="6182" formatCode="General">
                  <c:v>-25.549417396391799</c:v>
                </c:pt>
                <c:pt idx="6183" formatCode="General">
                  <c:v>-25.561442041281499</c:v>
                </c:pt>
                <c:pt idx="6184" formatCode="General">
                  <c:v>-25.573469516465199</c:v>
                </c:pt>
                <c:pt idx="6185" formatCode="General">
                  <c:v>-25.585499821933801</c:v>
                </c:pt>
                <c:pt idx="6186" formatCode="General">
                  <c:v>-25.597532957678101</c:v>
                </c:pt>
                <c:pt idx="6187" formatCode="General">
                  <c:v>-25.609568923688901</c:v>
                </c:pt>
                <c:pt idx="6188" formatCode="General">
                  <c:v>-25.621607719957002</c:v>
                </c:pt>
                <c:pt idx="6189" formatCode="General">
                  <c:v>-25.633649346473099</c:v>
                </c:pt>
                <c:pt idx="6190" formatCode="General">
                  <c:v>-25.645693803228099</c:v>
                </c:pt>
                <c:pt idx="6191" formatCode="General">
                  <c:v>-25.657741090212699</c:v>
                </c:pt>
                <c:pt idx="6192" formatCode="General">
                  <c:v>-25.6697912074176</c:v>
                </c:pt>
                <c:pt idx="6193" formatCode="General">
                  <c:v>-25.681844154833598</c:v>
                </c:pt>
                <c:pt idx="6194" formatCode="General">
                  <c:v>-25.693899932451298</c:v>
                </c:pt>
                <c:pt idx="6195" formatCode="General">
                  <c:v>-25.705958540261499</c:v>
                </c:pt>
                <c:pt idx="6196" formatCode="General">
                  <c:v>-25.718019978254802</c:v>
                </c:pt>
                <c:pt idx="6197" formatCode="General">
                  <c:v>-25.730084246421999</c:v>
                </c:pt>
                <c:pt idx="6198" formatCode="General">
                  <c:v>-25.742151344753701</c:v>
                </c:pt>
                <c:pt idx="6199" formatCode="General">
                  <c:v>-25.7542212732405</c:v>
                </c:pt>
                <c:pt idx="6200" formatCode="General">
                  <c:v>-25.766294031872999</c:v>
                </c:pt>
                <c:pt idx="6201" formatCode="General">
                  <c:v>-25.778369620641602</c:v>
                </c:pt>
                <c:pt idx="6202" formatCode="General">
                  <c:v>-25.790448039536798</c:v>
                </c:pt>
                <c:pt idx="6203" formatCode="General">
                  <c:v>-25.8025292885489</c:v>
                </c:pt>
                <c:pt idx="6204" formatCode="General">
                  <c:v>-25.8146133676685</c:v>
                </c:pt>
                <c:pt idx="6205" formatCode="General">
                  <c:v>-25.826700276886001</c:v>
                </c:pt>
                <c:pt idx="6206" formatCode="General">
                  <c:v>-25.838790016191901</c:v>
                </c:pt>
                <c:pt idx="6207" formatCode="General">
                  <c:v>-25.850882585576802</c:v>
                </c:pt>
                <c:pt idx="6208" formatCode="General">
                  <c:v>-25.862977985031002</c:v>
                </c:pt>
                <c:pt idx="6209" formatCode="General">
                  <c:v>-25.875076214545199</c:v>
                </c:pt>
                <c:pt idx="6210" formatCode="General">
                  <c:v>-25.887177274110101</c:v>
                </c:pt>
                <c:pt idx="6211" formatCode="General">
                  <c:v>-25.8992811637162</c:v>
                </c:pt>
                <c:pt idx="6212" formatCode="General">
                  <c:v>-25.911387883354202</c:v>
                </c:pt>
                <c:pt idx="6213" formatCode="General">
                  <c:v>-25.923497433014699</c:v>
                </c:pt>
                <c:pt idx="6214" formatCode="General">
                  <c:v>-25.935609812688501</c:v>
                </c:pt>
                <c:pt idx="6215" formatCode="General">
                  <c:v>-25.9477250223661</c:v>
                </c:pt>
                <c:pt idx="6216" formatCode="General">
                  <c:v>-25.9598430620381</c:v>
                </c:pt>
                <c:pt idx="6217" formatCode="General">
                  <c:v>-25.971963931695299</c:v>
                </c:pt>
                <c:pt idx="6218" formatCode="General">
                  <c:v>-25.984087631328102</c:v>
                </c:pt>
                <c:pt idx="6219" formatCode="General">
                  <c:v>-25.996214160927298</c:v>
                </c:pt>
                <c:pt idx="6220" formatCode="General">
                  <c:v>-26.0083435204835</c:v>
                </c:pt>
                <c:pt idx="6221" formatCode="General">
                  <c:v>-26.020475709987299</c:v>
                </c:pt>
                <c:pt idx="6222" formatCode="General">
                  <c:v>-26.032610729429301</c:v>
                </c:pt>
                <c:pt idx="6223" formatCode="General">
                  <c:v>-26.0447485788001</c:v>
                </c:pt>
                <c:pt idx="6224" formatCode="General">
                  <c:v>-26.056889258090401</c:v>
                </c:pt>
                <c:pt idx="6225" formatCode="General">
                  <c:v>-26.0690327672907</c:v>
                </c:pt>
                <c:pt idx="6226" formatCode="General">
                  <c:v>-26.081179106391598</c:v>
                </c:pt>
                <c:pt idx="6227" formatCode="General">
                  <c:v>-26.0933282753839</c:v>
                </c:pt>
                <c:pt idx="6228" formatCode="General">
                  <c:v>-26.105480274257999</c:v>
                </c:pt>
                <c:pt idx="6229" formatCode="General">
                  <c:v>-26.117635103004499</c:v>
                </c:pt>
                <c:pt idx="6230" formatCode="General">
                  <c:v>-26.129792761614102</c:v>
                </c:pt>
                <c:pt idx="6231" formatCode="General">
                  <c:v>-26.1419532500774</c:v>
                </c:pt>
                <c:pt idx="6232" formatCode="General">
                  <c:v>-26.1541165683849</c:v>
                </c:pt>
                <c:pt idx="6233" formatCode="General">
                  <c:v>-26.166282716527199</c:v>
                </c:pt>
                <c:pt idx="6234" formatCode="General">
                  <c:v>-26.178451694495301</c:v>
                </c:pt>
                <c:pt idx="6235" formatCode="General">
                  <c:v>-26.190623502279902</c:v>
                </c:pt>
                <c:pt idx="6236" formatCode="General">
                  <c:v>-26.202798139871799</c:v>
                </c:pt>
                <c:pt idx="6237" formatCode="General">
                  <c:v>-26.214975607262001</c:v>
                </c:pt>
                <c:pt idx="6238" formatCode="General">
                  <c:v>-26.227155904440998</c:v>
                </c:pt>
                <c:pt idx="6239" formatCode="General">
                  <c:v>-26.239339031399499</c:v>
                </c:pt>
                <c:pt idx="6240" formatCode="General">
                  <c:v>-26.2515249881282</c:v>
                </c:pt>
                <c:pt idx="6241" formatCode="General">
                  <c:v>-26.263713774617202</c:v>
                </c:pt>
                <c:pt idx="6242" formatCode="General">
                  <c:v>-26.2759053908566</c:v>
                </c:pt>
                <c:pt idx="6243" formatCode="General">
                  <c:v>-26.2880998368367</c:v>
                </c:pt>
                <c:pt idx="6244" formatCode="General">
                  <c:v>-26.300297112547401</c:v>
                </c:pt>
                <c:pt idx="6245" formatCode="General">
                  <c:v>-26.312497217979001</c:v>
                </c:pt>
                <c:pt idx="6246" formatCode="General">
                  <c:v>-26.3247001531217</c:v>
                </c:pt>
                <c:pt idx="6247" formatCode="General">
                  <c:v>-26.336905917965598</c:v>
                </c:pt>
                <c:pt idx="6248" formatCode="General">
                  <c:v>-26.349114512500901</c:v>
                </c:pt>
                <c:pt idx="6249" formatCode="General">
                  <c:v>-26.361325936717702</c:v>
                </c:pt>
                <c:pt idx="6250" formatCode="General">
                  <c:v>-26.373540190606199</c:v>
                </c:pt>
                <c:pt idx="6251" formatCode="General">
                  <c:v>-26.3857572741566</c:v>
                </c:pt>
                <c:pt idx="6252" formatCode="General">
                  <c:v>-26.3979771873591</c:v>
                </c:pt>
                <c:pt idx="6253" formatCode="General">
                  <c:v>-26.410199930203799</c:v>
                </c:pt>
                <c:pt idx="6254" formatCode="General">
                  <c:v>-26.422425502680898</c:v>
                </c:pt>
                <c:pt idx="6255" formatCode="General">
                  <c:v>-26.434653904780799</c:v>
                </c:pt>
                <c:pt idx="6256" formatCode="General">
                  <c:v>-26.4468851364934</c:v>
                </c:pt>
                <c:pt idx="6257" formatCode="General">
                  <c:v>-26.459119197809098</c:v>
                </c:pt>
                <c:pt idx="6258" formatCode="General">
                  <c:v>-26.471356088718</c:v>
                </c:pt>
                <c:pt idx="6259" formatCode="General">
                  <c:v>-26.4835958092103</c:v>
                </c:pt>
                <c:pt idx="6260" formatCode="General">
                  <c:v>-26.495838359276402</c:v>
                </c:pt>
                <c:pt idx="6261" formatCode="General">
                  <c:v>-26.508083738906301</c:v>
                </c:pt>
                <c:pt idx="6262" formatCode="General">
                  <c:v>-26.520331948090298</c:v>
                </c:pt>
                <c:pt idx="6263" formatCode="General">
                  <c:v>-26.5325829868186</c:v>
                </c:pt>
                <c:pt idx="6264" formatCode="General">
                  <c:v>-26.544836855081499</c:v>
                </c:pt>
                <c:pt idx="6265" formatCode="General">
                  <c:v>-26.557093552869102</c:v>
                </c:pt>
                <c:pt idx="6266" formatCode="General">
                  <c:v>-26.569353080171801</c:v>
                </c:pt>
                <c:pt idx="6267" formatCode="General">
                  <c:v>-26.5816154369797</c:v>
                </c:pt>
                <c:pt idx="6268" formatCode="General">
                  <c:v>-26.593880623283201</c:v>
                </c:pt>
                <c:pt idx="6269" formatCode="General">
                  <c:v>-26.606148639072401</c:v>
                </c:pt>
                <c:pt idx="6270" formatCode="General">
                  <c:v>-26.618419484337998</c:v>
                </c:pt>
                <c:pt idx="6271" formatCode="General">
                  <c:v>-26.630693159070301</c:v>
                </c:pt>
                <c:pt idx="6272" formatCode="General">
                  <c:v>-26.642969663259599</c:v>
                </c:pt>
                <c:pt idx="6273" formatCode="General">
                  <c:v>-26.6552489968964</c:v>
                </c:pt>
                <c:pt idx="6274" formatCode="General">
                  <c:v>-26.667531159970999</c:v>
                </c:pt>
                <c:pt idx="6275" formatCode="General">
                  <c:v>-26.679816152473901</c:v>
                </c:pt>
                <c:pt idx="6276" formatCode="General">
                  <c:v>-26.692103974395199</c:v>
                </c:pt>
                <c:pt idx="6277" formatCode="General">
                  <c:v>-26.7043946257253</c:v>
                </c:pt>
                <c:pt idx="6278" formatCode="General">
                  <c:v>-26.716688106454601</c:v>
                </c:pt>
                <c:pt idx="6279" formatCode="General">
                  <c:v>-26.728984416573201</c:v>
                </c:pt>
                <c:pt idx="6280" formatCode="General">
                  <c:v>-26.741283556071501</c:v>
                </c:pt>
                <c:pt idx="6281" formatCode="General">
                  <c:v>-26.753585524939801</c:v>
                </c:pt>
                <c:pt idx="6282" formatCode="General">
                  <c:v>-26.765890323168101</c:v>
                </c:pt>
                <c:pt idx="6283" formatCode="General">
                  <c:v>-26.778197950746801</c:v>
                </c:pt>
                <c:pt idx="6284" formatCode="General">
                  <c:v>-26.790508407666099</c:v>
                </c:pt>
                <c:pt idx="6285" formatCode="General">
                  <c:v>-26.802821693916101</c:v>
                </c:pt>
                <c:pt idx="6286" formatCode="General">
                  <c:v>-26.815137809486998</c:v>
                </c:pt>
                <c:pt idx="6287" formatCode="General">
                  <c:v>-26.8274567543689</c:v>
                </c:pt>
                <c:pt idx="6288" formatCode="General">
                  <c:v>-26.839778528551999</c:v>
                </c:pt>
                <c:pt idx="6289" formatCode="General">
                  <c:v>-26.852103132026301</c:v>
                </c:pt>
                <c:pt idx="6290" formatCode="General">
                  <c:v>-26.864430564782101</c:v>
                </c:pt>
                <c:pt idx="6291" formatCode="General">
                  <c:v>-26.876760826809299</c:v>
                </c:pt>
                <c:pt idx="6292" formatCode="General">
                  <c:v>-26.889093918097998</c:v>
                </c:pt>
                <c:pt idx="6293" formatCode="General">
                  <c:v>-26.9014298386384</c:v>
                </c:pt>
                <c:pt idx="6294" formatCode="General">
                  <c:v>-26.9137685884203</c:v>
                </c:pt>
                <c:pt idx="6295" formatCode="General">
                  <c:v>-26.926110167433801</c:v>
                </c:pt>
                <c:pt idx="6296" formatCode="General">
                  <c:v>-26.938454575668899</c:v>
                </c:pt>
                <c:pt idx="6297" formatCode="General">
                  <c:v>-26.9508018131156</c:v>
                </c:pt>
                <c:pt idx="6298" formatCode="General">
                  <c:v>-26.963151879763501</c:v>
                </c:pt>
                <c:pt idx="6299" formatCode="General">
                  <c:v>-26.975504775602701</c:v>
                </c:pt>
                <c:pt idx="6300" formatCode="General">
                  <c:v>-26.987860500622901</c:v>
                </c:pt>
                <c:pt idx="6301" formatCode="General">
                  <c:v>-27.000219054814</c:v>
                </c:pt>
                <c:pt idx="6302" formatCode="General">
                  <c:v>-27.012580438165902</c:v>
                </c:pt>
                <c:pt idx="6303" formatCode="General">
                  <c:v>-27.024944650668399</c:v>
                </c:pt>
                <c:pt idx="6304" formatCode="General">
                  <c:v>-27.037311692311299</c:v>
                </c:pt>
                <c:pt idx="6305" formatCode="General">
                  <c:v>-27.0496815630847</c:v>
                </c:pt>
                <c:pt idx="6306" formatCode="General">
                  <c:v>-27.0620542629783</c:v>
                </c:pt>
                <c:pt idx="6307" formatCode="General">
                  <c:v>-27.0744297919823</c:v>
                </c:pt>
                <c:pt idx="6308" formatCode="General">
                  <c:v>-27.086808150086501</c:v>
                </c:pt>
                <c:pt idx="6309" formatCode="General">
                  <c:v>-27.0991893372811</c:v>
                </c:pt>
                <c:pt idx="6310" formatCode="General">
                  <c:v>-27.111573353555901</c:v>
                </c:pt>
                <c:pt idx="6311" formatCode="General">
                  <c:v>-27.123960198900999</c:v>
                </c:pt>
                <c:pt idx="6312" formatCode="General">
                  <c:v>-27.136349873306202</c:v>
                </c:pt>
                <c:pt idx="6313" formatCode="General">
                  <c:v>-27.1487423767617</c:v>
                </c:pt>
                <c:pt idx="6314" formatCode="General">
                  <c:v>-27.1611377092573</c:v>
                </c:pt>
                <c:pt idx="6315" formatCode="General">
                  <c:v>-27.173535870783098</c:v>
                </c:pt>
                <c:pt idx="6316" formatCode="General">
                  <c:v>-27.185936861328901</c:v>
                </c:pt>
                <c:pt idx="6317" formatCode="General">
                  <c:v>-27.1983406808849</c:v>
                </c:pt>
                <c:pt idx="6318" formatCode="General">
                  <c:v>-27.2107473294408</c:v>
                </c:pt>
                <c:pt idx="6319" formatCode="General">
                  <c:v>-27.223156806986701</c:v>
                </c:pt>
                <c:pt idx="6320" formatCode="General">
                  <c:v>-27.235569113512501</c:v>
                </c:pt>
                <c:pt idx="6321" formatCode="General">
                  <c:v>-27.247984249008201</c:v>
                </c:pt>
                <c:pt idx="6322" formatCode="General">
                  <c:v>-27.260402213463799</c:v>
                </c:pt>
                <c:pt idx="6323" formatCode="General">
                  <c:v>-27.2728230068691</c:v>
                </c:pt>
                <c:pt idx="6324" formatCode="General">
                  <c:v>-27.285246629214299</c:v>
                </c:pt>
                <c:pt idx="6325" formatCode="General">
                  <c:v>-27.297673080489599</c:v>
                </c:pt>
                <c:pt idx="6326" formatCode="General">
                  <c:v>-27.3101023606852</c:v>
                </c:pt>
                <c:pt idx="6327" formatCode="General">
                  <c:v>-27.322534469791101</c:v>
                </c:pt>
                <c:pt idx="6328" formatCode="General">
                  <c:v>-27.334969407797601</c:v>
                </c:pt>
                <c:pt idx="6329" formatCode="General">
                  <c:v>-27.347407174694599</c:v>
                </c:pt>
                <c:pt idx="6330" formatCode="General">
                  <c:v>-27.3598477704723</c:v>
                </c:pt>
                <c:pt idx="6331" formatCode="General">
                  <c:v>-27.372291195120699</c:v>
                </c:pt>
                <c:pt idx="6332" formatCode="General">
                  <c:v>-27.384737448629799</c:v>
                </c:pt>
                <c:pt idx="6333" formatCode="General">
                  <c:v>-27.397186530989501</c:v>
                </c:pt>
                <c:pt idx="6334" formatCode="General">
                  <c:v>-27.409638442189902</c:v>
                </c:pt>
                <c:pt idx="6335" formatCode="General">
                  <c:v>-27.422093182220799</c:v>
                </c:pt>
                <c:pt idx="6336" formatCode="General">
                  <c:v>-27.434550751072099</c:v>
                </c:pt>
                <c:pt idx="6337" formatCode="General">
                  <c:v>-27.4470111487338</c:v>
                </c:pt>
                <c:pt idx="6338" formatCode="General">
                  <c:v>-27.459474375195601</c:v>
                </c:pt>
                <c:pt idx="6339" formatCode="General">
                  <c:v>-27.4719404304475</c:v>
                </c:pt>
                <c:pt idx="6340" formatCode="General">
                  <c:v>-27.484409314479102</c:v>
                </c:pt>
                <c:pt idx="6341" formatCode="General">
                  <c:v>-27.496881027280299</c:v>
                </c:pt>
                <c:pt idx="6342" formatCode="General">
                  <c:v>-27.509355568841599</c:v>
                </c:pt>
                <c:pt idx="6343" formatCode="General">
                  <c:v>-27.521832939153601</c:v>
                </c:pt>
                <c:pt idx="6344" formatCode="General">
                  <c:v>-27.534313138206599</c:v>
                </c:pt>
                <c:pt idx="6345" formatCode="General">
                  <c:v>-27.546796165991299</c:v>
                </c:pt>
                <c:pt idx="6346" formatCode="General">
                  <c:v>-27.559282022498</c:v>
                </c:pt>
                <c:pt idx="6347" formatCode="General">
                  <c:v>-27.5717707077171</c:v>
                </c:pt>
                <c:pt idx="6348" formatCode="General">
                  <c:v>-27.584262221638799</c:v>
                </c:pt>
                <c:pt idx="6349" formatCode="General">
                  <c:v>-27.596756564253599</c:v>
                </c:pt>
                <c:pt idx="6350" formatCode="General">
                  <c:v>-27.609253735551601</c:v>
                </c:pt>
                <c:pt idx="6351" formatCode="General">
                  <c:v>-27.621753735522599</c:v>
                </c:pt>
                <c:pt idx="6352" formatCode="General">
                  <c:v>-27.634256564155901</c:v>
                </c:pt>
                <c:pt idx="6353" formatCode="General">
                  <c:v>-27.6467622214405</c:v>
                </c:pt>
                <c:pt idx="6354" formatCode="General">
                  <c:v>-27.6592707073657</c:v>
                </c:pt>
                <c:pt idx="6355" formatCode="General">
                  <c:v>-27.671782021920599</c:v>
                </c:pt>
                <c:pt idx="6356" formatCode="General">
                  <c:v>-27.684296165094398</c:v>
                </c:pt>
                <c:pt idx="6357" formatCode="General">
                  <c:v>-27.696813136876202</c:v>
                </c:pt>
                <c:pt idx="6358" formatCode="General">
                  <c:v>-27.7093329372554</c:v>
                </c:pt>
                <c:pt idx="6359" formatCode="General">
                  <c:v>-27.721855566221102</c:v>
                </c:pt>
                <c:pt idx="6360" formatCode="General">
                  <c:v>-27.734381023762701</c:v>
                </c:pt>
                <c:pt idx="6361" formatCode="General">
                  <c:v>-27.746909309869299</c:v>
                </c:pt>
                <c:pt idx="6362" formatCode="General">
                  <c:v>-27.7594404245304</c:v>
                </c:pt>
                <c:pt idx="6363" formatCode="General">
                  <c:v>-27.771974367735201</c:v>
                </c:pt>
                <c:pt idx="6364" formatCode="General">
                  <c:v>-27.7845111394731</c:v>
                </c:pt>
                <c:pt idx="6365" formatCode="General">
                  <c:v>-27.7970507397334</c:v>
                </c:pt>
                <c:pt idx="6366" formatCode="General">
                  <c:v>-27.8095931685056</c:v>
                </c:pt>
                <c:pt idx="6367" formatCode="General">
                  <c:v>-27.822138425778999</c:v>
                </c:pt>
                <c:pt idx="6368" formatCode="General">
                  <c:v>-27.834686511543101</c:v>
                </c:pt>
                <c:pt idx="6369" formatCode="General">
                  <c:v>-27.847237425787299</c:v>
                </c:pt>
                <c:pt idx="6370" formatCode="General">
                  <c:v>-27.859791168501101</c:v>
                </c:pt>
                <c:pt idx="6371" formatCode="General">
                  <c:v>-27.872347739674002</c:v>
                </c:pt>
                <c:pt idx="6372" formatCode="General">
                  <c:v>-27.8849071392954</c:v>
                </c:pt>
                <c:pt idx="6373" formatCode="General">
                  <c:v>-27.897469367354802</c:v>
                </c:pt>
                <c:pt idx="6374" formatCode="General">
                  <c:v>-27.910034423841999</c:v>
                </c:pt>
                <c:pt idx="6375" formatCode="General">
                  <c:v>-27.9226023087461</c:v>
                </c:pt>
                <c:pt idx="6376" formatCode="General">
                  <c:v>-27.935173022056201</c:v>
                </c:pt>
                <c:pt idx="6377" formatCode="General">
                  <c:v>-27.9477465637605</c:v>
                </c:pt>
                <c:pt idx="6378" formatCode="General">
                  <c:v>-27.960322933847898</c:v>
                </c:pt>
                <c:pt idx="6379" formatCode="General">
                  <c:v>-27.972902132307102</c:v>
                </c:pt>
                <c:pt idx="6380" formatCode="General">
                  <c:v>-27.985484159127701</c:v>
                </c:pt>
                <c:pt idx="6381" formatCode="General">
                  <c:v>-27.9980690142987</c:v>
                </c:pt>
                <c:pt idx="6382" formatCode="General">
                  <c:v>-28.010656697809502</c:v>
                </c:pt>
                <c:pt idx="6383" formatCode="General">
                  <c:v>-28.023247209649</c:v>
                </c:pt>
                <c:pt idx="6384" formatCode="General">
                  <c:v>-28.035840549806601</c:v>
                </c:pt>
                <c:pt idx="6385" formatCode="General">
                  <c:v>-28.048436718271098</c:v>
                </c:pt>
                <c:pt idx="6386" formatCode="General">
                  <c:v>-28.061035715031501</c:v>
                </c:pt>
                <c:pt idx="6387" formatCode="General">
                  <c:v>-28.073637540077002</c:v>
                </c:pt>
                <c:pt idx="6388" formatCode="General">
                  <c:v>-28.086242193396199</c:v>
                </c:pt>
                <c:pt idx="6389" formatCode="General">
                  <c:v>-28.098849674977998</c:v>
                </c:pt>
                <c:pt idx="6390" formatCode="General">
                  <c:v>-28.1114599848114</c:v>
                </c:pt>
                <c:pt idx="6391" formatCode="General">
                  <c:v>-28.124073122884901</c:v>
                </c:pt>
                <c:pt idx="6392" formatCode="General">
                  <c:v>-28.1366890891873</c:v>
                </c:pt>
                <c:pt idx="6393" formatCode="General">
                  <c:v>-28.149307883707198</c:v>
                </c:pt>
                <c:pt idx="6394" formatCode="General">
                  <c:v>-28.1619295064333</c:v>
                </c:pt>
                <c:pt idx="6395" formatCode="General">
                  <c:v>-28.174553957354</c:v>
                </c:pt>
                <c:pt idx="6396" formatCode="General">
                  <c:v>-28.1871812364578</c:v>
                </c:pt>
                <c:pt idx="6397" formatCode="General">
                  <c:v>-28.199811343733199</c:v>
                </c:pt>
                <c:pt idx="6398" formatCode="General">
                  <c:v>-28.212444279168601</c:v>
                </c:pt>
                <c:pt idx="6399" formatCode="General">
                  <c:v>-28.225080042752399</c:v>
                </c:pt>
                <c:pt idx="6400" formatCode="General">
                  <c:v>-28.237718634472699</c:v>
                </c:pt>
                <c:pt idx="6401" formatCode="General">
                  <c:v>-28.250360054317799</c:v>
                </c:pt>
                <c:pt idx="6402" formatCode="General">
                  <c:v>-28.2630043022758</c:v>
                </c:pt>
                <c:pt idx="6403" formatCode="General">
                  <c:v>-28.275651378334899</c:v>
                </c:pt>
                <c:pt idx="6404" formatCode="General">
                  <c:v>-28.288301282482902</c:v>
                </c:pt>
                <c:pt idx="6405" formatCode="General">
                  <c:v>-28.300954014707902</c:v>
                </c:pt>
                <c:pt idx="6406" formatCode="General">
                  <c:v>-28.313609574998001</c:v>
                </c:pt>
                <c:pt idx="6407" formatCode="General">
                  <c:v>-28.326267963341099</c:v>
                </c:pt>
                <c:pt idx="6408" formatCode="General">
                  <c:v>-28.3389291797249</c:v>
                </c:pt>
                <c:pt idx="6409" formatCode="General">
                  <c:v>-28.351593224137201</c:v>
                </c:pt>
                <c:pt idx="6410" formatCode="General">
                  <c:v>-28.364260096565701</c:v>
                </c:pt>
                <c:pt idx="6411" formatCode="General">
                  <c:v>-28.376929796998301</c:v>
                </c:pt>
                <c:pt idx="6412" formatCode="General">
                  <c:v>-28.389602325422999</c:v>
                </c:pt>
                <c:pt idx="6413" formatCode="General">
                  <c:v>-28.402277681827599</c:v>
                </c:pt>
                <c:pt idx="6414" formatCode="General">
                  <c:v>-28.414955866200199</c:v>
                </c:pt>
                <c:pt idx="6415" formatCode="General">
                  <c:v>-28.427636878528801</c:v>
                </c:pt>
                <c:pt idx="6416" formatCode="General">
                  <c:v>-28.440320718801502</c:v>
                </c:pt>
                <c:pt idx="6417" formatCode="General">
                  <c:v>-28.453007387006402</c:v>
                </c:pt>
                <c:pt idx="6418" formatCode="General">
                  <c:v>-28.465696883131699</c:v>
                </c:pt>
                <c:pt idx="6419" formatCode="General">
                  <c:v>-28.478389207165701</c:v>
                </c:pt>
                <c:pt idx="6420" formatCode="General">
                  <c:v>-28.491084359096501</c:v>
                </c:pt>
                <c:pt idx="6421" formatCode="General">
                  <c:v>-28.5037823389126</c:v>
                </c:pt>
                <c:pt idx="6422" formatCode="General">
                  <c:v>-28.5164831466024</c:v>
                </c:pt>
                <c:pt idx="6423" formatCode="General">
                  <c:v>-28.529186782154099</c:v>
                </c:pt>
                <c:pt idx="6424" formatCode="General">
                  <c:v>-28.541893245556398</c:v>
                </c:pt>
                <c:pt idx="6425" formatCode="General">
                  <c:v>-28.554602536797699</c:v>
                </c:pt>
                <c:pt idx="6426" formatCode="General">
                  <c:v>-28.5673146558666</c:v>
                </c:pt>
                <c:pt idx="6427" formatCode="General">
                  <c:v>-28.580029602751701</c:v>
                </c:pt>
                <c:pt idx="6428" formatCode="General">
                  <c:v>-28.592747377441601</c:v>
                </c:pt>
                <c:pt idx="6429" formatCode="General">
                  <c:v>-28.605467979925098</c:v>
                </c:pt>
                <c:pt idx="6430" formatCode="General">
                  <c:v>-28.618191410190999</c:v>
                </c:pt>
                <c:pt idx="6431" formatCode="General">
                  <c:v>-28.6309176682282</c:v>
                </c:pt>
                <c:pt idx="6432" formatCode="General">
                  <c:v>-28.6436467540262</c:v>
                </c:pt>
                <c:pt idx="6433" formatCode="General">
                  <c:v>-28.656378667574501</c:v>
                </c:pt>
                <c:pt idx="6434" formatCode="General">
                  <c:v>-28.669113408862401</c:v>
                </c:pt>
                <c:pt idx="6435" formatCode="General">
                  <c:v>-28.681850977879201</c:v>
                </c:pt>
                <c:pt idx="6436" formatCode="General">
                  <c:v>-28.6945913746139</c:v>
                </c:pt>
                <c:pt idx="6437" formatCode="General">
                  <c:v>-28.7073345990554</c:v>
                </c:pt>
                <c:pt idx="6438" formatCode="General">
                  <c:v>-28.720080651192301</c:v>
                </c:pt>
                <c:pt idx="6439" formatCode="General">
                  <c:v>-28.732829531013401</c:v>
                </c:pt>
                <c:pt idx="6440" formatCode="General">
                  <c:v>-28.745581238507398</c:v>
                </c:pt>
                <c:pt idx="6441" formatCode="General">
                  <c:v>-28.7583357736628</c:v>
                </c:pt>
                <c:pt idx="6442" formatCode="General">
                  <c:v>-28.771093136468199</c:v>
                </c:pt>
                <c:pt idx="6443" formatCode="General">
                  <c:v>-28.783853326911998</c:v>
                </c:pt>
                <c:pt idx="6444" formatCode="General">
                  <c:v>-28.796616344982599</c:v>
                </c:pt>
                <c:pt idx="6445" formatCode="General">
                  <c:v>-28.809382190668298</c:v>
                </c:pt>
                <c:pt idx="6446" formatCode="General">
                  <c:v>-28.8221508639574</c:v>
                </c:pt>
                <c:pt idx="6447" formatCode="General">
                  <c:v>-28.8349223648381</c:v>
                </c:pt>
                <c:pt idx="6448" formatCode="General">
                  <c:v>-28.847696693298499</c:v>
                </c:pt>
                <c:pt idx="6449" formatCode="General">
                  <c:v>-28.860473849326802</c:v>
                </c:pt>
                <c:pt idx="6450" formatCode="General">
                  <c:v>-28.873253832910901</c:v>
                </c:pt>
                <c:pt idx="6451" formatCode="General">
                  <c:v>-28.8860366440387</c:v>
                </c:pt>
                <c:pt idx="6452" formatCode="General">
                  <c:v>-28.898822282698301</c:v>
                </c:pt>
                <c:pt idx="6453" formatCode="General">
                  <c:v>-28.9116107488775</c:v>
                </c:pt>
                <c:pt idx="6454" formatCode="General">
                  <c:v>-28.9244020425649</c:v>
                </c:pt>
                <c:pt idx="6455" formatCode="General">
                  <c:v>-28.9371961637497</c:v>
                </c:pt>
                <c:pt idx="6456" formatCode="General">
                  <c:v>-28.949993112420799</c:v>
                </c:pt>
                <c:pt idx="6457" formatCode="General">
                  <c:v>-28.962792888567101</c:v>
                </c:pt>
                <c:pt idx="6458" formatCode="General">
                  <c:v>-28.9755954921777</c:v>
                </c:pt>
                <c:pt idx="6459" formatCode="General">
                  <c:v>-28.988400923241699</c:v>
                </c:pt>
                <c:pt idx="6460" formatCode="General">
                  <c:v>-29.001209181748099</c:v>
                </c:pt>
                <c:pt idx="6461" formatCode="General">
                  <c:v>-29.0140202676859</c:v>
                </c:pt>
                <c:pt idx="6462" formatCode="General">
                  <c:v>-29.026834181044201</c:v>
                </c:pt>
                <c:pt idx="6463" formatCode="General">
                  <c:v>-29.0396509218121</c:v>
                </c:pt>
                <c:pt idx="6464" formatCode="General">
                  <c:v>-29.052470489978599</c:v>
                </c:pt>
                <c:pt idx="6465" formatCode="General">
                  <c:v>-29.065292885532699</c:v>
                </c:pt>
                <c:pt idx="6466" formatCode="General">
                  <c:v>-29.078118108463698</c:v>
                </c:pt>
                <c:pt idx="6467" formatCode="General">
                  <c:v>-29.090946158760602</c:v>
                </c:pt>
                <c:pt idx="6468" formatCode="General">
                  <c:v>-29.103777036412499</c:v>
                </c:pt>
                <c:pt idx="6469" formatCode="General">
                  <c:v>-29.1166107414085</c:v>
                </c:pt>
                <c:pt idx="6470" formatCode="General">
                  <c:v>-29.1294472737377</c:v>
                </c:pt>
                <c:pt idx="6471" formatCode="General">
                  <c:v>-29.1422866333894</c:v>
                </c:pt>
                <c:pt idx="6472" formatCode="General">
                  <c:v>-29.155128820352601</c:v>
                </c:pt>
                <c:pt idx="6473" formatCode="General">
                  <c:v>-29.1679738346165</c:v>
                </c:pt>
                <c:pt idx="6474" formatCode="General">
                  <c:v>-29.1808216761703</c:v>
                </c:pt>
                <c:pt idx="6475" formatCode="General">
                  <c:v>-29.193672345003101</c:v>
                </c:pt>
                <c:pt idx="6476" formatCode="General">
                  <c:v>-29.206525841104099</c:v>
                </c:pt>
                <c:pt idx="6477" formatCode="General">
                  <c:v>-29.219382164462498</c:v>
                </c:pt>
                <c:pt idx="6478" formatCode="General">
                  <c:v>-29.232241315067299</c:v>
                </c:pt>
                <c:pt idx="6479" formatCode="General">
                  <c:v>-29.2451032929071</c:v>
                </c:pt>
                <c:pt idx="6480" formatCode="General">
                  <c:v>-29.257968097970402</c:v>
                </c:pt>
                <c:pt idx="6481" formatCode="General">
                  <c:v>-29.2708357302457</c:v>
                </c:pt>
                <c:pt idx="6482" formatCode="General">
                  <c:v>-29.2837061897214</c:v>
                </c:pt>
                <c:pt idx="6483" formatCode="General">
                  <c:v>-29.2965794763853</c:v>
                </c:pt>
                <c:pt idx="6484" formatCode="General">
                  <c:v>-29.309455590225198</c:v>
                </c:pt>
                <c:pt idx="6485" formatCode="General">
                  <c:v>-29.322334531228901</c:v>
                </c:pt>
                <c:pt idx="6486" formatCode="General">
                  <c:v>-29.335216299383799</c:v>
                </c:pt>
                <c:pt idx="6487" formatCode="General">
                  <c:v>-29.348100894677401</c:v>
                </c:pt>
                <c:pt idx="6488" formatCode="General">
                  <c:v>-29.360988317097299</c:v>
                </c:pt>
                <c:pt idx="6489" formatCode="General">
                  <c:v>-29.3738785666308</c:v>
                </c:pt>
                <c:pt idx="6490" formatCode="General">
                  <c:v>-29.386771643265501</c:v>
                </c:pt>
                <c:pt idx="6491" formatCode="General">
                  <c:v>-29.399667546988798</c:v>
                </c:pt>
                <c:pt idx="6492" formatCode="General">
                  <c:v>-29.412566277788098</c:v>
                </c:pt>
                <c:pt idx="6493" formatCode="General">
                  <c:v>-29.425467835650899</c:v>
                </c:pt>
                <c:pt idx="6494" formatCode="General">
                  <c:v>-29.4383722205644</c:v>
                </c:pt>
                <c:pt idx="6495" formatCode="General">
                  <c:v>-29.451279432516099</c:v>
                </c:pt>
                <c:pt idx="6496" formatCode="General">
                  <c:v>-29.464189471493398</c:v>
                </c:pt>
                <c:pt idx="6497" formatCode="General">
                  <c:v>-29.477102337483501</c:v>
                </c:pt>
                <c:pt idx="6498" formatCode="General">
                  <c:v>-29.490018030473799</c:v>
                </c:pt>
                <c:pt idx="6499" formatCode="General">
                  <c:v>-29.502936550451501</c:v>
                </c:pt>
                <c:pt idx="6500" formatCode="General">
                  <c:v>-29.5158578974041</c:v>
                </c:pt>
                <c:pt idx="6501" formatCode="General">
                  <c:v>-29.528782071318599</c:v>
                </c:pt>
                <c:pt idx="6502" formatCode="General">
                  <c:v>-29.5417090721824</c:v>
                </c:pt>
                <c:pt idx="6503" formatCode="General">
                  <c:v>-29.554638899982699</c:v>
                </c:pt>
                <c:pt idx="6504" formatCode="General">
                  <c:v>-29.5675715547066</c:v>
                </c:pt>
                <c:pt idx="6505" formatCode="General">
                  <c:v>-29.580507036341501</c:v>
                </c:pt>
                <c:pt idx="6506" formatCode="General">
                  <c:v>-29.5934453448744</c:v>
                </c:pt>
                <c:pt idx="6507" formatCode="General">
                  <c:v>-29.6063864802925</c:v>
                </c:pt>
                <c:pt idx="6508" formatCode="General">
                  <c:v>-29.619330442582999</c:v>
                </c:pt>
                <c:pt idx="6509" formatCode="General">
                  <c:v>-29.6322772317329</c:v>
                </c:pt>
                <c:pt idx="6510" formatCode="General">
                  <c:v>-29.645226847729401</c:v>
                </c:pt>
                <c:pt idx="6511" formatCode="General">
                  <c:v>-29.658179290559598</c:v>
                </c:pt>
                <c:pt idx="6512" formatCode="General">
                  <c:v>-29.6711345602106</c:v>
                </c:pt>
                <c:pt idx="6513" formatCode="General">
                  <c:v>-29.684092656670099</c:v>
                </c:pt>
                <c:pt idx="6514" formatCode="General">
                  <c:v>-29.697053579925999</c:v>
                </c:pt>
                <c:pt idx="6515" formatCode="General">
                  <c:v>-29.710017329966199</c:v>
                </c:pt>
                <c:pt idx="6516" formatCode="General">
                  <c:v>-29.722983906778499</c:v>
                </c:pt>
                <c:pt idx="6517" formatCode="General">
                  <c:v>-29.735953310351</c:v>
                </c:pt>
                <c:pt idx="6518" formatCode="General">
                  <c:v>-29.748925540671401</c:v>
                </c:pt>
                <c:pt idx="6519" formatCode="General">
                  <c:v>-29.7619005977276</c:v>
                </c:pt>
                <c:pt idx="6520" formatCode="General">
                  <c:v>-29.774878481507599</c:v>
                </c:pt>
                <c:pt idx="6521" formatCode="General">
                  <c:v>-29.7878591919992</c:v>
                </c:pt>
                <c:pt idx="6522" formatCode="General">
                  <c:v>-29.800842729190499</c:v>
                </c:pt>
                <c:pt idx="6523" formatCode="General">
                  <c:v>-29.813829093069199</c:v>
                </c:pt>
                <c:pt idx="6524" formatCode="General">
                  <c:v>-29.826818283623201</c:v>
                </c:pt>
                <c:pt idx="6525" formatCode="General">
                  <c:v>-29.839810300840298</c:v>
                </c:pt>
                <c:pt idx="6526" formatCode="General">
                  <c:v>-29.852805144708</c:v>
                </c:pt>
                <c:pt idx="6527" formatCode="General">
                  <c:v>-29.865802815214</c:v>
                </c:pt>
                <c:pt idx="6528" formatCode="General">
                  <c:v>-29.878803312345699</c:v>
                </c:pt>
                <c:pt idx="6529" formatCode="General">
                  <c:v>-29.891806636090799</c:v>
                </c:pt>
                <c:pt idx="6530" formatCode="General">
                  <c:v>-29.904812786436398</c:v>
                </c:pt>
                <c:pt idx="6531" formatCode="General">
                  <c:v>-29.91782176337</c:v>
                </c:pt>
                <c:pt idx="6532" formatCode="General">
                  <c:v>-29.9308335668788</c:v>
                </c:pt>
                <c:pt idx="6533" formatCode="General">
                  <c:v>-29.943848196949901</c:v>
                </c:pt>
                <c:pt idx="6534" formatCode="General">
                  <c:v>-29.9568656535704</c:v>
                </c:pt>
                <c:pt idx="6535" formatCode="General">
                  <c:v>-29.969885936727401</c:v>
                </c:pt>
                <c:pt idx="6536" formatCode="General">
                  <c:v>-29.982909046407801</c:v>
                </c:pt>
                <c:pt idx="6537" formatCode="General">
                  <c:v>-29.995934982598602</c:v>
                </c:pt>
                <c:pt idx="6538" formatCode="General">
                  <c:v>-30.008963745286501</c:v>
                </c:pt>
                <c:pt idx="6539" formatCode="General">
                  <c:v>-30.0219953344582</c:v>
                </c:pt>
                <c:pt idx="6540" formatCode="General">
                  <c:v>-30.0350297501002</c:v>
                </c:pt>
                <c:pt idx="6541" formatCode="General">
                  <c:v>-30.0480669921985</c:v>
                </c:pt>
                <c:pt idx="6542" formatCode="General">
                  <c:v>-30.0611070607392</c:v>
                </c:pt>
                <c:pt idx="6543" formatCode="General">
                  <c:v>-30.0741499557083</c:v>
                </c:pt>
                <c:pt idx="6544" formatCode="General">
                  <c:v>-30.087195677091799</c:v>
                </c:pt>
                <c:pt idx="6545" formatCode="General">
                  <c:v>-30.100244224876</c:v>
                </c:pt>
                <c:pt idx="6546" formatCode="General">
                  <c:v>-30.113295599046801</c:v>
                </c:pt>
                <c:pt idx="6547" formatCode="General">
                  <c:v>-30.1263497995904</c:v>
                </c:pt>
                <c:pt idx="6548" formatCode="General">
                  <c:v>-30.139406826493001</c:v>
                </c:pt>
                <c:pt idx="6549" formatCode="General">
                  <c:v>-30.152466679740598</c:v>
                </c:pt>
                <c:pt idx="6550" formatCode="General">
                  <c:v>-30.1655293593195</c:v>
                </c:pt>
                <c:pt idx="6551" formatCode="General">
                  <c:v>-30.178594865215899</c:v>
                </c:pt>
                <c:pt idx="6552" formatCode="General">
                  <c:v>-30.191663197415799</c:v>
                </c:pt>
                <c:pt idx="6553" formatCode="General">
                  <c:v>-30.2047343559057</c:v>
                </c:pt>
                <c:pt idx="6554" formatCode="General">
                  <c:v>-30.217808340671599</c:v>
                </c:pt>
                <c:pt idx="6555" formatCode="General">
                  <c:v>-30.230885151699798</c:v>
                </c:pt>
                <c:pt idx="6556" formatCode="General">
                  <c:v>-30.243964788976498</c:v>
                </c:pt>
                <c:pt idx="6557" formatCode="General">
                  <c:v>-30.257047252488199</c:v>
                </c:pt>
                <c:pt idx="6558" formatCode="General">
                  <c:v>-30.2701325422209</c:v>
                </c:pt>
                <c:pt idx="6559" formatCode="General">
                  <c:v>-30.283220658161099</c:v>
                </c:pt>
                <c:pt idx="6560" formatCode="General">
                  <c:v>-30.296311600294999</c:v>
                </c:pt>
                <c:pt idx="6561" formatCode="General">
                  <c:v>-30.3094053686089</c:v>
                </c:pt>
                <c:pt idx="6562" formatCode="General">
                  <c:v>-30.322501963089</c:v>
                </c:pt>
                <c:pt idx="6563" formatCode="General">
                  <c:v>-30.335601383721599</c:v>
                </c:pt>
                <c:pt idx="6564" formatCode="General">
                  <c:v>-30.348703630492899</c:v>
                </c:pt>
                <c:pt idx="6565" formatCode="General">
                  <c:v>-30.361808703389499</c:v>
                </c:pt>
                <c:pt idx="6566" formatCode="General">
                  <c:v>-30.374916602398802</c:v>
                </c:pt>
                <c:pt idx="6567" formatCode="General">
                  <c:v>-30.388027327508901</c:v>
                </c:pt>
                <c:pt idx="6568" formatCode="General">
                  <c:v>-30.401140878707501</c:v>
                </c:pt>
                <c:pt idx="6569" formatCode="General">
                  <c:v>-30.414257255982498</c:v>
                </c:pt>
                <c:pt idx="6570" formatCode="General">
                  <c:v>-30.4273764593217</c:v>
                </c:pt>
                <c:pt idx="6571" formatCode="General">
                  <c:v>-30.440498488712802</c:v>
                </c:pt>
                <c:pt idx="6572" formatCode="General">
                  <c:v>-30.453623344143502</c:v>
                </c:pt>
                <c:pt idx="6573" formatCode="General">
                  <c:v>-30.4667510256014</c:v>
                </c:pt>
                <c:pt idx="6574" formatCode="General">
                  <c:v>-30.479881533073598</c:v>
                </c:pt>
                <c:pt idx="6575" formatCode="General">
                  <c:v>-30.493014866547199</c:v>
                </c:pt>
                <c:pt idx="6576" formatCode="General">
                  <c:v>-30.506151026009299</c:v>
                </c:pt>
                <c:pt idx="6577" formatCode="General">
                  <c:v>-30.519290011446799</c:v>
                </c:pt>
                <c:pt idx="6578" formatCode="General">
                  <c:v>-30.5324318228467</c:v>
                </c:pt>
                <c:pt idx="6579" formatCode="General">
                  <c:v>-30.5455764601958</c:v>
                </c:pt>
                <c:pt idx="6580" formatCode="General">
                  <c:v>-30.558723923480901</c:v>
                </c:pt>
                <c:pt idx="6581" formatCode="General">
                  <c:v>-30.571874212688801</c:v>
                </c:pt>
                <c:pt idx="6582" formatCode="General">
                  <c:v>-30.585027327806198</c:v>
                </c:pt>
                <c:pt idx="6583" formatCode="General">
                  <c:v>-30.5981832688197</c:v>
                </c:pt>
                <c:pt idx="6584" formatCode="General">
                  <c:v>-30.611342035716099</c:v>
                </c:pt>
                <c:pt idx="6585" formatCode="General">
                  <c:v>-30.624503628481801</c:v>
                </c:pt>
                <c:pt idx="6586" formatCode="General">
                  <c:v>-30.6376680471033</c:v>
                </c:pt>
                <c:pt idx="6587" formatCode="General">
                  <c:v>-30.650835291567098</c:v>
                </c:pt>
                <c:pt idx="6588" formatCode="General">
                  <c:v>-30.664005361859601</c:v>
                </c:pt>
                <c:pt idx="6589" formatCode="General">
                  <c:v>-30.677178257967199</c:v>
                </c:pt>
                <c:pt idx="6590" formatCode="General">
                  <c:v>-30.6903539798761</c:v>
                </c:pt>
                <c:pt idx="6591" formatCode="General">
                  <c:v>-30.703532527572499</c:v>
                </c:pt>
                <c:pt idx="6592" formatCode="General">
                  <c:v>-30.716713901042599</c:v>
                </c:pt>
                <c:pt idx="6593" formatCode="General">
                  <c:v>-30.729898100272599</c:v>
                </c:pt>
                <c:pt idx="6594" formatCode="General">
                  <c:v>-30.743085125248601</c:v>
                </c:pt>
                <c:pt idx="6595" formatCode="General">
                  <c:v>-30.756274975956899</c:v>
                </c:pt>
                <c:pt idx="6596" formatCode="General">
                  <c:v>-30.7694676523837</c:v>
                </c:pt>
                <c:pt idx="6597" formatCode="General">
                  <c:v>-30.782663154515301</c:v>
                </c:pt>
                <c:pt idx="6598" formatCode="General">
                  <c:v>-30.795861482337902</c:v>
                </c:pt>
                <c:pt idx="6599" formatCode="General">
                  <c:v>-30.809062635837801</c:v>
                </c:pt>
                <c:pt idx="6600" formatCode="General">
                  <c:v>-30.822266615000899</c:v>
                </c:pt>
                <c:pt idx="6601" formatCode="General">
                  <c:v>-30.835473419812601</c:v>
                </c:pt>
                <c:pt idx="6602" formatCode="General">
                  <c:v>-30.848683050257701</c:v>
                </c:pt>
                <c:pt idx="6603" formatCode="General">
                  <c:v>-30.861895506321499</c:v>
                </c:pt>
                <c:pt idx="6604" formatCode="General">
                  <c:v>-30.8751107879892</c:v>
                </c:pt>
                <c:pt idx="6605" formatCode="General">
                  <c:v>-30.888328895245898</c:v>
                </c:pt>
                <c:pt idx="6606" formatCode="General">
                  <c:v>-30.901549828076799</c:v>
                </c:pt>
                <c:pt idx="6607" formatCode="General">
                  <c:v>-30.914773586467302</c:v>
                </c:pt>
                <c:pt idx="6608" formatCode="General">
                  <c:v>-30.928000170402601</c:v>
                </c:pt>
                <c:pt idx="6609" formatCode="General">
                  <c:v>-30.9412295798682</c:v>
                </c:pt>
                <c:pt idx="6610" formatCode="General">
                  <c:v>-30.954461814849299</c:v>
                </c:pt>
                <c:pt idx="6611" formatCode="General">
                  <c:v>-30.967696875331502</c:v>
                </c:pt>
                <c:pt idx="6612" formatCode="General">
                  <c:v>-30.980934761300201</c:v>
                </c:pt>
                <c:pt idx="6613" formatCode="General">
                  <c:v>-30.9941754727408</c:v>
                </c:pt>
                <c:pt idx="6614" formatCode="General">
                  <c:v>-31.007419009639101</c:v>
                </c:pt>
                <c:pt idx="6615" formatCode="General">
                  <c:v>-31.0206653719804</c:v>
                </c:pt>
                <c:pt idx="6616" formatCode="General">
                  <c:v>-31.033914559750201</c:v>
                </c:pt>
                <c:pt idx="6617" formatCode="General">
                  <c:v>-31.047166572933701</c:v>
                </c:pt>
                <c:pt idx="6618" formatCode="General">
                  <c:v>-31.060421411516199</c:v>
                </c:pt>
                <c:pt idx="6619" formatCode="General">
                  <c:v>-31.073679075482801</c:v>
                </c:pt>
                <c:pt idx="6620" formatCode="General">
                  <c:v>-31.086939564818799</c:v>
                </c:pt>
                <c:pt idx="6621" formatCode="General">
                  <c:v>-31.1002028795093</c:v>
                </c:pt>
                <c:pt idx="6622" formatCode="General">
                  <c:v>-31.113469019539501</c:v>
                </c:pt>
                <c:pt idx="6623" formatCode="General">
                  <c:v>-31.126737984894401</c:v>
                </c:pt>
                <c:pt idx="6624" formatCode="General">
                  <c:v>-31.1400097755592</c:v>
                </c:pt>
                <c:pt idx="6625" formatCode="General">
                  <c:v>-31.153284391518699</c:v>
                </c:pt>
                <c:pt idx="6626" formatCode="General">
                  <c:v>-31.166561832758202</c:v>
                </c:pt>
                <c:pt idx="6627" formatCode="General">
                  <c:v>-31.179842099262501</c:v>
                </c:pt>
                <c:pt idx="6628" formatCode="General">
                  <c:v>-31.193125191016598</c:v>
                </c:pt>
                <c:pt idx="6629" formatCode="General">
                  <c:v>-31.2064111080057</c:v>
                </c:pt>
                <c:pt idx="6630" formatCode="General">
                  <c:v>-31.2196998502159</c:v>
                </c:pt>
                <c:pt idx="6631" formatCode="General">
                  <c:v>-31.232991417633698</c:v>
                </c:pt>
                <c:pt idx="6632" formatCode="General">
                  <c:v>-31.246285810245698</c:v>
                </c:pt>
                <c:pt idx="6633" formatCode="General">
                  <c:v>-31.2595830280382</c:v>
                </c:pt>
                <c:pt idx="6634" formatCode="General">
                  <c:v>-31.272883070997501</c:v>
                </c:pt>
                <c:pt idx="6635" formatCode="General">
                  <c:v>-31.286185939109998</c:v>
                </c:pt>
                <c:pt idx="6636" formatCode="General">
                  <c:v>-31.299491632361899</c:v>
                </c:pt>
                <c:pt idx="6637" formatCode="General">
                  <c:v>-31.312800150739299</c:v>
                </c:pt>
                <c:pt idx="6638" formatCode="General">
                  <c:v>-31.3261114942283</c:v>
                </c:pt>
                <c:pt idx="6639" formatCode="General">
                  <c:v>-31.339425662815099</c:v>
                </c:pt>
                <c:pt idx="6640" formatCode="General">
                  <c:v>-31.352742656485699</c:v>
                </c:pt>
                <c:pt idx="6641" formatCode="General">
                  <c:v>-31.366062475225899</c:v>
                </c:pt>
                <c:pt idx="6642" formatCode="General">
                  <c:v>-31.379385119021698</c:v>
                </c:pt>
                <c:pt idx="6643" formatCode="General">
                  <c:v>-31.392710587859</c:v>
                </c:pt>
                <c:pt idx="6644" formatCode="General">
                  <c:v>-31.4060388817235</c:v>
                </c:pt>
                <c:pt idx="6645" formatCode="General">
                  <c:v>-31.4193700006009</c:v>
                </c:pt>
                <c:pt idx="6646" formatCode="General">
                  <c:v>-31.432703944477002</c:v>
                </c:pt>
                <c:pt idx="6647" formatCode="General">
                  <c:v>-31.4460407133373</c:v>
                </c:pt>
                <c:pt idx="6648" formatCode="General">
                  <c:v>-31.4593803071674</c:v>
                </c:pt>
                <c:pt idx="6649" formatCode="General">
                  <c:v>-31.4727227259527</c:v>
                </c:pt>
                <c:pt idx="6650" formatCode="General">
                  <c:v>-31.4860679696788</c:v>
                </c:pt>
                <c:pt idx="6651" formatCode="General">
                  <c:v>-31.499416038330999</c:v>
                </c:pt>
                <c:pt idx="6652" formatCode="General">
                  <c:v>-31.512766931894799</c:v>
                </c:pt>
                <c:pt idx="6653" formatCode="General">
                  <c:v>-31.526120650355601</c:v>
                </c:pt>
                <c:pt idx="6654" formatCode="General">
                  <c:v>-31.539477193698801</c:v>
                </c:pt>
                <c:pt idx="6655" formatCode="General">
                  <c:v>-31.552836561909899</c:v>
                </c:pt>
                <c:pt idx="6656" formatCode="General">
                  <c:v>-31.566198754974099</c:v>
                </c:pt>
                <c:pt idx="6657" formatCode="General">
                  <c:v>-31.579563772876799</c:v>
                </c:pt>
                <c:pt idx="6658" formatCode="General">
                  <c:v>-31.5929316156022</c:v>
                </c:pt>
                <c:pt idx="6659" formatCode="General">
                  <c:v>-31.606302283133601</c:v>
                </c:pt>
                <c:pt idx="6660" formatCode="General">
                  <c:v>-31.619675775453999</c:v>
                </c:pt>
                <c:pt idx="6661" formatCode="General">
                  <c:v>-31.633052092546802</c:v>
                </c:pt>
                <c:pt idx="6662" formatCode="General">
                  <c:v>-31.6464312343949</c:v>
                </c:pt>
                <c:pt idx="6663" formatCode="General">
                  <c:v>-31.659813200981301</c:v>
                </c:pt>
                <c:pt idx="6664" formatCode="General">
                  <c:v>-31.673197992289001</c:v>
                </c:pt>
                <c:pt idx="6665" formatCode="General">
                  <c:v>-31.686585608300799</c:v>
                </c:pt>
                <c:pt idx="6666" formatCode="General">
                  <c:v>-31.699976048999499</c:v>
                </c:pt>
                <c:pt idx="6667" formatCode="General">
                  <c:v>-31.7133693143677</c:v>
                </c:pt>
                <c:pt idx="6668" formatCode="General">
                  <c:v>-31.7267654043881</c:v>
                </c:pt>
                <c:pt idx="6669" formatCode="General">
                  <c:v>-31.740164319043298</c:v>
                </c:pt>
                <c:pt idx="6670" formatCode="General">
                  <c:v>-31.753566058315801</c:v>
                </c:pt>
                <c:pt idx="6671" formatCode="General">
                  <c:v>-31.766970622187898</c:v>
                </c:pt>
                <c:pt idx="6672" formatCode="General">
                  <c:v>-31.780378010642</c:v>
                </c:pt>
                <c:pt idx="6673" formatCode="General">
                  <c:v>-31.7937882236604</c:v>
                </c:pt>
                <c:pt idx="6674" formatCode="General">
                  <c:v>-31.807201261225298</c:v>
                </c:pt>
                <c:pt idx="6675" formatCode="General">
                  <c:v>-31.820617123318701</c:v>
                </c:pt>
                <c:pt idx="6676" formatCode="General">
                  <c:v>-31.834035809922799</c:v>
                </c:pt>
                <c:pt idx="6677" formatCode="General">
                  <c:v>-31.847457321019899</c:v>
                </c:pt>
                <c:pt idx="6678" formatCode="General">
                  <c:v>-31.860881656593499</c:v>
                </c:pt>
                <c:pt idx="6679" formatCode="General">
                  <c:v>-31.874308816627799</c:v>
                </c:pt>
                <c:pt idx="6680" formatCode="General">
                  <c:v>-31.887738801107201</c:v>
                </c:pt>
                <c:pt idx="6681" formatCode="General">
                  <c:v>-31.901171610015702</c:v>
                </c:pt>
                <c:pt idx="6682" formatCode="General">
                  <c:v>-31.9146072433375</c:v>
                </c:pt>
                <c:pt idx="6683" formatCode="General">
                  <c:v>-31.928045701056799</c:v>
                </c:pt>
                <c:pt idx="6684" formatCode="General">
                  <c:v>-31.941486983157699</c:v>
                </c:pt>
                <c:pt idx="6685" formatCode="General">
                  <c:v>-31.954931089624399</c:v>
                </c:pt>
                <c:pt idx="6686" formatCode="General">
                  <c:v>-31.968378020441101</c:v>
                </c:pt>
                <c:pt idx="6687" formatCode="General">
                  <c:v>-31.981827775591899</c:v>
                </c:pt>
                <c:pt idx="6688" formatCode="General">
                  <c:v>-31.995280355061301</c:v>
                </c:pt>
                <c:pt idx="6689" formatCode="General">
                  <c:v>-32.0087357588353</c:v>
                </c:pt>
                <c:pt idx="6690" formatCode="General">
                  <c:v>-32.0221939869</c:v>
                </c:pt>
                <c:pt idx="6691" formatCode="General">
                  <c:v>-32.035655039241803</c:v>
                </c:pt>
                <c:pt idx="6692" formatCode="General">
                  <c:v>-32.049118915846996</c:v>
                </c:pt>
                <c:pt idx="6693" formatCode="General">
                  <c:v>-32.062585616701902</c:v>
                </c:pt>
                <c:pt idx="6694" formatCode="General">
                  <c:v>-32.076055141793098</c:v>
                </c:pt>
                <c:pt idx="6695" formatCode="General">
                  <c:v>-32.0895274911068</c:v>
                </c:pt>
                <c:pt idx="6696" formatCode="General">
                  <c:v>-32.1030026646295</c:v>
                </c:pt>
                <c:pt idx="6697" formatCode="General">
                  <c:v>-32.116480662347797</c:v>
                </c:pt>
                <c:pt idx="6698" formatCode="General">
                  <c:v>-32.129961484248199</c:v>
                </c:pt>
                <c:pt idx="6699" formatCode="General">
                  <c:v>-32.143445130317197</c:v>
                </c:pt>
                <c:pt idx="6700" formatCode="General">
                  <c:v>-32.156931600541398</c:v>
                </c:pt>
                <c:pt idx="6701" formatCode="General">
                  <c:v>-32.170420894907501</c:v>
                </c:pt>
                <c:pt idx="6702" formatCode="General">
                  <c:v>-32.183913013401998</c:v>
                </c:pt>
                <c:pt idx="6703" formatCode="General">
                  <c:v>-32.197407956011801</c:v>
                </c:pt>
                <c:pt idx="6704" formatCode="General">
                  <c:v>-32.210905722723503</c:v>
                </c:pt>
                <c:pt idx="6705" formatCode="General">
                  <c:v>-32.2244063135239</c:v>
                </c:pt>
                <c:pt idx="6706" formatCode="General">
                  <c:v>-32.237909728399401</c:v>
                </c:pt>
                <c:pt idx="6707" formatCode="General">
                  <c:v>-32.251415967334701</c:v>
                </c:pt>
                <c:pt idx="6708" formatCode="General">
                  <c:v>-32.264925030313599</c:v>
                </c:pt>
                <c:pt idx="6709" formatCode="General">
                  <c:v>-32.278436917319802</c:v>
                </c:pt>
                <c:pt idx="6710" formatCode="General">
                  <c:v>-32.291951628337202</c:v>
                </c:pt>
                <c:pt idx="6711" formatCode="General">
                  <c:v>-32.305469163349599</c:v>
                </c:pt>
                <c:pt idx="6712" formatCode="General">
                  <c:v>-32.318989522340701</c:v>
                </c:pt>
                <c:pt idx="6713" formatCode="General">
                  <c:v>-32.332512705294299</c:v>
                </c:pt>
                <c:pt idx="6714" formatCode="General">
                  <c:v>-32.346038712194201</c:v>
                </c:pt>
                <c:pt idx="6715" formatCode="General">
                  <c:v>-32.359567543024099</c:v>
                </c:pt>
                <c:pt idx="6716" formatCode="General">
                  <c:v>-32.3730991977679</c:v>
                </c:pt>
                <c:pt idx="6717" formatCode="General">
                  <c:v>-32.386633676409303</c:v>
                </c:pt>
                <c:pt idx="6718" formatCode="General">
                  <c:v>-32.400170978932103</c:v>
                </c:pt>
                <c:pt idx="6719" formatCode="General">
                  <c:v>-32.413711105319997</c:v>
                </c:pt>
                <c:pt idx="6720" formatCode="General">
                  <c:v>-32.427254055556702</c:v>
                </c:pt>
                <c:pt idx="6721" formatCode="General">
                  <c:v>-32.440799829626002</c:v>
                </c:pt>
                <c:pt idx="6722" formatCode="General">
                  <c:v>-32.454348427511</c:v>
                </c:pt>
                <c:pt idx="6723" formatCode="General">
                  <c:v>-32.467899849194403</c:v>
                </c:pt>
                <c:pt idx="6724" formatCode="General">
                  <c:v>-32.481454094659</c:v>
                </c:pt>
                <c:pt idx="6725" formatCode="General">
                  <c:v>-32.495011163887298</c:v>
                </c:pt>
                <c:pt idx="6726" formatCode="General">
                  <c:v>-32.508571056861904</c:v>
                </c:pt>
                <c:pt idx="6727" formatCode="General">
                  <c:v>-32.522133773565201</c:v>
                </c:pt>
                <c:pt idx="6728" formatCode="General">
                  <c:v>-32.535699313979698</c:v>
                </c:pt>
                <c:pt idx="6729" formatCode="General">
                  <c:v>-32.549267678087602</c:v>
                </c:pt>
                <c:pt idx="6730" formatCode="General">
                  <c:v>-32.5628388658712</c:v>
                </c:pt>
                <c:pt idx="6731" formatCode="General">
                  <c:v>-32.576412877312499</c:v>
                </c:pt>
                <c:pt idx="6732" formatCode="General">
                  <c:v>-32.589989712393603</c:v>
                </c:pt>
                <c:pt idx="6733" formatCode="General">
                  <c:v>-32.603569371096498</c:v>
                </c:pt>
                <c:pt idx="6734" formatCode="General">
                  <c:v>-32.617151853403101</c:v>
                </c:pt>
                <c:pt idx="6735" formatCode="General">
                  <c:v>-32.630737159295201</c:v>
                </c:pt>
                <c:pt idx="6736" formatCode="General">
                  <c:v>-32.6443252887547</c:v>
                </c:pt>
                <c:pt idx="6737" formatCode="General">
                  <c:v>-32.657916241763303</c:v>
                </c:pt>
                <c:pt idx="6738" formatCode="General">
                  <c:v>-32.671510018303103</c:v>
                </c:pt>
                <c:pt idx="6739" formatCode="General">
                  <c:v>-32.685106618355903</c:v>
                </c:pt>
                <c:pt idx="6740" formatCode="General">
                  <c:v>-32.698706041903897</c:v>
                </c:pt>
                <c:pt idx="6741" formatCode="General">
                  <c:v>-32.712308288928902</c:v>
                </c:pt>
                <c:pt idx="6742" formatCode="General">
                  <c:v>-32.725913359413198</c:v>
                </c:pt>
                <c:pt idx="6743" formatCode="General">
                  <c:v>-32.7395212533388</c:v>
                </c:pt>
                <c:pt idx="6744" formatCode="General">
                  <c:v>-32.753131970688003</c:v>
                </c:pt>
                <c:pt idx="6745" formatCode="General">
                  <c:v>-32.766745511442899</c:v>
                </c:pt>
                <c:pt idx="6746" formatCode="General">
                  <c:v>-32.780361875585903</c:v>
                </c:pt>
                <c:pt idx="6747" formatCode="General">
                  <c:v>-32.793981063099302</c:v>
                </c:pt>
                <c:pt idx="6748" formatCode="General">
                  <c:v>-32.807603073965304</c:v>
                </c:pt>
                <c:pt idx="6749" formatCode="General">
                  <c:v>-32.821227908166499</c:v>
                </c:pt>
                <c:pt idx="6750" formatCode="General">
                  <c:v>-32.834855565685302</c:v>
                </c:pt>
                <c:pt idx="6751" formatCode="General">
                  <c:v>-32.848486046504199</c:v>
                </c:pt>
                <c:pt idx="6752" formatCode="General">
                  <c:v>-32.862119350605397</c:v>
                </c:pt>
                <c:pt idx="6753" formatCode="General">
                  <c:v>-32.875755477970998</c:v>
                </c:pt>
                <c:pt idx="6754" formatCode="General">
                  <c:v>-32.889394428582797</c:v>
                </c:pt>
                <c:pt idx="6755" formatCode="General">
                  <c:v>-32.903036202422697</c:v>
                </c:pt>
                <c:pt idx="6756" formatCode="General">
                  <c:v>-32.916680799472701</c:v>
                </c:pt>
                <c:pt idx="6757" formatCode="General">
                  <c:v>-32.930328219714497</c:v>
                </c:pt>
                <c:pt idx="6758" formatCode="General">
                  <c:v>-32.943978463129802</c:v>
                </c:pt>
                <c:pt idx="6759" formatCode="General">
                  <c:v>-32.9576315297004</c:v>
                </c:pt>
                <c:pt idx="6760" formatCode="General">
                  <c:v>-32.971287419407901</c:v>
                </c:pt>
                <c:pt idx="6761" formatCode="General">
                  <c:v>-32.9849461322341</c:v>
                </c:pt>
                <c:pt idx="6762" formatCode="General">
                  <c:v>-32.998607668160297</c:v>
                </c:pt>
                <c:pt idx="6763" formatCode="General">
                  <c:v>-33.0122720271684</c:v>
                </c:pt>
                <c:pt idx="6764" formatCode="General">
                  <c:v>-33.025939209239901</c:v>
                </c:pt>
                <c:pt idx="6765" formatCode="General">
                  <c:v>-33.039609214356801</c:v>
                </c:pt>
                <c:pt idx="6766" formatCode="General">
                  <c:v>-33.053282042500697</c:v>
                </c:pt>
                <c:pt idx="6767" formatCode="General">
                  <c:v>-33.066957693653301</c:v>
                </c:pt>
                <c:pt idx="6768" formatCode="General">
                  <c:v>-33.080636167796101</c:v>
                </c:pt>
                <c:pt idx="6769" formatCode="General">
                  <c:v>-33.094317464910702</c:v>
                </c:pt>
                <c:pt idx="6770" formatCode="General">
                  <c:v>-33.108001584978403</c:v>
                </c:pt>
                <c:pt idx="6771" formatCode="General">
                  <c:v>-33.121688527980503</c:v>
                </c:pt>
                <c:pt idx="6772" formatCode="General">
                  <c:v>-33.135378293898199</c:v>
                </c:pt>
                <c:pt idx="6773" formatCode="General">
                  <c:v>-33.149070882712799</c:v>
                </c:pt>
                <c:pt idx="6774" formatCode="General">
                  <c:v>-33.162766294405301</c:v>
                </c:pt>
                <c:pt idx="6775" formatCode="General">
                  <c:v>-33.1764645289566</c:v>
                </c:pt>
                <c:pt idx="6776" formatCode="General">
                  <c:v>-33.190165586347703</c:v>
                </c:pt>
                <c:pt idx="6777" formatCode="General">
                  <c:v>-33.203869466559503</c:v>
                </c:pt>
                <c:pt idx="6778" formatCode="General">
                  <c:v>-33.217576169572602</c:v>
                </c:pt>
                <c:pt idx="6779" formatCode="General">
                  <c:v>-33.231285695367703</c:v>
                </c:pt>
                <c:pt idx="6780" formatCode="General">
                  <c:v>-33.244998043925499</c:v>
                </c:pt>
                <c:pt idx="6781" formatCode="General">
                  <c:v>-33.258713215226301</c:v>
                </c:pt>
                <c:pt idx="6782" formatCode="General">
                  <c:v>-33.272431209250797</c:v>
                </c:pt>
                <c:pt idx="6783" formatCode="General">
                  <c:v>-33.286152025979099</c:v>
                </c:pt>
                <c:pt idx="6784" formatCode="General">
                  <c:v>-33.299875665391603</c:v>
                </c:pt>
                <c:pt idx="6785" formatCode="General">
                  <c:v>-33.3136021274684</c:v>
                </c:pt>
                <c:pt idx="6786" formatCode="General">
                  <c:v>-33.327331412189601</c:v>
                </c:pt>
                <c:pt idx="6787" formatCode="General">
                  <c:v>-33.341063519535297</c:v>
                </c:pt>
                <c:pt idx="6788" formatCode="General">
                  <c:v>-33.354798449485301</c:v>
                </c:pt>
                <c:pt idx="6789" formatCode="General">
                  <c:v>-33.368536202019698</c:v>
                </c:pt>
                <c:pt idx="6790" formatCode="General">
                  <c:v>-33.382276777118598</c:v>
                </c:pt>
                <c:pt idx="6791" formatCode="General">
                  <c:v>-33.396020174763201</c:v>
                </c:pt>
                <c:pt idx="6792" formatCode="General">
                  <c:v>-33.409766394935403</c:v>
                </c:pt>
                <c:pt idx="6793" formatCode="General">
                  <c:v>-33.423515437617901</c:v>
                </c:pt>
                <c:pt idx="6794" formatCode="General">
                  <c:v>-33.437267302793799</c:v>
                </c:pt>
                <c:pt idx="6795" formatCode="General">
                  <c:v>-33.451021990446002</c:v>
                </c:pt>
                <c:pt idx="6796" formatCode="General">
                  <c:v>-33.464779500557299</c:v>
                </c:pt>
                <c:pt idx="6797" formatCode="General">
                  <c:v>-33.478539833110901</c:v>
                </c:pt>
                <c:pt idx="6798" formatCode="General">
                  <c:v>-33.492302988089598</c:v>
                </c:pt>
                <c:pt idx="6799" formatCode="General">
                  <c:v>-33.506068965476402</c:v>
                </c:pt>
                <c:pt idx="6800" formatCode="General">
                  <c:v>-33.519837765254302</c:v>
                </c:pt>
                <c:pt idx="6801" formatCode="General">
                  <c:v>-33.533609387406599</c:v>
                </c:pt>
                <c:pt idx="6802" formatCode="General">
                  <c:v>-33.547383831917003</c:v>
                </c:pt>
                <c:pt idx="6803" formatCode="General">
                  <c:v>-33.561161098769503</c:v>
                </c:pt>
                <c:pt idx="6804" formatCode="General">
                  <c:v>-33.574941187947999</c:v>
                </c:pt>
                <c:pt idx="6805" formatCode="General">
                  <c:v>-33.588724099436298</c:v>
                </c:pt>
                <c:pt idx="6806" formatCode="General">
                  <c:v>-33.602509833218001</c:v>
                </c:pt>
                <c:pt idx="6807" formatCode="General">
                  <c:v>-33.616298389276999</c:v>
                </c:pt>
                <c:pt idx="6808" formatCode="General">
                  <c:v>-33.630089767596601</c:v>
                </c:pt>
                <c:pt idx="6809" formatCode="General">
                  <c:v>-33.643883968160402</c:v>
                </c:pt>
                <c:pt idx="6810" formatCode="General">
                  <c:v>-33.657680990951697</c:v>
                </c:pt>
                <c:pt idx="6811" formatCode="General">
                  <c:v>-33.671480835953901</c:v>
                </c:pt>
                <c:pt idx="6812" formatCode="General">
                  <c:v>-33.685283503150202</c:v>
                </c:pt>
                <c:pt idx="6813" formatCode="General">
                  <c:v>-33.699088992523698</c:v>
                </c:pt>
                <c:pt idx="6814" formatCode="General">
                  <c:v>-33.7128973040574</c:v>
                </c:pt>
                <c:pt idx="6815" formatCode="General">
                  <c:v>-33.726708437734402</c:v>
                </c:pt>
                <c:pt idx="6816" formatCode="General">
                  <c:v>-33.740522393537603</c:v>
                </c:pt>
                <c:pt idx="6817" formatCode="General">
                  <c:v>-33.754339171449601</c:v>
                </c:pt>
                <c:pt idx="6818" formatCode="General">
                  <c:v>-33.7681587714534</c:v>
                </c:pt>
                <c:pt idx="6819" formatCode="General">
                  <c:v>-33.781981193531401</c:v>
                </c:pt>
                <c:pt idx="6820" formatCode="General">
                  <c:v>-33.795806437663998</c:v>
                </c:pt>
                <c:pt idx="6821" formatCode="General">
                  <c:v>-33.809634503828299</c:v>
                </c:pt>
                <c:pt idx="6822" formatCode="General">
                  <c:v>-33.8234653920006</c:v>
                </c:pt>
                <c:pt idx="6823" formatCode="General">
                  <c:v>-33.837299102158099</c:v>
                </c:pt>
                <c:pt idx="6824" formatCode="General">
                  <c:v>-33.851135634278599</c:v>
                </c:pt>
                <c:pt idx="6825" formatCode="General">
                  <c:v>-33.864974988340201</c:v>
                </c:pt>
                <c:pt idx="6826" formatCode="General">
                  <c:v>-33.8788171643208</c:v>
                </c:pt>
                <c:pt idx="6827" formatCode="General">
                  <c:v>-33.892662162198199</c:v>
                </c:pt>
                <c:pt idx="6828" formatCode="General">
                  <c:v>-33.9065099819504</c:v>
                </c:pt>
                <c:pt idx="6829" formatCode="General">
                  <c:v>-33.920360623555197</c:v>
                </c:pt>
                <c:pt idx="6830" formatCode="General">
                  <c:v>-33.934214086990202</c:v>
                </c:pt>
                <c:pt idx="6831" formatCode="General">
                  <c:v>-33.948070372233097</c:v>
                </c:pt>
                <c:pt idx="6832" formatCode="General">
                  <c:v>-33.961929479261599</c:v>
                </c:pt>
                <c:pt idx="6833" formatCode="General">
                  <c:v>-33.975791408053297</c:v>
                </c:pt>
                <c:pt idx="6834" formatCode="General">
                  <c:v>-33.989656158585603</c:v>
                </c:pt>
                <c:pt idx="6835" formatCode="General">
                  <c:v>-34.003523730836001</c:v>
                </c:pt>
                <c:pt idx="6836" formatCode="General">
                  <c:v>-34.017394124781902</c:v>
                </c:pt>
                <c:pt idx="6837" formatCode="General">
                  <c:v>-34.031267340400603</c:v>
                </c:pt>
                <c:pt idx="6838" formatCode="General">
                  <c:v>-34.045143377669497</c:v>
                </c:pt>
                <c:pt idx="6839" formatCode="General">
                  <c:v>-34.059022236565703</c:v>
                </c:pt>
                <c:pt idx="6840" formatCode="General">
                  <c:v>-34.072903917066498</c:v>
                </c:pt>
                <c:pt idx="6841" formatCode="General">
                  <c:v>-34.086788419148903</c:v>
                </c:pt>
                <c:pt idx="6842" formatCode="General">
                  <c:v>-34.100675742790102</c:v>
                </c:pt>
                <c:pt idx="6843" formatCode="General">
                  <c:v>-34.114565887966997</c:v>
                </c:pt>
                <c:pt idx="6844" formatCode="General">
                  <c:v>-34.1284588546565</c:v>
                </c:pt>
                <c:pt idx="6845" formatCode="General">
                  <c:v>-34.142354642835699</c:v>
                </c:pt>
                <c:pt idx="6846" formatCode="General">
                  <c:v>-34.1562532524812</c:v>
                </c:pt>
                <c:pt idx="6847" formatCode="General">
                  <c:v>-34.170154683569997</c:v>
                </c:pt>
                <c:pt idx="6848" formatCode="General">
                  <c:v>-34.184058936078699</c:v>
                </c:pt>
                <c:pt idx="6849" formatCode="General">
                  <c:v>-34.197966009983901</c:v>
                </c:pt>
                <c:pt idx="6850" formatCode="General">
                  <c:v>-34.211875905263099</c:v>
                </c:pt>
                <c:pt idx="6851" formatCode="General">
                  <c:v>-34.225788621896399</c:v>
                </c:pt>
                <c:pt idx="6852" formatCode="General">
                  <c:v>-34.239704159865603</c:v>
                </c:pt>
                <c:pt idx="6853" formatCode="General">
                  <c:v>-34.253622519152202</c:v>
                </c:pt>
                <c:pt idx="6854" formatCode="General">
                  <c:v>-34.2675436997378</c:v>
                </c:pt>
                <c:pt idx="6855" formatCode="General">
                  <c:v>-34.281467701604001</c:v>
                </c:pt>
                <c:pt idx="6856" formatCode="General">
                  <c:v>-34.295394524730803</c:v>
                </c:pt>
                <c:pt idx="6857" formatCode="General">
                  <c:v>-34.309324169096897</c:v>
                </c:pt>
                <c:pt idx="6858" formatCode="General">
                  <c:v>-34.323256634680703</c:v>
                </c:pt>
                <c:pt idx="6859" formatCode="General">
                  <c:v>-34.3371919214608</c:v>
                </c:pt>
                <c:pt idx="6860" formatCode="General">
                  <c:v>-34.3511300294156</c:v>
                </c:pt>
                <c:pt idx="6861" formatCode="General">
                  <c:v>-34.365070958523297</c:v>
                </c:pt>
                <c:pt idx="6862" formatCode="General">
                  <c:v>-34.379014708762298</c:v>
                </c:pt>
                <c:pt idx="6863" formatCode="General">
                  <c:v>-34.392961280110597</c:v>
                </c:pt>
                <c:pt idx="6864" formatCode="General">
                  <c:v>-34.406910672546303</c:v>
                </c:pt>
                <c:pt idx="6865" formatCode="General">
                  <c:v>-34.420862886047402</c:v>
                </c:pt>
                <c:pt idx="6866" formatCode="General">
                  <c:v>-34.434817920591797</c:v>
                </c:pt>
                <c:pt idx="6867" formatCode="General">
                  <c:v>-34.448775776157298</c:v>
                </c:pt>
                <c:pt idx="6868" formatCode="General">
                  <c:v>-34.462736452721501</c:v>
                </c:pt>
                <c:pt idx="6869" formatCode="General">
                  <c:v>-34.476699950262201</c:v>
                </c:pt>
                <c:pt idx="6870" formatCode="General">
                  <c:v>-34.490666268756897</c:v>
                </c:pt>
                <c:pt idx="6871" formatCode="General">
                  <c:v>-34.504635408183098</c:v>
                </c:pt>
                <c:pt idx="6872" formatCode="General">
                  <c:v>-34.518607368518097</c:v>
                </c:pt>
                <c:pt idx="6873" formatCode="General">
                  <c:v>-34.532582149739298</c:v>
                </c:pt>
                <c:pt idx="6874" formatCode="General">
                  <c:v>-34.5465597518238</c:v>
                </c:pt>
                <c:pt idx="6875" formatCode="General">
                  <c:v>-34.560540174748901</c:v>
                </c:pt>
                <c:pt idx="6876" formatCode="General">
                  <c:v>-34.574523418491601</c:v>
                </c:pt>
                <c:pt idx="6877" formatCode="General">
                  <c:v>-34.588509483028702</c:v>
                </c:pt>
                <c:pt idx="6878" formatCode="General">
                  <c:v>-34.602498368337301</c:v>
                </c:pt>
                <c:pt idx="6879" formatCode="General">
                  <c:v>-34.6164900743941</c:v>
                </c:pt>
                <c:pt idx="6880" formatCode="General">
                  <c:v>-34.630484601175901</c:v>
                </c:pt>
                <c:pt idx="6881" formatCode="General">
                  <c:v>-34.644481948659099</c:v>
                </c:pt>
                <c:pt idx="6882" formatCode="General">
                  <c:v>-34.658482116820203</c:v>
                </c:pt>
                <c:pt idx="6883" formatCode="General">
                  <c:v>-34.672485105635197</c:v>
                </c:pt>
                <c:pt idx="6884" formatCode="General">
                  <c:v>-34.6864909150801</c:v>
                </c:pt>
                <c:pt idx="6885" formatCode="General">
                  <c:v>-34.700499545130803</c:v>
                </c:pt>
                <c:pt idx="6886" formatCode="General">
                  <c:v>-34.714510995762801</c:v>
                </c:pt>
                <c:pt idx="6887" formatCode="General">
                  <c:v>-34.728525266952303</c:v>
                </c:pt>
                <c:pt idx="6888" formatCode="General">
                  <c:v>-34.742542358677397</c:v>
                </c:pt>
                <c:pt idx="6889" formatCode="General">
                  <c:v>-34.756562270916803</c:v>
                </c:pt>
                <c:pt idx="6890" formatCode="General">
                  <c:v>-34.770585003649202</c:v>
                </c:pt>
                <c:pt idx="6891" formatCode="General">
                  <c:v>-34.784610556853004</c:v>
                </c:pt>
                <c:pt idx="6892" formatCode="General">
                  <c:v>-34.798638930507003</c:v>
                </c:pt>
                <c:pt idx="6893" formatCode="General">
                  <c:v>-34.812670124589403</c:v>
                </c:pt>
                <c:pt idx="6894" formatCode="General">
                  <c:v>-34.826704139078899</c:v>
                </c:pt>
                <c:pt idx="6895" formatCode="General">
                  <c:v>-34.840740973953601</c:v>
                </c:pt>
                <c:pt idx="6896" formatCode="General">
                  <c:v>-34.854780629192</c:v>
                </c:pt>
                <c:pt idx="6897" formatCode="General">
                  <c:v>-34.868823104772197</c:v>
                </c:pt>
                <c:pt idx="6898" formatCode="General">
                  <c:v>-34.8828684006724</c:v>
                </c:pt>
                <c:pt idx="6899" formatCode="General">
                  <c:v>-34.896916516870803</c:v>
                </c:pt>
                <c:pt idx="6900" formatCode="General">
                  <c:v>-34.9109674533453</c:v>
                </c:pt>
                <c:pt idx="6901" formatCode="General">
                  <c:v>-34.9250212100741</c:v>
                </c:pt>
                <c:pt idx="6902" formatCode="General">
                  <c:v>-34.939077787035004</c:v>
                </c:pt>
                <c:pt idx="6903" formatCode="General">
                  <c:v>-34.9531371842059</c:v>
                </c:pt>
                <c:pt idx="6904" formatCode="General">
                  <c:v>-34.967199401564599</c:v>
                </c:pt>
                <c:pt idx="6905" formatCode="General">
                  <c:v>-34.981264439089003</c:v>
                </c:pt>
                <c:pt idx="6906" formatCode="General">
                  <c:v>-34.995332296756601</c:v>
                </c:pt>
                <c:pt idx="6907" formatCode="General">
                  <c:v>-35.009402974545097</c:v>
                </c:pt>
                <c:pt idx="6908" formatCode="General">
                  <c:v>-35.023476472432201</c:v>
                </c:pt>
                <c:pt idx="6909" formatCode="General">
                  <c:v>-35.037552790395303</c:v>
                </c:pt>
                <c:pt idx="6910" formatCode="General">
                  <c:v>-35.051631928411801</c:v>
                </c:pt>
                <c:pt idx="6911" formatCode="General">
                  <c:v>-35.065713886459299</c:v>
                </c:pt>
                <c:pt idx="6912" formatCode="General">
                  <c:v>-35.079798664514499</c:v>
                </c:pt>
                <c:pt idx="6913" formatCode="General">
                  <c:v>-35.093886262551798</c:v>
                </c:pt>
                <c:pt idx="6914" formatCode="General">
                  <c:v>-35.1079766805451</c:v>
                </c:pt>
                <c:pt idx="6915" formatCode="General">
                  <c:v>-35.122069918467801</c:v>
                </c:pt>
                <c:pt idx="6916" formatCode="General">
                  <c:v>-35.136165976293299</c:v>
                </c:pt>
                <c:pt idx="6917" formatCode="General">
                  <c:v>-35.150264853995097</c:v>
                </c:pt>
                <c:pt idx="6918" formatCode="General">
                  <c:v>-35.164366551546301</c:v>
                </c:pt>
                <c:pt idx="6919" formatCode="General">
                  <c:v>-35.178471068919897</c:v>
                </c:pt>
                <c:pt idx="6920" formatCode="General">
                  <c:v>-35.192578406088501</c:v>
                </c:pt>
                <c:pt idx="6921" formatCode="General">
                  <c:v>-35.206688563023299</c:v>
                </c:pt>
                <c:pt idx="6922" formatCode="General">
                  <c:v>-35.220801539694897</c:v>
                </c:pt>
                <c:pt idx="6923" formatCode="General">
                  <c:v>-35.234917336074503</c:v>
                </c:pt>
                <c:pt idx="6924" formatCode="General">
                  <c:v>-35.2490359521328</c:v>
                </c:pt>
                <c:pt idx="6925" formatCode="General">
                  <c:v>-35.263157387840899</c:v>
                </c:pt>
                <c:pt idx="6926" formatCode="General">
                  <c:v>-35.2772816431699</c:v>
                </c:pt>
                <c:pt idx="6927" formatCode="General">
                  <c:v>-35.291408718090899</c:v>
                </c:pt>
                <c:pt idx="6928" formatCode="General">
                  <c:v>-35.305538612575198</c:v>
                </c:pt>
                <c:pt idx="6929" formatCode="General">
                  <c:v>-35.319671326593898</c:v>
                </c:pt>
                <c:pt idx="6930" formatCode="General">
                  <c:v>-35.3338068601185</c:v>
                </c:pt>
                <c:pt idx="6931" formatCode="General">
                  <c:v>-35.347945213120298</c:v>
                </c:pt>
                <c:pt idx="6932" formatCode="General">
                  <c:v>-35.362086385570699</c:v>
                </c:pt>
                <c:pt idx="6933" formatCode="General">
                  <c:v>-35.376230377441303</c:v>
                </c:pt>
                <c:pt idx="6934" formatCode="General">
                  <c:v>-35.390377188703603</c:v>
                </c:pt>
                <c:pt idx="6935" formatCode="General">
                  <c:v>-35.404526819329199</c:v>
                </c:pt>
                <c:pt idx="6936" formatCode="General">
                  <c:v>-35.418679269290003</c:v>
                </c:pt>
                <c:pt idx="6937" formatCode="General">
                  <c:v>-35.432834538557501</c:v>
                </c:pt>
                <c:pt idx="6938" formatCode="General">
                  <c:v>-35.446992627103597</c:v>
                </c:pt>
                <c:pt idx="6939" formatCode="General">
                  <c:v>-35.461153534900298</c:v>
                </c:pt>
                <c:pt idx="6940" formatCode="General">
                  <c:v>-35.475317261919301</c:v>
                </c:pt>
                <c:pt idx="6941" formatCode="General">
                  <c:v>-35.489483808132903</c:v>
                </c:pt>
                <c:pt idx="6942" formatCode="General">
                  <c:v>-35.5036531735133</c:v>
                </c:pt>
                <c:pt idx="6943" formatCode="General">
                  <c:v>-35.517825358038699</c:v>
                </c:pt>
                <c:pt idx="6944" formatCode="General">
                  <c:v>-35.532000361691097</c:v>
                </c:pt>
                <c:pt idx="6945" formatCode="General">
                  <c:v>-35.546178184452103</c:v>
                </c:pt>
                <c:pt idx="6946" formatCode="General">
                  <c:v>-35.5603588263034</c:v>
                </c:pt>
                <c:pt idx="6947" formatCode="General">
                  <c:v>-35.5745422872264</c:v>
                </c:pt>
                <c:pt idx="6948" formatCode="General">
                  <c:v>-35.588728567202303</c:v>
                </c:pt>
                <c:pt idx="6949" formatCode="General">
                  <c:v>-35.6029176662121</c:v>
                </c:pt>
                <c:pt idx="6950" formatCode="General">
                  <c:v>-35.617109584236701</c:v>
                </c:pt>
                <c:pt idx="6951" formatCode="General">
                  <c:v>-35.6313043212567</c:v>
                </c:pt>
                <c:pt idx="6952" formatCode="General">
                  <c:v>-35.645501877252599</c:v>
                </c:pt>
                <c:pt idx="6953" formatCode="General">
                  <c:v>-35.659702252204703</c:v>
                </c:pt>
                <c:pt idx="6954" formatCode="General">
                  <c:v>-35.673905446092803</c:v>
                </c:pt>
                <c:pt idx="6955" formatCode="General">
                  <c:v>-35.688111458895001</c:v>
                </c:pt>
                <c:pt idx="6956" formatCode="General">
                  <c:v>-35.702320290588503</c:v>
                </c:pt>
                <c:pt idx="6957" formatCode="General">
                  <c:v>-35.716531941150102</c:v>
                </c:pt>
                <c:pt idx="6958" formatCode="General">
                  <c:v>-35.7307464105562</c:v>
                </c:pt>
                <c:pt idx="6959" formatCode="General">
                  <c:v>-35.744963698782897</c:v>
                </c:pt>
                <c:pt idx="6960" formatCode="General">
                  <c:v>-35.759183805806202</c:v>
                </c:pt>
                <c:pt idx="6961" formatCode="General">
                  <c:v>-35.773406731601398</c:v>
                </c:pt>
                <c:pt idx="6962" formatCode="General">
                  <c:v>-35.787632476143798</c:v>
                </c:pt>
                <c:pt idx="6963" formatCode="General">
                  <c:v>-35.801861039408102</c:v>
                </c:pt>
                <c:pt idx="6964" formatCode="General">
                  <c:v>-35.8160924213689</c:v>
                </c:pt>
                <c:pt idx="6965" formatCode="General">
                  <c:v>-35.8303266220003</c:v>
                </c:pt>
                <c:pt idx="6966" formatCode="General">
                  <c:v>-35.844563641276103</c:v>
                </c:pt>
                <c:pt idx="6967" formatCode="General">
                  <c:v>-35.8588034791699</c:v>
                </c:pt>
                <c:pt idx="6968" formatCode="General">
                  <c:v>-35.873046135654803</c:v>
                </c:pt>
                <c:pt idx="6969" formatCode="General">
                  <c:v>-35.887291610703699</c:v>
                </c:pt>
                <c:pt idx="6970" formatCode="General">
                  <c:v>-35.901539904289102</c:v>
                </c:pt>
                <c:pt idx="6971" formatCode="General">
                  <c:v>-35.915791016380503</c:v>
                </c:pt>
                <c:pt idx="6972" formatCode="General">
                  <c:v>-35.930044946939901</c:v>
                </c:pt>
                <c:pt idx="6973" formatCode="General">
                  <c:v>-35.9443016959275</c:v>
                </c:pt>
                <c:pt idx="6974" formatCode="General">
                  <c:v>-35.9585612633037</c:v>
                </c:pt>
                <c:pt idx="6975" formatCode="General">
                  <c:v>-35.972823649029102</c:v>
                </c:pt>
                <c:pt idx="6976" formatCode="General">
                  <c:v>-35.9870888530643</c:v>
                </c:pt>
                <c:pt idx="6977" formatCode="General">
                  <c:v>-36.00135687537</c:v>
                </c:pt>
                <c:pt idx="6978" formatCode="General">
                  <c:v>-36.0156277159072</c:v>
                </c:pt>
                <c:pt idx="6979" formatCode="General">
                  <c:v>-36.0299013746369</c:v>
                </c:pt>
                <c:pt idx="6980" formatCode="General">
                  <c:v>-36.044177851519997</c:v>
                </c:pt>
                <c:pt idx="6981" formatCode="General">
                  <c:v>-36.058457146517902</c:v>
                </c:pt>
                <c:pt idx="6982" formatCode="General">
                  <c:v>-36.072739259591899</c:v>
                </c:pt>
                <c:pt idx="6983" formatCode="General">
                  <c:v>-36.087024190703403</c:v>
                </c:pt>
                <c:pt idx="6984" formatCode="General">
                  <c:v>-36.101311939813897</c:v>
                </c:pt>
                <c:pt idx="6985" formatCode="General">
                  <c:v>-36.115602506885097</c:v>
                </c:pt>
                <c:pt idx="6986" formatCode="General">
                  <c:v>-36.129895891878903</c:v>
                </c:pt>
                <c:pt idx="6987" formatCode="General">
                  <c:v>-36.144192094758097</c:v>
                </c:pt>
                <c:pt idx="6988" formatCode="General">
                  <c:v>-36.158491115485802</c:v>
                </c:pt>
                <c:pt idx="6989" formatCode="General">
                  <c:v>-36.172792954025503</c:v>
                </c:pt>
                <c:pt idx="6990" formatCode="General">
                  <c:v>-36.187097610340402</c:v>
                </c:pt>
                <c:pt idx="6991" formatCode="General">
                  <c:v>-36.201405084393997</c:v>
                </c:pt>
                <c:pt idx="6992" formatCode="General">
                  <c:v>-36.215715376149902</c:v>
                </c:pt>
                <c:pt idx="6993" formatCode="General">
                  <c:v>-36.230028485571701</c:v>
                </c:pt>
                <c:pt idx="6994" formatCode="General">
                  <c:v>-36.244344412623001</c:v>
                </c:pt>
                <c:pt idx="6995" formatCode="General">
                  <c:v>-36.258663157267598</c:v>
                </c:pt>
                <c:pt idx="6996" formatCode="General">
                  <c:v>-36.272984719470202</c:v>
                </c:pt>
                <c:pt idx="6997" formatCode="General">
                  <c:v>-36.287309099200797</c:v>
                </c:pt>
                <c:pt idx="6998" formatCode="General">
                  <c:v>-36.301636296432001</c:v>
                </c:pt>
                <c:pt idx="6999" formatCode="General">
                  <c:v>-36.315966311136499</c:v>
                </c:pt>
                <c:pt idx="7000" formatCode="General">
                  <c:v>-36.3302991432871</c:v>
                </c:pt>
                <c:pt idx="7001" formatCode="General">
                  <c:v>-36.344634792857001</c:v>
                </c:pt>
                <c:pt idx="7002" formatCode="General">
                  <c:v>-36.358973259819599</c:v>
                </c:pt>
                <c:pt idx="7003" formatCode="General">
                  <c:v>-36.3733145441484</c:v>
                </c:pt>
                <c:pt idx="7004" formatCode="General">
                  <c:v>-36.387658645817098</c:v>
                </c:pt>
                <c:pt idx="7005" formatCode="General">
                  <c:v>-36.402005564799701</c:v>
                </c:pt>
                <c:pt idx="7006" formatCode="General">
                  <c:v>-36.416355301070297</c:v>
                </c:pt>
                <c:pt idx="7007" formatCode="General">
                  <c:v>-36.430707854603298</c:v>
                </c:pt>
                <c:pt idx="7008" formatCode="General">
                  <c:v>-36.445063225373197</c:v>
                </c:pt>
                <c:pt idx="7009" formatCode="General">
                  <c:v>-36.459421413354796</c:v>
                </c:pt>
                <c:pt idx="7010" formatCode="General">
                  <c:v>-36.473782418523101</c:v>
                </c:pt>
                <c:pt idx="7011" formatCode="General">
                  <c:v>-36.488146240853297</c:v>
                </c:pt>
                <c:pt idx="7012" formatCode="General">
                  <c:v>-36.502512880320602</c:v>
                </c:pt>
                <c:pt idx="7013" formatCode="General">
                  <c:v>-36.5168823369007</c:v>
                </c:pt>
                <c:pt idx="7014" formatCode="General">
                  <c:v>-36.531254610569398</c:v>
                </c:pt>
                <c:pt idx="7015" formatCode="General">
                  <c:v>-36.545629701302701</c:v>
                </c:pt>
                <c:pt idx="7016" formatCode="General">
                  <c:v>-36.560007609076699</c:v>
                </c:pt>
                <c:pt idx="7017" formatCode="General">
                  <c:v>-36.574388333867802</c:v>
                </c:pt>
                <c:pt idx="7018" formatCode="General">
                  <c:v>-36.588771875652597</c:v>
                </c:pt>
                <c:pt idx="7019" formatCode="General">
                  <c:v>-36.603158234400603</c:v>
                </c:pt>
                <c:pt idx="7020" formatCode="General">
                  <c:v>-36.617547410074003</c:v>
                </c:pt>
                <c:pt idx="7021" formatCode="General">
                  <c:v>-36.631939402634103</c:v>
                </c:pt>
                <c:pt idx="7022" formatCode="General">
                  <c:v>-36.646334212042298</c:v>
                </c:pt>
                <c:pt idx="7023" formatCode="General">
                  <c:v>-36.660731838260098</c:v>
                </c:pt>
                <c:pt idx="7024" formatCode="General">
                  <c:v>-36.675132281248999</c:v>
                </c:pt>
                <c:pt idx="7025" formatCode="General">
                  <c:v>-36.689535540970603</c:v>
                </c:pt>
                <c:pt idx="7026" formatCode="General">
                  <c:v>-36.703941617386597</c:v>
                </c:pt>
                <c:pt idx="7027" formatCode="General">
                  <c:v>-36.7183505104584</c:v>
                </c:pt>
                <c:pt idx="7028" formatCode="General">
                  <c:v>-36.732762220147997</c:v>
                </c:pt>
                <c:pt idx="7029" formatCode="General">
                  <c:v>-36.747176746416997</c:v>
                </c:pt>
                <c:pt idx="7030" formatCode="General">
                  <c:v>-36.761594089227202</c:v>
                </c:pt>
                <c:pt idx="7031" formatCode="General">
                  <c:v>-36.776014248540498</c:v>
                </c:pt>
                <c:pt idx="7032" formatCode="General">
                  <c:v>-36.790437224318701</c:v>
                </c:pt>
                <c:pt idx="7033" formatCode="General">
                  <c:v>-36.804863016523797</c:v>
                </c:pt>
                <c:pt idx="7034" formatCode="General">
                  <c:v>-36.819291625117799</c:v>
                </c:pt>
                <c:pt idx="7035" formatCode="General">
                  <c:v>-36.833723050062801</c:v>
                </c:pt>
                <c:pt idx="7036" formatCode="General">
                  <c:v>-36.848157291320703</c:v>
                </c:pt>
                <c:pt idx="7037" formatCode="General">
                  <c:v>-36.862594348853698</c:v>
                </c:pt>
                <c:pt idx="7038" formatCode="General">
                  <c:v>-36.877034222624097</c:v>
                </c:pt>
                <c:pt idx="7039" formatCode="General">
                  <c:v>-36.891476912593902</c:v>
                </c:pt>
                <c:pt idx="7040" formatCode="General">
                  <c:v>-36.905922418725503</c:v>
                </c:pt>
                <c:pt idx="7041" formatCode="General">
                  <c:v>-36.920370740981099</c:v>
                </c:pt>
                <c:pt idx="7042" formatCode="General">
                  <c:v>-36.934821879323202</c:v>
                </c:pt>
                <c:pt idx="7043" formatCode="General">
                  <c:v>-36.9492758337189</c:v>
                </c:pt>
                <c:pt idx="7044" formatCode="General">
                  <c:v>-36.963732604140901</c:v>
                </c:pt>
                <c:pt idx="7045" formatCode="General">
                  <c:v>-36.978192190561799</c:v>
                </c:pt>
                <c:pt idx="7046" formatCode="General">
                  <c:v>-36.992654592954203</c:v>
                </c:pt>
                <c:pt idx="7047" formatCode="General">
                  <c:v>-37.007119811290501</c:v>
                </c:pt>
                <c:pt idx="7048" formatCode="General">
                  <c:v>-37.021587845543003</c:v>
                </c:pt>
                <c:pt idx="7049" formatCode="General">
                  <c:v>-37.036058695684098</c:v>
                </c:pt>
                <c:pt idx="7050" formatCode="General">
                  <c:v>-37.050532361686201</c:v>
                </c:pt>
                <c:pt idx="7051" formatCode="General">
                  <c:v>-37.065008843521703</c:v>
                </c:pt>
                <c:pt idx="7052" formatCode="General">
                  <c:v>-37.079488141163203</c:v>
                </c:pt>
                <c:pt idx="7053" formatCode="General">
                  <c:v>-37.093970254582899</c:v>
                </c:pt>
                <c:pt idx="7054" formatCode="General">
                  <c:v>-37.108455183753499</c:v>
                </c:pt>
                <c:pt idx="7055" formatCode="General">
                  <c:v>-37.122942928647397</c:v>
                </c:pt>
                <c:pt idx="7056" formatCode="General">
                  <c:v>-37.137433489237203</c:v>
                </c:pt>
                <c:pt idx="7057" formatCode="General">
                  <c:v>-37.151926865495398</c:v>
                </c:pt>
                <c:pt idx="7058" formatCode="General">
                  <c:v>-37.166423057394603</c:v>
                </c:pt>
                <c:pt idx="7059" formatCode="General">
                  <c:v>-37.180922064907399</c:v>
                </c:pt>
                <c:pt idx="7060" formatCode="General">
                  <c:v>-37.195423888006403</c:v>
                </c:pt>
                <c:pt idx="7061" formatCode="General">
                  <c:v>-37.2099285266642</c:v>
                </c:pt>
                <c:pt idx="7062" formatCode="General">
                  <c:v>-37.224435980853599</c:v>
                </c:pt>
                <c:pt idx="7063" formatCode="General">
                  <c:v>-37.238946250547002</c:v>
                </c:pt>
                <c:pt idx="7064" formatCode="General">
                  <c:v>-37.253459335717402</c:v>
                </c:pt>
                <c:pt idx="7065" formatCode="General">
                  <c:v>-37.2679752363373</c:v>
                </c:pt>
                <c:pt idx="7066" formatCode="General">
                  <c:v>-37.282493952379603</c:v>
                </c:pt>
                <c:pt idx="7067" formatCode="General">
                  <c:v>-37.297015483816899</c:v>
                </c:pt>
                <c:pt idx="7068" formatCode="General">
                  <c:v>-37.311539830622202</c:v>
                </c:pt>
                <c:pt idx="7069" formatCode="General">
                  <c:v>-37.326066992768297</c:v>
                </c:pt>
                <c:pt idx="7070" formatCode="General">
                  <c:v>-37.340596970229001</c:v>
                </c:pt>
                <c:pt idx="7071" formatCode="General">
                  <c:v>-37.355129762978002</c:v>
                </c:pt>
                <c:pt idx="7072" formatCode="General">
                  <c:v>-37.369665370982901</c:v>
                </c:pt>
                <c:pt idx="7073" formatCode="General">
                  <c:v>-37.384203794203003</c:v>
                </c:pt>
                <c:pt idx="7074" formatCode="General">
                  <c:v>-37.3987450325968</c:v>
                </c:pt>
                <c:pt idx="7075" formatCode="General">
                  <c:v>-37.413289086122496</c:v>
                </c:pt>
                <c:pt idx="7076" formatCode="General">
                  <c:v>-37.427835954738399</c:v>
                </c:pt>
                <c:pt idx="7077" formatCode="General">
                  <c:v>-37.442385638402399</c:v>
                </c:pt>
                <c:pt idx="7078" formatCode="General">
                  <c:v>-37.456938137072498</c:v>
                </c:pt>
                <c:pt idx="7079" formatCode="General">
                  <c:v>-37.471493450706298</c:v>
                </c:pt>
                <c:pt idx="7080" formatCode="General">
                  <c:v>-37.486051579261598</c:v>
                </c:pt>
                <c:pt idx="7081" formatCode="General">
                  <c:v>-37.500612522695597</c:v>
                </c:pt>
                <c:pt idx="7082" formatCode="General">
                  <c:v>-37.515176280965797</c:v>
                </c:pt>
                <c:pt idx="7083" formatCode="General">
                  <c:v>-37.529742854029401</c:v>
                </c:pt>
                <c:pt idx="7084" formatCode="General">
                  <c:v>-37.544312241843301</c:v>
                </c:pt>
                <c:pt idx="7085" formatCode="General">
                  <c:v>-37.558884444364502</c:v>
                </c:pt>
                <c:pt idx="7086" formatCode="General">
                  <c:v>-37.573459461549703</c:v>
                </c:pt>
                <c:pt idx="7087" formatCode="General">
                  <c:v>-37.588037293355598</c:v>
                </c:pt>
                <c:pt idx="7088" formatCode="General">
                  <c:v>-37.602617939738501</c:v>
                </c:pt>
                <c:pt idx="7089" formatCode="General">
                  <c:v>-37.617201400654899</c:v>
                </c:pt>
                <c:pt idx="7090" formatCode="General">
                  <c:v>-37.631787676060902</c:v>
                </c:pt>
                <c:pt idx="7091" formatCode="General">
                  <c:v>-37.6463767659125</c:v>
                </c:pt>
                <c:pt idx="7092" formatCode="General">
                  <c:v>-37.660968670165701</c:v>
                </c:pt>
                <c:pt idx="7093" formatCode="General">
                  <c:v>-37.675563388776297</c:v>
                </c:pt>
                <c:pt idx="7094" formatCode="General">
                  <c:v>-37.6901609216997</c:v>
                </c:pt>
                <c:pt idx="7095" formatCode="General">
                  <c:v>-37.704761268891701</c:v>
                </c:pt>
                <c:pt idx="7096" formatCode="General">
                  <c:v>-37.719364430307301</c:v>
                </c:pt>
                <c:pt idx="7097" formatCode="General">
                  <c:v>-37.7339704059019</c:v>
                </c:pt>
                <c:pt idx="7098" formatCode="General">
                  <c:v>-37.748579195630597</c:v>
                </c:pt>
                <c:pt idx="7099" formatCode="General">
                  <c:v>-37.763190799448097</c:v>
                </c:pt>
                <c:pt idx="7100" formatCode="General">
                  <c:v>-37.7778052173094</c:v>
                </c:pt>
                <c:pt idx="7101" formatCode="General">
                  <c:v>-37.792422449170701</c:v>
                </c:pt>
                <c:pt idx="7102" formatCode="General">
                  <c:v>-37.8070424949887</c:v>
                </c:pt>
                <c:pt idx="7103" formatCode="General">
                  <c:v>-37.821665354719798</c:v>
                </c:pt>
                <c:pt idx="7104" formatCode="General">
                  <c:v>-37.836291028319799</c:v>
                </c:pt>
                <c:pt idx="7105" formatCode="General">
                  <c:v>-37.850919515743698</c:v>
                </c:pt>
                <c:pt idx="7106" formatCode="General">
                  <c:v>-37.865550816946197</c:v>
                </c:pt>
                <c:pt idx="7107" formatCode="General">
                  <c:v>-37.880184931881303</c:v>
                </c:pt>
                <c:pt idx="7108" formatCode="General">
                  <c:v>-37.894821860502297</c:v>
                </c:pt>
                <c:pt idx="7109" formatCode="General">
                  <c:v>-37.9094616027622</c:v>
                </c:pt>
                <c:pt idx="7110" formatCode="General">
                  <c:v>-37.924104158614</c:v>
                </c:pt>
                <c:pt idx="7111" formatCode="General">
                  <c:v>-37.938749528014498</c:v>
                </c:pt>
                <c:pt idx="7112" formatCode="General">
                  <c:v>-37.953397710921202</c:v>
                </c:pt>
                <c:pt idx="7113" formatCode="General">
                  <c:v>-37.968048707291601</c:v>
                </c:pt>
                <c:pt idx="7114" formatCode="General">
                  <c:v>-37.982702517082799</c:v>
                </c:pt>
                <c:pt idx="7115" formatCode="General">
                  <c:v>-37.997359140251703</c:v>
                </c:pt>
                <c:pt idx="7116" formatCode="General">
                  <c:v>-38.012018576754997</c:v>
                </c:pt>
                <c:pt idx="7117" formatCode="General">
                  <c:v>-38.026680826548997</c:v>
                </c:pt>
                <c:pt idx="7118" formatCode="General">
                  <c:v>-38.041345889589799</c:v>
                </c:pt>
                <c:pt idx="7119" formatCode="General">
                  <c:v>-38.056013765833299</c:v>
                </c:pt>
                <c:pt idx="7120" formatCode="General">
                  <c:v>-38.070684455235103</c:v>
                </c:pt>
                <c:pt idx="7121" formatCode="General">
                  <c:v>-38.085357957750503</c:v>
                </c:pt>
                <c:pt idx="7122" formatCode="General">
                  <c:v>-38.1000342733346</c:v>
                </c:pt>
                <c:pt idx="7123" formatCode="General">
                  <c:v>-38.114713401942197</c:v>
                </c:pt>
                <c:pt idx="7124" formatCode="General">
                  <c:v>-38.129395343527897</c:v>
                </c:pt>
                <c:pt idx="7125" formatCode="General">
                  <c:v>-38.144080098045897</c:v>
                </c:pt>
                <c:pt idx="7126" formatCode="General">
                  <c:v>-38.158767665450299</c:v>
                </c:pt>
                <c:pt idx="7127" formatCode="General">
                  <c:v>-38.173458045694801</c:v>
                </c:pt>
                <c:pt idx="7128" formatCode="General">
                  <c:v>-38.188151238732999</c:v>
                </c:pt>
                <c:pt idx="7129" formatCode="General">
                  <c:v>-38.202847244518203</c:v>
                </c:pt>
                <c:pt idx="7130" formatCode="General">
                  <c:v>-38.217546063002601</c:v>
                </c:pt>
                <c:pt idx="7131" formatCode="General">
                  <c:v>-38.2322476941345</c:v>
                </c:pt>
                <c:pt idx="7132" formatCode="General">
                  <c:v>-38.246952137859097</c:v>
                </c:pt>
                <c:pt idx="7133" formatCode="General">
                  <c:v>-38.261659394121601</c:v>
                </c:pt>
                <c:pt idx="7134" formatCode="General">
                  <c:v>-38.276369462867002</c:v>
                </c:pt>
                <c:pt idx="7135" formatCode="General">
                  <c:v>-38.2910823440398</c:v>
                </c:pt>
                <c:pt idx="7136" formatCode="General">
                  <c:v>-38.305798037584502</c:v>
                </c:pt>
                <c:pt idx="7137" formatCode="General">
                  <c:v>-38.320516543445301</c:v>
                </c:pt>
                <c:pt idx="7138" formatCode="General">
                  <c:v>-38.335237861566199</c:v>
                </c:pt>
                <c:pt idx="7139" formatCode="General">
                  <c:v>-38.3499619918909</c:v>
                </c:pt>
                <c:pt idx="7140" formatCode="General">
                  <c:v>-38.364688934362803</c:v>
                </c:pt>
                <c:pt idx="7141" formatCode="General">
                  <c:v>-38.379418688925199</c:v>
                </c:pt>
                <c:pt idx="7142" formatCode="General">
                  <c:v>-38.394151255521002</c:v>
                </c:pt>
                <c:pt idx="7143" formatCode="General">
                  <c:v>-38.4088866340932</c:v>
                </c:pt>
                <c:pt idx="7144" formatCode="General">
                  <c:v>-38.423624824584202</c:v>
                </c:pt>
                <c:pt idx="7145" formatCode="General">
                  <c:v>-38.438365826936199</c:v>
                </c:pt>
                <c:pt idx="7146" formatCode="General">
                  <c:v>-38.453109641091402</c:v>
                </c:pt>
                <c:pt idx="7147" formatCode="General">
                  <c:v>-38.467856266992001</c:v>
                </c:pt>
                <c:pt idx="7148" formatCode="General">
                  <c:v>-38.482605704583001</c:v>
                </c:pt>
                <c:pt idx="7149" formatCode="General">
                  <c:v>-38.4973579538105</c:v>
                </c:pt>
                <c:pt idx="7150" formatCode="General">
                  <c:v>-38.512113014620503</c:v>
                </c:pt>
                <c:pt idx="7151" formatCode="General">
                  <c:v>-38.526870886958399</c:v>
                </c:pt>
                <c:pt idx="7152" formatCode="General">
                  <c:v>-38.541631570769603</c:v>
                </c:pt>
                <c:pt idx="7153" formatCode="General">
                  <c:v>-38.556395065998899</c:v>
                </c:pt>
                <c:pt idx="7154" formatCode="General">
                  <c:v>-38.5711613725909</c:v>
                </c:pt>
                <c:pt idx="7155" formatCode="General">
                  <c:v>-38.58593049049</c:v>
                </c:pt>
                <c:pt idx="7156" formatCode="General">
                  <c:v>-38.600702419640001</c:v>
                </c:pt>
                <c:pt idx="7157" formatCode="General">
                  <c:v>-38.6154771599846</c:v>
                </c:pt>
                <c:pt idx="7158" formatCode="General">
                  <c:v>-38.630254711467103</c:v>
                </c:pt>
                <c:pt idx="7159" formatCode="General">
                  <c:v>-38.645035074030602</c:v>
                </c:pt>
                <c:pt idx="7160" formatCode="General">
                  <c:v>-38.659818247618801</c:v>
                </c:pt>
                <c:pt idx="7161" formatCode="General">
                  <c:v>-38.674604232176399</c:v>
                </c:pt>
                <c:pt idx="7162" formatCode="General">
                  <c:v>-38.6893930276484</c:v>
                </c:pt>
                <c:pt idx="7163" formatCode="General">
                  <c:v>-38.704184633981001</c:v>
                </c:pt>
                <c:pt idx="7164" formatCode="General">
                  <c:v>-38.718979051120698</c:v>
                </c:pt>
                <c:pt idx="7165" formatCode="General">
                  <c:v>-38.733776279015103</c:v>
                </c:pt>
                <c:pt idx="7166" formatCode="General">
                  <c:v>-38.748576317612297</c:v>
                </c:pt>
                <c:pt idx="7167" formatCode="General">
                  <c:v>-38.763379166861199</c:v>
                </c:pt>
                <c:pt idx="7168" formatCode="General">
                  <c:v>-38.778184826711502</c:v>
                </c:pt>
                <c:pt idx="7169" formatCode="General">
                  <c:v>-38.792993297113497</c:v>
                </c:pt>
                <c:pt idx="7170" formatCode="General">
                  <c:v>-38.807804578018398</c:v>
                </c:pt>
                <c:pt idx="7171" formatCode="General">
                  <c:v>-38.822618669377903</c:v>
                </c:pt>
                <c:pt idx="7172" formatCode="General">
                  <c:v>-38.837435571144603</c:v>
                </c:pt>
                <c:pt idx="7173" formatCode="General">
                  <c:v>-38.852255283271802</c:v>
                </c:pt>
                <c:pt idx="7174" formatCode="General">
                  <c:v>-38.867077805713599</c:v>
                </c:pt>
                <c:pt idx="7175" formatCode="General">
                  <c:v>-38.881903138424697</c:v>
                </c:pt>
                <c:pt idx="7176" formatCode="General">
                  <c:v>-38.896731281360502</c:v>
                </c:pt>
                <c:pt idx="7177" formatCode="General">
                  <c:v>-38.911562234477401</c:v>
                </c:pt>
                <c:pt idx="7178" formatCode="General">
                  <c:v>-38.9263959977322</c:v>
                </c:pt>
                <c:pt idx="7179" formatCode="General">
                  <c:v>-38.941232571082701</c:v>
                </c:pt>
                <c:pt idx="7180" formatCode="General">
                  <c:v>-38.9560719544872</c:v>
                </c:pt>
                <c:pt idx="7181" formatCode="General">
                  <c:v>-38.970914147904899</c:v>
                </c:pt>
                <c:pt idx="7182" formatCode="General">
                  <c:v>-38.985759151295603</c:v>
                </c:pt>
                <c:pt idx="7183" formatCode="General">
                  <c:v>-39.000606964620097</c:v>
                </c:pt>
                <c:pt idx="7184" formatCode="General">
                  <c:v>-39.015457587837197</c:v>
                </c:pt>
                <c:pt idx="7185" formatCode="General">
                  <c:v>-39.0303110208974</c:v>
                </c:pt>
                <c:pt idx="7186" formatCode="General">
                  <c:v>-39.045167263748397</c:v>
                </c:pt>
                <c:pt idx="7187" formatCode="General">
                  <c:v>-39.060026316339403</c:v>
                </c:pt>
                <c:pt idx="7188" formatCode="General">
                  <c:v>-39.074888178625102</c:v>
                </c:pt>
                <c:pt idx="7189" formatCode="General">
                  <c:v>-39.089752850562697</c:v>
                </c:pt>
                <c:pt idx="7190" formatCode="General">
                  <c:v>-39.104620332108603</c:v>
                </c:pt>
                <c:pt idx="7191" formatCode="General">
                  <c:v>-39.119490623219001</c:v>
                </c:pt>
                <c:pt idx="7192" formatCode="General">
                  <c:v>-39.134363723849198</c:v>
                </c:pt>
                <c:pt idx="7193" formatCode="General">
                  <c:v>-39.149239633953897</c:v>
                </c:pt>
                <c:pt idx="7194" formatCode="General">
                  <c:v>-39.164118353487403</c:v>
                </c:pt>
                <c:pt idx="7195" formatCode="General">
                  <c:v>-39.178999882403403</c:v>
                </c:pt>
                <c:pt idx="7196" formatCode="General">
                  <c:v>-39.193884220654901</c:v>
                </c:pt>
                <c:pt idx="7197" formatCode="General">
                  <c:v>-39.208771368194398</c:v>
                </c:pt>
                <c:pt idx="7198" formatCode="General">
                  <c:v>-39.223661324973797</c:v>
                </c:pt>
                <c:pt idx="7199" formatCode="General">
                  <c:v>-39.238554090944497</c:v>
                </c:pt>
                <c:pt idx="7200" formatCode="General">
                  <c:v>-39.253449666056298</c:v>
                </c:pt>
                <c:pt idx="7201" formatCode="General">
                  <c:v>-39.2683480502577</c:v>
                </c:pt>
                <c:pt idx="7202" formatCode="General">
                  <c:v>-39.283249243495803</c:v>
                </c:pt>
                <c:pt idx="7203" formatCode="General">
                  <c:v>-39.298153245716797</c:v>
                </c:pt>
                <c:pt idx="7204" formatCode="General">
                  <c:v>-39.313060056866398</c:v>
                </c:pt>
                <c:pt idx="7205" formatCode="General">
                  <c:v>-39.327969676888799</c:v>
                </c:pt>
                <c:pt idx="7206" formatCode="General">
                  <c:v>-39.342882105727597</c:v>
                </c:pt>
                <c:pt idx="7207" formatCode="General">
                  <c:v>-39.357797343325601</c:v>
                </c:pt>
                <c:pt idx="7208" formatCode="General">
                  <c:v>-39.372715389624297</c:v>
                </c:pt>
                <c:pt idx="7209" formatCode="General">
                  <c:v>-39.387636244564497</c:v>
                </c:pt>
                <c:pt idx="7210" formatCode="General">
                  <c:v>-39.402559908086097</c:v>
                </c:pt>
                <c:pt idx="7211" formatCode="General">
                  <c:v>-39.417486380127997</c:v>
                </c:pt>
                <c:pt idx="7212" formatCode="General">
                  <c:v>-39.432415660628102</c:v>
                </c:pt>
                <c:pt idx="7213" formatCode="General">
                  <c:v>-39.447347749523601</c:v>
                </c:pt>
                <c:pt idx="7214" formatCode="General">
                  <c:v>-39.462282646750502</c:v>
                </c:pt>
                <c:pt idx="7215" formatCode="General">
                  <c:v>-39.477220352244203</c:v>
                </c:pt>
                <c:pt idx="7216" formatCode="General">
                  <c:v>-39.492160865935602</c:v>
                </c:pt>
                <c:pt idx="7217" formatCode="General">
                  <c:v>-39.507104187752098</c:v>
                </c:pt>
                <c:pt idx="7218" formatCode="General">
                  <c:v>-39.522050317620298</c:v>
                </c:pt>
                <c:pt idx="7219" formatCode="General">
                  <c:v>-39.536999255467201</c:v>
                </c:pt>
                <c:pt idx="7220" formatCode="General">
                  <c:v>-39.551951001226797</c:v>
                </c:pt>
                <c:pt idx="7221" formatCode="General">
                  <c:v>-39.566905554839302</c:v>
                </c:pt>
                <c:pt idx="7222" formatCode="General">
                  <c:v>-39.581862916244198</c:v>
                </c:pt>
                <c:pt idx="7223" formatCode="General">
                  <c:v>-39.596823085380898</c:v>
                </c:pt>
                <c:pt idx="7224" formatCode="General">
                  <c:v>-39.6117860621885</c:v>
                </c:pt>
                <c:pt idx="7225" formatCode="General">
                  <c:v>-39.626751846605998</c:v>
                </c:pt>
                <c:pt idx="7226" formatCode="General">
                  <c:v>-39.641720438571902</c:v>
                </c:pt>
                <c:pt idx="7227" formatCode="General">
                  <c:v>-39.6566918380244</c:v>
                </c:pt>
                <c:pt idx="7228" formatCode="General">
                  <c:v>-39.671666044901698</c:v>
                </c:pt>
                <c:pt idx="7229" formatCode="General">
                  <c:v>-39.686643059141304</c:v>
                </c:pt>
                <c:pt idx="7230" formatCode="General">
                  <c:v>-39.701622880680802</c:v>
                </c:pt>
                <c:pt idx="7231" formatCode="General">
                  <c:v>-39.716605509457402</c:v>
                </c:pt>
                <c:pt idx="7232" formatCode="General">
                  <c:v>-39.731590945408001</c:v>
                </c:pt>
                <c:pt idx="7233" formatCode="General">
                  <c:v>-39.746579188469198</c:v>
                </c:pt>
                <c:pt idx="7234" formatCode="General">
                  <c:v>-39.761570238577299</c:v>
                </c:pt>
                <c:pt idx="7235" formatCode="General">
                  <c:v>-39.776564095668398</c:v>
                </c:pt>
                <c:pt idx="7236" formatCode="General">
                  <c:v>-39.791560759678397</c:v>
                </c:pt>
                <c:pt idx="7237" formatCode="General">
                  <c:v>-39.806560230542601</c:v>
                </c:pt>
                <c:pt idx="7238" formatCode="General">
                  <c:v>-39.821562508196401</c:v>
                </c:pt>
                <c:pt idx="7239" formatCode="General">
                  <c:v>-39.836567592574802</c:v>
                </c:pt>
                <c:pt idx="7240" formatCode="General">
                  <c:v>-39.851575483612301</c:v>
                </c:pt>
                <c:pt idx="7241" formatCode="General">
                  <c:v>-39.866586181243399</c:v>
                </c:pt>
                <c:pt idx="7242" formatCode="General">
                  <c:v>-39.881599685402101</c:v>
                </c:pt>
                <c:pt idx="7243" formatCode="General">
                  <c:v>-39.896615996022398</c:v>
                </c:pt>
                <c:pt idx="7244" formatCode="General">
                  <c:v>-39.911635113037804</c:v>
                </c:pt>
                <c:pt idx="7245" formatCode="General">
                  <c:v>-39.926657036381599</c:v>
                </c:pt>
                <c:pt idx="7246" formatCode="General">
                  <c:v>-39.941681766000201</c:v>
                </c:pt>
                <c:pt idx="7247" formatCode="General">
                  <c:v>-39.956709301852598</c:v>
                </c:pt>
                <c:pt idx="7248" formatCode="General">
                  <c:v>-39.9717396438976</c:v>
                </c:pt>
                <c:pt idx="7249" formatCode="General">
                  <c:v>-39.986772792094101</c:v>
                </c:pt>
                <c:pt idx="7250" formatCode="General">
                  <c:v>-40.001808746400499</c:v>
                </c:pt>
                <c:pt idx="7251" formatCode="General">
                  <c:v>-40.016847506775299</c:v>
                </c:pt>
                <c:pt idx="7252" formatCode="General">
                  <c:v>-40.031889073176501</c:v>
                </c:pt>
                <c:pt idx="7253" formatCode="General">
                  <c:v>-40.046933445561898</c:v>
                </c:pt>
                <c:pt idx="7254" formatCode="General">
                  <c:v>-40.0619806238672</c:v>
                </c:pt>
                <c:pt idx="7255" formatCode="General">
                  <c:v>-40.077030608006702</c:v>
                </c:pt>
                <c:pt idx="7256" formatCode="General">
                  <c:v>-40.092083397894498</c:v>
                </c:pt>
                <c:pt idx="7257" formatCode="General">
                  <c:v>-40.107138993444202</c:v>
                </c:pt>
                <c:pt idx="7258" formatCode="General">
                  <c:v>-40.122197394569199</c:v>
                </c:pt>
                <c:pt idx="7259" formatCode="General">
                  <c:v>-40.137258601182403</c:v>
                </c:pt>
                <c:pt idx="7260" formatCode="General">
                  <c:v>-40.152322613196503</c:v>
                </c:pt>
                <c:pt idx="7261" formatCode="General">
                  <c:v>-40.167389430523798</c:v>
                </c:pt>
                <c:pt idx="7262" formatCode="General">
                  <c:v>-40.182459053076201</c:v>
                </c:pt>
                <c:pt idx="7263" formatCode="General">
                  <c:v>-40.197531480765399</c:v>
                </c:pt>
                <c:pt idx="7264" formatCode="General">
                  <c:v>-40.212606713502602</c:v>
                </c:pt>
                <c:pt idx="7265" formatCode="General">
                  <c:v>-40.227684751198701</c:v>
                </c:pt>
                <c:pt idx="7266" formatCode="General">
                  <c:v>-40.242765593764297</c:v>
                </c:pt>
                <c:pt idx="7267" formatCode="General">
                  <c:v>-40.257849241109597</c:v>
                </c:pt>
                <c:pt idx="7268" formatCode="General">
                  <c:v>-40.272935693144603</c:v>
                </c:pt>
                <c:pt idx="7269" formatCode="General">
                  <c:v>-40.288024949778602</c:v>
                </c:pt>
                <c:pt idx="7270" formatCode="General">
                  <c:v>-40.303117010921</c:v>
                </c:pt>
                <c:pt idx="7271" formatCode="General">
                  <c:v>-40.318211876480497</c:v>
                </c:pt>
                <c:pt idx="7272" formatCode="General">
                  <c:v>-40.333309546365697</c:v>
                </c:pt>
                <c:pt idx="7273" formatCode="General">
                  <c:v>-40.3484100204847</c:v>
                </c:pt>
                <c:pt idx="7274" formatCode="General">
                  <c:v>-40.363513298745197</c:v>
                </c:pt>
                <c:pt idx="7275" formatCode="General">
                  <c:v>-40.378619381054797</c:v>
                </c:pt>
                <c:pt idx="7276" formatCode="General">
                  <c:v>-40.393728267320597</c:v>
                </c:pt>
                <c:pt idx="7277" formatCode="General">
                  <c:v>-40.408839957451001</c:v>
                </c:pt>
                <c:pt idx="7278" formatCode="General">
                  <c:v>-40.423954451357197</c:v>
                </c:pt>
                <c:pt idx="7279" formatCode="General">
                  <c:v>-40.439071748950603</c:v>
                </c:pt>
                <c:pt idx="7280" formatCode="General">
                  <c:v>-40.454191850142003</c:v>
                </c:pt>
                <c:pt idx="7281" formatCode="General">
                  <c:v>-40.469314754842202</c:v>
                </c:pt>
                <c:pt idx="7282" formatCode="General">
                  <c:v>-40.484440462961402</c:v>
                </c:pt>
                <c:pt idx="7283" formatCode="General">
                  <c:v>-40.499568974409598</c:v>
                </c:pt>
                <c:pt idx="7284" formatCode="General">
                  <c:v>-40.514700289100603</c:v>
                </c:pt>
                <c:pt idx="7285" formatCode="General">
                  <c:v>-40.529834406952503</c:v>
                </c:pt>
                <c:pt idx="7286" formatCode="General">
                  <c:v>-40.544971327883097</c:v>
                </c:pt>
                <c:pt idx="7287" formatCode="General">
                  <c:v>-40.560111051811099</c:v>
                </c:pt>
                <c:pt idx="7288" formatCode="General">
                  <c:v>-40.5752535786553</c:v>
                </c:pt>
                <c:pt idx="7289" formatCode="General">
                  <c:v>-40.590398908334002</c:v>
                </c:pt>
                <c:pt idx="7290" formatCode="General">
                  <c:v>-40.605547040765401</c:v>
                </c:pt>
                <c:pt idx="7291" formatCode="General">
                  <c:v>-40.620697975867401</c:v>
                </c:pt>
                <c:pt idx="7292" formatCode="General">
                  <c:v>-40.635851713557699</c:v>
                </c:pt>
                <c:pt idx="7293" formatCode="General">
                  <c:v>-40.651008253753602</c:v>
                </c:pt>
                <c:pt idx="7294" formatCode="General">
                  <c:v>-40.666167596372397</c:v>
                </c:pt>
                <c:pt idx="7295" formatCode="General">
                  <c:v>-40.681329741330998</c:v>
                </c:pt>
                <c:pt idx="7296" formatCode="General">
                  <c:v>-40.696494688545997</c:v>
                </c:pt>
                <c:pt idx="7297" formatCode="General">
                  <c:v>-40.711662437933903</c:v>
                </c:pt>
                <c:pt idx="7298" formatCode="General">
                  <c:v>-40.726832989410802</c:v>
                </c:pt>
                <c:pt idx="7299" formatCode="General">
                  <c:v>-40.742006342892701</c:v>
                </c:pt>
                <c:pt idx="7300" formatCode="General">
                  <c:v>-40.757182498295201</c:v>
                </c:pt>
                <c:pt idx="7301" formatCode="General">
                  <c:v>-40.772361455533698</c:v>
                </c:pt>
                <c:pt idx="7302" formatCode="General">
                  <c:v>-40.787543214523502</c:v>
                </c:pt>
                <c:pt idx="7303" formatCode="General">
                  <c:v>-40.802727775179399</c:v>
                </c:pt>
                <c:pt idx="7304" formatCode="General">
                  <c:v>-40.817915137416101</c:v>
                </c:pt>
                <c:pt idx="7305" formatCode="General">
                  <c:v>-40.833105301148002</c:v>
                </c:pt>
                <c:pt idx="7306" formatCode="General">
                  <c:v>-40.848298266289397</c:v>
                </c:pt>
                <c:pt idx="7307" formatCode="General">
                  <c:v>-40.863494032754097</c:v>
                </c:pt>
                <c:pt idx="7308" formatCode="General">
                  <c:v>-40.8786926004558</c:v>
                </c:pt>
                <c:pt idx="7309" formatCode="General">
                  <c:v>-40.893893969308003</c:v>
                </c:pt>
                <c:pt idx="7310" formatCode="General">
                  <c:v>-40.909098139223701</c:v>
                </c:pt>
                <c:pt idx="7311" formatCode="General">
                  <c:v>-40.924305110115903</c:v>
                </c:pt>
                <c:pt idx="7312" formatCode="General">
                  <c:v>-40.939514881897303</c:v>
                </c:pt>
                <c:pt idx="7313" formatCode="General">
                  <c:v>-40.954727454480398</c:v>
                </c:pt>
                <c:pt idx="7314" formatCode="General">
                  <c:v>-40.969942827777103</c:v>
                </c:pt>
                <c:pt idx="7315" formatCode="General">
                  <c:v>-40.985161001698899</c:v>
                </c:pt>
                <c:pt idx="7316" formatCode="General">
                  <c:v>-41.000381976155097</c:v>
                </c:pt>
                <c:pt idx="7317" formatCode="General">
                  <c:v>-41.015605751054203</c:v>
                </c:pt>
                <c:pt idx="7318" formatCode="General">
                  <c:v>-41.030832326304001</c:v>
                </c:pt>
                <c:pt idx="7319" formatCode="General">
                  <c:v>-41.046061701811503</c:v>
                </c:pt>
                <c:pt idx="7320" formatCode="General">
                  <c:v>-41.061293877488801</c:v>
                </c:pt>
                <c:pt idx="7321" formatCode="General">
                  <c:v>-41.076528853255802</c:v>
                </c:pt>
                <c:pt idx="7322" formatCode="General">
                  <c:v>-41.091766629033302</c:v>
                </c:pt>
                <c:pt idx="7323" formatCode="General">
                  <c:v>-41.107007204742303</c:v>
                </c:pt>
                <c:pt idx="7324" formatCode="General">
                  <c:v>-41.1222505803036</c:v>
                </c:pt>
                <c:pt idx="7325" formatCode="General">
                  <c:v>-41.137496755638203</c:v>
                </c:pt>
                <c:pt idx="7326" formatCode="General">
                  <c:v>-41.1527457306671</c:v>
                </c:pt>
                <c:pt idx="7327" formatCode="General">
                  <c:v>-41.167997505311398</c:v>
                </c:pt>
                <c:pt idx="7328" formatCode="General">
                  <c:v>-41.183252079492803</c:v>
                </c:pt>
                <c:pt idx="7329" formatCode="General">
                  <c:v>-41.198509453136197</c:v>
                </c:pt>
                <c:pt idx="7330" formatCode="General">
                  <c:v>-41.213769626167498</c:v>
                </c:pt>
                <c:pt idx="7331" formatCode="General">
                  <c:v>-41.2290325985119</c:v>
                </c:pt>
                <c:pt idx="7332" formatCode="General">
                  <c:v>-41.244298370094398</c:v>
                </c:pt>
                <c:pt idx="7333" formatCode="General">
                  <c:v>-41.259566940839299</c:v>
                </c:pt>
                <c:pt idx="7334" formatCode="General">
                  <c:v>-41.274838310670397</c:v>
                </c:pt>
                <c:pt idx="7335" formatCode="General">
                  <c:v>-41.290112479511002</c:v>
                </c:pt>
                <c:pt idx="7336" formatCode="General">
                  <c:v>-41.305389447283801</c:v>
                </c:pt>
                <c:pt idx="7337" formatCode="General">
                  <c:v>-41.320669213911103</c:v>
                </c:pt>
                <c:pt idx="7338" formatCode="General">
                  <c:v>-41.335951779314598</c:v>
                </c:pt>
                <c:pt idx="7339" formatCode="General">
                  <c:v>-41.351237143415403</c:v>
                </c:pt>
                <c:pt idx="7340" formatCode="General">
                  <c:v>-41.366525306134101</c:v>
                </c:pt>
                <c:pt idx="7341" formatCode="General">
                  <c:v>-41.381816267391002</c:v>
                </c:pt>
                <c:pt idx="7342" formatCode="General">
                  <c:v>-41.397110027105597</c:v>
                </c:pt>
                <c:pt idx="7343" formatCode="General">
                  <c:v>-41.412406585196997</c:v>
                </c:pt>
                <c:pt idx="7344" formatCode="General">
                  <c:v>-41.427705941583703</c:v>
                </c:pt>
                <c:pt idx="7345" formatCode="General">
                  <c:v>-41.443008096183803</c:v>
                </c:pt>
                <c:pt idx="7346" formatCode="General">
                  <c:v>-41.458313048914697</c:v>
                </c:pt>
                <c:pt idx="7347" formatCode="General">
                  <c:v>-41.4736207996933</c:v>
                </c:pt>
                <c:pt idx="7348" formatCode="General">
                  <c:v>-41.488931348419698</c:v>
                </c:pt>
                <c:pt idx="7349" formatCode="General">
                  <c:v>-41.504244694970701</c:v>
                </c:pt>
                <c:pt idx="7350" formatCode="General">
                  <c:v>-41.5195608392211</c:v>
                </c:pt>
                <c:pt idx="7351" formatCode="General">
                  <c:v>-41.534879781045298</c:v>
                </c:pt>
                <c:pt idx="7352" formatCode="General">
                  <c:v>-41.550201520317401</c:v>
                </c:pt>
                <c:pt idx="7353" formatCode="General">
                  <c:v>-41.5655260569117</c:v>
                </c:pt>
                <c:pt idx="7354" formatCode="General">
                  <c:v>-41.580853390702003</c:v>
                </c:pt>
                <c:pt idx="7355" formatCode="General">
                  <c:v>-41.596183521561798</c:v>
                </c:pt>
                <c:pt idx="7356" formatCode="General">
                  <c:v>-41.6115164493648</c:v>
                </c:pt>
                <c:pt idx="7357" formatCode="General">
                  <c:v>-41.626852173984098</c:v>
                </c:pt>
                <c:pt idx="7358" formatCode="General">
                  <c:v>-41.642190695292797</c:v>
                </c:pt>
                <c:pt idx="7359" formatCode="General">
                  <c:v>-41.657532013163703</c:v>
                </c:pt>
                <c:pt idx="7360" formatCode="General">
                  <c:v>-41.6728761274696</c:v>
                </c:pt>
                <c:pt idx="7361" formatCode="General">
                  <c:v>-41.688223038082903</c:v>
                </c:pt>
                <c:pt idx="7362" formatCode="General">
                  <c:v>-41.7035727448758</c:v>
                </c:pt>
                <c:pt idx="7363" formatCode="General">
                  <c:v>-41.718925247720399</c:v>
                </c:pt>
                <c:pt idx="7364" formatCode="General">
                  <c:v>-41.734280546488598</c:v>
                </c:pt>
                <c:pt idx="7365" formatCode="General">
                  <c:v>-41.749638641052002</c:v>
                </c:pt>
                <c:pt idx="7366" formatCode="General">
                  <c:v>-41.764999531285397</c:v>
                </c:pt>
                <c:pt idx="7367" formatCode="General">
                  <c:v>-41.780363217071503</c:v>
                </c:pt>
                <c:pt idx="7368" formatCode="General">
                  <c:v>-41.795729698293897</c:v>
                </c:pt>
                <c:pt idx="7369" formatCode="General">
                  <c:v>-41.811098974836199</c:v>
                </c:pt>
                <c:pt idx="7370" formatCode="General">
                  <c:v>-41.826471046581297</c:v>
                </c:pt>
                <c:pt idx="7371" formatCode="General">
                  <c:v>-41.841845913412001</c:v>
                </c:pt>
                <c:pt idx="7372" formatCode="General">
                  <c:v>-41.857223575210497</c:v>
                </c:pt>
                <c:pt idx="7373" formatCode="General">
                  <c:v>-41.872604031858799</c:v>
                </c:pt>
                <c:pt idx="7374" formatCode="General">
                  <c:v>-41.887987283241301</c:v>
                </c:pt>
                <c:pt idx="7375" formatCode="General">
                  <c:v>-41.903373329246897</c:v>
                </c:pt>
                <c:pt idx="7376" formatCode="General">
                  <c:v>-41.918762169764598</c:v>
                </c:pt>
                <c:pt idx="7377" formatCode="General">
                  <c:v>-41.934153804683298</c:v>
                </c:pt>
                <c:pt idx="7378" formatCode="General">
                  <c:v>-41.949548233891797</c:v>
                </c:pt>
                <c:pt idx="7379" formatCode="General">
                  <c:v>-41.964945457278297</c:v>
                </c:pt>
                <c:pt idx="7380" formatCode="General">
                  <c:v>-41.980345474731003</c:v>
                </c:pt>
                <c:pt idx="7381" formatCode="General">
                  <c:v>-41.995748286137903</c:v>
                </c:pt>
                <c:pt idx="7382" formatCode="General">
                  <c:v>-42.011153891387302</c:v>
                </c:pt>
                <c:pt idx="7383" formatCode="General">
                  <c:v>-42.026562290377001</c:v>
                </c:pt>
                <c:pt idx="7384" formatCode="General">
                  <c:v>-42.041973483012498</c:v>
                </c:pt>
                <c:pt idx="7385" formatCode="General">
                  <c:v>-42.057387469198503</c:v>
                </c:pt>
                <c:pt idx="7386" formatCode="General">
                  <c:v>-42.072804248839702</c:v>
                </c:pt>
                <c:pt idx="7387" formatCode="General">
                  <c:v>-42.088223821839797</c:v>
                </c:pt>
                <c:pt idx="7388" formatCode="General">
                  <c:v>-42.103646188102502</c:v>
                </c:pt>
                <c:pt idx="7389" formatCode="General">
                  <c:v>-42.119071347530699</c:v>
                </c:pt>
                <c:pt idx="7390" formatCode="General">
                  <c:v>-42.134499300027002</c:v>
                </c:pt>
                <c:pt idx="7391" formatCode="General">
                  <c:v>-42.149930045493399</c:v>
                </c:pt>
                <c:pt idx="7392" formatCode="General">
                  <c:v>-42.1653635838314</c:v>
                </c:pt>
                <c:pt idx="7393" formatCode="General">
                  <c:v>-42.180799914942099</c:v>
                </c:pt>
                <c:pt idx="7394" formatCode="General">
                  <c:v>-42.196239038726098</c:v>
                </c:pt>
                <c:pt idx="7395" formatCode="General">
                  <c:v>-42.211680955083601</c:v>
                </c:pt>
                <c:pt idx="7396" formatCode="General">
                  <c:v>-42.227125663914101</c:v>
                </c:pt>
                <c:pt idx="7397" formatCode="General">
                  <c:v>-42.242573165116802</c:v>
                </c:pt>
                <c:pt idx="7398" formatCode="General">
                  <c:v>-42.258023458590301</c:v>
                </c:pt>
                <c:pt idx="7399" formatCode="General">
                  <c:v>-42.273476544232899</c:v>
                </c:pt>
                <c:pt idx="7400" formatCode="General">
                  <c:v>-42.288932421942199</c:v>
                </c:pt>
                <c:pt idx="7401" formatCode="General">
                  <c:v>-42.304391091615699</c:v>
                </c:pt>
                <c:pt idx="7402" formatCode="General">
                  <c:v>-42.319852553151499</c:v>
                </c:pt>
                <c:pt idx="7403" formatCode="General">
                  <c:v>-42.335316806446599</c:v>
                </c:pt>
                <c:pt idx="7404" formatCode="General">
                  <c:v>-42.350783851396301</c:v>
                </c:pt>
                <c:pt idx="7405" formatCode="General">
                  <c:v>-42.366253687893703</c:v>
                </c:pt>
                <c:pt idx="7406" formatCode="General">
                  <c:v>-42.381726315830001</c:v>
                </c:pt>
                <c:pt idx="7407" formatCode="General">
                  <c:v>-42.397201735094299</c:v>
                </c:pt>
                <c:pt idx="7408" formatCode="General">
                  <c:v>-42.412679945573899</c:v>
                </c:pt>
                <c:pt idx="7409" formatCode="General">
                  <c:v>-42.428160947153899</c:v>
                </c:pt>
                <c:pt idx="7410" formatCode="General">
                  <c:v>-42.443644739717499</c:v>
                </c:pt>
                <c:pt idx="7411" formatCode="General">
                  <c:v>-42.459131323146202</c:v>
                </c:pt>
                <c:pt idx="7412" formatCode="General">
                  <c:v>-42.474620697318898</c:v>
                </c:pt>
                <c:pt idx="7413" formatCode="General">
                  <c:v>-42.4901128621146</c:v>
                </c:pt>
                <c:pt idx="7414" formatCode="General">
                  <c:v>-42.505607817417904</c:v>
                </c:pt>
                <c:pt idx="7415" formatCode="General">
                  <c:v>-42.521105563115398</c:v>
                </c:pt>
                <c:pt idx="7416" formatCode="General">
                  <c:v>-42.536606099092403</c:v>
                </c:pt>
                <c:pt idx="7417" formatCode="General">
                  <c:v>-42.5521094252327</c:v>
                </c:pt>
                <c:pt idx="7418" formatCode="General">
                  <c:v>-42.567615541418903</c:v>
                </c:pt>
                <c:pt idx="7419" formatCode="General">
                  <c:v>-42.583124447532299</c:v>
                </c:pt>
                <c:pt idx="7420" formatCode="General">
                  <c:v>-42.5986361434529</c:v>
                </c:pt>
                <c:pt idx="7421" formatCode="General">
                  <c:v>-42.614150629059097</c:v>
                </c:pt>
                <c:pt idx="7422" formatCode="General">
                  <c:v>-42.629667904228398</c:v>
                </c:pt>
                <c:pt idx="7423" formatCode="General">
                  <c:v>-42.645187968836503</c:v>
                </c:pt>
                <c:pt idx="7424" formatCode="General">
                  <c:v>-42.660710822757999</c:v>
                </c:pt>
                <c:pt idx="7425" formatCode="General">
                  <c:v>-42.676236465866403</c:v>
                </c:pt>
                <c:pt idx="7426" formatCode="General">
                  <c:v>-42.691764898033298</c:v>
                </c:pt>
                <c:pt idx="7427" formatCode="General">
                  <c:v>-42.707296119129602</c:v>
                </c:pt>
                <c:pt idx="7428" formatCode="General">
                  <c:v>-42.722830129024302</c:v>
                </c:pt>
                <c:pt idx="7429" formatCode="General">
                  <c:v>-42.738366927578397</c:v>
                </c:pt>
                <c:pt idx="7430" formatCode="General">
                  <c:v>-42.753906514612197</c:v>
                </c:pt>
                <c:pt idx="7431" formatCode="General">
                  <c:v>-42.769448889927901</c:v>
                </c:pt>
                <c:pt idx="7432" formatCode="General">
                  <c:v>-42.784994053327701</c:v>
                </c:pt>
                <c:pt idx="7433" formatCode="General">
                  <c:v>-42.8005420046144</c:v>
                </c:pt>
                <c:pt idx="7434" formatCode="General">
                  <c:v>-42.816092743590701</c:v>
                </c:pt>
                <c:pt idx="7435" formatCode="General">
                  <c:v>-42.831646270059899</c:v>
                </c:pt>
                <c:pt idx="7436" formatCode="General">
                  <c:v>-42.847202583825201</c:v>
                </c:pt>
                <c:pt idx="7437" formatCode="General">
                  <c:v>-42.862761684690398</c:v>
                </c:pt>
                <c:pt idx="7438" formatCode="General">
                  <c:v>-42.878323572459202</c:v>
                </c:pt>
                <c:pt idx="7439" formatCode="General">
                  <c:v>-42.893888246935703</c:v>
                </c:pt>
                <c:pt idx="7440" formatCode="General">
                  <c:v>-42.909455707924401</c:v>
                </c:pt>
                <c:pt idx="7441" formatCode="General">
                  <c:v>-42.925025955229799</c:v>
                </c:pt>
                <c:pt idx="7442" formatCode="General">
                  <c:v>-42.940598988656703</c:v>
                </c:pt>
                <c:pt idx="7443" formatCode="General">
                  <c:v>-42.956174808010303</c:v>
                </c:pt>
                <c:pt idx="7444" formatCode="General">
                  <c:v>-42.971753413096003</c:v>
                </c:pt>
                <c:pt idx="7445" formatCode="General">
                  <c:v>-42.9873348037192</c:v>
                </c:pt>
                <c:pt idx="7446" formatCode="General">
                  <c:v>-43.002918979685802</c:v>
                </c:pt>
                <c:pt idx="7447" formatCode="General">
                  <c:v>-43.018505940802001</c:v>
                </c:pt>
                <c:pt idx="7448" formatCode="General">
                  <c:v>-43.034095686874103</c:v>
                </c:pt>
                <c:pt idx="7449" formatCode="General">
                  <c:v>-43.0496882177085</c:v>
                </c:pt>
                <c:pt idx="7450" formatCode="General">
                  <c:v>-43.065283533112201</c:v>
                </c:pt>
                <c:pt idx="7451" formatCode="General">
                  <c:v>-43.080881632892201</c:v>
                </c:pt>
                <c:pt idx="7452" formatCode="General">
                  <c:v>-43.096482516875497</c:v>
                </c:pt>
                <c:pt idx="7453" formatCode="General">
                  <c:v>-43.112086184911398</c:v>
                </c:pt>
                <c:pt idx="7454" formatCode="General">
                  <c:v>-43.127692636850497</c:v>
                </c:pt>
                <c:pt idx="7455" formatCode="General">
                  <c:v>-43.143301872544299</c:v>
                </c:pt>
                <c:pt idx="7456" formatCode="General">
                  <c:v>-43.158913891845202</c:v>
                </c:pt>
                <c:pt idx="7457" formatCode="General">
                  <c:v>-43.174528694606501</c:v>
                </c:pt>
                <c:pt idx="7458" formatCode="General">
                  <c:v>-43.190146280682299</c:v>
                </c:pt>
                <c:pt idx="7459" formatCode="General">
                  <c:v>-43.205766649933203</c:v>
                </c:pt>
                <c:pt idx="7460" formatCode="General">
                  <c:v>-43.221389802231897</c:v>
                </c:pt>
                <c:pt idx="7461" formatCode="General">
                  <c:v>-43.237015737451799</c:v>
                </c:pt>
                <c:pt idx="7462" formatCode="General">
                  <c:v>-43.252644455463901</c:v>
                </c:pt>
                <c:pt idx="7463" formatCode="General">
                  <c:v>-43.268275956136797</c:v>
                </c:pt>
                <c:pt idx="7464" formatCode="General">
                  <c:v>-43.283910239336798</c:v>
                </c:pt>
                <c:pt idx="7465" formatCode="General">
                  <c:v>-43.299547304927998</c:v>
                </c:pt>
                <c:pt idx="7466" formatCode="General">
                  <c:v>-43.315187152772097</c:v>
                </c:pt>
                <c:pt idx="7467" formatCode="General">
                  <c:v>-43.330829782728401</c:v>
                </c:pt>
                <c:pt idx="7468" formatCode="General">
                  <c:v>-43.346475194654097</c:v>
                </c:pt>
                <c:pt idx="7469" formatCode="General">
                  <c:v>-43.362123388404001</c:v>
                </c:pt>
                <c:pt idx="7470" formatCode="General">
                  <c:v>-43.377774363830397</c:v>
                </c:pt>
                <c:pt idx="7471" formatCode="General">
                  <c:v>-43.393428120783497</c:v>
                </c:pt>
                <c:pt idx="7472" formatCode="General">
                  <c:v>-43.409084659111102</c:v>
                </c:pt>
                <c:pt idx="7473" formatCode="General">
                  <c:v>-43.424743978658597</c:v>
                </c:pt>
                <c:pt idx="7474" formatCode="General">
                  <c:v>-43.440406079269302</c:v>
                </c:pt>
                <c:pt idx="7475" formatCode="General">
                  <c:v>-43.456070960783997</c:v>
                </c:pt>
                <c:pt idx="7476" formatCode="General">
                  <c:v>-43.471738623041297</c:v>
                </c:pt>
                <c:pt idx="7477" formatCode="General">
                  <c:v>-43.487409065877202</c:v>
                </c:pt>
                <c:pt idx="7478" formatCode="General">
                  <c:v>-43.5030822891258</c:v>
                </c:pt>
                <c:pt idx="7479" formatCode="General">
                  <c:v>-43.5187582926186</c:v>
                </c:pt>
                <c:pt idx="7480" formatCode="General">
                  <c:v>-43.534437076184801</c:v>
                </c:pt>
                <c:pt idx="7481" formatCode="General">
                  <c:v>-43.550118639651402</c:v>
                </c:pt>
                <c:pt idx="7482" formatCode="General">
                  <c:v>-43.565802982843003</c:v>
                </c:pt>
                <c:pt idx="7483" formatCode="General">
                  <c:v>-43.581490105584798</c:v>
                </c:pt>
                <c:pt idx="7484" formatCode="General">
                  <c:v>-43.597180007702001</c:v>
                </c:pt>
                <c:pt idx="7485" formatCode="General">
                  <c:v>-43.612872689017102</c:v>
                </c:pt>
                <c:pt idx="7486" formatCode="General">
                  <c:v>-43.628568149349903</c:v>
                </c:pt>
                <c:pt idx="7487" formatCode="General">
                  <c:v>-43.6442663885177</c:v>
                </c:pt>
                <c:pt idx="7488" formatCode="General">
                  <c:v>-43.659967406341202</c:v>
                </c:pt>
                <c:pt idx="7489" formatCode="General">
                  <c:v>-43.675671202636302</c:v>
                </c:pt>
                <c:pt idx="7490" formatCode="General">
                  <c:v>-43.691377777200202</c:v>
                </c:pt>
                <c:pt idx="7491" formatCode="General">
                  <c:v>-43.707087129826597</c:v>
                </c:pt>
                <c:pt idx="7492" formatCode="General">
                  <c:v>-43.7227992603095</c:v>
                </c:pt>
                <c:pt idx="7493" formatCode="General">
                  <c:v>-43.738514168442997</c:v>
                </c:pt>
                <c:pt idx="7494" formatCode="General">
                  <c:v>-43.754231854021498</c:v>
                </c:pt>
                <c:pt idx="7495" formatCode="General">
                  <c:v>-43.7699523168396</c:v>
                </c:pt>
                <c:pt idx="7496" formatCode="General">
                  <c:v>-43.785675556691999</c:v>
                </c:pt>
                <c:pt idx="7497" formatCode="General">
                  <c:v>-43.801401573373603</c:v>
                </c:pt>
                <c:pt idx="7498" formatCode="General">
                  <c:v>-43.817130366679699</c:v>
                </c:pt>
                <c:pt idx="7499" formatCode="General">
                  <c:v>-43.8328619364055</c:v>
                </c:pt>
                <c:pt idx="7500" formatCode="General">
                  <c:v>-43.848596282346598</c:v>
                </c:pt>
                <c:pt idx="7501" formatCode="General">
                  <c:v>-43.864333404298797</c:v>
                </c:pt>
                <c:pt idx="7502" formatCode="General">
                  <c:v>-43.880073302057902</c:v>
                </c:pt>
                <c:pt idx="7503" formatCode="General">
                  <c:v>-43.895815975420199</c:v>
                </c:pt>
                <c:pt idx="7504" formatCode="General">
                  <c:v>-43.911561424181798</c:v>
                </c:pt>
                <c:pt idx="7505" formatCode="General">
                  <c:v>-43.927309648139499</c:v>
                </c:pt>
                <c:pt idx="7506" formatCode="General">
                  <c:v>-43.943060647089801</c:v>
                </c:pt>
                <c:pt idx="7507" formatCode="General">
                  <c:v>-43.958814420829697</c:v>
                </c:pt>
                <c:pt idx="7508" formatCode="General">
                  <c:v>-43.974570969156197</c:v>
                </c:pt>
                <c:pt idx="7509" formatCode="General">
                  <c:v>-43.990330291866798</c:v>
                </c:pt>
                <c:pt idx="7510" formatCode="General">
                  <c:v>-44.006092388758802</c:v>
                </c:pt>
                <c:pt idx="7511" formatCode="General">
                  <c:v>-44.021857259629897</c:v>
                </c:pt>
                <c:pt idx="7512" formatCode="General">
                  <c:v>-44.037624904277997</c:v>
                </c:pt>
                <c:pt idx="7513" formatCode="General">
                  <c:v>-44.053395322499803</c:v>
                </c:pt>
                <c:pt idx="7514" formatCode="General">
                  <c:v>-44.069168514074697</c:v>
                </c:pt>
                <c:pt idx="7515" formatCode="General">
                  <c:v>-44.084944478769302</c:v>
                </c:pt>
                <c:pt idx="7516" formatCode="General">
                  <c:v>-44.100723216350701</c:v>
                </c:pt>
                <c:pt idx="7517" formatCode="General">
                  <c:v>-44.116504726586598</c:v>
                </c:pt>
                <c:pt idx="7518" formatCode="General">
                  <c:v>-44.132289009245298</c:v>
                </c:pt>
                <c:pt idx="7519" formatCode="General">
                  <c:v>-44.148076064095797</c:v>
                </c:pt>
                <c:pt idx="7520" formatCode="General">
                  <c:v>-44.163865890907601</c:v>
                </c:pt>
                <c:pt idx="7521" formatCode="General">
                  <c:v>-44.179658489450702</c:v>
                </c:pt>
                <c:pt idx="7522" formatCode="General">
                  <c:v>-44.195453859503097</c:v>
                </c:pt>
                <c:pt idx="7523" formatCode="General">
                  <c:v>-44.2112520008723</c:v>
                </c:pt>
                <c:pt idx="7524" formatCode="General">
                  <c:v>-44.227052913373797</c:v>
                </c:pt>
                <c:pt idx="7525" formatCode="General">
                  <c:v>-44.242856596822797</c:v>
                </c:pt>
                <c:pt idx="7526" formatCode="General">
                  <c:v>-44.258663051033899</c:v>
                </c:pt>
                <c:pt idx="7527" formatCode="General">
                  <c:v>-44.274472275821303</c:v>
                </c:pt>
                <c:pt idx="7528" formatCode="General">
                  <c:v>-44.290284270998598</c:v>
                </c:pt>
                <c:pt idx="7529" formatCode="General">
                  <c:v>-44.306099036379102</c:v>
                </c:pt>
                <c:pt idx="7530" formatCode="General">
                  <c:v>-44.321916571775397</c:v>
                </c:pt>
                <c:pt idx="7531" formatCode="General">
                  <c:v>-44.337736876999799</c:v>
                </c:pt>
                <c:pt idx="7532" formatCode="General">
                  <c:v>-44.353559951864199</c:v>
                </c:pt>
                <c:pt idx="7533" formatCode="General">
                  <c:v>-44.369385796179799</c:v>
                </c:pt>
                <c:pt idx="7534" formatCode="General">
                  <c:v>-44.385214409757403</c:v>
                </c:pt>
                <c:pt idx="7535" formatCode="General">
                  <c:v>-44.401045792407402</c:v>
                </c:pt>
                <c:pt idx="7536" formatCode="General">
                  <c:v>-44.416879943939698</c:v>
                </c:pt>
                <c:pt idx="7537" formatCode="General">
                  <c:v>-44.432716864163602</c:v>
                </c:pt>
                <c:pt idx="7538" formatCode="General">
                  <c:v>-44.4485565528881</c:v>
                </c:pt>
                <c:pt idx="7539" formatCode="General">
                  <c:v>-44.4643990099216</c:v>
                </c:pt>
                <c:pt idx="7540" formatCode="General">
                  <c:v>-44.480244235072</c:v>
                </c:pt>
                <c:pt idx="7541" formatCode="General">
                  <c:v>-44.496092228148797</c:v>
                </c:pt>
                <c:pt idx="7542" formatCode="General">
                  <c:v>-44.511942988972301</c:v>
                </c:pt>
                <c:pt idx="7543" formatCode="General">
                  <c:v>-44.5277965173645</c:v>
                </c:pt>
                <c:pt idx="7544" formatCode="General">
                  <c:v>-44.543652813140199</c:v>
                </c:pt>
                <c:pt idx="7545" formatCode="General">
                  <c:v>-44.559511876107003</c:v>
                </c:pt>
                <c:pt idx="7546" formatCode="General">
                  <c:v>-44.575373706065697</c:v>
                </c:pt>
                <c:pt idx="7547" formatCode="General">
                  <c:v>-44.591238302809899</c:v>
                </c:pt>
                <c:pt idx="7548" formatCode="General">
                  <c:v>-44.607105666126003</c:v>
                </c:pt>
                <c:pt idx="7549" formatCode="General">
                  <c:v>-44.622975795793401</c:v>
                </c:pt>
                <c:pt idx="7550" formatCode="General">
                  <c:v>-44.638848691584499</c:v>
                </c:pt>
                <c:pt idx="7551" formatCode="General">
                  <c:v>-44.654724353264598</c:v>
                </c:pt>
                <c:pt idx="7552" formatCode="General">
                  <c:v>-44.6706027805918</c:v>
                </c:pt>
                <c:pt idx="7553" formatCode="General">
                  <c:v>-44.6864839733163</c:v>
                </c:pt>
                <c:pt idx="7554" formatCode="General">
                  <c:v>-44.702367931176298</c:v>
                </c:pt>
                <c:pt idx="7555" formatCode="General">
                  <c:v>-44.718254653904197</c:v>
                </c:pt>
                <c:pt idx="7556" formatCode="General">
                  <c:v>-44.734144141231702</c:v>
                </c:pt>
                <c:pt idx="7557" formatCode="General">
                  <c:v>-44.750036392889697</c:v>
                </c:pt>
                <c:pt idx="7558" formatCode="General">
                  <c:v>-44.765931408608203</c:v>
                </c:pt>
                <c:pt idx="7559" formatCode="General">
                  <c:v>-44.781829188116198</c:v>
                </c:pt>
                <c:pt idx="7560" formatCode="General">
                  <c:v>-44.797729731142198</c:v>
                </c:pt>
                <c:pt idx="7561" formatCode="General">
                  <c:v>-44.813633037413702</c:v>
                </c:pt>
                <c:pt idx="7562" formatCode="General">
                  <c:v>-44.829539106657201</c:v>
                </c:pt>
                <c:pt idx="7563" formatCode="General">
                  <c:v>-44.845447938598703</c:v>
                </c:pt>
                <c:pt idx="7564" formatCode="General">
                  <c:v>-44.861359532963199</c:v>
                </c:pt>
                <c:pt idx="7565" formatCode="General">
                  <c:v>-44.8772738894748</c:v>
                </c:pt>
                <c:pt idx="7566" formatCode="General">
                  <c:v>-44.8931910078568</c:v>
                </c:pt>
                <c:pt idx="7567" formatCode="General">
                  <c:v>-44.909110887831801</c:v>
                </c:pt>
                <c:pt idx="7568" formatCode="General">
                  <c:v>-44.9250335291214</c:v>
                </c:pt>
                <c:pt idx="7569" formatCode="General">
                  <c:v>-44.9409589314469</c:v>
                </c:pt>
                <c:pt idx="7570" formatCode="General">
                  <c:v>-44.956887094539397</c:v>
                </c:pt>
                <c:pt idx="7571" formatCode="General">
                  <c:v>-44.972818018138703</c:v>
                </c:pt>
                <c:pt idx="7572" formatCode="General">
                  <c:v>-44.988751701984597</c:v>
                </c:pt>
                <c:pt idx="7573" formatCode="General">
                  <c:v>-45.004688145817198</c:v>
                </c:pt>
                <c:pt idx="7574" formatCode="General">
                  <c:v>-45.020627349376603</c:v>
                </c:pt>
                <c:pt idx="7575" formatCode="General">
                  <c:v>-45.036569312403103</c:v>
                </c:pt>
                <c:pt idx="7576" formatCode="General">
                  <c:v>-45.052514034637099</c:v>
                </c:pt>
                <c:pt idx="7577" formatCode="General">
                  <c:v>-45.068461515819202</c:v>
                </c:pt>
                <c:pt idx="7578" formatCode="General">
                  <c:v>-45.084411755689899</c:v>
                </c:pt>
                <c:pt idx="7579" formatCode="General">
                  <c:v>-45.100364753990199</c:v>
                </c:pt>
                <c:pt idx="7580" formatCode="General">
                  <c:v>-45.116320510460802</c:v>
                </c:pt>
                <c:pt idx="7581" formatCode="General">
                  <c:v>-45.132279024842802</c:v>
                </c:pt>
                <c:pt idx="7582" formatCode="General">
                  <c:v>-45.148240296877397</c:v>
                </c:pt>
                <c:pt idx="7583" formatCode="General">
                  <c:v>-45.1642043263058</c:v>
                </c:pt>
                <c:pt idx="7584" formatCode="General">
                  <c:v>-45.180171112869402</c:v>
                </c:pt>
                <c:pt idx="7585" formatCode="General">
                  <c:v>-45.196140656309701</c:v>
                </c:pt>
                <c:pt idx="7586" formatCode="General">
                  <c:v>-45.212112956351</c:v>
                </c:pt>
                <c:pt idx="7587" formatCode="General">
                  <c:v>-45.228088012688602</c:v>
                </c:pt>
                <c:pt idx="7588" formatCode="General">
                  <c:v>-45.244065825011198</c:v>
                </c:pt>
                <c:pt idx="7589" formatCode="General">
                  <c:v>-45.260046393003002</c:v>
                </c:pt>
                <c:pt idx="7590" formatCode="General">
                  <c:v>-45.276029716344901</c:v>
                </c:pt>
                <c:pt idx="7591" formatCode="General">
                  <c:v>-45.292015794713301</c:v>
                </c:pt>
                <c:pt idx="7592" formatCode="General">
                  <c:v>-45.308004627781003</c:v>
                </c:pt>
                <c:pt idx="7593" formatCode="General">
                  <c:v>-45.323996215216603</c:v>
                </c:pt>
                <c:pt idx="7594" formatCode="General">
                  <c:v>-45.339990556685002</c:v>
                </c:pt>
                <c:pt idx="7595" formatCode="General">
                  <c:v>-45.355987651846803</c:v>
                </c:pt>
                <c:pt idx="7596" formatCode="General">
                  <c:v>-45.371987500358998</c:v>
                </c:pt>
                <c:pt idx="7597" formatCode="General">
                  <c:v>-45.387990101874401</c:v>
                </c:pt>
                <c:pt idx="7598" formatCode="General">
                  <c:v>-45.403995456042097</c:v>
                </c:pt>
                <c:pt idx="7599" formatCode="General">
                  <c:v>-45.420003562509002</c:v>
                </c:pt>
                <c:pt idx="7600" formatCode="General">
                  <c:v>-45.436014420924103</c:v>
                </c:pt>
                <c:pt idx="7601" formatCode="General">
                  <c:v>-45.452028030938997</c:v>
                </c:pt>
                <c:pt idx="7602" formatCode="General">
                  <c:v>-45.468044392207901</c:v>
                </c:pt>
                <c:pt idx="7603" formatCode="General">
                  <c:v>-45.4840635043874</c:v>
                </c:pt>
                <c:pt idx="7604" formatCode="General">
                  <c:v>-45.500085367136798</c:v>
                </c:pt>
                <c:pt idx="7605" formatCode="General">
                  <c:v>-45.516109980118102</c:v>
                </c:pt>
                <c:pt idx="7606" formatCode="General">
                  <c:v>-45.532137342995703</c:v>
                </c:pt>
                <c:pt idx="7607" formatCode="General">
                  <c:v>-45.548167455436598</c:v>
                </c:pt>
                <c:pt idx="7608" formatCode="General">
                  <c:v>-45.564200317110597</c:v>
                </c:pt>
                <c:pt idx="7609" formatCode="General">
                  <c:v>-45.580235927689699</c:v>
                </c:pt>
                <c:pt idx="7610" formatCode="General">
                  <c:v>-45.596274286848903</c:v>
                </c:pt>
                <c:pt idx="7611" formatCode="General">
                  <c:v>-45.612315394265401</c:v>
                </c:pt>
                <c:pt idx="7612" formatCode="General">
                  <c:v>-45.628359249619201</c:v>
                </c:pt>
                <c:pt idx="7613" formatCode="General">
                  <c:v>-45.644405852592797</c:v>
                </c:pt>
                <c:pt idx="7614" formatCode="General">
                  <c:v>-45.6604552028722</c:v>
                </c:pt>
                <c:pt idx="7615" formatCode="General">
                  <c:v>-45.676507300152203</c:v>
                </c:pt>
                <c:pt idx="7616" formatCode="General">
                  <c:v>-45.6925621441356</c:v>
                </c:pt>
                <c:pt idx="7617" formatCode="General">
                  <c:v>-45.708619734527502</c:v>
                </c:pt>
                <c:pt idx="7618" formatCode="General">
                  <c:v>-45.724680071035898</c:v>
                </c:pt>
                <c:pt idx="7619" formatCode="General">
                  <c:v>-45.740743153371497</c:v>
                </c:pt>
                <c:pt idx="7620" formatCode="General">
                  <c:v>-45.7568089812479</c:v>
                </c:pt>
                <c:pt idx="7621" formatCode="General">
                  <c:v>-45.772877554381303</c:v>
                </c:pt>
                <c:pt idx="7622" formatCode="General">
                  <c:v>-45.7889488724906</c:v>
                </c:pt>
                <c:pt idx="7623" formatCode="General">
                  <c:v>-45.805022935297501</c:v>
                </c:pt>
                <c:pt idx="7624" formatCode="General">
                  <c:v>-45.821099742483099</c:v>
                </c:pt>
                <c:pt idx="7625" formatCode="General">
                  <c:v>-45.837179293676797</c:v>
                </c:pt>
                <c:pt idx="7626" formatCode="General">
                  <c:v>-45.8532615885007</c:v>
                </c:pt>
                <c:pt idx="7627" formatCode="General">
                  <c:v>-45.869346626571897</c:v>
                </c:pt>
                <c:pt idx="7628" formatCode="General">
                  <c:v>-45.885434407502402</c:v>
                </c:pt>
                <c:pt idx="7629" formatCode="General">
                  <c:v>-45.9015249308991</c:v>
                </c:pt>
                <c:pt idx="7630" formatCode="General">
                  <c:v>-45.917618196364103</c:v>
                </c:pt>
                <c:pt idx="7631" formatCode="General">
                  <c:v>-45.933714203494098</c:v>
                </c:pt>
                <c:pt idx="7632" formatCode="General">
                  <c:v>-45.949812951880901</c:v>
                </c:pt>
                <c:pt idx="7633" formatCode="General">
                  <c:v>-45.965914441111302</c:v>
                </c:pt>
                <c:pt idx="7634" formatCode="General">
                  <c:v>-45.982018670767097</c:v>
                </c:pt>
                <c:pt idx="7635" formatCode="General">
                  <c:v>-45.998125640424803</c:v>
                </c:pt>
                <c:pt idx="7636" formatCode="General">
                  <c:v>-46.014235349670997</c:v>
                </c:pt>
                <c:pt idx="7637" formatCode="General">
                  <c:v>-46.030347798107698</c:v>
                </c:pt>
                <c:pt idx="7638" formatCode="General">
                  <c:v>-46.046462985334898</c:v>
                </c:pt>
                <c:pt idx="7639" formatCode="General">
                  <c:v>-46.062580910948803</c:v>
                </c:pt>
                <c:pt idx="7640" formatCode="General">
                  <c:v>-46.078701574541697</c:v>
                </c:pt>
                <c:pt idx="7641" formatCode="General">
                  <c:v>-46.094824975702203</c:v>
                </c:pt>
                <c:pt idx="7642" formatCode="General">
                  <c:v>-46.110951114014902</c:v>
                </c:pt>
                <c:pt idx="7643" formatCode="General">
                  <c:v>-46.127079989060597</c:v>
                </c:pt>
                <c:pt idx="7644" formatCode="General">
                  <c:v>-46.143211600416301</c:v>
                </c:pt>
                <c:pt idx="7645" formatCode="General">
                  <c:v>-46.159345947655197</c:v>
                </c:pt>
                <c:pt idx="7646" formatCode="General">
                  <c:v>-46.175483030370501</c:v>
                </c:pt>
                <c:pt idx="7647" formatCode="General">
                  <c:v>-46.191622848283103</c:v>
                </c:pt>
                <c:pt idx="7648" formatCode="General">
                  <c:v>-46.207765401172097</c:v>
                </c:pt>
                <c:pt idx="7649" formatCode="General">
                  <c:v>-46.223910688816296</c:v>
                </c:pt>
                <c:pt idx="7650" formatCode="General">
                  <c:v>-46.240058710994099</c:v>
                </c:pt>
                <c:pt idx="7651" formatCode="General">
                  <c:v>-46.256209467483998</c:v>
                </c:pt>
                <c:pt idx="7652" formatCode="General">
                  <c:v>-46.272362958064001</c:v>
                </c:pt>
                <c:pt idx="7653" formatCode="General">
                  <c:v>-46.288519182511898</c:v>
                </c:pt>
                <c:pt idx="7654" formatCode="General">
                  <c:v>-46.304678140605503</c:v>
                </c:pt>
                <c:pt idx="7655" formatCode="General">
                  <c:v>-46.320839832121898</c:v>
                </c:pt>
                <c:pt idx="7656" formatCode="General">
                  <c:v>-46.337004256838497</c:v>
                </c:pt>
                <c:pt idx="7657" formatCode="General">
                  <c:v>-46.353171414532</c:v>
                </c:pt>
                <c:pt idx="7658" formatCode="General">
                  <c:v>-46.369341304979201</c:v>
                </c:pt>
                <c:pt idx="7659" formatCode="General">
                  <c:v>-46.385513927956602</c:v>
                </c:pt>
                <c:pt idx="7660" formatCode="General">
                  <c:v>-46.401689283240302</c:v>
                </c:pt>
                <c:pt idx="7661" formatCode="General">
                  <c:v>-46.417867370606203</c:v>
                </c:pt>
                <c:pt idx="7662" formatCode="General">
                  <c:v>-46.434048189830101</c:v>
                </c:pt>
                <c:pt idx="7663" formatCode="General">
                  <c:v>-46.450231740687499</c:v>
                </c:pt>
                <c:pt idx="7664" formatCode="General">
                  <c:v>-46.466418022953498</c:v>
                </c:pt>
                <c:pt idx="7665" formatCode="General">
                  <c:v>-46.482607036415097</c:v>
                </c:pt>
                <c:pt idx="7666" formatCode="General">
                  <c:v>-46.498798780880101</c:v>
                </c:pt>
                <c:pt idx="7667" formatCode="General">
                  <c:v>-46.514993256158697</c:v>
                </c:pt>
                <c:pt idx="7668" formatCode="General">
                  <c:v>-46.5311904620593</c:v>
                </c:pt>
                <c:pt idx="7669" formatCode="General">
                  <c:v>-46.5473903983887</c:v>
                </c:pt>
                <c:pt idx="7670" formatCode="General">
                  <c:v>-46.563593064944598</c:v>
                </c:pt>
                <c:pt idx="7671" formatCode="General">
                  <c:v>-46.579798461486298</c:v>
                </c:pt>
                <c:pt idx="7672" formatCode="General">
                  <c:v>-46.596006587725299</c:v>
                </c:pt>
                <c:pt idx="7673" formatCode="General">
                  <c:v>-46.612217443327999</c:v>
                </c:pt>
                <c:pt idx="7674" formatCode="General">
                  <c:v>-46.628431027955799</c:v>
                </c:pt>
                <c:pt idx="7675" formatCode="General">
                  <c:v>-46.644647341268403</c:v>
                </c:pt>
                <c:pt idx="7676" formatCode="General">
                  <c:v>-46.660866382924198</c:v>
                </c:pt>
                <c:pt idx="7677" formatCode="General">
                  <c:v>-46.677088152579898</c:v>
                </c:pt>
                <c:pt idx="7678" formatCode="General">
                  <c:v>-46.693312649890402</c:v>
                </c:pt>
                <c:pt idx="7679" formatCode="General">
                  <c:v>-46.709539874509503</c:v>
                </c:pt>
                <c:pt idx="7680" formatCode="General">
                  <c:v>-46.725769826089099</c:v>
                </c:pt>
                <c:pt idx="7681" formatCode="General">
                  <c:v>-46.742002504279696</c:v>
                </c:pt>
                <c:pt idx="7682" formatCode="General">
                  <c:v>-46.758237908730102</c:v>
                </c:pt>
                <c:pt idx="7683" formatCode="General">
                  <c:v>-46.774476039087602</c:v>
                </c:pt>
                <c:pt idx="7684" formatCode="General">
                  <c:v>-46.7907168949979</c:v>
                </c:pt>
                <c:pt idx="7685" formatCode="General">
                  <c:v>-46.806960476105303</c:v>
                </c:pt>
                <c:pt idx="7686" formatCode="General">
                  <c:v>-46.823206782052303</c:v>
                </c:pt>
                <c:pt idx="7687" formatCode="General">
                  <c:v>-46.839455812479898</c:v>
                </c:pt>
                <c:pt idx="7688" formatCode="General">
                  <c:v>-46.855707567027601</c:v>
                </c:pt>
                <c:pt idx="7689" formatCode="General">
                  <c:v>-46.871962045333198</c:v>
                </c:pt>
                <c:pt idx="7690" formatCode="General">
                  <c:v>-46.888219247033099</c:v>
                </c:pt>
                <c:pt idx="7691" formatCode="General">
                  <c:v>-46.904479171761999</c:v>
                </c:pt>
                <c:pt idx="7692" formatCode="General">
                  <c:v>-46.920741819153001</c:v>
                </c:pt>
                <c:pt idx="7693" formatCode="General">
                  <c:v>-46.937007188837804</c:v>
                </c:pt>
                <c:pt idx="7694" formatCode="General">
                  <c:v>-46.953275280431903</c:v>
                </c:pt>
                <c:pt idx="7695" formatCode="General">
                  <c:v>-46.969546093479998</c:v>
                </c:pt>
                <c:pt idx="7696" formatCode="General">
                  <c:v>-46.985819627495502</c:v>
                </c:pt>
                <c:pt idx="7697" formatCode="General">
                  <c:v>-47.002095881986897</c:v>
                </c:pt>
                <c:pt idx="7698" formatCode="General">
                  <c:v>-47.018374856457697</c:v>
                </c:pt>
                <c:pt idx="7699" formatCode="General">
                  <c:v>-47.034656550406098</c:v>
                </c:pt>
                <c:pt idx="7700" formatCode="General">
                  <c:v>-47.050940963325203</c:v>
                </c:pt>
                <c:pt idx="7701" formatCode="General">
                  <c:v>-47.067228094703196</c:v>
                </c:pt>
                <c:pt idx="7702" formatCode="General">
                  <c:v>-47.083517944023001</c:v>
                </c:pt>
                <c:pt idx="7703" formatCode="General">
                  <c:v>-47.099810510762502</c:v>
                </c:pt>
                <c:pt idx="7704" formatCode="General">
                  <c:v>-47.1161057943944</c:v>
                </c:pt>
                <c:pt idx="7705" formatCode="General">
                  <c:v>-47.132403794386299</c:v>
                </c:pt>
                <c:pt idx="7706" formatCode="General">
                  <c:v>-47.148704510200901</c:v>
                </c:pt>
                <c:pt idx="7707" formatCode="General">
                  <c:v>-47.1650079412954</c:v>
                </c:pt>
                <c:pt idx="7708" formatCode="General">
                  <c:v>-47.181314087122303</c:v>
                </c:pt>
                <c:pt idx="7709" formatCode="General">
                  <c:v>-47.197622947131897</c:v>
                </c:pt>
                <c:pt idx="7710" formatCode="General">
                  <c:v>-47.213934520799697</c:v>
                </c:pt>
                <c:pt idx="7711" formatCode="General">
                  <c:v>-47.230248807615901</c:v>
                </c:pt>
                <c:pt idx="7712" formatCode="General">
                  <c:v>-47.246565807064897</c:v>
                </c:pt>
                <c:pt idx="7713" formatCode="General">
                  <c:v>-47.262885518625197</c:v>
                </c:pt>
                <c:pt idx="7714" formatCode="General">
                  <c:v>-47.279207941769599</c:v>
                </c:pt>
                <c:pt idx="7715" formatCode="General">
                  <c:v>-47.295533075965203</c:v>
                </c:pt>
                <c:pt idx="7716" formatCode="General">
                  <c:v>-47.311860920673098</c:v>
                </c:pt>
                <c:pt idx="7717" formatCode="General">
                  <c:v>-47.328191475348703</c:v>
                </c:pt>
                <c:pt idx="7718" formatCode="General">
                  <c:v>-47.344524739441702</c:v>
                </c:pt>
                <c:pt idx="7719" formatCode="General">
                  <c:v>-47.360860712395798</c:v>
                </c:pt>
                <c:pt idx="7720" formatCode="General">
                  <c:v>-47.377199393642201</c:v>
                </c:pt>
                <c:pt idx="7721" formatCode="General">
                  <c:v>-47.393540782596197</c:v>
                </c:pt>
                <c:pt idx="7722" formatCode="General">
                  <c:v>-47.409884878673502</c:v>
                </c:pt>
                <c:pt idx="7723" formatCode="General">
                  <c:v>-47.426231681293501</c:v>
                </c:pt>
                <c:pt idx="7724" formatCode="General">
                  <c:v>-47.442581189879299</c:v>
                </c:pt>
                <c:pt idx="7725" formatCode="General">
                  <c:v>-47.458933403857401</c:v>
                </c:pt>
                <c:pt idx="7726" formatCode="General">
                  <c:v>-47.475288322658102</c:v>
                </c:pt>
                <c:pt idx="7727" formatCode="General">
                  <c:v>-47.491645945715099</c:v>
                </c:pt>
                <c:pt idx="7728" formatCode="General">
                  <c:v>-47.508006272465799</c:v>
                </c:pt>
                <c:pt idx="7729" formatCode="General">
                  <c:v>-47.524369302351197</c:v>
                </c:pt>
                <c:pt idx="7730" formatCode="General">
                  <c:v>-47.540735034815903</c:v>
                </c:pt>
                <c:pt idx="7731" formatCode="General">
                  <c:v>-47.557103469307997</c:v>
                </c:pt>
                <c:pt idx="7732" formatCode="General">
                  <c:v>-47.573474605279401</c:v>
                </c:pt>
                <c:pt idx="7733" formatCode="General">
                  <c:v>-47.5898484421853</c:v>
                </c:pt>
                <c:pt idx="7734" formatCode="General">
                  <c:v>-47.6062249794848</c:v>
                </c:pt>
                <c:pt idx="7735" formatCode="General">
                  <c:v>-47.622604216662097</c:v>
                </c:pt>
                <c:pt idx="7736" formatCode="General">
                  <c:v>-47.638986153232402</c:v>
                </c:pt>
                <c:pt idx="7737" formatCode="General">
                  <c:v>-47.655370788713398</c:v>
                </c:pt>
                <c:pt idx="7738" formatCode="General">
                  <c:v>-47.671758122622499</c:v>
                </c:pt>
                <c:pt idx="7739" formatCode="General">
                  <c:v>-47.688148154477098</c:v>
                </c:pt>
                <c:pt idx="7740" formatCode="General">
                  <c:v>-47.704540883794301</c:v>
                </c:pt>
                <c:pt idx="7741" formatCode="General">
                  <c:v>-47.720936310091098</c:v>
                </c:pt>
                <c:pt idx="7742" formatCode="General">
                  <c:v>-47.737334432884303</c:v>
                </c:pt>
                <c:pt idx="7743" formatCode="General">
                  <c:v>-47.7537352516905</c:v>
                </c:pt>
                <c:pt idx="7744" formatCode="General">
                  <c:v>-47.770138766026101</c:v>
                </c:pt>
                <c:pt idx="7745" formatCode="General">
                  <c:v>-47.7865449753793</c:v>
                </c:pt>
                <c:pt idx="7746" formatCode="General">
                  <c:v>-47.802953879193403</c:v>
                </c:pt>
                <c:pt idx="7747" formatCode="General">
                  <c:v>-47.8193654769033</c:v>
                </c:pt>
                <c:pt idx="7748" formatCode="General">
                  <c:v>-47.835779767940899</c:v>
                </c:pt>
                <c:pt idx="7749" formatCode="General">
                  <c:v>-47.852196751734702</c:v>
                </c:pt>
                <c:pt idx="7750" formatCode="General">
                  <c:v>-47.868616427709597</c:v>
                </c:pt>
                <c:pt idx="7751" formatCode="General">
                  <c:v>-47.8850387952875</c:v>
                </c:pt>
                <c:pt idx="7752" formatCode="General">
                  <c:v>-47.901463853886703</c:v>
                </c:pt>
                <c:pt idx="7753" formatCode="General">
                  <c:v>-47.917891602922403</c:v>
                </c:pt>
                <c:pt idx="7754" formatCode="General">
                  <c:v>-47.934322041806297</c:v>
                </c:pt>
                <c:pt idx="7755" formatCode="General">
                  <c:v>-47.95075516995</c:v>
                </c:pt>
                <c:pt idx="7756" formatCode="General">
                  <c:v>-47.967190986778</c:v>
                </c:pt>
                <c:pt idx="7757" formatCode="General">
                  <c:v>-47.983629491715597</c:v>
                </c:pt>
                <c:pt idx="7758" formatCode="General">
                  <c:v>-48.000070684182603</c:v>
                </c:pt>
                <c:pt idx="7759" formatCode="General">
                  <c:v>-48.016514563593503</c:v>
                </c:pt>
                <c:pt idx="7760" formatCode="General">
                  <c:v>-48.032961129356998</c:v>
                </c:pt>
                <c:pt idx="7761" formatCode="General">
                  <c:v>-48.049410380876402</c:v>
                </c:pt>
                <c:pt idx="7762" formatCode="General">
                  <c:v>-48.065862317549502</c:v>
                </c:pt>
                <c:pt idx="7763" formatCode="General">
                  <c:v>-48.0823169387684</c:v>
                </c:pt>
                <c:pt idx="7764" formatCode="General">
                  <c:v>-48.098774243919898</c:v>
                </c:pt>
                <c:pt idx="7765" formatCode="General">
                  <c:v>-48.115234232385099</c:v>
                </c:pt>
                <c:pt idx="7766" formatCode="General">
                  <c:v>-48.131696903539698</c:v>
                </c:pt>
                <c:pt idx="7767" formatCode="General">
                  <c:v>-48.148162256753501</c:v>
                </c:pt>
                <c:pt idx="7768" formatCode="General">
                  <c:v>-48.164630291391298</c:v>
                </c:pt>
                <c:pt idx="7769" formatCode="General">
                  <c:v>-48.181101006819198</c:v>
                </c:pt>
                <c:pt idx="7770" formatCode="General">
                  <c:v>-48.197574402448502</c:v>
                </c:pt>
                <c:pt idx="7771" formatCode="General">
                  <c:v>-48.214050477715404</c:v>
                </c:pt>
                <c:pt idx="7772" formatCode="General">
                  <c:v>-48.230529232055297</c:v>
                </c:pt>
                <c:pt idx="7773" formatCode="General">
                  <c:v>-48.247010664902199</c:v>
                </c:pt>
                <c:pt idx="7774" formatCode="General">
                  <c:v>-48.263494775688699</c:v>
                </c:pt>
                <c:pt idx="7775" formatCode="General">
                  <c:v>-48.279981563846299</c:v>
                </c:pt>
                <c:pt idx="7776" formatCode="General">
                  <c:v>-48.2964710288053</c:v>
                </c:pt>
                <c:pt idx="7777" formatCode="General">
                  <c:v>-48.312963169994603</c:v>
                </c:pt>
                <c:pt idx="7778" formatCode="General">
                  <c:v>-48.329457986842002</c:v>
                </c:pt>
                <c:pt idx="7779" formatCode="General">
                  <c:v>-48.345955478726701</c:v>
                </c:pt>
                <c:pt idx="7780" formatCode="General">
                  <c:v>-48.362455644961003</c:v>
                </c:pt>
                <c:pt idx="7781" formatCode="General">
                  <c:v>-48.378958484852703</c:v>
                </c:pt>
                <c:pt idx="7782" formatCode="General">
                  <c:v>-48.395463997711502</c:v>
                </c:pt>
                <c:pt idx="7783" formatCode="General">
                  <c:v>-48.411972182849297</c:v>
                </c:pt>
                <c:pt idx="7784" formatCode="General">
                  <c:v>-48.428483039580101</c:v>
                </c:pt>
                <c:pt idx="7785" formatCode="General">
                  <c:v>-48.444996567219903</c:v>
                </c:pt>
                <c:pt idx="7786" formatCode="General">
                  <c:v>-48.461512765086901</c:v>
                </c:pt>
                <c:pt idx="7787" formatCode="General">
                  <c:v>-48.4780316325012</c:v>
                </c:pt>
                <c:pt idx="7788" formatCode="General">
                  <c:v>-48.494553168785103</c:v>
                </c:pt>
                <c:pt idx="7789" formatCode="General">
                  <c:v>-48.5110773732629</c:v>
                </c:pt>
                <c:pt idx="7790" formatCode="General">
                  <c:v>-48.527604245261301</c:v>
                </c:pt>
                <c:pt idx="7791" formatCode="General">
                  <c:v>-48.544133784108602</c:v>
                </c:pt>
                <c:pt idx="7792" formatCode="General">
                  <c:v>-48.560665989135401</c:v>
                </c:pt>
                <c:pt idx="7793" formatCode="General">
                  <c:v>-48.577200859674498</c:v>
                </c:pt>
                <c:pt idx="7794" formatCode="General">
                  <c:v>-48.593738395060498</c:v>
                </c:pt>
                <c:pt idx="7795" formatCode="General">
                  <c:v>-48.610278594641798</c:v>
                </c:pt>
                <c:pt idx="7796" formatCode="General">
                  <c:v>-48.626821457796503</c:v>
                </c:pt>
                <c:pt idx="7797" formatCode="General">
                  <c:v>-48.643366983905103</c:v>
                </c:pt>
                <c:pt idx="7798" formatCode="General">
                  <c:v>-48.659915172343702</c:v>
                </c:pt>
                <c:pt idx="7799" formatCode="General">
                  <c:v>-48.676466022483801</c:v>
                </c:pt>
                <c:pt idx="7800" formatCode="General">
                  <c:v>-48.693019533692699</c:v>
                </c:pt>
                <c:pt idx="7801" formatCode="General">
                  <c:v>-48.709575705333101</c:v>
                </c:pt>
                <c:pt idx="7802" formatCode="General">
                  <c:v>-48.726134536763603</c:v>
                </c:pt>
                <c:pt idx="7803" formatCode="General">
                  <c:v>-48.742696027338198</c:v>
                </c:pt>
                <c:pt idx="7804" formatCode="General">
                  <c:v>-48.759260176406301</c:v>
                </c:pt>
                <c:pt idx="7805" formatCode="General">
                  <c:v>-48.775826983313202</c:v>
                </c:pt>
                <c:pt idx="7806" formatCode="General">
                  <c:v>-48.792396447399703</c:v>
                </c:pt>
                <c:pt idx="7807" formatCode="General">
                  <c:v>-48.808968568002001</c:v>
                </c:pt>
                <c:pt idx="7808" formatCode="General">
                  <c:v>-48.8255433444521</c:v>
                </c:pt>
                <c:pt idx="7809" formatCode="General">
                  <c:v>-48.8421207760776</c:v>
                </c:pt>
                <c:pt idx="7810" formatCode="General">
                  <c:v>-48.858700862201601</c:v>
                </c:pt>
                <c:pt idx="7811" formatCode="General">
                  <c:v>-48.875283602142702</c:v>
                </c:pt>
                <c:pt idx="7812" formatCode="General">
                  <c:v>-48.891868995215198</c:v>
                </c:pt>
                <c:pt idx="7813" formatCode="General">
                  <c:v>-48.908457040728997</c:v>
                </c:pt>
                <c:pt idx="7814" formatCode="General">
                  <c:v>-48.925047737989502</c:v>
                </c:pt>
                <c:pt idx="7815" formatCode="General">
                  <c:v>-48.9416410862977</c:v>
                </c:pt>
                <c:pt idx="7816" formatCode="General">
                  <c:v>-48.958237084938801</c:v>
                </c:pt>
                <c:pt idx="7817" formatCode="General">
                  <c:v>-48.974835733163701</c:v>
                </c:pt>
                <c:pt idx="7818" formatCode="General">
                  <c:v>-48.9914370302047</c:v>
                </c:pt>
                <c:pt idx="7819" formatCode="General">
                  <c:v>-49.008040975279499</c:v>
                </c:pt>
                <c:pt idx="7820" formatCode="General">
                  <c:v>-49.024647567597803</c:v>
                </c:pt>
                <c:pt idx="7821" formatCode="General">
                  <c:v>-49.041256806413799</c:v>
                </c:pt>
                <c:pt idx="7822" formatCode="General">
                  <c:v>-49.057868691010803</c:v>
                </c:pt>
                <c:pt idx="7823" formatCode="General">
                  <c:v>-49.074483220668</c:v>
                </c:pt>
                <c:pt idx="7824" formatCode="General">
                  <c:v>-49.091100394661098</c:v>
                </c:pt>
                <c:pt idx="7825" formatCode="General">
                  <c:v>-49.107720212261597</c:v>
                </c:pt>
                <c:pt idx="7826" formatCode="General">
                  <c:v>-49.1243426727371</c:v>
                </c:pt>
                <c:pt idx="7827" formatCode="General">
                  <c:v>-49.140967775328797</c:v>
                </c:pt>
                <c:pt idx="7828" formatCode="General">
                  <c:v>-49.157595519223101</c:v>
                </c:pt>
                <c:pt idx="7829" formatCode="General">
                  <c:v>-49.174225903593403</c:v>
                </c:pt>
                <c:pt idx="7830" formatCode="General">
                  <c:v>-49.190858927609099</c:v>
                </c:pt>
                <c:pt idx="7831" formatCode="General">
                  <c:v>-49.207494590436497</c:v>
                </c:pt>
                <c:pt idx="7832" formatCode="General">
                  <c:v>-49.224132891238</c:v>
                </c:pt>
                <c:pt idx="7833" formatCode="General">
                  <c:v>-49.240773829172397</c:v>
                </c:pt>
                <c:pt idx="7834" formatCode="General">
                  <c:v>-49.257417403394903</c:v>
                </c:pt>
                <c:pt idx="7835" formatCode="General">
                  <c:v>-49.274063613057301</c:v>
                </c:pt>
                <c:pt idx="7836" formatCode="General">
                  <c:v>-49.290712457307301</c:v>
                </c:pt>
                <c:pt idx="7837" formatCode="General">
                  <c:v>-49.307363935289501</c:v>
                </c:pt>
                <c:pt idx="7838" formatCode="General">
                  <c:v>-49.324018046144701</c:v>
                </c:pt>
                <c:pt idx="7839" formatCode="General">
                  <c:v>-49.340674789009903</c:v>
                </c:pt>
                <c:pt idx="7840" formatCode="General">
                  <c:v>-49.357334163018599</c:v>
                </c:pt>
                <c:pt idx="7841" formatCode="General">
                  <c:v>-49.373996167300803</c:v>
                </c:pt>
                <c:pt idx="7842" formatCode="General">
                  <c:v>-49.390660800982701</c:v>
                </c:pt>
                <c:pt idx="7843" formatCode="General">
                  <c:v>-49.407328063187002</c:v>
                </c:pt>
                <c:pt idx="7844" formatCode="General">
                  <c:v>-49.423997953032597</c:v>
                </c:pt>
                <c:pt idx="7845" formatCode="General">
                  <c:v>-49.440670469635002</c:v>
                </c:pt>
                <c:pt idx="7846" formatCode="General">
                  <c:v>-49.457345612185001</c:v>
                </c:pt>
                <c:pt idx="7847" formatCode="General">
                  <c:v>-49.474023379975598</c:v>
                </c:pt>
                <c:pt idx="7848" formatCode="General">
                  <c:v>-49.490703772311299</c:v>
                </c:pt>
                <c:pt idx="7849" formatCode="General">
                  <c:v>-49.507386788501499</c:v>
                </c:pt>
                <c:pt idx="7850" formatCode="General">
                  <c:v>-49.524072427860403</c:v>
                </c:pt>
                <c:pt idx="7851" formatCode="General">
                  <c:v>-49.540760689706602</c:v>
                </c:pt>
                <c:pt idx="7852" formatCode="General">
                  <c:v>-49.557451573363601</c:v>
                </c:pt>
                <c:pt idx="7853" formatCode="General">
                  <c:v>-49.574145078159503</c:v>
                </c:pt>
                <c:pt idx="7854" formatCode="General">
                  <c:v>-49.590841203426997</c:v>
                </c:pt>
                <c:pt idx="7855" formatCode="General">
                  <c:v>-49.6075399485037</c:v>
                </c:pt>
                <c:pt idx="7856" formatCode="General">
                  <c:v>-49.624241312731499</c:v>
                </c:pt>
                <c:pt idx="7857" formatCode="General">
                  <c:v>-49.6409452954573</c:v>
                </c:pt>
                <c:pt idx="7858" formatCode="General">
                  <c:v>-49.657651896032597</c:v>
                </c:pt>
                <c:pt idx="7859" formatCode="General">
                  <c:v>-49.674361113813497</c:v>
                </c:pt>
                <c:pt idx="7860" formatCode="General">
                  <c:v>-49.691072948160802</c:v>
                </c:pt>
                <c:pt idx="7861" formatCode="General">
                  <c:v>-49.707787398439898</c:v>
                </c:pt>
                <c:pt idx="7862" formatCode="General">
                  <c:v>-49.724504464020903</c:v>
                </c:pt>
                <c:pt idx="7863" formatCode="General">
                  <c:v>-49.741224144278704</c:v>
                </c:pt>
                <c:pt idx="7864" formatCode="General">
                  <c:v>-49.757946438565803</c:v>
                </c:pt>
                <c:pt idx="7865" formatCode="General">
                  <c:v>-49.774671346211797</c:v>
                </c:pt>
                <c:pt idx="7866" formatCode="General">
                  <c:v>-49.791398866550502</c:v>
                </c:pt>
                <c:pt idx="7867" formatCode="General">
                  <c:v>-49.808128998913503</c:v>
                </c:pt>
                <c:pt idx="7868" formatCode="General">
                  <c:v>-49.824861742491798</c:v>
                </c:pt>
                <c:pt idx="7869" formatCode="General">
                  <c:v>-49.841597096350696</c:v>
                </c:pt>
                <c:pt idx="7870" formatCode="General">
                  <c:v>-49.858335059548502</c:v>
                </c:pt>
                <c:pt idx="7871" formatCode="General">
                  <c:v>-49.875075631136497</c:v>
                </c:pt>
                <c:pt idx="7872" formatCode="General">
                  <c:v>-49.891818810159101</c:v>
                </c:pt>
                <c:pt idx="7873" formatCode="General">
                  <c:v>-49.908564595653502</c:v>
                </c:pt>
                <c:pt idx="7874" formatCode="General">
                  <c:v>-49.925312986650098</c:v>
                </c:pt>
                <c:pt idx="7875" formatCode="General">
                  <c:v>-49.9420639821723</c:v>
                </c:pt>
                <c:pt idx="7876" formatCode="General">
                  <c:v>-49.958817581236502</c:v>
                </c:pt>
                <c:pt idx="7877" formatCode="General">
                  <c:v>-49.975573782851903</c:v>
                </c:pt>
                <c:pt idx="7878" formatCode="General">
                  <c:v>-49.992332586021</c:v>
                </c:pt>
                <c:pt idx="7879" formatCode="General">
                  <c:v>-50.0090939897391</c:v>
                </c:pt>
                <c:pt idx="7880" formatCode="General">
                  <c:v>-50.025857992994702</c:v>
                </c:pt>
                <c:pt idx="7881" formatCode="General">
                  <c:v>-50.042624594769002</c:v>
                </c:pt>
                <c:pt idx="7882" formatCode="General">
                  <c:v>-50.059393794036502</c:v>
                </c:pt>
                <c:pt idx="7883" formatCode="General">
                  <c:v>-50.0761655897645</c:v>
                </c:pt>
                <c:pt idx="7884" formatCode="General">
                  <c:v>-50.0929399809134</c:v>
                </c:pt>
                <c:pt idx="7885" formatCode="General">
                  <c:v>-50.109716966436501</c:v>
                </c:pt>
                <c:pt idx="7886" formatCode="General">
                  <c:v>-50.126496545280297</c:v>
                </c:pt>
                <c:pt idx="7887" formatCode="General">
                  <c:v>-50.143278716384003</c:v>
                </c:pt>
                <c:pt idx="7888" formatCode="General">
                  <c:v>-50.160063478680001</c:v>
                </c:pt>
                <c:pt idx="7889" formatCode="General">
                  <c:v>-50.176850831096502</c:v>
                </c:pt>
                <c:pt idx="7890" formatCode="General">
                  <c:v>-50.193640772626601</c:v>
                </c:pt>
                <c:pt idx="7891" formatCode="General">
                  <c:v>-50.210433302318599</c:v>
                </c:pt>
                <c:pt idx="7892" formatCode="General">
                  <c:v>-50.2272284192128</c:v>
                </c:pt>
                <c:pt idx="7893" formatCode="General">
                  <c:v>-50.244026122340799</c:v>
                </c:pt>
                <c:pt idx="7894" formatCode="General">
                  <c:v>-50.260826410726096</c:v>
                </c:pt>
                <c:pt idx="7895" formatCode="General">
                  <c:v>-50.277629283383597</c:v>
                </c:pt>
                <c:pt idx="7896" formatCode="General">
                  <c:v>-50.294434739325197</c:v>
                </c:pt>
                <c:pt idx="7897" formatCode="General">
                  <c:v>-50.311242777576503</c:v>
                </c:pt>
                <c:pt idx="7898" formatCode="General">
                  <c:v>-50.328053397165299</c:v>
                </c:pt>
                <c:pt idx="7899" formatCode="General">
                  <c:v>-50.3448665971164</c:v>
                </c:pt>
                <c:pt idx="7900" formatCode="General">
                  <c:v>-50.361682376451498</c:v>
                </c:pt>
                <c:pt idx="7901" formatCode="General">
                  <c:v>-50.378500734189203</c:v>
                </c:pt>
                <c:pt idx="7902" formatCode="General">
                  <c:v>-50.395321669344902</c:v>
                </c:pt>
                <c:pt idx="7903" formatCode="General">
                  <c:v>-50.412145180930999</c:v>
                </c:pt>
                <c:pt idx="7904" formatCode="General">
                  <c:v>-50.428971267956904</c:v>
                </c:pt>
                <c:pt idx="7905" formatCode="General">
                  <c:v>-50.445799929428901</c:v>
                </c:pt>
                <c:pt idx="7906" formatCode="General">
                  <c:v>-50.46263116435</c:v>
                </c:pt>
                <c:pt idx="7907" formatCode="General">
                  <c:v>-50.479464971720397</c:v>
                </c:pt>
                <c:pt idx="7908" formatCode="General">
                  <c:v>-50.496301350536903</c:v>
                </c:pt>
                <c:pt idx="7909" formatCode="General">
                  <c:v>-50.513140299793598</c:v>
                </c:pt>
                <c:pt idx="7910" formatCode="General">
                  <c:v>-50.529981818481097</c:v>
                </c:pt>
                <c:pt idx="7911" formatCode="General">
                  <c:v>-50.546825905587099</c:v>
                </c:pt>
                <c:pt idx="7912" formatCode="General">
                  <c:v>-50.563672560096201</c:v>
                </c:pt>
                <c:pt idx="7913" formatCode="General">
                  <c:v>-50.580521780989898</c:v>
                </c:pt>
                <c:pt idx="7914" formatCode="General">
                  <c:v>-50.597373567250898</c:v>
                </c:pt>
                <c:pt idx="7915" formatCode="General">
                  <c:v>-50.614227917904202</c:v>
                </c:pt>
                <c:pt idx="7916" formatCode="General">
                  <c:v>-50.631084831996098</c:v>
                </c:pt>
                <c:pt idx="7917" formatCode="General">
                  <c:v>-50.647944308556497</c:v>
                </c:pt>
                <c:pt idx="7918" formatCode="General">
                  <c:v>-50.664806346598802</c:v>
                </c:pt>
                <c:pt idx="7919" formatCode="General">
                  <c:v>-50.681670945120104</c:v>
                </c:pt>
                <c:pt idx="7920" formatCode="General">
                  <c:v>-50.6985381031012</c:v>
                </c:pt>
                <c:pt idx="7921" formatCode="General">
                  <c:v>-50.715407819506297</c:v>
                </c:pt>
                <c:pt idx="7922" formatCode="General">
                  <c:v>-50.7322800932834</c:v>
                </c:pt>
                <c:pt idx="7923" formatCode="General">
                  <c:v>-50.749154923363903</c:v>
                </c:pt>
                <c:pt idx="7924" formatCode="General">
                  <c:v>-50.766032308662901</c:v>
                </c:pt>
                <c:pt idx="7925" formatCode="General">
                  <c:v>-50.782912248079199</c:v>
                </c:pt>
                <c:pt idx="7926" formatCode="General">
                  <c:v>-50.799794740495003</c:v>
                </c:pt>
                <c:pt idx="7927" formatCode="General">
                  <c:v>-50.816679784776397</c:v>
                </c:pt>
                <c:pt idx="7928" formatCode="General">
                  <c:v>-50.833567379772703</c:v>
                </c:pt>
                <c:pt idx="7929" formatCode="General">
                  <c:v>-50.850457524317001</c:v>
                </c:pt>
                <c:pt idx="7930" formatCode="General">
                  <c:v>-50.867350217226203</c:v>
                </c:pt>
                <c:pt idx="7931" formatCode="General">
                  <c:v>-50.884245457300402</c:v>
                </c:pt>
                <c:pt idx="7932" formatCode="General">
                  <c:v>-50.901143243323503</c:v>
                </c:pt>
                <c:pt idx="7933" formatCode="General">
                  <c:v>-50.918043574062999</c:v>
                </c:pt>
                <c:pt idx="7934" formatCode="General">
                  <c:v>-50.934946448269997</c:v>
                </c:pt>
                <c:pt idx="7935" formatCode="General">
                  <c:v>-50.951851864702398</c:v>
                </c:pt>
                <c:pt idx="7936" formatCode="General">
                  <c:v>-50.968759822132597</c:v>
                </c:pt>
                <c:pt idx="7937" formatCode="General">
                  <c:v>-50.985670319329202</c:v>
                </c:pt>
                <c:pt idx="7938" formatCode="General">
                  <c:v>-51.0025833550567</c:v>
                </c:pt>
                <c:pt idx="7939" formatCode="General">
                  <c:v>-51.019498928075699</c:v>
                </c:pt>
                <c:pt idx="7940" formatCode="General">
                  <c:v>-51.036417037143003</c:v>
                </c:pt>
                <c:pt idx="7941" formatCode="General">
                  <c:v>-51.053337681009303</c:v>
                </c:pt>
                <c:pt idx="7942" formatCode="General">
                  <c:v>-51.070260858412396</c:v>
                </c:pt>
                <c:pt idx="7943" formatCode="General">
                  <c:v>-51.087186568089798</c:v>
                </c:pt>
                <c:pt idx="7944" formatCode="General">
                  <c:v>-51.104114808786399</c:v>
                </c:pt>
                <c:pt idx="7945" formatCode="General">
                  <c:v>-51.121045579254201</c:v>
                </c:pt>
                <c:pt idx="7946" formatCode="General">
                  <c:v>-51.137978878252802</c:v>
                </c:pt>
                <c:pt idx="7947" formatCode="General">
                  <c:v>-51.154914704548702</c:v>
                </c:pt>
                <c:pt idx="7948" formatCode="General">
                  <c:v>-51.171853056916099</c:v>
                </c:pt>
                <c:pt idx="7949" formatCode="General">
                  <c:v>-51.1887939341361</c:v>
                </c:pt>
                <c:pt idx="7950" formatCode="General">
                  <c:v>-51.205737334997501</c:v>
                </c:pt>
                <c:pt idx="7951" formatCode="General">
                  <c:v>-51.222683258296001</c:v>
                </c:pt>
                <c:pt idx="7952" formatCode="General">
                  <c:v>-51.239631702834899</c:v>
                </c:pt>
                <c:pt idx="7953" formatCode="General">
                  <c:v>-51.256582667424603</c:v>
                </c:pt>
                <c:pt idx="7954" formatCode="General">
                  <c:v>-51.273536150882698</c:v>
                </c:pt>
                <c:pt idx="7955" formatCode="General">
                  <c:v>-51.290492152034403</c:v>
                </c:pt>
                <c:pt idx="7956" formatCode="General">
                  <c:v>-51.307450669711898</c:v>
                </c:pt>
                <c:pt idx="7957" formatCode="General">
                  <c:v>-51.324411702754702</c:v>
                </c:pt>
                <c:pt idx="7958" formatCode="General">
                  <c:v>-51.341375250009897</c:v>
                </c:pt>
                <c:pt idx="7959" formatCode="General">
                  <c:v>-51.358341310331298</c:v>
                </c:pt>
                <c:pt idx="7960" formatCode="General">
                  <c:v>-51.375309882580602</c:v>
                </c:pt>
                <c:pt idx="7961" formatCode="General">
                  <c:v>-51.392280965626298</c:v>
                </c:pt>
                <c:pt idx="7962" formatCode="General">
                  <c:v>-51.409254558344401</c:v>
                </c:pt>
                <c:pt idx="7963" formatCode="General">
                  <c:v>-51.426230659618099</c:v>
                </c:pt>
                <c:pt idx="7964" formatCode="General">
                  <c:v>-51.443209268338002</c:v>
                </c:pt>
                <c:pt idx="7965" formatCode="General">
                  <c:v>-51.460190383401802</c:v>
                </c:pt>
                <c:pt idx="7966" formatCode="General">
                  <c:v>-51.477174003714502</c:v>
                </c:pt>
                <c:pt idx="7967" formatCode="General">
                  <c:v>-51.494160128188398</c:v>
                </c:pt>
                <c:pt idx="7968" formatCode="General">
                  <c:v>-51.511148755741502</c:v>
                </c:pt>
                <c:pt idx="7969" formatCode="General">
                  <c:v>-51.528139885240897</c:v>
                </c:pt>
                <c:pt idx="7970" formatCode="General">
                  <c:v>-51.545133515499202</c:v>
                </c:pt>
                <c:pt idx="7971" formatCode="General">
                  <c:v>-51.562129645249001</c:v>
                </c:pt>
                <c:pt idx="7972" formatCode="General">
                  <c:v>-51.5791282731469</c:v>
                </c:pt>
                <c:pt idx="7973" formatCode="General">
                  <c:v>-51.596129397840201</c:v>
                </c:pt>
                <c:pt idx="7974" formatCode="General">
                  <c:v>-51.613133017966703</c:v>
                </c:pt>
                <c:pt idx="7975" formatCode="General">
                  <c:v>-51.630139132154703</c:v>
                </c:pt>
                <c:pt idx="7976" formatCode="General">
                  <c:v>-51.647147739023097</c:v>
                </c:pt>
                <c:pt idx="7977" formatCode="General">
                  <c:v>-51.664158837181297</c:v>
                </c:pt>
                <c:pt idx="7978" formatCode="General">
                  <c:v>-51.681172425229498</c:v>
                </c:pt>
                <c:pt idx="7979" formatCode="General">
                  <c:v>-51.698188501758203</c:v>
                </c:pt>
                <c:pt idx="7980" formatCode="General">
                  <c:v>-51.715207065348402</c:v>
                </c:pt>
                <c:pt idx="7981" formatCode="General">
                  <c:v>-51.732228114572003</c:v>
                </c:pt>
                <c:pt idx="7982" formatCode="General">
                  <c:v>-51.749251647991002</c:v>
                </c:pt>
                <c:pt idx="7983" formatCode="General">
                  <c:v>-51.766277664158203</c:v>
                </c:pt>
                <c:pt idx="7984" formatCode="General">
                  <c:v>-51.783306161616601</c:v>
                </c:pt>
                <c:pt idx="7985" formatCode="General">
                  <c:v>-51.800337138899003</c:v>
                </c:pt>
                <c:pt idx="7986" formatCode="General">
                  <c:v>-51.817370594528903</c:v>
                </c:pt>
                <c:pt idx="7987" formatCode="General">
                  <c:v>-51.834406527020597</c:v>
                </c:pt>
                <c:pt idx="7988" formatCode="General">
                  <c:v>-51.851444934878899</c:v>
                </c:pt>
                <c:pt idx="7989" formatCode="General">
                  <c:v>-51.868485816599602</c:v>
                </c:pt>
                <c:pt idx="7990" formatCode="General">
                  <c:v>-51.885529170668804</c:v>
                </c:pt>
                <c:pt idx="7991" formatCode="General">
                  <c:v>-51.902574995563398</c:v>
                </c:pt>
                <c:pt idx="7992" formatCode="General">
                  <c:v>-51.919623289751001</c:v>
                </c:pt>
                <c:pt idx="7993" formatCode="General">
                  <c:v>-51.936674051689799</c:v>
                </c:pt>
                <c:pt idx="7994" formatCode="General">
                  <c:v>-51.953727279828897</c:v>
                </c:pt>
                <c:pt idx="7995" formatCode="General">
                  <c:v>-51.970782972607601</c:v>
                </c:pt>
                <c:pt idx="7996" formatCode="General">
                  <c:v>-51.987841128456402</c:v>
                </c:pt>
                <c:pt idx="7997" formatCode="General">
                  <c:v>-52.004901745795898</c:v>
                </c:pt>
                <c:pt idx="7998" formatCode="General">
                  <c:v>-52.021964823037898</c:v>
                </c:pt>
                <c:pt idx="7999" formatCode="General">
                  <c:v>-52.039030358584498</c:v>
                </c:pt>
                <c:pt idx="8000" formatCode="General">
                  <c:v>-52.056098350828599</c:v>
                </c:pt>
                <c:pt idx="8001" formatCode="General">
                  <c:v>-52.073168798233397</c:v>
                </c:pt>
                <c:pt idx="8002" formatCode="General">
                  <c:v>-52.090241699371603</c:v>
                </c:pt>
                <c:pt idx="8003" formatCode="General">
                  <c:v>-52.107317052798301</c:v>
                </c:pt>
                <c:pt idx="8004" formatCode="General">
                  <c:v>-52.124394857021201</c:v>
                </c:pt>
                <c:pt idx="8005" formatCode="General">
                  <c:v>-52.141475110548598</c:v>
                </c:pt>
                <c:pt idx="8006" formatCode="General">
                  <c:v>-52.158557811896699</c:v>
                </c:pt>
                <c:pt idx="8007" formatCode="General">
                  <c:v>-52.175642959589602</c:v>
                </c:pt>
                <c:pt idx="8008" formatCode="General">
                  <c:v>-52.192730552166203</c:v>
                </c:pt>
                <c:pt idx="8009" formatCode="General">
                  <c:v>-52.209820588211102</c:v>
                </c:pt>
                <c:pt idx="8010" formatCode="General">
                  <c:v>-52.226913066334099</c:v>
                </c:pt>
                <c:pt idx="8011" formatCode="General">
                  <c:v>-52.2440079851511</c:v>
                </c:pt>
                <c:pt idx="8012" formatCode="General">
                  <c:v>-52.261105343284399</c:v>
                </c:pt>
                <c:pt idx="8013" formatCode="General">
                  <c:v>-52.278205139362797</c:v>
                </c:pt>
                <c:pt idx="8014" formatCode="General">
                  <c:v>-52.295307372021099</c:v>
                </c:pt>
                <c:pt idx="8015" formatCode="General">
                  <c:v>-52.312412039900501</c:v>
                </c:pt>
                <c:pt idx="8016" formatCode="General">
                  <c:v>-52.329519141648603</c:v>
                </c:pt>
                <c:pt idx="8017" formatCode="General">
                  <c:v>-52.346628675919298</c:v>
                </c:pt>
                <c:pt idx="8018" formatCode="General">
                  <c:v>-52.363740641372502</c:v>
                </c:pt>
                <c:pt idx="8019" formatCode="General">
                  <c:v>-52.380855036674902</c:v>
                </c:pt>
                <c:pt idx="8020" formatCode="General">
                  <c:v>-52.397971860499098</c:v>
                </c:pt>
                <c:pt idx="8021" formatCode="General">
                  <c:v>-52.415091111524099</c:v>
                </c:pt>
                <c:pt idx="8022" formatCode="General">
                  <c:v>-52.432212788435102</c:v>
                </c:pt>
                <c:pt idx="8023" formatCode="General">
                  <c:v>-52.449336889923899</c:v>
                </c:pt>
                <c:pt idx="8024" formatCode="General">
                  <c:v>-52.466463414688199</c:v>
                </c:pt>
                <c:pt idx="8025" formatCode="General">
                  <c:v>-52.483592361432301</c:v>
                </c:pt>
                <c:pt idx="8026" formatCode="General">
                  <c:v>-52.500723728866497</c:v>
                </c:pt>
                <c:pt idx="8027" formatCode="General">
                  <c:v>-52.517857515707597</c:v>
                </c:pt>
                <c:pt idx="8028" formatCode="General">
                  <c:v>-52.5349937206785</c:v>
                </c:pt>
                <c:pt idx="8029" formatCode="General">
                  <c:v>-52.5521323425086</c:v>
                </c:pt>
                <c:pt idx="8030" formatCode="General">
                  <c:v>-52.569273379841803</c:v>
                </c:pt>
                <c:pt idx="8031" formatCode="General">
                  <c:v>-52.586416831171803</c:v>
                </c:pt>
                <c:pt idx="8032" formatCode="General">
                  <c:v>-52.603562694963799</c:v>
                </c:pt>
                <c:pt idx="8033" formatCode="General">
                  <c:v>-52.620710969673702</c:v>
                </c:pt>
                <c:pt idx="8034" formatCode="General">
                  <c:v>-52.637861653747301</c:v>
                </c:pt>
                <c:pt idx="8035" formatCode="General">
                  <c:v>-52.655014745620903</c:v>
                </c:pt>
                <c:pt idx="8036" formatCode="General">
                  <c:v>-52.672170243720899</c:v>
                </c:pt>
                <c:pt idx="8037" formatCode="General">
                  <c:v>-52.689328146464199</c:v>
                </c:pt>
                <c:pt idx="8038" formatCode="General">
                  <c:v>-52.706488452257901</c:v>
                </c:pt>
                <c:pt idx="8039" formatCode="General">
                  <c:v>-52.723651159499099</c:v>
                </c:pt>
                <c:pt idx="8040" formatCode="General">
                  <c:v>-52.740816266575699</c:v>
                </c:pt>
                <c:pt idx="8041" formatCode="General">
                  <c:v>-52.757983771865298</c:v>
                </c:pt>
                <c:pt idx="8042" formatCode="General">
                  <c:v>-52.775153673736199</c:v>
                </c:pt>
                <c:pt idx="8043" formatCode="General">
                  <c:v>-52.792325970546798</c:v>
                </c:pt>
                <c:pt idx="8044" formatCode="General">
                  <c:v>-52.809500660645597</c:v>
                </c:pt>
                <c:pt idx="8045" formatCode="General">
                  <c:v>-52.8266777423717</c:v>
                </c:pt>
                <c:pt idx="8046" formatCode="General">
                  <c:v>-52.843857214054303</c:v>
                </c:pt>
                <c:pt idx="8047" formatCode="General">
                  <c:v>-52.861039074012702</c:v>
                </c:pt>
                <c:pt idx="8048" formatCode="General">
                  <c:v>-52.8782233205566</c:v>
                </c:pt>
                <c:pt idx="8049" formatCode="General">
                  <c:v>-52.895409951986103</c:v>
                </c:pt>
                <c:pt idx="8050" formatCode="General">
                  <c:v>-52.912598966591297</c:v>
                </c:pt>
                <c:pt idx="8051" formatCode="General">
                  <c:v>-52.929790362652703</c:v>
                </c:pt>
                <c:pt idx="8052" formatCode="General">
                  <c:v>-52.946984138441003</c:v>
                </c:pt>
                <c:pt idx="8053" formatCode="General">
                  <c:v>-52.964180292239</c:v>
                </c:pt>
                <c:pt idx="8054" formatCode="General">
                  <c:v>-52.981378822341803</c:v>
                </c:pt>
                <c:pt idx="8055" formatCode="General">
                  <c:v>-52.998579727034901</c:v>
                </c:pt>
                <c:pt idx="8056" formatCode="General">
                  <c:v>-53.015783004697603</c:v>
                </c:pt>
                <c:pt idx="8057" formatCode="General">
                  <c:v>-53.032988653799201</c:v>
                </c:pt>
                <c:pt idx="8058" formatCode="General">
                  <c:v>-53.050196672796098</c:v>
                </c:pt>
                <c:pt idx="8059" formatCode="General">
                  <c:v>-53.067407060133597</c:v>
                </c:pt>
                <c:pt idx="8060" formatCode="General">
                  <c:v>-53.084619814246501</c:v>
                </c:pt>
                <c:pt idx="8061" formatCode="General">
                  <c:v>-53.101834933559303</c:v>
                </c:pt>
                <c:pt idx="8062" formatCode="General">
                  <c:v>-53.1190524164859</c:v>
                </c:pt>
                <c:pt idx="8063" formatCode="General">
                  <c:v>-53.136272261429902</c:v>
                </c:pt>
                <c:pt idx="8064" formatCode="General">
                  <c:v>-53.153494466784402</c:v>
                </c:pt>
                <c:pt idx="8065" formatCode="General">
                  <c:v>-53.170719030932197</c:v>
                </c:pt>
                <c:pt idx="8066" formatCode="General">
                  <c:v>-53.187945952245599</c:v>
                </c:pt>
                <c:pt idx="8067" formatCode="General">
                  <c:v>-53.205175229086201</c:v>
                </c:pt>
                <c:pt idx="8068" formatCode="General">
                  <c:v>-53.222406859805602</c:v>
                </c:pt>
                <c:pt idx="8069" formatCode="General">
                  <c:v>-53.239640842744798</c:v>
                </c:pt>
                <c:pt idx="8070" formatCode="General">
                  <c:v>-53.256877176234099</c:v>
                </c:pt>
                <c:pt idx="8071" formatCode="General">
                  <c:v>-53.274115858593802</c:v>
                </c:pt>
                <c:pt idx="8072" formatCode="General">
                  <c:v>-53.2913568881334</c:v>
                </c:pt>
                <c:pt idx="8073" formatCode="General">
                  <c:v>-53.3086002631523</c:v>
                </c:pt>
                <c:pt idx="8074" formatCode="General">
                  <c:v>-53.325845981938997</c:v>
                </c:pt>
                <c:pt idx="8075" formatCode="General">
                  <c:v>-53.343094042772002</c:v>
                </c:pt>
                <c:pt idx="8076" formatCode="General">
                  <c:v>-53.360344443919097</c:v>
                </c:pt>
                <c:pt idx="8077" formatCode="General">
                  <c:v>-53.377597183637803</c:v>
                </c:pt>
                <c:pt idx="8078" formatCode="General">
                  <c:v>-53.394852260175099</c:v>
                </c:pt>
                <c:pt idx="8079" formatCode="General">
                  <c:v>-53.412109671767404</c:v>
                </c:pt>
                <c:pt idx="8080" formatCode="General">
                  <c:v>-53.429369416640903</c:v>
                </c:pt>
                <c:pt idx="8081" formatCode="General">
                  <c:v>-53.446631493011203</c:v>
                </c:pt>
                <c:pt idx="8082" formatCode="General">
                  <c:v>-53.463895899083603</c:v>
                </c:pt>
                <c:pt idx="8083" formatCode="General">
                  <c:v>-53.481162633123098</c:v>
                </c:pt>
                <c:pt idx="8084" formatCode="General">
                  <c:v>-53.498431693467197</c:v>
                </c:pt>
                <c:pt idx="8085" formatCode="General">
                  <c:v>-53.5157030784531</c:v>
                </c:pt>
                <c:pt idx="8086" formatCode="General">
                  <c:v>-53.5329767864148</c:v>
                </c:pt>
                <c:pt idx="8087" formatCode="General">
                  <c:v>-53.550252815683201</c:v>
                </c:pt>
                <c:pt idx="8088" formatCode="General">
                  <c:v>-53.567531164585702</c:v>
                </c:pt>
                <c:pt idx="8089" formatCode="General">
                  <c:v>-53.584811831446999</c:v>
                </c:pt>
                <c:pt idx="8090" formatCode="General">
                  <c:v>-53.602094814588298</c:v>
                </c:pt>
                <c:pt idx="8091" formatCode="General">
                  <c:v>-53.619380112327597</c:v>
                </c:pt>
                <c:pt idx="8092" formatCode="General">
                  <c:v>-53.636667722979801</c:v>
                </c:pt>
                <c:pt idx="8093" formatCode="General">
                  <c:v>-53.653957644856703</c:v>
                </c:pt>
                <c:pt idx="8094" formatCode="General">
                  <c:v>-53.671249876266899</c:v>
                </c:pt>
                <c:pt idx="8095" formatCode="General">
                  <c:v>-53.688544415515501</c:v>
                </c:pt>
                <c:pt idx="8096" formatCode="General">
                  <c:v>-53.705841260904798</c:v>
                </c:pt>
                <c:pt idx="8097" formatCode="General">
                  <c:v>-53.723140410741102</c:v>
                </c:pt>
                <c:pt idx="8098" formatCode="General">
                  <c:v>-53.740441863338397</c:v>
                </c:pt>
                <c:pt idx="8099" formatCode="General">
                  <c:v>-53.757745617012901</c:v>
                </c:pt>
                <c:pt idx="8100" formatCode="General">
                  <c:v>-53.775051670083698</c:v>
                </c:pt>
                <c:pt idx="8101" formatCode="General">
                  <c:v>-53.792360020872003</c:v>
                </c:pt>
                <c:pt idx="8102" formatCode="General">
                  <c:v>-53.809670667701504</c:v>
                </c:pt>
                <c:pt idx="8103" formatCode="General">
                  <c:v>-53.826983608898402</c:v>
                </c:pt>
                <c:pt idx="8104" formatCode="General">
                  <c:v>-53.844298842791297</c:v>
                </c:pt>
                <c:pt idx="8105" formatCode="General">
                  <c:v>-53.861616367711299</c:v>
                </c:pt>
                <c:pt idx="8106" formatCode="General">
                  <c:v>-53.878936181991797</c:v>
                </c:pt>
                <c:pt idx="8107" formatCode="General">
                  <c:v>-53.896258283968699</c:v>
                </c:pt>
                <c:pt idx="8108" formatCode="General">
                  <c:v>-53.9135826719804</c:v>
                </c:pt>
                <c:pt idx="8109" formatCode="General">
                  <c:v>-53.930909344367599</c:v>
                </c:pt>
                <c:pt idx="8110" formatCode="General">
                  <c:v>-53.948238299473601</c:v>
                </c:pt>
                <c:pt idx="8111" formatCode="General">
                  <c:v>-53.965569535594803</c:v>
                </c:pt>
                <c:pt idx="8112" formatCode="General">
                  <c:v>-53.982903050821399</c:v>
                </c:pt>
                <c:pt idx="8113" formatCode="General">
                  <c:v>-54.000238843185599</c:v>
                </c:pt>
                <c:pt idx="8114" formatCode="General">
                  <c:v>-54.017576910722703</c:v>
                </c:pt>
                <c:pt idx="8115" formatCode="General">
                  <c:v>-54.034917251471398</c:v>
                </c:pt>
                <c:pt idx="8116" formatCode="General">
                  <c:v>-54.052259863473701</c:v>
                </c:pt>
                <c:pt idx="8117" formatCode="General">
                  <c:v>-54.0696047447748</c:v>
                </c:pt>
                <c:pt idx="8118" formatCode="General">
                  <c:v>-54.086951893423297</c:v>
                </c:pt>
                <c:pt idx="8119" formatCode="General">
                  <c:v>-54.104301307471196</c:v>
                </c:pt>
                <c:pt idx="8120" formatCode="General">
                  <c:v>-54.121652984973402</c:v>
                </c:pt>
                <c:pt idx="8121" formatCode="General">
                  <c:v>-54.139006923988497</c:v>
                </c:pt>
                <c:pt idx="8122" formatCode="General">
                  <c:v>-54.156363122578298</c:v>
                </c:pt>
                <c:pt idx="8123" formatCode="General">
                  <c:v>-54.173721578807601</c:v>
                </c:pt>
                <c:pt idx="8124" formatCode="General">
                  <c:v>-54.191082290744802</c:v>
                </c:pt>
                <c:pt idx="8125" formatCode="General">
                  <c:v>-54.208445256461502</c:v>
                </c:pt>
                <c:pt idx="8126" formatCode="General">
                  <c:v>-54.225810474032599</c:v>
                </c:pt>
                <c:pt idx="8127" formatCode="General">
                  <c:v>-54.243177941536203</c:v>
                </c:pt>
                <c:pt idx="8128" formatCode="General">
                  <c:v>-54.2605476570536</c:v>
                </c:pt>
                <c:pt idx="8129" formatCode="General">
                  <c:v>-54.277919618669799</c:v>
                </c:pt>
                <c:pt idx="8130" formatCode="General">
                  <c:v>-54.295293824472502</c:v>
                </c:pt>
                <c:pt idx="8131" formatCode="General">
                  <c:v>-54.312670272553099</c:v>
                </c:pt>
                <c:pt idx="8132" formatCode="General">
                  <c:v>-54.330048961006099</c:v>
                </c:pt>
                <c:pt idx="8133" formatCode="General">
                  <c:v>-54.347429887929302</c:v>
                </c:pt>
                <c:pt idx="8134" formatCode="General">
                  <c:v>-54.364813051423802</c:v>
                </c:pt>
                <c:pt idx="8135" formatCode="General">
                  <c:v>-54.382198449603003</c:v>
                </c:pt>
                <c:pt idx="8136" formatCode="General">
                  <c:v>-54.399586080613801</c:v>
                </c:pt>
                <c:pt idx="8137" formatCode="General">
                  <c:v>-54.416975942615103</c:v>
                </c:pt>
                <c:pt idx="8138" formatCode="General">
                  <c:v>-54.434368033771101</c:v>
                </c:pt>
                <c:pt idx="8139" formatCode="General">
                  <c:v>-54.451762352251599</c:v>
                </c:pt>
                <c:pt idx="8140" formatCode="General">
                  <c:v>-54.469158896205698</c:v>
                </c:pt>
                <c:pt idx="8141" formatCode="General">
                  <c:v>-54.4865576637483</c:v>
                </c:pt>
                <c:pt idx="8142" formatCode="General">
                  <c:v>-54.503958652979598</c:v>
                </c:pt>
                <c:pt idx="8143" formatCode="General">
                  <c:v>-54.5213618619862</c:v>
                </c:pt>
                <c:pt idx="8144" formatCode="General">
                  <c:v>-54.538767288836603</c:v>
                </c:pt>
                <c:pt idx="8145" formatCode="General">
                  <c:v>-54.556174931578397</c:v>
                </c:pt>
                <c:pt idx="8146" formatCode="General">
                  <c:v>-54.573584788246499</c:v>
                </c:pt>
                <c:pt idx="8147" formatCode="General">
                  <c:v>-54.590996856864002</c:v>
                </c:pt>
                <c:pt idx="8148" formatCode="General">
                  <c:v>-54.608411135442303</c:v>
                </c:pt>
                <c:pt idx="8149" formatCode="General">
                  <c:v>-54.625827621980797</c:v>
                </c:pt>
                <c:pt idx="8150" formatCode="General">
                  <c:v>-54.643246314467198</c:v>
                </c:pt>
                <c:pt idx="8151" formatCode="General">
                  <c:v>-54.6606672108773</c:v>
                </c:pt>
                <c:pt idx="8152" formatCode="General">
                  <c:v>-54.678090309175303</c:v>
                </c:pt>
                <c:pt idx="8153" formatCode="General">
                  <c:v>-54.695515607313403</c:v>
                </c:pt>
                <c:pt idx="8154" formatCode="General">
                  <c:v>-54.712943103232099</c:v>
                </c:pt>
                <c:pt idx="8155" formatCode="General">
                  <c:v>-54.730372794860102</c:v>
                </c:pt>
                <c:pt idx="8156" formatCode="General">
                  <c:v>-54.7478046801142</c:v>
                </c:pt>
                <c:pt idx="8157" formatCode="General">
                  <c:v>-54.7652387568995</c:v>
                </c:pt>
                <c:pt idx="8158" formatCode="General">
                  <c:v>-54.782675023109199</c:v>
                </c:pt>
                <c:pt idx="8159" formatCode="General">
                  <c:v>-54.800113476624901</c:v>
                </c:pt>
                <c:pt idx="8160" formatCode="General">
                  <c:v>-54.817554115316199</c:v>
                </c:pt>
                <c:pt idx="8161" formatCode="General">
                  <c:v>-54.834996937040799</c:v>
                </c:pt>
                <c:pt idx="8162" formatCode="General">
                  <c:v>-54.852441939644898</c:v>
                </c:pt>
                <c:pt idx="8163" formatCode="General">
                  <c:v>-54.869889120962704</c:v>
                </c:pt>
                <c:pt idx="8164" formatCode="General">
                  <c:v>-54.887338478816602</c:v>
                </c:pt>
                <c:pt idx="8165" formatCode="General">
                  <c:v>-54.904790011017198</c:v>
                </c:pt>
                <c:pt idx="8166" formatCode="General">
                  <c:v>-54.922243715363301</c:v>
                </c:pt>
                <c:pt idx="8167" formatCode="General">
                  <c:v>-54.939699589641997</c:v>
                </c:pt>
                <c:pt idx="8168" formatCode="General">
                  <c:v>-54.957157631706202</c:v>
                </c:pt>
                <c:pt idx="8169" formatCode="General">
                  <c:v>-54.974617839597499</c:v>
                </c:pt>
                <c:pt idx="8170" formatCode="General">
                  <c:v>-54.992080211395397</c:v>
                </c:pt>
                <c:pt idx="8171" formatCode="General">
                  <c:v>-55.009544745179298</c:v>
                </c:pt>
                <c:pt idx="8172" formatCode="General">
                  <c:v>-55.027011439028399</c:v>
                </c:pt>
                <c:pt idx="8173" formatCode="General">
                  <c:v>-55.0444802910215</c:v>
                </c:pt>
                <c:pt idx="8174" formatCode="General">
                  <c:v>-55.061951299237201</c:v>
                </c:pt>
                <c:pt idx="8175" formatCode="General">
                  <c:v>-55.079424461753597</c:v>
                </c:pt>
                <c:pt idx="8176" formatCode="General">
                  <c:v>-55.096899776648897</c:v>
                </c:pt>
                <c:pt idx="8177" formatCode="General">
                  <c:v>-55.1143772420006</c:v>
                </c:pt>
                <c:pt idx="8178" formatCode="General">
                  <c:v>-55.131856855886298</c:v>
                </c:pt>
                <c:pt idx="8179" formatCode="General">
                  <c:v>-55.149338616383098</c:v>
                </c:pt>
                <c:pt idx="8180" formatCode="General">
                  <c:v>-55.166822521567703</c:v>
                </c:pt>
                <c:pt idx="8181" formatCode="General">
                  <c:v>-55.184308569516801</c:v>
                </c:pt>
                <c:pt idx="8182" formatCode="General">
                  <c:v>-55.201796758306699</c:v>
                </c:pt>
                <c:pt idx="8183" formatCode="General">
                  <c:v>-55.219287086013303</c:v>
                </c:pt>
                <c:pt idx="8184" formatCode="General">
                  <c:v>-55.236779550712299</c:v>
                </c:pt>
                <c:pt idx="8185" formatCode="General">
                  <c:v>-55.254274150479098</c:v>
                </c:pt>
                <c:pt idx="8186" formatCode="General">
                  <c:v>-55.271770883388797</c:v>
                </c:pt>
                <c:pt idx="8187" formatCode="General">
                  <c:v>-55.289269747516201</c:v>
                </c:pt>
                <c:pt idx="8188" formatCode="General">
                  <c:v>-55.306770740935903</c:v>
                </c:pt>
                <c:pt idx="8189" formatCode="General">
                  <c:v>-55.324273861721899</c:v>
                </c:pt>
                <c:pt idx="8190" formatCode="General">
                  <c:v>-55.341779107960903</c:v>
                </c:pt>
                <c:pt idx="8191" formatCode="General">
                  <c:v>-55.359286477759298</c:v>
                </c:pt>
                <c:pt idx="8192" formatCode="General">
                  <c:v>-55.376795969225697</c:v>
                </c:pt>
                <c:pt idx="8193" formatCode="General">
                  <c:v>-55.394307580468599</c:v>
                </c:pt>
                <c:pt idx="8194" formatCode="General">
                  <c:v>-55.411821309595801</c:v>
                </c:pt>
                <c:pt idx="8195" formatCode="General">
                  <c:v>-55.429337154715</c:v>
                </c:pt>
                <c:pt idx="8196" formatCode="General">
                  <c:v>-55.446855113846503</c:v>
                </c:pt>
                <c:pt idx="8197" formatCode="General">
                  <c:v>-55.464375184854099</c:v>
                </c:pt>
                <c:pt idx="8198" formatCode="General">
                  <c:v>-55.481897365574802</c:v>
                </c:pt>
                <c:pt idx="8199" formatCode="General">
                  <c:v>-55.499421653839399</c:v>
                </c:pt>
                <c:pt idx="8200" formatCode="General">
                  <c:v>-55.516948047473498</c:v>
                </c:pt>
                <c:pt idx="8201" formatCode="General">
                  <c:v>-55.534476544297</c:v>
                </c:pt>
                <c:pt idx="8202" formatCode="General">
                  <c:v>-55.552007142123998</c:v>
                </c:pt>
                <c:pt idx="8203" formatCode="General">
                  <c:v>-55.569539838763397</c:v>
                </c:pt>
                <c:pt idx="8204" formatCode="General">
                  <c:v>-55.587074632010903</c:v>
                </c:pt>
                <c:pt idx="8205" formatCode="General">
                  <c:v>-55.6046115196485</c:v>
                </c:pt>
                <c:pt idx="8206" formatCode="General">
                  <c:v>-55.6221504994556</c:v>
                </c:pt>
                <c:pt idx="8207" formatCode="General">
                  <c:v>-55.639691569209802</c:v>
                </c:pt>
                <c:pt idx="8208" formatCode="General">
                  <c:v>-55.657234726687001</c:v>
                </c:pt>
                <c:pt idx="8209" formatCode="General">
                  <c:v>-55.6747799696615</c:v>
                </c:pt>
                <c:pt idx="8210" formatCode="General">
                  <c:v>-55.692327295905798</c:v>
                </c:pt>
                <c:pt idx="8211" formatCode="General">
                  <c:v>-55.709876703190801</c:v>
                </c:pt>
                <c:pt idx="8212" formatCode="General">
                  <c:v>-55.727428189285803</c:v>
                </c:pt>
                <c:pt idx="8213" formatCode="General">
                  <c:v>-55.744981751958299</c:v>
                </c:pt>
                <c:pt idx="8214" formatCode="General">
                  <c:v>-55.762537388974202</c:v>
                </c:pt>
                <c:pt idx="8215" formatCode="General">
                  <c:v>-55.780095098097703</c:v>
                </c:pt>
                <c:pt idx="8216" formatCode="General">
                  <c:v>-55.797654877091198</c:v>
                </c:pt>
                <c:pt idx="8217" formatCode="General">
                  <c:v>-55.8152167237157</c:v>
                </c:pt>
                <c:pt idx="8218" formatCode="General">
                  <c:v>-55.832780635730302</c:v>
                </c:pt>
                <c:pt idx="8219" formatCode="General">
                  <c:v>-55.850346610892402</c:v>
                </c:pt>
                <c:pt idx="8220" formatCode="General">
                  <c:v>-55.867914646957999</c:v>
                </c:pt>
                <c:pt idx="8221" formatCode="General">
                  <c:v>-55.885484741681097</c:v>
                </c:pt>
                <c:pt idx="8222" formatCode="General">
                  <c:v>-55.903056892828502</c:v>
                </c:pt>
                <c:pt idx="8223" formatCode="General">
                  <c:v>-55.920631098249302</c:v>
                </c:pt>
                <c:pt idx="8224" formatCode="General">
                  <c:v>-55.938207355829597</c:v>
                </c:pt>
                <c:pt idx="8225" formatCode="General">
                  <c:v>-55.955785663447799</c:v>
                </c:pt>
                <c:pt idx="8226" formatCode="General">
                  <c:v>-55.973366018975099</c:v>
                </c:pt>
                <c:pt idx="8227" formatCode="General">
                  <c:v>-55.9909484202756</c:v>
                </c:pt>
                <c:pt idx="8228" formatCode="General">
                  <c:v>-56.008532865205801</c:v>
                </c:pt>
                <c:pt idx="8229" formatCode="General">
                  <c:v>-56.026119351615002</c:v>
                </c:pt>
                <c:pt idx="8230" formatCode="General">
                  <c:v>-56.043707877345099</c:v>
                </c:pt>
                <c:pt idx="8231" formatCode="General">
                  <c:v>-56.0612984401536</c:v>
                </c:pt>
                <c:pt idx="8232" formatCode="General">
                  <c:v>-56.078891037696003</c:v>
                </c:pt>
                <c:pt idx="8233" formatCode="General">
                  <c:v>-56.096485667618403</c:v>
                </c:pt>
                <c:pt idx="8234" formatCode="General">
                  <c:v>-56.114082327565598</c:v>
                </c:pt>
                <c:pt idx="8235" formatCode="General">
                  <c:v>-56.131681015180597</c:v>
                </c:pt>
                <c:pt idx="8236" formatCode="General">
                  <c:v>-56.149281728104498</c:v>
                </c:pt>
                <c:pt idx="8237" formatCode="General">
                  <c:v>-56.1668844639767</c:v>
                </c:pt>
                <c:pt idx="8238" formatCode="General">
                  <c:v>-56.184489220435097</c:v>
                </c:pt>
                <c:pt idx="8239" formatCode="General">
                  <c:v>-56.202095995115499</c:v>
                </c:pt>
                <c:pt idx="8240" formatCode="General">
                  <c:v>-56.219704785652397</c:v>
                </c:pt>
                <c:pt idx="8241" formatCode="General">
                  <c:v>-56.237315589678097</c:v>
                </c:pt>
                <c:pt idx="8242" formatCode="General">
                  <c:v>-56.254928404823502</c:v>
                </c:pt>
                <c:pt idx="8243" formatCode="General">
                  <c:v>-56.272543228717701</c:v>
                </c:pt>
                <c:pt idx="8244" formatCode="General">
                  <c:v>-56.290160058987901</c:v>
                </c:pt>
                <c:pt idx="8245" formatCode="General">
                  <c:v>-56.307778893259702</c:v>
                </c:pt>
                <c:pt idx="8246" formatCode="General">
                  <c:v>-56.325399729156999</c:v>
                </c:pt>
                <c:pt idx="8247" formatCode="General">
                  <c:v>-56.343022564346597</c:v>
                </c:pt>
                <c:pt idx="8248" formatCode="General">
                  <c:v>-56.360647396563003</c:v>
                </c:pt>
                <c:pt idx="8249" formatCode="General">
                  <c:v>-56.378274223549397</c:v>
                </c:pt>
                <c:pt idx="8250" formatCode="General">
                  <c:v>-56.395903043049799</c:v>
                </c:pt>
                <c:pt idx="8251" formatCode="General">
                  <c:v>-56.413533852809202</c:v>
                </c:pt>
                <c:pt idx="8252" formatCode="General">
                  <c:v>-56.431166650573097</c:v>
                </c:pt>
                <c:pt idx="8253" formatCode="General">
                  <c:v>-56.448801434088203</c:v>
                </c:pt>
                <c:pt idx="8254" formatCode="General">
                  <c:v>-56.466438201101802</c:v>
                </c:pt>
                <c:pt idx="8255" formatCode="General">
                  <c:v>-56.484076949362198</c:v>
                </c:pt>
                <c:pt idx="8256" formatCode="General">
                  <c:v>-56.501717676618298</c:v>
                </c:pt>
                <c:pt idx="8257" formatCode="General">
                  <c:v>-56.5193603806201</c:v>
                </c:pt>
                <c:pt idx="8258" formatCode="General">
                  <c:v>-56.537005059118201</c:v>
                </c:pt>
                <c:pt idx="8259" formatCode="General">
                  <c:v>-56.554651709864203</c:v>
                </c:pt>
                <c:pt idx="8260" formatCode="General">
                  <c:v>-56.572300330610503</c:v>
                </c:pt>
                <c:pt idx="8261" formatCode="General">
                  <c:v>-56.589950919110201</c:v>
                </c:pt>
                <c:pt idx="8262" formatCode="General">
                  <c:v>-56.607603473170201</c:v>
                </c:pt>
                <c:pt idx="8263" formatCode="General">
                  <c:v>-56.625257990688503</c:v>
                </c:pt>
                <c:pt idx="8264" formatCode="General">
                  <c:v>-56.6429144695758</c:v>
                </c:pt>
                <c:pt idx="8265" formatCode="General">
                  <c:v>-56.660572907742697</c:v>
                </c:pt>
                <c:pt idx="8266" formatCode="General">
                  <c:v>-56.678233303099702</c:v>
                </c:pt>
                <c:pt idx="8267" formatCode="General">
                  <c:v>-56.695895653557002</c:v>
                </c:pt>
                <c:pt idx="8268" formatCode="General">
                  <c:v>-56.713559957012599</c:v>
                </c:pt>
                <c:pt idx="8269" formatCode="General">
                  <c:v>-56.731226211190702</c:v>
                </c:pt>
                <c:pt idx="8270" formatCode="General">
                  <c:v>-56.7488944136743</c:v>
                </c:pt>
                <c:pt idx="8271" formatCode="General">
                  <c:v>-56.7665645620406</c:v>
                </c:pt>
                <c:pt idx="8272" formatCode="General">
                  <c:v>-56.784236653860297</c:v>
                </c:pt>
                <c:pt idx="8273" formatCode="General">
                  <c:v>-56.801910686698101</c:v>
                </c:pt>
                <c:pt idx="8274" formatCode="General">
                  <c:v>-56.819586658112499</c:v>
                </c:pt>
                <c:pt idx="8275" formatCode="General">
                  <c:v>-56.837264565655801</c:v>
                </c:pt>
                <c:pt idx="8276" formatCode="General">
                  <c:v>-56.854944406873997</c:v>
                </c:pt>
                <c:pt idx="8277" formatCode="General">
                  <c:v>-56.8726261793201</c:v>
                </c:pt>
                <c:pt idx="8278" formatCode="General">
                  <c:v>-56.890309880613501</c:v>
                </c:pt>
                <c:pt idx="8279" formatCode="General">
                  <c:v>-56.9079955084039</c:v>
                </c:pt>
                <c:pt idx="8280" formatCode="General">
                  <c:v>-56.925683060339097</c:v>
                </c:pt>
                <c:pt idx="8281" formatCode="General">
                  <c:v>-56.9433725340647</c:v>
                </c:pt>
                <c:pt idx="8282" formatCode="General">
                  <c:v>-56.961063927224401</c:v>
                </c:pt>
                <c:pt idx="8283" formatCode="General">
                  <c:v>-56.978757237460002</c:v>
                </c:pt>
                <c:pt idx="8284" formatCode="General">
                  <c:v>-56.996452462411</c:v>
                </c:pt>
                <c:pt idx="8285" formatCode="General">
                  <c:v>-57.014149599715203</c:v>
                </c:pt>
                <c:pt idx="8286" formatCode="General">
                  <c:v>-57.031848647007898</c:v>
                </c:pt>
                <c:pt idx="8287" formatCode="General">
                  <c:v>-57.049549601922998</c:v>
                </c:pt>
                <c:pt idx="8288" formatCode="General">
                  <c:v>-57.067252462091801</c:v>
                </c:pt>
                <c:pt idx="8289" formatCode="General">
                  <c:v>-57.084957225144002</c:v>
                </c:pt>
                <c:pt idx="8290" formatCode="General">
                  <c:v>-57.102663888737403</c:v>
                </c:pt>
                <c:pt idx="8291" formatCode="General">
                  <c:v>-57.1203724506546</c:v>
                </c:pt>
                <c:pt idx="8292" formatCode="General">
                  <c:v>-57.138082908712001</c:v>
                </c:pt>
                <c:pt idx="8293" formatCode="General">
                  <c:v>-57.1557952607223</c:v>
                </c:pt>
                <c:pt idx="8294" formatCode="General">
                  <c:v>-57.173509504494803</c:v>
                </c:pt>
                <c:pt idx="8295" formatCode="General">
                  <c:v>-57.191225637835203</c:v>
                </c:pt>
                <c:pt idx="8296" formatCode="General">
                  <c:v>-57.208943658545799</c:v>
                </c:pt>
                <c:pt idx="8297" formatCode="General">
                  <c:v>-57.226663564425401</c:v>
                </c:pt>
                <c:pt idx="8298" formatCode="General">
                  <c:v>-57.244385353269401</c:v>
                </c:pt>
                <c:pt idx="8299" formatCode="General">
                  <c:v>-57.262109022869502</c:v>
                </c:pt>
                <c:pt idx="8300" formatCode="General">
                  <c:v>-57.279834571014099</c:v>
                </c:pt>
                <c:pt idx="8301" formatCode="General">
                  <c:v>-57.297561995488003</c:v>
                </c:pt>
                <c:pt idx="8302" formatCode="General">
                  <c:v>-57.315291294072502</c:v>
                </c:pt>
                <c:pt idx="8303" formatCode="General">
                  <c:v>-57.3330224645455</c:v>
                </c:pt>
                <c:pt idx="8304" formatCode="General">
                  <c:v>-57.350755504681302</c:v>
                </c:pt>
                <c:pt idx="8305" formatCode="General">
                  <c:v>-57.3684904122508</c:v>
                </c:pt>
                <c:pt idx="8306" formatCode="General">
                  <c:v>-57.386227185021497</c:v>
                </c:pt>
                <c:pt idx="8307" formatCode="General">
                  <c:v>-57.403965820757101</c:v>
                </c:pt>
                <c:pt idx="8308" formatCode="General">
                  <c:v>-57.421706317218003</c:v>
                </c:pt>
                <c:pt idx="8309" formatCode="General">
                  <c:v>-57.439448672161298</c:v>
                </c:pt>
                <c:pt idx="8310" formatCode="General">
                  <c:v>-57.457192883324602</c:v>
                </c:pt>
                <c:pt idx="8311" formatCode="General">
                  <c:v>-57.474938948331904</c:v>
                </c:pt>
                <c:pt idx="8312" formatCode="General">
                  <c:v>-57.492686864744002</c:v>
                </c:pt>
                <c:pt idx="8313" formatCode="General">
                  <c:v>-57.510436630124403</c:v>
                </c:pt>
                <c:pt idx="8314" formatCode="General">
                  <c:v>-57.528188242039299</c:v>
                </c:pt>
                <c:pt idx="8315" formatCode="General">
                  <c:v>-57.545941698057597</c:v>
                </c:pt>
                <c:pt idx="8316" formatCode="General">
                  <c:v>-57.563696995804797</c:v>
                </c:pt>
                <c:pt idx="8317" formatCode="General">
                  <c:v>-57.581454132972098</c:v>
                </c:pt>
                <c:pt idx="8318" formatCode="General">
                  <c:v>-57.599213107252702</c:v>
                </c:pt>
                <c:pt idx="8319" formatCode="General">
                  <c:v>-57.616973916338203</c:v>
                </c:pt>
                <c:pt idx="8320" formatCode="General">
                  <c:v>-57.634736557918998</c:v>
                </c:pt>
                <c:pt idx="8321" formatCode="General">
                  <c:v>-57.652501029683698</c:v>
                </c:pt>
                <c:pt idx="8322" formatCode="General">
                  <c:v>-57.670267329319501</c:v>
                </c:pt>
                <c:pt idx="8323" formatCode="General">
                  <c:v>-57.688035454512303</c:v>
                </c:pt>
                <c:pt idx="8324" formatCode="General">
                  <c:v>-57.705805402946197</c:v>
                </c:pt>
                <c:pt idx="8325" formatCode="General">
                  <c:v>-57.723577172303997</c:v>
                </c:pt>
                <c:pt idx="8326" formatCode="General">
                  <c:v>-57.741350760256999</c:v>
                </c:pt>
                <c:pt idx="8327" formatCode="General">
                  <c:v>-57.759126164402502</c:v>
                </c:pt>
                <c:pt idx="8328" formatCode="General">
                  <c:v>-57.776903382295302</c:v>
                </c:pt>
                <c:pt idx="8329" formatCode="General">
                  <c:v>-57.794682411492303</c:v>
                </c:pt>
                <c:pt idx="8330" formatCode="General">
                  <c:v>-57.812463249552501</c:v>
                </c:pt>
                <c:pt idx="8331" formatCode="General">
                  <c:v>-57.8302458940367</c:v>
                </c:pt>
                <c:pt idx="8332" formatCode="General">
                  <c:v>-57.848030342507599</c:v>
                </c:pt>
                <c:pt idx="8333" formatCode="General">
                  <c:v>-57.865816592530102</c:v>
                </c:pt>
                <c:pt idx="8334" formatCode="General">
                  <c:v>-57.883604641670999</c:v>
                </c:pt>
                <c:pt idx="8335" formatCode="General">
                  <c:v>-57.901394487498898</c:v>
                </c:pt>
                <c:pt idx="8336" formatCode="General">
                  <c:v>-57.919186127584702</c:v>
                </c:pt>
                <c:pt idx="8337" formatCode="General">
                  <c:v>-57.936979559501097</c:v>
                </c:pt>
                <c:pt idx="8338" formatCode="General">
                  <c:v>-57.954774780822603</c:v>
                </c:pt>
                <c:pt idx="8339" formatCode="General">
                  <c:v>-57.972571789125901</c:v>
                </c:pt>
                <c:pt idx="8340" formatCode="General">
                  <c:v>-57.990370581989801</c:v>
                </c:pt>
                <c:pt idx="8341" formatCode="General">
                  <c:v>-58.008171157001499</c:v>
                </c:pt>
                <c:pt idx="8342" formatCode="General">
                  <c:v>-58.025973511821199</c:v>
                </c:pt>
                <c:pt idx="8343" formatCode="General">
                  <c:v>-58.043777644159</c:v>
                </c:pt>
                <c:pt idx="8344" formatCode="General">
                  <c:v>-58.061583551723302</c:v>
                </c:pt>
                <c:pt idx="8345" formatCode="General">
                  <c:v>-58.079391232220601</c:v>
                </c:pt>
                <c:pt idx="8346" formatCode="General">
                  <c:v>-58.097200683355297</c:v>
                </c:pt>
                <c:pt idx="8347" formatCode="General">
                  <c:v>-58.115011902829899</c:v>
                </c:pt>
                <c:pt idx="8348" formatCode="General">
                  <c:v>-58.132824888345297</c:v>
                </c:pt>
                <c:pt idx="8349" formatCode="General">
                  <c:v>-58.1506396375473</c:v>
                </c:pt>
                <c:pt idx="8350" formatCode="General">
                  <c:v>-58.168456148028802</c:v>
                </c:pt>
                <c:pt idx="8351" formatCode="General">
                  <c:v>-58.1862744173877</c:v>
                </c:pt>
                <c:pt idx="8352" formatCode="General">
                  <c:v>-58.204094443227298</c:v>
                </c:pt>
                <c:pt idx="8353" formatCode="General">
                  <c:v>-58.221916223156597</c:v>
                </c:pt>
                <c:pt idx="8354" formatCode="General">
                  <c:v>-58.239739754790101</c:v>
                </c:pt>
                <c:pt idx="8355" formatCode="General">
                  <c:v>-58.257565035748001</c:v>
                </c:pt>
                <c:pt idx="8356" formatCode="General">
                  <c:v>-58.275392063656199</c:v>
                </c:pt>
                <c:pt idx="8357" formatCode="General">
                  <c:v>-58.293220836145998</c:v>
                </c:pt>
                <c:pt idx="8358" formatCode="General">
                  <c:v>-58.311051350854399</c:v>
                </c:pt>
                <c:pt idx="8359" formatCode="General">
                  <c:v>-58.328883605423997</c:v>
                </c:pt>
                <c:pt idx="8360" formatCode="General">
                  <c:v>-58.346717597503002</c:v>
                </c:pt>
                <c:pt idx="8361" formatCode="General">
                  <c:v>-58.364553324745302</c:v>
                </c:pt>
                <c:pt idx="8362" formatCode="General">
                  <c:v>-58.382390784810198</c:v>
                </c:pt>
                <c:pt idx="8363" formatCode="General">
                  <c:v>-58.400229975362898</c:v>
                </c:pt>
                <c:pt idx="8364" formatCode="General">
                  <c:v>-58.4180708940739</c:v>
                </c:pt>
                <c:pt idx="8365" formatCode="General">
                  <c:v>-58.435913538619502</c:v>
                </c:pt>
                <c:pt idx="8366" formatCode="General">
                  <c:v>-58.453757906681602</c:v>
                </c:pt>
                <c:pt idx="8367" formatCode="General">
                  <c:v>-58.471603995947603</c:v>
                </c:pt>
                <c:pt idx="8368" formatCode="General">
                  <c:v>-58.489451804110701</c:v>
                </c:pt>
                <c:pt idx="8369" formatCode="General">
                  <c:v>-58.507301328857601</c:v>
                </c:pt>
                <c:pt idx="8370" formatCode="General">
                  <c:v>-58.525152567859699</c:v>
                </c:pt>
                <c:pt idx="8371" formatCode="General">
                  <c:v>-58.543005518784597</c:v>
                </c:pt>
                <c:pt idx="8372" formatCode="General">
                  <c:v>-58.5608601792974</c:v>
                </c:pt>
                <c:pt idx="8373" formatCode="General">
                  <c:v>-58.5787165470608</c:v>
                </c:pt>
                <c:pt idx="8374" formatCode="General">
                  <c:v>-58.596574619734902</c:v>
                </c:pt>
                <c:pt idx="8375" formatCode="General">
                  <c:v>-58.614434394977401</c:v>
                </c:pt>
                <c:pt idx="8376" formatCode="General">
                  <c:v>-58.632295870443798</c:v>
                </c:pt>
                <c:pt idx="8377" formatCode="General">
                  <c:v>-58.6501590437869</c:v>
                </c:pt>
                <c:pt idx="8378" formatCode="General">
                  <c:v>-58.668023912657098</c:v>
                </c:pt>
                <c:pt idx="8379" formatCode="General">
                  <c:v>-58.685890474702397</c:v>
                </c:pt>
                <c:pt idx="8380" formatCode="General">
                  <c:v>-58.703758727550799</c:v>
                </c:pt>
                <c:pt idx="8381" formatCode="General">
                  <c:v>-58.721628668793002</c:v>
                </c:pt>
                <c:pt idx="8382" formatCode="General">
                  <c:v>-58.739500296011798</c:v>
                </c:pt>
                <c:pt idx="8383" formatCode="General">
                  <c:v>-58.757373606787901</c:v>
                </c:pt>
                <c:pt idx="8384" formatCode="General">
                  <c:v>-58.775248598700003</c:v>
                </c:pt>
                <c:pt idx="8385" formatCode="General">
                  <c:v>-58.793125269324797</c:v>
                </c:pt>
                <c:pt idx="8386" formatCode="General">
                  <c:v>-58.811003616237201</c:v>
                </c:pt>
                <c:pt idx="8387" formatCode="General">
                  <c:v>-58.828883637009802</c:v>
                </c:pt>
                <c:pt idx="8388" formatCode="General">
                  <c:v>-58.846765329213298</c:v>
                </c:pt>
                <c:pt idx="8389" formatCode="General">
                  <c:v>-58.864648690416502</c:v>
                </c:pt>
                <c:pt idx="8390" formatCode="General">
                  <c:v>-58.882533718186203</c:v>
                </c:pt>
                <c:pt idx="8391" formatCode="General">
                  <c:v>-58.900420410086902</c:v>
                </c:pt>
                <c:pt idx="8392" formatCode="General">
                  <c:v>-58.918308763681502</c:v>
                </c:pt>
                <c:pt idx="8393" formatCode="General">
                  <c:v>-58.936198776530702</c:v>
                </c:pt>
                <c:pt idx="8394" formatCode="General">
                  <c:v>-58.954090446193199</c:v>
                </c:pt>
                <c:pt idx="8395" formatCode="General">
                  <c:v>-58.971983770225798</c:v>
                </c:pt>
                <c:pt idx="8396" formatCode="General">
                  <c:v>-58.989878746183102</c:v>
                </c:pt>
                <c:pt idx="8397" formatCode="General">
                  <c:v>-59.007775371617903</c:v>
                </c:pt>
                <c:pt idx="8398" formatCode="General">
                  <c:v>-59.025673644138799</c:v>
                </c:pt>
                <c:pt idx="8399" formatCode="General">
                  <c:v>-59.043573561443303</c:v>
                </c:pt>
                <c:pt idx="8400" formatCode="General">
                  <c:v>-59.061475121242502</c:v>
                </c:pt>
                <c:pt idx="8401" formatCode="General">
                  <c:v>-59.079378321250999</c:v>
                </c:pt>
                <c:pt idx="8402" formatCode="General">
                  <c:v>-59.097283159186702</c:v>
                </c:pt>
                <c:pt idx="8403" formatCode="General">
                  <c:v>-59.115189632771099</c:v>
                </c:pt>
                <c:pt idx="8404" formatCode="General">
                  <c:v>-59.133097739729003</c:v>
                </c:pt>
                <c:pt idx="8405" formatCode="General">
                  <c:v>-59.151007477788703</c:v>
                </c:pt>
                <c:pt idx="8406" formatCode="General">
                  <c:v>-59.168918844681997</c:v>
                </c:pt>
                <c:pt idx="8407" formatCode="General">
                  <c:v>-59.186831838144101</c:v>
                </c:pt>
                <c:pt idx="8408" formatCode="General">
                  <c:v>-59.2047464559137</c:v>
                </c:pt>
                <c:pt idx="8409" formatCode="General">
                  <c:v>-59.222662695732801</c:v>
                </c:pt>
                <c:pt idx="8410" formatCode="General">
                  <c:v>-59.240580555347002</c:v>
                </c:pt>
                <c:pt idx="8411" formatCode="General">
                  <c:v>-59.258500032505303</c:v>
                </c:pt>
                <c:pt idx="8412" formatCode="General">
                  <c:v>-59.276421124958297</c:v>
                </c:pt>
                <c:pt idx="8413" formatCode="General">
                  <c:v>-59.294343830450003</c:v>
                </c:pt>
                <c:pt idx="8414" formatCode="General">
                  <c:v>-59.3122681467215</c:v>
                </c:pt>
                <c:pt idx="8415" formatCode="General">
                  <c:v>-59.330194071514597</c:v>
                </c:pt>
                <c:pt idx="8416" formatCode="General">
                  <c:v>-59.348121602572299</c:v>
                </c:pt>
                <c:pt idx="8417" formatCode="General">
                  <c:v>-59.366050737638197</c:v>
                </c:pt>
                <c:pt idx="8418" formatCode="General">
                  <c:v>-59.383981474456697</c:v>
                </c:pt>
                <c:pt idx="8419" formatCode="General">
                  <c:v>-59.401913810773301</c:v>
                </c:pt>
                <c:pt idx="8420" formatCode="General">
                  <c:v>-59.419847744334099</c:v>
                </c:pt>
                <c:pt idx="8421" formatCode="General">
                  <c:v>-59.437783272886499</c:v>
                </c:pt>
                <c:pt idx="8422" formatCode="General">
                  <c:v>-59.455720394178201</c:v>
                </c:pt>
                <c:pt idx="8423" formatCode="General">
                  <c:v>-59.473659105958099</c:v>
                </c:pt>
                <c:pt idx="8424" formatCode="General">
                  <c:v>-59.491599405975997</c:v>
                </c:pt>
                <c:pt idx="8425" formatCode="General">
                  <c:v>-59.509541291982302</c:v>
                </c:pt>
                <c:pt idx="8426" formatCode="General">
                  <c:v>-59.527484761728601</c:v>
                </c:pt>
                <c:pt idx="8427" formatCode="General">
                  <c:v>-59.545429812961899</c:v>
                </c:pt>
                <c:pt idx="8428" formatCode="General">
                  <c:v>-59.563376443387497</c:v>
                </c:pt>
                <c:pt idx="8429" formatCode="General">
                  <c:v>-59.5813246506805</c:v>
                </c:pt>
                <c:pt idx="8430" formatCode="General">
                  <c:v>-59.5992744325102</c:v>
                </c:pt>
                <c:pt idx="8431" formatCode="General">
                  <c:v>-59.617225786539997</c:v>
                </c:pt>
                <c:pt idx="8432" formatCode="General">
                  <c:v>-59.635178710427503</c:v>
                </c:pt>
                <c:pt idx="8433" formatCode="General">
                  <c:v>-59.653133201824502</c:v>
                </c:pt>
                <c:pt idx="8434" formatCode="General">
                  <c:v>-59.671089258376902</c:v>
                </c:pt>
                <c:pt idx="8435" formatCode="General">
                  <c:v>-59.689046877724799</c:v>
                </c:pt>
                <c:pt idx="8436" formatCode="General">
                  <c:v>-59.707006057502397</c:v>
                </c:pt>
                <c:pt idx="8437" formatCode="General">
                  <c:v>-59.724966795338197</c:v>
                </c:pt>
                <c:pt idx="8438" formatCode="General">
                  <c:v>-59.742929088854702</c:v>
                </c:pt>
                <c:pt idx="8439" formatCode="General">
                  <c:v>-59.760892935668601</c:v>
                </c:pt>
                <c:pt idx="8440" formatCode="General">
                  <c:v>-59.778858333390801</c:v>
                </c:pt>
                <c:pt idx="8441" formatCode="General">
                  <c:v>-59.796825279626503</c:v>
                </c:pt>
                <c:pt idx="8442" formatCode="General">
                  <c:v>-59.814793771974699</c:v>
                </c:pt>
                <c:pt idx="8443" formatCode="General">
                  <c:v>-59.832763808029</c:v>
                </c:pt>
                <c:pt idx="8444" formatCode="General">
                  <c:v>-59.850735385376801</c:v>
                </c:pt>
                <c:pt idx="8445" formatCode="General">
                  <c:v>-59.868708501599897</c:v>
                </c:pt>
                <c:pt idx="8446" formatCode="General">
                  <c:v>-59.88668315428</c:v>
                </c:pt>
                <c:pt idx="8447" formatCode="General">
                  <c:v>-59.904659341005299</c:v>
                </c:pt>
                <c:pt idx="8448" formatCode="General">
                  <c:v>-59.922637059369997</c:v>
                </c:pt>
                <c:pt idx="8449" formatCode="General">
                  <c:v>-59.940616306973901</c:v>
                </c:pt>
                <c:pt idx="8450" formatCode="General">
                  <c:v>-59.958597081422703</c:v>
                </c:pt>
                <c:pt idx="8451" formatCode="General">
                  <c:v>-59.976579380327699</c:v>
                </c:pt>
                <c:pt idx="8452" formatCode="General">
                  <c:v>-59.994563201306299</c:v>
                </c:pt>
                <c:pt idx="8453" formatCode="General">
                  <c:v>-60.012548541981502</c:v>
                </c:pt>
                <c:pt idx="8454" formatCode="General">
                  <c:v>-60.030535399982</c:v>
                </c:pt>
                <c:pt idx="8455" formatCode="General">
                  <c:v>-60.048523772942502</c:v>
                </c:pt>
                <c:pt idx="8456" formatCode="General">
                  <c:v>-60.066513658503503</c:v>
                </c:pt>
                <c:pt idx="8457" formatCode="General">
                  <c:v>-60.0845050543127</c:v>
                </c:pt>
                <c:pt idx="8458" formatCode="General">
                  <c:v>-60.102497958035599</c:v>
                </c:pt>
                <c:pt idx="8459" formatCode="General">
                  <c:v>-60.120492367348497</c:v>
                </c:pt>
                <c:pt idx="8460" formatCode="General">
                  <c:v>-60.138488279929902</c:v>
                </c:pt>
                <c:pt idx="8461" formatCode="General">
                  <c:v>-60.156485693460397</c:v>
                </c:pt>
                <c:pt idx="8462" formatCode="General">
                  <c:v>-60.174484605622702</c:v>
                </c:pt>
                <c:pt idx="8463" formatCode="General">
                  <c:v>-60.192485014101798</c:v>
                </c:pt>
                <c:pt idx="8464" formatCode="General">
                  <c:v>-60.210486916584898</c:v>
                </c:pt>
                <c:pt idx="8465" formatCode="General">
                  <c:v>-60.228490310761103</c:v>
                </c:pt>
                <c:pt idx="8466" formatCode="General">
                  <c:v>-60.246495194322002</c:v>
                </c:pt>
                <c:pt idx="8467" formatCode="General">
                  <c:v>-60.264501564961201</c:v>
                </c:pt>
                <c:pt idx="8468" formatCode="General">
                  <c:v>-60.282509420374502</c:v>
                </c:pt>
                <c:pt idx="8469" formatCode="General">
                  <c:v>-60.300518758259898</c:v>
                </c:pt>
                <c:pt idx="8470" formatCode="General">
                  <c:v>-60.318529576317502</c:v>
                </c:pt>
                <c:pt idx="8471" formatCode="General">
                  <c:v>-60.336541872249697</c:v>
                </c:pt>
                <c:pt idx="8472" formatCode="General">
                  <c:v>-60.354555643761003</c:v>
                </c:pt>
                <c:pt idx="8473" formatCode="General">
                  <c:v>-60.372570888558101</c:v>
                </c:pt>
                <c:pt idx="8474" formatCode="General">
                  <c:v>-60.390587604349697</c:v>
                </c:pt>
                <c:pt idx="8475" formatCode="General">
                  <c:v>-60.408605788846998</c:v>
                </c:pt>
                <c:pt idx="8476" formatCode="General">
                  <c:v>-60.4266254397632</c:v>
                </c:pt>
                <c:pt idx="8477" formatCode="General">
                  <c:v>-60.444646554813602</c:v>
                </c:pt>
                <c:pt idx="8478" formatCode="General">
                  <c:v>-60.462669131715899</c:v>
                </c:pt>
                <c:pt idx="8479" formatCode="General">
                  <c:v>-60.480693168189802</c:v>
                </c:pt>
                <c:pt idx="8480" formatCode="General">
                  <c:v>-60.498718661957298</c:v>
                </c:pt>
                <c:pt idx="8481" formatCode="General">
                  <c:v>-60.516745610742397</c:v>
                </c:pt>
                <c:pt idx="8482" formatCode="General">
                  <c:v>-60.534774012271498</c:v>
                </c:pt>
                <c:pt idx="8483" formatCode="General">
                  <c:v>-60.552803864273102</c:v>
                </c:pt>
                <c:pt idx="8484" formatCode="General">
                  <c:v>-60.570835164467901</c:v>
                </c:pt>
                <c:pt idx="8485" formatCode="General">
                  <c:v>-60.588867910561802</c:v>
                </c:pt>
                <c:pt idx="8486" formatCode="General">
                  <c:v>-60.6069021002588</c:v>
                </c:pt>
                <c:pt idx="8487" formatCode="General">
                  <c:v>-60.624937731262698</c:v>
                </c:pt>
                <c:pt idx="8488" formatCode="General">
                  <c:v>-60.642974801277298</c:v>
                </c:pt>
                <c:pt idx="8489" formatCode="General">
                  <c:v>-60.661013308023897</c:v>
                </c:pt>
                <c:pt idx="8490" formatCode="General">
                  <c:v>-60.6790532492777</c:v>
                </c:pt>
                <c:pt idx="8491" formatCode="General">
                  <c:v>-60.697094622825901</c:v>
                </c:pt>
                <c:pt idx="8492" formatCode="General">
                  <c:v>-60.715137426456003</c:v>
                </c:pt>
                <c:pt idx="8493" formatCode="General">
                  <c:v>-60.733181657955598</c:v>
                </c:pt>
                <c:pt idx="8494" formatCode="General">
                  <c:v>-60.751227315112303</c:v>
                </c:pt>
                <c:pt idx="8495" formatCode="General">
                  <c:v>-60.7692743957139</c:v>
                </c:pt>
                <c:pt idx="8496" formatCode="General">
                  <c:v>-60.787322897563897</c:v>
                </c:pt>
                <c:pt idx="8497" formatCode="General">
                  <c:v>-60.805372818521398</c:v>
                </c:pt>
                <c:pt idx="8498" formatCode="General">
                  <c:v>-60.823424156461499</c:v>
                </c:pt>
                <c:pt idx="8499" formatCode="General">
                  <c:v>-60.841476909261701</c:v>
                </c:pt>
                <c:pt idx="8500" formatCode="General">
                  <c:v>-60.859531074802803</c:v>
                </c:pt>
                <c:pt idx="8501" formatCode="General">
                  <c:v>-60.877586650968098</c:v>
                </c:pt>
                <c:pt idx="8502" formatCode="General">
                  <c:v>-60.895643635643999</c:v>
                </c:pt>
                <c:pt idx="8503" formatCode="General">
                  <c:v>-60.913702026719598</c:v>
                </c:pt>
                <c:pt idx="8504" formatCode="General">
                  <c:v>-60.931761822086898</c:v>
                </c:pt>
                <c:pt idx="8505" formatCode="General">
                  <c:v>-60.949823019640803</c:v>
                </c:pt>
                <c:pt idx="8506" formatCode="General">
                  <c:v>-60.967885617279002</c:v>
                </c:pt>
                <c:pt idx="8507" formatCode="General">
                  <c:v>-60.985949612902203</c:v>
                </c:pt>
                <c:pt idx="8508" formatCode="General">
                  <c:v>-61.004015004413603</c:v>
                </c:pt>
                <c:pt idx="8509" formatCode="General">
                  <c:v>-61.022081789719699</c:v>
                </c:pt>
                <c:pt idx="8510" formatCode="General">
                  <c:v>-61.040149966729601</c:v>
                </c:pt>
                <c:pt idx="8511" formatCode="General">
                  <c:v>-61.058219533355199</c:v>
                </c:pt>
                <c:pt idx="8512" formatCode="General">
                  <c:v>-61.0762904875115</c:v>
                </c:pt>
                <c:pt idx="8513" formatCode="General">
                  <c:v>-61.0943628271162</c:v>
                </c:pt>
                <c:pt idx="8514" formatCode="General">
                  <c:v>-61.112436550089797</c:v>
                </c:pt>
                <c:pt idx="8515" formatCode="General">
                  <c:v>-61.130511654355999</c:v>
                </c:pt>
                <c:pt idx="8516" formatCode="General">
                  <c:v>-61.148588137840797</c:v>
                </c:pt>
                <c:pt idx="8517" formatCode="General">
                  <c:v>-61.166665998473597</c:v>
                </c:pt>
                <c:pt idx="8518" formatCode="General">
                  <c:v>-61.184745234186501</c:v>
                </c:pt>
                <c:pt idx="8519" formatCode="General">
                  <c:v>-61.202825842902001</c:v>
                </c:pt>
                <c:pt idx="8520" formatCode="General">
                  <c:v>-61.220907822453398</c:v>
                </c:pt>
                <c:pt idx="8521" formatCode="General">
                  <c:v>-61.238991170619997</c:v>
                </c:pt>
                <c:pt idx="8522" formatCode="General">
                  <c:v>-61.257075885183198</c:v>
                </c:pt>
                <c:pt idx="8523" formatCode="General">
                  <c:v>-61.2751619639266</c:v>
                </c:pt>
                <c:pt idx="8524" formatCode="General">
                  <c:v>-61.293249404636001</c:v>
                </c:pt>
                <c:pt idx="8525" formatCode="General">
                  <c:v>-61.311338205099197</c:v>
                </c:pt>
                <c:pt idx="8526" formatCode="General">
                  <c:v>-61.329428363106203</c:v>
                </c:pt>
                <c:pt idx="8527" formatCode="General">
                  <c:v>-61.347519876449098</c:v>
                </c:pt>
                <c:pt idx="8528" formatCode="General">
                  <c:v>-61.365612742922103</c:v>
                </c:pt>
                <c:pt idx="8529" formatCode="General">
                  <c:v>-61.383706960321497</c:v>
                </c:pt>
                <c:pt idx="8530" formatCode="General">
                  <c:v>-61.401802526445898</c:v>
                </c:pt>
                <c:pt idx="8531" formatCode="General">
                  <c:v>-61.4198994390959</c:v>
                </c:pt>
                <c:pt idx="8532" formatCode="General">
                  <c:v>-61.437997696074099</c:v>
                </c:pt>
                <c:pt idx="8533" formatCode="General">
                  <c:v>-61.456097295185501</c:v>
                </c:pt>
                <c:pt idx="8534" formatCode="General">
                  <c:v>-61.474198234237001</c:v>
                </c:pt>
                <c:pt idx="8535" formatCode="General">
                  <c:v>-61.492300511037797</c:v>
                </c:pt>
                <c:pt idx="8536" formatCode="General">
                  <c:v>-61.510404123399098</c:v>
                </c:pt>
                <c:pt idx="8537" formatCode="General">
                  <c:v>-61.528509069134202</c:v>
                </c:pt>
                <c:pt idx="8538" formatCode="General">
                  <c:v>-61.5466153460588</c:v>
                </c:pt>
                <c:pt idx="8539" formatCode="General">
                  <c:v>-61.564722951990397</c:v>
                </c:pt>
                <c:pt idx="8540" formatCode="General">
                  <c:v>-61.5828318847487</c:v>
                </c:pt>
                <c:pt idx="8541" formatCode="General">
                  <c:v>-61.600942142155802</c:v>
                </c:pt>
                <c:pt idx="8542" formatCode="General">
                  <c:v>-61.619053722035602</c:v>
                </c:pt>
                <c:pt idx="8543" formatCode="General">
                  <c:v>-61.637166622214302</c:v>
                </c:pt>
                <c:pt idx="8544" formatCode="General">
                  <c:v>-61.655280840520199</c:v>
                </c:pt>
                <c:pt idx="8545" formatCode="General">
                  <c:v>-61.673396374783799</c:v>
                </c:pt>
                <c:pt idx="8546" formatCode="General">
                  <c:v>-61.691513222867101</c:v>
                </c:pt>
                <c:pt idx="8547" formatCode="General">
                  <c:v>-61.709631382681998</c:v>
                </c:pt>
                <c:pt idx="8548" formatCode="General">
                  <c:v>-61.727750852151402</c:v>
                </c:pt>
                <c:pt idx="8549" formatCode="General">
                  <c:v>-61.745871629198803</c:v>
                </c:pt>
                <c:pt idx="8550" formatCode="General">
                  <c:v>-61.763993711749997</c:v>
                </c:pt>
                <c:pt idx="8551" formatCode="General">
                  <c:v>-61.782117097733</c:v>
                </c:pt>
                <c:pt idx="8552" formatCode="General">
                  <c:v>-61.8002417850782</c:v>
                </c:pt>
                <c:pt idx="8553" formatCode="General">
                  <c:v>-61.818367771718101</c:v>
                </c:pt>
                <c:pt idx="8554" formatCode="General">
                  <c:v>-61.836495055587399</c:v>
                </c:pt>
                <c:pt idx="8555" formatCode="General">
                  <c:v>-61.854623634623202</c:v>
                </c:pt>
                <c:pt idx="8556" formatCode="General">
                  <c:v>-61.872753506764703</c:v>
                </c:pt>
                <c:pt idx="8557" formatCode="General">
                  <c:v>-61.8908846699535</c:v>
                </c:pt>
                <c:pt idx="8558" formatCode="General">
                  <c:v>-61.909017122133299</c:v>
                </c:pt>
                <c:pt idx="8559" formatCode="General">
                  <c:v>-61.927150861250198</c:v>
                </c:pt>
                <c:pt idx="8560" formatCode="General">
                  <c:v>-61.945285885252403</c:v>
                </c:pt>
                <c:pt idx="8561" formatCode="General">
                  <c:v>-61.963422192090597</c:v>
                </c:pt>
                <c:pt idx="8562" formatCode="General">
                  <c:v>-61.981559779717301</c:v>
                </c:pt>
                <c:pt idx="8563" formatCode="General">
                  <c:v>-61.9996986460879</c:v>
                </c:pt>
                <c:pt idx="8564" formatCode="General">
                  <c:v>-62.017838789159399</c:v>
                </c:pt>
                <c:pt idx="8565" formatCode="General">
                  <c:v>-62.035980206891402</c:v>
                </c:pt>
                <c:pt idx="8566" formatCode="General">
                  <c:v>-62.054122897245897</c:v>
                </c:pt>
                <c:pt idx="8567" formatCode="General">
                  <c:v>-62.072266858186801</c:v>
                </c:pt>
                <c:pt idx="8568" formatCode="General">
                  <c:v>-62.090412087680498</c:v>
                </c:pt>
                <c:pt idx="8569" formatCode="General">
                  <c:v>-62.108558583695498</c:v>
                </c:pt>
                <c:pt idx="8570" formatCode="General">
                  <c:v>-62.126706344202802</c:v>
                </c:pt>
                <c:pt idx="8571" formatCode="General">
                  <c:v>-62.144855367175403</c:v>
                </c:pt>
                <c:pt idx="8572" formatCode="General">
                  <c:v>-62.163005650588801</c:v>
                </c:pt>
                <c:pt idx="8573" formatCode="General">
                  <c:v>-62.181157192414503</c:v>
                </c:pt>
                <c:pt idx="8574" formatCode="General">
                  <c:v>-62.199309990584602</c:v>
                </c:pt>
                <c:pt idx="8575" formatCode="General">
                  <c:v>-62.217464043008597</c:v>
                </c:pt>
                <c:pt idx="8576" formatCode="General">
                  <c:v>-62.2356193475986</c:v>
                </c:pt>
                <c:pt idx="8577" formatCode="General">
                  <c:v>-62.253775902268998</c:v>
                </c:pt>
                <c:pt idx="8578" formatCode="General">
                  <c:v>-62.271933704936203</c:v>
                </c:pt>
                <c:pt idx="8579" formatCode="General">
                  <c:v>-62.290092753519303</c:v>
                </c:pt>
                <c:pt idx="8580" formatCode="General">
                  <c:v>-62.308253045939303</c:v>
                </c:pt>
                <c:pt idx="8581" formatCode="General">
                  <c:v>-62.326414580119803</c:v>
                </c:pt>
                <c:pt idx="8582" formatCode="General">
                  <c:v>-62.344577353986402</c:v>
                </c:pt>
                <c:pt idx="8583" formatCode="General">
                  <c:v>-62.3627413654674</c:v>
                </c:pt>
                <c:pt idx="8584" formatCode="General">
                  <c:v>-62.3809066124929</c:v>
                </c:pt>
                <c:pt idx="8585" formatCode="General">
                  <c:v>-62.3990730929956</c:v>
                </c:pt>
                <c:pt idx="8586" formatCode="General">
                  <c:v>-62.417240804910499</c:v>
                </c:pt>
                <c:pt idx="8587" formatCode="General">
                  <c:v>-62.435409746174798</c:v>
                </c:pt>
                <c:pt idx="8588" formatCode="General">
                  <c:v>-62.453579914727896</c:v>
                </c:pt>
                <c:pt idx="8589" formatCode="General">
                  <c:v>-62.471751308511799</c:v>
                </c:pt>
                <c:pt idx="8590" formatCode="General">
                  <c:v>-62.489923925470599</c:v>
                </c:pt>
                <c:pt idx="8591" formatCode="General">
                  <c:v>-62.508097763550502</c:v>
                </c:pt>
                <c:pt idx="8592" formatCode="General">
                  <c:v>-62.526272820700399</c:v>
                </c:pt>
                <c:pt idx="8593" formatCode="General">
                  <c:v>-62.544449094871297</c:v>
                </c:pt>
                <c:pt idx="8594" formatCode="General">
                  <c:v>-62.5626265840164</c:v>
                </c:pt>
                <c:pt idx="8595" formatCode="General">
                  <c:v>-62.580805286091397</c:v>
                </c:pt>
                <c:pt idx="8596" formatCode="General">
                  <c:v>-62.598985199056003</c:v>
                </c:pt>
                <c:pt idx="8597" formatCode="General">
                  <c:v>-62.617166320901099</c:v>
                </c:pt>
                <c:pt idx="8598" formatCode="General">
                  <c:v>-62.635348649644698</c:v>
                </c:pt>
                <c:pt idx="8599" formatCode="General">
                  <c:v>-62.653532183308201</c:v>
                </c:pt>
                <c:pt idx="8600" formatCode="General">
                  <c:v>-62.671716919916399</c:v>
                </c:pt>
                <c:pt idx="8601" formatCode="General">
                  <c:v>-62.689902857459799</c:v>
                </c:pt>
                <c:pt idx="8602" formatCode="General">
                  <c:v>-62.708089993890297</c:v>
                </c:pt>
                <c:pt idx="8603" formatCode="General">
                  <c:v>-62.7262783271619</c:v>
                </c:pt>
                <c:pt idx="8604" formatCode="General">
                  <c:v>-62.744467855232003</c:v>
                </c:pt>
                <c:pt idx="8605" formatCode="General">
                  <c:v>-62.762658576061199</c:v>
                </c:pt>
                <c:pt idx="8606" formatCode="General">
                  <c:v>-62.780850487613797</c:v>
                </c:pt>
                <c:pt idx="8607" formatCode="General">
                  <c:v>-62.799043587887802</c:v>
                </c:pt>
                <c:pt idx="8608" formatCode="General">
                  <c:v>-62.817237874914802</c:v>
                </c:pt>
                <c:pt idx="8609" formatCode="General">
                  <c:v>-62.835433346730298</c:v>
                </c:pt>
                <c:pt idx="8610" formatCode="General">
                  <c:v>-62.853630001374398</c:v>
                </c:pt>
                <c:pt idx="8611" formatCode="General">
                  <c:v>-62.871827836891299</c:v>
                </c:pt>
                <c:pt idx="8612" formatCode="General">
                  <c:v>-62.890026851329502</c:v>
                </c:pt>
                <c:pt idx="8613" formatCode="General">
                  <c:v>-62.9082270427417</c:v>
                </c:pt>
                <c:pt idx="8614" formatCode="General">
                  <c:v>-62.926428409185</c:v>
                </c:pt>
                <c:pt idx="8615" formatCode="General">
                  <c:v>-62.9446309487208</c:v>
                </c:pt>
                <c:pt idx="8616" formatCode="General">
                  <c:v>-62.962834659414597</c:v>
                </c:pt>
                <c:pt idx="8617" formatCode="General">
                  <c:v>-62.981039539336201</c:v>
                </c:pt>
                <c:pt idx="8618" formatCode="General">
                  <c:v>-62.999245586559802</c:v>
                </c:pt>
                <c:pt idx="8619" formatCode="General">
                  <c:v>-63.017452799163898</c:v>
                </c:pt>
                <c:pt idx="8620" formatCode="General">
                  <c:v>-63.035661175231098</c:v>
                </c:pt>
                <c:pt idx="8621" formatCode="General">
                  <c:v>-63.053870712848401</c:v>
                </c:pt>
                <c:pt idx="8622" formatCode="General">
                  <c:v>-63.072081410107003</c:v>
                </c:pt>
                <c:pt idx="8623" formatCode="General">
                  <c:v>-63.090293265102503</c:v>
                </c:pt>
                <c:pt idx="8624" formatCode="General">
                  <c:v>-63.108506275934701</c:v>
                </c:pt>
                <c:pt idx="8625" formatCode="General">
                  <c:v>-63.1267204407077</c:v>
                </c:pt>
                <c:pt idx="8626" formatCode="General">
                  <c:v>-63.144935757529801</c:v>
                </c:pt>
                <c:pt idx="8627" formatCode="General">
                  <c:v>-63.163152224513603</c:v>
                </c:pt>
                <c:pt idx="8628" formatCode="General">
                  <c:v>-63.181369839782299</c:v>
                </c:pt>
                <c:pt idx="8629" formatCode="General">
                  <c:v>-63.199588601490397</c:v>
                </c:pt>
                <c:pt idx="8630" formatCode="General">
                  <c:v>-63.217808507802602</c:v>
                </c:pt>
                <c:pt idx="8631" formatCode="General">
                  <c:v>-63.236029556881299</c:v>
                </c:pt>
                <c:pt idx="8632" formatCode="General">
                  <c:v>-63.254251746886901</c:v>
                </c:pt>
                <c:pt idx="8633" formatCode="General">
                  <c:v>-63.272475075977702</c:v>
                </c:pt>
                <c:pt idx="8634" formatCode="General">
                  <c:v>-63.290699542309902</c:v>
                </c:pt>
                <c:pt idx="8635" formatCode="General">
                  <c:v>-63.308925144037801</c:v>
                </c:pt>
                <c:pt idx="8636" formatCode="General">
                  <c:v>-63.327151879313199</c:v>
                </c:pt>
                <c:pt idx="8637" formatCode="General">
                  <c:v>-63.345379746286198</c:v>
                </c:pt>
                <c:pt idx="8638" formatCode="General">
                  <c:v>-63.363608743100997</c:v>
                </c:pt>
                <c:pt idx="8639" formatCode="General">
                  <c:v>-63.381838867879701</c:v>
                </c:pt>
                <c:pt idx="8640" formatCode="General">
                  <c:v>-63.400070118734902</c:v>
                </c:pt>
                <c:pt idx="8641" formatCode="General">
                  <c:v>-63.418302493779102</c:v>
                </c:pt>
                <c:pt idx="8642" formatCode="General">
                  <c:v>-63.436535991125098</c:v>
                </c:pt>
                <c:pt idx="8643" formatCode="General">
                  <c:v>-63.454770608885802</c:v>
                </c:pt>
                <c:pt idx="8644" formatCode="General">
                  <c:v>-63.4730063451739</c:v>
                </c:pt>
                <c:pt idx="8645" formatCode="General">
                  <c:v>-63.491243198102403</c:v>
                </c:pt>
                <c:pt idx="8646" formatCode="General">
                  <c:v>-63.509481165784401</c:v>
                </c:pt>
                <c:pt idx="8647" formatCode="General">
                  <c:v>-63.527720246332898</c:v>
                </c:pt>
                <c:pt idx="8648" formatCode="General">
                  <c:v>-63.545960437861197</c:v>
                </c:pt>
                <c:pt idx="8649" formatCode="General">
                  <c:v>-63.564201738482403</c:v>
                </c:pt>
                <c:pt idx="8650" formatCode="General">
                  <c:v>-63.582444146310003</c:v>
                </c:pt>
                <c:pt idx="8651" formatCode="General">
                  <c:v>-63.6006876594574</c:v>
                </c:pt>
                <c:pt idx="8652" formatCode="General">
                  <c:v>-63.618932276038002</c:v>
                </c:pt>
                <c:pt idx="8653" formatCode="General">
                  <c:v>-63.637177994165498</c:v>
                </c:pt>
                <c:pt idx="8654" formatCode="General">
                  <c:v>-63.655424811953601</c:v>
                </c:pt>
                <c:pt idx="8655" formatCode="General">
                  <c:v>-63.673672727515999</c:v>
                </c:pt>
                <c:pt idx="8656" formatCode="General">
                  <c:v>-63.691921738966599</c:v>
                </c:pt>
                <c:pt idx="8657" formatCode="General">
                  <c:v>-63.7101718444193</c:v>
                </c:pt>
                <c:pt idx="8658" formatCode="General">
                  <c:v>-63.728423041988101</c:v>
                </c:pt>
                <c:pt idx="8659" formatCode="General">
                  <c:v>-63.746675329783699</c:v>
                </c:pt>
                <c:pt idx="8660" formatCode="General">
                  <c:v>-63.764928705910798</c:v>
                </c:pt>
                <c:pt idx="8661" formatCode="General">
                  <c:v>-63.783183168479297</c:v>
                </c:pt>
                <c:pt idx="8662" formatCode="General">
                  <c:v>-63.801438715606999</c:v>
                </c:pt>
                <c:pt idx="8663" formatCode="General">
                  <c:v>-63.819695345418801</c:v>
                </c:pt>
                <c:pt idx="8664" formatCode="General">
                  <c:v>-63.837953056047297</c:v>
                </c:pt>
                <c:pt idx="8665" formatCode="General">
                  <c:v>-63.856211845632799</c:v>
                </c:pt>
                <c:pt idx="8666" formatCode="General">
                  <c:v>-63.874471712322901</c:v>
                </c:pt>
                <c:pt idx="8667" formatCode="General">
                  <c:v>-63.892732654272699</c:v>
                </c:pt>
                <c:pt idx="8668" formatCode="General">
                  <c:v>-63.910994669645099</c:v>
                </c:pt>
                <c:pt idx="8669" formatCode="General">
                  <c:v>-63.929257756610198</c:v>
                </c:pt>
                <c:pt idx="8670" formatCode="General">
                  <c:v>-63.947521913346002</c:v>
                </c:pt>
                <c:pt idx="8671" formatCode="General">
                  <c:v>-63.965787138037697</c:v>
                </c:pt>
                <c:pt idx="8672" formatCode="General">
                  <c:v>-63.984053428906002</c:v>
                </c:pt>
                <c:pt idx="8673" formatCode="General">
                  <c:v>-64.002320784222405</c:v>
                </c:pt>
                <c:pt idx="8674" formatCode="General">
                  <c:v>-64.020589202266194</c:v>
                </c:pt>
                <c:pt idx="8675" formatCode="General">
                  <c:v>-64.038858681318203</c:v>
                </c:pt>
                <c:pt idx="8676" formatCode="General">
                  <c:v>-64.057129219660894</c:v>
                </c:pt>
                <c:pt idx="8677" formatCode="General">
                  <c:v>-64.075400815578604</c:v>
                </c:pt>
                <c:pt idx="8678" formatCode="General">
                  <c:v>-64.093673467356993</c:v>
                </c:pt>
                <c:pt idx="8679" formatCode="General">
                  <c:v>-64.111947173283497</c:v>
                </c:pt>
                <c:pt idx="8680" formatCode="General">
                  <c:v>-64.130221931647199</c:v>
                </c:pt>
                <c:pt idx="8681" formatCode="General">
                  <c:v>-64.148497740738804</c:v>
                </c:pt>
                <c:pt idx="8682" formatCode="General">
                  <c:v>-64.166774598850594</c:v>
                </c:pt>
                <c:pt idx="8683" formatCode="General">
                  <c:v>-64.185052504276698</c:v>
                </c:pt>
                <c:pt idx="8684" formatCode="General">
                  <c:v>-64.203331455312494</c:v>
                </c:pt>
                <c:pt idx="8685" formatCode="General">
                  <c:v>-64.221611450255395</c:v>
                </c:pt>
                <c:pt idx="8686" formatCode="General">
                  <c:v>-64.239892487404205</c:v>
                </c:pt>
                <c:pt idx="8687" formatCode="General">
                  <c:v>-64.258174565059505</c:v>
                </c:pt>
                <c:pt idx="8688" formatCode="General">
                  <c:v>-64.276457681523297</c:v>
                </c:pt>
                <c:pt idx="8689" formatCode="General">
                  <c:v>-64.2947418350996</c:v>
                </c:pt>
                <c:pt idx="8690" formatCode="General">
                  <c:v>-64.313027024075794</c:v>
                </c:pt>
                <c:pt idx="8691" formatCode="General">
                  <c:v>-64.331313246701896</c:v>
                </c:pt>
                <c:pt idx="8692" formatCode="General">
                  <c:v>-64.349600501220195</c:v>
                </c:pt>
                <c:pt idx="8693" formatCode="General">
                  <c:v>-64.3678887858715</c:v>
                </c:pt>
                <c:pt idx="8694" formatCode="General">
                  <c:v>-64.386178098895599</c:v>
                </c:pt>
                <c:pt idx="8695" formatCode="General">
                  <c:v>-64.404468438530998</c:v>
                </c:pt>
                <c:pt idx="8696" formatCode="General">
                  <c:v>-64.422759803014799</c:v>
                </c:pt>
                <c:pt idx="8697" formatCode="General">
                  <c:v>-64.441052190582894</c:v>
                </c:pt>
                <c:pt idx="8698" formatCode="General">
                  <c:v>-64.459345599470097</c:v>
                </c:pt>
                <c:pt idx="8699" formatCode="General">
                  <c:v>-64.477640027909899</c:v>
                </c:pt>
                <c:pt idx="8700" formatCode="General">
                  <c:v>-64.495935474134299</c:v>
                </c:pt>
                <c:pt idx="8701" formatCode="General">
                  <c:v>-64.5142319363745</c:v>
                </c:pt>
                <c:pt idx="8702" formatCode="General">
                  <c:v>-64.532529412866495</c:v>
                </c:pt>
                <c:pt idx="8703" formatCode="General">
                  <c:v>-64.550827901883807</c:v>
                </c:pt>
                <c:pt idx="8704" formatCode="General">
                  <c:v>-64.569127401720607</c:v>
                </c:pt>
                <c:pt idx="8705" formatCode="General">
                  <c:v>-64.587427910674705</c:v>
                </c:pt>
                <c:pt idx="8706" formatCode="General">
                  <c:v>-64.605729427047393</c:v>
                </c:pt>
                <c:pt idx="8707" formatCode="General">
                  <c:v>-64.6240319491436</c:v>
                </c:pt>
                <c:pt idx="8708" formatCode="General">
                  <c:v>-64.642335475271906</c:v>
                </c:pt>
                <c:pt idx="8709" formatCode="General">
                  <c:v>-64.660640003744405</c:v>
                </c:pt>
                <c:pt idx="8710" formatCode="General">
                  <c:v>-64.678945532876796</c:v>
                </c:pt>
                <c:pt idx="8711" formatCode="General">
                  <c:v>-64.697252060988404</c:v>
                </c:pt>
                <c:pt idx="8712" formatCode="General">
                  <c:v>-64.715559586402307</c:v>
                </c:pt>
                <c:pt idx="8713" formatCode="General">
                  <c:v>-64.733868107444806</c:v>
                </c:pt>
                <c:pt idx="8714" formatCode="General">
                  <c:v>-64.752177622446197</c:v>
                </c:pt>
                <c:pt idx="8715" formatCode="General">
                  <c:v>-64.770488129740002</c:v>
                </c:pt>
                <c:pt idx="8716" formatCode="General">
                  <c:v>-64.788799627663593</c:v>
                </c:pt>
                <c:pt idx="8717" formatCode="General">
                  <c:v>-64.807112114557995</c:v>
                </c:pt>
                <c:pt idx="8718" formatCode="General">
                  <c:v>-64.825425588767601</c:v>
                </c:pt>
                <c:pt idx="8719" formatCode="General">
                  <c:v>-64.843740048640498</c:v>
                </c:pt>
                <c:pt idx="8720" formatCode="General">
                  <c:v>-64.862055492528498</c:v>
                </c:pt>
                <c:pt idx="8721" formatCode="General">
                  <c:v>-64.880371918786693</c:v>
                </c:pt>
                <c:pt idx="8722" formatCode="General">
                  <c:v>-64.898689325774299</c:v>
                </c:pt>
                <c:pt idx="8723" formatCode="General">
                  <c:v>-64.9170077118535</c:v>
                </c:pt>
                <c:pt idx="8724" formatCode="General">
                  <c:v>-64.935327075390703</c:v>
                </c:pt>
                <c:pt idx="8725" formatCode="General">
                  <c:v>-64.953647414755395</c:v>
                </c:pt>
                <c:pt idx="8726" formatCode="General">
                  <c:v>-64.971968728331802</c:v>
                </c:pt>
                <c:pt idx="8727" formatCode="General">
                  <c:v>-64.990291014528594</c:v>
                </c:pt>
                <c:pt idx="8728" formatCode="General">
                  <c:v>-65.008614271762795</c:v>
                </c:pt>
                <c:pt idx="8729" formatCode="General">
                  <c:v>-65.026938498455706</c:v>
                </c:pt>
                <c:pt idx="8730" formatCode="General">
                  <c:v>-65.045263693033704</c:v>
                </c:pt>
                <c:pt idx="8731" formatCode="General">
                  <c:v>-65.0635898539267</c:v>
                </c:pt>
                <c:pt idx="8732" formatCode="General">
                  <c:v>-65.081916979531798</c:v>
                </c:pt>
                <c:pt idx="8733" formatCode="General">
                  <c:v>-65.100245068213297</c:v>
                </c:pt>
                <c:pt idx="8734" formatCode="General">
                  <c:v>-65.118574118337193</c:v>
                </c:pt>
                <c:pt idx="8735" formatCode="General">
                  <c:v>-65.1369041282708</c:v>
                </c:pt>
                <c:pt idx="8736" formatCode="General">
                  <c:v>-65.155235096382995</c:v>
                </c:pt>
                <c:pt idx="8737" formatCode="General">
                  <c:v>-65.173567021044505</c:v>
                </c:pt>
                <c:pt idx="8738" formatCode="General">
                  <c:v>-65.191899900627106</c:v>
                </c:pt>
                <c:pt idx="8739" formatCode="General">
                  <c:v>-65.210233733504495</c:v>
                </c:pt>
                <c:pt idx="8740" formatCode="General">
                  <c:v>-65.228568518051603</c:v>
                </c:pt>
                <c:pt idx="8741" formatCode="General">
                  <c:v>-65.246904252645095</c:v>
                </c:pt>
                <c:pt idx="8742" formatCode="General">
                  <c:v>-65.265240935663201</c:v>
                </c:pt>
                <c:pt idx="8743" formatCode="General">
                  <c:v>-65.283578565485399</c:v>
                </c:pt>
                <c:pt idx="8744" formatCode="General">
                  <c:v>-65.301917140493003</c:v>
                </c:pt>
                <c:pt idx="8745" formatCode="General">
                  <c:v>-65.320256659067596</c:v>
                </c:pt>
                <c:pt idx="8746" formatCode="General">
                  <c:v>-65.3385971195883</c:v>
                </c:pt>
                <c:pt idx="8747" formatCode="General">
                  <c:v>-65.356938520436003</c:v>
                </c:pt>
                <c:pt idx="8748" formatCode="General">
                  <c:v>-65.375280859994405</c:v>
                </c:pt>
                <c:pt idx="8749" formatCode="General">
                  <c:v>-65.393624136649805</c:v>
                </c:pt>
                <c:pt idx="8750" formatCode="General">
                  <c:v>-65.411968348791405</c:v>
                </c:pt>
                <c:pt idx="8751" formatCode="General">
                  <c:v>-65.430313494811301</c:v>
                </c:pt>
                <c:pt idx="8752" formatCode="General">
                  <c:v>-65.448659573104194</c:v>
                </c:pt>
                <c:pt idx="8753" formatCode="General">
                  <c:v>-65.467006582067498</c:v>
                </c:pt>
                <c:pt idx="8754" formatCode="General">
                  <c:v>-65.485354520101595</c:v>
                </c:pt>
                <c:pt idx="8755" formatCode="General">
                  <c:v>-65.503703385609498</c:v>
                </c:pt>
                <c:pt idx="8756" formatCode="General">
                  <c:v>-65.522053176997204</c:v>
                </c:pt>
                <c:pt idx="8757" formatCode="General">
                  <c:v>-65.540403892673197</c:v>
                </c:pt>
                <c:pt idx="8758" formatCode="General">
                  <c:v>-65.558755531048902</c:v>
                </c:pt>
                <c:pt idx="8759" formatCode="General">
                  <c:v>-65.577108090538601</c:v>
                </c:pt>
                <c:pt idx="8760" formatCode="General">
                  <c:v>-65.595461569559205</c:v>
                </c:pt>
                <c:pt idx="8761" formatCode="General">
                  <c:v>-65.613815966530495</c:v>
                </c:pt>
                <c:pt idx="8762" formatCode="General">
                  <c:v>-65.632171279866597</c:v>
                </c:pt>
                <c:pt idx="8763" formatCode="General">
                  <c:v>-65.650527507937696</c:v>
                </c:pt>
                <c:pt idx="8764" formatCode="General">
                  <c:v>-65.668884649096597</c:v>
                </c:pt>
                <c:pt idx="8765" formatCode="General">
                  <c:v>-65.687242701699105</c:v>
                </c:pt>
                <c:pt idx="8766" formatCode="General">
                  <c:v>-65.705601664104094</c:v>
                </c:pt>
                <c:pt idx="8767" formatCode="General">
                  <c:v>-65.723961534673805</c:v>
                </c:pt>
                <c:pt idx="8768" formatCode="General">
                  <c:v>-65.742322311773705</c:v>
                </c:pt>
                <c:pt idx="8769" formatCode="General">
                  <c:v>-65.760683993772204</c:v>
                </c:pt>
                <c:pt idx="8770" formatCode="General">
                  <c:v>-65.779046579039104</c:v>
                </c:pt>
                <c:pt idx="8771" formatCode="General">
                  <c:v>-65.797410065933903</c:v>
                </c:pt>
                <c:pt idx="8772" formatCode="General">
                  <c:v>-65.815774452813102</c:v>
                </c:pt>
                <c:pt idx="8773" formatCode="General">
                  <c:v>-65.834139738038701</c:v>
                </c:pt>
                <c:pt idx="8774" formatCode="General">
                  <c:v>-65.852505919977702</c:v>
                </c:pt>
                <c:pt idx="8775" formatCode="General">
                  <c:v>-65.870872997002493</c:v>
                </c:pt>
                <c:pt idx="8776" formatCode="General">
                  <c:v>-65.889240967490593</c:v>
                </c:pt>
                <c:pt idx="8777" formatCode="General">
                  <c:v>-65.907609829824807</c:v>
                </c:pt>
                <c:pt idx="8778" formatCode="General">
                  <c:v>-65.925979582393197</c:v>
                </c:pt>
                <c:pt idx="8779" formatCode="General">
                  <c:v>-65.944350223589097</c:v>
                </c:pt>
                <c:pt idx="8780" formatCode="General">
                  <c:v>-65.962721751810804</c:v>
                </c:pt>
                <c:pt idx="8781" formatCode="General">
                  <c:v>-65.981094165462295</c:v>
                </c:pt>
                <c:pt idx="8782" formatCode="General">
                  <c:v>-65.999467462952396</c:v>
                </c:pt>
                <c:pt idx="8783" formatCode="General">
                  <c:v>-66.017841642695501</c:v>
                </c:pt>
                <c:pt idx="8784" formatCode="General">
                  <c:v>-66.036216703110796</c:v>
                </c:pt>
                <c:pt idx="8785" formatCode="General">
                  <c:v>-66.054592642623206</c:v>
                </c:pt>
                <c:pt idx="8786" formatCode="General">
                  <c:v>-66.072969459662602</c:v>
                </c:pt>
                <c:pt idx="8787" formatCode="General">
                  <c:v>-66.091347152664198</c:v>
                </c:pt>
                <c:pt idx="8788" formatCode="General">
                  <c:v>-66.109725720068298</c:v>
                </c:pt>
                <c:pt idx="8789" formatCode="General">
                  <c:v>-66.128105160320601</c:v>
                </c:pt>
                <c:pt idx="8790" formatCode="General">
                  <c:v>-66.146485471872097</c:v>
                </c:pt>
                <c:pt idx="8791" formatCode="General">
                  <c:v>-66.164866653178805</c:v>
                </c:pt>
                <c:pt idx="8792" formatCode="General">
                  <c:v>-66.183248702702102</c:v>
                </c:pt>
                <c:pt idx="8793" formatCode="General">
                  <c:v>-66.201631618908706</c:v>
                </c:pt>
                <c:pt idx="8794" formatCode="General">
                  <c:v>-66.220015400271805</c:v>
                </c:pt>
                <c:pt idx="8795" formatCode="General">
                  <c:v>-66.238400045337997</c:v>
                </c:pt>
                <c:pt idx="8796" formatCode="General">
                  <c:v>-66.256785552719904</c:v>
                </c:pt>
                <c:pt idx="8797" formatCode="General">
                  <c:v>-66.275171921030307</c:v>
                </c:pt>
                <c:pt idx="8798" formatCode="General">
                  <c:v>-66.293559148882593</c:v>
                </c:pt>
                <c:pt idx="8799" formatCode="General">
                  <c:v>-66.311947234890297</c:v>
                </c:pt>
                <c:pt idx="8800" formatCode="General">
                  <c:v>-66.330336177667107</c:v>
                </c:pt>
                <c:pt idx="8801" formatCode="General">
                  <c:v>-66.348725975827307</c:v>
                </c:pt>
                <c:pt idx="8802" formatCode="General">
                  <c:v>-66.367116627985297</c:v>
                </c:pt>
                <c:pt idx="8803" formatCode="General">
                  <c:v>-66.385508132755902</c:v>
                </c:pt>
                <c:pt idx="8804" formatCode="General">
                  <c:v>-66.403900488754104</c:v>
                </c:pt>
                <c:pt idx="8805" formatCode="General">
                  <c:v>-66.422293694595197</c:v>
                </c:pt>
                <c:pt idx="8806" formatCode="General">
                  <c:v>-66.440687748895002</c:v>
                </c:pt>
                <c:pt idx="8807" formatCode="General">
                  <c:v>-66.459082650269394</c:v>
                </c:pt>
                <c:pt idx="8808" formatCode="General">
                  <c:v>-66.477478397334707</c:v>
                </c:pt>
                <c:pt idx="8809" formatCode="General">
                  <c:v>-66.495874988707598</c:v>
                </c:pt>
                <c:pt idx="8810" formatCode="General">
                  <c:v>-66.514272423004797</c:v>
                </c:pt>
                <c:pt idx="8811" formatCode="General">
                  <c:v>-66.532670698843603</c:v>
                </c:pt>
                <c:pt idx="8812" formatCode="General">
                  <c:v>-66.551069814839806</c:v>
                </c:pt>
                <c:pt idx="8813" formatCode="General">
                  <c:v>-66.5694697695874</c:v>
                </c:pt>
                <c:pt idx="8814" formatCode="General">
                  <c:v>-66.587870561666094</c:v>
                </c:pt>
                <c:pt idx="8815" formatCode="General">
                  <c:v>-66.606272189660203</c:v>
                </c:pt>
                <c:pt idx="8816" formatCode="General">
                  <c:v>-66.624674652157495</c:v>
                </c:pt>
                <c:pt idx="8817" formatCode="General">
                  <c:v>-66.643077947750598</c:v>
                </c:pt>
                <c:pt idx="8818" formatCode="General">
                  <c:v>-66.661482075035494</c:v>
                </c:pt>
                <c:pt idx="8819" formatCode="General">
                  <c:v>-66.679887032612896</c:v>
                </c:pt>
                <c:pt idx="8820" formatCode="General">
                  <c:v>-66.6982928190873</c:v>
                </c:pt>
                <c:pt idx="8821" formatCode="General">
                  <c:v>-66.716699433067305</c:v>
                </c:pt>
                <c:pt idx="8822" formatCode="General">
                  <c:v>-66.735106873165805</c:v>
                </c:pt>
                <c:pt idx="8823" formatCode="General">
                  <c:v>-66.753515137999699</c:v>
                </c:pt>
                <c:pt idx="8824" formatCode="General">
                  <c:v>-66.771924226189896</c:v>
                </c:pt>
                <c:pt idx="8825" formatCode="General">
                  <c:v>-66.790334136361693</c:v>
                </c:pt>
                <c:pt idx="8826" formatCode="General">
                  <c:v>-66.808744867144298</c:v>
                </c:pt>
                <c:pt idx="8827" formatCode="General">
                  <c:v>-66.827156417170997</c:v>
                </c:pt>
                <c:pt idx="8828" formatCode="General">
                  <c:v>-66.845568785079394</c:v>
                </c:pt>
                <c:pt idx="8829" formatCode="General">
                  <c:v>-66.863981969511002</c:v>
                </c:pt>
                <c:pt idx="8830" formatCode="General">
                  <c:v>-66.882395969111499</c:v>
                </c:pt>
                <c:pt idx="8831" formatCode="General">
                  <c:v>-66.900810782530897</c:v>
                </c:pt>
                <c:pt idx="8832" formatCode="General">
                  <c:v>-66.919226408418297</c:v>
                </c:pt>
                <c:pt idx="8833" formatCode="General">
                  <c:v>-66.937642845409798</c:v>
                </c:pt>
                <c:pt idx="8834" formatCode="General">
                  <c:v>-66.956060092138898</c:v>
                </c:pt>
                <c:pt idx="8835" formatCode="General">
                  <c:v>-66.974478147240603</c:v>
                </c:pt>
                <c:pt idx="8836" formatCode="General">
                  <c:v>-66.992897009351495</c:v>
                </c:pt>
                <c:pt idx="8837" formatCode="General">
                  <c:v>-67.011316677109406</c:v>
                </c:pt>
                <c:pt idx="8838" formatCode="General">
                  <c:v>-67.029737149153803</c:v>
                </c:pt>
                <c:pt idx="8839" formatCode="General">
                  <c:v>-67.048158424125504</c:v>
                </c:pt>
                <c:pt idx="8840" formatCode="General">
                  <c:v>-67.066580500666902</c:v>
                </c:pt>
                <c:pt idx="8841" formatCode="General">
                  <c:v>-67.0850033774216</c:v>
                </c:pt>
                <c:pt idx="8842" formatCode="General">
                  <c:v>-67.103427053035006</c:v>
                </c:pt>
                <c:pt idx="8843" formatCode="General">
                  <c:v>-67.121851526153705</c:v>
                </c:pt>
                <c:pt idx="8844" formatCode="General">
                  <c:v>-67.1402767954213</c:v>
                </c:pt>
                <c:pt idx="8845" formatCode="General">
                  <c:v>-67.158702859474602</c:v>
                </c:pt>
                <c:pt idx="8846" formatCode="General">
                  <c:v>-67.177129716949807</c:v>
                </c:pt>
                <c:pt idx="8847" formatCode="General">
                  <c:v>-67.195557366484493</c:v>
                </c:pt>
                <c:pt idx="8848" formatCode="General">
                  <c:v>-67.213985806716906</c:v>
                </c:pt>
                <c:pt idx="8849" formatCode="General">
                  <c:v>-67.232415036286199</c:v>
                </c:pt>
                <c:pt idx="8850" formatCode="General">
                  <c:v>-67.250845053832506</c:v>
                </c:pt>
                <c:pt idx="8851" formatCode="General">
                  <c:v>-67.269275857996902</c:v>
                </c:pt>
                <c:pt idx="8852" formatCode="General">
                  <c:v>-67.287707447421596</c:v>
                </c:pt>
                <c:pt idx="8853" formatCode="General">
                  <c:v>-67.306139820749394</c:v>
                </c:pt>
                <c:pt idx="8854" formatCode="General">
                  <c:v>-67.324572976624196</c:v>
                </c:pt>
                <c:pt idx="8855" formatCode="General">
                  <c:v>-67.343006913690999</c:v>
                </c:pt>
                <c:pt idx="8856" formatCode="General">
                  <c:v>-67.361441630595394</c:v>
                </c:pt>
                <c:pt idx="8857" formatCode="General">
                  <c:v>-67.379877125984294</c:v>
                </c:pt>
                <c:pt idx="8858" formatCode="General">
                  <c:v>-67.398313398505195</c:v>
                </c:pt>
                <c:pt idx="8859" formatCode="General">
                  <c:v>-67.416750446806702</c:v>
                </c:pt>
                <c:pt idx="8860" formatCode="General">
                  <c:v>-67.4351882695385</c:v>
                </c:pt>
                <c:pt idx="8861" formatCode="General">
                  <c:v>-67.453626865350898</c:v>
                </c:pt>
                <c:pt idx="8862" formatCode="General">
                  <c:v>-67.472066232895401</c:v>
                </c:pt>
                <c:pt idx="8863" formatCode="General">
                  <c:v>-67.490506370824406</c:v>
                </c:pt>
                <c:pt idx="8864" formatCode="General">
                  <c:v>-67.508947277791094</c:v>
                </c:pt>
                <c:pt idx="8865" formatCode="General">
                  <c:v>-67.527388952449897</c:v>
                </c:pt>
                <c:pt idx="8866" formatCode="General">
                  <c:v>-67.545831393455799</c:v>
                </c:pt>
                <c:pt idx="8867" formatCode="General">
                  <c:v>-67.564274599464994</c:v>
                </c:pt>
                <c:pt idx="8868" formatCode="General">
                  <c:v>-67.582718569134499</c:v>
                </c:pt>
                <c:pt idx="8869" formatCode="General">
                  <c:v>-67.601163301122497</c:v>
                </c:pt>
                <c:pt idx="8870" formatCode="General">
                  <c:v>-67.619608794088194</c:v>
                </c:pt>
                <c:pt idx="8871" formatCode="General">
                  <c:v>-67.638055046711699</c:v>
                </c:pt>
                <c:pt idx="8872" formatCode="General">
                  <c:v>-67.656502057694198</c:v>
                </c:pt>
                <c:pt idx="8873" formatCode="General">
                  <c:v>-67.674949825740896</c:v>
                </c:pt>
                <c:pt idx="8874" formatCode="General">
                  <c:v>-67.693398349550193</c:v>
                </c:pt>
                <c:pt idx="8875" formatCode="General">
                  <c:v>-67.711847627778795</c:v>
                </c:pt>
                <c:pt idx="8876" formatCode="General">
                  <c:v>-67.730297659071894</c:v>
                </c:pt>
                <c:pt idx="8877" formatCode="General">
                  <c:v>-67.748748442077499</c:v>
                </c:pt>
                <c:pt idx="8878" formatCode="General">
                  <c:v>-67.767199975445806</c:v>
                </c:pt>
                <c:pt idx="8879" formatCode="General">
                  <c:v>-67.785652257829994</c:v>
                </c:pt>
                <c:pt idx="8880" formatCode="General">
                  <c:v>-67.804105287885605</c:v>
                </c:pt>
                <c:pt idx="8881" formatCode="General">
                  <c:v>-67.822559064270706</c:v>
                </c:pt>
                <c:pt idx="8882" formatCode="General">
                  <c:v>-67.841013585645996</c:v>
                </c:pt>
                <c:pt idx="8883" formatCode="General">
                  <c:v>-67.859468850674801</c:v>
                </c:pt>
                <c:pt idx="8884" formatCode="General">
                  <c:v>-67.877924858022993</c:v>
                </c:pt>
                <c:pt idx="8885" formatCode="General">
                  <c:v>-67.896381606359</c:v>
                </c:pt>
                <c:pt idx="8886" formatCode="General">
                  <c:v>-67.914839094353795</c:v>
                </c:pt>
                <c:pt idx="8887" formatCode="General">
                  <c:v>-67.933297320680794</c:v>
                </c:pt>
                <c:pt idx="8888" formatCode="General">
                  <c:v>-67.951756284016398</c:v>
                </c:pt>
                <c:pt idx="8889" formatCode="General">
                  <c:v>-67.970215983038997</c:v>
                </c:pt>
                <c:pt idx="8890" formatCode="General">
                  <c:v>-67.988676416430096</c:v>
                </c:pt>
                <c:pt idx="8891" formatCode="General">
                  <c:v>-68.007137582873497</c:v>
                </c:pt>
                <c:pt idx="8892" formatCode="General">
                  <c:v>-68.025599481055593</c:v>
                </c:pt>
                <c:pt idx="8893" formatCode="General">
                  <c:v>-68.044062109665404</c:v>
                </c:pt>
                <c:pt idx="8894" formatCode="General">
                  <c:v>-68.062525467394494</c:v>
                </c:pt>
                <c:pt idx="8895" formatCode="General">
                  <c:v>-68.080989552936998</c:v>
                </c:pt>
                <c:pt idx="8896" formatCode="General">
                  <c:v>-68.099454364989597</c:v>
                </c:pt>
                <c:pt idx="8897" formatCode="General">
                  <c:v>-68.1179199022516</c:v>
                </c:pt>
                <c:pt idx="8898" formatCode="General">
                  <c:v>-68.136386163424902</c:v>
                </c:pt>
                <c:pt idx="8899" formatCode="General">
                  <c:v>-68.154853147233794</c:v>
                </c:pt>
                <c:pt idx="8900" formatCode="General">
                  <c:v>-68.173320852463206</c:v>
                </c:pt>
                <c:pt idx="8901" formatCode="General">
                  <c:v>-68.1917892779136</c:v>
                </c:pt>
                <c:pt idx="8902" formatCode="General">
                  <c:v>-68.210258422388094</c:v>
                </c:pt>
                <c:pt idx="8903" formatCode="General">
                  <c:v>-68.228728284692906</c:v>
                </c:pt>
                <c:pt idx="8904" formatCode="General">
                  <c:v>-68.247198863636797</c:v>
                </c:pt>
                <c:pt idx="8905" formatCode="General">
                  <c:v>-68.265670158031497</c:v>
                </c:pt>
                <c:pt idx="8906" formatCode="General">
                  <c:v>-68.284142166698601</c:v>
                </c:pt>
                <c:pt idx="8907" formatCode="General">
                  <c:v>-68.302614888495896</c:v>
                </c:pt>
                <c:pt idx="8908" formatCode="General">
                  <c:v>-68.321088322296106</c:v>
                </c:pt>
                <c:pt idx="8909" formatCode="General">
                  <c:v>-68.339562466975295</c:v>
                </c:pt>
                <c:pt idx="8910" formatCode="General">
                  <c:v>-68.358037321413306</c:v>
                </c:pt>
                <c:pt idx="8911" formatCode="General">
                  <c:v>-68.376512884493394</c:v>
                </c:pt>
                <c:pt idx="8912" formatCode="General">
                  <c:v>-68.394989155102195</c:v>
                </c:pt>
                <c:pt idx="8913" formatCode="General">
                  <c:v>-68.413466132129997</c:v>
                </c:pt>
                <c:pt idx="8914" formatCode="General">
                  <c:v>-68.4319438144706</c:v>
                </c:pt>
                <c:pt idx="8915" formatCode="General">
                  <c:v>-68.450422201021198</c:v>
                </c:pt>
                <c:pt idx="8916" formatCode="General">
                  <c:v>-68.468901290682496</c:v>
                </c:pt>
                <c:pt idx="8917" formatCode="General">
                  <c:v>-68.487381082358894</c:v>
                </c:pt>
                <c:pt idx="8918" formatCode="General">
                  <c:v>-68.505861574958004</c:v>
                </c:pt>
                <c:pt idx="8919" formatCode="General">
                  <c:v>-68.524342767391104</c:v>
                </c:pt>
                <c:pt idx="8920" formatCode="General">
                  <c:v>-68.542824658572997</c:v>
                </c:pt>
                <c:pt idx="8921" formatCode="General">
                  <c:v>-68.561307247421993</c:v>
                </c:pt>
                <c:pt idx="8922" formatCode="General">
                  <c:v>-68.579790532859803</c:v>
                </c:pt>
                <c:pt idx="8923" formatCode="General">
                  <c:v>-68.598274513811702</c:v>
                </c:pt>
                <c:pt idx="8924" formatCode="General">
                  <c:v>-68.616759189206604</c:v>
                </c:pt>
                <c:pt idx="8925" formatCode="General">
                  <c:v>-68.635244557976606</c:v>
                </c:pt>
                <c:pt idx="8926" formatCode="General">
                  <c:v>-68.653730618974393</c:v>
                </c:pt>
                <c:pt idx="8927" formatCode="General">
                  <c:v>-68.672217370969605</c:v>
                </c:pt>
                <c:pt idx="8928" formatCode="General">
                  <c:v>-68.690704812733699</c:v>
                </c:pt>
                <c:pt idx="8929" formatCode="General">
                  <c:v>-68.709192943040406</c:v>
                </c:pt>
                <c:pt idx="8930" formatCode="General">
                  <c:v>-68.727681760665803</c:v>
                </c:pt>
                <c:pt idx="8931" formatCode="General">
                  <c:v>-68.746171264388295</c:v>
                </c:pt>
                <c:pt idx="8932" formatCode="General">
                  <c:v>-68.764661452988904</c:v>
                </c:pt>
                <c:pt idx="8933" formatCode="General">
                  <c:v>-68.783152325250697</c:v>
                </c:pt>
                <c:pt idx="8934" formatCode="General">
                  <c:v>-68.801643879959201</c:v>
                </c:pt>
                <c:pt idx="8935" formatCode="General">
                  <c:v>-68.8201361159024</c:v>
                </c:pt>
                <c:pt idx="8936" formatCode="General">
                  <c:v>-68.838629031870596</c:v>
                </c:pt>
                <c:pt idx="8937" formatCode="General">
                  <c:v>-68.857122626656306</c:v>
                </c:pt>
                <c:pt idx="8938" formatCode="General">
                  <c:v>-68.875616899054705</c:v>
                </c:pt>
                <c:pt idx="8939" formatCode="General">
                  <c:v>-68.894111847863002</c:v>
                </c:pt>
                <c:pt idx="8940" formatCode="General">
                  <c:v>-68.912607471881003</c:v>
                </c:pt>
                <c:pt idx="8941" formatCode="General">
                  <c:v>-68.931103769910806</c:v>
                </c:pt>
                <c:pt idx="8942" formatCode="General">
                  <c:v>-68.949600740756907</c:v>
                </c:pt>
                <c:pt idx="8943" formatCode="General">
                  <c:v>-68.968098383226106</c:v>
                </c:pt>
                <c:pt idx="8944" formatCode="General">
                  <c:v>-68.986596696127506</c:v>
                </c:pt>
                <c:pt idx="8945" formatCode="General">
                  <c:v>-69.005095678272696</c:v>
                </c:pt>
                <c:pt idx="8946" formatCode="General">
                  <c:v>-69.023595328475693</c:v>
                </c:pt>
                <c:pt idx="8947" formatCode="General">
                  <c:v>-69.042095645552706</c:v>
                </c:pt>
                <c:pt idx="8948" formatCode="General">
                  <c:v>-69.0605966283253</c:v>
                </c:pt>
                <c:pt idx="8949" formatCode="General">
                  <c:v>-69.079098275631907</c:v>
                </c:pt>
                <c:pt idx="8950" formatCode="General">
                  <c:v>-69.097600586317796</c:v>
                </c:pt>
                <c:pt idx="8951" formatCode="General">
                  <c:v>-69.116103559227795</c:v>
                </c:pt>
                <c:pt idx="8952" formatCode="General">
                  <c:v>-69.134607193206605</c:v>
                </c:pt>
                <c:pt idx="8953" formatCode="General">
                  <c:v>-69.153111487098698</c:v>
                </c:pt>
                <c:pt idx="8954" formatCode="General">
                  <c:v>-69.171616439748504</c:v>
                </c:pt>
                <c:pt idx="8955" formatCode="General">
                  <c:v>-69.190122050031803</c:v>
                </c:pt>
                <c:pt idx="8956" formatCode="General">
                  <c:v>-69.208628316870303</c:v>
                </c:pt>
                <c:pt idx="8957" formatCode="General">
                  <c:v>-69.227135239192506</c:v>
                </c:pt>
                <c:pt idx="8958" formatCode="General">
                  <c:v>-69.245642815929997</c:v>
                </c:pt>
                <c:pt idx="8959" formatCode="General">
                  <c:v>-69.264151046017801</c:v>
                </c:pt>
                <c:pt idx="8960" formatCode="General">
                  <c:v>-69.282659928393599</c:v>
                </c:pt>
                <c:pt idx="8961" formatCode="General">
                  <c:v>-69.301169462007906</c:v>
                </c:pt>
                <c:pt idx="8962" formatCode="General">
                  <c:v>-69.319679645853995</c:v>
                </c:pt>
                <c:pt idx="8963" formatCode="General">
                  <c:v>-69.338190478939197</c:v>
                </c:pt>
                <c:pt idx="8964" formatCode="General">
                  <c:v>-69.356701960270797</c:v>
                </c:pt>
                <c:pt idx="8965" formatCode="General">
                  <c:v>-69.375214088856794</c:v>
                </c:pt>
                <c:pt idx="8966" formatCode="General">
                  <c:v>-69.393726863705496</c:v>
                </c:pt>
                <c:pt idx="8967" formatCode="General">
                  <c:v>-69.412240283825497</c:v>
                </c:pt>
                <c:pt idx="8968" formatCode="General">
                  <c:v>-69.430754348225804</c:v>
                </c:pt>
                <c:pt idx="8969" formatCode="General">
                  <c:v>-69.449269055916005</c:v>
                </c:pt>
                <c:pt idx="8970" formatCode="General">
                  <c:v>-69.467784405905803</c:v>
                </c:pt>
                <c:pt idx="8971" formatCode="General">
                  <c:v>-69.486300397205497</c:v>
                </c:pt>
                <c:pt idx="8972" formatCode="General">
                  <c:v>-69.504817028825698</c:v>
                </c:pt>
                <c:pt idx="8973" formatCode="General">
                  <c:v>-69.523334299777503</c:v>
                </c:pt>
                <c:pt idx="8974" formatCode="General">
                  <c:v>-69.541852209072204</c:v>
                </c:pt>
                <c:pt idx="8975" formatCode="General">
                  <c:v>-69.560370755721706</c:v>
                </c:pt>
                <c:pt idx="8976" formatCode="General">
                  <c:v>-69.578889938738101</c:v>
                </c:pt>
                <c:pt idx="8977" formatCode="General">
                  <c:v>-69.597409757134102</c:v>
                </c:pt>
                <c:pt idx="8978" formatCode="General">
                  <c:v>-69.615930209922695</c:v>
                </c:pt>
                <c:pt idx="8979" formatCode="General">
                  <c:v>-69.634451296117106</c:v>
                </c:pt>
                <c:pt idx="8980" formatCode="General">
                  <c:v>-69.652973014731302</c:v>
                </c:pt>
                <c:pt idx="8981" formatCode="General">
                  <c:v>-69.671495364779403</c:v>
                </c:pt>
                <c:pt idx="8982" formatCode="General">
                  <c:v>-69.690018345276002</c:v>
                </c:pt>
                <c:pt idx="8983" formatCode="General">
                  <c:v>-69.708541955236001</c:v>
                </c:pt>
                <c:pt idx="8984" formatCode="General">
                  <c:v>-69.727066193674801</c:v>
                </c:pt>
                <c:pt idx="8985" formatCode="General">
                  <c:v>-69.745591059579098</c:v>
                </c:pt>
                <c:pt idx="8986" formatCode="General">
                  <c:v>-69.764116551876995</c:v>
                </c:pt>
                <c:pt idx="8987" formatCode="General">
                  <c:v>-69.782642669488098</c:v>
                </c:pt>
                <c:pt idx="8988" formatCode="General">
                  <c:v>-69.801169411333206</c:v>
                </c:pt>
                <c:pt idx="8989" formatCode="General">
                  <c:v>-69.819696776335405</c:v>
                </c:pt>
                <c:pt idx="8990" formatCode="General">
                  <c:v>-69.838224763419007</c:v>
                </c:pt>
                <c:pt idx="8991" formatCode="General">
                  <c:v>-69.856753371510393</c:v>
                </c:pt>
                <c:pt idx="8992" formatCode="General">
                  <c:v>-69.8752825995373</c:v>
                </c:pt>
                <c:pt idx="8993" formatCode="General">
                  <c:v>-69.893812446429294</c:v>
                </c:pt>
                <c:pt idx="8994" formatCode="General">
                  <c:v>-69.912342911117705</c:v>
                </c:pt>
                <c:pt idx="8995" formatCode="General">
                  <c:v>-69.930873992535396</c:v>
                </c:pt>
                <c:pt idx="8996" formatCode="General">
                  <c:v>-69.949405689617095</c:v>
                </c:pt>
                <c:pt idx="8997" formatCode="General">
                  <c:v>-69.967938001298904</c:v>
                </c:pt>
                <c:pt idx="8998" formatCode="General">
                  <c:v>-69.986470926519104</c:v>
                </c:pt>
                <c:pt idx="8999" formatCode="General">
                  <c:v>-70.005004464217095</c:v>
                </c:pt>
                <c:pt idx="9000" formatCode="General">
                  <c:v>-70.023538613334495</c:v>
                </c:pt>
                <c:pt idx="9001" formatCode="General">
                  <c:v>-70.042073372800402</c:v>
                </c:pt>
                <c:pt idx="9002" formatCode="General">
                  <c:v>-70.060608741491805</c:v>
                </c:pt>
                <c:pt idx="9003" formatCode="General">
                  <c:v>-70.079144718276694</c:v>
                </c:pt>
                <c:pt idx="9004" formatCode="General">
                  <c:v>-70.097681302028704</c:v>
                </c:pt>
                <c:pt idx="9005" formatCode="General">
                  <c:v>-70.116218491627606</c:v>
                </c:pt>
                <c:pt idx="9006" formatCode="General">
                  <c:v>-70.134756285958304</c:v>
                </c:pt>
                <c:pt idx="9007" formatCode="General">
                  <c:v>-70.153294683912094</c:v>
                </c:pt>
                <c:pt idx="9008" formatCode="General">
                  <c:v>-70.171833684385405</c:v>
                </c:pt>
                <c:pt idx="9009" formatCode="General">
                  <c:v>-70.190373286280902</c:v>
                </c:pt>
                <c:pt idx="9010" formatCode="General">
                  <c:v>-70.208913488506695</c:v>
                </c:pt>
                <c:pt idx="9011" formatCode="General">
                  <c:v>-70.227454289976706</c:v>
                </c:pt>
                <c:pt idx="9012" formatCode="General">
                  <c:v>-70.245995689610595</c:v>
                </c:pt>
                <c:pt idx="9013" formatCode="General">
                  <c:v>-70.2645376863466</c:v>
                </c:pt>
                <c:pt idx="9014" formatCode="General">
                  <c:v>-70.283080279145906</c:v>
                </c:pt>
                <c:pt idx="9015" formatCode="General">
                  <c:v>-70.301623466974902</c:v>
                </c:pt>
                <c:pt idx="9016" formatCode="General">
                  <c:v>-70.320167248803997</c:v>
                </c:pt>
                <c:pt idx="9017" formatCode="General">
                  <c:v>-70.338711623607495</c:v>
                </c:pt>
                <c:pt idx="9018" formatCode="General">
                  <c:v>-70.357256590363605</c:v>
                </c:pt>
                <c:pt idx="9019" formatCode="General">
                  <c:v>-70.375802148054504</c:v>
                </c:pt>
                <c:pt idx="9020" formatCode="General">
                  <c:v>-70.394348295666205</c:v>
                </c:pt>
                <c:pt idx="9021" formatCode="General">
                  <c:v>-70.4128950321887</c:v>
                </c:pt>
                <c:pt idx="9022" formatCode="General">
                  <c:v>-70.431442356615705</c:v>
                </c:pt>
                <c:pt idx="9023" formatCode="General">
                  <c:v>-70.449990267945196</c:v>
                </c:pt>
                <c:pt idx="9024" formatCode="General">
                  <c:v>-70.468538765178707</c:v>
                </c:pt>
                <c:pt idx="9025" formatCode="General">
                  <c:v>-70.487087847321902</c:v>
                </c:pt>
                <c:pt idx="9026" formatCode="General">
                  <c:v>-70.505637513384301</c:v>
                </c:pt>
                <c:pt idx="9027" formatCode="General">
                  <c:v>-70.524187762379199</c:v>
                </c:pt>
                <c:pt idx="9028" formatCode="General">
                  <c:v>-70.542738593324103</c:v>
                </c:pt>
                <c:pt idx="9029" formatCode="General">
                  <c:v>-70.561290005241901</c:v>
                </c:pt>
                <c:pt idx="9030" formatCode="General">
                  <c:v>-70.579841997183706</c:v>
                </c:pt>
                <c:pt idx="9031" formatCode="General">
                  <c:v>-70.598394568218794</c:v>
                </c:pt>
                <c:pt idx="9032" formatCode="General">
                  <c:v>-70.616947717413495</c:v>
                </c:pt>
                <c:pt idx="9033" formatCode="General">
                  <c:v>-70.635501443830506</c:v>
                </c:pt>
                <c:pt idx="9034" formatCode="General">
                  <c:v>-70.654055746529707</c:v>
                </c:pt>
                <c:pt idx="9035" formatCode="General">
                  <c:v>-70.672610624567398</c:v>
                </c:pt>
                <c:pt idx="9036" formatCode="General">
                  <c:v>-70.691166076996794</c:v>
                </c:pt>
                <c:pt idx="9037" formatCode="General">
                  <c:v>-70.709722102868</c:v>
                </c:pt>
                <c:pt idx="9038" formatCode="General">
                  <c:v>-70.728278701227694</c:v>
                </c:pt>
                <c:pt idx="9039" formatCode="General">
                  <c:v>-70.7468358711196</c:v>
                </c:pt>
                <c:pt idx="9040" formatCode="General">
                  <c:v>-70.765393611583903</c:v>
                </c:pt>
                <c:pt idx="9041" formatCode="General">
                  <c:v>-70.783951921657703</c:v>
                </c:pt>
                <c:pt idx="9042" formatCode="General">
                  <c:v>-70.802510800374904</c:v>
                </c:pt>
                <c:pt idx="9043" formatCode="General">
                  <c:v>-70.821070246766197</c:v>
                </c:pt>
                <c:pt idx="9044" formatCode="General">
                  <c:v>-70.839630259859007</c:v>
                </c:pt>
                <c:pt idx="9045" formatCode="General">
                  <c:v>-70.858190838679207</c:v>
                </c:pt>
                <c:pt idx="9046" formatCode="General">
                  <c:v>-70.876751982261197</c:v>
                </c:pt>
                <c:pt idx="9047" formatCode="General">
                  <c:v>-70.895313689645704</c:v>
                </c:pt>
                <c:pt idx="9048" formatCode="General">
                  <c:v>-70.913875959873394</c:v>
                </c:pt>
                <c:pt idx="9049" formatCode="General">
                  <c:v>-70.932438791985803</c:v>
                </c:pt>
                <c:pt idx="9050" formatCode="General">
                  <c:v>-70.951002185024393</c:v>
                </c:pt>
                <c:pt idx="9051" formatCode="General">
                  <c:v>-70.969566138031198</c:v>
                </c:pt>
                <c:pt idx="9052" formatCode="General">
                  <c:v>-70.988130650048802</c:v>
                </c:pt>
                <c:pt idx="9053" formatCode="General">
                  <c:v>-71.006695720119794</c:v>
                </c:pt>
                <c:pt idx="9054" formatCode="General">
                  <c:v>-71.025261347287596</c:v>
                </c:pt>
                <c:pt idx="9055" formatCode="General">
                  <c:v>-71.043827530595607</c:v>
                </c:pt>
                <c:pt idx="9056" formatCode="General">
                  <c:v>-71.062394269087804</c:v>
                </c:pt>
                <c:pt idx="9057" formatCode="General">
                  <c:v>-71.080961561808607</c:v>
                </c:pt>
                <c:pt idx="9058" formatCode="General">
                  <c:v>-71.099529407802606</c:v>
                </c:pt>
                <c:pt idx="9059" formatCode="General">
                  <c:v>-71.118097806115102</c:v>
                </c:pt>
                <c:pt idx="9060" formatCode="General">
                  <c:v>-71.136666755791396</c:v>
                </c:pt>
                <c:pt idx="9061" formatCode="General">
                  <c:v>-71.155236255877497</c:v>
                </c:pt>
                <c:pt idx="9062" formatCode="General">
                  <c:v>-71.173806305419504</c:v>
                </c:pt>
                <c:pt idx="9063" formatCode="General">
                  <c:v>-71.192376903471796</c:v>
                </c:pt>
                <c:pt idx="9064" formatCode="General">
                  <c:v>-71.210948049102797</c:v>
                </c:pt>
                <c:pt idx="9065" formatCode="General">
                  <c:v>-71.229519741386298</c:v>
                </c:pt>
                <c:pt idx="9066" formatCode="General">
                  <c:v>-71.2480919794004</c:v>
                </c:pt>
                <c:pt idx="9067" formatCode="General">
                  <c:v>-71.266664762226895</c:v>
                </c:pt>
                <c:pt idx="9068" formatCode="General">
                  <c:v>-71.2852380889519</c:v>
                </c:pt>
                <c:pt idx="9069" formatCode="General">
                  <c:v>-71.303811958665094</c:v>
                </c:pt>
                <c:pt idx="9070" formatCode="General">
                  <c:v>-71.322386370460606</c:v>
                </c:pt>
                <c:pt idx="9071" formatCode="General">
                  <c:v>-71.340961323436403</c:v>
                </c:pt>
                <c:pt idx="9072" formatCode="General">
                  <c:v>-71.359536816694302</c:v>
                </c:pt>
                <c:pt idx="9073" formatCode="General">
                  <c:v>-71.378112849340297</c:v>
                </c:pt>
                <c:pt idx="9074" formatCode="General">
                  <c:v>-71.396689420484506</c:v>
                </c:pt>
                <c:pt idx="9075" formatCode="General">
                  <c:v>-71.415266529240697</c:v>
                </c:pt>
                <c:pt idx="9076" formatCode="General">
                  <c:v>-71.433844174736294</c:v>
                </c:pt>
                <c:pt idx="9077" formatCode="General">
                  <c:v>-71.452422356125894</c:v>
                </c:pt>
                <c:pt idx="9078" formatCode="General">
                  <c:v>-71.471001072571696</c:v>
                </c:pt>
                <c:pt idx="9079" formatCode="General">
                  <c:v>-71.489580323238499</c:v>
                </c:pt>
                <c:pt idx="9080" formatCode="General">
                  <c:v>-71.508160107293506</c:v>
                </c:pt>
                <c:pt idx="9081" formatCode="General">
                  <c:v>-71.526740423906602</c:v>
                </c:pt>
                <c:pt idx="9082" formatCode="General">
                  <c:v>-71.545321272250106</c:v>
                </c:pt>
                <c:pt idx="9083" formatCode="General">
                  <c:v>-71.563902651499006</c:v>
                </c:pt>
                <c:pt idx="9084" formatCode="General">
                  <c:v>-71.582484560830693</c:v>
                </c:pt>
                <c:pt idx="9085" formatCode="General">
                  <c:v>-71.6010669994252</c:v>
                </c:pt>
                <c:pt idx="9086" formatCode="General">
                  <c:v>-71.619649966465104</c:v>
                </c:pt>
                <c:pt idx="9087" formatCode="General">
                  <c:v>-71.6382334611353</c:v>
                </c:pt>
                <c:pt idx="9088" formatCode="General">
                  <c:v>-71.656817482623495</c:v>
                </c:pt>
                <c:pt idx="9089" formatCode="General">
                  <c:v>-71.675402030119898</c:v>
                </c:pt>
                <c:pt idx="9090" formatCode="General">
                  <c:v>-71.693987102817204</c:v>
                </c:pt>
                <c:pt idx="9091" formatCode="General">
                  <c:v>-71.712572699910496</c:v>
                </c:pt>
                <c:pt idx="9092" formatCode="General">
                  <c:v>-71.731158820597798</c:v>
                </c:pt>
                <c:pt idx="9093" formatCode="General">
                  <c:v>-71.749745464079197</c:v>
                </c:pt>
                <c:pt idx="9094" formatCode="General">
                  <c:v>-71.768332629557705</c:v>
                </c:pt>
                <c:pt idx="9095" formatCode="General">
                  <c:v>-71.786920316239204</c:v>
                </c:pt>
                <c:pt idx="9096" formatCode="General">
                  <c:v>-71.805508523333899</c:v>
                </c:pt>
                <c:pt idx="9097" formatCode="General">
                  <c:v>-71.824097250054393</c:v>
                </c:pt>
                <c:pt idx="9098" formatCode="General">
                  <c:v>-71.842686495613805</c:v>
                </c:pt>
                <c:pt idx="9099" formatCode="General">
                  <c:v>-71.861276259226301</c:v>
                </c:pt>
                <c:pt idx="9100" formatCode="General">
                  <c:v>-71.879866540106903</c:v>
                </c:pt>
                <c:pt idx="9101" formatCode="General">
                  <c:v>-71.898457337471399</c:v>
                </c:pt>
                <c:pt idx="9102" formatCode="General">
                  <c:v>-71.917048650536401</c:v>
                </c:pt>
                <c:pt idx="9103" formatCode="General">
                  <c:v>-71.935640478519105</c:v>
                </c:pt>
                <c:pt idx="9104" formatCode="General">
                  <c:v>-71.954232820591798</c:v>
                </c:pt>
                <c:pt idx="9105" formatCode="General">
                  <c:v>-71.972825675884806</c:v>
                </c:pt>
                <c:pt idx="9106" formatCode="General">
                  <c:v>-71.991419043531295</c:v>
                </c:pt>
                <c:pt idx="9107" formatCode="General">
                  <c:v>-72.010012922667201</c:v>
                </c:pt>
                <c:pt idx="9108" formatCode="General">
                  <c:v>-72.028607312431603</c:v>
                </c:pt>
                <c:pt idx="9109" formatCode="General">
                  <c:v>-72.047202211966393</c:v>
                </c:pt>
                <c:pt idx="9110" formatCode="General">
                  <c:v>-72.065797620416504</c:v>
                </c:pt>
                <c:pt idx="9111" formatCode="General">
                  <c:v>-72.084393536929497</c:v>
                </c:pt>
                <c:pt idx="9112" formatCode="General">
                  <c:v>-72.102989960656103</c:v>
                </c:pt>
                <c:pt idx="9113" formatCode="General">
                  <c:v>-72.121586890749995</c:v>
                </c:pt>
                <c:pt idx="9114" formatCode="General">
                  <c:v>-72.140184326367702</c:v>
                </c:pt>
                <c:pt idx="9115" formatCode="General">
                  <c:v>-72.158782266668595</c:v>
                </c:pt>
                <c:pt idx="9116" formatCode="General">
                  <c:v>-72.1773807108151</c:v>
                </c:pt>
                <c:pt idx="9117" formatCode="General">
                  <c:v>-72.195979657970895</c:v>
                </c:pt>
                <c:pt idx="9118" formatCode="General">
                  <c:v>-72.214579107296103</c:v>
                </c:pt>
                <c:pt idx="9119" formatCode="General">
                  <c:v>-72.233179057951006</c:v>
                </c:pt>
                <c:pt idx="9120" formatCode="General">
                  <c:v>-72.251779509098299</c:v>
                </c:pt>
                <c:pt idx="9121" formatCode="General">
                  <c:v>-72.270380459902796</c:v>
                </c:pt>
                <c:pt idx="9122" formatCode="General">
                  <c:v>-72.288981909531699</c:v>
                </c:pt>
                <c:pt idx="9123" formatCode="General">
                  <c:v>-72.307583857154299</c:v>
                </c:pt>
                <c:pt idx="9124" formatCode="General">
                  <c:v>-72.326186301942201</c:v>
                </c:pt>
                <c:pt idx="9125" formatCode="General">
                  <c:v>-72.3447892430693</c:v>
                </c:pt>
                <c:pt idx="9126" formatCode="General">
                  <c:v>-72.363392679711794</c:v>
                </c:pt>
                <c:pt idx="9127" formatCode="General">
                  <c:v>-72.381996611047896</c:v>
                </c:pt>
                <c:pt idx="9128" formatCode="General">
                  <c:v>-72.400601036258195</c:v>
                </c:pt>
                <c:pt idx="9129" formatCode="General">
                  <c:v>-72.419205954525594</c:v>
                </c:pt>
                <c:pt idx="9130" formatCode="General">
                  <c:v>-72.437811365037106</c:v>
                </c:pt>
                <c:pt idx="9131" formatCode="General">
                  <c:v>-72.456417266989604</c:v>
                </c:pt>
                <c:pt idx="9132" formatCode="General">
                  <c:v>-72.475023659582902</c:v>
                </c:pt>
                <c:pt idx="9133" formatCode="General">
                  <c:v>-72.4936305420172</c:v>
                </c:pt>
                <c:pt idx="9134" formatCode="General">
                  <c:v>-72.512237913492896</c:v>
                </c:pt>
                <c:pt idx="9135" formatCode="General">
                  <c:v>-72.5308457732108</c:v>
                </c:pt>
                <c:pt idx="9136" formatCode="General">
                  <c:v>-72.549454120376296</c:v>
                </c:pt>
                <c:pt idx="9137" formatCode="General">
                  <c:v>-72.568062954203299</c:v>
                </c:pt>
                <c:pt idx="9138" formatCode="General">
                  <c:v>-72.586672273906302</c:v>
                </c:pt>
                <c:pt idx="9139" formatCode="General">
                  <c:v>-72.605282078699204</c:v>
                </c:pt>
                <c:pt idx="9140" formatCode="General">
                  <c:v>-72.623892367795307</c:v>
                </c:pt>
                <c:pt idx="9141" formatCode="General">
                  <c:v>-72.642503140407499</c:v>
                </c:pt>
                <c:pt idx="9142" formatCode="General">
                  <c:v>-72.661114395747504</c:v>
                </c:pt>
                <c:pt idx="9143" formatCode="General">
                  <c:v>-72.679726133026904</c:v>
                </c:pt>
                <c:pt idx="9144" formatCode="General">
                  <c:v>-72.698338351456201</c:v>
                </c:pt>
                <c:pt idx="9145" formatCode="General">
                  <c:v>-72.716951050245697</c:v>
                </c:pt>
                <c:pt idx="9146" formatCode="General">
                  <c:v>-72.735564228604701</c:v>
                </c:pt>
                <c:pt idx="9147" formatCode="General">
                  <c:v>-72.754177885741996</c:v>
                </c:pt>
                <c:pt idx="9148" formatCode="General">
                  <c:v>-72.772792020865595</c:v>
                </c:pt>
                <c:pt idx="9149" formatCode="General">
                  <c:v>-72.7914066331833</c:v>
                </c:pt>
                <c:pt idx="9150" formatCode="General">
                  <c:v>-72.810021721901606</c:v>
                </c:pt>
                <c:pt idx="9151" formatCode="General">
                  <c:v>-72.828637286226893</c:v>
                </c:pt>
                <c:pt idx="9152" formatCode="General">
                  <c:v>-72.847253325364605</c:v>
                </c:pt>
                <c:pt idx="9153" formatCode="General">
                  <c:v>-72.8658698385197</c:v>
                </c:pt>
                <c:pt idx="9154" formatCode="General">
                  <c:v>-72.884486824896499</c:v>
                </c:pt>
                <c:pt idx="9155" formatCode="General">
                  <c:v>-72.903104283698497</c:v>
                </c:pt>
                <c:pt idx="9156" formatCode="General">
                  <c:v>-72.921722214128707</c:v>
                </c:pt>
                <c:pt idx="9157" formatCode="General">
                  <c:v>-72.940340615409497</c:v>
                </c:pt>
                <c:pt idx="9158" formatCode="General">
                  <c:v>-72.958959486802996</c:v>
                </c:pt>
                <c:pt idx="9159" formatCode="General">
                  <c:v>-72.9775788275808</c:v>
                </c:pt>
                <c:pt idx="9160" formatCode="General">
                  <c:v>-72.996198637017898</c:v>
                </c:pt>
                <c:pt idx="9161" formatCode="General">
                  <c:v>-73.014818914392905</c:v>
                </c:pt>
                <c:pt idx="9162" formatCode="General">
                  <c:v>-73.033439658987703</c:v>
                </c:pt>
                <c:pt idx="9163" formatCode="General">
                  <c:v>-73.0520608700879</c:v>
                </c:pt>
                <c:pt idx="9164" formatCode="General">
                  <c:v>-73.070682546982596</c:v>
                </c:pt>
                <c:pt idx="9165" formatCode="General">
                  <c:v>-73.089304688964404</c:v>
                </c:pt>
                <c:pt idx="9166" formatCode="General">
                  <c:v>-73.107927295329404</c:v>
                </c:pt>
                <c:pt idx="9167" formatCode="General">
                  <c:v>-73.126550365377099</c:v>
                </c:pt>
                <c:pt idx="9168" formatCode="General">
                  <c:v>-73.145173898410604</c:v>
                </c:pt>
                <c:pt idx="9169" formatCode="General">
                  <c:v>-73.1637978937366</c:v>
                </c:pt>
                <c:pt idx="9170" formatCode="General">
                  <c:v>-73.182422350665206</c:v>
                </c:pt>
                <c:pt idx="9171" formatCode="General">
                  <c:v>-73.201047268510095</c:v>
                </c:pt>
                <c:pt idx="9172" formatCode="General">
                  <c:v>-73.219672646576299</c:v>
                </c:pt>
                <c:pt idx="9173" formatCode="General">
                  <c:v>-73.238298484149595</c:v>
                </c:pt>
                <c:pt idx="9174" formatCode="General">
                  <c:v>-73.256924780515305</c:v>
                </c:pt>
                <c:pt idx="9175" formatCode="General">
                  <c:v>-73.275551534962304</c:v>
                </c:pt>
                <c:pt idx="9176" formatCode="General">
                  <c:v>-73.294178746783103</c:v>
                </c:pt>
                <c:pt idx="9177" formatCode="General">
                  <c:v>-73.312806415273798</c:v>
                </c:pt>
                <c:pt idx="9178" formatCode="General">
                  <c:v>-73.331434539733905</c:v>
                </c:pt>
                <c:pt idx="9179" formatCode="General">
                  <c:v>-73.350063119466597</c:v>
                </c:pt>
                <c:pt idx="9180" formatCode="General">
                  <c:v>-73.368692153778497</c:v>
                </c:pt>
                <c:pt idx="9181" formatCode="General">
                  <c:v>-73.387321641979895</c:v>
                </c:pt>
                <c:pt idx="9182" formatCode="General">
                  <c:v>-73.405951583384507</c:v>
                </c:pt>
                <c:pt idx="9183" formatCode="General">
                  <c:v>-73.424581977309799</c:v>
                </c:pt>
                <c:pt idx="9184" formatCode="General">
                  <c:v>-73.443212823059199</c:v>
                </c:pt>
                <c:pt idx="9185" formatCode="General">
                  <c:v>-73.461844119899197</c:v>
                </c:pt>
                <c:pt idx="9186" formatCode="General">
                  <c:v>-73.480475867089197</c:v>
                </c:pt>
                <c:pt idx="9187" formatCode="General">
                  <c:v>-73.499108063888499</c:v>
                </c:pt>
                <c:pt idx="9188" formatCode="General">
                  <c:v>-73.517740709557003</c:v>
                </c:pt>
                <c:pt idx="9189" formatCode="General">
                  <c:v>-73.536373803354607</c:v>
                </c:pt>
                <c:pt idx="9190" formatCode="General">
                  <c:v>-73.555007344541394</c:v>
                </c:pt>
                <c:pt idx="9191" formatCode="General">
                  <c:v>-73.573641332377704</c:v>
                </c:pt>
                <c:pt idx="9192" formatCode="General">
                  <c:v>-73.592275766124004</c:v>
                </c:pt>
                <c:pt idx="9193" formatCode="General">
                  <c:v>-73.610910645041002</c:v>
                </c:pt>
                <c:pt idx="9194" formatCode="General">
                  <c:v>-73.629545968389607</c:v>
                </c:pt>
                <c:pt idx="9195" formatCode="General">
                  <c:v>-73.648181735430896</c:v>
                </c:pt>
                <c:pt idx="9196" formatCode="General">
                  <c:v>-73.666817945426104</c:v>
                </c:pt>
                <c:pt idx="9197" formatCode="General">
                  <c:v>-73.685454597636806</c:v>
                </c:pt>
                <c:pt idx="9198" formatCode="General">
                  <c:v>-73.704091691324606</c:v>
                </c:pt>
                <c:pt idx="9199" formatCode="General">
                  <c:v>-73.722729225751493</c:v>
                </c:pt>
                <c:pt idx="9200" formatCode="General">
                  <c:v>-73.741367200179397</c:v>
                </c:pt>
                <c:pt idx="9201" formatCode="General">
                  <c:v>-73.760005613870604</c:v>
                </c:pt>
                <c:pt idx="9202" formatCode="General">
                  <c:v>-73.778644466087698</c:v>
                </c:pt>
                <c:pt idx="9203" formatCode="General">
                  <c:v>-73.797283756093194</c:v>
                </c:pt>
                <c:pt idx="9204" formatCode="General">
                  <c:v>-73.815923483150101</c:v>
                </c:pt>
                <c:pt idx="9205" formatCode="General">
                  <c:v>-73.834563646521303</c:v>
                </c:pt>
                <c:pt idx="9206" formatCode="General">
                  <c:v>-73.853204245470195</c:v>
                </c:pt>
                <c:pt idx="9207" formatCode="General">
                  <c:v>-73.871845279264306</c:v>
                </c:pt>
                <c:pt idx="9208" formatCode="General">
                  <c:v>-73.890486747192099</c:v>
                </c:pt>
                <c:pt idx="9209" formatCode="General">
                  <c:v>-73.909128648549299</c:v>
                </c:pt>
                <c:pt idx="9210" formatCode="General">
                  <c:v>-73.927770982630904</c:v>
                </c:pt>
                <c:pt idx="9211" formatCode="General">
                  <c:v>-73.946413748736205</c:v>
                </c:pt>
                <c:pt idx="9212" formatCode="General">
                  <c:v>-73.965056946187005</c:v>
                </c:pt>
                <c:pt idx="9213" formatCode="General">
                  <c:v>-73.983700574311598</c:v>
                </c:pt>
                <c:pt idx="9214" formatCode="General">
                  <c:v>-74.002344632440099</c:v>
                </c:pt>
                <c:pt idx="9215" formatCode="General">
                  <c:v>-74.020989119904101</c:v>
                </c:pt>
                <c:pt idx="9216" formatCode="General">
                  <c:v>-74.039634036036603</c:v>
                </c:pt>
                <c:pt idx="9217" formatCode="General">
                  <c:v>-74.058279380172493</c:v>
                </c:pt>
                <c:pt idx="9218" formatCode="General">
                  <c:v>-74.076925151647899</c:v>
                </c:pt>
                <c:pt idx="9219" formatCode="General">
                  <c:v>-74.095571349800593</c:v>
                </c:pt>
                <c:pt idx="9220" formatCode="General">
                  <c:v>-74.114217973970099</c:v>
                </c:pt>
                <c:pt idx="9221" formatCode="General">
                  <c:v>-74.132865023497203</c:v>
                </c:pt>
                <c:pt idx="9222" formatCode="General">
                  <c:v>-74.151512497724497</c:v>
                </c:pt>
                <c:pt idx="9223" formatCode="General">
                  <c:v>-74.170160395996007</c:v>
                </c:pt>
                <c:pt idx="9224" formatCode="General">
                  <c:v>-74.188808717657196</c:v>
                </c:pt>
                <c:pt idx="9225" formatCode="General">
                  <c:v>-74.207457462055402</c:v>
                </c:pt>
                <c:pt idx="9226" formatCode="General">
                  <c:v>-74.226106628539299</c:v>
                </c:pt>
                <c:pt idx="9227" formatCode="General">
                  <c:v>-74.244756216459194</c:v>
                </c:pt>
                <c:pt idx="9228" formatCode="General">
                  <c:v>-74.263406225166904</c:v>
                </c:pt>
                <c:pt idx="9229" formatCode="General">
                  <c:v>-74.282056654015705</c:v>
                </c:pt>
                <c:pt idx="9230" formatCode="General">
                  <c:v>-74.300707502360794</c:v>
                </c:pt>
                <c:pt idx="9231" formatCode="General">
                  <c:v>-74.319358769558505</c:v>
                </c:pt>
                <c:pt idx="9232" formatCode="General">
                  <c:v>-74.338010454967005</c:v>
                </c:pt>
                <c:pt idx="9233" formatCode="General">
                  <c:v>-74.356662557945896</c:v>
                </c:pt>
                <c:pt idx="9234" formatCode="General">
                  <c:v>-74.375315077856399</c:v>
                </c:pt>
                <c:pt idx="9235" formatCode="General">
                  <c:v>-74.393968014061301</c:v>
                </c:pt>
                <c:pt idx="9236" formatCode="General">
                  <c:v>-74.412621365924906</c:v>
                </c:pt>
                <c:pt idx="9237" formatCode="General">
                  <c:v>-74.431275132794397</c:v>
                </c:pt>
                <c:pt idx="9238" formatCode="General">
                  <c:v>-74.449929313995696</c:v>
                </c:pt>
                <c:pt idx="9239" formatCode="General">
                  <c:v>-74.468583908855805</c:v>
                </c:pt>
                <c:pt idx="9240" formatCode="General">
                  <c:v>-74.487238916703703</c:v>
                </c:pt>
                <c:pt idx="9241" formatCode="General">
                  <c:v>-74.505894336870696</c:v>
                </c:pt>
                <c:pt idx="9242" formatCode="General">
                  <c:v>-74.524550168690396</c:v>
                </c:pt>
                <c:pt idx="9243" formatCode="General">
                  <c:v>-74.543206411498502</c:v>
                </c:pt>
                <c:pt idx="9244" formatCode="General">
                  <c:v>-74.561863064634693</c:v>
                </c:pt>
                <c:pt idx="9245" formatCode="General">
                  <c:v>-74.580520127442696</c:v>
                </c:pt>
                <c:pt idx="9246" formatCode="General">
                  <c:v>-74.599177599267705</c:v>
                </c:pt>
                <c:pt idx="9247" formatCode="General">
                  <c:v>-74.617835479455394</c:v>
                </c:pt>
                <c:pt idx="9248" formatCode="General">
                  <c:v>-74.636493767352306</c:v>
                </c:pt>
                <c:pt idx="9249" formatCode="General">
                  <c:v>-74.655152462305395</c:v>
                </c:pt>
                <c:pt idx="9250" formatCode="General">
                  <c:v>-74.673811563662397</c:v>
                </c:pt>
                <c:pt idx="9251" formatCode="General">
                  <c:v>-74.692471070771703</c:v>
                </c:pt>
                <c:pt idx="9252" formatCode="General">
                  <c:v>-74.711130982982297</c:v>
                </c:pt>
                <c:pt idx="9253" formatCode="General">
                  <c:v>-74.729791299644006</c:v>
                </c:pt>
                <c:pt idx="9254" formatCode="General">
                  <c:v>-74.748452020106996</c:v>
                </c:pt>
                <c:pt idx="9255" formatCode="General">
                  <c:v>-74.767113143722497</c:v>
                </c:pt>
                <c:pt idx="9256" formatCode="General">
                  <c:v>-74.785774669841899</c:v>
                </c:pt>
                <c:pt idx="9257" formatCode="General">
                  <c:v>-74.804436597817698</c:v>
                </c:pt>
                <c:pt idx="9258" formatCode="General">
                  <c:v>-74.823098927002803</c:v>
                </c:pt>
                <c:pt idx="9259" formatCode="General">
                  <c:v>-74.841761656750805</c:v>
                </c:pt>
                <c:pt idx="9260" formatCode="General">
                  <c:v>-74.860424786416004</c:v>
                </c:pt>
                <c:pt idx="9261" formatCode="General">
                  <c:v>-74.8790883153534</c:v>
                </c:pt>
                <c:pt idx="9262" formatCode="General">
                  <c:v>-74.8977522429185</c:v>
                </c:pt>
                <c:pt idx="9263" formatCode="General">
                  <c:v>-74.916416568467696</c:v>
                </c:pt>
                <c:pt idx="9264" formatCode="General">
                  <c:v>-74.935081291377799</c:v>
                </c:pt>
                <c:pt idx="9265" formatCode="General">
                  <c:v>-74.953746411045501</c:v>
                </c:pt>
                <c:pt idx="9266" formatCode="General">
                  <c:v>-74.972411926868403</c:v>
                </c:pt>
                <c:pt idx="9267" formatCode="General">
                  <c:v>-74.991077838244806</c:v>
                </c:pt>
                <c:pt idx="9268" formatCode="General">
                  <c:v>-75.009744144573901</c:v>
                </c:pt>
                <c:pt idx="9269" formatCode="General">
                  <c:v>-75.028410845255394</c:v>
                </c:pt>
                <c:pt idx="9270" formatCode="General">
                  <c:v>-75.047077939690197</c:v>
                </c:pt>
                <c:pt idx="9271" formatCode="General">
                  <c:v>-75.065745427279694</c:v>
                </c:pt>
                <c:pt idx="9272" formatCode="General">
                  <c:v>-75.084413307426104</c:v>
                </c:pt>
                <c:pt idx="9273" formatCode="General">
                  <c:v>-75.1030815795325</c:v>
                </c:pt>
                <c:pt idx="9274" formatCode="General">
                  <c:v>-75.121750243002694</c:v>
                </c:pt>
                <c:pt idx="9275" formatCode="General">
                  <c:v>-75.140419297241294</c:v>
                </c:pt>
                <c:pt idx="9276" formatCode="General">
                  <c:v>-75.159088741653804</c:v>
                </c:pt>
                <c:pt idx="9277" formatCode="General">
                  <c:v>-75.177758575646095</c:v>
                </c:pt>
                <c:pt idx="9278" formatCode="General">
                  <c:v>-75.196428798625504</c:v>
                </c:pt>
                <c:pt idx="9279" formatCode="General">
                  <c:v>-75.215099409999596</c:v>
                </c:pt>
                <c:pt idx="9280" formatCode="General">
                  <c:v>-75.233770409158595</c:v>
                </c:pt>
                <c:pt idx="9281" formatCode="General">
                  <c:v>-75.252441795471896</c:v>
                </c:pt>
                <c:pt idx="9282" formatCode="General">
                  <c:v>-75.271113568308195</c:v>
                </c:pt>
                <c:pt idx="9283" formatCode="General">
                  <c:v>-75.289785727035905</c:v>
                </c:pt>
                <c:pt idx="9284" formatCode="General">
                  <c:v>-75.308458271023795</c:v>
                </c:pt>
                <c:pt idx="9285" formatCode="General">
                  <c:v>-75.327131199640704</c:v>
                </c:pt>
                <c:pt idx="9286" formatCode="General">
                  <c:v>-75.345804512255398</c:v>
                </c:pt>
                <c:pt idx="9287" formatCode="General">
                  <c:v>-75.364478208236704</c:v>
                </c:pt>
                <c:pt idx="9288" formatCode="General">
                  <c:v>-75.383152286953603</c:v>
                </c:pt>
                <c:pt idx="9289" formatCode="General">
                  <c:v>-75.401826747775203</c:v>
                </c:pt>
                <c:pt idx="9290" formatCode="General">
                  <c:v>-75.420501590080306</c:v>
                </c:pt>
                <c:pt idx="9291" formatCode="General">
                  <c:v>-75.439176813291397</c:v>
                </c:pt>
                <c:pt idx="9292" formatCode="General">
                  <c:v>-75.457852416846507</c:v>
                </c:pt>
                <c:pt idx="9293" formatCode="General">
                  <c:v>-75.476528400185799</c:v>
                </c:pt>
                <c:pt idx="9294" formatCode="General">
                  <c:v>-75.495204762751996</c:v>
                </c:pt>
                <c:pt idx="9295" formatCode="General">
                  <c:v>-75.513881503989893</c:v>
                </c:pt>
                <c:pt idx="9296" formatCode="General">
                  <c:v>-75.532558623346802</c:v>
                </c:pt>
                <c:pt idx="9297" formatCode="General">
                  <c:v>-75.551236120272193</c:v>
                </c:pt>
                <c:pt idx="9298" formatCode="General">
                  <c:v>-75.569913994217899</c:v>
                </c:pt>
                <c:pt idx="9299" formatCode="General">
                  <c:v>-75.588592244637894</c:v>
                </c:pt>
                <c:pt idx="9300" formatCode="General">
                  <c:v>-75.6072708709887</c:v>
                </c:pt>
                <c:pt idx="9301" formatCode="General">
                  <c:v>-75.625949872728995</c:v>
                </c:pt>
                <c:pt idx="9302" formatCode="General">
                  <c:v>-75.644629249319706</c:v>
                </c:pt>
                <c:pt idx="9303" formatCode="General">
                  <c:v>-75.663309000224203</c:v>
                </c:pt>
                <c:pt idx="9304" formatCode="General">
                  <c:v>-75.6819891249081</c:v>
                </c:pt>
                <c:pt idx="9305" formatCode="General">
                  <c:v>-75.7006696228392</c:v>
                </c:pt>
                <c:pt idx="9306" formatCode="General">
                  <c:v>-75.719350493487795</c:v>
                </c:pt>
                <c:pt idx="9307" formatCode="General">
                  <c:v>-75.738031736326406</c:v>
                </c:pt>
                <c:pt idx="9308" formatCode="General">
                  <c:v>-75.756713350829799</c:v>
                </c:pt>
                <c:pt idx="9309" formatCode="General">
                  <c:v>-75.775395336475</c:v>
                </c:pt>
                <c:pt idx="9310" formatCode="General">
                  <c:v>-75.794077692741595</c:v>
                </c:pt>
                <c:pt idx="9311" formatCode="General">
                  <c:v>-75.8127604191111</c:v>
                </c:pt>
                <c:pt idx="9312" formatCode="General">
                  <c:v>-75.831443515065999</c:v>
                </c:pt>
                <c:pt idx="9313" formatCode="General">
                  <c:v>-75.850126980070698</c:v>
                </c:pt>
                <c:pt idx="9314" formatCode="General">
                  <c:v>-75.868810813543305</c:v>
                </c:pt>
                <c:pt idx="9315" formatCode="General">
                  <c:v>-75.887495014875</c:v>
                </c:pt>
                <c:pt idx="9316" formatCode="General">
                  <c:v>-75.906179583453294</c:v>
                </c:pt>
                <c:pt idx="9317" formatCode="General">
                  <c:v>-75.924864518666595</c:v>
                </c:pt>
                <c:pt idx="9318" formatCode="General">
                  <c:v>-75.943549819903197</c:v>
                </c:pt>
                <c:pt idx="9319" formatCode="General">
                  <c:v>-75.962235486552302</c:v>
                </c:pt>
                <c:pt idx="9320" formatCode="General">
                  <c:v>-75.980921518003399</c:v>
                </c:pt>
                <c:pt idx="9321" formatCode="General">
                  <c:v>-75.9996079136464</c:v>
                </c:pt>
                <c:pt idx="9322" formatCode="General">
                  <c:v>-76.018294672871704</c:v>
                </c:pt>
                <c:pt idx="9323" formatCode="General">
                  <c:v>-76.036981795070204</c:v>
                </c:pt>
                <c:pt idx="9324" formatCode="General">
                  <c:v>-76.055669279633094</c:v>
                </c:pt>
                <c:pt idx="9325" formatCode="General">
                  <c:v>-76.074357125952304</c:v>
                </c:pt>
                <c:pt idx="9326" formatCode="General">
                  <c:v>-76.093045333419894</c:v>
                </c:pt>
                <c:pt idx="9327" formatCode="General">
                  <c:v>-76.111733901428494</c:v>
                </c:pt>
                <c:pt idx="9328" formatCode="General">
                  <c:v>-76.130422829371497</c:v>
                </c:pt>
                <c:pt idx="9329" formatCode="General">
                  <c:v>-76.1491121166422</c:v>
                </c:pt>
                <c:pt idx="9330" formatCode="General">
                  <c:v>-76.167801762634696</c:v>
                </c:pt>
                <c:pt idx="9331" formatCode="General">
                  <c:v>-76.186491766743501</c:v>
                </c:pt>
                <c:pt idx="9332" formatCode="General">
                  <c:v>-76.205182128363603</c:v>
                </c:pt>
                <c:pt idx="9333" formatCode="General">
                  <c:v>-76.223872846890302</c:v>
                </c:pt>
                <c:pt idx="9334" formatCode="General">
                  <c:v>-76.242563921719494</c:v>
                </c:pt>
                <c:pt idx="9335" formatCode="General">
                  <c:v>-76.261255352247403</c:v>
                </c:pt>
                <c:pt idx="9336" formatCode="General">
                  <c:v>-76.279947137873407</c:v>
                </c:pt>
                <c:pt idx="9337" formatCode="General">
                  <c:v>-76.298639278028901</c:v>
                </c:pt>
                <c:pt idx="9338" formatCode="General">
                  <c:v>-76.317331772168998</c:v>
                </c:pt>
                <c:pt idx="9339" formatCode="General">
                  <c:v>-76.336024619748201</c:v>
                </c:pt>
                <c:pt idx="9340" formatCode="General">
                  <c:v>-76.354717820219705</c:v>
                </c:pt>
                <c:pt idx="9341" formatCode="General">
                  <c:v>-76.373411373036305</c:v>
                </c:pt>
                <c:pt idx="9342" formatCode="General">
                  <c:v>-76.392105277649506</c:v>
                </c:pt>
                <c:pt idx="9343" formatCode="General">
                  <c:v>-76.410799533510101</c:v>
                </c:pt>
                <c:pt idx="9344" formatCode="General">
                  <c:v>-76.429494140068002</c:v>
                </c:pt>
                <c:pt idx="9345" formatCode="General">
                  <c:v>-76.448189096773206</c:v>
                </c:pt>
                <c:pt idx="9346" formatCode="General">
                  <c:v>-76.466884403083498</c:v>
                </c:pt>
                <c:pt idx="9347" formatCode="General">
                  <c:v>-76.485580058463796</c:v>
                </c:pt>
                <c:pt idx="9348" formatCode="General">
                  <c:v>-76.5042760623801</c:v>
                </c:pt>
                <c:pt idx="9349" formatCode="General">
                  <c:v>-76.522972414300298</c:v>
                </c:pt>
                <c:pt idx="9350" formatCode="General">
                  <c:v>-76.541669113693601</c:v>
                </c:pt>
                <c:pt idx="9351" formatCode="General">
                  <c:v>-76.560366160030696</c:v>
                </c:pt>
                <c:pt idx="9352" formatCode="General">
                  <c:v>-76.579063552784007</c:v>
                </c:pt>
                <c:pt idx="9353" formatCode="General">
                  <c:v>-76.597761291427304</c:v>
                </c:pt>
                <c:pt idx="9354" formatCode="General">
                  <c:v>-76.616459375435895</c:v>
                </c:pt>
                <c:pt idx="9355" formatCode="General">
                  <c:v>-76.635157804286706</c:v>
                </c:pt>
                <c:pt idx="9356" formatCode="General">
                  <c:v>-76.6538565774581</c:v>
                </c:pt>
                <c:pt idx="9357" formatCode="General">
                  <c:v>-76.672555694429903</c:v>
                </c:pt>
                <c:pt idx="9358" formatCode="General">
                  <c:v>-76.691255154683702</c:v>
                </c:pt>
                <c:pt idx="9359" formatCode="General">
                  <c:v>-76.709954957702394</c:v>
                </c:pt>
                <c:pt idx="9360" formatCode="General">
                  <c:v>-76.728655102970393</c:v>
                </c:pt>
                <c:pt idx="9361" formatCode="General">
                  <c:v>-76.747355589973793</c:v>
                </c:pt>
                <c:pt idx="9362" formatCode="General">
                  <c:v>-76.766056418200094</c:v>
                </c:pt>
                <c:pt idx="9363" formatCode="General">
                  <c:v>-76.784757587138301</c:v>
                </c:pt>
                <c:pt idx="9364" formatCode="General">
                  <c:v>-76.8034590962789</c:v>
                </c:pt>
                <c:pt idx="9365" formatCode="General">
                  <c:v>-76.822160945115002</c:v>
                </c:pt>
                <c:pt idx="9366" formatCode="General">
                  <c:v>-76.840863133144794</c:v>
                </c:pt>
                <c:pt idx="9367" formatCode="General">
                  <c:v>-76.859565659871194</c:v>
                </c:pt>
                <c:pt idx="9368" formatCode="General">
                  <c:v>-76.878268524801399</c:v>
                </c:pt>
                <c:pt idx="9369" formatCode="General">
                  <c:v>-76.896971727446797</c:v>
                </c:pt>
                <c:pt idx="9370" formatCode="General">
                  <c:v>-76.915675267322897</c:v>
                </c:pt>
                <c:pt idx="9371" formatCode="General">
                  <c:v>-76.934379143949599</c:v>
                </c:pt>
                <c:pt idx="9372" formatCode="General">
                  <c:v>-76.953083356850598</c:v>
                </c:pt>
                <c:pt idx="9373" formatCode="General">
                  <c:v>-76.971787905554294</c:v>
                </c:pt>
                <c:pt idx="9374" formatCode="General">
                  <c:v>-76.990492789593006</c:v>
                </c:pt>
                <c:pt idx="9375" formatCode="General">
                  <c:v>-77.009198008503205</c:v>
                </c:pt>
                <c:pt idx="9376" formatCode="General">
                  <c:v>-77.027903561825696</c:v>
                </c:pt>
                <c:pt idx="9377" formatCode="General">
                  <c:v>-77.046609449090994</c:v>
                </c:pt>
                <c:pt idx="9378" formatCode="General">
                  <c:v>-77.065315669804207</c:v>
                </c:pt>
                <c:pt idx="9379" formatCode="General">
                  <c:v>-77.084022223467201</c:v>
                </c:pt>
                <c:pt idx="9380" formatCode="General">
                  <c:v>-77.102729109583194</c:v>
                </c:pt>
                <c:pt idx="9381" formatCode="General">
                  <c:v>-77.121436327656497</c:v>
                </c:pt>
                <c:pt idx="9382" formatCode="General">
                  <c:v>-77.140143877192898</c:v>
                </c:pt>
                <c:pt idx="9383" formatCode="General">
                  <c:v>-77.158851757699196</c:v>
                </c:pt>
                <c:pt idx="9384" formatCode="General">
                  <c:v>-77.177559968683596</c:v>
                </c:pt>
                <c:pt idx="9385" formatCode="General">
                  <c:v>-77.196268509655496</c:v>
                </c:pt>
                <c:pt idx="9386" formatCode="General">
                  <c:v>-77.214977380125504</c:v>
                </c:pt>
                <c:pt idx="9387" formatCode="General">
                  <c:v>-77.233686579605504</c:v>
                </c:pt>
                <c:pt idx="9388" formatCode="General">
                  <c:v>-77.252396107605605</c:v>
                </c:pt>
                <c:pt idx="9389" formatCode="General">
                  <c:v>-77.271105963624805</c:v>
                </c:pt>
                <c:pt idx="9390" formatCode="General">
                  <c:v>-77.289816147157595</c:v>
                </c:pt>
                <c:pt idx="9391" formatCode="General">
                  <c:v>-77.308526657696802</c:v>
                </c:pt>
                <c:pt idx="9392" formatCode="General">
                  <c:v>-77.327237494733197</c:v>
                </c:pt>
                <c:pt idx="9393" formatCode="General">
                  <c:v>-77.345948657755699</c:v>
                </c:pt>
                <c:pt idx="9394" formatCode="General">
                  <c:v>-77.364660146251495</c:v>
                </c:pt>
                <c:pt idx="9395" formatCode="General">
                  <c:v>-77.383371959705897</c:v>
                </c:pt>
                <c:pt idx="9396" formatCode="General">
                  <c:v>-77.402084097602298</c:v>
                </c:pt>
                <c:pt idx="9397" formatCode="General">
                  <c:v>-77.4207965594222</c:v>
                </c:pt>
                <c:pt idx="9398" formatCode="General">
                  <c:v>-77.439509344645501</c:v>
                </c:pt>
                <c:pt idx="9399" formatCode="General">
                  <c:v>-77.458222452749794</c:v>
                </c:pt>
                <c:pt idx="9400" formatCode="General">
                  <c:v>-77.476935883211198</c:v>
                </c:pt>
                <c:pt idx="9401" formatCode="General">
                  <c:v>-77.495649635503895</c:v>
                </c:pt>
                <c:pt idx="9402" formatCode="General">
                  <c:v>-77.514363709100095</c:v>
                </c:pt>
                <c:pt idx="9403" formatCode="General">
                  <c:v>-77.533078103470302</c:v>
                </c:pt>
                <c:pt idx="9404" formatCode="General">
                  <c:v>-77.551792818086497</c:v>
                </c:pt>
                <c:pt idx="9405" formatCode="General">
                  <c:v>-77.570507852446099</c:v>
                </c:pt>
                <c:pt idx="9406" formatCode="General">
                  <c:v>-77.589223206062499</c:v>
                </c:pt>
                <c:pt idx="9407" formatCode="General">
                  <c:v>-77.607938878448707</c:v>
                </c:pt>
                <c:pt idx="9408" formatCode="General">
                  <c:v>-77.626654869117999</c:v>
                </c:pt>
                <c:pt idx="9409" formatCode="General">
                  <c:v>-77.645371177583399</c:v>
                </c:pt>
                <c:pt idx="9410" formatCode="General">
                  <c:v>-77.664087803357901</c:v>
                </c:pt>
                <c:pt idx="9411" formatCode="General">
                  <c:v>-77.682804745954599</c:v>
                </c:pt>
                <c:pt idx="9412" formatCode="General">
                  <c:v>-77.701522004886499</c:v>
                </c:pt>
                <c:pt idx="9413" formatCode="General">
                  <c:v>-77.720239579665503</c:v>
                </c:pt>
                <c:pt idx="9414" formatCode="General">
                  <c:v>-77.738957469801207</c:v>
                </c:pt>
                <c:pt idx="9415" formatCode="General">
                  <c:v>-77.757675674803806</c:v>
                </c:pt>
                <c:pt idx="9416" formatCode="General">
                  <c:v>-77.776394194184604</c:v>
                </c:pt>
                <c:pt idx="9417" formatCode="General">
                  <c:v>-77.795113027456793</c:v>
                </c:pt>
                <c:pt idx="9418" formatCode="General">
                  <c:v>-77.813832174134703</c:v>
                </c:pt>
                <c:pt idx="9419" formatCode="General">
                  <c:v>-77.832551633734099</c:v>
                </c:pt>
                <c:pt idx="9420" formatCode="General">
                  <c:v>-77.851271405772096</c:v>
                </c:pt>
                <c:pt idx="9421" formatCode="General">
                  <c:v>-77.869991489767401</c:v>
                </c:pt>
                <c:pt idx="9422" formatCode="General">
                  <c:v>-77.888711885239999</c:v>
                </c:pt>
                <c:pt idx="9423" formatCode="General">
                  <c:v>-77.907432591711398</c:v>
                </c:pt>
                <c:pt idx="9424" formatCode="General">
                  <c:v>-77.926153608704297</c:v>
                </c:pt>
                <c:pt idx="9425" formatCode="General">
                  <c:v>-77.944874935743101</c:v>
                </c:pt>
                <c:pt idx="9426" formatCode="General">
                  <c:v>-77.963596572353396</c:v>
                </c:pt>
                <c:pt idx="9427" formatCode="General">
                  <c:v>-77.9823185180622</c:v>
                </c:pt>
                <c:pt idx="9428" formatCode="General">
                  <c:v>-78.001040772398099</c:v>
                </c:pt>
                <c:pt idx="9429" formatCode="General">
                  <c:v>-78.019763334891095</c:v>
                </c:pt>
                <c:pt idx="9430" formatCode="General">
                  <c:v>-78.038486205072303</c:v>
                </c:pt>
                <c:pt idx="9431" formatCode="General">
                  <c:v>-78.057209382475506</c:v>
                </c:pt>
                <c:pt idx="9432" formatCode="General">
                  <c:v>-78.075932866649694</c:v>
                </c:pt>
                <c:pt idx="9433" formatCode="General">
                  <c:v>-78.094656657155298</c:v>
                </c:pt>
                <c:pt idx="9434" formatCode="General">
                  <c:v>-78.113380753554097</c:v>
                </c:pt>
                <c:pt idx="9435" formatCode="General">
                  <c:v>-78.132105155408595</c:v>
                </c:pt>
                <c:pt idx="9436" formatCode="General">
                  <c:v>-78.150829862282293</c:v>
                </c:pt>
                <c:pt idx="9437" formatCode="General">
                  <c:v>-78.169554873735507</c:v>
                </c:pt>
                <c:pt idx="9438" formatCode="General">
                  <c:v>-78.188280189304095</c:v>
                </c:pt>
                <c:pt idx="9439" formatCode="General">
                  <c:v>-78.2070058085109</c:v>
                </c:pt>
                <c:pt idx="9440" formatCode="General">
                  <c:v>-78.225731730879801</c:v>
                </c:pt>
                <c:pt idx="9441" formatCode="General">
                  <c:v>-78.244457955935303</c:v>
                </c:pt>
                <c:pt idx="9442" formatCode="General">
                  <c:v>-78.263184483202906</c:v>
                </c:pt>
                <c:pt idx="9443" formatCode="General">
                  <c:v>-78.281911312208905</c:v>
                </c:pt>
                <c:pt idx="9444" formatCode="General">
                  <c:v>-78.300638442480107</c:v>
                </c:pt>
                <c:pt idx="9445" formatCode="General">
                  <c:v>-78.319365873544598</c:v>
                </c:pt>
                <c:pt idx="9446" formatCode="General">
                  <c:v>-78.338093604930805</c:v>
                </c:pt>
                <c:pt idx="9447" formatCode="General">
                  <c:v>-78.356821636168306</c:v>
                </c:pt>
                <c:pt idx="9448" formatCode="General">
                  <c:v>-78.375549966787403</c:v>
                </c:pt>
                <c:pt idx="9449" formatCode="General">
                  <c:v>-78.394278596318998</c:v>
                </c:pt>
                <c:pt idx="9450" formatCode="General">
                  <c:v>-78.413007524302699</c:v>
                </c:pt>
                <c:pt idx="9451" formatCode="General">
                  <c:v>-78.431736750289303</c:v>
                </c:pt>
                <c:pt idx="9452" formatCode="General">
                  <c:v>-78.450466273832205</c:v>
                </c:pt>
                <c:pt idx="9453" formatCode="General">
                  <c:v>-78.469196094486193</c:v>
                </c:pt>
                <c:pt idx="9454" formatCode="General">
                  <c:v>-78.487926211807206</c:v>
                </c:pt>
                <c:pt idx="9455" formatCode="General">
                  <c:v>-78.506656625353003</c:v>
                </c:pt>
                <c:pt idx="9456" formatCode="General">
                  <c:v>-78.525387334682506</c:v>
                </c:pt>
                <c:pt idx="9457" formatCode="General">
                  <c:v>-78.544118339356103</c:v>
                </c:pt>
                <c:pt idx="9458" formatCode="General">
                  <c:v>-78.562849638935504</c:v>
                </c:pt>
                <c:pt idx="9459" formatCode="General">
                  <c:v>-78.581581232983893</c:v>
                </c:pt>
                <c:pt idx="9460" formatCode="General">
                  <c:v>-78.600313121065696</c:v>
                </c:pt>
                <c:pt idx="9461" formatCode="General">
                  <c:v>-78.619045302744098</c:v>
                </c:pt>
                <c:pt idx="9462" formatCode="General">
                  <c:v>-78.637777777582102</c:v>
                </c:pt>
                <c:pt idx="9463" formatCode="General">
                  <c:v>-78.656510545142893</c:v>
                </c:pt>
                <c:pt idx="9464" formatCode="General">
                  <c:v>-78.6752436049902</c:v>
                </c:pt>
                <c:pt idx="9465" formatCode="General">
                  <c:v>-78.693976956687806</c:v>
                </c:pt>
                <c:pt idx="9466" formatCode="General">
                  <c:v>-78.712710599799706</c:v>
                </c:pt>
                <c:pt idx="9467" formatCode="General">
                  <c:v>-78.731444533890297</c:v>
                </c:pt>
                <c:pt idx="9468" formatCode="General">
                  <c:v>-78.7501787585242</c:v>
                </c:pt>
                <c:pt idx="9469" formatCode="General">
                  <c:v>-78.768913273266307</c:v>
                </c:pt>
                <c:pt idx="9470" formatCode="General">
                  <c:v>-78.787648077685006</c:v>
                </c:pt>
                <c:pt idx="9471" formatCode="General">
                  <c:v>-78.8063831713513</c:v>
                </c:pt>
                <c:pt idx="9472" formatCode="General">
                  <c:v>-78.8251185538372</c:v>
                </c:pt>
                <c:pt idx="9473" formatCode="General">
                  <c:v>-78.843854224715201</c:v>
                </c:pt>
                <c:pt idx="9474" formatCode="General">
                  <c:v>-78.862590183558595</c:v>
                </c:pt>
                <c:pt idx="9475" formatCode="General">
                  <c:v>-78.881326429941097</c:v>
                </c:pt>
                <c:pt idx="9476" formatCode="General">
                  <c:v>-78.900062963437193</c:v>
                </c:pt>
                <c:pt idx="9477" formatCode="General">
                  <c:v>-78.918799783622205</c:v>
                </c:pt>
                <c:pt idx="9478" formatCode="General">
                  <c:v>-78.937536890071698</c:v>
                </c:pt>
                <c:pt idx="9479" formatCode="General">
                  <c:v>-78.956274282362202</c:v>
                </c:pt>
                <c:pt idx="9480" formatCode="General">
                  <c:v>-78.975011960070802</c:v>
                </c:pt>
                <c:pt idx="9481" formatCode="General">
                  <c:v>-78.993749922775294</c:v>
                </c:pt>
                <c:pt idx="9482" formatCode="General">
                  <c:v>-79.012488170053899</c:v>
                </c:pt>
                <c:pt idx="9483" formatCode="General">
                  <c:v>-79.031226701487299</c:v>
                </c:pt>
                <c:pt idx="9484" formatCode="General">
                  <c:v>-79.049965516659796</c:v>
                </c:pt>
                <c:pt idx="9485" formatCode="General">
                  <c:v>-79.068704615157699</c:v>
                </c:pt>
                <c:pt idx="9486" formatCode="General">
                  <c:v>-79.087443996569803</c:v>
                </c:pt>
                <c:pt idx="9487" formatCode="General">
                  <c:v>-79.106183660486707</c:v>
                </c:pt>
                <c:pt idx="9488" formatCode="General">
                  <c:v>-79.124923606501099</c:v>
                </c:pt>
                <c:pt idx="9489" formatCode="General">
                  <c:v>-79.143663834207899</c:v>
                </c:pt>
                <c:pt idx="9490" formatCode="General">
                  <c:v>-79.162404343203804</c:v>
                </c:pt>
                <c:pt idx="9491" formatCode="General">
                  <c:v>-79.181145133087796</c:v>
                </c:pt>
                <c:pt idx="9492" formatCode="General">
                  <c:v>-79.199886203459002</c:v>
                </c:pt>
                <c:pt idx="9493" formatCode="General">
                  <c:v>-79.218627553917997</c:v>
                </c:pt>
                <c:pt idx="9494" formatCode="General">
                  <c:v>-79.237369184066296</c:v>
                </c:pt>
                <c:pt idx="9495" formatCode="General">
                  <c:v>-79.256111093507499</c:v>
                </c:pt>
                <c:pt idx="9496" formatCode="General">
                  <c:v>-79.274853281846404</c:v>
                </c:pt>
                <c:pt idx="9497" formatCode="General">
                  <c:v>-79.293595748689398</c:v>
                </c:pt>
                <c:pt idx="9498" formatCode="General">
                  <c:v>-79.312338493644702</c:v>
                </c:pt>
                <c:pt idx="9499" formatCode="General">
                  <c:v>-79.331081516321703</c:v>
                </c:pt>
                <c:pt idx="9500" formatCode="General">
                  <c:v>-79.349824816331605</c:v>
                </c:pt>
                <c:pt idx="9501" formatCode="General">
                  <c:v>-79.368568393287106</c:v>
                </c:pt>
                <c:pt idx="9502" formatCode="General">
                  <c:v>-79.387312246802395</c:v>
                </c:pt>
                <c:pt idx="9503" formatCode="General">
                  <c:v>-79.406056376493197</c:v>
                </c:pt>
                <c:pt idx="9504" formatCode="General">
                  <c:v>-79.424800781976998</c:v>
                </c:pt>
                <c:pt idx="9505" formatCode="General">
                  <c:v>-79.443545462872507</c:v>
                </c:pt>
                <c:pt idx="9506" formatCode="General">
                  <c:v>-79.462290418795305</c:v>
                </c:pt>
                <c:pt idx="9507" formatCode="General">
                  <c:v>-79.481035649344307</c:v>
                </c:pt>
                <c:pt idx="9508" formatCode="General">
                  <c:v>-79.499781154113705</c:v>
                </c:pt>
                <c:pt idx="9509" formatCode="General">
                  <c:v>-79.518526932697199</c:v>
                </c:pt>
                <c:pt idx="9510" formatCode="General">
                  <c:v>-79.537272984688201</c:v>
                </c:pt>
                <c:pt idx="9511" formatCode="General">
                  <c:v>-79.556019309679101</c:v>
                </c:pt>
                <c:pt idx="9512" formatCode="General">
                  <c:v>-79.574765907262105</c:v>
                </c:pt>
                <c:pt idx="9513" formatCode="General">
                  <c:v>-79.593512777028707</c:v>
                </c:pt>
                <c:pt idx="9514" formatCode="General">
                  <c:v>-79.612259918569805</c:v>
                </c:pt>
                <c:pt idx="9515" formatCode="General">
                  <c:v>-79.6310073314758</c:v>
                </c:pt>
                <c:pt idx="9516" formatCode="General">
                  <c:v>-79.649755015336396</c:v>
                </c:pt>
                <c:pt idx="9517" formatCode="General">
                  <c:v>-79.668502969740999</c:v>
                </c:pt>
                <c:pt idx="9518" formatCode="General">
                  <c:v>-79.687251194278204</c:v>
                </c:pt>
                <c:pt idx="9519" formatCode="General">
                  <c:v>-79.705999688536096</c:v>
                </c:pt>
                <c:pt idx="9520" formatCode="General">
                  <c:v>-79.724748452105004</c:v>
                </c:pt>
                <c:pt idx="9521" formatCode="General">
                  <c:v>-79.743497484581795</c:v>
                </c:pt>
                <c:pt idx="9522" formatCode="General">
                  <c:v>-79.762246785564798</c:v>
                </c:pt>
                <c:pt idx="9523" formatCode="General">
                  <c:v>-79.780996354652501</c:v>
                </c:pt>
                <c:pt idx="9524" formatCode="General">
                  <c:v>-79.799746191443305</c:v>
                </c:pt>
                <c:pt idx="9525" formatCode="General">
                  <c:v>-79.818496295535795</c:v>
                </c:pt>
                <c:pt idx="9526" formatCode="General">
                  <c:v>-79.8372466665286</c:v>
                </c:pt>
                <c:pt idx="9527" formatCode="General">
                  <c:v>-79.855997304020207</c:v>
                </c:pt>
                <c:pt idx="9528" formatCode="General">
                  <c:v>-79.8747482076095</c:v>
                </c:pt>
                <c:pt idx="9529" formatCode="General">
                  <c:v>-79.893499376895207</c:v>
                </c:pt>
                <c:pt idx="9530" formatCode="General">
                  <c:v>-79.912250811476</c:v>
                </c:pt>
                <c:pt idx="9531" formatCode="General">
                  <c:v>-79.931002510950805</c:v>
                </c:pt>
                <c:pt idx="9532" formatCode="General">
                  <c:v>-79.949754474918606</c:v>
                </c:pt>
                <c:pt idx="9533" formatCode="General">
                  <c:v>-79.968506702978402</c:v>
                </c:pt>
                <c:pt idx="9534" formatCode="General">
                  <c:v>-79.987259194729106</c:v>
                </c:pt>
                <c:pt idx="9535" formatCode="General">
                  <c:v>-80.006011949769899</c:v>
                </c:pt>
                <c:pt idx="9536" formatCode="General">
                  <c:v>-80.024764967699895</c:v>
                </c:pt>
                <c:pt idx="9537" formatCode="General">
                  <c:v>-80.043518248118403</c:v>
                </c:pt>
                <c:pt idx="9538" formatCode="General">
                  <c:v>-80.062271790624393</c:v>
                </c:pt>
                <c:pt idx="9539" formatCode="General">
                  <c:v>-80.081025594830507</c:v>
                </c:pt>
                <c:pt idx="9540" formatCode="General">
                  <c:v>-80.099779660364803</c:v>
                </c:pt>
                <c:pt idx="9541" formatCode="General">
                  <c:v>-80.118533986856605</c:v>
                </c:pt>
                <c:pt idx="9542" formatCode="General">
                  <c:v>-80.137288573935805</c:v>
                </c:pt>
                <c:pt idx="9543" formatCode="General">
                  <c:v>-80.156043421232695</c:v>
                </c:pt>
                <c:pt idx="9544" formatCode="General">
                  <c:v>-80.174798528377593</c:v>
                </c:pt>
                <c:pt idx="9545" formatCode="General">
                  <c:v>-80.1935538950015</c:v>
                </c:pt>
                <c:pt idx="9546" formatCode="General">
                  <c:v>-80.212309520736397</c:v>
                </c:pt>
                <c:pt idx="9547" formatCode="General">
                  <c:v>-80.231065405214594</c:v>
                </c:pt>
                <c:pt idx="9548" formatCode="General">
                  <c:v>-80.249821548069605</c:v>
                </c:pt>
                <c:pt idx="9549" formatCode="General">
                  <c:v>-80.268577948935103</c:v>
                </c:pt>
                <c:pt idx="9550" formatCode="General">
                  <c:v>-80.2873346074457</c:v>
                </c:pt>
                <c:pt idx="9551" formatCode="General">
                  <c:v>-80.306091523236702</c:v>
                </c:pt>
                <c:pt idx="9552" formatCode="General">
                  <c:v>-80.324848695943999</c:v>
                </c:pt>
                <c:pt idx="9553" formatCode="General">
                  <c:v>-80.343606125204104</c:v>
                </c:pt>
                <c:pt idx="9554" formatCode="General">
                  <c:v>-80.362363810654102</c:v>
                </c:pt>
                <c:pt idx="9555" formatCode="General">
                  <c:v>-80.381121751932199</c:v>
                </c:pt>
                <c:pt idx="9556" formatCode="General">
                  <c:v>-80.399879948676599</c:v>
                </c:pt>
                <c:pt idx="9557" formatCode="General">
                  <c:v>-80.4186384005299</c:v>
                </c:pt>
                <c:pt idx="9558" formatCode="General">
                  <c:v>-80.437397107142004</c:v>
                </c:pt>
                <c:pt idx="9559" formatCode="General">
                  <c:v>-80.456156068165001</c:v>
                </c:pt>
                <c:pt idx="9560" formatCode="General">
                  <c:v>-80.474915283252002</c:v>
                </c:pt>
                <c:pt idx="9561" formatCode="General">
                  <c:v>-80.493674752057501</c:v>
                </c:pt>
                <c:pt idx="9562" formatCode="General">
                  <c:v>-80.512434474236699</c:v>
                </c:pt>
                <c:pt idx="9563" formatCode="General">
                  <c:v>-80.531194449446204</c:v>
                </c:pt>
                <c:pt idx="9564" formatCode="General">
                  <c:v>-80.549954677343493</c:v>
                </c:pt>
                <c:pt idx="9565" formatCode="General">
                  <c:v>-80.568715157587306</c:v>
                </c:pt>
                <c:pt idx="9566" formatCode="General">
                  <c:v>-80.587475889837293</c:v>
                </c:pt>
                <c:pt idx="9567" formatCode="General">
                  <c:v>-80.606236873754398</c:v>
                </c:pt>
                <c:pt idx="9568" formatCode="General">
                  <c:v>-80.624998109000401</c:v>
                </c:pt>
                <c:pt idx="9569" formatCode="General">
                  <c:v>-80.643759595238393</c:v>
                </c:pt>
                <c:pt idx="9570" formatCode="General">
                  <c:v>-80.662521332132599</c:v>
                </c:pt>
                <c:pt idx="9571" formatCode="General">
                  <c:v>-80.681283319339002</c:v>
                </c:pt>
                <c:pt idx="9572" formatCode="General">
                  <c:v>-80.7000455564866</c:v>
                </c:pt>
                <c:pt idx="9573" formatCode="General">
                  <c:v>-80.718808043198806</c:v>
                </c:pt>
                <c:pt idx="9574" formatCode="General">
                  <c:v>-80.737570779101105</c:v>
                </c:pt>
                <c:pt idx="9575" formatCode="General">
                  <c:v>-80.756333763820095</c:v>
                </c:pt>
                <c:pt idx="9576" formatCode="General">
                  <c:v>-80.775096996984402</c:v>
                </c:pt>
                <c:pt idx="9577" formatCode="General">
                  <c:v>-80.793860478224104</c:v>
                </c:pt>
                <c:pt idx="9578" formatCode="General">
                  <c:v>-80.812624207170501</c:v>
                </c:pt>
                <c:pt idx="9579" formatCode="General">
                  <c:v>-80.831388183454095</c:v>
                </c:pt>
                <c:pt idx="9580" formatCode="General">
                  <c:v>-80.850152406705405</c:v>
                </c:pt>
                <c:pt idx="9581" formatCode="General">
                  <c:v>-80.868916876556199</c:v>
                </c:pt>
                <c:pt idx="9582" formatCode="General">
                  <c:v>-80.887681592639595</c:v>
                </c:pt>
                <c:pt idx="9583" formatCode="General">
                  <c:v>-80.906446554590104</c:v>
                </c:pt>
                <c:pt idx="9584" formatCode="General">
                  <c:v>-80.925211762043702</c:v>
                </c:pt>
                <c:pt idx="9585" formatCode="General">
                  <c:v>-80.943977214637499</c:v>
                </c:pt>
                <c:pt idx="9586" formatCode="General">
                  <c:v>-80.96274291201</c:v>
                </c:pt>
                <c:pt idx="9587" formatCode="General">
                  <c:v>-80.981508853801202</c:v>
                </c:pt>
                <c:pt idx="9588" formatCode="General">
                  <c:v>-81.000275039652294</c:v>
                </c:pt>
                <c:pt idx="9589" formatCode="General">
                  <c:v>-81.019041469206002</c:v>
                </c:pt>
                <c:pt idx="9590" formatCode="General">
                  <c:v>-81.037808142106201</c:v>
                </c:pt>
                <c:pt idx="9591" formatCode="General">
                  <c:v>-81.056575057998202</c:v>
                </c:pt>
                <c:pt idx="9592" formatCode="General">
                  <c:v>-81.075342216528696</c:v>
                </c:pt>
                <c:pt idx="9593" formatCode="General">
                  <c:v>-81.094109617345694</c:v>
                </c:pt>
                <c:pt idx="9594" formatCode="General">
                  <c:v>-81.112877260098699</c:v>
                </c:pt>
                <c:pt idx="9595" formatCode="General">
                  <c:v>-81.131645144438295</c:v>
                </c:pt>
                <c:pt idx="9596" formatCode="General">
                  <c:v>-81.1504132700166</c:v>
                </c:pt>
                <c:pt idx="9597" formatCode="General">
                  <c:v>-81.169181636494201</c:v>
                </c:pt>
                <c:pt idx="9598" formatCode="General">
                  <c:v>-81.187950243538694</c:v>
                </c:pt>
                <c:pt idx="9599" formatCode="General">
                  <c:v>-81.206719090817302</c:v>
                </c:pt>
                <c:pt idx="9600" formatCode="General">
                  <c:v>-81.225488177996198</c:v>
                </c:pt>
                <c:pt idx="9601" formatCode="General">
                  <c:v>-81.244257504741299</c:v>
                </c:pt>
                <c:pt idx="9602" formatCode="General">
                  <c:v>-81.263027070717598</c:v>
                </c:pt>
                <c:pt idx="9603" formatCode="General">
                  <c:v>-81.281796875589507</c:v>
                </c:pt>
                <c:pt idx="9604" formatCode="General">
                  <c:v>-81.300566919020795</c:v>
                </c:pt>
                <c:pt idx="9605" formatCode="General">
                  <c:v>-81.319337200674397</c:v>
                </c:pt>
                <c:pt idx="9606" formatCode="General">
                  <c:v>-81.338107720212903</c:v>
                </c:pt>
                <c:pt idx="9607" formatCode="General">
                  <c:v>-81.356878477295993</c:v>
                </c:pt>
                <c:pt idx="9608" formatCode="General">
                  <c:v>-81.375649471578399</c:v>
                </c:pt>
                <c:pt idx="9609" formatCode="General">
                  <c:v>-81.394420702715095</c:v>
                </c:pt>
                <c:pt idx="9610" formatCode="General">
                  <c:v>-81.413192170361995</c:v>
                </c:pt>
                <c:pt idx="9611" formatCode="General">
                  <c:v>-81.431963874176304</c:v>
                </c:pt>
                <c:pt idx="9612" formatCode="General">
                  <c:v>-81.450735813816394</c:v>
                </c:pt>
                <c:pt idx="9613" formatCode="General">
                  <c:v>-81.469507988941999</c:v>
                </c:pt>
                <c:pt idx="9614" formatCode="General">
                  <c:v>-81.488280399213707</c:v>
                </c:pt>
                <c:pt idx="9615" formatCode="General">
                  <c:v>-81.5070530442935</c:v>
                </c:pt>
                <c:pt idx="9616" formatCode="General">
                  <c:v>-81.525825923844593</c:v>
                </c:pt>
                <c:pt idx="9617" formatCode="General">
                  <c:v>-81.544599037531199</c:v>
                </c:pt>
                <c:pt idx="9618" formatCode="General">
                  <c:v>-81.563372385018894</c:v>
                </c:pt>
                <c:pt idx="9619" formatCode="General">
                  <c:v>-81.582145965974405</c:v>
                </c:pt>
                <c:pt idx="9620" formatCode="General">
                  <c:v>-81.600919780065496</c:v>
                </c:pt>
                <c:pt idx="9621" formatCode="General">
                  <c:v>-81.619693826961296</c:v>
                </c:pt>
                <c:pt idx="9622" formatCode="General">
                  <c:v>-81.638468106331999</c:v>
                </c:pt>
                <c:pt idx="9623" formatCode="General">
                  <c:v>-81.657242617849107</c:v>
                </c:pt>
                <c:pt idx="9624" formatCode="General">
                  <c:v>-81.676017361185103</c:v>
                </c:pt>
                <c:pt idx="9625" formatCode="General">
                  <c:v>-81.694792336014004</c:v>
                </c:pt>
                <c:pt idx="9626" formatCode="General">
                  <c:v>-81.713567542010694</c:v>
                </c:pt>
                <c:pt idx="9627" formatCode="General">
                  <c:v>-81.732342978851307</c:v>
                </c:pt>
                <c:pt idx="9628" formatCode="General">
                  <c:v>-81.751118646216298</c:v>
                </c:pt>
                <c:pt idx="9629" formatCode="General">
                  <c:v>-81.769894543798003</c:v>
                </c:pt>
                <c:pt idx="9630" formatCode="General">
                  <c:v>-81.788670671291996</c:v>
                </c:pt>
                <c:pt idx="9631" formatCode="General">
                  <c:v>-81.8074470283957</c:v>
                </c:pt>
                <c:pt idx="9632" formatCode="General">
                  <c:v>-81.826223614807702</c:v>
                </c:pt>
                <c:pt idx="9633" formatCode="General">
                  <c:v>-81.845000430229803</c:v>
                </c:pt>
                <c:pt idx="9634" formatCode="General">
                  <c:v>-81.863777474378495</c:v>
                </c:pt>
                <c:pt idx="9635" formatCode="General">
                  <c:v>-81.882554746977704</c:v>
                </c:pt>
                <c:pt idx="9636" formatCode="General">
                  <c:v>-81.901332247751299</c:v>
                </c:pt>
                <c:pt idx="9637" formatCode="General">
                  <c:v>-81.920109976423504</c:v>
                </c:pt>
                <c:pt idx="9638" formatCode="General">
                  <c:v>-81.938887932718302</c:v>
                </c:pt>
                <c:pt idx="9639" formatCode="General">
                  <c:v>-81.957666116360201</c:v>
                </c:pt>
                <c:pt idx="9640" formatCode="General">
                  <c:v>-81.976444527073497</c:v>
                </c:pt>
                <c:pt idx="9641" formatCode="General">
                  <c:v>-81.995223164582697</c:v>
                </c:pt>
                <c:pt idx="9642" formatCode="General">
                  <c:v>-82.014002028612396</c:v>
                </c:pt>
                <c:pt idx="9643" formatCode="General">
                  <c:v>-82.0327811188873</c:v>
                </c:pt>
                <c:pt idx="9644" formatCode="General">
                  <c:v>-82.051560435132203</c:v>
                </c:pt>
                <c:pt idx="9645" formatCode="General">
                  <c:v>-82.070339977071498</c:v>
                </c:pt>
                <c:pt idx="9646" formatCode="General">
                  <c:v>-82.089119744425403</c:v>
                </c:pt>
                <c:pt idx="9647" formatCode="General">
                  <c:v>-82.107899736911705</c:v>
                </c:pt>
                <c:pt idx="9648" formatCode="General">
                  <c:v>-82.126679954247606</c:v>
                </c:pt>
                <c:pt idx="9649" formatCode="General">
                  <c:v>-82.145460396149801</c:v>
                </c:pt>
                <c:pt idx="9650" formatCode="General">
                  <c:v>-82.164241062334597</c:v>
                </c:pt>
                <c:pt idx="9651" formatCode="General">
                  <c:v>-82.183021952517507</c:v>
                </c:pt>
                <c:pt idx="9652" formatCode="General">
                  <c:v>-82.201803066413802</c:v>
                </c:pt>
                <c:pt idx="9653" formatCode="General">
                  <c:v>-82.220584403738201</c:v>
                </c:pt>
                <c:pt idx="9654" formatCode="General">
                  <c:v>-82.239365964205007</c:v>
                </c:pt>
                <c:pt idx="9655" formatCode="General">
                  <c:v>-82.258147747527701</c:v>
                </c:pt>
                <c:pt idx="9656" formatCode="General">
                  <c:v>-82.276929753419495</c:v>
                </c:pt>
                <c:pt idx="9657" formatCode="General">
                  <c:v>-82.2957119815933</c:v>
                </c:pt>
                <c:pt idx="9658" formatCode="General">
                  <c:v>-82.314494431761105</c:v>
                </c:pt>
                <c:pt idx="9659" formatCode="General">
                  <c:v>-82.333277103631303</c:v>
                </c:pt>
                <c:pt idx="9660" formatCode="General">
                  <c:v>-82.352059996887704</c:v>
                </c:pt>
                <c:pt idx="9661" formatCode="General">
                  <c:v>-82.370843111200102</c:v>
                </c:pt>
                <c:pt idx="9662" formatCode="General">
                  <c:v>-82.389626446239305</c:v>
                </c:pt>
                <c:pt idx="9663" formatCode="General">
                  <c:v>-82.408410001676799</c:v>
                </c:pt>
                <c:pt idx="9664" formatCode="General">
                  <c:v>-82.427193777184598</c:v>
                </c:pt>
                <c:pt idx="9665" formatCode="General">
                  <c:v>-82.445977772435697</c:v>
                </c:pt>
                <c:pt idx="9666" formatCode="General">
                  <c:v>-82.464761987103699</c:v>
                </c:pt>
                <c:pt idx="9667" formatCode="General">
                  <c:v>-82.483546420862794</c:v>
                </c:pt>
                <c:pt idx="9668" formatCode="General">
                  <c:v>-82.502331073388106</c:v>
                </c:pt>
                <c:pt idx="9669" formatCode="General">
                  <c:v>-82.521115944353397</c:v>
                </c:pt>
                <c:pt idx="9670" formatCode="General">
                  <c:v>-82.539901033423902</c:v>
                </c:pt>
                <c:pt idx="9671" formatCode="General">
                  <c:v>-82.558686340261303</c:v>
                </c:pt>
                <c:pt idx="9672" formatCode="General">
                  <c:v>-82.577471864526999</c:v>
                </c:pt>
                <c:pt idx="9673" formatCode="General">
                  <c:v>-82.5962576058824</c:v>
                </c:pt>
                <c:pt idx="9674" formatCode="General">
                  <c:v>-82.615043563988294</c:v>
                </c:pt>
                <c:pt idx="9675" formatCode="General">
                  <c:v>-82.633829738505497</c:v>
                </c:pt>
                <c:pt idx="9676" formatCode="General">
                  <c:v>-82.652616129094199</c:v>
                </c:pt>
                <c:pt idx="9677" formatCode="General">
                  <c:v>-82.671402735414603</c:v>
                </c:pt>
                <c:pt idx="9678" formatCode="General">
                  <c:v>-82.690189557126601</c:v>
                </c:pt>
                <c:pt idx="9679" formatCode="General">
                  <c:v>-82.708976593889702</c:v>
                </c:pt>
                <c:pt idx="9680" formatCode="General">
                  <c:v>-82.727763845363299</c:v>
                </c:pt>
                <c:pt idx="9681" formatCode="General">
                  <c:v>-82.746551311206304</c:v>
                </c:pt>
                <c:pt idx="9682" formatCode="General">
                  <c:v>-82.765338991077698</c:v>
                </c:pt>
                <c:pt idx="9683" formatCode="General">
                  <c:v>-82.784126884635796</c:v>
                </c:pt>
                <c:pt idx="9684" formatCode="General">
                  <c:v>-82.802914991538898</c:v>
                </c:pt>
                <c:pt idx="9685" formatCode="General">
                  <c:v>-82.821703311453604</c:v>
                </c:pt>
                <c:pt idx="9686" formatCode="General">
                  <c:v>-82.8404918440621</c:v>
                </c:pt>
                <c:pt idx="9687" formatCode="General">
                  <c:v>-82.859280589050599</c:v>
                </c:pt>
                <c:pt idx="9688" formatCode="General">
                  <c:v>-82.878069546106602</c:v>
                </c:pt>
                <c:pt idx="9689" formatCode="General">
                  <c:v>-82.896858714919802</c:v>
                </c:pt>
                <c:pt idx="9690" formatCode="General">
                  <c:v>-82.915648095181496</c:v>
                </c:pt>
                <c:pt idx="9691" formatCode="General">
                  <c:v>-82.934437686584602</c:v>
                </c:pt>
                <c:pt idx="9692" formatCode="General">
                  <c:v>-82.953227488823899</c:v>
                </c:pt>
                <c:pt idx="9693" formatCode="General">
                  <c:v>-82.972017501596099</c:v>
                </c:pt>
                <c:pt idx="9694" formatCode="General">
                  <c:v>-82.990807724599307</c:v>
                </c:pt>
                <c:pt idx="9695" formatCode="General">
                  <c:v>-83.009598157533702</c:v>
                </c:pt>
                <c:pt idx="9696" formatCode="General">
                  <c:v>-83.028388800100998</c:v>
                </c:pt>
                <c:pt idx="9697" formatCode="General">
                  <c:v>-83.0471796520048</c:v>
                </c:pt>
                <c:pt idx="9698" formatCode="General">
                  <c:v>-83.065970712950403</c:v>
                </c:pt>
                <c:pt idx="9699" formatCode="General">
                  <c:v>-83.084761982644807</c:v>
                </c:pt>
                <c:pt idx="9700" formatCode="General">
                  <c:v>-83.103553460797002</c:v>
                </c:pt>
                <c:pt idx="9701" formatCode="General">
                  <c:v>-83.122345147117301</c:v>
                </c:pt>
                <c:pt idx="9702" formatCode="General">
                  <c:v>-83.141137041318203</c:v>
                </c:pt>
                <c:pt idx="9703" formatCode="General">
                  <c:v>-83.1599291431138</c:v>
                </c:pt>
                <c:pt idx="9704" formatCode="General">
                  <c:v>-83.178721452219804</c:v>
                </c:pt>
                <c:pt idx="9705" formatCode="General">
                  <c:v>-83.197513968351203</c:v>
                </c:pt>
                <c:pt idx="9706" formatCode="General">
                  <c:v>-83.216306691217397</c:v>
                </c:pt>
                <c:pt idx="9707" formatCode="General">
                  <c:v>-83.235099620527095</c:v>
                </c:pt>
                <c:pt idx="9708" formatCode="General">
                  <c:v>-83.253892755989597</c:v>
                </c:pt>
                <c:pt idx="9709" formatCode="General">
                  <c:v>-83.272686097314605</c:v>
                </c:pt>
                <c:pt idx="9710" formatCode="General">
                  <c:v>-83.291479644218896</c:v>
                </c:pt>
                <c:pt idx="9711" formatCode="General">
                  <c:v>-83.310273396438802</c:v>
                </c:pt>
                <c:pt idx="9712" formatCode="General">
                  <c:v>-83.329067353715701</c:v>
                </c:pt>
                <c:pt idx="9713" formatCode="General">
                  <c:v>-83.347861515791394</c:v>
                </c:pt>
                <c:pt idx="9714" formatCode="General">
                  <c:v>-83.366655882409404</c:v>
                </c:pt>
                <c:pt idx="9715" formatCode="General">
                  <c:v>-83.385450453313595</c:v>
                </c:pt>
                <c:pt idx="9716" formatCode="General">
                  <c:v>-83.404245228247703</c:v>
                </c:pt>
                <c:pt idx="9717" formatCode="General">
                  <c:v>-83.423040206955207</c:v>
                </c:pt>
                <c:pt idx="9718" formatCode="General">
                  <c:v>-83.441835389179403</c:v>
                </c:pt>
                <c:pt idx="9719" formatCode="General">
                  <c:v>-83.460630774663201</c:v>
                </c:pt>
                <c:pt idx="9720" formatCode="General">
                  <c:v>-83.479426363149599</c:v>
                </c:pt>
                <c:pt idx="9721" formatCode="General">
                  <c:v>-83.498222154380898</c:v>
                </c:pt>
                <c:pt idx="9722" formatCode="General">
                  <c:v>-83.517018148099694</c:v>
                </c:pt>
                <c:pt idx="9723" formatCode="General">
                  <c:v>-83.535814344047907</c:v>
                </c:pt>
                <c:pt idx="9724" formatCode="General">
                  <c:v>-83.554610741967394</c:v>
                </c:pt>
                <c:pt idx="9725" formatCode="General">
                  <c:v>-83.573407341600003</c:v>
                </c:pt>
                <c:pt idx="9726" formatCode="General">
                  <c:v>-83.592204142687095</c:v>
                </c:pt>
                <c:pt idx="9727" formatCode="General">
                  <c:v>-83.611001144969705</c:v>
                </c:pt>
                <c:pt idx="9728" formatCode="General">
                  <c:v>-83.629798348188899</c:v>
                </c:pt>
                <c:pt idx="9729" formatCode="General">
                  <c:v>-83.648595752085498</c:v>
                </c:pt>
                <c:pt idx="9730" formatCode="General">
                  <c:v>-83.667393356399899</c:v>
                </c:pt>
                <c:pt idx="9731" formatCode="General">
                  <c:v>-83.686191160872397</c:v>
                </c:pt>
                <c:pt idx="9732" formatCode="General">
                  <c:v>-83.704989165243006</c:v>
                </c:pt>
                <c:pt idx="9733" formatCode="General">
                  <c:v>-83.723787369251596</c:v>
                </c:pt>
                <c:pt idx="9734" formatCode="General">
                  <c:v>-83.742585772637796</c:v>
                </c:pt>
                <c:pt idx="9735" formatCode="General">
                  <c:v>-83.761384375140906</c:v>
                </c:pt>
                <c:pt idx="9736" formatCode="General">
                  <c:v>-83.780183176500003</c:v>
                </c:pt>
                <c:pt idx="9737" formatCode="General">
                  <c:v>-83.798982176448405</c:v>
                </c:pt>
                <c:pt idx="9738" formatCode="General">
                  <c:v>-83.817781374708105</c:v>
                </c:pt>
                <c:pt idx="9739" formatCode="General">
                  <c:v>-83.836580770999902</c:v>
                </c:pt>
                <c:pt idx="9740" formatCode="General">
                  <c:v>-83.855380365045306</c:v>
                </c:pt>
                <c:pt idx="9741" formatCode="General">
                  <c:v>-83.874180156566396</c:v>
                </c:pt>
                <c:pt idx="9742" formatCode="General">
                  <c:v>-83.892980145285904</c:v>
                </c:pt>
                <c:pt idx="9743" formatCode="General">
                  <c:v>-83.9117803309274</c:v>
                </c:pt>
                <c:pt idx="9744" formatCode="General">
                  <c:v>-83.930580713214994</c:v>
                </c:pt>
                <c:pt idx="9745" formatCode="General">
                  <c:v>-83.949381291873607</c:v>
                </c:pt>
                <c:pt idx="9746" formatCode="General">
                  <c:v>-83.9681820666286</c:v>
                </c:pt>
                <c:pt idx="9747" formatCode="General">
                  <c:v>-83.986983037206102</c:v>
                </c:pt>
                <c:pt idx="9748" formatCode="General">
                  <c:v>-84.005784203332993</c:v>
                </c:pt>
                <c:pt idx="9749" formatCode="General">
                  <c:v>-84.024585564736896</c:v>
                </c:pt>
                <c:pt idx="9750" formatCode="General">
                  <c:v>-84.043387121145798</c:v>
                </c:pt>
                <c:pt idx="9751" formatCode="General">
                  <c:v>-84.062188872288601</c:v>
                </c:pt>
                <c:pt idx="9752" formatCode="General">
                  <c:v>-84.0809908178949</c:v>
                </c:pt>
                <c:pt idx="9753" formatCode="General">
                  <c:v>-84.099792957694703</c:v>
                </c:pt>
                <c:pt idx="9754" formatCode="General">
                  <c:v>-84.118595291418998</c:v>
                </c:pt>
                <c:pt idx="9755" formatCode="General">
                  <c:v>-84.137397818798703</c:v>
                </c:pt>
                <c:pt idx="9756" formatCode="General">
                  <c:v>-84.156200539565802</c:v>
                </c:pt>
                <c:pt idx="9757" formatCode="General">
                  <c:v>-84.175003453453499</c:v>
                </c:pt>
                <c:pt idx="9758" formatCode="General">
                  <c:v>-84.193806560195796</c:v>
                </c:pt>
                <c:pt idx="9759" formatCode="General">
                  <c:v>-84.212609859527902</c:v>
                </c:pt>
                <c:pt idx="9760" formatCode="General">
                  <c:v>-84.231413351186006</c:v>
                </c:pt>
                <c:pt idx="9761" formatCode="General">
                  <c:v>-84.250217034907493</c:v>
                </c:pt>
                <c:pt idx="9762" formatCode="General">
                  <c:v>-84.269020910430598</c:v>
                </c:pt>
                <c:pt idx="9763" formatCode="General">
                  <c:v>-84.287824977494694</c:v>
                </c:pt>
                <c:pt idx="9764" formatCode="General">
                  <c:v>-84.306629235840902</c:v>
                </c:pt>
                <c:pt idx="9765" formatCode="General">
                  <c:v>-84.325433685214804</c:v>
                </c:pt>
                <c:pt idx="9766" formatCode="General">
                  <c:v>-84.344238325364003</c:v>
                </c:pt>
                <c:pt idx="9767" formatCode="General">
                  <c:v>-84.363043156035999</c:v>
                </c:pt>
                <c:pt idx="9768" formatCode="General">
                  <c:v>-84.381848176978394</c:v>
                </c:pt>
                <c:pt idx="9769" formatCode="General">
                  <c:v>-84.400653387938803</c:v>
                </c:pt>
                <c:pt idx="9770" formatCode="General">
                  <c:v>-84.419458788664599</c:v>
                </c:pt>
                <c:pt idx="9771" formatCode="General">
                  <c:v>-84.438264378903199</c:v>
                </c:pt>
                <c:pt idx="9772" formatCode="General">
                  <c:v>-84.457070158402104</c:v>
                </c:pt>
                <c:pt idx="9773" formatCode="General">
                  <c:v>-84.475876126908702</c:v>
                </c:pt>
                <c:pt idx="9774" formatCode="General">
                  <c:v>-84.494682284170395</c:v>
                </c:pt>
                <c:pt idx="9775" formatCode="General">
                  <c:v>-84.5134886299345</c:v>
                </c:pt>
                <c:pt idx="9776" formatCode="General">
                  <c:v>-84.532295163948405</c:v>
                </c:pt>
                <c:pt idx="9777" formatCode="General">
                  <c:v>-84.551101885959397</c:v>
                </c:pt>
                <c:pt idx="9778" formatCode="General">
                  <c:v>-84.569908795714696</c:v>
                </c:pt>
                <c:pt idx="9779" formatCode="General">
                  <c:v>-84.588715892961602</c:v>
                </c:pt>
                <c:pt idx="9780" formatCode="General">
                  <c:v>-84.607523177447206</c:v>
                </c:pt>
                <c:pt idx="9781" formatCode="General">
                  <c:v>-84.626330648918895</c:v>
                </c:pt>
                <c:pt idx="9782" formatCode="General">
                  <c:v>-84.645138307123702</c:v>
                </c:pt>
                <c:pt idx="9783" formatCode="General">
                  <c:v>-84.663946151808901</c:v>
                </c:pt>
                <c:pt idx="9784" formatCode="General">
                  <c:v>-84.682754182721396</c:v>
                </c:pt>
                <c:pt idx="9785" formatCode="General">
                  <c:v>-84.701562399608406</c:v>
                </c:pt>
                <c:pt idx="9786" formatCode="General">
                  <c:v>-84.720370802217005</c:v>
                </c:pt>
                <c:pt idx="9787" formatCode="General">
                  <c:v>-84.739179390294197</c:v>
                </c:pt>
                <c:pt idx="9788" formatCode="General">
                  <c:v>-84.757988163586901</c:v>
                </c:pt>
                <c:pt idx="9789" formatCode="General">
                  <c:v>-84.776797121842193</c:v>
                </c:pt>
                <c:pt idx="9790" formatCode="General">
                  <c:v>-84.795606264807006</c:v>
                </c:pt>
                <c:pt idx="9791" formatCode="General">
                  <c:v>-84.814415592228301</c:v>
                </c:pt>
                <c:pt idx="9792" formatCode="General">
                  <c:v>-84.833225103852897</c:v>
                </c:pt>
                <c:pt idx="9793" formatCode="General">
                  <c:v>-84.852034799427202</c:v>
                </c:pt>
                <c:pt idx="9794" formatCode="General">
                  <c:v>-84.870844678690403</c:v>
                </c:pt>
                <c:pt idx="9795" formatCode="General">
                  <c:v>-84.889654741384206</c:v>
                </c:pt>
                <c:pt idx="9796" formatCode="General">
                  <c:v>-84.908464987260004</c:v>
                </c:pt>
                <c:pt idx="9797" formatCode="General">
                  <c:v>-84.927275416070799</c:v>
                </c:pt>
                <c:pt idx="9798" formatCode="General">
                  <c:v>-84.946086027569606</c:v>
                </c:pt>
                <c:pt idx="9799" formatCode="General">
                  <c:v>-84.964896821510294</c:v>
                </c:pt>
                <c:pt idx="9800" formatCode="General">
                  <c:v>-84.983707797647597</c:v>
                </c:pt>
                <c:pt idx="9801" formatCode="General">
                  <c:v>-85.002518955737301</c:v>
                </c:pt>
                <c:pt idx="9802" formatCode="General">
                  <c:v>-85.021330295536302</c:v>
                </c:pt>
                <c:pt idx="9803" formatCode="General">
                  <c:v>-85.040141816802304</c:v>
                </c:pt>
                <c:pt idx="9804" formatCode="General">
                  <c:v>-85.058953519294107</c:v>
                </c:pt>
                <c:pt idx="9805" formatCode="General">
                  <c:v>-85.077765402771504</c:v>
                </c:pt>
                <c:pt idx="9806" formatCode="General">
                  <c:v>-85.096577466995399</c:v>
                </c:pt>
                <c:pt idx="9807" formatCode="General">
                  <c:v>-85.115389711727502</c:v>
                </c:pt>
                <c:pt idx="9808" formatCode="General">
                  <c:v>-85.134202136730707</c:v>
                </c:pt>
                <c:pt idx="9809" formatCode="General">
                  <c:v>-85.1530147417688</c:v>
                </c:pt>
                <c:pt idx="9810" formatCode="General">
                  <c:v>-85.171827526606506</c:v>
                </c:pt>
                <c:pt idx="9811" formatCode="General">
                  <c:v>-85.190640491009702</c:v>
                </c:pt>
                <c:pt idx="9812" formatCode="General">
                  <c:v>-85.209453634745202</c:v>
                </c:pt>
                <c:pt idx="9813" formatCode="General">
                  <c:v>-85.2282669575809</c:v>
                </c:pt>
                <c:pt idx="9814" formatCode="General">
                  <c:v>-85.247080459285499</c:v>
                </c:pt>
                <c:pt idx="9815" formatCode="General">
                  <c:v>-85.265894139628898</c:v>
                </c:pt>
                <c:pt idx="9816" formatCode="General">
                  <c:v>-85.284707998381805</c:v>
                </c:pt>
                <c:pt idx="9817" formatCode="General">
                  <c:v>-85.303522035316206</c:v>
                </c:pt>
                <c:pt idx="9818" formatCode="General">
                  <c:v>-85.322336250204799</c:v>
                </c:pt>
                <c:pt idx="9819" formatCode="General">
                  <c:v>-85.341150642821503</c:v>
                </c:pt>
                <c:pt idx="9820" formatCode="General">
                  <c:v>-85.359965212941106</c:v>
                </c:pt>
                <c:pt idx="9821" formatCode="General">
                  <c:v>-85.378779960339401</c:v>
                </c:pt>
                <c:pt idx="9822" formatCode="General">
                  <c:v>-85.397594884793193</c:v>
                </c:pt>
                <c:pt idx="9823" formatCode="General">
                  <c:v>-85.416409986080495</c:v>
                </c:pt>
                <c:pt idx="9824" formatCode="General">
                  <c:v>-85.435225263977301</c:v>
                </c:pt>
                <c:pt idx="9825" formatCode="General">
                  <c:v>-85.454040718251804</c:v>
                </c:pt>
                <c:pt idx="9826" formatCode="General">
                  <c:v>-85.472856348671499</c:v>
                </c:pt>
                <c:pt idx="9827" formatCode="General">
                  <c:v>-85.491672155004395</c:v>
                </c:pt>
                <c:pt idx="9828" formatCode="General">
                  <c:v>-85.510488137019806</c:v>
                </c:pt>
                <c:pt idx="9829" formatCode="General">
                  <c:v>-85.529304294487602</c:v>
                </c:pt>
                <c:pt idx="9830" formatCode="General">
                  <c:v>-85.548120627178506</c:v>
                </c:pt>
                <c:pt idx="9831" formatCode="General">
                  <c:v>-85.566937134864403</c:v>
                </c:pt>
                <c:pt idx="9832" formatCode="General">
                  <c:v>-85.585753817317794</c:v>
                </c:pt>
                <c:pt idx="9833" formatCode="General">
                  <c:v>-85.604570674312299</c:v>
                </c:pt>
                <c:pt idx="9834" formatCode="General">
                  <c:v>-85.623387705622306</c:v>
                </c:pt>
                <c:pt idx="9835" formatCode="General">
                  <c:v>-85.642204911022901</c:v>
                </c:pt>
                <c:pt idx="9836" formatCode="General">
                  <c:v>-85.661022290290404</c:v>
                </c:pt>
                <c:pt idx="9837" formatCode="General">
                  <c:v>-85.679839843199403</c:v>
                </c:pt>
                <c:pt idx="9838" formatCode="General">
                  <c:v>-85.698657569522695</c:v>
                </c:pt>
                <c:pt idx="9839" formatCode="General">
                  <c:v>-85.717475469032607</c:v>
                </c:pt>
                <c:pt idx="9840" formatCode="General">
                  <c:v>-85.736293541500899</c:v>
                </c:pt>
                <c:pt idx="9841" formatCode="General">
                  <c:v>-85.755111786699203</c:v>
                </c:pt>
                <c:pt idx="9842" formatCode="General">
                  <c:v>-85.773930204398695</c:v>
                </c:pt>
                <c:pt idx="9843" formatCode="General">
                  <c:v>-85.792748794370198</c:v>
                </c:pt>
                <c:pt idx="9844" formatCode="General">
                  <c:v>-85.811567556384304</c:v>
                </c:pt>
                <c:pt idx="9845" formatCode="General">
                  <c:v>-85.830386490210998</c:v>
                </c:pt>
                <c:pt idx="9846" formatCode="General">
                  <c:v>-85.849205595620106</c:v>
                </c:pt>
                <c:pt idx="9847" formatCode="General">
                  <c:v>-85.868024872381298</c:v>
                </c:pt>
                <c:pt idx="9848" formatCode="General">
                  <c:v>-85.886844320267798</c:v>
                </c:pt>
                <c:pt idx="9849" formatCode="General">
                  <c:v>-85.905663939054307</c:v>
                </c:pt>
                <c:pt idx="9850" formatCode="General">
                  <c:v>-85.924483728514701</c:v>
                </c:pt>
                <c:pt idx="9851" formatCode="General">
                  <c:v>-85.943303688421693</c:v>
                </c:pt>
                <c:pt idx="9852" formatCode="General">
                  <c:v>-85.9621238185469</c:v>
                </c:pt>
                <c:pt idx="9853" formatCode="General">
                  <c:v>-85.980944118660901</c:v>
                </c:pt>
                <c:pt idx="9854" formatCode="General">
                  <c:v>-85.999764588532997</c:v>
                </c:pt>
                <c:pt idx="9855" formatCode="General">
                  <c:v>-86.018585227931695</c:v>
                </c:pt>
                <c:pt idx="9856" formatCode="General">
                  <c:v>-86.037406036624205</c:v>
                </c:pt>
                <c:pt idx="9857" formatCode="General">
                  <c:v>-86.056227014376702</c:v>
                </c:pt>
                <c:pt idx="9858" formatCode="General">
                  <c:v>-86.075048160954196</c:v>
                </c:pt>
                <c:pt idx="9859" formatCode="General">
                  <c:v>-86.093869476120801</c:v>
                </c:pt>
                <c:pt idx="9860" formatCode="General">
                  <c:v>-86.112690959639494</c:v>
                </c:pt>
                <c:pt idx="9861" formatCode="General">
                  <c:v>-86.131512611271901</c:v>
                </c:pt>
                <c:pt idx="9862" formatCode="General">
                  <c:v>-86.150334430778898</c:v>
                </c:pt>
                <c:pt idx="9863" formatCode="General">
                  <c:v>-86.169156417922395</c:v>
                </c:pt>
                <c:pt idx="9864" formatCode="General">
                  <c:v>-86.187978572469603</c:v>
                </c:pt>
                <c:pt idx="9865" formatCode="General">
                  <c:v>-86.2068008941892</c:v>
                </c:pt>
                <c:pt idx="9866" formatCode="General">
                  <c:v>-86.225623382850799</c:v>
                </c:pt>
                <c:pt idx="9867" formatCode="General">
                  <c:v>-86.244446038224794</c:v>
                </c:pt>
                <c:pt idx="9868" formatCode="General">
                  <c:v>-86.263268860082604</c:v>
                </c:pt>
                <c:pt idx="9869" formatCode="General">
                  <c:v>-86.282091848196302</c:v>
                </c:pt>
                <c:pt idx="9870" formatCode="General">
                  <c:v>-86.300915002338996</c:v>
                </c:pt>
                <c:pt idx="9871" formatCode="General">
                  <c:v>-86.319738322284707</c:v>
                </c:pt>
                <c:pt idx="9872" formatCode="General">
                  <c:v>-86.338561807807906</c:v>
                </c:pt>
                <c:pt idx="9873" formatCode="General">
                  <c:v>-86.357385458684504</c:v>
                </c:pt>
                <c:pt idx="9874" formatCode="General">
                  <c:v>-86.376209274690893</c:v>
                </c:pt>
                <c:pt idx="9875" formatCode="General">
                  <c:v>-86.395033255604403</c:v>
                </c:pt>
                <c:pt idx="9876" formatCode="General">
                  <c:v>-86.413857401203501</c:v>
                </c:pt>
                <c:pt idx="9877" formatCode="General">
                  <c:v>-86.432681711269595</c:v>
                </c:pt>
                <c:pt idx="9878" formatCode="General">
                  <c:v>-86.451506185585998</c:v>
                </c:pt>
                <c:pt idx="9879" formatCode="General">
                  <c:v>-86.470330823936806</c:v>
                </c:pt>
                <c:pt idx="9880" formatCode="General">
                  <c:v>-86.489155626107106</c:v>
                </c:pt>
                <c:pt idx="9881" formatCode="General">
                  <c:v>-86.507980591882699</c:v>
                </c:pt>
                <c:pt idx="9882" formatCode="General">
                  <c:v>-86.526805721050707</c:v>
                </c:pt>
                <c:pt idx="9883" formatCode="General">
                  <c:v>-86.545631013398804</c:v>
                </c:pt>
                <c:pt idx="9884" formatCode="General">
                  <c:v>-86.564456468715704</c:v>
                </c:pt>
                <c:pt idx="9885" formatCode="General">
                  <c:v>-86.583282086791101</c:v>
                </c:pt>
                <c:pt idx="9886" formatCode="General">
                  <c:v>-86.602107867415398</c:v>
                </c:pt>
                <c:pt idx="9887" formatCode="General">
                  <c:v>-86.620933810380194</c:v>
                </c:pt>
                <c:pt idx="9888" formatCode="General">
                  <c:v>-86.639759915477697</c:v>
                </c:pt>
                <c:pt idx="9889" formatCode="General">
                  <c:v>-86.658586182502702</c:v>
                </c:pt>
                <c:pt idx="9890" formatCode="General">
                  <c:v>-86.677412611253999</c:v>
                </c:pt>
                <c:pt idx="9891" formatCode="General">
                  <c:v>-86.696239201531199</c:v>
                </c:pt>
                <c:pt idx="9892" formatCode="General">
                  <c:v>-86.7150659531343</c:v>
                </c:pt>
                <c:pt idx="9893" formatCode="General">
                  <c:v>-86.733892865863893</c:v>
                </c:pt>
                <c:pt idx="9894" formatCode="General">
                  <c:v>-86.752719939520802</c:v>
                </c:pt>
                <c:pt idx="9895" formatCode="General">
                  <c:v>-86.7715471739062</c:v>
                </c:pt>
                <c:pt idx="9896" formatCode="General">
                  <c:v>-86.790374568822003</c:v>
                </c:pt>
                <c:pt idx="9897" formatCode="General">
                  <c:v>-86.809202124070097</c:v>
                </c:pt>
                <c:pt idx="9898" formatCode="General">
                  <c:v>-86.828029839452995</c:v>
                </c:pt>
                <c:pt idx="9899" formatCode="General">
                  <c:v>-86.846857714773606</c:v>
                </c:pt>
                <c:pt idx="9900" formatCode="General">
                  <c:v>-86.865685749835194</c:v>
                </c:pt>
                <c:pt idx="9901" formatCode="General">
                  <c:v>-86.884513944441494</c:v>
                </c:pt>
                <c:pt idx="9902" formatCode="General">
                  <c:v>-86.903342298396595</c:v>
                </c:pt>
                <c:pt idx="9903" formatCode="General">
                  <c:v>-86.922170811504898</c:v>
                </c:pt>
                <c:pt idx="9904" formatCode="General">
                  <c:v>-86.940999483571304</c:v>
                </c:pt>
                <c:pt idx="9905" formatCode="General">
                  <c:v>-86.959828314401193</c:v>
                </c:pt>
                <c:pt idx="9906" formatCode="General">
                  <c:v>-86.978657303800105</c:v>
                </c:pt>
                <c:pt idx="9907" formatCode="General">
                  <c:v>-86.997486451574304</c:v>
                </c:pt>
                <c:pt idx="9908" formatCode="General">
                  <c:v>-87.016315757530094</c:v>
                </c:pt>
                <c:pt idx="9909" formatCode="General">
                  <c:v>-87.035145221474593</c:v>
                </c:pt>
                <c:pt idx="9910" formatCode="General">
                  <c:v>-87.0539748432153</c:v>
                </c:pt>
                <c:pt idx="9911" formatCode="General">
                  <c:v>-87.072804622561094</c:v>
                </c:pt>
                <c:pt idx="9912" formatCode="General">
                  <c:v>-87.091634559320994</c:v>
                </c:pt>
                <c:pt idx="9913" formatCode="General">
                  <c:v>-87.110464653304902</c:v>
                </c:pt>
                <c:pt idx="9914" formatCode="General">
                  <c:v>-87.129294904323004</c:v>
                </c:pt>
                <c:pt idx="9915" formatCode="General">
                  <c:v>-87.148125312181904</c:v>
                </c:pt>
                <c:pt idx="9916" formatCode="General">
                  <c:v>-87.166955876678401</c:v>
                </c:pt>
                <c:pt idx="9917" formatCode="General">
                  <c:v>-87.185786597607901</c:v>
                </c:pt>
                <c:pt idx="9918" formatCode="General">
                  <c:v>-87.204617474766195</c:v>
                </c:pt>
                <c:pt idx="9919" formatCode="General">
                  <c:v>-87.223448507949499</c:v>
                </c:pt>
                <c:pt idx="9920" formatCode="General">
                  <c:v>-87.242279696954299</c:v>
                </c:pt>
                <c:pt idx="9921" formatCode="General">
                  <c:v>-87.261111041577493</c:v>
                </c:pt>
                <c:pt idx="9922" formatCode="General">
                  <c:v>-87.279942541616506</c:v>
                </c:pt>
                <c:pt idx="9923" formatCode="General">
                  <c:v>-87.298774196869005</c:v>
                </c:pt>
                <c:pt idx="9924" formatCode="General">
                  <c:v>-87.317606007133094</c:v>
                </c:pt>
                <c:pt idx="9925" formatCode="General">
                  <c:v>-87.336437972207094</c:v>
                </c:pt>
                <c:pt idx="9926" formatCode="General">
                  <c:v>-87.355270091890105</c:v>
                </c:pt>
                <c:pt idx="9927" formatCode="General">
                  <c:v>-87.374102365981301</c:v>
                </c:pt>
                <c:pt idx="9928" formatCode="General">
                  <c:v>-87.392934794280194</c:v>
                </c:pt>
                <c:pt idx="9929" formatCode="General">
                  <c:v>-87.411767376586894</c:v>
                </c:pt>
                <c:pt idx="9930" formatCode="General">
                  <c:v>-87.430600112701796</c:v>
                </c:pt>
                <c:pt idx="9931" formatCode="General">
                  <c:v>-87.449433002425707</c:v>
                </c:pt>
                <c:pt idx="9932" formatCode="General">
                  <c:v>-87.468266045559801</c:v>
                </c:pt>
                <c:pt idx="9933" formatCode="General">
                  <c:v>-87.487099241905597</c:v>
                </c:pt>
                <c:pt idx="9934" formatCode="General">
                  <c:v>-87.505932591264994</c:v>
                </c:pt>
                <c:pt idx="9935" formatCode="General">
                  <c:v>-87.524766093440405</c:v>
                </c:pt>
                <c:pt idx="9936" formatCode="General">
                  <c:v>-87.543599748234598</c:v>
                </c:pt>
                <c:pt idx="9937" formatCode="General">
                  <c:v>-87.562433555451307</c:v>
                </c:pt>
                <c:pt idx="9938" formatCode="General">
                  <c:v>-87.581267514896595</c:v>
                </c:pt>
                <c:pt idx="9939" formatCode="General">
                  <c:v>-87.600101626376997</c:v>
                </c:pt>
                <c:pt idx="9940" formatCode="General">
                  <c:v>-87.618935889699301</c:v>
                </c:pt>
                <c:pt idx="9941" formatCode="General">
                  <c:v>-87.637770304670696</c:v>
                </c:pt>
                <c:pt idx="9942" formatCode="General">
                  <c:v>-87.656604871096803</c:v>
                </c:pt>
                <c:pt idx="9943" formatCode="General">
                  <c:v>-87.675439588781998</c:v>
                </c:pt>
                <c:pt idx="9944" formatCode="General">
                  <c:v>-87.694274457531606</c:v>
                </c:pt>
                <c:pt idx="9945" formatCode="General">
                  <c:v>-87.713109477151505</c:v>
                </c:pt>
                <c:pt idx="9946" formatCode="General">
                  <c:v>-87.731944647448302</c:v>
                </c:pt>
                <c:pt idx="9947" formatCode="General">
                  <c:v>-87.750779968229196</c:v>
                </c:pt>
                <c:pt idx="9948" formatCode="General">
                  <c:v>-87.7696154393021</c:v>
                </c:pt>
                <c:pt idx="9949" formatCode="General">
                  <c:v>-87.788451060475495</c:v>
                </c:pt>
                <c:pt idx="9950" formatCode="General">
                  <c:v>-87.8072868315585</c:v>
                </c:pt>
                <c:pt idx="9951" formatCode="General">
                  <c:v>-87.826122752360803</c:v>
                </c:pt>
                <c:pt idx="9952" formatCode="General">
                  <c:v>-87.844958822692902</c:v>
                </c:pt>
                <c:pt idx="9953" formatCode="General">
                  <c:v>-87.863795042365695</c:v>
                </c:pt>
                <c:pt idx="9954" formatCode="General">
                  <c:v>-87.882631411190999</c:v>
                </c:pt>
                <c:pt idx="9955" formatCode="General">
                  <c:v>-87.901467928981106</c:v>
                </c:pt>
                <c:pt idx="9956" formatCode="General">
                  <c:v>-87.920304595548799</c:v>
                </c:pt>
                <c:pt idx="9957" formatCode="General">
                  <c:v>-87.939141410707904</c:v>
                </c:pt>
                <c:pt idx="9958" formatCode="General">
                  <c:v>-87.9579783742724</c:v>
                </c:pt>
                <c:pt idx="9959" formatCode="General">
                  <c:v>-87.976815486057305</c:v>
                </c:pt>
                <c:pt idx="9960" formatCode="General">
                  <c:v>-87.995652745878004</c:v>
                </c:pt>
                <c:pt idx="9961" formatCode="General">
                  <c:v>-88.014490153550696</c:v>
                </c:pt>
                <c:pt idx="9962" formatCode="General">
                  <c:v>-88.033327708892102</c:v>
                </c:pt>
                <c:pt idx="9963" formatCode="General">
                  <c:v>-88.052165411719599</c:v>
                </c:pt>
                <c:pt idx="9964" formatCode="General">
                  <c:v>-88.071003261851303</c:v>
                </c:pt>
                <c:pt idx="9965" formatCode="General">
                  <c:v>-88.089841259105796</c:v>
                </c:pt>
                <c:pt idx="9966" formatCode="General">
                  <c:v>-88.108679403302503</c:v>
                </c:pt>
                <c:pt idx="9967" formatCode="General">
                  <c:v>-88.127517694261201</c:v>
                </c:pt>
                <c:pt idx="9968" formatCode="General">
                  <c:v>-88.146356131802506</c:v>
                </c:pt>
                <c:pt idx="9969" formatCode="General">
                  <c:v>-88.165194715747703</c:v>
                </c:pt>
                <c:pt idx="9970" formatCode="General">
                  <c:v>-88.184033445916199</c:v>
                </c:pt>
                <c:pt idx="9971" formatCode="General">
                  <c:v>-88.202872322126296</c:v>
                </c:pt>
                <c:pt idx="9972" formatCode="General">
                  <c:v>-88.221711344197203</c:v>
                </c:pt>
                <c:pt idx="9973" formatCode="General">
                  <c:v>-88.240550511949294</c:v>
                </c:pt>
                <c:pt idx="9974" formatCode="General">
                  <c:v>-88.259389825204593</c:v>
                </c:pt>
                <c:pt idx="9975" formatCode="General">
                  <c:v>-88.278229283784697</c:v>
                </c:pt>
                <c:pt idx="9976" formatCode="General">
                  <c:v>-88.297068887510505</c:v>
                </c:pt>
                <c:pt idx="9977" formatCode="General">
                  <c:v>-88.315908636202906</c:v>
                </c:pt>
                <c:pt idx="9978" formatCode="General">
                  <c:v>-88.334748529681804</c:v>
                </c:pt>
                <c:pt idx="9979" formatCode="General">
                  <c:v>-88.353588567767005</c:v>
                </c:pt>
                <c:pt idx="9980" formatCode="General">
                  <c:v>-88.372428750277294</c:v>
                </c:pt>
                <c:pt idx="9981" formatCode="General">
                  <c:v>-88.391269077031495</c:v>
                </c:pt>
                <c:pt idx="9982" formatCode="General">
                  <c:v>-88.410109547847696</c:v>
                </c:pt>
                <c:pt idx="9983" formatCode="General">
                  <c:v>-88.428950162543401</c:v>
                </c:pt>
                <c:pt idx="9984" formatCode="General">
                  <c:v>-88.447790920935802</c:v>
                </c:pt>
                <c:pt idx="9985" formatCode="General">
                  <c:v>-88.466631822841293</c:v>
                </c:pt>
                <c:pt idx="9986" formatCode="General">
                  <c:v>-88.485472868076201</c:v>
                </c:pt>
                <c:pt idx="9987" formatCode="General">
                  <c:v>-88.504314056455897</c:v>
                </c:pt>
                <c:pt idx="9988" formatCode="General">
                  <c:v>-88.523155387795498</c:v>
                </c:pt>
                <c:pt idx="9989" formatCode="General">
                  <c:v>-88.541996861909595</c:v>
                </c:pt>
                <c:pt idx="9990" formatCode="General">
                  <c:v>-88.560838478612396</c:v>
                </c:pt>
                <c:pt idx="9991" formatCode="General">
                  <c:v>-88.579680237717199</c:v>
                </c:pt>
                <c:pt idx="9992" formatCode="General">
                  <c:v>-88.5985221390372</c:v>
                </c:pt>
                <c:pt idx="9993" formatCode="General">
                  <c:v>-88.617364182385003</c:v>
                </c:pt>
                <c:pt idx="9994" formatCode="General">
                  <c:v>-88.636206367572598</c:v>
                </c:pt>
                <c:pt idx="9995" formatCode="General">
                  <c:v>-88.655048694411505</c:v>
                </c:pt>
                <c:pt idx="9996" formatCode="General">
                  <c:v>-88.673891162712806</c:v>
                </c:pt>
                <c:pt idx="9997" formatCode="General">
                  <c:v>-88.692733772287099</c:v>
                </c:pt>
                <c:pt idx="9998" formatCode="General">
                  <c:v>-88.711576522947695</c:v>
                </c:pt>
                <c:pt idx="9999" formatCode="General">
                  <c:v>-88.730419414516803</c:v>
                </c:pt>
                <c:pt idx="10000" formatCode="General">
                  <c:v>-88.749262446817895</c:v>
                </c:pt>
                <c:pt idx="10001" formatCode="General">
                  <c:v>-88.768105619674699</c:v>
                </c:pt>
                <c:pt idx="10002" formatCode="General">
                  <c:v>-88.786948932908402</c:v>
                </c:pt>
                <c:pt idx="10003" formatCode="General">
                  <c:v>-88.805792386338695</c:v>
                </c:pt>
                <c:pt idx="10004" formatCode="General">
                  <c:v>-88.824635979786095</c:v>
                </c:pt>
                <c:pt idx="10005" formatCode="General">
                  <c:v>-88.843479713071204</c:v>
                </c:pt>
                <c:pt idx="10006" formatCode="General">
                  <c:v>-88.862323586015094</c:v>
                </c:pt>
                <c:pt idx="10007" formatCode="General">
                  <c:v>-88.881167598439404</c:v>
                </c:pt>
                <c:pt idx="10008" formatCode="General">
                  <c:v>-88.9000117501662</c:v>
                </c:pt>
                <c:pt idx="10009" formatCode="General">
                  <c:v>-88.918856041017904</c:v>
                </c:pt>
                <c:pt idx="10010" formatCode="General">
                  <c:v>-88.937700470817305</c:v>
                </c:pt>
                <c:pt idx="10011" formatCode="General">
                  <c:v>-88.956545039387905</c:v>
                </c:pt>
                <c:pt idx="10012" formatCode="General">
                  <c:v>-88.975389746553404</c:v>
                </c:pt>
                <c:pt idx="10013" formatCode="General">
                  <c:v>-88.994234592138</c:v>
                </c:pt>
                <c:pt idx="10014" formatCode="General">
                  <c:v>-89.013079575966401</c:v>
                </c:pt>
                <c:pt idx="10015" formatCode="General">
                  <c:v>-89.031924697863701</c:v>
                </c:pt>
                <c:pt idx="10016" formatCode="General">
                  <c:v>-89.050769957655305</c:v>
                </c:pt>
                <c:pt idx="10017" formatCode="General">
                  <c:v>-89.069615355167201</c:v>
                </c:pt>
                <c:pt idx="10018" formatCode="General">
                  <c:v>-89.088460890225903</c:v>
                </c:pt>
                <c:pt idx="10019" formatCode="General">
                  <c:v>-89.107306562658195</c:v>
                </c:pt>
                <c:pt idx="10020" formatCode="General">
                  <c:v>-89.126152372291301</c:v>
                </c:pt>
                <c:pt idx="10021" formatCode="General">
                  <c:v>-89.144998318952901</c:v>
                </c:pt>
                <c:pt idx="10022" formatCode="General">
                  <c:v>-89.163844402471298</c:v>
                </c:pt>
                <c:pt idx="10023" formatCode="General">
                  <c:v>-89.182690622674997</c:v>
                </c:pt>
                <c:pt idx="10024" formatCode="General">
                  <c:v>-89.201536979393097</c:v>
                </c:pt>
                <c:pt idx="10025" formatCode="General">
                  <c:v>-89.220383472454898</c:v>
                </c:pt>
                <c:pt idx="10026" formatCode="General">
                  <c:v>-89.239230101690495</c:v>
                </c:pt>
                <c:pt idx="10027" formatCode="General">
                  <c:v>-89.258076866930097</c:v>
                </c:pt>
                <c:pt idx="10028" formatCode="General">
                  <c:v>-89.276923768004494</c:v>
                </c:pt>
                <c:pt idx="10029" formatCode="General">
                  <c:v>-89.295770804745004</c:v>
                </c:pt>
                <c:pt idx="10030" formatCode="General">
                  <c:v>-89.314617976982802</c:v>
                </c:pt>
                <c:pt idx="10031" formatCode="General">
                  <c:v>-89.333465284546193</c:v>
                </c:pt>
                <c:pt idx="10032" formatCode="General">
                  <c:v>-89.352312727262699</c:v>
                </c:pt>
                <c:pt idx="10033" formatCode="General">
                  <c:v>-89.371160304964903</c:v>
                </c:pt>
                <c:pt idx="10034" formatCode="General">
                  <c:v>-89.390008017488199</c:v>
                </c:pt>
                <c:pt idx="10035" formatCode="General">
                  <c:v>-89.408855864668197</c:v>
                </c:pt>
                <c:pt idx="10036" formatCode="General">
                  <c:v>-89.427703846340293</c:v>
                </c:pt>
                <c:pt idx="10037" formatCode="General">
                  <c:v>-89.446551962338404</c:v>
                </c:pt>
                <c:pt idx="10038" formatCode="General">
                  <c:v>-89.465400212497002</c:v>
                </c:pt>
                <c:pt idx="10039" formatCode="General">
                  <c:v>-89.484248596651099</c:v>
                </c:pt>
                <c:pt idx="10040" formatCode="General">
                  <c:v>-89.503097114635693</c:v>
                </c:pt>
                <c:pt idx="10041" formatCode="General">
                  <c:v>-89.521945766286706</c:v>
                </c:pt>
                <c:pt idx="10042" formatCode="General">
                  <c:v>-89.540794551440101</c:v>
                </c:pt>
                <c:pt idx="10043" formatCode="General">
                  <c:v>-89.559643469932396</c:v>
                </c:pt>
                <c:pt idx="10044" formatCode="General">
                  <c:v>-89.578492521600396</c:v>
                </c:pt>
                <c:pt idx="10045" formatCode="General">
                  <c:v>-89.597341706281398</c:v>
                </c:pt>
                <c:pt idx="10046" formatCode="General">
                  <c:v>-89.616191023813201</c:v>
                </c:pt>
                <c:pt idx="10047" formatCode="General">
                  <c:v>-89.6350404740339</c:v>
                </c:pt>
                <c:pt idx="10048" formatCode="General">
                  <c:v>-89.653890056781904</c:v>
                </c:pt>
                <c:pt idx="10049" formatCode="General">
                  <c:v>-89.672739771896104</c:v>
                </c:pt>
                <c:pt idx="10050" formatCode="General">
                  <c:v>-89.691589619216003</c:v>
                </c:pt>
                <c:pt idx="10051" formatCode="General">
                  <c:v>-89.710439598581203</c:v>
                </c:pt>
                <c:pt idx="10052" formatCode="General">
                  <c:v>-89.729289709831903</c:v>
                </c:pt>
                <c:pt idx="10053" formatCode="General">
                  <c:v>-89.7481399528086</c:v>
                </c:pt>
                <c:pt idx="10054" formatCode="General">
                  <c:v>-89.766990327352303</c:v>
                </c:pt>
                <c:pt idx="10055" formatCode="General">
                  <c:v>-89.785840833304306</c:v>
                </c:pt>
                <c:pt idx="10056" formatCode="General">
                  <c:v>-89.804691470506398</c:v>
                </c:pt>
                <c:pt idx="10057" formatCode="General">
                  <c:v>-89.823542238800698</c:v>
                </c:pt>
                <c:pt idx="10058" formatCode="General">
                  <c:v>-89.842393138029905</c:v>
                </c:pt>
                <c:pt idx="10059" formatCode="General">
                  <c:v>-89.861244168036905</c:v>
                </c:pt>
                <c:pt idx="10060" formatCode="General">
                  <c:v>-89.880095328665107</c:v>
                </c:pt>
                <c:pt idx="10061" formatCode="General">
                  <c:v>-89.898946619758107</c:v>
                </c:pt>
                <c:pt idx="10062" formatCode="General">
                  <c:v>-89.917798041158605</c:v>
                </c:pt>
                <c:pt idx="10063" formatCode="General">
                  <c:v>-89.9366495927096</c:v>
                </c:pt>
                <c:pt idx="10064" formatCode="General">
                  <c:v>-89.955501274254004</c:v>
                </c:pt>
                <c:pt idx="10065" formatCode="General">
                  <c:v>-89.974353085635499</c:v>
                </c:pt>
                <c:pt idx="10066" formatCode="General">
                  <c:v>-89.993205026697595</c:v>
                </c:pt>
                <c:pt idx="10067" formatCode="General">
                  <c:v>-90.012057097284696</c:v>
                </c:pt>
                <c:pt idx="10068" formatCode="General">
                  <c:v>-90.030909297241095</c:v>
                </c:pt>
                <c:pt idx="10069" formatCode="General">
                  <c:v>-90.049761626411495</c:v>
                </c:pt>
                <c:pt idx="10070" formatCode="General">
                  <c:v>-90.068614084641098</c:v>
                </c:pt>
                <c:pt idx="10071" formatCode="General">
                  <c:v>-90.087466671775402</c:v>
                </c:pt>
                <c:pt idx="10072" formatCode="General">
                  <c:v>-90.106319387659994</c:v>
                </c:pt>
                <c:pt idx="10073" formatCode="General">
                  <c:v>-90.125172232140997</c:v>
                </c:pt>
                <c:pt idx="10074" formatCode="General">
                  <c:v>-90.144025205065006</c:v>
                </c:pt>
                <c:pt idx="10075" formatCode="General">
                  <c:v>-90.1628783062786</c:v>
                </c:pt>
                <c:pt idx="10076" formatCode="General">
                  <c:v>-90.181731535628799</c:v>
                </c:pt>
                <c:pt idx="10077" formatCode="General">
                  <c:v>-90.200584892963207</c:v>
                </c:pt>
                <c:pt idx="10078" formatCode="General">
                  <c:v>-90.219438378129396</c:v>
                </c:pt>
                <c:pt idx="10079" formatCode="General">
                  <c:v>-90.238291990975497</c:v>
                </c:pt>
                <c:pt idx="10080" formatCode="General">
                  <c:v>-90.257145731349894</c:v>
                </c:pt>
                <c:pt idx="10081" formatCode="General">
                  <c:v>-90.275999599101297</c:v>
                </c:pt>
                <c:pt idx="10082" formatCode="General">
                  <c:v>-90.294853594076798</c:v>
                </c:pt>
                <c:pt idx="10083" formatCode="General">
                  <c:v>-90.3137077161213</c:v>
                </c:pt>
                <c:pt idx="10084" formatCode="General">
                  <c:v>-90.332561965079705</c:v>
                </c:pt>
                <c:pt idx="10085" formatCode="General">
                  <c:v>-90.351416340796504</c:v>
                </c:pt>
                <c:pt idx="10086" formatCode="General">
                  <c:v>-90.370270843114</c:v>
                </c:pt>
                <c:pt idx="10087" formatCode="General">
                  <c:v>-90.389125471874607</c:v>
                </c:pt>
                <c:pt idx="10088" formatCode="General">
                  <c:v>-90.407980226920301</c:v>
                </c:pt>
                <c:pt idx="10089" formatCode="General">
                  <c:v>-90.4268351080934</c:v>
                </c:pt>
                <c:pt idx="10090" formatCode="General">
                  <c:v>-90.445690115235706</c:v>
                </c:pt>
                <c:pt idx="10091" formatCode="General">
                  <c:v>-90.464545248189495</c:v>
                </c:pt>
                <c:pt idx="10092" formatCode="General">
                  <c:v>-90.483400506796698</c:v>
                </c:pt>
                <c:pt idx="10093" formatCode="General">
                  <c:v>-90.502255890899207</c:v>
                </c:pt>
                <c:pt idx="10094" formatCode="General">
                  <c:v>-90.521111400339194</c:v>
                </c:pt>
                <c:pt idx="10095" formatCode="General">
                  <c:v>-90.539967034958494</c:v>
                </c:pt>
                <c:pt idx="10096" formatCode="General">
                  <c:v>-90.558822794599095</c:v>
                </c:pt>
                <c:pt idx="10097" formatCode="General">
                  <c:v>-90.577678679102803</c:v>
                </c:pt>
                <c:pt idx="10098" formatCode="General">
                  <c:v>-90.596534688311493</c:v>
                </c:pt>
                <c:pt idx="10099" formatCode="General">
                  <c:v>-90.615390822066999</c:v>
                </c:pt>
                <c:pt idx="10100" formatCode="General">
                  <c:v>-90.634247080211097</c:v>
                </c:pt>
                <c:pt idx="10101" formatCode="General">
                  <c:v>-90.653103462585605</c:v>
                </c:pt>
                <c:pt idx="10102" formatCode="General">
                  <c:v>-90.671959969032201</c:v>
                </c:pt>
                <c:pt idx="10103" formatCode="General">
                  <c:v>-90.690816599392704</c:v>
                </c:pt>
                <c:pt idx="10104" formatCode="General">
                  <c:v>-90.709673353508705</c:v>
                </c:pt>
                <c:pt idx="10105" formatCode="General">
                  <c:v>-90.728530231221896</c:v>
                </c:pt>
                <c:pt idx="10106" formatCode="General">
                  <c:v>-90.747387232373896</c:v>
                </c:pt>
                <c:pt idx="10107" formatCode="General">
                  <c:v>-90.766244356806396</c:v>
                </c:pt>
                <c:pt idx="10108" formatCode="General">
                  <c:v>-90.785101604360904</c:v>
                </c:pt>
                <c:pt idx="10109" formatCode="General">
                  <c:v>-90.803958974878896</c:v>
                </c:pt>
                <c:pt idx="10110" formatCode="General">
                  <c:v>-90.822816468202006</c:v>
                </c:pt>
                <c:pt idx="10111" formatCode="General">
                  <c:v>-90.8416740841717</c:v>
                </c:pt>
                <c:pt idx="10112" formatCode="General">
                  <c:v>-90.860531822635295</c:v>
                </c:pt>
                <c:pt idx="10113" formatCode="General">
                  <c:v>-90.879389683445694</c:v>
                </c:pt>
                <c:pt idx="10114" formatCode="General">
                  <c:v>-90.898247666455802</c:v>
                </c:pt>
                <c:pt idx="10115" formatCode="General">
                  <c:v>-90.917105771518294</c:v>
                </c:pt>
                <c:pt idx="10116" formatCode="General">
                  <c:v>-90.935963998486301</c:v>
                </c:pt>
                <c:pt idx="10117" formatCode="General">
                  <c:v>-90.954822347213394</c:v>
                </c:pt>
                <c:pt idx="10118" formatCode="General">
                  <c:v>-90.973680817553202</c:v>
                </c:pt>
                <c:pt idx="10119" formatCode="General">
                  <c:v>-90.992539409359594</c:v>
                </c:pt>
                <c:pt idx="10120" formatCode="General">
                  <c:v>-91.011398122486995</c:v>
                </c:pt>
                <c:pt idx="10121" formatCode="General">
                  <c:v>-91.030256956789898</c:v>
                </c:pt>
                <c:pt idx="10122" formatCode="General">
                  <c:v>-91.049115912123298</c:v>
                </c:pt>
                <c:pt idx="10123" formatCode="General">
                  <c:v>-91.067974988342201</c:v>
                </c:pt>
                <c:pt idx="10124" formatCode="General">
                  <c:v>-91.086834185301996</c:v>
                </c:pt>
                <c:pt idx="10125" formatCode="General">
                  <c:v>-91.1056935028586</c:v>
                </c:pt>
                <c:pt idx="10126" formatCode="General">
                  <c:v>-91.1245529408679</c:v>
                </c:pt>
                <c:pt idx="10127" formatCode="General">
                  <c:v>-91.143412499186198</c:v>
                </c:pt>
                <c:pt idx="10128" formatCode="General">
                  <c:v>-91.162272177670204</c:v>
                </c:pt>
                <c:pt idx="10129" formatCode="General">
                  <c:v>-91.181131976176701</c:v>
                </c:pt>
                <c:pt idx="10130" formatCode="General">
                  <c:v>-91.199991894562999</c:v>
                </c:pt>
                <c:pt idx="10131" formatCode="General">
                  <c:v>-91.218851932686405</c:v>
                </c:pt>
                <c:pt idx="10132" formatCode="General">
                  <c:v>-91.237712090404699</c:v>
                </c:pt>
                <c:pt idx="10133" formatCode="General">
                  <c:v>-91.256572367575998</c:v>
                </c:pt>
                <c:pt idx="10134" formatCode="General">
                  <c:v>-91.275432764058706</c:v>
                </c:pt>
                <c:pt idx="10135" formatCode="General">
                  <c:v>-91.294293279711198</c:v>
                </c:pt>
                <c:pt idx="10136" formatCode="General">
                  <c:v>-91.3131539143927</c:v>
                </c:pt>
                <c:pt idx="10137" formatCode="General">
                  <c:v>-91.332014667962198</c:v>
                </c:pt>
                <c:pt idx="10138" formatCode="General">
                  <c:v>-91.350875540279304</c:v>
                </c:pt>
                <c:pt idx="10139" formatCode="General">
                  <c:v>-91.369736531203799</c:v>
                </c:pt>
                <c:pt idx="10140" formatCode="General">
                  <c:v>-91.388597640595606</c:v>
                </c:pt>
                <c:pt idx="10141" formatCode="General">
                  <c:v>-91.407458868315302</c:v>
                </c:pt>
                <c:pt idx="10142" formatCode="General">
                  <c:v>-91.426320214223395</c:v>
                </c:pt>
                <c:pt idx="10143" formatCode="General">
                  <c:v>-91.445181678181001</c:v>
                </c:pt>
                <c:pt idx="10144" formatCode="General">
                  <c:v>-91.464043260049095</c:v>
                </c:pt>
                <c:pt idx="10145" formatCode="General">
                  <c:v>-91.482904959689904</c:v>
                </c:pt>
                <c:pt idx="10146" formatCode="General">
                  <c:v>-91.501766776965994</c:v>
                </c:pt>
                <c:pt idx="10147" formatCode="General">
                  <c:v>-91.520628711739604</c:v>
                </c:pt>
                <c:pt idx="10148" formatCode="General">
                  <c:v>-91.539490763873403</c:v>
                </c:pt>
                <c:pt idx="10149" formatCode="General">
                  <c:v>-91.558352933229898</c:v>
                </c:pt>
                <c:pt idx="10150" formatCode="General">
                  <c:v>-91.577215219672297</c:v>
                </c:pt>
                <c:pt idx="10151" formatCode="General">
                  <c:v>-91.596077623063906</c:v>
                </c:pt>
                <c:pt idx="10152" formatCode="General">
                  <c:v>-91.614940143268498</c:v>
                </c:pt>
                <c:pt idx="10153" formatCode="General">
                  <c:v>-91.633802780150006</c:v>
                </c:pt>
                <c:pt idx="10154" formatCode="General">
                  <c:v>-91.652665533572801</c:v>
                </c:pt>
                <c:pt idx="10155" formatCode="General">
                  <c:v>-91.671528403401595</c:v>
                </c:pt>
                <c:pt idx="10156" formatCode="General">
                  <c:v>-91.690391389501301</c:v>
                </c:pt>
                <c:pt idx="10157" formatCode="General">
                  <c:v>-91.709254491737298</c:v>
                </c:pt>
                <c:pt idx="10158" formatCode="General">
                  <c:v>-91.728117709975095</c:v>
                </c:pt>
                <c:pt idx="10159" formatCode="General">
                  <c:v>-91.746981044080698</c:v>
                </c:pt>
                <c:pt idx="10160" formatCode="General">
                  <c:v>-91.765844493920298</c:v>
                </c:pt>
                <c:pt idx="10161" formatCode="General">
                  <c:v>-91.784708059360597</c:v>
                </c:pt>
                <c:pt idx="10162" formatCode="General">
                  <c:v>-91.803571740268296</c:v>
                </c:pt>
                <c:pt idx="10163" formatCode="General">
                  <c:v>-91.822435536510696</c:v>
                </c:pt>
                <c:pt idx="10164" formatCode="General">
                  <c:v>-91.841299447955294</c:v>
                </c:pt>
                <c:pt idx="10165" formatCode="General">
                  <c:v>-91.860163474470099</c:v>
                </c:pt>
                <c:pt idx="10166" formatCode="General">
                  <c:v>-91.879027615922993</c:v>
                </c:pt>
                <c:pt idx="10167" formatCode="General">
                  <c:v>-91.897891872182598</c:v>
                </c:pt>
                <c:pt idx="10168" formatCode="General">
                  <c:v>-91.916756243117803</c:v>
                </c:pt>
                <c:pt idx="10169" formatCode="General">
                  <c:v>-91.935620728597598</c:v>
                </c:pt>
                <c:pt idx="10170" formatCode="General">
                  <c:v>-91.954485328491401</c:v>
                </c:pt>
                <c:pt idx="10171" formatCode="General">
                  <c:v>-91.973350042668997</c:v>
                </c:pt>
                <c:pt idx="10172" formatCode="General">
                  <c:v>-91.992214871000598</c:v>
                </c:pt>
                <c:pt idx="10173" formatCode="General">
                  <c:v>-92.011079813356403</c:v>
                </c:pt>
                <c:pt idx="10174" formatCode="General">
                  <c:v>-92.029944869607206</c:v>
                </c:pt>
                <c:pt idx="10175" formatCode="General">
                  <c:v>-92.048810039624101</c:v>
                </c:pt>
                <c:pt idx="10176" formatCode="General">
                  <c:v>-92.067675323279801</c:v>
                </c:pt>
                <c:pt idx="10177" formatCode="General">
                  <c:v>-92.086540720448198</c:v>
                </c:pt>
                <c:pt idx="10178" formatCode="General">
                  <c:v>-92.105406231003499</c:v>
                </c:pt>
                <c:pt idx="10179" formatCode="General">
                  <c:v>-92.124271854818502</c:v>
                </c:pt>
                <c:pt idx="10180" formatCode="General">
                  <c:v>-92.143137591758602</c:v>
                </c:pt>
                <c:pt idx="10181" formatCode="General">
                  <c:v>-92.162003441687304</c:v>
                </c:pt>
                <c:pt idx="10182" formatCode="General">
                  <c:v>-92.1808694044677</c:v>
                </c:pt>
                <c:pt idx="10183" formatCode="General">
                  <c:v>-92.199735479963095</c:v>
                </c:pt>
                <c:pt idx="10184" formatCode="General">
                  <c:v>-92.218601668036399</c:v>
                </c:pt>
                <c:pt idx="10185" formatCode="General">
                  <c:v>-92.237467968550902</c:v>
                </c:pt>
                <c:pt idx="10186" formatCode="General">
                  <c:v>-92.256334381369598</c:v>
                </c:pt>
                <c:pt idx="10187" formatCode="General">
                  <c:v>-92.275200906355394</c:v>
                </c:pt>
                <c:pt idx="10188" formatCode="General">
                  <c:v>-92.294067543371298</c:v>
                </c:pt>
                <c:pt idx="10189" formatCode="General">
                  <c:v>-92.312934292280303</c:v>
                </c:pt>
                <c:pt idx="10190" formatCode="General">
                  <c:v>-92.331801152945104</c:v>
                </c:pt>
                <c:pt idx="10191" formatCode="General">
                  <c:v>-92.350668125228594</c:v>
                </c:pt>
                <c:pt idx="10192" formatCode="General">
                  <c:v>-92.369535208993597</c:v>
                </c:pt>
                <c:pt idx="10193" formatCode="General">
                  <c:v>-92.388402404102806</c:v>
                </c:pt>
                <c:pt idx="10194" formatCode="General">
                  <c:v>-92.407269710418902</c:v>
                </c:pt>
                <c:pt idx="10195" formatCode="General">
                  <c:v>-92.426137127804395</c:v>
                </c:pt>
                <c:pt idx="10196" formatCode="General">
                  <c:v>-92.445004656122194</c:v>
                </c:pt>
                <c:pt idx="10197" formatCode="General">
                  <c:v>-92.463872295234495</c:v>
                </c:pt>
                <c:pt idx="10198" formatCode="General">
                  <c:v>-92.482740045004107</c:v>
                </c:pt>
                <c:pt idx="10199" formatCode="General">
                  <c:v>-92.501607905293298</c:v>
                </c:pt>
                <c:pt idx="10200" formatCode="General">
                  <c:v>-92.520475875964493</c:v>
                </c:pt>
                <c:pt idx="10201" formatCode="General">
                  <c:v>-92.539343956880202</c:v>
                </c:pt>
                <c:pt idx="10202" formatCode="General">
                  <c:v>-92.558212147902594</c:v>
                </c:pt>
                <c:pt idx="10203" formatCode="General">
                  <c:v>-92.5770804488956</c:v>
                </c:pt>
                <c:pt idx="10204" formatCode="General">
                  <c:v>-92.595948859727301</c:v>
                </c:pt>
                <c:pt idx="10205" formatCode="General">
                  <c:v>-92.614817380267496</c:v>
                </c:pt>
                <c:pt idx="10206" formatCode="General">
                  <c:v>-92.633686010386299</c:v>
                </c:pt>
                <c:pt idx="10207" formatCode="General">
                  <c:v>-92.652554749954305</c:v>
                </c:pt>
                <c:pt idx="10208" formatCode="General">
                  <c:v>-92.671423598842296</c:v>
                </c:pt>
                <c:pt idx="10209" formatCode="General">
                  <c:v>-92.690292556921705</c:v>
                </c:pt>
                <c:pt idx="10210" formatCode="General">
                  <c:v>-92.709161624064294</c:v>
                </c:pt>
                <c:pt idx="10211" formatCode="General">
                  <c:v>-92.728030800142193</c:v>
                </c:pt>
                <c:pt idx="10212" formatCode="General">
                  <c:v>-92.746900085028003</c:v>
                </c:pt>
                <c:pt idx="10213" formatCode="General">
                  <c:v>-92.765769478594805</c:v>
                </c:pt>
                <c:pt idx="10214" formatCode="General">
                  <c:v>-92.784638980715997</c:v>
                </c:pt>
                <c:pt idx="10215" formatCode="General">
                  <c:v>-92.803508591265299</c:v>
                </c:pt>
                <c:pt idx="10216" formatCode="General">
                  <c:v>-92.822378310117102</c:v>
                </c:pt>
                <c:pt idx="10217" formatCode="General">
                  <c:v>-92.841248137145897</c:v>
                </c:pt>
                <c:pt idx="10218" formatCode="General">
                  <c:v>-92.860118072226996</c:v>
                </c:pt>
                <c:pt idx="10219" formatCode="General">
                  <c:v>-92.8789881152356</c:v>
                </c:pt>
                <c:pt idx="10220" formatCode="General">
                  <c:v>-92.8978582660488</c:v>
                </c:pt>
                <c:pt idx="10221" formatCode="General">
                  <c:v>-92.916728524544993</c:v>
                </c:pt>
                <c:pt idx="10222" formatCode="General">
                  <c:v>-92.935598890603103</c:v>
                </c:pt>
                <c:pt idx="10223" formatCode="General">
                  <c:v>-92.954469364102096</c:v>
                </c:pt>
                <c:pt idx="10224" formatCode="General">
                  <c:v>-92.973339944921307</c:v>
                </c:pt>
                <c:pt idx="10225" formatCode="General">
                  <c:v>-92.992210632940498</c:v>
                </c:pt>
                <c:pt idx="10226" formatCode="General">
                  <c:v>-93.011081428039404</c:v>
                </c:pt>
                <c:pt idx="10227" formatCode="General">
                  <c:v>-93.029952330098197</c:v>
                </c:pt>
                <c:pt idx="10228" formatCode="General">
                  <c:v>-93.048823338997295</c:v>
                </c:pt>
                <c:pt idx="10229" formatCode="General">
                  <c:v>-93.067694454613502</c:v>
                </c:pt>
                <c:pt idx="10230" formatCode="General">
                  <c:v>-93.086565676816704</c:v>
                </c:pt>
                <c:pt idx="10231" formatCode="General">
                  <c:v>-93.105437005475693</c:v>
                </c:pt>
                <c:pt idx="10232" formatCode="General">
                  <c:v>-93.124308440459799</c:v>
                </c:pt>
                <c:pt idx="10233" formatCode="General">
                  <c:v>-93.143179981638298</c:v>
                </c:pt>
                <c:pt idx="10234" formatCode="General">
                  <c:v>-93.162051628881002</c:v>
                </c:pt>
                <c:pt idx="10235" formatCode="General">
                  <c:v>-93.180923382057799</c:v>
                </c:pt>
                <c:pt idx="10236" formatCode="General">
                  <c:v>-93.199795241039098</c:v>
                </c:pt>
                <c:pt idx="10237" formatCode="General">
                  <c:v>-93.218667205695198</c:v>
                </c:pt>
                <c:pt idx="10238" formatCode="General">
                  <c:v>-93.237539275897106</c:v>
                </c:pt>
                <c:pt idx="10239" formatCode="General">
                  <c:v>-93.256411451515703</c:v>
                </c:pt>
                <c:pt idx="10240" formatCode="General">
                  <c:v>-93.275283732422295</c:v>
                </c:pt>
                <c:pt idx="10241" formatCode="General">
                  <c:v>-93.294156118488701</c:v>
                </c:pt>
                <c:pt idx="10242" formatCode="General">
                  <c:v>-93.313028609586496</c:v>
                </c:pt>
                <c:pt idx="10243" formatCode="General">
                  <c:v>-93.331901205587897</c:v>
                </c:pt>
                <c:pt idx="10244" formatCode="General">
                  <c:v>-93.350773906365404</c:v>
                </c:pt>
                <c:pt idx="10245" formatCode="General">
                  <c:v>-93.369646711791603</c:v>
                </c:pt>
                <c:pt idx="10246" formatCode="General">
                  <c:v>-93.388519621739405</c:v>
                </c:pt>
                <c:pt idx="10247" formatCode="General">
                  <c:v>-93.407392636081894</c:v>
                </c:pt>
                <c:pt idx="10248" formatCode="General">
                  <c:v>-93.426265754691997</c:v>
                </c:pt>
                <c:pt idx="10249" formatCode="General">
                  <c:v>-93.445138977442994</c:v>
                </c:pt>
                <c:pt idx="10250" formatCode="General">
                  <c:v>-93.464012304208097</c:v>
                </c:pt>
                <c:pt idx="10251" formatCode="General">
                  <c:v>-93.482885734860602</c:v>
                </c:pt>
                <c:pt idx="10252" formatCode="General">
                  <c:v>-93.501759269274402</c:v>
                </c:pt>
                <c:pt idx="10253" formatCode="General">
                  <c:v>-93.520632907323403</c:v>
                </c:pt>
                <c:pt idx="10254" formatCode="General">
                  <c:v>-93.539506648887198</c:v>
                </c:pt>
                <c:pt idx="10255" formatCode="General">
                  <c:v>-93.558380493850194</c:v>
                </c:pt>
                <c:pt idx="10256" formatCode="General">
                  <c:v>-93.577254442096205</c:v>
                </c:pt>
                <c:pt idx="10257" formatCode="General">
                  <c:v>-93.596128493505603</c:v>
                </c:pt>
                <c:pt idx="10258" formatCode="General">
                  <c:v>-93.615002647957695</c:v>
                </c:pt>
                <c:pt idx="10259" formatCode="General">
                  <c:v>-93.633876905332102</c:v>
                </c:pt>
                <c:pt idx="10260" formatCode="General">
                  <c:v>-93.652751265508599</c:v>
                </c:pt>
                <c:pt idx="10261" formatCode="General">
                  <c:v>-93.671625728367204</c:v>
                </c:pt>
                <c:pt idx="10262" formatCode="General">
                  <c:v>-93.690500293788006</c:v>
                </c:pt>
                <c:pt idx="10263" formatCode="General">
                  <c:v>-93.709374961651605</c:v>
                </c:pt>
                <c:pt idx="10264" formatCode="General">
                  <c:v>-93.728249731838602</c:v>
                </c:pt>
                <c:pt idx="10265" formatCode="General">
                  <c:v>-93.747124604229796</c:v>
                </c:pt>
                <c:pt idx="10266" formatCode="General">
                  <c:v>-93.765999578706499</c:v>
                </c:pt>
                <c:pt idx="10267" formatCode="General">
                  <c:v>-93.784874655149807</c:v>
                </c:pt>
                <c:pt idx="10268" formatCode="General">
                  <c:v>-93.803749833441401</c:v>
                </c:pt>
                <c:pt idx="10269" formatCode="General">
                  <c:v>-93.822625113462905</c:v>
                </c:pt>
                <c:pt idx="10270" formatCode="General">
                  <c:v>-93.841500495096398</c:v>
                </c:pt>
                <c:pt idx="10271" formatCode="General">
                  <c:v>-93.860375978223999</c:v>
                </c:pt>
                <c:pt idx="10272" formatCode="General">
                  <c:v>-93.879251562728101</c:v>
                </c:pt>
                <c:pt idx="10273" formatCode="General">
                  <c:v>-93.898127248491406</c:v>
                </c:pt>
                <c:pt idx="10274" formatCode="General">
                  <c:v>-93.917003035396704</c:v>
                </c:pt>
                <c:pt idx="10275" formatCode="General">
                  <c:v>-93.935878923326996</c:v>
                </c:pt>
                <c:pt idx="10276" formatCode="General">
                  <c:v>-93.954754912165598</c:v>
                </c:pt>
                <c:pt idx="10277" formatCode="General">
                  <c:v>-93.973631001795994</c:v>
                </c:pt>
                <c:pt idx="10278" formatCode="General">
                  <c:v>-93.992507192104895</c:v>
                </c:pt>
                <c:pt idx="10279" formatCode="General">
                  <c:v>-94.011383482981898</c:v>
                </c:pt>
                <c:pt idx="10280" formatCode="General">
                  <c:v>-94.030259874317196</c:v>
                </c:pt>
                <c:pt idx="10281" formatCode="General">
                  <c:v>-94.049136366001093</c:v>
                </c:pt>
                <c:pt idx="10282" formatCode="General">
                  <c:v>-94.068012957924097</c:v>
                </c:pt>
                <c:pt idx="10283" formatCode="General">
                  <c:v>-94.086889649976797</c:v>
                </c:pt>
                <c:pt idx="10284" formatCode="General">
                  <c:v>-94.105766442050296</c:v>
                </c:pt>
                <c:pt idx="10285" formatCode="General">
                  <c:v>-94.124643334036193</c:v>
                </c:pt>
                <c:pt idx="10286" formatCode="General">
                  <c:v>-94.143520325826898</c:v>
                </c:pt>
                <c:pt idx="10287" formatCode="General">
                  <c:v>-94.162397417314594</c:v>
                </c:pt>
                <c:pt idx="10288" formatCode="General">
                  <c:v>-94.181274608391902</c:v>
                </c:pt>
                <c:pt idx="10289" formatCode="General">
                  <c:v>-94.200151898951006</c:v>
                </c:pt>
                <c:pt idx="10290" formatCode="General">
                  <c:v>-94.219029288884201</c:v>
                </c:pt>
                <c:pt idx="10291" formatCode="General">
                  <c:v>-94.237906778083897</c:v>
                </c:pt>
                <c:pt idx="10292" formatCode="General">
                  <c:v>-94.256784366442304</c:v>
                </c:pt>
                <c:pt idx="10293" formatCode="General">
                  <c:v>-94.275662053851704</c:v>
                </c:pt>
                <c:pt idx="10294" formatCode="General">
                  <c:v>-94.294539840204393</c:v>
                </c:pt>
                <c:pt idx="10295" formatCode="General">
                  <c:v>-94.313417725392696</c:v>
                </c:pt>
                <c:pt idx="10296" formatCode="General">
                  <c:v>-94.332295709308795</c:v>
                </c:pt>
                <c:pt idx="10297" formatCode="General">
                  <c:v>-94.351173791844801</c:v>
                </c:pt>
                <c:pt idx="10298" formatCode="General">
                  <c:v>-94.370051972892995</c:v>
                </c:pt>
                <c:pt idx="10299" formatCode="General">
                  <c:v>-94.388930252345503</c:v>
                </c:pt>
                <c:pt idx="10300" formatCode="General">
                  <c:v>-94.407808630094607</c:v>
                </c:pt>
                <c:pt idx="10301" formatCode="General">
                  <c:v>-94.426687106032503</c:v>
                </c:pt>
                <c:pt idx="10302" formatCode="General">
                  <c:v>-94.445565680051104</c:v>
                </c:pt>
                <c:pt idx="10303" formatCode="General">
                  <c:v>-94.464444352041895</c:v>
                </c:pt>
                <c:pt idx="10304" formatCode="General">
                  <c:v>-94.483323121893804</c:v>
                </c:pt>
                <c:pt idx="10305" formatCode="General">
                  <c:v>-94.502201989494793</c:v>
                </c:pt>
                <c:pt idx="10306" formatCode="General">
                  <c:v>-94.521080954733094</c:v>
                </c:pt>
                <c:pt idx="10307" formatCode="General">
                  <c:v>-94.539960017497094</c:v>
                </c:pt>
                <c:pt idx="10308" formatCode="General">
                  <c:v>-94.558839177674798</c:v>
                </c:pt>
                <c:pt idx="10309" formatCode="General">
                  <c:v>-94.577718435154395</c:v>
                </c:pt>
                <c:pt idx="10310" formatCode="General">
                  <c:v>-94.596597789824202</c:v>
                </c:pt>
                <c:pt idx="10311" formatCode="General">
                  <c:v>-94.615477241571398</c:v>
                </c:pt>
                <c:pt idx="10312" formatCode="General">
                  <c:v>-94.634356790281004</c:v>
                </c:pt>
                <c:pt idx="10313" formatCode="General">
                  <c:v>-94.6532364358374</c:v>
                </c:pt>
                <c:pt idx="10314" formatCode="General">
                  <c:v>-94.672116178125705</c:v>
                </c:pt>
                <c:pt idx="10315" formatCode="General">
                  <c:v>-94.690996017031097</c:v>
                </c:pt>
                <c:pt idx="10316" formatCode="General">
                  <c:v>-94.709875952438907</c:v>
                </c:pt>
                <c:pt idx="10317" formatCode="General">
                  <c:v>-94.728755984235093</c:v>
                </c:pt>
                <c:pt idx="10318" formatCode="General">
                  <c:v>-94.747636112305898</c:v>
                </c:pt>
                <c:pt idx="10319" formatCode="General">
                  <c:v>-94.766516336537606</c:v>
                </c:pt>
                <c:pt idx="10320" formatCode="General">
                  <c:v>-94.7853966568169</c:v>
                </c:pt>
                <c:pt idx="10321" formatCode="General">
                  <c:v>-94.804277073031102</c:v>
                </c:pt>
                <c:pt idx="10322" formatCode="General">
                  <c:v>-94.823157585067307</c:v>
                </c:pt>
                <c:pt idx="10323" formatCode="General">
                  <c:v>-94.842038192813405</c:v>
                </c:pt>
                <c:pt idx="10324" formatCode="General">
                  <c:v>-94.860918896157301</c:v>
                </c:pt>
                <c:pt idx="10325" formatCode="General">
                  <c:v>-94.879799694987199</c:v>
                </c:pt>
                <c:pt idx="10326" formatCode="General">
                  <c:v>-94.898680589191798</c:v>
                </c:pt>
                <c:pt idx="10327" formatCode="General">
                  <c:v>-94.917561578659999</c:v>
                </c:pt>
                <c:pt idx="10328" formatCode="General">
                  <c:v>-94.936442663280999</c:v>
                </c:pt>
                <c:pt idx="10329" formatCode="General">
                  <c:v>-94.955323842944296</c:v>
                </c:pt>
                <c:pt idx="10330" formatCode="General">
                  <c:v>-94.974205117539796</c:v>
                </c:pt>
                <c:pt idx="10331" formatCode="General">
                  <c:v>-94.993086486957495</c:v>
                </c:pt>
                <c:pt idx="10332" formatCode="General">
                  <c:v>-95.011967951087996</c:v>
                </c:pt>
                <c:pt idx="10333" formatCode="General">
                  <c:v>-95.030849509822005</c:v>
                </c:pt>
                <c:pt idx="10334" formatCode="General">
                  <c:v>-95.049731163050595</c:v>
                </c:pt>
                <c:pt idx="10335" formatCode="General">
                  <c:v>-95.068612910665195</c:v>
                </c:pt>
                <c:pt idx="10336" formatCode="General">
                  <c:v>-95.087494752556495</c:v>
                </c:pt>
                <c:pt idx="10337" formatCode="General">
                  <c:v>-95.106376688614702</c:v>
                </c:pt>
                <c:pt idx="10338" formatCode="General">
                  <c:v>-95.125258718734301</c:v>
                </c:pt>
                <c:pt idx="10339" formatCode="General">
                  <c:v>-95.1441408428134</c:v>
                </c:pt>
                <c:pt idx="10340" formatCode="General">
                  <c:v>-95.163023060750206</c:v>
                </c:pt>
                <c:pt idx="10341" formatCode="General">
                  <c:v>-95.1819053724426</c:v>
                </c:pt>
                <c:pt idx="10342" formatCode="General">
                  <c:v>-95.200787777788804</c:v>
                </c:pt>
                <c:pt idx="10343" formatCode="General">
                  <c:v>-95.219670276686799</c:v>
                </c:pt>
                <c:pt idx="10344" formatCode="General">
                  <c:v>-95.238552869034507</c:v>
                </c:pt>
                <c:pt idx="10345" formatCode="General">
                  <c:v>-95.257435554730094</c:v>
                </c:pt>
                <c:pt idx="10346" formatCode="General">
                  <c:v>-95.276318333671597</c:v>
                </c:pt>
                <c:pt idx="10347" formatCode="General">
                  <c:v>-95.295201205756996</c:v>
                </c:pt>
                <c:pt idx="10348" formatCode="General">
                  <c:v>-95.3140841708843</c:v>
                </c:pt>
                <c:pt idx="10349" formatCode="General">
                  <c:v>-95.332967228951603</c:v>
                </c:pt>
                <c:pt idx="10350" formatCode="General">
                  <c:v>-95.351850379856899</c:v>
                </c:pt>
                <c:pt idx="10351" formatCode="General">
                  <c:v>-95.370733623498097</c:v>
                </c:pt>
                <c:pt idx="10352" formatCode="General">
                  <c:v>-95.389616959773306</c:v>
                </c:pt>
                <c:pt idx="10353" formatCode="General">
                  <c:v>-95.408500388580606</c:v>
                </c:pt>
                <c:pt idx="10354" formatCode="General">
                  <c:v>-95.427383909818005</c:v>
                </c:pt>
                <c:pt idx="10355" formatCode="General">
                  <c:v>-95.446267523383398</c:v>
                </c:pt>
                <c:pt idx="10356" formatCode="General">
                  <c:v>-95.465151229174893</c:v>
                </c:pt>
                <c:pt idx="10357" formatCode="General">
                  <c:v>-95.484035027090499</c:v>
                </c:pt>
                <c:pt idx="10358" formatCode="General">
                  <c:v>-95.502918917028296</c:v>
                </c:pt>
                <c:pt idx="10359" formatCode="General">
                  <c:v>-95.521802898886094</c:v>
                </c:pt>
                <c:pt idx="10360" formatCode="General">
                  <c:v>-95.540686972562</c:v>
                </c:pt>
                <c:pt idx="10361" formatCode="General">
                  <c:v>-95.559571137954094</c:v>
                </c:pt>
                <c:pt idx="10362" formatCode="General">
                  <c:v>-95.5784553949604</c:v>
                </c:pt>
                <c:pt idx="10363" formatCode="General">
                  <c:v>-95.597339743478798</c:v>
                </c:pt>
                <c:pt idx="10364" formatCode="General">
                  <c:v>-95.616224183407198</c:v>
                </c:pt>
                <c:pt idx="10365" formatCode="General">
                  <c:v>-95.635108714642897</c:v>
                </c:pt>
                <c:pt idx="10366" formatCode="General">
                  <c:v>-95.653993337082994</c:v>
                </c:pt>
                <c:pt idx="10367" formatCode="General">
                  <c:v>-95.672878050624703</c:v>
                </c:pt>
                <c:pt idx="10368" formatCode="General">
                  <c:v>-95.691762855165294</c:v>
                </c:pt>
                <c:pt idx="10369" formatCode="General">
                  <c:v>-95.710647750602206</c:v>
                </c:pt>
                <c:pt idx="10370" formatCode="General">
                  <c:v>-95.729532736832695</c:v>
                </c:pt>
                <c:pt idx="10371" formatCode="General">
                  <c:v>-95.748417813754301</c:v>
                </c:pt>
                <c:pt idx="10372" formatCode="General">
                  <c:v>-95.767302981264507</c:v>
                </c:pt>
                <c:pt idx="10373" formatCode="General">
                  <c:v>-95.786188239261094</c:v>
                </c:pt>
                <c:pt idx="10374" formatCode="General">
                  <c:v>-95.805073587641502</c:v>
                </c:pt>
                <c:pt idx="10375" formatCode="General">
                  <c:v>-95.823959026303697</c:v>
                </c:pt>
                <c:pt idx="10376" formatCode="General">
                  <c:v>-95.842844555145206</c:v>
                </c:pt>
                <c:pt idx="10377" formatCode="General">
                  <c:v>-95.861730174064505</c:v>
                </c:pt>
                <c:pt idx="10378" formatCode="General">
                  <c:v>-95.880615882960797</c:v>
                </c:pt>
                <c:pt idx="10379" formatCode="General">
                  <c:v>-95.899501681734293</c:v>
                </c:pt>
                <c:pt idx="10380" formatCode="General">
                  <c:v>-95.918387570284693</c:v>
                </c:pt>
                <c:pt idx="10381" formatCode="General">
                  <c:v>-95.937273548512394</c:v>
                </c:pt>
                <c:pt idx="10382" formatCode="General">
                  <c:v>-95.956159616317194</c:v>
                </c:pt>
                <c:pt idx="10383" formatCode="General">
                  <c:v>-95.975045773599604</c:v>
                </c:pt>
                <c:pt idx="10384" formatCode="General">
                  <c:v>-95.993932020259905</c:v>
                </c:pt>
                <c:pt idx="10385" formatCode="General">
                  <c:v>-96.012818356198295</c:v>
                </c:pt>
                <c:pt idx="10386" formatCode="General">
                  <c:v>-96.031704781315398</c:v>
                </c:pt>
                <c:pt idx="10387" formatCode="General">
                  <c:v>-96.050591295511794</c:v>
                </c:pt>
                <c:pt idx="10388" formatCode="General">
                  <c:v>-96.069477898688007</c:v>
                </c:pt>
                <c:pt idx="10389" formatCode="General">
                  <c:v>-96.088364590744703</c:v>
                </c:pt>
                <c:pt idx="10390" formatCode="General">
                  <c:v>-96.107251371582805</c:v>
                </c:pt>
                <c:pt idx="10391" formatCode="General">
                  <c:v>-96.126138241103106</c:v>
                </c:pt>
                <c:pt idx="10392" formatCode="General">
                  <c:v>-96.1450251992066</c:v>
                </c:pt>
                <c:pt idx="10393" formatCode="General">
                  <c:v>-96.163912245794194</c:v>
                </c:pt>
                <c:pt idx="10394" formatCode="General">
                  <c:v>-96.182799380765402</c:v>
                </c:pt>
                <c:pt idx="10395" formatCode="General">
                  <c:v>-96.201686604017297</c:v>
                </c:pt>
                <c:pt idx="10396" formatCode="General">
                  <c:v>-96.220573915447005</c:v>
                </c:pt>
                <c:pt idx="10397" formatCode="General">
                  <c:v>-96.239461314952095</c:v>
                </c:pt>
                <c:pt idx="10398" formatCode="General">
                  <c:v>-96.258348802430106</c:v>
                </c:pt>
                <c:pt idx="10399" formatCode="General">
                  <c:v>-96.277236377778905</c:v>
                </c:pt>
                <c:pt idx="10400" formatCode="General">
                  <c:v>-96.2961240408968</c:v>
                </c:pt>
                <c:pt idx="10401" formatCode="General">
                  <c:v>-96.315011791682096</c:v>
                </c:pt>
                <c:pt idx="10402" formatCode="General">
                  <c:v>-96.3338996300335</c:v>
                </c:pt>
                <c:pt idx="10403" formatCode="General">
                  <c:v>-96.352787555849901</c:v>
                </c:pt>
                <c:pt idx="10404" formatCode="General">
                  <c:v>-96.371675569030501</c:v>
                </c:pt>
                <c:pt idx="10405" formatCode="General">
                  <c:v>-96.390563669474602</c:v>
                </c:pt>
                <c:pt idx="10406" formatCode="General">
                  <c:v>-96.409451857081905</c:v>
                </c:pt>
                <c:pt idx="10407" formatCode="General">
                  <c:v>-96.428340131752407</c:v>
                </c:pt>
                <c:pt idx="10408" formatCode="General">
                  <c:v>-96.447228493386206</c:v>
                </c:pt>
                <c:pt idx="10409" formatCode="General">
                  <c:v>-96.466116941883698</c:v>
                </c:pt>
                <c:pt idx="10410" formatCode="General">
                  <c:v>-96.485005477145606</c:v>
                </c:pt>
                <c:pt idx="10411" formatCode="General">
                  <c:v>-96.503894099072696</c:v>
                </c:pt>
                <c:pt idx="10412" formatCode="General">
                  <c:v>-96.522782807566202</c:v>
                </c:pt>
                <c:pt idx="10413" formatCode="General">
                  <c:v>-96.5416716025276</c:v>
                </c:pt>
                <c:pt idx="10414" formatCode="General">
                  <c:v>-96.560560483858495</c:v>
                </c:pt>
                <c:pt idx="10415" formatCode="General">
                  <c:v>-96.579449451460704</c:v>
                </c:pt>
                <c:pt idx="10416" formatCode="General">
                  <c:v>-96.598338505236498</c:v>
                </c:pt>
                <c:pt idx="10417" formatCode="General">
                  <c:v>-96.617227645088207</c:v>
                </c:pt>
                <c:pt idx="10418" formatCode="General">
                  <c:v>-96.636116870918499</c:v>
                </c:pt>
                <c:pt idx="10419" formatCode="General">
                  <c:v>-96.655006182630402</c:v>
                </c:pt>
                <c:pt idx="10420" formatCode="General">
                  <c:v>-96.673895580126796</c:v>
                </c:pt>
                <c:pt idx="10421" formatCode="General">
                  <c:v>-96.692785063311206</c:v>
                </c:pt>
                <c:pt idx="10422" formatCode="General">
                  <c:v>-96.711674632086797</c:v>
                </c:pt>
                <c:pt idx="10423" formatCode="General">
                  <c:v>-96.730564286357307</c:v>
                </c:pt>
                <c:pt idx="10424" formatCode="General">
                  <c:v>-96.749454026027905</c:v>
                </c:pt>
                <c:pt idx="10425" formatCode="General">
                  <c:v>-96.768343851006406</c:v>
                </c:pt>
                <c:pt idx="10426" formatCode="General">
                  <c:v>-96.787233761200895</c:v>
                </c:pt>
                <c:pt idx="10427" formatCode="General">
                  <c:v>-96.806123756520904</c:v>
                </c:pt>
                <c:pt idx="10428" formatCode="General">
                  <c:v>-96.825013836876295</c:v>
                </c:pt>
                <c:pt idx="10429" formatCode="General">
                  <c:v>-96.843904002177396</c:v>
                </c:pt>
                <c:pt idx="10430" formatCode="General">
                  <c:v>-96.862794252334297</c:v>
                </c:pt>
                <c:pt idx="10431" formatCode="General">
                  <c:v>-96.881684587257496</c:v>
                </c:pt>
                <c:pt idx="10432" formatCode="General">
                  <c:v>-96.900575006857594</c:v>
                </c:pt>
                <c:pt idx="10433" formatCode="General">
                  <c:v>-96.919465511045502</c:v>
                </c:pt>
                <c:pt idx="10434" formatCode="General">
                  <c:v>-96.938356099731905</c:v>
                </c:pt>
                <c:pt idx="10435" formatCode="General">
                  <c:v>-96.9572467728281</c:v>
                </c:pt>
                <c:pt idx="10436" formatCode="General">
                  <c:v>-96.976137530245097</c:v>
                </c:pt>
                <c:pt idx="10437" formatCode="General">
                  <c:v>-96.995028371894506</c:v>
                </c:pt>
                <c:pt idx="10438" formatCode="General">
                  <c:v>-97.013919297687707</c:v>
                </c:pt>
                <c:pt idx="10439" formatCode="General">
                  <c:v>-97.032810307536295</c:v>
                </c:pt>
                <c:pt idx="10440" formatCode="General">
                  <c:v>-97.051701401352403</c:v>
                </c:pt>
                <c:pt idx="10441" formatCode="General">
                  <c:v>-97.070592579047798</c:v>
                </c:pt>
                <c:pt idx="10442" formatCode="General">
                  <c:v>-97.089483840534797</c:v>
                </c:pt>
                <c:pt idx="10443" formatCode="General">
                  <c:v>-97.108375185725507</c:v>
                </c:pt>
                <c:pt idx="10444" formatCode="General">
                  <c:v>-97.127266614532601</c:v>
                </c:pt>
                <c:pt idx="10445" formatCode="General">
                  <c:v>-97.146158126868599</c:v>
                </c:pt>
                <c:pt idx="10446" formatCode="General">
                  <c:v>-97.165049722646202</c:v>
                </c:pt>
                <c:pt idx="10447" formatCode="General">
                  <c:v>-97.183941401778497</c:v>
                </c:pt>
                <c:pt idx="10448" formatCode="General">
                  <c:v>-97.2028331641785</c:v>
                </c:pt>
                <c:pt idx="10449" formatCode="General">
                  <c:v>-97.221725009759396</c:v>
                </c:pt>
                <c:pt idx="10450" formatCode="General">
                  <c:v>-97.240616938434698</c:v>
                </c:pt>
                <c:pt idx="10451" formatCode="General">
                  <c:v>-97.259508950117805</c:v>
                </c:pt>
                <c:pt idx="10452" formatCode="General">
                  <c:v>-97.2784010447226</c:v>
                </c:pt>
                <c:pt idx="10453" formatCode="General">
                  <c:v>-97.297293222162807</c:v>
                </c:pt>
                <c:pt idx="10454" formatCode="General">
                  <c:v>-97.316185482352395</c:v>
                </c:pt>
                <c:pt idx="10455" formatCode="General">
                  <c:v>-97.335077825205701</c:v>
                </c:pt>
                <c:pt idx="10456" formatCode="General">
                  <c:v>-97.353970250636294</c:v>
                </c:pt>
                <c:pt idx="10457" formatCode="General">
                  <c:v>-97.372862758556593</c:v>
                </c:pt>
                <c:pt idx="10458" formatCode="General">
                  <c:v>-97.391755348878107</c:v>
                </c:pt>
                <c:pt idx="10459" formatCode="General">
                  <c:v>-97.410648021511093</c:v>
                </c:pt>
                <c:pt idx="10460" formatCode="General">
                  <c:v>-97.429540776365997</c:v>
                </c:pt>
                <c:pt idx="10461" formatCode="General">
                  <c:v>-97.448433613353203</c:v>
                </c:pt>
                <c:pt idx="10462" formatCode="General">
                  <c:v>-97.467326532383495</c:v>
                </c:pt>
                <c:pt idx="10463" formatCode="General">
                  <c:v>-97.486219533367503</c:v>
                </c:pt>
                <c:pt idx="10464" formatCode="General">
                  <c:v>-97.505112616216195</c:v>
                </c:pt>
                <c:pt idx="10465" formatCode="General">
                  <c:v>-97.524005780840596</c:v>
                </c:pt>
                <c:pt idx="10466" formatCode="General">
                  <c:v>-97.542899027151805</c:v>
                </c:pt>
                <c:pt idx="10467" formatCode="General">
                  <c:v>-97.561792355060504</c:v>
                </c:pt>
                <c:pt idx="10468" formatCode="General">
                  <c:v>-97.580685764476996</c:v>
                </c:pt>
                <c:pt idx="10469" formatCode="General">
                  <c:v>-97.599579255311696</c:v>
                </c:pt>
                <c:pt idx="10470" formatCode="General">
                  <c:v>-97.618472827475301</c:v>
                </c:pt>
                <c:pt idx="10471" formatCode="General">
                  <c:v>-97.637366480878399</c:v>
                </c:pt>
                <c:pt idx="10472" formatCode="General">
                  <c:v>-97.656260215431701</c:v>
                </c:pt>
                <c:pt idx="10473" formatCode="General">
                  <c:v>-97.675154031046006</c:v>
                </c:pt>
                <c:pt idx="10474" formatCode="General">
                  <c:v>-97.694047927632298</c:v>
                </c:pt>
                <c:pt idx="10475" formatCode="General">
                  <c:v>-97.712941905101502</c:v>
                </c:pt>
                <c:pt idx="10476" formatCode="General">
                  <c:v>-97.731835963364802</c:v>
                </c:pt>
                <c:pt idx="10477" formatCode="General">
                  <c:v>-97.750730102333307</c:v>
                </c:pt>
                <c:pt idx="10478" formatCode="General">
                  <c:v>-97.7696243219183</c:v>
                </c:pt>
                <c:pt idx="10479" formatCode="General">
                  <c:v>-97.788518622031205</c:v>
                </c:pt>
                <c:pt idx="10480" formatCode="General">
                  <c:v>-97.807413002583402</c:v>
                </c:pt>
                <c:pt idx="10481" formatCode="General">
                  <c:v>-97.826307463486501</c:v>
                </c:pt>
                <c:pt idx="10482" formatCode="General">
                  <c:v>-97.845202004652194</c:v>
                </c:pt>
                <c:pt idx="10483" formatCode="General">
                  <c:v>-97.864096625992104</c:v>
                </c:pt>
                <c:pt idx="10484" formatCode="General">
                  <c:v>-97.882991327417997</c:v>
                </c:pt>
                <c:pt idx="10485" formatCode="General">
                  <c:v>-97.901886108845005</c:v>
                </c:pt>
                <c:pt idx="10486" formatCode="General">
                  <c:v>-97.920780970191302</c:v>
                </c:pt>
                <c:pt idx="10487" formatCode="General">
                  <c:v>-97.939675911375303</c:v>
                </c:pt>
                <c:pt idx="10488" formatCode="General">
                  <c:v>-97.958570932315496</c:v>
                </c:pt>
                <c:pt idx="10489" formatCode="General">
                  <c:v>-97.977466032930096</c:v>
                </c:pt>
                <c:pt idx="10490" formatCode="General">
                  <c:v>-97.996361213135302</c:v>
                </c:pt>
                <c:pt idx="10491" formatCode="General">
                  <c:v>-98.015256472845394</c:v>
                </c:pt>
                <c:pt idx="10492" formatCode="General">
                  <c:v>-98.034151811974994</c:v>
                </c:pt>
                <c:pt idx="10493" formatCode="General">
                  <c:v>-98.053047230438693</c:v>
                </c:pt>
                <c:pt idx="10494" formatCode="General">
                  <c:v>-98.071942728151498</c:v>
                </c:pt>
                <c:pt idx="10495" formatCode="General">
                  <c:v>-98.0908383050282</c:v>
                </c:pt>
                <c:pt idx="10496" formatCode="General">
                  <c:v>-98.109733960984101</c:v>
                </c:pt>
                <c:pt idx="10497" formatCode="General">
                  <c:v>-98.128629695934293</c:v>
                </c:pt>
                <c:pt idx="10498" formatCode="General">
                  <c:v>-98.147525509794306</c:v>
                </c:pt>
                <c:pt idx="10499" formatCode="General">
                  <c:v>-98.166421402479699</c:v>
                </c:pt>
                <c:pt idx="10500" formatCode="General">
                  <c:v>-98.185317373906003</c:v>
                </c:pt>
                <c:pt idx="10501" formatCode="General">
                  <c:v>-98.204213423989103</c:v>
                </c:pt>
                <c:pt idx="10502" formatCode="General">
                  <c:v>-98.223109552644999</c:v>
                </c:pt>
                <c:pt idx="10503" formatCode="General">
                  <c:v>-98.242005759789805</c:v>
                </c:pt>
                <c:pt idx="10504" formatCode="General">
                  <c:v>-98.260902045339705</c:v>
                </c:pt>
                <c:pt idx="10505" formatCode="General">
                  <c:v>-98.279798409211097</c:v>
                </c:pt>
                <c:pt idx="10506" formatCode="General">
                  <c:v>-98.298694851320406</c:v>
                </c:pt>
                <c:pt idx="10507" formatCode="General">
                  <c:v>-98.317591371584399</c:v>
                </c:pt>
                <c:pt idx="10508" formatCode="General">
                  <c:v>-98.336487969919901</c:v>
                </c:pt>
                <c:pt idx="10509" formatCode="General">
                  <c:v>-98.355384646243806</c:v>
                </c:pt>
                <c:pt idx="10510" formatCode="General">
                  <c:v>-98.374281400473095</c:v>
                </c:pt>
                <c:pt idx="10511" formatCode="General">
                  <c:v>-98.393178232525102</c:v>
                </c:pt>
                <c:pt idx="10512" formatCode="General">
                  <c:v>-98.412075142314194</c:v>
                </c:pt>
                <c:pt idx="10513" formatCode="General">
                  <c:v>-98.430972129751495</c:v>
                </c:pt>
                <c:pt idx="10514" formatCode="General">
                  <c:v>-98.449869194748103</c:v>
                </c:pt>
                <c:pt idx="10515" formatCode="General">
                  <c:v>-98.468766337214902</c:v>
                </c:pt>
                <c:pt idx="10516" formatCode="General">
                  <c:v>-98.4876635570632</c:v>
                </c:pt>
                <c:pt idx="10517" formatCode="General">
                  <c:v>-98.506560854203997</c:v>
                </c:pt>
                <c:pt idx="10518" formatCode="General">
                  <c:v>-98.5254582285488</c:v>
                </c:pt>
                <c:pt idx="10519" formatCode="General">
                  <c:v>-98.544355680009005</c:v>
                </c:pt>
                <c:pt idx="10520" formatCode="General">
                  <c:v>-98.563253208495993</c:v>
                </c:pt>
                <c:pt idx="10521" formatCode="General">
                  <c:v>-98.582150813921302</c:v>
                </c:pt>
                <c:pt idx="10522" formatCode="General">
                  <c:v>-98.601048496196697</c:v>
                </c:pt>
                <c:pt idx="10523" formatCode="General">
                  <c:v>-98.619946255234495</c:v>
                </c:pt>
                <c:pt idx="10524" formatCode="General">
                  <c:v>-98.638844090949902</c:v>
                </c:pt>
                <c:pt idx="10525" formatCode="General">
                  <c:v>-98.657742003258804</c:v>
                </c:pt>
                <c:pt idx="10526" formatCode="General">
                  <c:v>-98.676639992077199</c:v>
                </c:pt>
                <c:pt idx="10527" formatCode="General">
                  <c:v>-98.695538057321002</c:v>
                </c:pt>
                <c:pt idx="10528" formatCode="General">
                  <c:v>-98.7144361989061</c:v>
                </c:pt>
                <c:pt idx="10529" formatCode="General">
                  <c:v>-98.733334416748406</c:v>
                </c:pt>
                <c:pt idx="10530" formatCode="General">
                  <c:v>-98.752232710764005</c:v>
                </c:pt>
                <c:pt idx="10531" formatCode="General">
                  <c:v>-98.771131080868798</c:v>
                </c:pt>
                <c:pt idx="10532" formatCode="General">
                  <c:v>-98.790029526978799</c:v>
                </c:pt>
                <c:pt idx="10533" formatCode="General">
                  <c:v>-98.808928049010007</c:v>
                </c:pt>
                <c:pt idx="10534" formatCode="General">
                  <c:v>-98.827826646878407</c:v>
                </c:pt>
                <c:pt idx="10535" formatCode="General">
                  <c:v>-98.846725320500198</c:v>
                </c:pt>
                <c:pt idx="10536" formatCode="General">
                  <c:v>-98.865624069791195</c:v>
                </c:pt>
                <c:pt idx="10537" formatCode="General">
                  <c:v>-98.884522894667697</c:v>
                </c:pt>
                <c:pt idx="10538" formatCode="General">
                  <c:v>-98.903421795045602</c:v>
                </c:pt>
                <c:pt idx="10539" formatCode="General">
                  <c:v>-98.922320770841296</c:v>
                </c:pt>
                <c:pt idx="10540" formatCode="General">
                  <c:v>-98.9412198219716</c:v>
                </c:pt>
                <c:pt idx="10541" formatCode="General">
                  <c:v>-98.960118948353994</c:v>
                </c:pt>
                <c:pt idx="10542" formatCode="General">
                  <c:v>-98.979018149905897</c:v>
                </c:pt>
                <c:pt idx="10543" formatCode="General">
                  <c:v>-98.9979174265452</c:v>
                </c:pt>
                <c:pt idx="10544" formatCode="General">
                  <c:v>-99.016816778189593</c:v>
                </c:pt>
                <c:pt idx="10545" formatCode="General">
                  <c:v>-99.035716204757307</c:v>
                </c:pt>
                <c:pt idx="10546" formatCode="General">
                  <c:v>-99.0546157061667</c:v>
                </c:pt>
                <c:pt idx="10547" formatCode="General">
                  <c:v>-99.073515282336203</c:v>
                </c:pt>
                <c:pt idx="10548" formatCode="General">
                  <c:v>-99.0924149331846</c:v>
                </c:pt>
                <c:pt idx="10549" formatCode="General">
                  <c:v>-99.111314658630604</c:v>
                </c:pt>
                <c:pt idx="10550" formatCode="General">
                  <c:v>-99.1302144585934</c:v>
                </c:pt>
                <c:pt idx="10551" formatCode="General">
                  <c:v>-99.149114332992198</c:v>
                </c:pt>
                <c:pt idx="10552" formatCode="General">
                  <c:v>-99.168014281746494</c:v>
                </c:pt>
                <c:pt idx="10553" formatCode="General">
                  <c:v>-99.186914304776096</c:v>
                </c:pt>
                <c:pt idx="10554" formatCode="General">
                  <c:v>-99.205814402000598</c:v>
                </c:pt>
                <c:pt idx="10555" formatCode="General">
                  <c:v>-99.224714573340094</c:v>
                </c:pt>
                <c:pt idx="10556" formatCode="General">
                  <c:v>-99.243614818715002</c:v>
                </c:pt>
                <c:pt idx="10557" formatCode="General">
                  <c:v>-99.2625151380456</c:v>
                </c:pt>
                <c:pt idx="10558" formatCode="General">
                  <c:v>-99.281415531251696</c:v>
                </c:pt>
                <c:pt idx="10559" formatCode="General">
                  <c:v>-99.300315998252003</c:v>
                </c:pt>
                <c:pt idx="10560" formatCode="General">
                  <c:v>-99.319216538965406</c:v>
                </c:pt>
                <c:pt idx="10561" formatCode="General">
                  <c:v>-99.338117153311003</c:v>
                </c:pt>
                <c:pt idx="10562" formatCode="General">
                  <c:v>-99.357017841207906</c:v>
                </c:pt>
                <c:pt idx="10563" formatCode="General">
                  <c:v>-99.375918602575794</c:v>
                </c:pt>
                <c:pt idx="10564" formatCode="General">
                  <c:v>-99.394819437334405</c:v>
                </c:pt>
                <c:pt idx="10565" formatCode="General">
                  <c:v>-99.413720345403604</c:v>
                </c:pt>
                <c:pt idx="10566" formatCode="General">
                  <c:v>-99.432621326704904</c:v>
                </c:pt>
                <c:pt idx="10567" formatCode="General">
                  <c:v>-99.451522381163002</c:v>
                </c:pt>
                <c:pt idx="10568" formatCode="General">
                  <c:v>-99.470423508703703</c:v>
                </c:pt>
                <c:pt idx="10569" formatCode="General">
                  <c:v>-99.489324709252998</c:v>
                </c:pt>
                <c:pt idx="10570" formatCode="General">
                  <c:v>-99.508225982736803</c:v>
                </c:pt>
                <c:pt idx="10571" formatCode="General">
                  <c:v>-99.527127329081395</c:v>
                </c:pt>
                <c:pt idx="10572" formatCode="General">
                  <c:v>-99.546028748213502</c:v>
                </c:pt>
                <c:pt idx="10573" formatCode="General">
                  <c:v>-99.564930240059596</c:v>
                </c:pt>
                <c:pt idx="10574" formatCode="General">
                  <c:v>-99.583831804546705</c:v>
                </c:pt>
                <c:pt idx="10575" formatCode="General">
                  <c:v>-99.602733441601799</c:v>
                </c:pt>
                <c:pt idx="10576" formatCode="General">
                  <c:v>-99.621635151152205</c:v>
                </c:pt>
                <c:pt idx="10577" formatCode="General">
                  <c:v>-99.640536933125304</c:v>
                </c:pt>
                <c:pt idx="10578" formatCode="General">
                  <c:v>-99.659438787448906</c:v>
                </c:pt>
                <c:pt idx="10579" formatCode="General">
                  <c:v>-99.678340714050705</c:v>
                </c:pt>
                <c:pt idx="10580" formatCode="General">
                  <c:v>-99.697242712858895</c:v>
                </c:pt>
                <c:pt idx="10581" formatCode="General">
                  <c:v>-99.716144783801695</c:v>
                </c:pt>
                <c:pt idx="10582" formatCode="General">
                  <c:v>-99.735046926807499</c:v>
                </c:pt>
                <c:pt idx="10583" formatCode="General">
                  <c:v>-99.753949141804995</c:v>
                </c:pt>
                <c:pt idx="10584" formatCode="General">
                  <c:v>-99.772851428723001</c:v>
                </c:pt>
                <c:pt idx="10585" formatCode="General">
                  <c:v>-99.791753787490507</c:v>
                </c:pt>
                <c:pt idx="10586" formatCode="General">
                  <c:v>-99.810656218036797</c:v>
                </c:pt>
                <c:pt idx="10587" formatCode="General">
                  <c:v>-99.829558720291303</c:v>
                </c:pt>
                <c:pt idx="10588" formatCode="General">
                  <c:v>-99.848461294183593</c:v>
                </c:pt>
                <c:pt idx="10589" formatCode="General">
                  <c:v>-99.867363939643496</c:v>
                </c:pt>
                <c:pt idx="10590" formatCode="General">
                  <c:v>-99.886266656601094</c:v>
                </c:pt>
                <c:pt idx="10591" formatCode="General">
                  <c:v>-99.905169444986498</c:v>
                </c:pt>
                <c:pt idx="10592" formatCode="General">
                  <c:v>-99.924072304730799</c:v>
                </c:pt>
                <c:pt idx="10593" formatCode="General">
                  <c:v>-99.942975235763001</c:v>
                </c:pt>
                <c:pt idx="10594" formatCode="General">
                  <c:v>-99.961878238009106</c:v>
                </c:pt>
                <c:pt idx="10595" formatCode="General">
                  <c:v>-99.980781311394907</c:v>
                </c:pt>
                <c:pt idx="10596" formatCode="General">
                  <c:v>-99.999684455846406</c:v>
                </c:pt>
                <c:pt idx="10597" formatCode="General">
                  <c:v>-100.018587671289</c:v>
                </c:pt>
                <c:pt idx="10598" formatCode="General">
                  <c:v>-100.037490957651</c:v>
                </c:pt>
                <c:pt idx="10599" formatCode="General">
                  <c:v>-100.05639431485901</c:v>
                </c:pt>
                <c:pt idx="10600" formatCode="General">
                  <c:v>-100.075297742838</c:v>
                </c:pt>
                <c:pt idx="10601" formatCode="General">
                  <c:v>-100.09420124151499</c:v>
                </c:pt>
                <c:pt idx="10602" formatCode="General">
                  <c:v>-100.113104810818</c:v>
                </c:pt>
                <c:pt idx="10603" formatCode="General">
                  <c:v>-100.132008450673</c:v>
                </c:pt>
                <c:pt idx="10604" formatCode="General">
                  <c:v>-100.150912161007</c:v>
                </c:pt>
                <c:pt idx="10605" formatCode="General">
                  <c:v>-100.169815941747</c:v>
                </c:pt>
                <c:pt idx="10606" formatCode="General">
                  <c:v>-100.188719792819</c:v>
                </c:pt>
                <c:pt idx="10607" formatCode="General">
                  <c:v>-100.20762371415201</c:v>
                </c:pt>
                <c:pt idx="10608" formatCode="General">
                  <c:v>-100.226527705671</c:v>
                </c:pt>
                <c:pt idx="10609" formatCode="General">
                  <c:v>-100.24543176730501</c:v>
                </c:pt>
                <c:pt idx="10610" formatCode="General">
                  <c:v>-100.264335898979</c:v>
                </c:pt>
                <c:pt idx="10611" formatCode="General">
                  <c:v>-100.283240100622</c:v>
                </c:pt>
                <c:pt idx="10612" formatCode="General">
                  <c:v>-100.30214437216</c:v>
                </c:pt>
                <c:pt idx="10613" formatCode="General">
                  <c:v>-100.32104871352099</c:v>
                </c:pt>
                <c:pt idx="10614" formatCode="General">
                  <c:v>-100.339953124632</c:v>
                </c:pt>
                <c:pt idx="10615" formatCode="General">
                  <c:v>-100.35885760542099</c:v>
                </c:pt>
                <c:pt idx="10616" formatCode="General">
                  <c:v>-100.377762155814</c:v>
                </c:pt>
                <c:pt idx="10617" formatCode="General">
                  <c:v>-100.39666677573901</c:v>
                </c:pt>
                <c:pt idx="10618" formatCode="General">
                  <c:v>-100.415571465124</c:v>
                </c:pt>
                <c:pt idx="10619" formatCode="General">
                  <c:v>-100.43447622389699</c:v>
                </c:pt>
                <c:pt idx="10620" formatCode="General">
                  <c:v>-100.453381051984</c:v>
                </c:pt>
                <c:pt idx="10621" formatCode="General">
                  <c:v>-100.472285949314</c:v>
                </c:pt>
                <c:pt idx="10622" formatCode="General">
                  <c:v>-100.491190915817</c:v>
                </c:pt>
                <c:pt idx="10623" formatCode="General">
                  <c:v>-100.51009595142</c:v>
                </c:pt>
                <c:pt idx="10624" formatCode="General">
                  <c:v>-100.529001056053</c:v>
                </c:pt>
                <c:pt idx="10625" formatCode="General">
                  <c:v>-100.547906229644</c:v>
                </c:pt>
                <c:pt idx="10626" formatCode="General">
                  <c:v>-100.566811472121</c:v>
                </c:pt>
                <c:pt idx="10627" formatCode="General">
                  <c:v>-100.585716783414</c:v>
                </c:pt>
                <c:pt idx="10628" formatCode="General">
                  <c:v>-100.60462216345</c:v>
                </c:pt>
                <c:pt idx="10629" formatCode="General">
                  <c:v>-100.623527612158</c:v>
                </c:pt>
                <c:pt idx="10630" formatCode="General">
                  <c:v>-100.642433129466</c:v>
                </c:pt>
                <c:pt idx="10631" formatCode="General">
                  <c:v>-100.661338715303</c:v>
                </c:pt>
                <c:pt idx="10632" formatCode="General">
                  <c:v>-100.68024436959701</c:v>
                </c:pt>
                <c:pt idx="10633" formatCode="General">
                  <c:v>-100.69915009227699</c:v>
                </c:pt>
                <c:pt idx="10634" formatCode="General">
                  <c:v>-100.718055883272</c:v>
                </c:pt>
                <c:pt idx="10635" formatCode="General">
                  <c:v>-100.73696174251</c:v>
                </c:pt>
                <c:pt idx="10636" formatCode="General">
                  <c:v>-100.75586766991999</c:v>
                </c:pt>
                <c:pt idx="10637" formatCode="General">
                  <c:v>-100.774773665431</c:v>
                </c:pt>
                <c:pt idx="10638" formatCode="General">
                  <c:v>-100.793679728973</c:v>
                </c:pt>
                <c:pt idx="10639" formatCode="General">
                  <c:v>-100.812585860474</c:v>
                </c:pt>
                <c:pt idx="10640" formatCode="General">
                  <c:v>-100.831492059864</c:v>
                </c:pt>
                <c:pt idx="10641" formatCode="General">
                  <c:v>-100.85039832707101</c:v>
                </c:pt>
                <c:pt idx="10642" formatCode="General">
                  <c:v>-100.869304662025</c:v>
                </c:pt>
                <c:pt idx="10643" formatCode="General">
                  <c:v>-100.88821106465601</c:v>
                </c:pt>
                <c:pt idx="10644" formatCode="General">
                  <c:v>-100.907117534893</c:v>
                </c:pt>
                <c:pt idx="10645" formatCode="General">
                  <c:v>-100.926024072665</c:v>
                </c:pt>
                <c:pt idx="10646" formatCode="General">
                  <c:v>-100.94493067790199</c:v>
                </c:pt>
                <c:pt idx="10647" formatCode="General">
                  <c:v>-100.963837350533</c:v>
                </c:pt>
                <c:pt idx="10648" formatCode="General">
                  <c:v>-100.98274409048901</c:v>
                </c:pt>
                <c:pt idx="10649" formatCode="General">
                  <c:v>-101.00165089769899</c:v>
                </c:pt>
                <c:pt idx="10650" formatCode="General">
                  <c:v>-101.02055777209399</c:v>
                </c:pt>
                <c:pt idx="10651" formatCode="General">
                  <c:v>-101.039464713602</c:v>
                </c:pt>
                <c:pt idx="10652" formatCode="General">
                  <c:v>-101.058371722155</c:v>
                </c:pt>
                <c:pt idx="10653" formatCode="General">
                  <c:v>-101.077278797679</c:v>
                </c:pt>
                <c:pt idx="10654" formatCode="General">
                  <c:v>-101.096185940102</c:v>
                </c:pt>
                <c:pt idx="10655" formatCode="General">
                  <c:v>-101.11509314935</c:v>
                </c:pt>
                <c:pt idx="10656" formatCode="General">
                  <c:v>-101.134000425351</c:v>
                </c:pt>
                <c:pt idx="10657" formatCode="General">
                  <c:v>-101.152907768031</c:v>
                </c:pt>
                <c:pt idx="10658" formatCode="General">
                  <c:v>-101.171815177318</c:v>
                </c:pt>
                <c:pt idx="10659" formatCode="General">
                  <c:v>-101.19072265314</c:v>
                </c:pt>
                <c:pt idx="10660" formatCode="General">
                  <c:v>-101.209630195424</c:v>
                </c:pt>
                <c:pt idx="10661" formatCode="General">
                  <c:v>-101.228537804098</c:v>
                </c:pt>
                <c:pt idx="10662" formatCode="General">
                  <c:v>-101.24744547909</c:v>
                </c:pt>
                <c:pt idx="10663" formatCode="General">
                  <c:v>-101.26635322032899</c:v>
                </c:pt>
                <c:pt idx="10664" formatCode="General">
                  <c:v>-101.285261027743</c:v>
                </c:pt>
                <c:pt idx="10665" formatCode="General">
                  <c:v>-101.30416890126099</c:v>
                </c:pt>
                <c:pt idx="10666" formatCode="General">
                  <c:v>-101.32307684081201</c:v>
                </c:pt>
                <c:pt idx="10667" formatCode="General">
                  <c:v>-101.341984846324</c:v>
                </c:pt>
                <c:pt idx="10668" formatCode="General">
                  <c:v>-101.36089291772799</c:v>
                </c:pt>
                <c:pt idx="10669" formatCode="General">
                  <c:v>-101.379801054952</c:v>
                </c:pt>
                <c:pt idx="10670" formatCode="General">
                  <c:v>-101.398709257926</c:v>
                </c:pt>
                <c:pt idx="10671" formatCode="General">
                  <c:v>-101.41761752658</c:v>
                </c:pt>
                <c:pt idx="10672" formatCode="General">
                  <c:v>-101.436525860844</c:v>
                </c:pt>
                <c:pt idx="10673" formatCode="General">
                  <c:v>-101.455434260654</c:v>
                </c:pt>
                <c:pt idx="10674" formatCode="General">
                  <c:v>-101.47434272594499</c:v>
                </c:pt>
                <c:pt idx="10675" formatCode="General">
                  <c:v>-101.493251256653</c:v>
                </c:pt>
                <c:pt idx="10676" formatCode="General">
                  <c:v>-101.512159852713</c:v>
                </c:pt>
                <c:pt idx="10677" formatCode="General">
                  <c:v>-101.53106851406299</c:v>
                </c:pt>
                <c:pt idx="10678" formatCode="General">
                  <c:v>-101.549977240639</c:v>
                </c:pt>
                <c:pt idx="10679" formatCode="General">
                  <c:v>-101.56888603237699</c:v>
                </c:pt>
                <c:pt idx="10680" formatCode="General">
                  <c:v>-101.587794889214</c:v>
                </c:pt>
                <c:pt idx="10681" formatCode="General">
                  <c:v>-101.606703811087</c:v>
                </c:pt>
                <c:pt idx="10682" formatCode="General">
                  <c:v>-101.62561279793201</c:v>
                </c:pt>
                <c:pt idx="10683" formatCode="General">
                  <c:v>-101.644521849687</c:v>
                </c:pt>
                <c:pt idx="10684" formatCode="General">
                  <c:v>-101.663430966289</c:v>
                </c:pt>
                <c:pt idx="10685" formatCode="General">
                  <c:v>-101.682340147676</c:v>
                </c:pt>
                <c:pt idx="10686" formatCode="General">
                  <c:v>-101.70124939378501</c:v>
                </c:pt>
                <c:pt idx="10687" formatCode="General">
                  <c:v>-101.720158704554</c:v>
                </c:pt>
                <c:pt idx="10688" formatCode="General">
                  <c:v>-101.73906807992</c:v>
                </c:pt>
                <c:pt idx="10689" formatCode="General">
                  <c:v>-101.757977519821</c:v>
                </c:pt>
                <c:pt idx="10690" formatCode="General">
                  <c:v>-101.776887024196</c:v>
                </c:pt>
                <c:pt idx="10691" formatCode="General">
                  <c:v>-101.795796592979</c:v>
                </c:pt>
                <c:pt idx="10692" formatCode="General">
                  <c:v>-101.814706226109</c:v>
                </c:pt>
                <c:pt idx="10693" formatCode="General">
                  <c:v>-101.833615923522</c:v>
                </c:pt>
                <c:pt idx="10694" formatCode="General">
                  <c:v>-101.85252568515401</c:v>
                </c:pt>
                <c:pt idx="10695" formatCode="General">
                  <c:v>-101.871435510943</c:v>
                </c:pt>
                <c:pt idx="10696" formatCode="General">
                  <c:v>-101.890345400825</c:v>
                </c:pt>
                <c:pt idx="10697" formatCode="General">
                  <c:v>-101.909255354737</c:v>
                </c:pt>
                <c:pt idx="10698" formatCode="General">
                  <c:v>-101.92816537261599</c:v>
                </c:pt>
                <c:pt idx="10699" formatCode="General">
                  <c:v>-101.947075454398</c:v>
                </c:pt>
                <c:pt idx="10700" formatCode="General">
                  <c:v>-101.965985600021</c:v>
                </c:pt>
                <c:pt idx="10701" formatCode="General">
                  <c:v>-101.984895809421</c:v>
                </c:pt>
                <c:pt idx="10702" formatCode="General">
                  <c:v>-102.003806082534</c:v>
                </c:pt>
                <c:pt idx="10703" formatCode="General">
                  <c:v>-102.022716419299</c:v>
                </c:pt>
                <c:pt idx="10704" formatCode="General">
                  <c:v>-102.041626819651</c:v>
                </c:pt>
                <c:pt idx="10705" formatCode="General">
                  <c:v>-102.06053728352801</c:v>
                </c:pt>
                <c:pt idx="10706" formatCode="General">
                  <c:v>-102.079447810866</c:v>
                </c:pt>
                <c:pt idx="10707" formatCode="General">
                  <c:v>-102.098358401602</c:v>
                </c:pt>
                <c:pt idx="10708" formatCode="General">
                  <c:v>-102.11726905567301</c:v>
                </c:pt>
                <c:pt idx="10709" formatCode="General">
                  <c:v>-102.13617977301</c:v>
                </c:pt>
                <c:pt idx="10710" formatCode="General">
                  <c:v>-102.155090553547</c:v>
                </c:pt>
                <c:pt idx="10711" formatCode="General">
                  <c:v>-102.174001397214</c:v>
                </c:pt>
                <c:pt idx="10712" formatCode="General">
                  <c:v>-102.192912303944</c:v>
                </c:pt>
                <c:pt idx="10713" formatCode="General">
                  <c:v>-102.211823273668</c:v>
                </c:pt>
                <c:pt idx="10714" formatCode="General">
                  <c:v>-102.230734306318</c:v>
                </c:pt>
                <c:pt idx="10715" formatCode="General">
                  <c:v>-102.249645401827</c:v>
                </c:pt>
                <c:pt idx="10716" formatCode="General">
                  <c:v>-102.268556560127</c:v>
                </c:pt>
                <c:pt idx="10717" formatCode="General">
                  <c:v>-102.287467781149</c:v>
                </c:pt>
                <c:pt idx="10718" formatCode="General">
                  <c:v>-102.306379064827</c:v>
                </c:pt>
                <c:pt idx="10719" formatCode="General">
                  <c:v>-102.32529041109299</c:v>
                </c:pt>
                <c:pt idx="10720" formatCode="General">
                  <c:v>-102.34420181988</c:v>
                </c:pt>
                <c:pt idx="10721" formatCode="General">
                  <c:v>-102.36311329112</c:v>
                </c:pt>
                <c:pt idx="10722" formatCode="General">
                  <c:v>-102.382024824746</c:v>
                </c:pt>
                <c:pt idx="10723" formatCode="General">
                  <c:v>-102.400936420691</c:v>
                </c:pt>
                <c:pt idx="10724" formatCode="General">
                  <c:v>-102.419848078887</c:v>
                </c:pt>
                <c:pt idx="10725" formatCode="General">
                  <c:v>-102.43875979926899</c:v>
                </c:pt>
                <c:pt idx="10726" formatCode="General">
                  <c:v>-102.45767158176901</c:v>
                </c:pt>
                <c:pt idx="10727" formatCode="General">
                  <c:v>-102.476583426321</c:v>
                </c:pt>
                <c:pt idx="10728" formatCode="General">
                  <c:v>-102.495495332857</c:v>
                </c:pt>
                <c:pt idx="10729" formatCode="General">
                  <c:v>-102.514407301312</c:v>
                </c:pt>
                <c:pt idx="10730" formatCode="General">
                  <c:v>-102.533319331619</c:v>
                </c:pt>
                <c:pt idx="10731" formatCode="General">
                  <c:v>-102.552231423712</c:v>
                </c:pt>
                <c:pt idx="10732" formatCode="General">
                  <c:v>-102.571143577523</c:v>
                </c:pt>
                <c:pt idx="10733" formatCode="General">
                  <c:v>-102.59005579298901</c:v>
                </c:pt>
                <c:pt idx="10734" formatCode="General">
                  <c:v>-102.608968070041</c:v>
                </c:pt>
                <c:pt idx="10735" formatCode="General">
                  <c:v>-102.627880408615</c:v>
                </c:pt>
                <c:pt idx="10736" formatCode="General">
                  <c:v>-102.646792808648</c:v>
                </c:pt>
                <c:pt idx="10737" formatCode="General">
                  <c:v>-102.665705270074</c:v>
                </c:pt>
                <c:pt idx="10738" formatCode="General">
                  <c:v>-102.68461779283</c:v>
                </c:pt>
                <c:pt idx="10739" formatCode="General">
                  <c:v>-102.703530376852</c:v>
                </c:pt>
                <c:pt idx="10740" formatCode="General">
                  <c:v>-102.722443022075</c:v>
                </c:pt>
                <c:pt idx="10741" formatCode="General">
                  <c:v>-102.741355728437</c:v>
                </c:pt>
                <c:pt idx="10742" formatCode="General">
                  <c:v>-102.760268495874</c:v>
                </c:pt>
                <c:pt idx="10743" formatCode="General">
                  <c:v>-102.779181324321</c:v>
                </c:pt>
                <c:pt idx="10744" formatCode="General">
                  <c:v>-102.798094213719</c:v>
                </c:pt>
                <c:pt idx="10745" formatCode="General">
                  <c:v>-102.817007164011</c:v>
                </c:pt>
                <c:pt idx="10746" formatCode="General">
                  <c:v>-102.83592017514501</c:v>
                </c:pt>
                <c:pt idx="10747" formatCode="General">
                  <c:v>-102.854833247068</c:v>
                </c:pt>
                <c:pt idx="10748" formatCode="General">
                  <c:v>-102.87374637972501</c:v>
                </c:pt>
                <c:pt idx="10749" formatCode="General">
                  <c:v>-102.892659573065</c:v>
                </c:pt>
                <c:pt idx="10750" formatCode="General">
                  <c:v>-102.911572827035</c:v>
                </c:pt>
                <c:pt idx="10751" formatCode="General">
                  <c:v>-102.93048614158</c:v>
                </c:pt>
                <c:pt idx="10752" formatCode="General">
                  <c:v>-102.949399516645</c:v>
                </c:pt>
                <c:pt idx="10753" formatCode="General">
                  <c:v>-102.96831295217299</c:v>
                </c:pt>
                <c:pt idx="10754" formatCode="General">
                  <c:v>-102.98722644810999</c:v>
                </c:pt>
                <c:pt idx="10755" formatCode="General">
                  <c:v>-103.00614000439801</c:v>
                </c:pt>
                <c:pt idx="10756" formatCode="General">
                  <c:v>-103.02505362098201</c:v>
                </c:pt>
                <c:pt idx="10757" formatCode="General">
                  <c:v>-103.043967297807</c:v>
                </c:pt>
                <c:pt idx="10758" formatCode="General">
                  <c:v>-103.062881034816</c:v>
                </c:pt>
                <c:pt idx="10759" formatCode="General">
                  <c:v>-103.08179483195499</c:v>
                </c:pt>
                <c:pt idx="10760" formatCode="General">
                  <c:v>-103.100708689168</c:v>
                </c:pt>
                <c:pt idx="10761" formatCode="General">
                  <c:v>-103.11962260639901</c:v>
                </c:pt>
                <c:pt idx="10762" formatCode="General">
                  <c:v>-103.138536583594</c:v>
                </c:pt>
                <c:pt idx="10763" formatCode="General">
                  <c:v>-103.157450620698</c:v>
                </c:pt>
                <c:pt idx="10764" formatCode="General">
                  <c:v>-103.176364717654</c:v>
                </c:pt>
                <c:pt idx="10765" formatCode="General">
                  <c:v>-103.195278874409</c:v>
                </c:pt>
                <c:pt idx="10766" formatCode="General">
                  <c:v>-103.214193090908</c:v>
                </c:pt>
                <c:pt idx="10767" formatCode="General">
                  <c:v>-103.233107367095</c:v>
                </c:pt>
                <c:pt idx="10768" formatCode="General">
                  <c:v>-103.25202170291701</c:v>
                </c:pt>
                <c:pt idx="10769" formatCode="General">
                  <c:v>-103.270936098318</c:v>
                </c:pt>
                <c:pt idx="10770" formatCode="General">
                  <c:v>-103.28985055324399</c:v>
                </c:pt>
                <c:pt idx="10771" formatCode="General">
                  <c:v>-103.30876506764</c:v>
                </c:pt>
                <c:pt idx="10772" formatCode="General">
                  <c:v>-103.327679641454</c:v>
                </c:pt>
                <c:pt idx="10773" formatCode="General">
                  <c:v>-103.346594274629</c:v>
                </c:pt>
                <c:pt idx="10774" formatCode="General">
                  <c:v>-103.36550896711201</c:v>
                </c:pt>
                <c:pt idx="10775" formatCode="General">
                  <c:v>-103.38442371885</c:v>
                </c:pt>
                <c:pt idx="10776" formatCode="General">
                  <c:v>-103.403338529788</c:v>
                </c:pt>
                <c:pt idx="10777" formatCode="General">
                  <c:v>-103.42225339987201</c:v>
                </c:pt>
                <c:pt idx="10778" formatCode="General">
                  <c:v>-103.441168329048</c:v>
                </c:pt>
                <c:pt idx="10779" formatCode="General">
                  <c:v>-103.46008331726399</c:v>
                </c:pt>
                <c:pt idx="10780" formatCode="General">
                  <c:v>-103.478998364465</c:v>
                </c:pt>
                <c:pt idx="10781" formatCode="General">
                  <c:v>-103.49791347059799</c:v>
                </c:pt>
                <c:pt idx="10782" formatCode="General">
                  <c:v>-103.51682863561</c:v>
                </c:pt>
                <c:pt idx="10783" formatCode="General">
                  <c:v>-103.535743859444</c:v>
                </c:pt>
                <c:pt idx="10784" formatCode="General">
                  <c:v>-103.554659142034</c:v>
                </c:pt>
                <c:pt idx="10785" formatCode="General">
                  <c:v>-103.573574483309</c:v>
                </c:pt>
                <c:pt idx="10786" formatCode="General">
                  <c:v>-103.592489883197</c:v>
                </c:pt>
                <c:pt idx="10787" formatCode="General">
                  <c:v>-103.611405341626</c:v>
                </c:pt>
                <c:pt idx="10788" formatCode="General">
                  <c:v>-103.630320858527</c:v>
                </c:pt>
                <c:pt idx="10789" formatCode="General">
                  <c:v>-103.649236433827</c:v>
                </c:pt>
                <c:pt idx="10790" formatCode="General">
                  <c:v>-103.668152067457</c:v>
                </c:pt>
                <c:pt idx="10791" formatCode="General">
                  <c:v>-103.68706775935</c:v>
                </c:pt>
                <c:pt idx="10792" formatCode="General">
                  <c:v>-103.70598350944999</c:v>
                </c:pt>
                <c:pt idx="10793" formatCode="General">
                  <c:v>-103.72489931769999</c:v>
                </c:pt>
                <c:pt idx="10794" formatCode="General">
                  <c:v>-103.743815184043</c:v>
                </c:pt>
                <c:pt idx="10795" formatCode="General">
                  <c:v>-103.76273110842401</c:v>
                </c:pt>
                <c:pt idx="10796" formatCode="General">
                  <c:v>-103.78164709078401</c:v>
                </c:pt>
                <c:pt idx="10797" formatCode="General">
                  <c:v>-103.800563131069</c:v>
                </c:pt>
                <c:pt idx="10798" formatCode="General">
                  <c:v>-103.819479229221</c:v>
                </c:pt>
                <c:pt idx="10799" formatCode="General">
                  <c:v>-103.838395385185</c:v>
                </c:pt>
                <c:pt idx="10800" formatCode="General">
                  <c:v>-103.857311598904</c:v>
                </c:pt>
                <c:pt idx="10801" formatCode="General">
                  <c:v>-103.87622787032301</c:v>
                </c:pt>
                <c:pt idx="10802" formatCode="General">
                  <c:v>-103.89514419938401</c:v>
                </c:pt>
                <c:pt idx="10803" formatCode="General">
                  <c:v>-103.91406058603199</c:v>
                </c:pt>
                <c:pt idx="10804" formatCode="General">
                  <c:v>-103.93297703021101</c:v>
                </c:pt>
                <c:pt idx="10805" formatCode="General">
                  <c:v>-103.951893531864</c:v>
                </c:pt>
                <c:pt idx="10806" formatCode="General">
                  <c:v>-103.97081009093699</c:v>
                </c:pt>
                <c:pt idx="10807" formatCode="General">
                  <c:v>-103.98972670737299</c:v>
                </c:pt>
                <c:pt idx="10808" formatCode="General">
                  <c:v>-104.008643381117</c:v>
                </c:pt>
                <c:pt idx="10809" formatCode="General">
                  <c:v>-104.027560112112</c:v>
                </c:pt>
                <c:pt idx="10810" formatCode="General">
                  <c:v>-104.04647690030301</c:v>
                </c:pt>
                <c:pt idx="10811" formatCode="General">
                  <c:v>-104.065393745634</c:v>
                </c:pt>
                <c:pt idx="10812" formatCode="General">
                  <c:v>-104.08431064805001</c:v>
                </c:pt>
                <c:pt idx="10813" formatCode="General">
                  <c:v>-104.103227607496</c:v>
                </c:pt>
                <c:pt idx="10814" formatCode="General">
                  <c:v>-104.122144623913</c:v>
                </c:pt>
                <c:pt idx="10815" formatCode="General">
                  <c:v>-104.141061697246</c:v>
                </c:pt>
                <c:pt idx="10816" formatCode="General">
                  <c:v>-104.159978827435</c:v>
                </c:pt>
                <c:pt idx="10817" formatCode="General">
                  <c:v>-104.178896014423</c:v>
                </c:pt>
                <c:pt idx="10818" formatCode="General">
                  <c:v>-104.197813258153</c:v>
                </c:pt>
                <c:pt idx="10819" formatCode="General">
                  <c:v>-104.21673055856699</c:v>
                </c:pt>
                <c:pt idx="10820" formatCode="General">
                  <c:v>-104.235647915607</c:v>
                </c:pt>
                <c:pt idx="10821" formatCode="General">
                  <c:v>-104.254565329217</c:v>
                </c:pt>
                <c:pt idx="10822" formatCode="General">
                  <c:v>-104.273482799337</c:v>
                </c:pt>
                <c:pt idx="10823" formatCode="General">
                  <c:v>-104.292400325912</c:v>
                </c:pt>
                <c:pt idx="10824" formatCode="General">
                  <c:v>-104.311317908882</c:v>
                </c:pt>
                <c:pt idx="10825" formatCode="General">
                  <c:v>-104.33023554819199</c:v>
                </c:pt>
                <c:pt idx="10826" formatCode="General">
                  <c:v>-104.349153243784</c:v>
                </c:pt>
                <c:pt idx="10827" formatCode="General">
                  <c:v>-104.36807099559999</c:v>
                </c:pt>
                <c:pt idx="10828" formatCode="General">
                  <c:v>-104.38698880358299</c:v>
                </c:pt>
                <c:pt idx="10829" formatCode="General">
                  <c:v>-104.40590666767601</c:v>
                </c:pt>
                <c:pt idx="10830" formatCode="General">
                  <c:v>-104.424824587822</c:v>
                </c:pt>
                <c:pt idx="10831" formatCode="General">
                  <c:v>-104.443742563963</c:v>
                </c:pt>
                <c:pt idx="10832" formatCode="General">
                  <c:v>-104.462660596042</c:v>
                </c:pt>
                <c:pt idx="10833" formatCode="General">
                  <c:v>-104.48157868400099</c:v>
                </c:pt>
                <c:pt idx="10834" formatCode="General">
                  <c:v>-104.500496827782</c:v>
                </c:pt>
                <c:pt idx="10835" formatCode="General">
                  <c:v>-104.519415027324</c:v>
                </c:pt>
                <c:pt idx="10836" formatCode="General">
                  <c:v>-104.538333282568</c:v>
                </c:pt>
                <c:pt idx="10837" formatCode="General">
                  <c:v>-104.55725159345501</c:v>
                </c:pt>
                <c:pt idx="10838" formatCode="General">
                  <c:v>-104.576169959927</c:v>
                </c:pt>
                <c:pt idx="10839" formatCode="General">
                  <c:v>-104.595088381924</c:v>
                </c:pt>
                <c:pt idx="10840" formatCode="General">
                  <c:v>-104.614006859387</c:v>
                </c:pt>
                <c:pt idx="10841" formatCode="General">
                  <c:v>-104.632925392258</c:v>
                </c:pt>
                <c:pt idx="10842" formatCode="General">
                  <c:v>-104.65184398047801</c:v>
                </c:pt>
                <c:pt idx="10843" formatCode="General">
                  <c:v>-104.67076262398901</c:v>
                </c:pt>
                <c:pt idx="10844" formatCode="General">
                  <c:v>-104.689681322732</c:v>
                </c:pt>
                <c:pt idx="10845" formatCode="General">
                  <c:v>-104.70860007664901</c:v>
                </c:pt>
                <c:pt idx="10846" formatCode="General">
                  <c:v>-104.72751888568099</c:v>
                </c:pt>
                <c:pt idx="10847" formatCode="General">
                  <c:v>-104.746437749771</c:v>
                </c:pt>
                <c:pt idx="10848" formatCode="General">
                  <c:v>-104.765356668862</c:v>
                </c:pt>
                <c:pt idx="10849" formatCode="General">
                  <c:v>-104.784275642897</c:v>
                </c:pt>
                <c:pt idx="10850" formatCode="General">
                  <c:v>-104.803194671822</c:v>
                </c:pt>
                <c:pt idx="10851" formatCode="General">
                  <c:v>-104.82211375558001</c:v>
                </c:pt>
                <c:pt idx="10852" formatCode="General">
                  <c:v>-104.841032894118</c:v>
                </c:pt>
                <c:pt idx="10853" formatCode="General">
                  <c:v>-104.859952087379</c:v>
                </c:pt>
                <c:pt idx="10854" formatCode="General">
                  <c:v>-104.878871335309</c:v>
                </c:pt>
                <c:pt idx="10855" formatCode="General">
                  <c:v>-104.89779063785301</c:v>
                </c:pt>
                <c:pt idx="10856" formatCode="General">
                  <c:v>-104.916709994955</c:v>
                </c:pt>
                <c:pt idx="10857" formatCode="General">
                  <c:v>-104.935629406562</c:v>
                </c:pt>
                <c:pt idx="10858" formatCode="General">
                  <c:v>-104.954548872617</c:v>
                </c:pt>
                <c:pt idx="10859" formatCode="General">
                  <c:v>-104.97346839306699</c:v>
                </c:pt>
                <c:pt idx="10860" formatCode="General">
                  <c:v>-104.992387967856</c:v>
                </c:pt>
                <c:pt idx="10861" formatCode="General">
                  <c:v>-105.011307596931</c:v>
                </c:pt>
                <c:pt idx="10862" formatCode="General">
                  <c:v>-105.030227280237</c:v>
                </c:pt>
                <c:pt idx="10863" formatCode="General">
                  <c:v>-105.04914701771899</c:v>
                </c:pt>
                <c:pt idx="10864" formatCode="General">
                  <c:v>-105.068066809322</c:v>
                </c:pt>
                <c:pt idx="10865" formatCode="General">
                  <c:v>-105.08698665499401</c:v>
                </c:pt>
                <c:pt idx="10866" formatCode="General">
                  <c:v>-105.105906554679</c:v>
                </c:pt>
                <c:pt idx="10867" formatCode="General">
                  <c:v>-105.124826508323</c:v>
                </c:pt>
                <c:pt idx="10868" formatCode="General">
                  <c:v>-105.143746515872</c:v>
                </c:pt>
                <c:pt idx="10869" formatCode="General">
                  <c:v>-105.162666577273</c:v>
                </c:pt>
                <c:pt idx="10870" formatCode="General">
                  <c:v>-105.181586692471</c:v>
                </c:pt>
                <c:pt idx="10871" formatCode="General">
                  <c:v>-105.200506861413</c:v>
                </c:pt>
                <c:pt idx="10872" formatCode="General">
                  <c:v>-105.21942708404499</c:v>
                </c:pt>
                <c:pt idx="10873" formatCode="General">
                  <c:v>-105.23834736031201</c:v>
                </c:pt>
                <c:pt idx="10874" formatCode="General">
                  <c:v>-105.257267690162</c:v>
                </c:pt>
                <c:pt idx="10875" formatCode="General">
                  <c:v>-105.27618807354099</c:v>
                </c:pt>
                <c:pt idx="10876" formatCode="General">
                  <c:v>-105.29510851039601</c:v>
                </c:pt>
                <c:pt idx="10877" formatCode="General">
                  <c:v>-105.314029000673</c:v>
                </c:pt>
                <c:pt idx="10878" formatCode="General">
                  <c:v>-105.33294954432</c:v>
                </c:pt>
                <c:pt idx="10879" formatCode="General">
                  <c:v>-105.35187014128699</c:v>
                </c:pt>
                <c:pt idx="10880" formatCode="General">
                  <c:v>-105.37079079151999</c:v>
                </c:pt>
                <c:pt idx="10881" formatCode="General">
                  <c:v>-105.389711494968</c:v>
                </c:pt>
                <c:pt idx="10882" formatCode="General">
                  <c:v>-105.40863225157899</c:v>
                </c:pt>
                <c:pt idx="10883" formatCode="General">
                  <c:v>-105.427553061301</c:v>
                </c:pt>
                <c:pt idx="10884" formatCode="General">
                  <c:v>-105.44647392408299</c:v>
                </c:pt>
                <c:pt idx="10885" formatCode="General">
                  <c:v>-105.465394839871</c:v>
                </c:pt>
                <c:pt idx="10886" formatCode="General">
                  <c:v>-105.484315808616</c:v>
                </c:pt>
                <c:pt idx="10887" formatCode="General">
                  <c:v>-105.503236830264</c:v>
                </c:pt>
                <c:pt idx="10888" formatCode="General">
                  <c:v>-105.522157904764</c:v>
                </c:pt>
                <c:pt idx="10889" formatCode="General">
                  <c:v>-105.541079032064</c:v>
                </c:pt>
                <c:pt idx="10890" formatCode="General">
                  <c:v>-105.560000212112</c:v>
                </c:pt>
                <c:pt idx="10891" formatCode="General">
                  <c:v>-105.578921444857</c:v>
                </c:pt>
                <c:pt idx="10892" formatCode="General">
                  <c:v>-105.59784273024501</c:v>
                </c:pt>
                <c:pt idx="10893" formatCode="General">
                  <c:v>-105.616764068227</c:v>
                </c:pt>
                <c:pt idx="10894" formatCode="General">
                  <c:v>-105.63568545874899</c:v>
                </c:pt>
                <c:pt idx="10895" formatCode="General">
                  <c:v>-105.65460690176</c:v>
                </c:pt>
                <c:pt idx="10896" formatCode="General">
                  <c:v>-105.673528397208</c:v>
                </c:pt>
                <c:pt idx="10897" formatCode="General">
                  <c:v>-105.692449945042</c:v>
                </c:pt>
                <c:pt idx="10898" formatCode="General">
                  <c:v>-105.711371545209</c:v>
                </c:pt>
                <c:pt idx="10899" formatCode="General">
                  <c:v>-105.730293197658</c:v>
                </c:pt>
                <c:pt idx="10900" formatCode="General">
                  <c:v>-105.749214902337</c:v>
                </c:pt>
                <c:pt idx="10901" formatCode="General">
                  <c:v>-105.768136659193</c:v>
                </c:pt>
                <c:pt idx="10902" formatCode="General">
                  <c:v>-105.787058468176</c:v>
                </c:pt>
                <c:pt idx="10903" formatCode="General">
                  <c:v>-105.805980329234</c:v>
                </c:pt>
                <c:pt idx="10904" formatCode="General">
                  <c:v>-105.824902242314</c:v>
                </c:pt>
                <c:pt idx="10905" formatCode="General">
                  <c:v>-105.843824207365</c:v>
                </c:pt>
                <c:pt idx="10906" formatCode="General">
                  <c:v>-105.862746224335</c:v>
                </c:pt>
                <c:pt idx="10907" formatCode="General">
                  <c:v>-105.881668293172</c:v>
                </c:pt>
                <c:pt idx="10908" formatCode="General">
                  <c:v>-105.900590413825</c:v>
                </c:pt>
                <c:pt idx="10909" formatCode="General">
                  <c:v>-105.91951258624201</c:v>
                </c:pt>
                <c:pt idx="10910" formatCode="General">
                  <c:v>-105.93843481037101</c:v>
                </c:pt>
                <c:pt idx="10911" formatCode="General">
                  <c:v>-105.95735708616</c:v>
                </c:pt>
                <c:pt idx="10912" formatCode="General">
                  <c:v>-105.97627941355699</c:v>
                </c:pt>
                <c:pt idx="10913" formatCode="General">
                  <c:v>-105.995201792511</c:v>
                </c:pt>
                <c:pt idx="10914" formatCode="General">
                  <c:v>-106.01412422297101</c:v>
                </c:pt>
                <c:pt idx="10915" formatCode="General">
                  <c:v>-106.03304670488301</c:v>
                </c:pt>
                <c:pt idx="10916" formatCode="General">
                  <c:v>-106.051969238197</c:v>
                </c:pt>
                <c:pt idx="10917" formatCode="General">
                  <c:v>-106.070891822861</c:v>
                </c:pt>
                <c:pt idx="10918" formatCode="General">
                  <c:v>-106.089814458823</c:v>
                </c:pt>
                <c:pt idx="10919" formatCode="General">
                  <c:v>-106.108737146031</c:v>
                </c:pt>
                <c:pt idx="10920" formatCode="General">
                  <c:v>-106.127659884433</c:v>
                </c:pt>
                <c:pt idx="10921" formatCode="General">
                  <c:v>-106.146582673979</c:v>
                </c:pt>
                <c:pt idx="10922" formatCode="General">
                  <c:v>-106.16550551461501</c:v>
                </c:pt>
                <c:pt idx="10923" formatCode="General">
                  <c:v>-106.18442840629</c:v>
                </c:pt>
                <c:pt idx="10924" formatCode="General">
                  <c:v>-106.20335134895601</c:v>
                </c:pt>
                <c:pt idx="10925" formatCode="General">
                  <c:v>-106.222274342567</c:v>
                </c:pt>
                <c:pt idx="10926" formatCode="General">
                  <c:v>-106.241197387075</c:v>
                </c:pt>
                <c:pt idx="10927" formatCode="General">
                  <c:v>-106.260120482433</c:v>
                </c:pt>
                <c:pt idx="10928" formatCode="General">
                  <c:v>-106.279043628594</c:v>
                </c:pt>
                <c:pt idx="10929" formatCode="General">
                  <c:v>-106.29796682551</c:v>
                </c:pt>
                <c:pt idx="10930" formatCode="General">
                  <c:v>-106.316890073133</c:v>
                </c:pt>
                <c:pt idx="10931" formatCode="General">
                  <c:v>-106.335813371417</c:v>
                </c:pt>
                <c:pt idx="10932" formatCode="General">
                  <c:v>-106.35473672031399</c:v>
                </c:pt>
                <c:pt idx="10933" formatCode="General">
                  <c:v>-106.37366011977601</c:v>
                </c:pt>
                <c:pt idx="10934" formatCode="General">
                  <c:v>-106.392583569758</c:v>
                </c:pt>
                <c:pt idx="10935" formatCode="General">
                  <c:v>-106.411507070211</c:v>
                </c:pt>
                <c:pt idx="10936" formatCode="General">
                  <c:v>-106.430430621089</c:v>
                </c:pt>
                <c:pt idx="10937" formatCode="General">
                  <c:v>-106.449354222344</c:v>
                </c:pt>
                <c:pt idx="10938" formatCode="General">
                  <c:v>-106.46827787393001</c:v>
                </c:pt>
                <c:pt idx="10939" formatCode="General">
                  <c:v>-106.4872015758</c:v>
                </c:pt>
                <c:pt idx="10940" formatCode="General">
                  <c:v>-106.506125327907</c:v>
                </c:pt>
                <c:pt idx="10941" formatCode="General">
                  <c:v>-106.525049130204</c:v>
                </c:pt>
                <c:pt idx="10942" formatCode="General">
                  <c:v>-106.54397298264399</c:v>
                </c:pt>
                <c:pt idx="10943" formatCode="General">
                  <c:v>-106.56289688518</c:v>
                </c:pt>
                <c:pt idx="10944" formatCode="General">
                  <c:v>-106.581820837767</c:v>
                </c:pt>
                <c:pt idx="10945" formatCode="General">
                  <c:v>-106.600744840357</c:v>
                </c:pt>
                <c:pt idx="10946" formatCode="General">
                  <c:v>-106.619668892904</c:v>
                </c:pt>
                <c:pt idx="10947" formatCode="General">
                  <c:v>-106.63859299536099</c:v>
                </c:pt>
                <c:pt idx="10948" formatCode="General">
                  <c:v>-106.65751714768101</c:v>
                </c:pt>
                <c:pt idx="10949" formatCode="General">
                  <c:v>-106.676441349819</c:v>
                </c:pt>
                <c:pt idx="10950" formatCode="General">
                  <c:v>-106.695365601728</c:v>
                </c:pt>
                <c:pt idx="10951" formatCode="General">
                  <c:v>-106.71428990336101</c:v>
                </c:pt>
                <c:pt idx="10952" formatCode="General">
                  <c:v>-106.733214254673</c:v>
                </c:pt>
                <c:pt idx="10953" formatCode="General">
                  <c:v>-106.752138655617</c:v>
                </c:pt>
                <c:pt idx="10954" formatCode="General">
                  <c:v>-106.771063106146</c:v>
                </c:pt>
                <c:pt idx="10955" formatCode="General">
                  <c:v>-106.789987606216</c:v>
                </c:pt>
                <c:pt idx="10956" formatCode="General">
                  <c:v>-106.808912155778</c:v>
                </c:pt>
                <c:pt idx="10957" formatCode="General">
                  <c:v>-106.827836754789</c:v>
                </c:pt>
                <c:pt idx="10958" formatCode="General">
                  <c:v>-106.846761403201</c:v>
                </c:pt>
                <c:pt idx="10959" formatCode="General">
                  <c:v>-106.86568610096801</c:v>
                </c:pt>
                <c:pt idx="10960" formatCode="General">
                  <c:v>-106.88461084804599</c:v>
                </c:pt>
                <c:pt idx="10961" formatCode="General">
                  <c:v>-106.90353564438701</c:v>
                </c:pt>
                <c:pt idx="10962" formatCode="General">
                  <c:v>-106.922460489946</c:v>
                </c:pt>
                <c:pt idx="10963" formatCode="General">
                  <c:v>-106.94138538467701</c:v>
                </c:pt>
                <c:pt idx="10964" formatCode="General">
                  <c:v>-106.960310328535</c:v>
                </c:pt>
                <c:pt idx="10965" formatCode="General">
                  <c:v>-106.979235321473</c:v>
                </c:pt>
                <c:pt idx="10966" formatCode="General">
                  <c:v>-106.998160363447</c:v>
                </c:pt>
                <c:pt idx="10967" formatCode="General">
                  <c:v>-107.01708545440999</c:v>
                </c:pt>
                <c:pt idx="10968" formatCode="General">
                  <c:v>-107.036010594318</c:v>
                </c:pt>
                <c:pt idx="10969" formatCode="General">
                  <c:v>-107.05493578312399</c:v>
                </c:pt>
                <c:pt idx="10970" formatCode="General">
                  <c:v>-107.073861020783</c:v>
                </c:pt>
                <c:pt idx="10971" formatCode="General">
                  <c:v>-107.09278630724999</c:v>
                </c:pt>
                <c:pt idx="10972" formatCode="General">
                  <c:v>-107.11171164247899</c:v>
                </c:pt>
                <c:pt idx="10973" formatCode="General">
                  <c:v>-107.130637026426</c:v>
                </c:pt>
                <c:pt idx="10974" formatCode="General">
                  <c:v>-107.14956245904401</c:v>
                </c:pt>
                <c:pt idx="10975" formatCode="General">
                  <c:v>-107.168487940289</c:v>
                </c:pt>
                <c:pt idx="10976" formatCode="General">
                  <c:v>-107.187413470116</c:v>
                </c:pt>
                <c:pt idx="10977" formatCode="General">
                  <c:v>-107.20633904847701</c:v>
                </c:pt>
                <c:pt idx="10978" formatCode="General">
                  <c:v>-107.22526467532499</c:v>
                </c:pt>
                <c:pt idx="10979" formatCode="General">
                  <c:v>-107.244190350613</c:v>
                </c:pt>
                <c:pt idx="10980" formatCode="General">
                  <c:v>-107.263116074292</c:v>
                </c:pt>
                <c:pt idx="10981" formatCode="General">
                  <c:v>-107.282041846315</c:v>
                </c:pt>
                <c:pt idx="10982" formatCode="General">
                  <c:v>-107.30096766663399</c:v>
                </c:pt>
                <c:pt idx="10983" formatCode="General">
                  <c:v>-107.31989353520299</c:v>
                </c:pt>
                <c:pt idx="10984" formatCode="General">
                  <c:v>-107.338819451974</c:v>
                </c:pt>
                <c:pt idx="10985" formatCode="General">
                  <c:v>-107.35774541689899</c:v>
                </c:pt>
                <c:pt idx="10986" formatCode="General">
                  <c:v>-107.376671429933</c:v>
                </c:pt>
                <c:pt idx="10987" formatCode="General">
                  <c:v>-107.395597491027</c:v>
                </c:pt>
                <c:pt idx="10988" formatCode="General">
                  <c:v>-107.41452360013599</c:v>
                </c:pt>
                <c:pt idx="10989" formatCode="General">
                  <c:v>-107.433449757212</c:v>
                </c:pt>
                <c:pt idx="10990" formatCode="General">
                  <c:v>-107.452375962209</c:v>
                </c:pt>
                <c:pt idx="10991" formatCode="General">
                  <c:v>-107.471302215081</c:v>
                </c:pt>
                <c:pt idx="10992" formatCode="General">
                  <c:v>-107.490228515781</c:v>
                </c:pt>
                <c:pt idx="10993" formatCode="General">
                  <c:v>-107.509154864263</c:v>
                </c:pt>
                <c:pt idx="10994" formatCode="General">
                  <c:v>-107.528081260481</c:v>
                </c:pt>
                <c:pt idx="10995" formatCode="General">
                  <c:v>-107.547007704389</c:v>
                </c:pt>
                <c:pt idx="10996" formatCode="General">
                  <c:v>-107.565934195941</c:v>
                </c:pt>
                <c:pt idx="10997" formatCode="General">
                  <c:v>-107.584860735091</c:v>
                </c:pt>
                <c:pt idx="10998" formatCode="General">
                  <c:v>-107.603787321794</c:v>
                </c:pt>
                <c:pt idx="10999" formatCode="General">
                  <c:v>-107.62271395600401</c:v>
                </c:pt>
                <c:pt idx="11000" formatCode="General">
                  <c:v>-107.64164063767601</c:v>
                </c:pt>
                <c:pt idx="11001" formatCode="General">
                  <c:v>-107.660567366763</c:v>
                </c:pt>
                <c:pt idx="11002" formatCode="General">
                  <c:v>-107.679494143222</c:v>
                </c:pt>
                <c:pt idx="11003" formatCode="General">
                  <c:v>-107.698420967007</c:v>
                </c:pt>
                <c:pt idx="11004" formatCode="General">
                  <c:v>-107.717347838073</c:v>
                </c:pt>
                <c:pt idx="11005" formatCode="General">
                  <c:v>-107.736274756375</c:v>
                </c:pt>
                <c:pt idx="11006" formatCode="General">
                  <c:v>-107.755201721869</c:v>
                </c:pt>
                <c:pt idx="11007" formatCode="General">
                  <c:v>-107.77412873450901</c:v>
                </c:pt>
                <c:pt idx="11008" formatCode="General">
                  <c:v>-107.793055794251</c:v>
                </c:pt>
                <c:pt idx="11009" formatCode="General">
                  <c:v>-107.81198290105</c:v>
                </c:pt>
                <c:pt idx="11010" formatCode="General">
                  <c:v>-107.830910054863</c:v>
                </c:pt>
                <c:pt idx="11011" formatCode="General">
                  <c:v>-107.84983725564599</c:v>
                </c:pt>
                <c:pt idx="11012" formatCode="General">
                  <c:v>-107.868764503352</c:v>
                </c:pt>
                <c:pt idx="11013" formatCode="General">
                  <c:v>-107.88769179793999</c:v>
                </c:pt>
                <c:pt idx="11014" formatCode="General">
                  <c:v>-107.906619139364</c:v>
                </c:pt>
                <c:pt idx="11015" formatCode="General">
                  <c:v>-107.92554652758</c:v>
                </c:pt>
                <c:pt idx="11016" formatCode="General">
                  <c:v>-107.944473962546</c:v>
                </c:pt>
                <c:pt idx="11017" formatCode="General">
                  <c:v>-107.963401444217</c:v>
                </c:pt>
                <c:pt idx="11018" formatCode="General">
                  <c:v>-107.982328972549</c:v>
                </c:pt>
                <c:pt idx="11019" formatCode="General">
                  <c:v>-108.00125654750001</c:v>
                </c:pt>
                <c:pt idx="11020" formatCode="General">
                  <c:v>-108.020184169025</c:v>
                </c:pt>
                <c:pt idx="11021" formatCode="General">
                  <c:v>-108.039111837083</c:v>
                </c:pt>
                <c:pt idx="11022" formatCode="General">
                  <c:v>-108.058039551628</c:v>
                </c:pt>
                <c:pt idx="11023" formatCode="General">
                  <c:v>-108.076967312619</c:v>
                </c:pt>
                <c:pt idx="11024" formatCode="General">
                  <c:v>-108.095895120013</c:v>
                </c:pt>
                <c:pt idx="11025" formatCode="General">
                  <c:v>-108.11482297376701</c:v>
                </c:pt>
                <c:pt idx="11026" formatCode="General">
                  <c:v>-108.133750873838</c:v>
                </c:pt>
                <c:pt idx="11027" formatCode="General">
                  <c:v>-108.152678820183</c:v>
                </c:pt>
                <c:pt idx="11028" formatCode="General">
                  <c:v>-108.171606812761</c:v>
                </c:pt>
                <c:pt idx="11029" formatCode="General">
                  <c:v>-108.190534851528</c:v>
                </c:pt>
                <c:pt idx="11030" formatCode="General">
                  <c:v>-108.209462936443</c:v>
                </c:pt>
                <c:pt idx="11031" formatCode="General">
                  <c:v>-108.228391067464</c:v>
                </c:pt>
                <c:pt idx="11032" formatCode="General">
                  <c:v>-108.247319244549</c:v>
                </c:pt>
                <c:pt idx="11033" formatCode="General">
                  <c:v>-108.266247467657</c:v>
                </c:pt>
                <c:pt idx="11034" formatCode="General">
                  <c:v>-108.285175736751</c:v>
                </c:pt>
                <c:pt idx="11035" formatCode="General">
                  <c:v>-108.304104051785</c:v>
                </c:pt>
                <c:pt idx="11036" formatCode="General">
                  <c:v>-108.323032412713</c:v>
                </c:pt>
                <c:pt idx="11037" formatCode="General">
                  <c:v>-108.34196081949</c:v>
                </c:pt>
                <c:pt idx="11038" formatCode="General">
                  <c:v>-108.36088927207</c:v>
                </c:pt>
                <c:pt idx="11039" formatCode="General">
                  <c:v>-108.379817770416</c:v>
                </c:pt>
                <c:pt idx="11040" formatCode="General">
                  <c:v>-108.398746314486</c:v>
                </c:pt>
                <c:pt idx="11041" formatCode="General">
                  <c:v>-108.41767490424201</c:v>
                </c:pt>
                <c:pt idx="11042" formatCode="General">
                  <c:v>-108.436603539643</c:v>
                </c:pt>
                <c:pt idx="11043" formatCode="General">
                  <c:v>-108.45553222065</c:v>
                </c:pt>
                <c:pt idx="11044" formatCode="General">
                  <c:v>-108.47446094722299</c:v>
                </c:pt>
                <c:pt idx="11045" formatCode="General">
                  <c:v>-108.493389719324</c:v>
                </c:pt>
                <c:pt idx="11046" formatCode="General">
                  <c:v>-108.512318536911</c:v>
                </c:pt>
                <c:pt idx="11047" formatCode="General">
                  <c:v>-108.531247399946</c:v>
                </c:pt>
                <c:pt idx="11048" formatCode="General">
                  <c:v>-108.550176308389</c:v>
                </c:pt>
                <c:pt idx="11049" formatCode="General">
                  <c:v>-108.56910526220101</c:v>
                </c:pt>
                <c:pt idx="11050" formatCode="General">
                  <c:v>-108.588034261343</c:v>
                </c:pt>
                <c:pt idx="11051" formatCode="General">
                  <c:v>-108.606963305774</c:v>
                </c:pt>
                <c:pt idx="11052" formatCode="General">
                  <c:v>-108.625892395457</c:v>
                </c:pt>
                <c:pt idx="11053" formatCode="General">
                  <c:v>-108.644821530351</c:v>
                </c:pt>
                <c:pt idx="11054" formatCode="General">
                  <c:v>-108.663750710418</c:v>
                </c:pt>
                <c:pt idx="11055" formatCode="General">
                  <c:v>-108.682679935617</c:v>
                </c:pt>
                <c:pt idx="11056" formatCode="General">
                  <c:v>-108.701609205911</c:v>
                </c:pt>
                <c:pt idx="11057" formatCode="General">
                  <c:v>-108.72053852126</c:v>
                </c:pt>
                <c:pt idx="11058" formatCode="General">
                  <c:v>-108.739467881625</c:v>
                </c:pt>
                <c:pt idx="11059" formatCode="General">
                  <c:v>-108.758397286967</c:v>
                </c:pt>
                <c:pt idx="11060" formatCode="General">
                  <c:v>-108.77732673724699</c:v>
                </c:pt>
                <c:pt idx="11061" formatCode="General">
                  <c:v>-108.796256232427</c:v>
                </c:pt>
                <c:pt idx="11062" formatCode="General">
                  <c:v>-108.81518577246599</c:v>
                </c:pt>
                <c:pt idx="11063" formatCode="General">
                  <c:v>-108.83411535732699</c:v>
                </c:pt>
                <c:pt idx="11064" formatCode="General">
                  <c:v>-108.85304498697</c:v>
                </c:pt>
                <c:pt idx="11065" formatCode="General">
                  <c:v>-108.871974661358</c:v>
                </c:pt>
                <c:pt idx="11066" formatCode="General">
                  <c:v>-108.89090438045</c:v>
                </c:pt>
                <c:pt idx="11067" formatCode="General">
                  <c:v>-108.909834144209</c:v>
                </c:pt>
                <c:pt idx="11068" formatCode="General">
                  <c:v>-108.92876395259501</c:v>
                </c:pt>
                <c:pt idx="11069" formatCode="General">
                  <c:v>-108.94769380557101</c:v>
                </c:pt>
                <c:pt idx="11070" formatCode="General">
                  <c:v>-108.96662370309799</c:v>
                </c:pt>
                <c:pt idx="11071" formatCode="General">
                  <c:v>-108.985553645137</c:v>
                </c:pt>
                <c:pt idx="11072" formatCode="General">
                  <c:v>-109.00448363164899</c:v>
                </c:pt>
                <c:pt idx="11073" formatCode="General">
                  <c:v>-109.02341366259699</c:v>
                </c:pt>
                <c:pt idx="11074" formatCode="General">
                  <c:v>-109.042343737941</c:v>
                </c:pt>
                <c:pt idx="11075" formatCode="General">
                  <c:v>-109.061273857644</c:v>
                </c:pt>
                <c:pt idx="11076" formatCode="General">
                  <c:v>-109.080204021667</c:v>
                </c:pt>
                <c:pt idx="11077" formatCode="General">
                  <c:v>-109.09913422997199</c:v>
                </c:pt>
                <c:pt idx="11078" formatCode="General">
                  <c:v>-109.11806448252101</c:v>
                </c:pt>
                <c:pt idx="11079" formatCode="General">
                  <c:v>-109.136994779275</c:v>
                </c:pt>
                <c:pt idx="11080" formatCode="General">
                  <c:v>-109.155925120197</c:v>
                </c:pt>
                <c:pt idx="11081" formatCode="General">
                  <c:v>-109.174855505247</c:v>
                </c:pt>
                <c:pt idx="11082" formatCode="General">
                  <c:v>-109.193785934389</c:v>
                </c:pt>
                <c:pt idx="11083" formatCode="General">
                  <c:v>-109.212716407584</c:v>
                </c:pt>
                <c:pt idx="11084" formatCode="General">
                  <c:v>-109.231646924795</c:v>
                </c:pt>
                <c:pt idx="11085" formatCode="General">
                  <c:v>-109.25057748598201</c:v>
                </c:pt>
                <c:pt idx="11086" formatCode="General">
                  <c:v>-109.269508091109</c:v>
                </c:pt>
                <c:pt idx="11087" formatCode="General">
                  <c:v>-109.288438740137</c:v>
                </c:pt>
                <c:pt idx="11088" formatCode="General">
                  <c:v>-109.307369433029</c:v>
                </c:pt>
                <c:pt idx="11089" formatCode="General">
                  <c:v>-109.326300169747</c:v>
                </c:pt>
                <c:pt idx="11090" formatCode="General">
                  <c:v>-109.345230950252</c:v>
                </c:pt>
                <c:pt idx="11091" formatCode="General">
                  <c:v>-109.36416177450801</c:v>
                </c:pt>
                <c:pt idx="11092" formatCode="General">
                  <c:v>-109.383092642477</c:v>
                </c:pt>
                <c:pt idx="11093" formatCode="General">
                  <c:v>-109.402023554121</c:v>
                </c:pt>
                <c:pt idx="11094" formatCode="General">
                  <c:v>-109.420954509403</c:v>
                </c:pt>
                <c:pt idx="11095" formatCode="General">
                  <c:v>-109.43988550828399</c:v>
                </c:pt>
                <c:pt idx="11096" formatCode="General">
                  <c:v>-109.458816550728</c:v>
                </c:pt>
                <c:pt idx="11097" formatCode="General">
                  <c:v>-109.477747636697</c:v>
                </c:pt>
                <c:pt idx="11098" formatCode="General">
                  <c:v>-109.496678766153</c:v>
                </c:pt>
                <c:pt idx="11099" formatCode="General">
                  <c:v>-109.51560993906</c:v>
                </c:pt>
                <c:pt idx="11100" formatCode="General">
                  <c:v>-109.534541155379</c:v>
                </c:pt>
                <c:pt idx="11101" formatCode="General">
                  <c:v>-109.55347241507501</c:v>
                </c:pt>
                <c:pt idx="11102" formatCode="General">
                  <c:v>-109.57240371810801</c:v>
                </c:pt>
                <c:pt idx="11103" formatCode="General">
                  <c:v>-109.59133506443899</c:v>
                </c:pt>
                <c:pt idx="11104" formatCode="General">
                  <c:v>-109.61026645402301</c:v>
                </c:pt>
                <c:pt idx="11105" formatCode="General">
                  <c:v>-109.62919788681501</c:v>
                </c:pt>
                <c:pt idx="11106" formatCode="General">
                  <c:v>-109.648129362772</c:v>
                </c:pt>
                <c:pt idx="11107" formatCode="General">
                  <c:v>-109.667060881849</c:v>
                </c:pt>
                <c:pt idx="11108" formatCode="General">
                  <c:v>-109.685992444002</c:v>
                </c:pt>
                <c:pt idx="11109" formatCode="General">
                  <c:v>-109.70492404918799</c:v>
                </c:pt>
                <c:pt idx="11110" formatCode="General">
                  <c:v>-109.723855697367</c:v>
                </c:pt>
                <c:pt idx="11111" formatCode="General">
                  <c:v>-109.742787388498</c:v>
                </c:pt>
                <c:pt idx="11112" formatCode="General">
                  <c:v>-109.761719122542</c:v>
                </c:pt>
                <c:pt idx="11113" formatCode="General">
                  <c:v>-109.780650899459</c:v>
                </c:pt>
                <c:pt idx="11114" formatCode="General">
                  <c:v>-109.799582719207</c:v>
                </c:pt>
                <c:pt idx="11115" formatCode="General">
                  <c:v>-109.818514581748</c:v>
                </c:pt>
                <c:pt idx="11116" formatCode="General">
                  <c:v>-109.83744648704</c:v>
                </c:pt>
                <c:pt idx="11117" formatCode="General">
                  <c:v>-109.85637843504399</c:v>
                </c:pt>
                <c:pt idx="11118" formatCode="General">
                  <c:v>-109.87531042572</c:v>
                </c:pt>
                <c:pt idx="11119" formatCode="General">
                  <c:v>-109.894242459027</c:v>
                </c:pt>
                <c:pt idx="11120" formatCode="General">
                  <c:v>-109.91317453492501</c:v>
                </c:pt>
                <c:pt idx="11121" formatCode="General">
                  <c:v>-109.93210665337401</c:v>
                </c:pt>
                <c:pt idx="11122" formatCode="General">
                  <c:v>-109.951038814334</c:v>
                </c:pt>
                <c:pt idx="11123" formatCode="General">
                  <c:v>-109.969971017765</c:v>
                </c:pt>
                <c:pt idx="11124" formatCode="General">
                  <c:v>-109.98890326362699</c:v>
                </c:pt>
                <c:pt idx="11125" formatCode="General">
                  <c:v>-110.00783555188001</c:v>
                </c:pt>
                <c:pt idx="11126" formatCode="General">
                  <c:v>-110.02676788248201</c:v>
                </c:pt>
                <c:pt idx="11127" formatCode="General">
                  <c:v>-110.045700255396</c:v>
                </c:pt>
                <c:pt idx="11128" formatCode="General">
                  <c:v>-110.064632670579</c:v>
                </c:pt>
                <c:pt idx="11129" formatCode="General">
                  <c:v>-110.083565127993</c:v>
                </c:pt>
                <c:pt idx="11130" formatCode="General">
                  <c:v>-110.10249762759599</c:v>
                </c:pt>
                <c:pt idx="11131" formatCode="General">
                  <c:v>-110.12143016934399</c:v>
                </c:pt>
                <c:pt idx="11132" formatCode="General">
                  <c:v>-110.14036275319501</c:v>
                </c:pt>
                <c:pt idx="11133" formatCode="General">
                  <c:v>-110.159295379103</c:v>
                </c:pt>
                <c:pt idx="11134" formatCode="General">
                  <c:v>-110.17822804702401</c:v>
                </c:pt>
                <c:pt idx="11135" formatCode="General">
                  <c:v>-110.197160756914</c:v>
                </c:pt>
                <c:pt idx="11136" formatCode="General">
                  <c:v>-110.216093508729</c:v>
                </c:pt>
                <c:pt idx="11137" formatCode="General">
                  <c:v>-110.235026302424</c:v>
                </c:pt>
                <c:pt idx="11138" formatCode="General">
                  <c:v>-110.253959137956</c:v>
                </c:pt>
                <c:pt idx="11139" formatCode="General">
                  <c:v>-110.272892015279</c:v>
                </c:pt>
                <c:pt idx="11140" formatCode="General">
                  <c:v>-110.29182493435</c:v>
                </c:pt>
                <c:pt idx="11141" formatCode="General">
                  <c:v>-110.31075789512499</c:v>
                </c:pt>
                <c:pt idx="11142" formatCode="General">
                  <c:v>-110.329690897558</c:v>
                </c:pt>
                <c:pt idx="11143" formatCode="General">
                  <c:v>-110.348623941605</c:v>
                </c:pt>
                <c:pt idx="11144" formatCode="General">
                  <c:v>-110.367557027223</c:v>
                </c:pt>
                <c:pt idx="11145" formatCode="General">
                  <c:v>-110.386490154367</c:v>
                </c:pt>
                <c:pt idx="11146" formatCode="General">
                  <c:v>-110.40542332299199</c:v>
                </c:pt>
                <c:pt idx="11147" formatCode="General">
                  <c:v>-110.424356533054</c:v>
                </c:pt>
                <c:pt idx="11148" formatCode="General">
                  <c:v>-110.443289784508</c:v>
                </c:pt>
                <c:pt idx="11149" formatCode="General">
                  <c:v>-110.46222307731099</c:v>
                </c:pt>
                <c:pt idx="11150" formatCode="General">
                  <c:v>-110.481156411417</c:v>
                </c:pt>
                <c:pt idx="11151" formatCode="General">
                  <c:v>-110.500089786782</c:v>
                </c:pt>
                <c:pt idx="11152" formatCode="General">
                  <c:v>-110.519023203362</c:v>
                </c:pt>
                <c:pt idx="11153" formatCode="General">
                  <c:v>-110.53795666111201</c:v>
                </c:pt>
                <c:pt idx="11154" formatCode="General">
                  <c:v>-110.556890159988</c:v>
                </c:pt>
                <c:pt idx="11155" formatCode="General">
                  <c:v>-110.575823699945</c:v>
                </c:pt>
                <c:pt idx="11156" formatCode="General">
                  <c:v>-110.594757280938</c:v>
                </c:pt>
                <c:pt idx="11157" formatCode="General">
                  <c:v>-110.61369090292401</c:v>
                </c:pt>
                <c:pt idx="11158" formatCode="General">
                  <c:v>-110.63262456585601</c:v>
                </c:pt>
                <c:pt idx="11159" formatCode="General">
                  <c:v>-110.651558269692</c:v>
                </c:pt>
                <c:pt idx="11160" formatCode="General">
                  <c:v>-110.670492014386</c:v>
                </c:pt>
                <c:pt idx="11161" formatCode="General">
                  <c:v>-110.689425799893</c:v>
                </c:pt>
                <c:pt idx="11162" formatCode="General">
                  <c:v>-110.708359626169</c:v>
                </c:pt>
                <c:pt idx="11163" formatCode="General">
                  <c:v>-110.72729349317</c:v>
                </c:pt>
                <c:pt idx="11164" formatCode="General">
                  <c:v>-110.74622740085</c:v>
                </c:pt>
                <c:pt idx="11165" formatCode="General">
                  <c:v>-110.765161349165</c:v>
                </c:pt>
                <c:pt idx="11166" formatCode="General">
                  <c:v>-110.78409533807</c:v>
                </c:pt>
                <c:pt idx="11167" formatCode="General">
                  <c:v>-110.80302936752101</c:v>
                </c:pt>
                <c:pt idx="11168" formatCode="General">
                  <c:v>-110.82196343747199</c:v>
                </c:pt>
                <c:pt idx="11169" formatCode="General">
                  <c:v>-110.84089754788</c:v>
                </c:pt>
                <c:pt idx="11170" formatCode="General">
                  <c:v>-110.859831698699</c:v>
                </c:pt>
                <c:pt idx="11171" formatCode="General">
                  <c:v>-110.87876588988399</c:v>
                </c:pt>
                <c:pt idx="11172" formatCode="General">
                  <c:v>-110.897700121391</c:v>
                </c:pt>
                <c:pt idx="11173" formatCode="General">
                  <c:v>-110.916634393175</c:v>
                </c:pt>
                <c:pt idx="11174" formatCode="General">
                  <c:v>-110.935568705191</c:v>
                </c:pt>
                <c:pt idx="11175" formatCode="General">
                  <c:v>-110.954503057395</c:v>
                </c:pt>
                <c:pt idx="11176" formatCode="General">
                  <c:v>-110.973437449746</c:v>
                </c:pt>
                <c:pt idx="11177" formatCode="General">
                  <c:v>-110.992371882204</c:v>
                </c:pt>
                <c:pt idx="11178" formatCode="General">
                  <c:v>-111.011306354731</c:v>
                </c:pt>
                <c:pt idx="11179" formatCode="General">
                  <c:v>-111.030240867289</c:v>
                </c:pt>
                <c:pt idx="11180" formatCode="General">
                  <c:v>-111.04917541983799</c:v>
                </c:pt>
                <c:pt idx="11181" formatCode="General">
                  <c:v>-111.06811001233901</c:v>
                </c:pt>
                <c:pt idx="11182" formatCode="General">
                  <c:v>-111.087044644754</c:v>
                </c:pt>
                <c:pt idx="11183" formatCode="General">
                  <c:v>-111.105979317044</c:v>
                </c:pt>
                <c:pt idx="11184" formatCode="General">
                  <c:v>-111.12491402916901</c:v>
                </c:pt>
                <c:pt idx="11185" formatCode="General">
                  <c:v>-111.14384878109099</c:v>
                </c:pt>
                <c:pt idx="11186" formatCode="General">
                  <c:v>-111.16278357277</c:v>
                </c:pt>
                <c:pt idx="11187" formatCode="General">
                  <c:v>-111.181718404168</c:v>
                </c:pt>
                <c:pt idx="11188" formatCode="General">
                  <c:v>-111.200653275245</c:v>
                </c:pt>
                <c:pt idx="11189" formatCode="General">
                  <c:v>-111.219588185961</c:v>
                </c:pt>
                <c:pt idx="11190" formatCode="General">
                  <c:v>-111.238523136278</c:v>
                </c:pt>
                <c:pt idx="11191" formatCode="General">
                  <c:v>-111.257458126156</c:v>
                </c:pt>
                <c:pt idx="11192" formatCode="General">
                  <c:v>-111.27639315555599</c:v>
                </c:pt>
                <c:pt idx="11193" formatCode="General">
                  <c:v>-111.29532822443799</c:v>
                </c:pt>
                <c:pt idx="11194" formatCode="General">
                  <c:v>-111.31426333276301</c:v>
                </c:pt>
                <c:pt idx="11195" formatCode="General">
                  <c:v>-111.333198480492</c:v>
                </c:pt>
                <c:pt idx="11196" formatCode="General">
                  <c:v>-111.35213366758499</c:v>
                </c:pt>
                <c:pt idx="11197" formatCode="General">
                  <c:v>-111.371068894007</c:v>
                </c:pt>
                <c:pt idx="11198" formatCode="General">
                  <c:v>-111.390004159722</c:v>
                </c:pt>
                <c:pt idx="11199" formatCode="General">
                  <c:v>-111.408939464696</c:v>
                </c:pt>
                <c:pt idx="11200" formatCode="General">
                  <c:v>-111.42787480889299</c:v>
                </c:pt>
                <c:pt idx="11201" formatCode="General">
                  <c:v>-111.446810192277</c:v>
                </c:pt>
                <c:pt idx="11202" formatCode="General">
                  <c:v>-111.465745614814</c:v>
                </c:pt>
                <c:pt idx="11203" formatCode="General">
                  <c:v>-111.48468107646799</c:v>
                </c:pt>
                <c:pt idx="11204" formatCode="General">
                  <c:v>-111.503616577204</c:v>
                </c:pt>
                <c:pt idx="11205" formatCode="General">
                  <c:v>-111.522552116987</c:v>
                </c:pt>
                <c:pt idx="11206" formatCode="General">
                  <c:v>-111.541487695782</c:v>
                </c:pt>
                <c:pt idx="11207" formatCode="General">
                  <c:v>-111.560423313553</c:v>
                </c:pt>
                <c:pt idx="11208" formatCode="General">
                  <c:v>-111.57935897026501</c:v>
                </c:pt>
                <c:pt idx="11209" formatCode="General">
                  <c:v>-111.598294665883</c:v>
                </c:pt>
                <c:pt idx="11210" formatCode="General">
                  <c:v>-111.617230400371</c:v>
                </c:pt>
                <c:pt idx="11211" formatCode="General">
                  <c:v>-111.636166173695</c:v>
                </c:pt>
                <c:pt idx="11212" formatCode="General">
                  <c:v>-111.655101985819</c:v>
                </c:pt>
                <c:pt idx="11213" formatCode="General">
                  <c:v>-111.674037836707</c:v>
                </c:pt>
                <c:pt idx="11214" formatCode="General">
                  <c:v>-111.692973726326</c:v>
                </c:pt>
                <c:pt idx="11215" formatCode="General">
                  <c:v>-111.71190965463801</c:v>
                </c:pt>
                <c:pt idx="11216" formatCode="General">
                  <c:v>-111.73084562161</c:v>
                </c:pt>
                <c:pt idx="11217" formatCode="General">
                  <c:v>-111.749781627206</c:v>
                </c:pt>
                <c:pt idx="11218" formatCode="General">
                  <c:v>-111.76871767138999</c:v>
                </c:pt>
                <c:pt idx="11219" formatCode="General">
                  <c:v>-111.78765375412701</c:v>
                </c:pt>
                <c:pt idx="11220" formatCode="General">
                  <c:v>-111.806589875383</c:v>
                </c:pt>
                <c:pt idx="11221" formatCode="General">
                  <c:v>-111.825526035121</c:v>
                </c:pt>
                <c:pt idx="11222" formatCode="General">
                  <c:v>-111.844462233307</c:v>
                </c:pt>
                <c:pt idx="11223" formatCode="General">
                  <c:v>-111.863398469906</c:v>
                </c:pt>
                <c:pt idx="11224" formatCode="General">
                  <c:v>-111.88233474488101</c:v>
                </c:pt>
                <c:pt idx="11225" formatCode="General">
                  <c:v>-111.90127105819801</c:v>
                </c:pt>
                <c:pt idx="11226" formatCode="General">
                  <c:v>-111.920207409822</c:v>
                </c:pt>
                <c:pt idx="11227" formatCode="General">
                  <c:v>-111.939143799717</c:v>
                </c:pt>
                <c:pt idx="11228" formatCode="General">
                  <c:v>-111.958080227848</c:v>
                </c:pt>
                <c:pt idx="11229" formatCode="General">
                  <c:v>-111.97701669417999</c:v>
                </c:pt>
                <c:pt idx="11230" formatCode="General">
                  <c:v>-111.995953198677</c:v>
                </c:pt>
                <c:pt idx="11231" formatCode="General">
                  <c:v>-112.014889741304</c:v>
                </c:pt>
                <c:pt idx="11232" formatCode="General">
                  <c:v>-112.033826322026</c:v>
                </c:pt>
                <c:pt idx="11233" formatCode="General">
                  <c:v>-112.052762940809</c:v>
                </c:pt>
                <c:pt idx="11234" formatCode="General">
                  <c:v>-112.07169959761499</c:v>
                </c:pt>
                <c:pt idx="11235" formatCode="General">
                  <c:v>-112.09063629241101</c:v>
                </c:pt>
                <c:pt idx="11236" formatCode="General">
                  <c:v>-112.10957302516</c:v>
                </c:pt>
                <c:pt idx="11237" formatCode="General">
                  <c:v>-112.12850979582799</c:v>
                </c:pt>
                <c:pt idx="11238" formatCode="General">
                  <c:v>-112.147446604379</c:v>
                </c:pt>
                <c:pt idx="11239" formatCode="General">
                  <c:v>-112.16638345077899</c:v>
                </c:pt>
                <c:pt idx="11240" formatCode="General">
                  <c:v>-112.185320334991</c:v>
                </c:pt>
                <c:pt idx="11241" formatCode="General">
                  <c:v>-112.20425725698099</c:v>
                </c:pt>
                <c:pt idx="11242" formatCode="General">
                  <c:v>-112.223194216713</c:v>
                </c:pt>
                <c:pt idx="11243" formatCode="General">
                  <c:v>-112.242131214151</c:v>
                </c:pt>
                <c:pt idx="11244" formatCode="General">
                  <c:v>-112.261068249262</c:v>
                </c:pt>
                <c:pt idx="11245" formatCode="General">
                  <c:v>-112.280005322009</c:v>
                </c:pt>
                <c:pt idx="11246" formatCode="General">
                  <c:v>-112.29894243235699</c:v>
                </c:pt>
                <c:pt idx="11247" formatCode="General">
                  <c:v>-112.317879580271</c:v>
                </c:pt>
                <c:pt idx="11248" formatCode="General">
                  <c:v>-112.336816765714</c:v>
                </c:pt>
                <c:pt idx="11249" formatCode="General">
                  <c:v>-112.355753988649</c:v>
                </c:pt>
                <c:pt idx="11250" formatCode="General">
                  <c:v>-112.374691249039</c:v>
                </c:pt>
                <c:pt idx="11251" formatCode="General">
                  <c:v>-112.393628546847</c:v>
                </c:pt>
                <c:pt idx="11252" formatCode="General">
                  <c:v>-112.412565882035</c:v>
                </c:pt>
                <c:pt idx="11253" formatCode="General">
                  <c:v>-112.431503254565</c:v>
                </c:pt>
                <c:pt idx="11254" formatCode="General">
                  <c:v>-112.450440664402</c:v>
                </c:pt>
                <c:pt idx="11255" formatCode="General">
                  <c:v>-112.46937811150799</c:v>
                </c:pt>
                <c:pt idx="11256" formatCode="General">
                  <c:v>-112.488315595846</c:v>
                </c:pt>
                <c:pt idx="11257" formatCode="General">
                  <c:v>-112.50725311737899</c:v>
                </c:pt>
                <c:pt idx="11258" formatCode="General">
                  <c:v>-112.52619067607</c:v>
                </c:pt>
                <c:pt idx="11259" formatCode="General">
                  <c:v>-112.545128271883</c:v>
                </c:pt>
                <c:pt idx="11260" formatCode="General">
                  <c:v>-112.564065904782</c:v>
                </c:pt>
                <c:pt idx="11261" formatCode="General">
                  <c:v>-112.583003574728</c:v>
                </c:pt>
                <c:pt idx="11262" formatCode="General">
                  <c:v>-112.601941281687</c:v>
                </c:pt>
                <c:pt idx="11263" formatCode="General">
                  <c:v>-112.62087902562099</c:v>
                </c:pt>
                <c:pt idx="11264" formatCode="General">
                  <c:v>-112.639816806494</c:v>
                </c:pt>
                <c:pt idx="11265" formatCode="General">
                  <c:v>-112.65875462427</c:v>
                </c:pt>
                <c:pt idx="11266" formatCode="General">
                  <c:v>-112.67769247891199</c:v>
                </c:pt>
                <c:pt idx="11267" formatCode="General">
                  <c:v>-112.69663037038499</c:v>
                </c:pt>
                <c:pt idx="11268" formatCode="General">
                  <c:v>-112.715568298652</c:v>
                </c:pt>
                <c:pt idx="11269" formatCode="General">
                  <c:v>-112.73450626367701</c:v>
                </c:pt>
                <c:pt idx="11270" formatCode="General">
                  <c:v>-112.753444265425</c:v>
                </c:pt>
                <c:pt idx="11271" formatCode="General">
                  <c:v>-112.772382303859</c:v>
                </c:pt>
                <c:pt idx="11272" formatCode="General">
                  <c:v>-112.79132037894399</c:v>
                </c:pt>
                <c:pt idx="11273" formatCode="General">
                  <c:v>-112.81025849064299</c:v>
                </c:pt>
                <c:pt idx="11274" formatCode="General">
                  <c:v>-112.829196638922</c:v>
                </c:pt>
                <c:pt idx="11275" formatCode="General">
                  <c:v>-112.848134823744</c:v>
                </c:pt>
                <c:pt idx="11276" formatCode="General">
                  <c:v>-112.86707304507399</c:v>
                </c:pt>
                <c:pt idx="11277" formatCode="General">
                  <c:v>-112.88601130287699</c:v>
                </c:pt>
                <c:pt idx="11278" formatCode="General">
                  <c:v>-112.904949597117</c:v>
                </c:pt>
                <c:pt idx="11279" formatCode="General">
                  <c:v>-112.923887927759</c:v>
                </c:pt>
                <c:pt idx="11280" formatCode="General">
                  <c:v>-112.942826294767</c:v>
                </c:pt>
                <c:pt idx="11281" formatCode="General">
                  <c:v>-112.96176469810599</c:v>
                </c:pt>
                <c:pt idx="11282" formatCode="General">
                  <c:v>-112.980703137742</c:v>
                </c:pt>
                <c:pt idx="11283" formatCode="General">
                  <c:v>-112.999641613639</c:v>
                </c:pt>
                <c:pt idx="11284" formatCode="General">
                  <c:v>-113.018580125762</c:v>
                </c:pt>
                <c:pt idx="11285" formatCode="General">
                  <c:v>-113.037518674076</c:v>
                </c:pt>
                <c:pt idx="11286" formatCode="General">
                  <c:v>-113.056457258547</c:v>
                </c:pt>
                <c:pt idx="11287" formatCode="General">
                  <c:v>-113.07539587913899</c:v>
                </c:pt>
                <c:pt idx="11288" formatCode="General">
                  <c:v>-113.09433453581801</c:v>
                </c:pt>
                <c:pt idx="11289" formatCode="General">
                  <c:v>-113.11327322855</c:v>
                </c:pt>
                <c:pt idx="11290" formatCode="General">
                  <c:v>-113.13221195729901</c:v>
                </c:pt>
                <c:pt idx="11291" formatCode="General">
                  <c:v>-113.15115072203101</c:v>
                </c:pt>
                <c:pt idx="11292" formatCode="General">
                  <c:v>-113.170089522712</c:v>
                </c:pt>
                <c:pt idx="11293" formatCode="General">
                  <c:v>-113.189028359308</c:v>
                </c:pt>
                <c:pt idx="11294" formatCode="General">
                  <c:v>-113.207967231784</c:v>
                </c:pt>
                <c:pt idx="11295" formatCode="General">
                  <c:v>-113.226906140105</c:v>
                </c:pt>
                <c:pt idx="11296" formatCode="General">
                  <c:v>-113.24584508423899</c:v>
                </c:pt>
                <c:pt idx="11297" formatCode="General">
                  <c:v>-113.26478406415001</c:v>
                </c:pt>
                <c:pt idx="11298" formatCode="General">
                  <c:v>-113.283723079805</c:v>
                </c:pt>
                <c:pt idx="11299" formatCode="General">
                  <c:v>-113.302662131169</c:v>
                </c:pt>
                <c:pt idx="11300" formatCode="General">
                  <c:v>-113.321601218209</c:v>
                </c:pt>
                <c:pt idx="11301" formatCode="General">
                  <c:v>-113.34054034089201</c:v>
                </c:pt>
                <c:pt idx="11302" formatCode="General">
                  <c:v>-113.359479499183</c:v>
                </c:pt>
                <c:pt idx="11303" formatCode="General">
                  <c:v>-113.378418693048</c:v>
                </c:pt>
                <c:pt idx="11304" formatCode="General">
                  <c:v>-113.39735792245401</c:v>
                </c:pt>
                <c:pt idx="11305" formatCode="General">
                  <c:v>-113.416297187368</c:v>
                </c:pt>
                <c:pt idx="11306" formatCode="General">
                  <c:v>-113.435236487756</c:v>
                </c:pt>
                <c:pt idx="11307" formatCode="General">
                  <c:v>-113.454175823585</c:v>
                </c:pt>
                <c:pt idx="11308" formatCode="General">
                  <c:v>-113.47311519482101</c:v>
                </c:pt>
                <c:pt idx="11309" formatCode="General">
                  <c:v>-113.49205460143099</c:v>
                </c:pt>
                <c:pt idx="11310" formatCode="General">
                  <c:v>-113.510994043381</c:v>
                </c:pt>
                <c:pt idx="11311" formatCode="General">
                  <c:v>-113.529933520638</c:v>
                </c:pt>
                <c:pt idx="11312" formatCode="General">
                  <c:v>-113.548873033169</c:v>
                </c:pt>
                <c:pt idx="11313" formatCode="General">
                  <c:v>-113.567812580938</c:v>
                </c:pt>
                <c:pt idx="11314" formatCode="General">
                  <c:v>-113.586752163914</c:v>
                </c:pt>
                <c:pt idx="11315" formatCode="General">
                  <c:v>-113.605691782062</c:v>
                </c:pt>
                <c:pt idx="11316" formatCode="General">
                  <c:v>-113.62463143534799</c:v>
                </c:pt>
                <c:pt idx="11317" formatCode="General">
                  <c:v>-113.64357112374</c:v>
                </c:pt>
                <c:pt idx="11318" formatCode="General">
                  <c:v>-113.662510847204</c:v>
                </c:pt>
                <c:pt idx="11319" formatCode="General">
                  <c:v>-113.681450605706</c:v>
                </c:pt>
                <c:pt idx="11320" formatCode="General">
                  <c:v>-113.70039039921301</c:v>
                </c:pt>
                <c:pt idx="11321" formatCode="General">
                  <c:v>-113.719330227692</c:v>
                </c:pt>
                <c:pt idx="11322" formatCode="General">
                  <c:v>-113.738270091107</c:v>
                </c:pt>
                <c:pt idx="11323" formatCode="General">
                  <c:v>-113.75720998942199</c:v>
                </c:pt>
                <c:pt idx="11324" formatCode="General">
                  <c:v>-113.7761499226</c:v>
                </c:pt>
                <c:pt idx="11325" formatCode="General">
                  <c:v>-113.79508989060599</c:v>
                </c:pt>
                <c:pt idx="11326" formatCode="General">
                  <c:v>-113.814029893403</c:v>
                </c:pt>
                <c:pt idx="11327" formatCode="General">
                  <c:v>-113.832969930955</c:v>
                </c:pt>
                <c:pt idx="11328" formatCode="General">
                  <c:v>-113.851910003226</c:v>
                </c:pt>
                <c:pt idx="11329" formatCode="General">
                  <c:v>-113.87085011018</c:v>
                </c:pt>
                <c:pt idx="11330" formatCode="General">
                  <c:v>-113.88979025178099</c:v>
                </c:pt>
                <c:pt idx="11331" formatCode="General">
                  <c:v>-113.908730427997</c:v>
                </c:pt>
                <c:pt idx="11332" formatCode="General">
                  <c:v>-113.92767063879501</c:v>
                </c:pt>
                <c:pt idx="11333" formatCode="General">
                  <c:v>-113.94661088414099</c:v>
                </c:pt>
                <c:pt idx="11334" formatCode="General">
                  <c:v>-113.96555116400199</c:v>
                </c:pt>
                <c:pt idx="11335" formatCode="General">
                  <c:v>-113.98449147834501</c:v>
                </c:pt>
                <c:pt idx="11336" formatCode="General">
                  <c:v>-114.003431827135</c:v>
                </c:pt>
                <c:pt idx="11337" formatCode="General">
                  <c:v>-114.022372210341</c:v>
                </c:pt>
                <c:pt idx="11338" formatCode="General">
                  <c:v>-114.04131262792799</c:v>
                </c:pt>
                <c:pt idx="11339" formatCode="General">
                  <c:v>-114.060253079864</c:v>
                </c:pt>
                <c:pt idx="11340" formatCode="General">
                  <c:v>-114.07919356611499</c:v>
                </c:pt>
                <c:pt idx="11341" formatCode="General">
                  <c:v>-114.098134086648</c:v>
                </c:pt>
                <c:pt idx="11342" formatCode="General">
                  <c:v>-114.11707464142999</c:v>
                </c:pt>
                <c:pt idx="11343" formatCode="General">
                  <c:v>-114.13601523042701</c:v>
                </c:pt>
                <c:pt idx="11344" formatCode="General">
                  <c:v>-114.154955853606</c:v>
                </c:pt>
                <c:pt idx="11345" formatCode="General">
                  <c:v>-114.173896510934</c:v>
                </c:pt>
                <c:pt idx="11346" formatCode="General">
                  <c:v>-114.192837202378</c:v>
                </c:pt>
                <c:pt idx="11347" formatCode="General">
                  <c:v>-114.211777927904</c:v>
                </c:pt>
                <c:pt idx="11348" formatCode="General">
                  <c:v>-114.230718687479</c:v>
                </c:pt>
                <c:pt idx="11349" formatCode="General">
                  <c:v>-114.24965948107</c:v>
                </c:pt>
                <c:pt idx="11350" formatCode="General">
                  <c:v>-114.268600308644</c:v>
                </c:pt>
                <c:pt idx="11351" formatCode="General">
                  <c:v>-114.287541170168</c:v>
                </c:pt>
                <c:pt idx="11352" formatCode="General">
                  <c:v>-114.306482065607</c:v>
                </c:pt>
                <c:pt idx="11353" formatCode="General">
                  <c:v>-114.32542299492999</c:v>
                </c:pt>
                <c:pt idx="11354" formatCode="General">
                  <c:v>-114.344363958103</c:v>
                </c:pt>
                <c:pt idx="11355" formatCode="General">
                  <c:v>-114.363304955093</c:v>
                </c:pt>
                <c:pt idx="11356" formatCode="General">
                  <c:v>-114.38224598586601</c:v>
                </c:pt>
                <c:pt idx="11357" formatCode="General">
                  <c:v>-114.40118705039001</c:v>
                </c:pt>
                <c:pt idx="11358" formatCode="General">
                  <c:v>-114.42012814863099</c:v>
                </c:pt>
                <c:pt idx="11359" formatCode="General">
                  <c:v>-114.439069280556</c:v>
                </c:pt>
                <c:pt idx="11360" formatCode="General">
                  <c:v>-114.458010446131</c:v>
                </c:pt>
                <c:pt idx="11361" formatCode="General">
                  <c:v>-114.476951645325</c:v>
                </c:pt>
                <c:pt idx="11362" formatCode="General">
                  <c:v>-114.49589287810301</c:v>
                </c:pt>
                <c:pt idx="11363" formatCode="General">
                  <c:v>-114.514834144433</c:v>
                </c:pt>
                <c:pt idx="11364" formatCode="General">
                  <c:v>-114.53377544428</c:v>
                </c:pt>
                <c:pt idx="11365" formatCode="General">
                  <c:v>-114.552716777613</c:v>
                </c:pt>
                <c:pt idx="11366" formatCode="General">
                  <c:v>-114.571658144398</c:v>
                </c:pt>
                <c:pt idx="11367" formatCode="General">
                  <c:v>-114.590599544602</c:v>
                </c:pt>
                <c:pt idx="11368" formatCode="General">
                  <c:v>-114.609540978192</c:v>
                </c:pt>
                <c:pt idx="11369" formatCode="General">
                  <c:v>-114.628482445134</c:v>
                </c:pt>
                <c:pt idx="11370" formatCode="General">
                  <c:v>-114.647423945396</c:v>
                </c:pt>
                <c:pt idx="11371" formatCode="General">
                  <c:v>-114.666365478945</c:v>
                </c:pt>
                <c:pt idx="11372" formatCode="General">
                  <c:v>-114.685307045747</c:v>
                </c:pt>
                <c:pt idx="11373" formatCode="General">
                  <c:v>-114.704248645769</c:v>
                </c:pt>
                <c:pt idx="11374" formatCode="General">
                  <c:v>-114.723190278978</c:v>
                </c:pt>
                <c:pt idx="11375" formatCode="General">
                  <c:v>-114.742131945342</c:v>
                </c:pt>
                <c:pt idx="11376" formatCode="General">
                  <c:v>-114.761073644826</c:v>
                </c:pt>
                <c:pt idx="11377" formatCode="General">
                  <c:v>-114.780015377398</c:v>
                </c:pt>
                <c:pt idx="11378" formatCode="General">
                  <c:v>-114.798957143026</c:v>
                </c:pt>
                <c:pt idx="11379" formatCode="General">
                  <c:v>-114.817898941675</c:v>
                </c:pt>
                <c:pt idx="11380" formatCode="General">
                  <c:v>-114.836840773313</c:v>
                </c:pt>
                <c:pt idx="11381" formatCode="General">
                  <c:v>-114.855782637907</c:v>
                </c:pt>
                <c:pt idx="11382" formatCode="General">
                  <c:v>-114.874724535423</c:v>
                </c:pt>
                <c:pt idx="11383" formatCode="General">
                  <c:v>-114.893666465829</c:v>
                </c:pt>
                <c:pt idx="11384" formatCode="General">
                  <c:v>-114.912608429092</c:v>
                </c:pt>
                <c:pt idx="11385" formatCode="General">
                  <c:v>-114.931550425178</c:v>
                </c:pt>
                <c:pt idx="11386" formatCode="General">
                  <c:v>-114.950492454055</c:v>
                </c:pt>
                <c:pt idx="11387" formatCode="General">
                  <c:v>-114.96943451569</c:v>
                </c:pt>
                <c:pt idx="11388" formatCode="General">
                  <c:v>-114.988376610049</c:v>
                </c:pt>
                <c:pt idx="11389" formatCode="General">
                  <c:v>-115.00731873709999</c:v>
                </c:pt>
                <c:pt idx="11390" formatCode="General">
                  <c:v>-115.02626089680901</c:v>
                </c:pt>
                <c:pt idx="11391" formatCode="General">
                  <c:v>-115.045203089144</c:v>
                </c:pt>
                <c:pt idx="11392" formatCode="General">
                  <c:v>-115.06414531407199</c:v>
                </c:pt>
                <c:pt idx="11393" formatCode="General">
                  <c:v>-115.08308757155901</c:v>
                </c:pt>
                <c:pt idx="11394" formatCode="General">
                  <c:v>-115.10202986157201</c:v>
                </c:pt>
                <c:pt idx="11395" formatCode="General">
                  <c:v>-115.12097218408</c:v>
                </c:pt>
                <c:pt idx="11396" formatCode="General">
                  <c:v>-115.13991453904799</c:v>
                </c:pt>
                <c:pt idx="11397" formatCode="General">
                  <c:v>-115.158856926444</c:v>
                </c:pt>
                <c:pt idx="11398" formatCode="General">
                  <c:v>-115.17779934623501</c:v>
                </c:pt>
                <c:pt idx="11399" formatCode="General">
                  <c:v>-115.196741798387</c:v>
                </c:pt>
                <c:pt idx="11400" formatCode="General">
                  <c:v>-115.215684282868</c:v>
                </c:pt>
                <c:pt idx="11401" formatCode="General">
                  <c:v>-115.23462679964599</c:v>
                </c:pt>
                <c:pt idx="11402" formatCode="General">
                  <c:v>-115.253569348686</c:v>
                </c:pt>
                <c:pt idx="11403" formatCode="General">
                  <c:v>-115.27251192995701</c:v>
                </c:pt>
                <c:pt idx="11404" formatCode="General">
                  <c:v>-115.291454543424</c:v>
                </c:pt>
                <c:pt idx="11405" formatCode="General">
                  <c:v>-115.310397189055</c:v>
                </c:pt>
                <c:pt idx="11406" formatCode="General">
                  <c:v>-115.32933986681</c:v>
                </c:pt>
                <c:pt idx="11407" formatCode="General">
                  <c:v>-115.348282576655</c:v>
                </c:pt>
                <c:pt idx="11408" formatCode="General">
                  <c:v>-115.367225318552</c:v>
                </c:pt>
                <c:pt idx="11409" formatCode="General">
                  <c:v>-115.386168092464</c:v>
                </c:pt>
                <c:pt idx="11410" formatCode="General">
                  <c:v>-115.40511089835501</c:v>
                </c:pt>
                <c:pt idx="11411" formatCode="General">
                  <c:v>-115.424053736188</c:v>
                </c:pt>
                <c:pt idx="11412" formatCode="General">
                  <c:v>-115.44299660592699</c:v>
                </c:pt>
                <c:pt idx="11413" formatCode="General">
                  <c:v>-115.461939507534</c:v>
                </c:pt>
                <c:pt idx="11414" formatCode="General">
                  <c:v>-115.480882440972</c:v>
                </c:pt>
                <c:pt idx="11415" formatCode="General">
                  <c:v>-115.49982540620699</c:v>
                </c:pt>
                <c:pt idx="11416" formatCode="General">
                  <c:v>-115.518768403199</c:v>
                </c:pt>
                <c:pt idx="11417" formatCode="General">
                  <c:v>-115.537711431914</c:v>
                </c:pt>
                <c:pt idx="11418" formatCode="General">
                  <c:v>-115.556654492313</c:v>
                </c:pt>
                <c:pt idx="11419" formatCode="General">
                  <c:v>-115.575597584362</c:v>
                </c:pt>
                <c:pt idx="11420" formatCode="General">
                  <c:v>-115.594540708022</c:v>
                </c:pt>
                <c:pt idx="11421" formatCode="General">
                  <c:v>-115.613483863257</c:v>
                </c:pt>
                <c:pt idx="11422" formatCode="General">
                  <c:v>-115.632427050031</c:v>
                </c:pt>
                <c:pt idx="11423" formatCode="General">
                  <c:v>-115.651370268306</c:v>
                </c:pt>
                <c:pt idx="11424" formatCode="General">
                  <c:v>-115.670313518047</c:v>
                </c:pt>
                <c:pt idx="11425" formatCode="General">
                  <c:v>-115.68925679921701</c:v>
                </c:pt>
                <c:pt idx="11426" formatCode="General">
                  <c:v>-115.708200111784</c:v>
                </c:pt>
                <c:pt idx="11427" formatCode="General">
                  <c:v>-115.727143455724</c:v>
                </c:pt>
                <c:pt idx="11428" formatCode="General">
                  <c:v>-115.746086831018</c:v>
                </c:pt>
                <c:pt idx="11429" formatCode="General">
                  <c:v>-115.765030237641</c:v>
                </c:pt>
                <c:pt idx="11430" formatCode="General">
                  <c:v>-115.783973675575</c:v>
                </c:pt>
                <c:pt idx="11431" formatCode="General">
                  <c:v>-115.802917144795</c:v>
                </c:pt>
                <c:pt idx="11432" formatCode="General">
                  <c:v>-115.821860645282</c:v>
                </c:pt>
                <c:pt idx="11433" formatCode="General">
                  <c:v>-115.84080417701399</c:v>
                </c:pt>
                <c:pt idx="11434" formatCode="General">
                  <c:v>-115.85974773997</c:v>
                </c:pt>
                <c:pt idx="11435" formatCode="General">
                  <c:v>-115.87869133412801</c:v>
                </c:pt>
                <c:pt idx="11436" formatCode="General">
                  <c:v>-115.897634959467</c:v>
                </c:pt>
                <c:pt idx="11437" formatCode="General">
                  <c:v>-115.916578615966</c:v>
                </c:pt>
                <c:pt idx="11438" formatCode="General">
                  <c:v>-115.935522303604</c:v>
                </c:pt>
                <c:pt idx="11439" formatCode="General">
                  <c:v>-115.95446602235999</c:v>
                </c:pt>
                <c:pt idx="11440" formatCode="General">
                  <c:v>-115.973409772213</c:v>
                </c:pt>
                <c:pt idx="11441" formatCode="General">
                  <c:v>-115.992353553142</c:v>
                </c:pt>
                <c:pt idx="11442" formatCode="General">
                  <c:v>-116.011297365125</c:v>
                </c:pt>
                <c:pt idx="11443" formatCode="General">
                  <c:v>-116.030241208143</c:v>
                </c:pt>
                <c:pt idx="11444" formatCode="General">
                  <c:v>-116.049185082175</c:v>
                </c:pt>
                <c:pt idx="11445" formatCode="General">
                  <c:v>-116.0681289872</c:v>
                </c:pt>
                <c:pt idx="11446" formatCode="General">
                  <c:v>-116.087072923197</c:v>
                </c:pt>
                <c:pt idx="11447" formatCode="General">
                  <c:v>-116.106016890145</c:v>
                </c:pt>
                <c:pt idx="11448" formatCode="General">
                  <c:v>-116.124960888025</c:v>
                </c:pt>
                <c:pt idx="11449" formatCode="General">
                  <c:v>-116.143904916815</c:v>
                </c:pt>
                <c:pt idx="11450" formatCode="General">
                  <c:v>-116.16284897649599</c:v>
                </c:pt>
                <c:pt idx="11451" formatCode="General">
                  <c:v>-116.181793067047</c:v>
                </c:pt>
                <c:pt idx="11452" formatCode="General">
                  <c:v>-116.20073718844699</c:v>
                </c:pt>
                <c:pt idx="11453" formatCode="General">
                  <c:v>-116.219681340677</c:v>
                </c:pt>
                <c:pt idx="11454" formatCode="General">
                  <c:v>-116.238625523716</c:v>
                </c:pt>
                <c:pt idx="11455" formatCode="General">
                  <c:v>-116.257569737545</c:v>
                </c:pt>
                <c:pt idx="11456" formatCode="General">
                  <c:v>-116.276513982143</c:v>
                </c:pt>
                <c:pt idx="11457" formatCode="General">
                  <c:v>-116.29545825748799</c:v>
                </c:pt>
                <c:pt idx="11458" formatCode="General">
                  <c:v>-116.314402563554</c:v>
                </c:pt>
                <c:pt idx="11459" formatCode="General">
                  <c:v>-116.33334690031199</c:v>
                </c:pt>
                <c:pt idx="11460" formatCode="General">
                  <c:v>-116.352291267731</c:v>
                </c:pt>
                <c:pt idx="11461" formatCode="General">
                  <c:v>-116.371235665783</c:v>
                </c:pt>
                <c:pt idx="11462" formatCode="General">
                  <c:v>-116.390180094439</c:v>
                </c:pt>
                <c:pt idx="11463" formatCode="General">
                  <c:v>-116.40912455366799</c:v>
                </c:pt>
                <c:pt idx="11464" formatCode="General">
                  <c:v>-116.42806904344199</c:v>
                </c:pt>
                <c:pt idx="11465" formatCode="General">
                  <c:v>-116.44701356373101</c:v>
                </c:pt>
                <c:pt idx="11466" formatCode="General">
                  <c:v>-116.46595811450599</c:v>
                </c:pt>
                <c:pt idx="11467" formatCode="General">
                  <c:v>-116.484902695738</c:v>
                </c:pt>
                <c:pt idx="11468" formatCode="General">
                  <c:v>-116.503847307396</c:v>
                </c:pt>
                <c:pt idx="11469" formatCode="General">
                  <c:v>-116.52279194945299</c:v>
                </c:pt>
                <c:pt idx="11470" formatCode="General">
                  <c:v>-116.54173662187701</c:v>
                </c:pt>
                <c:pt idx="11471" formatCode="General">
                  <c:v>-116.560681324641</c:v>
                </c:pt>
                <c:pt idx="11472" formatCode="General">
                  <c:v>-116.57962605771399</c:v>
                </c:pt>
                <c:pt idx="11473" formatCode="General">
                  <c:v>-116.598570821067</c:v>
                </c:pt>
                <c:pt idx="11474" formatCode="General">
                  <c:v>-116.61751561467101</c:v>
                </c:pt>
                <c:pt idx="11475" formatCode="General">
                  <c:v>-116.636460438496</c:v>
                </c:pt>
                <c:pt idx="11476" formatCode="General">
                  <c:v>-116.655405292513</c:v>
                </c:pt>
                <c:pt idx="11477" formatCode="General">
                  <c:v>-116.674350176693</c:v>
                </c:pt>
                <c:pt idx="11478" formatCode="General">
                  <c:v>-116.693295091005</c:v>
                </c:pt>
                <c:pt idx="11479" formatCode="General">
                  <c:v>-116.712240035421</c:v>
                </c:pt>
                <c:pt idx="11480" formatCode="General">
                  <c:v>-116.73118500991001</c:v>
                </c:pt>
                <c:pt idx="11481" formatCode="General">
                  <c:v>-116.750130014444</c:v>
                </c:pt>
                <c:pt idx="11482" formatCode="General">
                  <c:v>-116.769075048994</c:v>
                </c:pt>
                <c:pt idx="11483" formatCode="General">
                  <c:v>-116.788020113529</c:v>
                </c:pt>
                <c:pt idx="11484" formatCode="General">
                  <c:v>-116.80696520802</c:v>
                </c:pt>
                <c:pt idx="11485" formatCode="General">
                  <c:v>-116.825910332438</c:v>
                </c:pt>
                <c:pt idx="11486" formatCode="General">
                  <c:v>-116.844855486752</c:v>
                </c:pt>
                <c:pt idx="11487" formatCode="General">
                  <c:v>-116.86380067093501</c:v>
                </c:pt>
                <c:pt idx="11488" formatCode="General">
                  <c:v>-116.882745884955</c:v>
                </c:pt>
                <c:pt idx="11489" formatCode="General">
                  <c:v>-116.90169112878399</c:v>
                </c:pt>
                <c:pt idx="11490" formatCode="General">
                  <c:v>-116.920636402393</c:v>
                </c:pt>
                <c:pt idx="11491" formatCode="General">
                  <c:v>-116.93958170575</c:v>
                </c:pt>
                <c:pt idx="11492" formatCode="General">
                  <c:v>-116.958527038828</c:v>
                </c:pt>
                <c:pt idx="11493" formatCode="General">
                  <c:v>-116.977472401596</c:v>
                </c:pt>
                <c:pt idx="11494" formatCode="General">
                  <c:v>-116.99641779402501</c:v>
                </c:pt>
                <c:pt idx="11495" formatCode="General">
                  <c:v>-117.015363216086</c:v>
                </c:pt>
                <c:pt idx="11496" formatCode="General">
                  <c:v>-117.03430866774799</c:v>
                </c:pt>
                <c:pt idx="11497" formatCode="General">
                  <c:v>-117.05325414898201</c:v>
                </c:pt>
                <c:pt idx="11498" formatCode="General">
                  <c:v>-117.07219965975899</c:v>
                </c:pt>
                <c:pt idx="11499" formatCode="General">
                  <c:v>-117.09114520004999</c:v>
                </c:pt>
                <c:pt idx="11500" formatCode="General">
                  <c:v>-117.110090769823</c:v>
                </c:pt>
                <c:pt idx="11501" formatCode="General">
                  <c:v>-117.12903636905099</c:v>
                </c:pt>
                <c:pt idx="11502" formatCode="General">
                  <c:v>-117.147981997703</c:v>
                </c:pt>
                <c:pt idx="11503" formatCode="General">
                  <c:v>-117.16692765574901</c:v>
                </c:pt>
                <c:pt idx="11504" formatCode="General">
                  <c:v>-117.18587334316</c:v>
                </c:pt>
                <c:pt idx="11505" formatCode="General">
                  <c:v>-117.204819059907</c:v>
                </c:pt>
                <c:pt idx="11506" formatCode="General">
                  <c:v>-117.22376480596</c:v>
                </c:pt>
                <c:pt idx="11507" formatCode="General">
                  <c:v>-117.242710581289</c:v>
                </c:pt>
                <c:pt idx="11508" formatCode="General">
                  <c:v>-117.261656385865</c:v>
                </c:pt>
                <c:pt idx="11509" formatCode="General">
                  <c:v>-117.280602219657</c:v>
                </c:pt>
                <c:pt idx="11510" formatCode="General">
                  <c:v>-117.299548082637</c:v>
                </c:pt>
                <c:pt idx="11511" formatCode="General">
                  <c:v>-117.318493974774</c:v>
                </c:pt>
                <c:pt idx="11512" formatCode="General">
                  <c:v>-117.337439896039</c:v>
                </c:pt>
                <c:pt idx="11513" formatCode="General">
                  <c:v>-117.35638584640201</c:v>
                </c:pt>
                <c:pt idx="11514" formatCode="General">
                  <c:v>-117.375331825834</c:v>
                </c:pt>
                <c:pt idx="11515" formatCode="General">
                  <c:v>-117.394277834305</c:v>
                </c:pt>
                <c:pt idx="11516" formatCode="General">
                  <c:v>-117.41322387178499</c:v>
                </c:pt>
                <c:pt idx="11517" formatCode="General">
                  <c:v>-117.432169938245</c:v>
                </c:pt>
                <c:pt idx="11518" formatCode="General">
                  <c:v>-117.451116033654</c:v>
                </c:pt>
                <c:pt idx="11519" formatCode="General">
                  <c:v>-117.470062157984</c:v>
                </c:pt>
                <c:pt idx="11520" formatCode="General">
                  <c:v>-117.48900831120299</c:v>
                </c:pt>
                <c:pt idx="11521" formatCode="General">
                  <c:v>-117.50795449328299</c:v>
                </c:pt>
                <c:pt idx="11522" formatCode="General">
                  <c:v>-117.526900704184</c:v>
                </c:pt>
                <c:pt idx="11523" formatCode="General">
                  <c:v>-117.54584694386899</c:v>
                </c:pt>
                <c:pt idx="11524" formatCode="General">
                  <c:v>-117.564793212298</c:v>
                </c:pt>
                <c:pt idx="11525" formatCode="General">
                  <c:v>-117.583739509433</c:v>
                </c:pt>
                <c:pt idx="11526" formatCode="General">
                  <c:v>-117.602685835233</c:v>
                </c:pt>
                <c:pt idx="11527" formatCode="General">
                  <c:v>-117.62163218966</c:v>
                </c:pt>
                <c:pt idx="11528" formatCode="General">
                  <c:v>-117.640578572675</c:v>
                </c:pt>
                <c:pt idx="11529" formatCode="General">
                  <c:v>-117.659524984237</c:v>
                </c:pt>
                <c:pt idx="11530" formatCode="General">
                  <c:v>-117.678471424309</c:v>
                </c:pt>
                <c:pt idx="11531" formatCode="General">
                  <c:v>-117.69741789285</c:v>
                </c:pt>
                <c:pt idx="11532" formatCode="General">
                  <c:v>-117.71636438982</c:v>
                </c:pt>
                <c:pt idx="11533" formatCode="General">
                  <c:v>-117.735310915182</c:v>
                </c:pt>
                <c:pt idx="11534" formatCode="General">
                  <c:v>-117.754257468893</c:v>
                </c:pt>
                <c:pt idx="11535" formatCode="General">
                  <c:v>-117.77320405091599</c:v>
                </c:pt>
                <c:pt idx="11536" formatCode="General">
                  <c:v>-117.792150661211</c:v>
                </c:pt>
                <c:pt idx="11537" formatCode="General">
                  <c:v>-117.811097299737</c:v>
                </c:pt>
                <c:pt idx="11538" formatCode="General">
                  <c:v>-117.83004396645499</c:v>
                </c:pt>
                <c:pt idx="11539" formatCode="General">
                  <c:v>-117.848990661325</c:v>
                </c:pt>
                <c:pt idx="11540" formatCode="General">
                  <c:v>-117.867937384307</c:v>
                </c:pt>
                <c:pt idx="11541" formatCode="General">
                  <c:v>-117.886884135362</c:v>
                </c:pt>
                <c:pt idx="11542" formatCode="General">
                  <c:v>-117.905830914449</c:v>
                </c:pt>
                <c:pt idx="11543" formatCode="General">
                  <c:v>-117.924777721528</c:v>
                </c:pt>
                <c:pt idx="11544" formatCode="General">
                  <c:v>-117.94372455656</c:v>
                </c:pt>
                <c:pt idx="11545" formatCode="General">
                  <c:v>-117.962671419503</c:v>
                </c:pt>
                <c:pt idx="11546" formatCode="General">
                  <c:v>-117.981618310318</c:v>
                </c:pt>
                <c:pt idx="11547" formatCode="General">
                  <c:v>-118.000565228965</c:v>
                </c:pt>
                <c:pt idx="11548" formatCode="General">
                  <c:v>-118.019512175404</c:v>
                </c:pt>
                <c:pt idx="11549" formatCode="General">
                  <c:v>-118.038459149593</c:v>
                </c:pt>
                <c:pt idx="11550" formatCode="General">
                  <c:v>-118.057406151493</c:v>
                </c:pt>
                <c:pt idx="11551" formatCode="General">
                  <c:v>-118.076353181063</c:v>
                </c:pt>
                <c:pt idx="11552" formatCode="General">
                  <c:v>-118.09530023826299</c:v>
                </c:pt>
                <c:pt idx="11553" formatCode="General">
                  <c:v>-118.114247323052</c:v>
                </c:pt>
                <c:pt idx="11554" formatCode="General">
                  <c:v>-118.133194435389</c:v>
                </c:pt>
                <c:pt idx="11555" formatCode="General">
                  <c:v>-118.15214157523501</c:v>
                </c:pt>
                <c:pt idx="11556" formatCode="General">
                  <c:v>-118.17108874254799</c:v>
                </c:pt>
                <c:pt idx="11557" formatCode="General">
                  <c:v>-118.19003593728701</c:v>
                </c:pt>
                <c:pt idx="11558" formatCode="General">
                  <c:v>-118.208983159412</c:v>
                </c:pt>
                <c:pt idx="11559" formatCode="General">
                  <c:v>-118.227930408882</c:v>
                </c:pt>
                <c:pt idx="11560" formatCode="General">
                  <c:v>-118.246877685656</c:v>
                </c:pt>
                <c:pt idx="11561" formatCode="General">
                  <c:v>-118.265824989693</c:v>
                </c:pt>
                <c:pt idx="11562" formatCode="General">
                  <c:v>-118.284772320952</c:v>
                </c:pt>
                <c:pt idx="11563" formatCode="General">
                  <c:v>-118.30371967939099</c:v>
                </c:pt>
                <c:pt idx="11564" formatCode="General">
                  <c:v>-118.322667064971</c:v>
                </c:pt>
                <c:pt idx="11565" formatCode="General">
                  <c:v>-118.34161447765</c:v>
                </c:pt>
                <c:pt idx="11566" formatCode="General">
                  <c:v>-118.360561917387</c:v>
                </c:pt>
                <c:pt idx="11567" formatCode="General">
                  <c:v>-118.37950938415</c:v>
                </c:pt>
                <c:pt idx="11568" formatCode="General">
                  <c:v>-118.398456877908</c:v>
                </c:pt>
                <c:pt idx="11569" formatCode="General">
                  <c:v>-118.417404398635</c:v>
                </c:pt>
                <c:pt idx="11570" formatCode="General">
                  <c:v>-118.43635194629999</c:v>
                </c:pt>
                <c:pt idx="11571" formatCode="General">
                  <c:v>-118.455299520875</c:v>
                </c:pt>
                <c:pt idx="11572" formatCode="General">
                  <c:v>-118.47424712233099</c:v>
                </c:pt>
                <c:pt idx="11573" formatCode="General">
                  <c:v>-118.493194750641</c:v>
                </c:pt>
                <c:pt idx="11574" formatCode="General">
                  <c:v>-118.512142405774</c:v>
                </c:pt>
                <c:pt idx="11575" formatCode="General">
                  <c:v>-118.53109008770301</c:v>
                </c:pt>
                <c:pt idx="11576" formatCode="General">
                  <c:v>-118.550037796399</c:v>
                </c:pt>
                <c:pt idx="11577" formatCode="General">
                  <c:v>-118.568985531834</c:v>
                </c:pt>
                <c:pt idx="11578" formatCode="General">
                  <c:v>-118.58793329397901</c:v>
                </c:pt>
                <c:pt idx="11579" formatCode="General">
                  <c:v>-118.606881082805</c:v>
                </c:pt>
                <c:pt idx="11580" formatCode="General">
                  <c:v>-118.62582889828499</c:v>
                </c:pt>
                <c:pt idx="11581" formatCode="General">
                  <c:v>-118.64477674039099</c:v>
                </c:pt>
                <c:pt idx="11582" formatCode="General">
                  <c:v>-118.66372460909299</c:v>
                </c:pt>
                <c:pt idx="11583" formatCode="General">
                  <c:v>-118.68267250436401</c:v>
                </c:pt>
                <c:pt idx="11584" formatCode="General">
                  <c:v>-118.701620426175</c:v>
                </c:pt>
                <c:pt idx="11585" formatCode="General">
                  <c:v>-118.720568374499</c:v>
                </c:pt>
                <c:pt idx="11586" formatCode="General">
                  <c:v>-118.739516349307</c:v>
                </c:pt>
                <c:pt idx="11587" formatCode="General">
                  <c:v>-118.758464350571</c:v>
                </c:pt>
                <c:pt idx="11588" formatCode="General">
                  <c:v>-118.777412378264</c:v>
                </c:pt>
                <c:pt idx="11589" formatCode="General">
                  <c:v>-118.79636043235701</c:v>
                </c:pt>
                <c:pt idx="11590" formatCode="General">
                  <c:v>-118.815308512822</c:v>
                </c:pt>
                <c:pt idx="11591" formatCode="General">
                  <c:v>-118.834256619632</c:v>
                </c:pt>
                <c:pt idx="11592" formatCode="General">
                  <c:v>-118.853204752758</c:v>
                </c:pt>
                <c:pt idx="11593" formatCode="General">
                  <c:v>-118.872152912174</c:v>
                </c:pt>
                <c:pt idx="11594" formatCode="General">
                  <c:v>-118.89110109785</c:v>
                </c:pt>
                <c:pt idx="11595" formatCode="General">
                  <c:v>-118.91004930976101</c:v>
                </c:pt>
                <c:pt idx="11596" formatCode="General">
                  <c:v>-118.928997547877</c:v>
                </c:pt>
                <c:pt idx="11597" formatCode="General">
                  <c:v>-118.947945812171</c:v>
                </c:pt>
                <c:pt idx="11598" formatCode="General">
                  <c:v>-118.966894102616</c:v>
                </c:pt>
                <c:pt idx="11599" formatCode="General">
                  <c:v>-118.985842419184</c:v>
                </c:pt>
                <c:pt idx="11600" formatCode="General">
                  <c:v>-119.004790761847</c:v>
                </c:pt>
                <c:pt idx="11601" formatCode="General">
                  <c:v>-119.023739130579</c:v>
                </c:pt>
                <c:pt idx="11602" formatCode="General">
                  <c:v>-119.04268752535199</c:v>
                </c:pt>
                <c:pt idx="11603" formatCode="General">
                  <c:v>-119.061635946138</c:v>
                </c:pt>
                <c:pt idx="11604" formatCode="General">
                  <c:v>-119.08058439291</c:v>
                </c:pt>
                <c:pt idx="11605" formatCode="General">
                  <c:v>-119.099532865641</c:v>
                </c:pt>
                <c:pt idx="11606" formatCode="General">
                  <c:v>-119.118481364304</c:v>
                </c:pt>
                <c:pt idx="11607" formatCode="General">
                  <c:v>-119.137429888871</c:v>
                </c:pt>
                <c:pt idx="11608" formatCode="General">
                  <c:v>-119.156378439316</c:v>
                </c:pt>
                <c:pt idx="11609" formatCode="General">
                  <c:v>-119.17532701560999</c:v>
                </c:pt>
                <c:pt idx="11610" formatCode="General">
                  <c:v>-119.194275617728</c:v>
                </c:pt>
                <c:pt idx="11611" formatCode="General">
                  <c:v>-119.213224245642</c:v>
                </c:pt>
                <c:pt idx="11612" formatCode="General">
                  <c:v>-119.232172899326</c:v>
                </c:pt>
                <c:pt idx="11613" formatCode="General">
                  <c:v>-119.251121578751</c:v>
                </c:pt>
                <c:pt idx="11614" formatCode="General">
                  <c:v>-119.270070283892</c:v>
                </c:pt>
                <c:pt idx="11615" formatCode="General">
                  <c:v>-119.28901901472101</c:v>
                </c:pt>
                <c:pt idx="11616" formatCode="General">
                  <c:v>-119.307967771213</c:v>
                </c:pt>
                <c:pt idx="11617" formatCode="General">
                  <c:v>-119.326916553339</c:v>
                </c:pt>
                <c:pt idx="11618" formatCode="General">
                  <c:v>-119.345865361073</c:v>
                </c:pt>
                <c:pt idx="11619" formatCode="General">
                  <c:v>-119.364814194389</c:v>
                </c:pt>
                <c:pt idx="11620" formatCode="General">
                  <c:v>-119.38376305326</c:v>
                </c:pt>
                <c:pt idx="11621" formatCode="General">
                  <c:v>-119.40271193766</c:v>
                </c:pt>
                <c:pt idx="11622" formatCode="General">
                  <c:v>-119.421660847561</c:v>
                </c:pt>
                <c:pt idx="11623" formatCode="General">
                  <c:v>-119.440609782938</c:v>
                </c:pt>
                <c:pt idx="11624" formatCode="General">
                  <c:v>-119.45955874376401</c:v>
                </c:pt>
                <c:pt idx="11625" formatCode="General">
                  <c:v>-119.478507730012</c:v>
                </c:pt>
                <c:pt idx="11626" formatCode="General">
                  <c:v>-119.49745674165599</c:v>
                </c:pt>
                <c:pt idx="11627" formatCode="General">
                  <c:v>-119.51640577867001</c:v>
                </c:pt>
                <c:pt idx="11628" formatCode="General">
                  <c:v>-119.535354841027</c:v>
                </c:pt>
                <c:pt idx="11629" formatCode="General">
                  <c:v>-119.554303928702</c:v>
                </c:pt>
                <c:pt idx="11630" formatCode="General">
                  <c:v>-119.573253041668</c:v>
                </c:pt>
                <c:pt idx="11631" formatCode="General">
                  <c:v>-119.592202179899</c:v>
                </c:pt>
                <c:pt idx="11632" formatCode="General">
                  <c:v>-119.611151343369</c:v>
                </c:pt>
                <c:pt idx="11633" formatCode="General">
                  <c:v>-119.630100532051</c:v>
                </c:pt>
                <c:pt idx="11634" formatCode="General">
                  <c:v>-119.64904974592</c:v>
                </c:pt>
                <c:pt idx="11635" formatCode="General">
                  <c:v>-119.667998984946</c:v>
                </c:pt>
                <c:pt idx="11636" formatCode="General">
                  <c:v>-119.6869482491</c:v>
                </c:pt>
                <c:pt idx="11637" formatCode="General">
                  <c:v>-119.705897538352</c:v>
                </c:pt>
                <c:pt idx="11638" formatCode="General">
                  <c:v>-119.724846852673</c:v>
                </c:pt>
                <c:pt idx="11639" formatCode="General">
                  <c:v>-119.74379619203199</c:v>
                </c:pt>
                <c:pt idx="11640" formatCode="General">
                  <c:v>-119.76274555640001</c:v>
                </c:pt>
                <c:pt idx="11641" formatCode="General">
                  <c:v>-119.78169494574701</c:v>
                </c:pt>
                <c:pt idx="11642" formatCode="General">
                  <c:v>-119.800644360044</c:v>
                </c:pt>
                <c:pt idx="11643" formatCode="General">
                  <c:v>-119.819593799261</c:v>
                </c:pt>
                <c:pt idx="11644" formatCode="General">
                  <c:v>-119.838543263367</c:v>
                </c:pt>
                <c:pt idx="11645" formatCode="General">
                  <c:v>-119.85749275233501</c:v>
                </c:pt>
                <c:pt idx="11646" formatCode="General">
                  <c:v>-119.876442266133</c:v>
                </c:pt>
                <c:pt idx="11647" formatCode="General">
                  <c:v>-119.895391804732</c:v>
                </c:pt>
                <c:pt idx="11648" formatCode="General">
                  <c:v>-119.914341368103</c:v>
                </c:pt>
                <c:pt idx="11649" formatCode="General">
                  <c:v>-119.933290956215</c:v>
                </c:pt>
                <c:pt idx="11650" formatCode="General">
                  <c:v>-119.95224056904</c:v>
                </c:pt>
                <c:pt idx="11651" formatCode="General">
                  <c:v>-119.97119020654701</c:v>
                </c:pt>
                <c:pt idx="11652" formatCode="General">
                  <c:v>-119.990139868708</c:v>
                </c:pt>
                <c:pt idx="11653" formatCode="General">
                  <c:v>-120.009089555491</c:v>
                </c:pt>
                <c:pt idx="11654" formatCode="General">
                  <c:v>-120.028039266869</c:v>
                </c:pt>
                <c:pt idx="11655" formatCode="General">
                  <c:v>-120.046989002811</c:v>
                </c:pt>
                <c:pt idx="11656" formatCode="General">
                  <c:v>-120.06593876328699</c:v>
                </c:pt>
                <c:pt idx="11657" formatCode="General">
                  <c:v>-120.084888548268</c:v>
                </c:pt>
                <c:pt idx="11658" formatCode="General">
                  <c:v>-120.103838357725</c:v>
                </c:pt>
                <c:pt idx="11659" formatCode="General">
                  <c:v>-120.122788191628</c:v>
                </c:pt>
                <c:pt idx="11660" formatCode="General">
                  <c:v>-120.14173804994699</c:v>
                </c:pt>
                <c:pt idx="11661" formatCode="General">
                  <c:v>-120.160687932653</c:v>
                </c:pt>
                <c:pt idx="11662" formatCode="General">
                  <c:v>-120.17963783971599</c:v>
                </c:pt>
                <c:pt idx="11663" formatCode="General">
                  <c:v>-120.19858777110601</c:v>
                </c:pt>
                <c:pt idx="11664" formatCode="General">
                  <c:v>-120.217537726795</c:v>
                </c:pt>
                <c:pt idx="11665" formatCode="General">
                  <c:v>-120.236487706753</c:v>
                </c:pt>
                <c:pt idx="11666" formatCode="General">
                  <c:v>-120.25543771095001</c:v>
                </c:pt>
                <c:pt idx="11667" formatCode="General">
                  <c:v>-120.274387739357</c:v>
                </c:pt>
                <c:pt idx="11668" formatCode="General">
                  <c:v>-120.293337791944</c:v>
                </c:pt>
                <c:pt idx="11669" formatCode="General">
                  <c:v>-120.312287868681</c:v>
                </c:pt>
                <c:pt idx="11670" formatCode="General">
                  <c:v>-120.33123796954</c:v>
                </c:pt>
                <c:pt idx="11671" formatCode="General">
                  <c:v>-120.350188094491</c:v>
                </c:pt>
                <c:pt idx="11672" formatCode="General">
                  <c:v>-120.369138243504</c:v>
                </c:pt>
                <c:pt idx="11673" formatCode="General">
                  <c:v>-120.38808841655</c:v>
                </c:pt>
                <c:pt idx="11674" formatCode="General">
                  <c:v>-120.407038613599</c:v>
                </c:pt>
                <c:pt idx="11675" formatCode="General">
                  <c:v>-120.425988834623</c:v>
                </c:pt>
                <c:pt idx="11676" formatCode="General">
                  <c:v>-120.44493907959099</c:v>
                </c:pt>
                <c:pt idx="11677" formatCode="General">
                  <c:v>-120.463889348474</c:v>
                </c:pt>
                <c:pt idx="11678" formatCode="General">
                  <c:v>-120.48283964124199</c:v>
                </c:pt>
                <c:pt idx="11679" formatCode="General">
                  <c:v>-120.50178995786401</c:v>
                </c:pt>
                <c:pt idx="11680" formatCode="General">
                  <c:v>-120.520740298311</c:v>
                </c:pt>
                <c:pt idx="11681" formatCode="General">
                  <c:v>-120.539690662552</c:v>
                </c:pt>
                <c:pt idx="11682" formatCode="General">
                  <c:v>-120.55864105055601</c:v>
                </c:pt>
                <c:pt idx="11683" formatCode="General">
                  <c:v>-120.577591462295</c:v>
                </c:pt>
                <c:pt idx="11684" formatCode="General">
                  <c:v>-120.596541897736</c:v>
                </c:pt>
                <c:pt idx="11685" formatCode="General">
                  <c:v>-120.61549235685099</c:v>
                </c:pt>
                <c:pt idx="11686" formatCode="General">
                  <c:v>-120.63444283960899</c:v>
                </c:pt>
                <c:pt idx="11687" formatCode="General">
                  <c:v>-120.65339334598001</c:v>
                </c:pt>
                <c:pt idx="11688" formatCode="General">
                  <c:v>-120.672343875934</c:v>
                </c:pt>
                <c:pt idx="11689" formatCode="General">
                  <c:v>-120.69129442944001</c:v>
                </c:pt>
                <c:pt idx="11690" formatCode="General">
                  <c:v>-120.71024500646899</c:v>
                </c:pt>
                <c:pt idx="11691" formatCode="General">
                  <c:v>-120.72919560699</c:v>
                </c:pt>
                <c:pt idx="11692" formatCode="General">
                  <c:v>-120.748146230974</c:v>
                </c:pt>
                <c:pt idx="11693" formatCode="General">
                  <c:v>-120.76709687839001</c:v>
                </c:pt>
                <c:pt idx="11694" formatCode="General">
                  <c:v>-120.786047549207</c:v>
                </c:pt>
                <c:pt idx="11695" formatCode="General">
                  <c:v>-120.80499824339699</c:v>
                </c:pt>
                <c:pt idx="11696" formatCode="General">
                  <c:v>-120.823948960929</c:v>
                </c:pt>
                <c:pt idx="11697" formatCode="General">
                  <c:v>-120.84289970177301</c:v>
                </c:pt>
                <c:pt idx="11698" formatCode="General">
                  <c:v>-120.861850465899</c:v>
                </c:pt>
                <c:pt idx="11699" formatCode="General">
                  <c:v>-120.88080125327799</c:v>
                </c:pt>
                <c:pt idx="11700" formatCode="General">
                  <c:v>-120.899752063878</c:v>
                </c:pt>
                <c:pt idx="11701" formatCode="General">
                  <c:v>-120.91870289767</c:v>
                </c:pt>
                <c:pt idx="11702" formatCode="General">
                  <c:v>-120.93765375462399</c:v>
                </c:pt>
                <c:pt idx="11703" formatCode="General">
                  <c:v>-120.956604634711</c:v>
                </c:pt>
                <c:pt idx="11704" formatCode="General">
                  <c:v>-120.97555553789999</c:v>
                </c:pt>
                <c:pt idx="11705" formatCode="General">
                  <c:v>-120.99450646416101</c:v>
                </c:pt>
                <c:pt idx="11706" formatCode="General">
                  <c:v>-121.01345741346501</c:v>
                </c:pt>
                <c:pt idx="11707" formatCode="General">
                  <c:v>-121.032408385781</c:v>
                </c:pt>
                <c:pt idx="11708" formatCode="General">
                  <c:v>-121.05135938108</c:v>
                </c:pt>
                <c:pt idx="11709" formatCode="General">
                  <c:v>-121.070310399332</c:v>
                </c:pt>
                <c:pt idx="11710" formatCode="General">
                  <c:v>-121.089261440507</c:v>
                </c:pt>
                <c:pt idx="11711" formatCode="General">
                  <c:v>-121.10821250457499</c:v>
                </c:pt>
                <c:pt idx="11712" formatCode="General">
                  <c:v>-121.127163591506</c:v>
                </c:pt>
                <c:pt idx="11713" formatCode="General">
                  <c:v>-121.146114701271</c:v>
                </c:pt>
                <c:pt idx="11714" formatCode="General">
                  <c:v>-121.16506583384</c:v>
                </c:pt>
                <c:pt idx="11715" formatCode="General">
                  <c:v>-121.18401698918299</c:v>
                </c:pt>
                <c:pt idx="11716" formatCode="General">
                  <c:v>-121.20296816727</c:v>
                </c:pt>
                <c:pt idx="11717" formatCode="General">
                  <c:v>-121.221919368071</c:v>
                </c:pt>
                <c:pt idx="11718" formatCode="General">
                  <c:v>-121.24087059155799</c:v>
                </c:pt>
                <c:pt idx="11719" formatCode="General">
                  <c:v>-121.25982183769899</c:v>
                </c:pt>
                <c:pt idx="11720" formatCode="General">
                  <c:v>-121.27877310646601</c:v>
                </c:pt>
                <c:pt idx="11721" formatCode="General">
                  <c:v>-121.297724397829</c:v>
                </c:pt>
                <c:pt idx="11722" formatCode="General">
                  <c:v>-121.316675711757</c:v>
                </c:pt>
                <c:pt idx="11723" formatCode="General">
                  <c:v>-121.33562704822199</c:v>
                </c:pt>
                <c:pt idx="11724" formatCode="General">
                  <c:v>-121.354578407194</c:v>
                </c:pt>
                <c:pt idx="11725" formatCode="General">
                  <c:v>-121.373529788642</c:v>
                </c:pt>
                <c:pt idx="11726" formatCode="General">
                  <c:v>-121.392481192538</c:v>
                </c:pt>
                <c:pt idx="11727" formatCode="General">
                  <c:v>-121.411432618852</c:v>
                </c:pt>
                <c:pt idx="11728" formatCode="General">
                  <c:v>-121.430384067554</c:v>
                </c:pt>
                <c:pt idx="11729" formatCode="General">
                  <c:v>-121.449335538615</c:v>
                </c:pt>
                <c:pt idx="11730" formatCode="General">
                  <c:v>-121.46828703200499</c:v>
                </c:pt>
                <c:pt idx="11731" formatCode="General">
                  <c:v>-121.487238547695</c:v>
                </c:pt>
                <c:pt idx="11732" formatCode="General">
                  <c:v>-121.506190085654</c:v>
                </c:pt>
                <c:pt idx="11733" formatCode="General">
                  <c:v>-121.52514164585401</c:v>
                </c:pt>
                <c:pt idx="11734" formatCode="General">
                  <c:v>-121.54409322826599</c:v>
                </c:pt>
                <c:pt idx="11735" formatCode="General">
                  <c:v>-121.563044832858</c:v>
                </c:pt>
                <c:pt idx="11736" formatCode="General">
                  <c:v>-121.581996459603</c:v>
                </c:pt>
                <c:pt idx="11737" formatCode="General">
                  <c:v>-121.60094810847001</c:v>
                </c:pt>
                <c:pt idx="11738" formatCode="General">
                  <c:v>-121.61989977943099</c:v>
                </c:pt>
                <c:pt idx="11739" formatCode="General">
                  <c:v>-121.638851472455</c:v>
                </c:pt>
                <c:pt idx="11740" formatCode="General">
                  <c:v>-121.657803187513</c:v>
                </c:pt>
                <c:pt idx="11741" formatCode="General">
                  <c:v>-121.676754924576</c:v>
                </c:pt>
                <c:pt idx="11742" formatCode="General">
                  <c:v>-121.695706683615</c:v>
                </c:pt>
                <c:pt idx="11743" formatCode="General">
                  <c:v>-121.714658464599</c:v>
                </c:pt>
                <c:pt idx="11744" formatCode="General">
                  <c:v>-121.73361026750101</c:v>
                </c:pt>
                <c:pt idx="11745" formatCode="General">
                  <c:v>-121.752562092289</c:v>
                </c:pt>
                <c:pt idx="11746" formatCode="General">
                  <c:v>-121.771513938936</c:v>
                </c:pt>
                <c:pt idx="11747" formatCode="General">
                  <c:v>-121.79046580741201</c:v>
                </c:pt>
                <c:pt idx="11748" formatCode="General">
                  <c:v>-121.809417697687</c:v>
                </c:pt>
                <c:pt idx="11749" formatCode="General">
                  <c:v>-121.828369609731</c:v>
                </c:pt>
                <c:pt idx="11750" formatCode="General">
                  <c:v>-121.847321543517</c:v>
                </c:pt>
                <c:pt idx="11751" formatCode="General">
                  <c:v>-121.866273499014</c:v>
                </c:pt>
                <c:pt idx="11752" formatCode="General">
                  <c:v>-121.88522547619399</c:v>
                </c:pt>
                <c:pt idx="11753" formatCode="General">
                  <c:v>-121.904177475026</c:v>
                </c:pt>
                <c:pt idx="11754" formatCode="General">
                  <c:v>-121.923129495483</c:v>
                </c:pt>
                <c:pt idx="11755" formatCode="General">
                  <c:v>-121.942081537535</c:v>
                </c:pt>
                <c:pt idx="11756" formatCode="General">
                  <c:v>-121.96103360115499</c:v>
                </c:pt>
                <c:pt idx="11757" formatCode="General">
                  <c:v>-121.979985686313</c:v>
                </c:pt>
                <c:pt idx="11758" formatCode="General">
                  <c:v>-121.998937792981</c:v>
                </c:pt>
                <c:pt idx="11759" formatCode="General">
                  <c:v>-122.017889921131</c:v>
                </c:pt>
                <c:pt idx="11760" formatCode="General">
                  <c:v>-122.036842070734</c:v>
                </c:pt>
                <c:pt idx="11761" formatCode="General">
                  <c:v>-122.055794241763</c:v>
                </c:pt>
                <c:pt idx="11762" formatCode="General">
                  <c:v>-122.074746434188</c:v>
                </c:pt>
                <c:pt idx="11763" formatCode="General">
                  <c:v>-122.09369864798001</c:v>
                </c:pt>
                <c:pt idx="11764" formatCode="General">
                  <c:v>-122.11265088311301</c:v>
                </c:pt>
                <c:pt idx="11765" formatCode="General">
                  <c:v>-122.13160313955601</c:v>
                </c:pt>
                <c:pt idx="11766" formatCode="General">
                  <c:v>-122.15055541728201</c:v>
                </c:pt>
                <c:pt idx="11767" formatCode="General">
                  <c:v>-122.169507716262</c:v>
                </c:pt>
                <c:pt idx="11768" formatCode="General">
                  <c:v>-122.18846003646701</c:v>
                </c:pt>
                <c:pt idx="11769" formatCode="General">
                  <c:v>-122.20741237786901</c:v>
                </c:pt>
                <c:pt idx="11770" formatCode="General">
                  <c:v>-122.226364740439</c:v>
                </c:pt>
                <c:pt idx="11771" formatCode="General">
                  <c:v>-122.24531712415001</c:v>
                </c:pt>
                <c:pt idx="11772" formatCode="General">
                  <c:v>-122.26426952897199</c:v>
                </c:pt>
                <c:pt idx="11773" formatCode="General">
                  <c:v>-122.283221954876</c:v>
                </c:pt>
                <c:pt idx="11774" formatCode="General">
                  <c:v>-122.302174401835</c:v>
                </c:pt>
                <c:pt idx="11775" formatCode="General">
                  <c:v>-122.321126869819</c:v>
                </c:pt>
                <c:pt idx="11776" formatCode="General">
                  <c:v>-122.34007935880101</c:v>
                </c:pt>
                <c:pt idx="11777" formatCode="General">
                  <c:v>-122.35903186874999</c:v>
                </c:pt>
                <c:pt idx="11778" formatCode="General">
                  <c:v>-122.377984399632</c:v>
                </c:pt>
                <c:pt idx="11779" formatCode="General">
                  <c:v>-122.39693695141101</c:v>
                </c:pt>
                <c:pt idx="11780" formatCode="General">
                  <c:v>-122.41588952405</c:v>
                </c:pt>
                <c:pt idx="11781" formatCode="General">
                  <c:v>-122.434842117513</c:v>
                </c:pt>
                <c:pt idx="11782" formatCode="General">
                  <c:v>-122.45379473176401</c:v>
                </c:pt>
                <c:pt idx="11783" formatCode="General">
                  <c:v>-122.472747366767</c:v>
                </c:pt>
                <c:pt idx="11784" formatCode="General">
                  <c:v>-122.49170002248501</c:v>
                </c:pt>
                <c:pt idx="11785" formatCode="General">
                  <c:v>-122.510652698882</c:v>
                </c:pt>
                <c:pt idx="11786" formatCode="General">
                  <c:v>-122.529605395921</c:v>
                </c:pt>
                <c:pt idx="11787" formatCode="General">
                  <c:v>-122.54855811356801</c:v>
                </c:pt>
                <c:pt idx="11788" formatCode="General">
                  <c:v>-122.567510851785</c:v>
                </c:pt>
                <c:pt idx="11789" formatCode="General">
                  <c:v>-122.586463610537</c:v>
                </c:pt>
                <c:pt idx="11790" formatCode="General">
                  <c:v>-122.605416389788</c:v>
                </c:pt>
                <c:pt idx="11791" formatCode="General">
                  <c:v>-122.624369189502</c:v>
                </c:pt>
                <c:pt idx="11792" formatCode="General">
                  <c:v>-122.643322009643</c:v>
                </c:pt>
                <c:pt idx="11793" formatCode="General">
                  <c:v>-122.662274850176</c:v>
                </c:pt>
                <c:pt idx="11794" formatCode="General">
                  <c:v>-122.681227711071</c:v>
                </c:pt>
                <c:pt idx="11795" formatCode="General">
                  <c:v>-122.70018059229599</c:v>
                </c:pt>
                <c:pt idx="11796" formatCode="General">
                  <c:v>-122.71913349382</c:v>
                </c:pt>
                <c:pt idx="11797" formatCode="General">
                  <c:v>-122.73808641561099</c:v>
                </c:pt>
                <c:pt idx="11798" formatCode="General">
                  <c:v>-122.757039357637</c:v>
                </c:pt>
                <c:pt idx="11799" formatCode="General">
                  <c:v>-122.775992319868</c:v>
                </c:pt>
                <c:pt idx="11800" formatCode="General">
                  <c:v>-122.79494530227301</c:v>
                </c:pt>
                <c:pt idx="11801" formatCode="General">
                  <c:v>-122.81389830481901</c:v>
                </c:pt>
                <c:pt idx="11802" formatCode="General">
                  <c:v>-122.83285132747601</c:v>
                </c:pt>
                <c:pt idx="11803" formatCode="General">
                  <c:v>-122.851804370213</c:v>
                </c:pt>
                <c:pt idx="11804" formatCode="General">
                  <c:v>-122.870757432998</c:v>
                </c:pt>
                <c:pt idx="11805" formatCode="General">
                  <c:v>-122.889710515801</c:v>
                </c:pt>
                <c:pt idx="11806" formatCode="General">
                  <c:v>-122.908663618589</c:v>
                </c:pt>
                <c:pt idx="11807" formatCode="General">
                  <c:v>-122.927616741333</c:v>
                </c:pt>
                <c:pt idx="11808" formatCode="General">
                  <c:v>-122.94656988400099</c:v>
                </c:pt>
                <c:pt idx="11809" formatCode="General">
                  <c:v>-122.965523046562</c:v>
                </c:pt>
                <c:pt idx="11810" formatCode="General">
                  <c:v>-122.984476228985</c:v>
                </c:pt>
                <c:pt idx="11811" formatCode="General">
                  <c:v>-123.00342943123999</c:v>
                </c:pt>
                <c:pt idx="11812" formatCode="General">
                  <c:v>-123.022382653294</c:v>
                </c:pt>
                <c:pt idx="11813" formatCode="General">
                  <c:v>-123.041335895118</c:v>
                </c:pt>
                <c:pt idx="11814" formatCode="General">
                  <c:v>-123.06028915668099</c:v>
                </c:pt>
                <c:pt idx="11815" formatCode="General">
                  <c:v>-123.079242437951</c:v>
                </c:pt>
                <c:pt idx="11816" formatCode="General">
                  <c:v>-123.098195738897</c:v>
                </c:pt>
                <c:pt idx="11817" formatCode="General">
                  <c:v>-123.11714905949</c:v>
                </c:pt>
                <c:pt idx="11818" formatCode="General">
                  <c:v>-123.136102399699</c:v>
                </c:pt>
                <c:pt idx="11819" formatCode="General">
                  <c:v>-123.155055759492</c:v>
                </c:pt>
                <c:pt idx="11820" formatCode="General">
                  <c:v>-123.174009138838</c:v>
                </c:pt>
                <c:pt idx="11821" formatCode="General">
                  <c:v>-123.19296253770899</c:v>
                </c:pt>
                <c:pt idx="11822" formatCode="General">
                  <c:v>-123.211915956071</c:v>
                </c:pt>
                <c:pt idx="11823" formatCode="General">
                  <c:v>-123.230869393896</c:v>
                </c:pt>
                <c:pt idx="11824" formatCode="General">
                  <c:v>-123.249822851153</c:v>
                </c:pt>
                <c:pt idx="11825" formatCode="General">
                  <c:v>-123.26877632781</c:v>
                </c:pt>
                <c:pt idx="11826" formatCode="General">
                  <c:v>-123.28772982383801</c:v>
                </c:pt>
                <c:pt idx="11827" formatCode="General">
                  <c:v>-123.306683339206</c:v>
                </c:pt>
                <c:pt idx="11828" formatCode="General">
                  <c:v>-123.325636873883</c:v>
                </c:pt>
                <c:pt idx="11829" formatCode="General">
                  <c:v>-123.34459042784</c:v>
                </c:pt>
                <c:pt idx="11830" formatCode="General">
                  <c:v>-123.363544001045</c:v>
                </c:pt>
                <c:pt idx="11831" formatCode="General">
                  <c:v>-123.382497593469</c:v>
                </c:pt>
                <c:pt idx="11832" formatCode="General">
                  <c:v>-123.401451205081</c:v>
                </c:pt>
                <c:pt idx="11833" formatCode="General">
                  <c:v>-123.42040483584999</c:v>
                </c:pt>
                <c:pt idx="11834" formatCode="General">
                  <c:v>-123.43935848574699</c:v>
                </c:pt>
                <c:pt idx="11835" formatCode="General">
                  <c:v>-123.458312154742</c:v>
                </c:pt>
                <c:pt idx="11836" formatCode="General">
                  <c:v>-123.47726584280301</c:v>
                </c:pt>
                <c:pt idx="11837" formatCode="General">
                  <c:v>-123.49621954990199</c:v>
                </c:pt>
                <c:pt idx="11838" formatCode="General">
                  <c:v>-123.515173276007</c:v>
                </c:pt>
                <c:pt idx="11839" formatCode="General">
                  <c:v>-123.53412702108901</c:v>
                </c:pt>
                <c:pt idx="11840" formatCode="General">
                  <c:v>-123.553080785117</c:v>
                </c:pt>
                <c:pt idx="11841" formatCode="General">
                  <c:v>-123.57203456806199</c:v>
                </c:pt>
                <c:pt idx="11842" formatCode="General">
                  <c:v>-123.59098836989401</c:v>
                </c:pt>
                <c:pt idx="11843" formatCode="General">
                  <c:v>-123.60994219058099</c:v>
                </c:pt>
                <c:pt idx="11844" formatCode="General">
                  <c:v>-123.628896030096</c:v>
                </c:pt>
                <c:pt idx="11845" formatCode="General">
                  <c:v>-123.64784988840699</c:v>
                </c:pt>
                <c:pt idx="11846" formatCode="General">
                  <c:v>-123.666803765485</c:v>
                </c:pt>
                <c:pt idx="11847" formatCode="General">
                  <c:v>-123.68575766129899</c:v>
                </c:pt>
                <c:pt idx="11848" formatCode="General">
                  <c:v>-123.70471157582099</c:v>
                </c:pt>
                <c:pt idx="11849" formatCode="General">
                  <c:v>-123.723665509019</c:v>
                </c:pt>
                <c:pt idx="11850" formatCode="General">
                  <c:v>-123.742619460865</c:v>
                </c:pt>
                <c:pt idx="11851" formatCode="General">
                  <c:v>-123.761573431329</c:v>
                </c:pt>
                <c:pt idx="11852" formatCode="General">
                  <c:v>-123.78052742038101</c:v>
                </c:pt>
                <c:pt idx="11853" formatCode="General">
                  <c:v>-123.79948142799</c:v>
                </c:pt>
                <c:pt idx="11854" formatCode="General">
                  <c:v>-123.818435454129</c:v>
                </c:pt>
                <c:pt idx="11855" formatCode="General">
                  <c:v>-123.837389498766</c:v>
                </c:pt>
                <c:pt idx="11856" formatCode="General">
                  <c:v>-123.856343561872</c:v>
                </c:pt>
                <c:pt idx="11857" formatCode="General">
                  <c:v>-123.87529764341799</c:v>
                </c:pt>
                <c:pt idx="11858" formatCode="General">
                  <c:v>-123.894251743374</c:v>
                </c:pt>
                <c:pt idx="11859" formatCode="General">
                  <c:v>-123.91320586171101</c:v>
                </c:pt>
                <c:pt idx="11860" formatCode="General">
                  <c:v>-123.932159998399</c:v>
                </c:pt>
                <c:pt idx="11861" formatCode="General">
                  <c:v>-123.95111415340899</c:v>
                </c:pt>
                <c:pt idx="11862" formatCode="General">
                  <c:v>-123.970068326711</c:v>
                </c:pt>
                <c:pt idx="11863" formatCode="General">
                  <c:v>-123.989022518276</c:v>
                </c:pt>
                <c:pt idx="11864" formatCode="General">
                  <c:v>-124.007976728074</c:v>
                </c:pt>
                <c:pt idx="11865" formatCode="General">
                  <c:v>-124.026930956077</c:v>
                </c:pt>
                <c:pt idx="11866" formatCode="General">
                  <c:v>-124.045885202254</c:v>
                </c:pt>
                <c:pt idx="11867" formatCode="General">
                  <c:v>-124.064839466577</c:v>
                </c:pt>
                <c:pt idx="11868" formatCode="General">
                  <c:v>-124.083793749016</c:v>
                </c:pt>
                <c:pt idx="11869" formatCode="General">
                  <c:v>-124.102748049542</c:v>
                </c:pt>
                <c:pt idx="11870" formatCode="General">
                  <c:v>-124.121702368127</c:v>
                </c:pt>
                <c:pt idx="11871" formatCode="General">
                  <c:v>-124.14065670474</c:v>
                </c:pt>
                <c:pt idx="11872" formatCode="General">
                  <c:v>-124.159611059353</c:v>
                </c:pt>
                <c:pt idx="11873" formatCode="General">
                  <c:v>-124.17856543194</c:v>
                </c:pt>
                <c:pt idx="11874" formatCode="General">
                  <c:v>-124.197519822473</c:v>
                </c:pt>
                <c:pt idx="11875" formatCode="General">
                  <c:v>-124.216474230923</c:v>
                </c:pt>
                <c:pt idx="11876" formatCode="General">
                  <c:v>-124.235428657263</c:v>
                </c:pt>
                <c:pt idx="11877" formatCode="General">
                  <c:v>-124.254383101466</c:v>
                </c:pt>
                <c:pt idx="11878" formatCode="General">
                  <c:v>-124.27333756350301</c:v>
                </c:pt>
                <c:pt idx="11879" formatCode="General">
                  <c:v>-124.29229204334899</c:v>
                </c:pt>
                <c:pt idx="11880" formatCode="General">
                  <c:v>-124.311246540974</c:v>
                </c:pt>
                <c:pt idx="11881" formatCode="General">
                  <c:v>-124.330201056352</c:v>
                </c:pt>
                <c:pt idx="11882" formatCode="General">
                  <c:v>-124.34915558945499</c:v>
                </c:pt>
                <c:pt idx="11883" formatCode="General">
                  <c:v>-124.36811014025599</c:v>
                </c:pt>
                <c:pt idx="11884" formatCode="General">
                  <c:v>-124.387064708727</c:v>
                </c:pt>
                <c:pt idx="11885" formatCode="General">
                  <c:v>-124.406019294841</c:v>
                </c:pt>
                <c:pt idx="11886" formatCode="General">
                  <c:v>-124.424973898571</c:v>
                </c:pt>
                <c:pt idx="11887" formatCode="General">
                  <c:v>-124.443928519889</c:v>
                </c:pt>
                <c:pt idx="11888" formatCode="General">
                  <c:v>-124.46288315876799</c:v>
                </c:pt>
                <c:pt idx="11889" formatCode="General">
                  <c:v>-124.481837815181</c:v>
                </c:pt>
                <c:pt idx="11890" formatCode="General">
                  <c:v>-124.50079248909999</c:v>
                </c:pt>
                <c:pt idx="11891" formatCode="General">
                  <c:v>-124.519747180499</c:v>
                </c:pt>
                <c:pt idx="11892" formatCode="General">
                  <c:v>-124.538701889349</c:v>
                </c:pt>
                <c:pt idx="11893" formatCode="General">
                  <c:v>-124.55765661562501</c:v>
                </c:pt>
                <c:pt idx="11894" formatCode="General">
                  <c:v>-124.576611359298</c:v>
                </c:pt>
                <c:pt idx="11895" formatCode="General">
                  <c:v>-124.595566120342</c:v>
                </c:pt>
                <c:pt idx="11896" formatCode="General">
                  <c:v>-124.61452089873001</c:v>
                </c:pt>
                <c:pt idx="11897" formatCode="General">
                  <c:v>-124.633475694434</c:v>
                </c:pt>
                <c:pt idx="11898" formatCode="General">
                  <c:v>-124.65243050742799</c:v>
                </c:pt>
                <c:pt idx="11899" formatCode="General">
                  <c:v>-124.671385337684</c:v>
                </c:pt>
                <c:pt idx="11900" formatCode="General">
                  <c:v>-124.690340185176</c:v>
                </c:pt>
                <c:pt idx="11901" formatCode="General">
                  <c:v>-124.709295049876</c:v>
                </c:pt>
                <c:pt idx="11902" formatCode="General">
                  <c:v>-124.728249931758</c:v>
                </c:pt>
                <c:pt idx="11903" formatCode="General">
                  <c:v>-124.747204830795</c:v>
                </c:pt>
                <c:pt idx="11904" formatCode="General">
                  <c:v>-124.766159746959</c:v>
                </c:pt>
                <c:pt idx="11905" formatCode="General">
                  <c:v>-124.78511468022501</c:v>
                </c:pt>
                <c:pt idx="11906" formatCode="General">
                  <c:v>-124.804069630565</c:v>
                </c:pt>
                <c:pt idx="11907" formatCode="General">
                  <c:v>-124.823024597952</c:v>
                </c:pt>
                <c:pt idx="11908" formatCode="General">
                  <c:v>-124.84197958236</c:v>
                </c:pt>
                <c:pt idx="11909" formatCode="General">
                  <c:v>-124.86093458376099</c:v>
                </c:pt>
                <c:pt idx="11910" formatCode="General">
                  <c:v>-124.87988960213001</c:v>
                </c:pt>
                <c:pt idx="11911" formatCode="General">
                  <c:v>-124.898844637439</c:v>
                </c:pt>
                <c:pt idx="11912" formatCode="General">
                  <c:v>-124.917799689661</c:v>
                </c:pt>
                <c:pt idx="11913" formatCode="General">
                  <c:v>-124.936754758771</c:v>
                </c:pt>
                <c:pt idx="11914" formatCode="General">
                  <c:v>-124.95570984474099</c:v>
                </c:pt>
                <c:pt idx="11915" formatCode="General">
                  <c:v>-124.974664947546</c:v>
                </c:pt>
                <c:pt idx="11916" formatCode="General">
                  <c:v>-124.993620067157</c:v>
                </c:pt>
                <c:pt idx="11917" formatCode="General">
                  <c:v>-125.01257520354901</c:v>
                </c:pt>
                <c:pt idx="11918" formatCode="General">
                  <c:v>-125.031530356696</c:v>
                </c:pt>
                <c:pt idx="11919" formatCode="General">
                  <c:v>-125.05048552657</c:v>
                </c:pt>
                <c:pt idx="11920" formatCode="General">
                  <c:v>-125.069440713145</c:v>
                </c:pt>
                <c:pt idx="11921" formatCode="General">
                  <c:v>-125.088395916395</c:v>
                </c:pt>
                <c:pt idx="11922" formatCode="General">
                  <c:v>-125.107351136294</c:v>
                </c:pt>
                <c:pt idx="11923" formatCode="General">
                  <c:v>-125.126306372814</c:v>
                </c:pt>
                <c:pt idx="11924" formatCode="General">
                  <c:v>-125.14526162593</c:v>
                </c:pt>
                <c:pt idx="11925" formatCode="General">
                  <c:v>-125.16421689561599</c:v>
                </c:pt>
                <c:pt idx="11926" formatCode="General">
                  <c:v>-125.183172181844</c:v>
                </c:pt>
                <c:pt idx="11927" formatCode="General">
                  <c:v>-125.202127484589</c:v>
                </c:pt>
                <c:pt idx="11928" formatCode="General">
                  <c:v>-125.221082803825</c:v>
                </c:pt>
                <c:pt idx="11929" formatCode="General">
                  <c:v>-125.240038139525</c:v>
                </c:pt>
                <c:pt idx="11930" formatCode="General">
                  <c:v>-125.258993491667</c:v>
                </c:pt>
                <c:pt idx="11931" formatCode="General">
                  <c:v>-125.277948860224</c:v>
                </c:pt>
                <c:pt idx="11932" formatCode="General">
                  <c:v>-125.296904245173</c:v>
                </c:pt>
                <c:pt idx="11933" formatCode="General">
                  <c:v>-125.31585964648799</c:v>
                </c:pt>
                <c:pt idx="11934" formatCode="General">
                  <c:v>-125.334815064146</c:v>
                </c:pt>
                <c:pt idx="11935" formatCode="General">
                  <c:v>-125.35377049812099</c:v>
                </c:pt>
                <c:pt idx="11936" formatCode="General">
                  <c:v>-125.37272594839</c:v>
                </c:pt>
                <c:pt idx="11937" formatCode="General">
                  <c:v>-125.391681414928</c:v>
                </c:pt>
                <c:pt idx="11938" formatCode="General">
                  <c:v>-125.41063689771001</c:v>
                </c:pt>
                <c:pt idx="11939" formatCode="General">
                  <c:v>-125.42959239671301</c:v>
                </c:pt>
                <c:pt idx="11940" formatCode="General">
                  <c:v>-125.448547911912</c:v>
                </c:pt>
                <c:pt idx="11941" formatCode="General">
                  <c:v>-125.46750344328299</c:v>
                </c:pt>
                <c:pt idx="11942" formatCode="General">
                  <c:v>-125.486458990801</c:v>
                </c:pt>
                <c:pt idx="11943" formatCode="General">
                  <c:v>-125.50541455444301</c:v>
                </c:pt>
                <c:pt idx="11944" formatCode="General">
                  <c:v>-125.524370134184</c:v>
                </c:pt>
                <c:pt idx="11945" formatCode="General">
                  <c:v>-125.54332573000001</c:v>
                </c:pt>
                <c:pt idx="11946" formatCode="General">
                  <c:v>-125.562281341868</c:v>
                </c:pt>
                <c:pt idx="11947" formatCode="General">
                  <c:v>-125.581236969762</c:v>
                </c:pt>
                <c:pt idx="11948" formatCode="General">
                  <c:v>-125.60019261366</c:v>
                </c:pt>
                <c:pt idx="11949" formatCode="General">
                  <c:v>-125.61914827353699</c:v>
                </c:pt>
                <c:pt idx="11950" formatCode="General">
                  <c:v>-125.63810394937001</c:v>
                </c:pt>
                <c:pt idx="11951" formatCode="General">
                  <c:v>-125.657059641134</c:v>
                </c:pt>
                <c:pt idx="11952" formatCode="General">
                  <c:v>-125.676015348805</c:v>
                </c:pt>
                <c:pt idx="11953" formatCode="General">
                  <c:v>-125.694971072361</c:v>
                </c:pt>
                <c:pt idx="11954" formatCode="General">
                  <c:v>-125.713926811777</c:v>
                </c:pt>
                <c:pt idx="11955" formatCode="General">
                  <c:v>-125.73288256702899</c:v>
                </c:pt>
                <c:pt idx="11956" formatCode="General">
                  <c:v>-125.751838338094</c:v>
                </c:pt>
                <c:pt idx="11957" formatCode="General">
                  <c:v>-125.770794124948</c:v>
                </c:pt>
                <c:pt idx="11958" formatCode="General">
                  <c:v>-125.789749927568</c:v>
                </c:pt>
                <c:pt idx="11959" formatCode="General">
                  <c:v>-125.808705745929</c:v>
                </c:pt>
                <c:pt idx="11960" formatCode="General">
                  <c:v>-125.82766158000901</c:v>
                </c:pt>
                <c:pt idx="11961" formatCode="General">
                  <c:v>-125.846617429784</c:v>
                </c:pt>
                <c:pt idx="11962" formatCode="General">
                  <c:v>-125.865573295231</c:v>
                </c:pt>
                <c:pt idx="11963" formatCode="General">
                  <c:v>-125.884529176326</c:v>
                </c:pt>
                <c:pt idx="11964" formatCode="General">
                  <c:v>-125.903485073045</c:v>
                </c:pt>
                <c:pt idx="11965" formatCode="General">
                  <c:v>-125.92244098536599</c:v>
                </c:pt>
                <c:pt idx="11966" formatCode="General">
                  <c:v>-125.941396913265</c:v>
                </c:pt>
                <c:pt idx="11967" formatCode="General">
                  <c:v>-125.96035285671999</c:v>
                </c:pt>
                <c:pt idx="11968" formatCode="General">
                  <c:v>-125.979308815705</c:v>
                </c:pt>
                <c:pt idx="11969" formatCode="General">
                  <c:v>-125.9982647902</c:v>
                </c:pt>
                <c:pt idx="11970" formatCode="General">
                  <c:v>-126.017220780179</c:v>
                </c:pt>
                <c:pt idx="11971" formatCode="General">
                  <c:v>-126.036176785621</c:v>
                </c:pt>
                <c:pt idx="11972" formatCode="General">
                  <c:v>-126.055132806502</c:v>
                </c:pt>
                <c:pt idx="11973" formatCode="General">
                  <c:v>-126.07408884279999</c:v>
                </c:pt>
                <c:pt idx="11974" formatCode="General">
                  <c:v>-126.09304489449001</c:v>
                </c:pt>
                <c:pt idx="11975" formatCode="General">
                  <c:v>-126.112000961551</c:v>
                </c:pt>
                <c:pt idx="11976" formatCode="General">
                  <c:v>-126.130957043959</c:v>
                </c:pt>
                <c:pt idx="11977" formatCode="General">
                  <c:v>-126.149913141692</c:v>
                </c:pt>
                <c:pt idx="11978" formatCode="General">
                  <c:v>-126.168869254726</c:v>
                </c:pt>
                <c:pt idx="11979" formatCode="General">
                  <c:v>-126.187825383039</c:v>
                </c:pt>
                <c:pt idx="11980" formatCode="General">
                  <c:v>-126.206781526608</c:v>
                </c:pt>
                <c:pt idx="11981" formatCode="General">
                  <c:v>-126.225737685411</c:v>
                </c:pt>
                <c:pt idx="11982" formatCode="General">
                  <c:v>-126.244693859424</c:v>
                </c:pt>
                <c:pt idx="11983" formatCode="General">
                  <c:v>-126.263650048625</c:v>
                </c:pt>
                <c:pt idx="11984" formatCode="General">
                  <c:v>-126.282606252992</c:v>
                </c:pt>
                <c:pt idx="11985" formatCode="General">
                  <c:v>-126.3015624725</c:v>
                </c:pt>
                <c:pt idx="11986" formatCode="General">
                  <c:v>-126.32051870712201</c:v>
                </c:pt>
                <c:pt idx="11987" formatCode="General">
                  <c:v>-126.33947495683201</c:v>
                </c:pt>
                <c:pt idx="11988" formatCode="General">
                  <c:v>-126.358431221603</c:v>
                </c:pt>
                <c:pt idx="11989" formatCode="General">
                  <c:v>-126.37738750140799</c:v>
                </c:pt>
                <c:pt idx="11990" formatCode="General">
                  <c:v>-126.396343796222</c:v>
                </c:pt>
                <c:pt idx="11991" formatCode="General">
                  <c:v>-126.415300106017</c:v>
                </c:pt>
                <c:pt idx="11992" formatCode="General">
                  <c:v>-126.434256430768</c:v>
                </c:pt>
                <c:pt idx="11993" formatCode="General">
                  <c:v>-126.453212770447</c:v>
                </c:pt>
                <c:pt idx="11994" formatCode="General">
                  <c:v>-126.472169125029</c:v>
                </c:pt>
                <c:pt idx="11995" formatCode="General">
                  <c:v>-126.49112549448699</c:v>
                </c:pt>
                <c:pt idx="11996" formatCode="General">
                  <c:v>-126.510081878794</c:v>
                </c:pt>
                <c:pt idx="11997" formatCode="General">
                  <c:v>-126.52903827792601</c:v>
                </c:pt>
                <c:pt idx="11998" formatCode="General">
                  <c:v>-126.547994691855</c:v>
                </c:pt>
                <c:pt idx="11999" formatCode="General">
                  <c:v>-126.566951120555</c:v>
                </c:pt>
                <c:pt idx="12000" formatCode="General">
                  <c:v>-126.585907564001</c:v>
                </c:pt>
                <c:pt idx="12001" formatCode="General">
                  <c:v>-126.604864022165</c:v>
                </c:pt>
                <c:pt idx="12002" formatCode="General">
                  <c:v>-126.623820495023</c:v>
                </c:pt>
                <c:pt idx="12003" formatCode="General">
                  <c:v>-126.64277698254899</c:v>
                </c:pt>
                <c:pt idx="12004" formatCode="General">
                  <c:v>-126.661733484715</c:v>
                </c:pt>
                <c:pt idx="12005" formatCode="General">
                  <c:v>-126.680690001497</c:v>
                </c:pt>
                <c:pt idx="12006" formatCode="General">
                  <c:v>-126.699646532869</c:v>
                </c:pt>
                <c:pt idx="12007" formatCode="General">
                  <c:v>-126.71860307880399</c:v>
                </c:pt>
                <c:pt idx="12008" formatCode="General">
                  <c:v>-126.737559639278</c:v>
                </c:pt>
                <c:pt idx="12009" formatCode="General">
                  <c:v>-126.756516214264</c:v>
                </c:pt>
                <c:pt idx="12010" formatCode="General">
                  <c:v>-126.775472803737</c:v>
                </c:pt>
                <c:pt idx="12011" formatCode="General">
                  <c:v>-126.79442940766999</c:v>
                </c:pt>
                <c:pt idx="12012" formatCode="General">
                  <c:v>-126.81338602604001</c:v>
                </c:pt>
                <c:pt idx="12013" formatCode="General">
                  <c:v>-126.832342658819</c:v>
                </c:pt>
                <c:pt idx="12014" formatCode="General">
                  <c:v>-126.85129930598301</c:v>
                </c:pt>
                <c:pt idx="12015" formatCode="General">
                  <c:v>-126.870255967506</c:v>
                </c:pt>
                <c:pt idx="12016" formatCode="General">
                  <c:v>-126.889212643362</c:v>
                </c:pt>
                <c:pt idx="12017" formatCode="General">
                  <c:v>-126.908169333527</c:v>
                </c:pt>
                <c:pt idx="12018" formatCode="General">
                  <c:v>-126.927126037975</c:v>
                </c:pt>
                <c:pt idx="12019" formatCode="General">
                  <c:v>-126.94608275668099</c:v>
                </c:pt>
                <c:pt idx="12020" formatCode="General">
                  <c:v>-126.965039489619</c:v>
                </c:pt>
                <c:pt idx="12021" formatCode="General">
                  <c:v>-126.983996236764</c:v>
                </c:pt>
                <c:pt idx="12022" formatCode="General">
                  <c:v>-127.002952998091</c:v>
                </c:pt>
                <c:pt idx="12023" formatCode="General">
                  <c:v>-127.021909773576</c:v>
                </c:pt>
                <c:pt idx="12024" formatCode="General">
                  <c:v>-127.040866563192</c:v>
                </c:pt>
                <c:pt idx="12025" formatCode="General">
                  <c:v>-127.059823366915</c:v>
                </c:pt>
                <c:pt idx="12026" formatCode="General">
                  <c:v>-127.078780184721</c:v>
                </c:pt>
                <c:pt idx="12027" formatCode="General">
                  <c:v>-127.097737016583</c:v>
                </c:pt>
                <c:pt idx="12028" formatCode="General">
                  <c:v>-127.116693862478</c:v>
                </c:pt>
                <c:pt idx="12029" formatCode="General">
                  <c:v>-127.135650722379</c:v>
                </c:pt>
                <c:pt idx="12030" formatCode="General">
                  <c:v>-127.154607596264</c:v>
                </c:pt>
                <c:pt idx="12031" formatCode="General">
                  <c:v>-127.173564484105</c:v>
                </c:pt>
                <c:pt idx="12032" formatCode="General">
                  <c:v>-127.19252138588</c:v>
                </c:pt>
                <c:pt idx="12033" formatCode="General">
                  <c:v>-127.211478301564</c:v>
                </c:pt>
                <c:pt idx="12034" formatCode="General">
                  <c:v>-127.230435231131</c:v>
                </c:pt>
                <c:pt idx="12035" formatCode="General">
                  <c:v>-127.249392174557</c:v>
                </c:pt>
                <c:pt idx="12036" formatCode="General">
                  <c:v>-127.268349131817</c:v>
                </c:pt>
                <c:pt idx="12037" formatCode="General">
                  <c:v>-127.287306102888</c:v>
                </c:pt>
                <c:pt idx="12038" formatCode="General">
                  <c:v>-127.306263087744</c:v>
                </c:pt>
                <c:pt idx="12039" formatCode="General">
                  <c:v>-127.32522008636199</c:v>
                </c:pt>
                <c:pt idx="12040" formatCode="General">
                  <c:v>-127.344177098716</c:v>
                </c:pt>
                <c:pt idx="12041" formatCode="General">
                  <c:v>-127.363134124783</c:v>
                </c:pt>
                <c:pt idx="12042" formatCode="General">
                  <c:v>-127.382091164537</c:v>
                </c:pt>
                <c:pt idx="12043" formatCode="General">
                  <c:v>-127.401048217956</c:v>
                </c:pt>
                <c:pt idx="12044" formatCode="General">
                  <c:v>-127.42000528501499</c:v>
                </c:pt>
                <c:pt idx="12045" formatCode="General">
                  <c:v>-127.438962365688</c:v>
                </c:pt>
                <c:pt idx="12046" formatCode="General">
                  <c:v>-127.457919459954</c:v>
                </c:pt>
                <c:pt idx="12047" formatCode="General">
                  <c:v>-127.476876567787</c:v>
                </c:pt>
                <c:pt idx="12048" formatCode="General">
                  <c:v>-127.49583368916301</c:v>
                </c:pt>
                <c:pt idx="12049" formatCode="General">
                  <c:v>-127.514790824058</c:v>
                </c:pt>
                <c:pt idx="12050" formatCode="General">
                  <c:v>-127.53374797244901</c:v>
                </c:pt>
                <c:pt idx="12051" formatCode="General">
                  <c:v>-127.552705134311</c:v>
                </c:pt>
                <c:pt idx="12052" formatCode="General">
                  <c:v>-127.57166230962</c:v>
                </c:pt>
                <c:pt idx="12053" formatCode="General">
                  <c:v>-127.590619498352</c:v>
                </c:pt>
                <c:pt idx="12054" formatCode="General">
                  <c:v>-127.60957670048199</c:v>
                </c:pt>
                <c:pt idx="12055" formatCode="General">
                  <c:v>-127.628533915985</c:v>
                </c:pt>
                <c:pt idx="12056" formatCode="General">
                  <c:v>-127.647491144836</c:v>
                </c:pt>
                <c:pt idx="12057" formatCode="General">
                  <c:v>-127.66644838701001</c:v>
                </c:pt>
                <c:pt idx="12058" formatCode="General">
                  <c:v>-127.685405642483</c:v>
                </c:pt>
                <c:pt idx="12059" formatCode="General">
                  <c:v>-127.704362911229</c:v>
                </c:pt>
                <c:pt idx="12060" formatCode="General">
                  <c:v>-127.72332019322501</c:v>
                </c:pt>
                <c:pt idx="12061" formatCode="General">
                  <c:v>-127.742277488444</c:v>
                </c:pt>
                <c:pt idx="12062" formatCode="General">
                  <c:v>-127.76123479686299</c:v>
                </c:pt>
                <c:pt idx="12063" formatCode="General">
                  <c:v>-127.780192118456</c:v>
                </c:pt>
                <c:pt idx="12064" formatCode="General">
                  <c:v>-127.79914945319901</c:v>
                </c:pt>
                <c:pt idx="12065" formatCode="General">
                  <c:v>-127.818106801067</c:v>
                </c:pt>
                <c:pt idx="12066" formatCode="General">
                  <c:v>-127.837064162036</c:v>
                </c:pt>
                <c:pt idx="12067" formatCode="General">
                  <c:v>-127.85602153607999</c:v>
                </c:pt>
                <c:pt idx="12068" formatCode="General">
                  <c:v>-127.87497892317499</c:v>
                </c:pt>
                <c:pt idx="12069" formatCode="General">
                  <c:v>-127.893936323296</c:v>
                </c:pt>
                <c:pt idx="12070" formatCode="General">
                  <c:v>-127.91289373641899</c:v>
                </c:pt>
                <c:pt idx="12071" formatCode="General">
                  <c:v>-127.931851162518</c:v>
                </c:pt>
                <c:pt idx="12072" formatCode="General">
                  <c:v>-127.95080860157</c:v>
                </c:pt>
                <c:pt idx="12073" formatCode="General">
                  <c:v>-127.96976605354899</c:v>
                </c:pt>
                <c:pt idx="12074" formatCode="General">
                  <c:v>-127.988723518431</c:v>
                </c:pt>
                <c:pt idx="12075" formatCode="General">
                  <c:v>-128.007680996191</c:v>
                </c:pt>
                <c:pt idx="12076" formatCode="General">
                  <c:v>-128.02663848680399</c:v>
                </c:pt>
                <c:pt idx="12077" formatCode="General">
                  <c:v>-128.04559599024699</c:v>
                </c:pt>
                <c:pt idx="12078" formatCode="General">
                  <c:v>-128.06455350649401</c:v>
                </c:pt>
                <c:pt idx="12079" formatCode="General">
                  <c:v>-128.08351103551999</c:v>
                </c:pt>
                <c:pt idx="12080" formatCode="General">
                  <c:v>-128.10246857730201</c:v>
                </c:pt>
                <c:pt idx="12081" formatCode="General">
                  <c:v>-128.12142613181399</c:v>
                </c:pt>
                <c:pt idx="12082" formatCode="General">
                  <c:v>-128.14038369903199</c:v>
                </c:pt>
                <c:pt idx="12083" formatCode="General">
                  <c:v>-128.15934127893101</c:v>
                </c:pt>
                <c:pt idx="12084" formatCode="General">
                  <c:v>-128.17829887148801</c:v>
                </c:pt>
                <c:pt idx="12085" formatCode="General">
                  <c:v>-128.19725647667599</c:v>
                </c:pt>
                <c:pt idx="12086" formatCode="General">
                  <c:v>-128.216214094473</c:v>
                </c:pt>
                <c:pt idx="12087" formatCode="General">
                  <c:v>-128.23517172485199</c:v>
                </c:pt>
                <c:pt idx="12088" formatCode="General">
                  <c:v>-128.25412936779</c:v>
                </c:pt>
                <c:pt idx="12089" formatCode="General">
                  <c:v>-128.27308702326201</c:v>
                </c:pt>
                <c:pt idx="12090" formatCode="General">
                  <c:v>-128.292044691244</c:v>
                </c:pt>
                <c:pt idx="12091" formatCode="General">
                  <c:v>-128.31100237171199</c:v>
                </c:pt>
                <c:pt idx="12092" formatCode="General">
                  <c:v>-128.32996006464001</c:v>
                </c:pt>
                <c:pt idx="12093" formatCode="General">
                  <c:v>-128.34891777000399</c:v>
                </c:pt>
                <c:pt idx="12094" formatCode="General">
                  <c:v>-128.36787548778</c:v>
                </c:pt>
                <c:pt idx="12095" formatCode="General">
                  <c:v>-128.38683321794301</c:v>
                </c:pt>
                <c:pt idx="12096" formatCode="General">
                  <c:v>-128.40579096047099</c:v>
                </c:pt>
                <c:pt idx="12097" formatCode="General">
                  <c:v>-128.42474871533901</c:v>
                </c:pt>
                <c:pt idx="12098" formatCode="General">
                  <c:v>-128.44370648252399</c:v>
                </c:pt>
                <c:pt idx="12099" formatCode="General">
                  <c:v>-128.46266426200199</c:v>
                </c:pt>
                <c:pt idx="12100" formatCode="General">
                  <c:v>-128.48162205375101</c:v>
                </c:pt>
                <c:pt idx="12101" formatCode="General">
                  <c:v>-128.500579857746</c:v>
                </c:pt>
                <c:pt idx="12102" formatCode="General">
                  <c:v>-128.519537673965</c:v>
                </c:pt>
                <c:pt idx="12103" formatCode="General">
                  <c:v>-128.538495502384</c:v>
                </c:pt>
                <c:pt idx="12104" formatCode="General">
                  <c:v>-128.55745334298001</c:v>
                </c:pt>
                <c:pt idx="12105" formatCode="General">
                  <c:v>-128.57641119572801</c:v>
                </c:pt>
                <c:pt idx="12106" formatCode="General">
                  <c:v>-128.595369060607</c:v>
                </c:pt>
                <c:pt idx="12107" formatCode="General">
                  <c:v>-128.61432693759301</c:v>
                </c:pt>
                <c:pt idx="12108" formatCode="General">
                  <c:v>-128.63328482666299</c:v>
                </c:pt>
                <c:pt idx="12109" formatCode="General">
                  <c:v>-128.65224272779301</c:v>
                </c:pt>
                <c:pt idx="12110" formatCode="General">
                  <c:v>-128.67120064096</c:v>
                </c:pt>
                <c:pt idx="12111" formatCode="General">
                  <c:v>-128.69015856614101</c:v>
                </c:pt>
                <c:pt idx="12112" formatCode="General">
                  <c:v>-128.709116503313</c:v>
                </c:pt>
                <c:pt idx="12113" formatCode="General">
                  <c:v>-128.728074452453</c:v>
                </c:pt>
                <c:pt idx="12114" formatCode="General">
                  <c:v>-128.74703241353799</c:v>
                </c:pt>
                <c:pt idx="12115" formatCode="General">
                  <c:v>-128.76599038654399</c:v>
                </c:pt>
                <c:pt idx="12116" formatCode="General">
                  <c:v>-128.78494837144899</c:v>
                </c:pt>
                <c:pt idx="12117" formatCode="General">
                  <c:v>-128.80390636822901</c:v>
                </c:pt>
                <c:pt idx="12118" formatCode="General">
                  <c:v>-128.82286437686301</c:v>
                </c:pt>
                <c:pt idx="12119" formatCode="General">
                  <c:v>-128.84182239732601</c:v>
                </c:pt>
                <c:pt idx="12120" formatCode="General">
                  <c:v>-128.860780429595</c:v>
                </c:pt>
                <c:pt idx="12121" formatCode="General">
                  <c:v>-128.87973847364901</c:v>
                </c:pt>
                <c:pt idx="12122" formatCode="General">
                  <c:v>-128.898696529463</c:v>
                </c:pt>
                <c:pt idx="12123" formatCode="General">
                  <c:v>-128.917654597015</c:v>
                </c:pt>
                <c:pt idx="12124" formatCode="General">
                  <c:v>-128.936612676283</c:v>
                </c:pt>
                <c:pt idx="12125" formatCode="General">
                  <c:v>-128.95557076724299</c:v>
                </c:pt>
                <c:pt idx="12126" formatCode="General">
                  <c:v>-128.97452886987199</c:v>
                </c:pt>
                <c:pt idx="12127" formatCode="General">
                  <c:v>-128.993486984149</c:v>
                </c:pt>
                <c:pt idx="12128" formatCode="General">
                  <c:v>-129.01244511004899</c:v>
                </c:pt>
                <c:pt idx="12129" formatCode="General">
                  <c:v>-129.031403247551</c:v>
                </c:pt>
                <c:pt idx="12130" formatCode="General">
                  <c:v>-129.05036139663099</c:v>
                </c:pt>
                <c:pt idx="12131" formatCode="General">
                  <c:v>-129.06931955726799</c:v>
                </c:pt>
                <c:pt idx="12132" formatCode="General">
                  <c:v>-129.08827772943701</c:v>
                </c:pt>
                <c:pt idx="12133" formatCode="General">
                  <c:v>-129.10723591311799</c:v>
                </c:pt>
                <c:pt idx="12134" formatCode="General">
                  <c:v>-129.126194108286</c:v>
                </c:pt>
                <c:pt idx="12135" formatCode="General">
                  <c:v>-129.14515231492001</c:v>
                </c:pt>
                <c:pt idx="12136" formatCode="General">
                  <c:v>-129.164110532997</c:v>
                </c:pt>
                <c:pt idx="12137" formatCode="General">
                  <c:v>-129.183068762494</c:v>
                </c:pt>
                <c:pt idx="12138" formatCode="General">
                  <c:v>-129.20202700338899</c:v>
                </c:pt>
                <c:pt idx="12139" formatCode="General">
                  <c:v>-129.22098525566</c:v>
                </c:pt>
                <c:pt idx="12140" formatCode="General">
                  <c:v>-129.239943519283</c:v>
                </c:pt>
                <c:pt idx="12141" formatCode="General">
                  <c:v>-129.258901794237</c:v>
                </c:pt>
                <c:pt idx="12142" formatCode="General">
                  <c:v>-129.27786008050001</c:v>
                </c:pt>
                <c:pt idx="12143" formatCode="General">
                  <c:v>-129.29681837804699</c:v>
                </c:pt>
                <c:pt idx="12144" formatCode="General">
                  <c:v>-129.31577668685901</c:v>
                </c:pt>
                <c:pt idx="12145" formatCode="General">
                  <c:v>-129.33473500691099</c:v>
                </c:pt>
                <c:pt idx="12146" formatCode="General">
                  <c:v>-129.35369333818201</c:v>
                </c:pt>
                <c:pt idx="12147" formatCode="General">
                  <c:v>-129.372651680649</c:v>
                </c:pt>
                <c:pt idx="12148" formatCode="General">
                  <c:v>-129.39161003429001</c:v>
                </c:pt>
                <c:pt idx="12149" formatCode="General">
                  <c:v>-129.41056839908401</c:v>
                </c:pt>
                <c:pt idx="12150" formatCode="General">
                  <c:v>-129.42952677500699</c:v>
                </c:pt>
                <c:pt idx="12151" formatCode="General">
                  <c:v>-129.448485162037</c:v>
                </c:pt>
                <c:pt idx="12152" formatCode="General">
                  <c:v>-129.46744356015299</c:v>
                </c:pt>
                <c:pt idx="12153" formatCode="General">
                  <c:v>-129.48640196933201</c:v>
                </c:pt>
                <c:pt idx="12154" formatCode="General">
                  <c:v>-129.50536038955201</c:v>
                </c:pt>
                <c:pt idx="12155" formatCode="General">
                  <c:v>-129.524318820791</c:v>
                </c:pt>
                <c:pt idx="12156" formatCode="General">
                  <c:v>-129.54327726302699</c:v>
                </c:pt>
                <c:pt idx="12157" formatCode="General">
                  <c:v>-129.56223571623801</c:v>
                </c:pt>
                <c:pt idx="12158" formatCode="General">
                  <c:v>-129.58119418040101</c:v>
                </c:pt>
                <c:pt idx="12159" formatCode="General">
                  <c:v>-129.60015265549501</c:v>
                </c:pt>
                <c:pt idx="12160" formatCode="General">
                  <c:v>-129.619111141498</c:v>
                </c:pt>
                <c:pt idx="12161" formatCode="General">
                  <c:v>-129.638069638388</c:v>
                </c:pt>
                <c:pt idx="12162" formatCode="General">
                  <c:v>-129.65702814614301</c:v>
                </c:pt>
                <c:pt idx="12163" formatCode="General">
                  <c:v>-129.675986664741</c:v>
                </c:pt>
                <c:pt idx="12164" formatCode="General">
                  <c:v>-129.69494519416</c:v>
                </c:pt>
                <c:pt idx="12165" formatCode="General">
                  <c:v>-129.71390373437799</c:v>
                </c:pt>
                <c:pt idx="12166" formatCode="General">
                  <c:v>-129.73286228537401</c:v>
                </c:pt>
                <c:pt idx="12167" formatCode="General">
                  <c:v>-129.751820847125</c:v>
                </c:pt>
                <c:pt idx="12168" formatCode="General">
                  <c:v>-129.77077941960999</c:v>
                </c:pt>
                <c:pt idx="12169" formatCode="General">
                  <c:v>-129.78973800280801</c:v>
                </c:pt>
                <c:pt idx="12170" formatCode="General">
                  <c:v>-129.808696596695</c:v>
                </c:pt>
                <c:pt idx="12171" formatCode="General">
                  <c:v>-129.82765520125099</c:v>
                </c:pt>
                <c:pt idx="12172" formatCode="General">
                  <c:v>-129.846613816455</c:v>
                </c:pt>
                <c:pt idx="12173" formatCode="General">
                  <c:v>-129.865572442283</c:v>
                </c:pt>
                <c:pt idx="12174" formatCode="General">
                  <c:v>-129.88453107871501</c:v>
                </c:pt>
                <c:pt idx="12175" formatCode="General">
                  <c:v>-129.90348972573</c:v>
                </c:pt>
                <c:pt idx="12176" formatCode="General">
                  <c:v>-129.92244838330399</c:v>
                </c:pt>
                <c:pt idx="12177" formatCode="General">
                  <c:v>-129.941407051418</c:v>
                </c:pt>
                <c:pt idx="12178" formatCode="General">
                  <c:v>-129.96036573004901</c:v>
                </c:pt>
                <c:pt idx="12179" formatCode="General">
                  <c:v>-129.97932441917499</c:v>
                </c:pt>
                <c:pt idx="12180" formatCode="General">
                  <c:v>-129.99828311877599</c:v>
                </c:pt>
                <c:pt idx="12181" formatCode="General">
                  <c:v>-130.01724182883001</c:v>
                </c:pt>
                <c:pt idx="12182" formatCode="General">
                  <c:v>-130.036200549315</c:v>
                </c:pt>
                <c:pt idx="12183" formatCode="General">
                  <c:v>-130.05515928021001</c:v>
                </c:pt>
                <c:pt idx="12184" formatCode="General">
                  <c:v>-130.074118021494</c:v>
                </c:pt>
                <c:pt idx="12185" formatCode="General">
                  <c:v>-130.09307677314499</c:v>
                </c:pt>
                <c:pt idx="12186" formatCode="General">
                  <c:v>-130.11203553514099</c:v>
                </c:pt>
                <c:pt idx="12187" formatCode="General">
                  <c:v>-130.130994307463</c:v>
                </c:pt>
                <c:pt idx="12188" formatCode="General">
                  <c:v>-130.149953090087</c:v>
                </c:pt>
                <c:pt idx="12189" formatCode="General">
                  <c:v>-130.168911882993</c:v>
                </c:pt>
                <c:pt idx="12190" formatCode="General">
                  <c:v>-130.18787068616001</c:v>
                </c:pt>
                <c:pt idx="12191" formatCode="General">
                  <c:v>-130.20682949956699</c:v>
                </c:pt>
                <c:pt idx="12192" formatCode="General">
                  <c:v>-130.22578832319101</c:v>
                </c:pt>
                <c:pt idx="12193" formatCode="General">
                  <c:v>-130.24474715701299</c:v>
                </c:pt>
                <c:pt idx="12194" formatCode="General">
                  <c:v>-130.263706001011</c:v>
                </c:pt>
                <c:pt idx="12195" formatCode="General">
                  <c:v>-130.28266485516301</c:v>
                </c:pt>
                <c:pt idx="12196" formatCode="General">
                  <c:v>-130.301623719449</c:v>
                </c:pt>
                <c:pt idx="12197" formatCode="General">
                  <c:v>-130.320582593848</c:v>
                </c:pt>
                <c:pt idx="12198" formatCode="General">
                  <c:v>-130.33954147833799</c:v>
                </c:pt>
                <c:pt idx="12199" formatCode="General">
                  <c:v>-130.35850037289799</c:v>
                </c:pt>
                <c:pt idx="12200" formatCode="General">
                  <c:v>-130.377459277508</c:v>
                </c:pt>
                <c:pt idx="12201" formatCode="General">
                  <c:v>-130.396418192147</c:v>
                </c:pt>
                <c:pt idx="12202" formatCode="General">
                  <c:v>-130.41537711679601</c:v>
                </c:pt>
                <c:pt idx="12203" formatCode="General">
                  <c:v>-130.43433605143301</c:v>
                </c:pt>
                <c:pt idx="12204" formatCode="General">
                  <c:v>-130.45329499603901</c:v>
                </c:pt>
                <c:pt idx="12205" formatCode="General">
                  <c:v>-130.47225395059499</c:v>
                </c:pt>
                <c:pt idx="12206" formatCode="General">
                  <c:v>-130.49121291507899</c:v>
                </c:pt>
                <c:pt idx="12207" formatCode="General">
                  <c:v>-130.51017188947301</c:v>
                </c:pt>
                <c:pt idx="12208" formatCode="General">
                  <c:v>-130.52913087375501</c:v>
                </c:pt>
                <c:pt idx="12209" formatCode="General">
                  <c:v>-130.54808986790701</c:v>
                </c:pt>
                <c:pt idx="12210" formatCode="General">
                  <c:v>-130.56704887190801</c:v>
                </c:pt>
                <c:pt idx="12211" formatCode="General">
                  <c:v>-130.58600788573901</c:v>
                </c:pt>
                <c:pt idx="12212" formatCode="General">
                  <c:v>-130.60496690937899</c:v>
                </c:pt>
                <c:pt idx="12213" formatCode="General">
                  <c:v>-130.623925942809</c:v>
                </c:pt>
                <c:pt idx="12214" formatCode="General">
                  <c:v>-130.64288498600999</c:v>
                </c:pt>
                <c:pt idx="12215" formatCode="General">
                  <c:v>-130.66184403896</c:v>
                </c:pt>
                <c:pt idx="12216" formatCode="General">
                  <c:v>-130.680803101641</c:v>
                </c:pt>
                <c:pt idx="12217" formatCode="General">
                  <c:v>-130.699762174033</c:v>
                </c:pt>
                <c:pt idx="12218" formatCode="General">
                  <c:v>-130.718721256116</c:v>
                </c:pt>
                <c:pt idx="12219" formatCode="General">
                  <c:v>-130.73768034787099</c:v>
                </c:pt>
                <c:pt idx="12220" formatCode="General">
                  <c:v>-130.756639449277</c:v>
                </c:pt>
                <c:pt idx="12221" formatCode="General">
                  <c:v>-130.77559856031601</c:v>
                </c:pt>
                <c:pt idx="12222" formatCode="General">
                  <c:v>-130.79455768096699</c:v>
                </c:pt>
                <c:pt idx="12223" formatCode="General">
                  <c:v>-130.813516811211</c:v>
                </c:pt>
                <c:pt idx="12224" formatCode="General">
                  <c:v>-130.83247595102799</c:v>
                </c:pt>
                <c:pt idx="12225" formatCode="General">
                  <c:v>-130.85143510039899</c:v>
                </c:pt>
                <c:pt idx="12226" formatCode="General">
                  <c:v>-130.870394259302</c:v>
                </c:pt>
                <c:pt idx="12227" formatCode="General">
                  <c:v>-130.88935342772001</c:v>
                </c:pt>
                <c:pt idx="12228" formatCode="General">
                  <c:v>-130.90831260563201</c:v>
                </c:pt>
                <c:pt idx="12229" formatCode="General">
                  <c:v>-130.927271793019</c:v>
                </c:pt>
                <c:pt idx="12230" formatCode="General">
                  <c:v>-130.94623098986099</c:v>
                </c:pt>
                <c:pt idx="12231" formatCode="General">
                  <c:v>-130.96519019613899</c:v>
                </c:pt>
                <c:pt idx="12232" formatCode="General">
                  <c:v>-130.98414941183299</c:v>
                </c:pt>
                <c:pt idx="12233" formatCode="General">
                  <c:v>-131.003108636923</c:v>
                </c:pt>
                <c:pt idx="12234" formatCode="General">
                  <c:v>-131.02206787139099</c:v>
                </c:pt>
                <c:pt idx="12235" formatCode="General">
                  <c:v>-131.04102711521699</c:v>
                </c:pt>
                <c:pt idx="12236" formatCode="General">
                  <c:v>-131.059986368382</c:v>
                </c:pt>
                <c:pt idx="12237" formatCode="General">
                  <c:v>-131.078945630866</c:v>
                </c:pt>
                <c:pt idx="12238" formatCode="General">
                  <c:v>-131.09790490264999</c:v>
                </c:pt>
                <c:pt idx="12239" formatCode="General">
                  <c:v>-131.11686418371599</c:v>
                </c:pt>
                <c:pt idx="12240" formatCode="General">
                  <c:v>-131.13582347404301</c:v>
                </c:pt>
                <c:pt idx="12241" formatCode="General">
                  <c:v>-131.15478277361299</c:v>
                </c:pt>
                <c:pt idx="12242" formatCode="General">
                  <c:v>-131.17374208240699</c:v>
                </c:pt>
                <c:pt idx="12243" formatCode="General">
                  <c:v>-131.19270140040601</c:v>
                </c:pt>
                <c:pt idx="12244" formatCode="General">
                  <c:v>-131.21166072758999</c:v>
                </c:pt>
                <c:pt idx="12245" formatCode="General">
                  <c:v>-131.23062006394201</c:v>
                </c:pt>
                <c:pt idx="12246" formatCode="General">
                  <c:v>-131.249579409441</c:v>
                </c:pt>
                <c:pt idx="12247" formatCode="General">
                  <c:v>-131.26853876406901</c:v>
                </c:pt>
                <c:pt idx="12248" formatCode="General">
                  <c:v>-131.287498127807</c:v>
                </c:pt>
                <c:pt idx="12249" formatCode="General">
                  <c:v>-131.30645750063701</c:v>
                </c:pt>
                <c:pt idx="12250" formatCode="General">
                  <c:v>-131.32541688254</c:v>
                </c:pt>
                <c:pt idx="12251" formatCode="General">
                  <c:v>-131.34437627349601</c:v>
                </c:pt>
                <c:pt idx="12252" formatCode="General">
                  <c:v>-131.363335673488</c:v>
                </c:pt>
                <c:pt idx="12253" formatCode="General">
                  <c:v>-131.382295082497</c:v>
                </c:pt>
                <c:pt idx="12254" formatCode="General">
                  <c:v>-131.401254500504</c:v>
                </c:pt>
                <c:pt idx="12255" formatCode="General">
                  <c:v>-131.42021392749001</c:v>
                </c:pt>
                <c:pt idx="12256" formatCode="General">
                  <c:v>-131.43917336343799</c:v>
                </c:pt>
                <c:pt idx="12257" formatCode="General">
                  <c:v>-131.458132808328</c:v>
                </c:pt>
                <c:pt idx="12258" formatCode="General">
                  <c:v>-131.47709226214201</c:v>
                </c:pt>
                <c:pt idx="12259" formatCode="General">
                  <c:v>-131.49605172486201</c:v>
                </c:pt>
                <c:pt idx="12260" formatCode="General">
                  <c:v>-131.51501119647</c:v>
                </c:pt>
                <c:pt idx="12261" formatCode="General">
                  <c:v>-131.53397067694701</c:v>
                </c:pt>
                <c:pt idx="12262" formatCode="General">
                  <c:v>-131.55293016627499</c:v>
                </c:pt>
                <c:pt idx="12263" formatCode="General">
                  <c:v>-131.57188966443599</c:v>
                </c:pt>
                <c:pt idx="12264" formatCode="General">
                  <c:v>-131.590849171412</c:v>
                </c:pt>
                <c:pt idx="12265" formatCode="General">
                  <c:v>-131.609808687183</c:v>
                </c:pt>
                <c:pt idx="12266" formatCode="General">
                  <c:v>-131.62876821173299</c:v>
                </c:pt>
                <c:pt idx="12267" formatCode="General">
                  <c:v>-131.64772774504399</c:v>
                </c:pt>
                <c:pt idx="12268" formatCode="General">
                  <c:v>-131.66668728709701</c:v>
                </c:pt>
                <c:pt idx="12269" formatCode="General">
                  <c:v>-131.685646837874</c:v>
                </c:pt>
                <c:pt idx="12270" formatCode="General">
                  <c:v>-131.704606397357</c:v>
                </c:pt>
                <c:pt idx="12271" formatCode="General">
                  <c:v>-131.72356596552899</c:v>
                </c:pt>
                <c:pt idx="12272" formatCode="General">
                  <c:v>-131.74252554237199</c:v>
                </c:pt>
                <c:pt idx="12273" formatCode="General">
                  <c:v>-131.76148512786699</c:v>
                </c:pt>
                <c:pt idx="12274" formatCode="General">
                  <c:v>-131.78044472199699</c:v>
                </c:pt>
                <c:pt idx="12275" formatCode="General">
                  <c:v>-131.79940432474501</c:v>
                </c:pt>
                <c:pt idx="12276" formatCode="General">
                  <c:v>-131.818363936092</c:v>
                </c:pt>
                <c:pt idx="12277" formatCode="General">
                  <c:v>-131.837323556021</c:v>
                </c:pt>
                <c:pt idx="12278" formatCode="General">
                  <c:v>-131.85628318451501</c:v>
                </c:pt>
                <c:pt idx="12279" formatCode="General">
                  <c:v>-131.87524282155499</c:v>
                </c:pt>
                <c:pt idx="12280" formatCode="General">
                  <c:v>-131.89420246712501</c:v>
                </c:pt>
                <c:pt idx="12281" formatCode="General">
                  <c:v>-131.913162121206</c:v>
                </c:pt>
                <c:pt idx="12282" formatCode="General">
                  <c:v>-131.93212178378201</c:v>
                </c:pt>
                <c:pt idx="12283" formatCode="General">
                  <c:v>-131.951081454834</c:v>
                </c:pt>
                <c:pt idx="12284" formatCode="General">
                  <c:v>-131.97004113434599</c:v>
                </c:pt>
                <c:pt idx="12285" formatCode="General">
                  <c:v>-131.9890008223</c:v>
                </c:pt>
                <c:pt idx="12286" formatCode="General">
                  <c:v>-132.007960518679</c:v>
                </c:pt>
                <c:pt idx="12287" formatCode="General">
                  <c:v>-132.02692022346599</c:v>
                </c:pt>
                <c:pt idx="12288" formatCode="General">
                  <c:v>-132.04587993664299</c:v>
                </c:pt>
                <c:pt idx="12289" formatCode="General">
                  <c:v>-132.06483965819399</c:v>
                </c:pt>
                <c:pt idx="12290" formatCode="General">
                  <c:v>-132.0837993881</c:v>
                </c:pt>
                <c:pt idx="12291" formatCode="General">
                  <c:v>-132.102759126346</c:v>
                </c:pt>
                <c:pt idx="12292" formatCode="General">
                  <c:v>-132.12171887291299</c:v>
                </c:pt>
                <c:pt idx="12293" formatCode="General">
                  <c:v>-132.140678627786</c:v>
                </c:pt>
                <c:pt idx="12294" formatCode="General">
                  <c:v>-132.15963839094599</c:v>
                </c:pt>
                <c:pt idx="12295" formatCode="General">
                  <c:v>-132.17859816237799</c:v>
                </c:pt>
                <c:pt idx="12296" formatCode="General">
                  <c:v>-132.19755794206401</c:v>
                </c:pt>
                <c:pt idx="12297" formatCode="General">
                  <c:v>-132.216517729987</c:v>
                </c:pt>
                <c:pt idx="12298" formatCode="General">
                  <c:v>-132.23547752613101</c:v>
                </c:pt>
                <c:pt idx="12299" formatCode="General">
                  <c:v>-132.254437330478</c:v>
                </c:pt>
                <c:pt idx="12300" formatCode="General">
                  <c:v>-132.273397143013</c:v>
                </c:pt>
                <c:pt idx="12301" formatCode="General">
                  <c:v>-132.29235696371799</c:v>
                </c:pt>
                <c:pt idx="12302" formatCode="General">
                  <c:v>-132.31131679257601</c:v>
                </c:pt>
                <c:pt idx="12303" formatCode="General">
                  <c:v>-132.33027662957201</c:v>
                </c:pt>
                <c:pt idx="12304" formatCode="General">
                  <c:v>-132.34923647468901</c:v>
                </c:pt>
                <c:pt idx="12305" formatCode="General">
                  <c:v>-132.368196327909</c:v>
                </c:pt>
                <c:pt idx="12306" formatCode="General">
                  <c:v>-132.387156189217</c:v>
                </c:pt>
                <c:pt idx="12307" formatCode="General">
                  <c:v>-132.40611605859601</c:v>
                </c:pt>
                <c:pt idx="12308" formatCode="General">
                  <c:v>-132.425075936029</c:v>
                </c:pt>
                <c:pt idx="12309" formatCode="General">
                  <c:v>-132.44403582150099</c:v>
                </c:pt>
                <c:pt idx="12310" formatCode="General">
                  <c:v>-132.462995714995</c:v>
                </c:pt>
                <c:pt idx="12311" formatCode="General">
                  <c:v>-132.48195561649499</c:v>
                </c:pt>
                <c:pt idx="12312" formatCode="General">
                  <c:v>-132.500915525984</c:v>
                </c:pt>
                <c:pt idx="12313" formatCode="General">
                  <c:v>-132.51987544344601</c:v>
                </c:pt>
                <c:pt idx="12314" formatCode="General">
                  <c:v>-132.53883536886599</c:v>
                </c:pt>
                <c:pt idx="12315" formatCode="General">
                  <c:v>-132.557795302226</c:v>
                </c:pt>
                <c:pt idx="12316" formatCode="General">
                  <c:v>-132.576755243512</c:v>
                </c:pt>
                <c:pt idx="12317" formatCode="General">
                  <c:v>-132.595715192706</c:v>
                </c:pt>
                <c:pt idx="12318" formatCode="General">
                  <c:v>-132.61467514979299</c:v>
                </c:pt>
                <c:pt idx="12319" formatCode="General">
                  <c:v>-132.633635114757</c:v>
                </c:pt>
                <c:pt idx="12320" formatCode="General">
                  <c:v>-132.652595087582</c:v>
                </c:pt>
                <c:pt idx="12321" formatCode="General">
                  <c:v>-132.67155506825199</c:v>
                </c:pt>
                <c:pt idx="12322" formatCode="General">
                  <c:v>-132.690515056751</c:v>
                </c:pt>
                <c:pt idx="12323" formatCode="General">
                  <c:v>-132.70947505306299</c:v>
                </c:pt>
                <c:pt idx="12324" formatCode="General">
                  <c:v>-132.72843505717401</c:v>
                </c:pt>
                <c:pt idx="12325" formatCode="General">
                  <c:v>-132.74739506906499</c:v>
                </c:pt>
                <c:pt idx="12326" formatCode="General">
                  <c:v>-132.76635508872201</c:v>
                </c:pt>
                <c:pt idx="12327" formatCode="General">
                  <c:v>-132.78531511612599</c:v>
                </c:pt>
                <c:pt idx="12328" formatCode="General">
                  <c:v>-132.80427515126101</c:v>
                </c:pt>
                <c:pt idx="12329" formatCode="General">
                  <c:v>-132.82323519411</c:v>
                </c:pt>
                <c:pt idx="12330" formatCode="General">
                  <c:v>-132.84219524465701</c:v>
                </c:pt>
                <c:pt idx="12331" formatCode="General">
                  <c:v>-132.86115530288501</c:v>
                </c:pt>
                <c:pt idx="12332" formatCode="General">
                  <c:v>-132.88011536877801</c:v>
                </c:pt>
                <c:pt idx="12333" formatCode="General">
                  <c:v>-132.89907544231701</c:v>
                </c:pt>
                <c:pt idx="12334" formatCode="General">
                  <c:v>-132.91803552348901</c:v>
                </c:pt>
                <c:pt idx="12335" formatCode="General">
                  <c:v>-132.93699561227399</c:v>
                </c:pt>
                <c:pt idx="12336" formatCode="General">
                  <c:v>-132.955955708658</c:v>
                </c:pt>
                <c:pt idx="12337" formatCode="General">
                  <c:v>-132.974915812624</c:v>
                </c:pt>
                <c:pt idx="12338" formatCode="General">
                  <c:v>-132.99387592415499</c:v>
                </c:pt>
                <c:pt idx="12339" formatCode="General">
                  <c:v>-133.01283604323501</c:v>
                </c:pt>
                <c:pt idx="12340" formatCode="General">
                  <c:v>-133.03179616984701</c:v>
                </c:pt>
                <c:pt idx="12341" formatCode="General">
                  <c:v>-133.05075630397599</c:v>
                </c:pt>
                <c:pt idx="12342" formatCode="General">
                  <c:v>-133.069716445605</c:v>
                </c:pt>
                <c:pt idx="12343" formatCode="General">
                  <c:v>-133.08867659471699</c:v>
                </c:pt>
                <c:pt idx="12344" formatCode="General">
                  <c:v>-133.10763675129701</c:v>
                </c:pt>
                <c:pt idx="12345" formatCode="General">
                  <c:v>-133.12659691532801</c:v>
                </c:pt>
                <c:pt idx="12346" formatCode="General">
                  <c:v>-133.14555708679401</c:v>
                </c:pt>
                <c:pt idx="12347" formatCode="General">
                  <c:v>-133.164517265679</c:v>
                </c:pt>
                <c:pt idx="12348" formatCode="General">
                  <c:v>-133.18347745196701</c:v>
                </c:pt>
                <c:pt idx="12349" formatCode="General">
                  <c:v>-133.20243764564199</c:v>
                </c:pt>
                <c:pt idx="12350" formatCode="General">
                  <c:v>-133.22139784668801</c:v>
                </c:pt>
                <c:pt idx="12351" formatCode="General">
                  <c:v>-133.24035805508899</c:v>
                </c:pt>
                <c:pt idx="12352" formatCode="General">
                  <c:v>-133.259318270829</c:v>
                </c:pt>
                <c:pt idx="12353" formatCode="General">
                  <c:v>-133.278278493892</c:v>
                </c:pt>
                <c:pt idx="12354" formatCode="General">
                  <c:v>-133.297238724262</c:v>
                </c:pt>
                <c:pt idx="12355" formatCode="General">
                  <c:v>-133.31619896192299</c:v>
                </c:pt>
                <c:pt idx="12356" formatCode="General">
                  <c:v>-133.33515920686</c:v>
                </c:pt>
                <c:pt idx="12357" formatCode="General">
                  <c:v>-133.35411945905699</c:v>
                </c:pt>
                <c:pt idx="12358" formatCode="General">
                  <c:v>-133.373079718497</c:v>
                </c:pt>
                <c:pt idx="12359" formatCode="General">
                  <c:v>-133.39203998516601</c:v>
                </c:pt>
                <c:pt idx="12360" formatCode="General">
                  <c:v>-133.411000259048</c:v>
                </c:pt>
                <c:pt idx="12361" formatCode="General">
                  <c:v>-133.42996054012599</c:v>
                </c:pt>
                <c:pt idx="12362" formatCode="General">
                  <c:v>-133.44892082838601</c:v>
                </c:pt>
                <c:pt idx="12363" formatCode="General">
                  <c:v>-133.467881123811</c:v>
                </c:pt>
                <c:pt idx="12364" formatCode="General">
                  <c:v>-133.486841426387</c:v>
                </c:pt>
                <c:pt idx="12365" formatCode="General">
                  <c:v>-133.50580173609799</c:v>
                </c:pt>
                <c:pt idx="12366" formatCode="General">
                  <c:v>-133.524762052928</c:v>
                </c:pt>
                <c:pt idx="12367" formatCode="General">
                  <c:v>-133.54372237686101</c:v>
                </c:pt>
                <c:pt idx="12368" formatCode="General">
                  <c:v>-133.562682707883</c:v>
                </c:pt>
                <c:pt idx="12369" formatCode="General">
                  <c:v>-133.58164304597801</c:v>
                </c:pt>
                <c:pt idx="12370" formatCode="General">
                  <c:v>-133.60060339113099</c:v>
                </c:pt>
                <c:pt idx="12371" formatCode="General">
                  <c:v>-133.61956374332601</c:v>
                </c:pt>
                <c:pt idx="12372" formatCode="General">
                  <c:v>-133.63852410254901</c:v>
                </c:pt>
                <c:pt idx="12373" formatCode="General">
                  <c:v>-133.657484468783</c:v>
                </c:pt>
                <c:pt idx="12374" formatCode="General">
                  <c:v>-133.67644484201401</c:v>
                </c:pt>
                <c:pt idx="12375" formatCode="General">
                  <c:v>-133.69540522222701</c:v>
                </c:pt>
                <c:pt idx="12376" formatCode="General">
                  <c:v>-133.714365609406</c:v>
                </c:pt>
                <c:pt idx="12377" formatCode="General">
                  <c:v>-133.73332600353601</c:v>
                </c:pt>
                <c:pt idx="12378" formatCode="General">
                  <c:v>-133.75228640460301</c:v>
                </c:pt>
                <c:pt idx="12379" formatCode="General">
                  <c:v>-133.77124681258999</c:v>
                </c:pt>
                <c:pt idx="12380" formatCode="General">
                  <c:v>-133.79020722748399</c:v>
                </c:pt>
                <c:pt idx="12381" formatCode="General">
                  <c:v>-133.809167649269</c:v>
                </c:pt>
                <c:pt idx="12382" formatCode="General">
                  <c:v>-133.82812807793101</c:v>
                </c:pt>
                <c:pt idx="12383" formatCode="General">
                  <c:v>-133.847088513454</c:v>
                </c:pt>
                <c:pt idx="12384" formatCode="General">
                  <c:v>-133.866048955823</c:v>
                </c:pt>
                <c:pt idx="12385" formatCode="General">
                  <c:v>-133.88500940502499</c:v>
                </c:pt>
                <c:pt idx="12386" formatCode="General">
                  <c:v>-133.90396986104301</c:v>
                </c:pt>
                <c:pt idx="12387" formatCode="General">
                  <c:v>-133.922930323863</c:v>
                </c:pt>
                <c:pt idx="12388" formatCode="General">
                  <c:v>-133.941890793471</c:v>
                </c:pt>
                <c:pt idx="12389" formatCode="General">
                  <c:v>-133.96085126985199</c:v>
                </c:pt>
                <c:pt idx="12390" formatCode="General">
                  <c:v>-133.979811752991</c:v>
                </c:pt>
                <c:pt idx="12391" formatCode="General">
                  <c:v>-133.998772242873</c:v>
                </c:pt>
                <c:pt idx="12392" formatCode="General">
                  <c:v>-134.01773273948399</c:v>
                </c:pt>
                <c:pt idx="12393" formatCode="General">
                  <c:v>-134.03669324280901</c:v>
                </c:pt>
                <c:pt idx="12394" formatCode="General">
                  <c:v>-134.05565375283501</c:v>
                </c:pt>
                <c:pt idx="12395" formatCode="General">
                  <c:v>-134.07461426954501</c:v>
                </c:pt>
                <c:pt idx="12396" formatCode="General">
                  <c:v>-134.093574792927</c:v>
                </c:pt>
                <c:pt idx="12397" formatCode="General">
                  <c:v>-134.11253532296499</c:v>
                </c:pt>
                <c:pt idx="12398" formatCode="General">
                  <c:v>-134.13149585964501</c:v>
                </c:pt>
                <c:pt idx="12399" formatCode="General">
                  <c:v>-134.15045640295199</c:v>
                </c:pt>
                <c:pt idx="12400" formatCode="General">
                  <c:v>-134.16941695287301</c:v>
                </c:pt>
                <c:pt idx="12401" formatCode="General">
                  <c:v>-134.18837750939301</c:v>
                </c:pt>
                <c:pt idx="12402" formatCode="General">
                  <c:v>-134.207338072498</c:v>
                </c:pt>
                <c:pt idx="12403" formatCode="General">
                  <c:v>-134.22629864217399</c:v>
                </c:pt>
                <c:pt idx="12404" formatCode="General">
                  <c:v>-134.24525921840601</c:v>
                </c:pt>
                <c:pt idx="12405" formatCode="General">
                  <c:v>-134.26421980117999</c:v>
                </c:pt>
                <c:pt idx="12406" formatCode="General">
                  <c:v>-134.28318039048301</c:v>
                </c:pt>
                <c:pt idx="12407" formatCode="General">
                  <c:v>-134.3021409863</c:v>
                </c:pt>
                <c:pt idx="12408" formatCode="General">
                  <c:v>-134.32110158861599</c:v>
                </c:pt>
                <c:pt idx="12409" formatCode="General">
                  <c:v>-134.340062197419</c:v>
                </c:pt>
                <c:pt idx="12410" formatCode="General">
                  <c:v>-134.35902281269401</c:v>
                </c:pt>
                <c:pt idx="12411" formatCode="General">
                  <c:v>-134.37798343442699</c:v>
                </c:pt>
                <c:pt idx="12412" formatCode="General">
                  <c:v>-134.39694406260401</c:v>
                </c:pt>
                <c:pt idx="12413" formatCode="General">
                  <c:v>-134.415904697211</c:v>
                </c:pt>
                <c:pt idx="12414" formatCode="General">
                  <c:v>-134.434865338235</c:v>
                </c:pt>
                <c:pt idx="12415" formatCode="General">
                  <c:v>-134.45382598566201</c:v>
                </c:pt>
                <c:pt idx="12416" formatCode="General">
                  <c:v>-134.47278663947699</c:v>
                </c:pt>
                <c:pt idx="12417" formatCode="General">
                  <c:v>-134.491747299667</c:v>
                </c:pt>
                <c:pt idx="12418" formatCode="General">
                  <c:v>-134.510707966219</c:v>
                </c:pt>
                <c:pt idx="12419" formatCode="General">
                  <c:v>-134.529668639119</c:v>
                </c:pt>
                <c:pt idx="12420" formatCode="General">
                  <c:v>-134.54862931835299</c:v>
                </c:pt>
                <c:pt idx="12421" formatCode="General">
                  <c:v>-134.56759000390699</c:v>
                </c:pt>
                <c:pt idx="12422" formatCode="General">
                  <c:v>-134.58655069576801</c:v>
                </c:pt>
                <c:pt idx="12423" formatCode="General">
                  <c:v>-134.605511393923</c:v>
                </c:pt>
                <c:pt idx="12424" formatCode="General">
                  <c:v>-134.62447209835699</c:v>
                </c:pt>
                <c:pt idx="12425" formatCode="General">
                  <c:v>-134.643432809058</c:v>
                </c:pt>
                <c:pt idx="12426" formatCode="General">
                  <c:v>-134.66239352601201</c:v>
                </c:pt>
                <c:pt idx="12427" formatCode="General">
                  <c:v>-134.68135424920601</c:v>
                </c:pt>
                <c:pt idx="12428" formatCode="General">
                  <c:v>-134.70031497862499</c:v>
                </c:pt>
                <c:pt idx="12429" formatCode="General">
                  <c:v>-134.719275714258</c:v>
                </c:pt>
                <c:pt idx="12430" formatCode="General">
                  <c:v>-134.73823645608999</c:v>
                </c:pt>
                <c:pt idx="12431" formatCode="General">
                  <c:v>-134.757197204108</c:v>
                </c:pt>
                <c:pt idx="12432" formatCode="General">
                  <c:v>-134.776157958299</c:v>
                </c:pt>
                <c:pt idx="12433" formatCode="General">
                  <c:v>-134.795118718651</c:v>
                </c:pt>
                <c:pt idx="12434" formatCode="General">
                  <c:v>-134.81407948514899</c:v>
                </c:pt>
                <c:pt idx="12435" formatCode="General">
                  <c:v>-134.83304025778</c:v>
                </c:pt>
                <c:pt idx="12436" formatCode="General">
                  <c:v>-134.85200103653199</c:v>
                </c:pt>
                <c:pt idx="12437" formatCode="General">
                  <c:v>-134.87096182139101</c:v>
                </c:pt>
                <c:pt idx="12438" formatCode="General">
                  <c:v>-134.889922612345</c:v>
                </c:pt>
                <c:pt idx="12439" formatCode="General">
                  <c:v>-134.90888340938</c:v>
                </c:pt>
                <c:pt idx="12440" formatCode="General">
                  <c:v>-134.927844212483</c:v>
                </c:pt>
                <c:pt idx="12441" formatCode="General">
                  <c:v>-134.94680502164201</c:v>
                </c:pt>
                <c:pt idx="12442" formatCode="General">
                  <c:v>-134.96576583684299</c:v>
                </c:pt>
                <c:pt idx="12443" formatCode="General">
                  <c:v>-134.98472665807401</c:v>
                </c:pt>
                <c:pt idx="12444" formatCode="General">
                  <c:v>-135.00368748532199</c:v>
                </c:pt>
                <c:pt idx="12445" formatCode="General">
                  <c:v>-135.022648318574</c:v>
                </c:pt>
                <c:pt idx="12446" formatCode="General">
                  <c:v>-135.04160915781799</c:v>
                </c:pt>
                <c:pt idx="12447" formatCode="General">
                  <c:v>-135.06057000304</c:v>
                </c:pt>
                <c:pt idx="12448" formatCode="General">
                  <c:v>-135.07953085422699</c:v>
                </c:pt>
                <c:pt idx="12449" formatCode="General">
                  <c:v>-135.09849171136801</c:v>
                </c:pt>
                <c:pt idx="12450" formatCode="General">
                  <c:v>-135.11745257445</c:v>
                </c:pt>
                <c:pt idx="12451" formatCode="General">
                  <c:v>-135.13641344345899</c:v>
                </c:pt>
                <c:pt idx="12452" formatCode="General">
                  <c:v>-135.15537431838399</c:v>
                </c:pt>
                <c:pt idx="12453" formatCode="General">
                  <c:v>-135.17433519921201</c:v>
                </c:pt>
                <c:pt idx="12454" formatCode="General">
                  <c:v>-135.19329608592901</c:v>
                </c:pt>
                <c:pt idx="12455" formatCode="General">
                  <c:v>-135.21225697852501</c:v>
                </c:pt>
                <c:pt idx="12456" formatCode="General">
                  <c:v>-135.231217876985</c:v>
                </c:pt>
                <c:pt idx="12457" formatCode="General">
                  <c:v>-135.25017878129901</c:v>
                </c:pt>
                <c:pt idx="12458" formatCode="General">
                  <c:v>-135.26913969145201</c:v>
                </c:pt>
                <c:pt idx="12459" formatCode="General">
                  <c:v>-135.28810060743399</c:v>
                </c:pt>
                <c:pt idx="12460" formatCode="General">
                  <c:v>-135.30706152923099</c:v>
                </c:pt>
                <c:pt idx="12461" formatCode="General">
                  <c:v>-135.32602245683199</c:v>
                </c:pt>
                <c:pt idx="12462" formatCode="General">
                  <c:v>-135.344983390224</c:v>
                </c:pt>
                <c:pt idx="12463" formatCode="General">
                  <c:v>-135.363944329395</c:v>
                </c:pt>
                <c:pt idx="12464" formatCode="General">
                  <c:v>-135.38290527433199</c:v>
                </c:pt>
                <c:pt idx="12465" formatCode="General">
                  <c:v>-135.40186622502301</c:v>
                </c:pt>
                <c:pt idx="12466" formatCode="General">
                  <c:v>-135.42082718145701</c:v>
                </c:pt>
                <c:pt idx="12467" formatCode="General">
                  <c:v>-135.439788143622</c:v>
                </c:pt>
                <c:pt idx="12468" formatCode="General">
                  <c:v>-135.45874911150401</c:v>
                </c:pt>
                <c:pt idx="12469" formatCode="General">
                  <c:v>-135.47771008509201</c:v>
                </c:pt>
                <c:pt idx="12470" formatCode="General">
                  <c:v>-135.49667106437499</c:v>
                </c:pt>
                <c:pt idx="12471" formatCode="General">
                  <c:v>-135.51563204933899</c:v>
                </c:pt>
                <c:pt idx="12472" formatCode="General">
                  <c:v>-135.53459303997201</c:v>
                </c:pt>
                <c:pt idx="12473" formatCode="General">
                  <c:v>-135.55355403626299</c:v>
                </c:pt>
                <c:pt idx="12474" formatCode="General">
                  <c:v>-135.57251503820001</c:v>
                </c:pt>
                <c:pt idx="12475" formatCode="General">
                  <c:v>-135.591476045771</c:v>
                </c:pt>
                <c:pt idx="12476" formatCode="General">
                  <c:v>-135.61043705896299</c:v>
                </c:pt>
                <c:pt idx="12477" formatCode="General">
                  <c:v>-135.62939807776601</c:v>
                </c:pt>
                <c:pt idx="12478" formatCode="General">
                  <c:v>-135.64835910216601</c:v>
                </c:pt>
                <c:pt idx="12479" formatCode="General">
                  <c:v>-135.66732013215301</c:v>
                </c:pt>
                <c:pt idx="12480" formatCode="General">
                  <c:v>-135.68628116771501</c:v>
                </c:pt>
                <c:pt idx="12481" formatCode="General">
                  <c:v>-135.70524220883999</c:v>
                </c:pt>
                <c:pt idx="12482" formatCode="General">
                  <c:v>-135.72420325551599</c:v>
                </c:pt>
                <c:pt idx="12483" formatCode="General">
                  <c:v>-135.743164307733</c:v>
                </c:pt>
                <c:pt idx="12484" formatCode="General">
                  <c:v>-135.76212536547899</c:v>
                </c:pt>
                <c:pt idx="12485" formatCode="General">
                  <c:v>-135.78108642874301</c:v>
                </c:pt>
                <c:pt idx="12486" formatCode="General">
                  <c:v>-135.80004749751299</c:v>
                </c:pt>
                <c:pt idx="12487" formatCode="General">
                  <c:v>-135.81900857177999</c:v>
                </c:pt>
                <c:pt idx="12488" formatCode="General">
                  <c:v>-135.83796965153101</c:v>
                </c:pt>
                <c:pt idx="12489" formatCode="General">
                  <c:v>-135.856930736756</c:v>
                </c:pt>
                <c:pt idx="12490" formatCode="General">
                  <c:v>-135.87589182744401</c:v>
                </c:pt>
                <c:pt idx="12491" formatCode="General">
                  <c:v>-135.89485292358299</c:v>
                </c:pt>
                <c:pt idx="12492" formatCode="General">
                  <c:v>-135.91381402516299</c:v>
                </c:pt>
                <c:pt idx="12493" formatCode="General">
                  <c:v>-135.932775132172</c:v>
                </c:pt>
                <c:pt idx="12494" formatCode="General">
                  <c:v>-135.9517362446</c:v>
                </c:pt>
                <c:pt idx="12495" formatCode="General">
                  <c:v>-135.970697362435</c:v>
                </c:pt>
                <c:pt idx="12496" formatCode="General">
                  <c:v>-135.98965848566701</c:v>
                </c:pt>
                <c:pt idx="12497" formatCode="General">
                  <c:v>-136.00861961428399</c:v>
                </c:pt>
                <c:pt idx="12498" formatCode="General">
                  <c:v>-136.02758074827699</c:v>
                </c:pt>
                <c:pt idx="12499" formatCode="General">
                  <c:v>-136.046541887633</c:v>
                </c:pt>
                <c:pt idx="12500" formatCode="General">
                  <c:v>-136.06550303234201</c:v>
                </c:pt>
                <c:pt idx="12501" formatCode="General">
                  <c:v>-136.08446418239299</c:v>
                </c:pt>
                <c:pt idx="12502" formatCode="General">
                  <c:v>-136.103425337776</c:v>
                </c:pt>
                <c:pt idx="12503" formatCode="General">
                  <c:v>-136.12238649847899</c:v>
                </c:pt>
                <c:pt idx="12504" formatCode="General">
                  <c:v>-136.14134766449101</c:v>
                </c:pt>
                <c:pt idx="12505" formatCode="General">
                  <c:v>-136.16030883580299</c:v>
                </c:pt>
                <c:pt idx="12506" formatCode="General">
                  <c:v>-136.17927001240199</c:v>
                </c:pt>
                <c:pt idx="12507" formatCode="General">
                  <c:v>-136.198231194279</c:v>
                </c:pt>
                <c:pt idx="12508" formatCode="General">
                  <c:v>-136.217192381422</c:v>
                </c:pt>
                <c:pt idx="12509" formatCode="General">
                  <c:v>-136.23615357382101</c:v>
                </c:pt>
                <c:pt idx="12510" formatCode="General">
                  <c:v>-136.255114771465</c:v>
                </c:pt>
                <c:pt idx="12511" formatCode="General">
                  <c:v>-136.27407597434299</c:v>
                </c:pt>
                <c:pt idx="12512" formatCode="General">
                  <c:v>-136.293037182446</c:v>
                </c:pt>
                <c:pt idx="12513" formatCode="General">
                  <c:v>-136.31199839576101</c:v>
                </c:pt>
                <c:pt idx="12514" formatCode="General">
                  <c:v>-136.33095961427901</c:v>
                </c:pt>
                <c:pt idx="12515" formatCode="General">
                  <c:v>-136.34992083798801</c:v>
                </c:pt>
                <c:pt idx="12516" formatCode="General">
                  <c:v>-136.368882066879</c:v>
                </c:pt>
                <c:pt idx="12517" formatCode="General">
                  <c:v>-136.38784330094001</c:v>
                </c:pt>
                <c:pt idx="12518" formatCode="General">
                  <c:v>-136.406804540162</c:v>
                </c:pt>
                <c:pt idx="12519" formatCode="General">
                  <c:v>-136.42576578453199</c:v>
                </c:pt>
                <c:pt idx="12520" formatCode="General">
                  <c:v>-136.44472703404199</c:v>
                </c:pt>
                <c:pt idx="12521" formatCode="General">
                  <c:v>-136.46368828868</c:v>
                </c:pt>
                <c:pt idx="12522" formatCode="General">
                  <c:v>-136.482649548437</c:v>
                </c:pt>
                <c:pt idx="12523" formatCode="General">
                  <c:v>-136.5016108133</c:v>
                </c:pt>
                <c:pt idx="12524" formatCode="General">
                  <c:v>-136.52057208326099</c:v>
                </c:pt>
                <c:pt idx="12525" formatCode="General">
                  <c:v>-136.53953335830801</c:v>
                </c:pt>
                <c:pt idx="12526" formatCode="General">
                  <c:v>-136.558494638431</c:v>
                </c:pt>
                <c:pt idx="12527" formatCode="General">
                  <c:v>-136.57745592361999</c:v>
                </c:pt>
                <c:pt idx="12528" formatCode="General">
                  <c:v>-136.59641721386399</c:v>
                </c:pt>
                <c:pt idx="12529" formatCode="General">
                  <c:v>-136.615378509153</c:v>
                </c:pt>
                <c:pt idx="12530" formatCode="General">
                  <c:v>-136.63433980947599</c:v>
                </c:pt>
                <c:pt idx="12531" formatCode="General">
                  <c:v>-136.65330111482399</c:v>
                </c:pt>
                <c:pt idx="12532" formatCode="General">
                  <c:v>-136.67226242518601</c:v>
                </c:pt>
                <c:pt idx="12533" formatCode="General">
                  <c:v>-136.69122374055101</c:v>
                </c:pt>
                <c:pt idx="12534" formatCode="General">
                  <c:v>-136.710185060909</c:v>
                </c:pt>
                <c:pt idx="12535" formatCode="General">
                  <c:v>-136.72914638624999</c:v>
                </c:pt>
                <c:pt idx="12536" formatCode="General">
                  <c:v>-136.74810771656399</c:v>
                </c:pt>
                <c:pt idx="12537" formatCode="General">
                  <c:v>-136.76706905184099</c:v>
                </c:pt>
                <c:pt idx="12538" formatCode="General">
                  <c:v>-136.78603039206999</c:v>
                </c:pt>
                <c:pt idx="12539" formatCode="General">
                  <c:v>-136.80499173723999</c:v>
                </c:pt>
                <c:pt idx="12540" formatCode="General">
                  <c:v>-136.823953087343</c:v>
                </c:pt>
                <c:pt idx="12541" formatCode="General">
                  <c:v>-136.842914442367</c:v>
                </c:pt>
                <c:pt idx="12542" formatCode="General">
                  <c:v>-136.86187580230299</c:v>
                </c:pt>
                <c:pt idx="12543" formatCode="General">
                  <c:v>-136.88083716713999</c:v>
                </c:pt>
                <c:pt idx="12544" formatCode="General">
                  <c:v>-136.89979853686901</c:v>
                </c:pt>
                <c:pt idx="12545" formatCode="General">
                  <c:v>-136.91875991147799</c:v>
                </c:pt>
                <c:pt idx="12546" formatCode="General">
                  <c:v>-136.93772129095899</c:v>
                </c:pt>
                <c:pt idx="12547" formatCode="General">
                  <c:v>-136.95668267530101</c:v>
                </c:pt>
                <c:pt idx="12548" formatCode="General">
                  <c:v>-136.975644064493</c:v>
                </c:pt>
                <c:pt idx="12549" formatCode="General">
                  <c:v>-136.99460545852699</c:v>
                </c:pt>
                <c:pt idx="12550" formatCode="General">
                  <c:v>-137.013566857391</c:v>
                </c:pt>
                <c:pt idx="12551" formatCode="General">
                  <c:v>-137.032528261077</c:v>
                </c:pt>
                <c:pt idx="12552" formatCode="General">
                  <c:v>-137.05148966957299</c:v>
                </c:pt>
                <c:pt idx="12553" formatCode="General">
                  <c:v>-137.07045108286999</c:v>
                </c:pt>
                <c:pt idx="12554" formatCode="General">
                  <c:v>-137.08941250095799</c:v>
                </c:pt>
                <c:pt idx="12555" formatCode="General">
                  <c:v>-137.108373923827</c:v>
                </c:pt>
                <c:pt idx="12556" formatCode="General">
                  <c:v>-137.12733535146799</c:v>
                </c:pt>
                <c:pt idx="12557" formatCode="General">
                  <c:v>-137.14629678386899</c:v>
                </c:pt>
                <c:pt idx="12558" formatCode="General">
                  <c:v>-137.16525822102199</c:v>
                </c:pt>
                <c:pt idx="12559" formatCode="General">
                  <c:v>-137.184219662917</c:v>
                </c:pt>
                <c:pt idx="12560" formatCode="General">
                  <c:v>-137.20318110954301</c:v>
                </c:pt>
                <c:pt idx="12561" formatCode="General">
                  <c:v>-137.222142560891</c:v>
                </c:pt>
                <c:pt idx="12562" formatCode="General">
                  <c:v>-137.241104016951</c:v>
                </c:pt>
                <c:pt idx="12563" formatCode="General">
                  <c:v>-137.260065477713</c:v>
                </c:pt>
                <c:pt idx="12564" formatCode="General">
                  <c:v>-137.27902694316799</c:v>
                </c:pt>
                <c:pt idx="12565" formatCode="General">
                  <c:v>-137.297988413306</c:v>
                </c:pt>
                <c:pt idx="12566" formatCode="General">
                  <c:v>-137.316949888116</c:v>
                </c:pt>
                <c:pt idx="12567" formatCode="General">
                  <c:v>-137.33591136759</c:v>
                </c:pt>
                <c:pt idx="12568" formatCode="General">
                  <c:v>-137.354872851717</c:v>
                </c:pt>
                <c:pt idx="12569" formatCode="General">
                  <c:v>-137.373834340488</c:v>
                </c:pt>
                <c:pt idx="12570" formatCode="General">
                  <c:v>-137.39279583389299</c:v>
                </c:pt>
                <c:pt idx="12571" formatCode="General">
                  <c:v>-137.41175733192301</c:v>
                </c:pt>
                <c:pt idx="12572" formatCode="General">
                  <c:v>-137.43071883456801</c:v>
                </c:pt>
                <c:pt idx="12573" formatCode="General">
                  <c:v>-137.44968034181801</c:v>
                </c:pt>
                <c:pt idx="12574" formatCode="General">
                  <c:v>-137.468641853664</c:v>
                </c:pt>
                <c:pt idx="12575" formatCode="General">
                  <c:v>-137.487603370095</c:v>
                </c:pt>
                <c:pt idx="12576" formatCode="General">
                  <c:v>-137.50656489110301</c:v>
                </c:pt>
                <c:pt idx="12577" formatCode="General">
                  <c:v>-137.52552641667901</c:v>
                </c:pt>
                <c:pt idx="12578" formatCode="General">
                  <c:v>-137.54448794681099</c:v>
                </c:pt>
                <c:pt idx="12579" formatCode="General">
                  <c:v>-137.563449481492</c:v>
                </c:pt>
                <c:pt idx="12580" formatCode="General">
                  <c:v>-137.58241102071099</c:v>
                </c:pt>
                <c:pt idx="12581" formatCode="General">
                  <c:v>-137.60137256445901</c:v>
                </c:pt>
                <c:pt idx="12582" formatCode="General">
                  <c:v>-137.620334112726</c:v>
                </c:pt>
                <c:pt idx="12583" formatCode="General">
                  <c:v>-137.63929566550399</c:v>
                </c:pt>
                <c:pt idx="12584" formatCode="General">
                  <c:v>-137.658257222782</c:v>
                </c:pt>
                <c:pt idx="12585" formatCode="General">
                  <c:v>-137.677218784551</c:v>
                </c:pt>
                <c:pt idx="12586" formatCode="General">
                  <c:v>-137.696180350802</c:v>
                </c:pt>
                <c:pt idx="12587" formatCode="General">
                  <c:v>-137.715141921526</c:v>
                </c:pt>
                <c:pt idx="12588" formatCode="General">
                  <c:v>-137.73410349671201</c:v>
                </c:pt>
                <c:pt idx="12589" formatCode="General">
                  <c:v>-137.75306507635199</c:v>
                </c:pt>
                <c:pt idx="12590" formatCode="General">
                  <c:v>-137.77202666043701</c:v>
                </c:pt>
                <c:pt idx="12591" formatCode="General">
                  <c:v>-137.79098824895701</c:v>
                </c:pt>
                <c:pt idx="12592" formatCode="General">
                  <c:v>-137.80994984190201</c:v>
                </c:pt>
                <c:pt idx="12593" formatCode="General">
                  <c:v>-137.828911439264</c:v>
                </c:pt>
                <c:pt idx="12594" formatCode="General">
                  <c:v>-137.84787304103401</c:v>
                </c:pt>
                <c:pt idx="12595" formatCode="General">
                  <c:v>-137.86683464720099</c:v>
                </c:pt>
                <c:pt idx="12596" formatCode="General">
                  <c:v>-137.88579625775699</c:v>
                </c:pt>
                <c:pt idx="12597" formatCode="General">
                  <c:v>-137.90475787269301</c:v>
                </c:pt>
                <c:pt idx="12598" formatCode="General">
                  <c:v>-137.92371949199901</c:v>
                </c:pt>
                <c:pt idx="12599" formatCode="General">
                  <c:v>-137.942681115667</c:v>
                </c:pt>
                <c:pt idx="12600" formatCode="General">
                  <c:v>-137.96164274368601</c:v>
                </c:pt>
                <c:pt idx="12601" formatCode="General">
                  <c:v>-137.980604376049</c:v>
                </c:pt>
                <c:pt idx="12602" formatCode="General">
                  <c:v>-137.99956601274499</c:v>
                </c:pt>
                <c:pt idx="12603" formatCode="General">
                  <c:v>-138.018527653766</c:v>
                </c:pt>
                <c:pt idx="12604" formatCode="General">
                  <c:v>-138.03748929910299</c:v>
                </c:pt>
                <c:pt idx="12605" formatCode="General">
                  <c:v>-138.056450948746</c:v>
                </c:pt>
                <c:pt idx="12606" formatCode="General">
                  <c:v>-138.07541260268701</c:v>
                </c:pt>
                <c:pt idx="12607" formatCode="General">
                  <c:v>-138.09437426091699</c:v>
                </c:pt>
                <c:pt idx="12608" formatCode="General">
                  <c:v>-138.11333592342601</c:v>
                </c:pt>
                <c:pt idx="12609" formatCode="General">
                  <c:v>-138.13229759020501</c:v>
                </c:pt>
                <c:pt idx="12610" formatCode="General">
                  <c:v>-138.151259261246</c:v>
                </c:pt>
                <c:pt idx="12611" formatCode="General">
                  <c:v>-138.17022093654001</c:v>
                </c:pt>
                <c:pt idx="12612" formatCode="General">
                  <c:v>-138.18918261607701</c:v>
                </c:pt>
                <c:pt idx="12613" formatCode="General">
                  <c:v>-138.20814429984901</c:v>
                </c:pt>
                <c:pt idx="12614" formatCode="General">
                  <c:v>-138.22710598784701</c:v>
                </c:pt>
                <c:pt idx="12615" formatCode="General">
                  <c:v>-138.246067680062</c:v>
                </c:pt>
                <c:pt idx="12616" formatCode="General">
                  <c:v>-138.26502937648399</c:v>
                </c:pt>
                <c:pt idx="12617" formatCode="General">
                  <c:v>-138.28399107710601</c:v>
                </c:pt>
                <c:pt idx="12618" formatCode="General">
                  <c:v>-138.30295278191801</c:v>
                </c:pt>
                <c:pt idx="12619" formatCode="General">
                  <c:v>-138.32191449091201</c:v>
                </c:pt>
                <c:pt idx="12620" formatCode="General">
                  <c:v>-138.340876204079</c:v>
                </c:pt>
                <c:pt idx="12621" formatCode="General">
                  <c:v>-138.359837921409</c:v>
                </c:pt>
                <c:pt idx="12622" formatCode="General">
                  <c:v>-138.37879964289399</c:v>
                </c:pt>
                <c:pt idx="12623" formatCode="General">
                  <c:v>-138.39776136852601</c:v>
                </c:pt>
                <c:pt idx="12624" formatCode="General">
                  <c:v>-138.41672309829599</c:v>
                </c:pt>
                <c:pt idx="12625" formatCode="General">
                  <c:v>-138.435684832194</c:v>
                </c:pt>
                <c:pt idx="12626" formatCode="General">
                  <c:v>-138.45464657021299</c:v>
                </c:pt>
                <c:pt idx="12627" formatCode="General">
                  <c:v>-138.473608312343</c:v>
                </c:pt>
                <c:pt idx="12628" formatCode="General">
                  <c:v>-138.49257005857601</c:v>
                </c:pt>
                <c:pt idx="12629" formatCode="General">
                  <c:v>-138.51153180890401</c:v>
                </c:pt>
                <c:pt idx="12630" formatCode="General">
                  <c:v>-138.53049356331701</c:v>
                </c:pt>
                <c:pt idx="12631" formatCode="General">
                  <c:v>-138.54945532180699</c:v>
                </c:pt>
                <c:pt idx="12632" formatCode="General">
                  <c:v>-138.56841708436599</c:v>
                </c:pt>
                <c:pt idx="12633" formatCode="General">
                  <c:v>-138.58737885098799</c:v>
                </c:pt>
                <c:pt idx="12634" formatCode="General">
                  <c:v>-138.60634062166301</c:v>
                </c:pt>
                <c:pt idx="12635" formatCode="General">
                  <c:v>-138.625302396384</c:v>
                </c:pt>
                <c:pt idx="12636" formatCode="General">
                  <c:v>-138.644264175145</c:v>
                </c:pt>
                <c:pt idx="12637" formatCode="General">
                  <c:v>-138.66322595793599</c:v>
                </c:pt>
                <c:pt idx="12638" formatCode="General">
                  <c:v>-138.68218774475099</c:v>
                </c:pt>
                <c:pt idx="12639" formatCode="General">
                  <c:v>-138.701149535582</c:v>
                </c:pt>
                <c:pt idx="12640" formatCode="General">
                  <c:v>-138.72011133042199</c:v>
                </c:pt>
                <c:pt idx="12641" formatCode="General">
                  <c:v>-138.73907312926201</c:v>
                </c:pt>
                <c:pt idx="12642" formatCode="General">
                  <c:v>-138.758034932096</c:v>
                </c:pt>
                <c:pt idx="12643" formatCode="General">
                  <c:v>-138.77699673891601</c:v>
                </c:pt>
                <c:pt idx="12644" formatCode="General">
                  <c:v>-138.79595854971501</c:v>
                </c:pt>
                <c:pt idx="12645" formatCode="General">
                  <c:v>-138.814920364485</c:v>
                </c:pt>
                <c:pt idx="12646" formatCode="General">
                  <c:v>-138.833882183219</c:v>
                </c:pt>
                <c:pt idx="12647" formatCode="General">
                  <c:v>-138.85284400590999</c:v>
                </c:pt>
                <c:pt idx="12648" formatCode="General">
                  <c:v>-138.87180583255</c:v>
                </c:pt>
                <c:pt idx="12649" formatCode="General">
                  <c:v>-138.890767663133</c:v>
                </c:pt>
                <c:pt idx="12650" formatCode="General">
                  <c:v>-138.90972949765001</c:v>
                </c:pt>
                <c:pt idx="12651" formatCode="General">
                  <c:v>-138.928691336095</c:v>
                </c:pt>
                <c:pt idx="12652" formatCode="General">
                  <c:v>-138.94765317846</c:v>
                </c:pt>
                <c:pt idx="12653" formatCode="General">
                  <c:v>-138.96661502473799</c:v>
                </c:pt>
                <c:pt idx="12654" formatCode="General">
                  <c:v>-138.985576874923</c:v>
                </c:pt>
                <c:pt idx="12655" formatCode="General">
                  <c:v>-139.00453872900701</c:v>
                </c:pt>
                <c:pt idx="12656" formatCode="General">
                  <c:v>-139.023500586983</c:v>
                </c:pt>
                <c:pt idx="12657" formatCode="General">
                  <c:v>-139.042462448843</c:v>
                </c:pt>
                <c:pt idx="12658" formatCode="General">
                  <c:v>-139.06142431458201</c:v>
                </c:pt>
                <c:pt idx="12659" formatCode="General">
                  <c:v>-139.08038618419101</c:v>
                </c:pt>
                <c:pt idx="12660" formatCode="General">
                  <c:v>-139.099348057665</c:v>
                </c:pt>
                <c:pt idx="12661" formatCode="General">
                  <c:v>-139.11830993499501</c:v>
                </c:pt>
                <c:pt idx="12662" formatCode="General">
                  <c:v>-139.137271816176</c:v>
                </c:pt>
                <c:pt idx="12663" formatCode="General">
                  <c:v>-139.15623370119999</c:v>
                </c:pt>
                <c:pt idx="12664" formatCode="General">
                  <c:v>-139.17519559006001</c:v>
                </c:pt>
                <c:pt idx="12665" formatCode="General">
                  <c:v>-139.19415748274901</c:v>
                </c:pt>
                <c:pt idx="12666" formatCode="General">
                  <c:v>-139.213119379262</c:v>
                </c:pt>
                <c:pt idx="12667" formatCode="General">
                  <c:v>-139.23208127959001</c:v>
                </c:pt>
                <c:pt idx="12668" formatCode="General">
                  <c:v>-139.25104318372701</c:v>
                </c:pt>
                <c:pt idx="12669" formatCode="General">
                  <c:v>-139.270005091667</c:v>
                </c:pt>
                <c:pt idx="12670" formatCode="General">
                  <c:v>-139.288967003403</c:v>
                </c:pt>
                <c:pt idx="12671" formatCode="General">
                  <c:v>-139.30792891892801</c:v>
                </c:pt>
                <c:pt idx="12672" formatCode="General">
                  <c:v>-139.32689083823499</c:v>
                </c:pt>
                <c:pt idx="12673" formatCode="General">
                  <c:v>-139.34585276131801</c:v>
                </c:pt>
                <c:pt idx="12674" formatCode="General">
                  <c:v>-139.36481468817101</c:v>
                </c:pt>
                <c:pt idx="12675" formatCode="General">
                  <c:v>-139.38377661878599</c:v>
                </c:pt>
                <c:pt idx="12676" formatCode="General">
                  <c:v>-139.40273855315701</c:v>
                </c:pt>
                <c:pt idx="12677" formatCode="General">
                  <c:v>-139.42170049127799</c:v>
                </c:pt>
                <c:pt idx="12678" formatCode="General">
                  <c:v>-139.44066243314199</c:v>
                </c:pt>
                <c:pt idx="12679" formatCode="General">
                  <c:v>-139.459624378743</c:v>
                </c:pt>
                <c:pt idx="12680" formatCode="General">
                  <c:v>-139.47858632807501</c:v>
                </c:pt>
                <c:pt idx="12681" formatCode="General">
                  <c:v>-139.49754828113001</c:v>
                </c:pt>
                <c:pt idx="12682" formatCode="General">
                  <c:v>-139.51651023790299</c:v>
                </c:pt>
                <c:pt idx="12683" formatCode="General">
                  <c:v>-139.535472198387</c:v>
                </c:pt>
                <c:pt idx="12684" formatCode="General">
                  <c:v>-139.55443416257501</c:v>
                </c:pt>
                <c:pt idx="12685" formatCode="General">
                  <c:v>-139.57339613046199</c:v>
                </c:pt>
                <c:pt idx="12686" formatCode="General">
                  <c:v>-139.59235810204001</c:v>
                </c:pt>
                <c:pt idx="12687" formatCode="General">
                  <c:v>-139.611320077301</c:v>
                </c:pt>
                <c:pt idx="12688" formatCode="General">
                  <c:v>-139.630282056239</c:v>
                </c:pt>
                <c:pt idx="12689" formatCode="General">
                  <c:v>-139.64924403884601</c:v>
                </c:pt>
                <c:pt idx="12690" formatCode="General">
                  <c:v>-139.66820602511501</c:v>
                </c:pt>
                <c:pt idx="12691" formatCode="General">
                  <c:v>-139.68716801503899</c:v>
                </c:pt>
                <c:pt idx="12692" formatCode="General">
                  <c:v>-139.70613000860999</c:v>
                </c:pt>
                <c:pt idx="12693" formatCode="General">
                  <c:v>-139.72509200582201</c:v>
                </c:pt>
                <c:pt idx="12694" formatCode="General">
                  <c:v>-139.74405400666799</c:v>
                </c:pt>
                <c:pt idx="12695" formatCode="General">
                  <c:v>-139.76301601114</c:v>
                </c:pt>
                <c:pt idx="12696" formatCode="General">
                  <c:v>-139.78197801923099</c:v>
                </c:pt>
                <c:pt idx="12697" formatCode="General">
                  <c:v>-139.80094003093501</c:v>
                </c:pt>
                <c:pt idx="12698" formatCode="General">
                  <c:v>-139.81990204624299</c:v>
                </c:pt>
                <c:pt idx="12699" formatCode="General">
                  <c:v>-139.83886406515001</c:v>
                </c:pt>
                <c:pt idx="12700" formatCode="General">
                  <c:v>-139.85782608764799</c:v>
                </c:pt>
                <c:pt idx="12701" formatCode="General">
                  <c:v>-139.87678811372999</c:v>
                </c:pt>
                <c:pt idx="12702" formatCode="General">
                  <c:v>-139.895750143388</c:v>
                </c:pt>
                <c:pt idx="12703" formatCode="General">
                  <c:v>-139.914712176617</c:v>
                </c:pt>
                <c:pt idx="12704" formatCode="General">
                  <c:v>-139.93367421340901</c:v>
                </c:pt>
                <c:pt idx="12705" formatCode="General">
                  <c:v>-139.95263625375699</c:v>
                </c:pt>
                <c:pt idx="12706" formatCode="General">
                  <c:v>-139.971598297653</c:v>
                </c:pt>
                <c:pt idx="12707" formatCode="General">
                  <c:v>-139.99056034509201</c:v>
                </c:pt>
                <c:pt idx="12708" formatCode="General">
                  <c:v>-140.00952239606599</c:v>
                </c:pt>
                <c:pt idx="12709" formatCode="General">
                  <c:v>-140.02848445056901</c:v>
                </c:pt>
                <c:pt idx="12710" formatCode="General">
                  <c:v>-140.047446508592</c:v>
                </c:pt>
                <c:pt idx="12711" formatCode="General">
                  <c:v>-140.06640857012999</c:v>
                </c:pt>
                <c:pt idx="12712" formatCode="General">
                  <c:v>-140.08537063517599</c:v>
                </c:pt>
                <c:pt idx="12713" formatCode="General">
                  <c:v>-140.10433270372201</c:v>
                </c:pt>
                <c:pt idx="12714" formatCode="General">
                  <c:v>-140.12329477576199</c:v>
                </c:pt>
                <c:pt idx="12715" formatCode="General">
                  <c:v>-140.14225685128901</c:v>
                </c:pt>
                <c:pt idx="12716" formatCode="General">
                  <c:v>-140.161218930296</c:v>
                </c:pt>
                <c:pt idx="12717" formatCode="General">
                  <c:v>-140.18018101277599</c:v>
                </c:pt>
                <c:pt idx="12718" formatCode="General">
                  <c:v>-140.199143098723</c:v>
                </c:pt>
                <c:pt idx="12719" formatCode="General">
                  <c:v>-140.21810518812899</c:v>
                </c:pt>
                <c:pt idx="12720" formatCode="General">
                  <c:v>-140.23706728098799</c:v>
                </c:pt>
                <c:pt idx="12721" formatCode="General">
                  <c:v>-140.256029377294</c:v>
                </c:pt>
                <c:pt idx="12722" formatCode="General">
                  <c:v>-140.27499147703901</c:v>
                </c:pt>
                <c:pt idx="12723" formatCode="General">
                  <c:v>-140.293953580216</c:v>
                </c:pt>
                <c:pt idx="12724" formatCode="General">
                  <c:v>-140.312915686819</c:v>
                </c:pt>
                <c:pt idx="12725" formatCode="General">
                  <c:v>-140.33187779684101</c:v>
                </c:pt>
                <c:pt idx="12726" formatCode="General">
                  <c:v>-140.35083991027599</c:v>
                </c:pt>
                <c:pt idx="12727" formatCode="General">
                  <c:v>-140.369802027117</c:v>
                </c:pt>
                <c:pt idx="12728" formatCode="General">
                  <c:v>-140.388764147356</c:v>
                </c:pt>
                <c:pt idx="12729" formatCode="General">
                  <c:v>-140.40772627098801</c:v>
                </c:pt>
                <c:pt idx="12730" formatCode="General">
                  <c:v>-140.42668839800601</c:v>
                </c:pt>
                <c:pt idx="12731" formatCode="General">
                  <c:v>-140.44565052840301</c:v>
                </c:pt>
                <c:pt idx="12732" formatCode="General">
                  <c:v>-140.46461266217199</c:v>
                </c:pt>
                <c:pt idx="12733" formatCode="General">
                  <c:v>-140.48357479930701</c:v>
                </c:pt>
                <c:pt idx="12734" formatCode="General">
                  <c:v>-140.50253693980099</c:v>
                </c:pt>
                <c:pt idx="12735" formatCode="General">
                  <c:v>-140.521499083648</c:v>
                </c:pt>
                <c:pt idx="12736" formatCode="General">
                  <c:v>-140.540461230841</c:v>
                </c:pt>
                <c:pt idx="12737" formatCode="General">
                  <c:v>-140.55942338137299</c:v>
                </c:pt>
                <c:pt idx="12738" formatCode="General">
                  <c:v>-140.57838553523899</c:v>
                </c:pt>
                <c:pt idx="12739" formatCode="General">
                  <c:v>-140.59734769242999</c:v>
                </c:pt>
                <c:pt idx="12740" formatCode="General">
                  <c:v>-140.61630985294201</c:v>
                </c:pt>
                <c:pt idx="12741" formatCode="General">
                  <c:v>-140.635272016767</c:v>
                </c:pt>
                <c:pt idx="12742" formatCode="General">
                  <c:v>-140.65423418389801</c:v>
                </c:pt>
                <c:pt idx="12743" formatCode="General">
                  <c:v>-140.673196354331</c:v>
                </c:pt>
                <c:pt idx="12744" formatCode="General">
                  <c:v>-140.69215852805601</c:v>
                </c:pt>
                <c:pt idx="12745" formatCode="General">
                  <c:v>-140.71112070506999</c:v>
                </c:pt>
                <c:pt idx="12746" formatCode="General">
                  <c:v>-140.730082885364</c:v>
                </c:pt>
                <c:pt idx="12747" formatCode="General">
                  <c:v>-140.74904506893299</c:v>
                </c:pt>
                <c:pt idx="12748" formatCode="General">
                  <c:v>-140.76800725576999</c:v>
                </c:pt>
                <c:pt idx="12749" formatCode="General">
                  <c:v>-140.78696944586801</c:v>
                </c:pt>
                <c:pt idx="12750" formatCode="General">
                  <c:v>-140.805931639222</c:v>
                </c:pt>
                <c:pt idx="12751" formatCode="General">
                  <c:v>-140.82489383582501</c:v>
                </c:pt>
                <c:pt idx="12752" formatCode="General">
                  <c:v>-140.84385603567</c:v>
                </c:pt>
                <c:pt idx="12753" formatCode="General">
                  <c:v>-140.862818238752</c:v>
                </c:pt>
                <c:pt idx="12754" formatCode="General">
                  <c:v>-140.88178044506299</c:v>
                </c:pt>
                <c:pt idx="12755" formatCode="General">
                  <c:v>-140.900742654597</c:v>
                </c:pt>
                <c:pt idx="12756" formatCode="General">
                  <c:v>-140.919704867349</c:v>
                </c:pt>
                <c:pt idx="12757" formatCode="General">
                  <c:v>-140.938667083312</c:v>
                </c:pt>
                <c:pt idx="12758" formatCode="General">
                  <c:v>-140.95762930247901</c:v>
                </c:pt>
                <c:pt idx="12759" formatCode="General">
                  <c:v>-140.976591524844</c:v>
                </c:pt>
                <c:pt idx="12760" formatCode="General">
                  <c:v>-140.995553750401</c:v>
                </c:pt>
                <c:pt idx="12761" formatCode="General">
                  <c:v>-141.01451597914399</c:v>
                </c:pt>
                <c:pt idx="12762" formatCode="General">
                  <c:v>-141.03347821106701</c:v>
                </c:pt>
                <c:pt idx="12763" formatCode="General">
                  <c:v>-141.05244044616299</c:v>
                </c:pt>
                <c:pt idx="12764" formatCode="General">
                  <c:v>-141.07140268442501</c:v>
                </c:pt>
                <c:pt idx="12765" formatCode="General">
                  <c:v>-141.090364925849</c:v>
                </c:pt>
                <c:pt idx="12766" formatCode="General">
                  <c:v>-141.10932717042701</c:v>
                </c:pt>
                <c:pt idx="12767" formatCode="General">
                  <c:v>-141.128289418153</c:v>
                </c:pt>
                <c:pt idx="12768" formatCode="General">
                  <c:v>-141.14725166902201</c:v>
                </c:pt>
                <c:pt idx="12769" formatCode="General">
                  <c:v>-141.16621392302699</c:v>
                </c:pt>
                <c:pt idx="12770" formatCode="General">
                  <c:v>-141.18517618016199</c:v>
                </c:pt>
                <c:pt idx="12771" formatCode="General">
                  <c:v>-141.20413844042</c:v>
                </c:pt>
                <c:pt idx="12772" formatCode="General">
                  <c:v>-141.223100703797</c:v>
                </c:pt>
                <c:pt idx="12773" formatCode="General">
                  <c:v>-141.24206297028499</c:v>
                </c:pt>
                <c:pt idx="12774" formatCode="General">
                  <c:v>-141.26102523987799</c:v>
                </c:pt>
                <c:pt idx="12775" formatCode="General">
                  <c:v>-141.27998751257101</c:v>
                </c:pt>
                <c:pt idx="12776" formatCode="General">
                  <c:v>-141.29894978835699</c:v>
                </c:pt>
                <c:pt idx="12777" formatCode="General">
                  <c:v>-141.31791206723</c:v>
                </c:pt>
                <c:pt idx="12778" formatCode="General">
                  <c:v>-141.336874349185</c:v>
                </c:pt>
                <c:pt idx="12779" formatCode="General">
                  <c:v>-141.355836634215</c:v>
                </c:pt>
                <c:pt idx="12780" formatCode="General">
                  <c:v>-141.374798922314</c:v>
                </c:pt>
                <c:pt idx="12781" formatCode="General">
                  <c:v>-141.39376121347701</c:v>
                </c:pt>
                <c:pt idx="12782" formatCode="General">
                  <c:v>-141.412723507696</c:v>
                </c:pt>
                <c:pt idx="12783" formatCode="General">
                  <c:v>-141.431685804967</c:v>
                </c:pt>
                <c:pt idx="12784" formatCode="General">
                  <c:v>-141.45064810528299</c:v>
                </c:pt>
                <c:pt idx="12785" formatCode="General">
                  <c:v>-141.469610408639</c:v>
                </c:pt>
                <c:pt idx="12786" formatCode="General">
                  <c:v>-141.488572715028</c:v>
                </c:pt>
                <c:pt idx="12787" formatCode="General">
                  <c:v>-141.507535024444</c:v>
                </c:pt>
                <c:pt idx="12788" formatCode="General">
                  <c:v>-141.52649733688199</c:v>
                </c:pt>
                <c:pt idx="12789" formatCode="General">
                  <c:v>-141.54545965233501</c:v>
                </c:pt>
                <c:pt idx="12790" formatCode="General">
                  <c:v>-141.564421970799</c:v>
                </c:pt>
                <c:pt idx="12791" formatCode="General">
                  <c:v>-141.583384292266</c:v>
                </c:pt>
                <c:pt idx="12792" formatCode="General">
                  <c:v>-141.60234661673101</c:v>
                </c:pt>
                <c:pt idx="12793" formatCode="General">
                  <c:v>-141.621308944188</c:v>
                </c:pt>
                <c:pt idx="12794" formatCode="General">
                  <c:v>-141.640271274632</c:v>
                </c:pt>
                <c:pt idx="12795" formatCode="General">
                  <c:v>-141.65923360805601</c:v>
                </c:pt>
                <c:pt idx="12796" formatCode="General">
                  <c:v>-141.67819594445501</c:v>
                </c:pt>
                <c:pt idx="12797" formatCode="General">
                  <c:v>-141.697158283823</c:v>
                </c:pt>
                <c:pt idx="12798" formatCode="General">
                  <c:v>-141.71612062615401</c:v>
                </c:pt>
                <c:pt idx="12799" formatCode="General">
                  <c:v>-141.73508297144201</c:v>
                </c:pt>
                <c:pt idx="12800" formatCode="General">
                  <c:v>-141.75404531968201</c:v>
                </c:pt>
                <c:pt idx="12801" formatCode="General">
                  <c:v>-141.773007670868</c:v>
                </c:pt>
                <c:pt idx="12802" formatCode="General">
                  <c:v>-141.79197002499399</c:v>
                </c:pt>
                <c:pt idx="12803" formatCode="General">
                  <c:v>-141.81093238205401</c:v>
                </c:pt>
                <c:pt idx="12804" formatCode="General">
                  <c:v>-141.829894742043</c:v>
                </c:pt>
                <c:pt idx="12805" formatCode="General">
                  <c:v>-141.84885710495499</c:v>
                </c:pt>
                <c:pt idx="12806" formatCode="General">
                  <c:v>-141.86781947078401</c:v>
                </c:pt>
                <c:pt idx="12807" formatCode="General">
                  <c:v>-141.88678183952501</c:v>
                </c:pt>
                <c:pt idx="12808" formatCode="General">
                  <c:v>-141.90574421117199</c:v>
                </c:pt>
                <c:pt idx="12809" formatCode="General">
                  <c:v>-141.92470658571901</c:v>
                </c:pt>
                <c:pt idx="12810" formatCode="General">
                  <c:v>-141.943668963161</c:v>
                </c:pt>
                <c:pt idx="12811" formatCode="General">
                  <c:v>-141.96263134349201</c:v>
                </c:pt>
                <c:pt idx="12812" formatCode="General">
                  <c:v>-141.981593726706</c:v>
                </c:pt>
                <c:pt idx="12813" formatCode="General">
                  <c:v>-142.00055611279899</c:v>
                </c:pt>
                <c:pt idx="12814" formatCode="General">
                  <c:v>-142.019518501763</c:v>
                </c:pt>
                <c:pt idx="12815" formatCode="General">
                  <c:v>-142.03848089359499</c:v>
                </c:pt>
                <c:pt idx="12816" formatCode="General">
                  <c:v>-142.057443288288</c:v>
                </c:pt>
                <c:pt idx="12817" formatCode="General">
                  <c:v>-142.07640568583599</c:v>
                </c:pt>
                <c:pt idx="12818" formatCode="General">
                  <c:v>-142.095368086234</c:v>
                </c:pt>
                <c:pt idx="12819" formatCode="General">
                  <c:v>-142.114330489477</c:v>
                </c:pt>
                <c:pt idx="12820" formatCode="General">
                  <c:v>-142.13329289556</c:v>
                </c:pt>
                <c:pt idx="12821" formatCode="General">
                  <c:v>-142.15225530447501</c:v>
                </c:pt>
                <c:pt idx="12822" formatCode="General">
                  <c:v>-142.17121771621899</c:v>
                </c:pt>
                <c:pt idx="12823" formatCode="General">
                  <c:v>-142.19018013078599</c:v>
                </c:pt>
                <c:pt idx="12824" formatCode="General">
                  <c:v>-142.20914254817001</c:v>
                </c:pt>
                <c:pt idx="12825" formatCode="General">
                  <c:v>-142.22810496836499</c:v>
                </c:pt>
                <c:pt idx="12826" formatCode="General">
                  <c:v>-142.24706739136701</c:v>
                </c:pt>
                <c:pt idx="12827" formatCode="General">
                  <c:v>-142.26602981716999</c:v>
                </c:pt>
                <c:pt idx="12828" formatCode="General">
                  <c:v>-142.28499224576899</c:v>
                </c:pt>
                <c:pt idx="12829" formatCode="General">
                  <c:v>-142.30395467715701</c:v>
                </c:pt>
                <c:pt idx="12830" formatCode="General">
                  <c:v>-142.32291711133101</c:v>
                </c:pt>
                <c:pt idx="12831" formatCode="General">
                  <c:v>-142.341879548284</c:v>
                </c:pt>
                <c:pt idx="12832" formatCode="General">
                  <c:v>-142.360841988011</c:v>
                </c:pt>
                <c:pt idx="12833" formatCode="General">
                  <c:v>-142.379804430506</c:v>
                </c:pt>
                <c:pt idx="12834" formatCode="General">
                  <c:v>-142.398766875766</c:v>
                </c:pt>
                <c:pt idx="12835" formatCode="General">
                  <c:v>-142.41772932378299</c:v>
                </c:pt>
                <c:pt idx="12836" formatCode="General">
                  <c:v>-142.436691774553</c:v>
                </c:pt>
                <c:pt idx="12837" formatCode="General">
                  <c:v>-142.45565422807101</c:v>
                </c:pt>
                <c:pt idx="12838" formatCode="General">
                  <c:v>-142.47461668432999</c:v>
                </c:pt>
                <c:pt idx="12839" formatCode="General">
                  <c:v>-142.493579143327</c:v>
                </c:pt>
                <c:pt idx="12840" formatCode="General">
                  <c:v>-142.51254160505599</c:v>
                </c:pt>
                <c:pt idx="12841" formatCode="General">
                  <c:v>-142.53150406951099</c:v>
                </c:pt>
                <c:pt idx="12842" formatCode="General">
                  <c:v>-142.55046653668799</c:v>
                </c:pt>
                <c:pt idx="12843" formatCode="General">
                  <c:v>-142.56942900658001</c:v>
                </c:pt>
                <c:pt idx="12844" formatCode="General">
                  <c:v>-142.588391479184</c:v>
                </c:pt>
                <c:pt idx="12845" formatCode="General">
                  <c:v>-142.60735395449299</c:v>
                </c:pt>
                <c:pt idx="12846" formatCode="General">
                  <c:v>-142.62631643250299</c:v>
                </c:pt>
                <c:pt idx="12847" formatCode="General">
                  <c:v>-142.64527891320799</c:v>
                </c:pt>
                <c:pt idx="12848" formatCode="General">
                  <c:v>-142.66424139660299</c:v>
                </c:pt>
                <c:pt idx="12849" formatCode="General">
                  <c:v>-142.68320388268401</c:v>
                </c:pt>
                <c:pt idx="12850" formatCode="General">
                  <c:v>-142.70216637144401</c:v>
                </c:pt>
                <c:pt idx="12851" formatCode="General">
                  <c:v>-142.72112886287999</c:v>
                </c:pt>
                <c:pt idx="12852" formatCode="General">
                  <c:v>-142.740091356985</c:v>
                </c:pt>
                <c:pt idx="12853" formatCode="General">
                  <c:v>-142.75905385375501</c:v>
                </c:pt>
                <c:pt idx="12854" formatCode="General">
                  <c:v>-142.778016353185</c:v>
                </c:pt>
                <c:pt idx="12855" formatCode="General">
                  <c:v>-142.796978855269</c:v>
                </c:pt>
                <c:pt idx="12856" formatCode="General">
                  <c:v>-142.81594136000299</c:v>
                </c:pt>
                <c:pt idx="12857" formatCode="General">
                  <c:v>-142.834903867382</c:v>
                </c:pt>
                <c:pt idx="12858" formatCode="General">
                  <c:v>-142.85386637740001</c:v>
                </c:pt>
                <c:pt idx="12859" formatCode="General">
                  <c:v>-142.87282889005201</c:v>
                </c:pt>
                <c:pt idx="12860" formatCode="General">
                  <c:v>-142.891791405334</c:v>
                </c:pt>
                <c:pt idx="12861" formatCode="General">
                  <c:v>-142.910753923241</c:v>
                </c:pt>
                <c:pt idx="12862" formatCode="General">
                  <c:v>-142.92971644376701</c:v>
                </c:pt>
                <c:pt idx="12863" formatCode="General">
                  <c:v>-142.94867896690801</c:v>
                </c:pt>
                <c:pt idx="12864" formatCode="General">
                  <c:v>-142.967641492659</c:v>
                </c:pt>
                <c:pt idx="12865" formatCode="General">
                  <c:v>-142.98660402101501</c:v>
                </c:pt>
                <c:pt idx="12866" formatCode="General">
                  <c:v>-143.00556655197099</c:v>
                </c:pt>
                <c:pt idx="12867" formatCode="General">
                  <c:v>-143.02452908552399</c:v>
                </c:pt>
                <c:pt idx="12868" formatCode="General">
                  <c:v>-143.04349162166801</c:v>
                </c:pt>
                <c:pt idx="12869" formatCode="General">
                  <c:v>-143.062454160399</c:v>
                </c:pt>
                <c:pt idx="12870" formatCode="General">
                  <c:v>-143.08141670171199</c:v>
                </c:pt>
                <c:pt idx="12871" formatCode="General">
                  <c:v>-143.10037924560299</c:v>
                </c:pt>
                <c:pt idx="12872" formatCode="General">
                  <c:v>-143.11934179206699</c:v>
                </c:pt>
                <c:pt idx="12873" formatCode="General">
                  <c:v>-143.138304341099</c:v>
                </c:pt>
                <c:pt idx="12874" formatCode="General">
                  <c:v>-143.15726689269599</c:v>
                </c:pt>
                <c:pt idx="12875" formatCode="General">
                  <c:v>-143.17622944685201</c:v>
                </c:pt>
                <c:pt idx="12876" formatCode="General">
                  <c:v>-143.19519200356399</c:v>
                </c:pt>
                <c:pt idx="12877" formatCode="General">
                  <c:v>-143.214154562826</c:v>
                </c:pt>
                <c:pt idx="12878" formatCode="General">
                  <c:v>-143.23311712463399</c:v>
                </c:pt>
                <c:pt idx="12879" formatCode="General">
                  <c:v>-143.252079688984</c:v>
                </c:pt>
                <c:pt idx="12880" formatCode="General">
                  <c:v>-143.27104225586999</c:v>
                </c:pt>
                <c:pt idx="12881" formatCode="General">
                  <c:v>-143.29000482529</c:v>
                </c:pt>
                <c:pt idx="12882" formatCode="General">
                  <c:v>-143.30896739723701</c:v>
                </c:pt>
                <c:pt idx="12883" formatCode="General">
                  <c:v>-143.32792997170901</c:v>
                </c:pt>
                <c:pt idx="12884" formatCode="General">
                  <c:v>-143.346892548699</c:v>
                </c:pt>
                <c:pt idx="12885" formatCode="General">
                  <c:v>-143.365855128205</c:v>
                </c:pt>
                <c:pt idx="12886" formatCode="General">
                  <c:v>-143.38481771022001</c:v>
                </c:pt>
                <c:pt idx="12887" formatCode="General">
                  <c:v>-143.40378029474201</c:v>
                </c:pt>
                <c:pt idx="12888" formatCode="General">
                  <c:v>-143.422742881766</c:v>
                </c:pt>
                <c:pt idx="12889" formatCode="General">
                  <c:v>-143.44170547128601</c:v>
                </c:pt>
                <c:pt idx="12890" formatCode="General">
                  <c:v>-143.46066806329901</c:v>
                </c:pt>
                <c:pt idx="12891" formatCode="General">
                  <c:v>-143.47963065780101</c:v>
                </c:pt>
                <c:pt idx="12892" formatCode="General">
                  <c:v>-143.49859325478701</c:v>
                </c:pt>
                <c:pt idx="12893" formatCode="General">
                  <c:v>-143.51755585425201</c:v>
                </c:pt>
                <c:pt idx="12894" formatCode="General">
                  <c:v>-143.53651845619299</c:v>
                </c:pt>
                <c:pt idx="12895" formatCode="General">
                  <c:v>-143.55548106060499</c:v>
                </c:pt>
                <c:pt idx="12896" formatCode="General">
                  <c:v>-143.574443667483</c:v>
                </c:pt>
                <c:pt idx="12897" formatCode="General">
                  <c:v>-143.593406276823</c:v>
                </c:pt>
                <c:pt idx="12898" formatCode="General">
                  <c:v>-143.612368888622</c:v>
                </c:pt>
                <c:pt idx="12899" formatCode="General">
                  <c:v>-143.63133150287399</c:v>
                </c:pt>
                <c:pt idx="12900" formatCode="General">
                  <c:v>-143.65029411957499</c:v>
                </c:pt>
                <c:pt idx="12901" formatCode="General">
                  <c:v>-143.669256738722</c:v>
                </c:pt>
                <c:pt idx="12902" formatCode="General">
                  <c:v>-143.68821936030901</c:v>
                </c:pt>
                <c:pt idx="12903" formatCode="General">
                  <c:v>-143.70718198433201</c:v>
                </c:pt>
                <c:pt idx="12904" formatCode="General">
                  <c:v>-143.726144610788</c:v>
                </c:pt>
                <c:pt idx="12905" formatCode="General">
                  <c:v>-143.745107239672</c:v>
                </c:pt>
                <c:pt idx="12906" formatCode="General">
                  <c:v>-143.764069870979</c:v>
                </c:pt>
                <c:pt idx="12907" formatCode="General">
                  <c:v>-143.783032504706</c:v>
                </c:pt>
                <c:pt idx="12908" formatCode="General">
                  <c:v>-143.80199514084799</c:v>
                </c:pt>
                <c:pt idx="12909" formatCode="General">
                  <c:v>-143.820957779401</c:v>
                </c:pt>
                <c:pt idx="12910" formatCode="General">
                  <c:v>-143.83992042035999</c:v>
                </c:pt>
                <c:pt idx="12911" formatCode="General">
                  <c:v>-143.858883063722</c:v>
                </c:pt>
                <c:pt idx="12912" formatCode="General">
                  <c:v>-143.87784570948301</c:v>
                </c:pt>
                <c:pt idx="12913" formatCode="General">
                  <c:v>-143.89680835763701</c:v>
                </c:pt>
                <c:pt idx="12914" formatCode="General">
                  <c:v>-143.91577100818199</c:v>
                </c:pt>
                <c:pt idx="12915" formatCode="General">
                  <c:v>-143.93473366111201</c:v>
                </c:pt>
                <c:pt idx="12916" formatCode="General">
                  <c:v>-143.95369631642399</c:v>
                </c:pt>
                <c:pt idx="12917" formatCode="General">
                  <c:v>-143.97265897411299</c:v>
                </c:pt>
                <c:pt idx="12918" formatCode="General">
                  <c:v>-143.991621634175</c:v>
                </c:pt>
                <c:pt idx="12919" formatCode="General">
                  <c:v>-144.01058429660699</c:v>
                </c:pt>
                <c:pt idx="12920" formatCode="General">
                  <c:v>-144.02954696140301</c:v>
                </c:pt>
                <c:pt idx="12921" formatCode="General">
                  <c:v>-144.04850962856099</c:v>
                </c:pt>
                <c:pt idx="12922" formatCode="General">
                  <c:v>-144.06747229807499</c:v>
                </c:pt>
                <c:pt idx="12923" formatCode="General">
                  <c:v>-144.086434969941</c:v>
                </c:pt>
                <c:pt idx="12924" formatCode="General">
                  <c:v>-144.10539764415699</c:v>
                </c:pt>
                <c:pt idx="12925" formatCode="General">
                  <c:v>-144.12436032071599</c:v>
                </c:pt>
                <c:pt idx="12926" formatCode="General">
                  <c:v>-144.143322999616</c:v>
                </c:pt>
                <c:pt idx="12927" formatCode="General">
                  <c:v>-144.16228568085299</c:v>
                </c:pt>
                <c:pt idx="12928" formatCode="General">
                  <c:v>-144.18124836442101</c:v>
                </c:pt>
                <c:pt idx="12929" formatCode="General">
                  <c:v>-144.20021105031799</c:v>
                </c:pt>
                <c:pt idx="12930" formatCode="General">
                  <c:v>-144.21917373853901</c:v>
                </c:pt>
                <c:pt idx="12931" formatCode="General">
                  <c:v>-144.23813642907899</c:v>
                </c:pt>
                <c:pt idx="12932" formatCode="General">
                  <c:v>-144.25709912193599</c:v>
                </c:pt>
                <c:pt idx="12933" formatCode="General">
                  <c:v>-144.27606181710499</c:v>
                </c:pt>
                <c:pt idx="12934" formatCode="General">
                  <c:v>-144.295024514582</c:v>
                </c:pt>
                <c:pt idx="12935" formatCode="General">
                  <c:v>-144.31398721436301</c:v>
                </c:pt>
                <c:pt idx="12936" formatCode="General">
                  <c:v>-144.33294991644399</c:v>
                </c:pt>
                <c:pt idx="12937" formatCode="General">
                  <c:v>-144.351912620821</c:v>
                </c:pt>
                <c:pt idx="12938" formatCode="General">
                  <c:v>-144.37087532748899</c:v>
                </c:pt>
                <c:pt idx="12939" formatCode="General">
                  <c:v>-144.38983803644601</c:v>
                </c:pt>
                <c:pt idx="12940" formatCode="General">
                  <c:v>-144.408800747687</c:v>
                </c:pt>
                <c:pt idx="12941" formatCode="General">
                  <c:v>-144.427763461208</c:v>
                </c:pt>
                <c:pt idx="12942" formatCode="General">
                  <c:v>-144.44672617700601</c:v>
                </c:pt>
                <c:pt idx="12943" formatCode="General">
                  <c:v>-144.465688895075</c:v>
                </c:pt>
                <c:pt idx="12944" formatCode="General">
                  <c:v>-144.48465161541299</c:v>
                </c:pt>
                <c:pt idx="12945" formatCode="General">
                  <c:v>-144.50361433801501</c:v>
                </c:pt>
                <c:pt idx="12946" formatCode="General">
                  <c:v>-144.52257706287801</c:v>
                </c:pt>
                <c:pt idx="12947" formatCode="General">
                  <c:v>-144.54153978999699</c:v>
                </c:pt>
                <c:pt idx="12948" formatCode="General">
                  <c:v>-144.56050251936901</c:v>
                </c:pt>
                <c:pt idx="12949" formatCode="General">
                  <c:v>-144.57946525099001</c:v>
                </c:pt>
                <c:pt idx="12950" formatCode="General">
                  <c:v>-144.59842798485599</c:v>
                </c:pt>
                <c:pt idx="12951" formatCode="General">
                  <c:v>-144.61739072096299</c:v>
                </c:pt>
                <c:pt idx="12952" formatCode="General">
                  <c:v>-144.636353459307</c:v>
                </c:pt>
                <c:pt idx="12953" formatCode="General">
                  <c:v>-144.655316199884</c:v>
                </c:pt>
                <c:pt idx="12954" formatCode="General">
                  <c:v>-144.67427894269099</c:v>
                </c:pt>
                <c:pt idx="12955" formatCode="General">
                  <c:v>-144.693241687723</c:v>
                </c:pt>
                <c:pt idx="12956" formatCode="General">
                  <c:v>-144.71220443497799</c:v>
                </c:pt>
                <c:pt idx="12957" formatCode="General">
                  <c:v>-144.73116718444999</c:v>
                </c:pt>
                <c:pt idx="12958" formatCode="General">
                  <c:v>-144.750129936137</c:v>
                </c:pt>
                <c:pt idx="12959" formatCode="General">
                  <c:v>-144.769092690034</c:v>
                </c:pt>
                <c:pt idx="12960" formatCode="General">
                  <c:v>-144.78805544613701</c:v>
                </c:pt>
                <c:pt idx="12961" formatCode="General">
                  <c:v>-144.80701820444401</c:v>
                </c:pt>
                <c:pt idx="12962" formatCode="General">
                  <c:v>-144.82598096494999</c:v>
                </c:pt>
                <c:pt idx="12963" formatCode="General">
                  <c:v>-144.84494372764999</c:v>
                </c:pt>
                <c:pt idx="12964" formatCode="General">
                  <c:v>-144.86390649254301</c:v>
                </c:pt>
                <c:pt idx="12965" formatCode="General">
                  <c:v>-144.88286925962299</c:v>
                </c:pt>
                <c:pt idx="12966" formatCode="General">
                  <c:v>-144.90183202888801</c:v>
                </c:pt>
                <c:pt idx="12967" formatCode="General">
                  <c:v>-144.920794800332</c:v>
                </c:pt>
                <c:pt idx="12968" formatCode="General">
                  <c:v>-144.93975757395299</c:v>
                </c:pt>
                <c:pt idx="12969" formatCode="General">
                  <c:v>-144.95872034974801</c:v>
                </c:pt>
                <c:pt idx="12970" formatCode="General">
                  <c:v>-144.977683127711</c:v>
                </c:pt>
                <c:pt idx="12971" formatCode="General">
                  <c:v>-144.99664590783999</c:v>
                </c:pt>
                <c:pt idx="12972" formatCode="General">
                  <c:v>-145.01560869013099</c:v>
                </c:pt>
                <c:pt idx="12973" formatCode="General">
                  <c:v>-145.034571474579</c:v>
                </c:pt>
                <c:pt idx="12974" formatCode="General">
                  <c:v>-145.05353426118299</c:v>
                </c:pt>
                <c:pt idx="12975" formatCode="General">
                  <c:v>-145.072497049937</c:v>
                </c:pt>
                <c:pt idx="12976" formatCode="General">
                  <c:v>-145.09145984083801</c:v>
                </c:pt>
                <c:pt idx="12977" formatCode="General">
                  <c:v>-145.11042263388299</c:v>
                </c:pt>
                <c:pt idx="12978" formatCode="General">
                  <c:v>-145.12938542906701</c:v>
                </c:pt>
                <c:pt idx="12979" formatCode="General">
                  <c:v>-145.14834822638801</c:v>
                </c:pt>
                <c:pt idx="12980" formatCode="General">
                  <c:v>-145.167311025842</c:v>
                </c:pt>
                <c:pt idx="12981" formatCode="General">
                  <c:v>-145.186273827424</c:v>
                </c:pt>
                <c:pt idx="12982" formatCode="General">
                  <c:v>-145.20523663113201</c:v>
                </c:pt>
                <c:pt idx="12983" formatCode="General">
                  <c:v>-145.22419943696201</c:v>
                </c:pt>
                <c:pt idx="12984" formatCode="General">
                  <c:v>-145.24316224491</c:v>
                </c:pt>
                <c:pt idx="12985" formatCode="General">
                  <c:v>-145.26212505497199</c:v>
                </c:pt>
                <c:pt idx="12986" formatCode="General">
                  <c:v>-145.281087867146</c:v>
                </c:pt>
                <c:pt idx="12987" formatCode="General">
                  <c:v>-145.300050681427</c:v>
                </c:pt>
                <c:pt idx="12988" formatCode="General">
                  <c:v>-145.31901349781199</c:v>
                </c:pt>
                <c:pt idx="12989" formatCode="General">
                  <c:v>-145.33797631629801</c:v>
                </c:pt>
                <c:pt idx="12990" formatCode="General">
                  <c:v>-145.35693913687999</c:v>
                </c:pt>
                <c:pt idx="12991" formatCode="General">
                  <c:v>-145.37590195955599</c:v>
                </c:pt>
                <c:pt idx="12992" formatCode="General">
                  <c:v>-145.39486478432201</c:v>
                </c:pt>
                <c:pt idx="12993" formatCode="General">
                  <c:v>-145.41382761117401</c:v>
                </c:pt>
                <c:pt idx="12994" formatCode="General">
                  <c:v>-145.43279044010899</c:v>
                </c:pt>
                <c:pt idx="12995" formatCode="General">
                  <c:v>-145.45175327112401</c:v>
                </c:pt>
                <c:pt idx="12996" formatCode="General">
                  <c:v>-145.47071610421401</c:v>
                </c:pt>
                <c:pt idx="12997" formatCode="General">
                  <c:v>-145.489678939377</c:v>
                </c:pt>
                <c:pt idx="12998" formatCode="General">
                  <c:v>-145.50864177660799</c:v>
                </c:pt>
                <c:pt idx="12999" formatCode="General">
                  <c:v>-145.527604615906</c:v>
                </c:pt>
                <c:pt idx="13000" formatCode="General">
                  <c:v>-145.54656745726501</c:v>
                </c:pt>
                <c:pt idx="13001" formatCode="General">
                  <c:v>-145.56553030068301</c:v>
                </c:pt>
                <c:pt idx="13002" formatCode="General">
                  <c:v>-145.58449314615601</c:v>
                </c:pt>
                <c:pt idx="13003" formatCode="General">
                  <c:v>-145.60345599368</c:v>
                </c:pt>
                <c:pt idx="13004" formatCode="General">
                  <c:v>-145.622418843254</c:v>
                </c:pt>
                <c:pt idx="13005" formatCode="General">
                  <c:v>-145.641381694872</c:v>
                </c:pt>
                <c:pt idx="13006" formatCode="General">
                  <c:v>-145.66034454853099</c:v>
                </c:pt>
                <c:pt idx="13007" formatCode="General">
                  <c:v>-145.67930740422901</c:v>
                </c:pt>
                <c:pt idx="13008" formatCode="General">
                  <c:v>-145.69827026196199</c:v>
                </c:pt>
                <c:pt idx="13009" formatCode="General">
                  <c:v>-145.717233121726</c:v>
                </c:pt>
                <c:pt idx="13010" formatCode="General">
                  <c:v>-145.736195983518</c:v>
                </c:pt>
                <c:pt idx="13011" formatCode="General">
                  <c:v>-145.755158847335</c:v>
                </c:pt>
                <c:pt idx="13012" formatCode="General">
                  <c:v>-145.774121713173</c:v>
                </c:pt>
                <c:pt idx="13013" formatCode="General">
                  <c:v>-145.79308458102901</c:v>
                </c:pt>
                <c:pt idx="13014" formatCode="General">
                  <c:v>-145.8120474509</c:v>
                </c:pt>
                <c:pt idx="13015" formatCode="General">
                  <c:v>-145.83101032278199</c:v>
                </c:pt>
                <c:pt idx="13016" formatCode="General">
                  <c:v>-145.84997319667301</c:v>
                </c:pt>
                <c:pt idx="13017" formatCode="General">
                  <c:v>-145.868936072568</c:v>
                </c:pt>
                <c:pt idx="13018" formatCode="General">
                  <c:v>-145.887898950465</c:v>
                </c:pt>
                <c:pt idx="13019" formatCode="General">
                  <c:v>-145.90686183035999</c:v>
                </c:pt>
                <c:pt idx="13020" formatCode="General">
                  <c:v>-145.92582471224901</c:v>
                </c:pt>
                <c:pt idx="13021" formatCode="General">
                  <c:v>-145.94478759613099</c:v>
                </c:pt>
                <c:pt idx="13022" formatCode="General">
                  <c:v>-145.96375048200099</c:v>
                </c:pt>
                <c:pt idx="13023" formatCode="General">
                  <c:v>-145.98271336985599</c:v>
                </c:pt>
                <c:pt idx="13024" formatCode="General">
                  <c:v>-146.001676259693</c:v>
                </c:pt>
                <c:pt idx="13025" formatCode="General">
                  <c:v>-146.02063915150799</c:v>
                </c:pt>
                <c:pt idx="13026" formatCode="General">
                  <c:v>-146.0396020453</c:v>
                </c:pt>
                <c:pt idx="13027" formatCode="General">
                  <c:v>-146.058564941063</c:v>
                </c:pt>
                <c:pt idx="13028" formatCode="General">
                  <c:v>-146.07752783879499</c:v>
                </c:pt>
                <c:pt idx="13029" formatCode="General">
                  <c:v>-146.096490738494</c:v>
                </c:pt>
                <c:pt idx="13030" formatCode="General">
                  <c:v>-146.11545364015501</c:v>
                </c:pt>
                <c:pt idx="13031" formatCode="General">
                  <c:v>-146.13441654377499</c:v>
                </c:pt>
                <c:pt idx="13032" formatCode="General">
                  <c:v>-146.153379449352</c:v>
                </c:pt>
                <c:pt idx="13033" formatCode="General">
                  <c:v>-146.17234235688201</c:v>
                </c:pt>
                <c:pt idx="13034" formatCode="General">
                  <c:v>-146.19130526636201</c:v>
                </c:pt>
                <c:pt idx="13035" formatCode="General">
                  <c:v>-146.21026817778801</c:v>
                </c:pt>
                <c:pt idx="13036" formatCode="General">
                  <c:v>-146.22923109115899</c:v>
                </c:pt>
                <c:pt idx="13037" formatCode="General">
                  <c:v>-146.24819400646999</c:v>
                </c:pt>
                <c:pt idx="13038" formatCode="General">
                  <c:v>-146.26715692371801</c:v>
                </c:pt>
                <c:pt idx="13039" formatCode="General">
                  <c:v>-146.286119842901</c:v>
                </c:pt>
                <c:pt idx="13040" formatCode="General">
                  <c:v>-146.305082764015</c:v>
                </c:pt>
                <c:pt idx="13041" formatCode="General">
                  <c:v>-146.324045687058</c:v>
                </c:pt>
                <c:pt idx="13042" formatCode="General">
                  <c:v>-146.34300861202499</c:v>
                </c:pt>
                <c:pt idx="13043" formatCode="General">
                  <c:v>-146.36197153891399</c:v>
                </c:pt>
                <c:pt idx="13044" formatCode="General">
                  <c:v>-146.380934467722</c:v>
                </c:pt>
                <c:pt idx="13045" formatCode="General">
                  <c:v>-146.399897398447</c:v>
                </c:pt>
                <c:pt idx="13046" formatCode="General">
                  <c:v>-146.41886033108401</c:v>
                </c:pt>
                <c:pt idx="13047" formatCode="General">
                  <c:v>-146.43782326562999</c:v>
                </c:pt>
                <c:pt idx="13048" formatCode="General">
                  <c:v>-146.456786202084</c:v>
                </c:pt>
                <c:pt idx="13049" formatCode="General">
                  <c:v>-146.475749140441</c:v>
                </c:pt>
                <c:pt idx="13050" formatCode="General">
                  <c:v>-146.49471208069801</c:v>
                </c:pt>
                <c:pt idx="13051" formatCode="General">
                  <c:v>-146.51367502285299</c:v>
                </c:pt>
                <c:pt idx="13052" formatCode="General">
                  <c:v>-146.532637966902</c:v>
                </c:pt>
                <c:pt idx="13053" formatCode="General">
                  <c:v>-146.551600912841</c:v>
                </c:pt>
                <c:pt idx="13054" formatCode="General">
                  <c:v>-146.57056386066799</c:v>
                </c:pt>
                <c:pt idx="13055" formatCode="General">
                  <c:v>-146.589526810379</c:v>
                </c:pt>
                <c:pt idx="13056" formatCode="General">
                  <c:v>-146.60848976197201</c:v>
                </c:pt>
                <c:pt idx="13057" formatCode="General">
                  <c:v>-146.62745271544199</c:v>
                </c:pt>
                <c:pt idx="13058" formatCode="General">
                  <c:v>-146.64641567078701</c:v>
                </c:pt>
                <c:pt idx="13059" formatCode="General">
                  <c:v>-146.66537862800399</c:v>
                </c:pt>
                <c:pt idx="13060" formatCode="General">
                  <c:v>-146.68434158708899</c:v>
                </c:pt>
                <c:pt idx="13061" formatCode="General">
                  <c:v>-146.70330454803999</c:v>
                </c:pt>
                <c:pt idx="13062" formatCode="General">
                  <c:v>-146.72226751085199</c:v>
                </c:pt>
                <c:pt idx="13063" formatCode="General">
                  <c:v>-146.74123047552399</c:v>
                </c:pt>
                <c:pt idx="13064" formatCode="General">
                  <c:v>-146.76019344205099</c:v>
                </c:pt>
                <c:pt idx="13065" formatCode="General">
                  <c:v>-146.779156410431</c:v>
                </c:pt>
                <c:pt idx="13066" formatCode="General">
                  <c:v>-146.79811938066101</c:v>
                </c:pt>
                <c:pt idx="13067" formatCode="General">
                  <c:v>-146.817082352737</c:v>
                </c:pt>
                <c:pt idx="13068" formatCode="General">
                  <c:v>-146.83604532665601</c:v>
                </c:pt>
                <c:pt idx="13069" formatCode="General">
                  <c:v>-146.855008302415</c:v>
                </c:pt>
                <c:pt idx="13070" formatCode="General">
                  <c:v>-146.873971280012</c:v>
                </c:pt>
                <c:pt idx="13071" formatCode="General">
                  <c:v>-146.892934259442</c:v>
                </c:pt>
                <c:pt idx="13072" formatCode="General">
                  <c:v>-146.91189724070301</c:v>
                </c:pt>
                <c:pt idx="13073" formatCode="General">
                  <c:v>-146.930860223791</c:v>
                </c:pt>
                <c:pt idx="13074" formatCode="General">
                  <c:v>-146.949823208704</c:v>
                </c:pt>
                <c:pt idx="13075" formatCode="General">
                  <c:v>-146.96878619543901</c:v>
                </c:pt>
                <c:pt idx="13076" formatCode="General">
                  <c:v>-146.98774918399201</c:v>
                </c:pt>
                <c:pt idx="13077" formatCode="General">
                  <c:v>-147.00671217435999</c:v>
                </c:pt>
                <c:pt idx="13078" formatCode="General">
                  <c:v>-147.02567516654099</c:v>
                </c:pt>
                <c:pt idx="13079" formatCode="General">
                  <c:v>-147.04463816053001</c:v>
                </c:pt>
                <c:pt idx="13080" formatCode="General">
                  <c:v>-147.063601156326</c:v>
                </c:pt>
                <c:pt idx="13081" formatCode="General">
                  <c:v>-147.08256415392501</c:v>
                </c:pt>
                <c:pt idx="13082" formatCode="General">
                  <c:v>-147.10152715332299</c:v>
                </c:pt>
                <c:pt idx="13083" formatCode="General">
                  <c:v>-147.12049015451899</c:v>
                </c:pt>
                <c:pt idx="13084" formatCode="General">
                  <c:v>-147.139453157508</c:v>
                </c:pt>
                <c:pt idx="13085" formatCode="General">
                  <c:v>-147.15841616228801</c:v>
                </c:pt>
                <c:pt idx="13086" formatCode="General">
                  <c:v>-147.17737916885599</c:v>
                </c:pt>
                <c:pt idx="13087" formatCode="General">
                  <c:v>-147.196342177209</c:v>
                </c:pt>
                <c:pt idx="13088" formatCode="General">
                  <c:v>-147.21530518734301</c:v>
                </c:pt>
                <c:pt idx="13089" formatCode="General">
                  <c:v>-147.23426819925601</c:v>
                </c:pt>
                <c:pt idx="13090" formatCode="General">
                  <c:v>-147.253231212945</c:v>
                </c:pt>
                <c:pt idx="13091" formatCode="General">
                  <c:v>-147.27219422840599</c:v>
                </c:pt>
                <c:pt idx="13092" formatCode="General">
                  <c:v>-147.29115724563701</c:v>
                </c:pt>
                <c:pt idx="13093" formatCode="General">
                  <c:v>-147.31012026463401</c:v>
                </c:pt>
                <c:pt idx="13094" formatCode="General">
                  <c:v>-147.329083285395</c:v>
                </c:pt>
                <c:pt idx="13095" formatCode="General">
                  <c:v>-147.348046307917</c:v>
                </c:pt>
                <c:pt idx="13096" formatCode="General">
                  <c:v>-147.36700933219601</c:v>
                </c:pt>
                <c:pt idx="13097" formatCode="General">
                  <c:v>-147.38597235822999</c:v>
                </c:pt>
                <c:pt idx="13098" formatCode="General">
                  <c:v>-147.40493538601601</c:v>
                </c:pt>
                <c:pt idx="13099" formatCode="General">
                  <c:v>-147.42389841555001</c:v>
                </c:pt>
                <c:pt idx="13100" formatCode="General">
                  <c:v>-147.44286144682999</c:v>
                </c:pt>
                <c:pt idx="13101" formatCode="General">
                  <c:v>-147.46182447985299</c:v>
                </c:pt>
                <c:pt idx="13102" formatCode="General">
                  <c:v>-147.480787514615</c:v>
                </c:pt>
                <c:pt idx="13103" formatCode="General">
                  <c:v>-147.499750551115</c:v>
                </c:pt>
                <c:pt idx="13104" formatCode="General">
                  <c:v>-147.51871358934801</c:v>
                </c:pt>
                <c:pt idx="13105" formatCode="General">
                  <c:v>-147.53767662931199</c:v>
                </c:pt>
                <c:pt idx="13106" formatCode="General">
                  <c:v>-147.55663967100401</c:v>
                </c:pt>
                <c:pt idx="13107" formatCode="General">
                  <c:v>-147.57560271442199</c:v>
                </c:pt>
                <c:pt idx="13108" formatCode="General">
                  <c:v>-147.59456575956099</c:v>
                </c:pt>
                <c:pt idx="13109" formatCode="General">
                  <c:v>-147.61352880641999</c:v>
                </c:pt>
                <c:pt idx="13110" formatCode="General">
                  <c:v>-147.63249185499501</c:v>
                </c:pt>
                <c:pt idx="13111" formatCode="General">
                  <c:v>-147.651454905284</c:v>
                </c:pt>
                <c:pt idx="13112" formatCode="General">
                  <c:v>-147.67041795728301</c:v>
                </c:pt>
                <c:pt idx="13113" formatCode="General">
                  <c:v>-147.689381010989</c:v>
                </c:pt>
                <c:pt idx="13114" formatCode="General">
                  <c:v>-147.7083440664</c:v>
                </c:pt>
                <c:pt idx="13115" formatCode="General">
                  <c:v>-147.72730712351299</c:v>
                </c:pt>
                <c:pt idx="13116" formatCode="General">
                  <c:v>-147.74627018232499</c:v>
                </c:pt>
                <c:pt idx="13117" formatCode="General">
                  <c:v>-147.765233242834</c:v>
                </c:pt>
                <c:pt idx="13118" formatCode="General">
                  <c:v>-147.78419630503601</c:v>
                </c:pt>
                <c:pt idx="13119" formatCode="General">
                  <c:v>-147.80315936892799</c:v>
                </c:pt>
                <c:pt idx="13120" formatCode="General">
                  <c:v>-147.822122434509</c:v>
                </c:pt>
                <c:pt idx="13121" formatCode="General">
                  <c:v>-147.84108550177501</c:v>
                </c:pt>
                <c:pt idx="13122" formatCode="General">
                  <c:v>-147.860048570723</c:v>
                </c:pt>
                <c:pt idx="13123" formatCode="General">
                  <c:v>-147.87901164135101</c:v>
                </c:pt>
                <c:pt idx="13124" formatCode="General">
                  <c:v>-147.897974713656</c:v>
                </c:pt>
                <c:pt idx="13125" formatCode="General">
                  <c:v>-147.91693778763599</c:v>
                </c:pt>
                <c:pt idx="13126" formatCode="General">
                  <c:v>-147.935900863287</c:v>
                </c:pt>
                <c:pt idx="13127" formatCode="General">
                  <c:v>-147.954863940607</c:v>
                </c:pt>
                <c:pt idx="13128" formatCode="General">
                  <c:v>-147.97382701959401</c:v>
                </c:pt>
                <c:pt idx="13129" formatCode="General">
                  <c:v>-147.99279010024401</c:v>
                </c:pt>
                <c:pt idx="13130" formatCode="General">
                  <c:v>-148.011753182554</c:v>
                </c:pt>
                <c:pt idx="13131" formatCode="General">
                  <c:v>-148.030716266523</c:v>
                </c:pt>
                <c:pt idx="13132" formatCode="General">
                  <c:v>-148.04967935214799</c:v>
                </c:pt>
                <c:pt idx="13133" formatCode="General">
                  <c:v>-148.06864243942499</c:v>
                </c:pt>
                <c:pt idx="13134" formatCode="General">
                  <c:v>-148.08760552835301</c:v>
                </c:pt>
                <c:pt idx="13135" formatCode="General">
                  <c:v>-148.10656861892801</c:v>
                </c:pt>
                <c:pt idx="13136" formatCode="General">
                  <c:v>-148.125531711148</c:v>
                </c:pt>
                <c:pt idx="13137" formatCode="General">
                  <c:v>-148.14449480501</c:v>
                </c:pt>
                <c:pt idx="13138" formatCode="General">
                  <c:v>-148.16345790051199</c:v>
                </c:pt>
                <c:pt idx="13139" formatCode="General">
                  <c:v>-148.18242099765101</c:v>
                </c:pt>
                <c:pt idx="13140" formatCode="General">
                  <c:v>-148.20138409642399</c:v>
                </c:pt>
                <c:pt idx="13141" formatCode="General">
                  <c:v>-148.22034719682901</c:v>
                </c:pt>
                <c:pt idx="13142" formatCode="General">
                  <c:v>-148.23931029886401</c:v>
                </c:pt>
                <c:pt idx="13143" formatCode="General">
                  <c:v>-148.25827340252499</c:v>
                </c:pt>
                <c:pt idx="13144" formatCode="General">
                  <c:v>-148.27723650780999</c:v>
                </c:pt>
                <c:pt idx="13145" formatCode="General">
                  <c:v>-148.29619961471599</c:v>
                </c:pt>
                <c:pt idx="13146" formatCode="General">
                  <c:v>-148.315162723242</c:v>
                </c:pt>
                <c:pt idx="13147" formatCode="General">
                  <c:v>-148.33412583338401</c:v>
                </c:pt>
                <c:pt idx="13148" formatCode="General">
                  <c:v>-148.35308894513901</c:v>
                </c:pt>
                <c:pt idx="13149" formatCode="General">
                  <c:v>-148.372052058506</c:v>
                </c:pt>
                <c:pt idx="13150" formatCode="General">
                  <c:v>-148.39101517348101</c:v>
                </c:pt>
                <c:pt idx="13151" formatCode="General">
                  <c:v>-148.40997829006301</c:v>
                </c:pt>
                <c:pt idx="13152" formatCode="General">
                  <c:v>-148.42894140824799</c:v>
                </c:pt>
                <c:pt idx="13153" formatCode="General">
                  <c:v>-148.447904528035</c:v>
                </c:pt>
                <c:pt idx="13154" formatCode="General">
                  <c:v>-148.46686764942001</c:v>
                </c:pt>
                <c:pt idx="13155" formatCode="General">
                  <c:v>-148.48583077240099</c:v>
                </c:pt>
                <c:pt idx="13156" formatCode="General">
                  <c:v>-148.504793896975</c:v>
                </c:pt>
                <c:pt idx="13157" formatCode="General">
                  <c:v>-148.523757023141</c:v>
                </c:pt>
                <c:pt idx="13158" formatCode="General">
                  <c:v>-148.54272015089501</c:v>
                </c:pt>
                <c:pt idx="13159" formatCode="General">
                  <c:v>-148.561683280236</c:v>
                </c:pt>
                <c:pt idx="13160" formatCode="General">
                  <c:v>-148.58064641115999</c:v>
                </c:pt>
                <c:pt idx="13161" formatCode="General">
                  <c:v>-148.599609543665</c:v>
                </c:pt>
                <c:pt idx="13162" formatCode="General">
                  <c:v>-148.618572677749</c:v>
                </c:pt>
                <c:pt idx="13163" formatCode="General">
                  <c:v>-148.63753581340899</c:v>
                </c:pt>
                <c:pt idx="13164" formatCode="General">
                  <c:v>-148.656498950643</c:v>
                </c:pt>
                <c:pt idx="13165" formatCode="General">
                  <c:v>-148.67546208944901</c:v>
                </c:pt>
                <c:pt idx="13166" formatCode="General">
                  <c:v>-148.69442522982399</c:v>
                </c:pt>
                <c:pt idx="13167" formatCode="General">
                  <c:v>-148.71338837176501</c:v>
                </c:pt>
                <c:pt idx="13168" formatCode="General">
                  <c:v>-148.73235151527001</c:v>
                </c:pt>
                <c:pt idx="13169" formatCode="General">
                  <c:v>-148.75131466033699</c:v>
                </c:pt>
                <c:pt idx="13170" formatCode="General">
                  <c:v>-148.77027780696301</c:v>
                </c:pt>
                <c:pt idx="13171" formatCode="General">
                  <c:v>-148.789240955146</c:v>
                </c:pt>
                <c:pt idx="13172" formatCode="General">
                  <c:v>-148.808204104884</c:v>
                </c:pt>
                <c:pt idx="13173" formatCode="General">
                  <c:v>-148.82716725617399</c:v>
                </c:pt>
                <c:pt idx="13174" formatCode="General">
                  <c:v>-148.846130409013</c:v>
                </c:pt>
                <c:pt idx="13175" formatCode="General">
                  <c:v>-148.86509356339999</c:v>
                </c:pt>
                <c:pt idx="13176" formatCode="General">
                  <c:v>-148.88405671933299</c:v>
                </c:pt>
                <c:pt idx="13177" formatCode="General">
                  <c:v>-148.90301987680701</c:v>
                </c:pt>
                <c:pt idx="13178" formatCode="General">
                  <c:v>-148.92198303582299</c:v>
                </c:pt>
                <c:pt idx="13179" formatCode="General">
                  <c:v>-148.94094619637599</c:v>
                </c:pt>
                <c:pt idx="13180" formatCode="General">
                  <c:v>-148.95990935846501</c:v>
                </c:pt>
                <c:pt idx="13181" formatCode="General">
                  <c:v>-148.97887252208699</c:v>
                </c:pt>
                <c:pt idx="13182" formatCode="General">
                  <c:v>-148.99783568724001</c:v>
                </c:pt>
                <c:pt idx="13183" formatCode="General">
                  <c:v>-149.01679885392201</c:v>
                </c:pt>
                <c:pt idx="13184" formatCode="General">
                  <c:v>-149.035762022131</c:v>
                </c:pt>
                <c:pt idx="13185" formatCode="General">
                  <c:v>-149.05472519186401</c:v>
                </c:pt>
                <c:pt idx="13186" formatCode="General">
                  <c:v>-149.07368836311801</c:v>
                </c:pt>
                <c:pt idx="13187" formatCode="General">
                  <c:v>-149.092651535892</c:v>
                </c:pt>
                <c:pt idx="13188" formatCode="General">
                  <c:v>-149.11161471018301</c:v>
                </c:pt>
                <c:pt idx="13189" formatCode="General">
                  <c:v>-149.13057788598999</c:v>
                </c:pt>
                <c:pt idx="13190" formatCode="General">
                  <c:v>-149.14954106330899</c:v>
                </c:pt>
                <c:pt idx="13191" formatCode="General">
                  <c:v>-149.16850424213899</c:v>
                </c:pt>
                <c:pt idx="13192" formatCode="General">
                  <c:v>-149.187467422477</c:v>
                </c:pt>
                <c:pt idx="13193" formatCode="General">
                  <c:v>-149.20643060431999</c:v>
                </c:pt>
                <c:pt idx="13194" formatCode="General">
                  <c:v>-149.225393787668</c:v>
                </c:pt>
                <c:pt idx="13195" formatCode="General">
                  <c:v>-149.24435697251701</c:v>
                </c:pt>
                <c:pt idx="13196" formatCode="General">
                  <c:v>-149.26332015886601</c:v>
                </c:pt>
                <c:pt idx="13197" formatCode="General">
                  <c:v>-149.28228334671201</c:v>
                </c:pt>
                <c:pt idx="13198" formatCode="General">
                  <c:v>-149.30124653605199</c:v>
                </c:pt>
                <c:pt idx="13199" formatCode="General">
                  <c:v>-149.32020972688599</c:v>
                </c:pt>
                <c:pt idx="13200" formatCode="General">
                  <c:v>-149.33917291921</c:v>
                </c:pt>
                <c:pt idx="13201" formatCode="General">
                  <c:v>-149.358136113022</c:v>
                </c:pt>
                <c:pt idx="13202" formatCode="General">
                  <c:v>-149.37709930832</c:v>
                </c:pt>
                <c:pt idx="13203" formatCode="General">
                  <c:v>-149.396062505103</c:v>
                </c:pt>
                <c:pt idx="13204" formatCode="General">
                  <c:v>-149.41502570336701</c:v>
                </c:pt>
                <c:pt idx="13205" formatCode="General">
                  <c:v>-149.43398890311099</c:v>
                </c:pt>
                <c:pt idx="13206" formatCode="General">
                  <c:v>-149.45295210433201</c:v>
                </c:pt>
                <c:pt idx="13207" formatCode="General">
                  <c:v>-149.47191530702901</c:v>
                </c:pt>
                <c:pt idx="13208" formatCode="General">
                  <c:v>-149.49087851119901</c:v>
                </c:pt>
                <c:pt idx="13209" formatCode="General">
                  <c:v>-149.50984171684101</c:v>
                </c:pt>
                <c:pt idx="13210" formatCode="General">
                  <c:v>-149.52880492395099</c:v>
                </c:pt>
                <c:pt idx="13211" formatCode="General">
                  <c:v>-149.54776813252801</c:v>
                </c:pt>
                <c:pt idx="13212" formatCode="General">
                  <c:v>-149.56673134256999</c:v>
                </c:pt>
                <c:pt idx="13213" formatCode="General">
                  <c:v>-149.585694554074</c:v>
                </c:pt>
                <c:pt idx="13214" formatCode="General">
                  <c:v>-149.60465776704001</c:v>
                </c:pt>
                <c:pt idx="13215" formatCode="General">
                  <c:v>-149.62362098146301</c:v>
                </c:pt>
                <c:pt idx="13216" formatCode="General">
                  <c:v>-149.64258419734301</c:v>
                </c:pt>
                <c:pt idx="13217" formatCode="General">
                  <c:v>-149.66154741467801</c:v>
                </c:pt>
                <c:pt idx="13218" formatCode="General">
                  <c:v>-149.68051063346499</c:v>
                </c:pt>
                <c:pt idx="13219" formatCode="General">
                  <c:v>-149.69947385370199</c:v>
                </c:pt>
                <c:pt idx="13220" formatCode="General">
                  <c:v>-149.71843707538699</c:v>
                </c:pt>
                <c:pt idx="13221" formatCode="General">
                  <c:v>-149.737400298518</c:v>
                </c:pt>
                <c:pt idx="13222" formatCode="General">
                  <c:v>-149.756363523093</c:v>
                </c:pt>
                <c:pt idx="13223" formatCode="General">
                  <c:v>-149.775326749111</c:v>
                </c:pt>
                <c:pt idx="13224" formatCode="General">
                  <c:v>-149.794289976568</c:v>
                </c:pt>
                <c:pt idx="13225" formatCode="General">
                  <c:v>-149.81325320546401</c:v>
                </c:pt>
                <c:pt idx="13226" formatCode="General">
                  <c:v>-149.832216435795</c:v>
                </c:pt>
                <c:pt idx="13227" formatCode="General">
                  <c:v>-149.85117966756101</c:v>
                </c:pt>
                <c:pt idx="13228" formatCode="General">
                  <c:v>-149.870142900758</c:v>
                </c:pt>
                <c:pt idx="13229" formatCode="General">
                  <c:v>-149.889106135384</c:v>
                </c:pt>
                <c:pt idx="13230" formatCode="General">
                  <c:v>-149.90806937143799</c:v>
                </c:pt>
                <c:pt idx="13231" formatCode="General">
                  <c:v>-149.92703260891699</c:v>
                </c:pt>
                <c:pt idx="13232" formatCode="General">
                  <c:v>-149.94599584781901</c:v>
                </c:pt>
                <c:pt idx="13233" formatCode="General">
                  <c:v>-149.96495908814299</c:v>
                </c:pt>
                <c:pt idx="13234" formatCode="General">
                  <c:v>-149.98392232988499</c:v>
                </c:pt>
                <c:pt idx="13235" formatCode="General">
                  <c:v>-150.00288557304299</c:v>
                </c:pt>
                <c:pt idx="13236" formatCode="General">
                  <c:v>-150.02184881761701</c:v>
                </c:pt>
                <c:pt idx="13237" formatCode="General">
                  <c:v>-150.040812063603</c:v>
                </c:pt>
                <c:pt idx="13238" formatCode="General">
                  <c:v>-150.05977531099899</c:v>
                </c:pt>
                <c:pt idx="13239" formatCode="General">
                  <c:v>-150.07873855980401</c:v>
                </c:pt>
                <c:pt idx="13240" formatCode="General">
                  <c:v>-150.097701810014</c:v>
                </c:pt>
                <c:pt idx="13241" formatCode="General">
                  <c:v>-150.11666506162899</c:v>
                </c:pt>
                <c:pt idx="13242" formatCode="General">
                  <c:v>-150.135628314646</c:v>
                </c:pt>
                <c:pt idx="13243" formatCode="General">
                  <c:v>-150.154591569063</c:v>
                </c:pt>
                <c:pt idx="13244" formatCode="General">
                  <c:v>-150.17355482487699</c:v>
                </c:pt>
                <c:pt idx="13245" formatCode="General">
                  <c:v>-150.19251808208699</c:v>
                </c:pt>
                <c:pt idx="13246" formatCode="General">
                  <c:v>-150.21148134069099</c:v>
                </c:pt>
                <c:pt idx="13247" formatCode="General">
                  <c:v>-150.23044460068701</c:v>
                </c:pt>
                <c:pt idx="13248" formatCode="General">
                  <c:v>-150.249407862071</c:v>
                </c:pt>
                <c:pt idx="13249" formatCode="General">
                  <c:v>-150.26837112484401</c:v>
                </c:pt>
                <c:pt idx="13250" formatCode="General">
                  <c:v>-150.28733438900099</c:v>
                </c:pt>
                <c:pt idx="13251" formatCode="General">
                  <c:v>-150.30629765454199</c:v>
                </c:pt>
                <c:pt idx="13252" formatCode="General">
                  <c:v>-150.32526092146401</c:v>
                </c:pt>
                <c:pt idx="13253" formatCode="General">
                  <c:v>-150.34422418976499</c:v>
                </c:pt>
                <c:pt idx="13254" formatCode="General">
                  <c:v>-150.363187459443</c:v>
                </c:pt>
                <c:pt idx="13255" formatCode="General">
                  <c:v>-150.38215073049699</c:v>
                </c:pt>
                <c:pt idx="13256" formatCode="General">
                  <c:v>-150.40111400292301</c:v>
                </c:pt>
                <c:pt idx="13257" formatCode="General">
                  <c:v>-150.42007727672001</c:v>
                </c:pt>
                <c:pt idx="13258" formatCode="General">
                  <c:v>-150.439040551886</c:v>
                </c:pt>
                <c:pt idx="13259" formatCode="General">
                  <c:v>-150.45800382841901</c:v>
                </c:pt>
                <c:pt idx="13260" formatCode="General">
                  <c:v>-150.47696710631601</c:v>
                </c:pt>
                <c:pt idx="13261" formatCode="General">
                  <c:v>-150.495930385577</c:v>
                </c:pt>
                <c:pt idx="13262" formatCode="General">
                  <c:v>-150.51489366619799</c:v>
                </c:pt>
                <c:pt idx="13263" formatCode="General">
                  <c:v>-150.533856948178</c:v>
                </c:pt>
                <c:pt idx="13264" formatCode="General">
                  <c:v>-150.552820231515</c:v>
                </c:pt>
                <c:pt idx="13265" formatCode="General">
                  <c:v>-150.57178351620601</c:v>
                </c:pt>
                <c:pt idx="13266" formatCode="General">
                  <c:v>-150.59074680225001</c:v>
                </c:pt>
                <c:pt idx="13267" formatCode="General">
                  <c:v>-150.60971008964501</c:v>
                </c:pt>
                <c:pt idx="13268" formatCode="General">
                  <c:v>-150.62867337838799</c:v>
                </c:pt>
                <c:pt idx="13269" formatCode="General">
                  <c:v>-150.64763666847799</c:v>
                </c:pt>
                <c:pt idx="13270" formatCode="General">
                  <c:v>-150.66659995991299</c:v>
                </c:pt>
                <c:pt idx="13271" formatCode="General">
                  <c:v>-150.68556325269</c:v>
                </c:pt>
                <c:pt idx="13272" formatCode="General">
                  <c:v>-150.70452654680901</c:v>
                </c:pt>
                <c:pt idx="13273" formatCode="General">
                  <c:v>-150.723489842265</c:v>
                </c:pt>
                <c:pt idx="13274" formatCode="General">
                  <c:v>-150.74245313905899</c:v>
                </c:pt>
                <c:pt idx="13275" formatCode="General">
                  <c:v>-150.76141643718699</c:v>
                </c:pt>
                <c:pt idx="13276" formatCode="General">
                  <c:v>-150.780379736648</c:v>
                </c:pt>
                <c:pt idx="13277" formatCode="General">
                  <c:v>-150.79934303744</c:v>
                </c:pt>
                <c:pt idx="13278" formatCode="General">
                  <c:v>-150.81830633956</c:v>
                </c:pt>
                <c:pt idx="13279" formatCode="General">
                  <c:v>-150.83726964300701</c:v>
                </c:pt>
                <c:pt idx="13280" formatCode="General">
                  <c:v>-150.85623294778</c:v>
                </c:pt>
                <c:pt idx="13281" formatCode="General">
                  <c:v>-150.875196253875</c:v>
                </c:pt>
                <c:pt idx="13282" formatCode="General">
                  <c:v>-150.89415956129099</c:v>
                </c:pt>
                <c:pt idx="13283" formatCode="General">
                  <c:v>-150.913122870026</c:v>
                </c:pt>
                <c:pt idx="13284" formatCode="General">
                  <c:v>-150.93208618007799</c:v>
                </c:pt>
                <c:pt idx="13285" formatCode="General">
                  <c:v>-150.95104949144499</c:v>
                </c:pt>
                <c:pt idx="13286" formatCode="General">
                  <c:v>-150.97001280412499</c:v>
                </c:pt>
                <c:pt idx="13287" formatCode="General">
                  <c:v>-150.98897611811699</c:v>
                </c:pt>
                <c:pt idx="13288" formatCode="General">
                  <c:v>-151.00793943341799</c:v>
                </c:pt>
                <c:pt idx="13289" formatCode="General">
                  <c:v>-151.02690275002601</c:v>
                </c:pt>
                <c:pt idx="13290" formatCode="General">
                  <c:v>-151.04586606794001</c:v>
                </c:pt>
                <c:pt idx="13291" formatCode="General">
                  <c:v>-151.064829387157</c:v>
                </c:pt>
                <c:pt idx="13292" formatCode="General">
                  <c:v>-151.083792707675</c:v>
                </c:pt>
                <c:pt idx="13293" formatCode="General">
                  <c:v>-151.102756029494</c:v>
                </c:pt>
                <c:pt idx="13294" formatCode="General">
                  <c:v>-151.12171935261</c:v>
                </c:pt>
                <c:pt idx="13295" formatCode="General">
                  <c:v>-151.140682677021</c:v>
                </c:pt>
                <c:pt idx="13296" formatCode="General">
                  <c:v>-151.15964600272699</c:v>
                </c:pt>
                <c:pt idx="13297" formatCode="General">
                  <c:v>-151.17860932972499</c:v>
                </c:pt>
                <c:pt idx="13298" formatCode="General">
                  <c:v>-151.197572658013</c:v>
                </c:pt>
                <c:pt idx="13299" formatCode="General">
                  <c:v>-151.216535987589</c:v>
                </c:pt>
                <c:pt idx="13300" formatCode="General">
                  <c:v>-151.23549931845201</c:v>
                </c:pt>
                <c:pt idx="13301" formatCode="General">
                  <c:v>-151.25446265059799</c:v>
                </c:pt>
                <c:pt idx="13302" formatCode="General">
                  <c:v>-151.27342598402799</c:v>
                </c:pt>
                <c:pt idx="13303" formatCode="General">
                  <c:v>-151.292389318738</c:v>
                </c:pt>
                <c:pt idx="13304" formatCode="General">
                  <c:v>-151.31135265472699</c:v>
                </c:pt>
                <c:pt idx="13305" formatCode="General">
                  <c:v>-151.33031599199199</c:v>
                </c:pt>
                <c:pt idx="13306" formatCode="General">
                  <c:v>-151.34927933053299</c:v>
                </c:pt>
                <c:pt idx="13307" formatCode="General">
                  <c:v>-151.368242670347</c:v>
                </c:pt>
                <c:pt idx="13308" formatCode="General">
                  <c:v>-151.387206011432</c:v>
                </c:pt>
                <c:pt idx="13309" formatCode="General">
                  <c:v>-151.40616935378699</c:v>
                </c:pt>
                <c:pt idx="13310" formatCode="General">
                  <c:v>-151.425132697409</c:v>
                </c:pt>
                <c:pt idx="13311" formatCode="General">
                  <c:v>-151.44409604229699</c:v>
                </c:pt>
                <c:pt idx="13312" formatCode="General">
                  <c:v>-151.46305938844901</c:v>
                </c:pt>
                <c:pt idx="13313" formatCode="General">
                  <c:v>-151.48202273586301</c:v>
                </c:pt>
                <c:pt idx="13314" formatCode="General">
                  <c:v>-151.500986084537</c:v>
                </c:pt>
                <c:pt idx="13315" formatCode="General">
                  <c:v>-151.519949434469</c:v>
                </c:pt>
                <c:pt idx="13316" formatCode="General">
                  <c:v>-151.538912785658</c:v>
                </c:pt>
                <c:pt idx="13317" formatCode="General">
                  <c:v>-151.55787613810199</c:v>
                </c:pt>
                <c:pt idx="13318" formatCode="General">
                  <c:v>-151.57683949179801</c:v>
                </c:pt>
                <c:pt idx="13319" formatCode="General">
                  <c:v>-151.59580284674601</c:v>
                </c:pt>
                <c:pt idx="13320" formatCode="General">
                  <c:v>-151.61476620294201</c:v>
                </c:pt>
                <c:pt idx="13321" formatCode="General">
                  <c:v>-151.633729560386</c:v>
                </c:pt>
                <c:pt idx="13322" formatCode="General">
                  <c:v>-151.65269291907501</c:v>
                </c:pt>
                <c:pt idx="13323" formatCode="General">
                  <c:v>-151.671656279009</c:v>
                </c:pt>
                <c:pt idx="13324" formatCode="General">
                  <c:v>-151.690619640184</c:v>
                </c:pt>
                <c:pt idx="13325" formatCode="General">
                  <c:v>-151.709583002599</c:v>
                </c:pt>
                <c:pt idx="13326" formatCode="General">
                  <c:v>-151.728546366253</c:v>
                </c:pt>
                <c:pt idx="13327" formatCode="General">
                  <c:v>-151.747509731143</c:v>
                </c:pt>
                <c:pt idx="13328" formatCode="General">
                  <c:v>-151.76647309726701</c:v>
                </c:pt>
                <c:pt idx="13329" formatCode="General">
                  <c:v>-151.78543646462501</c:v>
                </c:pt>
                <c:pt idx="13330" formatCode="General">
                  <c:v>-151.80439983321401</c:v>
                </c:pt>
                <c:pt idx="13331" formatCode="General">
                  <c:v>-151.82336320303199</c:v>
                </c:pt>
                <c:pt idx="13332" formatCode="General">
                  <c:v>-151.84232657407799</c:v>
                </c:pt>
                <c:pt idx="13333" formatCode="General">
                  <c:v>-151.86128994634899</c:v>
                </c:pt>
                <c:pt idx="13334" formatCode="General">
                  <c:v>-151.880253319845</c:v>
                </c:pt>
                <c:pt idx="13335" formatCode="General">
                  <c:v>-151.89921669456299</c:v>
                </c:pt>
                <c:pt idx="13336" formatCode="General">
                  <c:v>-151.91818007050099</c:v>
                </c:pt>
                <c:pt idx="13337" formatCode="General">
                  <c:v>-151.937143447658</c:v>
                </c:pt>
                <c:pt idx="13338" formatCode="General">
                  <c:v>-151.956106826032</c:v>
                </c:pt>
                <c:pt idx="13339" formatCode="General">
                  <c:v>-151.97507020562199</c:v>
                </c:pt>
                <c:pt idx="13340" formatCode="General">
                  <c:v>-151.994033586424</c:v>
                </c:pt>
                <c:pt idx="13341" formatCode="General">
                  <c:v>-152.01299696843901</c:v>
                </c:pt>
                <c:pt idx="13342" formatCode="General">
                  <c:v>-152.031960351663</c:v>
                </c:pt>
                <c:pt idx="13343" formatCode="General">
                  <c:v>-152.050923736096</c:v>
                </c:pt>
                <c:pt idx="13344" formatCode="General">
                  <c:v>-152.06988712173501</c:v>
                </c:pt>
                <c:pt idx="13345" formatCode="General">
                  <c:v>-152.08885050857799</c:v>
                </c:pt>
                <c:pt idx="13346" formatCode="General">
                  <c:v>-152.107813896625</c:v>
                </c:pt>
                <c:pt idx="13347" formatCode="General">
                  <c:v>-152.126777285873</c:v>
                </c:pt>
                <c:pt idx="13348" formatCode="General">
                  <c:v>-152.145740676321</c:v>
                </c:pt>
                <c:pt idx="13349" formatCode="General">
                  <c:v>-152.164704067966</c:v>
                </c:pt>
                <c:pt idx="13350" formatCode="General">
                  <c:v>-152.18366746080801</c:v>
                </c:pt>
                <c:pt idx="13351" formatCode="General">
                  <c:v>-152.20263085484399</c:v>
                </c:pt>
                <c:pt idx="13352" formatCode="General">
                  <c:v>-152.221594250072</c:v>
                </c:pt>
                <c:pt idx="13353" formatCode="General">
                  <c:v>-152.24055764649199</c:v>
                </c:pt>
                <c:pt idx="13354" formatCode="General">
                  <c:v>-152.25952104410001</c:v>
                </c:pt>
                <c:pt idx="13355" formatCode="General">
                  <c:v>-152.278484442897</c:v>
                </c:pt>
                <c:pt idx="13356" formatCode="General">
                  <c:v>-152.297447842879</c:v>
                </c:pt>
                <c:pt idx="13357" formatCode="General">
                  <c:v>-152.31641124404501</c:v>
                </c:pt>
                <c:pt idx="13358" formatCode="General">
                  <c:v>-152.33537464639301</c:v>
                </c:pt>
                <c:pt idx="13359" formatCode="General">
                  <c:v>-152.35433804992201</c:v>
                </c:pt>
                <c:pt idx="13360" formatCode="General">
                  <c:v>-152.37330145463</c:v>
                </c:pt>
                <c:pt idx="13361" formatCode="General">
                  <c:v>-152.39226486051399</c:v>
                </c:pt>
                <c:pt idx="13362" formatCode="General">
                  <c:v>-152.41122826757501</c:v>
                </c:pt>
                <c:pt idx="13363" formatCode="General">
                  <c:v>-152.430191675808</c:v>
                </c:pt>
                <c:pt idx="13364" formatCode="General">
                  <c:v>-152.44915508521399</c:v>
                </c:pt>
                <c:pt idx="13365" formatCode="General">
                  <c:v>-152.468118495791</c:v>
                </c:pt>
                <c:pt idx="13366" formatCode="General">
                  <c:v>-152.48708190753601</c:v>
                </c:pt>
                <c:pt idx="13367" formatCode="General">
                  <c:v>-152.50604532044801</c:v>
                </c:pt>
                <c:pt idx="13368" formatCode="General">
                  <c:v>-152.52500873452499</c:v>
                </c:pt>
                <c:pt idx="13369" formatCode="General">
                  <c:v>-152.54397214976501</c:v>
                </c:pt>
                <c:pt idx="13370" formatCode="General">
                  <c:v>-152.56293556616799</c:v>
                </c:pt>
                <c:pt idx="13371" formatCode="General">
                  <c:v>-152.58189898373101</c:v>
                </c:pt>
                <c:pt idx="13372" formatCode="General">
                  <c:v>-152.60086240245201</c:v>
                </c:pt>
                <c:pt idx="13373" formatCode="General">
                  <c:v>-152.61982582233</c:v>
                </c:pt>
                <c:pt idx="13374" formatCode="General">
                  <c:v>-152.63878924336399</c:v>
                </c:pt>
                <c:pt idx="13375" formatCode="General">
                  <c:v>-152.65775266555099</c:v>
                </c:pt>
                <c:pt idx="13376" formatCode="General">
                  <c:v>-152.67671608888901</c:v>
                </c:pt>
                <c:pt idx="13377" formatCode="General">
                  <c:v>-152.69567951337899</c:v>
                </c:pt>
                <c:pt idx="13378" formatCode="General">
                  <c:v>-152.71464293901599</c:v>
                </c:pt>
                <c:pt idx="13379" formatCode="General">
                  <c:v>-152.73360636580099</c:v>
                </c:pt>
                <c:pt idx="13380" formatCode="General">
                  <c:v>-152.752569793731</c:v>
                </c:pt>
                <c:pt idx="13381" formatCode="General">
                  <c:v>-152.771533222805</c:v>
                </c:pt>
                <c:pt idx="13382" formatCode="General">
                  <c:v>-152.79049665302</c:v>
                </c:pt>
                <c:pt idx="13383" formatCode="General">
                  <c:v>-152.80946008437701</c:v>
                </c:pt>
                <c:pt idx="13384" formatCode="General">
                  <c:v>-152.82842351687199</c:v>
                </c:pt>
                <c:pt idx="13385" formatCode="General">
                  <c:v>-152.84738695050399</c:v>
                </c:pt>
                <c:pt idx="13386" formatCode="General">
                  <c:v>-152.86635038527101</c:v>
                </c:pt>
                <c:pt idx="13387" formatCode="General">
                  <c:v>-152.88531382117301</c:v>
                </c:pt>
                <c:pt idx="13388" formatCode="General">
                  <c:v>-152.904277258207</c:v>
                </c:pt>
                <c:pt idx="13389" formatCode="General">
                  <c:v>-152.92324069637201</c:v>
                </c:pt>
                <c:pt idx="13390" formatCode="General">
                  <c:v>-152.942204135666</c:v>
                </c:pt>
                <c:pt idx="13391" formatCode="General">
                  <c:v>-152.96116757608701</c:v>
                </c:pt>
                <c:pt idx="13392" formatCode="General">
                  <c:v>-152.98013101763399</c:v>
                </c:pt>
                <c:pt idx="13393" formatCode="General">
                  <c:v>-152.999094460306</c:v>
                </c:pt>
                <c:pt idx="13394" formatCode="General">
                  <c:v>-153.0180579041</c:v>
                </c:pt>
                <c:pt idx="13395" formatCode="General">
                  <c:v>-153.03702134901599</c:v>
                </c:pt>
                <c:pt idx="13396" formatCode="General">
                  <c:v>-153.05598479505099</c:v>
                </c:pt>
                <c:pt idx="13397" formatCode="General">
                  <c:v>-153.07494824220501</c:v>
                </c:pt>
                <c:pt idx="13398" formatCode="General">
                  <c:v>-153.09391169047399</c:v>
                </c:pt>
                <c:pt idx="13399" formatCode="General">
                  <c:v>-153.112875139859</c:v>
                </c:pt>
                <c:pt idx="13400" formatCode="General">
                  <c:v>-153.13183859035701</c:v>
                </c:pt>
                <c:pt idx="13401" formatCode="General">
                  <c:v>-153.15080204196701</c:v>
                </c:pt>
                <c:pt idx="13402" formatCode="General">
                  <c:v>-153.169765494687</c:v>
                </c:pt>
                <c:pt idx="13403" formatCode="General">
                  <c:v>-153.18872894851501</c:v>
                </c:pt>
                <c:pt idx="13404" formatCode="General">
                  <c:v>-153.20769240345101</c:v>
                </c:pt>
                <c:pt idx="13405" formatCode="General">
                  <c:v>-153.22665585949301</c:v>
                </c:pt>
                <c:pt idx="13406" formatCode="General">
                  <c:v>-153.24561931663899</c:v>
                </c:pt>
                <c:pt idx="13407" formatCode="General">
                  <c:v>-153.264582774887</c:v>
                </c:pt>
                <c:pt idx="13408" formatCode="General">
                  <c:v>-153.28354623423701</c:v>
                </c:pt>
                <c:pt idx="13409" formatCode="General">
                  <c:v>-153.30250969468599</c:v>
                </c:pt>
                <c:pt idx="13410" formatCode="General">
                  <c:v>-153.32147315623399</c:v>
                </c:pt>
                <c:pt idx="13411" formatCode="General">
                  <c:v>-153.34043661887799</c:v>
                </c:pt>
                <c:pt idx="13412" formatCode="General">
                  <c:v>-153.35940008261801</c:v>
                </c:pt>
                <c:pt idx="13413" formatCode="General">
                  <c:v>-153.37836354745099</c:v>
                </c:pt>
                <c:pt idx="13414" formatCode="General">
                  <c:v>-153.39732701337701</c:v>
                </c:pt>
                <c:pt idx="13415" formatCode="General">
                  <c:v>-153.416290480393</c:v>
                </c:pt>
                <c:pt idx="13416" formatCode="General">
                  <c:v>-153.435253948499</c:v>
                </c:pt>
                <c:pt idx="13417" formatCode="General">
                  <c:v>-153.454217417693</c:v>
                </c:pt>
                <c:pt idx="13418" formatCode="General">
                  <c:v>-153.473180887973</c:v>
                </c:pt>
                <c:pt idx="13419" formatCode="General">
                  <c:v>-153.492144359338</c:v>
                </c:pt>
                <c:pt idx="13420" formatCode="General">
                  <c:v>-153.51110783178601</c:v>
                </c:pt>
                <c:pt idx="13421" formatCode="General">
                  <c:v>-153.530071305316</c:v>
                </c:pt>
                <c:pt idx="13422" formatCode="General">
                  <c:v>-153.54903477992701</c:v>
                </c:pt>
                <c:pt idx="13423" formatCode="General">
                  <c:v>-153.567998255617</c:v>
                </c:pt>
                <c:pt idx="13424" formatCode="General">
                  <c:v>-153.586961732384</c:v>
                </c:pt>
                <c:pt idx="13425" formatCode="General">
                  <c:v>-153.60592521022701</c:v>
                </c:pt>
                <c:pt idx="13426" formatCode="General">
                  <c:v>-153.624888689145</c:v>
                </c:pt>
                <c:pt idx="13427" formatCode="General">
                  <c:v>-153.64385216913601</c:v>
                </c:pt>
                <c:pt idx="13428" formatCode="General">
                  <c:v>-153.66281565019901</c:v>
                </c:pt>
                <c:pt idx="13429" formatCode="General">
                  <c:v>-153.681779132332</c:v>
                </c:pt>
                <c:pt idx="13430" formatCode="General">
                  <c:v>-153.70074261553401</c:v>
                </c:pt>
                <c:pt idx="13431" formatCode="General">
                  <c:v>-153.71970609980301</c:v>
                </c:pt>
                <c:pt idx="13432" formatCode="General">
                  <c:v>-153.73866958513801</c:v>
                </c:pt>
                <c:pt idx="13433" formatCode="General">
                  <c:v>-153.75763307153801</c:v>
                </c:pt>
                <c:pt idx="13434" formatCode="General">
                  <c:v>-153.77659655900001</c:v>
                </c:pt>
                <c:pt idx="13435" formatCode="General">
                  <c:v>-153.79556004752499</c:v>
                </c:pt>
                <c:pt idx="13436" formatCode="General">
                  <c:v>-153.81452353710901</c:v>
                </c:pt>
                <c:pt idx="13437" formatCode="General">
                  <c:v>-153.833487027752</c:v>
                </c:pt>
                <c:pt idx="13438" formatCode="General">
                  <c:v>-153.85245051945199</c:v>
                </c:pt>
                <c:pt idx="13439" formatCode="General">
                  <c:v>-153.87141401220799</c:v>
                </c:pt>
                <c:pt idx="13440" formatCode="General">
                  <c:v>-153.89037750601801</c:v>
                </c:pt>
                <c:pt idx="13441" formatCode="General">
                  <c:v>-153.90934100088199</c:v>
                </c:pt>
                <c:pt idx="13442" formatCode="General">
                  <c:v>-153.92830449679599</c:v>
                </c:pt>
                <c:pt idx="13443" formatCode="General">
                  <c:v>-153.94726799376099</c:v>
                </c:pt>
                <c:pt idx="13444" formatCode="General">
                  <c:v>-153.96623149177501</c:v>
                </c:pt>
                <c:pt idx="13445" formatCode="General">
                  <c:v>-153.98519499083599</c:v>
                </c:pt>
                <c:pt idx="13446" formatCode="General">
                  <c:v>-154.00415849094199</c:v>
                </c:pt>
                <c:pt idx="13447" formatCode="General">
                  <c:v>-154.023121992093</c:v>
                </c:pt>
                <c:pt idx="13448" formatCode="General">
                  <c:v>-154.04208549428699</c:v>
                </c:pt>
                <c:pt idx="13449" formatCode="General">
                  <c:v>-154.06104899752299</c:v>
                </c:pt>
                <c:pt idx="13450" formatCode="General">
                  <c:v>-154.08001250179899</c:v>
                </c:pt>
                <c:pt idx="13451" formatCode="General">
                  <c:v>-154.09897600711301</c:v>
                </c:pt>
                <c:pt idx="13452" formatCode="General">
                  <c:v>-154.11793951346499</c:v>
                </c:pt>
                <c:pt idx="13453" formatCode="General">
                  <c:v>-154.136903020853</c:v>
                </c:pt>
                <c:pt idx="13454" formatCode="General">
                  <c:v>-154.15586652927601</c:v>
                </c:pt>
                <c:pt idx="13455" formatCode="General">
                  <c:v>-154.17483003873099</c:v>
                </c:pt>
                <c:pt idx="13456" formatCode="General">
                  <c:v>-154.19379354921799</c:v>
                </c:pt>
                <c:pt idx="13457" formatCode="General">
                  <c:v>-154.21275706073601</c:v>
                </c:pt>
                <c:pt idx="13458" formatCode="General">
                  <c:v>-154.23172057328199</c:v>
                </c:pt>
                <c:pt idx="13459" formatCode="General">
                  <c:v>-154.25068408685601</c:v>
                </c:pt>
                <c:pt idx="13460" formatCode="General">
                  <c:v>-154.269647601456</c:v>
                </c:pt>
                <c:pt idx="13461" formatCode="General">
                  <c:v>-154.28861111708099</c:v>
                </c:pt>
                <c:pt idx="13462" formatCode="General">
                  <c:v>-154.30757463373001</c:v>
                </c:pt>
                <c:pt idx="13463" formatCode="General">
                  <c:v>-154.3265381514</c:v>
                </c:pt>
                <c:pt idx="13464" formatCode="General">
                  <c:v>-154.34550167009101</c:v>
                </c:pt>
                <c:pt idx="13465" formatCode="General">
                  <c:v>-154.364465189801</c:v>
                </c:pt>
                <c:pt idx="13466" formatCode="General">
                  <c:v>-154.38342871052799</c:v>
                </c:pt>
                <c:pt idx="13467" formatCode="General">
                  <c:v>-154.402392232273</c:v>
                </c:pt>
                <c:pt idx="13468" formatCode="General">
                  <c:v>-154.42135575503201</c:v>
                </c:pt>
                <c:pt idx="13469" formatCode="General">
                  <c:v>-154.44031927880499</c:v>
                </c:pt>
                <c:pt idx="13470" formatCode="General">
                  <c:v>-154.45928280359101</c:v>
                </c:pt>
                <c:pt idx="13471" formatCode="General">
                  <c:v>-154.47824632938699</c:v>
                </c:pt>
                <c:pt idx="13472" formatCode="General">
                  <c:v>-154.497209856193</c:v>
                </c:pt>
                <c:pt idx="13473" formatCode="General">
                  <c:v>-154.516173384007</c:v>
                </c:pt>
                <c:pt idx="13474" formatCode="General">
                  <c:v>-154.53513691282799</c:v>
                </c:pt>
                <c:pt idx="13475" formatCode="General">
                  <c:v>-154.554100442654</c:v>
                </c:pt>
                <c:pt idx="13476" formatCode="General">
                  <c:v>-154.57306397348501</c:v>
                </c:pt>
                <c:pt idx="13477" formatCode="General">
                  <c:v>-154.59202750531799</c:v>
                </c:pt>
                <c:pt idx="13478" formatCode="General">
                  <c:v>-154.610991038153</c:v>
                </c:pt>
                <c:pt idx="13479" formatCode="General">
                  <c:v>-154.62995457198801</c:v>
                </c:pt>
                <c:pt idx="13480" formatCode="General">
                  <c:v>-154.64891810682099</c:v>
                </c:pt>
                <c:pt idx="13481" formatCode="General">
                  <c:v>-154.66788164265199</c:v>
                </c:pt>
                <c:pt idx="13482" formatCode="General">
                  <c:v>-154.68684517947901</c:v>
                </c:pt>
                <c:pt idx="13483" formatCode="General">
                  <c:v>-154.70580871730101</c:v>
                </c:pt>
                <c:pt idx="13484" formatCode="General">
                  <c:v>-154.72477225611601</c:v>
                </c:pt>
                <c:pt idx="13485" formatCode="General">
                  <c:v>-154.74373579592199</c:v>
                </c:pt>
                <c:pt idx="13486" formatCode="General">
                  <c:v>-154.76269933672</c:v>
                </c:pt>
                <c:pt idx="13487" formatCode="General">
                  <c:v>-154.78166287850601</c:v>
                </c:pt>
                <c:pt idx="13488" formatCode="General">
                  <c:v>-154.80062642128101</c:v>
                </c:pt>
                <c:pt idx="13489" formatCode="General">
                  <c:v>-154.81958996504201</c:v>
                </c:pt>
                <c:pt idx="13490" formatCode="General">
                  <c:v>-154.83855350978899</c:v>
                </c:pt>
                <c:pt idx="13491" formatCode="General">
                  <c:v>-154.857517055519</c:v>
                </c:pt>
                <c:pt idx="13492" formatCode="General">
                  <c:v>-154.87648060223199</c:v>
                </c:pt>
                <c:pt idx="13493" formatCode="General">
                  <c:v>-154.89544414992699</c:v>
                </c:pt>
                <c:pt idx="13494" formatCode="General">
                  <c:v>-154.914407698601</c:v>
                </c:pt>
                <c:pt idx="13495" formatCode="General">
                  <c:v>-154.93337124825399</c:v>
                </c:pt>
                <c:pt idx="13496" formatCode="General">
                  <c:v>-154.95233479888401</c:v>
                </c:pt>
                <c:pt idx="13497" formatCode="General">
                  <c:v>-154.97129835049</c:v>
                </c:pt>
                <c:pt idx="13498" formatCode="General">
                  <c:v>-154.990261903071</c:v>
                </c:pt>
                <c:pt idx="13499" formatCode="General">
                  <c:v>-155.00922545662601</c:v>
                </c:pt>
                <c:pt idx="13500" formatCode="General">
                  <c:v>-155.02818901115199</c:v>
                </c:pt>
                <c:pt idx="13501" formatCode="General">
                  <c:v>-155.047152566649</c:v>
                </c:pt>
                <c:pt idx="13502" formatCode="General">
                  <c:v>-155.06611612311599</c:v>
                </c:pt>
                <c:pt idx="13503" formatCode="General">
                  <c:v>-155.08507968055</c:v>
                </c:pt>
                <c:pt idx="13504" formatCode="General">
                  <c:v>-155.10404323895199</c:v>
                </c:pt>
                <c:pt idx="13505" formatCode="General">
                  <c:v>-155.12300679831901</c:v>
                </c:pt>
                <c:pt idx="13506" formatCode="General">
                  <c:v>-155.14197035865001</c:v>
                </c:pt>
                <c:pt idx="13507" formatCode="General">
                  <c:v>-155.160933919944</c:v>
                </c:pt>
                <c:pt idx="13508" formatCode="General">
                  <c:v>-155.1798974822</c:v>
                </c:pt>
                <c:pt idx="13509" formatCode="General">
                  <c:v>-155.19886104541601</c:v>
                </c:pt>
                <c:pt idx="13510" formatCode="General">
                  <c:v>-155.21782460959099</c:v>
                </c:pt>
                <c:pt idx="13511" formatCode="General">
                  <c:v>-155.23678817472401</c:v>
                </c:pt>
                <c:pt idx="13512" formatCode="General">
                  <c:v>-155.255751740813</c:v>
                </c:pt>
                <c:pt idx="13513" formatCode="General">
                  <c:v>-155.27471530785701</c:v>
                </c:pt>
                <c:pt idx="13514" formatCode="General">
                  <c:v>-155.29367887585599</c:v>
                </c:pt>
                <c:pt idx="13515" formatCode="General">
                  <c:v>-155.31264244480599</c:v>
                </c:pt>
                <c:pt idx="13516" formatCode="General">
                  <c:v>-155.331606014709</c:v>
                </c:pt>
                <c:pt idx="13517" formatCode="General">
                  <c:v>-155.350569585561</c:v>
                </c:pt>
                <c:pt idx="13518" formatCode="General">
                  <c:v>-155.36953315736201</c:v>
                </c:pt>
                <c:pt idx="13519" formatCode="General">
                  <c:v>-155.38849673011001</c:v>
                </c:pt>
                <c:pt idx="13520" formatCode="General">
                  <c:v>-155.40746030380501</c:v>
                </c:pt>
                <c:pt idx="13521" formatCode="General">
                  <c:v>-155.42642387844401</c:v>
                </c:pt>
                <c:pt idx="13522" formatCode="General">
                  <c:v>-155.44538745402701</c:v>
                </c:pt>
                <c:pt idx="13523" formatCode="General">
                  <c:v>-155.46435103055299</c:v>
                </c:pt>
                <c:pt idx="13524" formatCode="General">
                  <c:v>-155.48331460802001</c:v>
                </c:pt>
                <c:pt idx="13525" formatCode="General">
                  <c:v>-155.502278186426</c:v>
                </c:pt>
                <c:pt idx="13526" formatCode="General">
                  <c:v>-155.52124176577101</c:v>
                </c:pt>
                <c:pt idx="13527" formatCode="General">
                  <c:v>-155.54020534605399</c:v>
                </c:pt>
                <c:pt idx="13528" formatCode="General">
                  <c:v>-155.559168927272</c:v>
                </c:pt>
                <c:pt idx="13529" formatCode="General">
                  <c:v>-155.57813250942601</c:v>
                </c:pt>
                <c:pt idx="13530" formatCode="General">
                  <c:v>-155.597096092513</c:v>
                </c:pt>
                <c:pt idx="13531" formatCode="General">
                  <c:v>-155.61605967653199</c:v>
                </c:pt>
                <c:pt idx="13532" formatCode="General">
                  <c:v>-155.63502326148199</c:v>
                </c:pt>
                <c:pt idx="13533" formatCode="General">
                  <c:v>-155.65398684736201</c:v>
                </c:pt>
                <c:pt idx="13534" formatCode="General">
                  <c:v>-155.67295043417101</c:v>
                </c:pt>
                <c:pt idx="13535" formatCode="General">
                  <c:v>-155.691914021907</c:v>
                </c:pt>
                <c:pt idx="13536" formatCode="General">
                  <c:v>-155.71087761056901</c:v>
                </c:pt>
                <c:pt idx="13537" formatCode="General">
                  <c:v>-155.72984120015599</c:v>
                </c:pt>
                <c:pt idx="13538" formatCode="General">
                  <c:v>-155.74880479066701</c:v>
                </c:pt>
                <c:pt idx="13539" formatCode="General">
                  <c:v>-155.7677683821</c:v>
                </c:pt>
                <c:pt idx="13540" formatCode="General">
                  <c:v>-155.786731974454</c:v>
                </c:pt>
                <c:pt idx="13541" formatCode="General">
                  <c:v>-155.80569556772701</c:v>
                </c:pt>
                <c:pt idx="13542" formatCode="General">
                  <c:v>-155.82465916192001</c:v>
                </c:pt>
                <c:pt idx="13543" formatCode="General">
                  <c:v>-155.84362275703</c:v>
                </c:pt>
                <c:pt idx="13544" formatCode="General">
                  <c:v>-155.862586353056</c:v>
                </c:pt>
                <c:pt idx="13545" formatCode="General">
                  <c:v>-155.88154994999701</c:v>
                </c:pt>
                <c:pt idx="13546" formatCode="General">
                  <c:v>-155.90051354785101</c:v>
                </c:pt>
                <c:pt idx="13547" formatCode="General">
                  <c:v>-155.91947714661799</c:v>
                </c:pt>
                <c:pt idx="13548" formatCode="General">
                  <c:v>-155.938440746297</c:v>
                </c:pt>
                <c:pt idx="13549" formatCode="General">
                  <c:v>-155.957404346885</c:v>
                </c:pt>
                <c:pt idx="13550" formatCode="General">
                  <c:v>-155.97636794838201</c:v>
                </c:pt>
                <c:pt idx="13551" formatCode="General">
                  <c:v>-155.995331550787</c:v>
                </c:pt>
                <c:pt idx="13552" formatCode="General">
                  <c:v>-156.01429515409799</c:v>
                </c:pt>
                <c:pt idx="13553" formatCode="General">
                  <c:v>-156.03325875831499</c:v>
                </c:pt>
                <c:pt idx="13554" formatCode="General">
                  <c:v>-156.05222236343499</c:v>
                </c:pt>
                <c:pt idx="13555" formatCode="General">
                  <c:v>-156.07118596945801</c:v>
                </c:pt>
                <c:pt idx="13556" formatCode="General">
                  <c:v>-156.090149576383</c:v>
                </c:pt>
                <c:pt idx="13557" formatCode="General">
                  <c:v>-156.10911318420801</c:v>
                </c:pt>
                <c:pt idx="13558" formatCode="General">
                  <c:v>-156.12807679293201</c:v>
                </c:pt>
                <c:pt idx="13559" formatCode="General">
                  <c:v>-156.14704040255401</c:v>
                </c:pt>
                <c:pt idx="13560" formatCode="General">
                  <c:v>-156.16600401307201</c:v>
                </c:pt>
                <c:pt idx="13561" formatCode="General">
                  <c:v>-156.184967624487</c:v>
                </c:pt>
                <c:pt idx="13562" formatCode="General">
                  <c:v>-156.203931236795</c:v>
                </c:pt>
                <c:pt idx="13563" formatCode="General">
                  <c:v>-156.222894849997</c:v>
                </c:pt>
                <c:pt idx="13564" formatCode="General">
                  <c:v>-156.241858464091</c:v>
                </c:pt>
                <c:pt idx="13565" formatCode="General">
                  <c:v>-156.26082207907501</c:v>
                </c:pt>
                <c:pt idx="13566" formatCode="General">
                  <c:v>-156.279785694949</c:v>
                </c:pt>
                <c:pt idx="13567" formatCode="General">
                  <c:v>-156.29874931171199</c:v>
                </c:pt>
                <c:pt idx="13568" formatCode="General">
                  <c:v>-156.31771292936099</c:v>
                </c:pt>
                <c:pt idx="13569" formatCode="General">
                  <c:v>-156.33667654789701</c:v>
                </c:pt>
                <c:pt idx="13570" formatCode="General">
                  <c:v>-156.355640167318</c:v>
                </c:pt>
                <c:pt idx="13571" formatCode="General">
                  <c:v>-156.37460378762199</c:v>
                </c:pt>
                <c:pt idx="13572" formatCode="General">
                  <c:v>-156.39356740880899</c:v>
                </c:pt>
                <c:pt idx="13573" formatCode="General">
                  <c:v>-156.41253103087701</c:v>
                </c:pt>
                <c:pt idx="13574" formatCode="General">
                  <c:v>-156.43149465382601</c:v>
                </c:pt>
                <c:pt idx="13575" formatCode="General">
                  <c:v>-156.45045827765301</c:v>
                </c:pt>
                <c:pt idx="13576" formatCode="General">
                  <c:v>-156.46942190235899</c:v>
                </c:pt>
                <c:pt idx="13577" formatCode="General">
                  <c:v>-156.48838552794101</c:v>
                </c:pt>
                <c:pt idx="13578" formatCode="General">
                  <c:v>-156.50734915439801</c:v>
                </c:pt>
                <c:pt idx="13579" formatCode="General">
                  <c:v>-156.52631278173001</c:v>
                </c:pt>
                <c:pt idx="13580" formatCode="General">
                  <c:v>-156.54527640993501</c:v>
                </c:pt>
                <c:pt idx="13581" formatCode="General">
                  <c:v>-156.56424003901199</c:v>
                </c:pt>
                <c:pt idx="13582" formatCode="General">
                  <c:v>-156.583203668961</c:v>
                </c:pt>
                <c:pt idx="13583" formatCode="General">
                  <c:v>-156.60216729977799</c:v>
                </c:pt>
                <c:pt idx="13584" formatCode="General">
                  <c:v>-156.62113093146499</c:v>
                </c:pt>
                <c:pt idx="13585" formatCode="General">
                  <c:v>-156.64009456401899</c:v>
                </c:pt>
                <c:pt idx="13586" formatCode="General">
                  <c:v>-156.65905819743901</c:v>
                </c:pt>
                <c:pt idx="13587" formatCode="General">
                  <c:v>-156.678021831725</c:v>
                </c:pt>
                <c:pt idx="13588" formatCode="General">
                  <c:v>-156.696985466874</c:v>
                </c:pt>
                <c:pt idx="13589" formatCode="General">
                  <c:v>-156.71594910288701</c:v>
                </c:pt>
                <c:pt idx="13590" formatCode="General">
                  <c:v>-156.734912739761</c:v>
                </c:pt>
                <c:pt idx="13591" formatCode="General">
                  <c:v>-156.753876377496</c:v>
                </c:pt>
                <c:pt idx="13592" formatCode="General">
                  <c:v>-156.77284001608999</c:v>
                </c:pt>
                <c:pt idx="13593" formatCode="General">
                  <c:v>-156.79180365554299</c:v>
                </c:pt>
                <c:pt idx="13594" formatCode="General">
                  <c:v>-156.810767295853</c:v>
                </c:pt>
                <c:pt idx="13595" formatCode="General">
                  <c:v>-156.82973093701901</c:v>
                </c:pt>
                <c:pt idx="13596" formatCode="General">
                  <c:v>-156.84869457904</c:v>
                </c:pt>
                <c:pt idx="13597" formatCode="General">
                  <c:v>-156.86765822191501</c:v>
                </c:pt>
                <c:pt idx="13598" formatCode="General">
                  <c:v>-156.88662186564201</c:v>
                </c:pt>
                <c:pt idx="13599" formatCode="General">
                  <c:v>-156.90558551022201</c:v>
                </c:pt>
                <c:pt idx="13600" formatCode="General">
                  <c:v>-156.92454915565099</c:v>
                </c:pt>
                <c:pt idx="13601" formatCode="General">
                  <c:v>-156.94351280193001</c:v>
                </c:pt>
                <c:pt idx="13602" formatCode="General">
                  <c:v>-156.96247644905799</c:v>
                </c:pt>
                <c:pt idx="13603" formatCode="General">
                  <c:v>-156.98144009703299</c:v>
                </c:pt>
                <c:pt idx="13604" formatCode="General">
                  <c:v>-157.00040374585299</c:v>
                </c:pt>
                <c:pt idx="13605" formatCode="General">
                  <c:v>-157.019367395519</c:v>
                </c:pt>
                <c:pt idx="13606" formatCode="General">
                  <c:v>-157.03833104602799</c:v>
                </c:pt>
                <c:pt idx="13607" formatCode="General">
                  <c:v>-157.05729469738</c:v>
                </c:pt>
                <c:pt idx="13608" formatCode="General">
                  <c:v>-157.076258349574</c:v>
                </c:pt>
                <c:pt idx="13609" formatCode="General">
                  <c:v>-157.09522200260901</c:v>
                </c:pt>
                <c:pt idx="13610" formatCode="General">
                  <c:v>-157.11418565648299</c:v>
                </c:pt>
                <c:pt idx="13611" formatCode="General">
                  <c:v>-157.13314931119501</c:v>
                </c:pt>
                <c:pt idx="13612" formatCode="General">
                  <c:v>-157.152112966744</c:v>
                </c:pt>
                <c:pt idx="13613" formatCode="General">
                  <c:v>-157.17107662313001</c:v>
                </c:pt>
                <c:pt idx="13614" formatCode="General">
                  <c:v>-157.19004028035101</c:v>
                </c:pt>
                <c:pt idx="13615" formatCode="General">
                  <c:v>-157.209003938405</c:v>
                </c:pt>
                <c:pt idx="13616" formatCode="General">
                  <c:v>-157.227967597293</c:v>
                </c:pt>
                <c:pt idx="13617" formatCode="General">
                  <c:v>-157.24693125701199</c:v>
                </c:pt>
                <c:pt idx="13618" formatCode="General">
                  <c:v>-157.265894917563</c:v>
                </c:pt>
                <c:pt idx="13619" formatCode="General">
                  <c:v>-157.28485857894299</c:v>
                </c:pt>
                <c:pt idx="13620" formatCode="General">
                  <c:v>-157.30382224115101</c:v>
                </c:pt>
                <c:pt idx="13621" formatCode="General">
                  <c:v>-157.32278590418699</c:v>
                </c:pt>
                <c:pt idx="13622" formatCode="General">
                  <c:v>-157.34174956804901</c:v>
                </c:pt>
                <c:pt idx="13623" formatCode="General">
                  <c:v>-157.360713232737</c:v>
                </c:pt>
                <c:pt idx="13624" formatCode="General">
                  <c:v>-157.37967689824899</c:v>
                </c:pt>
                <c:pt idx="13625" formatCode="General">
                  <c:v>-157.39864056458501</c:v>
                </c:pt>
                <c:pt idx="13626" formatCode="General">
                  <c:v>-157.41760423174199</c:v>
                </c:pt>
                <c:pt idx="13627" formatCode="General">
                  <c:v>-157.43656789972101</c:v>
                </c:pt>
                <c:pt idx="13628" formatCode="General">
                  <c:v>-157.45553156851901</c:v>
                </c:pt>
                <c:pt idx="13629" formatCode="General">
                  <c:v>-157.474495238137</c:v>
                </c:pt>
                <c:pt idx="13630" formatCode="General">
                  <c:v>-157.49345890857299</c:v>
                </c:pt>
                <c:pt idx="13631" formatCode="General">
                  <c:v>-157.512422579825</c:v>
                </c:pt>
                <c:pt idx="13632" formatCode="General">
                  <c:v>-157.531386251893</c:v>
                </c:pt>
                <c:pt idx="13633" formatCode="General">
                  <c:v>-157.55034992477599</c:v>
                </c:pt>
                <c:pt idx="13634" formatCode="General">
                  <c:v>-157.569313598473</c:v>
                </c:pt>
                <c:pt idx="13635" formatCode="General">
                  <c:v>-157.58827727298299</c:v>
                </c:pt>
                <c:pt idx="13636" formatCode="General">
                  <c:v>-157.607240948304</c:v>
                </c:pt>
                <c:pt idx="13637" formatCode="General">
                  <c:v>-157.62620462443499</c:v>
                </c:pt>
                <c:pt idx="13638" formatCode="General">
                  <c:v>-157.645168301377</c:v>
                </c:pt>
                <c:pt idx="13639" formatCode="General">
                  <c:v>-157.66413197912601</c:v>
                </c:pt>
                <c:pt idx="13640" formatCode="General">
                  <c:v>-157.68309565768399</c:v>
                </c:pt>
                <c:pt idx="13641" formatCode="General">
                  <c:v>-157.70205933704699</c:v>
                </c:pt>
                <c:pt idx="13642" formatCode="General">
                  <c:v>-157.721023017216</c:v>
                </c:pt>
                <c:pt idx="13643" formatCode="General">
                  <c:v>-157.73998669818999</c:v>
                </c:pt>
                <c:pt idx="13644" formatCode="General">
                  <c:v>-157.758950379966</c:v>
                </c:pt>
                <c:pt idx="13645" formatCode="General">
                  <c:v>-157.77791406254499</c:v>
                </c:pt>
                <c:pt idx="13646" formatCode="General">
                  <c:v>-157.796877745926</c:v>
                </c:pt>
                <c:pt idx="13647" formatCode="General">
                  <c:v>-157.81584143010599</c:v>
                </c:pt>
                <c:pt idx="13648" formatCode="General">
                  <c:v>-157.834805115086</c:v>
                </c:pt>
                <c:pt idx="13649" formatCode="General">
                  <c:v>-157.853768800864</c:v>
                </c:pt>
                <c:pt idx="13650" formatCode="General">
                  <c:v>-157.87273248744</c:v>
                </c:pt>
                <c:pt idx="13651" formatCode="General">
                  <c:v>-157.89169617481099</c:v>
                </c:pt>
                <c:pt idx="13652" formatCode="General">
                  <c:v>-157.91065986297801</c:v>
                </c:pt>
                <c:pt idx="13653" formatCode="General">
                  <c:v>-157.92962355193899</c:v>
                </c:pt>
                <c:pt idx="13654" formatCode="General">
                  <c:v>-157.94858724169299</c:v>
                </c:pt>
                <c:pt idx="13655" formatCode="General">
                  <c:v>-157.96755093223899</c:v>
                </c:pt>
                <c:pt idx="13656" formatCode="General">
                  <c:v>-157.986514623576</c:v>
                </c:pt>
                <c:pt idx="13657" formatCode="General">
                  <c:v>-158.00547831570401</c:v>
                </c:pt>
                <c:pt idx="13658" formatCode="General">
                  <c:v>-158.02444200862001</c:v>
                </c:pt>
                <c:pt idx="13659" formatCode="General">
                  <c:v>-158.043405702325</c:v>
                </c:pt>
                <c:pt idx="13660" formatCode="General">
                  <c:v>-158.06236939681699</c:v>
                </c:pt>
                <c:pt idx="13661" formatCode="General">
                  <c:v>-158.08133309209501</c:v>
                </c:pt>
                <c:pt idx="13662" formatCode="General">
                  <c:v>-158.100296788158</c:v>
                </c:pt>
                <c:pt idx="13663" formatCode="General">
                  <c:v>-158.11926048500499</c:v>
                </c:pt>
                <c:pt idx="13664" formatCode="General">
                  <c:v>-158.13822418263601</c:v>
                </c:pt>
                <c:pt idx="13665" formatCode="General">
                  <c:v>-158.157187881049</c:v>
                </c:pt>
                <c:pt idx="13666" formatCode="General">
                  <c:v>-158.17615158024299</c:v>
                </c:pt>
                <c:pt idx="13667" formatCode="General">
                  <c:v>-158.19511528021701</c:v>
                </c:pt>
                <c:pt idx="13668" formatCode="General">
                  <c:v>-158.21407898096999</c:v>
                </c:pt>
                <c:pt idx="13669" formatCode="General">
                  <c:v>-158.233042682502</c:v>
                </c:pt>
                <c:pt idx="13670" formatCode="General">
                  <c:v>-158.25200638481101</c:v>
                </c:pt>
                <c:pt idx="13671" formatCode="General">
                  <c:v>-158.27097008789599</c:v>
                </c:pt>
                <c:pt idx="13672" formatCode="General">
                  <c:v>-158.28993379175699</c:v>
                </c:pt>
                <c:pt idx="13673" formatCode="General">
                  <c:v>-158.30889749639201</c:v>
                </c:pt>
                <c:pt idx="13674" formatCode="General">
                  <c:v>-158.3278612018</c:v>
                </c:pt>
                <c:pt idx="13675" formatCode="General">
                  <c:v>-158.34682490798099</c:v>
                </c:pt>
                <c:pt idx="13676" formatCode="General">
                  <c:v>-158.365788614933</c:v>
                </c:pt>
                <c:pt idx="13677" formatCode="General">
                  <c:v>-158.384752322656</c:v>
                </c:pt>
                <c:pt idx="13678" formatCode="General">
                  <c:v>-158.40371603114801</c:v>
                </c:pt>
                <c:pt idx="13679" formatCode="General">
                  <c:v>-158.422679740409</c:v>
                </c:pt>
                <c:pt idx="13680" formatCode="General">
                  <c:v>-158.441643450437</c:v>
                </c:pt>
                <c:pt idx="13681" formatCode="General">
                  <c:v>-158.46060716123199</c:v>
                </c:pt>
                <c:pt idx="13682" formatCode="General">
                  <c:v>-158.479570872793</c:v>
                </c:pt>
                <c:pt idx="13683" formatCode="General">
                  <c:v>-158.49853458511799</c:v>
                </c:pt>
                <c:pt idx="13684" formatCode="General">
                  <c:v>-158.51749829820699</c:v>
                </c:pt>
                <c:pt idx="13685" formatCode="General">
                  <c:v>-158.53646201205899</c:v>
                </c:pt>
                <c:pt idx="13686" formatCode="General">
                  <c:v>-158.55542572667301</c:v>
                </c:pt>
                <c:pt idx="13687" formatCode="General">
                  <c:v>-158.57438944204699</c:v>
                </c:pt>
                <c:pt idx="13688" formatCode="General">
                  <c:v>-158.593353158182</c:v>
                </c:pt>
                <c:pt idx="13689" formatCode="General">
                  <c:v>-158.61231687507501</c:v>
                </c:pt>
                <c:pt idx="13690" formatCode="General">
                  <c:v>-158.63128059272699</c:v>
                </c:pt>
                <c:pt idx="13691" formatCode="General">
                  <c:v>-158.65024431113599</c:v>
                </c:pt>
                <c:pt idx="13692" formatCode="General">
                  <c:v>-158.66920803030001</c:v>
                </c:pt>
                <c:pt idx="13693" formatCode="General">
                  <c:v>-158.68817175021999</c:v>
                </c:pt>
                <c:pt idx="13694" formatCode="General">
                  <c:v>-158.707135470894</c:v>
                </c:pt>
                <c:pt idx="13695" formatCode="General">
                  <c:v>-158.72609919232201</c:v>
                </c:pt>
                <c:pt idx="13696" formatCode="General">
                  <c:v>-158.745062914502</c:v>
                </c:pt>
                <c:pt idx="13697" formatCode="General">
                  <c:v>-158.76402663743301</c:v>
                </c:pt>
                <c:pt idx="13698" formatCode="General">
                  <c:v>-158.782990361115</c:v>
                </c:pt>
                <c:pt idx="13699" formatCode="General">
                  <c:v>-158.80195408554599</c:v>
                </c:pt>
                <c:pt idx="13700" formatCode="General">
                  <c:v>-158.820917810726</c:v>
                </c:pt>
                <c:pt idx="13701" formatCode="General">
                  <c:v>-158.839881536653</c:v>
                </c:pt>
                <c:pt idx="13702" formatCode="General">
                  <c:v>-158.85884526332799</c:v>
                </c:pt>
                <c:pt idx="13703" formatCode="General">
                  <c:v>-158.87780899074801</c:v>
                </c:pt>
                <c:pt idx="13704" formatCode="General">
                  <c:v>-158.89677271891301</c:v>
                </c:pt>
                <c:pt idx="13705" formatCode="General">
                  <c:v>-158.91573644782201</c:v>
                </c:pt>
                <c:pt idx="13706" formatCode="General">
                  <c:v>-158.93470017747299</c:v>
                </c:pt>
                <c:pt idx="13707" formatCode="General">
                  <c:v>-158.953663907867</c:v>
                </c:pt>
                <c:pt idx="13708" formatCode="General">
                  <c:v>-158.97262763900301</c:v>
                </c:pt>
                <c:pt idx="13709" formatCode="General">
                  <c:v>-158.99159137087801</c:v>
                </c:pt>
                <c:pt idx="13710" formatCode="General">
                  <c:v>-159.010555103493</c:v>
                </c:pt>
                <c:pt idx="13711" formatCode="General">
                  <c:v>-159.02951883684599</c:v>
                </c:pt>
                <c:pt idx="13712" formatCode="General">
                  <c:v>-159.04848257093599</c:v>
                </c:pt>
                <c:pt idx="13713" formatCode="General">
                  <c:v>-159.06744630576301</c:v>
                </c:pt>
                <c:pt idx="13714" formatCode="General">
                  <c:v>-159.08641004132599</c:v>
                </c:pt>
                <c:pt idx="13715" formatCode="General">
                  <c:v>-159.10537377762299</c:v>
                </c:pt>
                <c:pt idx="13716" formatCode="General">
                  <c:v>-159.124337514655</c:v>
                </c:pt>
                <c:pt idx="13717" formatCode="General">
                  <c:v>-159.14330125241901</c:v>
                </c:pt>
                <c:pt idx="13718" formatCode="General">
                  <c:v>-159.16226499091499</c:v>
                </c:pt>
                <c:pt idx="13719" formatCode="General">
                  <c:v>-159.18122873014201</c:v>
                </c:pt>
                <c:pt idx="13720" formatCode="General">
                  <c:v>-159.20019247009901</c:v>
                </c:pt>
                <c:pt idx="13721" formatCode="General">
                  <c:v>-159.219156210786</c:v>
                </c:pt>
                <c:pt idx="13722" formatCode="General">
                  <c:v>-159.238119952201</c:v>
                </c:pt>
                <c:pt idx="13723" formatCode="General">
                  <c:v>-159.25708369434301</c:v>
                </c:pt>
                <c:pt idx="13724" formatCode="General">
                  <c:v>-159.27604743721199</c:v>
                </c:pt>
                <c:pt idx="13725" formatCode="General">
                  <c:v>-159.29501118080699</c:v>
                </c:pt>
                <c:pt idx="13726" formatCode="General">
                  <c:v>-159.31397492512599</c:v>
                </c:pt>
                <c:pt idx="13727" formatCode="General">
                  <c:v>-159.332938670169</c:v>
                </c:pt>
                <c:pt idx="13728" formatCode="General">
                  <c:v>-159.351902415935</c:v>
                </c:pt>
                <c:pt idx="13729" formatCode="General">
                  <c:v>-159.370866162423</c:v>
                </c:pt>
                <c:pt idx="13730" formatCode="General">
                  <c:v>-159.389829909632</c:v>
                </c:pt>
                <c:pt idx="13731" formatCode="General">
                  <c:v>-159.408793657562</c:v>
                </c:pt>
                <c:pt idx="13732" formatCode="General">
                  <c:v>-159.42775740621099</c:v>
                </c:pt>
                <c:pt idx="13733" formatCode="General">
                  <c:v>-159.44672115557799</c:v>
                </c:pt>
                <c:pt idx="13734" formatCode="General">
                  <c:v>-159.46568490566301</c:v>
                </c:pt>
                <c:pt idx="13735" formatCode="General">
                  <c:v>-159.484648656464</c:v>
                </c:pt>
                <c:pt idx="13736" formatCode="General">
                  <c:v>-159.503612407981</c:v>
                </c:pt>
                <c:pt idx="13737" formatCode="General">
                  <c:v>-159.52257616021399</c:v>
                </c:pt>
                <c:pt idx="13738" formatCode="General">
                  <c:v>-159.54153991315999</c:v>
                </c:pt>
                <c:pt idx="13739" formatCode="General">
                  <c:v>-159.56050366681899</c:v>
                </c:pt>
                <c:pt idx="13740" formatCode="General">
                  <c:v>-159.579467421191</c:v>
                </c:pt>
                <c:pt idx="13741" formatCode="General">
                  <c:v>-159.598431176274</c:v>
                </c:pt>
                <c:pt idx="13742" formatCode="General">
                  <c:v>-159.61739493206699</c:v>
                </c:pt>
                <c:pt idx="13743" formatCode="General">
                  <c:v>-159.63635868857</c:v>
                </c:pt>
                <c:pt idx="13744" formatCode="General">
                  <c:v>-159.65532244578199</c:v>
                </c:pt>
                <c:pt idx="13745" formatCode="General">
                  <c:v>-159.674286203702</c:v>
                </c:pt>
                <c:pt idx="13746" formatCode="General">
                  <c:v>-159.69324996232899</c:v>
                </c:pt>
                <c:pt idx="13747" formatCode="General">
                  <c:v>-159.71221372166099</c:v>
                </c:pt>
                <c:pt idx="13748" formatCode="General">
                  <c:v>-159.73117748169901</c:v>
                </c:pt>
                <c:pt idx="13749" formatCode="General">
                  <c:v>-159.750141242442</c:v>
                </c:pt>
                <c:pt idx="13750" formatCode="General">
                  <c:v>-159.769105003888</c:v>
                </c:pt>
                <c:pt idx="13751" formatCode="General">
                  <c:v>-159.78806876603599</c:v>
                </c:pt>
                <c:pt idx="13752" formatCode="General">
                  <c:v>-159.80703252888699</c:v>
                </c:pt>
                <c:pt idx="13753" formatCode="General">
                  <c:v>-159.82599629243799</c:v>
                </c:pt>
                <c:pt idx="13754" formatCode="General">
                  <c:v>-159.84496005668899</c:v>
                </c:pt>
                <c:pt idx="13755" formatCode="General">
                  <c:v>-159.86392382163999</c:v>
                </c:pt>
                <c:pt idx="13756" formatCode="General">
                  <c:v>-159.88288758728899</c:v>
                </c:pt>
                <c:pt idx="13757" formatCode="General">
                  <c:v>-159.90185135363501</c:v>
                </c:pt>
                <c:pt idx="13758" formatCode="General">
                  <c:v>-159.92081512067799</c:v>
                </c:pt>
                <c:pt idx="13759" formatCode="General">
                  <c:v>-159.93977888841599</c:v>
                </c:pt>
                <c:pt idx="13760" formatCode="General">
                  <c:v>-159.95874265685001</c:v>
                </c:pt>
                <c:pt idx="13761" formatCode="General">
                  <c:v>-159.977706425978</c:v>
                </c:pt>
                <c:pt idx="13762" formatCode="General">
                  <c:v>-159.996670195798</c:v>
                </c:pt>
                <c:pt idx="13763" formatCode="General">
                  <c:v>-160.01563396631099</c:v>
                </c:pt>
                <c:pt idx="13764" formatCode="General">
                  <c:v>-160.03459773751601</c:v>
                </c:pt>
                <c:pt idx="13765" formatCode="General">
                  <c:v>-160.053561509411</c:v>
                </c:pt>
                <c:pt idx="13766" formatCode="General">
                  <c:v>-160.07252528199601</c:v>
                </c:pt>
                <c:pt idx="13767" formatCode="General">
                  <c:v>-160.09148905526999</c:v>
                </c:pt>
                <c:pt idx="13768" formatCode="General">
                  <c:v>-160.110452829232</c:v>
                </c:pt>
                <c:pt idx="13769" formatCode="General">
                  <c:v>-160.12941660388199</c:v>
                </c:pt>
                <c:pt idx="13770" formatCode="General">
                  <c:v>-160.148380379217</c:v>
                </c:pt>
                <c:pt idx="13771" formatCode="General">
                  <c:v>-160.16734415523899</c:v>
                </c:pt>
                <c:pt idx="13772" formatCode="General">
                  <c:v>-160.18630793194501</c:v>
                </c:pt>
                <c:pt idx="13773" formatCode="General">
                  <c:v>-160.20527170933499</c:v>
                </c:pt>
                <c:pt idx="13774" formatCode="General">
                  <c:v>-160.22423548740801</c:v>
                </c:pt>
                <c:pt idx="13775" formatCode="General">
                  <c:v>-160.243199266164</c:v>
                </c:pt>
                <c:pt idx="13776" formatCode="General">
                  <c:v>-160.2621630456</c:v>
                </c:pt>
                <c:pt idx="13777" formatCode="General">
                  <c:v>-160.28112682571799</c:v>
                </c:pt>
                <c:pt idx="13778" formatCode="General">
                  <c:v>-160.300090606515</c:v>
                </c:pt>
                <c:pt idx="13779" formatCode="General">
                  <c:v>-160.319054387991</c:v>
                </c:pt>
                <c:pt idx="13780" formatCode="General">
                  <c:v>-160.338018170146</c:v>
                </c:pt>
                <c:pt idx="13781" formatCode="General">
                  <c:v>-160.356981952978</c:v>
                </c:pt>
                <c:pt idx="13782" formatCode="General">
                  <c:v>-160.37594573648599</c:v>
                </c:pt>
                <c:pt idx="13783" formatCode="General">
                  <c:v>-160.39490952067001</c:v>
                </c:pt>
                <c:pt idx="13784" formatCode="General">
                  <c:v>-160.41387330552899</c:v>
                </c:pt>
                <c:pt idx="13785" formatCode="General">
                  <c:v>-160.432837091062</c:v>
                </c:pt>
                <c:pt idx="13786" formatCode="General">
                  <c:v>-160.451800877268</c:v>
                </c:pt>
                <c:pt idx="13787" formatCode="General">
                  <c:v>-160.470764664147</c:v>
                </c:pt>
                <c:pt idx="13788" formatCode="General">
                  <c:v>-160.489728451697</c:v>
                </c:pt>
                <c:pt idx="13789" formatCode="General">
                  <c:v>-160.50869223991899</c:v>
                </c:pt>
                <c:pt idx="13790" formatCode="General">
                  <c:v>-160.52765602880999</c:v>
                </c:pt>
                <c:pt idx="13791" formatCode="General">
                  <c:v>-160.546619818371</c:v>
                </c:pt>
                <c:pt idx="13792" formatCode="General">
                  <c:v>-160.56558360860001</c:v>
                </c:pt>
                <c:pt idx="13793" formatCode="General">
                  <c:v>-160.58454739949599</c:v>
                </c:pt>
                <c:pt idx="13794" formatCode="General">
                  <c:v>-160.60351119105999</c:v>
                </c:pt>
                <c:pt idx="13795" formatCode="General">
                  <c:v>-160.62247498329</c:v>
                </c:pt>
                <c:pt idx="13796" formatCode="General">
                  <c:v>-160.641438776184</c:v>
                </c:pt>
                <c:pt idx="13797" formatCode="General">
                  <c:v>-160.66040256974401</c:v>
                </c:pt>
                <c:pt idx="13798" formatCode="General">
                  <c:v>-160.67936636396701</c:v>
                </c:pt>
                <c:pt idx="13799" formatCode="General">
                  <c:v>-160.698330158853</c:v>
                </c:pt>
                <c:pt idx="13800" formatCode="General">
                  <c:v>-160.71729395440099</c:v>
                </c:pt>
                <c:pt idx="13801" formatCode="General">
                  <c:v>-160.73625775061001</c:v>
                </c:pt>
                <c:pt idx="13802" formatCode="General">
                  <c:v>-160.75522154748001</c:v>
                </c:pt>
                <c:pt idx="13803" formatCode="General">
                  <c:v>-160.77418534501001</c:v>
                </c:pt>
                <c:pt idx="13804" formatCode="General">
                  <c:v>-160.79314914319801</c:v>
                </c:pt>
                <c:pt idx="13805" formatCode="General">
                  <c:v>-160.81211294204499</c:v>
                </c:pt>
                <c:pt idx="13806" formatCode="General">
                  <c:v>-160.831076741549</c:v>
                </c:pt>
                <c:pt idx="13807" formatCode="General">
                  <c:v>-160.85004054171</c:v>
                </c:pt>
                <c:pt idx="13808" formatCode="General">
                  <c:v>-160.86900434252701</c:v>
                </c:pt>
                <c:pt idx="13809" formatCode="General">
                  <c:v>-160.88796814399799</c:v>
                </c:pt>
                <c:pt idx="13810" formatCode="General">
                  <c:v>-160.90693194612399</c:v>
                </c:pt>
                <c:pt idx="13811" formatCode="General">
                  <c:v>-160.925895748904</c:v>
                </c:pt>
                <c:pt idx="13812" formatCode="General">
                  <c:v>-160.944859552336</c:v>
                </c:pt>
                <c:pt idx="13813" formatCode="General">
                  <c:v>-160.96382335642099</c:v>
                </c:pt>
                <c:pt idx="13814" formatCode="General">
                  <c:v>-160.98278716115601</c:v>
                </c:pt>
                <c:pt idx="13815" formatCode="General">
                  <c:v>-161.00175096654201</c:v>
                </c:pt>
                <c:pt idx="13816" formatCode="General">
                  <c:v>-161.020714772578</c:v>
                </c:pt>
                <c:pt idx="13817" formatCode="General">
                  <c:v>-161.03967857926301</c:v>
                </c:pt>
                <c:pt idx="13818" formatCode="General">
                  <c:v>-161.05864238659501</c:v>
                </c:pt>
                <c:pt idx="13819" formatCode="General">
                  <c:v>-161.07760619457599</c:v>
                </c:pt>
                <c:pt idx="13820" formatCode="General">
                  <c:v>-161.096570003202</c:v>
                </c:pt>
                <c:pt idx="13821" formatCode="General">
                  <c:v>-161.11553381247501</c:v>
                </c:pt>
                <c:pt idx="13822" formatCode="General">
                  <c:v>-161.13449762239301</c:v>
                </c:pt>
                <c:pt idx="13823" formatCode="General">
                  <c:v>-161.153461432955</c:v>
                </c:pt>
                <c:pt idx="13824" formatCode="General">
                  <c:v>-161.17242524416099</c:v>
                </c:pt>
                <c:pt idx="13825" formatCode="General">
                  <c:v>-161.191389056009</c:v>
                </c:pt>
                <c:pt idx="13826" formatCode="General">
                  <c:v>-161.2103528685</c:v>
                </c:pt>
                <c:pt idx="13827" formatCode="General">
                  <c:v>-161.22931668163201</c:v>
                </c:pt>
                <c:pt idx="13828" formatCode="General">
                  <c:v>-161.248280495405</c:v>
                </c:pt>
                <c:pt idx="13829" formatCode="General">
                  <c:v>-161.26724430981699</c:v>
                </c:pt>
                <c:pt idx="13830" formatCode="General">
                  <c:v>-161.28620812486901</c:v>
                </c:pt>
                <c:pt idx="13831" formatCode="General">
                  <c:v>-161.30517194055801</c:v>
                </c:pt>
                <c:pt idx="13832" formatCode="General">
                  <c:v>-161.32413575688599</c:v>
                </c:pt>
                <c:pt idx="13833" formatCode="General">
                  <c:v>-161.34309957385</c:v>
                </c:pt>
                <c:pt idx="13834" formatCode="General">
                  <c:v>-161.36206339144999</c:v>
                </c:pt>
                <c:pt idx="13835" formatCode="General">
                  <c:v>-161.38102720968601</c:v>
                </c:pt>
                <c:pt idx="13836" formatCode="General">
                  <c:v>-161.399991028556</c:v>
                </c:pt>
                <c:pt idx="13837" formatCode="General">
                  <c:v>-161.41895484806</c:v>
                </c:pt>
                <c:pt idx="13838" formatCode="General">
                  <c:v>-161.437918668197</c:v>
                </c:pt>
                <c:pt idx="13839" formatCode="General">
                  <c:v>-161.45688248896599</c:v>
                </c:pt>
                <c:pt idx="13840" formatCode="General">
                  <c:v>-161.47584631036699</c:v>
                </c:pt>
                <c:pt idx="13841" formatCode="General">
                  <c:v>-161.49481013239901</c:v>
                </c:pt>
                <c:pt idx="13842" formatCode="General">
                  <c:v>-161.513773955061</c:v>
                </c:pt>
                <c:pt idx="13843" formatCode="General">
                  <c:v>-161.53273777835199</c:v>
                </c:pt>
                <c:pt idx="13844" formatCode="General">
                  <c:v>-161.551701602272</c:v>
                </c:pt>
                <c:pt idx="13845" formatCode="General">
                  <c:v>-161.57066542682</c:v>
                </c:pt>
                <c:pt idx="13846" formatCode="General">
                  <c:v>-161.58962925199501</c:v>
                </c:pt>
                <c:pt idx="13847" formatCode="General">
                  <c:v>-161.608593077797</c:v>
                </c:pt>
                <c:pt idx="13848" formatCode="General">
                  <c:v>-161.62755690422401</c:v>
                </c:pt>
                <c:pt idx="13849" formatCode="General">
                  <c:v>-161.64652073127601</c:v>
                </c:pt>
                <c:pt idx="13850" formatCode="General">
                  <c:v>-161.66548455895301</c:v>
                </c:pt>
                <c:pt idx="13851" formatCode="General">
                  <c:v>-161.68444838725301</c:v>
                </c:pt>
                <c:pt idx="13852" formatCode="General">
                  <c:v>-161.703412216175</c:v>
                </c:pt>
                <c:pt idx="13853" formatCode="General">
                  <c:v>-161.72237604572001</c:v>
                </c:pt>
                <c:pt idx="13854" formatCode="General">
                  <c:v>-161.74133987588601</c:v>
                </c:pt>
                <c:pt idx="13855" formatCode="General">
                  <c:v>-161.760303706673</c:v>
                </c:pt>
                <c:pt idx="13856" formatCode="General">
                  <c:v>-161.77926753808001</c:v>
                </c:pt>
                <c:pt idx="13857" formatCode="General">
                  <c:v>-161.79823137010499</c:v>
                </c:pt>
                <c:pt idx="13858" formatCode="General">
                  <c:v>-161.81719520275001</c:v>
                </c:pt>
                <c:pt idx="13859" formatCode="General">
                  <c:v>-161.836159036011</c:v>
                </c:pt>
                <c:pt idx="13860" formatCode="General">
                  <c:v>-161.85512286989001</c:v>
                </c:pt>
                <c:pt idx="13861" formatCode="General">
                  <c:v>-161.87408670438501</c:v>
                </c:pt>
                <c:pt idx="13862" formatCode="General">
                  <c:v>-161.89305053949599</c:v>
                </c:pt>
                <c:pt idx="13863" formatCode="General">
                  <c:v>-161.91201437522199</c:v>
                </c:pt>
                <c:pt idx="13864" formatCode="General">
                  <c:v>-161.93097821156101</c:v>
                </c:pt>
                <c:pt idx="13865" formatCode="General">
                  <c:v>-161.949942048514</c:v>
                </c:pt>
                <c:pt idx="13866" formatCode="General">
                  <c:v>-161.96890588607999</c:v>
                </c:pt>
                <c:pt idx="13867" formatCode="General">
                  <c:v>-161.98786972425799</c:v>
                </c:pt>
                <c:pt idx="13868" formatCode="General">
                  <c:v>-162.006833563047</c:v>
                </c:pt>
                <c:pt idx="13869" formatCode="General">
                  <c:v>-162.02579740244599</c:v>
                </c:pt>
                <c:pt idx="13870" formatCode="General">
                  <c:v>-162.04476124245599</c:v>
                </c:pt>
                <c:pt idx="13871" formatCode="General">
                  <c:v>-162.06372508307399</c:v>
                </c:pt>
                <c:pt idx="13872" formatCode="General">
                  <c:v>-162.08268892430101</c:v>
                </c:pt>
                <c:pt idx="13873" formatCode="General">
                  <c:v>-162.101652766136</c:v>
                </c:pt>
                <c:pt idx="13874" formatCode="General">
                  <c:v>-162.12061660857799</c:v>
                </c:pt>
                <c:pt idx="13875" formatCode="General">
                  <c:v>-162.13958045162599</c:v>
                </c:pt>
                <c:pt idx="13876" formatCode="General">
                  <c:v>-162.158544295279</c:v>
                </c:pt>
                <c:pt idx="13877" formatCode="General">
                  <c:v>-162.17750813953799</c:v>
                </c:pt>
                <c:pt idx="13878" formatCode="General">
                  <c:v>-162.19647198440001</c:v>
                </c:pt>
                <c:pt idx="13879" formatCode="General">
                  <c:v>-162.21543582986601</c:v>
                </c:pt>
                <c:pt idx="13880" formatCode="General">
                  <c:v>-162.23439967593501</c:v>
                </c:pt>
                <c:pt idx="13881" formatCode="General">
                  <c:v>-162.25336352260601</c:v>
                </c:pt>
                <c:pt idx="13882" formatCode="General">
                  <c:v>-162.27232736987901</c:v>
                </c:pt>
                <c:pt idx="13883" formatCode="General">
                  <c:v>-162.29129121775199</c:v>
                </c:pt>
                <c:pt idx="13884" formatCode="General">
                  <c:v>-162.31025506622501</c:v>
                </c:pt>
                <c:pt idx="13885" formatCode="General">
                  <c:v>-162.32921891529799</c:v>
                </c:pt>
                <c:pt idx="13886" formatCode="General">
                  <c:v>-162.34818276496901</c:v>
                </c:pt>
                <c:pt idx="13887" formatCode="General">
                  <c:v>-162.367146615238</c:v>
                </c:pt>
                <c:pt idx="13888" formatCode="General">
                  <c:v>-162.38611046610399</c:v>
                </c:pt>
                <c:pt idx="13889" formatCode="General">
                  <c:v>-162.405074317567</c:v>
                </c:pt>
                <c:pt idx="13890" formatCode="General">
                  <c:v>-162.42403816962599</c:v>
                </c:pt>
                <c:pt idx="13891" formatCode="General">
                  <c:v>-162.44300202227899</c:v>
                </c:pt>
                <c:pt idx="13892" formatCode="General">
                  <c:v>-162.46196587552799</c:v>
                </c:pt>
                <c:pt idx="13893" formatCode="General">
                  <c:v>-162.48092972936999</c:v>
                </c:pt>
                <c:pt idx="13894" formatCode="General">
                  <c:v>-162.499893583805</c:v>
                </c:pt>
                <c:pt idx="13895" formatCode="General">
                  <c:v>-162.51885743883301</c:v>
                </c:pt>
                <c:pt idx="13896" formatCode="General">
                  <c:v>-162.53782129445199</c:v>
                </c:pt>
                <c:pt idx="13897" formatCode="General">
                  <c:v>-162.55678515066299</c:v>
                </c:pt>
                <c:pt idx="13898" formatCode="General">
                  <c:v>-162.575749007464</c:v>
                </c:pt>
                <c:pt idx="13899" formatCode="General">
                  <c:v>-162.59471286485399</c:v>
                </c:pt>
                <c:pt idx="13900" formatCode="General">
                  <c:v>-162.61367672283399</c:v>
                </c:pt>
                <c:pt idx="13901" formatCode="General">
                  <c:v>-162.632640581402</c:v>
                </c:pt>
                <c:pt idx="13902" formatCode="General">
                  <c:v>-162.651604440558</c:v>
                </c:pt>
                <c:pt idx="13903" formatCode="General">
                  <c:v>-162.6705683003</c:v>
                </c:pt>
                <c:pt idx="13904" formatCode="General">
                  <c:v>-162.689532160629</c:v>
                </c:pt>
                <c:pt idx="13905" formatCode="General">
                  <c:v>-162.70849602154399</c:v>
                </c:pt>
                <c:pt idx="13906" formatCode="General">
                  <c:v>-162.727459883043</c:v>
                </c:pt>
                <c:pt idx="13907" formatCode="General">
                  <c:v>-162.746423745127</c:v>
                </c:pt>
                <c:pt idx="13908" formatCode="General">
                  <c:v>-162.76538760779499</c:v>
                </c:pt>
                <c:pt idx="13909" formatCode="General">
                  <c:v>-162.784351471045</c:v>
                </c:pt>
                <c:pt idx="13910" formatCode="General">
                  <c:v>-162.80331533487799</c:v>
                </c:pt>
                <c:pt idx="13911" formatCode="General">
                  <c:v>-162.82227919929201</c:v>
                </c:pt>
                <c:pt idx="13912" formatCode="General">
                  <c:v>-162.84124306428799</c:v>
                </c:pt>
                <c:pt idx="13913" formatCode="General">
                  <c:v>-162.86020692986301</c:v>
                </c:pt>
                <c:pt idx="13914" formatCode="General">
                  <c:v>-162.879170796019</c:v>
                </c:pt>
                <c:pt idx="13915" formatCode="General">
                  <c:v>-162.89813466275299</c:v>
                </c:pt>
                <c:pt idx="13916" formatCode="General">
                  <c:v>-162.917098530066</c:v>
                </c:pt>
                <c:pt idx="13917" formatCode="General">
                  <c:v>-162.93606239795599</c:v>
                </c:pt>
                <c:pt idx="13918" formatCode="General">
                  <c:v>-162.955026266423</c:v>
                </c:pt>
                <c:pt idx="13919" formatCode="General">
                  <c:v>-162.97399013546701</c:v>
                </c:pt>
                <c:pt idx="13920" formatCode="General">
                  <c:v>-162.99295400508601</c:v>
                </c:pt>
                <c:pt idx="13921" formatCode="General">
                  <c:v>-163.01191787528001</c:v>
                </c:pt>
                <c:pt idx="13922" formatCode="General">
                  <c:v>-163.030881746049</c:v>
                </c:pt>
                <c:pt idx="13923" formatCode="General">
                  <c:v>-163.04984561739099</c:v>
                </c:pt>
                <c:pt idx="13924" formatCode="General">
                  <c:v>-163.068809489307</c:v>
                </c:pt>
                <c:pt idx="13925" formatCode="General">
                  <c:v>-163.08777336179401</c:v>
                </c:pt>
                <c:pt idx="13926" formatCode="General">
                  <c:v>-163.10673723485399</c:v>
                </c:pt>
                <c:pt idx="13927" formatCode="General">
                  <c:v>-163.12570110848401</c:v>
                </c:pt>
                <c:pt idx="13928" formatCode="General">
                  <c:v>-163.14466498268499</c:v>
                </c:pt>
                <c:pt idx="13929" formatCode="General">
                  <c:v>-163.16362885745599</c:v>
                </c:pt>
                <c:pt idx="13930" formatCode="General">
                  <c:v>-163.182592732795</c:v>
                </c:pt>
                <c:pt idx="13931" formatCode="General">
                  <c:v>-163.20155660870299</c:v>
                </c:pt>
                <c:pt idx="13932" formatCode="General">
                  <c:v>-163.22052048517901</c:v>
                </c:pt>
                <c:pt idx="13933" formatCode="General">
                  <c:v>-163.23948436222199</c:v>
                </c:pt>
                <c:pt idx="13934" formatCode="General">
                  <c:v>-163.25844823983101</c:v>
                </c:pt>
                <c:pt idx="13935" formatCode="General">
                  <c:v>-163.277412118005</c:v>
                </c:pt>
                <c:pt idx="13936" formatCode="General">
                  <c:v>-163.29637599674501</c:v>
                </c:pt>
                <c:pt idx="13937" formatCode="General">
                  <c:v>-163.31533987604999</c:v>
                </c:pt>
                <c:pt idx="13938" formatCode="General">
                  <c:v>-163.334303755918</c:v>
                </c:pt>
                <c:pt idx="13939" formatCode="General">
                  <c:v>-163.35326763634899</c:v>
                </c:pt>
                <c:pt idx="13940" formatCode="General">
                  <c:v>-163.37223151734301</c:v>
                </c:pt>
                <c:pt idx="13941" formatCode="General">
                  <c:v>-163.39119539889799</c:v>
                </c:pt>
                <c:pt idx="13942" formatCode="General">
                  <c:v>-163.41015928101501</c:v>
                </c:pt>
                <c:pt idx="13943" formatCode="General">
                  <c:v>-163.429123163692</c:v>
                </c:pt>
                <c:pt idx="13944" formatCode="General">
                  <c:v>-163.448087046929</c:v>
                </c:pt>
                <c:pt idx="13945" formatCode="General">
                  <c:v>-163.46705093072501</c:v>
                </c:pt>
                <c:pt idx="13946" formatCode="General">
                  <c:v>-163.48601481508001</c:v>
                </c:pt>
                <c:pt idx="13947" formatCode="General">
                  <c:v>-163.50497869999299</c:v>
                </c:pt>
                <c:pt idx="13948" formatCode="General">
                  <c:v>-163.523942585463</c:v>
                </c:pt>
                <c:pt idx="13949" formatCode="General">
                  <c:v>-163.54290647149</c:v>
                </c:pt>
                <c:pt idx="13950" formatCode="General">
                  <c:v>-163.56187035807201</c:v>
                </c:pt>
                <c:pt idx="13951" formatCode="General">
                  <c:v>-163.58083424521001</c:v>
                </c:pt>
                <c:pt idx="13952" formatCode="General">
                  <c:v>-163.599798132903</c:v>
                </c:pt>
                <c:pt idx="13953" formatCode="General">
                  <c:v>-163.61876202114999</c:v>
                </c:pt>
                <c:pt idx="13954" formatCode="General">
                  <c:v>-163.63772590995001</c:v>
                </c:pt>
                <c:pt idx="13955" formatCode="General">
                  <c:v>-163.656689799303</c:v>
                </c:pt>
                <c:pt idx="13956" formatCode="General">
                  <c:v>-163.67565368920799</c:v>
                </c:pt>
                <c:pt idx="13957" formatCode="General">
                  <c:v>-163.69461757966499</c:v>
                </c:pt>
                <c:pt idx="13958" formatCode="General">
                  <c:v>-163.71358147067301</c:v>
                </c:pt>
                <c:pt idx="13959" formatCode="General">
                  <c:v>-163.73254536223101</c:v>
                </c:pt>
                <c:pt idx="13960" formatCode="General">
                  <c:v>-163.751509254338</c:v>
                </c:pt>
                <c:pt idx="13961" formatCode="General">
                  <c:v>-163.77047314699499</c:v>
                </c:pt>
                <c:pt idx="13962" formatCode="General">
                  <c:v>-163.7894370402</c:v>
                </c:pt>
                <c:pt idx="13963" formatCode="General">
                  <c:v>-163.80840093395199</c:v>
                </c:pt>
                <c:pt idx="13964" formatCode="General">
                  <c:v>-163.827364828252</c:v>
                </c:pt>
                <c:pt idx="13965" formatCode="General">
                  <c:v>-163.846328723098</c:v>
                </c:pt>
                <c:pt idx="13966" formatCode="General">
                  <c:v>-163.86529261849</c:v>
                </c:pt>
                <c:pt idx="13967" formatCode="General">
                  <c:v>-163.88425651442799</c:v>
                </c:pt>
                <c:pt idx="13968" formatCode="General">
                  <c:v>-163.90322041091</c:v>
                </c:pt>
                <c:pt idx="13969" formatCode="General">
                  <c:v>-163.92218430793599</c:v>
                </c:pt>
                <c:pt idx="13970" formatCode="General">
                  <c:v>-163.94114820550499</c:v>
                </c:pt>
                <c:pt idx="13971" formatCode="General">
                  <c:v>-163.96011210361701</c:v>
                </c:pt>
                <c:pt idx="13972" formatCode="General">
                  <c:v>-163.979076002271</c:v>
                </c:pt>
                <c:pt idx="13973" formatCode="General">
                  <c:v>-163.998039901467</c:v>
                </c:pt>
                <c:pt idx="13974" formatCode="General">
                  <c:v>-164.017003801204</c:v>
                </c:pt>
                <c:pt idx="13975" formatCode="General">
                  <c:v>-164.03596770148101</c:v>
                </c:pt>
                <c:pt idx="13976" formatCode="General">
                  <c:v>-164.05493160229699</c:v>
                </c:pt>
                <c:pt idx="13977" formatCode="General">
                  <c:v>-164.07389550365301</c:v>
                </c:pt>
                <c:pt idx="13978" formatCode="General">
                  <c:v>-164.09285940554699</c:v>
                </c:pt>
                <c:pt idx="13979" formatCode="General">
                  <c:v>-164.11182330797899</c:v>
                </c:pt>
                <c:pt idx="13980" formatCode="General">
                  <c:v>-164.130787210948</c:v>
                </c:pt>
                <c:pt idx="13981" formatCode="General">
                  <c:v>-164.14975111445401</c:v>
                </c:pt>
                <c:pt idx="13982" formatCode="General">
                  <c:v>-164.16871501849599</c:v>
                </c:pt>
                <c:pt idx="13983" formatCode="General">
                  <c:v>-164.18767892307301</c:v>
                </c:pt>
                <c:pt idx="13984" formatCode="General">
                  <c:v>-164.20664282818501</c:v>
                </c:pt>
                <c:pt idx="13985" formatCode="General">
                  <c:v>-164.225606733831</c:v>
                </c:pt>
                <c:pt idx="13986" formatCode="General">
                  <c:v>-164.24457064001101</c:v>
                </c:pt>
                <c:pt idx="13987" formatCode="General">
                  <c:v>-164.26353454672301</c:v>
                </c:pt>
                <c:pt idx="13988" formatCode="General">
                  <c:v>-164.282498453968</c:v>
                </c:pt>
                <c:pt idx="13989" formatCode="General">
                  <c:v>-164.301462361745</c:v>
                </c:pt>
                <c:pt idx="13990" formatCode="General">
                  <c:v>-164.32042627005299</c:v>
                </c:pt>
                <c:pt idx="13991" formatCode="General">
                  <c:v>-164.33939017889199</c:v>
                </c:pt>
                <c:pt idx="13992" formatCode="General">
                  <c:v>-164.35835408826</c:v>
                </c:pt>
                <c:pt idx="13993" formatCode="General">
                  <c:v>-164.37731799815799</c:v>
                </c:pt>
                <c:pt idx="13994" formatCode="General">
                  <c:v>-164.396281908585</c:v>
                </c:pt>
                <c:pt idx="13995" formatCode="General">
                  <c:v>-164.41524581953999</c:v>
                </c:pt>
                <c:pt idx="13996" formatCode="General">
                  <c:v>-164.43420973102201</c:v>
                </c:pt>
                <c:pt idx="13997" formatCode="General">
                  <c:v>-164.45317364303099</c:v>
                </c:pt>
                <c:pt idx="13998" formatCode="General">
                  <c:v>-164.472137555567</c:v>
                </c:pt>
                <c:pt idx="13999" formatCode="General">
                  <c:v>-164.49110146862901</c:v>
                </c:pt>
                <c:pt idx="14000" formatCode="General">
                  <c:v>-164.510065382215</c:v>
                </c:pt>
                <c:pt idx="14001" formatCode="General">
                  <c:v>-164.529029296326</c:v>
                </c:pt>
                <c:pt idx="14002" formatCode="General">
                  <c:v>-164.54799321096101</c:v>
                </c:pt>
                <c:pt idx="14003" formatCode="General">
                  <c:v>-164.56695712612</c:v>
                </c:pt>
                <c:pt idx="14004" formatCode="General">
                  <c:v>-164.58592104180099</c:v>
                </c:pt>
                <c:pt idx="14005" formatCode="General">
                  <c:v>-164.60488495800499</c:v>
                </c:pt>
                <c:pt idx="14006" formatCode="General">
                  <c:v>-164.62384887472999</c:v>
                </c:pt>
                <c:pt idx="14007" formatCode="General">
                  <c:v>-164.64281279197601</c:v>
                </c:pt>
                <c:pt idx="14008" formatCode="General">
                  <c:v>-164.66177670974201</c:v>
                </c:pt>
                <c:pt idx="14009" formatCode="General">
                  <c:v>-164.68074062802799</c:v>
                </c:pt>
                <c:pt idx="14010" formatCode="General">
                  <c:v>-164.699704546834</c:v>
                </c:pt>
                <c:pt idx="14011" formatCode="General">
                  <c:v>-164.71866846615799</c:v>
                </c:pt>
                <c:pt idx="14012" formatCode="General">
                  <c:v>-164.737632386</c:v>
                </c:pt>
                <c:pt idx="14013" formatCode="General">
                  <c:v>-164.756596306359</c:v>
                </c:pt>
                <c:pt idx="14014" formatCode="General">
                  <c:v>-164.77556022723499</c:v>
                </c:pt>
                <c:pt idx="14015" formatCode="General">
                  <c:v>-164.794524148628</c:v>
                </c:pt>
                <c:pt idx="14016" formatCode="General">
                  <c:v>-164.81348807053601</c:v>
                </c:pt>
                <c:pt idx="14017" formatCode="General">
                  <c:v>-164.83245199295899</c:v>
                </c:pt>
                <c:pt idx="14018" formatCode="General">
                  <c:v>-164.85141591589701</c:v>
                </c:pt>
                <c:pt idx="14019" formatCode="General">
                  <c:v>-164.870379839349</c:v>
                </c:pt>
                <c:pt idx="14020" formatCode="General">
                  <c:v>-164.88934376331301</c:v>
                </c:pt>
                <c:pt idx="14021" formatCode="General">
                  <c:v>-164.90830768779099</c:v>
                </c:pt>
                <c:pt idx="14022" formatCode="General">
                  <c:v>-164.927271612781</c:v>
                </c:pt>
                <c:pt idx="14023" formatCode="General">
                  <c:v>-164.946235538282</c:v>
                </c:pt>
                <c:pt idx="14024" formatCode="General">
                  <c:v>-164.96519946429399</c:v>
                </c:pt>
                <c:pt idx="14025" formatCode="General">
                  <c:v>-164.984163390817</c:v>
                </c:pt>
                <c:pt idx="14026" formatCode="General">
                  <c:v>-165.00312731784999</c:v>
                </c:pt>
                <c:pt idx="14027" formatCode="General">
                  <c:v>-165.02209124539101</c:v>
                </c:pt>
                <c:pt idx="14028" formatCode="General">
                  <c:v>-165.041055173442</c:v>
                </c:pt>
                <c:pt idx="14029" formatCode="General">
                  <c:v>-165.06001910200001</c:v>
                </c:pt>
                <c:pt idx="14030" formatCode="General">
                  <c:v>-165.078983031066</c:v>
                </c:pt>
                <c:pt idx="14031" formatCode="General">
                  <c:v>-165.09794696063901</c:v>
                </c:pt>
                <c:pt idx="14032" formatCode="General">
                  <c:v>-165.116910890718</c:v>
                </c:pt>
                <c:pt idx="14033" formatCode="General">
                  <c:v>-165.13587482130299</c:v>
                </c:pt>
                <c:pt idx="14034" formatCode="General">
                  <c:v>-165.154838752393</c:v>
                </c:pt>
                <c:pt idx="14035" formatCode="General">
                  <c:v>-165.17380268398699</c:v>
                </c:pt>
                <c:pt idx="14036" formatCode="General">
                  <c:v>-165.192766616086</c:v>
                </c:pt>
                <c:pt idx="14037" formatCode="General">
                  <c:v>-165.211730548688</c:v>
                </c:pt>
                <c:pt idx="14038" formatCode="General">
                  <c:v>-165.23069448179299</c:v>
                </c:pt>
                <c:pt idx="14039" formatCode="General">
                  <c:v>-165.24965841540001</c:v>
                </c:pt>
                <c:pt idx="14040" formatCode="General">
                  <c:v>-165.26862234951</c:v>
                </c:pt>
                <c:pt idx="14041" formatCode="General">
                  <c:v>-165.28758628412001</c:v>
                </c:pt>
                <c:pt idx="14042" formatCode="General">
                  <c:v>-165.30655021922999</c:v>
                </c:pt>
                <c:pt idx="14043" formatCode="General">
                  <c:v>-165.32551415484099</c:v>
                </c:pt>
                <c:pt idx="14044" formatCode="General">
                  <c:v>-165.34447809095201</c:v>
                </c:pt>
                <c:pt idx="14045" formatCode="General">
                  <c:v>-165.36344202756101</c:v>
                </c:pt>
                <c:pt idx="14046" formatCode="General">
                  <c:v>-165.38240596466801</c:v>
                </c:pt>
                <c:pt idx="14047" formatCode="General">
                  <c:v>-165.40136990227299</c:v>
                </c:pt>
                <c:pt idx="14048" formatCode="General">
                  <c:v>-165.420333840376</c:v>
                </c:pt>
                <c:pt idx="14049" formatCode="General">
                  <c:v>-165.439297778975</c:v>
                </c:pt>
                <c:pt idx="14050" formatCode="General">
                  <c:v>-165.45826171806999</c:v>
                </c:pt>
                <c:pt idx="14051" formatCode="General">
                  <c:v>-165.47722565766</c:v>
                </c:pt>
                <c:pt idx="14052" formatCode="General">
                  <c:v>-165.496189597746</c:v>
                </c:pt>
                <c:pt idx="14053" formatCode="General">
                  <c:v>-165.51515353832499</c:v>
                </c:pt>
                <c:pt idx="14054" formatCode="General">
                  <c:v>-165.53411747939899</c:v>
                </c:pt>
                <c:pt idx="14055" formatCode="General">
                  <c:v>-165.55308142096601</c:v>
                </c:pt>
                <c:pt idx="14056" formatCode="General">
                  <c:v>-165.57204536302501</c:v>
                </c:pt>
                <c:pt idx="14057" formatCode="General">
                  <c:v>-165.59100930557699</c:v>
                </c:pt>
                <c:pt idx="14058" formatCode="General">
                  <c:v>-165.60997324862001</c:v>
                </c:pt>
                <c:pt idx="14059" formatCode="General">
                  <c:v>-165.62893719215401</c:v>
                </c:pt>
                <c:pt idx="14060" formatCode="General">
                  <c:v>-165.647901136179</c:v>
                </c:pt>
                <c:pt idx="14061" formatCode="General">
                  <c:v>-165.66686508069401</c:v>
                </c:pt>
                <c:pt idx="14062" formatCode="General">
                  <c:v>-165.68582902569699</c:v>
                </c:pt>
                <c:pt idx="14063" formatCode="General">
                  <c:v>-165.70479297118999</c:v>
                </c:pt>
                <c:pt idx="14064" formatCode="General">
                  <c:v>-165.72375691717099</c:v>
                </c:pt>
                <c:pt idx="14065" formatCode="General">
                  <c:v>-165.74272086363899</c:v>
                </c:pt>
                <c:pt idx="14066" formatCode="General">
                  <c:v>-165.761684810595</c:v>
                </c:pt>
                <c:pt idx="14067" formatCode="General">
                  <c:v>-165.78064875803699</c:v>
                </c:pt>
                <c:pt idx="14068" formatCode="General">
                  <c:v>-165.79961270596499</c:v>
                </c:pt>
                <c:pt idx="14069" formatCode="General">
                  <c:v>-165.81857665437801</c:v>
                </c:pt>
                <c:pt idx="14070" formatCode="General">
                  <c:v>-165.83754060327701</c:v>
                </c:pt>
                <c:pt idx="14071" formatCode="General">
                  <c:v>-165.85650455266</c:v>
                </c:pt>
                <c:pt idx="14072" formatCode="General">
                  <c:v>-165.87546850252599</c:v>
                </c:pt>
                <c:pt idx="14073" formatCode="General">
                  <c:v>-165.894432452876</c:v>
                </c:pt>
                <c:pt idx="14074" formatCode="General">
                  <c:v>-165.91339640370799</c:v>
                </c:pt>
                <c:pt idx="14075" formatCode="General">
                  <c:v>-165.93236035502301</c:v>
                </c:pt>
                <c:pt idx="14076" formatCode="General">
                  <c:v>-165.951324306819</c:v>
                </c:pt>
                <c:pt idx="14077" formatCode="General">
                  <c:v>-165.970288259097</c:v>
                </c:pt>
                <c:pt idx="14078" formatCode="General">
                  <c:v>-165.98925221185399</c:v>
                </c:pt>
                <c:pt idx="14079" formatCode="General">
                  <c:v>-166.00821616509199</c:v>
                </c:pt>
                <c:pt idx="14080" formatCode="General">
                  <c:v>-166.02718011880901</c:v>
                </c:pt>
                <c:pt idx="14081" formatCode="General">
                  <c:v>-166.046144073005</c:v>
                </c:pt>
                <c:pt idx="14082" formatCode="General">
                  <c:v>-166.06510802768</c:v>
                </c:pt>
                <c:pt idx="14083" formatCode="General">
                  <c:v>-166.084071982832</c:v>
                </c:pt>
                <c:pt idx="14084" formatCode="General">
                  <c:v>-166.103035938462</c:v>
                </c:pt>
                <c:pt idx="14085" formatCode="General">
                  <c:v>-166.12199989456801</c:v>
                </c:pt>
                <c:pt idx="14086" formatCode="General">
                  <c:v>-166.14096385114999</c:v>
                </c:pt>
                <c:pt idx="14087" formatCode="General">
                  <c:v>-166.15992780820801</c:v>
                </c:pt>
                <c:pt idx="14088" formatCode="General">
                  <c:v>-166.17889176574101</c:v>
                </c:pt>
                <c:pt idx="14089" formatCode="General">
                  <c:v>-166.197855723749</c:v>
                </c:pt>
                <c:pt idx="14090" formatCode="General">
                  <c:v>-166.21681968223001</c:v>
                </c:pt>
                <c:pt idx="14091" formatCode="General">
                  <c:v>-166.23578364118501</c:v>
                </c:pt>
                <c:pt idx="14092" formatCode="General">
                  <c:v>-166.254747600613</c:v>
                </c:pt>
                <c:pt idx="14093" formatCode="General">
                  <c:v>-166.27371156051399</c:v>
                </c:pt>
                <c:pt idx="14094" formatCode="General">
                  <c:v>-166.29267552088601</c:v>
                </c:pt>
                <c:pt idx="14095" formatCode="General">
                  <c:v>-166.31163948173</c:v>
                </c:pt>
                <c:pt idx="14096" formatCode="General">
                  <c:v>-166.330603443044</c:v>
                </c:pt>
                <c:pt idx="14097" formatCode="General">
                  <c:v>-166.349567404829</c:v>
                </c:pt>
                <c:pt idx="14098" formatCode="General">
                  <c:v>-166.36853136708399</c:v>
                </c:pt>
                <c:pt idx="14099" formatCode="General">
                  <c:v>-166.38749532980799</c:v>
                </c:pt>
                <c:pt idx="14100" formatCode="General">
                  <c:v>-166.40645929300101</c:v>
                </c:pt>
                <c:pt idx="14101" formatCode="General">
                  <c:v>-166.42542325666199</c:v>
                </c:pt>
                <c:pt idx="14102" formatCode="General">
                  <c:v>-166.44438722079099</c:v>
                </c:pt>
                <c:pt idx="14103" formatCode="General">
                  <c:v>-166.46335118538701</c:v>
                </c:pt>
                <c:pt idx="14104" formatCode="General">
                  <c:v>-166.48231515045001</c:v>
                </c:pt>
                <c:pt idx="14105" formatCode="General">
                  <c:v>-166.501279115979</c:v>
                </c:pt>
                <c:pt idx="14106" formatCode="General">
                  <c:v>-166.520243081974</c:v>
                </c:pt>
                <c:pt idx="14107" formatCode="General">
                  <c:v>-166.53920704843401</c:v>
                </c:pt>
                <c:pt idx="14108" formatCode="General">
                  <c:v>-166.55817101535899</c:v>
                </c:pt>
                <c:pt idx="14109" formatCode="General">
                  <c:v>-166.577134982747</c:v>
                </c:pt>
                <c:pt idx="14110" formatCode="General">
                  <c:v>-166.59609895060001</c:v>
                </c:pt>
                <c:pt idx="14111" formatCode="General">
                  <c:v>-166.61506291891499</c:v>
                </c:pt>
                <c:pt idx="14112" formatCode="General">
                  <c:v>-166.63402688769301</c:v>
                </c:pt>
                <c:pt idx="14113" formatCode="General">
                  <c:v>-166.652990856934</c:v>
                </c:pt>
                <c:pt idx="14114" formatCode="General">
                  <c:v>-166.67195482663601</c:v>
                </c:pt>
                <c:pt idx="14115" formatCode="General">
                  <c:v>-166.690918796799</c:v>
                </c:pt>
                <c:pt idx="14116" formatCode="General">
                  <c:v>-166.70988276742199</c:v>
                </c:pt>
                <c:pt idx="14117" formatCode="General">
                  <c:v>-166.72884673850601</c:v>
                </c:pt>
                <c:pt idx="14118" formatCode="General">
                  <c:v>-166.74781071004901</c:v>
                </c:pt>
                <c:pt idx="14119" formatCode="General">
                  <c:v>-166.76677468205099</c:v>
                </c:pt>
                <c:pt idx="14120" formatCode="General">
                  <c:v>-166.78573865451199</c:v>
                </c:pt>
                <c:pt idx="14121" formatCode="General">
                  <c:v>-166.804702627431</c:v>
                </c:pt>
                <c:pt idx="14122" formatCode="General">
                  <c:v>-166.823666600808</c:v>
                </c:pt>
                <c:pt idx="14123" formatCode="General">
                  <c:v>-166.84263057464099</c:v>
                </c:pt>
                <c:pt idx="14124" formatCode="General">
                  <c:v>-166.86159454893101</c:v>
                </c:pt>
                <c:pt idx="14125" formatCode="General">
                  <c:v>-166.88055852367799</c:v>
                </c:pt>
                <c:pt idx="14126" formatCode="General">
                  <c:v>-166.89952249887901</c:v>
                </c:pt>
                <c:pt idx="14127" formatCode="General">
                  <c:v>-166.918486474536</c:v>
                </c:pt>
                <c:pt idx="14128" formatCode="General">
                  <c:v>-166.93745045064699</c:v>
                </c:pt>
                <c:pt idx="14129" formatCode="General">
                  <c:v>-166.95641442721299</c:v>
                </c:pt>
                <c:pt idx="14130" formatCode="General">
                  <c:v>-166.975378404232</c:v>
                </c:pt>
                <c:pt idx="14131" formatCode="General">
                  <c:v>-166.994342381704</c:v>
                </c:pt>
                <c:pt idx="14132" formatCode="General">
                  <c:v>-167.01330635962901</c:v>
                </c:pt>
                <c:pt idx="14133" formatCode="General">
                  <c:v>-167.03227033800499</c:v>
                </c:pt>
                <c:pt idx="14134" formatCode="General">
                  <c:v>-167.05123431683401</c:v>
                </c:pt>
                <c:pt idx="14135" formatCode="General">
                  <c:v>-167.07019829611301</c:v>
                </c:pt>
                <c:pt idx="14136" formatCode="General">
                  <c:v>-167.08916227584299</c:v>
                </c:pt>
                <c:pt idx="14137" formatCode="General">
                  <c:v>-167.10812625602301</c:v>
                </c:pt>
                <c:pt idx="14138" formatCode="General">
                  <c:v>-167.127090236653</c:v>
                </c:pt>
                <c:pt idx="14139" formatCode="General">
                  <c:v>-167.146054217732</c:v>
                </c:pt>
                <c:pt idx="14140" formatCode="General">
                  <c:v>-167.16501819925901</c:v>
                </c:pt>
                <c:pt idx="14141" formatCode="General">
                  <c:v>-167.183982181235</c:v>
                </c:pt>
                <c:pt idx="14142" formatCode="General">
                  <c:v>-167.202946163658</c:v>
                </c:pt>
                <c:pt idx="14143" formatCode="General">
                  <c:v>-167.22191014652799</c:v>
                </c:pt>
                <c:pt idx="14144" formatCode="General">
                  <c:v>-167.240874129845</c:v>
                </c:pt>
                <c:pt idx="14145" formatCode="General">
                  <c:v>-167.25983811360899</c:v>
                </c:pt>
                <c:pt idx="14146" formatCode="General">
                  <c:v>-167.27880209781799</c:v>
                </c:pt>
                <c:pt idx="14147" formatCode="General">
                  <c:v>-167.29776608247201</c:v>
                </c:pt>
                <c:pt idx="14148" formatCode="General">
                  <c:v>-167.316730067571</c:v>
                </c:pt>
                <c:pt idx="14149" formatCode="General">
                  <c:v>-167.335694053114</c:v>
                </c:pt>
                <c:pt idx="14150" formatCode="General">
                  <c:v>-167.354658039101</c:v>
                </c:pt>
                <c:pt idx="14151" formatCode="General">
                  <c:v>-167.37362202553101</c:v>
                </c:pt>
                <c:pt idx="14152" formatCode="General">
                  <c:v>-167.392586012404</c:v>
                </c:pt>
                <c:pt idx="14153" formatCode="General">
                  <c:v>-167.411549999719</c:v>
                </c:pt>
                <c:pt idx="14154" formatCode="General">
                  <c:v>-167.43051398747701</c:v>
                </c:pt>
                <c:pt idx="14155" formatCode="General">
                  <c:v>-167.44947797567499</c:v>
                </c:pt>
                <c:pt idx="14156" formatCode="General">
                  <c:v>-167.46844196431499</c:v>
                </c:pt>
                <c:pt idx="14157" formatCode="General">
                  <c:v>-167.48740595339399</c:v>
                </c:pt>
                <c:pt idx="14158" formatCode="General">
                  <c:v>-167.50636994291401</c:v>
                </c:pt>
                <c:pt idx="14159" formatCode="General">
                  <c:v>-167.525333932873</c:v>
                </c:pt>
                <c:pt idx="14160" formatCode="General">
                  <c:v>-167.54429792327201</c:v>
                </c:pt>
                <c:pt idx="14161" formatCode="General">
                  <c:v>-167.56326191410801</c:v>
                </c:pt>
                <c:pt idx="14162" formatCode="General">
                  <c:v>-167.58222590538301</c:v>
                </c:pt>
                <c:pt idx="14163" formatCode="General">
                  <c:v>-167.601189897095</c:v>
                </c:pt>
                <c:pt idx="14164" formatCode="General">
                  <c:v>-167.62015388924499</c:v>
                </c:pt>
                <c:pt idx="14165" formatCode="General">
                  <c:v>-167.63911788183</c:v>
                </c:pt>
                <c:pt idx="14166" formatCode="General">
                  <c:v>-167.658081874852</c:v>
                </c:pt>
                <c:pt idx="14167" formatCode="General">
                  <c:v>-167.67704586830999</c:v>
                </c:pt>
                <c:pt idx="14168" formatCode="General">
                  <c:v>-167.696009862203</c:v>
                </c:pt>
                <c:pt idx="14169" formatCode="General">
                  <c:v>-167.714973856531</c:v>
                </c:pt>
                <c:pt idx="14170" formatCode="General">
                  <c:v>-167.73393785129201</c:v>
                </c:pt>
                <c:pt idx="14171" formatCode="General">
                  <c:v>-167.75290184648799</c:v>
                </c:pt>
                <c:pt idx="14172" formatCode="General">
                  <c:v>-167.77186584211699</c:v>
                </c:pt>
                <c:pt idx="14173" formatCode="General">
                  <c:v>-167.79082983817901</c:v>
                </c:pt>
                <c:pt idx="14174" formatCode="General">
                  <c:v>-167.809793834673</c:v>
                </c:pt>
                <c:pt idx="14175" formatCode="General">
                  <c:v>-167.82875783159901</c:v>
                </c:pt>
                <c:pt idx="14176" formatCode="General">
                  <c:v>-167.847721828956</c:v>
                </c:pt>
                <c:pt idx="14177" formatCode="General">
                  <c:v>-167.866685826745</c:v>
                </c:pt>
                <c:pt idx="14178" formatCode="General">
                  <c:v>-167.88564982496399</c:v>
                </c:pt>
                <c:pt idx="14179" formatCode="General">
                  <c:v>-167.904613823613</c:v>
                </c:pt>
                <c:pt idx="14180" formatCode="General">
                  <c:v>-167.92357782269201</c:v>
                </c:pt>
                <c:pt idx="14181" formatCode="General">
                  <c:v>-167.94254182219899</c:v>
                </c:pt>
                <c:pt idx="14182" formatCode="General">
                  <c:v>-167.96150582213599</c:v>
                </c:pt>
                <c:pt idx="14183" formatCode="General">
                  <c:v>-167.98046982250099</c:v>
                </c:pt>
                <c:pt idx="14184" formatCode="General">
                  <c:v>-167.999433823293</c:v>
                </c:pt>
                <c:pt idx="14185" formatCode="General">
                  <c:v>-168.01839782451299</c:v>
                </c:pt>
                <c:pt idx="14186" formatCode="General">
                  <c:v>-168.03736182615901</c:v>
                </c:pt>
                <c:pt idx="14187" formatCode="General">
                  <c:v>-168.05632582823199</c:v>
                </c:pt>
                <c:pt idx="14188" formatCode="General">
                  <c:v>-168.07528983073101</c:v>
                </c:pt>
                <c:pt idx="14189" formatCode="General">
                  <c:v>-168.09425383365601</c:v>
                </c:pt>
                <c:pt idx="14190" formatCode="General">
                  <c:v>-168.11321783700501</c:v>
                </c:pt>
                <c:pt idx="14191" formatCode="General">
                  <c:v>-168.132181840779</c:v>
                </c:pt>
                <c:pt idx="14192" formatCode="General">
                  <c:v>-168.15114584497701</c:v>
                </c:pt>
                <c:pt idx="14193" formatCode="General">
                  <c:v>-168.17010984959899</c:v>
                </c:pt>
                <c:pt idx="14194" formatCode="General">
                  <c:v>-168.18907385464399</c:v>
                </c:pt>
                <c:pt idx="14195" formatCode="General">
                  <c:v>-168.208037860112</c:v>
                </c:pt>
                <c:pt idx="14196" formatCode="General">
                  <c:v>-168.22700186600201</c:v>
                </c:pt>
                <c:pt idx="14197" formatCode="General">
                  <c:v>-168.245965872314</c:v>
                </c:pt>
                <c:pt idx="14198" formatCode="General">
                  <c:v>-168.264929879048</c:v>
                </c:pt>
                <c:pt idx="14199" formatCode="General">
                  <c:v>-168.28389388620201</c:v>
                </c:pt>
                <c:pt idx="14200" formatCode="General">
                  <c:v>-168.302857893777</c:v>
                </c:pt>
                <c:pt idx="14201" formatCode="General">
                  <c:v>-168.32182190177201</c:v>
                </c:pt>
                <c:pt idx="14202" formatCode="General">
                  <c:v>-168.34078591018601</c:v>
                </c:pt>
                <c:pt idx="14203" formatCode="General">
                  <c:v>-168.35974991902</c:v>
                </c:pt>
                <c:pt idx="14204" formatCode="General">
                  <c:v>-168.37871392827199</c:v>
                </c:pt>
                <c:pt idx="14205" formatCode="General">
                  <c:v>-168.397677937943</c:v>
                </c:pt>
                <c:pt idx="14206" formatCode="General">
                  <c:v>-168.41664194803201</c:v>
                </c:pt>
                <c:pt idx="14207" formatCode="General">
                  <c:v>-168.435605958537</c:v>
                </c:pt>
                <c:pt idx="14208" formatCode="General">
                  <c:v>-168.45456996946001</c:v>
                </c:pt>
                <c:pt idx="14209" formatCode="General">
                  <c:v>-168.4735339808</c:v>
                </c:pt>
                <c:pt idx="14210" formatCode="General">
                  <c:v>-168.492497992555</c:v>
                </c:pt>
                <c:pt idx="14211" formatCode="General">
                  <c:v>-168.51146200472601</c:v>
                </c:pt>
                <c:pt idx="14212" formatCode="General">
                  <c:v>-168.53042601731201</c:v>
                </c:pt>
                <c:pt idx="14213" formatCode="General">
                  <c:v>-168.54939003031299</c:v>
                </c:pt>
                <c:pt idx="14214" formatCode="General">
                  <c:v>-168.56835404372799</c:v>
                </c:pt>
                <c:pt idx="14215" formatCode="General">
                  <c:v>-168.58731805755801</c:v>
                </c:pt>
                <c:pt idx="14216" formatCode="General">
                  <c:v>-168.6062820718</c:v>
                </c:pt>
                <c:pt idx="14217" formatCode="General">
                  <c:v>-168.62524608645501</c:v>
                </c:pt>
                <c:pt idx="14218" formatCode="General">
                  <c:v>-168.64421010152299</c:v>
                </c:pt>
                <c:pt idx="14219" formatCode="General">
                  <c:v>-168.663174117003</c:v>
                </c:pt>
                <c:pt idx="14220" formatCode="General">
                  <c:v>-168.68213813289501</c:v>
                </c:pt>
                <c:pt idx="14221" formatCode="General">
                  <c:v>-168.70110214919799</c:v>
                </c:pt>
                <c:pt idx="14222" formatCode="General">
                  <c:v>-168.72006616591199</c:v>
                </c:pt>
                <c:pt idx="14223" formatCode="General">
                  <c:v>-168.73903018303599</c:v>
                </c:pt>
                <c:pt idx="14224" formatCode="General">
                  <c:v>-168.75799420057001</c:v>
                </c:pt>
                <c:pt idx="14225" formatCode="General">
                  <c:v>-168.77695821851299</c:v>
                </c:pt>
                <c:pt idx="14226" formatCode="General">
                  <c:v>-168.79592223686501</c:v>
                </c:pt>
                <c:pt idx="14227" formatCode="General">
                  <c:v>-168.81488625562699</c:v>
                </c:pt>
                <c:pt idx="14228" formatCode="General">
                  <c:v>-168.83385027479599</c:v>
                </c:pt>
                <c:pt idx="14229" formatCode="General">
                  <c:v>-168.85281429437299</c:v>
                </c:pt>
                <c:pt idx="14230" formatCode="General">
                  <c:v>-168.87177831435699</c:v>
                </c:pt>
                <c:pt idx="14231" formatCode="General">
                  <c:v>-168.89074233474801</c:v>
                </c:pt>
                <c:pt idx="14232" formatCode="General">
                  <c:v>-168.90970635554601</c:v>
                </c:pt>
                <c:pt idx="14233" formatCode="General">
                  <c:v>-168.92867037674901</c:v>
                </c:pt>
                <c:pt idx="14234" formatCode="General">
                  <c:v>-168.94763439835901</c:v>
                </c:pt>
                <c:pt idx="14235" formatCode="General">
                  <c:v>-168.966598420373</c:v>
                </c:pt>
                <c:pt idx="14236" formatCode="General">
                  <c:v>-168.985562442792</c:v>
                </c:pt>
                <c:pt idx="14237" formatCode="General">
                  <c:v>-169.00452646561499</c:v>
                </c:pt>
                <c:pt idx="14238" formatCode="General">
                  <c:v>-169.02349048884301</c:v>
                </c:pt>
                <c:pt idx="14239" formatCode="General">
                  <c:v>-169.042454512473</c:v>
                </c:pt>
                <c:pt idx="14240" formatCode="General">
                  <c:v>-169.06141853650701</c:v>
                </c:pt>
                <c:pt idx="14241" formatCode="General">
                  <c:v>-169.08038256094301</c:v>
                </c:pt>
                <c:pt idx="14242" formatCode="General">
                  <c:v>-169.099346585782</c:v>
                </c:pt>
                <c:pt idx="14243" formatCode="General">
                  <c:v>-169.118310611022</c:v>
                </c:pt>
                <c:pt idx="14244" formatCode="General">
                  <c:v>-169.13727463666299</c:v>
                </c:pt>
                <c:pt idx="14245" formatCode="General">
                  <c:v>-169.15623866270599</c:v>
                </c:pt>
                <c:pt idx="14246" formatCode="General">
                  <c:v>-169.17520268914899</c:v>
                </c:pt>
                <c:pt idx="14247" formatCode="General">
                  <c:v>-169.194166715992</c:v>
                </c:pt>
                <c:pt idx="14248" formatCode="General">
                  <c:v>-169.21313074323399</c:v>
                </c:pt>
                <c:pt idx="14249" formatCode="General">
                  <c:v>-169.23209477087599</c:v>
                </c:pt>
                <c:pt idx="14250" formatCode="General">
                  <c:v>-169.251058798917</c:v>
                </c:pt>
                <c:pt idx="14251" formatCode="General">
                  <c:v>-169.270022827356</c:v>
                </c:pt>
                <c:pt idx="14252" formatCode="General">
                  <c:v>-169.288986856192</c:v>
                </c:pt>
                <c:pt idx="14253" formatCode="General">
                  <c:v>-169.307950885427</c:v>
                </c:pt>
                <c:pt idx="14254" formatCode="General">
                  <c:v>-169.32691491505801</c:v>
                </c:pt>
                <c:pt idx="14255" formatCode="General">
                  <c:v>-169.34587894508701</c:v>
                </c:pt>
                <c:pt idx="14256" formatCode="General">
                  <c:v>-169.36484297551101</c:v>
                </c:pt>
                <c:pt idx="14257" formatCode="General">
                  <c:v>-169.38380700633101</c:v>
                </c:pt>
                <c:pt idx="14258" formatCode="General">
                  <c:v>-169.40277103754701</c:v>
                </c:pt>
                <c:pt idx="14259" formatCode="General">
                  <c:v>-169.42173506915799</c:v>
                </c:pt>
                <c:pt idx="14260" formatCode="General">
                  <c:v>-169.44069910116301</c:v>
                </c:pt>
                <c:pt idx="14261" formatCode="General">
                  <c:v>-169.459663133563</c:v>
                </c:pt>
                <c:pt idx="14262" formatCode="General">
                  <c:v>-169.47862716635601</c:v>
                </c:pt>
                <c:pt idx="14263" formatCode="General">
                  <c:v>-169.497591199543</c:v>
                </c:pt>
                <c:pt idx="14264" formatCode="General">
                  <c:v>-169.516555233123</c:v>
                </c:pt>
                <c:pt idx="14265" formatCode="General">
                  <c:v>-169.535519267095</c:v>
                </c:pt>
                <c:pt idx="14266" formatCode="General">
                  <c:v>-169.55448330145899</c:v>
                </c:pt>
                <c:pt idx="14267" formatCode="General">
                  <c:v>-169.57344733621599</c:v>
                </c:pt>
                <c:pt idx="14268" formatCode="General">
                  <c:v>-169.592411371363</c:v>
                </c:pt>
                <c:pt idx="14269" formatCode="General">
                  <c:v>-169.611375406901</c:v>
                </c:pt>
                <c:pt idx="14270" formatCode="General">
                  <c:v>-169.63033944283001</c:v>
                </c:pt>
                <c:pt idx="14271" formatCode="General">
                  <c:v>-169.64930347914901</c:v>
                </c:pt>
                <c:pt idx="14272" formatCode="General">
                  <c:v>-169.668267515857</c:v>
                </c:pt>
                <c:pt idx="14273" formatCode="General">
                  <c:v>-169.68723155295501</c:v>
                </c:pt>
                <c:pt idx="14274" formatCode="General">
                  <c:v>-169.70619559044201</c:v>
                </c:pt>
                <c:pt idx="14275" formatCode="General">
                  <c:v>-169.72515962831699</c:v>
                </c:pt>
                <c:pt idx="14276" formatCode="General">
                  <c:v>-169.74412366658001</c:v>
                </c:pt>
                <c:pt idx="14277" formatCode="General">
                  <c:v>-169.76308770523099</c:v>
                </c:pt>
                <c:pt idx="14278" formatCode="General">
                  <c:v>-169.78205174426901</c:v>
                </c:pt>
                <c:pt idx="14279" formatCode="General">
                  <c:v>-169.801015783694</c:v>
                </c:pt>
                <c:pt idx="14280" formatCode="General">
                  <c:v>-169.81997982350501</c:v>
                </c:pt>
                <c:pt idx="14281" formatCode="General">
                  <c:v>-169.83894386370301</c:v>
                </c:pt>
                <c:pt idx="14282" formatCode="General">
                  <c:v>-169.85790790428601</c:v>
                </c:pt>
                <c:pt idx="14283" formatCode="General">
                  <c:v>-169.87687194525401</c:v>
                </c:pt>
                <c:pt idx="14284" formatCode="General">
                  <c:v>-169.89583598660701</c:v>
                </c:pt>
                <c:pt idx="14285" formatCode="General">
                  <c:v>-169.91480002834399</c:v>
                </c:pt>
                <c:pt idx="14286" formatCode="General">
                  <c:v>-169.933764070466</c:v>
                </c:pt>
                <c:pt idx="14287" formatCode="General">
                  <c:v>-169.95272811297099</c:v>
                </c:pt>
                <c:pt idx="14288" formatCode="General">
                  <c:v>-169.97169215585899</c:v>
                </c:pt>
                <c:pt idx="14289" formatCode="General">
                  <c:v>-169.99065619913</c:v>
                </c:pt>
                <c:pt idx="14290" formatCode="General">
                  <c:v>-170.009620242784</c:v>
                </c:pt>
                <c:pt idx="14291" formatCode="General">
                  <c:v>-170.02858428681901</c:v>
                </c:pt>
                <c:pt idx="14292" formatCode="General">
                  <c:v>-170.04754833123701</c:v>
                </c:pt>
                <c:pt idx="14293" formatCode="General">
                  <c:v>-170.06651237603501</c:v>
                </c:pt>
                <c:pt idx="14294" formatCode="General">
                  <c:v>-170.085476421214</c:v>
                </c:pt>
                <c:pt idx="14295" formatCode="General">
                  <c:v>-170.10444046677401</c:v>
                </c:pt>
                <c:pt idx="14296" formatCode="General">
                  <c:v>-170.12340451271399</c:v>
                </c:pt>
                <c:pt idx="14297" formatCode="General">
                  <c:v>-170.142368559033</c:v>
                </c:pt>
                <c:pt idx="14298" formatCode="General">
                  <c:v>-170.16133260573201</c:v>
                </c:pt>
                <c:pt idx="14299" formatCode="General">
                  <c:v>-170.18029665281</c:v>
                </c:pt>
                <c:pt idx="14300" formatCode="General">
                  <c:v>-170.199260700266</c:v>
                </c:pt>
                <c:pt idx="14301" formatCode="General">
                  <c:v>-170.2182247481</c:v>
                </c:pt>
                <c:pt idx="14302" formatCode="General">
                  <c:v>-170.23718879631201</c:v>
                </c:pt>
                <c:pt idx="14303" formatCode="General">
                  <c:v>-170.256152844902</c:v>
                </c:pt>
                <c:pt idx="14304" formatCode="General">
                  <c:v>-170.27511689386799</c:v>
                </c:pt>
                <c:pt idx="14305" formatCode="General">
                  <c:v>-170.29408094321099</c:v>
                </c:pt>
                <c:pt idx="14306" formatCode="General">
                  <c:v>-170.31304499293</c:v>
                </c:pt>
                <c:pt idx="14307" formatCode="General">
                  <c:v>-170.33200904302501</c:v>
                </c:pt>
                <c:pt idx="14308" formatCode="General">
                  <c:v>-170.35097309349501</c:v>
                </c:pt>
                <c:pt idx="14309" formatCode="General">
                  <c:v>-170.36993714434101</c:v>
                </c:pt>
                <c:pt idx="14310" formatCode="General">
                  <c:v>-170.388901195561</c:v>
                </c:pt>
                <c:pt idx="14311" formatCode="General">
                  <c:v>-170.407865247155</c:v>
                </c:pt>
                <c:pt idx="14312" formatCode="General">
                  <c:v>-170.426829299123</c:v>
                </c:pt>
                <c:pt idx="14313" formatCode="General">
                  <c:v>-170.445793351465</c:v>
                </c:pt>
                <c:pt idx="14314" formatCode="General">
                  <c:v>-170.46475740418001</c:v>
                </c:pt>
                <c:pt idx="14315" formatCode="General">
                  <c:v>-170.483721457267</c:v>
                </c:pt>
                <c:pt idx="14316" formatCode="General">
                  <c:v>-170.50268551072699</c:v>
                </c:pt>
                <c:pt idx="14317" formatCode="General">
                  <c:v>-170.521649564559</c:v>
                </c:pt>
                <c:pt idx="14318" formatCode="General">
                  <c:v>-170.54061361876199</c:v>
                </c:pt>
                <c:pt idx="14319" formatCode="General">
                  <c:v>-170.559577673337</c:v>
                </c:pt>
                <c:pt idx="14320" formatCode="General">
                  <c:v>-170.578541728283</c:v>
                </c:pt>
                <c:pt idx="14321" formatCode="General">
                  <c:v>-170.59750578359899</c:v>
                </c:pt>
                <c:pt idx="14322" formatCode="General">
                  <c:v>-170.616469839285</c:v>
                </c:pt>
                <c:pt idx="14323" formatCode="General">
                  <c:v>-170.63543389534101</c:v>
                </c:pt>
                <c:pt idx="14324" formatCode="General">
                  <c:v>-170.65439795176599</c:v>
                </c:pt>
                <c:pt idx="14325" formatCode="General">
                  <c:v>-170.67336200855999</c:v>
                </c:pt>
                <c:pt idx="14326" formatCode="General">
                  <c:v>-170.69232606572299</c:v>
                </c:pt>
                <c:pt idx="14327" formatCode="General">
                  <c:v>-170.711290123254</c:v>
                </c:pt>
                <c:pt idx="14328" formatCode="General">
                  <c:v>-170.73025418115299</c:v>
                </c:pt>
                <c:pt idx="14329" formatCode="General">
                  <c:v>-170.74921823942</c:v>
                </c:pt>
                <c:pt idx="14330" formatCode="General">
                  <c:v>-170.76818229805301</c:v>
                </c:pt>
                <c:pt idx="14331" formatCode="General">
                  <c:v>-170.78714635705299</c:v>
                </c:pt>
                <c:pt idx="14332" formatCode="General">
                  <c:v>-170.80611041642001</c:v>
                </c:pt>
                <c:pt idx="14333" formatCode="General">
                  <c:v>-170.82507447615299</c:v>
                </c:pt>
                <c:pt idx="14334" formatCode="General">
                  <c:v>-170.84403853625099</c:v>
                </c:pt>
                <c:pt idx="14335" formatCode="General">
                  <c:v>-170.86300259671401</c:v>
                </c:pt>
                <c:pt idx="14336" formatCode="General">
                  <c:v>-170.88196665754299</c:v>
                </c:pt>
                <c:pt idx="14337" formatCode="General">
                  <c:v>-170.90093071873599</c:v>
                </c:pt>
                <c:pt idx="14338" formatCode="General">
                  <c:v>-170.91989478029299</c:v>
                </c:pt>
                <c:pt idx="14339" formatCode="General">
                  <c:v>-170.93885884221299</c:v>
                </c:pt>
                <c:pt idx="14340" formatCode="General">
                  <c:v>-170.95782290449799</c:v>
                </c:pt>
                <c:pt idx="14341" formatCode="General">
                  <c:v>-170.97678696714499</c:v>
                </c:pt>
                <c:pt idx="14342" formatCode="General">
                  <c:v>-170.99575103015499</c:v>
                </c:pt>
                <c:pt idx="14343" formatCode="General">
                  <c:v>-171.014715093527</c:v>
                </c:pt>
                <c:pt idx="14344" formatCode="General">
                  <c:v>-171.03367915726099</c:v>
                </c:pt>
                <c:pt idx="14345" formatCode="General">
                  <c:v>-171.05264322135699</c:v>
                </c:pt>
                <c:pt idx="14346" formatCode="General">
                  <c:v>-171.071607285814</c:v>
                </c:pt>
                <c:pt idx="14347" formatCode="General">
                  <c:v>-171.09057135063199</c:v>
                </c:pt>
                <c:pt idx="14348" formatCode="General">
                  <c:v>-171.109535415811</c:v>
                </c:pt>
                <c:pt idx="14349" formatCode="General">
                  <c:v>-171.128499481349</c:v>
                </c:pt>
                <c:pt idx="14350" formatCode="General">
                  <c:v>-171.14746354724801</c:v>
                </c:pt>
                <c:pt idx="14351" formatCode="General">
                  <c:v>-171.16642761350499</c:v>
                </c:pt>
                <c:pt idx="14352" formatCode="General">
                  <c:v>-171.185391680122</c:v>
                </c:pt>
                <c:pt idx="14353" formatCode="General">
                  <c:v>-171.20435574709799</c:v>
                </c:pt>
                <c:pt idx="14354" formatCode="General">
                  <c:v>-171.22331981443099</c:v>
                </c:pt>
                <c:pt idx="14355" formatCode="General">
                  <c:v>-171.24228388212299</c:v>
                </c:pt>
                <c:pt idx="14356" formatCode="General">
                  <c:v>-171.26124795017299</c:v>
                </c:pt>
                <c:pt idx="14357" formatCode="General">
                  <c:v>-171.28021201857899</c:v>
                </c:pt>
                <c:pt idx="14358" formatCode="General">
                  <c:v>-171.299176087342</c:v>
                </c:pt>
                <c:pt idx="14359" formatCode="General">
                  <c:v>-171.31814015646199</c:v>
                </c:pt>
                <c:pt idx="14360" formatCode="General">
                  <c:v>-171.33710422593799</c:v>
                </c:pt>
                <c:pt idx="14361" formatCode="General">
                  <c:v>-171.35606829577</c:v>
                </c:pt>
                <c:pt idx="14362" formatCode="General">
                  <c:v>-171.37503236595799</c:v>
                </c:pt>
                <c:pt idx="14363" formatCode="General">
                  <c:v>-171.3939964365</c:v>
                </c:pt>
                <c:pt idx="14364" formatCode="General">
                  <c:v>-171.412960507397</c:v>
                </c:pt>
                <c:pt idx="14365" formatCode="General">
                  <c:v>-171.43192457864799</c:v>
                </c:pt>
                <c:pt idx="14366" formatCode="General">
                  <c:v>-171.450888650254</c:v>
                </c:pt>
                <c:pt idx="14367" formatCode="General">
                  <c:v>-171.46985272221301</c:v>
                </c:pt>
                <c:pt idx="14368" formatCode="General">
                  <c:v>-171.48881679452501</c:v>
                </c:pt>
                <c:pt idx="14369" formatCode="General">
                  <c:v>-171.50778086719001</c:v>
                </c:pt>
                <c:pt idx="14370" formatCode="General">
                  <c:v>-171.526744940208</c:v>
                </c:pt>
                <c:pt idx="14371" formatCode="General">
                  <c:v>-171.545709013578</c:v>
                </c:pt>
                <c:pt idx="14372" formatCode="General">
                  <c:v>-171.56467308729901</c:v>
                </c:pt>
                <c:pt idx="14373" formatCode="General">
                  <c:v>-171.58363716137299</c:v>
                </c:pt>
                <c:pt idx="14374" formatCode="General">
                  <c:v>-171.60260123579701</c:v>
                </c:pt>
                <c:pt idx="14375" formatCode="General">
                  <c:v>-171.62156531057201</c:v>
                </c:pt>
                <c:pt idx="14376" formatCode="General">
                  <c:v>-171.64052938569799</c:v>
                </c:pt>
                <c:pt idx="14377" formatCode="General">
                  <c:v>-171.65949346117301</c:v>
                </c:pt>
                <c:pt idx="14378" formatCode="General">
                  <c:v>-171.67845753699899</c:v>
                </c:pt>
                <c:pt idx="14379" formatCode="General">
                  <c:v>-171.69742161317399</c:v>
                </c:pt>
                <c:pt idx="14380" formatCode="General">
                  <c:v>-171.71638568969701</c:v>
                </c:pt>
                <c:pt idx="14381" formatCode="General">
                  <c:v>-171.73534976657001</c:v>
                </c:pt>
                <c:pt idx="14382" formatCode="General">
                  <c:v>-171.75431384379101</c:v>
                </c:pt>
                <c:pt idx="14383" formatCode="General">
                  <c:v>-171.77327792135901</c:v>
                </c:pt>
                <c:pt idx="14384" formatCode="General">
                  <c:v>-171.792241999276</c:v>
                </c:pt>
                <c:pt idx="14385" formatCode="General">
                  <c:v>-171.811206077539</c:v>
                </c:pt>
                <c:pt idx="14386" formatCode="General">
                  <c:v>-171.83017015614999</c:v>
                </c:pt>
                <c:pt idx="14387" formatCode="General">
                  <c:v>-171.84913423510699</c:v>
                </c:pt>
                <c:pt idx="14388" formatCode="General">
                  <c:v>-171.86809831440999</c:v>
                </c:pt>
                <c:pt idx="14389" formatCode="General">
                  <c:v>-171.887062394059</c:v>
                </c:pt>
                <c:pt idx="14390" formatCode="General">
                  <c:v>-171.90602647405399</c:v>
                </c:pt>
                <c:pt idx="14391" formatCode="General">
                  <c:v>-171.92499055439299</c:v>
                </c:pt>
                <c:pt idx="14392" formatCode="General">
                  <c:v>-171.943954635078</c:v>
                </c:pt>
                <c:pt idx="14393" formatCode="General">
                  <c:v>-171.962918716107</c:v>
                </c:pt>
                <c:pt idx="14394" formatCode="General">
                  <c:v>-171.98188279748001</c:v>
                </c:pt>
                <c:pt idx="14395" formatCode="General">
                  <c:v>-172.00084687919701</c:v>
                </c:pt>
                <c:pt idx="14396" formatCode="General">
                  <c:v>-172.019810961258</c:v>
                </c:pt>
                <c:pt idx="14397" formatCode="General">
                  <c:v>-172.03877504366099</c:v>
                </c:pt>
                <c:pt idx="14398" formatCode="General">
                  <c:v>-172.05773912640799</c:v>
                </c:pt>
                <c:pt idx="14399" formatCode="General">
                  <c:v>-172.076703209496</c:v>
                </c:pt>
                <c:pt idx="14400" formatCode="General">
                  <c:v>-172.095667292927</c:v>
                </c:pt>
                <c:pt idx="14401" formatCode="General">
                  <c:v>-172.1146313767</c:v>
                </c:pt>
                <c:pt idx="14402" formatCode="General">
                  <c:v>-172.13359546081301</c:v>
                </c:pt>
                <c:pt idx="14403" formatCode="General">
                  <c:v>-172.15255954526799</c:v>
                </c:pt>
                <c:pt idx="14404" formatCode="General">
                  <c:v>-172.171523630064</c:v>
                </c:pt>
                <c:pt idx="14405" formatCode="General">
                  <c:v>-172.19048771519999</c:v>
                </c:pt>
                <c:pt idx="14406" formatCode="General">
                  <c:v>-172.20945180067599</c:v>
                </c:pt>
                <c:pt idx="14407" formatCode="General">
                  <c:v>-172.22841588649101</c:v>
                </c:pt>
                <c:pt idx="14408" formatCode="General">
                  <c:v>-172.247379972646</c:v>
                </c:pt>
                <c:pt idx="14409" formatCode="General">
                  <c:v>-172.26634405914001</c:v>
                </c:pt>
                <c:pt idx="14410" formatCode="General">
                  <c:v>-172.285308145973</c:v>
                </c:pt>
                <c:pt idx="14411" formatCode="General">
                  <c:v>-172.30427223314399</c:v>
                </c:pt>
                <c:pt idx="14412" formatCode="General">
                  <c:v>-172.323236320652</c:v>
                </c:pt>
                <c:pt idx="14413" formatCode="General">
                  <c:v>-172.342200408499</c:v>
                </c:pt>
                <c:pt idx="14414" formatCode="General">
                  <c:v>-172.36116449668299</c:v>
                </c:pt>
                <c:pt idx="14415" formatCode="General">
                  <c:v>-172.38012858520301</c:v>
                </c:pt>
                <c:pt idx="14416" formatCode="General">
                  <c:v>-172.399092674061</c:v>
                </c:pt>
                <c:pt idx="14417" formatCode="General">
                  <c:v>-172.41805676325399</c:v>
                </c:pt>
                <c:pt idx="14418" formatCode="General">
                  <c:v>-172.437020852784</c:v>
                </c:pt>
                <c:pt idx="14419" formatCode="General">
                  <c:v>-172.455984942649</c:v>
                </c:pt>
                <c:pt idx="14420" formatCode="General">
                  <c:v>-172.47494903284999</c:v>
                </c:pt>
                <c:pt idx="14421" formatCode="General">
                  <c:v>-172.493913123385</c:v>
                </c:pt>
                <c:pt idx="14422" formatCode="General">
                  <c:v>-172.51287721425501</c:v>
                </c:pt>
                <c:pt idx="14423" formatCode="General">
                  <c:v>-172.53184130545901</c:v>
                </c:pt>
                <c:pt idx="14424" formatCode="General">
                  <c:v>-172.55080539699799</c:v>
                </c:pt>
                <c:pt idx="14425" formatCode="General">
                  <c:v>-172.56976948886901</c:v>
                </c:pt>
                <c:pt idx="14426" formatCode="General">
                  <c:v>-172.58873358107499</c:v>
                </c:pt>
                <c:pt idx="14427" formatCode="General">
                  <c:v>-172.60769767361299</c:v>
                </c:pt>
                <c:pt idx="14428" formatCode="General">
                  <c:v>-172.62666176648301</c:v>
                </c:pt>
                <c:pt idx="14429" formatCode="General">
                  <c:v>-172.64562585968599</c:v>
                </c:pt>
                <c:pt idx="14430" formatCode="General">
                  <c:v>-172.664589953221</c:v>
                </c:pt>
                <c:pt idx="14431" formatCode="General">
                  <c:v>-172.68355404708799</c:v>
                </c:pt>
                <c:pt idx="14432" formatCode="General">
                  <c:v>-172.70251814128599</c:v>
                </c:pt>
                <c:pt idx="14433" formatCode="General">
                  <c:v>-172.72148223581499</c:v>
                </c:pt>
                <c:pt idx="14434" formatCode="General">
                  <c:v>-172.74044633067399</c:v>
                </c:pt>
                <c:pt idx="14435" formatCode="General">
                  <c:v>-172.75941042586399</c:v>
                </c:pt>
                <c:pt idx="14436" formatCode="General">
                  <c:v>-172.778374521383</c:v>
                </c:pt>
                <c:pt idx="14437" formatCode="General">
                  <c:v>-172.79733861723301</c:v>
                </c:pt>
                <c:pt idx="14438" formatCode="General">
                  <c:v>-172.816302713412</c:v>
                </c:pt>
                <c:pt idx="14439" formatCode="General">
                  <c:v>-172.83526680991901</c:v>
                </c:pt>
                <c:pt idx="14440" formatCode="General">
                  <c:v>-172.85423090675599</c:v>
                </c:pt>
                <c:pt idx="14441" formatCode="General">
                  <c:v>-172.87319500392101</c:v>
                </c:pt>
                <c:pt idx="14442" formatCode="General">
                  <c:v>-172.892159101413</c:v>
                </c:pt>
                <c:pt idx="14443" formatCode="General">
                  <c:v>-172.911123199234</c:v>
                </c:pt>
                <c:pt idx="14444" formatCode="General">
                  <c:v>-172.93008729738199</c:v>
                </c:pt>
                <c:pt idx="14445" formatCode="General">
                  <c:v>-172.949051395856</c:v>
                </c:pt>
                <c:pt idx="14446" formatCode="General">
                  <c:v>-172.968015494658</c:v>
                </c:pt>
                <c:pt idx="14447" formatCode="General">
                  <c:v>-172.986979593786</c:v>
                </c:pt>
                <c:pt idx="14448" formatCode="General">
                  <c:v>-173.00594369324</c:v>
                </c:pt>
                <c:pt idx="14449" formatCode="General">
                  <c:v>-173.02490779301999</c:v>
                </c:pt>
                <c:pt idx="14450" formatCode="General">
                  <c:v>-173.04387189312499</c:v>
                </c:pt>
                <c:pt idx="14451" formatCode="General">
                  <c:v>-173.06283599355601</c:v>
                </c:pt>
                <c:pt idx="14452" formatCode="General">
                  <c:v>-173.08180009431101</c:v>
                </c:pt>
                <c:pt idx="14453" formatCode="General">
                  <c:v>-173.10076419539101</c:v>
                </c:pt>
                <c:pt idx="14454" formatCode="General">
                  <c:v>-173.11972829679399</c:v>
                </c:pt>
                <c:pt idx="14455" formatCode="General">
                  <c:v>-173.13869239852201</c:v>
                </c:pt>
                <c:pt idx="14456" formatCode="General">
                  <c:v>-173.15765650057301</c:v>
                </c:pt>
                <c:pt idx="14457" formatCode="General">
                  <c:v>-173.176620602947</c:v>
                </c:pt>
                <c:pt idx="14458" formatCode="General">
                  <c:v>-173.19558470564499</c:v>
                </c:pt>
                <c:pt idx="14459" formatCode="General">
                  <c:v>-173.21454880866401</c:v>
                </c:pt>
                <c:pt idx="14460" formatCode="General">
                  <c:v>-173.23351291200601</c:v>
                </c:pt>
                <c:pt idx="14461" formatCode="General">
                  <c:v>-173.25247701567</c:v>
                </c:pt>
                <c:pt idx="14462" formatCode="General">
                  <c:v>-173.271441119656</c:v>
                </c:pt>
                <c:pt idx="14463" formatCode="General">
                  <c:v>-173.29040522396301</c:v>
                </c:pt>
                <c:pt idx="14464" formatCode="General">
                  <c:v>-173.30936932859001</c:v>
                </c:pt>
                <c:pt idx="14465" formatCode="General">
                  <c:v>-173.328333433539</c:v>
                </c:pt>
                <c:pt idx="14466" formatCode="General">
                  <c:v>-173.34729753880799</c:v>
                </c:pt>
                <c:pt idx="14467" formatCode="General">
                  <c:v>-173.36626164439599</c:v>
                </c:pt>
                <c:pt idx="14468" formatCode="General">
                  <c:v>-173.38522575030501</c:v>
                </c:pt>
                <c:pt idx="14469" formatCode="General">
                  <c:v>-173.40418985653301</c:v>
                </c:pt>
                <c:pt idx="14470" formatCode="General">
                  <c:v>-173.42315396308001</c:v>
                </c:pt>
                <c:pt idx="14471" formatCode="General">
                  <c:v>-173.44211806994599</c:v>
                </c:pt>
                <c:pt idx="14472" formatCode="General">
                  <c:v>-173.46108217713001</c:v>
                </c:pt>
                <c:pt idx="14473" formatCode="General">
                  <c:v>-173.48004628463201</c:v>
                </c:pt>
                <c:pt idx="14474" formatCode="General">
                  <c:v>-173.49901039245199</c:v>
                </c:pt>
                <c:pt idx="14475" formatCode="General">
                  <c:v>-173.51797450058999</c:v>
                </c:pt>
                <c:pt idx="14476" formatCode="General">
                  <c:v>-173.536938609045</c:v>
                </c:pt>
                <c:pt idx="14477" formatCode="General">
                  <c:v>-173.55590271781699</c:v>
                </c:pt>
                <c:pt idx="14478" formatCode="General">
                  <c:v>-173.57486682690501</c:v>
                </c:pt>
                <c:pt idx="14479" formatCode="General">
                  <c:v>-173.59383093631001</c:v>
                </c:pt>
                <c:pt idx="14480" formatCode="General">
                  <c:v>-173.61279504603101</c:v>
                </c:pt>
                <c:pt idx="14481" formatCode="General">
                  <c:v>-173.63175915606701</c:v>
                </c:pt>
                <c:pt idx="14482" formatCode="General">
                  <c:v>-173.65072326641899</c:v>
                </c:pt>
                <c:pt idx="14483" formatCode="General">
                  <c:v>-173.66968737708601</c:v>
                </c:pt>
                <c:pt idx="14484" formatCode="General">
                  <c:v>-173.68865148806699</c:v>
                </c:pt>
                <c:pt idx="14485" formatCode="General">
                  <c:v>-173.70761559936301</c:v>
                </c:pt>
                <c:pt idx="14486" formatCode="General">
                  <c:v>-173.726579710973</c:v>
                </c:pt>
                <c:pt idx="14487" formatCode="General">
                  <c:v>-173.74554382289699</c:v>
                </c:pt>
                <c:pt idx="14488" formatCode="General">
                  <c:v>-173.76450793513499</c:v>
                </c:pt>
                <c:pt idx="14489" formatCode="General">
                  <c:v>-173.78347204768599</c:v>
                </c:pt>
                <c:pt idx="14490" formatCode="General">
                  <c:v>-173.80243616054901</c:v>
                </c:pt>
                <c:pt idx="14491" formatCode="General">
                  <c:v>-173.821400273725</c:v>
                </c:pt>
                <c:pt idx="14492" formatCode="General">
                  <c:v>-173.84036438721401</c:v>
                </c:pt>
                <c:pt idx="14493" formatCode="General">
                  <c:v>-173.85932850101401</c:v>
                </c:pt>
                <c:pt idx="14494" formatCode="General">
                  <c:v>-173.87829261512701</c:v>
                </c:pt>
                <c:pt idx="14495" formatCode="General">
                  <c:v>-173.89725672955001</c:v>
                </c:pt>
                <c:pt idx="14496" formatCode="General">
                  <c:v>-173.91622084428499</c:v>
                </c:pt>
                <c:pt idx="14497" formatCode="General">
                  <c:v>-173.93518495933</c:v>
                </c:pt>
                <c:pt idx="14498" formatCode="General">
                  <c:v>-173.954149074686</c:v>
                </c:pt>
                <c:pt idx="14499" formatCode="General">
                  <c:v>-173.973113190352</c:v>
                </c:pt>
                <c:pt idx="14500" formatCode="General">
                  <c:v>-173.99207730632801</c:v>
                </c:pt>
                <c:pt idx="14501" formatCode="General">
                  <c:v>-174.011041422614</c:v>
                </c:pt>
                <c:pt idx="14502" formatCode="General">
                  <c:v>-174.03000553920899</c:v>
                </c:pt>
                <c:pt idx="14503" formatCode="General">
                  <c:v>-174.048969656113</c:v>
                </c:pt>
                <c:pt idx="14504" formatCode="General">
                  <c:v>-174.06793377332599</c:v>
                </c:pt>
                <c:pt idx="14505" formatCode="General">
                  <c:v>-174.08689789084599</c:v>
                </c:pt>
                <c:pt idx="14506" formatCode="General">
                  <c:v>-174.10586200867601</c:v>
                </c:pt>
                <c:pt idx="14507" formatCode="General">
                  <c:v>-174.124826126812</c:v>
                </c:pt>
                <c:pt idx="14508" formatCode="General">
                  <c:v>-174.14379024525701</c:v>
                </c:pt>
                <c:pt idx="14509" formatCode="General">
                  <c:v>-174.16275436400801</c:v>
                </c:pt>
                <c:pt idx="14510" formatCode="General">
                  <c:v>-174.18171848306699</c:v>
                </c:pt>
                <c:pt idx="14511" formatCode="General">
                  <c:v>-174.20068260243201</c:v>
                </c:pt>
                <c:pt idx="14512" formatCode="General">
                  <c:v>-174.21964672210299</c:v>
                </c:pt>
                <c:pt idx="14513" formatCode="General">
                  <c:v>-174.23861084207999</c:v>
                </c:pt>
                <c:pt idx="14514" formatCode="General">
                  <c:v>-174.25757496236301</c:v>
                </c:pt>
                <c:pt idx="14515" formatCode="General">
                  <c:v>-174.27653908295201</c:v>
                </c:pt>
                <c:pt idx="14516" formatCode="General">
                  <c:v>-174.29550320384601</c:v>
                </c:pt>
                <c:pt idx="14517" formatCode="General">
                  <c:v>-174.31446732504401</c:v>
                </c:pt>
                <c:pt idx="14518" formatCode="General">
                  <c:v>-174.333431446547</c:v>
                </c:pt>
                <c:pt idx="14519" formatCode="General">
                  <c:v>-174.35239556835401</c:v>
                </c:pt>
                <c:pt idx="14520" formatCode="General">
                  <c:v>-174.371359690465</c:v>
                </c:pt>
                <c:pt idx="14521" formatCode="General">
                  <c:v>-174.39032381288001</c:v>
                </c:pt>
                <c:pt idx="14522" formatCode="General">
                  <c:v>-174.409287935598</c:v>
                </c:pt>
                <c:pt idx="14523" formatCode="General">
                  <c:v>-174.42825205861999</c:v>
                </c:pt>
                <c:pt idx="14524" formatCode="General">
                  <c:v>-174.44721618194399</c:v>
                </c:pt>
                <c:pt idx="14525" formatCode="General">
                  <c:v>-174.46618030556999</c:v>
                </c:pt>
                <c:pt idx="14526" formatCode="General">
                  <c:v>-174.485144429499</c:v>
                </c:pt>
                <c:pt idx="14527" formatCode="General">
                  <c:v>-174.50410855372999</c:v>
                </c:pt>
                <c:pt idx="14528" formatCode="General">
                  <c:v>-174.523072678262</c:v>
                </c:pt>
                <c:pt idx="14529" formatCode="General">
                  <c:v>-174.54203680309601</c:v>
                </c:pt>
                <c:pt idx="14530" formatCode="General">
                  <c:v>-174.56100092822999</c:v>
                </c:pt>
                <c:pt idx="14531" formatCode="General">
                  <c:v>-174.579965053666</c:v>
                </c:pt>
                <c:pt idx="14532" formatCode="General">
                  <c:v>-174.59892917940101</c:v>
                </c:pt>
                <c:pt idx="14533" formatCode="General">
                  <c:v>-174.61789330543701</c:v>
                </c:pt>
                <c:pt idx="14534" formatCode="General">
                  <c:v>-174.636857431773</c:v>
                </c:pt>
                <c:pt idx="14535" formatCode="General">
                  <c:v>-174.655821558409</c:v>
                </c:pt>
                <c:pt idx="14536" formatCode="General">
                  <c:v>-174.67478568534401</c:v>
                </c:pt>
                <c:pt idx="14537" formatCode="General">
                  <c:v>-174.69374981257801</c:v>
                </c:pt>
                <c:pt idx="14538" formatCode="General">
                  <c:v>-174.71271394011001</c:v>
                </c:pt>
                <c:pt idx="14539" formatCode="General">
                  <c:v>-174.731678067941</c:v>
                </c:pt>
                <c:pt idx="14540" formatCode="General">
                  <c:v>-174.750642196071</c:v>
                </c:pt>
                <c:pt idx="14541" formatCode="General">
                  <c:v>-174.769606324498</c:v>
                </c:pt>
                <c:pt idx="14542" formatCode="General">
                  <c:v>-174.78857045322201</c:v>
                </c:pt>
                <c:pt idx="14543" formatCode="General">
                  <c:v>-174.80753458224501</c:v>
                </c:pt>
                <c:pt idx="14544" formatCode="General">
                  <c:v>-174.826498711564</c:v>
                </c:pt>
                <c:pt idx="14545" formatCode="General">
                  <c:v>-174.845462841179</c:v>
                </c:pt>
                <c:pt idx="14546" formatCode="General">
                  <c:v>-174.864426971092</c:v>
                </c:pt>
                <c:pt idx="14547" formatCode="General">
                  <c:v>-174.88339110129999</c:v>
                </c:pt>
                <c:pt idx="14548" formatCode="General">
                  <c:v>-174.90235523180499</c:v>
                </c:pt>
                <c:pt idx="14549" formatCode="General">
                  <c:v>-174.921319362605</c:v>
                </c:pt>
                <c:pt idx="14550" formatCode="General">
                  <c:v>-174.94028349370001</c:v>
                </c:pt>
                <c:pt idx="14551" formatCode="General">
                  <c:v>-174.95924762509</c:v>
                </c:pt>
                <c:pt idx="14552" formatCode="General">
                  <c:v>-174.97821175677601</c:v>
                </c:pt>
                <c:pt idx="14553" formatCode="General">
                  <c:v>-174.99717588875501</c:v>
                </c:pt>
                <c:pt idx="14554" formatCode="General">
                  <c:v>-175.016140021029</c:v>
                </c:pt>
                <c:pt idx="14555" formatCode="General">
                  <c:v>-175.03510415359699</c:v>
                </c:pt>
                <c:pt idx="14556" formatCode="General">
                  <c:v>-175.054068286458</c:v>
                </c:pt>
                <c:pt idx="14557" formatCode="General">
                  <c:v>-175.07303241961301</c:v>
                </c:pt>
                <c:pt idx="14558" formatCode="General">
                  <c:v>-175.09199655306099</c:v>
                </c:pt>
                <c:pt idx="14559" formatCode="General">
                  <c:v>-175.110960686802</c:v>
                </c:pt>
                <c:pt idx="14560" formatCode="General">
                  <c:v>-175.12992482083499</c:v>
                </c:pt>
                <c:pt idx="14561" formatCode="General">
                  <c:v>-175.148888955161</c:v>
                </c:pt>
                <c:pt idx="14562" formatCode="General">
                  <c:v>-175.16785308977799</c:v>
                </c:pt>
                <c:pt idx="14563" formatCode="General">
                  <c:v>-175.18681722468699</c:v>
                </c:pt>
                <c:pt idx="14564" formatCode="General">
                  <c:v>-175.20578135988799</c:v>
                </c:pt>
                <c:pt idx="14565" formatCode="General">
                  <c:v>-175.22474549538001</c:v>
                </c:pt>
                <c:pt idx="14566" formatCode="General">
                  <c:v>-175.243709631163</c:v>
                </c:pt>
                <c:pt idx="14567" formatCode="General">
                  <c:v>-175.26267376723601</c:v>
                </c:pt>
                <c:pt idx="14568" formatCode="General">
                  <c:v>-175.2816379036</c:v>
                </c:pt>
                <c:pt idx="14569" formatCode="General">
                  <c:v>-175.30060204025301</c:v>
                </c:pt>
                <c:pt idx="14570" formatCode="General">
                  <c:v>-175.319566177197</c:v>
                </c:pt>
                <c:pt idx="14571" formatCode="General">
                  <c:v>-175.33853031442999</c:v>
                </c:pt>
                <c:pt idx="14572" formatCode="General">
                  <c:v>-175.35749445195199</c:v>
                </c:pt>
                <c:pt idx="14573" formatCode="General">
                  <c:v>-175.37645858976299</c:v>
                </c:pt>
                <c:pt idx="14574" formatCode="General">
                  <c:v>-175.39542272786301</c:v>
                </c:pt>
                <c:pt idx="14575" formatCode="General">
                  <c:v>-175.41438686625099</c:v>
                </c:pt>
                <c:pt idx="14576" formatCode="General">
                  <c:v>-175.433351004927</c:v>
                </c:pt>
                <c:pt idx="14577" formatCode="General">
                  <c:v>-175.45231514389101</c:v>
                </c:pt>
                <c:pt idx="14578" formatCode="General">
                  <c:v>-175.47127928314299</c:v>
                </c:pt>
                <c:pt idx="14579" formatCode="General">
                  <c:v>-175.490243422682</c:v>
                </c:pt>
                <c:pt idx="14580" formatCode="General">
                  <c:v>-175.50920756250801</c:v>
                </c:pt>
                <c:pt idx="14581" formatCode="General">
                  <c:v>-175.52817170262099</c:v>
                </c:pt>
                <c:pt idx="14582" formatCode="General">
                  <c:v>-175.54713584302101</c:v>
                </c:pt>
                <c:pt idx="14583" formatCode="General">
                  <c:v>-175.56609998370601</c:v>
                </c:pt>
                <c:pt idx="14584" formatCode="General">
                  <c:v>-175.58506412467801</c:v>
                </c:pt>
                <c:pt idx="14585" formatCode="General">
                  <c:v>-175.604028265935</c:v>
                </c:pt>
                <c:pt idx="14586" formatCode="General">
                  <c:v>-175.62299240747799</c:v>
                </c:pt>
                <c:pt idx="14587" formatCode="General">
                  <c:v>-175.641956549306</c:v>
                </c:pt>
                <c:pt idx="14588" formatCode="General">
                  <c:v>-175.66092069141899</c:v>
                </c:pt>
                <c:pt idx="14589" formatCode="General">
                  <c:v>-175.679884833816</c:v>
                </c:pt>
                <c:pt idx="14590" formatCode="General">
                  <c:v>-175.698848976498</c:v>
                </c:pt>
                <c:pt idx="14591" formatCode="General">
                  <c:v>-175.71781311946401</c:v>
                </c:pt>
                <c:pt idx="14592" formatCode="General">
                  <c:v>-175.73677726271299</c:v>
                </c:pt>
                <c:pt idx="14593" formatCode="General">
                  <c:v>-175.75574140624701</c:v>
                </c:pt>
                <c:pt idx="14594" formatCode="General">
                  <c:v>-175.774705550063</c:v>
                </c:pt>
                <c:pt idx="14595" formatCode="General">
                  <c:v>-175.79366969416299</c:v>
                </c:pt>
                <c:pt idx="14596" formatCode="General">
                  <c:v>-175.812633838545</c:v>
                </c:pt>
                <c:pt idx="14597" formatCode="General">
                  <c:v>-175.83159798321</c:v>
                </c:pt>
                <c:pt idx="14598" formatCode="General">
                  <c:v>-175.85056212815701</c:v>
                </c:pt>
                <c:pt idx="14599" formatCode="General">
                  <c:v>-175.86952627338599</c:v>
                </c:pt>
                <c:pt idx="14600" formatCode="General">
                  <c:v>-175.888490418896</c:v>
                </c:pt>
                <c:pt idx="14601" formatCode="General">
                  <c:v>-175.90745456468801</c:v>
                </c:pt>
                <c:pt idx="14602" formatCode="General">
                  <c:v>-175.92641871076199</c:v>
                </c:pt>
                <c:pt idx="14603" formatCode="General">
                  <c:v>-175.94538285711599</c:v>
                </c:pt>
                <c:pt idx="14604" formatCode="General">
                  <c:v>-175.96434700375099</c:v>
                </c:pt>
                <c:pt idx="14605" formatCode="General">
                  <c:v>-175.983311150666</c:v>
                </c:pt>
                <c:pt idx="14606" formatCode="General">
                  <c:v>-176.00227529786099</c:v>
                </c:pt>
                <c:pt idx="14607" formatCode="General">
                  <c:v>-176.02123944533599</c:v>
                </c:pt>
                <c:pt idx="14608" formatCode="General">
                  <c:v>-176.04020359309101</c:v>
                </c:pt>
                <c:pt idx="14609" formatCode="General">
                  <c:v>-176.05916774112501</c:v>
                </c:pt>
                <c:pt idx="14610" formatCode="General">
                  <c:v>-176.078131889438</c:v>
                </c:pt>
                <c:pt idx="14611" formatCode="General">
                  <c:v>-176.09709603803</c:v>
                </c:pt>
                <c:pt idx="14612" formatCode="General">
                  <c:v>-176.116060186901</c:v>
                </c:pt>
                <c:pt idx="14613" formatCode="General">
                  <c:v>-176.13502433605001</c:v>
                </c:pt>
                <c:pt idx="14614" formatCode="General">
                  <c:v>-176.15398848547699</c:v>
                </c:pt>
                <c:pt idx="14615" formatCode="General">
                  <c:v>-176.17295263518099</c:v>
                </c:pt>
                <c:pt idx="14616" formatCode="General">
                  <c:v>-176.19191678516401</c:v>
                </c:pt>
                <c:pt idx="14617" formatCode="General">
                  <c:v>-176.21088093542301</c:v>
                </c:pt>
                <c:pt idx="14618" formatCode="General">
                  <c:v>-176.22984508595999</c:v>
                </c:pt>
                <c:pt idx="14619" formatCode="General">
                  <c:v>-176.24880923677301</c:v>
                </c:pt>
                <c:pt idx="14620" formatCode="General">
                  <c:v>-176.267773387863</c:v>
                </c:pt>
                <c:pt idx="14621" formatCode="General">
                  <c:v>-176.286737539228</c:v>
                </c:pt>
                <c:pt idx="14622" formatCode="General">
                  <c:v>-176.30570169086999</c:v>
                </c:pt>
                <c:pt idx="14623" formatCode="General">
                  <c:v>-176.32466584278799</c:v>
                </c:pt>
                <c:pt idx="14624" formatCode="General">
                  <c:v>-176.343629994981</c:v>
                </c:pt>
                <c:pt idx="14625" formatCode="General">
                  <c:v>-176.36259414745001</c:v>
                </c:pt>
                <c:pt idx="14626" formatCode="General">
                  <c:v>-176.38155830019301</c:v>
                </c:pt>
                <c:pt idx="14627" formatCode="General">
                  <c:v>-176.40052245321101</c:v>
                </c:pt>
                <c:pt idx="14628" formatCode="General">
                  <c:v>-176.419486606503</c:v>
                </c:pt>
                <c:pt idx="14629" formatCode="General">
                  <c:v>-176.43845076007</c:v>
                </c:pt>
                <c:pt idx="14630" formatCode="General">
                  <c:v>-176.45741491391101</c:v>
                </c:pt>
                <c:pt idx="14631" formatCode="General">
                  <c:v>-176.47637906802501</c:v>
                </c:pt>
                <c:pt idx="14632" formatCode="General">
                  <c:v>-176.495343222413</c:v>
                </c:pt>
                <c:pt idx="14633" formatCode="General">
                  <c:v>-176.514307377074</c:v>
                </c:pt>
                <c:pt idx="14634" formatCode="General">
                  <c:v>-176.533271532008</c:v>
                </c:pt>
                <c:pt idx="14635" formatCode="General">
                  <c:v>-176.55223568721399</c:v>
                </c:pt>
                <c:pt idx="14636" formatCode="General">
                  <c:v>-176.57119984269301</c:v>
                </c:pt>
                <c:pt idx="14637" formatCode="General">
                  <c:v>-176.59016399844501</c:v>
                </c:pt>
                <c:pt idx="14638" formatCode="General">
                  <c:v>-176.60912815446801</c:v>
                </c:pt>
                <c:pt idx="14639" formatCode="General">
                  <c:v>-176.62809231076301</c:v>
                </c:pt>
                <c:pt idx="14640" formatCode="General">
                  <c:v>-176.64705646732901</c:v>
                </c:pt>
                <c:pt idx="14641" formatCode="General">
                  <c:v>-176.66602062416601</c:v>
                </c:pt>
                <c:pt idx="14642" formatCode="General">
                  <c:v>-176.68498478127501</c:v>
                </c:pt>
                <c:pt idx="14643" formatCode="General">
                  <c:v>-176.70394893865401</c:v>
                </c:pt>
                <c:pt idx="14644" formatCode="General">
                  <c:v>-176.72291309630299</c:v>
                </c:pt>
                <c:pt idx="14645" formatCode="General">
                  <c:v>-176.741877254223</c:v>
                </c:pt>
                <c:pt idx="14646" formatCode="General">
                  <c:v>-176.76084141241299</c:v>
                </c:pt>
                <c:pt idx="14647" formatCode="General">
                  <c:v>-176.77980557087201</c:v>
                </c:pt>
                <c:pt idx="14648" formatCode="General">
                  <c:v>-176.79876972960099</c:v>
                </c:pt>
                <c:pt idx="14649" formatCode="General">
                  <c:v>-176.81773388859901</c:v>
                </c:pt>
                <c:pt idx="14650" formatCode="General">
                  <c:v>-176.83669804786601</c:v>
                </c:pt>
                <c:pt idx="14651" formatCode="General">
                  <c:v>-176.85566220740199</c:v>
                </c:pt>
                <c:pt idx="14652" formatCode="General">
                  <c:v>-176.87462636720599</c:v>
                </c:pt>
                <c:pt idx="14653" formatCode="General">
                  <c:v>-176.89359052727801</c:v>
                </c:pt>
                <c:pt idx="14654" formatCode="General">
                  <c:v>-176.91255468761901</c:v>
                </c:pt>
                <c:pt idx="14655" formatCode="General">
                  <c:v>-176.931518848227</c:v>
                </c:pt>
                <c:pt idx="14656" formatCode="General">
                  <c:v>-176.95048300910199</c:v>
                </c:pt>
                <c:pt idx="14657" formatCode="General">
                  <c:v>-176.96944717024499</c:v>
                </c:pt>
                <c:pt idx="14658" formatCode="General">
                  <c:v>-176.98841133165499</c:v>
                </c:pt>
                <c:pt idx="14659" formatCode="General">
                  <c:v>-177.00737549333201</c:v>
                </c:pt>
                <c:pt idx="14660" formatCode="General">
                  <c:v>-177.026339655275</c:v>
                </c:pt>
                <c:pt idx="14661" formatCode="General">
                  <c:v>-177.04530381748401</c:v>
                </c:pt>
                <c:pt idx="14662" formatCode="General">
                  <c:v>-177.06426797995999</c:v>
                </c:pt>
                <c:pt idx="14663" formatCode="General">
                  <c:v>-177.08323214270101</c:v>
                </c:pt>
                <c:pt idx="14664" formatCode="General">
                  <c:v>-177.10219630570799</c:v>
                </c:pt>
                <c:pt idx="14665" formatCode="General">
                  <c:v>-177.12116046898001</c:v>
                </c:pt>
                <c:pt idx="14666" formatCode="General">
                  <c:v>-177.140124632517</c:v>
                </c:pt>
                <c:pt idx="14667" formatCode="General">
                  <c:v>-177.159088796319</c:v>
                </c:pt>
                <c:pt idx="14668" formatCode="General">
                  <c:v>-177.178052960386</c:v>
                </c:pt>
                <c:pt idx="14669" formatCode="General">
                  <c:v>-177.19701712471701</c:v>
                </c:pt>
                <c:pt idx="14670" formatCode="General">
                  <c:v>-177.215981289312</c:v>
                </c:pt>
                <c:pt idx="14671" formatCode="General">
                  <c:v>-177.234945454171</c:v>
                </c:pt>
                <c:pt idx="14672" formatCode="General">
                  <c:v>-177.25390961929301</c:v>
                </c:pt>
                <c:pt idx="14673" formatCode="General">
                  <c:v>-177.27287378467901</c:v>
                </c:pt>
                <c:pt idx="14674" formatCode="General">
                  <c:v>-177.29183795032799</c:v>
                </c:pt>
                <c:pt idx="14675" formatCode="General">
                  <c:v>-177.31080211624001</c:v>
                </c:pt>
                <c:pt idx="14676" formatCode="General">
                  <c:v>-177.32976628241499</c:v>
                </c:pt>
                <c:pt idx="14677" formatCode="General">
                  <c:v>-177.348730448852</c:v>
                </c:pt>
                <c:pt idx="14678" formatCode="General">
                  <c:v>-177.36769461555201</c:v>
                </c:pt>
                <c:pt idx="14679" formatCode="General">
                  <c:v>-177.386658782513</c:v>
                </c:pt>
                <c:pt idx="14680" formatCode="General">
                  <c:v>-177.405622949736</c:v>
                </c:pt>
                <c:pt idx="14681" formatCode="General">
                  <c:v>-177.42458711722099</c:v>
                </c:pt>
                <c:pt idx="14682" formatCode="General">
                  <c:v>-177.44355128496699</c:v>
                </c:pt>
                <c:pt idx="14683" formatCode="General">
                  <c:v>-177.462515452974</c:v>
                </c:pt>
                <c:pt idx="14684" formatCode="General">
                  <c:v>-177.48147962124099</c:v>
                </c:pt>
                <c:pt idx="14685" formatCode="General">
                  <c:v>-177.50044378977</c:v>
                </c:pt>
                <c:pt idx="14686" formatCode="General">
                  <c:v>-177.51940795855799</c:v>
                </c:pt>
                <c:pt idx="14687" formatCode="General">
                  <c:v>-177.538372127607</c:v>
                </c:pt>
                <c:pt idx="14688" formatCode="General">
                  <c:v>-177.55733629691599</c:v>
                </c:pt>
                <c:pt idx="14689" formatCode="General">
                  <c:v>-177.57630046648401</c:v>
                </c:pt>
                <c:pt idx="14690" formatCode="General">
                  <c:v>-177.59526463631201</c:v>
                </c:pt>
                <c:pt idx="14691" formatCode="General">
                  <c:v>-177.61422880639901</c:v>
                </c:pt>
                <c:pt idx="14692" formatCode="General">
                  <c:v>-177.633192976744</c:v>
                </c:pt>
                <c:pt idx="14693" formatCode="General">
                  <c:v>-177.65215714734899</c:v>
                </c:pt>
                <c:pt idx="14694" formatCode="General">
                  <c:v>-177.67112131821199</c:v>
                </c:pt>
                <c:pt idx="14695" formatCode="General">
                  <c:v>-177.690085489333</c:v>
                </c:pt>
                <c:pt idx="14696" formatCode="General">
                  <c:v>-177.709049660712</c:v>
                </c:pt>
                <c:pt idx="14697" formatCode="General">
                  <c:v>-177.72801383234901</c:v>
                </c:pt>
                <c:pt idx="14698" formatCode="General">
                  <c:v>-177.746978004244</c:v>
                </c:pt>
                <c:pt idx="14699" formatCode="General">
                  <c:v>-177.76594217639601</c:v>
                </c:pt>
                <c:pt idx="14700" formatCode="General">
                  <c:v>-177.78490634880501</c:v>
                </c:pt>
                <c:pt idx="14701" formatCode="General">
                  <c:v>-177.803870521471</c:v>
                </c:pt>
                <c:pt idx="14702" formatCode="General">
                  <c:v>-177.822834694394</c:v>
                </c:pt>
                <c:pt idx="14703" formatCode="General">
                  <c:v>-177.841798867573</c:v>
                </c:pt>
                <c:pt idx="14704" formatCode="General">
                  <c:v>-177.860763041008</c:v>
                </c:pt>
                <c:pt idx="14705" formatCode="General">
                  <c:v>-177.87972721469899</c:v>
                </c:pt>
                <c:pt idx="14706" formatCode="General">
                  <c:v>-177.898691388646</c:v>
                </c:pt>
                <c:pt idx="14707" formatCode="General">
                  <c:v>-177.91765556284801</c:v>
                </c:pt>
                <c:pt idx="14708" formatCode="General">
                  <c:v>-177.93661973730599</c:v>
                </c:pt>
                <c:pt idx="14709" formatCode="General">
                  <c:v>-177.95558391201899</c:v>
                </c:pt>
                <c:pt idx="14710" formatCode="General">
                  <c:v>-177.974548086986</c:v>
                </c:pt>
                <c:pt idx="14711" formatCode="General">
                  <c:v>-177.99351226220799</c:v>
                </c:pt>
                <c:pt idx="14712" formatCode="General">
                  <c:v>-178.012476437685</c:v>
                </c:pt>
                <c:pt idx="14713" formatCode="General">
                  <c:v>-178.03144061341601</c:v>
                </c:pt>
                <c:pt idx="14714" formatCode="General">
                  <c:v>-178.05040478940001</c:v>
                </c:pt>
                <c:pt idx="14715" formatCode="General">
                  <c:v>-178.069368965639</c:v>
                </c:pt>
                <c:pt idx="14716" formatCode="General">
                  <c:v>-178.08833314213001</c:v>
                </c:pt>
                <c:pt idx="14717" formatCode="General">
                  <c:v>-178.107297318875</c:v>
                </c:pt>
                <c:pt idx="14718" formatCode="General">
                  <c:v>-178.126261495873</c:v>
                </c:pt>
                <c:pt idx="14719" formatCode="General">
                  <c:v>-178.145225673124</c:v>
                </c:pt>
                <c:pt idx="14720" formatCode="General">
                  <c:v>-178.164189850627</c:v>
                </c:pt>
                <c:pt idx="14721" formatCode="General">
                  <c:v>-178.183154028383</c:v>
                </c:pt>
                <c:pt idx="14722" formatCode="General">
                  <c:v>-178.20211820639099</c:v>
                </c:pt>
                <c:pt idx="14723" formatCode="General">
                  <c:v>-178.221082384651</c:v>
                </c:pt>
                <c:pt idx="14724" formatCode="General">
                  <c:v>-178.240046563162</c:v>
                </c:pt>
                <c:pt idx="14725" formatCode="General">
                  <c:v>-178.25901074192501</c:v>
                </c:pt>
                <c:pt idx="14726" formatCode="General">
                  <c:v>-178.27797492093899</c:v>
                </c:pt>
                <c:pt idx="14727" formatCode="General">
                  <c:v>-178.29693910020401</c:v>
                </c:pt>
                <c:pt idx="14728" formatCode="General">
                  <c:v>-178.31590327972</c:v>
                </c:pt>
                <c:pt idx="14729" formatCode="General">
                  <c:v>-178.33486745948699</c:v>
                </c:pt>
                <c:pt idx="14730" formatCode="General">
                  <c:v>-178.353831639503</c:v>
                </c:pt>
                <c:pt idx="14731" formatCode="General">
                  <c:v>-178.37279581977</c:v>
                </c:pt>
                <c:pt idx="14732" formatCode="General">
                  <c:v>-178.39176000028701</c:v>
                </c:pt>
                <c:pt idx="14733" formatCode="General">
                  <c:v>-178.41072418105401</c:v>
                </c:pt>
                <c:pt idx="14734" formatCode="General">
                  <c:v>-178.42968836207001</c:v>
                </c:pt>
                <c:pt idx="14735" formatCode="General">
                  <c:v>-178.44865254333499</c:v>
                </c:pt>
                <c:pt idx="14736" formatCode="General">
                  <c:v>-178.46761672484899</c:v>
                </c:pt>
                <c:pt idx="14737" formatCode="General">
                  <c:v>-178.48658090661201</c:v>
                </c:pt>
                <c:pt idx="14738" formatCode="General">
                  <c:v>-178.50554508862399</c:v>
                </c:pt>
                <c:pt idx="14739" formatCode="General">
                  <c:v>-178.52450927088401</c:v>
                </c:pt>
                <c:pt idx="14740" formatCode="General">
                  <c:v>-178.54347345339301</c:v>
                </c:pt>
                <c:pt idx="14741" formatCode="General">
                  <c:v>-178.56243763614901</c:v>
                </c:pt>
                <c:pt idx="14742" formatCode="General">
                  <c:v>-178.581401819153</c:v>
                </c:pt>
                <c:pt idx="14743" formatCode="General">
                  <c:v>-178.600366002404</c:v>
                </c:pt>
                <c:pt idx="14744" formatCode="General">
                  <c:v>-178.61933018590301</c:v>
                </c:pt>
                <c:pt idx="14745" formatCode="General">
                  <c:v>-178.638294369649</c:v>
                </c:pt>
                <c:pt idx="14746" formatCode="General">
                  <c:v>-178.65725855364201</c:v>
                </c:pt>
                <c:pt idx="14747" formatCode="General">
                  <c:v>-178.67622273788101</c:v>
                </c:pt>
                <c:pt idx="14748" formatCode="General">
                  <c:v>-178.69518692236699</c:v>
                </c:pt>
                <c:pt idx="14749" formatCode="General">
                  <c:v>-178.71415110709901</c:v>
                </c:pt>
                <c:pt idx="14750" formatCode="General">
                  <c:v>-178.733115292077</c:v>
                </c:pt>
                <c:pt idx="14751" formatCode="General">
                  <c:v>-178.75207947730101</c:v>
                </c:pt>
                <c:pt idx="14752" formatCode="General">
                  <c:v>-178.77104366277001</c:v>
                </c:pt>
                <c:pt idx="14753" formatCode="General">
                  <c:v>-178.790007848485</c:v>
                </c:pt>
                <c:pt idx="14754" formatCode="General">
                  <c:v>-178.80897203444499</c:v>
                </c:pt>
                <c:pt idx="14755" formatCode="General">
                  <c:v>-178.82793622065</c:v>
                </c:pt>
                <c:pt idx="14756" formatCode="General">
                  <c:v>-178.84690040709901</c:v>
                </c:pt>
                <c:pt idx="14757" formatCode="General">
                  <c:v>-178.86586459379299</c:v>
                </c:pt>
                <c:pt idx="14758" formatCode="General">
                  <c:v>-178.88482878073199</c:v>
                </c:pt>
                <c:pt idx="14759" formatCode="General">
                  <c:v>-178.903792967914</c:v>
                </c:pt>
                <c:pt idx="14760" formatCode="General">
                  <c:v>-178.922757155341</c:v>
                </c:pt>
                <c:pt idx="14761" formatCode="General">
                  <c:v>-178.94172134301101</c:v>
                </c:pt>
                <c:pt idx="14762" formatCode="General">
                  <c:v>-178.960685530924</c:v>
                </c:pt>
                <c:pt idx="14763" formatCode="General">
                  <c:v>-178.97964971908101</c:v>
                </c:pt>
                <c:pt idx="14764" formatCode="General">
                  <c:v>-178.99861390748001</c:v>
                </c:pt>
                <c:pt idx="14765" formatCode="General">
                  <c:v>-179.017578096123</c:v>
                </c:pt>
                <c:pt idx="14766" formatCode="General">
                  <c:v>-179.03654228500801</c:v>
                </c:pt>
                <c:pt idx="14767" formatCode="General">
                  <c:v>-179.055506474136</c:v>
                </c:pt>
                <c:pt idx="14768" formatCode="General">
                  <c:v>-179.07447066350599</c:v>
                </c:pt>
                <c:pt idx="14769" formatCode="General">
                  <c:v>-179.093434853117</c:v>
                </c:pt>
                <c:pt idx="14770" formatCode="General">
                  <c:v>-179.11239904297099</c:v>
                </c:pt>
                <c:pt idx="14771" formatCode="General">
                  <c:v>-179.131363233066</c:v>
                </c:pt>
                <c:pt idx="14772" formatCode="General">
                  <c:v>-179.15032742340199</c:v>
                </c:pt>
                <c:pt idx="14773" formatCode="General">
                  <c:v>-179.16929161397999</c:v>
                </c:pt>
                <c:pt idx="14774" formatCode="General">
                  <c:v>-179.18825580479799</c:v>
                </c:pt>
                <c:pt idx="14775" formatCode="General">
                  <c:v>-179.207219995858</c:v>
                </c:pt>
                <c:pt idx="14776" formatCode="General">
                  <c:v>-179.226184187157</c:v>
                </c:pt>
                <c:pt idx="14777" formatCode="General">
                  <c:v>-179.245148378697</c:v>
                </c:pt>
                <c:pt idx="14778" formatCode="General">
                  <c:v>-179.26411257047801</c:v>
                </c:pt>
                <c:pt idx="14779" formatCode="General">
                  <c:v>-179.28307676249801</c:v>
                </c:pt>
                <c:pt idx="14780" formatCode="General">
                  <c:v>-179.30204095475699</c:v>
                </c:pt>
                <c:pt idx="14781" formatCode="General">
                  <c:v>-179.32100514725701</c:v>
                </c:pt>
                <c:pt idx="14782" formatCode="General">
                  <c:v>-179.33996933999501</c:v>
                </c:pt>
                <c:pt idx="14783" formatCode="General">
                  <c:v>-179.358933532973</c:v>
                </c:pt>
                <c:pt idx="14784" formatCode="General">
                  <c:v>-179.37789772618899</c:v>
                </c:pt>
                <c:pt idx="14785" formatCode="General">
                  <c:v>-179.39686191964401</c:v>
                </c:pt>
                <c:pt idx="14786" formatCode="General">
                  <c:v>-179.415826113338</c:v>
                </c:pt>
                <c:pt idx="14787" formatCode="General">
                  <c:v>-179.43479030726999</c:v>
                </c:pt>
                <c:pt idx="14788" formatCode="General">
                  <c:v>-179.45375450143999</c:v>
                </c:pt>
                <c:pt idx="14789" formatCode="General">
                  <c:v>-179.47271869584799</c:v>
                </c:pt>
                <c:pt idx="14790" formatCode="General">
                  <c:v>-179.491682890493</c:v>
                </c:pt>
                <c:pt idx="14791" formatCode="General">
                  <c:v>-179.51064708537601</c:v>
                </c:pt>
                <c:pt idx="14792" formatCode="General">
                  <c:v>-179.529611280496</c:v>
                </c:pt>
                <c:pt idx="14793" formatCode="General">
                  <c:v>-179.548575475853</c:v>
                </c:pt>
                <c:pt idx="14794" formatCode="General">
                  <c:v>-179.56753967144701</c:v>
                </c:pt>
                <c:pt idx="14795" formatCode="General">
                  <c:v>-179.586503867277</c:v>
                </c:pt>
                <c:pt idx="14796" formatCode="General">
                  <c:v>-179.60546806334401</c:v>
                </c:pt>
                <c:pt idx="14797" formatCode="General">
                  <c:v>-179.62443225964799</c:v>
                </c:pt>
                <c:pt idx="14798" formatCode="General">
                  <c:v>-179.64339645618699</c:v>
                </c:pt>
                <c:pt idx="14799" formatCode="General">
                  <c:v>-179.66236065296201</c:v>
                </c:pt>
                <c:pt idx="14800" formatCode="General">
                  <c:v>-179.68132484997301</c:v>
                </c:pt>
                <c:pt idx="14801" formatCode="General">
                  <c:v>-179.700289047219</c:v>
                </c:pt>
                <c:pt idx="14802" formatCode="General">
                  <c:v>-179.71925324470001</c:v>
                </c:pt>
                <c:pt idx="14803" formatCode="General">
                  <c:v>-179.73821744241599</c:v>
                </c:pt>
                <c:pt idx="14804" formatCode="General">
                  <c:v>-179.75718164036701</c:v>
                </c:pt>
                <c:pt idx="14805" formatCode="General">
                  <c:v>-179.77614583855299</c:v>
                </c:pt>
                <c:pt idx="14806" formatCode="General">
                  <c:v>-179.795110036973</c:v>
                </c:pt>
                <c:pt idx="14807" formatCode="General">
                  <c:v>-179.814074235628</c:v>
                </c:pt>
                <c:pt idx="14808" formatCode="General">
                  <c:v>-179.833038434516</c:v>
                </c:pt>
                <c:pt idx="14809" formatCode="General">
                  <c:v>-179.85200263363799</c:v>
                </c:pt>
                <c:pt idx="14810" formatCode="General">
                  <c:v>-179.87096683299399</c:v>
                </c:pt>
                <c:pt idx="14811" formatCode="General">
                  <c:v>-179.88993103258301</c:v>
                </c:pt>
                <c:pt idx="14812" formatCode="General">
                  <c:v>-179.908895232406</c:v>
                </c:pt>
                <c:pt idx="14813" formatCode="General">
                  <c:v>-179.92785943246099</c:v>
                </c:pt>
                <c:pt idx="14814" formatCode="General">
                  <c:v>-179.94682363275001</c:v>
                </c:pt>
                <c:pt idx="14815" formatCode="General">
                  <c:v>-179.96578783327101</c:v>
                </c:pt>
                <c:pt idx="14816" formatCode="General">
                  <c:v>-179.98475203402401</c:v>
                </c:pt>
                <c:pt idx="14817" formatCode="General">
                  <c:v>-180.00371623500999</c:v>
                </c:pt>
                <c:pt idx="14818" formatCode="General">
                  <c:v>-180.022680436228</c:v>
                </c:pt>
                <c:pt idx="14819" formatCode="General">
                  <c:v>-180.041644637677</c:v>
                </c:pt>
                <c:pt idx="14820" formatCode="General">
                  <c:v>-180.060608839358</c:v>
                </c:pt>
                <c:pt idx="14821" formatCode="General">
                  <c:v>-180.079573041271</c:v>
                </c:pt>
                <c:pt idx="14822" formatCode="General">
                  <c:v>-180.098537243415</c:v>
                </c:pt>
                <c:pt idx="14823" formatCode="General">
                  <c:v>-180.11750144579</c:v>
                </c:pt>
                <c:pt idx="14824" formatCode="General">
                  <c:v>-180.13646564839601</c:v>
                </c:pt>
                <c:pt idx="14825" formatCode="General">
                  <c:v>-180.15542985123199</c:v>
                </c:pt>
                <c:pt idx="14826" formatCode="General">
                  <c:v>-180.174394054299</c:v>
                </c:pt>
                <c:pt idx="14827" formatCode="General">
                  <c:v>-180.193358257597</c:v>
                </c:pt>
                <c:pt idx="14828" formatCode="General">
                  <c:v>-180.21232246112399</c:v>
                </c:pt>
                <c:pt idx="14829" formatCode="General">
                  <c:v>-180.23128666488199</c:v>
                </c:pt>
                <c:pt idx="14830" formatCode="General">
                  <c:v>-180.25025086886899</c:v>
                </c:pt>
                <c:pt idx="14831" formatCode="General">
                  <c:v>-180.26921507308501</c:v>
                </c:pt>
                <c:pt idx="14832" formatCode="General">
                  <c:v>-180.28817927753099</c:v>
                </c:pt>
                <c:pt idx="14833" formatCode="General">
                  <c:v>-180.30714348220599</c:v>
                </c:pt>
                <c:pt idx="14834" formatCode="General">
                  <c:v>-180.32610768711001</c:v>
                </c:pt>
                <c:pt idx="14835" formatCode="General">
                  <c:v>-180.345071892243</c:v>
                </c:pt>
                <c:pt idx="14836" formatCode="General">
                  <c:v>-180.36403609760399</c:v>
                </c:pt>
                <c:pt idx="14837" formatCode="General">
                  <c:v>-180.383000303194</c:v>
                </c:pt>
                <c:pt idx="14838" formatCode="General">
                  <c:v>-180.40196450901101</c:v>
                </c:pt>
                <c:pt idx="14839" formatCode="General">
                  <c:v>-180.42092871505699</c:v>
                </c:pt>
                <c:pt idx="14840" formatCode="General">
                  <c:v>-180.43989292133099</c:v>
                </c:pt>
                <c:pt idx="14841" formatCode="General">
                  <c:v>-180.458857127832</c:v>
                </c:pt>
                <c:pt idx="14842" formatCode="General">
                  <c:v>-180.47782133456101</c:v>
                </c:pt>
                <c:pt idx="14843" formatCode="General">
                  <c:v>-180.496785541516</c:v>
                </c:pt>
                <c:pt idx="14844" formatCode="General">
                  <c:v>-180.51574974869899</c:v>
                </c:pt>
                <c:pt idx="14845" formatCode="General">
                  <c:v>-180.53471395610899</c:v>
                </c:pt>
                <c:pt idx="14846" formatCode="General">
                  <c:v>-180.55367816374499</c:v>
                </c:pt>
                <c:pt idx="14847" formatCode="General">
                  <c:v>-180.572642371608</c:v>
                </c:pt>
                <c:pt idx="14848" formatCode="General">
                  <c:v>-180.59160657969699</c:v>
                </c:pt>
                <c:pt idx="14849" formatCode="General">
                  <c:v>-180.61057078801301</c:v>
                </c:pt>
                <c:pt idx="14850" formatCode="General">
                  <c:v>-180.62953499655401</c:v>
                </c:pt>
                <c:pt idx="14851" formatCode="General">
                  <c:v>-180.648499205321</c:v>
                </c:pt>
                <c:pt idx="14852" formatCode="General">
                  <c:v>-180.667463414313</c:v>
                </c:pt>
                <c:pt idx="14853" formatCode="General">
                  <c:v>-180.68642762353099</c:v>
                </c:pt>
                <c:pt idx="14854" formatCode="General">
                  <c:v>-180.70539183297399</c:v>
                </c:pt>
                <c:pt idx="14855" formatCode="General">
                  <c:v>-180.72435604264101</c:v>
                </c:pt>
                <c:pt idx="14856" formatCode="General">
                  <c:v>-180.74332025253401</c:v>
                </c:pt>
                <c:pt idx="14857" formatCode="General">
                  <c:v>-180.762284462651</c:v>
                </c:pt>
                <c:pt idx="14858" formatCode="General">
                  <c:v>-180.781248672993</c:v>
                </c:pt>
                <c:pt idx="14859" formatCode="General">
                  <c:v>-180.800212883559</c:v>
                </c:pt>
                <c:pt idx="14860" formatCode="General">
                  <c:v>-180.81917709434899</c:v>
                </c:pt>
                <c:pt idx="14861" formatCode="General">
                  <c:v>-180.838141305363</c:v>
                </c:pt>
                <c:pt idx="14862" formatCode="General">
                  <c:v>-180.8571055166</c:v>
                </c:pt>
                <c:pt idx="14863" formatCode="General">
                  <c:v>-180.876069728061</c:v>
                </c:pt>
                <c:pt idx="14864" formatCode="General">
                  <c:v>-180.89503393974499</c:v>
                </c:pt>
                <c:pt idx="14865" formatCode="General">
                  <c:v>-180.913998151653</c:v>
                </c:pt>
                <c:pt idx="14866" formatCode="General">
                  <c:v>-180.93296236378299</c:v>
                </c:pt>
                <c:pt idx="14867" formatCode="General">
                  <c:v>-180.951926576136</c:v>
                </c:pt>
                <c:pt idx="14868" formatCode="General">
                  <c:v>-180.97089078871201</c:v>
                </c:pt>
                <c:pt idx="14869" formatCode="General">
                  <c:v>-180.98985500150999</c:v>
                </c:pt>
                <c:pt idx="14870" formatCode="General">
                  <c:v>-181.00881921453001</c:v>
                </c:pt>
                <c:pt idx="14871" formatCode="General">
                  <c:v>-181.02778342777199</c:v>
                </c:pt>
                <c:pt idx="14872" formatCode="General">
                  <c:v>-181.046747641237</c:v>
                </c:pt>
                <c:pt idx="14873" formatCode="General">
                  <c:v>-181.065711854922</c:v>
                </c:pt>
                <c:pt idx="14874" formatCode="General">
                  <c:v>-181.08467606882999</c:v>
                </c:pt>
                <c:pt idx="14875" formatCode="General">
                  <c:v>-181.103640282958</c:v>
                </c:pt>
                <c:pt idx="14876" formatCode="General">
                  <c:v>-181.122604497308</c:v>
                </c:pt>
                <c:pt idx="14877" formatCode="General">
                  <c:v>-181.14156871187899</c:v>
                </c:pt>
                <c:pt idx="14878" formatCode="General">
                  <c:v>-181.16053292666999</c:v>
                </c:pt>
                <c:pt idx="14879" formatCode="General">
                  <c:v>-181.17949714168199</c:v>
                </c:pt>
                <c:pt idx="14880" formatCode="General">
                  <c:v>-181.198461356915</c:v>
                </c:pt>
                <c:pt idx="14881" formatCode="General">
                  <c:v>-181.217425572368</c:v>
                </c:pt>
                <c:pt idx="14882" formatCode="General">
                  <c:v>-181.23638978804101</c:v>
                </c:pt>
                <c:pt idx="14883" formatCode="General">
                  <c:v>-181.25535400393301</c:v>
                </c:pt>
                <c:pt idx="14884" formatCode="General">
                  <c:v>-181.27431822004601</c:v>
                </c:pt>
                <c:pt idx="14885" formatCode="General">
                  <c:v>-181.29328243637801</c:v>
                </c:pt>
                <c:pt idx="14886" formatCode="General">
                  <c:v>-181.31224665292899</c:v>
                </c:pt>
                <c:pt idx="14887" formatCode="General">
                  <c:v>-181.33121086969899</c:v>
                </c:pt>
                <c:pt idx="14888" formatCode="General">
                  <c:v>-181.35017508668901</c:v>
                </c:pt>
                <c:pt idx="14889" formatCode="General">
                  <c:v>-181.36913930389699</c:v>
                </c:pt>
                <c:pt idx="14890" formatCode="General">
                  <c:v>-181.38810352132401</c:v>
                </c:pt>
                <c:pt idx="14891" formatCode="General">
                  <c:v>-181.40706773897</c:v>
                </c:pt>
                <c:pt idx="14892" formatCode="General">
                  <c:v>-181.42603195683401</c:v>
                </c:pt>
                <c:pt idx="14893" formatCode="General">
                  <c:v>-181.44499617491601</c:v>
                </c:pt>
                <c:pt idx="14894" formatCode="General">
                  <c:v>-181.46396039321601</c:v>
                </c:pt>
                <c:pt idx="14895" formatCode="General">
                  <c:v>-181.48292461173301</c:v>
                </c:pt>
                <c:pt idx="14896" formatCode="General">
                  <c:v>-181.501888830469</c:v>
                </c:pt>
                <c:pt idx="14897" formatCode="General">
                  <c:v>-181.52085304942099</c:v>
                </c:pt>
                <c:pt idx="14898" formatCode="General">
                  <c:v>-181.53981726859101</c:v>
                </c:pt>
                <c:pt idx="14899" formatCode="General">
                  <c:v>-181.55878148797899</c:v>
                </c:pt>
                <c:pt idx="14900" formatCode="General">
                  <c:v>-181.57774570758301</c:v>
                </c:pt>
                <c:pt idx="14901" formatCode="General">
                  <c:v>-181.596709927403</c:v>
                </c:pt>
                <c:pt idx="14902" formatCode="General">
                  <c:v>-181.61567414744101</c:v>
                </c:pt>
                <c:pt idx="14903" formatCode="General">
                  <c:v>-181.634638367695</c:v>
                </c:pt>
                <c:pt idx="14904" formatCode="General">
                  <c:v>-181.653602588165</c:v>
                </c:pt>
                <c:pt idx="14905" formatCode="General">
                  <c:v>-181.672566808851</c:v>
                </c:pt>
                <c:pt idx="14906" formatCode="General">
                  <c:v>-181.69153102975301</c:v>
                </c:pt>
                <c:pt idx="14907" formatCode="General">
                  <c:v>-181.71049525087</c:v>
                </c:pt>
                <c:pt idx="14908" formatCode="General">
                  <c:v>-181.72945947220401</c:v>
                </c:pt>
                <c:pt idx="14909" formatCode="General">
                  <c:v>-181.74842369375199</c:v>
                </c:pt>
                <c:pt idx="14910" formatCode="General">
                  <c:v>-181.767387915516</c:v>
                </c:pt>
                <c:pt idx="14911" formatCode="General">
                  <c:v>-181.78635213749499</c:v>
                </c:pt>
                <c:pt idx="14912" formatCode="General">
                  <c:v>-181.80531635968899</c:v>
                </c:pt>
                <c:pt idx="14913" formatCode="General">
                  <c:v>-181.824280582097</c:v>
                </c:pt>
                <c:pt idx="14914" formatCode="General">
                  <c:v>-181.84324480472</c:v>
                </c:pt>
                <c:pt idx="14915" formatCode="General">
                  <c:v>-181.86220902755801</c:v>
                </c:pt>
                <c:pt idx="14916" formatCode="General">
                  <c:v>-181.88117325060901</c:v>
                </c:pt>
                <c:pt idx="14917" formatCode="General">
                  <c:v>-181.90013747387499</c:v>
                </c:pt>
                <c:pt idx="14918" formatCode="General">
                  <c:v>-181.91910169735399</c:v>
                </c:pt>
                <c:pt idx="14919" formatCode="General">
                  <c:v>-181.93806592104701</c:v>
                </c:pt>
                <c:pt idx="14920" formatCode="General">
                  <c:v>-181.95703014495399</c:v>
                </c:pt>
                <c:pt idx="14921" formatCode="General">
                  <c:v>-181.97599436907399</c:v>
                </c:pt>
                <c:pt idx="14922" formatCode="General">
                  <c:v>-181.99495859340701</c:v>
                </c:pt>
                <c:pt idx="14923" formatCode="General">
                  <c:v>-182.01392281795299</c:v>
                </c:pt>
                <c:pt idx="14924" formatCode="General">
                  <c:v>-182.03288704271199</c:v>
                </c:pt>
                <c:pt idx="14925" formatCode="General">
                  <c:v>-182.05185126768399</c:v>
                </c:pt>
                <c:pt idx="14926" formatCode="General">
                  <c:v>-182.070815492869</c:v>
                </c:pt>
                <c:pt idx="14927" formatCode="General">
                  <c:v>-182.08977971826499</c:v>
                </c:pt>
                <c:pt idx="14928" formatCode="General">
                  <c:v>-182.108743943874</c:v>
                </c:pt>
                <c:pt idx="14929" formatCode="General">
                  <c:v>-182.12770816969501</c:v>
                </c:pt>
                <c:pt idx="14930" formatCode="General">
                  <c:v>-182.14667239572799</c:v>
                </c:pt>
                <c:pt idx="14931" formatCode="General">
                  <c:v>-182.165636621972</c:v>
                </c:pt>
                <c:pt idx="14932" formatCode="General">
                  <c:v>-182.184600848428</c:v>
                </c:pt>
                <c:pt idx="14933" formatCode="General">
                  <c:v>-182.20356507509501</c:v>
                </c:pt>
                <c:pt idx="14934" formatCode="General">
                  <c:v>-182.22252930197399</c:v>
                </c:pt>
                <c:pt idx="14935" formatCode="General">
                  <c:v>-182.24149352906301</c:v>
                </c:pt>
                <c:pt idx="14936" formatCode="General">
                  <c:v>-182.260457756363</c:v>
                </c:pt>
                <c:pt idx="14937" formatCode="General">
                  <c:v>-182.27942198387501</c:v>
                </c:pt>
                <c:pt idx="14938" formatCode="General">
                  <c:v>-182.29838621159601</c:v>
                </c:pt>
                <c:pt idx="14939" formatCode="General">
                  <c:v>-182.31735043952801</c:v>
                </c:pt>
                <c:pt idx="14940" formatCode="General">
                  <c:v>-182.33631466767</c:v>
                </c:pt>
                <c:pt idx="14941" formatCode="General">
                  <c:v>-182.35527889602301</c:v>
                </c:pt>
                <c:pt idx="14942" formatCode="General">
                  <c:v>-182.37424312458501</c:v>
                </c:pt>
                <c:pt idx="14943" formatCode="General">
                  <c:v>-182.39320735335701</c:v>
                </c:pt>
                <c:pt idx="14944" formatCode="General">
                  <c:v>-182.412171582338</c:v>
                </c:pt>
                <c:pt idx="14945" formatCode="General">
                  <c:v>-182.431135811529</c:v>
                </c:pt>
                <c:pt idx="14946" formatCode="General">
                  <c:v>-182.45010004092899</c:v>
                </c:pt>
                <c:pt idx="14947" formatCode="General">
                  <c:v>-182.46906427053901</c:v>
                </c:pt>
                <c:pt idx="14948" formatCode="General">
                  <c:v>-182.48802850035699</c:v>
                </c:pt>
                <c:pt idx="14949" formatCode="General">
                  <c:v>-182.50699273038401</c:v>
                </c:pt>
                <c:pt idx="14950" formatCode="General">
                  <c:v>-182.525956960619</c:v>
                </c:pt>
                <c:pt idx="14951" formatCode="General">
                  <c:v>-182.544921191063</c:v>
                </c:pt>
                <c:pt idx="14952" formatCode="General">
                  <c:v>-182.56388542171501</c:v>
                </c:pt>
                <c:pt idx="14953" formatCode="General">
                  <c:v>-182.58284965257599</c:v>
                </c:pt>
                <c:pt idx="14954" formatCode="General">
                  <c:v>-182.60181388364401</c:v>
                </c:pt>
                <c:pt idx="14955" formatCode="General">
                  <c:v>-182.62077811492</c:v>
                </c:pt>
                <c:pt idx="14956" formatCode="General">
                  <c:v>-182.63974234640401</c:v>
                </c:pt>
                <c:pt idx="14957" formatCode="General">
                  <c:v>-182.65870657809501</c:v>
                </c:pt>
                <c:pt idx="14958" formatCode="General">
                  <c:v>-182.677670809993</c:v>
                </c:pt>
                <c:pt idx="14959" formatCode="General">
                  <c:v>-182.69663504209899</c:v>
                </c:pt>
                <c:pt idx="14960" formatCode="General">
                  <c:v>-182.715599274412</c:v>
                </c:pt>
                <c:pt idx="14961" formatCode="General">
                  <c:v>-182.73456350693101</c:v>
                </c:pt>
                <c:pt idx="14962" formatCode="General">
                  <c:v>-182.75352773965699</c:v>
                </c:pt>
                <c:pt idx="14963" formatCode="General">
                  <c:v>-182.77249197258999</c:v>
                </c:pt>
                <c:pt idx="14964" formatCode="General">
                  <c:v>-182.79145620572899</c:v>
                </c:pt>
                <c:pt idx="14965" formatCode="General">
                  <c:v>-182.81042043907399</c:v>
                </c:pt>
                <c:pt idx="14966" formatCode="General">
                  <c:v>-182.829384672625</c:v>
                </c:pt>
                <c:pt idx="14967" formatCode="General">
                  <c:v>-182.84834890638299</c:v>
                </c:pt>
                <c:pt idx="14968" formatCode="General">
                  <c:v>-182.867313140345</c:v>
                </c:pt>
                <c:pt idx="14969" formatCode="General">
                  <c:v>-182.88627737451401</c:v>
                </c:pt>
                <c:pt idx="14970" formatCode="General">
                  <c:v>-182.905241608887</c:v>
                </c:pt>
                <c:pt idx="14971" formatCode="General">
                  <c:v>-182.92420584346601</c:v>
                </c:pt>
                <c:pt idx="14972" formatCode="General">
                  <c:v>-182.94317007825001</c:v>
                </c:pt>
                <c:pt idx="14973" formatCode="General">
                  <c:v>-182.96213431323901</c:v>
                </c:pt>
                <c:pt idx="14974" formatCode="General">
                  <c:v>-182.98109854843301</c:v>
                </c:pt>
                <c:pt idx="14975" formatCode="General">
                  <c:v>-183.000062783831</c:v>
                </c:pt>
                <c:pt idx="14976" formatCode="General">
                  <c:v>-183.019027019433</c:v>
                </c:pt>
                <c:pt idx="14977" formatCode="General">
                  <c:v>-183.03799125524</c:v>
                </c:pt>
                <c:pt idx="14978" formatCode="General">
                  <c:v>-183.05695549125099</c:v>
                </c:pt>
                <c:pt idx="14979" formatCode="General">
                  <c:v>-183.07591972746599</c:v>
                </c:pt>
                <c:pt idx="14980" formatCode="General">
                  <c:v>-183.094883963885</c:v>
                </c:pt>
                <c:pt idx="14981" formatCode="General">
                  <c:v>-183.11384820050699</c:v>
                </c:pt>
                <c:pt idx="14982" formatCode="General">
                  <c:v>-183.132812437333</c:v>
                </c:pt>
                <c:pt idx="14983" formatCode="General">
                  <c:v>-183.151776674362</c:v>
                </c:pt>
                <c:pt idx="14984" formatCode="General">
                  <c:v>-183.170740911595</c:v>
                </c:pt>
                <c:pt idx="14985" formatCode="General">
                  <c:v>-183.18970514903</c:v>
                </c:pt>
                <c:pt idx="14986" formatCode="General">
                  <c:v>-183.20866938666799</c:v>
                </c:pt>
                <c:pt idx="14987" formatCode="General">
                  <c:v>-183.227633624509</c:v>
                </c:pt>
                <c:pt idx="14988" formatCode="General">
                  <c:v>-183.24659786255199</c:v>
                </c:pt>
                <c:pt idx="14989" formatCode="General">
                  <c:v>-183.26556210079801</c:v>
                </c:pt>
                <c:pt idx="14990" formatCode="General">
                  <c:v>-183.28452633924601</c:v>
                </c:pt>
                <c:pt idx="14991" formatCode="General">
                  <c:v>-183.30349057789601</c:v>
                </c:pt>
                <c:pt idx="14992" formatCode="General">
                  <c:v>-183.32245481674801</c:v>
                </c:pt>
                <c:pt idx="14993" formatCode="General">
                  <c:v>-183.34141905580199</c:v>
                </c:pt>
                <c:pt idx="14994" formatCode="General">
                  <c:v>-183.360383295058</c:v>
                </c:pt>
                <c:pt idx="14995" formatCode="General">
                  <c:v>-183.37934753451501</c:v>
                </c:pt>
                <c:pt idx="14996" formatCode="General">
                  <c:v>-183.39831177417301</c:v>
                </c:pt>
                <c:pt idx="14997" formatCode="General">
                  <c:v>-183.41727601403201</c:v>
                </c:pt>
                <c:pt idx="14998" formatCode="General">
                  <c:v>-183.43624025409201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CD9-470D-BC6A-18FAB8A63E70}"/>
            </c:ext>
          </c:extLst>
        </c:ser>
        <c:ser>
          <c:idx val="3"/>
          <c:order val="3"/>
          <c:tx>
            <c:strRef>
              <c:f>'1m length'!$G$1</c:f>
              <c:strCache>
                <c:ptCount val="1"/>
                <c:pt idx="0">
                  <c:v>1 GeV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'1m length'!$G$2:$G$15000</c:f>
              <c:numCache>
                <c:formatCode>General</c:formatCode>
                <c:ptCount val="14999"/>
                <c:pt idx="0">
                  <c:v>-700</c:v>
                </c:pt>
                <c:pt idx="1">
                  <c:v>-699.9</c:v>
                </c:pt>
                <c:pt idx="2">
                  <c:v>-699.8</c:v>
                </c:pt>
                <c:pt idx="3">
                  <c:v>-699.7</c:v>
                </c:pt>
                <c:pt idx="4">
                  <c:v>-699.6</c:v>
                </c:pt>
                <c:pt idx="5">
                  <c:v>-699.5</c:v>
                </c:pt>
                <c:pt idx="6">
                  <c:v>-699.4</c:v>
                </c:pt>
                <c:pt idx="7">
                  <c:v>-699.3</c:v>
                </c:pt>
                <c:pt idx="8">
                  <c:v>-699.2</c:v>
                </c:pt>
                <c:pt idx="9">
                  <c:v>-699.1</c:v>
                </c:pt>
                <c:pt idx="10">
                  <c:v>-699</c:v>
                </c:pt>
                <c:pt idx="11">
                  <c:v>-698.9</c:v>
                </c:pt>
                <c:pt idx="12">
                  <c:v>-698.8</c:v>
                </c:pt>
                <c:pt idx="13">
                  <c:v>-698.7</c:v>
                </c:pt>
                <c:pt idx="14">
                  <c:v>-698.6</c:v>
                </c:pt>
                <c:pt idx="15">
                  <c:v>-698.5</c:v>
                </c:pt>
                <c:pt idx="16">
                  <c:v>-698.4</c:v>
                </c:pt>
                <c:pt idx="17">
                  <c:v>-698.3</c:v>
                </c:pt>
                <c:pt idx="18">
                  <c:v>-698.2</c:v>
                </c:pt>
                <c:pt idx="19">
                  <c:v>-698.1</c:v>
                </c:pt>
                <c:pt idx="20">
                  <c:v>-698</c:v>
                </c:pt>
                <c:pt idx="21">
                  <c:v>-697.9</c:v>
                </c:pt>
                <c:pt idx="22">
                  <c:v>-697.8</c:v>
                </c:pt>
                <c:pt idx="23">
                  <c:v>-697.7</c:v>
                </c:pt>
                <c:pt idx="24">
                  <c:v>-697.6</c:v>
                </c:pt>
                <c:pt idx="25">
                  <c:v>-697.5</c:v>
                </c:pt>
                <c:pt idx="26">
                  <c:v>-697.4</c:v>
                </c:pt>
                <c:pt idx="27">
                  <c:v>-697.3</c:v>
                </c:pt>
                <c:pt idx="28">
                  <c:v>-697.2</c:v>
                </c:pt>
                <c:pt idx="29">
                  <c:v>-697.1</c:v>
                </c:pt>
                <c:pt idx="30">
                  <c:v>-697</c:v>
                </c:pt>
                <c:pt idx="31">
                  <c:v>-696.9</c:v>
                </c:pt>
                <c:pt idx="32">
                  <c:v>-696.8</c:v>
                </c:pt>
                <c:pt idx="33">
                  <c:v>-696.7</c:v>
                </c:pt>
                <c:pt idx="34">
                  <c:v>-696.6</c:v>
                </c:pt>
                <c:pt idx="35">
                  <c:v>-696.5</c:v>
                </c:pt>
                <c:pt idx="36">
                  <c:v>-696.4</c:v>
                </c:pt>
                <c:pt idx="37">
                  <c:v>-696.3</c:v>
                </c:pt>
                <c:pt idx="38">
                  <c:v>-696.2</c:v>
                </c:pt>
                <c:pt idx="39">
                  <c:v>-696.1</c:v>
                </c:pt>
                <c:pt idx="40">
                  <c:v>-696</c:v>
                </c:pt>
                <c:pt idx="41">
                  <c:v>-695.9</c:v>
                </c:pt>
                <c:pt idx="42">
                  <c:v>-695.8</c:v>
                </c:pt>
                <c:pt idx="43">
                  <c:v>-695.7</c:v>
                </c:pt>
                <c:pt idx="44">
                  <c:v>-695.6</c:v>
                </c:pt>
                <c:pt idx="45">
                  <c:v>-695.5</c:v>
                </c:pt>
                <c:pt idx="46">
                  <c:v>-695.4</c:v>
                </c:pt>
                <c:pt idx="47">
                  <c:v>-695.3</c:v>
                </c:pt>
                <c:pt idx="48">
                  <c:v>-695.2</c:v>
                </c:pt>
                <c:pt idx="49">
                  <c:v>-695.1</c:v>
                </c:pt>
                <c:pt idx="50">
                  <c:v>-695</c:v>
                </c:pt>
                <c:pt idx="51">
                  <c:v>-694.9</c:v>
                </c:pt>
                <c:pt idx="52">
                  <c:v>-694.8</c:v>
                </c:pt>
                <c:pt idx="53">
                  <c:v>-694.7</c:v>
                </c:pt>
                <c:pt idx="54">
                  <c:v>-694.6</c:v>
                </c:pt>
                <c:pt idx="55">
                  <c:v>-694.5</c:v>
                </c:pt>
                <c:pt idx="56">
                  <c:v>-694.4</c:v>
                </c:pt>
                <c:pt idx="57">
                  <c:v>-694.3</c:v>
                </c:pt>
                <c:pt idx="58">
                  <c:v>-694.2</c:v>
                </c:pt>
                <c:pt idx="59">
                  <c:v>-694.1</c:v>
                </c:pt>
                <c:pt idx="60">
                  <c:v>-694</c:v>
                </c:pt>
                <c:pt idx="61">
                  <c:v>-693.9</c:v>
                </c:pt>
                <c:pt idx="62">
                  <c:v>-693.8</c:v>
                </c:pt>
                <c:pt idx="63">
                  <c:v>-693.7</c:v>
                </c:pt>
                <c:pt idx="64">
                  <c:v>-693.6</c:v>
                </c:pt>
                <c:pt idx="65">
                  <c:v>-693.5</c:v>
                </c:pt>
                <c:pt idx="66">
                  <c:v>-693.4</c:v>
                </c:pt>
                <c:pt idx="67">
                  <c:v>-693.3</c:v>
                </c:pt>
                <c:pt idx="68">
                  <c:v>-693.2</c:v>
                </c:pt>
                <c:pt idx="69">
                  <c:v>-693.1</c:v>
                </c:pt>
                <c:pt idx="70">
                  <c:v>-693</c:v>
                </c:pt>
                <c:pt idx="71">
                  <c:v>-692.9</c:v>
                </c:pt>
                <c:pt idx="72">
                  <c:v>-692.8</c:v>
                </c:pt>
                <c:pt idx="73">
                  <c:v>-692.7</c:v>
                </c:pt>
                <c:pt idx="74">
                  <c:v>-692.6</c:v>
                </c:pt>
                <c:pt idx="75">
                  <c:v>-692.5</c:v>
                </c:pt>
                <c:pt idx="76">
                  <c:v>-692.4</c:v>
                </c:pt>
                <c:pt idx="77">
                  <c:v>-692.3</c:v>
                </c:pt>
                <c:pt idx="78">
                  <c:v>-692.20000000000095</c:v>
                </c:pt>
                <c:pt idx="79">
                  <c:v>-692.1</c:v>
                </c:pt>
                <c:pt idx="80">
                  <c:v>-692</c:v>
                </c:pt>
                <c:pt idx="81">
                  <c:v>-691.9</c:v>
                </c:pt>
                <c:pt idx="82">
                  <c:v>-691.8</c:v>
                </c:pt>
                <c:pt idx="83">
                  <c:v>-691.70000000000095</c:v>
                </c:pt>
                <c:pt idx="84">
                  <c:v>-691.6</c:v>
                </c:pt>
                <c:pt idx="85">
                  <c:v>-691.50000000000102</c:v>
                </c:pt>
                <c:pt idx="86">
                  <c:v>-691.400000000001</c:v>
                </c:pt>
                <c:pt idx="87">
                  <c:v>-691.30000000000098</c:v>
                </c:pt>
                <c:pt idx="88">
                  <c:v>-691.20000000000095</c:v>
                </c:pt>
                <c:pt idx="89">
                  <c:v>-691.1</c:v>
                </c:pt>
                <c:pt idx="90">
                  <c:v>-691.00000000000102</c:v>
                </c:pt>
                <c:pt idx="91">
                  <c:v>-690.900000000001</c:v>
                </c:pt>
                <c:pt idx="92">
                  <c:v>-690.80000000000098</c:v>
                </c:pt>
                <c:pt idx="93">
                  <c:v>-690.70000000000095</c:v>
                </c:pt>
                <c:pt idx="94">
                  <c:v>-690.60000000000105</c:v>
                </c:pt>
                <c:pt idx="95">
                  <c:v>-690.50000000000102</c:v>
                </c:pt>
                <c:pt idx="96">
                  <c:v>-690.400000000001</c:v>
                </c:pt>
                <c:pt idx="97">
                  <c:v>-690.30000000000098</c:v>
                </c:pt>
                <c:pt idx="98">
                  <c:v>-690.20000000000095</c:v>
                </c:pt>
                <c:pt idx="99">
                  <c:v>-690.10000000000105</c:v>
                </c:pt>
                <c:pt idx="100">
                  <c:v>-690.00000000000102</c:v>
                </c:pt>
                <c:pt idx="101">
                  <c:v>-689.900000000001</c:v>
                </c:pt>
                <c:pt idx="102">
                  <c:v>-689.80000000000098</c:v>
                </c:pt>
                <c:pt idx="103">
                  <c:v>-689.70000000000095</c:v>
                </c:pt>
                <c:pt idx="104">
                  <c:v>-689.60000000000105</c:v>
                </c:pt>
                <c:pt idx="105">
                  <c:v>-689.50000000000102</c:v>
                </c:pt>
                <c:pt idx="106">
                  <c:v>-689.400000000001</c:v>
                </c:pt>
                <c:pt idx="107">
                  <c:v>-689.30000000000098</c:v>
                </c:pt>
                <c:pt idx="108">
                  <c:v>-689.20000000000095</c:v>
                </c:pt>
                <c:pt idx="109">
                  <c:v>-689.10000000000105</c:v>
                </c:pt>
                <c:pt idx="110">
                  <c:v>-689.00000000000102</c:v>
                </c:pt>
                <c:pt idx="111">
                  <c:v>-688.900000000001</c:v>
                </c:pt>
                <c:pt idx="112">
                  <c:v>-688.80000000000098</c:v>
                </c:pt>
                <c:pt idx="113">
                  <c:v>-688.70000000000095</c:v>
                </c:pt>
                <c:pt idx="114">
                  <c:v>-688.60000000000105</c:v>
                </c:pt>
                <c:pt idx="115">
                  <c:v>-688.50000000000102</c:v>
                </c:pt>
                <c:pt idx="116">
                  <c:v>-688.400000000001</c:v>
                </c:pt>
                <c:pt idx="117">
                  <c:v>-688.30000000000098</c:v>
                </c:pt>
                <c:pt idx="118">
                  <c:v>-688.20000000000095</c:v>
                </c:pt>
                <c:pt idx="119">
                  <c:v>-688.10000000000105</c:v>
                </c:pt>
                <c:pt idx="120">
                  <c:v>-688.00000000000102</c:v>
                </c:pt>
                <c:pt idx="121">
                  <c:v>-687.900000000001</c:v>
                </c:pt>
                <c:pt idx="122">
                  <c:v>-687.80000000000098</c:v>
                </c:pt>
                <c:pt idx="123">
                  <c:v>-687.70000000000095</c:v>
                </c:pt>
                <c:pt idx="124">
                  <c:v>-687.60000000000105</c:v>
                </c:pt>
                <c:pt idx="125">
                  <c:v>-687.50000000000102</c:v>
                </c:pt>
                <c:pt idx="126">
                  <c:v>-687.400000000001</c:v>
                </c:pt>
                <c:pt idx="127">
                  <c:v>-687.30000000000098</c:v>
                </c:pt>
                <c:pt idx="128">
                  <c:v>-687.20000000000095</c:v>
                </c:pt>
                <c:pt idx="129">
                  <c:v>-687.10000000000105</c:v>
                </c:pt>
                <c:pt idx="130">
                  <c:v>-687.00000000000102</c:v>
                </c:pt>
                <c:pt idx="131">
                  <c:v>-686.900000000001</c:v>
                </c:pt>
                <c:pt idx="132">
                  <c:v>-686.80000000000098</c:v>
                </c:pt>
                <c:pt idx="133">
                  <c:v>-686.70000000000095</c:v>
                </c:pt>
                <c:pt idx="134">
                  <c:v>-686.60000000000105</c:v>
                </c:pt>
                <c:pt idx="135">
                  <c:v>-686.50000000000102</c:v>
                </c:pt>
                <c:pt idx="136">
                  <c:v>-686.400000000001</c:v>
                </c:pt>
                <c:pt idx="137">
                  <c:v>-686.30000000000098</c:v>
                </c:pt>
                <c:pt idx="138">
                  <c:v>-686.20000000000095</c:v>
                </c:pt>
                <c:pt idx="139">
                  <c:v>-686.10000000000105</c:v>
                </c:pt>
                <c:pt idx="140">
                  <c:v>-686.00000000000102</c:v>
                </c:pt>
                <c:pt idx="141">
                  <c:v>-685.900000000001</c:v>
                </c:pt>
                <c:pt idx="142">
                  <c:v>-685.80000000000098</c:v>
                </c:pt>
                <c:pt idx="143">
                  <c:v>-685.70000000000095</c:v>
                </c:pt>
                <c:pt idx="144">
                  <c:v>-685.60000000000105</c:v>
                </c:pt>
                <c:pt idx="145">
                  <c:v>-685.50000000000102</c:v>
                </c:pt>
                <c:pt idx="146">
                  <c:v>-685.400000000001</c:v>
                </c:pt>
                <c:pt idx="147">
                  <c:v>-685.30000000000098</c:v>
                </c:pt>
                <c:pt idx="148">
                  <c:v>-685.20000000000095</c:v>
                </c:pt>
                <c:pt idx="149">
                  <c:v>-685.10000000000105</c:v>
                </c:pt>
                <c:pt idx="150">
                  <c:v>-685.00000000000102</c:v>
                </c:pt>
                <c:pt idx="151">
                  <c:v>-684.900000000001</c:v>
                </c:pt>
                <c:pt idx="152">
                  <c:v>-684.80000000000098</c:v>
                </c:pt>
                <c:pt idx="153">
                  <c:v>-684.70000000000095</c:v>
                </c:pt>
                <c:pt idx="154">
                  <c:v>-684.60000000000105</c:v>
                </c:pt>
                <c:pt idx="155">
                  <c:v>-684.50000000000102</c:v>
                </c:pt>
                <c:pt idx="156">
                  <c:v>-684.400000000001</c:v>
                </c:pt>
                <c:pt idx="157">
                  <c:v>-684.30000000000098</c:v>
                </c:pt>
                <c:pt idx="158">
                  <c:v>-684.20000000000095</c:v>
                </c:pt>
                <c:pt idx="159">
                  <c:v>-684.10000000000105</c:v>
                </c:pt>
                <c:pt idx="160">
                  <c:v>-684.00000000000102</c:v>
                </c:pt>
                <c:pt idx="161">
                  <c:v>-683.900000000001</c:v>
                </c:pt>
                <c:pt idx="162">
                  <c:v>-683.80000000000098</c:v>
                </c:pt>
                <c:pt idx="163">
                  <c:v>-683.70000000000095</c:v>
                </c:pt>
                <c:pt idx="164">
                  <c:v>-683.60000000000105</c:v>
                </c:pt>
                <c:pt idx="165">
                  <c:v>-683.50000000000102</c:v>
                </c:pt>
                <c:pt idx="166">
                  <c:v>-683.400000000001</c:v>
                </c:pt>
                <c:pt idx="167">
                  <c:v>-683.30000000000098</c:v>
                </c:pt>
                <c:pt idx="168">
                  <c:v>-683.20000000000095</c:v>
                </c:pt>
                <c:pt idx="169">
                  <c:v>-683.10000000000105</c:v>
                </c:pt>
                <c:pt idx="170">
                  <c:v>-683.00000000000102</c:v>
                </c:pt>
                <c:pt idx="171">
                  <c:v>-682.900000000001</c:v>
                </c:pt>
                <c:pt idx="172">
                  <c:v>-682.800000000002</c:v>
                </c:pt>
                <c:pt idx="173">
                  <c:v>-682.70000000000095</c:v>
                </c:pt>
                <c:pt idx="174">
                  <c:v>-682.60000000000196</c:v>
                </c:pt>
                <c:pt idx="175">
                  <c:v>-682.50000000000102</c:v>
                </c:pt>
                <c:pt idx="176">
                  <c:v>-682.400000000001</c:v>
                </c:pt>
                <c:pt idx="177">
                  <c:v>-682.300000000002</c:v>
                </c:pt>
                <c:pt idx="178">
                  <c:v>-682.20000000000198</c:v>
                </c:pt>
                <c:pt idx="179">
                  <c:v>-682.10000000000196</c:v>
                </c:pt>
                <c:pt idx="180">
                  <c:v>-682.00000000000102</c:v>
                </c:pt>
                <c:pt idx="181">
                  <c:v>-681.90000000000202</c:v>
                </c:pt>
                <c:pt idx="182">
                  <c:v>-681.800000000002</c:v>
                </c:pt>
                <c:pt idx="183">
                  <c:v>-681.70000000000198</c:v>
                </c:pt>
                <c:pt idx="184">
                  <c:v>-681.60000000000196</c:v>
                </c:pt>
                <c:pt idx="185">
                  <c:v>-681.50000000000205</c:v>
                </c:pt>
                <c:pt idx="186">
                  <c:v>-681.40000000000202</c:v>
                </c:pt>
                <c:pt idx="187">
                  <c:v>-681.300000000002</c:v>
                </c:pt>
                <c:pt idx="188">
                  <c:v>-681.20000000000198</c:v>
                </c:pt>
                <c:pt idx="189">
                  <c:v>-681.10000000000196</c:v>
                </c:pt>
                <c:pt idx="190">
                  <c:v>-681.00000000000205</c:v>
                </c:pt>
                <c:pt idx="191">
                  <c:v>-680.90000000000202</c:v>
                </c:pt>
                <c:pt idx="192">
                  <c:v>-680.800000000002</c:v>
                </c:pt>
                <c:pt idx="193">
                  <c:v>-680.70000000000198</c:v>
                </c:pt>
                <c:pt idx="194">
                  <c:v>-680.60000000000196</c:v>
                </c:pt>
                <c:pt idx="195">
                  <c:v>-680.50000000000205</c:v>
                </c:pt>
                <c:pt idx="196">
                  <c:v>-680.40000000000202</c:v>
                </c:pt>
                <c:pt idx="197">
                  <c:v>-680.300000000002</c:v>
                </c:pt>
                <c:pt idx="198">
                  <c:v>-680.20000000000198</c:v>
                </c:pt>
                <c:pt idx="199">
                  <c:v>-680.10000000000196</c:v>
                </c:pt>
                <c:pt idx="200">
                  <c:v>-680.00000000000205</c:v>
                </c:pt>
                <c:pt idx="201">
                  <c:v>-679.90000000000202</c:v>
                </c:pt>
                <c:pt idx="202">
                  <c:v>-679.800000000002</c:v>
                </c:pt>
                <c:pt idx="203">
                  <c:v>-679.70000000000198</c:v>
                </c:pt>
                <c:pt idx="204">
                  <c:v>-679.60000000000196</c:v>
                </c:pt>
                <c:pt idx="205">
                  <c:v>-679.50000000000205</c:v>
                </c:pt>
                <c:pt idx="206">
                  <c:v>-679.40000000000202</c:v>
                </c:pt>
                <c:pt idx="207">
                  <c:v>-679.300000000002</c:v>
                </c:pt>
                <c:pt idx="208">
                  <c:v>-679.20000000000198</c:v>
                </c:pt>
                <c:pt idx="209">
                  <c:v>-679.10000000000196</c:v>
                </c:pt>
                <c:pt idx="210">
                  <c:v>-679.00000000000205</c:v>
                </c:pt>
                <c:pt idx="211">
                  <c:v>-678.90000000000202</c:v>
                </c:pt>
                <c:pt idx="212">
                  <c:v>-678.800000000002</c:v>
                </c:pt>
                <c:pt idx="213">
                  <c:v>-678.70000000000198</c:v>
                </c:pt>
                <c:pt idx="214">
                  <c:v>-678.60000000000196</c:v>
                </c:pt>
                <c:pt idx="215">
                  <c:v>-678.50000000000205</c:v>
                </c:pt>
                <c:pt idx="216">
                  <c:v>-678.40000000000202</c:v>
                </c:pt>
                <c:pt idx="217">
                  <c:v>-678.300000000002</c:v>
                </c:pt>
                <c:pt idx="218">
                  <c:v>-678.20000000000198</c:v>
                </c:pt>
                <c:pt idx="219">
                  <c:v>-678.10000000000196</c:v>
                </c:pt>
                <c:pt idx="220">
                  <c:v>-678.00000000000205</c:v>
                </c:pt>
                <c:pt idx="221">
                  <c:v>-677.90000000000202</c:v>
                </c:pt>
                <c:pt idx="222">
                  <c:v>-677.800000000002</c:v>
                </c:pt>
                <c:pt idx="223">
                  <c:v>-677.70000000000198</c:v>
                </c:pt>
                <c:pt idx="224">
                  <c:v>-677.60000000000196</c:v>
                </c:pt>
                <c:pt idx="225">
                  <c:v>-677.50000000000205</c:v>
                </c:pt>
                <c:pt idx="226">
                  <c:v>-677.40000000000202</c:v>
                </c:pt>
                <c:pt idx="227">
                  <c:v>-677.300000000002</c:v>
                </c:pt>
                <c:pt idx="228">
                  <c:v>-677.20000000000198</c:v>
                </c:pt>
                <c:pt idx="229">
                  <c:v>-677.10000000000196</c:v>
                </c:pt>
                <c:pt idx="230">
                  <c:v>-677.00000000000205</c:v>
                </c:pt>
                <c:pt idx="231">
                  <c:v>-676.90000000000202</c:v>
                </c:pt>
                <c:pt idx="232">
                  <c:v>-676.800000000002</c:v>
                </c:pt>
                <c:pt idx="233">
                  <c:v>-676.70000000000198</c:v>
                </c:pt>
                <c:pt idx="234">
                  <c:v>-676.60000000000196</c:v>
                </c:pt>
                <c:pt idx="235">
                  <c:v>-676.50000000000205</c:v>
                </c:pt>
                <c:pt idx="236">
                  <c:v>-676.40000000000202</c:v>
                </c:pt>
                <c:pt idx="237">
                  <c:v>-676.300000000002</c:v>
                </c:pt>
                <c:pt idx="238">
                  <c:v>-676.20000000000198</c:v>
                </c:pt>
                <c:pt idx="239">
                  <c:v>-676.10000000000196</c:v>
                </c:pt>
                <c:pt idx="240">
                  <c:v>-676.00000000000205</c:v>
                </c:pt>
                <c:pt idx="241">
                  <c:v>-675.90000000000202</c:v>
                </c:pt>
                <c:pt idx="242">
                  <c:v>-675.800000000002</c:v>
                </c:pt>
                <c:pt idx="243">
                  <c:v>-675.700000000003</c:v>
                </c:pt>
                <c:pt idx="244">
                  <c:v>-675.60000000000298</c:v>
                </c:pt>
                <c:pt idx="245">
                  <c:v>-675.50000000000296</c:v>
                </c:pt>
                <c:pt idx="246">
                  <c:v>-675.40000000000305</c:v>
                </c:pt>
                <c:pt idx="247">
                  <c:v>-675.30000000000302</c:v>
                </c:pt>
                <c:pt idx="248">
                  <c:v>-675.200000000003</c:v>
                </c:pt>
                <c:pt idx="249">
                  <c:v>-675.10000000000298</c:v>
                </c:pt>
                <c:pt idx="250">
                  <c:v>-675.00000000000398</c:v>
                </c:pt>
                <c:pt idx="251">
                  <c:v>-674.90000000000396</c:v>
                </c:pt>
                <c:pt idx="252">
                  <c:v>-674.80000000000405</c:v>
                </c:pt>
                <c:pt idx="253">
                  <c:v>-674.70000000000402</c:v>
                </c:pt>
                <c:pt idx="254">
                  <c:v>-674.600000000004</c:v>
                </c:pt>
                <c:pt idx="255">
                  <c:v>-674.50000000000398</c:v>
                </c:pt>
                <c:pt idx="256">
                  <c:v>-674.40000000000396</c:v>
                </c:pt>
                <c:pt idx="257">
                  <c:v>-674.30000000000405</c:v>
                </c:pt>
                <c:pt idx="258">
                  <c:v>-674.20000000000402</c:v>
                </c:pt>
                <c:pt idx="259">
                  <c:v>-674.10000000000502</c:v>
                </c:pt>
                <c:pt idx="260">
                  <c:v>-674.000000000005</c:v>
                </c:pt>
                <c:pt idx="261">
                  <c:v>-673.90000000000498</c:v>
                </c:pt>
                <c:pt idx="262">
                  <c:v>-673.80000000000496</c:v>
                </c:pt>
                <c:pt idx="263">
                  <c:v>-673.70000000000505</c:v>
                </c:pt>
                <c:pt idx="264">
                  <c:v>-673.60000000000502</c:v>
                </c:pt>
                <c:pt idx="265">
                  <c:v>-673.500000000005</c:v>
                </c:pt>
                <c:pt idx="266">
                  <c:v>-673.40000000000498</c:v>
                </c:pt>
                <c:pt idx="267">
                  <c:v>-673.30000000000496</c:v>
                </c:pt>
                <c:pt idx="268">
                  <c:v>-673.20000000000596</c:v>
                </c:pt>
                <c:pt idx="269">
                  <c:v>-673.10000000000605</c:v>
                </c:pt>
                <c:pt idx="270">
                  <c:v>-673.00000000000603</c:v>
                </c:pt>
                <c:pt idx="271">
                  <c:v>-672.900000000006</c:v>
                </c:pt>
                <c:pt idx="272">
                  <c:v>-672.80000000000598</c:v>
                </c:pt>
                <c:pt idx="273">
                  <c:v>-672.70000000000596</c:v>
                </c:pt>
                <c:pt idx="274">
                  <c:v>-672.60000000000605</c:v>
                </c:pt>
                <c:pt idx="275">
                  <c:v>-672.50000000000603</c:v>
                </c:pt>
                <c:pt idx="276">
                  <c:v>-672.40000000000703</c:v>
                </c:pt>
                <c:pt idx="277">
                  <c:v>-672.300000000007</c:v>
                </c:pt>
                <c:pt idx="278">
                  <c:v>-672.20000000000698</c:v>
                </c:pt>
                <c:pt idx="279">
                  <c:v>-672.10000000000696</c:v>
                </c:pt>
                <c:pt idx="280">
                  <c:v>-672.00000000000705</c:v>
                </c:pt>
                <c:pt idx="281">
                  <c:v>-671.90000000000703</c:v>
                </c:pt>
                <c:pt idx="282">
                  <c:v>-671.800000000007</c:v>
                </c:pt>
                <c:pt idx="283">
                  <c:v>-671.70000000000698</c:v>
                </c:pt>
                <c:pt idx="284">
                  <c:v>-671.60000000000798</c:v>
                </c:pt>
                <c:pt idx="285">
                  <c:v>-671.50000000000796</c:v>
                </c:pt>
                <c:pt idx="286">
                  <c:v>-671.40000000000805</c:v>
                </c:pt>
                <c:pt idx="287">
                  <c:v>-671.30000000000803</c:v>
                </c:pt>
                <c:pt idx="288">
                  <c:v>-671.200000000008</c:v>
                </c:pt>
                <c:pt idx="289">
                  <c:v>-671.10000000000798</c:v>
                </c:pt>
                <c:pt idx="290">
                  <c:v>-671.00000000000796</c:v>
                </c:pt>
                <c:pt idx="291">
                  <c:v>-670.90000000000896</c:v>
                </c:pt>
                <c:pt idx="292">
                  <c:v>-670.80000000000905</c:v>
                </c:pt>
                <c:pt idx="293">
                  <c:v>-670.70000000000903</c:v>
                </c:pt>
                <c:pt idx="294">
                  <c:v>-670.600000000009</c:v>
                </c:pt>
                <c:pt idx="295">
                  <c:v>-670.50000000000898</c:v>
                </c:pt>
                <c:pt idx="296">
                  <c:v>-670.40000000000896</c:v>
                </c:pt>
                <c:pt idx="297">
                  <c:v>-670.30000000000905</c:v>
                </c:pt>
                <c:pt idx="298">
                  <c:v>-670.20000000000903</c:v>
                </c:pt>
                <c:pt idx="299">
                  <c:v>-670.100000000009</c:v>
                </c:pt>
                <c:pt idx="300">
                  <c:v>-670.00000000001</c:v>
                </c:pt>
                <c:pt idx="301">
                  <c:v>-669.90000000000998</c:v>
                </c:pt>
                <c:pt idx="302">
                  <c:v>-669.80000000000996</c:v>
                </c:pt>
                <c:pt idx="303">
                  <c:v>-669.70000000001005</c:v>
                </c:pt>
                <c:pt idx="304">
                  <c:v>-669.60000000001003</c:v>
                </c:pt>
                <c:pt idx="305">
                  <c:v>-669.50000000001</c:v>
                </c:pt>
                <c:pt idx="306">
                  <c:v>-669.40000000000998</c:v>
                </c:pt>
                <c:pt idx="307">
                  <c:v>-669.30000000000996</c:v>
                </c:pt>
                <c:pt idx="308">
                  <c:v>-669.20000000001096</c:v>
                </c:pt>
                <c:pt idx="309">
                  <c:v>-669.10000000001105</c:v>
                </c:pt>
                <c:pt idx="310">
                  <c:v>-669.00000000001103</c:v>
                </c:pt>
                <c:pt idx="311">
                  <c:v>-668.900000000011</c:v>
                </c:pt>
                <c:pt idx="312">
                  <c:v>-668.80000000001098</c:v>
                </c:pt>
                <c:pt idx="313">
                  <c:v>-668.70000000001096</c:v>
                </c:pt>
                <c:pt idx="314">
                  <c:v>-668.60000000001105</c:v>
                </c:pt>
                <c:pt idx="315">
                  <c:v>-668.50000000001103</c:v>
                </c:pt>
                <c:pt idx="316">
                  <c:v>-668.400000000011</c:v>
                </c:pt>
                <c:pt idx="317">
                  <c:v>-668.30000000001201</c:v>
                </c:pt>
                <c:pt idx="318">
                  <c:v>-668.20000000001198</c:v>
                </c:pt>
                <c:pt idx="319">
                  <c:v>-668.10000000001196</c:v>
                </c:pt>
                <c:pt idx="320">
                  <c:v>-668.00000000001205</c:v>
                </c:pt>
                <c:pt idx="321">
                  <c:v>-667.90000000001203</c:v>
                </c:pt>
                <c:pt idx="322">
                  <c:v>-667.80000000001201</c:v>
                </c:pt>
                <c:pt idx="323">
                  <c:v>-667.70000000001198</c:v>
                </c:pt>
                <c:pt idx="324">
                  <c:v>-667.60000000001298</c:v>
                </c:pt>
                <c:pt idx="325">
                  <c:v>-667.50000000001296</c:v>
                </c:pt>
                <c:pt idx="326">
                  <c:v>-667.40000000001305</c:v>
                </c:pt>
                <c:pt idx="327">
                  <c:v>-667.30000000001303</c:v>
                </c:pt>
                <c:pt idx="328">
                  <c:v>-667.20000000001301</c:v>
                </c:pt>
                <c:pt idx="329">
                  <c:v>-667.10000000001298</c:v>
                </c:pt>
                <c:pt idx="330">
                  <c:v>-667.00000000001296</c:v>
                </c:pt>
                <c:pt idx="331">
                  <c:v>-666.90000000001305</c:v>
                </c:pt>
                <c:pt idx="332">
                  <c:v>-666.80000000001303</c:v>
                </c:pt>
                <c:pt idx="333">
                  <c:v>-666.70000000001403</c:v>
                </c:pt>
                <c:pt idx="334">
                  <c:v>-666.60000000001401</c:v>
                </c:pt>
                <c:pt idx="335">
                  <c:v>-666.50000000001398</c:v>
                </c:pt>
                <c:pt idx="336">
                  <c:v>-666.40000000001396</c:v>
                </c:pt>
                <c:pt idx="337">
                  <c:v>-666.30000000001405</c:v>
                </c:pt>
                <c:pt idx="338">
                  <c:v>-666.20000000001403</c:v>
                </c:pt>
                <c:pt idx="339">
                  <c:v>-666.10000000001401</c:v>
                </c:pt>
                <c:pt idx="340">
                  <c:v>-666.00000000001398</c:v>
                </c:pt>
                <c:pt idx="341">
                  <c:v>-665.90000000001498</c:v>
                </c:pt>
                <c:pt idx="342">
                  <c:v>-665.80000000001496</c:v>
                </c:pt>
                <c:pt idx="343">
                  <c:v>-665.70000000001505</c:v>
                </c:pt>
                <c:pt idx="344">
                  <c:v>-665.60000000001503</c:v>
                </c:pt>
                <c:pt idx="345">
                  <c:v>-665.50000000001501</c:v>
                </c:pt>
                <c:pt idx="346">
                  <c:v>-665.40000000001498</c:v>
                </c:pt>
                <c:pt idx="347">
                  <c:v>-665.30000000001496</c:v>
                </c:pt>
                <c:pt idx="348">
                  <c:v>-665.20000000001505</c:v>
                </c:pt>
                <c:pt idx="349">
                  <c:v>-665.10000000001503</c:v>
                </c:pt>
                <c:pt idx="350">
                  <c:v>-665.00000000001603</c:v>
                </c:pt>
                <c:pt idx="351">
                  <c:v>-664.90000000001601</c:v>
                </c:pt>
                <c:pt idx="352">
                  <c:v>-664.80000000001598</c:v>
                </c:pt>
                <c:pt idx="353">
                  <c:v>-664.70000000001596</c:v>
                </c:pt>
                <c:pt idx="354">
                  <c:v>-664.60000000001605</c:v>
                </c:pt>
                <c:pt idx="355">
                  <c:v>-664.50000000001603</c:v>
                </c:pt>
                <c:pt idx="356">
                  <c:v>-664.40000000001601</c:v>
                </c:pt>
                <c:pt idx="357">
                  <c:v>-664.30000000001598</c:v>
                </c:pt>
                <c:pt idx="358">
                  <c:v>-664.20000000001698</c:v>
                </c:pt>
                <c:pt idx="359">
                  <c:v>-664.10000000001696</c:v>
                </c:pt>
                <c:pt idx="360">
                  <c:v>-664.00000000001705</c:v>
                </c:pt>
                <c:pt idx="361">
                  <c:v>-663.90000000001703</c:v>
                </c:pt>
                <c:pt idx="362">
                  <c:v>-663.80000000001701</c:v>
                </c:pt>
                <c:pt idx="363">
                  <c:v>-663.70000000001801</c:v>
                </c:pt>
                <c:pt idx="364">
                  <c:v>-663.60000000001799</c:v>
                </c:pt>
                <c:pt idx="365">
                  <c:v>-663.50000000001796</c:v>
                </c:pt>
                <c:pt idx="366">
                  <c:v>-663.40000000001805</c:v>
                </c:pt>
                <c:pt idx="367">
                  <c:v>-663.30000000001905</c:v>
                </c:pt>
                <c:pt idx="368">
                  <c:v>-663.20000000001903</c:v>
                </c:pt>
                <c:pt idx="369">
                  <c:v>-663.10000000001901</c:v>
                </c:pt>
                <c:pt idx="370">
                  <c:v>-663.00000000001899</c:v>
                </c:pt>
                <c:pt idx="371">
                  <c:v>-662.90000000001999</c:v>
                </c:pt>
                <c:pt idx="372">
                  <c:v>-662.80000000001996</c:v>
                </c:pt>
                <c:pt idx="373">
                  <c:v>-662.70000000002005</c:v>
                </c:pt>
                <c:pt idx="374">
                  <c:v>-662.60000000002003</c:v>
                </c:pt>
                <c:pt idx="375">
                  <c:v>-662.50000000002103</c:v>
                </c:pt>
                <c:pt idx="376">
                  <c:v>-662.40000000002101</c:v>
                </c:pt>
                <c:pt idx="377">
                  <c:v>-662.30000000002099</c:v>
                </c:pt>
                <c:pt idx="378">
                  <c:v>-662.20000000002096</c:v>
                </c:pt>
                <c:pt idx="379">
                  <c:v>-662.10000000002196</c:v>
                </c:pt>
                <c:pt idx="380">
                  <c:v>-662.00000000002206</c:v>
                </c:pt>
                <c:pt idx="381">
                  <c:v>-661.90000000002203</c:v>
                </c:pt>
                <c:pt idx="382">
                  <c:v>-661.80000000002201</c:v>
                </c:pt>
                <c:pt idx="383">
                  <c:v>-661.70000000002199</c:v>
                </c:pt>
                <c:pt idx="384">
                  <c:v>-661.60000000002299</c:v>
                </c:pt>
                <c:pt idx="385">
                  <c:v>-661.50000000002296</c:v>
                </c:pt>
                <c:pt idx="386">
                  <c:v>-661.40000000002306</c:v>
                </c:pt>
                <c:pt idx="387">
                  <c:v>-661.30000000002303</c:v>
                </c:pt>
                <c:pt idx="388">
                  <c:v>-661.20000000002403</c:v>
                </c:pt>
                <c:pt idx="389">
                  <c:v>-661.10000000002401</c:v>
                </c:pt>
                <c:pt idx="390">
                  <c:v>-661.00000000002399</c:v>
                </c:pt>
                <c:pt idx="391">
                  <c:v>-660.90000000002397</c:v>
                </c:pt>
                <c:pt idx="392">
                  <c:v>-660.80000000002497</c:v>
                </c:pt>
                <c:pt idx="393">
                  <c:v>-660.70000000002506</c:v>
                </c:pt>
                <c:pt idx="394">
                  <c:v>-660.60000000002503</c:v>
                </c:pt>
                <c:pt idx="395">
                  <c:v>-660.50000000002501</c:v>
                </c:pt>
                <c:pt idx="396">
                  <c:v>-660.40000000002499</c:v>
                </c:pt>
                <c:pt idx="397">
                  <c:v>-660.30000000002599</c:v>
                </c:pt>
                <c:pt idx="398">
                  <c:v>-660.20000000002597</c:v>
                </c:pt>
                <c:pt idx="399">
                  <c:v>-660.10000000002594</c:v>
                </c:pt>
                <c:pt idx="400">
                  <c:v>-660.00000000002603</c:v>
                </c:pt>
                <c:pt idx="401">
                  <c:v>-659.90000000002703</c:v>
                </c:pt>
                <c:pt idx="402">
                  <c:v>-659.80000000002701</c:v>
                </c:pt>
                <c:pt idx="403">
                  <c:v>-659.70000000002699</c:v>
                </c:pt>
                <c:pt idx="404">
                  <c:v>-659.60000000002697</c:v>
                </c:pt>
                <c:pt idx="405">
                  <c:v>-659.50000000002797</c:v>
                </c:pt>
                <c:pt idx="406">
                  <c:v>-659.40000000002794</c:v>
                </c:pt>
                <c:pt idx="407">
                  <c:v>-659.30000000002804</c:v>
                </c:pt>
                <c:pt idx="408">
                  <c:v>-659.20000000002801</c:v>
                </c:pt>
                <c:pt idx="409">
                  <c:v>-659.10000000002799</c:v>
                </c:pt>
                <c:pt idx="410">
                  <c:v>-659.00000000002899</c:v>
                </c:pt>
                <c:pt idx="411">
                  <c:v>-658.90000000002897</c:v>
                </c:pt>
                <c:pt idx="412">
                  <c:v>-658.80000000002894</c:v>
                </c:pt>
                <c:pt idx="413">
                  <c:v>-658.70000000002904</c:v>
                </c:pt>
                <c:pt idx="414">
                  <c:v>-658.60000000003004</c:v>
                </c:pt>
                <c:pt idx="415">
                  <c:v>-658.50000000003001</c:v>
                </c:pt>
                <c:pt idx="416">
                  <c:v>-658.40000000002999</c:v>
                </c:pt>
                <c:pt idx="417">
                  <c:v>-658.30000000002997</c:v>
                </c:pt>
                <c:pt idx="418">
                  <c:v>-658.20000000003097</c:v>
                </c:pt>
                <c:pt idx="419">
                  <c:v>-658.10000000003095</c:v>
                </c:pt>
                <c:pt idx="420">
                  <c:v>-658.00000000003104</c:v>
                </c:pt>
                <c:pt idx="421">
                  <c:v>-657.90000000003101</c:v>
                </c:pt>
                <c:pt idx="422">
                  <c:v>-657.80000000003099</c:v>
                </c:pt>
                <c:pt idx="423">
                  <c:v>-657.70000000003199</c:v>
                </c:pt>
                <c:pt idx="424">
                  <c:v>-657.60000000003197</c:v>
                </c:pt>
                <c:pt idx="425">
                  <c:v>-657.50000000003195</c:v>
                </c:pt>
                <c:pt idx="426">
                  <c:v>-657.40000000003204</c:v>
                </c:pt>
                <c:pt idx="427">
                  <c:v>-657.30000000003304</c:v>
                </c:pt>
                <c:pt idx="428">
                  <c:v>-657.20000000003301</c:v>
                </c:pt>
                <c:pt idx="429">
                  <c:v>-657.10000000003299</c:v>
                </c:pt>
                <c:pt idx="430">
                  <c:v>-657.00000000003399</c:v>
                </c:pt>
                <c:pt idx="431">
                  <c:v>-656.90000000003397</c:v>
                </c:pt>
                <c:pt idx="432">
                  <c:v>-656.80000000003395</c:v>
                </c:pt>
                <c:pt idx="433">
                  <c:v>-656.70000000003495</c:v>
                </c:pt>
                <c:pt idx="434">
                  <c:v>-656.60000000003504</c:v>
                </c:pt>
                <c:pt idx="435">
                  <c:v>-656.50000000003502</c:v>
                </c:pt>
                <c:pt idx="436">
                  <c:v>-656.40000000003602</c:v>
                </c:pt>
                <c:pt idx="437">
                  <c:v>-656.30000000003599</c:v>
                </c:pt>
                <c:pt idx="438">
                  <c:v>-656.20000000003699</c:v>
                </c:pt>
                <c:pt idx="439">
                  <c:v>-656.10000000003697</c:v>
                </c:pt>
                <c:pt idx="440">
                  <c:v>-656.00000000003695</c:v>
                </c:pt>
                <c:pt idx="441">
                  <c:v>-655.90000000003704</c:v>
                </c:pt>
                <c:pt idx="442">
                  <c:v>-655.80000000003804</c:v>
                </c:pt>
                <c:pt idx="443">
                  <c:v>-655.70000000003802</c:v>
                </c:pt>
                <c:pt idx="444">
                  <c:v>-655.60000000003902</c:v>
                </c:pt>
                <c:pt idx="445">
                  <c:v>-655.50000000003899</c:v>
                </c:pt>
                <c:pt idx="446">
                  <c:v>-655.40000000003897</c:v>
                </c:pt>
                <c:pt idx="447">
                  <c:v>-655.30000000003997</c:v>
                </c:pt>
                <c:pt idx="448">
                  <c:v>-655.20000000003995</c:v>
                </c:pt>
                <c:pt idx="449">
                  <c:v>-655.10000000004004</c:v>
                </c:pt>
                <c:pt idx="450">
                  <c:v>-655.00000000004104</c:v>
                </c:pt>
                <c:pt idx="451">
                  <c:v>-654.90000000004102</c:v>
                </c:pt>
                <c:pt idx="452">
                  <c:v>-654.800000000041</c:v>
                </c:pt>
                <c:pt idx="453">
                  <c:v>-654.700000000042</c:v>
                </c:pt>
                <c:pt idx="454">
                  <c:v>-654.60000000004197</c:v>
                </c:pt>
                <c:pt idx="455">
                  <c:v>-654.50000000004195</c:v>
                </c:pt>
                <c:pt idx="456">
                  <c:v>-654.40000000004295</c:v>
                </c:pt>
                <c:pt idx="457">
                  <c:v>-654.30000000004304</c:v>
                </c:pt>
                <c:pt idx="458">
                  <c:v>-654.20000000004302</c:v>
                </c:pt>
                <c:pt idx="459">
                  <c:v>-654.10000000004402</c:v>
                </c:pt>
                <c:pt idx="460">
                  <c:v>-654.000000000044</c:v>
                </c:pt>
                <c:pt idx="461">
                  <c:v>-653.90000000004397</c:v>
                </c:pt>
                <c:pt idx="462">
                  <c:v>-653.80000000004497</c:v>
                </c:pt>
                <c:pt idx="463">
                  <c:v>-653.70000000004495</c:v>
                </c:pt>
                <c:pt idx="464">
                  <c:v>-653.60000000004504</c:v>
                </c:pt>
                <c:pt idx="465">
                  <c:v>-653.50000000004604</c:v>
                </c:pt>
                <c:pt idx="466">
                  <c:v>-653.40000000004602</c:v>
                </c:pt>
                <c:pt idx="467">
                  <c:v>-653.30000000004702</c:v>
                </c:pt>
                <c:pt idx="468">
                  <c:v>-653.200000000047</c:v>
                </c:pt>
                <c:pt idx="469">
                  <c:v>-653.10000000004698</c:v>
                </c:pt>
                <c:pt idx="470">
                  <c:v>-653.00000000004798</c:v>
                </c:pt>
                <c:pt idx="471">
                  <c:v>-652.90000000004795</c:v>
                </c:pt>
                <c:pt idx="472">
                  <c:v>-652.80000000004804</c:v>
                </c:pt>
                <c:pt idx="473">
                  <c:v>-652.70000000004802</c:v>
                </c:pt>
                <c:pt idx="474">
                  <c:v>-652.60000000004902</c:v>
                </c:pt>
                <c:pt idx="475">
                  <c:v>-652.500000000049</c:v>
                </c:pt>
                <c:pt idx="476">
                  <c:v>-652.40000000005</c:v>
                </c:pt>
                <c:pt idx="477">
                  <c:v>-652.30000000004998</c:v>
                </c:pt>
                <c:pt idx="478">
                  <c:v>-652.20000000004995</c:v>
                </c:pt>
                <c:pt idx="479">
                  <c:v>-652.10000000005095</c:v>
                </c:pt>
                <c:pt idx="480">
                  <c:v>-652.00000000005105</c:v>
                </c:pt>
                <c:pt idx="481">
                  <c:v>-651.90000000005205</c:v>
                </c:pt>
                <c:pt idx="482">
                  <c:v>-651.80000000005202</c:v>
                </c:pt>
                <c:pt idx="483">
                  <c:v>-651.70000000005302</c:v>
                </c:pt>
                <c:pt idx="484">
                  <c:v>-651.600000000053</c:v>
                </c:pt>
                <c:pt idx="485">
                  <c:v>-651.500000000054</c:v>
                </c:pt>
                <c:pt idx="486">
                  <c:v>-651.40000000005398</c:v>
                </c:pt>
                <c:pt idx="487">
                  <c:v>-651.30000000005396</c:v>
                </c:pt>
                <c:pt idx="488">
                  <c:v>-651.20000000005496</c:v>
                </c:pt>
                <c:pt idx="489">
                  <c:v>-651.10000000005505</c:v>
                </c:pt>
                <c:pt idx="490">
                  <c:v>-651.00000000005605</c:v>
                </c:pt>
                <c:pt idx="491">
                  <c:v>-650.90000000005602</c:v>
                </c:pt>
                <c:pt idx="492">
                  <c:v>-650.80000000005703</c:v>
                </c:pt>
                <c:pt idx="493">
                  <c:v>-650.700000000057</c:v>
                </c:pt>
                <c:pt idx="494">
                  <c:v>-650.600000000058</c:v>
                </c:pt>
                <c:pt idx="495">
                  <c:v>-650.50000000005798</c:v>
                </c:pt>
                <c:pt idx="496">
                  <c:v>-650.40000000005898</c:v>
                </c:pt>
                <c:pt idx="497">
                  <c:v>-650.30000000005896</c:v>
                </c:pt>
                <c:pt idx="498">
                  <c:v>-650.20000000005905</c:v>
                </c:pt>
                <c:pt idx="499">
                  <c:v>-650.10000000006005</c:v>
                </c:pt>
                <c:pt idx="500">
                  <c:v>-650.00000000006003</c:v>
                </c:pt>
                <c:pt idx="501">
                  <c:v>-649.90000000006103</c:v>
                </c:pt>
                <c:pt idx="502">
                  <c:v>-649.800000000061</c:v>
                </c:pt>
                <c:pt idx="503">
                  <c:v>-649.700000000062</c:v>
                </c:pt>
                <c:pt idx="504">
                  <c:v>-649.60000000006198</c:v>
                </c:pt>
                <c:pt idx="505">
                  <c:v>-649.50000000006298</c:v>
                </c:pt>
                <c:pt idx="506">
                  <c:v>-649.40000000006296</c:v>
                </c:pt>
                <c:pt idx="507">
                  <c:v>-649.30000000006396</c:v>
                </c:pt>
                <c:pt idx="508">
                  <c:v>-649.20000000006405</c:v>
                </c:pt>
                <c:pt idx="509">
                  <c:v>-649.10000000006403</c:v>
                </c:pt>
                <c:pt idx="510">
                  <c:v>-649.00000000006503</c:v>
                </c:pt>
                <c:pt idx="511">
                  <c:v>-648.90000000006501</c:v>
                </c:pt>
                <c:pt idx="512">
                  <c:v>-648.80000000006601</c:v>
                </c:pt>
                <c:pt idx="513">
                  <c:v>-648.70000000006598</c:v>
                </c:pt>
                <c:pt idx="514">
                  <c:v>-648.60000000006698</c:v>
                </c:pt>
                <c:pt idx="515">
                  <c:v>-648.50000000006696</c:v>
                </c:pt>
                <c:pt idx="516">
                  <c:v>-648.40000000006796</c:v>
                </c:pt>
                <c:pt idx="517">
                  <c:v>-648.30000000006805</c:v>
                </c:pt>
                <c:pt idx="518">
                  <c:v>-648.20000000006905</c:v>
                </c:pt>
                <c:pt idx="519">
                  <c:v>-648.10000000006903</c:v>
                </c:pt>
                <c:pt idx="520">
                  <c:v>-648.00000000007003</c:v>
                </c:pt>
                <c:pt idx="521">
                  <c:v>-647.90000000007001</c:v>
                </c:pt>
                <c:pt idx="522">
                  <c:v>-647.80000000007101</c:v>
                </c:pt>
                <c:pt idx="523">
                  <c:v>-647.70000000007201</c:v>
                </c:pt>
                <c:pt idx="524">
                  <c:v>-647.60000000007199</c:v>
                </c:pt>
                <c:pt idx="525">
                  <c:v>-647.50000000007299</c:v>
                </c:pt>
                <c:pt idx="526">
                  <c:v>-647.40000000007296</c:v>
                </c:pt>
                <c:pt idx="527">
                  <c:v>-647.30000000007396</c:v>
                </c:pt>
                <c:pt idx="528">
                  <c:v>-647.20000000007406</c:v>
                </c:pt>
                <c:pt idx="529">
                  <c:v>-647.10000000007506</c:v>
                </c:pt>
                <c:pt idx="530">
                  <c:v>-647.00000000007503</c:v>
                </c:pt>
                <c:pt idx="531">
                  <c:v>-646.90000000007603</c:v>
                </c:pt>
                <c:pt idx="532">
                  <c:v>-646.80000000007703</c:v>
                </c:pt>
                <c:pt idx="533">
                  <c:v>-646.70000000007701</c:v>
                </c:pt>
                <c:pt idx="534">
                  <c:v>-646.60000000007801</c:v>
                </c:pt>
                <c:pt idx="535">
                  <c:v>-646.50000000007799</c:v>
                </c:pt>
                <c:pt idx="536">
                  <c:v>-646.40000000007899</c:v>
                </c:pt>
                <c:pt idx="537">
                  <c:v>-646.30000000007897</c:v>
                </c:pt>
                <c:pt idx="538">
                  <c:v>-646.20000000007997</c:v>
                </c:pt>
                <c:pt idx="539">
                  <c:v>-646.10000000008097</c:v>
                </c:pt>
                <c:pt idx="540">
                  <c:v>-646.00000000008095</c:v>
                </c:pt>
                <c:pt idx="541">
                  <c:v>-645.90000000008195</c:v>
                </c:pt>
                <c:pt idx="542">
                  <c:v>-645.80000000008204</c:v>
                </c:pt>
                <c:pt idx="543">
                  <c:v>-645.70000000008304</c:v>
                </c:pt>
                <c:pt idx="544">
                  <c:v>-645.60000000008301</c:v>
                </c:pt>
                <c:pt idx="545">
                  <c:v>-645.50000000008401</c:v>
                </c:pt>
                <c:pt idx="546">
                  <c:v>-645.40000000008502</c:v>
                </c:pt>
                <c:pt idx="547">
                  <c:v>-645.30000000008499</c:v>
                </c:pt>
                <c:pt idx="548">
                  <c:v>-645.20000000008599</c:v>
                </c:pt>
                <c:pt idx="549">
                  <c:v>-645.10000000008597</c:v>
                </c:pt>
                <c:pt idx="550">
                  <c:v>-645.00000000008697</c:v>
                </c:pt>
                <c:pt idx="551">
                  <c:v>-644.90000000008695</c:v>
                </c:pt>
                <c:pt idx="552">
                  <c:v>-644.80000000008795</c:v>
                </c:pt>
                <c:pt idx="553">
                  <c:v>-644.70000000008895</c:v>
                </c:pt>
                <c:pt idx="554">
                  <c:v>-644.60000000008904</c:v>
                </c:pt>
                <c:pt idx="555">
                  <c:v>-644.50000000009004</c:v>
                </c:pt>
                <c:pt idx="556">
                  <c:v>-644.40000000009104</c:v>
                </c:pt>
                <c:pt idx="557">
                  <c:v>-644.30000000009102</c:v>
                </c:pt>
                <c:pt idx="558">
                  <c:v>-644.20000000009202</c:v>
                </c:pt>
                <c:pt idx="559">
                  <c:v>-644.10000000009302</c:v>
                </c:pt>
                <c:pt idx="560">
                  <c:v>-644.000000000093</c:v>
                </c:pt>
                <c:pt idx="561">
                  <c:v>-643.900000000094</c:v>
                </c:pt>
                <c:pt idx="562">
                  <c:v>-643.800000000095</c:v>
                </c:pt>
                <c:pt idx="563">
                  <c:v>-643.700000000096</c:v>
                </c:pt>
                <c:pt idx="564">
                  <c:v>-643.60000000009597</c:v>
                </c:pt>
                <c:pt idx="565">
                  <c:v>-643.50000000009697</c:v>
                </c:pt>
                <c:pt idx="566">
                  <c:v>-643.40000000009798</c:v>
                </c:pt>
                <c:pt idx="567">
                  <c:v>-643.30000000009795</c:v>
                </c:pt>
                <c:pt idx="568">
                  <c:v>-643.20000000009895</c:v>
                </c:pt>
                <c:pt idx="569">
                  <c:v>-643.10000000009995</c:v>
                </c:pt>
                <c:pt idx="570">
                  <c:v>-643.00000000010004</c:v>
                </c:pt>
                <c:pt idx="571">
                  <c:v>-642.90000000010104</c:v>
                </c:pt>
                <c:pt idx="572">
                  <c:v>-642.80000000010205</c:v>
                </c:pt>
                <c:pt idx="573">
                  <c:v>-642.70000000010202</c:v>
                </c:pt>
                <c:pt idx="574">
                  <c:v>-642.60000000010302</c:v>
                </c:pt>
                <c:pt idx="575">
                  <c:v>-642.50000000010402</c:v>
                </c:pt>
                <c:pt idx="576">
                  <c:v>-642.400000000104</c:v>
                </c:pt>
                <c:pt idx="577">
                  <c:v>-642.300000000105</c:v>
                </c:pt>
                <c:pt idx="578">
                  <c:v>-642.200000000106</c:v>
                </c:pt>
                <c:pt idx="579">
                  <c:v>-642.10000000010598</c:v>
                </c:pt>
                <c:pt idx="580">
                  <c:v>-642.00000000010698</c:v>
                </c:pt>
                <c:pt idx="581">
                  <c:v>-641.90000000010798</c:v>
                </c:pt>
                <c:pt idx="582">
                  <c:v>-641.80000000010898</c:v>
                </c:pt>
                <c:pt idx="583">
                  <c:v>-641.70000000010998</c:v>
                </c:pt>
                <c:pt idx="584">
                  <c:v>-641.60000000010996</c:v>
                </c:pt>
                <c:pt idx="585">
                  <c:v>-641.50000000011096</c:v>
                </c:pt>
                <c:pt idx="586">
                  <c:v>-641.40000000011196</c:v>
                </c:pt>
                <c:pt idx="587">
                  <c:v>-641.30000000011296</c:v>
                </c:pt>
                <c:pt idx="588">
                  <c:v>-641.20000000011396</c:v>
                </c:pt>
                <c:pt idx="589">
                  <c:v>-641.10000000011405</c:v>
                </c:pt>
                <c:pt idx="590">
                  <c:v>-641.00000000011505</c:v>
                </c:pt>
                <c:pt idx="591">
                  <c:v>-640.90000000011605</c:v>
                </c:pt>
                <c:pt idx="592">
                  <c:v>-640.80000000011705</c:v>
                </c:pt>
                <c:pt idx="593">
                  <c:v>-640.70000000011703</c:v>
                </c:pt>
                <c:pt idx="594">
                  <c:v>-640.60000000011803</c:v>
                </c:pt>
                <c:pt idx="595">
                  <c:v>-640.50000000011903</c:v>
                </c:pt>
                <c:pt idx="596">
                  <c:v>-640.40000000012003</c:v>
                </c:pt>
                <c:pt idx="597">
                  <c:v>-640.30000000012103</c:v>
                </c:pt>
                <c:pt idx="598">
                  <c:v>-640.20000000012101</c:v>
                </c:pt>
                <c:pt idx="599">
                  <c:v>-640.10000000012201</c:v>
                </c:pt>
                <c:pt idx="600">
                  <c:v>-640.00000000012301</c:v>
                </c:pt>
                <c:pt idx="601">
                  <c:v>-639.90000000012401</c:v>
                </c:pt>
                <c:pt idx="602">
                  <c:v>-639.80000000012501</c:v>
                </c:pt>
                <c:pt idx="603">
                  <c:v>-639.70000000012499</c:v>
                </c:pt>
                <c:pt idx="604">
                  <c:v>-639.60000000012599</c:v>
                </c:pt>
                <c:pt idx="605">
                  <c:v>-639.50000000012699</c:v>
                </c:pt>
                <c:pt idx="606">
                  <c:v>-639.40000000012799</c:v>
                </c:pt>
                <c:pt idx="607">
                  <c:v>-639.30000000012899</c:v>
                </c:pt>
                <c:pt idx="608">
                  <c:v>-639.20000000012999</c:v>
                </c:pt>
                <c:pt idx="609">
                  <c:v>-639.10000000013099</c:v>
                </c:pt>
                <c:pt idx="610">
                  <c:v>-639.00000000013199</c:v>
                </c:pt>
                <c:pt idx="611">
                  <c:v>-638.90000000013197</c:v>
                </c:pt>
                <c:pt idx="612">
                  <c:v>-638.80000000013297</c:v>
                </c:pt>
                <c:pt idx="613">
                  <c:v>-638.70000000013397</c:v>
                </c:pt>
                <c:pt idx="614">
                  <c:v>-638.60000000013497</c:v>
                </c:pt>
                <c:pt idx="615">
                  <c:v>-638.50000000013597</c:v>
                </c:pt>
                <c:pt idx="616">
                  <c:v>-638.40000000013697</c:v>
                </c:pt>
                <c:pt idx="617">
                  <c:v>-638.30000000013797</c:v>
                </c:pt>
                <c:pt idx="618">
                  <c:v>-638.20000000013897</c:v>
                </c:pt>
                <c:pt idx="619">
                  <c:v>-638.10000000013997</c:v>
                </c:pt>
                <c:pt idx="620">
                  <c:v>-638.00000000014097</c:v>
                </c:pt>
                <c:pt idx="621">
                  <c:v>-637.90000000014095</c:v>
                </c:pt>
                <c:pt idx="622">
                  <c:v>-637.80000000014195</c:v>
                </c:pt>
                <c:pt idx="623">
                  <c:v>-637.70000000014295</c:v>
                </c:pt>
                <c:pt idx="624">
                  <c:v>-637.60000000014395</c:v>
                </c:pt>
                <c:pt idx="625">
                  <c:v>-637.50000000014495</c:v>
                </c:pt>
                <c:pt idx="626">
                  <c:v>-637.40000000014595</c:v>
                </c:pt>
                <c:pt idx="627">
                  <c:v>-637.30000000014695</c:v>
                </c:pt>
                <c:pt idx="628">
                  <c:v>-637.20000000014795</c:v>
                </c:pt>
                <c:pt idx="629">
                  <c:v>-637.10000000014895</c:v>
                </c:pt>
                <c:pt idx="630">
                  <c:v>-637.00000000014995</c:v>
                </c:pt>
                <c:pt idx="631">
                  <c:v>-636.90000000015095</c:v>
                </c:pt>
                <c:pt idx="632">
                  <c:v>-636.80000000015195</c:v>
                </c:pt>
                <c:pt idx="633">
                  <c:v>-636.70000000015295</c:v>
                </c:pt>
                <c:pt idx="634">
                  <c:v>-636.60000000015395</c:v>
                </c:pt>
                <c:pt idx="635">
                  <c:v>-636.50000000015496</c:v>
                </c:pt>
                <c:pt idx="636">
                  <c:v>-636.40000000015596</c:v>
                </c:pt>
                <c:pt idx="637">
                  <c:v>-636.30000000015696</c:v>
                </c:pt>
                <c:pt idx="638">
                  <c:v>-636.20000000015796</c:v>
                </c:pt>
                <c:pt idx="639">
                  <c:v>-636.10000000015896</c:v>
                </c:pt>
                <c:pt idx="640">
                  <c:v>-636.00000000015996</c:v>
                </c:pt>
                <c:pt idx="641">
                  <c:v>-635.90000000016096</c:v>
                </c:pt>
                <c:pt idx="642">
                  <c:v>-635.80000000016196</c:v>
                </c:pt>
                <c:pt idx="643">
                  <c:v>-635.70000000016296</c:v>
                </c:pt>
                <c:pt idx="644">
                  <c:v>-635.60000000016396</c:v>
                </c:pt>
                <c:pt idx="645">
                  <c:v>-635.50000000016496</c:v>
                </c:pt>
                <c:pt idx="646">
                  <c:v>-635.40000000016596</c:v>
                </c:pt>
                <c:pt idx="647">
                  <c:v>-635.30000000016696</c:v>
                </c:pt>
                <c:pt idx="648">
                  <c:v>-635.20000000016796</c:v>
                </c:pt>
                <c:pt idx="649">
                  <c:v>-635.10000000016896</c:v>
                </c:pt>
                <c:pt idx="650">
                  <c:v>-635.00000000017099</c:v>
                </c:pt>
                <c:pt idx="651">
                  <c:v>-634.90000000017199</c:v>
                </c:pt>
                <c:pt idx="652">
                  <c:v>-634.80000000017299</c:v>
                </c:pt>
                <c:pt idx="653">
                  <c:v>-634.70000000017399</c:v>
                </c:pt>
                <c:pt idx="654">
                  <c:v>-634.60000000017499</c:v>
                </c:pt>
                <c:pt idx="655">
                  <c:v>-634.50000000017599</c:v>
                </c:pt>
                <c:pt idx="656">
                  <c:v>-634.40000000017699</c:v>
                </c:pt>
                <c:pt idx="657">
                  <c:v>-634.30000000017799</c:v>
                </c:pt>
                <c:pt idx="658">
                  <c:v>-634.20000000018001</c:v>
                </c:pt>
                <c:pt idx="659">
                  <c:v>-634.10000000018101</c:v>
                </c:pt>
                <c:pt idx="660">
                  <c:v>-634.00000000018201</c:v>
                </c:pt>
                <c:pt idx="661">
                  <c:v>-633.90000000018301</c:v>
                </c:pt>
                <c:pt idx="662">
                  <c:v>-633.80000000018401</c:v>
                </c:pt>
                <c:pt idx="663">
                  <c:v>-633.70000000018501</c:v>
                </c:pt>
                <c:pt idx="664">
                  <c:v>-633.60000000018601</c:v>
                </c:pt>
                <c:pt idx="665">
                  <c:v>-633.50000000018804</c:v>
                </c:pt>
                <c:pt idx="666">
                  <c:v>-633.40000000018904</c:v>
                </c:pt>
                <c:pt idx="667">
                  <c:v>-633.30000000019004</c:v>
                </c:pt>
                <c:pt idx="668">
                  <c:v>-633.20000000019104</c:v>
                </c:pt>
                <c:pt idx="669">
                  <c:v>-633.10000000019204</c:v>
                </c:pt>
                <c:pt idx="670">
                  <c:v>-633.00000000019395</c:v>
                </c:pt>
                <c:pt idx="671">
                  <c:v>-632.90000000019495</c:v>
                </c:pt>
                <c:pt idx="672">
                  <c:v>-632.80000000019595</c:v>
                </c:pt>
                <c:pt idx="673">
                  <c:v>-632.70000000019695</c:v>
                </c:pt>
                <c:pt idx="674">
                  <c:v>-632.60000000019897</c:v>
                </c:pt>
                <c:pt idx="675">
                  <c:v>-632.50000000019998</c:v>
                </c:pt>
                <c:pt idx="676">
                  <c:v>-632.40000000020098</c:v>
                </c:pt>
                <c:pt idx="677">
                  <c:v>-632.30000000020198</c:v>
                </c:pt>
                <c:pt idx="678">
                  <c:v>-632.200000000204</c:v>
                </c:pt>
                <c:pt idx="679">
                  <c:v>-632.100000000205</c:v>
                </c:pt>
                <c:pt idx="680">
                  <c:v>-632.000000000206</c:v>
                </c:pt>
                <c:pt idx="681">
                  <c:v>-631.900000000207</c:v>
                </c:pt>
                <c:pt idx="682">
                  <c:v>-631.80000000020902</c:v>
                </c:pt>
                <c:pt idx="683">
                  <c:v>-631.70000000021003</c:v>
                </c:pt>
                <c:pt idx="684">
                  <c:v>-631.60000000021103</c:v>
                </c:pt>
                <c:pt idx="685">
                  <c:v>-631.50000000021305</c:v>
                </c:pt>
                <c:pt idx="686">
                  <c:v>-631.40000000021405</c:v>
                </c:pt>
                <c:pt idx="687">
                  <c:v>-631.30000000021505</c:v>
                </c:pt>
                <c:pt idx="688">
                  <c:v>-631.20000000021696</c:v>
                </c:pt>
                <c:pt idx="689">
                  <c:v>-631.10000000021796</c:v>
                </c:pt>
                <c:pt idx="690">
                  <c:v>-631.00000000021896</c:v>
                </c:pt>
                <c:pt idx="691">
                  <c:v>-630.90000000022098</c:v>
                </c:pt>
                <c:pt idx="692">
                  <c:v>-630.80000000022198</c:v>
                </c:pt>
                <c:pt idx="693">
                  <c:v>-630.70000000022299</c:v>
                </c:pt>
                <c:pt idx="694">
                  <c:v>-630.60000000022501</c:v>
                </c:pt>
                <c:pt idx="695">
                  <c:v>-630.50000000022601</c:v>
                </c:pt>
                <c:pt idx="696">
                  <c:v>-630.40000000022701</c:v>
                </c:pt>
                <c:pt idx="697">
                  <c:v>-630.30000000022903</c:v>
                </c:pt>
                <c:pt idx="698">
                  <c:v>-630.20000000023003</c:v>
                </c:pt>
                <c:pt idx="699">
                  <c:v>-630.10000000023194</c:v>
                </c:pt>
                <c:pt idx="700">
                  <c:v>-630.00000000023294</c:v>
                </c:pt>
                <c:pt idx="701">
                  <c:v>-629.90000000023497</c:v>
                </c:pt>
                <c:pt idx="702">
                  <c:v>-629.80000000023597</c:v>
                </c:pt>
                <c:pt idx="703">
                  <c:v>-629.70000000023799</c:v>
                </c:pt>
                <c:pt idx="704">
                  <c:v>-629.60000000023899</c:v>
                </c:pt>
                <c:pt idx="705">
                  <c:v>-629.50000000023999</c:v>
                </c:pt>
                <c:pt idx="706">
                  <c:v>-629.40000000024202</c:v>
                </c:pt>
                <c:pt idx="707">
                  <c:v>-629.30000000024302</c:v>
                </c:pt>
                <c:pt idx="708">
                  <c:v>-629.20000000024504</c:v>
                </c:pt>
                <c:pt idx="709">
                  <c:v>-629.10000000024604</c:v>
                </c:pt>
                <c:pt idx="710">
                  <c:v>-629.00000000024795</c:v>
                </c:pt>
                <c:pt idx="711">
                  <c:v>-628.90000000024895</c:v>
                </c:pt>
                <c:pt idx="712">
                  <c:v>-628.80000000025098</c:v>
                </c:pt>
                <c:pt idx="713">
                  <c:v>-628.70000000025198</c:v>
                </c:pt>
                <c:pt idx="714">
                  <c:v>-628.600000000254</c:v>
                </c:pt>
                <c:pt idx="715">
                  <c:v>-628.50000000025602</c:v>
                </c:pt>
                <c:pt idx="716">
                  <c:v>-628.40000000025702</c:v>
                </c:pt>
                <c:pt idx="717">
                  <c:v>-628.30000000025905</c:v>
                </c:pt>
                <c:pt idx="718">
                  <c:v>-628.20000000026005</c:v>
                </c:pt>
                <c:pt idx="719">
                  <c:v>-628.10000000026196</c:v>
                </c:pt>
                <c:pt idx="720">
                  <c:v>-628.00000000026296</c:v>
                </c:pt>
                <c:pt idx="721">
                  <c:v>-627.90000000026498</c:v>
                </c:pt>
                <c:pt idx="722">
                  <c:v>-627.800000000267</c:v>
                </c:pt>
                <c:pt idx="723">
                  <c:v>-627.70000000026801</c:v>
                </c:pt>
                <c:pt idx="724">
                  <c:v>-627.60000000027003</c:v>
                </c:pt>
                <c:pt idx="725">
                  <c:v>-627.50000000027103</c:v>
                </c:pt>
                <c:pt idx="726">
                  <c:v>-627.40000000027305</c:v>
                </c:pt>
                <c:pt idx="727">
                  <c:v>-627.30000000027496</c:v>
                </c:pt>
                <c:pt idx="728">
                  <c:v>-627.20000000027596</c:v>
                </c:pt>
                <c:pt idx="729">
                  <c:v>-627.10000000027799</c:v>
                </c:pt>
                <c:pt idx="730">
                  <c:v>-627.00000000028001</c:v>
                </c:pt>
                <c:pt idx="731">
                  <c:v>-626.90000000028101</c:v>
                </c:pt>
                <c:pt idx="732">
                  <c:v>-626.80000000028303</c:v>
                </c:pt>
                <c:pt idx="733">
                  <c:v>-626.70000000028494</c:v>
                </c:pt>
                <c:pt idx="734">
                  <c:v>-626.60000000028697</c:v>
                </c:pt>
                <c:pt idx="735">
                  <c:v>-626.50000000028797</c:v>
                </c:pt>
                <c:pt idx="736">
                  <c:v>-626.40000000028999</c:v>
                </c:pt>
                <c:pt idx="737">
                  <c:v>-626.30000000029202</c:v>
                </c:pt>
                <c:pt idx="738">
                  <c:v>-626.20000000029302</c:v>
                </c:pt>
                <c:pt idx="739">
                  <c:v>-626.10000000029504</c:v>
                </c:pt>
                <c:pt idx="740">
                  <c:v>-626.00000000029695</c:v>
                </c:pt>
                <c:pt idx="741">
                  <c:v>-625.90000000029897</c:v>
                </c:pt>
                <c:pt idx="742">
                  <c:v>-625.800000000301</c:v>
                </c:pt>
                <c:pt idx="743">
                  <c:v>-625.700000000302</c:v>
                </c:pt>
                <c:pt idx="744">
                  <c:v>-625.60000000030402</c:v>
                </c:pt>
                <c:pt idx="745">
                  <c:v>-625.50000000030604</c:v>
                </c:pt>
                <c:pt idx="746">
                  <c:v>-625.40000000030795</c:v>
                </c:pt>
                <c:pt idx="747">
                  <c:v>-625.30000000030998</c:v>
                </c:pt>
                <c:pt idx="748">
                  <c:v>-625.20000000031098</c:v>
                </c:pt>
                <c:pt idx="749">
                  <c:v>-625.100000000313</c:v>
                </c:pt>
                <c:pt idx="750">
                  <c:v>-625.00000000031503</c:v>
                </c:pt>
                <c:pt idx="751">
                  <c:v>-624.90000000031705</c:v>
                </c:pt>
                <c:pt idx="752">
                  <c:v>-624.80000000031896</c:v>
                </c:pt>
                <c:pt idx="753">
                  <c:v>-624.70000000032098</c:v>
                </c:pt>
                <c:pt idx="754">
                  <c:v>-624.60000000032301</c:v>
                </c:pt>
                <c:pt idx="755">
                  <c:v>-624.50000000032503</c:v>
                </c:pt>
                <c:pt idx="756">
                  <c:v>-624.40000000032705</c:v>
                </c:pt>
                <c:pt idx="757">
                  <c:v>-624.30000000032896</c:v>
                </c:pt>
                <c:pt idx="758">
                  <c:v>-624.20000000032996</c:v>
                </c:pt>
                <c:pt idx="759">
                  <c:v>-624.10000000033199</c:v>
                </c:pt>
                <c:pt idx="760">
                  <c:v>-624.00000000033401</c:v>
                </c:pt>
                <c:pt idx="761">
                  <c:v>-623.90000000033604</c:v>
                </c:pt>
                <c:pt idx="762">
                  <c:v>-623.80000000033897</c:v>
                </c:pt>
                <c:pt idx="763">
                  <c:v>-623.70000000033997</c:v>
                </c:pt>
                <c:pt idx="764">
                  <c:v>-623.60000000034199</c:v>
                </c:pt>
                <c:pt idx="765">
                  <c:v>-623.50000000034402</c:v>
                </c:pt>
                <c:pt idx="766">
                  <c:v>-623.40000000034604</c:v>
                </c:pt>
                <c:pt idx="767">
                  <c:v>-623.30000000034897</c:v>
                </c:pt>
                <c:pt idx="768">
                  <c:v>-623.200000000351</c:v>
                </c:pt>
                <c:pt idx="769">
                  <c:v>-623.10000000035302</c:v>
                </c:pt>
                <c:pt idx="770">
                  <c:v>-623.00000000035504</c:v>
                </c:pt>
                <c:pt idx="771">
                  <c:v>-622.90000000035695</c:v>
                </c:pt>
                <c:pt idx="772">
                  <c:v>-622.80000000035898</c:v>
                </c:pt>
                <c:pt idx="773">
                  <c:v>-622.700000000361</c:v>
                </c:pt>
                <c:pt idx="774">
                  <c:v>-622.60000000036302</c:v>
                </c:pt>
                <c:pt idx="775">
                  <c:v>-622.50000000036505</c:v>
                </c:pt>
                <c:pt idx="776">
                  <c:v>-622.40000000036696</c:v>
                </c:pt>
                <c:pt idx="777">
                  <c:v>-622.30000000037001</c:v>
                </c:pt>
                <c:pt idx="778">
                  <c:v>-622.20000000037203</c:v>
                </c:pt>
                <c:pt idx="779">
                  <c:v>-622.10000000037405</c:v>
                </c:pt>
                <c:pt idx="780">
                  <c:v>-622.00000000037596</c:v>
                </c:pt>
                <c:pt idx="781">
                  <c:v>-621.90000000037799</c:v>
                </c:pt>
                <c:pt idx="782">
                  <c:v>-621.80000000038103</c:v>
                </c:pt>
                <c:pt idx="783">
                  <c:v>-621.70000000038306</c:v>
                </c:pt>
                <c:pt idx="784">
                  <c:v>-621.60000000038497</c:v>
                </c:pt>
                <c:pt idx="785">
                  <c:v>-621.50000000038699</c:v>
                </c:pt>
                <c:pt idx="786">
                  <c:v>-621.40000000038901</c:v>
                </c:pt>
                <c:pt idx="787">
                  <c:v>-621.30000000039195</c:v>
                </c:pt>
                <c:pt idx="788">
                  <c:v>-621.20000000039397</c:v>
                </c:pt>
                <c:pt idx="789">
                  <c:v>-621.10000000039599</c:v>
                </c:pt>
                <c:pt idx="790">
                  <c:v>-621.00000000039904</c:v>
                </c:pt>
                <c:pt idx="791">
                  <c:v>-620.90000000040095</c:v>
                </c:pt>
                <c:pt idx="792">
                  <c:v>-620.80000000040297</c:v>
                </c:pt>
                <c:pt idx="793">
                  <c:v>-620.70000000040602</c:v>
                </c:pt>
                <c:pt idx="794">
                  <c:v>-620.60000000040804</c:v>
                </c:pt>
                <c:pt idx="795">
                  <c:v>-620.50000000040995</c:v>
                </c:pt>
                <c:pt idx="796">
                  <c:v>-620.400000000413</c:v>
                </c:pt>
                <c:pt idx="797">
                  <c:v>-620.30000000041503</c:v>
                </c:pt>
                <c:pt idx="798">
                  <c:v>-620.20000000041796</c:v>
                </c:pt>
                <c:pt idx="799">
                  <c:v>-620.10000000041998</c:v>
                </c:pt>
                <c:pt idx="800">
                  <c:v>-620.00000000042201</c:v>
                </c:pt>
                <c:pt idx="801">
                  <c:v>-619.90000000042505</c:v>
                </c:pt>
                <c:pt idx="802">
                  <c:v>-619.80000000042696</c:v>
                </c:pt>
                <c:pt idx="803">
                  <c:v>-619.70000000043001</c:v>
                </c:pt>
                <c:pt idx="804">
                  <c:v>-619.60000000043203</c:v>
                </c:pt>
                <c:pt idx="805">
                  <c:v>-619.50000000043497</c:v>
                </c:pt>
                <c:pt idx="806">
                  <c:v>-619.40000000043699</c:v>
                </c:pt>
                <c:pt idx="807">
                  <c:v>-619.30000000044004</c:v>
                </c:pt>
                <c:pt idx="808">
                  <c:v>-619.20000000044297</c:v>
                </c:pt>
                <c:pt idx="809">
                  <c:v>-619.10000000044499</c:v>
                </c:pt>
                <c:pt idx="810">
                  <c:v>-619.00000000044804</c:v>
                </c:pt>
                <c:pt idx="811">
                  <c:v>-618.90000000044995</c:v>
                </c:pt>
                <c:pt idx="812">
                  <c:v>-618.800000000453</c:v>
                </c:pt>
                <c:pt idx="813">
                  <c:v>-618.70000000045502</c:v>
                </c:pt>
                <c:pt idx="814">
                  <c:v>-618.60000000045795</c:v>
                </c:pt>
                <c:pt idx="815">
                  <c:v>-618.500000000461</c:v>
                </c:pt>
                <c:pt idx="816">
                  <c:v>-618.40000000046302</c:v>
                </c:pt>
                <c:pt idx="817">
                  <c:v>-618.30000000046596</c:v>
                </c:pt>
                <c:pt idx="818">
                  <c:v>-618.200000000469</c:v>
                </c:pt>
                <c:pt idx="819">
                  <c:v>-618.10000000047103</c:v>
                </c:pt>
                <c:pt idx="820">
                  <c:v>-618.00000000047396</c:v>
                </c:pt>
                <c:pt idx="821">
                  <c:v>-617.90000000047701</c:v>
                </c:pt>
                <c:pt idx="822">
                  <c:v>-617.80000000047903</c:v>
                </c:pt>
                <c:pt idx="823">
                  <c:v>-617.70000000048196</c:v>
                </c:pt>
                <c:pt idx="824">
                  <c:v>-617.60000000048501</c:v>
                </c:pt>
                <c:pt idx="825">
                  <c:v>-617.50000000048794</c:v>
                </c:pt>
                <c:pt idx="826">
                  <c:v>-617.40000000049099</c:v>
                </c:pt>
                <c:pt idx="827">
                  <c:v>-617.30000000049301</c:v>
                </c:pt>
                <c:pt idx="828">
                  <c:v>-617.20000000049595</c:v>
                </c:pt>
                <c:pt idx="829">
                  <c:v>-617.10000000049899</c:v>
                </c:pt>
                <c:pt idx="830">
                  <c:v>-617.00000000050204</c:v>
                </c:pt>
                <c:pt idx="831">
                  <c:v>-616.90000000050497</c:v>
                </c:pt>
                <c:pt idx="832">
                  <c:v>-616.80000000050802</c:v>
                </c:pt>
                <c:pt idx="833">
                  <c:v>-616.70000000051095</c:v>
                </c:pt>
                <c:pt idx="834">
                  <c:v>-616.600000000514</c:v>
                </c:pt>
                <c:pt idx="835">
                  <c:v>-616.50000000051602</c:v>
                </c:pt>
                <c:pt idx="836">
                  <c:v>-616.40000000051998</c:v>
                </c:pt>
                <c:pt idx="837">
                  <c:v>-616.300000000522</c:v>
                </c:pt>
                <c:pt idx="838">
                  <c:v>-616.20000000052596</c:v>
                </c:pt>
                <c:pt idx="839">
                  <c:v>-616.10000000052901</c:v>
                </c:pt>
                <c:pt idx="840">
                  <c:v>-616.00000000053103</c:v>
                </c:pt>
                <c:pt idx="841">
                  <c:v>-615.90000000053499</c:v>
                </c:pt>
                <c:pt idx="842">
                  <c:v>-615.80000000053701</c:v>
                </c:pt>
                <c:pt idx="843">
                  <c:v>-615.70000000054097</c:v>
                </c:pt>
                <c:pt idx="844">
                  <c:v>-615.60000000054401</c:v>
                </c:pt>
                <c:pt idx="845">
                  <c:v>-615.50000000054695</c:v>
                </c:pt>
                <c:pt idx="846">
                  <c:v>-615.40000000054999</c:v>
                </c:pt>
                <c:pt idx="847">
                  <c:v>-615.30000000055304</c:v>
                </c:pt>
                <c:pt idx="848">
                  <c:v>-615.20000000055597</c:v>
                </c:pt>
                <c:pt idx="849">
                  <c:v>-615.10000000055902</c:v>
                </c:pt>
                <c:pt idx="850">
                  <c:v>-615.00000000056298</c:v>
                </c:pt>
                <c:pt idx="851">
                  <c:v>-614.90000000056602</c:v>
                </c:pt>
                <c:pt idx="852">
                  <c:v>-614.80000000056896</c:v>
                </c:pt>
                <c:pt idx="853">
                  <c:v>-614.700000000572</c:v>
                </c:pt>
                <c:pt idx="854">
                  <c:v>-614.60000000057596</c:v>
                </c:pt>
                <c:pt idx="855">
                  <c:v>-614.50000000057901</c:v>
                </c:pt>
                <c:pt idx="856">
                  <c:v>-614.40000000058205</c:v>
                </c:pt>
                <c:pt idx="857">
                  <c:v>-614.30000000058499</c:v>
                </c:pt>
                <c:pt idx="858">
                  <c:v>-614.20000000058894</c:v>
                </c:pt>
                <c:pt idx="859">
                  <c:v>-614.10000000059199</c:v>
                </c:pt>
                <c:pt idx="860">
                  <c:v>-614.00000000059504</c:v>
                </c:pt>
                <c:pt idx="861">
                  <c:v>-613.90000000059899</c:v>
                </c:pt>
                <c:pt idx="862">
                  <c:v>-613.80000000060204</c:v>
                </c:pt>
                <c:pt idx="863">
                  <c:v>-613.700000000606</c:v>
                </c:pt>
                <c:pt idx="864">
                  <c:v>-613.60000000060904</c:v>
                </c:pt>
                <c:pt idx="865">
                  <c:v>-613.500000000613</c:v>
                </c:pt>
                <c:pt idx="866">
                  <c:v>-613.40000000061605</c:v>
                </c:pt>
                <c:pt idx="867">
                  <c:v>-613.30000000062</c:v>
                </c:pt>
                <c:pt idx="868">
                  <c:v>-613.20000000062305</c:v>
                </c:pt>
                <c:pt idx="869">
                  <c:v>-613.10000000062701</c:v>
                </c:pt>
                <c:pt idx="870">
                  <c:v>-613.00000000063005</c:v>
                </c:pt>
                <c:pt idx="871">
                  <c:v>-612.90000000063401</c:v>
                </c:pt>
                <c:pt idx="872">
                  <c:v>-612.80000000063706</c:v>
                </c:pt>
                <c:pt idx="873">
                  <c:v>-612.70000000064101</c:v>
                </c:pt>
                <c:pt idx="874">
                  <c:v>-612.60000000064497</c:v>
                </c:pt>
                <c:pt idx="875">
                  <c:v>-612.50000000064801</c:v>
                </c:pt>
                <c:pt idx="876">
                  <c:v>-612.40000000065197</c:v>
                </c:pt>
                <c:pt idx="877">
                  <c:v>-612.30000000065604</c:v>
                </c:pt>
                <c:pt idx="878">
                  <c:v>-612.20000000065897</c:v>
                </c:pt>
                <c:pt idx="879">
                  <c:v>-612.10000000066304</c:v>
                </c:pt>
                <c:pt idx="880">
                  <c:v>-612.000000000667</c:v>
                </c:pt>
                <c:pt idx="881">
                  <c:v>-611.90000000067096</c:v>
                </c:pt>
                <c:pt idx="882">
                  <c:v>-611.800000000674</c:v>
                </c:pt>
                <c:pt idx="883">
                  <c:v>-611.70000000067796</c:v>
                </c:pt>
                <c:pt idx="884">
                  <c:v>-611.60000000068203</c:v>
                </c:pt>
                <c:pt idx="885">
                  <c:v>-611.50000000068599</c:v>
                </c:pt>
                <c:pt idx="886">
                  <c:v>-611.40000000069006</c:v>
                </c:pt>
                <c:pt idx="887">
                  <c:v>-611.30000000069401</c:v>
                </c:pt>
                <c:pt idx="888">
                  <c:v>-611.20000000069797</c:v>
                </c:pt>
                <c:pt idx="889">
                  <c:v>-611.10000000070102</c:v>
                </c:pt>
                <c:pt idx="890">
                  <c:v>-611.000000000706</c:v>
                </c:pt>
                <c:pt idx="891">
                  <c:v>-610.90000000070995</c:v>
                </c:pt>
                <c:pt idx="892">
                  <c:v>-610.80000000071402</c:v>
                </c:pt>
                <c:pt idx="893">
                  <c:v>-610.70000000071798</c:v>
                </c:pt>
                <c:pt idx="894">
                  <c:v>-610.60000000072102</c:v>
                </c:pt>
                <c:pt idx="895">
                  <c:v>-610.500000000726</c:v>
                </c:pt>
                <c:pt idx="896">
                  <c:v>-610.40000000072996</c:v>
                </c:pt>
                <c:pt idx="897">
                  <c:v>-610.30000000073403</c:v>
                </c:pt>
                <c:pt idx="898">
                  <c:v>-610.20000000073799</c:v>
                </c:pt>
                <c:pt idx="899">
                  <c:v>-610.10000000074206</c:v>
                </c:pt>
                <c:pt idx="900">
                  <c:v>-610.00000000074601</c:v>
                </c:pt>
                <c:pt idx="901">
                  <c:v>-609.90000000075099</c:v>
                </c:pt>
                <c:pt idx="902">
                  <c:v>-609.80000000075495</c:v>
                </c:pt>
                <c:pt idx="903">
                  <c:v>-609.70000000075902</c:v>
                </c:pt>
                <c:pt idx="904">
                  <c:v>-609.60000000076298</c:v>
                </c:pt>
                <c:pt idx="905">
                  <c:v>-609.50000000076795</c:v>
                </c:pt>
                <c:pt idx="906">
                  <c:v>-609.40000000077202</c:v>
                </c:pt>
                <c:pt idx="907">
                  <c:v>-609.30000000077598</c:v>
                </c:pt>
                <c:pt idx="908">
                  <c:v>-609.20000000078096</c:v>
                </c:pt>
                <c:pt idx="909">
                  <c:v>-609.10000000078503</c:v>
                </c:pt>
                <c:pt idx="910">
                  <c:v>-609.00000000078899</c:v>
                </c:pt>
                <c:pt idx="911">
                  <c:v>-608.90000000079397</c:v>
                </c:pt>
                <c:pt idx="912">
                  <c:v>-608.80000000079804</c:v>
                </c:pt>
                <c:pt idx="913">
                  <c:v>-608.70000000080302</c:v>
                </c:pt>
                <c:pt idx="914">
                  <c:v>-608.60000000080697</c:v>
                </c:pt>
                <c:pt idx="915">
                  <c:v>-608.50000000081195</c:v>
                </c:pt>
                <c:pt idx="916">
                  <c:v>-608.40000000081602</c:v>
                </c:pt>
                <c:pt idx="917">
                  <c:v>-608.300000000821</c:v>
                </c:pt>
                <c:pt idx="918">
                  <c:v>-608.20000000082598</c:v>
                </c:pt>
                <c:pt idx="919">
                  <c:v>-608.10000000083005</c:v>
                </c:pt>
                <c:pt idx="920">
                  <c:v>-608.00000000083503</c:v>
                </c:pt>
                <c:pt idx="921">
                  <c:v>-607.90000000084001</c:v>
                </c:pt>
                <c:pt idx="922">
                  <c:v>-607.80000000084397</c:v>
                </c:pt>
                <c:pt idx="923">
                  <c:v>-607.70000000084895</c:v>
                </c:pt>
                <c:pt idx="924">
                  <c:v>-607.60000000085404</c:v>
                </c:pt>
                <c:pt idx="925">
                  <c:v>-607.50000000085902</c:v>
                </c:pt>
                <c:pt idx="926">
                  <c:v>-607.40000000086297</c:v>
                </c:pt>
                <c:pt idx="927">
                  <c:v>-607.30000000086795</c:v>
                </c:pt>
                <c:pt idx="928">
                  <c:v>-607.20000000087305</c:v>
                </c:pt>
                <c:pt idx="929">
                  <c:v>-607.10000000087803</c:v>
                </c:pt>
                <c:pt idx="930">
                  <c:v>-607.00000000088301</c:v>
                </c:pt>
                <c:pt idx="931">
                  <c:v>-606.90000000088799</c:v>
                </c:pt>
                <c:pt idx="932">
                  <c:v>-606.80000000089296</c:v>
                </c:pt>
                <c:pt idx="933">
                  <c:v>-606.70000000089794</c:v>
                </c:pt>
                <c:pt idx="934">
                  <c:v>-606.60000000090304</c:v>
                </c:pt>
                <c:pt idx="935">
                  <c:v>-606.50000000090802</c:v>
                </c:pt>
                <c:pt idx="936">
                  <c:v>-606.400000000913</c:v>
                </c:pt>
                <c:pt idx="937">
                  <c:v>-606.30000000091798</c:v>
                </c:pt>
                <c:pt idx="938">
                  <c:v>-606.20000000092398</c:v>
                </c:pt>
                <c:pt idx="939">
                  <c:v>-606.10000000092896</c:v>
                </c:pt>
                <c:pt idx="940">
                  <c:v>-606.00000000093405</c:v>
                </c:pt>
                <c:pt idx="941">
                  <c:v>-605.90000000093903</c:v>
                </c:pt>
                <c:pt idx="942">
                  <c:v>-605.80000000094401</c:v>
                </c:pt>
                <c:pt idx="943">
                  <c:v>-605.70000000095001</c:v>
                </c:pt>
                <c:pt idx="944">
                  <c:v>-605.60000000095499</c:v>
                </c:pt>
                <c:pt idx="945">
                  <c:v>-605.50000000095997</c:v>
                </c:pt>
                <c:pt idx="946">
                  <c:v>-605.40000000096597</c:v>
                </c:pt>
                <c:pt idx="947">
                  <c:v>-605.30000000097095</c:v>
                </c:pt>
                <c:pt idx="948">
                  <c:v>-605.20000000097696</c:v>
                </c:pt>
                <c:pt idx="949">
                  <c:v>-605.10000000098205</c:v>
                </c:pt>
                <c:pt idx="950">
                  <c:v>-605.00000000098805</c:v>
                </c:pt>
                <c:pt idx="951">
                  <c:v>-604.90000000099303</c:v>
                </c:pt>
                <c:pt idx="952">
                  <c:v>-604.80000000099903</c:v>
                </c:pt>
                <c:pt idx="953">
                  <c:v>-604.70000000100401</c:v>
                </c:pt>
                <c:pt idx="954">
                  <c:v>-604.60000000101002</c:v>
                </c:pt>
                <c:pt idx="955">
                  <c:v>-604.50000000101602</c:v>
                </c:pt>
                <c:pt idx="956">
                  <c:v>-604.400000001021</c:v>
                </c:pt>
                <c:pt idx="957">
                  <c:v>-604.300000001027</c:v>
                </c:pt>
                <c:pt idx="958">
                  <c:v>-604.200000001033</c:v>
                </c:pt>
                <c:pt idx="959">
                  <c:v>-604.10000000103901</c:v>
                </c:pt>
                <c:pt idx="960">
                  <c:v>-604.00000000104399</c:v>
                </c:pt>
                <c:pt idx="961">
                  <c:v>-603.90000000104999</c:v>
                </c:pt>
                <c:pt idx="962">
                  <c:v>-603.80000000105599</c:v>
                </c:pt>
                <c:pt idx="963">
                  <c:v>-603.70000000106199</c:v>
                </c:pt>
                <c:pt idx="964">
                  <c:v>-603.600000001068</c:v>
                </c:pt>
                <c:pt idx="965">
                  <c:v>-603.500000001074</c:v>
                </c:pt>
                <c:pt idx="966">
                  <c:v>-603.40000000108</c:v>
                </c:pt>
                <c:pt idx="967">
                  <c:v>-603.300000001086</c:v>
                </c:pt>
                <c:pt idx="968">
                  <c:v>-603.20000000109201</c:v>
                </c:pt>
                <c:pt idx="969">
                  <c:v>-603.10000000109801</c:v>
                </c:pt>
                <c:pt idx="970">
                  <c:v>-603.00000000110401</c:v>
                </c:pt>
                <c:pt idx="971">
                  <c:v>-602.90000000111002</c:v>
                </c:pt>
                <c:pt idx="972">
                  <c:v>-602.80000000111704</c:v>
                </c:pt>
                <c:pt idx="973">
                  <c:v>-602.70000000112304</c:v>
                </c:pt>
                <c:pt idx="974">
                  <c:v>-602.60000000112905</c:v>
                </c:pt>
                <c:pt idx="975">
                  <c:v>-602.50000000113596</c:v>
                </c:pt>
                <c:pt idx="976">
                  <c:v>-602.40000000114196</c:v>
                </c:pt>
                <c:pt idx="977">
                  <c:v>-602.30000000114796</c:v>
                </c:pt>
                <c:pt idx="978">
                  <c:v>-602.20000000115499</c:v>
                </c:pt>
                <c:pt idx="979">
                  <c:v>-602.10000000116099</c:v>
                </c:pt>
                <c:pt idx="980">
                  <c:v>-602.00000000116802</c:v>
                </c:pt>
                <c:pt idx="981">
                  <c:v>-601.90000000117402</c:v>
                </c:pt>
                <c:pt idx="982">
                  <c:v>-601.80000000118105</c:v>
                </c:pt>
                <c:pt idx="983">
                  <c:v>-601.70000000118705</c:v>
                </c:pt>
                <c:pt idx="984">
                  <c:v>-601.60000000119396</c:v>
                </c:pt>
                <c:pt idx="985">
                  <c:v>-601.50000000120099</c:v>
                </c:pt>
                <c:pt idx="986">
                  <c:v>-601.40000000120699</c:v>
                </c:pt>
                <c:pt idx="987">
                  <c:v>-601.30000000121402</c:v>
                </c:pt>
                <c:pt idx="988">
                  <c:v>-601.20000000122104</c:v>
                </c:pt>
                <c:pt idx="989">
                  <c:v>-601.10000000122795</c:v>
                </c:pt>
                <c:pt idx="990">
                  <c:v>-601.00000000123498</c:v>
                </c:pt>
                <c:pt idx="991">
                  <c:v>-600.90000000124098</c:v>
                </c:pt>
                <c:pt idx="992">
                  <c:v>-600.80000000124801</c:v>
                </c:pt>
                <c:pt idx="993">
                  <c:v>-600.70000000125503</c:v>
                </c:pt>
                <c:pt idx="994">
                  <c:v>-600.60000000126195</c:v>
                </c:pt>
                <c:pt idx="995">
                  <c:v>-600.50000000126897</c:v>
                </c:pt>
                <c:pt idx="996">
                  <c:v>-600.400000001276</c:v>
                </c:pt>
                <c:pt idx="997">
                  <c:v>-600.30000000128405</c:v>
                </c:pt>
                <c:pt idx="998">
                  <c:v>-600.20000000129096</c:v>
                </c:pt>
                <c:pt idx="999">
                  <c:v>-600.10000000129799</c:v>
                </c:pt>
                <c:pt idx="1000">
                  <c:v>-600.00000000130501</c:v>
                </c:pt>
                <c:pt idx="1001">
                  <c:v>-599.90000000131204</c:v>
                </c:pt>
                <c:pt idx="1002">
                  <c:v>-599.80000000131997</c:v>
                </c:pt>
                <c:pt idx="1003">
                  <c:v>-599.700000001327</c:v>
                </c:pt>
                <c:pt idx="1004">
                  <c:v>-599.60000000133505</c:v>
                </c:pt>
                <c:pt idx="1005">
                  <c:v>-599.50000000134196</c:v>
                </c:pt>
                <c:pt idx="1006">
                  <c:v>-599.40000000135001</c:v>
                </c:pt>
                <c:pt idx="1007">
                  <c:v>-599.30000000135703</c:v>
                </c:pt>
                <c:pt idx="1008">
                  <c:v>-599.20000000136497</c:v>
                </c:pt>
                <c:pt idx="1009">
                  <c:v>-599.100000001372</c:v>
                </c:pt>
                <c:pt idx="1010">
                  <c:v>-599.00000000138004</c:v>
                </c:pt>
                <c:pt idx="1011">
                  <c:v>-598.90000000138798</c:v>
                </c:pt>
                <c:pt idx="1012">
                  <c:v>-598.80000000139603</c:v>
                </c:pt>
                <c:pt idx="1013">
                  <c:v>-598.70000000140305</c:v>
                </c:pt>
                <c:pt idx="1014">
                  <c:v>-598.60000000141099</c:v>
                </c:pt>
                <c:pt idx="1015">
                  <c:v>-598.50000000141904</c:v>
                </c:pt>
                <c:pt idx="1016">
                  <c:v>-598.40000000142697</c:v>
                </c:pt>
                <c:pt idx="1017">
                  <c:v>-598.30000000143502</c:v>
                </c:pt>
                <c:pt idx="1018">
                  <c:v>-598.20000000144296</c:v>
                </c:pt>
                <c:pt idx="1019">
                  <c:v>-598.10000000145101</c:v>
                </c:pt>
                <c:pt idx="1020">
                  <c:v>-598.00000000145894</c:v>
                </c:pt>
                <c:pt idx="1021">
                  <c:v>-597.90000000146699</c:v>
                </c:pt>
                <c:pt idx="1022">
                  <c:v>-597.80000000147595</c:v>
                </c:pt>
                <c:pt idx="1023">
                  <c:v>-597.700000001484</c:v>
                </c:pt>
                <c:pt idx="1024">
                  <c:v>-597.60000000149205</c:v>
                </c:pt>
                <c:pt idx="1025">
                  <c:v>-597.50000000149998</c:v>
                </c:pt>
                <c:pt idx="1026">
                  <c:v>-597.40000000150906</c:v>
                </c:pt>
                <c:pt idx="1027">
                  <c:v>-597.30000000151699</c:v>
                </c:pt>
                <c:pt idx="1028">
                  <c:v>-597.20000000152595</c:v>
                </c:pt>
                <c:pt idx="1029">
                  <c:v>-597.100000001534</c:v>
                </c:pt>
                <c:pt idx="1030">
                  <c:v>-597.00000000154296</c:v>
                </c:pt>
                <c:pt idx="1031">
                  <c:v>-596.90000000155203</c:v>
                </c:pt>
                <c:pt idx="1032">
                  <c:v>-596.80000000155997</c:v>
                </c:pt>
                <c:pt idx="1033">
                  <c:v>-596.70000000156904</c:v>
                </c:pt>
                <c:pt idx="1034">
                  <c:v>-596.600000001578</c:v>
                </c:pt>
                <c:pt idx="1035">
                  <c:v>-596.50000000158695</c:v>
                </c:pt>
                <c:pt idx="1036">
                  <c:v>-596.400000001595</c:v>
                </c:pt>
                <c:pt idx="1037">
                  <c:v>-596.30000000160396</c:v>
                </c:pt>
                <c:pt idx="1038">
                  <c:v>-596.20000000161303</c:v>
                </c:pt>
                <c:pt idx="1039">
                  <c:v>-596.10000000162199</c:v>
                </c:pt>
                <c:pt idx="1040">
                  <c:v>-596.00000000163197</c:v>
                </c:pt>
                <c:pt idx="1041">
                  <c:v>-595.90000000164105</c:v>
                </c:pt>
                <c:pt idx="1042">
                  <c:v>-595.80000000165001</c:v>
                </c:pt>
                <c:pt idx="1043">
                  <c:v>-595.70000000165896</c:v>
                </c:pt>
                <c:pt idx="1044">
                  <c:v>-595.60000000166804</c:v>
                </c:pt>
                <c:pt idx="1045">
                  <c:v>-595.50000000167802</c:v>
                </c:pt>
                <c:pt idx="1046">
                  <c:v>-595.40000000168698</c:v>
                </c:pt>
                <c:pt idx="1047">
                  <c:v>-595.30000000169696</c:v>
                </c:pt>
                <c:pt idx="1048">
                  <c:v>-595.20000000170603</c:v>
                </c:pt>
                <c:pt idx="1049">
                  <c:v>-595.10000000171601</c:v>
                </c:pt>
                <c:pt idx="1050">
                  <c:v>-595.00000000172497</c:v>
                </c:pt>
                <c:pt idx="1051">
                  <c:v>-594.90000000173495</c:v>
                </c:pt>
                <c:pt idx="1052">
                  <c:v>-594.80000000174505</c:v>
                </c:pt>
                <c:pt idx="1053">
                  <c:v>-594.70000000175503</c:v>
                </c:pt>
                <c:pt idx="1054">
                  <c:v>-594.60000000176501</c:v>
                </c:pt>
                <c:pt idx="1055">
                  <c:v>-594.50000000177397</c:v>
                </c:pt>
                <c:pt idx="1056">
                  <c:v>-594.40000000178395</c:v>
                </c:pt>
                <c:pt idx="1057">
                  <c:v>-594.30000000179496</c:v>
                </c:pt>
                <c:pt idx="1058">
                  <c:v>-594.20000000180505</c:v>
                </c:pt>
                <c:pt idx="1059">
                  <c:v>-594.10000000181503</c:v>
                </c:pt>
                <c:pt idx="1060">
                  <c:v>-594.00000000182501</c:v>
                </c:pt>
                <c:pt idx="1061">
                  <c:v>-593.900000001835</c:v>
                </c:pt>
                <c:pt idx="1062">
                  <c:v>-593.80000000184498</c:v>
                </c:pt>
                <c:pt idx="1063">
                  <c:v>-593.70000000185598</c:v>
                </c:pt>
                <c:pt idx="1064">
                  <c:v>-593.60000000186596</c:v>
                </c:pt>
                <c:pt idx="1065">
                  <c:v>-593.50000000187697</c:v>
                </c:pt>
                <c:pt idx="1066">
                  <c:v>-593.40000000188695</c:v>
                </c:pt>
                <c:pt idx="1067">
                  <c:v>-593.30000000189796</c:v>
                </c:pt>
                <c:pt idx="1068">
                  <c:v>-593.20000000190896</c:v>
                </c:pt>
                <c:pt idx="1069">
                  <c:v>-593.10000000191906</c:v>
                </c:pt>
                <c:pt idx="1070">
                  <c:v>-593.00000000192995</c:v>
                </c:pt>
                <c:pt idx="1071">
                  <c:v>-592.90000000194095</c:v>
                </c:pt>
                <c:pt idx="1072">
                  <c:v>-592.80000000195196</c:v>
                </c:pt>
                <c:pt idx="1073">
                  <c:v>-592.70000000196296</c:v>
                </c:pt>
                <c:pt idx="1074">
                  <c:v>-592.60000000197397</c:v>
                </c:pt>
                <c:pt idx="1075">
                  <c:v>-592.50000000198497</c:v>
                </c:pt>
                <c:pt idx="1076">
                  <c:v>-592.40000000199598</c:v>
                </c:pt>
                <c:pt idx="1077">
                  <c:v>-592.30000000200698</c:v>
                </c:pt>
                <c:pt idx="1078">
                  <c:v>-592.20000000201901</c:v>
                </c:pt>
                <c:pt idx="1079">
                  <c:v>-592.10000000203001</c:v>
                </c:pt>
                <c:pt idx="1080">
                  <c:v>-592.00000000204102</c:v>
                </c:pt>
                <c:pt idx="1081">
                  <c:v>-591.90000000205305</c:v>
                </c:pt>
                <c:pt idx="1082">
                  <c:v>-591.80000000206496</c:v>
                </c:pt>
                <c:pt idx="1083">
                  <c:v>-591.70000000207597</c:v>
                </c:pt>
                <c:pt idx="1084">
                  <c:v>-591.600000002088</c:v>
                </c:pt>
                <c:pt idx="1085">
                  <c:v>-591.50000000210002</c:v>
                </c:pt>
                <c:pt idx="1086">
                  <c:v>-591.40000000211103</c:v>
                </c:pt>
                <c:pt idx="1087">
                  <c:v>-591.30000000212306</c:v>
                </c:pt>
                <c:pt idx="1088">
                  <c:v>-591.20000000213497</c:v>
                </c:pt>
                <c:pt idx="1089">
                  <c:v>-591.100000002147</c:v>
                </c:pt>
                <c:pt idx="1090">
                  <c:v>-591.00000000215903</c:v>
                </c:pt>
                <c:pt idx="1091">
                  <c:v>-590.90000000217196</c:v>
                </c:pt>
                <c:pt idx="1092">
                  <c:v>-590.80000000218399</c:v>
                </c:pt>
                <c:pt idx="1093">
                  <c:v>-590.70000000219602</c:v>
                </c:pt>
                <c:pt idx="1094">
                  <c:v>-590.60000000220896</c:v>
                </c:pt>
                <c:pt idx="1095">
                  <c:v>-590.50000000222099</c:v>
                </c:pt>
                <c:pt idx="1096">
                  <c:v>-590.40000000223404</c:v>
                </c:pt>
                <c:pt idx="1097">
                  <c:v>-590.30000000224595</c:v>
                </c:pt>
                <c:pt idx="1098">
                  <c:v>-590.200000002259</c:v>
                </c:pt>
                <c:pt idx="1099">
                  <c:v>-590.10000000227205</c:v>
                </c:pt>
                <c:pt idx="1100">
                  <c:v>-590.00000000228499</c:v>
                </c:pt>
                <c:pt idx="1101">
                  <c:v>-589.90000000229804</c:v>
                </c:pt>
                <c:pt idx="1102">
                  <c:v>-589.80000000231098</c:v>
                </c:pt>
                <c:pt idx="1103">
                  <c:v>-589.70000000232403</c:v>
                </c:pt>
                <c:pt idx="1104">
                  <c:v>-589.60000000233697</c:v>
                </c:pt>
                <c:pt idx="1105">
                  <c:v>-589.50000000235002</c:v>
                </c:pt>
                <c:pt idx="1106">
                  <c:v>-589.40000000236296</c:v>
                </c:pt>
                <c:pt idx="1107">
                  <c:v>-589.30000000237703</c:v>
                </c:pt>
                <c:pt idx="1108">
                  <c:v>-589.20000000238997</c:v>
                </c:pt>
                <c:pt idx="1109">
                  <c:v>-589.10000000240404</c:v>
                </c:pt>
                <c:pt idx="1110">
                  <c:v>-589.00000000241698</c:v>
                </c:pt>
                <c:pt idx="1111">
                  <c:v>-588.90000000243106</c:v>
                </c:pt>
                <c:pt idx="1112">
                  <c:v>-588.80000000244502</c:v>
                </c:pt>
                <c:pt idx="1113">
                  <c:v>-588.70000000245898</c:v>
                </c:pt>
                <c:pt idx="1114">
                  <c:v>-588.60000000247305</c:v>
                </c:pt>
                <c:pt idx="1115">
                  <c:v>-588.50000000248701</c:v>
                </c:pt>
                <c:pt idx="1116">
                  <c:v>-588.40000000250097</c:v>
                </c:pt>
                <c:pt idx="1117">
                  <c:v>-588.30000000251505</c:v>
                </c:pt>
                <c:pt idx="1118">
                  <c:v>-588.20000000252901</c:v>
                </c:pt>
                <c:pt idx="1119">
                  <c:v>-588.10000000254399</c:v>
                </c:pt>
                <c:pt idx="1120">
                  <c:v>-588.00000000255795</c:v>
                </c:pt>
                <c:pt idx="1121">
                  <c:v>-587.90000000257305</c:v>
                </c:pt>
                <c:pt idx="1122">
                  <c:v>-587.80000000258701</c:v>
                </c:pt>
                <c:pt idx="1123">
                  <c:v>-587.700000002602</c:v>
                </c:pt>
                <c:pt idx="1124">
                  <c:v>-587.60000000261698</c:v>
                </c:pt>
                <c:pt idx="1125">
                  <c:v>-587.50000000263196</c:v>
                </c:pt>
                <c:pt idx="1126">
                  <c:v>-587.40000000264695</c:v>
                </c:pt>
                <c:pt idx="1127">
                  <c:v>-587.30000000266205</c:v>
                </c:pt>
                <c:pt idx="1128">
                  <c:v>-587.20000000267703</c:v>
                </c:pt>
                <c:pt idx="1129">
                  <c:v>-587.10000000269201</c:v>
                </c:pt>
                <c:pt idx="1130">
                  <c:v>-587.00000000270802</c:v>
                </c:pt>
                <c:pt idx="1131">
                  <c:v>-586.900000002723</c:v>
                </c:pt>
                <c:pt idx="1132">
                  <c:v>-586.80000000273901</c:v>
                </c:pt>
                <c:pt idx="1133">
                  <c:v>-586.700000002754</c:v>
                </c:pt>
                <c:pt idx="1134">
                  <c:v>-586.60000000277</c:v>
                </c:pt>
                <c:pt idx="1135">
                  <c:v>-586.50000000278601</c:v>
                </c:pt>
                <c:pt idx="1136">
                  <c:v>-586.40000000280202</c:v>
                </c:pt>
                <c:pt idx="1137">
                  <c:v>-586.30000000281802</c:v>
                </c:pt>
                <c:pt idx="1138">
                  <c:v>-586.20000000283403</c:v>
                </c:pt>
                <c:pt idx="1139">
                  <c:v>-586.10000000285004</c:v>
                </c:pt>
                <c:pt idx="1140">
                  <c:v>-586.00000000286605</c:v>
                </c:pt>
                <c:pt idx="1141">
                  <c:v>-585.90000000288296</c:v>
                </c:pt>
                <c:pt idx="1142">
                  <c:v>-585.80000000289897</c:v>
                </c:pt>
                <c:pt idx="1143">
                  <c:v>-585.700000002916</c:v>
                </c:pt>
                <c:pt idx="1144">
                  <c:v>-585.60000000293201</c:v>
                </c:pt>
                <c:pt idx="1145">
                  <c:v>-585.50000000294904</c:v>
                </c:pt>
                <c:pt idx="1146">
                  <c:v>-585.40000000296595</c:v>
                </c:pt>
                <c:pt idx="1147">
                  <c:v>-585.30000000298298</c:v>
                </c:pt>
                <c:pt idx="1148">
                  <c:v>-585.20000000300001</c:v>
                </c:pt>
                <c:pt idx="1149">
                  <c:v>-585.10000000301795</c:v>
                </c:pt>
                <c:pt idx="1150">
                  <c:v>-585.00000000303498</c:v>
                </c:pt>
                <c:pt idx="1151">
                  <c:v>-584.90000000305201</c:v>
                </c:pt>
                <c:pt idx="1152">
                  <c:v>-584.80000000306995</c:v>
                </c:pt>
                <c:pt idx="1153">
                  <c:v>-584.70000000308801</c:v>
                </c:pt>
                <c:pt idx="1154">
                  <c:v>-584.60000000310504</c:v>
                </c:pt>
                <c:pt idx="1155">
                  <c:v>-584.50000000312298</c:v>
                </c:pt>
                <c:pt idx="1156">
                  <c:v>-584.40000000314103</c:v>
                </c:pt>
                <c:pt idx="1157">
                  <c:v>-584.30000000315897</c:v>
                </c:pt>
                <c:pt idx="1158">
                  <c:v>-584.20000000317702</c:v>
                </c:pt>
                <c:pt idx="1159">
                  <c:v>-584.10000000319599</c:v>
                </c:pt>
                <c:pt idx="1160">
                  <c:v>-584.00000000321404</c:v>
                </c:pt>
                <c:pt idx="1161">
                  <c:v>-583.900000003233</c:v>
                </c:pt>
                <c:pt idx="1162">
                  <c:v>-583.80000000325197</c:v>
                </c:pt>
                <c:pt idx="1163">
                  <c:v>-583.70000000327002</c:v>
                </c:pt>
                <c:pt idx="1164">
                  <c:v>-583.60000000328898</c:v>
                </c:pt>
                <c:pt idx="1165">
                  <c:v>-583.50000000330795</c:v>
                </c:pt>
                <c:pt idx="1166">
                  <c:v>-583.40000000332702</c:v>
                </c:pt>
                <c:pt idx="1167">
                  <c:v>-583.30000000334599</c:v>
                </c:pt>
                <c:pt idx="1168">
                  <c:v>-583.20000000336597</c:v>
                </c:pt>
                <c:pt idx="1169">
                  <c:v>-583.10000000338505</c:v>
                </c:pt>
                <c:pt idx="1170">
                  <c:v>-583.00000000340503</c:v>
                </c:pt>
                <c:pt idx="1171">
                  <c:v>-582.90000000342502</c:v>
                </c:pt>
                <c:pt idx="1172">
                  <c:v>-582.80000000344398</c:v>
                </c:pt>
                <c:pt idx="1173">
                  <c:v>-582.70000000346397</c:v>
                </c:pt>
                <c:pt idx="1174">
                  <c:v>-582.60000000348498</c:v>
                </c:pt>
                <c:pt idx="1175">
                  <c:v>-582.50000000350497</c:v>
                </c:pt>
                <c:pt idx="1176">
                  <c:v>-582.40000000352495</c:v>
                </c:pt>
                <c:pt idx="1177">
                  <c:v>-582.30000000354596</c:v>
                </c:pt>
                <c:pt idx="1178">
                  <c:v>-582.20000000356595</c:v>
                </c:pt>
                <c:pt idx="1179">
                  <c:v>-582.10000000358696</c:v>
                </c:pt>
                <c:pt idx="1180">
                  <c:v>-582.00000000360797</c:v>
                </c:pt>
                <c:pt idx="1181">
                  <c:v>-581.90000000362897</c:v>
                </c:pt>
                <c:pt idx="1182">
                  <c:v>-581.80000000364998</c:v>
                </c:pt>
                <c:pt idx="1183">
                  <c:v>-581.70000000367099</c:v>
                </c:pt>
                <c:pt idx="1184">
                  <c:v>-581.60000000369303</c:v>
                </c:pt>
                <c:pt idx="1185">
                  <c:v>-581.50000000371404</c:v>
                </c:pt>
                <c:pt idx="1186">
                  <c:v>-581.40000000373595</c:v>
                </c:pt>
                <c:pt idx="1187">
                  <c:v>-581.30000000375799</c:v>
                </c:pt>
                <c:pt idx="1188">
                  <c:v>-581.200000003779</c:v>
                </c:pt>
                <c:pt idx="1189">
                  <c:v>-581.10000000380205</c:v>
                </c:pt>
                <c:pt idx="1190">
                  <c:v>-581.00000000382397</c:v>
                </c:pt>
                <c:pt idx="1191">
                  <c:v>-580.900000003846</c:v>
                </c:pt>
                <c:pt idx="1192">
                  <c:v>-580.80000000386894</c:v>
                </c:pt>
                <c:pt idx="1193">
                  <c:v>-580.70000000389098</c:v>
                </c:pt>
                <c:pt idx="1194">
                  <c:v>-580.60000000391403</c:v>
                </c:pt>
                <c:pt idx="1195">
                  <c:v>-580.50000000393698</c:v>
                </c:pt>
                <c:pt idx="1196">
                  <c:v>-580.40000000396003</c:v>
                </c:pt>
                <c:pt idx="1197">
                  <c:v>-580.30000000398297</c:v>
                </c:pt>
                <c:pt idx="1198">
                  <c:v>-580.20000000400705</c:v>
                </c:pt>
                <c:pt idx="1199">
                  <c:v>-580.10000000402999</c:v>
                </c:pt>
                <c:pt idx="1200">
                  <c:v>-580.00000000405396</c:v>
                </c:pt>
                <c:pt idx="1201">
                  <c:v>-579.90000000407804</c:v>
                </c:pt>
                <c:pt idx="1202">
                  <c:v>-579.800000004102</c:v>
                </c:pt>
                <c:pt idx="1203">
                  <c:v>-579.70000000412597</c:v>
                </c:pt>
                <c:pt idx="1204">
                  <c:v>-579.60000000415096</c:v>
                </c:pt>
                <c:pt idx="1205">
                  <c:v>-579.50000000417504</c:v>
                </c:pt>
                <c:pt idx="1206">
                  <c:v>-579.40000000420002</c:v>
                </c:pt>
                <c:pt idx="1207">
                  <c:v>-579.30000000422399</c:v>
                </c:pt>
                <c:pt idx="1208">
                  <c:v>-579.20000000424898</c:v>
                </c:pt>
                <c:pt idx="1209">
                  <c:v>-579.10000000427397</c:v>
                </c:pt>
                <c:pt idx="1210">
                  <c:v>-579.00000000429998</c:v>
                </c:pt>
                <c:pt idx="1211">
                  <c:v>-578.90000000432497</c:v>
                </c:pt>
                <c:pt idx="1212">
                  <c:v>-578.80000000435098</c:v>
                </c:pt>
                <c:pt idx="1213">
                  <c:v>-578.70000000437699</c:v>
                </c:pt>
                <c:pt idx="1214">
                  <c:v>-578.600000004403</c:v>
                </c:pt>
                <c:pt idx="1215">
                  <c:v>-578.50000000442901</c:v>
                </c:pt>
                <c:pt idx="1216">
                  <c:v>-578.40000000445502</c:v>
                </c:pt>
                <c:pt idx="1217">
                  <c:v>-578.30000000448103</c:v>
                </c:pt>
                <c:pt idx="1218">
                  <c:v>-578.20000000450796</c:v>
                </c:pt>
                <c:pt idx="1219">
                  <c:v>-578.10000000453499</c:v>
                </c:pt>
                <c:pt idx="1220">
                  <c:v>-578.00000000456203</c:v>
                </c:pt>
                <c:pt idx="1221">
                  <c:v>-577.90000000458895</c:v>
                </c:pt>
                <c:pt idx="1222">
                  <c:v>-577.80000000461598</c:v>
                </c:pt>
                <c:pt idx="1223">
                  <c:v>-577.70000000464404</c:v>
                </c:pt>
                <c:pt idx="1224">
                  <c:v>-577.60000000467096</c:v>
                </c:pt>
                <c:pt idx="1225">
                  <c:v>-577.50000000469902</c:v>
                </c:pt>
                <c:pt idx="1226">
                  <c:v>-577.40000000472696</c:v>
                </c:pt>
                <c:pt idx="1227">
                  <c:v>-577.30000000475604</c:v>
                </c:pt>
                <c:pt idx="1228">
                  <c:v>-577.20000000478399</c:v>
                </c:pt>
                <c:pt idx="1229">
                  <c:v>-577.10000000481296</c:v>
                </c:pt>
                <c:pt idx="1230">
                  <c:v>-577.00000000484101</c:v>
                </c:pt>
                <c:pt idx="1231">
                  <c:v>-576.90000000486998</c:v>
                </c:pt>
                <c:pt idx="1232">
                  <c:v>-576.80000000489997</c:v>
                </c:pt>
                <c:pt idx="1233">
                  <c:v>-576.70000000492905</c:v>
                </c:pt>
                <c:pt idx="1234">
                  <c:v>-576.60000000495904</c:v>
                </c:pt>
                <c:pt idx="1235">
                  <c:v>-576.50000000498801</c:v>
                </c:pt>
                <c:pt idx="1236">
                  <c:v>-576.400000005018</c:v>
                </c:pt>
                <c:pt idx="1237">
                  <c:v>-576.30000000504901</c:v>
                </c:pt>
                <c:pt idx="1238">
                  <c:v>-576.200000005079</c:v>
                </c:pt>
                <c:pt idx="1239">
                  <c:v>-576.100000005109</c:v>
                </c:pt>
                <c:pt idx="1240">
                  <c:v>-576.00000000514001</c:v>
                </c:pt>
                <c:pt idx="1241">
                  <c:v>-575.90000000517102</c:v>
                </c:pt>
                <c:pt idx="1242">
                  <c:v>-575.80000000520204</c:v>
                </c:pt>
                <c:pt idx="1243">
                  <c:v>-575.70000000523396</c:v>
                </c:pt>
                <c:pt idx="1244">
                  <c:v>-575.60000000526497</c:v>
                </c:pt>
                <c:pt idx="1245">
                  <c:v>-575.50000000529701</c:v>
                </c:pt>
                <c:pt idx="1246">
                  <c:v>-575.40000000532905</c:v>
                </c:pt>
                <c:pt idx="1247">
                  <c:v>-575.30000000536199</c:v>
                </c:pt>
                <c:pt idx="1248">
                  <c:v>-575.20000000539403</c:v>
                </c:pt>
                <c:pt idx="1249">
                  <c:v>-575.10000000542698</c:v>
                </c:pt>
                <c:pt idx="1250">
                  <c:v>-575.00000000545901</c:v>
                </c:pt>
                <c:pt idx="1251">
                  <c:v>-574.90000000549298</c:v>
                </c:pt>
                <c:pt idx="1252">
                  <c:v>-574.80000000552604</c:v>
                </c:pt>
                <c:pt idx="1253">
                  <c:v>-574.70000000556001</c:v>
                </c:pt>
                <c:pt idx="1254">
                  <c:v>-574.60000000559398</c:v>
                </c:pt>
                <c:pt idx="1255">
                  <c:v>-574.50000000562795</c:v>
                </c:pt>
                <c:pt idx="1256">
                  <c:v>-574.40000000566204</c:v>
                </c:pt>
                <c:pt idx="1257">
                  <c:v>-574.30000000569601</c:v>
                </c:pt>
                <c:pt idx="1258">
                  <c:v>-574.200000005731</c:v>
                </c:pt>
                <c:pt idx="1259">
                  <c:v>-574.10000000576599</c:v>
                </c:pt>
                <c:pt idx="1260">
                  <c:v>-574.00000000580098</c:v>
                </c:pt>
                <c:pt idx="1261">
                  <c:v>-573.900000005837</c:v>
                </c:pt>
                <c:pt idx="1262">
                  <c:v>-573.80000000587302</c:v>
                </c:pt>
                <c:pt idx="1263">
                  <c:v>-573.70000000590903</c:v>
                </c:pt>
                <c:pt idx="1264">
                  <c:v>-573.60000000594505</c:v>
                </c:pt>
                <c:pt idx="1265">
                  <c:v>-573.50000000598095</c:v>
                </c:pt>
                <c:pt idx="1266">
                  <c:v>-573.40000000601799</c:v>
                </c:pt>
                <c:pt idx="1267">
                  <c:v>-573.30000000605503</c:v>
                </c:pt>
                <c:pt idx="1268">
                  <c:v>-573.20000000609195</c:v>
                </c:pt>
                <c:pt idx="1269">
                  <c:v>-573.10000000613002</c:v>
                </c:pt>
                <c:pt idx="1270">
                  <c:v>-573.00000000616706</c:v>
                </c:pt>
                <c:pt idx="1271">
                  <c:v>-572.900000006205</c:v>
                </c:pt>
                <c:pt idx="1272">
                  <c:v>-572.80000000624398</c:v>
                </c:pt>
                <c:pt idx="1273">
                  <c:v>-572.70000000628204</c:v>
                </c:pt>
                <c:pt idx="1274">
                  <c:v>-572.60000000632101</c:v>
                </c:pt>
                <c:pt idx="1275">
                  <c:v>-572.50000000635998</c:v>
                </c:pt>
                <c:pt idx="1276">
                  <c:v>-572.40000000639895</c:v>
                </c:pt>
                <c:pt idx="1277">
                  <c:v>-572.30000000643895</c:v>
                </c:pt>
                <c:pt idx="1278">
                  <c:v>-572.20000000647894</c:v>
                </c:pt>
                <c:pt idx="1279">
                  <c:v>-572.10000000651905</c:v>
                </c:pt>
                <c:pt idx="1280">
                  <c:v>-572.00000000655996</c:v>
                </c:pt>
                <c:pt idx="1281">
                  <c:v>-571.90000000659995</c:v>
                </c:pt>
                <c:pt idx="1282">
                  <c:v>-571.80000000664097</c:v>
                </c:pt>
                <c:pt idx="1283">
                  <c:v>-571.70000000668301</c:v>
                </c:pt>
                <c:pt idx="1284">
                  <c:v>-571.60000000672403</c:v>
                </c:pt>
                <c:pt idx="1285">
                  <c:v>-571.50000000676596</c:v>
                </c:pt>
                <c:pt idx="1286">
                  <c:v>-571.400000006808</c:v>
                </c:pt>
                <c:pt idx="1287">
                  <c:v>-571.30000000685095</c:v>
                </c:pt>
                <c:pt idx="1288">
                  <c:v>-571.20000000689402</c:v>
                </c:pt>
                <c:pt idx="1289">
                  <c:v>-571.10000000693697</c:v>
                </c:pt>
                <c:pt idx="1290">
                  <c:v>-571.00000000698003</c:v>
                </c:pt>
                <c:pt idx="1291">
                  <c:v>-570.900000007024</c:v>
                </c:pt>
                <c:pt idx="1292">
                  <c:v>-570.80000000706798</c:v>
                </c:pt>
                <c:pt idx="1293">
                  <c:v>-570.70000000711195</c:v>
                </c:pt>
                <c:pt idx="1294">
                  <c:v>-570.60000000715695</c:v>
                </c:pt>
                <c:pt idx="1295">
                  <c:v>-570.50000000720195</c:v>
                </c:pt>
                <c:pt idx="1296">
                  <c:v>-570.40000000724694</c:v>
                </c:pt>
                <c:pt idx="1297">
                  <c:v>-570.30000000729297</c:v>
                </c:pt>
                <c:pt idx="1298">
                  <c:v>-570.20000000733899</c:v>
                </c:pt>
                <c:pt idx="1299">
                  <c:v>-570.10000000738501</c:v>
                </c:pt>
                <c:pt idx="1300">
                  <c:v>-570.00000000743205</c:v>
                </c:pt>
                <c:pt idx="1301">
                  <c:v>-569.90000000747898</c:v>
                </c:pt>
                <c:pt idx="1302">
                  <c:v>-569.80000000752602</c:v>
                </c:pt>
                <c:pt idx="1303">
                  <c:v>-569.70000000757398</c:v>
                </c:pt>
                <c:pt idx="1304">
                  <c:v>-569.60000000762204</c:v>
                </c:pt>
                <c:pt idx="1305">
                  <c:v>-569.50000000767</c:v>
                </c:pt>
                <c:pt idx="1306">
                  <c:v>-569.40000000771897</c:v>
                </c:pt>
                <c:pt idx="1307">
                  <c:v>-569.30000000776795</c:v>
                </c:pt>
                <c:pt idx="1308">
                  <c:v>-569.20000000781704</c:v>
                </c:pt>
                <c:pt idx="1309">
                  <c:v>-569.10000000786704</c:v>
                </c:pt>
                <c:pt idx="1310">
                  <c:v>-569.00000000791704</c:v>
                </c:pt>
                <c:pt idx="1311">
                  <c:v>-568.90000000796704</c:v>
                </c:pt>
                <c:pt idx="1312">
                  <c:v>-568.80000000801795</c:v>
                </c:pt>
                <c:pt idx="1313">
                  <c:v>-568.70000000806897</c:v>
                </c:pt>
                <c:pt idx="1314">
                  <c:v>-568.60000000812101</c:v>
                </c:pt>
                <c:pt idx="1315">
                  <c:v>-568.50000000817295</c:v>
                </c:pt>
                <c:pt idx="1316">
                  <c:v>-568.40000000822499</c:v>
                </c:pt>
                <c:pt idx="1317">
                  <c:v>-568.30000000827795</c:v>
                </c:pt>
                <c:pt idx="1318">
                  <c:v>-568.20000000833102</c:v>
                </c:pt>
                <c:pt idx="1319">
                  <c:v>-568.10000000838397</c:v>
                </c:pt>
                <c:pt idx="1320">
                  <c:v>-568.00000000843795</c:v>
                </c:pt>
                <c:pt idx="1321">
                  <c:v>-567.90000000849204</c:v>
                </c:pt>
                <c:pt idx="1322">
                  <c:v>-567.80000000854704</c:v>
                </c:pt>
                <c:pt idx="1323">
                  <c:v>-567.70000000860205</c:v>
                </c:pt>
                <c:pt idx="1324">
                  <c:v>-567.60000000865796</c:v>
                </c:pt>
                <c:pt idx="1325">
                  <c:v>-567.50000000871296</c:v>
                </c:pt>
                <c:pt idx="1326">
                  <c:v>-567.40000000877001</c:v>
                </c:pt>
                <c:pt idx="1327">
                  <c:v>-567.30000000882603</c:v>
                </c:pt>
                <c:pt idx="1328">
                  <c:v>-567.20000000888297</c:v>
                </c:pt>
                <c:pt idx="1329">
                  <c:v>-567.10000000894104</c:v>
                </c:pt>
                <c:pt idx="1330">
                  <c:v>-567.000000008999</c:v>
                </c:pt>
                <c:pt idx="1331">
                  <c:v>-566.90000000905695</c:v>
                </c:pt>
                <c:pt idx="1332">
                  <c:v>-566.80000000911605</c:v>
                </c:pt>
                <c:pt idx="1333">
                  <c:v>-566.70000000917503</c:v>
                </c:pt>
                <c:pt idx="1334">
                  <c:v>-566.60000000923503</c:v>
                </c:pt>
                <c:pt idx="1335">
                  <c:v>-566.50000000929504</c:v>
                </c:pt>
                <c:pt idx="1336">
                  <c:v>-566.40000000935504</c:v>
                </c:pt>
                <c:pt idx="1337">
                  <c:v>-566.30000000941595</c:v>
                </c:pt>
                <c:pt idx="1338">
                  <c:v>-566.200000009478</c:v>
                </c:pt>
                <c:pt idx="1339">
                  <c:v>-566.10000000953903</c:v>
                </c:pt>
                <c:pt idx="1340">
                  <c:v>-566.00000000960199</c:v>
                </c:pt>
                <c:pt idx="1341">
                  <c:v>-565.90000000966495</c:v>
                </c:pt>
                <c:pt idx="1342">
                  <c:v>-565.80000000972802</c:v>
                </c:pt>
                <c:pt idx="1343">
                  <c:v>-565.70000000979201</c:v>
                </c:pt>
                <c:pt idx="1344">
                  <c:v>-565.60000000985599</c:v>
                </c:pt>
                <c:pt idx="1345">
                  <c:v>-565.500000009921</c:v>
                </c:pt>
                <c:pt idx="1346">
                  <c:v>-565.400000009986</c:v>
                </c:pt>
                <c:pt idx="1347">
                  <c:v>-565.30000001005101</c:v>
                </c:pt>
                <c:pt idx="1348">
                  <c:v>-565.20000001011795</c:v>
                </c:pt>
                <c:pt idx="1349">
                  <c:v>-565.10000001018398</c:v>
                </c:pt>
                <c:pt idx="1350">
                  <c:v>-565.00000001025103</c:v>
                </c:pt>
                <c:pt idx="1351">
                  <c:v>-564.90000001031899</c:v>
                </c:pt>
                <c:pt idx="1352">
                  <c:v>-564.80000001038695</c:v>
                </c:pt>
                <c:pt idx="1353">
                  <c:v>-564.70000001045605</c:v>
                </c:pt>
                <c:pt idx="1354">
                  <c:v>-564.60000001052504</c:v>
                </c:pt>
                <c:pt idx="1355">
                  <c:v>-564.50000001059504</c:v>
                </c:pt>
                <c:pt idx="1356">
                  <c:v>-564.40000001066505</c:v>
                </c:pt>
                <c:pt idx="1357">
                  <c:v>-564.30000001073597</c:v>
                </c:pt>
                <c:pt idx="1358">
                  <c:v>-564.200000010807</c:v>
                </c:pt>
                <c:pt idx="1359">
                  <c:v>-564.10000001087894</c:v>
                </c:pt>
                <c:pt idx="1360">
                  <c:v>-564.000000010951</c:v>
                </c:pt>
                <c:pt idx="1361">
                  <c:v>-563.90000001102396</c:v>
                </c:pt>
                <c:pt idx="1362">
                  <c:v>-563.80000001109795</c:v>
                </c:pt>
                <c:pt idx="1363">
                  <c:v>-563.70000001117205</c:v>
                </c:pt>
                <c:pt idx="1364">
                  <c:v>-563.60000001124604</c:v>
                </c:pt>
                <c:pt idx="1365">
                  <c:v>-563.50000001132196</c:v>
                </c:pt>
                <c:pt idx="1366">
                  <c:v>-563.40000001139697</c:v>
                </c:pt>
                <c:pt idx="1367">
                  <c:v>-563.30000001147403</c:v>
                </c:pt>
                <c:pt idx="1368">
                  <c:v>-563.20000001155097</c:v>
                </c:pt>
                <c:pt idx="1369">
                  <c:v>-563.10000001162803</c:v>
                </c:pt>
                <c:pt idx="1370">
                  <c:v>-563.00000001170599</c:v>
                </c:pt>
                <c:pt idx="1371">
                  <c:v>-562.90000001178498</c:v>
                </c:pt>
                <c:pt idx="1372">
                  <c:v>-562.80000001186397</c:v>
                </c:pt>
                <c:pt idx="1373">
                  <c:v>-562.70000001194398</c:v>
                </c:pt>
                <c:pt idx="1374">
                  <c:v>-562.60000001202502</c:v>
                </c:pt>
                <c:pt idx="1375">
                  <c:v>-562.50000001210606</c:v>
                </c:pt>
                <c:pt idx="1376">
                  <c:v>-562.400000012188</c:v>
                </c:pt>
                <c:pt idx="1377">
                  <c:v>-562.30000001226995</c:v>
                </c:pt>
                <c:pt idx="1378">
                  <c:v>-562.20000001235303</c:v>
                </c:pt>
                <c:pt idx="1379">
                  <c:v>-562.10000001243702</c:v>
                </c:pt>
                <c:pt idx="1380">
                  <c:v>-562.00000001252101</c:v>
                </c:pt>
                <c:pt idx="1381">
                  <c:v>-561.90000001260603</c:v>
                </c:pt>
                <c:pt idx="1382">
                  <c:v>-561.80000001269104</c:v>
                </c:pt>
                <c:pt idx="1383">
                  <c:v>-561.70000001277799</c:v>
                </c:pt>
                <c:pt idx="1384">
                  <c:v>-561.60000001286505</c:v>
                </c:pt>
                <c:pt idx="1385">
                  <c:v>-561.500000012952</c:v>
                </c:pt>
                <c:pt idx="1386">
                  <c:v>-561.40000001304099</c:v>
                </c:pt>
                <c:pt idx="1387">
                  <c:v>-561.30000001312897</c:v>
                </c:pt>
                <c:pt idx="1388">
                  <c:v>-561.20000001321898</c:v>
                </c:pt>
                <c:pt idx="1389">
                  <c:v>-561.100000013309</c:v>
                </c:pt>
                <c:pt idx="1390">
                  <c:v>-561.00000001340004</c:v>
                </c:pt>
                <c:pt idx="1391">
                  <c:v>-560.90000001349199</c:v>
                </c:pt>
                <c:pt idx="1392">
                  <c:v>-560.80000001358496</c:v>
                </c:pt>
                <c:pt idx="1393">
                  <c:v>-560.70000001367805</c:v>
                </c:pt>
                <c:pt idx="1394">
                  <c:v>-560.60000001377205</c:v>
                </c:pt>
                <c:pt idx="1395">
                  <c:v>-560.50000001386695</c:v>
                </c:pt>
                <c:pt idx="1396">
                  <c:v>-560.40000001396197</c:v>
                </c:pt>
                <c:pt idx="1397">
                  <c:v>-560.30000001405801</c:v>
                </c:pt>
                <c:pt idx="1398">
                  <c:v>-560.20000001415497</c:v>
                </c:pt>
                <c:pt idx="1399">
                  <c:v>-560.10000001425306</c:v>
                </c:pt>
                <c:pt idx="1400">
                  <c:v>-560.00000001435103</c:v>
                </c:pt>
                <c:pt idx="1401">
                  <c:v>-559.90000001445003</c:v>
                </c:pt>
                <c:pt idx="1402">
                  <c:v>-559.80000001455096</c:v>
                </c:pt>
                <c:pt idx="1403">
                  <c:v>-559.70000001465098</c:v>
                </c:pt>
                <c:pt idx="1404">
                  <c:v>-559.60000001475305</c:v>
                </c:pt>
                <c:pt idx="1405">
                  <c:v>-559.500000014855</c:v>
                </c:pt>
                <c:pt idx="1406">
                  <c:v>-559.40000001495798</c:v>
                </c:pt>
                <c:pt idx="1407">
                  <c:v>-559.30000001506301</c:v>
                </c:pt>
                <c:pt idx="1408">
                  <c:v>-559.20000001516701</c:v>
                </c:pt>
                <c:pt idx="1409">
                  <c:v>-559.10000001527305</c:v>
                </c:pt>
                <c:pt idx="1410">
                  <c:v>-559.00000001537899</c:v>
                </c:pt>
                <c:pt idx="1411">
                  <c:v>-558.90000001548697</c:v>
                </c:pt>
                <c:pt idx="1412">
                  <c:v>-558.80000001559495</c:v>
                </c:pt>
                <c:pt idx="1413">
                  <c:v>-558.70000001570395</c:v>
                </c:pt>
                <c:pt idx="1414">
                  <c:v>-558.60000001581398</c:v>
                </c:pt>
                <c:pt idx="1415">
                  <c:v>-558.50000001592502</c:v>
                </c:pt>
                <c:pt idx="1416">
                  <c:v>-558.40000001603698</c:v>
                </c:pt>
                <c:pt idx="1417">
                  <c:v>-558.30000001614906</c:v>
                </c:pt>
                <c:pt idx="1418">
                  <c:v>-558.20000001626295</c:v>
                </c:pt>
                <c:pt idx="1419">
                  <c:v>-558.10000001637695</c:v>
                </c:pt>
                <c:pt idx="1420">
                  <c:v>-558.00000001649198</c:v>
                </c:pt>
                <c:pt idx="1421">
                  <c:v>-557.90000001660906</c:v>
                </c:pt>
                <c:pt idx="1422">
                  <c:v>-557.80000001672602</c:v>
                </c:pt>
                <c:pt idx="1423">
                  <c:v>-557.700000016844</c:v>
                </c:pt>
                <c:pt idx="1424">
                  <c:v>-557.60000001696301</c:v>
                </c:pt>
                <c:pt idx="1425">
                  <c:v>-557.50000001708304</c:v>
                </c:pt>
                <c:pt idx="1426">
                  <c:v>-557.40000001720398</c:v>
                </c:pt>
                <c:pt idx="1427">
                  <c:v>-557.30000001732606</c:v>
                </c:pt>
                <c:pt idx="1428">
                  <c:v>-557.20000001744904</c:v>
                </c:pt>
                <c:pt idx="1429">
                  <c:v>-557.10000001757305</c:v>
                </c:pt>
                <c:pt idx="1430">
                  <c:v>-557.00000001769797</c:v>
                </c:pt>
                <c:pt idx="1431">
                  <c:v>-556.90000001782403</c:v>
                </c:pt>
                <c:pt idx="1432">
                  <c:v>-556.80000001795099</c:v>
                </c:pt>
                <c:pt idx="1433">
                  <c:v>-556.70000001807898</c:v>
                </c:pt>
                <c:pt idx="1434">
                  <c:v>-556.60000001820902</c:v>
                </c:pt>
                <c:pt idx="1435">
                  <c:v>-556.50000001833905</c:v>
                </c:pt>
                <c:pt idx="1436">
                  <c:v>-556.40000001847</c:v>
                </c:pt>
                <c:pt idx="1437">
                  <c:v>-556.30000001860196</c:v>
                </c:pt>
                <c:pt idx="1438">
                  <c:v>-556.20000001873598</c:v>
                </c:pt>
                <c:pt idx="1439">
                  <c:v>-556.10000001886999</c:v>
                </c:pt>
                <c:pt idx="1440">
                  <c:v>-556.00000001900605</c:v>
                </c:pt>
                <c:pt idx="1441">
                  <c:v>-555.90000001914302</c:v>
                </c:pt>
                <c:pt idx="1442">
                  <c:v>-555.80000001928101</c:v>
                </c:pt>
                <c:pt idx="1443">
                  <c:v>-555.70000001942003</c:v>
                </c:pt>
                <c:pt idx="1444">
                  <c:v>-555.60000001955996</c:v>
                </c:pt>
                <c:pt idx="1445">
                  <c:v>-555.50000001970102</c:v>
                </c:pt>
                <c:pt idx="1446">
                  <c:v>-555.40000001984401</c:v>
                </c:pt>
                <c:pt idx="1447">
                  <c:v>-555.30000001998701</c:v>
                </c:pt>
                <c:pt idx="1448">
                  <c:v>-555.20000002013205</c:v>
                </c:pt>
                <c:pt idx="1449">
                  <c:v>-555.10000002027903</c:v>
                </c:pt>
                <c:pt idx="1450">
                  <c:v>-555.000000020426</c:v>
                </c:pt>
                <c:pt idx="1451">
                  <c:v>-554.900000020574</c:v>
                </c:pt>
                <c:pt idx="1452">
                  <c:v>-554.80000002072404</c:v>
                </c:pt>
                <c:pt idx="1453">
                  <c:v>-554.700000020875</c:v>
                </c:pt>
                <c:pt idx="1454">
                  <c:v>-554.60000002102799</c:v>
                </c:pt>
                <c:pt idx="1455">
                  <c:v>-554.50000002118099</c:v>
                </c:pt>
                <c:pt idx="1456">
                  <c:v>-554.40000002133604</c:v>
                </c:pt>
                <c:pt idx="1457">
                  <c:v>-554.300000021492</c:v>
                </c:pt>
                <c:pt idx="1458">
                  <c:v>-554.20000002165</c:v>
                </c:pt>
                <c:pt idx="1459">
                  <c:v>-554.10000002180902</c:v>
                </c:pt>
                <c:pt idx="1460">
                  <c:v>-554.00000002196896</c:v>
                </c:pt>
                <c:pt idx="1461">
                  <c:v>-553.90000002213003</c:v>
                </c:pt>
                <c:pt idx="1462">
                  <c:v>-553.80000002229303</c:v>
                </c:pt>
                <c:pt idx="1463">
                  <c:v>-553.70000002245797</c:v>
                </c:pt>
                <c:pt idx="1464">
                  <c:v>-553.60000002262302</c:v>
                </c:pt>
                <c:pt idx="1465">
                  <c:v>-553.50000002279</c:v>
                </c:pt>
                <c:pt idx="1466">
                  <c:v>-553.40000002295903</c:v>
                </c:pt>
                <c:pt idx="1467">
                  <c:v>-553.30000002312897</c:v>
                </c:pt>
                <c:pt idx="1468">
                  <c:v>-553.20000002330096</c:v>
                </c:pt>
                <c:pt idx="1469">
                  <c:v>-553.10000002347294</c:v>
                </c:pt>
                <c:pt idx="1470">
                  <c:v>-553.000000023648</c:v>
                </c:pt>
                <c:pt idx="1471">
                  <c:v>-552.90000002382396</c:v>
                </c:pt>
                <c:pt idx="1472">
                  <c:v>-552.80000002400095</c:v>
                </c:pt>
                <c:pt idx="1473">
                  <c:v>-552.70000002417999</c:v>
                </c:pt>
                <c:pt idx="1474">
                  <c:v>-552.60000002436095</c:v>
                </c:pt>
                <c:pt idx="1475">
                  <c:v>-552.50000002454306</c:v>
                </c:pt>
                <c:pt idx="1476">
                  <c:v>-552.40000002472595</c:v>
                </c:pt>
                <c:pt idx="1477">
                  <c:v>-552.30000002491101</c:v>
                </c:pt>
                <c:pt idx="1478">
                  <c:v>-552.20000002509801</c:v>
                </c:pt>
                <c:pt idx="1479">
                  <c:v>-552.10000002528704</c:v>
                </c:pt>
                <c:pt idx="1480">
                  <c:v>-552.00000002547699</c:v>
                </c:pt>
                <c:pt idx="1481">
                  <c:v>-551.90000002566899</c:v>
                </c:pt>
                <c:pt idx="1482">
                  <c:v>-551.800000025862</c:v>
                </c:pt>
                <c:pt idx="1483">
                  <c:v>-551.70000002605695</c:v>
                </c:pt>
                <c:pt idx="1484">
                  <c:v>-551.60000002625395</c:v>
                </c:pt>
                <c:pt idx="1485">
                  <c:v>-551.50000002645197</c:v>
                </c:pt>
                <c:pt idx="1486">
                  <c:v>-551.40000002665295</c:v>
                </c:pt>
                <c:pt idx="1487">
                  <c:v>-551.30000002685495</c:v>
                </c:pt>
                <c:pt idx="1488">
                  <c:v>-551.20000002705899</c:v>
                </c:pt>
                <c:pt idx="1489">
                  <c:v>-551.10000002726395</c:v>
                </c:pt>
                <c:pt idx="1490">
                  <c:v>-551.00000002747197</c:v>
                </c:pt>
                <c:pt idx="1491">
                  <c:v>-550.90000002768102</c:v>
                </c:pt>
                <c:pt idx="1492">
                  <c:v>-550.800000027892</c:v>
                </c:pt>
                <c:pt idx="1493">
                  <c:v>-550.70000002810502</c:v>
                </c:pt>
                <c:pt idx="1494">
                  <c:v>-550.60000002831998</c:v>
                </c:pt>
                <c:pt idx="1495">
                  <c:v>-550.50000002853699</c:v>
                </c:pt>
                <c:pt idx="1496">
                  <c:v>-550.40000002875502</c:v>
                </c:pt>
                <c:pt idx="1497">
                  <c:v>-550.300000028976</c:v>
                </c:pt>
                <c:pt idx="1498">
                  <c:v>-550.20000002919801</c:v>
                </c:pt>
                <c:pt idx="1499">
                  <c:v>-550.10000002942297</c:v>
                </c:pt>
                <c:pt idx="1500">
                  <c:v>-550.00000002964998</c:v>
                </c:pt>
                <c:pt idx="1501">
                  <c:v>-549.90000002987802</c:v>
                </c:pt>
                <c:pt idx="1502">
                  <c:v>-549.800000030109</c:v>
                </c:pt>
                <c:pt idx="1503">
                  <c:v>-549.70000003034204</c:v>
                </c:pt>
                <c:pt idx="1504">
                  <c:v>-549.60000003057598</c:v>
                </c:pt>
                <c:pt idx="1505">
                  <c:v>-549.500000030813</c:v>
                </c:pt>
                <c:pt idx="1506">
                  <c:v>-549.40000003105297</c:v>
                </c:pt>
                <c:pt idx="1507">
                  <c:v>-549.30000003129396</c:v>
                </c:pt>
                <c:pt idx="1508">
                  <c:v>-549.200000031537</c:v>
                </c:pt>
                <c:pt idx="1509">
                  <c:v>-549.100000031783</c:v>
                </c:pt>
                <c:pt idx="1510">
                  <c:v>-549.00000003203002</c:v>
                </c:pt>
                <c:pt idx="1511">
                  <c:v>-548.90000003227999</c:v>
                </c:pt>
                <c:pt idx="1512">
                  <c:v>-548.80000003253303</c:v>
                </c:pt>
                <c:pt idx="1513">
                  <c:v>-548.70000003278699</c:v>
                </c:pt>
                <c:pt idx="1514">
                  <c:v>-548.60000003304401</c:v>
                </c:pt>
                <c:pt idx="1515">
                  <c:v>-548.50000003330399</c:v>
                </c:pt>
                <c:pt idx="1516">
                  <c:v>-548.40000003356499</c:v>
                </c:pt>
                <c:pt idx="1517">
                  <c:v>-548.30000003382895</c:v>
                </c:pt>
                <c:pt idx="1518">
                  <c:v>-548.20000003409598</c:v>
                </c:pt>
                <c:pt idx="1519">
                  <c:v>-548.10000003436505</c:v>
                </c:pt>
                <c:pt idx="1520">
                  <c:v>-548.00000003463595</c:v>
                </c:pt>
                <c:pt idx="1521">
                  <c:v>-547.90000003491002</c:v>
                </c:pt>
                <c:pt idx="1522">
                  <c:v>-547.80000003518603</c:v>
                </c:pt>
                <c:pt idx="1523">
                  <c:v>-547.700000035465</c:v>
                </c:pt>
                <c:pt idx="1524">
                  <c:v>-547.60000003574703</c:v>
                </c:pt>
                <c:pt idx="1525">
                  <c:v>-547.500000036031</c:v>
                </c:pt>
                <c:pt idx="1526">
                  <c:v>-547.40000003631803</c:v>
                </c:pt>
                <c:pt idx="1527">
                  <c:v>-547.300000036607</c:v>
                </c:pt>
                <c:pt idx="1528">
                  <c:v>-547.20000003689904</c:v>
                </c:pt>
                <c:pt idx="1529">
                  <c:v>-547.10000003719404</c:v>
                </c:pt>
                <c:pt idx="1530">
                  <c:v>-547.00000003749199</c:v>
                </c:pt>
                <c:pt idx="1531">
                  <c:v>-546.90000003779198</c:v>
                </c:pt>
                <c:pt idx="1532">
                  <c:v>-546.80000003809505</c:v>
                </c:pt>
                <c:pt idx="1533">
                  <c:v>-546.70000003840096</c:v>
                </c:pt>
                <c:pt idx="1534">
                  <c:v>-546.60000003871005</c:v>
                </c:pt>
                <c:pt idx="1535">
                  <c:v>-546.50000003902198</c:v>
                </c:pt>
                <c:pt idx="1536">
                  <c:v>-546.40000003933699</c:v>
                </c:pt>
                <c:pt idx="1537">
                  <c:v>-546.30000003965404</c:v>
                </c:pt>
                <c:pt idx="1538">
                  <c:v>-546.20000003997495</c:v>
                </c:pt>
                <c:pt idx="1539">
                  <c:v>-546.10000004029905</c:v>
                </c:pt>
                <c:pt idx="1540">
                  <c:v>-546.00000004062497</c:v>
                </c:pt>
                <c:pt idx="1541">
                  <c:v>-545.90000004095498</c:v>
                </c:pt>
                <c:pt idx="1542">
                  <c:v>-545.80000004128794</c:v>
                </c:pt>
                <c:pt idx="1543">
                  <c:v>-545.70000004162398</c:v>
                </c:pt>
                <c:pt idx="1544">
                  <c:v>-545.60000004196399</c:v>
                </c:pt>
                <c:pt idx="1545">
                  <c:v>-545.50000004230606</c:v>
                </c:pt>
                <c:pt idx="1546">
                  <c:v>-545.40000004265198</c:v>
                </c:pt>
                <c:pt idx="1547">
                  <c:v>-545.30000004300098</c:v>
                </c:pt>
                <c:pt idx="1548">
                  <c:v>-545.20000004335395</c:v>
                </c:pt>
                <c:pt idx="1549">
                  <c:v>-545.10000004371</c:v>
                </c:pt>
                <c:pt idx="1550">
                  <c:v>-545.000000044069</c:v>
                </c:pt>
                <c:pt idx="1551">
                  <c:v>-544.90000004443198</c:v>
                </c:pt>
                <c:pt idx="1552">
                  <c:v>-544.80000004479803</c:v>
                </c:pt>
                <c:pt idx="1553">
                  <c:v>-544.70000004516703</c:v>
                </c:pt>
                <c:pt idx="1554">
                  <c:v>-544.60000004554104</c:v>
                </c:pt>
                <c:pt idx="1555">
                  <c:v>-544.500000045918</c:v>
                </c:pt>
                <c:pt idx="1556">
                  <c:v>-544.40000004629803</c:v>
                </c:pt>
                <c:pt idx="1557">
                  <c:v>-544.30000004668204</c:v>
                </c:pt>
                <c:pt idx="1558">
                  <c:v>-544.20000004707003</c:v>
                </c:pt>
                <c:pt idx="1559">
                  <c:v>-544.100000047462</c:v>
                </c:pt>
                <c:pt idx="1560">
                  <c:v>-544.00000004785795</c:v>
                </c:pt>
                <c:pt idx="1561">
                  <c:v>-543.90000004825697</c:v>
                </c:pt>
                <c:pt idx="1562">
                  <c:v>-543.80000004865997</c:v>
                </c:pt>
                <c:pt idx="1563">
                  <c:v>-543.70000004906694</c:v>
                </c:pt>
                <c:pt idx="1564">
                  <c:v>-543.60000004947904</c:v>
                </c:pt>
                <c:pt idx="1565">
                  <c:v>-543.50000004989397</c:v>
                </c:pt>
                <c:pt idx="1566">
                  <c:v>-543.400000050313</c:v>
                </c:pt>
                <c:pt idx="1567">
                  <c:v>-543.30000005073703</c:v>
                </c:pt>
                <c:pt idx="1568">
                  <c:v>-543.20000005116401</c:v>
                </c:pt>
                <c:pt idx="1569">
                  <c:v>-543.100000051596</c:v>
                </c:pt>
                <c:pt idx="1570">
                  <c:v>-543.00000005203196</c:v>
                </c:pt>
                <c:pt idx="1571">
                  <c:v>-542.90000005247202</c:v>
                </c:pt>
                <c:pt idx="1572">
                  <c:v>-542.80000005291697</c:v>
                </c:pt>
                <c:pt idx="1573">
                  <c:v>-542.70000005336601</c:v>
                </c:pt>
                <c:pt idx="1574">
                  <c:v>-542.60000005382005</c:v>
                </c:pt>
                <c:pt idx="1575">
                  <c:v>-542.50000005427796</c:v>
                </c:pt>
                <c:pt idx="1576">
                  <c:v>-542.40000005474099</c:v>
                </c:pt>
                <c:pt idx="1577">
                  <c:v>-542.30000005520799</c:v>
                </c:pt>
                <c:pt idx="1578">
                  <c:v>-542.20000005567999</c:v>
                </c:pt>
                <c:pt idx="1579">
                  <c:v>-542.100000056157</c:v>
                </c:pt>
                <c:pt idx="1580">
                  <c:v>-542.00000005663901</c:v>
                </c:pt>
                <c:pt idx="1581">
                  <c:v>-541.900000057125</c:v>
                </c:pt>
                <c:pt idx="1582">
                  <c:v>-541.80000005761599</c:v>
                </c:pt>
                <c:pt idx="1583">
                  <c:v>-541.70000005811198</c:v>
                </c:pt>
                <c:pt idx="1584">
                  <c:v>-541.600000058614</c:v>
                </c:pt>
                <c:pt idx="1585">
                  <c:v>-541.50000005912</c:v>
                </c:pt>
                <c:pt idx="1586">
                  <c:v>-541.400000059631</c:v>
                </c:pt>
                <c:pt idx="1587">
                  <c:v>-541.30000006014802</c:v>
                </c:pt>
                <c:pt idx="1588">
                  <c:v>-541.20000006067005</c:v>
                </c:pt>
                <c:pt idx="1589">
                  <c:v>-541.10000006119697</c:v>
                </c:pt>
                <c:pt idx="1590">
                  <c:v>-541.000000061729</c:v>
                </c:pt>
                <c:pt idx="1591">
                  <c:v>-540.90000006226796</c:v>
                </c:pt>
                <c:pt idx="1592">
                  <c:v>-540.80000006281102</c:v>
                </c:pt>
                <c:pt idx="1593">
                  <c:v>-540.70000006335999</c:v>
                </c:pt>
                <c:pt idx="1594">
                  <c:v>-540.60000006391499</c:v>
                </c:pt>
                <c:pt idx="1595">
                  <c:v>-540.50000006447499</c:v>
                </c:pt>
                <c:pt idx="1596">
                  <c:v>-540.40000006504101</c:v>
                </c:pt>
                <c:pt idx="1597">
                  <c:v>-540.30000006561295</c:v>
                </c:pt>
                <c:pt idx="1598">
                  <c:v>-540.20000006619102</c:v>
                </c:pt>
                <c:pt idx="1599">
                  <c:v>-540.10000006677501</c:v>
                </c:pt>
                <c:pt idx="1600">
                  <c:v>-540.00000006736502</c:v>
                </c:pt>
                <c:pt idx="1601">
                  <c:v>-539.90000006796095</c:v>
                </c:pt>
                <c:pt idx="1602">
                  <c:v>-539.80000006856301</c:v>
                </c:pt>
                <c:pt idx="1603">
                  <c:v>-539.70000006917098</c:v>
                </c:pt>
                <c:pt idx="1604">
                  <c:v>-539.60000006978601</c:v>
                </c:pt>
                <c:pt idx="1605">
                  <c:v>-539.50000007040705</c:v>
                </c:pt>
                <c:pt idx="1606">
                  <c:v>-539.40000007103504</c:v>
                </c:pt>
                <c:pt idx="1607">
                  <c:v>-539.30000007166905</c:v>
                </c:pt>
                <c:pt idx="1608">
                  <c:v>-539.20000007230999</c:v>
                </c:pt>
                <c:pt idx="1609">
                  <c:v>-539.10000007295798</c:v>
                </c:pt>
                <c:pt idx="1610">
                  <c:v>-539.000000073612</c:v>
                </c:pt>
                <c:pt idx="1611">
                  <c:v>-538.90000007427398</c:v>
                </c:pt>
                <c:pt idx="1612">
                  <c:v>-538.80000007494198</c:v>
                </c:pt>
                <c:pt idx="1613">
                  <c:v>-538.70000007561703</c:v>
                </c:pt>
                <c:pt idx="1614">
                  <c:v>-538.60000007630003</c:v>
                </c:pt>
                <c:pt idx="1615">
                  <c:v>-538.50000007698998</c:v>
                </c:pt>
                <c:pt idx="1616">
                  <c:v>-538.40000007768697</c:v>
                </c:pt>
                <c:pt idx="1617">
                  <c:v>-538.30000007839101</c:v>
                </c:pt>
                <c:pt idx="1618">
                  <c:v>-538.20000007910301</c:v>
                </c:pt>
                <c:pt idx="1619">
                  <c:v>-538.10000007982296</c:v>
                </c:pt>
                <c:pt idx="1620">
                  <c:v>-538.00000008054997</c:v>
                </c:pt>
                <c:pt idx="1621">
                  <c:v>-537.90000008128504</c:v>
                </c:pt>
                <c:pt idx="1622">
                  <c:v>-537.80000008202796</c:v>
                </c:pt>
                <c:pt idx="1623">
                  <c:v>-537.70000008277896</c:v>
                </c:pt>
                <c:pt idx="1624">
                  <c:v>-537.60000008353802</c:v>
                </c:pt>
                <c:pt idx="1625">
                  <c:v>-537.50000008430504</c:v>
                </c:pt>
                <c:pt idx="1626">
                  <c:v>-537.40000008508002</c:v>
                </c:pt>
                <c:pt idx="1627">
                  <c:v>-537.30000008586399</c:v>
                </c:pt>
                <c:pt idx="1628">
                  <c:v>-537.20000008665602</c:v>
                </c:pt>
                <c:pt idx="1629">
                  <c:v>-537.10000008745703</c:v>
                </c:pt>
                <c:pt idx="1630">
                  <c:v>-537.00000008826601</c:v>
                </c:pt>
                <c:pt idx="1631">
                  <c:v>-536.90000008908498</c:v>
                </c:pt>
                <c:pt idx="1632">
                  <c:v>-536.80000008991203</c:v>
                </c:pt>
                <c:pt idx="1633">
                  <c:v>-536.70000009074795</c:v>
                </c:pt>
                <c:pt idx="1634">
                  <c:v>-536.60000009159296</c:v>
                </c:pt>
                <c:pt idx="1635">
                  <c:v>-536.50000009244798</c:v>
                </c:pt>
                <c:pt idx="1636">
                  <c:v>-536.40000009331095</c:v>
                </c:pt>
                <c:pt idx="1637">
                  <c:v>-536.30000009418495</c:v>
                </c:pt>
                <c:pt idx="1638">
                  <c:v>-536.20000009506805</c:v>
                </c:pt>
                <c:pt idx="1639">
                  <c:v>-536.10000009596001</c:v>
                </c:pt>
                <c:pt idx="1640">
                  <c:v>-536.000000096863</c:v>
                </c:pt>
                <c:pt idx="1641">
                  <c:v>-535.90000009777498</c:v>
                </c:pt>
                <c:pt idx="1642">
                  <c:v>-535.80000009869798</c:v>
                </c:pt>
                <c:pt idx="1643">
                  <c:v>-535.70000009962996</c:v>
                </c:pt>
                <c:pt idx="1644">
                  <c:v>-535.60000010057399</c:v>
                </c:pt>
                <c:pt idx="1645">
                  <c:v>-535.50000010152701</c:v>
                </c:pt>
                <c:pt idx="1646">
                  <c:v>-535.40000010249105</c:v>
                </c:pt>
                <c:pt idx="1647">
                  <c:v>-535.300000103466</c:v>
                </c:pt>
                <c:pt idx="1648">
                  <c:v>-535.20000010445199</c:v>
                </c:pt>
                <c:pt idx="1649">
                  <c:v>-535.100000105449</c:v>
                </c:pt>
                <c:pt idx="1650">
                  <c:v>-535.00000010645704</c:v>
                </c:pt>
                <c:pt idx="1651">
                  <c:v>-534.90000010747599</c:v>
                </c:pt>
                <c:pt idx="1652">
                  <c:v>-534.80000010850699</c:v>
                </c:pt>
                <c:pt idx="1653">
                  <c:v>-534.70000010954902</c:v>
                </c:pt>
                <c:pt idx="1654">
                  <c:v>-534.60000011060401</c:v>
                </c:pt>
                <c:pt idx="1655">
                  <c:v>-534.50000011167003</c:v>
                </c:pt>
                <c:pt idx="1656">
                  <c:v>-534.40000011274799</c:v>
                </c:pt>
                <c:pt idx="1657">
                  <c:v>-534.300000113838</c:v>
                </c:pt>
                <c:pt idx="1658">
                  <c:v>-534.20000011494096</c:v>
                </c:pt>
                <c:pt idx="1659">
                  <c:v>-534.10000011605598</c:v>
                </c:pt>
                <c:pt idx="1660">
                  <c:v>-534.00000011718498</c:v>
                </c:pt>
                <c:pt idx="1661">
                  <c:v>-533.90000011832603</c:v>
                </c:pt>
                <c:pt idx="1662">
                  <c:v>-533.80000011948005</c:v>
                </c:pt>
                <c:pt idx="1663">
                  <c:v>-533.70000012064702</c:v>
                </c:pt>
                <c:pt idx="1664">
                  <c:v>-533.60000012182797</c:v>
                </c:pt>
                <c:pt idx="1665">
                  <c:v>-533.50000012302201</c:v>
                </c:pt>
                <c:pt idx="1666">
                  <c:v>-533.40000012423002</c:v>
                </c:pt>
                <c:pt idx="1667">
                  <c:v>-533.30000012545202</c:v>
                </c:pt>
                <c:pt idx="1668">
                  <c:v>-533.200000126688</c:v>
                </c:pt>
                <c:pt idx="1669">
                  <c:v>-533.10000012793796</c:v>
                </c:pt>
                <c:pt idx="1670">
                  <c:v>-533.00000012920304</c:v>
                </c:pt>
                <c:pt idx="1671">
                  <c:v>-532.90000013048302</c:v>
                </c:pt>
                <c:pt idx="1672">
                  <c:v>-532.80000013177698</c:v>
                </c:pt>
                <c:pt idx="1673">
                  <c:v>-532.70000013308697</c:v>
                </c:pt>
                <c:pt idx="1674">
                  <c:v>-532.60000013441197</c:v>
                </c:pt>
                <c:pt idx="1675">
                  <c:v>-532.50000013575197</c:v>
                </c:pt>
                <c:pt idx="1676">
                  <c:v>-532.40000013710801</c:v>
                </c:pt>
                <c:pt idx="1677">
                  <c:v>-532.30000013847996</c:v>
                </c:pt>
                <c:pt idx="1678">
                  <c:v>-532.20000013986896</c:v>
                </c:pt>
                <c:pt idx="1679">
                  <c:v>-532.10000014127297</c:v>
                </c:pt>
                <c:pt idx="1680">
                  <c:v>-532.00000014269403</c:v>
                </c:pt>
                <c:pt idx="1681">
                  <c:v>-531.90000014413204</c:v>
                </c:pt>
                <c:pt idx="1682">
                  <c:v>-531.80000014558698</c:v>
                </c:pt>
                <c:pt idx="1683">
                  <c:v>-531.70000014705897</c:v>
                </c:pt>
                <c:pt idx="1684">
                  <c:v>-531.60000014854904</c:v>
                </c:pt>
                <c:pt idx="1685">
                  <c:v>-531.50000015005605</c:v>
                </c:pt>
                <c:pt idx="1686">
                  <c:v>-531.40000015158103</c:v>
                </c:pt>
                <c:pt idx="1687">
                  <c:v>-531.30000015312498</c:v>
                </c:pt>
                <c:pt idx="1688">
                  <c:v>-531.20000015468702</c:v>
                </c:pt>
                <c:pt idx="1689">
                  <c:v>-531.10000015626701</c:v>
                </c:pt>
                <c:pt idx="1690">
                  <c:v>-531.00000015786702</c:v>
                </c:pt>
                <c:pt idx="1691">
                  <c:v>-530.90000015948601</c:v>
                </c:pt>
                <c:pt idx="1692">
                  <c:v>-530.80000016112399</c:v>
                </c:pt>
                <c:pt idx="1693">
                  <c:v>-530.70000016278198</c:v>
                </c:pt>
                <c:pt idx="1694">
                  <c:v>-530.60000016445997</c:v>
                </c:pt>
                <c:pt idx="1695">
                  <c:v>-530.50000016615797</c:v>
                </c:pt>
                <c:pt idx="1696">
                  <c:v>-530.40000016787701</c:v>
                </c:pt>
                <c:pt idx="1697">
                  <c:v>-530.30000016961696</c:v>
                </c:pt>
                <c:pt idx="1698">
                  <c:v>-530.20000017137795</c:v>
                </c:pt>
                <c:pt idx="1699">
                  <c:v>-530.10000017315997</c:v>
                </c:pt>
                <c:pt idx="1700">
                  <c:v>-530.00000017496404</c:v>
                </c:pt>
                <c:pt idx="1701">
                  <c:v>-529.90000017678994</c:v>
                </c:pt>
                <c:pt idx="1702">
                  <c:v>-529.80000017863802</c:v>
                </c:pt>
                <c:pt idx="1703">
                  <c:v>-529.70000018050905</c:v>
                </c:pt>
                <c:pt idx="1704">
                  <c:v>-529.60000018240305</c:v>
                </c:pt>
                <c:pt idx="1705">
                  <c:v>-529.50000018432002</c:v>
                </c:pt>
                <c:pt idx="1706">
                  <c:v>-529.40000018626097</c:v>
                </c:pt>
                <c:pt idx="1707">
                  <c:v>-529.300000188225</c:v>
                </c:pt>
                <c:pt idx="1708">
                  <c:v>-529.20000019021495</c:v>
                </c:pt>
                <c:pt idx="1709">
                  <c:v>-529.10000019222798</c:v>
                </c:pt>
                <c:pt idx="1710">
                  <c:v>-529.00000019426602</c:v>
                </c:pt>
                <c:pt idx="1711">
                  <c:v>-528.90000019632998</c:v>
                </c:pt>
                <c:pt idx="1712">
                  <c:v>-528.80000019841998</c:v>
                </c:pt>
                <c:pt idx="1713">
                  <c:v>-528.70000020053499</c:v>
                </c:pt>
                <c:pt idx="1714">
                  <c:v>-528.60000020267705</c:v>
                </c:pt>
                <c:pt idx="1715">
                  <c:v>-528.50000020484595</c:v>
                </c:pt>
                <c:pt idx="1716">
                  <c:v>-528.40000020704201</c:v>
                </c:pt>
                <c:pt idx="1717">
                  <c:v>-528.30000020926502</c:v>
                </c:pt>
                <c:pt idx="1718">
                  <c:v>-528.200000211516</c:v>
                </c:pt>
                <c:pt idx="1719">
                  <c:v>-528.10000021379597</c:v>
                </c:pt>
                <c:pt idx="1720">
                  <c:v>-528.00000021610401</c:v>
                </c:pt>
                <c:pt idx="1721">
                  <c:v>-527.90000021844105</c:v>
                </c:pt>
                <c:pt idx="1722">
                  <c:v>-527.80000022080799</c:v>
                </c:pt>
                <c:pt idx="1723">
                  <c:v>-527.70000022320505</c:v>
                </c:pt>
                <c:pt idx="1724">
                  <c:v>-527.60000022563304</c:v>
                </c:pt>
                <c:pt idx="1725">
                  <c:v>-527.50000022809104</c:v>
                </c:pt>
                <c:pt idx="1726">
                  <c:v>-527.40000023057996</c:v>
                </c:pt>
                <c:pt idx="1727">
                  <c:v>-527.30000023310095</c:v>
                </c:pt>
                <c:pt idx="1728">
                  <c:v>-527.20000023565501</c:v>
                </c:pt>
                <c:pt idx="1729">
                  <c:v>-527.10000023824102</c:v>
                </c:pt>
                <c:pt idx="1730">
                  <c:v>-527.00000024086</c:v>
                </c:pt>
                <c:pt idx="1731">
                  <c:v>-526.90000024351298</c:v>
                </c:pt>
                <c:pt idx="1732">
                  <c:v>-526.80000024620006</c:v>
                </c:pt>
                <c:pt idx="1733">
                  <c:v>-526.70000024892204</c:v>
                </c:pt>
                <c:pt idx="1734">
                  <c:v>-526.60000025167903</c:v>
                </c:pt>
                <c:pt idx="1735">
                  <c:v>-526.50000025447105</c:v>
                </c:pt>
                <c:pt idx="1736">
                  <c:v>-526.40000025730001</c:v>
                </c:pt>
                <c:pt idx="1737">
                  <c:v>-526.30000026016501</c:v>
                </c:pt>
                <c:pt idx="1738">
                  <c:v>-526.20000026306798</c:v>
                </c:pt>
                <c:pt idx="1739">
                  <c:v>-526.10000026600801</c:v>
                </c:pt>
                <c:pt idx="1740">
                  <c:v>-526.00000026898704</c:v>
                </c:pt>
                <c:pt idx="1741">
                  <c:v>-525.90000027200495</c:v>
                </c:pt>
                <c:pt idx="1742">
                  <c:v>-525.80000027506196</c:v>
                </c:pt>
                <c:pt idx="1743">
                  <c:v>-525.70000027816002</c:v>
                </c:pt>
                <c:pt idx="1744">
                  <c:v>-525.60000028129798</c:v>
                </c:pt>
                <c:pt idx="1745">
                  <c:v>-525.50000028447698</c:v>
                </c:pt>
                <c:pt idx="1746">
                  <c:v>-525.40000028769896</c:v>
                </c:pt>
                <c:pt idx="1747">
                  <c:v>-525.300000290963</c:v>
                </c:pt>
                <c:pt idx="1748">
                  <c:v>-525.20000029427001</c:v>
                </c:pt>
                <c:pt idx="1749">
                  <c:v>-525.10000029762102</c:v>
                </c:pt>
                <c:pt idx="1750">
                  <c:v>-525.00000030101603</c:v>
                </c:pt>
                <c:pt idx="1751">
                  <c:v>-524.90000030445697</c:v>
                </c:pt>
                <c:pt idx="1752">
                  <c:v>-524.80000030794395</c:v>
                </c:pt>
                <c:pt idx="1753">
                  <c:v>-524.70000031147697</c:v>
                </c:pt>
                <c:pt idx="1754">
                  <c:v>-524.60000031505695</c:v>
                </c:pt>
                <c:pt idx="1755">
                  <c:v>-524.50000031868501</c:v>
                </c:pt>
                <c:pt idx="1756">
                  <c:v>-524.40000032236298</c:v>
                </c:pt>
                <c:pt idx="1757">
                  <c:v>-524.30000032608905</c:v>
                </c:pt>
                <c:pt idx="1758">
                  <c:v>-524.20000032986604</c:v>
                </c:pt>
                <c:pt idx="1759">
                  <c:v>-524.10000033369295</c:v>
                </c:pt>
                <c:pt idx="1760">
                  <c:v>-524.00000033757306</c:v>
                </c:pt>
                <c:pt idx="1761">
                  <c:v>-523.90000034150501</c:v>
                </c:pt>
                <c:pt idx="1762">
                  <c:v>-523.80000034549005</c:v>
                </c:pt>
                <c:pt idx="1763">
                  <c:v>-523.70000034953</c:v>
                </c:pt>
                <c:pt idx="1764">
                  <c:v>-523.60000035362395</c:v>
                </c:pt>
                <c:pt idx="1765">
                  <c:v>-523.50000035777498</c:v>
                </c:pt>
                <c:pt idx="1766">
                  <c:v>-523.40000036198205</c:v>
                </c:pt>
                <c:pt idx="1767">
                  <c:v>-523.30000036624699</c:v>
                </c:pt>
                <c:pt idx="1768">
                  <c:v>-523.20000037057002</c:v>
                </c:pt>
                <c:pt idx="1769">
                  <c:v>-523.10000037495297</c:v>
                </c:pt>
                <c:pt idx="1770">
                  <c:v>-523.00000037939606</c:v>
                </c:pt>
                <c:pt idx="1771">
                  <c:v>-522.90000038390099</c:v>
                </c:pt>
                <c:pt idx="1772">
                  <c:v>-522.80000038846697</c:v>
                </c:pt>
                <c:pt idx="1773">
                  <c:v>-522.70000039309696</c:v>
                </c:pt>
                <c:pt idx="1774">
                  <c:v>-522.60000039779095</c:v>
                </c:pt>
                <c:pt idx="1775">
                  <c:v>-522.50000040254997</c:v>
                </c:pt>
                <c:pt idx="1776">
                  <c:v>-522.40000040737596</c:v>
                </c:pt>
                <c:pt idx="1777">
                  <c:v>-522.30000041226799</c:v>
                </c:pt>
                <c:pt idx="1778">
                  <c:v>-522.20000041722903</c:v>
                </c:pt>
                <c:pt idx="1779">
                  <c:v>-522.10000042226</c:v>
                </c:pt>
                <c:pt idx="1780">
                  <c:v>-522.00000042736099</c:v>
                </c:pt>
                <c:pt idx="1781">
                  <c:v>-521.90000043253303</c:v>
                </c:pt>
                <c:pt idx="1782">
                  <c:v>-521.80000043777795</c:v>
                </c:pt>
                <c:pt idx="1783">
                  <c:v>-521.70000044309802</c:v>
                </c:pt>
                <c:pt idx="1784">
                  <c:v>-521.60000044849198</c:v>
                </c:pt>
                <c:pt idx="1785">
                  <c:v>-521.500000453962</c:v>
                </c:pt>
                <c:pt idx="1786">
                  <c:v>-521.40000045951001</c:v>
                </c:pt>
                <c:pt idx="1787">
                  <c:v>-521.30000046513703</c:v>
                </c:pt>
                <c:pt idx="1788">
                  <c:v>-521.20000047084295</c:v>
                </c:pt>
                <c:pt idx="1789">
                  <c:v>-521.10000047663095</c:v>
                </c:pt>
                <c:pt idx="1790">
                  <c:v>-521.00000048250195</c:v>
                </c:pt>
                <c:pt idx="1791">
                  <c:v>-520.90000048845604</c:v>
                </c:pt>
                <c:pt idx="1792">
                  <c:v>-520.80000049449598</c:v>
                </c:pt>
                <c:pt idx="1793">
                  <c:v>-520.70000050062197</c:v>
                </c:pt>
                <c:pt idx="1794">
                  <c:v>-520.60000050683595</c:v>
                </c:pt>
                <c:pt idx="1795">
                  <c:v>-520.50000051313998</c:v>
                </c:pt>
                <c:pt idx="1796">
                  <c:v>-520.40000051953496</c:v>
                </c:pt>
                <c:pt idx="1797">
                  <c:v>-520.30000052602202</c:v>
                </c:pt>
                <c:pt idx="1798">
                  <c:v>-520.20000053260299</c:v>
                </c:pt>
                <c:pt idx="1799">
                  <c:v>-520.10000053927899</c:v>
                </c:pt>
                <c:pt idx="1800">
                  <c:v>-520.00000054605198</c:v>
                </c:pt>
                <c:pt idx="1801">
                  <c:v>-519.90000055292398</c:v>
                </c:pt>
                <c:pt idx="1802">
                  <c:v>-519.80000055989603</c:v>
                </c:pt>
                <c:pt idx="1803">
                  <c:v>-519.70000056696995</c:v>
                </c:pt>
                <c:pt idx="1804">
                  <c:v>-519.60000057414697</c:v>
                </c:pt>
                <c:pt idx="1805">
                  <c:v>-519.50000058142905</c:v>
                </c:pt>
                <c:pt idx="1806">
                  <c:v>-519.40000058881799</c:v>
                </c:pt>
                <c:pt idx="1807">
                  <c:v>-519.30000059631595</c:v>
                </c:pt>
                <c:pt idx="1808">
                  <c:v>-519.20000060392397</c:v>
                </c:pt>
                <c:pt idx="1809">
                  <c:v>-519.10000061164499</c:v>
                </c:pt>
                <c:pt idx="1810">
                  <c:v>-519.00000061947901</c:v>
                </c:pt>
                <c:pt idx="1811">
                  <c:v>-518.90000062743002</c:v>
                </c:pt>
                <c:pt idx="1812">
                  <c:v>-518.80000063549801</c:v>
                </c:pt>
                <c:pt idx="1813">
                  <c:v>-518.70000064368696</c:v>
                </c:pt>
                <c:pt idx="1814">
                  <c:v>-518.60000065199699</c:v>
                </c:pt>
                <c:pt idx="1815">
                  <c:v>-518.50000066043106</c:v>
                </c:pt>
                <c:pt idx="1816">
                  <c:v>-518.40000066899097</c:v>
                </c:pt>
                <c:pt idx="1817">
                  <c:v>-518.30000067768003</c:v>
                </c:pt>
                <c:pt idx="1818">
                  <c:v>-518.20000068649904</c:v>
                </c:pt>
                <c:pt idx="1819">
                  <c:v>-518.10000069545003</c:v>
                </c:pt>
                <c:pt idx="1820">
                  <c:v>-518.00000070453598</c:v>
                </c:pt>
                <c:pt idx="1821">
                  <c:v>-517.90000071375903</c:v>
                </c:pt>
                <c:pt idx="1822">
                  <c:v>-517.80000072312203</c:v>
                </c:pt>
                <c:pt idx="1823">
                  <c:v>-517.70000073262599</c:v>
                </c:pt>
                <c:pt idx="1824">
                  <c:v>-517.60000074227401</c:v>
                </c:pt>
                <c:pt idx="1825">
                  <c:v>-517.50000075207004</c:v>
                </c:pt>
                <c:pt idx="1826">
                  <c:v>-517.40000076201397</c:v>
                </c:pt>
                <c:pt idx="1827">
                  <c:v>-517.30000077211002</c:v>
                </c:pt>
                <c:pt idx="1828">
                  <c:v>-517.20000078236001</c:v>
                </c:pt>
                <c:pt idx="1829">
                  <c:v>-517.10000079276699</c:v>
                </c:pt>
                <c:pt idx="1830">
                  <c:v>-517.00000080333302</c:v>
                </c:pt>
                <c:pt idx="1831">
                  <c:v>-516.90000081406197</c:v>
                </c:pt>
                <c:pt idx="1832">
                  <c:v>-516.80000082495599</c:v>
                </c:pt>
                <c:pt idx="1833">
                  <c:v>-516.70000083601803</c:v>
                </c:pt>
                <c:pt idx="1834">
                  <c:v>-516.60000084725095</c:v>
                </c:pt>
                <c:pt idx="1835">
                  <c:v>-516.50000085865702</c:v>
                </c:pt>
                <c:pt idx="1836">
                  <c:v>-516.40000087023998</c:v>
                </c:pt>
                <c:pt idx="1837">
                  <c:v>-516.30000088200302</c:v>
                </c:pt>
                <c:pt idx="1838">
                  <c:v>-516.20000089394898</c:v>
                </c:pt>
                <c:pt idx="1839">
                  <c:v>-516.10000090608003</c:v>
                </c:pt>
                <c:pt idx="1840">
                  <c:v>-516.00000091840104</c:v>
                </c:pt>
                <c:pt idx="1841">
                  <c:v>-515.90000093091396</c:v>
                </c:pt>
                <c:pt idx="1842">
                  <c:v>-515.80000094362299</c:v>
                </c:pt>
                <c:pt idx="1843">
                  <c:v>-515.70000095653199</c:v>
                </c:pt>
                <c:pt idx="1844">
                  <c:v>-515.600000969642</c:v>
                </c:pt>
                <c:pt idx="1845">
                  <c:v>-515.50000098295902</c:v>
                </c:pt>
                <c:pt idx="1846">
                  <c:v>-515.40000099648603</c:v>
                </c:pt>
                <c:pt idx="1847">
                  <c:v>-515.30000101022699</c:v>
                </c:pt>
                <c:pt idx="1848">
                  <c:v>-515.20000102418396</c:v>
                </c:pt>
                <c:pt idx="1849">
                  <c:v>-515.10000103836296</c:v>
                </c:pt>
                <c:pt idx="1850">
                  <c:v>-515.00000105276604</c:v>
                </c:pt>
                <c:pt idx="1851">
                  <c:v>-514.90000106739797</c:v>
                </c:pt>
                <c:pt idx="1852">
                  <c:v>-514.80000108226295</c:v>
                </c:pt>
                <c:pt idx="1853">
                  <c:v>-514.70000109736498</c:v>
                </c:pt>
                <c:pt idx="1854">
                  <c:v>-514.60000111270904</c:v>
                </c:pt>
                <c:pt idx="1855">
                  <c:v>-514.50000112829696</c:v>
                </c:pt>
                <c:pt idx="1856">
                  <c:v>-514.40000114413601</c:v>
                </c:pt>
                <c:pt idx="1857">
                  <c:v>-514.30000116022904</c:v>
                </c:pt>
                <c:pt idx="1858">
                  <c:v>-514.20000117658003</c:v>
                </c:pt>
                <c:pt idx="1859">
                  <c:v>-514.100001193195</c:v>
                </c:pt>
                <c:pt idx="1860">
                  <c:v>-514.00000121007804</c:v>
                </c:pt>
                <c:pt idx="1861">
                  <c:v>-513.90000122723404</c:v>
                </c:pt>
                <c:pt idx="1862">
                  <c:v>-513.80000124466699</c:v>
                </c:pt>
                <c:pt idx="1863">
                  <c:v>-513.70000126238301</c:v>
                </c:pt>
                <c:pt idx="1864">
                  <c:v>-513.600001280387</c:v>
                </c:pt>
                <c:pt idx="1865">
                  <c:v>-513.50000129868295</c:v>
                </c:pt>
                <c:pt idx="1866">
                  <c:v>-513.400001317278</c:v>
                </c:pt>
                <c:pt idx="1867">
                  <c:v>-513.300001336175</c:v>
                </c:pt>
                <c:pt idx="1868">
                  <c:v>-513.20000135538203</c:v>
                </c:pt>
                <c:pt idx="1869">
                  <c:v>-513.10000137490204</c:v>
                </c:pt>
                <c:pt idx="1870">
                  <c:v>-513.00000139474298</c:v>
                </c:pt>
                <c:pt idx="1871">
                  <c:v>-512.90000141490998</c:v>
                </c:pt>
                <c:pt idx="1872">
                  <c:v>-512.80000143540803</c:v>
                </c:pt>
                <c:pt idx="1873">
                  <c:v>-512.70000145624294</c:v>
                </c:pt>
                <c:pt idx="1874">
                  <c:v>-512.60000147742301</c:v>
                </c:pt>
                <c:pt idx="1875">
                  <c:v>-512.50000149895197</c:v>
                </c:pt>
                <c:pt idx="1876">
                  <c:v>-512.40000152083701</c:v>
                </c:pt>
                <c:pt idx="1877">
                  <c:v>-512.30000154308595</c:v>
                </c:pt>
                <c:pt idx="1878">
                  <c:v>-512.20000156570302</c:v>
                </c:pt>
                <c:pt idx="1879">
                  <c:v>-512.10000158869695</c:v>
                </c:pt>
                <c:pt idx="1880">
                  <c:v>-512.00000161207299</c:v>
                </c:pt>
                <c:pt idx="1881">
                  <c:v>-511.90000163583898</c:v>
                </c:pt>
                <c:pt idx="1882">
                  <c:v>-511.80000166000201</c:v>
                </c:pt>
                <c:pt idx="1883">
                  <c:v>-511.70000168456897</c:v>
                </c:pt>
                <c:pt idx="1884">
                  <c:v>-511.600001709548</c:v>
                </c:pt>
                <c:pt idx="1885">
                  <c:v>-511.50000173494601</c:v>
                </c:pt>
                <c:pt idx="1886">
                  <c:v>-511.40000176077001</c:v>
                </c:pt>
                <c:pt idx="1887">
                  <c:v>-511.30000178702801</c:v>
                </c:pt>
                <c:pt idx="1888">
                  <c:v>-511.20000181372899</c:v>
                </c:pt>
                <c:pt idx="1889">
                  <c:v>-511.10000184088102</c:v>
                </c:pt>
                <c:pt idx="1890">
                  <c:v>-511.00000186849098</c:v>
                </c:pt>
                <c:pt idx="1891">
                  <c:v>-510.90000189656803</c:v>
                </c:pt>
                <c:pt idx="1892">
                  <c:v>-510.80000192512102</c:v>
                </c:pt>
                <c:pt idx="1893">
                  <c:v>-510.70000195415798</c:v>
                </c:pt>
                <c:pt idx="1894">
                  <c:v>-510.600001983688</c:v>
                </c:pt>
                <c:pt idx="1895">
                  <c:v>-510.50000201372097</c:v>
                </c:pt>
                <c:pt idx="1896">
                  <c:v>-510.40000204426502</c:v>
                </c:pt>
                <c:pt idx="1897">
                  <c:v>-510.30000207532999</c:v>
                </c:pt>
                <c:pt idx="1898">
                  <c:v>-510.20000210692598</c:v>
                </c:pt>
                <c:pt idx="1899">
                  <c:v>-510.10000213906301</c:v>
                </c:pt>
                <c:pt idx="1900">
                  <c:v>-510.00000217174897</c:v>
                </c:pt>
                <c:pt idx="1901">
                  <c:v>-509.90000220499599</c:v>
                </c:pt>
                <c:pt idx="1902">
                  <c:v>-509.80000223881302</c:v>
                </c:pt>
                <c:pt idx="1903">
                  <c:v>-509.70000227321202</c:v>
                </c:pt>
                <c:pt idx="1904">
                  <c:v>-509.60000230820299</c:v>
                </c:pt>
                <c:pt idx="1905">
                  <c:v>-509.50000234379701</c:v>
                </c:pt>
                <c:pt idx="1906">
                  <c:v>-509.40000238000403</c:v>
                </c:pt>
                <c:pt idx="1907">
                  <c:v>-509.300002416837</c:v>
                </c:pt>
                <c:pt idx="1908">
                  <c:v>-509.20000245430703</c:v>
                </c:pt>
                <c:pt idx="1909">
                  <c:v>-509.10000249242597</c:v>
                </c:pt>
                <c:pt idx="1910">
                  <c:v>-509.00000253120498</c:v>
                </c:pt>
                <c:pt idx="1911">
                  <c:v>-508.900002570656</c:v>
                </c:pt>
                <c:pt idx="1912">
                  <c:v>-508.800002610793</c:v>
                </c:pt>
                <c:pt idx="1913">
                  <c:v>-508.70000265162702</c:v>
                </c:pt>
                <c:pt idx="1914">
                  <c:v>-508.60000269317101</c:v>
                </c:pt>
                <c:pt idx="1915">
                  <c:v>-508.50000273543901</c:v>
                </c:pt>
                <c:pt idx="1916">
                  <c:v>-508.40000277844399</c:v>
                </c:pt>
                <c:pt idx="1917">
                  <c:v>-508.30000282219902</c:v>
                </c:pt>
                <c:pt idx="1918">
                  <c:v>-508.20000286671802</c:v>
                </c:pt>
                <c:pt idx="1919">
                  <c:v>-508.10000291201499</c:v>
                </c:pt>
                <c:pt idx="1920">
                  <c:v>-508.00000295810401</c:v>
                </c:pt>
                <c:pt idx="1921">
                  <c:v>-507.90000300499997</c:v>
                </c:pt>
                <c:pt idx="1922">
                  <c:v>-507.80000305271801</c:v>
                </c:pt>
                <c:pt idx="1923">
                  <c:v>-507.70000310127301</c:v>
                </c:pt>
                <c:pt idx="1924">
                  <c:v>-507.60000315067902</c:v>
                </c:pt>
                <c:pt idx="1925">
                  <c:v>-507.50000320095302</c:v>
                </c:pt>
                <c:pt idx="1926">
                  <c:v>-507.40000325211003</c:v>
                </c:pt>
                <c:pt idx="1927">
                  <c:v>-507.30000330416698</c:v>
                </c:pt>
                <c:pt idx="1928">
                  <c:v>-507.200003357139</c:v>
                </c:pt>
                <c:pt idx="1929">
                  <c:v>-507.10000341104399</c:v>
                </c:pt>
                <c:pt idx="1930">
                  <c:v>-507.00000346589798</c:v>
                </c:pt>
                <c:pt idx="1931">
                  <c:v>-506.90000352171899</c:v>
                </c:pt>
                <c:pt idx="1932">
                  <c:v>-506.80000357852299</c:v>
                </c:pt>
                <c:pt idx="1933">
                  <c:v>-506.70000363633</c:v>
                </c:pt>
                <c:pt idx="1934">
                  <c:v>-506.60000369515598</c:v>
                </c:pt>
                <c:pt idx="1935">
                  <c:v>-506.500003755021</c:v>
                </c:pt>
                <c:pt idx="1936">
                  <c:v>-506.40000381594302</c:v>
                </c:pt>
                <c:pt idx="1937">
                  <c:v>-506.30000387794001</c:v>
                </c:pt>
                <c:pt idx="1938">
                  <c:v>-506.200003941033</c:v>
                </c:pt>
                <c:pt idx="1939">
                  <c:v>-506.10000400524098</c:v>
                </c:pt>
                <c:pt idx="1940">
                  <c:v>-506.000004070584</c:v>
                </c:pt>
                <c:pt idx="1941">
                  <c:v>-505.900004137081</c:v>
                </c:pt>
                <c:pt idx="1942">
                  <c:v>-505.800004204755</c:v>
                </c:pt>
                <c:pt idx="1943">
                  <c:v>-505.70000427362498</c:v>
                </c:pt>
                <c:pt idx="1944">
                  <c:v>-505.60000434371301</c:v>
                </c:pt>
                <c:pt idx="1945">
                  <c:v>-505.50000441504</c:v>
                </c:pt>
                <c:pt idx="1946">
                  <c:v>-505.40000448762902</c:v>
                </c:pt>
                <c:pt idx="1947">
                  <c:v>-505.30000456150202</c:v>
                </c:pt>
                <c:pt idx="1948">
                  <c:v>-505.20000463668202</c:v>
                </c:pt>
                <c:pt idx="1949">
                  <c:v>-505.10000471319103</c:v>
                </c:pt>
                <c:pt idx="1950">
                  <c:v>-505.00000479105302</c:v>
                </c:pt>
                <c:pt idx="1951">
                  <c:v>-504.90000487029198</c:v>
                </c:pt>
                <c:pt idx="1952">
                  <c:v>-504.80000495093202</c:v>
                </c:pt>
                <c:pt idx="1953">
                  <c:v>-504.70000503299798</c:v>
                </c:pt>
                <c:pt idx="1954">
                  <c:v>-504.600005116516</c:v>
                </c:pt>
                <c:pt idx="1955">
                  <c:v>-504.50000520151002</c:v>
                </c:pt>
                <c:pt idx="1956">
                  <c:v>-504.40000528800698</c:v>
                </c:pt>
                <c:pt idx="1957">
                  <c:v>-504.300005376032</c:v>
                </c:pt>
                <c:pt idx="1958">
                  <c:v>-504.20000546561198</c:v>
                </c:pt>
                <c:pt idx="1959">
                  <c:v>-504.10000555677402</c:v>
                </c:pt>
                <c:pt idx="1960">
                  <c:v>-504.00000564954399</c:v>
                </c:pt>
                <c:pt idx="1961">
                  <c:v>-503.900005743951</c:v>
                </c:pt>
                <c:pt idx="1962">
                  <c:v>-503.80000584002102</c:v>
                </c:pt>
                <c:pt idx="1963">
                  <c:v>-503.700005937784</c:v>
                </c:pt>
                <c:pt idx="1964">
                  <c:v>-503.60000603726797</c:v>
                </c:pt>
                <c:pt idx="1965">
                  <c:v>-503.50000613850102</c:v>
                </c:pt>
                <c:pt idx="1966">
                  <c:v>-503.40000624151298</c:v>
                </c:pt>
                <c:pt idx="1967">
                  <c:v>-503.30000634633399</c:v>
                </c:pt>
                <c:pt idx="1968">
                  <c:v>-503.20000645299302</c:v>
                </c:pt>
                <c:pt idx="1969">
                  <c:v>-503.10000656151999</c:v>
                </c:pt>
                <c:pt idx="1970">
                  <c:v>-503.00000667194797</c:v>
                </c:pt>
                <c:pt idx="1971">
                  <c:v>-502.90000678430499</c:v>
                </c:pt>
                <c:pt idx="1972">
                  <c:v>-502.80000689862499</c:v>
                </c:pt>
                <c:pt idx="1973">
                  <c:v>-502.70000701493802</c:v>
                </c:pt>
                <c:pt idx="1974">
                  <c:v>-502.60000713327702</c:v>
                </c:pt>
                <c:pt idx="1975">
                  <c:v>-502.50000725367499</c:v>
                </c:pt>
                <c:pt idx="1976">
                  <c:v>-502.40000737616498</c:v>
                </c:pt>
                <c:pt idx="1977">
                  <c:v>-502.30000750078</c:v>
                </c:pt>
                <c:pt idx="1978">
                  <c:v>-502.20000762755302</c:v>
                </c:pt>
                <c:pt idx="1979">
                  <c:v>-502.10000775651997</c:v>
                </c:pt>
                <c:pt idx="1980">
                  <c:v>-502.00000788771302</c:v>
                </c:pt>
                <c:pt idx="1981">
                  <c:v>-501.90000802116998</c:v>
                </c:pt>
                <c:pt idx="1982">
                  <c:v>-501.80000815692398</c:v>
                </c:pt>
                <c:pt idx="1983">
                  <c:v>-501.700008295011</c:v>
                </c:pt>
                <c:pt idx="1984">
                  <c:v>-501.60000843546698</c:v>
                </c:pt>
                <c:pt idx="1985">
                  <c:v>-501.50000857832703</c:v>
                </c:pt>
                <c:pt idx="1986">
                  <c:v>-501.40000872362901</c:v>
                </c:pt>
                <c:pt idx="1987">
                  <c:v>-501.30000887141</c:v>
                </c:pt>
                <c:pt idx="1988">
                  <c:v>-501.200009021705</c:v>
                </c:pt>
                <c:pt idx="1989">
                  <c:v>-501.10000917455301</c:v>
                </c:pt>
                <c:pt idx="1990">
                  <c:v>-501.00000932999097</c:v>
                </c:pt>
                <c:pt idx="1991">
                  <c:v>-500.90000948805698</c:v>
                </c:pt>
                <c:pt idx="1992">
                  <c:v>-500.80000964879002</c:v>
                </c:pt>
                <c:pt idx="1993">
                  <c:v>-500.70000981222699</c:v>
                </c:pt>
                <c:pt idx="1994">
                  <c:v>-500.60000997840802</c:v>
                </c:pt>
                <c:pt idx="1995">
                  <c:v>-500.50001014737097</c:v>
                </c:pt>
                <c:pt idx="1996">
                  <c:v>-500.40001031915699</c:v>
                </c:pt>
                <c:pt idx="1997">
                  <c:v>-500.300010493804</c:v>
                </c:pt>
                <c:pt idx="1998">
                  <c:v>-500.200010671352</c:v>
                </c:pt>
                <c:pt idx="1999">
                  <c:v>-500.100010851842</c:v>
                </c:pt>
                <c:pt idx="2000">
                  <c:v>-500.000011035314</c:v>
                </c:pt>
                <c:pt idx="2001">
                  <c:v>-499.900011221809</c:v>
                </c:pt>
                <c:pt idx="2002">
                  <c:v>-499.800011411367</c:v>
                </c:pt>
                <c:pt idx="2003">
                  <c:v>-499.70001160403001</c:v>
                </c:pt>
                <c:pt idx="2004">
                  <c:v>-499.60001179983999</c:v>
                </c:pt>
                <c:pt idx="2005">
                  <c:v>-499.50001199883798</c:v>
                </c:pt>
                <c:pt idx="2006">
                  <c:v>-499.40001220106501</c:v>
                </c:pt>
                <c:pt idx="2007">
                  <c:v>-499.300012406566</c:v>
                </c:pt>
                <c:pt idx="2008">
                  <c:v>-499.20001261538101</c:v>
                </c:pt>
                <c:pt idx="2009">
                  <c:v>-499.100012827554</c:v>
                </c:pt>
                <c:pt idx="2010">
                  <c:v>-499.00001304312701</c:v>
                </c:pt>
                <c:pt idx="2011">
                  <c:v>-498.90001326214502</c:v>
                </c:pt>
                <c:pt idx="2012">
                  <c:v>-498.80001348464998</c:v>
                </c:pt>
                <c:pt idx="2013">
                  <c:v>-498.70001371068599</c:v>
                </c:pt>
                <c:pt idx="2014">
                  <c:v>-498.600013940297</c:v>
                </c:pt>
                <c:pt idx="2015">
                  <c:v>-498.50001417352598</c:v>
                </c:pt>
                <c:pt idx="2016">
                  <c:v>-498.40001441041699</c:v>
                </c:pt>
                <c:pt idx="2017">
                  <c:v>-498.30001465101401</c:v>
                </c:pt>
                <c:pt idx="2018">
                  <c:v>-498.20001489536099</c:v>
                </c:pt>
                <c:pt idx="2019">
                  <c:v>-498.10001514350199</c:v>
                </c:pt>
                <c:pt idx="2020">
                  <c:v>-498.00001539548202</c:v>
                </c:pt>
                <c:pt idx="2021">
                  <c:v>-497.90001565134497</c:v>
                </c:pt>
                <c:pt idx="2022">
                  <c:v>-497.80001591113501</c:v>
                </c:pt>
                <c:pt idx="2023">
                  <c:v>-497.700016174898</c:v>
                </c:pt>
                <c:pt idx="2024">
                  <c:v>-497.60001644267697</c:v>
                </c:pt>
                <c:pt idx="2025">
                  <c:v>-497.50001671451901</c:v>
                </c:pt>
                <c:pt idx="2026">
                  <c:v>-497.40001699046599</c:v>
                </c:pt>
                <c:pt idx="2027">
                  <c:v>-497.30001727056498</c:v>
                </c:pt>
                <c:pt idx="2028">
                  <c:v>-497.20001755486101</c:v>
                </c:pt>
                <c:pt idx="2029">
                  <c:v>-497.10001784339801</c:v>
                </c:pt>
                <c:pt idx="2030">
                  <c:v>-497.00001813622202</c:v>
                </c:pt>
                <c:pt idx="2031">
                  <c:v>-496.90001843337899</c:v>
                </c:pt>
                <c:pt idx="2032">
                  <c:v>-496.80001873491199</c:v>
                </c:pt>
                <c:pt idx="2033">
                  <c:v>-496.70001904086803</c:v>
                </c:pt>
                <c:pt idx="2034">
                  <c:v>-496.60001935129299</c:v>
                </c:pt>
                <c:pt idx="2035">
                  <c:v>-496.50001966623</c:v>
                </c:pt>
                <c:pt idx="2036">
                  <c:v>-496.400019985727</c:v>
                </c:pt>
                <c:pt idx="2037">
                  <c:v>-496.30002030982803</c:v>
                </c:pt>
                <c:pt idx="2038">
                  <c:v>-496.200020638578</c:v>
                </c:pt>
                <c:pt idx="2039">
                  <c:v>-496.10002097202403</c:v>
                </c:pt>
                <c:pt idx="2040">
                  <c:v>-496.00002131021</c:v>
                </c:pt>
                <c:pt idx="2041">
                  <c:v>-495.90002165318299</c:v>
                </c:pt>
                <c:pt idx="2042">
                  <c:v>-495.80002200098698</c:v>
                </c:pt>
                <c:pt idx="2043">
                  <c:v>-495.70002235366798</c:v>
                </c:pt>
                <c:pt idx="2044">
                  <c:v>-495.60002271127098</c:v>
                </c:pt>
                <c:pt idx="2045">
                  <c:v>-495.50002307384301</c:v>
                </c:pt>
                <c:pt idx="2046">
                  <c:v>-495.40002344142698</c:v>
                </c:pt>
                <c:pt idx="2047">
                  <c:v>-495.30002381407002</c:v>
                </c:pt>
                <c:pt idx="2048">
                  <c:v>-495.20002419181702</c:v>
                </c:pt>
                <c:pt idx="2049">
                  <c:v>-495.10002457471501</c:v>
                </c:pt>
                <c:pt idx="2050">
                  <c:v>-495.000024962807</c:v>
                </c:pt>
                <c:pt idx="2051">
                  <c:v>-494.90002535614002</c:v>
                </c:pt>
                <c:pt idx="2052">
                  <c:v>-494.80002575475902</c:v>
                </c:pt>
                <c:pt idx="2053">
                  <c:v>-494.70002615870999</c:v>
                </c:pt>
                <c:pt idx="2054">
                  <c:v>-494.600026568038</c:v>
                </c:pt>
                <c:pt idx="2055">
                  <c:v>-494.500026982789</c:v>
                </c:pt>
                <c:pt idx="2056">
                  <c:v>-494.40002740300798</c:v>
                </c:pt>
                <c:pt idx="2057">
                  <c:v>-494.30002782873999</c:v>
                </c:pt>
                <c:pt idx="2058">
                  <c:v>-494.20002826003099</c:v>
                </c:pt>
                <c:pt idx="2059">
                  <c:v>-494.10002869692602</c:v>
                </c:pt>
                <c:pt idx="2060">
                  <c:v>-494.000029139471</c:v>
                </c:pt>
                <c:pt idx="2061">
                  <c:v>-493.90002958771203</c:v>
                </c:pt>
                <c:pt idx="2062">
                  <c:v>-493.80003004169401</c:v>
                </c:pt>
                <c:pt idx="2063">
                  <c:v>-493.70003050146101</c:v>
                </c:pt>
                <c:pt idx="2064">
                  <c:v>-493.600030967061</c:v>
                </c:pt>
                <c:pt idx="2065">
                  <c:v>-493.50003143853701</c:v>
                </c:pt>
                <c:pt idx="2066">
                  <c:v>-493.40003191593598</c:v>
                </c:pt>
                <c:pt idx="2067">
                  <c:v>-493.30003239930198</c:v>
                </c:pt>
                <c:pt idx="2068">
                  <c:v>-493.20003288868202</c:v>
                </c:pt>
                <c:pt idx="2069">
                  <c:v>-493.10003338412002</c:v>
                </c:pt>
                <c:pt idx="2070">
                  <c:v>-493.00003388566103</c:v>
                </c:pt>
                <c:pt idx="2071">
                  <c:v>-492.90003439335101</c:v>
                </c:pt>
                <c:pt idx="2072">
                  <c:v>-492.80003490723499</c:v>
                </c:pt>
                <c:pt idx="2073">
                  <c:v>-492.70003542735702</c:v>
                </c:pt>
                <c:pt idx="2074">
                  <c:v>-492.60003595376298</c:v>
                </c:pt>
                <c:pt idx="2075">
                  <c:v>-492.500036486498</c:v>
                </c:pt>
                <c:pt idx="2076">
                  <c:v>-492.40003702560603</c:v>
                </c:pt>
                <c:pt idx="2077">
                  <c:v>-492.30003757113201</c:v>
                </c:pt>
                <c:pt idx="2078">
                  <c:v>-492.20003812312098</c:v>
                </c:pt>
                <c:pt idx="2079">
                  <c:v>-492.10003868161698</c:v>
                </c:pt>
                <c:pt idx="2080">
                  <c:v>-492.00003924666697</c:v>
                </c:pt>
                <c:pt idx="2081">
                  <c:v>-491.90003981831399</c:v>
                </c:pt>
                <c:pt idx="2082">
                  <c:v>-491.80004039660298</c:v>
                </c:pt>
                <c:pt idx="2083">
                  <c:v>-491.70004098158</c:v>
                </c:pt>
                <c:pt idx="2084">
                  <c:v>-491.60004157328802</c:v>
                </c:pt>
                <c:pt idx="2085">
                  <c:v>-491.50004217177298</c:v>
                </c:pt>
                <c:pt idx="2086">
                  <c:v>-491.40004277707902</c:v>
                </c:pt>
                <c:pt idx="2087">
                  <c:v>-491.30004338925102</c:v>
                </c:pt>
                <c:pt idx="2088">
                  <c:v>-491.20004400833398</c:v>
                </c:pt>
                <c:pt idx="2089">
                  <c:v>-491.10004463437201</c:v>
                </c:pt>
                <c:pt idx="2090">
                  <c:v>-491.00004526740901</c:v>
                </c:pt>
                <c:pt idx="2091">
                  <c:v>-490.90004590749197</c:v>
                </c:pt>
                <c:pt idx="2092">
                  <c:v>-490.80004655466303</c:v>
                </c:pt>
                <c:pt idx="2093">
                  <c:v>-490.70004720896799</c:v>
                </c:pt>
                <c:pt idx="2094">
                  <c:v>-490.60004787045</c:v>
                </c:pt>
                <c:pt idx="2095">
                  <c:v>-490.50004853915499</c:v>
                </c:pt>
                <c:pt idx="2096">
                  <c:v>-490.40004921512599</c:v>
                </c:pt>
                <c:pt idx="2097">
                  <c:v>-490.30004989840802</c:v>
                </c:pt>
                <c:pt idx="2098">
                  <c:v>-490.20005058904599</c:v>
                </c:pt>
                <c:pt idx="2099">
                  <c:v>-490.10005128708201</c:v>
                </c:pt>
                <c:pt idx="2100">
                  <c:v>-490.00005199256202</c:v>
                </c:pt>
                <c:pt idx="2101">
                  <c:v>-489.90005270552899</c:v>
                </c:pt>
                <c:pt idx="2102">
                  <c:v>-489.80005342602698</c:v>
                </c:pt>
                <c:pt idx="2103">
                  <c:v>-489.700054154101</c:v>
                </c:pt>
                <c:pt idx="2104">
                  <c:v>-489.60005488979402</c:v>
                </c:pt>
                <c:pt idx="2105">
                  <c:v>-489.50005563315</c:v>
                </c:pt>
                <c:pt idx="2106">
                  <c:v>-489.40005638421297</c:v>
                </c:pt>
                <c:pt idx="2107">
                  <c:v>-489.30005714302598</c:v>
                </c:pt>
                <c:pt idx="2108">
                  <c:v>-489.20005790963302</c:v>
                </c:pt>
                <c:pt idx="2109">
                  <c:v>-489.10005868407899</c:v>
                </c:pt>
                <c:pt idx="2110">
                  <c:v>-489.00005946640601</c:v>
                </c:pt>
                <c:pt idx="2111">
                  <c:v>-488.90006025666003</c:v>
                </c:pt>
                <c:pt idx="2112">
                  <c:v>-488.80006105488201</c:v>
                </c:pt>
                <c:pt idx="2113">
                  <c:v>-488.70006186111698</c:v>
                </c:pt>
                <c:pt idx="2114">
                  <c:v>-488.60006267541002</c:v>
                </c:pt>
                <c:pt idx="2115">
                  <c:v>-488.50006349780301</c:v>
                </c:pt>
                <c:pt idx="2116">
                  <c:v>-488.40006432834002</c:v>
                </c:pt>
                <c:pt idx="2117">
                  <c:v>-488.30006516706601</c:v>
                </c:pt>
                <c:pt idx="2118">
                  <c:v>-488.20006601402298</c:v>
                </c:pt>
                <c:pt idx="2119">
                  <c:v>-488.10006686925601</c:v>
                </c:pt>
                <c:pt idx="2120">
                  <c:v>-488.00006773280802</c:v>
                </c:pt>
                <c:pt idx="2121">
                  <c:v>-487.90006860472198</c:v>
                </c:pt>
                <c:pt idx="2122">
                  <c:v>-487.80006948504399</c:v>
                </c:pt>
                <c:pt idx="2123">
                  <c:v>-487.70007037381498</c:v>
                </c:pt>
                <c:pt idx="2124">
                  <c:v>-487.60007127108099</c:v>
                </c:pt>
                <c:pt idx="2125">
                  <c:v>-487.50007217688398</c:v>
                </c:pt>
                <c:pt idx="2126">
                  <c:v>-487.40007309126702</c:v>
                </c:pt>
                <c:pt idx="2127">
                  <c:v>-487.30007401427599</c:v>
                </c:pt>
                <c:pt idx="2128">
                  <c:v>-487.200074945952</c:v>
                </c:pt>
                <c:pt idx="2129">
                  <c:v>-487.10007588634102</c:v>
                </c:pt>
                <c:pt idx="2130">
                  <c:v>-487.00007683548398</c:v>
                </c:pt>
                <c:pt idx="2131">
                  <c:v>-486.90007779342602</c:v>
                </c:pt>
                <c:pt idx="2132">
                  <c:v>-486.80007876021</c:v>
                </c:pt>
                <c:pt idx="2133">
                  <c:v>-486.700079735879</c:v>
                </c:pt>
                <c:pt idx="2134">
                  <c:v>-486.60008072047799</c:v>
                </c:pt>
                <c:pt idx="2135">
                  <c:v>-486.50008171404801</c:v>
                </c:pt>
                <c:pt idx="2136">
                  <c:v>-486.40008271663498</c:v>
                </c:pt>
                <c:pt idx="2137">
                  <c:v>-486.30008372828098</c:v>
                </c:pt>
                <c:pt idx="2138">
                  <c:v>-486.20008474902897</c:v>
                </c:pt>
                <c:pt idx="2139">
                  <c:v>-486.10008577892501</c:v>
                </c:pt>
                <c:pt idx="2140">
                  <c:v>-486.00008681801</c:v>
                </c:pt>
                <c:pt idx="2141">
                  <c:v>-485.90008786633001</c:v>
                </c:pt>
                <c:pt idx="2142">
                  <c:v>-485.80008892392601</c:v>
                </c:pt>
                <c:pt idx="2143">
                  <c:v>-485.70008999084399</c:v>
                </c:pt>
                <c:pt idx="2144">
                  <c:v>-485.60009106712602</c:v>
                </c:pt>
                <c:pt idx="2145">
                  <c:v>-485.50009215281602</c:v>
                </c:pt>
                <c:pt idx="2146">
                  <c:v>-485.40009324795699</c:v>
                </c:pt>
                <c:pt idx="2147">
                  <c:v>-485.30009435259399</c:v>
                </c:pt>
                <c:pt idx="2148">
                  <c:v>-485.20009546676999</c:v>
                </c:pt>
                <c:pt idx="2149">
                  <c:v>-485.10009659052702</c:v>
                </c:pt>
                <c:pt idx="2150">
                  <c:v>-485.00009772391098</c:v>
                </c:pt>
                <c:pt idx="2151">
                  <c:v>-484.90009886696402</c:v>
                </c:pt>
                <c:pt idx="2152">
                  <c:v>-484.80010001973</c:v>
                </c:pt>
                <c:pt idx="2153">
                  <c:v>-484.70010118225201</c:v>
                </c:pt>
                <c:pt idx="2154">
                  <c:v>-484.60010235457401</c:v>
                </c:pt>
                <c:pt idx="2155">
                  <c:v>-484.50010353674003</c:v>
                </c:pt>
                <c:pt idx="2156">
                  <c:v>-484.400104728793</c:v>
                </c:pt>
                <c:pt idx="2157">
                  <c:v>-484.300105930776</c:v>
                </c:pt>
                <c:pt idx="2158">
                  <c:v>-484.200107142734</c:v>
                </c:pt>
                <c:pt idx="2159">
                  <c:v>-484.100108364709</c:v>
                </c:pt>
                <c:pt idx="2160">
                  <c:v>-484.00010959674501</c:v>
                </c:pt>
                <c:pt idx="2161">
                  <c:v>-483.90011083888601</c:v>
                </c:pt>
                <c:pt idx="2162">
                  <c:v>-483.80011209117498</c:v>
                </c:pt>
                <c:pt idx="2163">
                  <c:v>-483.70011335365501</c:v>
                </c:pt>
                <c:pt idx="2164">
                  <c:v>-483.60011462636999</c:v>
                </c:pt>
                <c:pt idx="2165">
                  <c:v>-483.50011590936401</c:v>
                </c:pt>
                <c:pt idx="2166">
                  <c:v>-483.40011720268001</c:v>
                </c:pt>
                <c:pt idx="2167">
                  <c:v>-483.300118506361</c:v>
                </c:pt>
                <c:pt idx="2168">
                  <c:v>-483.20011982045003</c:v>
                </c:pt>
                <c:pt idx="2169">
                  <c:v>-483.10012114499199</c:v>
                </c:pt>
                <c:pt idx="2170">
                  <c:v>-483.00012248002997</c:v>
                </c:pt>
                <c:pt idx="2171">
                  <c:v>-482.90012382560701</c:v>
                </c:pt>
                <c:pt idx="2172">
                  <c:v>-482.80012518176699</c:v>
                </c:pt>
                <c:pt idx="2173">
                  <c:v>-482.70012654855299</c:v>
                </c:pt>
                <c:pt idx="2174">
                  <c:v>-482.60012792600901</c:v>
                </c:pt>
                <c:pt idx="2175">
                  <c:v>-482.500129314177</c:v>
                </c:pt>
                <c:pt idx="2176">
                  <c:v>-482.40013071310301</c:v>
                </c:pt>
                <c:pt idx="2177">
                  <c:v>-482.30013212282898</c:v>
                </c:pt>
                <c:pt idx="2178">
                  <c:v>-482.20013354339801</c:v>
                </c:pt>
                <c:pt idx="2179">
                  <c:v>-482.10013497485397</c:v>
                </c:pt>
                <c:pt idx="2180">
                  <c:v>-482.00013641724098</c:v>
                </c:pt>
                <c:pt idx="2181">
                  <c:v>-481.90013787060298</c:v>
                </c:pt>
                <c:pt idx="2182">
                  <c:v>-481.80013933498202</c:v>
                </c:pt>
                <c:pt idx="2183">
                  <c:v>-481.700140810422</c:v>
                </c:pt>
                <c:pt idx="2184">
                  <c:v>-481.60014229696702</c:v>
                </c:pt>
                <c:pt idx="2185">
                  <c:v>-481.50014379466</c:v>
                </c:pt>
                <c:pt idx="2186">
                  <c:v>-481.400145303545</c:v>
                </c:pt>
                <c:pt idx="2187">
                  <c:v>-481.30014682366499</c:v>
                </c:pt>
                <c:pt idx="2188">
                  <c:v>-481.20014835506498</c:v>
                </c:pt>
                <c:pt idx="2189">
                  <c:v>-481.10014989778603</c:v>
                </c:pt>
                <c:pt idx="2190">
                  <c:v>-481.00015145187399</c:v>
                </c:pt>
                <c:pt idx="2191">
                  <c:v>-480.90015301737202</c:v>
                </c:pt>
                <c:pt idx="2192">
                  <c:v>-480.80015459432298</c:v>
                </c:pt>
                <c:pt idx="2193">
                  <c:v>-480.70015618277</c:v>
                </c:pt>
                <c:pt idx="2194">
                  <c:v>-480.600157782758</c:v>
                </c:pt>
                <c:pt idx="2195">
                  <c:v>-480.50015939433001</c:v>
                </c:pt>
                <c:pt idx="2196">
                  <c:v>-480.40016101753002</c:v>
                </c:pt>
                <c:pt idx="2197">
                  <c:v>-480.30016265239999</c:v>
                </c:pt>
                <c:pt idx="2198">
                  <c:v>-480.20016429898499</c:v>
                </c:pt>
                <c:pt idx="2199">
                  <c:v>-480.10016595732901</c:v>
                </c:pt>
                <c:pt idx="2200">
                  <c:v>-480.00016762747401</c:v>
                </c:pt>
                <c:pt idx="2201">
                  <c:v>-479.90016930946501</c:v>
                </c:pt>
                <c:pt idx="2202">
                  <c:v>-479.80017100334499</c:v>
                </c:pt>
                <c:pt idx="2203">
                  <c:v>-479.70017270915798</c:v>
                </c:pt>
                <c:pt idx="2204">
                  <c:v>-479.60017442694698</c:v>
                </c:pt>
                <c:pt idx="2205">
                  <c:v>-479.50017615675603</c:v>
                </c:pt>
                <c:pt idx="2206">
                  <c:v>-479.40017789862998</c:v>
                </c:pt>
                <c:pt idx="2207">
                  <c:v>-479.30017965260998</c:v>
                </c:pt>
                <c:pt idx="2208">
                  <c:v>-479.20018141874198</c:v>
                </c:pt>
                <c:pt idx="2209">
                  <c:v>-479.10018319706802</c:v>
                </c:pt>
                <c:pt idx="2210">
                  <c:v>-479.00018498763302</c:v>
                </c:pt>
                <c:pt idx="2211">
                  <c:v>-478.90018679048001</c:v>
                </c:pt>
                <c:pt idx="2212">
                  <c:v>-478.80018860565298</c:v>
                </c:pt>
                <c:pt idx="2213">
                  <c:v>-478.70019043319598</c:v>
                </c:pt>
                <c:pt idx="2214">
                  <c:v>-478.60019227315098</c:v>
                </c:pt>
                <c:pt idx="2215">
                  <c:v>-478.50019412556401</c:v>
                </c:pt>
                <c:pt idx="2216">
                  <c:v>-478.40019599047798</c:v>
                </c:pt>
                <c:pt idx="2217">
                  <c:v>-478.30019786793702</c:v>
                </c:pt>
                <c:pt idx="2218">
                  <c:v>-478.20019975798402</c:v>
                </c:pt>
                <c:pt idx="2219">
                  <c:v>-478.100201660663</c:v>
                </c:pt>
                <c:pt idx="2220">
                  <c:v>-478.00020357601699</c:v>
                </c:pt>
                <c:pt idx="2221">
                  <c:v>-477.90020550409201</c:v>
                </c:pt>
                <c:pt idx="2222">
                  <c:v>-477.80020744492998</c:v>
                </c:pt>
                <c:pt idx="2223">
                  <c:v>-477.700209398575</c:v>
                </c:pt>
                <c:pt idx="2224">
                  <c:v>-477.600211365071</c:v>
                </c:pt>
                <c:pt idx="2225">
                  <c:v>-477.500213344462</c:v>
                </c:pt>
                <c:pt idx="2226">
                  <c:v>-477.40021533679197</c:v>
                </c:pt>
                <c:pt idx="2227">
                  <c:v>-477.300217342103</c:v>
                </c:pt>
                <c:pt idx="2228">
                  <c:v>-477.200219360441</c:v>
                </c:pt>
                <c:pt idx="2229">
                  <c:v>-477.100221391849</c:v>
                </c:pt>
                <c:pt idx="2230">
                  <c:v>-477.00022343637102</c:v>
                </c:pt>
                <c:pt idx="2231">
                  <c:v>-476.90022549405001</c:v>
                </c:pt>
                <c:pt idx="2232">
                  <c:v>-476.80022756493003</c:v>
                </c:pt>
                <c:pt idx="2233">
                  <c:v>-476.70022964905598</c:v>
                </c:pt>
                <c:pt idx="2234">
                  <c:v>-476.60023174647</c:v>
                </c:pt>
                <c:pt idx="2235">
                  <c:v>-476.50023385721801</c:v>
                </c:pt>
                <c:pt idx="2236">
                  <c:v>-476.40023598134201</c:v>
                </c:pt>
                <c:pt idx="2237">
                  <c:v>-476.30023811888702</c:v>
                </c:pt>
                <c:pt idx="2238">
                  <c:v>-476.20024026989603</c:v>
                </c:pt>
                <c:pt idx="2239">
                  <c:v>-476.10024243441302</c:v>
                </c:pt>
                <c:pt idx="2240">
                  <c:v>-476.00024461248199</c:v>
                </c:pt>
                <c:pt idx="2241">
                  <c:v>-475.900246804147</c:v>
                </c:pt>
                <c:pt idx="2242">
                  <c:v>-475.80024900945102</c:v>
                </c:pt>
                <c:pt idx="2243">
                  <c:v>-475.70025122843998</c:v>
                </c:pt>
                <c:pt idx="2244">
                  <c:v>-475.600253461156</c:v>
                </c:pt>
                <c:pt idx="2245">
                  <c:v>-475.50025570764302</c:v>
                </c:pt>
                <c:pt idx="2246">
                  <c:v>-475.400257967946</c:v>
                </c:pt>
                <c:pt idx="2247">
                  <c:v>-475.30026024210798</c:v>
                </c:pt>
                <c:pt idx="2248">
                  <c:v>-475.20026253017301</c:v>
                </c:pt>
                <c:pt idx="2249">
                  <c:v>-475.10026483218502</c:v>
                </c:pt>
                <c:pt idx="2250">
                  <c:v>-475.00026714818802</c:v>
                </c:pt>
                <c:pt idx="2251">
                  <c:v>-474.90026947822503</c:v>
                </c:pt>
                <c:pt idx="2252">
                  <c:v>-474.80027182234198</c:v>
                </c:pt>
                <c:pt idx="2253">
                  <c:v>-474.700274180581</c:v>
                </c:pt>
                <c:pt idx="2254">
                  <c:v>-474.60027655298802</c:v>
                </c:pt>
                <c:pt idx="2255">
                  <c:v>-474.50027893960402</c:v>
                </c:pt>
                <c:pt idx="2256">
                  <c:v>-474.400281340476</c:v>
                </c:pt>
                <c:pt idx="2257">
                  <c:v>-474.30028375564598</c:v>
                </c:pt>
                <c:pt idx="2258">
                  <c:v>-474.20028618515897</c:v>
                </c:pt>
                <c:pt idx="2259">
                  <c:v>-474.10028862905801</c:v>
                </c:pt>
                <c:pt idx="2260">
                  <c:v>-474.00029108738801</c:v>
                </c:pt>
                <c:pt idx="2261">
                  <c:v>-473.90029356019198</c:v>
                </c:pt>
                <c:pt idx="2262">
                  <c:v>-473.80029604751599</c:v>
                </c:pt>
                <c:pt idx="2263">
                  <c:v>-473.700298549401</c:v>
                </c:pt>
                <c:pt idx="2264">
                  <c:v>-473.60030106589397</c:v>
                </c:pt>
                <c:pt idx="2265">
                  <c:v>-473.50030359703698</c:v>
                </c:pt>
                <c:pt idx="2266">
                  <c:v>-473.400306142874</c:v>
                </c:pt>
                <c:pt idx="2267">
                  <c:v>-473.30030870345098</c:v>
                </c:pt>
                <c:pt idx="2268">
                  <c:v>-473.20031127880998</c:v>
                </c:pt>
                <c:pt idx="2269">
                  <c:v>-473.10031386899601</c:v>
                </c:pt>
                <c:pt idx="2270">
                  <c:v>-473.00031647405302</c:v>
                </c:pt>
                <c:pt idx="2271">
                  <c:v>-472.90031909402398</c:v>
                </c:pt>
                <c:pt idx="2272">
                  <c:v>-472.800321728955</c:v>
                </c:pt>
                <c:pt idx="2273">
                  <c:v>-472.70032437888898</c:v>
                </c:pt>
                <c:pt idx="2274">
                  <c:v>-472.60032704386998</c:v>
                </c:pt>
                <c:pt idx="2275">
                  <c:v>-472.500329723942</c:v>
                </c:pt>
                <c:pt idx="2276">
                  <c:v>-472.40033241914898</c:v>
                </c:pt>
                <c:pt idx="2277">
                  <c:v>-472.30033512953599</c:v>
                </c:pt>
                <c:pt idx="2278">
                  <c:v>-472.20033785514698</c:v>
                </c:pt>
                <c:pt idx="2279">
                  <c:v>-472.10034059602498</c:v>
                </c:pt>
                <c:pt idx="2280">
                  <c:v>-472.000343352215</c:v>
                </c:pt>
                <c:pt idx="2281">
                  <c:v>-471.90034612376098</c:v>
                </c:pt>
                <c:pt idx="2282">
                  <c:v>-471.80034891070699</c:v>
                </c:pt>
                <c:pt idx="2283">
                  <c:v>-471.70035171309701</c:v>
                </c:pt>
                <c:pt idx="2284">
                  <c:v>-471.60035453097498</c:v>
                </c:pt>
                <c:pt idx="2285">
                  <c:v>-471.50035736438599</c:v>
                </c:pt>
                <c:pt idx="2286">
                  <c:v>-471.40036021337397</c:v>
                </c:pt>
                <c:pt idx="2287">
                  <c:v>-471.30036307798201</c:v>
                </c:pt>
                <c:pt idx="2288">
                  <c:v>-471.20036595825502</c:v>
                </c:pt>
                <c:pt idx="2289">
                  <c:v>-471.10036885423801</c:v>
                </c:pt>
                <c:pt idx="2290">
                  <c:v>-471.000371765973</c:v>
                </c:pt>
                <c:pt idx="2291">
                  <c:v>-470.90037469350602</c:v>
                </c:pt>
                <c:pt idx="2292">
                  <c:v>-470.80037763688102</c:v>
                </c:pt>
                <c:pt idx="2293">
                  <c:v>-470.700380596142</c:v>
                </c:pt>
                <c:pt idx="2294">
                  <c:v>-470.600383571333</c:v>
                </c:pt>
                <c:pt idx="2295">
                  <c:v>-470.50038656249802</c:v>
                </c:pt>
                <c:pt idx="2296">
                  <c:v>-470.40038956968198</c:v>
                </c:pt>
                <c:pt idx="2297">
                  <c:v>-470.30039259292801</c:v>
                </c:pt>
                <c:pt idx="2298">
                  <c:v>-470.20039563228102</c:v>
                </c:pt>
                <c:pt idx="2299">
                  <c:v>-470.10039868778603</c:v>
                </c:pt>
                <c:pt idx="2300">
                  <c:v>-470.00040175948499</c:v>
                </c:pt>
                <c:pt idx="2301">
                  <c:v>-469.90040484742502</c:v>
                </c:pt>
                <c:pt idx="2302">
                  <c:v>-469.80040795164803</c:v>
                </c:pt>
                <c:pt idx="2303">
                  <c:v>-469.70041107219998</c:v>
                </c:pt>
                <c:pt idx="2304">
                  <c:v>-469.60041420912398</c:v>
                </c:pt>
                <c:pt idx="2305">
                  <c:v>-469.50041736246402</c:v>
                </c:pt>
                <c:pt idx="2306">
                  <c:v>-469.40042053226603</c:v>
                </c:pt>
                <c:pt idx="2307">
                  <c:v>-469.30042371857201</c:v>
                </c:pt>
                <c:pt idx="2308">
                  <c:v>-469.200426921428</c:v>
                </c:pt>
                <c:pt idx="2309">
                  <c:v>-469.10043014087699</c:v>
                </c:pt>
                <c:pt idx="2310">
                  <c:v>-469.00043337696502</c:v>
                </c:pt>
                <c:pt idx="2311">
                  <c:v>-468.90043662973397</c:v>
                </c:pt>
                <c:pt idx="2312">
                  <c:v>-468.80043989923001</c:v>
                </c:pt>
                <c:pt idx="2313">
                  <c:v>-468.700443185496</c:v>
                </c:pt>
                <c:pt idx="2314">
                  <c:v>-468.60044648857797</c:v>
                </c:pt>
                <c:pt idx="2315">
                  <c:v>-468.50044980851902</c:v>
                </c:pt>
                <c:pt idx="2316">
                  <c:v>-468.40045314536297</c:v>
                </c:pt>
                <c:pt idx="2317">
                  <c:v>-468.30045649915502</c:v>
                </c:pt>
                <c:pt idx="2318">
                  <c:v>-468.20045986993898</c:v>
                </c:pt>
                <c:pt idx="2319">
                  <c:v>-468.10046325776</c:v>
                </c:pt>
                <c:pt idx="2320">
                  <c:v>-468.00046666266201</c:v>
                </c:pt>
                <c:pt idx="2321">
                  <c:v>-467.90047008468798</c:v>
                </c:pt>
                <c:pt idx="2322">
                  <c:v>-467.80047352388402</c:v>
                </c:pt>
                <c:pt idx="2323">
                  <c:v>-467.70047698029299</c:v>
                </c:pt>
                <c:pt idx="2324">
                  <c:v>-467.60048045396098</c:v>
                </c:pt>
                <c:pt idx="2325">
                  <c:v>-467.50048394493001</c:v>
                </c:pt>
                <c:pt idx="2326">
                  <c:v>-467.40048745324702</c:v>
                </c:pt>
                <c:pt idx="2327">
                  <c:v>-467.30049097895397</c:v>
                </c:pt>
                <c:pt idx="2328">
                  <c:v>-467.20049452209702</c:v>
                </c:pt>
                <c:pt idx="2329">
                  <c:v>-467.10049808271901</c:v>
                </c:pt>
                <c:pt idx="2330">
                  <c:v>-467.00050166086498</c:v>
                </c:pt>
                <c:pt idx="2331">
                  <c:v>-466.90050525658</c:v>
                </c:pt>
                <c:pt idx="2332">
                  <c:v>-466.80050886990699</c:v>
                </c:pt>
                <c:pt idx="2333">
                  <c:v>-466.70051250089102</c:v>
                </c:pt>
                <c:pt idx="2334">
                  <c:v>-466.60051614957598</c:v>
                </c:pt>
                <c:pt idx="2335">
                  <c:v>-466.50051981600802</c:v>
                </c:pt>
                <c:pt idx="2336">
                  <c:v>-466.40052350022899</c:v>
                </c:pt>
                <c:pt idx="2337">
                  <c:v>-466.30052720228502</c:v>
                </c:pt>
                <c:pt idx="2338">
                  <c:v>-466.200530922219</c:v>
                </c:pt>
                <c:pt idx="2339">
                  <c:v>-466.10053466007702</c:v>
                </c:pt>
                <c:pt idx="2340">
                  <c:v>-466.00053841590301</c:v>
                </c:pt>
                <c:pt idx="2341">
                  <c:v>-465.90054218974001</c:v>
                </c:pt>
                <c:pt idx="2342">
                  <c:v>-465.800545981634</c:v>
                </c:pt>
                <c:pt idx="2343">
                  <c:v>-465.70054979163001</c:v>
                </c:pt>
                <c:pt idx="2344">
                  <c:v>-465.60055361976998</c:v>
                </c:pt>
                <c:pt idx="2345">
                  <c:v>-465.50055746610002</c:v>
                </c:pt>
                <c:pt idx="2346">
                  <c:v>-465.400561330664</c:v>
                </c:pt>
                <c:pt idx="2347">
                  <c:v>-465.30056521350701</c:v>
                </c:pt>
                <c:pt idx="2348">
                  <c:v>-465.20056911467299</c:v>
                </c:pt>
                <c:pt idx="2349">
                  <c:v>-465.10057303420598</c:v>
                </c:pt>
                <c:pt idx="2350">
                  <c:v>-465.00057697215198</c:v>
                </c:pt>
                <c:pt idx="2351">
                  <c:v>-464.90058092855298</c:v>
                </c:pt>
                <c:pt idx="2352">
                  <c:v>-464.80058490345601</c:v>
                </c:pt>
                <c:pt idx="2353">
                  <c:v>-464.70058889690398</c:v>
                </c:pt>
                <c:pt idx="2354">
                  <c:v>-464.600592908941</c:v>
                </c:pt>
                <c:pt idx="2355">
                  <c:v>-464.50059693961299</c:v>
                </c:pt>
                <c:pt idx="2356">
                  <c:v>-464.40060098896402</c:v>
                </c:pt>
                <c:pt idx="2357">
                  <c:v>-464.30060505703801</c:v>
                </c:pt>
                <c:pt idx="2358">
                  <c:v>-464.20060914388</c:v>
                </c:pt>
                <c:pt idx="2359">
                  <c:v>-464.10061324953398</c:v>
                </c:pt>
                <c:pt idx="2360">
                  <c:v>-464.000617374044</c:v>
                </c:pt>
                <c:pt idx="2361">
                  <c:v>-463.90062151745599</c:v>
                </c:pt>
                <c:pt idx="2362">
                  <c:v>-463.80062567981298</c:v>
                </c:pt>
                <c:pt idx="2363">
                  <c:v>-463.70062986116102</c:v>
                </c:pt>
                <c:pt idx="2364">
                  <c:v>-463.60063406154399</c:v>
                </c:pt>
                <c:pt idx="2365">
                  <c:v>-463.50063828100502</c:v>
                </c:pt>
                <c:pt idx="2366">
                  <c:v>-463.40064251959097</c:v>
                </c:pt>
                <c:pt idx="2367">
                  <c:v>-463.30064677734498</c:v>
                </c:pt>
                <c:pt idx="2368">
                  <c:v>-463.200651054312</c:v>
                </c:pt>
                <c:pt idx="2369">
                  <c:v>-463.10065535053599</c:v>
                </c:pt>
                <c:pt idx="2370">
                  <c:v>-463.00065966606201</c:v>
                </c:pt>
                <c:pt idx="2371">
                  <c:v>-462.90066400093502</c:v>
                </c:pt>
                <c:pt idx="2372">
                  <c:v>-462.80066835519801</c:v>
                </c:pt>
                <c:pt idx="2373">
                  <c:v>-462.70067272889798</c:v>
                </c:pt>
                <c:pt idx="2374">
                  <c:v>-462.600677122077</c:v>
                </c:pt>
                <c:pt idx="2375">
                  <c:v>-462.50068153478099</c:v>
                </c:pt>
                <c:pt idx="2376">
                  <c:v>-462.40068596705402</c:v>
                </c:pt>
                <c:pt idx="2377">
                  <c:v>-462.30069041894097</c:v>
                </c:pt>
                <c:pt idx="2378">
                  <c:v>-462.20069489048598</c:v>
                </c:pt>
                <c:pt idx="2379">
                  <c:v>-462.10069938173399</c:v>
                </c:pt>
                <c:pt idx="2380">
                  <c:v>-462.00070389272901</c:v>
                </c:pt>
                <c:pt idx="2381">
                  <c:v>-461.90070842351599</c:v>
                </c:pt>
                <c:pt idx="2382">
                  <c:v>-461.80071297414003</c:v>
                </c:pt>
                <c:pt idx="2383">
                  <c:v>-461.70071754464499</c:v>
                </c:pt>
                <c:pt idx="2384">
                  <c:v>-461.60072213507601</c:v>
                </c:pt>
                <c:pt idx="2385">
                  <c:v>-461.50072674547698</c:v>
                </c:pt>
                <c:pt idx="2386">
                  <c:v>-461.40073137589201</c:v>
                </c:pt>
                <c:pt idx="2387">
                  <c:v>-461.30073602636702</c:v>
                </c:pt>
                <c:pt idx="2388">
                  <c:v>-461.20074069694601</c:v>
                </c:pt>
                <c:pt idx="2389">
                  <c:v>-461.10074538767401</c:v>
                </c:pt>
                <c:pt idx="2390">
                  <c:v>-461.00075009859501</c:v>
                </c:pt>
                <c:pt idx="2391">
                  <c:v>-460.900754829753</c:v>
                </c:pt>
                <c:pt idx="2392">
                  <c:v>-460.80075958119397</c:v>
                </c:pt>
                <c:pt idx="2393">
                  <c:v>-460.70076435296198</c:v>
                </c:pt>
                <c:pt idx="2394">
                  <c:v>-460.60076914510103</c:v>
                </c:pt>
                <c:pt idx="2395">
                  <c:v>-460.50077395765697</c:v>
                </c:pt>
                <c:pt idx="2396">
                  <c:v>-460.40077879067297</c:v>
                </c:pt>
                <c:pt idx="2397">
                  <c:v>-460.30078364419501</c:v>
                </c:pt>
                <c:pt idx="2398">
                  <c:v>-460.20078851826702</c:v>
                </c:pt>
                <c:pt idx="2399">
                  <c:v>-460.100793412933</c:v>
                </c:pt>
                <c:pt idx="2400">
                  <c:v>-460.000798328239</c:v>
                </c:pt>
                <c:pt idx="2401">
                  <c:v>-459.90080326422901</c:v>
                </c:pt>
                <c:pt idx="2402">
                  <c:v>-459.80080822094698</c:v>
                </c:pt>
                <c:pt idx="2403">
                  <c:v>-459.70081319843803</c:v>
                </c:pt>
                <c:pt idx="2404">
                  <c:v>-459.60081819674798</c:v>
                </c:pt>
                <c:pt idx="2405">
                  <c:v>-459.50082321591901</c:v>
                </c:pt>
                <c:pt idx="2406">
                  <c:v>-459.40082825599802</c:v>
                </c:pt>
                <c:pt idx="2407">
                  <c:v>-459.300833317029</c:v>
                </c:pt>
                <c:pt idx="2408">
                  <c:v>-459.20083839905601</c:v>
                </c:pt>
                <c:pt idx="2409">
                  <c:v>-459.10084350212401</c:v>
                </c:pt>
                <c:pt idx="2410">
                  <c:v>-459.00084862627801</c:v>
                </c:pt>
                <c:pt idx="2411">
                  <c:v>-458.90085377156299</c:v>
                </c:pt>
                <c:pt idx="2412">
                  <c:v>-458.80085893802197</c:v>
                </c:pt>
                <c:pt idx="2413">
                  <c:v>-458.70086412570203</c:v>
                </c:pt>
                <c:pt idx="2414">
                  <c:v>-458.60086933464601</c:v>
                </c:pt>
                <c:pt idx="2415">
                  <c:v>-458.50087456489803</c:v>
                </c:pt>
                <c:pt idx="2416">
                  <c:v>-458.40087981650498</c:v>
                </c:pt>
                <c:pt idx="2417">
                  <c:v>-458.30088508951002</c:v>
                </c:pt>
                <c:pt idx="2418">
                  <c:v>-458.20089038395798</c:v>
                </c:pt>
                <c:pt idx="2419">
                  <c:v>-458.10089569989401</c:v>
                </c:pt>
                <c:pt idx="2420">
                  <c:v>-458.00090103736301</c:v>
                </c:pt>
                <c:pt idx="2421">
                  <c:v>-457.90090639640903</c:v>
                </c:pt>
                <c:pt idx="2422">
                  <c:v>-457.80091177707698</c:v>
                </c:pt>
                <c:pt idx="2423">
                  <c:v>-457.70091717941102</c:v>
                </c:pt>
                <c:pt idx="2424">
                  <c:v>-457.60092260345698</c:v>
                </c:pt>
                <c:pt idx="2425">
                  <c:v>-457.50092804925799</c:v>
                </c:pt>
                <c:pt idx="2426">
                  <c:v>-457.40093351686102</c:v>
                </c:pt>
                <c:pt idx="2427">
                  <c:v>-457.30093900630902</c:v>
                </c:pt>
                <c:pt idx="2428">
                  <c:v>-457.20094451764697</c:v>
                </c:pt>
                <c:pt idx="2429">
                  <c:v>-457.10095005092001</c:v>
                </c:pt>
                <c:pt idx="2430">
                  <c:v>-457.000955606172</c:v>
                </c:pt>
                <c:pt idx="2431">
                  <c:v>-456.900961183449</c:v>
                </c:pt>
                <c:pt idx="2432">
                  <c:v>-456.800966782795</c:v>
                </c:pt>
                <c:pt idx="2433">
                  <c:v>-456.700972404254</c:v>
                </c:pt>
                <c:pt idx="2434">
                  <c:v>-456.60097804787199</c:v>
                </c:pt>
                <c:pt idx="2435">
                  <c:v>-456.50098371369398</c:v>
                </c:pt>
                <c:pt idx="2436">
                  <c:v>-456.40098940176301</c:v>
                </c:pt>
                <c:pt idx="2437">
                  <c:v>-456.30099511212501</c:v>
                </c:pt>
                <c:pt idx="2438">
                  <c:v>-456.20100084482402</c:v>
                </c:pt>
                <c:pt idx="2439">
                  <c:v>-456.10100659990502</c:v>
                </c:pt>
                <c:pt idx="2440">
                  <c:v>-456.00101237741399</c:v>
                </c:pt>
                <c:pt idx="2441">
                  <c:v>-455.90101817739401</c:v>
                </c:pt>
                <c:pt idx="2442">
                  <c:v>-455.80102399988999</c:v>
                </c:pt>
                <c:pt idx="2443">
                  <c:v>-455.70102984494702</c:v>
                </c:pt>
                <c:pt idx="2444">
                  <c:v>-455.60103571260998</c:v>
                </c:pt>
                <c:pt idx="2445">
                  <c:v>-455.50104160292398</c:v>
                </c:pt>
                <c:pt idx="2446">
                  <c:v>-455.40104751593299</c:v>
                </c:pt>
                <c:pt idx="2447">
                  <c:v>-455.30105345168198</c:v>
                </c:pt>
                <c:pt idx="2448">
                  <c:v>-455.20105941021501</c:v>
                </c:pt>
                <c:pt idx="2449">
                  <c:v>-455.10106539157903</c:v>
                </c:pt>
                <c:pt idx="2450">
                  <c:v>-455.00107139581598</c:v>
                </c:pt>
                <c:pt idx="2451">
                  <c:v>-454.901077422973</c:v>
                </c:pt>
                <c:pt idx="2452">
                  <c:v>-454.80108347309402</c:v>
                </c:pt>
                <c:pt idx="2453">
                  <c:v>-454.70108954622299</c:v>
                </c:pt>
                <c:pt idx="2454">
                  <c:v>-454.60109564240503</c:v>
                </c:pt>
                <c:pt idx="2455">
                  <c:v>-454.50110176168602</c:v>
                </c:pt>
                <c:pt idx="2456">
                  <c:v>-454.40110790410898</c:v>
                </c:pt>
                <c:pt idx="2457">
                  <c:v>-454.301114069721</c:v>
                </c:pt>
                <c:pt idx="2458">
                  <c:v>-454.20112025856503</c:v>
                </c:pt>
                <c:pt idx="2459">
                  <c:v>-454.10112647068598</c:v>
                </c:pt>
                <c:pt idx="2460">
                  <c:v>-454.001132706129</c:v>
                </c:pt>
                <c:pt idx="2461">
                  <c:v>-453.90113896494</c:v>
                </c:pt>
                <c:pt idx="2462">
                  <c:v>-453.80114524716203</c:v>
                </c:pt>
                <c:pt idx="2463">
                  <c:v>-453.70115155283997</c:v>
                </c:pt>
                <c:pt idx="2464">
                  <c:v>-453.60115788202</c:v>
                </c:pt>
                <c:pt idx="2465">
                  <c:v>-453.501164234746</c:v>
                </c:pt>
                <c:pt idx="2466">
                  <c:v>-453.40117061106298</c:v>
                </c:pt>
                <c:pt idx="2467">
                  <c:v>-453.30117701101602</c:v>
                </c:pt>
                <c:pt idx="2468">
                  <c:v>-453.20118343464901</c:v>
                </c:pt>
                <c:pt idx="2469">
                  <c:v>-453.10118988200799</c:v>
                </c:pt>
                <c:pt idx="2470">
                  <c:v>-453.00119635313803</c:v>
                </c:pt>
                <c:pt idx="2471">
                  <c:v>-452.90120284808199</c:v>
                </c:pt>
                <c:pt idx="2472">
                  <c:v>-452.80120936688701</c:v>
                </c:pt>
                <c:pt idx="2473">
                  <c:v>-452.70121590959599</c:v>
                </c:pt>
                <c:pt idx="2474">
                  <c:v>-452.60122247625497</c:v>
                </c:pt>
                <c:pt idx="2475">
                  <c:v>-452.50122906690802</c:v>
                </c:pt>
                <c:pt idx="2476">
                  <c:v>-452.40123568160101</c:v>
                </c:pt>
                <c:pt idx="2477">
                  <c:v>-452.30124232037798</c:v>
                </c:pt>
                <c:pt idx="2478">
                  <c:v>-452.20124898328402</c:v>
                </c:pt>
                <c:pt idx="2479">
                  <c:v>-452.10125567036403</c:v>
                </c:pt>
                <c:pt idx="2480">
                  <c:v>-452.00126238166303</c:v>
                </c:pt>
                <c:pt idx="2481">
                  <c:v>-451.90126911722501</c:v>
                </c:pt>
                <c:pt idx="2482">
                  <c:v>-451.80127587709597</c:v>
                </c:pt>
                <c:pt idx="2483">
                  <c:v>-451.70128266132002</c:v>
                </c:pt>
                <c:pt idx="2484">
                  <c:v>-451.60128946994303</c:v>
                </c:pt>
                <c:pt idx="2485">
                  <c:v>-451.50129630300898</c:v>
                </c:pt>
                <c:pt idx="2486">
                  <c:v>-451.40130316056201</c:v>
                </c:pt>
                <c:pt idx="2487">
                  <c:v>-451.30131004264899</c:v>
                </c:pt>
                <c:pt idx="2488">
                  <c:v>-451.20131694931302</c:v>
                </c:pt>
                <c:pt idx="2489">
                  <c:v>-451.10132388059901</c:v>
                </c:pt>
                <c:pt idx="2490">
                  <c:v>-451.001330836553</c:v>
                </c:pt>
                <c:pt idx="2491">
                  <c:v>-450.90133781722</c:v>
                </c:pt>
                <c:pt idx="2492">
                  <c:v>-450.80134482264299</c:v>
                </c:pt>
                <c:pt idx="2493">
                  <c:v>-450.70135185286802</c:v>
                </c:pt>
                <c:pt idx="2494">
                  <c:v>-450.60135890793998</c:v>
                </c:pt>
                <c:pt idx="2495">
                  <c:v>-450.50136598790402</c:v>
                </c:pt>
                <c:pt idx="2496">
                  <c:v>-450.40137309280402</c:v>
                </c:pt>
                <c:pt idx="2497">
                  <c:v>-450.30138022268602</c:v>
                </c:pt>
                <c:pt idx="2498">
                  <c:v>-450.20138737759402</c:v>
                </c:pt>
                <c:pt idx="2499">
                  <c:v>-450.10139455757297</c:v>
                </c:pt>
                <c:pt idx="2500">
                  <c:v>-450.00140176266802</c:v>
                </c:pt>
                <c:pt idx="2501">
                  <c:v>-449.90140899292402</c:v>
                </c:pt>
                <c:pt idx="2502">
                  <c:v>-449.80141624838598</c:v>
                </c:pt>
                <c:pt idx="2503">
                  <c:v>-449.70142352909801</c:v>
                </c:pt>
                <c:pt idx="2504">
                  <c:v>-449.60143083510502</c:v>
                </c:pt>
                <c:pt idx="2505">
                  <c:v>-449.501438166453</c:v>
                </c:pt>
                <c:pt idx="2506">
                  <c:v>-449.401445523186</c:v>
                </c:pt>
                <c:pt idx="2507">
                  <c:v>-449.30145290534898</c:v>
                </c:pt>
                <c:pt idx="2508">
                  <c:v>-449.20146031298702</c:v>
                </c:pt>
                <c:pt idx="2509">
                  <c:v>-449.10146774614401</c:v>
                </c:pt>
                <c:pt idx="2510">
                  <c:v>-449.00147520486598</c:v>
                </c:pt>
                <c:pt idx="2511">
                  <c:v>-448.90148268919802</c:v>
                </c:pt>
                <c:pt idx="2512">
                  <c:v>-448.801490199184</c:v>
                </c:pt>
                <c:pt idx="2513">
                  <c:v>-448.70149773486901</c:v>
                </c:pt>
                <c:pt idx="2514">
                  <c:v>-448.601505296298</c:v>
                </c:pt>
                <c:pt idx="2515">
                  <c:v>-448.50151288351702</c:v>
                </c:pt>
                <c:pt idx="2516">
                  <c:v>-448.40152049656899</c:v>
                </c:pt>
                <c:pt idx="2517">
                  <c:v>-448.30152813550001</c:v>
                </c:pt>
                <c:pt idx="2518">
                  <c:v>-448.20153580035497</c:v>
                </c:pt>
                <c:pt idx="2519">
                  <c:v>-448.10154349117801</c:v>
                </c:pt>
                <c:pt idx="2520">
                  <c:v>-448.00155120801497</c:v>
                </c:pt>
                <c:pt idx="2521">
                  <c:v>-447.90155895091101</c:v>
                </c:pt>
                <c:pt idx="2522">
                  <c:v>-447.80156671990898</c:v>
                </c:pt>
                <c:pt idx="2523">
                  <c:v>-447.701574515056</c:v>
                </c:pt>
                <c:pt idx="2524">
                  <c:v>-447.60158233639601</c:v>
                </c:pt>
                <c:pt idx="2525">
                  <c:v>-447.50159018397397</c:v>
                </c:pt>
                <c:pt idx="2526">
                  <c:v>-447.40159805783497</c:v>
                </c:pt>
                <c:pt idx="2527">
                  <c:v>-447.30160595802403</c:v>
                </c:pt>
                <c:pt idx="2528">
                  <c:v>-447.20161388458502</c:v>
                </c:pt>
                <c:pt idx="2529">
                  <c:v>-447.10162183756398</c:v>
                </c:pt>
                <c:pt idx="2530">
                  <c:v>-447.00162981700601</c:v>
                </c:pt>
                <c:pt idx="2531">
                  <c:v>-446.90163782295502</c:v>
                </c:pt>
                <c:pt idx="2532">
                  <c:v>-446.80164585545702</c:v>
                </c:pt>
                <c:pt idx="2533">
                  <c:v>-446.701653914556</c:v>
                </c:pt>
                <c:pt idx="2534">
                  <c:v>-446.60166200029801</c:v>
                </c:pt>
                <c:pt idx="2535">
                  <c:v>-446.501670112726</c:v>
                </c:pt>
                <c:pt idx="2536">
                  <c:v>-446.40167825188701</c:v>
                </c:pt>
                <c:pt idx="2537">
                  <c:v>-446.30168641782598</c:v>
                </c:pt>
                <c:pt idx="2538">
                  <c:v>-446.201694610586</c:v>
                </c:pt>
                <c:pt idx="2539">
                  <c:v>-446.10170283021398</c:v>
                </c:pt>
                <c:pt idx="2540">
                  <c:v>-446.001711076753</c:v>
                </c:pt>
                <c:pt idx="2541">
                  <c:v>-445.90171935025</c:v>
                </c:pt>
                <c:pt idx="2542">
                  <c:v>-445.801727650749</c:v>
                </c:pt>
                <c:pt idx="2543">
                  <c:v>-445.70173597829501</c:v>
                </c:pt>
                <c:pt idx="2544">
                  <c:v>-445.60174433293298</c:v>
                </c:pt>
                <c:pt idx="2545">
                  <c:v>-445.50175271470903</c:v>
                </c:pt>
                <c:pt idx="2546">
                  <c:v>-445.40176112366601</c:v>
                </c:pt>
                <c:pt idx="2547">
                  <c:v>-445.30176955985002</c:v>
                </c:pt>
                <c:pt idx="2548">
                  <c:v>-445.20177802330602</c:v>
                </c:pt>
                <c:pt idx="2549">
                  <c:v>-445.10178651407898</c:v>
                </c:pt>
                <c:pt idx="2550">
                  <c:v>-445.00179503221398</c:v>
                </c:pt>
                <c:pt idx="2551">
                  <c:v>-444.90180357775603</c:v>
                </c:pt>
                <c:pt idx="2552">
                  <c:v>-444.80181215074998</c:v>
                </c:pt>
                <c:pt idx="2553">
                  <c:v>-444.70182075124097</c:v>
                </c:pt>
                <c:pt idx="2554">
                  <c:v>-444.601829379273</c:v>
                </c:pt>
                <c:pt idx="2555">
                  <c:v>-444.50183803489301</c:v>
                </c:pt>
                <c:pt idx="2556">
                  <c:v>-444.40184671814501</c:v>
                </c:pt>
                <c:pt idx="2557">
                  <c:v>-444.30185542907299</c:v>
                </c:pt>
                <c:pt idx="2558">
                  <c:v>-444.20186416772401</c:v>
                </c:pt>
                <c:pt idx="2559">
                  <c:v>-444.101872934141</c:v>
                </c:pt>
                <c:pt idx="2560">
                  <c:v>-444.00188172836999</c:v>
                </c:pt>
                <c:pt idx="2561">
                  <c:v>-443.90189055045602</c:v>
                </c:pt>
                <c:pt idx="2562">
                  <c:v>-443.80189940044397</c:v>
                </c:pt>
                <c:pt idx="2563">
                  <c:v>-443.70190827837899</c:v>
                </c:pt>
                <c:pt idx="2564">
                  <c:v>-443.60191718430502</c:v>
                </c:pt>
                <c:pt idx="2565">
                  <c:v>-443.50192611826799</c:v>
                </c:pt>
                <c:pt idx="2566">
                  <c:v>-443.40193508031302</c:v>
                </c:pt>
                <c:pt idx="2567">
                  <c:v>-443.30194407048498</c:v>
                </c:pt>
                <c:pt idx="2568">
                  <c:v>-443.20195308882899</c:v>
                </c:pt>
                <c:pt idx="2569">
                  <c:v>-443.10196213538899</c:v>
                </c:pt>
                <c:pt idx="2570">
                  <c:v>-443.00197121021102</c:v>
                </c:pt>
                <c:pt idx="2571">
                  <c:v>-442.90198031333898</c:v>
                </c:pt>
                <c:pt idx="2572">
                  <c:v>-442.80198944481901</c:v>
                </c:pt>
                <c:pt idx="2573">
                  <c:v>-442.70199860469597</c:v>
                </c:pt>
                <c:pt idx="2574">
                  <c:v>-442.60200779301402</c:v>
                </c:pt>
                <c:pt idx="2575">
                  <c:v>-442.50201700981899</c:v>
                </c:pt>
                <c:pt idx="2576">
                  <c:v>-442.40202625515502</c:v>
                </c:pt>
                <c:pt idx="2577">
                  <c:v>-442.30203552906801</c:v>
                </c:pt>
                <c:pt idx="2578">
                  <c:v>-442.202044831602</c:v>
                </c:pt>
                <c:pt idx="2579">
                  <c:v>-442.10205416280297</c:v>
                </c:pt>
                <c:pt idx="2580">
                  <c:v>-442.00206352271499</c:v>
                </c:pt>
                <c:pt idx="2581">
                  <c:v>-441.90207291138398</c:v>
                </c:pt>
                <c:pt idx="2582">
                  <c:v>-441.802082328854</c:v>
                </c:pt>
                <c:pt idx="2583">
                  <c:v>-441.70209177517103</c:v>
                </c:pt>
                <c:pt idx="2584">
                  <c:v>-441.60210125037901</c:v>
                </c:pt>
                <c:pt idx="2585">
                  <c:v>-441.50211075452398</c:v>
                </c:pt>
                <c:pt idx="2586">
                  <c:v>-441.40212028765001</c:v>
                </c:pt>
                <c:pt idx="2587">
                  <c:v>-441.30212984980301</c:v>
                </c:pt>
                <c:pt idx="2588">
                  <c:v>-441.20213944102801</c:v>
                </c:pt>
                <c:pt idx="2589">
                  <c:v>-441.102149061369</c:v>
                </c:pt>
                <c:pt idx="2590">
                  <c:v>-441.00215871087102</c:v>
                </c:pt>
                <c:pt idx="2591">
                  <c:v>-440.90216838958099</c:v>
                </c:pt>
                <c:pt idx="2592">
                  <c:v>-440.80217809754203</c:v>
                </c:pt>
                <c:pt idx="2593">
                  <c:v>-440.70218783479999</c:v>
                </c:pt>
                <c:pt idx="2594">
                  <c:v>-440.60219760139898</c:v>
                </c:pt>
                <c:pt idx="2595">
                  <c:v>-440.50220739738597</c:v>
                </c:pt>
                <c:pt idx="2596">
                  <c:v>-440.40221722280398</c:v>
                </c:pt>
                <c:pt idx="2597">
                  <c:v>-440.302227077699</c:v>
                </c:pt>
                <c:pt idx="2598">
                  <c:v>-440.20223696211599</c:v>
                </c:pt>
                <c:pt idx="2599">
                  <c:v>-440.10224687610003</c:v>
                </c:pt>
                <c:pt idx="2600">
                  <c:v>-440.00225681969602</c:v>
                </c:pt>
                <c:pt idx="2601">
                  <c:v>-439.90226679294898</c:v>
                </c:pt>
                <c:pt idx="2602">
                  <c:v>-439.80227679590399</c:v>
                </c:pt>
                <c:pt idx="2603">
                  <c:v>-439.70228682860602</c:v>
                </c:pt>
                <c:pt idx="2604">
                  <c:v>-439.60229689110002</c:v>
                </c:pt>
                <c:pt idx="2605">
                  <c:v>-439.50230698343199</c:v>
                </c:pt>
                <c:pt idx="2606">
                  <c:v>-439.40231710564501</c:v>
                </c:pt>
                <c:pt idx="2607">
                  <c:v>-439.30232725778598</c:v>
                </c:pt>
                <c:pt idx="2608">
                  <c:v>-439.202337439899</c:v>
                </c:pt>
                <c:pt idx="2609">
                  <c:v>-439.10234765203001</c:v>
                </c:pt>
                <c:pt idx="2610">
                  <c:v>-439.002357894223</c:v>
                </c:pt>
                <c:pt idx="2611">
                  <c:v>-438.90236816652401</c:v>
                </c:pt>
                <c:pt idx="2612">
                  <c:v>-438.802378468977</c:v>
                </c:pt>
                <c:pt idx="2613">
                  <c:v>-438.70238880162799</c:v>
                </c:pt>
                <c:pt idx="2614">
                  <c:v>-438.60239916452201</c:v>
                </c:pt>
                <c:pt idx="2615">
                  <c:v>-438.502409557703</c:v>
                </c:pt>
                <c:pt idx="2616">
                  <c:v>-438.40241998121701</c:v>
                </c:pt>
                <c:pt idx="2617">
                  <c:v>-438.30243043510899</c:v>
                </c:pt>
                <c:pt idx="2618">
                  <c:v>-438.202440919423</c:v>
                </c:pt>
                <c:pt idx="2619">
                  <c:v>-438.10245143420502</c:v>
                </c:pt>
                <c:pt idx="2620">
                  <c:v>-438.00246197950003</c:v>
                </c:pt>
                <c:pt idx="2621">
                  <c:v>-437.90247255535297</c:v>
                </c:pt>
                <c:pt idx="2622">
                  <c:v>-437.80248316180899</c:v>
                </c:pt>
                <c:pt idx="2623">
                  <c:v>-437.70249379891197</c:v>
                </c:pt>
                <c:pt idx="2624">
                  <c:v>-437.60250446670898</c:v>
                </c:pt>
                <c:pt idx="2625">
                  <c:v>-437.50251516524298</c:v>
                </c:pt>
                <c:pt idx="2626">
                  <c:v>-437.40252589456099</c:v>
                </c:pt>
                <c:pt idx="2627">
                  <c:v>-437.30253665470701</c:v>
                </c:pt>
                <c:pt idx="2628">
                  <c:v>-437.202547445726</c:v>
                </c:pt>
                <c:pt idx="2629">
                  <c:v>-437.10255826766303</c:v>
                </c:pt>
                <c:pt idx="2630">
                  <c:v>-437.00256912056398</c:v>
                </c:pt>
                <c:pt idx="2631">
                  <c:v>-436.90258000447301</c:v>
                </c:pt>
                <c:pt idx="2632">
                  <c:v>-436.80259091943498</c:v>
                </c:pt>
                <c:pt idx="2633">
                  <c:v>-436.70260186549598</c:v>
                </c:pt>
                <c:pt idx="2634">
                  <c:v>-436.60261284270001</c:v>
                </c:pt>
                <c:pt idx="2635">
                  <c:v>-436.50262385109301</c:v>
                </c:pt>
                <c:pt idx="2636">
                  <c:v>-436.40263489071998</c:v>
                </c:pt>
                <c:pt idx="2637">
                  <c:v>-436.30264596162601</c:v>
                </c:pt>
                <c:pt idx="2638">
                  <c:v>-436.20265706385499</c:v>
                </c:pt>
                <c:pt idx="2639">
                  <c:v>-436.102668197453</c:v>
                </c:pt>
                <c:pt idx="2640">
                  <c:v>-436.00267936246598</c:v>
                </c:pt>
                <c:pt idx="2641">
                  <c:v>-435.90269055893702</c:v>
                </c:pt>
                <c:pt idx="2642">
                  <c:v>-435.80270178691302</c:v>
                </c:pt>
                <c:pt idx="2643">
                  <c:v>-435.70271304643802</c:v>
                </c:pt>
                <c:pt idx="2644">
                  <c:v>-435.60272433755699</c:v>
                </c:pt>
                <c:pt idx="2645">
                  <c:v>-435.50273566031501</c:v>
                </c:pt>
                <c:pt idx="2646">
                  <c:v>-435.40274701475897</c:v>
                </c:pt>
                <c:pt idx="2647">
                  <c:v>-435.302758400931</c:v>
                </c:pt>
                <c:pt idx="2648">
                  <c:v>-435.20276981887901</c:v>
                </c:pt>
                <c:pt idx="2649">
                  <c:v>-435.10278126864603</c:v>
                </c:pt>
                <c:pt idx="2650">
                  <c:v>-435.00279275027799</c:v>
                </c:pt>
                <c:pt idx="2651">
                  <c:v>-434.90280426381997</c:v>
                </c:pt>
                <c:pt idx="2652">
                  <c:v>-434.80281580931802</c:v>
                </c:pt>
                <c:pt idx="2653">
                  <c:v>-434.70282738681499</c:v>
                </c:pt>
                <c:pt idx="2654">
                  <c:v>-434.602838996358</c:v>
                </c:pt>
                <c:pt idx="2655">
                  <c:v>-434.502850637991</c:v>
                </c:pt>
                <c:pt idx="2656">
                  <c:v>-434.40286231175901</c:v>
                </c:pt>
                <c:pt idx="2657">
                  <c:v>-434.30287401770801</c:v>
                </c:pt>
                <c:pt idx="2658">
                  <c:v>-434.20288575588302</c:v>
                </c:pt>
                <c:pt idx="2659">
                  <c:v>-434.10289752632798</c:v>
                </c:pt>
                <c:pt idx="2660">
                  <c:v>-434.00290932908899</c:v>
                </c:pt>
                <c:pt idx="2661">
                  <c:v>-433.90292116421199</c:v>
                </c:pt>
                <c:pt idx="2662">
                  <c:v>-433.80293303174</c:v>
                </c:pt>
                <c:pt idx="2663">
                  <c:v>-433.70294493172003</c:v>
                </c:pt>
                <c:pt idx="2664">
                  <c:v>-433.60295686419499</c:v>
                </c:pt>
                <c:pt idx="2665">
                  <c:v>-433.50296882921299</c:v>
                </c:pt>
                <c:pt idx="2666">
                  <c:v>-433.40298082681699</c:v>
                </c:pt>
                <c:pt idx="2667">
                  <c:v>-433.302992857052</c:v>
                </c:pt>
                <c:pt idx="2668">
                  <c:v>-433.203004919965</c:v>
                </c:pt>
                <c:pt idx="2669">
                  <c:v>-433.10301701559899</c:v>
                </c:pt>
                <c:pt idx="2670">
                  <c:v>-433.00302914399998</c:v>
                </c:pt>
                <c:pt idx="2671">
                  <c:v>-432.903041305214</c:v>
                </c:pt>
                <c:pt idx="2672">
                  <c:v>-432.803053499285</c:v>
                </c:pt>
                <c:pt idx="2673">
                  <c:v>-432.70306572625799</c:v>
                </c:pt>
                <c:pt idx="2674">
                  <c:v>-432.60307798617902</c:v>
                </c:pt>
                <c:pt idx="2675">
                  <c:v>-432.50309027909299</c:v>
                </c:pt>
                <c:pt idx="2676">
                  <c:v>-432.40310260504401</c:v>
                </c:pt>
                <c:pt idx="2677">
                  <c:v>-432.30311496407899</c:v>
                </c:pt>
                <c:pt idx="2678">
                  <c:v>-432.203127356241</c:v>
                </c:pt>
                <c:pt idx="2679">
                  <c:v>-432.103139781577</c:v>
                </c:pt>
                <c:pt idx="2680">
                  <c:v>-432.00315224013099</c:v>
                </c:pt>
                <c:pt idx="2681">
                  <c:v>-431.90316473194798</c:v>
                </c:pt>
                <c:pt idx="2682">
                  <c:v>-431.80317725707499</c:v>
                </c:pt>
                <c:pt idx="2683">
                  <c:v>-431.70318981555499</c:v>
                </c:pt>
                <c:pt idx="2684">
                  <c:v>-431.603202407433</c:v>
                </c:pt>
                <c:pt idx="2685">
                  <c:v>-431.50321503275597</c:v>
                </c:pt>
                <c:pt idx="2686">
                  <c:v>-431.40322769156802</c:v>
                </c:pt>
                <c:pt idx="2687">
                  <c:v>-431.30324038391501</c:v>
                </c:pt>
                <c:pt idx="2688">
                  <c:v>-431.203253109841</c:v>
                </c:pt>
                <c:pt idx="2689">
                  <c:v>-431.10326586939101</c:v>
                </c:pt>
                <c:pt idx="2690">
                  <c:v>-431.00327866261102</c:v>
                </c:pt>
                <c:pt idx="2691">
                  <c:v>-430.90329148954601</c:v>
                </c:pt>
                <c:pt idx="2692">
                  <c:v>-430.80330435024001</c:v>
                </c:pt>
                <c:pt idx="2693">
                  <c:v>-430.70331724473999</c:v>
                </c:pt>
                <c:pt idx="2694">
                  <c:v>-430.60333017309</c:v>
                </c:pt>
                <c:pt idx="2695">
                  <c:v>-430.50334313533602</c:v>
                </c:pt>
                <c:pt idx="2696">
                  <c:v>-430.40335613152098</c:v>
                </c:pt>
                <c:pt idx="2697">
                  <c:v>-430.30336916169199</c:v>
                </c:pt>
                <c:pt idx="2698">
                  <c:v>-430.20338222589402</c:v>
                </c:pt>
                <c:pt idx="2699">
                  <c:v>-430.10339532417203</c:v>
                </c:pt>
                <c:pt idx="2700">
                  <c:v>-430.00340845657098</c:v>
                </c:pt>
                <c:pt idx="2701">
                  <c:v>-429.90342162313601</c:v>
                </c:pt>
                <c:pt idx="2702">
                  <c:v>-429.80343482391203</c:v>
                </c:pt>
                <c:pt idx="2703">
                  <c:v>-429.70344805894399</c:v>
                </c:pt>
                <c:pt idx="2704">
                  <c:v>-429.603461328278</c:v>
                </c:pt>
                <c:pt idx="2705">
                  <c:v>-429.503474631958</c:v>
                </c:pt>
                <c:pt idx="2706">
                  <c:v>-429.40348797003099</c:v>
                </c:pt>
                <c:pt idx="2707">
                  <c:v>-429.30350134254002</c:v>
                </c:pt>
                <c:pt idx="2708">
                  <c:v>-429.203514749531</c:v>
                </c:pt>
                <c:pt idx="2709">
                  <c:v>-429.10352819104997</c:v>
                </c:pt>
                <c:pt idx="2710">
                  <c:v>-429.00354166714101</c:v>
                </c:pt>
                <c:pt idx="2711">
                  <c:v>-428.903555177849</c:v>
                </c:pt>
                <c:pt idx="2712">
                  <c:v>-428.80356872322</c:v>
                </c:pt>
                <c:pt idx="2713">
                  <c:v>-428.70358230329902</c:v>
                </c:pt>
                <c:pt idx="2714">
                  <c:v>-428.60359591813</c:v>
                </c:pt>
                <c:pt idx="2715">
                  <c:v>-428.50360956776001</c:v>
                </c:pt>
                <c:pt idx="2716">
                  <c:v>-428.40362325223299</c:v>
                </c:pt>
                <c:pt idx="2717">
                  <c:v>-428.30363697159498</c:v>
                </c:pt>
                <c:pt idx="2718">
                  <c:v>-428.20365072588999</c:v>
                </c:pt>
                <c:pt idx="2719">
                  <c:v>-428.10366451516302</c:v>
                </c:pt>
                <c:pt idx="2720">
                  <c:v>-428.00367833946098</c:v>
                </c:pt>
                <c:pt idx="2721">
                  <c:v>-427.903692198827</c:v>
                </c:pt>
                <c:pt idx="2722">
                  <c:v>-427.80370609330703</c:v>
                </c:pt>
                <c:pt idx="2723">
                  <c:v>-427.70372002294698</c:v>
                </c:pt>
                <c:pt idx="2724">
                  <c:v>-427.603733987792</c:v>
                </c:pt>
                <c:pt idx="2725">
                  <c:v>-427.50374798788602</c:v>
                </c:pt>
                <c:pt idx="2726">
                  <c:v>-427.403762023274</c:v>
                </c:pt>
                <c:pt idx="2727">
                  <c:v>-427.30377609400301</c:v>
                </c:pt>
                <c:pt idx="2728">
                  <c:v>-427.203790200117</c:v>
                </c:pt>
                <c:pt idx="2729">
                  <c:v>-427.10380434166098</c:v>
                </c:pt>
                <c:pt idx="2730">
                  <c:v>-427.00381851868002</c:v>
                </c:pt>
                <c:pt idx="2731">
                  <c:v>-426.90383273122001</c:v>
                </c:pt>
                <c:pt idx="2732">
                  <c:v>-426.80384697932601</c:v>
                </c:pt>
                <c:pt idx="2733">
                  <c:v>-426.703861263043</c:v>
                </c:pt>
                <c:pt idx="2734">
                  <c:v>-426.60387558241501</c:v>
                </c:pt>
                <c:pt idx="2735">
                  <c:v>-426.50388993748999</c:v>
                </c:pt>
                <c:pt idx="2736">
                  <c:v>-426.40390432830998</c:v>
                </c:pt>
                <c:pt idx="2737">
                  <c:v>-426.30391875492199</c:v>
                </c:pt>
                <c:pt idx="2738">
                  <c:v>-426.20393321737203</c:v>
                </c:pt>
                <c:pt idx="2739">
                  <c:v>-426.10394771570299</c:v>
                </c:pt>
                <c:pt idx="2740">
                  <c:v>-426.00396224996098</c:v>
                </c:pt>
                <c:pt idx="2741">
                  <c:v>-425.90397682019199</c:v>
                </c:pt>
                <c:pt idx="2742">
                  <c:v>-425.80399142644001</c:v>
                </c:pt>
                <c:pt idx="2743">
                  <c:v>-425.70400606875103</c:v>
                </c:pt>
                <c:pt idx="2744">
                  <c:v>-425.60402074717001</c:v>
                </c:pt>
                <c:pt idx="2745">
                  <c:v>-425.50403546174198</c:v>
                </c:pt>
                <c:pt idx="2746">
                  <c:v>-425.404050212512</c:v>
                </c:pt>
                <c:pt idx="2747">
                  <c:v>-425.30406499952602</c:v>
                </c:pt>
                <c:pt idx="2748">
                  <c:v>-425.20407982282802</c:v>
                </c:pt>
                <c:pt idx="2749">
                  <c:v>-425.10409468246399</c:v>
                </c:pt>
                <c:pt idx="2750">
                  <c:v>-425.00410957847902</c:v>
                </c:pt>
                <c:pt idx="2751">
                  <c:v>-424.90412451091902</c:v>
                </c:pt>
                <c:pt idx="2752">
                  <c:v>-424.80413947982697</c:v>
                </c:pt>
                <c:pt idx="2753">
                  <c:v>-424.70415448525</c:v>
                </c:pt>
                <c:pt idx="2754">
                  <c:v>-424.60416952723301</c:v>
                </c:pt>
                <c:pt idx="2755">
                  <c:v>-424.50418460582</c:v>
                </c:pt>
                <c:pt idx="2756">
                  <c:v>-424.40419972105798</c:v>
                </c:pt>
                <c:pt idx="2757">
                  <c:v>-424.304214872991</c:v>
                </c:pt>
                <c:pt idx="2758">
                  <c:v>-424.20423006166402</c:v>
                </c:pt>
                <c:pt idx="2759">
                  <c:v>-424.10424528712201</c:v>
                </c:pt>
                <c:pt idx="2760">
                  <c:v>-424.00426054941198</c:v>
                </c:pt>
                <c:pt idx="2761">
                  <c:v>-423.90427584857702</c:v>
                </c:pt>
                <c:pt idx="2762">
                  <c:v>-423.80429118466401</c:v>
                </c:pt>
                <c:pt idx="2763">
                  <c:v>-423.70430655771702</c:v>
                </c:pt>
                <c:pt idx="2764">
                  <c:v>-423.604321967781</c:v>
                </c:pt>
                <c:pt idx="2765">
                  <c:v>-423.50433741490201</c:v>
                </c:pt>
                <c:pt idx="2766">
                  <c:v>-423.404352899125</c:v>
                </c:pt>
                <c:pt idx="2767">
                  <c:v>-423.304368420495</c:v>
                </c:pt>
                <c:pt idx="2768">
                  <c:v>-423.20438397905701</c:v>
                </c:pt>
                <c:pt idx="2769">
                  <c:v>-423.10439957485698</c:v>
                </c:pt>
                <c:pt idx="2770">
                  <c:v>-423.00441520793902</c:v>
                </c:pt>
                <c:pt idx="2771">
                  <c:v>-422.90443087834899</c:v>
                </c:pt>
                <c:pt idx="2772">
                  <c:v>-422.80444658613197</c:v>
                </c:pt>
                <c:pt idx="2773">
                  <c:v>-422.70446233133401</c:v>
                </c:pt>
                <c:pt idx="2774">
                  <c:v>-422.60447811399899</c:v>
                </c:pt>
                <c:pt idx="2775">
                  <c:v>-422.50449393417199</c:v>
                </c:pt>
                <c:pt idx="2776">
                  <c:v>-422.40450979190001</c:v>
                </c:pt>
                <c:pt idx="2777">
                  <c:v>-422.30452568722598</c:v>
                </c:pt>
                <c:pt idx="2778">
                  <c:v>-422.20454162019701</c:v>
                </c:pt>
                <c:pt idx="2779">
                  <c:v>-422.10455759085698</c:v>
                </c:pt>
                <c:pt idx="2780">
                  <c:v>-422.00457359925201</c:v>
                </c:pt>
                <c:pt idx="2781">
                  <c:v>-421.904589645427</c:v>
                </c:pt>
                <c:pt idx="2782">
                  <c:v>-421.80460572942701</c:v>
                </c:pt>
                <c:pt idx="2783">
                  <c:v>-421.70462185129702</c:v>
                </c:pt>
                <c:pt idx="2784">
                  <c:v>-421.60463801108301</c:v>
                </c:pt>
                <c:pt idx="2785">
                  <c:v>-421.50465420882898</c:v>
                </c:pt>
                <c:pt idx="2786">
                  <c:v>-421.40467044458097</c:v>
                </c:pt>
                <c:pt idx="2787">
                  <c:v>-421.304686718384</c:v>
                </c:pt>
                <c:pt idx="2788">
                  <c:v>-421.20470303028401</c:v>
                </c:pt>
                <c:pt idx="2789">
                  <c:v>-421.104719380326</c:v>
                </c:pt>
                <c:pt idx="2790">
                  <c:v>-421.00473576855399</c:v>
                </c:pt>
                <c:pt idx="2791">
                  <c:v>-420.904752195014</c:v>
                </c:pt>
                <c:pt idx="2792">
                  <c:v>-420.80476865975203</c:v>
                </c:pt>
                <c:pt idx="2793">
                  <c:v>-420.70478516281202</c:v>
                </c:pt>
                <c:pt idx="2794">
                  <c:v>-420.60480170424</c:v>
                </c:pt>
                <c:pt idx="2795">
                  <c:v>-420.50481828407999</c:v>
                </c:pt>
                <c:pt idx="2796">
                  <c:v>-420.40483490237898</c:v>
                </c:pt>
                <c:pt idx="2797">
                  <c:v>-420.30485155918097</c:v>
                </c:pt>
                <c:pt idx="2798">
                  <c:v>-420.20486825453202</c:v>
                </c:pt>
                <c:pt idx="2799">
                  <c:v>-420.10488498847701</c:v>
                </c:pt>
                <c:pt idx="2800">
                  <c:v>-420.00490176106098</c:v>
                </c:pt>
                <c:pt idx="2801">
                  <c:v>-419.904918572329</c:v>
                </c:pt>
                <c:pt idx="2802">
                  <c:v>-419.80493542232699</c:v>
                </c:pt>
                <c:pt idx="2803">
                  <c:v>-419.70495231109902</c:v>
                </c:pt>
                <c:pt idx="2804">
                  <c:v>-419.60496923869198</c:v>
                </c:pt>
                <c:pt idx="2805">
                  <c:v>-419.50498620514998</c:v>
                </c:pt>
                <c:pt idx="2806">
                  <c:v>-419.40500321051798</c:v>
                </c:pt>
                <c:pt idx="2807">
                  <c:v>-419.30502025484202</c:v>
                </c:pt>
                <c:pt idx="2808">
                  <c:v>-419.20503733816702</c:v>
                </c:pt>
                <c:pt idx="2809">
                  <c:v>-419.10505446053799</c:v>
                </c:pt>
                <c:pt idx="2810">
                  <c:v>-419.00507162200103</c:v>
                </c:pt>
                <c:pt idx="2811">
                  <c:v>-418.90508882260002</c:v>
                </c:pt>
                <c:pt idx="2812">
                  <c:v>-418.80510606238198</c:v>
                </c:pt>
                <c:pt idx="2813">
                  <c:v>-418.70512334139102</c:v>
                </c:pt>
                <c:pt idx="2814">
                  <c:v>-418.60514065967197</c:v>
                </c:pt>
                <c:pt idx="2815">
                  <c:v>-418.50515801727198</c:v>
                </c:pt>
                <c:pt idx="2816">
                  <c:v>-418.40517541423401</c:v>
                </c:pt>
                <c:pt idx="2817">
                  <c:v>-418.30519285060501</c:v>
                </c:pt>
                <c:pt idx="2818">
                  <c:v>-418.20521032642898</c:v>
                </c:pt>
                <c:pt idx="2819">
                  <c:v>-418.10522784175203</c:v>
                </c:pt>
                <c:pt idx="2820">
                  <c:v>-418.00524539661899</c:v>
                </c:pt>
                <c:pt idx="2821">
                  <c:v>-417.90526299107597</c:v>
                </c:pt>
                <c:pt idx="2822">
                  <c:v>-417.80528062516697</c:v>
                </c:pt>
                <c:pt idx="2823">
                  <c:v>-417.70529829893798</c:v>
                </c:pt>
                <c:pt idx="2824">
                  <c:v>-417.605316012434</c:v>
                </c:pt>
                <c:pt idx="2825">
                  <c:v>-417.50533376570098</c:v>
                </c:pt>
                <c:pt idx="2826">
                  <c:v>-417.40535155878302</c:v>
                </c:pt>
                <c:pt idx="2827">
                  <c:v>-417.305369391726</c:v>
                </c:pt>
                <c:pt idx="2828">
                  <c:v>-417.20538726457499</c:v>
                </c:pt>
                <c:pt idx="2829">
                  <c:v>-417.10540517737502</c:v>
                </c:pt>
                <c:pt idx="2830">
                  <c:v>-417.00542313017303</c:v>
                </c:pt>
                <c:pt idx="2831">
                  <c:v>-416.905441123012</c:v>
                </c:pt>
                <c:pt idx="2832">
                  <c:v>-416.80545915593802</c:v>
                </c:pt>
                <c:pt idx="2833">
                  <c:v>-416.70547722899698</c:v>
                </c:pt>
                <c:pt idx="2834">
                  <c:v>-416.60549534223298</c:v>
                </c:pt>
                <c:pt idx="2835">
                  <c:v>-416.50551349569201</c:v>
                </c:pt>
                <c:pt idx="2836">
                  <c:v>-416.40553168941898</c:v>
                </c:pt>
                <c:pt idx="2837">
                  <c:v>-416.30554992345998</c:v>
                </c:pt>
                <c:pt idx="2838">
                  <c:v>-416.20556819785998</c:v>
                </c:pt>
                <c:pt idx="2839">
                  <c:v>-416.10558651266302</c:v>
                </c:pt>
                <c:pt idx="2840">
                  <c:v>-416.00560486791602</c:v>
                </c:pt>
                <c:pt idx="2841">
                  <c:v>-415.90562326366302</c:v>
                </c:pt>
                <c:pt idx="2842">
                  <c:v>-415.80564169994898</c:v>
                </c:pt>
                <c:pt idx="2843">
                  <c:v>-415.70566017682</c:v>
                </c:pt>
                <c:pt idx="2844">
                  <c:v>-415.60567869432202</c:v>
                </c:pt>
                <c:pt idx="2845">
                  <c:v>-415.50569725249801</c:v>
                </c:pt>
                <c:pt idx="2846">
                  <c:v>-415.40571585139497</c:v>
                </c:pt>
                <c:pt idx="2847">
                  <c:v>-415.30573449105799</c:v>
                </c:pt>
                <c:pt idx="2848">
                  <c:v>-415.20575317153202</c:v>
                </c:pt>
                <c:pt idx="2849">
                  <c:v>-415.10577189286198</c:v>
                </c:pt>
                <c:pt idx="2850">
                  <c:v>-415.00579065509299</c:v>
                </c:pt>
                <c:pt idx="2851">
                  <c:v>-414.90580945827099</c:v>
                </c:pt>
                <c:pt idx="2852">
                  <c:v>-414.805828302441</c:v>
                </c:pt>
                <c:pt idx="2853">
                  <c:v>-414.705847187649</c:v>
                </c:pt>
                <c:pt idx="2854">
                  <c:v>-414.60586611393802</c:v>
                </c:pt>
                <c:pt idx="2855">
                  <c:v>-414.50588508135598</c:v>
                </c:pt>
                <c:pt idx="2856">
                  <c:v>-414.40590408994598</c:v>
                </c:pt>
                <c:pt idx="2857">
                  <c:v>-414.30592313975501</c:v>
                </c:pt>
                <c:pt idx="2858">
                  <c:v>-414.20594223082702</c:v>
                </c:pt>
                <c:pt idx="2859">
                  <c:v>-414.105961363208</c:v>
                </c:pt>
                <c:pt idx="2860">
                  <c:v>-414.00598053694301</c:v>
                </c:pt>
                <c:pt idx="2861">
                  <c:v>-413.905999752078</c:v>
                </c:pt>
                <c:pt idx="2862">
                  <c:v>-413.80601900865702</c:v>
                </c:pt>
                <c:pt idx="2863">
                  <c:v>-413.70603830672502</c:v>
                </c:pt>
                <c:pt idx="2864">
                  <c:v>-413.60605764632902</c:v>
                </c:pt>
                <c:pt idx="2865">
                  <c:v>-413.50607702751302</c:v>
                </c:pt>
                <c:pt idx="2866">
                  <c:v>-413.40609645032299</c:v>
                </c:pt>
                <c:pt idx="2867">
                  <c:v>-413.306115914803</c:v>
                </c:pt>
                <c:pt idx="2868">
                  <c:v>-413.206135421</c:v>
                </c:pt>
                <c:pt idx="2869">
                  <c:v>-413.10615496895798</c:v>
                </c:pt>
                <c:pt idx="2870">
                  <c:v>-413.00617455872299</c:v>
                </c:pt>
                <c:pt idx="2871">
                  <c:v>-412.90619419033999</c:v>
                </c:pt>
                <c:pt idx="2872">
                  <c:v>-412.806213863854</c:v>
                </c:pt>
                <c:pt idx="2873">
                  <c:v>-412.70623357930998</c:v>
                </c:pt>
                <c:pt idx="2874">
                  <c:v>-412.60625333675398</c:v>
                </c:pt>
                <c:pt idx="2875">
                  <c:v>-412.50627313623102</c:v>
                </c:pt>
                <c:pt idx="2876">
                  <c:v>-412.40629297778702</c:v>
                </c:pt>
                <c:pt idx="2877">
                  <c:v>-412.30631286146502</c:v>
                </c:pt>
                <c:pt idx="2878">
                  <c:v>-412.20633278731299</c:v>
                </c:pt>
                <c:pt idx="2879">
                  <c:v>-412.10635275537499</c:v>
                </c:pt>
                <c:pt idx="2880">
                  <c:v>-412.00637276569603</c:v>
                </c:pt>
                <c:pt idx="2881">
                  <c:v>-411.90639281832102</c:v>
                </c:pt>
                <c:pt idx="2882">
                  <c:v>-411.80641291329698</c:v>
                </c:pt>
                <c:pt idx="2883">
                  <c:v>-411.70643305066801</c:v>
                </c:pt>
                <c:pt idx="2884">
                  <c:v>-411.60645323047902</c:v>
                </c:pt>
                <c:pt idx="2885">
                  <c:v>-411.50647345277599</c:v>
                </c:pt>
                <c:pt idx="2886">
                  <c:v>-411.40649371760497</c:v>
                </c:pt>
                <c:pt idx="2887">
                  <c:v>-411.30651402501002</c:v>
                </c:pt>
                <c:pt idx="2888">
                  <c:v>-411.20653437503597</c:v>
                </c:pt>
                <c:pt idx="2889">
                  <c:v>-411.10655476773002</c:v>
                </c:pt>
                <c:pt idx="2890">
                  <c:v>-411.006575203137</c:v>
                </c:pt>
                <c:pt idx="2891">
                  <c:v>-410.90659568130098</c:v>
                </c:pt>
                <c:pt idx="2892">
                  <c:v>-410.80661620226903</c:v>
                </c:pt>
                <c:pt idx="2893">
                  <c:v>-410.70663676608501</c:v>
                </c:pt>
                <c:pt idx="2894">
                  <c:v>-410.60665737279498</c:v>
                </c:pt>
                <c:pt idx="2895">
                  <c:v>-410.50667802244402</c:v>
                </c:pt>
                <c:pt idx="2896">
                  <c:v>-410.40669871507703</c:v>
                </c:pt>
                <c:pt idx="2897">
                  <c:v>-410.30671945073999</c:v>
                </c:pt>
                <c:pt idx="2898">
                  <c:v>-410.20674022947799</c:v>
                </c:pt>
                <c:pt idx="2899">
                  <c:v>-410.106761051337</c:v>
                </c:pt>
                <c:pt idx="2900">
                  <c:v>-410.00678191636098</c:v>
                </c:pt>
                <c:pt idx="2901">
                  <c:v>-409.90680282459601</c:v>
                </c:pt>
                <c:pt idx="2902">
                  <c:v>-409.80682377608798</c:v>
                </c:pt>
                <c:pt idx="2903">
                  <c:v>-409.70684477088099</c:v>
                </c:pt>
                <c:pt idx="2904">
                  <c:v>-409.60686580902097</c:v>
                </c:pt>
                <c:pt idx="2905">
                  <c:v>-409.50688689055397</c:v>
                </c:pt>
                <c:pt idx="2906">
                  <c:v>-409.40690801552398</c:v>
                </c:pt>
                <c:pt idx="2907">
                  <c:v>-409.30692918397699</c:v>
                </c:pt>
                <c:pt idx="2908">
                  <c:v>-409.20695039595802</c:v>
                </c:pt>
                <c:pt idx="2909">
                  <c:v>-409.10697165151299</c:v>
                </c:pt>
                <c:pt idx="2910">
                  <c:v>-409.00699295068699</c:v>
                </c:pt>
                <c:pt idx="2911">
                  <c:v>-408.90701429352498</c:v>
                </c:pt>
                <c:pt idx="2912">
                  <c:v>-408.80703568007198</c:v>
                </c:pt>
                <c:pt idx="2913">
                  <c:v>-408.70705711037499</c:v>
                </c:pt>
                <c:pt idx="2914">
                  <c:v>-408.60707858447802</c:v>
                </c:pt>
                <c:pt idx="2915">
                  <c:v>-408.50710010242699</c:v>
                </c:pt>
                <c:pt idx="2916">
                  <c:v>-408.40712166426698</c:v>
                </c:pt>
                <c:pt idx="2917">
                  <c:v>-408.30714327004301</c:v>
                </c:pt>
                <c:pt idx="2918">
                  <c:v>-408.20716491980102</c:v>
                </c:pt>
                <c:pt idx="2919">
                  <c:v>-408.10718661358499</c:v>
                </c:pt>
                <c:pt idx="2920">
                  <c:v>-408.00720835144301</c:v>
                </c:pt>
                <c:pt idx="2921">
                  <c:v>-407.90723013341699</c:v>
                </c:pt>
                <c:pt idx="2922">
                  <c:v>-407.807251959555</c:v>
                </c:pt>
                <c:pt idx="2923">
                  <c:v>-407.707273829901</c:v>
                </c:pt>
                <c:pt idx="2924">
                  <c:v>-407.60729574449999</c:v>
                </c:pt>
                <c:pt idx="2925">
                  <c:v>-407.50731770339797</c:v>
                </c:pt>
                <c:pt idx="2926">
                  <c:v>-407.40733970664098</c:v>
                </c:pt>
                <c:pt idx="2927">
                  <c:v>-407.30736175427199</c:v>
                </c:pt>
                <c:pt idx="2928">
                  <c:v>-407.20738384633802</c:v>
                </c:pt>
                <c:pt idx="2929">
                  <c:v>-407.10740598288498</c:v>
                </c:pt>
                <c:pt idx="2930">
                  <c:v>-407.00742816395598</c:v>
                </c:pt>
                <c:pt idx="2931">
                  <c:v>-406.90745038959898</c:v>
                </c:pt>
                <c:pt idx="2932">
                  <c:v>-406.80747265985701</c:v>
                </c:pt>
                <c:pt idx="2933">
                  <c:v>-406.70749497477601</c:v>
                </c:pt>
                <c:pt idx="2934">
                  <c:v>-406.60751733440202</c:v>
                </c:pt>
                <c:pt idx="2935">
                  <c:v>-406.50753973878</c:v>
                </c:pt>
                <c:pt idx="2936">
                  <c:v>-406.40756218795599</c:v>
                </c:pt>
                <c:pt idx="2937">
                  <c:v>-406.30758468197303</c:v>
                </c:pt>
                <c:pt idx="2938">
                  <c:v>-406.20760722087903</c:v>
                </c:pt>
                <c:pt idx="2939">
                  <c:v>-406.10762980471702</c:v>
                </c:pt>
                <c:pt idx="2940">
                  <c:v>-406.00765243353499</c:v>
                </c:pt>
                <c:pt idx="2941">
                  <c:v>-405.90767510737601</c:v>
                </c:pt>
                <c:pt idx="2942">
                  <c:v>-405.80769782628602</c:v>
                </c:pt>
                <c:pt idx="2943">
                  <c:v>-405.707720590311</c:v>
                </c:pt>
                <c:pt idx="2944">
                  <c:v>-405.60774339949501</c:v>
                </c:pt>
                <c:pt idx="2945">
                  <c:v>-405.50776625388499</c:v>
                </c:pt>
                <c:pt idx="2946">
                  <c:v>-405.40778915352502</c:v>
                </c:pt>
                <c:pt idx="2947">
                  <c:v>-405.30781209845998</c:v>
                </c:pt>
                <c:pt idx="2948">
                  <c:v>-405.207835088737</c:v>
                </c:pt>
                <c:pt idx="2949">
                  <c:v>-405.10785812440099</c:v>
                </c:pt>
                <c:pt idx="2950">
                  <c:v>-405.00788120549601</c:v>
                </c:pt>
                <c:pt idx="2951">
                  <c:v>-404.90790433206797</c:v>
                </c:pt>
                <c:pt idx="2952">
                  <c:v>-404.80792750416299</c:v>
                </c:pt>
                <c:pt idx="2953">
                  <c:v>-404.707950721825</c:v>
                </c:pt>
                <c:pt idx="2954">
                  <c:v>-404.60797398509999</c:v>
                </c:pt>
                <c:pt idx="2955">
                  <c:v>-404.507997294034</c:v>
                </c:pt>
                <c:pt idx="2956">
                  <c:v>-404.40802064867199</c:v>
                </c:pt>
                <c:pt idx="2957">
                  <c:v>-404.30804404905803</c:v>
                </c:pt>
                <c:pt idx="2958">
                  <c:v>-404.20806749523899</c:v>
                </c:pt>
                <c:pt idx="2959">
                  <c:v>-404.10809098726003</c:v>
                </c:pt>
                <c:pt idx="2960">
                  <c:v>-404.00811452516501</c:v>
                </c:pt>
                <c:pt idx="2961">
                  <c:v>-403.90813810900102</c:v>
                </c:pt>
                <c:pt idx="2962">
                  <c:v>-403.80816173881198</c:v>
                </c:pt>
                <c:pt idx="2963">
                  <c:v>-403.70818541464399</c:v>
                </c:pt>
                <c:pt idx="2964">
                  <c:v>-403.608209136543</c:v>
                </c:pt>
                <c:pt idx="2965">
                  <c:v>-403.50823290455298</c:v>
                </c:pt>
                <c:pt idx="2966">
                  <c:v>-403.40825671872</c:v>
                </c:pt>
                <c:pt idx="2967">
                  <c:v>-403.308280579089</c:v>
                </c:pt>
                <c:pt idx="2968">
                  <c:v>-403.20830448570598</c:v>
                </c:pt>
                <c:pt idx="2969">
                  <c:v>-403.10832843861601</c:v>
                </c:pt>
                <c:pt idx="2970">
                  <c:v>-403.00835243786298</c:v>
                </c:pt>
                <c:pt idx="2971">
                  <c:v>-402.90837648349498</c:v>
                </c:pt>
                <c:pt idx="2972">
                  <c:v>-402.80840057555503</c:v>
                </c:pt>
                <c:pt idx="2973">
                  <c:v>-402.70842471408997</c:v>
                </c:pt>
                <c:pt idx="2974">
                  <c:v>-402.60844889914398</c:v>
                </c:pt>
                <c:pt idx="2975">
                  <c:v>-402.50847313076201</c:v>
                </c:pt>
                <c:pt idx="2976">
                  <c:v>-402.40849740899199</c:v>
                </c:pt>
                <c:pt idx="2977">
                  <c:v>-402.30852173387598</c:v>
                </c:pt>
                <c:pt idx="2978">
                  <c:v>-402.20854610546201</c:v>
                </c:pt>
                <c:pt idx="2979">
                  <c:v>-402.10857052379401</c:v>
                </c:pt>
                <c:pt idx="2980">
                  <c:v>-402.00859498891703</c:v>
                </c:pt>
                <c:pt idx="2981">
                  <c:v>-401.90861950087799</c:v>
                </c:pt>
                <c:pt idx="2982">
                  <c:v>-401.80864405972102</c:v>
                </c:pt>
                <c:pt idx="2983">
                  <c:v>-401.70866866549198</c:v>
                </c:pt>
                <c:pt idx="2984">
                  <c:v>-401.60869331823602</c:v>
                </c:pt>
                <c:pt idx="2985">
                  <c:v>-401.50871801799798</c:v>
                </c:pt>
                <c:pt idx="2986">
                  <c:v>-401.40874276482401</c:v>
                </c:pt>
                <c:pt idx="2987">
                  <c:v>-401.30876755875897</c:v>
                </c:pt>
                <c:pt idx="2988">
                  <c:v>-401.20879239984902</c:v>
                </c:pt>
                <c:pt idx="2989">
                  <c:v>-401.10881728813899</c:v>
                </c:pt>
                <c:pt idx="2990">
                  <c:v>-401.00884222367398</c:v>
                </c:pt>
                <c:pt idx="2991">
                  <c:v>-400.90886720650002</c:v>
                </c:pt>
                <c:pt idx="2992">
                  <c:v>-400.80889223666099</c:v>
                </c:pt>
                <c:pt idx="2993">
                  <c:v>-400.70891731420397</c:v>
                </c:pt>
                <c:pt idx="2994">
                  <c:v>-400.60894243917301</c:v>
                </c:pt>
                <c:pt idx="2995">
                  <c:v>-400.50896761161499</c:v>
                </c:pt>
                <c:pt idx="2996">
                  <c:v>-400.40899283157398</c:v>
                </c:pt>
                <c:pt idx="2997">
                  <c:v>-400.309018099095</c:v>
                </c:pt>
                <c:pt idx="2998">
                  <c:v>-400.20904341422499</c:v>
                </c:pt>
                <c:pt idx="2999">
                  <c:v>-400.10906877700802</c:v>
                </c:pt>
                <c:pt idx="3000">
                  <c:v>-400.00909418749001</c:v>
                </c:pt>
                <c:pt idx="3001">
                  <c:v>-399.90911964571598</c:v>
                </c:pt>
                <c:pt idx="3002">
                  <c:v>-399.80914515173203</c:v>
                </c:pt>
                <c:pt idx="3003">
                  <c:v>-399.70917070558198</c:v>
                </c:pt>
                <c:pt idx="3004">
                  <c:v>-399.60919630731303</c:v>
                </c:pt>
                <c:pt idx="3005">
                  <c:v>-399.50922195696899</c:v>
                </c:pt>
                <c:pt idx="3006">
                  <c:v>-399.40924765459602</c:v>
                </c:pt>
                <c:pt idx="3007">
                  <c:v>-399.30927340023902</c:v>
                </c:pt>
                <c:pt idx="3008">
                  <c:v>-399.20929919394501</c:v>
                </c:pt>
                <c:pt idx="3009">
                  <c:v>-399.10932503575702</c:v>
                </c:pt>
                <c:pt idx="3010">
                  <c:v>-399.00935092572098</c:v>
                </c:pt>
                <c:pt idx="3011">
                  <c:v>-398.90937686388401</c:v>
                </c:pt>
                <c:pt idx="3012">
                  <c:v>-398.80940285028998</c:v>
                </c:pt>
                <c:pt idx="3013">
                  <c:v>-398.70942888498399</c:v>
                </c:pt>
                <c:pt idx="3014">
                  <c:v>-398.60945496801202</c:v>
                </c:pt>
                <c:pt idx="3015">
                  <c:v>-398.50948109941999</c:v>
                </c:pt>
                <c:pt idx="3016">
                  <c:v>-398.40950727925201</c:v>
                </c:pt>
                <c:pt idx="3017">
                  <c:v>-398.30953350755499</c:v>
                </c:pt>
                <c:pt idx="3018">
                  <c:v>-398.20955978437303</c:v>
                </c:pt>
                <c:pt idx="3019">
                  <c:v>-398.109586109752</c:v>
                </c:pt>
                <c:pt idx="3020">
                  <c:v>-398.00961248373801</c:v>
                </c:pt>
                <c:pt idx="3021">
                  <c:v>-397.90963890637499</c:v>
                </c:pt>
                <c:pt idx="3022">
                  <c:v>-397.809665377709</c:v>
                </c:pt>
                <c:pt idx="3023">
                  <c:v>-397.70969189778498</c:v>
                </c:pt>
                <c:pt idx="3024">
                  <c:v>-397.60971846664899</c:v>
                </c:pt>
                <c:pt idx="3025">
                  <c:v>-397.509745084347</c:v>
                </c:pt>
                <c:pt idx="3026">
                  <c:v>-397.40977175092303</c:v>
                </c:pt>
                <c:pt idx="3027">
                  <c:v>-397.30979846642202</c:v>
                </c:pt>
                <c:pt idx="3028">
                  <c:v>-397.209825230891</c:v>
                </c:pt>
                <c:pt idx="3029">
                  <c:v>-397.10985204437497</c:v>
                </c:pt>
                <c:pt idx="3030">
                  <c:v>-397.00987890691903</c:v>
                </c:pt>
                <c:pt idx="3031">
                  <c:v>-396.90990581856698</c:v>
                </c:pt>
                <c:pt idx="3032">
                  <c:v>-396.80993277936699</c:v>
                </c:pt>
                <c:pt idx="3033">
                  <c:v>-396.70995978936298</c:v>
                </c:pt>
                <c:pt idx="3034">
                  <c:v>-396.60998684859999</c:v>
                </c:pt>
                <c:pt idx="3035">
                  <c:v>-396.51001395712399</c:v>
                </c:pt>
                <c:pt idx="3036">
                  <c:v>-396.41004111498103</c:v>
                </c:pt>
                <c:pt idx="3037">
                  <c:v>-396.31006832221402</c:v>
                </c:pt>
                <c:pt idx="3038">
                  <c:v>-396.21009557887101</c:v>
                </c:pt>
                <c:pt idx="3039">
                  <c:v>-396.110122884997</c:v>
                </c:pt>
                <c:pt idx="3040">
                  <c:v>-396.01015024063599</c:v>
                </c:pt>
                <c:pt idx="3041">
                  <c:v>-395.91017764583398</c:v>
                </c:pt>
                <c:pt idx="3042">
                  <c:v>-395.81020510063701</c:v>
                </c:pt>
                <c:pt idx="3043">
                  <c:v>-395.710232605089</c:v>
                </c:pt>
                <c:pt idx="3044">
                  <c:v>-395.61026015923699</c:v>
                </c:pt>
                <c:pt idx="3045">
                  <c:v>-395.51028776312597</c:v>
                </c:pt>
                <c:pt idx="3046">
                  <c:v>-395.41031541680002</c:v>
                </c:pt>
                <c:pt idx="3047">
                  <c:v>-395.31034312030602</c:v>
                </c:pt>
                <c:pt idx="3048">
                  <c:v>-395.21037087368899</c:v>
                </c:pt>
                <c:pt idx="3049">
                  <c:v>-395.11039867699401</c:v>
                </c:pt>
                <c:pt idx="3050">
                  <c:v>-395.01042653026701</c:v>
                </c:pt>
                <c:pt idx="3051">
                  <c:v>-394.91045443355199</c:v>
                </c:pt>
                <c:pt idx="3052">
                  <c:v>-394.81048238689601</c:v>
                </c:pt>
                <c:pt idx="3053">
                  <c:v>-394.71051039034398</c:v>
                </c:pt>
                <c:pt idx="3054">
                  <c:v>-394.61053844394098</c:v>
                </c:pt>
                <c:pt idx="3055">
                  <c:v>-394.51056654773299</c:v>
                </c:pt>
                <c:pt idx="3056">
                  <c:v>-394.41059470176401</c:v>
                </c:pt>
                <c:pt idx="3057">
                  <c:v>-394.31062290608099</c:v>
                </c:pt>
                <c:pt idx="3058">
                  <c:v>-394.21065116072901</c:v>
                </c:pt>
                <c:pt idx="3059">
                  <c:v>-394.11067946575201</c:v>
                </c:pt>
                <c:pt idx="3060">
                  <c:v>-394.01070782119803</c:v>
                </c:pt>
                <c:pt idx="3061">
                  <c:v>-393.91073622711002</c:v>
                </c:pt>
                <c:pt idx="3062">
                  <c:v>-393.81076468353501</c:v>
                </c:pt>
                <c:pt idx="3063">
                  <c:v>-393.71079319051699</c:v>
                </c:pt>
                <c:pt idx="3064">
                  <c:v>-393.61082174810201</c:v>
                </c:pt>
                <c:pt idx="3065">
                  <c:v>-393.51085035633599</c:v>
                </c:pt>
                <c:pt idx="3066">
                  <c:v>-393.41087901526402</c:v>
                </c:pt>
                <c:pt idx="3067">
                  <c:v>-393.31090772493201</c:v>
                </c:pt>
                <c:pt idx="3068">
                  <c:v>-393.210936485383</c:v>
                </c:pt>
                <c:pt idx="3069">
                  <c:v>-393.11096529666497</c:v>
                </c:pt>
                <c:pt idx="3070">
                  <c:v>-393.010994158823</c:v>
                </c:pt>
                <c:pt idx="3071">
                  <c:v>-392.91102307190101</c:v>
                </c:pt>
                <c:pt idx="3072">
                  <c:v>-392.81105203594598</c:v>
                </c:pt>
                <c:pt idx="3073">
                  <c:v>-392.711081051002</c:v>
                </c:pt>
                <c:pt idx="3074">
                  <c:v>-392.611110117115</c:v>
                </c:pt>
                <c:pt idx="3075">
                  <c:v>-392.51113923433098</c:v>
                </c:pt>
                <c:pt idx="3076">
                  <c:v>-392.41116840269399</c:v>
                </c:pt>
                <c:pt idx="3077">
                  <c:v>-392.31119762225097</c:v>
                </c:pt>
                <c:pt idx="3078">
                  <c:v>-392.21122689304701</c:v>
                </c:pt>
                <c:pt idx="3079">
                  <c:v>-392.11125621512599</c:v>
                </c:pt>
                <c:pt idx="3080">
                  <c:v>-392.01128558853497</c:v>
                </c:pt>
                <c:pt idx="3081">
                  <c:v>-391.91131501331898</c:v>
                </c:pt>
                <c:pt idx="3082">
                  <c:v>-391.81134448952298</c:v>
                </c:pt>
                <c:pt idx="3083">
                  <c:v>-391.71137401719199</c:v>
                </c:pt>
                <c:pt idx="3084">
                  <c:v>-391.61140359637301</c:v>
                </c:pt>
                <c:pt idx="3085">
                  <c:v>-391.51143322710902</c:v>
                </c:pt>
                <c:pt idx="3086">
                  <c:v>-391.41146290944801</c:v>
                </c:pt>
                <c:pt idx="3087">
                  <c:v>-391.31149264343401</c:v>
                </c:pt>
                <c:pt idx="3088">
                  <c:v>-391.21152242911199</c:v>
                </c:pt>
                <c:pt idx="3089">
                  <c:v>-391.11155226652897</c:v>
                </c:pt>
                <c:pt idx="3090">
                  <c:v>-391.01158215572798</c:v>
                </c:pt>
                <c:pt idx="3091">
                  <c:v>-390.91161209675698</c:v>
                </c:pt>
                <c:pt idx="3092">
                  <c:v>-390.81164208965998</c:v>
                </c:pt>
                <c:pt idx="3093">
                  <c:v>-390.711672134482</c:v>
                </c:pt>
                <c:pt idx="3094">
                  <c:v>-390.61170223126902</c:v>
                </c:pt>
                <c:pt idx="3095">
                  <c:v>-390.51173238006697</c:v>
                </c:pt>
                <c:pt idx="3096">
                  <c:v>-390.41176258092003</c:v>
                </c:pt>
                <c:pt idx="3097">
                  <c:v>-390.31179283387399</c:v>
                </c:pt>
                <c:pt idx="3098">
                  <c:v>-390.21182313897498</c:v>
                </c:pt>
                <c:pt idx="3099">
                  <c:v>-390.111853496268</c:v>
                </c:pt>
                <c:pt idx="3100">
                  <c:v>-390.01188390579802</c:v>
                </c:pt>
                <c:pt idx="3101">
                  <c:v>-389.91191436761198</c:v>
                </c:pt>
                <c:pt idx="3102">
                  <c:v>-389.81194488175299</c:v>
                </c:pt>
                <c:pt idx="3103">
                  <c:v>-389.71197544826799</c:v>
                </c:pt>
                <c:pt idx="3104">
                  <c:v>-389.612006067202</c:v>
                </c:pt>
                <c:pt idx="3105">
                  <c:v>-389.51203673859999</c:v>
                </c:pt>
                <c:pt idx="3106">
                  <c:v>-389.41206746250901</c:v>
                </c:pt>
                <c:pt idx="3107">
                  <c:v>-389.31209823897302</c:v>
                </c:pt>
                <c:pt idx="3108">
                  <c:v>-389.21212906803697</c:v>
                </c:pt>
                <c:pt idx="3109">
                  <c:v>-389.11215994974799</c:v>
                </c:pt>
                <c:pt idx="3110">
                  <c:v>-389.01219088415002</c:v>
                </c:pt>
                <c:pt idx="3111">
                  <c:v>-388.91222187128898</c:v>
                </c:pt>
                <c:pt idx="3112">
                  <c:v>-388.81225291121001</c:v>
                </c:pt>
                <c:pt idx="3113">
                  <c:v>-388.71228400396001</c:v>
                </c:pt>
                <c:pt idx="3114">
                  <c:v>-388.612315149582</c:v>
                </c:pt>
                <c:pt idx="3115">
                  <c:v>-388.512346348123</c:v>
                </c:pt>
                <c:pt idx="3116">
                  <c:v>-388.412377599629</c:v>
                </c:pt>
                <c:pt idx="3117">
                  <c:v>-388.31240890414398</c:v>
                </c:pt>
                <c:pt idx="3118">
                  <c:v>-388.21244026171399</c:v>
                </c:pt>
                <c:pt idx="3119">
                  <c:v>-388.112471672384</c:v>
                </c:pt>
                <c:pt idx="3120">
                  <c:v>-388.0125031362</c:v>
                </c:pt>
                <c:pt idx="3121">
                  <c:v>-387.91253465320699</c:v>
                </c:pt>
                <c:pt idx="3122">
                  <c:v>-387.81256622345097</c:v>
                </c:pt>
                <c:pt idx="3123">
                  <c:v>-387.71259784697702</c:v>
                </c:pt>
                <c:pt idx="3124">
                  <c:v>-387.61262952382998</c:v>
                </c:pt>
                <c:pt idx="3125">
                  <c:v>-387.51266125405601</c:v>
                </c:pt>
                <c:pt idx="3126">
                  <c:v>-387.41269303770099</c:v>
                </c:pt>
                <c:pt idx="3127">
                  <c:v>-387.31272487480999</c:v>
                </c:pt>
                <c:pt idx="3128">
                  <c:v>-387.212756765427</c:v>
                </c:pt>
                <c:pt idx="3129">
                  <c:v>-387.11278870960001</c:v>
                </c:pt>
                <c:pt idx="3130">
                  <c:v>-387.01282070737199</c:v>
                </c:pt>
                <c:pt idx="3131">
                  <c:v>-386.91285275879</c:v>
                </c:pt>
                <c:pt idx="3132">
                  <c:v>-386.812884863899</c:v>
                </c:pt>
                <c:pt idx="3133">
                  <c:v>-386.71291702274499</c:v>
                </c:pt>
                <c:pt idx="3134">
                  <c:v>-386.61294923537201</c:v>
                </c:pt>
                <c:pt idx="3135">
                  <c:v>-386.512981501826</c:v>
                </c:pt>
                <c:pt idx="3136">
                  <c:v>-386.413013822153</c:v>
                </c:pt>
                <c:pt idx="3137">
                  <c:v>-386.31304619639798</c:v>
                </c:pt>
                <c:pt idx="3138">
                  <c:v>-386.21307862460702</c:v>
                </c:pt>
                <c:pt idx="3139">
                  <c:v>-386.11311110682499</c:v>
                </c:pt>
                <c:pt idx="3140">
                  <c:v>-386.01314364309599</c:v>
                </c:pt>
                <c:pt idx="3141">
                  <c:v>-385.91317623346799</c:v>
                </c:pt>
                <c:pt idx="3142">
                  <c:v>-385.81320887798501</c:v>
                </c:pt>
                <c:pt idx="3143">
                  <c:v>-385.71324157669301</c:v>
                </c:pt>
                <c:pt idx="3144">
                  <c:v>-385.61327432963702</c:v>
                </c:pt>
                <c:pt idx="3145">
                  <c:v>-385.51330713686201</c:v>
                </c:pt>
                <c:pt idx="3146">
                  <c:v>-385.41333999841498</c:v>
                </c:pt>
                <c:pt idx="3147">
                  <c:v>-385.31337291433999</c:v>
                </c:pt>
                <c:pt idx="3148">
                  <c:v>-385.21340588468303</c:v>
                </c:pt>
                <c:pt idx="3149">
                  <c:v>-385.11343890948899</c:v>
                </c:pt>
                <c:pt idx="3150">
                  <c:v>-385.01347198880302</c:v>
                </c:pt>
                <c:pt idx="3151">
                  <c:v>-384.91350512267201</c:v>
                </c:pt>
                <c:pt idx="3152">
                  <c:v>-384.81353831114097</c:v>
                </c:pt>
                <c:pt idx="3153">
                  <c:v>-384.71357155425397</c:v>
                </c:pt>
                <c:pt idx="3154">
                  <c:v>-384.61360485205802</c:v>
                </c:pt>
                <c:pt idx="3155">
                  <c:v>-384.51363820459801</c:v>
                </c:pt>
                <c:pt idx="3156">
                  <c:v>-384.41367161191999</c:v>
                </c:pt>
                <c:pt idx="3157">
                  <c:v>-384.31370507406803</c:v>
                </c:pt>
                <c:pt idx="3158">
                  <c:v>-384.21373859108797</c:v>
                </c:pt>
                <c:pt idx="3159">
                  <c:v>-384.113772163026</c:v>
                </c:pt>
                <c:pt idx="3160">
                  <c:v>-384.01380578992701</c:v>
                </c:pt>
                <c:pt idx="3161">
                  <c:v>-383.91383947183698</c:v>
                </c:pt>
                <c:pt idx="3162">
                  <c:v>-383.81387320879998</c:v>
                </c:pt>
                <c:pt idx="3163">
                  <c:v>-383.71390700086403</c:v>
                </c:pt>
                <c:pt idx="3164">
                  <c:v>-383.61394084807199</c:v>
                </c:pt>
                <c:pt idx="3165">
                  <c:v>-383.51397475047003</c:v>
                </c:pt>
                <c:pt idx="3166">
                  <c:v>-383.41400870810401</c:v>
                </c:pt>
                <c:pt idx="3167">
                  <c:v>-383.31404272101997</c:v>
                </c:pt>
                <c:pt idx="3168">
                  <c:v>-383.21407678926198</c:v>
                </c:pt>
                <c:pt idx="3169">
                  <c:v>-383.11411091287698</c:v>
                </c:pt>
                <c:pt idx="3170">
                  <c:v>-383.01414509190897</c:v>
                </c:pt>
                <c:pt idx="3171">
                  <c:v>-382.914179326404</c:v>
                </c:pt>
                <c:pt idx="3172">
                  <c:v>-382.81421361640702</c:v>
                </c:pt>
                <c:pt idx="3173">
                  <c:v>-382.71424796196499</c:v>
                </c:pt>
                <c:pt idx="3174">
                  <c:v>-382.61428236312202</c:v>
                </c:pt>
                <c:pt idx="3175">
                  <c:v>-382.51431681992301</c:v>
                </c:pt>
                <c:pt idx="3176">
                  <c:v>-382.41435133241498</c:v>
                </c:pt>
                <c:pt idx="3177">
                  <c:v>-382.314385900643</c:v>
                </c:pt>
                <c:pt idx="3178">
                  <c:v>-382.21442052465198</c:v>
                </c:pt>
                <c:pt idx="3179">
                  <c:v>-382.114455204487</c:v>
                </c:pt>
                <c:pt idx="3180">
                  <c:v>-382.01448994019501</c:v>
                </c:pt>
                <c:pt idx="3181">
                  <c:v>-381.91452473181999</c:v>
                </c:pt>
                <c:pt idx="3182">
                  <c:v>-381.81455957940801</c:v>
                </c:pt>
                <c:pt idx="3183">
                  <c:v>-381.71459448300402</c:v>
                </c:pt>
                <c:pt idx="3184">
                  <c:v>-381.61462944265401</c:v>
                </c:pt>
                <c:pt idx="3185">
                  <c:v>-381.51466445840299</c:v>
                </c:pt>
                <c:pt idx="3186">
                  <c:v>-381.41469953029701</c:v>
                </c:pt>
                <c:pt idx="3187">
                  <c:v>-381.31473465838098</c:v>
                </c:pt>
                <c:pt idx="3188">
                  <c:v>-381.214769842701</c:v>
                </c:pt>
                <c:pt idx="3189">
                  <c:v>-381.11480508330197</c:v>
                </c:pt>
                <c:pt idx="3190">
                  <c:v>-381.01484038022897</c:v>
                </c:pt>
                <c:pt idx="3191">
                  <c:v>-380.91487573352799</c:v>
                </c:pt>
                <c:pt idx="3192">
                  <c:v>-380.81491114324399</c:v>
                </c:pt>
                <c:pt idx="3193">
                  <c:v>-380.71494660942301</c:v>
                </c:pt>
                <c:pt idx="3194">
                  <c:v>-380.61498213211001</c:v>
                </c:pt>
                <c:pt idx="3195">
                  <c:v>-380.51501771135003</c:v>
                </c:pt>
                <c:pt idx="3196">
                  <c:v>-380.41505334719</c:v>
                </c:pt>
                <c:pt idx="3197">
                  <c:v>-380.31508903967398</c:v>
                </c:pt>
                <c:pt idx="3198">
                  <c:v>-380.21512478884898</c:v>
                </c:pt>
                <c:pt idx="3199">
                  <c:v>-380.11516059475798</c:v>
                </c:pt>
                <c:pt idx="3200">
                  <c:v>-380.01519645744901</c:v>
                </c:pt>
                <c:pt idx="3201">
                  <c:v>-379.91523237696498</c:v>
                </c:pt>
                <c:pt idx="3202">
                  <c:v>-379.81526835335399</c:v>
                </c:pt>
                <c:pt idx="3203">
                  <c:v>-379.71530438666002</c:v>
                </c:pt>
                <c:pt idx="3204">
                  <c:v>-379.615340476928</c:v>
                </c:pt>
                <c:pt idx="3205">
                  <c:v>-379.51537662420498</c:v>
                </c:pt>
                <c:pt idx="3206">
                  <c:v>-379.41541282853501</c:v>
                </c:pt>
                <c:pt idx="3207">
                  <c:v>-379.315449089965</c:v>
                </c:pt>
                <c:pt idx="3208">
                  <c:v>-379.21548540853797</c:v>
                </c:pt>
                <c:pt idx="3209">
                  <c:v>-379.11552178430202</c:v>
                </c:pt>
                <c:pt idx="3210">
                  <c:v>-379.01555821730102</c:v>
                </c:pt>
                <c:pt idx="3211">
                  <c:v>-378.91559470758102</c:v>
                </c:pt>
                <c:pt idx="3212">
                  <c:v>-378.81563125518699</c:v>
                </c:pt>
                <c:pt idx="3213">
                  <c:v>-378.71566786016598</c:v>
                </c:pt>
                <c:pt idx="3214">
                  <c:v>-378.61570452256097</c:v>
                </c:pt>
                <c:pt idx="3215">
                  <c:v>-378.51574124241898</c:v>
                </c:pt>
                <c:pt idx="3216">
                  <c:v>-378.41577801978502</c:v>
                </c:pt>
                <c:pt idx="3217">
                  <c:v>-378.315814854704</c:v>
                </c:pt>
                <c:pt idx="3218">
                  <c:v>-378.21585174722298</c:v>
                </c:pt>
                <c:pt idx="3219">
                  <c:v>-378.11588869738603</c:v>
                </c:pt>
                <c:pt idx="3220">
                  <c:v>-378.015925705239</c:v>
                </c:pt>
                <c:pt idx="3221">
                  <c:v>-377.915962770828</c:v>
                </c:pt>
                <c:pt idx="3222">
                  <c:v>-377.81599989419698</c:v>
                </c:pt>
                <c:pt idx="3223">
                  <c:v>-377.71603707539202</c:v>
                </c:pt>
                <c:pt idx="3224">
                  <c:v>-377.61607431445998</c:v>
                </c:pt>
                <c:pt idx="3225">
                  <c:v>-377.51611161144399</c:v>
                </c:pt>
                <c:pt idx="3226">
                  <c:v>-377.41614896639101</c:v>
                </c:pt>
                <c:pt idx="3227">
                  <c:v>-377.31618637934599</c:v>
                </c:pt>
                <c:pt idx="3228">
                  <c:v>-377.21622385035499</c:v>
                </c:pt>
                <c:pt idx="3229">
                  <c:v>-377.116261379462</c:v>
                </c:pt>
                <c:pt idx="3230">
                  <c:v>-377.01629896671398</c:v>
                </c:pt>
                <c:pt idx="3231">
                  <c:v>-376.91633661215599</c:v>
                </c:pt>
                <c:pt idx="3232">
                  <c:v>-376.816374315833</c:v>
                </c:pt>
                <c:pt idx="3233">
                  <c:v>-376.71641207779101</c:v>
                </c:pt>
                <c:pt idx="3234">
                  <c:v>-376.61644989807598</c:v>
                </c:pt>
                <c:pt idx="3235">
                  <c:v>-376.51648777673199</c:v>
                </c:pt>
                <c:pt idx="3236">
                  <c:v>-376.41652571380502</c:v>
                </c:pt>
                <c:pt idx="3237">
                  <c:v>-376.31656370934098</c:v>
                </c:pt>
                <c:pt idx="3238">
                  <c:v>-376.21660176338497</c:v>
                </c:pt>
                <c:pt idx="3239">
                  <c:v>-376.116639875982</c:v>
                </c:pt>
                <c:pt idx="3240">
                  <c:v>-376.01667804717903</c:v>
                </c:pt>
                <c:pt idx="3241">
                  <c:v>-375.91671627701999</c:v>
                </c:pt>
                <c:pt idx="3242">
                  <c:v>-375.81675456555098</c:v>
                </c:pt>
                <c:pt idx="3243">
                  <c:v>-375.71679291281703</c:v>
                </c:pt>
                <c:pt idx="3244">
                  <c:v>-375.616831318864</c:v>
                </c:pt>
                <c:pt idx="3245">
                  <c:v>-375.516869783738</c:v>
                </c:pt>
                <c:pt idx="3246">
                  <c:v>-375.41690830748303</c:v>
                </c:pt>
                <c:pt idx="3247">
                  <c:v>-375.31694689014603</c:v>
                </c:pt>
                <c:pt idx="3248">
                  <c:v>-375.216985531771</c:v>
                </c:pt>
                <c:pt idx="3249">
                  <c:v>-375.11702423240502</c:v>
                </c:pt>
                <c:pt idx="3250">
                  <c:v>-375.01706299209201</c:v>
                </c:pt>
                <c:pt idx="3251">
                  <c:v>-374.91710181087802</c:v>
                </c:pt>
                <c:pt idx="3252">
                  <c:v>-374.81714068880899</c:v>
                </c:pt>
                <c:pt idx="3253">
                  <c:v>-374.71717962592999</c:v>
                </c:pt>
                <c:pt idx="3254">
                  <c:v>-374.617218622287</c:v>
                </c:pt>
                <c:pt idx="3255">
                  <c:v>-374.51725767792499</c:v>
                </c:pt>
                <c:pt idx="3256">
                  <c:v>-374.41729679288898</c:v>
                </c:pt>
                <c:pt idx="3257">
                  <c:v>-374.31733596722501</c:v>
                </c:pt>
                <c:pt idx="3258">
                  <c:v>-374.21737520097798</c:v>
                </c:pt>
                <c:pt idx="3259">
                  <c:v>-374.11741449419497</c:v>
                </c:pt>
                <c:pt idx="3260">
                  <c:v>-374.01745384691901</c:v>
                </c:pt>
                <c:pt idx="3261">
                  <c:v>-373.91749325919801</c:v>
                </c:pt>
                <c:pt idx="3262">
                  <c:v>-373.81753273107603</c:v>
                </c:pt>
                <c:pt idx="3263">
                  <c:v>-373.71757226259803</c:v>
                </c:pt>
                <c:pt idx="3264">
                  <c:v>-373.61761185381101</c:v>
                </c:pt>
                <c:pt idx="3265">
                  <c:v>-373.51765150475899</c:v>
                </c:pt>
                <c:pt idx="3266">
                  <c:v>-373.41769121548901</c:v>
                </c:pt>
                <c:pt idx="3267">
                  <c:v>-373.31773098604498</c:v>
                </c:pt>
                <c:pt idx="3268">
                  <c:v>-373.21777081647298</c:v>
                </c:pt>
                <c:pt idx="3269">
                  <c:v>-373.117810706819</c:v>
                </c:pt>
                <c:pt idx="3270">
                  <c:v>-373.01785065712801</c:v>
                </c:pt>
                <c:pt idx="3271">
                  <c:v>-372.91789066744599</c:v>
                </c:pt>
                <c:pt idx="3272">
                  <c:v>-372.81793073781699</c:v>
                </c:pt>
                <c:pt idx="3273">
                  <c:v>-372.71797086828798</c:v>
                </c:pt>
                <c:pt idx="3274">
                  <c:v>-372.61801105890402</c:v>
                </c:pt>
                <c:pt idx="3275">
                  <c:v>-372.51805130971002</c:v>
                </c:pt>
                <c:pt idx="3276">
                  <c:v>-372.41809162075202</c:v>
                </c:pt>
                <c:pt idx="3277">
                  <c:v>-372.31813199207602</c:v>
                </c:pt>
                <c:pt idx="3278">
                  <c:v>-372.218172423726</c:v>
                </c:pt>
                <c:pt idx="3279">
                  <c:v>-372.11821291574802</c:v>
                </c:pt>
                <c:pt idx="3280">
                  <c:v>-372.01825346818799</c:v>
                </c:pt>
                <c:pt idx="3281">
                  <c:v>-371.91829408109197</c:v>
                </c:pt>
                <c:pt idx="3282">
                  <c:v>-371.81833475450401</c:v>
                </c:pt>
                <c:pt idx="3283">
                  <c:v>-371.718375488471</c:v>
                </c:pt>
                <c:pt idx="3284">
                  <c:v>-371.61841628303699</c:v>
                </c:pt>
                <c:pt idx="3285">
                  <c:v>-371.51845713824798</c:v>
                </c:pt>
                <c:pt idx="3286">
                  <c:v>-371.41849805415001</c:v>
                </c:pt>
                <c:pt idx="3287">
                  <c:v>-371.31853903078797</c:v>
                </c:pt>
                <c:pt idx="3288">
                  <c:v>-371.21858006820798</c:v>
                </c:pt>
                <c:pt idx="3289">
                  <c:v>-371.118621166455</c:v>
                </c:pt>
                <c:pt idx="3290">
                  <c:v>-371.01866232557398</c:v>
                </c:pt>
                <c:pt idx="3291">
                  <c:v>-370.918703545612</c:v>
                </c:pt>
                <c:pt idx="3292">
                  <c:v>-370.818744826613</c:v>
                </c:pt>
                <c:pt idx="3293">
                  <c:v>-370.71878616862301</c:v>
                </c:pt>
                <c:pt idx="3294">
                  <c:v>-370.61882757168797</c:v>
                </c:pt>
                <c:pt idx="3295">
                  <c:v>-370.51886903585302</c:v>
                </c:pt>
                <c:pt idx="3296">
                  <c:v>-370.41891056116401</c:v>
                </c:pt>
                <c:pt idx="3297">
                  <c:v>-370.31895214766598</c:v>
                </c:pt>
                <c:pt idx="3298">
                  <c:v>-370.218993795404</c:v>
                </c:pt>
                <c:pt idx="3299">
                  <c:v>-370.11903550442503</c:v>
                </c:pt>
                <c:pt idx="3300">
                  <c:v>-370.019077274773</c:v>
                </c:pt>
                <c:pt idx="3301">
                  <c:v>-369.91911910649401</c:v>
                </c:pt>
                <c:pt idx="3302">
                  <c:v>-369.81916099963502</c:v>
                </c:pt>
                <c:pt idx="3303">
                  <c:v>-369.71920295423899</c:v>
                </c:pt>
                <c:pt idx="3304">
                  <c:v>-369.61924497035301</c:v>
                </c:pt>
                <c:pt idx="3305">
                  <c:v>-369.51928704802202</c:v>
                </c:pt>
                <c:pt idx="3306">
                  <c:v>-369.419329187291</c:v>
                </c:pt>
                <c:pt idx="3307">
                  <c:v>-369.319371388207</c:v>
                </c:pt>
                <c:pt idx="3308">
                  <c:v>-369.219413650815</c:v>
                </c:pt>
                <c:pt idx="3309">
                  <c:v>-369.11945597515898</c:v>
                </c:pt>
                <c:pt idx="3310">
                  <c:v>-369.01949836128603</c:v>
                </c:pt>
                <c:pt idx="3311">
                  <c:v>-368.91954080924103</c:v>
                </c:pt>
                <c:pt idx="3312">
                  <c:v>-368.81958331906901</c:v>
                </c:pt>
                <c:pt idx="3313">
                  <c:v>-368.71962589081602</c:v>
                </c:pt>
                <c:pt idx="3314">
                  <c:v>-368.61966852452798</c:v>
                </c:pt>
                <c:pt idx="3315">
                  <c:v>-368.51971122024997</c:v>
                </c:pt>
                <c:pt idx="3316">
                  <c:v>-368.41975397802702</c:v>
                </c:pt>
                <c:pt idx="3317">
                  <c:v>-368.31979679790498</c:v>
                </c:pt>
                <c:pt idx="3318">
                  <c:v>-368.21983967992998</c:v>
                </c:pt>
                <c:pt idx="3319">
                  <c:v>-368.11988262414599</c:v>
                </c:pt>
                <c:pt idx="3320">
                  <c:v>-368.019925630599</c:v>
                </c:pt>
                <c:pt idx="3321">
                  <c:v>-367.91996869933502</c:v>
                </c:pt>
                <c:pt idx="3322">
                  <c:v>-367.82001183040001</c:v>
                </c:pt>
                <c:pt idx="3323">
                  <c:v>-367.72005502383797</c:v>
                </c:pt>
                <c:pt idx="3324">
                  <c:v>-367.62009827969501</c:v>
                </c:pt>
                <c:pt idx="3325">
                  <c:v>-367.52014159801701</c:v>
                </c:pt>
                <c:pt idx="3326">
                  <c:v>-367.42018497884902</c:v>
                </c:pt>
                <c:pt idx="3327">
                  <c:v>-367.32022842223699</c:v>
                </c:pt>
                <c:pt idx="3328">
                  <c:v>-367.220271928226</c:v>
                </c:pt>
                <c:pt idx="3329">
                  <c:v>-367.12031549686202</c:v>
                </c:pt>
                <c:pt idx="3330">
                  <c:v>-367.020359128189</c:v>
                </c:pt>
                <c:pt idx="3331">
                  <c:v>-366.92040282225503</c:v>
                </c:pt>
                <c:pt idx="3332">
                  <c:v>-366.82044657910302</c:v>
                </c:pt>
                <c:pt idx="3333">
                  <c:v>-366.72049039877999</c:v>
                </c:pt>
                <c:pt idx="3334">
                  <c:v>-366.62053428133203</c:v>
                </c:pt>
                <c:pt idx="3335">
                  <c:v>-366.52057822680302</c:v>
                </c:pt>
                <c:pt idx="3336">
                  <c:v>-366.42062223523902</c:v>
                </c:pt>
                <c:pt idx="3337">
                  <c:v>-366.32066630668601</c:v>
                </c:pt>
                <c:pt idx="3338">
                  <c:v>-366.220710441189</c:v>
                </c:pt>
                <c:pt idx="3339">
                  <c:v>-366.12075463879398</c:v>
                </c:pt>
                <c:pt idx="3340">
                  <c:v>-366.02079889954598</c:v>
                </c:pt>
                <c:pt idx="3341">
                  <c:v>-365.92084322349098</c:v>
                </c:pt>
                <c:pt idx="3342">
                  <c:v>-365.82088761067502</c:v>
                </c:pt>
                <c:pt idx="3343">
                  <c:v>-365.72093206114198</c:v>
                </c:pt>
                <c:pt idx="3344">
                  <c:v>-365.62097657493803</c:v>
                </c:pt>
                <c:pt idx="3345">
                  <c:v>-365.52102115211</c:v>
                </c:pt>
                <c:pt idx="3346">
                  <c:v>-365.421065792702</c:v>
                </c:pt>
                <c:pt idx="3347">
                  <c:v>-365.32111049675899</c:v>
                </c:pt>
                <c:pt idx="3348">
                  <c:v>-365.22115526432901</c:v>
                </c:pt>
                <c:pt idx="3349">
                  <c:v>-365.12120009545498</c:v>
                </c:pt>
                <c:pt idx="3350">
                  <c:v>-365.02124499018402</c:v>
                </c:pt>
                <c:pt idx="3351">
                  <c:v>-364.92128994856</c:v>
                </c:pt>
                <c:pt idx="3352">
                  <c:v>-364.82133497063103</c:v>
                </c:pt>
                <c:pt idx="3353">
                  <c:v>-364.72138005644001</c:v>
                </c:pt>
                <c:pt idx="3354">
                  <c:v>-364.62142520603402</c:v>
                </c:pt>
                <c:pt idx="3355">
                  <c:v>-364.52147041945801</c:v>
                </c:pt>
                <c:pt idx="3356">
                  <c:v>-364.42151569675701</c:v>
                </c:pt>
                <c:pt idx="3357">
                  <c:v>-364.32156103797701</c:v>
                </c:pt>
                <c:pt idx="3358">
                  <c:v>-364.22160644316398</c:v>
                </c:pt>
                <c:pt idx="3359">
                  <c:v>-364.12165191236301</c:v>
                </c:pt>
                <c:pt idx="3360">
                  <c:v>-364.021697445619</c:v>
                </c:pt>
                <c:pt idx="3361">
                  <c:v>-363.92174304297799</c:v>
                </c:pt>
                <c:pt idx="3362">
                  <c:v>-363.82178870448598</c:v>
                </c:pt>
                <c:pt idx="3363">
                  <c:v>-363.72183443018702</c:v>
                </c:pt>
                <c:pt idx="3364">
                  <c:v>-363.62188022012799</c:v>
                </c:pt>
                <c:pt idx="3365">
                  <c:v>-363.52192607435398</c:v>
                </c:pt>
                <c:pt idx="3366">
                  <c:v>-363.42197199291002</c:v>
                </c:pt>
                <c:pt idx="3367">
                  <c:v>-363.32201797584202</c:v>
                </c:pt>
                <c:pt idx="3368">
                  <c:v>-363.22206402319603</c:v>
                </c:pt>
                <c:pt idx="3369">
                  <c:v>-363.12211013501701</c:v>
                </c:pt>
                <c:pt idx="3370">
                  <c:v>-363.02215631134999</c:v>
                </c:pt>
                <c:pt idx="3371">
                  <c:v>-362.922202552241</c:v>
                </c:pt>
                <c:pt idx="3372">
                  <c:v>-362.82224885773599</c:v>
                </c:pt>
                <c:pt idx="3373">
                  <c:v>-362.72229522788001</c:v>
                </c:pt>
                <c:pt idx="3374">
                  <c:v>-362.62234166271799</c:v>
                </c:pt>
                <c:pt idx="3375">
                  <c:v>-362.52238816229698</c:v>
                </c:pt>
                <c:pt idx="3376">
                  <c:v>-362.42243472666001</c:v>
                </c:pt>
                <c:pt idx="3377">
                  <c:v>-362.32248135585598</c:v>
                </c:pt>
                <c:pt idx="3378">
                  <c:v>-362.22252804992701</c:v>
                </c:pt>
                <c:pt idx="3379">
                  <c:v>-362.122574808921</c:v>
                </c:pt>
                <c:pt idx="3380">
                  <c:v>-362.02262163288202</c:v>
                </c:pt>
                <c:pt idx="3381">
                  <c:v>-361.92266852185702</c:v>
                </c:pt>
                <c:pt idx="3382">
                  <c:v>-361.82271547588903</c:v>
                </c:pt>
                <c:pt idx="3383">
                  <c:v>-361.72276249502602</c:v>
                </c:pt>
                <c:pt idx="3384">
                  <c:v>-361.62280957931301</c:v>
                </c:pt>
                <c:pt idx="3385">
                  <c:v>-361.52285672879498</c:v>
                </c:pt>
                <c:pt idx="3386">
                  <c:v>-361.42290394351699</c:v>
                </c:pt>
                <c:pt idx="3387">
                  <c:v>-361.32295122352599</c:v>
                </c:pt>
                <c:pt idx="3388">
                  <c:v>-361.22299856886599</c:v>
                </c:pt>
                <c:pt idx="3389">
                  <c:v>-361.12304597958303</c:v>
                </c:pt>
                <c:pt idx="3390">
                  <c:v>-361.02309345572297</c:v>
                </c:pt>
                <c:pt idx="3391">
                  <c:v>-360.92314099733102</c:v>
                </c:pt>
                <c:pt idx="3392">
                  <c:v>-360.82318860445298</c:v>
                </c:pt>
                <c:pt idx="3393">
                  <c:v>-360.72323627713399</c:v>
                </c:pt>
                <c:pt idx="3394">
                  <c:v>-360.62328401541902</c:v>
                </c:pt>
                <c:pt idx="3395">
                  <c:v>-360.52333181935501</c:v>
                </c:pt>
                <c:pt idx="3396">
                  <c:v>-360.42337968898698</c:v>
                </c:pt>
                <c:pt idx="3397">
                  <c:v>-360.32342762436002</c:v>
                </c:pt>
                <c:pt idx="3398">
                  <c:v>-360.22347562551897</c:v>
                </c:pt>
                <c:pt idx="3399">
                  <c:v>-360.12352369251101</c:v>
                </c:pt>
                <c:pt idx="3400">
                  <c:v>-360.02357182537997</c:v>
                </c:pt>
                <c:pt idx="3401">
                  <c:v>-359.92362002417298</c:v>
                </c:pt>
                <c:pt idx="3402">
                  <c:v>-359.82366828893498</c:v>
                </c:pt>
                <c:pt idx="3403">
                  <c:v>-359.72371661971101</c:v>
                </c:pt>
                <c:pt idx="3404">
                  <c:v>-359.62376501654597</c:v>
                </c:pt>
                <c:pt idx="3405">
                  <c:v>-359.52381347948801</c:v>
                </c:pt>
                <c:pt idx="3406">
                  <c:v>-359.42386200857902</c:v>
                </c:pt>
                <c:pt idx="3407">
                  <c:v>-359.323910603868</c:v>
                </c:pt>
                <c:pt idx="3408">
                  <c:v>-359.22395926539798</c:v>
                </c:pt>
                <c:pt idx="3409">
                  <c:v>-359.12400799321603</c:v>
                </c:pt>
                <c:pt idx="3410">
                  <c:v>-359.02405678736699</c:v>
                </c:pt>
                <c:pt idx="3411">
                  <c:v>-358.924105647896</c:v>
                </c:pt>
                <c:pt idx="3412">
                  <c:v>-358.82415457484899</c:v>
                </c:pt>
                <c:pt idx="3413">
                  <c:v>-358.724203568272</c:v>
                </c:pt>
                <c:pt idx="3414">
                  <c:v>-358.62425262821</c:v>
                </c:pt>
                <c:pt idx="3415">
                  <c:v>-358.52430175470801</c:v>
                </c:pt>
                <c:pt idx="3416">
                  <c:v>-358.42435094781302</c:v>
                </c:pt>
                <c:pt idx="3417">
                  <c:v>-358.324400207569</c:v>
                </c:pt>
                <c:pt idx="3418">
                  <c:v>-358.22444953402299</c:v>
                </c:pt>
                <c:pt idx="3419">
                  <c:v>-358.12449892721901</c:v>
                </c:pt>
                <c:pt idx="3420">
                  <c:v>-358.02454838720399</c:v>
                </c:pt>
                <c:pt idx="3421">
                  <c:v>-357.924597914022</c:v>
                </c:pt>
                <c:pt idx="3422">
                  <c:v>-357.82464750771999</c:v>
                </c:pt>
                <c:pt idx="3423">
                  <c:v>-357.724697168342</c:v>
                </c:pt>
                <c:pt idx="3424">
                  <c:v>-357.624746895935</c:v>
                </c:pt>
                <c:pt idx="3425">
                  <c:v>-357.52479669054401</c:v>
                </c:pt>
                <c:pt idx="3426">
                  <c:v>-357.42484655221398</c:v>
                </c:pt>
                <c:pt idx="3427">
                  <c:v>-357.32489648099101</c:v>
                </c:pt>
                <c:pt idx="3428">
                  <c:v>-357.22494647692099</c:v>
                </c:pt>
                <c:pt idx="3429">
                  <c:v>-357.12499654004898</c:v>
                </c:pt>
                <c:pt idx="3430">
                  <c:v>-357.02504667042001</c:v>
                </c:pt>
                <c:pt idx="3431">
                  <c:v>-356.92509686808</c:v>
                </c:pt>
                <c:pt idx="3432">
                  <c:v>-356.82514713307597</c:v>
                </c:pt>
                <c:pt idx="3433">
                  <c:v>-356.725197465451</c:v>
                </c:pt>
                <c:pt idx="3434">
                  <c:v>-356.62524786525199</c:v>
                </c:pt>
                <c:pt idx="3435">
                  <c:v>-356.52529833252402</c:v>
                </c:pt>
                <c:pt idx="3436">
                  <c:v>-356.42534886731301</c:v>
                </c:pt>
                <c:pt idx="3437">
                  <c:v>-356.32539946966398</c:v>
                </c:pt>
                <c:pt idx="3438">
                  <c:v>-356.22545013962298</c:v>
                </c:pt>
                <c:pt idx="3439">
                  <c:v>-356.12550087723503</c:v>
                </c:pt>
                <c:pt idx="3440">
                  <c:v>-356.02555168254702</c:v>
                </c:pt>
                <c:pt idx="3441">
                  <c:v>-355.92560255560301</c:v>
                </c:pt>
                <c:pt idx="3442">
                  <c:v>-355.82565349644898</c:v>
                </c:pt>
                <c:pt idx="3443">
                  <c:v>-355.72570450513001</c:v>
                </c:pt>
                <c:pt idx="3444">
                  <c:v>-355.625755581693</c:v>
                </c:pt>
                <c:pt idx="3445">
                  <c:v>-355.52580672618302</c:v>
                </c:pt>
                <c:pt idx="3446">
                  <c:v>-355.42585793864401</c:v>
                </c:pt>
                <c:pt idx="3447">
                  <c:v>-355.32590921912401</c:v>
                </c:pt>
                <c:pt idx="3448">
                  <c:v>-355.22596056766702</c:v>
                </c:pt>
                <c:pt idx="3449">
                  <c:v>-355.12601198431901</c:v>
                </c:pt>
                <c:pt idx="3450">
                  <c:v>-355.02606346912501</c:v>
                </c:pt>
                <c:pt idx="3451">
                  <c:v>-354.926115022131</c:v>
                </c:pt>
                <c:pt idx="3452">
                  <c:v>-354.82616664338201</c:v>
                </c:pt>
                <c:pt idx="3453">
                  <c:v>-354.72621833292499</c:v>
                </c:pt>
                <c:pt idx="3454">
                  <c:v>-354.62627009080398</c:v>
                </c:pt>
                <c:pt idx="3455">
                  <c:v>-354.52632191706601</c:v>
                </c:pt>
                <c:pt idx="3456">
                  <c:v>-354.42637381175501</c:v>
                </c:pt>
                <c:pt idx="3457">
                  <c:v>-354.32642577491703</c:v>
                </c:pt>
                <c:pt idx="3458">
                  <c:v>-354.22647780659798</c:v>
                </c:pt>
                <c:pt idx="3459">
                  <c:v>-354.12652990684302</c:v>
                </c:pt>
                <c:pt idx="3460">
                  <c:v>-354.026582075698</c:v>
                </c:pt>
                <c:pt idx="3461">
                  <c:v>-353.92663431320898</c:v>
                </c:pt>
                <c:pt idx="3462">
                  <c:v>-353.82668661942103</c:v>
                </c:pt>
                <c:pt idx="3463">
                  <c:v>-353.72673899437899</c:v>
                </c:pt>
                <c:pt idx="3464">
                  <c:v>-353.62679143812898</c:v>
                </c:pt>
                <c:pt idx="3465">
                  <c:v>-353.52684395071702</c:v>
                </c:pt>
                <c:pt idx="3466">
                  <c:v>-353.42689653218798</c:v>
                </c:pt>
                <c:pt idx="3467">
                  <c:v>-353.32694918258801</c:v>
                </c:pt>
                <c:pt idx="3468">
                  <c:v>-353.22700190196201</c:v>
                </c:pt>
                <c:pt idx="3469">
                  <c:v>-353.12705469035598</c:v>
                </c:pt>
                <c:pt idx="3470">
                  <c:v>-353.02710754781498</c:v>
                </c:pt>
                <c:pt idx="3471">
                  <c:v>-352.927160474385</c:v>
                </c:pt>
                <c:pt idx="3472">
                  <c:v>-352.82721347011199</c:v>
                </c:pt>
                <c:pt idx="3473">
                  <c:v>-352.727266535041</c:v>
                </c:pt>
                <c:pt idx="3474">
                  <c:v>-352.627319669217</c:v>
                </c:pt>
                <c:pt idx="3475">
                  <c:v>-352.52737287268701</c:v>
                </c:pt>
                <c:pt idx="3476">
                  <c:v>-352.42742614549502</c:v>
                </c:pt>
                <c:pt idx="3477">
                  <c:v>-352.32747948768798</c:v>
                </c:pt>
                <c:pt idx="3478">
                  <c:v>-352.22753289931001</c:v>
                </c:pt>
                <c:pt idx="3479">
                  <c:v>-352.12758638040799</c:v>
                </c:pt>
                <c:pt idx="3480">
                  <c:v>-352.02763993102701</c:v>
                </c:pt>
                <c:pt idx="3481">
                  <c:v>-351.92769355121197</c:v>
                </c:pt>
                <c:pt idx="3482">
                  <c:v>-351.82774724100898</c:v>
                </c:pt>
                <c:pt idx="3483">
                  <c:v>-351.72780100046401</c:v>
                </c:pt>
                <c:pt idx="3484">
                  <c:v>-351.62785482962198</c:v>
                </c:pt>
                <c:pt idx="3485">
                  <c:v>-351.52790872852898</c:v>
                </c:pt>
                <c:pt idx="3486">
                  <c:v>-351.42796269722999</c:v>
                </c:pt>
                <c:pt idx="3487">
                  <c:v>-351.32801673577001</c:v>
                </c:pt>
                <c:pt idx="3488">
                  <c:v>-351.228070844196</c:v>
                </c:pt>
                <c:pt idx="3489">
                  <c:v>-351.12812502255298</c:v>
                </c:pt>
                <c:pt idx="3490">
                  <c:v>-351.02817927088603</c:v>
                </c:pt>
                <c:pt idx="3491">
                  <c:v>-350.92823358923999</c:v>
                </c:pt>
                <c:pt idx="3492">
                  <c:v>-350.82828797766302</c:v>
                </c:pt>
                <c:pt idx="3493">
                  <c:v>-350.72834243619798</c:v>
                </c:pt>
                <c:pt idx="3494">
                  <c:v>-350.62839696489198</c:v>
                </c:pt>
                <c:pt idx="3495">
                  <c:v>-350.52845156378999</c:v>
                </c:pt>
                <c:pt idx="3496">
                  <c:v>-350.42850623293702</c:v>
                </c:pt>
                <c:pt idx="3497">
                  <c:v>-350.32856097237999</c:v>
                </c:pt>
                <c:pt idx="3498">
                  <c:v>-350.22861578216299</c:v>
                </c:pt>
                <c:pt idx="3499">
                  <c:v>-350.12867066233201</c:v>
                </c:pt>
                <c:pt idx="3500">
                  <c:v>-350.02872561293299</c:v>
                </c:pt>
                <c:pt idx="3501">
                  <c:v>-349.92878063401201</c:v>
                </c:pt>
                <c:pt idx="3502">
                  <c:v>-349.82883572561298</c:v>
                </c:pt>
                <c:pt idx="3503">
                  <c:v>-349.72889088778197</c:v>
                </c:pt>
                <c:pt idx="3504">
                  <c:v>-349.62894612056499</c:v>
                </c:pt>
                <c:pt idx="3505">
                  <c:v>-349.52900142400802</c:v>
                </c:pt>
                <c:pt idx="3506">
                  <c:v>-349.42905679815499</c:v>
                </c:pt>
                <c:pt idx="3507">
                  <c:v>-349.32911224305298</c:v>
                </c:pt>
                <c:pt idx="3508">
                  <c:v>-349.22916775874597</c:v>
                </c:pt>
                <c:pt idx="3509">
                  <c:v>-349.12922334528099</c:v>
                </c:pt>
                <c:pt idx="3510">
                  <c:v>-349.02927900270299</c:v>
                </c:pt>
                <c:pt idx="3511">
                  <c:v>-348.92933473105802</c:v>
                </c:pt>
                <c:pt idx="3512">
                  <c:v>-348.82939053039001</c:v>
                </c:pt>
                <c:pt idx="3513">
                  <c:v>-348.72944640074599</c:v>
                </c:pt>
                <c:pt idx="3514">
                  <c:v>-348.62950234216999</c:v>
                </c:pt>
                <c:pt idx="3515">
                  <c:v>-348.52955835470902</c:v>
                </c:pt>
                <c:pt idx="3516">
                  <c:v>-348.42961443840801</c:v>
                </c:pt>
                <c:pt idx="3517">
                  <c:v>-348.32967059331298</c:v>
                </c:pt>
                <c:pt idx="3518">
                  <c:v>-348.22972681946902</c:v>
                </c:pt>
                <c:pt idx="3519">
                  <c:v>-348.12978311692098</c:v>
                </c:pt>
                <c:pt idx="3520">
                  <c:v>-348.02983948571602</c:v>
                </c:pt>
                <c:pt idx="3521">
                  <c:v>-347.92989592589902</c:v>
                </c:pt>
                <c:pt idx="3522">
                  <c:v>-347.82995243751498</c:v>
                </c:pt>
                <c:pt idx="3523">
                  <c:v>-347.73000902061</c:v>
                </c:pt>
                <c:pt idx="3524">
                  <c:v>-347.63006567523001</c:v>
                </c:pt>
                <c:pt idx="3525">
                  <c:v>-347.53012240141999</c:v>
                </c:pt>
                <c:pt idx="3526">
                  <c:v>-347.43017919922602</c:v>
                </c:pt>
                <c:pt idx="3527">
                  <c:v>-347.33023606869301</c:v>
                </c:pt>
                <c:pt idx="3528">
                  <c:v>-347.23029300986701</c:v>
                </c:pt>
                <c:pt idx="3529">
                  <c:v>-347.130350022794</c:v>
                </c:pt>
                <c:pt idx="3530">
                  <c:v>-347.03040710751901</c:v>
                </c:pt>
                <c:pt idx="3531">
                  <c:v>-346.93046426408802</c:v>
                </c:pt>
                <c:pt idx="3532">
                  <c:v>-346.83052149254502</c:v>
                </c:pt>
                <c:pt idx="3533">
                  <c:v>-346.73057879293799</c:v>
                </c:pt>
                <c:pt idx="3534">
                  <c:v>-346.63063616531201</c:v>
                </c:pt>
                <c:pt idx="3535">
                  <c:v>-346.53069360971199</c:v>
                </c:pt>
                <c:pt idx="3536">
                  <c:v>-346.430751126183</c:v>
                </c:pt>
                <c:pt idx="3537">
                  <c:v>-346.33080871477199</c:v>
                </c:pt>
                <c:pt idx="3538">
                  <c:v>-346.23086637552302</c:v>
                </c:pt>
                <c:pt idx="3539">
                  <c:v>-346.13092410848401</c:v>
                </c:pt>
                <c:pt idx="3540">
                  <c:v>-346.03098191369799</c:v>
                </c:pt>
                <c:pt idx="3541">
                  <c:v>-345.93103979121202</c:v>
                </c:pt>
                <c:pt idx="3542">
                  <c:v>-345.83109774107203</c:v>
                </c:pt>
                <c:pt idx="3543">
                  <c:v>-345.73115576332299</c:v>
                </c:pt>
                <c:pt idx="3544">
                  <c:v>-345.63121385801003</c:v>
                </c:pt>
                <c:pt idx="3545">
                  <c:v>-345.53127202517999</c:v>
                </c:pt>
                <c:pt idx="3546">
                  <c:v>-345.431330264878</c:v>
                </c:pt>
                <c:pt idx="3547">
                  <c:v>-345.331388577148</c:v>
                </c:pt>
                <c:pt idx="3548">
                  <c:v>-345.23144696203798</c:v>
                </c:pt>
                <c:pt idx="3549">
                  <c:v>-345.131505419593</c:v>
                </c:pt>
                <c:pt idx="3550">
                  <c:v>-345.031563949857</c:v>
                </c:pt>
                <c:pt idx="3551">
                  <c:v>-344.93162255287803</c:v>
                </c:pt>
                <c:pt idx="3552">
                  <c:v>-344.83168122869898</c:v>
                </c:pt>
                <c:pt idx="3553">
                  <c:v>-344.73173997736802</c:v>
                </c:pt>
                <c:pt idx="3554">
                  <c:v>-344.63179879892903</c:v>
                </c:pt>
                <c:pt idx="3555">
                  <c:v>-344.53185769342798</c:v>
                </c:pt>
                <c:pt idx="3556">
                  <c:v>-344.43191666091099</c:v>
                </c:pt>
                <c:pt idx="3557">
                  <c:v>-344.331975701423</c:v>
                </c:pt>
                <c:pt idx="3558">
                  <c:v>-344.23203481501002</c:v>
                </c:pt>
                <c:pt idx="3559">
                  <c:v>-344.13209400171797</c:v>
                </c:pt>
                <c:pt idx="3560">
                  <c:v>-344.03215326159102</c:v>
                </c:pt>
                <c:pt idx="3561">
                  <c:v>-343.932212594676</c:v>
                </c:pt>
                <c:pt idx="3562">
                  <c:v>-343.832272001018</c:v>
                </c:pt>
                <c:pt idx="3563">
                  <c:v>-343.73233148066299</c:v>
                </c:pt>
                <c:pt idx="3564">
                  <c:v>-343.63239103365601</c:v>
                </c:pt>
                <c:pt idx="3565">
                  <c:v>-343.53245066004303</c:v>
                </c:pt>
                <c:pt idx="3566">
                  <c:v>-343.43251035986901</c:v>
                </c:pt>
                <c:pt idx="3567">
                  <c:v>-343.33257013318001</c:v>
                </c:pt>
                <c:pt idx="3568">
                  <c:v>-343.23262998002201</c:v>
                </c:pt>
                <c:pt idx="3569">
                  <c:v>-343.13268990044003</c:v>
                </c:pt>
                <c:pt idx="3570">
                  <c:v>-343.03274989447902</c:v>
                </c:pt>
                <c:pt idx="3571">
                  <c:v>-342.93280996218601</c:v>
                </c:pt>
                <c:pt idx="3572">
                  <c:v>-342.83287010360601</c:v>
                </c:pt>
                <c:pt idx="3573">
                  <c:v>-342.73293031878399</c:v>
                </c:pt>
                <c:pt idx="3574">
                  <c:v>-342.63299060776598</c:v>
                </c:pt>
                <c:pt idx="3575">
                  <c:v>-342.533050970597</c:v>
                </c:pt>
                <c:pt idx="3576">
                  <c:v>-342.433111407323</c:v>
                </c:pt>
                <c:pt idx="3577">
                  <c:v>-342.33317191799</c:v>
                </c:pt>
                <c:pt idx="3578">
                  <c:v>-342.23323250264298</c:v>
                </c:pt>
                <c:pt idx="3579">
                  <c:v>-342.13329316132803</c:v>
                </c:pt>
                <c:pt idx="3580">
                  <c:v>-342.03335389409</c:v>
                </c:pt>
                <c:pt idx="3581">
                  <c:v>-341.93341470097499</c:v>
                </c:pt>
                <c:pt idx="3582">
                  <c:v>-341.83347558202797</c:v>
                </c:pt>
                <c:pt idx="3583">
                  <c:v>-341.73353653729498</c:v>
                </c:pt>
                <c:pt idx="3584">
                  <c:v>-341.63359756682098</c:v>
                </c:pt>
                <c:pt idx="3585">
                  <c:v>-341.53365867065202</c:v>
                </c:pt>
                <c:pt idx="3586">
                  <c:v>-341.43371984883402</c:v>
                </c:pt>
                <c:pt idx="3587">
                  <c:v>-341.33378110141302</c:v>
                </c:pt>
                <c:pt idx="3588">
                  <c:v>-341.23384242843201</c:v>
                </c:pt>
                <c:pt idx="3589">
                  <c:v>-341.13390382993998</c:v>
                </c:pt>
                <c:pt idx="3590">
                  <c:v>-341.03396530598002</c:v>
                </c:pt>
                <c:pt idx="3591">
                  <c:v>-340.93402685659902</c:v>
                </c:pt>
                <c:pt idx="3592">
                  <c:v>-340.834088481842</c:v>
                </c:pt>
                <c:pt idx="3593">
                  <c:v>-340.73415018175399</c:v>
                </c:pt>
                <c:pt idx="3594">
                  <c:v>-340.63421195638199</c:v>
                </c:pt>
                <c:pt idx="3595">
                  <c:v>-340.53427380577102</c:v>
                </c:pt>
                <c:pt idx="3596">
                  <c:v>-340.43433572996599</c:v>
                </c:pt>
                <c:pt idx="3597">
                  <c:v>-340.33439772901301</c:v>
                </c:pt>
                <c:pt idx="3598">
                  <c:v>-340.23445980295702</c:v>
                </c:pt>
                <c:pt idx="3599">
                  <c:v>-340.13452195184499</c:v>
                </c:pt>
                <c:pt idx="3600">
                  <c:v>-340.03458417572102</c:v>
                </c:pt>
                <c:pt idx="3601">
                  <c:v>-339.93464647463202</c:v>
                </c:pt>
                <c:pt idx="3602">
                  <c:v>-339.83470884862299</c:v>
                </c:pt>
                <c:pt idx="3603">
                  <c:v>-339.73477129773897</c:v>
                </c:pt>
                <c:pt idx="3604">
                  <c:v>-339.634833822026</c:v>
                </c:pt>
                <c:pt idx="3605">
                  <c:v>-339.53489642152999</c:v>
                </c:pt>
                <c:pt idx="3606">
                  <c:v>-339.43495909629598</c:v>
                </c:pt>
                <c:pt idx="3607">
                  <c:v>-339.33502184637001</c:v>
                </c:pt>
                <c:pt idx="3608">
                  <c:v>-339.23508467179801</c:v>
                </c:pt>
                <c:pt idx="3609">
                  <c:v>-339.13514757262402</c:v>
                </c:pt>
                <c:pt idx="3610">
                  <c:v>-339.03521054889598</c:v>
                </c:pt>
                <c:pt idx="3611">
                  <c:v>-338.93527360065701</c:v>
                </c:pt>
                <c:pt idx="3612">
                  <c:v>-338.83533672795397</c:v>
                </c:pt>
                <c:pt idx="3613">
                  <c:v>-338.73539993083301</c:v>
                </c:pt>
                <c:pt idx="3614">
                  <c:v>-338.63546320933898</c:v>
                </c:pt>
                <c:pt idx="3615">
                  <c:v>-338.53552656351798</c:v>
                </c:pt>
                <c:pt idx="3616">
                  <c:v>-338.43558999341502</c:v>
                </c:pt>
                <c:pt idx="3617">
                  <c:v>-338.33565349907502</c:v>
                </c:pt>
                <c:pt idx="3618">
                  <c:v>-338.23571708054601</c:v>
                </c:pt>
                <c:pt idx="3619">
                  <c:v>-338.13578073787102</c:v>
                </c:pt>
                <c:pt idx="3620">
                  <c:v>-338.03584447109699</c:v>
                </c:pt>
                <c:pt idx="3621">
                  <c:v>-337.93590828026902</c:v>
                </c:pt>
                <c:pt idx="3622">
                  <c:v>-337.83597216543399</c:v>
                </c:pt>
                <c:pt idx="3623">
                  <c:v>-337.73603612663499</c:v>
                </c:pt>
                <c:pt idx="3624">
                  <c:v>-337.63610016391999</c:v>
                </c:pt>
                <c:pt idx="3625">
                  <c:v>-337.536164277333</c:v>
                </c:pt>
                <c:pt idx="3626">
                  <c:v>-337.43622846692</c:v>
                </c:pt>
                <c:pt idx="3627">
                  <c:v>-337.33629273272697</c:v>
                </c:pt>
                <c:pt idx="3628">
                  <c:v>-337.23635707480003</c:v>
                </c:pt>
                <c:pt idx="3629">
                  <c:v>-337.13642149318298</c:v>
                </c:pt>
                <c:pt idx="3630">
                  <c:v>-337.03648598792302</c:v>
                </c:pt>
                <c:pt idx="3631">
                  <c:v>-336.93655055906601</c:v>
                </c:pt>
                <c:pt idx="3632">
                  <c:v>-336.83661520665498</c:v>
                </c:pt>
                <c:pt idx="3633">
                  <c:v>-336.736679930739</c:v>
                </c:pt>
                <c:pt idx="3634">
                  <c:v>-336.63674473136098</c:v>
                </c:pt>
                <c:pt idx="3635">
                  <c:v>-336.53680960856701</c:v>
                </c:pt>
                <c:pt idx="3636">
                  <c:v>-336.436874562404</c:v>
                </c:pt>
                <c:pt idx="3637">
                  <c:v>-336.336939592916</c:v>
                </c:pt>
                <c:pt idx="3638">
                  <c:v>-336.23700470014899</c:v>
                </c:pt>
                <c:pt idx="3639">
                  <c:v>-336.13706988414901</c:v>
                </c:pt>
                <c:pt idx="3640">
                  <c:v>-336.03713514496201</c:v>
                </c:pt>
                <c:pt idx="3641">
                  <c:v>-335.93720048263299</c:v>
                </c:pt>
                <c:pt idx="3642">
                  <c:v>-335.83726589720698</c:v>
                </c:pt>
                <c:pt idx="3643">
                  <c:v>-335.73733138873098</c:v>
                </c:pt>
                <c:pt idx="3644">
                  <c:v>-335.637396957249</c:v>
                </c:pt>
                <c:pt idx="3645">
                  <c:v>-335.53746260280798</c:v>
                </c:pt>
                <c:pt idx="3646">
                  <c:v>-335.43752832545198</c:v>
                </c:pt>
                <c:pt idx="3647">
                  <c:v>-335.33759412522897</c:v>
                </c:pt>
                <c:pt idx="3648">
                  <c:v>-335.237660002182</c:v>
                </c:pt>
                <c:pt idx="3649">
                  <c:v>-335.137725956358</c:v>
                </c:pt>
                <c:pt idx="3650">
                  <c:v>-335.03779198780302</c:v>
                </c:pt>
                <c:pt idx="3651">
                  <c:v>-334.937858096561</c:v>
                </c:pt>
                <c:pt idx="3652">
                  <c:v>-334.83792428267901</c:v>
                </c:pt>
                <c:pt idx="3653">
                  <c:v>-334.73799054620201</c:v>
                </c:pt>
                <c:pt idx="3654">
                  <c:v>-334.63805688717599</c:v>
                </c:pt>
                <c:pt idx="3655">
                  <c:v>-334.53812330564602</c:v>
                </c:pt>
                <c:pt idx="3656">
                  <c:v>-334.43818980165798</c:v>
                </c:pt>
                <c:pt idx="3657">
                  <c:v>-334.33825637525803</c:v>
                </c:pt>
                <c:pt idx="3658">
                  <c:v>-334.23832302648998</c:v>
                </c:pt>
                <c:pt idx="3659">
                  <c:v>-334.13838975540199</c:v>
                </c:pt>
                <c:pt idx="3660">
                  <c:v>-334.03845656203799</c:v>
                </c:pt>
                <c:pt idx="3661">
                  <c:v>-333.93852344644301</c:v>
                </c:pt>
                <c:pt idx="3662">
                  <c:v>-333.838590408664</c:v>
                </c:pt>
                <c:pt idx="3663">
                  <c:v>-333.73865744874598</c:v>
                </c:pt>
                <c:pt idx="3664">
                  <c:v>-333.63872456673499</c:v>
                </c:pt>
                <c:pt idx="3665">
                  <c:v>-333.538791762676</c:v>
                </c:pt>
                <c:pt idx="3666">
                  <c:v>-333.43885903661499</c:v>
                </c:pt>
                <c:pt idx="3667">
                  <c:v>-333.338926388598</c:v>
                </c:pt>
                <c:pt idx="3668">
                  <c:v>-333.23899381866897</c:v>
                </c:pt>
                <c:pt idx="3669">
                  <c:v>-333.13906132687498</c:v>
                </c:pt>
                <c:pt idx="3670">
                  <c:v>-333.039128913262</c:v>
                </c:pt>
                <c:pt idx="3671">
                  <c:v>-332.93919657787399</c:v>
                </c:pt>
                <c:pt idx="3672">
                  <c:v>-332.83926432075799</c:v>
                </c:pt>
                <c:pt idx="3673">
                  <c:v>-332.73933214195802</c:v>
                </c:pt>
                <c:pt idx="3674">
                  <c:v>-332.63940004152101</c:v>
                </c:pt>
                <c:pt idx="3675">
                  <c:v>-332.53946801949297</c:v>
                </c:pt>
                <c:pt idx="3676">
                  <c:v>-332.439536075918</c:v>
                </c:pt>
                <c:pt idx="3677">
                  <c:v>-332.33960421084299</c:v>
                </c:pt>
                <c:pt idx="3678">
                  <c:v>-332.23967242431303</c:v>
                </c:pt>
                <c:pt idx="3679">
                  <c:v>-332.13974071637301</c:v>
                </c:pt>
                <c:pt idx="3680">
                  <c:v>-332.03980908707001</c:v>
                </c:pt>
                <c:pt idx="3681">
                  <c:v>-331.93987753644802</c:v>
                </c:pt>
                <c:pt idx="3682">
                  <c:v>-331.839946064554</c:v>
                </c:pt>
                <c:pt idx="3683">
                  <c:v>-331.74001467143302</c:v>
                </c:pt>
                <c:pt idx="3684">
                  <c:v>-331.64008335712998</c:v>
                </c:pt>
                <c:pt idx="3685">
                  <c:v>-331.54015212169298</c:v>
                </c:pt>
                <c:pt idx="3686">
                  <c:v>-331.44022096516397</c:v>
                </c:pt>
                <c:pt idx="3687">
                  <c:v>-331.34028988759201</c:v>
                </c:pt>
                <c:pt idx="3688">
                  <c:v>-331.24035888902</c:v>
                </c:pt>
                <c:pt idx="3689">
                  <c:v>-331.14042796949599</c:v>
                </c:pt>
                <c:pt idx="3690">
                  <c:v>-331.04049712906402</c:v>
                </c:pt>
                <c:pt idx="3691">
                  <c:v>-330.94056636776901</c:v>
                </c:pt>
                <c:pt idx="3692">
                  <c:v>-330.84063568565898</c:v>
                </c:pt>
                <c:pt idx="3693">
                  <c:v>-330.74070508277703</c:v>
                </c:pt>
                <c:pt idx="3694">
                  <c:v>-330.64077455917101</c:v>
                </c:pt>
                <c:pt idx="3695">
                  <c:v>-330.54084411488498</c:v>
                </c:pt>
                <c:pt idx="3696">
                  <c:v>-330.44091374996498</c:v>
                </c:pt>
                <c:pt idx="3697">
                  <c:v>-330.340983464457</c:v>
                </c:pt>
                <c:pt idx="3698">
                  <c:v>-330.241053258406</c:v>
                </c:pt>
                <c:pt idx="3699">
                  <c:v>-330.14112313185802</c:v>
                </c:pt>
                <c:pt idx="3700">
                  <c:v>-330.041193084859</c:v>
                </c:pt>
                <c:pt idx="3701">
                  <c:v>-329.94126311745401</c:v>
                </c:pt>
                <c:pt idx="3702">
                  <c:v>-329.84133322968898</c:v>
                </c:pt>
                <c:pt idx="3703">
                  <c:v>-329.74140342160899</c:v>
                </c:pt>
                <c:pt idx="3704">
                  <c:v>-329.64147369326002</c:v>
                </c:pt>
                <c:pt idx="3705">
                  <c:v>-329.54154404468801</c:v>
                </c:pt>
                <c:pt idx="3706">
                  <c:v>-329.44161447593899</c:v>
                </c:pt>
                <c:pt idx="3707">
                  <c:v>-329.34168498705702</c:v>
                </c:pt>
                <c:pt idx="3708">
                  <c:v>-329.241755578089</c:v>
                </c:pt>
                <c:pt idx="3709">
                  <c:v>-329.14182624908</c:v>
                </c:pt>
                <c:pt idx="3710">
                  <c:v>-329.04189700007601</c:v>
                </c:pt>
                <c:pt idx="3711">
                  <c:v>-328.94196783112199</c:v>
                </c:pt>
                <c:pt idx="3712">
                  <c:v>-328.842038742265</c:v>
                </c:pt>
                <c:pt idx="3713">
                  <c:v>-328.742109733549</c:v>
                </c:pt>
                <c:pt idx="3714">
                  <c:v>-328.64218080502002</c:v>
                </c:pt>
                <c:pt idx="3715">
                  <c:v>-328.54225195672501</c:v>
                </c:pt>
                <c:pt idx="3716">
                  <c:v>-328.44232318870797</c:v>
                </c:pt>
                <c:pt idx="3717">
                  <c:v>-328.34239450101501</c:v>
                </c:pt>
                <c:pt idx="3718">
                  <c:v>-328.24246589369102</c:v>
                </c:pt>
                <c:pt idx="3719">
                  <c:v>-328.14253736678398</c:v>
                </c:pt>
                <c:pt idx="3720">
                  <c:v>-328.04260892033699</c:v>
                </c:pt>
                <c:pt idx="3721">
                  <c:v>-327.94268055439699</c:v>
                </c:pt>
                <c:pt idx="3722">
                  <c:v>-327.842752269009</c:v>
                </c:pt>
                <c:pt idx="3723">
                  <c:v>-327.74282406421901</c:v>
                </c:pt>
                <c:pt idx="3724">
                  <c:v>-327.64289594007198</c:v>
                </c:pt>
                <c:pt idx="3725">
                  <c:v>-327.54296789661498</c:v>
                </c:pt>
                <c:pt idx="3726">
                  <c:v>-327.44303993389201</c:v>
                </c:pt>
                <c:pt idx="3727">
                  <c:v>-327.34311205195002</c:v>
                </c:pt>
                <c:pt idx="3728">
                  <c:v>-327.24318425083402</c:v>
                </c:pt>
                <c:pt idx="3729">
                  <c:v>-327.14325653058899</c:v>
                </c:pt>
                <c:pt idx="3730">
                  <c:v>-327.04332889126198</c:v>
                </c:pt>
                <c:pt idx="3731">
                  <c:v>-326.943401332897</c:v>
                </c:pt>
                <c:pt idx="3732">
                  <c:v>-326.84347385554099</c:v>
                </c:pt>
                <c:pt idx="3733">
                  <c:v>-326.74354645923898</c:v>
                </c:pt>
                <c:pt idx="3734">
                  <c:v>-326.64361914403599</c:v>
                </c:pt>
                <c:pt idx="3735">
                  <c:v>-326.54369190997897</c:v>
                </c:pt>
                <c:pt idx="3736">
                  <c:v>-326.443764757113</c:v>
                </c:pt>
                <c:pt idx="3737">
                  <c:v>-326.343837685484</c:v>
                </c:pt>
                <c:pt idx="3738">
                  <c:v>-326.24391069513598</c:v>
                </c:pt>
                <c:pt idx="3739">
                  <c:v>-326.143983786116</c:v>
                </c:pt>
                <c:pt idx="3740">
                  <c:v>-326.04405695846998</c:v>
                </c:pt>
                <c:pt idx="3741">
                  <c:v>-325.94413021224199</c:v>
                </c:pt>
                <c:pt idx="3742">
                  <c:v>-325.844203547478</c:v>
                </c:pt>
                <c:pt idx="3743">
                  <c:v>-325.74427696422498</c:v>
                </c:pt>
                <c:pt idx="3744">
                  <c:v>-325.64435046252697</c:v>
                </c:pt>
                <c:pt idx="3745">
                  <c:v>-325.54442404243002</c:v>
                </c:pt>
                <c:pt idx="3746">
                  <c:v>-325.44449770398103</c:v>
                </c:pt>
                <c:pt idx="3747">
                  <c:v>-325.34457144722302</c:v>
                </c:pt>
                <c:pt idx="3748">
                  <c:v>-325.24464527220402</c:v>
                </c:pt>
                <c:pt idx="3749">
                  <c:v>-325.14471917896799</c:v>
                </c:pt>
                <c:pt idx="3750">
                  <c:v>-325.04479316756198</c:v>
                </c:pt>
                <c:pt idx="3751">
                  <c:v>-324.94486723802999</c:v>
                </c:pt>
                <c:pt idx="3752">
                  <c:v>-324.84494139041902</c:v>
                </c:pt>
                <c:pt idx="3753">
                  <c:v>-324.745015624774</c:v>
                </c:pt>
                <c:pt idx="3754">
                  <c:v>-324.64508994114101</c:v>
                </c:pt>
                <c:pt idx="3755">
                  <c:v>-324.54516433956502</c:v>
                </c:pt>
                <c:pt idx="3756">
                  <c:v>-324.44523882009298</c:v>
                </c:pt>
                <c:pt idx="3757">
                  <c:v>-324.34531338276798</c:v>
                </c:pt>
                <c:pt idx="3758">
                  <c:v>-324.245388027638</c:v>
                </c:pt>
                <c:pt idx="3759">
                  <c:v>-324.145462754748</c:v>
                </c:pt>
                <c:pt idx="3760">
                  <c:v>-324.04553756414401</c:v>
                </c:pt>
                <c:pt idx="3761">
                  <c:v>-323.94561245586999</c:v>
                </c:pt>
                <c:pt idx="3762">
                  <c:v>-323.845687429973</c:v>
                </c:pt>
                <c:pt idx="3763">
                  <c:v>-323.74576248649902</c:v>
                </c:pt>
                <c:pt idx="3764">
                  <c:v>-323.64583762549302</c:v>
                </c:pt>
                <c:pt idx="3765">
                  <c:v>-323.54591284700001</c:v>
                </c:pt>
                <c:pt idx="3766">
                  <c:v>-323.44598815106701</c:v>
                </c:pt>
                <c:pt idx="3767">
                  <c:v>-323.34606353773898</c:v>
                </c:pt>
                <c:pt idx="3768">
                  <c:v>-323.246139007061</c:v>
                </c:pt>
                <c:pt idx="3769">
                  <c:v>-323.146214559079</c:v>
                </c:pt>
                <c:pt idx="3770">
                  <c:v>-323.04629019383998</c:v>
                </c:pt>
                <c:pt idx="3771">
                  <c:v>-322.946365911388</c:v>
                </c:pt>
                <c:pt idx="3772">
                  <c:v>-322.84644171176899</c:v>
                </c:pt>
                <c:pt idx="3773">
                  <c:v>-322.74651759502899</c:v>
                </c:pt>
                <c:pt idx="3774">
                  <c:v>-322.64659356121302</c:v>
                </c:pt>
                <c:pt idx="3775">
                  <c:v>-322.54666961036702</c:v>
                </c:pt>
                <c:pt idx="3776">
                  <c:v>-322.44674574253702</c:v>
                </c:pt>
                <c:pt idx="3777">
                  <c:v>-322.34682195776901</c:v>
                </c:pt>
                <c:pt idx="3778">
                  <c:v>-322.24689825610699</c:v>
                </c:pt>
                <c:pt idx="3779">
                  <c:v>-322.14697463759802</c:v>
                </c:pt>
                <c:pt idx="3780">
                  <c:v>-322.04705110228798</c:v>
                </c:pt>
                <c:pt idx="3781">
                  <c:v>-321.94712765022098</c:v>
                </c:pt>
                <c:pt idx="3782">
                  <c:v>-321.84720428144402</c:v>
                </c:pt>
                <c:pt idx="3783">
                  <c:v>-321.74728099600298</c:v>
                </c:pt>
                <c:pt idx="3784">
                  <c:v>-321.64735779394198</c:v>
                </c:pt>
                <c:pt idx="3785">
                  <c:v>-321.54743467530801</c:v>
                </c:pt>
                <c:pt idx="3786">
                  <c:v>-321.44751164014599</c:v>
                </c:pt>
                <c:pt idx="3787">
                  <c:v>-321.34758868850201</c:v>
                </c:pt>
                <c:pt idx="3788">
                  <c:v>-321.24766582042201</c:v>
                </c:pt>
                <c:pt idx="3789">
                  <c:v>-321.14774303594999</c:v>
                </c:pt>
                <c:pt idx="3790">
                  <c:v>-321.04782033513402</c:v>
                </c:pt>
                <c:pt idx="3791">
                  <c:v>-320.947897718018</c:v>
                </c:pt>
                <c:pt idx="3792">
                  <c:v>-320.84797518464802</c:v>
                </c:pt>
                <c:pt idx="3793">
                  <c:v>-320.748052735069</c:v>
                </c:pt>
                <c:pt idx="3794">
                  <c:v>-320.64813036932799</c:v>
                </c:pt>
                <c:pt idx="3795">
                  <c:v>-320.54820808746899</c:v>
                </c:pt>
                <c:pt idx="3796">
                  <c:v>-320.44828588953999</c:v>
                </c:pt>
                <c:pt idx="3797">
                  <c:v>-320.348363775584</c:v>
                </c:pt>
                <c:pt idx="3798">
                  <c:v>-320.24844174564799</c:v>
                </c:pt>
                <c:pt idx="3799">
                  <c:v>-320.148519799778</c:v>
                </c:pt>
                <c:pt idx="3800">
                  <c:v>-320.04859793801899</c:v>
                </c:pt>
                <c:pt idx="3801">
                  <c:v>-319.94867616041699</c:v>
                </c:pt>
                <c:pt idx="3802">
                  <c:v>-319.84875446701699</c:v>
                </c:pt>
                <c:pt idx="3803">
                  <c:v>-319.74883285786501</c:v>
                </c:pt>
                <c:pt idx="3804">
                  <c:v>-319.64891133300603</c:v>
                </c:pt>
                <c:pt idx="3805">
                  <c:v>-319.54898989248699</c:v>
                </c:pt>
                <c:pt idx="3806">
                  <c:v>-319.44906853635302</c:v>
                </c:pt>
                <c:pt idx="3807">
                  <c:v>-319.34914726465001</c:v>
                </c:pt>
                <c:pt idx="3808">
                  <c:v>-319.24922607742201</c:v>
                </c:pt>
                <c:pt idx="3809">
                  <c:v>-319.14930497471698</c:v>
                </c:pt>
                <c:pt idx="3810">
                  <c:v>-319.04938395657899</c:v>
                </c:pt>
                <c:pt idx="3811">
                  <c:v>-318.94946302305402</c:v>
                </c:pt>
                <c:pt idx="3812">
                  <c:v>-318.849542174188</c:v>
                </c:pt>
                <c:pt idx="3813">
                  <c:v>-318.74962141002601</c:v>
                </c:pt>
                <c:pt idx="3814">
                  <c:v>-318.64970073061397</c:v>
                </c:pt>
                <c:pt idx="3815">
                  <c:v>-318.54978013599799</c:v>
                </c:pt>
                <c:pt idx="3816">
                  <c:v>-318.44985962622297</c:v>
                </c:pt>
                <c:pt idx="3817">
                  <c:v>-318.34993920133502</c:v>
                </c:pt>
                <c:pt idx="3818">
                  <c:v>-318.25001886138</c:v>
                </c:pt>
                <c:pt idx="3819">
                  <c:v>-318.15009860640299</c:v>
                </c:pt>
                <c:pt idx="3820">
                  <c:v>-318.05017843644902</c:v>
                </c:pt>
                <c:pt idx="3821">
                  <c:v>-317.95025835156503</c:v>
                </c:pt>
                <c:pt idx="3822">
                  <c:v>-317.85033835179598</c:v>
                </c:pt>
                <c:pt idx="3823">
                  <c:v>-317.75041843718799</c:v>
                </c:pt>
                <c:pt idx="3824">
                  <c:v>-317.65049860778601</c:v>
                </c:pt>
                <c:pt idx="3825">
                  <c:v>-317.55057886363602</c:v>
                </c:pt>
                <c:pt idx="3826">
                  <c:v>-317.45065920478299</c:v>
                </c:pt>
                <c:pt idx="3827">
                  <c:v>-317.35073963127297</c:v>
                </c:pt>
                <c:pt idx="3828">
                  <c:v>-317.25082014315302</c:v>
                </c:pt>
                <c:pt idx="3829">
                  <c:v>-317.150900740466</c:v>
                </c:pt>
                <c:pt idx="3830">
                  <c:v>-317.05098142326</c:v>
                </c:pt>
                <c:pt idx="3831">
                  <c:v>-316.95106219157901</c:v>
                </c:pt>
                <c:pt idx="3832">
                  <c:v>-316.85114304547</c:v>
                </c:pt>
                <c:pt idx="3833">
                  <c:v>-316.75122398497803</c:v>
                </c:pt>
                <c:pt idx="3834">
                  <c:v>-316.65130501014801</c:v>
                </c:pt>
                <c:pt idx="3835">
                  <c:v>-316.55138612102598</c:v>
                </c:pt>
                <c:pt idx="3836">
                  <c:v>-316.451467317658</c:v>
                </c:pt>
                <c:pt idx="3837">
                  <c:v>-316.35154860008998</c:v>
                </c:pt>
                <c:pt idx="3838">
                  <c:v>-316.25162996836701</c:v>
                </c:pt>
                <c:pt idx="3839">
                  <c:v>-316.15171142253399</c:v>
                </c:pt>
                <c:pt idx="3840">
                  <c:v>-316.05179296263799</c:v>
                </c:pt>
                <c:pt idx="3841">
                  <c:v>-315.95187458872402</c:v>
                </c:pt>
                <c:pt idx="3842">
                  <c:v>-315.851956300837</c:v>
                </c:pt>
                <c:pt idx="3843">
                  <c:v>-315.75203809902399</c:v>
                </c:pt>
                <c:pt idx="3844">
                  <c:v>-315.65211998333001</c:v>
                </c:pt>
                <c:pt idx="3845">
                  <c:v>-315.55220195380002</c:v>
                </c:pt>
                <c:pt idx="3846">
                  <c:v>-315.45228401048001</c:v>
                </c:pt>
                <c:pt idx="3847">
                  <c:v>-315.35236615341699</c:v>
                </c:pt>
                <c:pt idx="3848">
                  <c:v>-315.25244838265399</c:v>
                </c:pt>
                <c:pt idx="3849">
                  <c:v>-315.15253069823899</c:v>
                </c:pt>
                <c:pt idx="3850">
                  <c:v>-315.052613100217</c:v>
                </c:pt>
                <c:pt idx="3851">
                  <c:v>-314.95269558863299</c:v>
                </c:pt>
                <c:pt idx="3852">
                  <c:v>-314.852778163533</c:v>
                </c:pt>
                <c:pt idx="3853">
                  <c:v>-314.75286082496302</c:v>
                </c:pt>
                <c:pt idx="3854">
                  <c:v>-314.65294357296801</c:v>
                </c:pt>
                <c:pt idx="3855">
                  <c:v>-314.55302640759498</c:v>
                </c:pt>
                <c:pt idx="3856">
                  <c:v>-314.45310932888799</c:v>
                </c:pt>
                <c:pt idx="3857">
                  <c:v>-314.35319233689302</c:v>
                </c:pt>
                <c:pt idx="3858">
                  <c:v>-314.25327543165599</c:v>
                </c:pt>
                <c:pt idx="3859">
                  <c:v>-314.15335861322302</c:v>
                </c:pt>
                <c:pt idx="3860">
                  <c:v>-314.05344188164003</c:v>
                </c:pt>
                <c:pt idx="3861">
                  <c:v>-313.95352523695101</c:v>
                </c:pt>
                <c:pt idx="3862">
                  <c:v>-313.85360867920298</c:v>
                </c:pt>
                <c:pt idx="3863">
                  <c:v>-313.75369220844101</c:v>
                </c:pt>
                <c:pt idx="3864">
                  <c:v>-313.65377582471098</c:v>
                </c:pt>
                <c:pt idx="3865">
                  <c:v>-313.55385952805801</c:v>
                </c:pt>
                <c:pt idx="3866">
                  <c:v>-313.45394331852901</c:v>
                </c:pt>
                <c:pt idx="3867">
                  <c:v>-313.354027196169</c:v>
                </c:pt>
                <c:pt idx="3868">
                  <c:v>-313.25411116102299</c:v>
                </c:pt>
                <c:pt idx="3869">
                  <c:v>-313.15419521313697</c:v>
                </c:pt>
                <c:pt idx="3870">
                  <c:v>-313.05427935255801</c:v>
                </c:pt>
                <c:pt idx="3871">
                  <c:v>-312.95436357932903</c:v>
                </c:pt>
                <c:pt idx="3872">
                  <c:v>-312.85444789349799</c:v>
                </c:pt>
                <c:pt idx="3873">
                  <c:v>-312.75453229510998</c:v>
                </c:pt>
                <c:pt idx="3874">
                  <c:v>-312.65461678421099</c:v>
                </c:pt>
                <c:pt idx="3875">
                  <c:v>-312.554701360845</c:v>
                </c:pt>
                <c:pt idx="3876">
                  <c:v>-312.45478602506</c:v>
                </c:pt>
                <c:pt idx="3877">
                  <c:v>-312.35487077689999</c:v>
                </c:pt>
                <c:pt idx="3878">
                  <c:v>-312.254955616411</c:v>
                </c:pt>
                <c:pt idx="3879">
                  <c:v>-312.15504054363902</c:v>
                </c:pt>
                <c:pt idx="3880">
                  <c:v>-312.05512555862998</c:v>
                </c:pt>
                <c:pt idx="3881">
                  <c:v>-311.95521066142902</c:v>
                </c:pt>
                <c:pt idx="3882">
                  <c:v>-311.85529585208201</c:v>
                </c:pt>
                <c:pt idx="3883">
                  <c:v>-311.75538113063499</c:v>
                </c:pt>
                <c:pt idx="3884">
                  <c:v>-311.65546649713201</c:v>
                </c:pt>
                <c:pt idx="3885">
                  <c:v>-311.555551951621</c:v>
                </c:pt>
                <c:pt idx="3886">
                  <c:v>-311.455637494146</c:v>
                </c:pt>
                <c:pt idx="3887">
                  <c:v>-311.35572312475301</c:v>
                </c:pt>
                <c:pt idx="3888">
                  <c:v>-311.25580884348801</c:v>
                </c:pt>
                <c:pt idx="3889">
                  <c:v>-311.15589465039699</c:v>
                </c:pt>
                <c:pt idx="3890">
                  <c:v>-311.05598054552502</c:v>
                </c:pt>
                <c:pt idx="3891">
                  <c:v>-310.95606652891797</c:v>
                </c:pt>
                <c:pt idx="3892">
                  <c:v>-310.85615260062099</c:v>
                </c:pt>
                <c:pt idx="3893">
                  <c:v>-310.75623876067999</c:v>
                </c:pt>
                <c:pt idx="3894">
                  <c:v>-310.65632500914103</c:v>
                </c:pt>
                <c:pt idx="3895">
                  <c:v>-310.55641134605003</c:v>
                </c:pt>
                <c:pt idx="3896">
                  <c:v>-310.45649777145098</c:v>
                </c:pt>
                <c:pt idx="3897">
                  <c:v>-310.35658428539199</c:v>
                </c:pt>
                <c:pt idx="3898">
                  <c:v>-310.25667088791698</c:v>
                </c:pt>
                <c:pt idx="3899">
                  <c:v>-310.15675757907098</c:v>
                </c:pt>
                <c:pt idx="3900">
                  <c:v>-310.05684435890203</c:v>
                </c:pt>
                <c:pt idx="3901">
                  <c:v>-309.95693122745399</c:v>
                </c:pt>
                <c:pt idx="3902">
                  <c:v>-309.85701818477298</c:v>
                </c:pt>
                <c:pt idx="3903">
                  <c:v>-309.75710523090402</c:v>
                </c:pt>
                <c:pt idx="3904">
                  <c:v>-309.65719236589399</c:v>
                </c:pt>
                <c:pt idx="3905">
                  <c:v>-309.55727958978702</c:v>
                </c:pt>
                <c:pt idx="3906">
                  <c:v>-309.45736690263101</c:v>
                </c:pt>
                <c:pt idx="3907">
                  <c:v>-309.357454304469</c:v>
                </c:pt>
                <c:pt idx="3908">
                  <c:v>-309.257541795348</c:v>
                </c:pt>
                <c:pt idx="3909">
                  <c:v>-309.157629375314</c:v>
                </c:pt>
                <c:pt idx="3910">
                  <c:v>-309.05771704441202</c:v>
                </c:pt>
                <c:pt idx="3911">
                  <c:v>-308.95780480268797</c:v>
                </c:pt>
                <c:pt idx="3912">
                  <c:v>-308.85789265018798</c:v>
                </c:pt>
                <c:pt idx="3913">
                  <c:v>-308.75798058695602</c:v>
                </c:pt>
                <c:pt idx="3914">
                  <c:v>-308.65806861303901</c:v>
                </c:pt>
                <c:pt idx="3915">
                  <c:v>-308.55815672848303</c:v>
                </c:pt>
                <c:pt idx="3916">
                  <c:v>-308.45824493333299</c:v>
                </c:pt>
                <c:pt idx="3917">
                  <c:v>-308.358333227635</c:v>
                </c:pt>
                <c:pt idx="3918">
                  <c:v>-308.25842161143402</c:v>
                </c:pt>
                <c:pt idx="3919">
                  <c:v>-308.15851008477603</c:v>
                </c:pt>
                <c:pt idx="3920">
                  <c:v>-308.05859864770702</c:v>
                </c:pt>
                <c:pt idx="3921">
                  <c:v>-307.958687300272</c:v>
                </c:pt>
                <c:pt idx="3922">
                  <c:v>-307.858776042518</c:v>
                </c:pt>
                <c:pt idx="3923">
                  <c:v>-307.75886487448901</c:v>
                </c:pt>
                <c:pt idx="3924">
                  <c:v>-307.658953796231</c:v>
                </c:pt>
                <c:pt idx="3925">
                  <c:v>-307.559042807791</c:v>
                </c:pt>
                <c:pt idx="3926">
                  <c:v>-307.459131909213</c:v>
                </c:pt>
                <c:pt idx="3927">
                  <c:v>-307.359221100544</c:v>
                </c:pt>
                <c:pt idx="3928">
                  <c:v>-307.25931038182898</c:v>
                </c:pt>
                <c:pt idx="3929">
                  <c:v>-307.15939975311301</c:v>
                </c:pt>
                <c:pt idx="3930">
                  <c:v>-307.05948921444298</c:v>
                </c:pt>
                <c:pt idx="3931">
                  <c:v>-306.95957876586402</c:v>
                </c:pt>
                <c:pt idx="3932">
                  <c:v>-306.85966840742202</c:v>
                </c:pt>
                <c:pt idx="3933">
                  <c:v>-306.75975813916301</c:v>
                </c:pt>
                <c:pt idx="3934">
                  <c:v>-306.65984796113099</c:v>
                </c:pt>
                <c:pt idx="3935">
                  <c:v>-306.55993787337297</c:v>
                </c:pt>
                <c:pt idx="3936">
                  <c:v>-306.46002787593397</c:v>
                </c:pt>
                <c:pt idx="3937">
                  <c:v>-306.360117968861</c:v>
                </c:pt>
                <c:pt idx="3938">
                  <c:v>-306.260208152198</c:v>
                </c:pt>
                <c:pt idx="3939">
                  <c:v>-306.16029842599198</c:v>
                </c:pt>
                <c:pt idx="3940">
                  <c:v>-306.06038879028802</c:v>
                </c:pt>
                <c:pt idx="3941">
                  <c:v>-305.96047924513101</c:v>
                </c:pt>
                <c:pt idx="3942">
                  <c:v>-305.86056979056798</c:v>
                </c:pt>
                <c:pt idx="3943">
                  <c:v>-305.76066042664399</c:v>
                </c:pt>
                <c:pt idx="3944">
                  <c:v>-305.66075115340499</c:v>
                </c:pt>
                <c:pt idx="3945">
                  <c:v>-305.56084197089598</c:v>
                </c:pt>
                <c:pt idx="3946">
                  <c:v>-305.46093287916398</c:v>
                </c:pt>
                <c:pt idx="3947">
                  <c:v>-305.36102387825298</c:v>
                </c:pt>
                <c:pt idx="3948">
                  <c:v>-305.26111496820897</c:v>
                </c:pt>
                <c:pt idx="3949">
                  <c:v>-305.16120614907902</c:v>
                </c:pt>
                <c:pt idx="3950">
                  <c:v>-305.06129742090798</c:v>
                </c:pt>
                <c:pt idx="3951">
                  <c:v>-304.96138878374097</c:v>
                </c:pt>
                <c:pt idx="3952">
                  <c:v>-304.86148023762502</c:v>
                </c:pt>
                <c:pt idx="3953">
                  <c:v>-304.76157178260399</c:v>
                </c:pt>
                <c:pt idx="3954">
                  <c:v>-304.66166341872503</c:v>
                </c:pt>
                <c:pt idx="3955">
                  <c:v>-304.56175514603302</c:v>
                </c:pt>
                <c:pt idx="3956">
                  <c:v>-304.46184696457402</c:v>
                </c:pt>
                <c:pt idx="3957">
                  <c:v>-304.36193887439299</c:v>
                </c:pt>
                <c:pt idx="3958">
                  <c:v>-304.26203087553699</c:v>
                </c:pt>
                <c:pt idx="3959">
                  <c:v>-304.16212296805003</c:v>
                </c:pt>
                <c:pt idx="3960">
                  <c:v>-304.06221515197899</c:v>
                </c:pt>
                <c:pt idx="3961">
                  <c:v>-303.96230742736998</c:v>
                </c:pt>
                <c:pt idx="3962">
                  <c:v>-303.86239979426699</c:v>
                </c:pt>
                <c:pt idx="3963">
                  <c:v>-303.76249225271698</c:v>
                </c:pt>
                <c:pt idx="3964">
                  <c:v>-303.662584802764</c:v>
                </c:pt>
                <c:pt idx="3965">
                  <c:v>-303.56267744445603</c:v>
                </c:pt>
                <c:pt idx="3966">
                  <c:v>-303.46277017783802</c:v>
                </c:pt>
                <c:pt idx="3967">
                  <c:v>-303.36286300295399</c:v>
                </c:pt>
                <c:pt idx="3968">
                  <c:v>-303.262955919852</c:v>
                </c:pt>
                <c:pt idx="3969">
                  <c:v>-303.16304892857602</c:v>
                </c:pt>
                <c:pt idx="3970">
                  <c:v>-303.06314202917201</c:v>
                </c:pt>
                <c:pt idx="3971">
                  <c:v>-302.96323522168598</c:v>
                </c:pt>
                <c:pt idx="3972">
                  <c:v>-302.86332850616401</c:v>
                </c:pt>
                <c:pt idx="3973">
                  <c:v>-302.76342188264999</c:v>
                </c:pt>
                <c:pt idx="3974">
                  <c:v>-302.66351535119202</c:v>
                </c:pt>
                <c:pt idx="3975">
                  <c:v>-302.56360891183402</c:v>
                </c:pt>
                <c:pt idx="3976">
                  <c:v>-302.46370256462302</c:v>
                </c:pt>
                <c:pt idx="3977">
                  <c:v>-302.363796309603</c:v>
                </c:pt>
                <c:pt idx="3978">
                  <c:v>-302.26389014682098</c:v>
                </c:pt>
                <c:pt idx="3979">
                  <c:v>-302.16398407632101</c:v>
                </c:pt>
                <c:pt idx="3980">
                  <c:v>-302.06407809815101</c:v>
                </c:pt>
                <c:pt idx="3981">
                  <c:v>-301.964172212356</c:v>
                </c:pt>
                <c:pt idx="3982">
                  <c:v>-301.86426641897998</c:v>
                </c:pt>
                <c:pt idx="3983">
                  <c:v>-301.76436071807098</c:v>
                </c:pt>
                <c:pt idx="3984">
                  <c:v>-301.66445510967299</c:v>
                </c:pt>
                <c:pt idx="3985">
                  <c:v>-301.564549593832</c:v>
                </c:pt>
                <c:pt idx="3986">
                  <c:v>-301.464644170594</c:v>
                </c:pt>
                <c:pt idx="3987">
                  <c:v>-301.36473884000497</c:v>
                </c:pt>
                <c:pt idx="3988">
                  <c:v>-301.26483360211</c:v>
                </c:pt>
                <c:pt idx="3989">
                  <c:v>-301.16492845695501</c:v>
                </c:pt>
                <c:pt idx="3990">
                  <c:v>-301.06502340458502</c:v>
                </c:pt>
                <c:pt idx="3991">
                  <c:v>-300.96511844504698</c:v>
                </c:pt>
                <c:pt idx="3992">
                  <c:v>-300.86521357838598</c:v>
                </c:pt>
                <c:pt idx="3993">
                  <c:v>-300.76530880464702</c:v>
                </c:pt>
                <c:pt idx="3994">
                  <c:v>-300.66540412387599</c:v>
                </c:pt>
                <c:pt idx="3995">
                  <c:v>-300.56549953612</c:v>
                </c:pt>
                <c:pt idx="3996">
                  <c:v>-300.465595041423</c:v>
                </c:pt>
                <c:pt idx="3997">
                  <c:v>-300.365690639832</c:v>
                </c:pt>
                <c:pt idx="3998">
                  <c:v>-300.26578633139201</c:v>
                </c:pt>
                <c:pt idx="3999">
                  <c:v>-300.165882116148</c:v>
                </c:pt>
                <c:pt idx="4000">
                  <c:v>-300.06597799414698</c:v>
                </c:pt>
                <c:pt idx="4001">
                  <c:v>-299.96607396543402</c:v>
                </c:pt>
                <c:pt idx="4002">
                  <c:v>-299.866170030055</c:v>
                </c:pt>
                <c:pt idx="4003">
                  <c:v>-299.766266188055</c:v>
                </c:pt>
                <c:pt idx="4004">
                  <c:v>-299.66636243948</c:v>
                </c:pt>
                <c:pt idx="4005">
                  <c:v>-299.56645878437598</c:v>
                </c:pt>
                <c:pt idx="4006">
                  <c:v>-299.46655522278797</c:v>
                </c:pt>
                <c:pt idx="4007">
                  <c:v>-299.36665175476202</c:v>
                </c:pt>
                <c:pt idx="4008">
                  <c:v>-299.26674838034398</c:v>
                </c:pt>
                <c:pt idx="4009">
                  <c:v>-299.16684509957997</c:v>
                </c:pt>
                <c:pt idx="4010">
                  <c:v>-299.06694191251398</c:v>
                </c:pt>
                <c:pt idx="4011">
                  <c:v>-298.96703881919302</c:v>
                </c:pt>
                <c:pt idx="4012">
                  <c:v>-298.86713581966302</c:v>
                </c:pt>
                <c:pt idx="4013">
                  <c:v>-298.76723291396797</c:v>
                </c:pt>
                <c:pt idx="4014">
                  <c:v>-298.66733010215501</c:v>
                </c:pt>
                <c:pt idx="4015">
                  <c:v>-298.56742738426999</c:v>
                </c:pt>
                <c:pt idx="4016">
                  <c:v>-298.467524760358</c:v>
                </c:pt>
                <c:pt idx="4017">
                  <c:v>-298.36762223046401</c:v>
                </c:pt>
                <c:pt idx="4018">
                  <c:v>-298.26771979463501</c:v>
                </c:pt>
                <c:pt idx="4019">
                  <c:v>-298.16781745291598</c:v>
                </c:pt>
                <c:pt idx="4020">
                  <c:v>-298.06791520535302</c:v>
                </c:pt>
                <c:pt idx="4021">
                  <c:v>-297.96801305199199</c:v>
                </c:pt>
                <c:pt idx="4022">
                  <c:v>-297.86811099287797</c:v>
                </c:pt>
                <c:pt idx="4023">
                  <c:v>-297.76820902805702</c:v>
                </c:pt>
                <c:pt idx="4024">
                  <c:v>-297.66830715757402</c:v>
                </c:pt>
                <c:pt idx="4025">
                  <c:v>-297.568405381476</c:v>
                </c:pt>
                <c:pt idx="4026">
                  <c:v>-297.46850369980802</c:v>
                </c:pt>
                <c:pt idx="4027">
                  <c:v>-297.368602112617</c:v>
                </c:pt>
                <c:pt idx="4028">
                  <c:v>-297.268700619946</c:v>
                </c:pt>
                <c:pt idx="4029">
                  <c:v>-297.16879922184302</c:v>
                </c:pt>
                <c:pt idx="4030">
                  <c:v>-297.06889791835198</c:v>
                </c:pt>
                <c:pt idx="4031">
                  <c:v>-296.96899670952001</c:v>
                </c:pt>
                <c:pt idx="4032">
                  <c:v>-296.86909559539299</c:v>
                </c:pt>
                <c:pt idx="4033">
                  <c:v>-296.76919457601502</c:v>
                </c:pt>
                <c:pt idx="4034">
                  <c:v>-296.66929365143301</c:v>
                </c:pt>
                <c:pt idx="4035">
                  <c:v>-296.56939282169202</c:v>
                </c:pt>
                <c:pt idx="4036">
                  <c:v>-296.46949208683799</c:v>
                </c:pt>
                <c:pt idx="4037">
                  <c:v>-296.36959144691701</c:v>
                </c:pt>
                <c:pt idx="4038">
                  <c:v>-296.26969090197503</c:v>
                </c:pt>
                <c:pt idx="4039">
                  <c:v>-296.16979045205602</c:v>
                </c:pt>
                <c:pt idx="4040">
                  <c:v>-296.06989009720797</c:v>
                </c:pt>
                <c:pt idx="4041">
                  <c:v>-295.969989837475</c:v>
                </c:pt>
                <c:pt idx="4042">
                  <c:v>-295.87008967290302</c:v>
                </c:pt>
                <c:pt idx="4043">
                  <c:v>-295.77018960353797</c:v>
                </c:pt>
                <c:pt idx="4044">
                  <c:v>-295.67028962942499</c:v>
                </c:pt>
                <c:pt idx="4045">
                  <c:v>-295.57038975061101</c:v>
                </c:pt>
                <c:pt idx="4046">
                  <c:v>-295.47048996714102</c:v>
                </c:pt>
                <c:pt idx="4047">
                  <c:v>-295.37059027906099</c:v>
                </c:pt>
                <c:pt idx="4048">
                  <c:v>-295.270690686416</c:v>
                </c:pt>
                <c:pt idx="4049">
                  <c:v>-295.17079118925301</c:v>
                </c:pt>
                <c:pt idx="4050">
                  <c:v>-295.07089178761601</c:v>
                </c:pt>
                <c:pt idx="4051">
                  <c:v>-294.97099248155098</c:v>
                </c:pt>
                <c:pt idx="4052">
                  <c:v>-294.87109327110397</c:v>
                </c:pt>
                <c:pt idx="4053">
                  <c:v>-294.77119415632097</c:v>
                </c:pt>
                <c:pt idx="4054">
                  <c:v>-294.671295137247</c:v>
                </c:pt>
                <c:pt idx="4055">
                  <c:v>-294.57139621392901</c:v>
                </c:pt>
                <c:pt idx="4056">
                  <c:v>-294.47149738641002</c:v>
                </c:pt>
                <c:pt idx="4057">
                  <c:v>-294.37159865473802</c:v>
                </c:pt>
                <c:pt idx="4058">
                  <c:v>-294.27170001895797</c:v>
                </c:pt>
                <c:pt idx="4059">
                  <c:v>-294.17180147911603</c:v>
                </c:pt>
                <c:pt idx="4060">
                  <c:v>-294.07190303525601</c:v>
                </c:pt>
                <c:pt idx="4061">
                  <c:v>-293.97200468742602</c:v>
                </c:pt>
                <c:pt idx="4062">
                  <c:v>-293.87210643566999</c:v>
                </c:pt>
                <c:pt idx="4063">
                  <c:v>-293.77220828003499</c:v>
                </c:pt>
                <c:pt idx="4064">
                  <c:v>-293.67231022056501</c:v>
                </c:pt>
                <c:pt idx="4065">
                  <c:v>-293.57241225730701</c:v>
                </c:pt>
                <c:pt idx="4066">
                  <c:v>-293.47251439030703</c:v>
                </c:pt>
                <c:pt idx="4067">
                  <c:v>-293.37261661961003</c:v>
                </c:pt>
                <c:pt idx="4068">
                  <c:v>-293.272718945262</c:v>
                </c:pt>
                <c:pt idx="4069">
                  <c:v>-293.17282136730802</c:v>
                </c:pt>
                <c:pt idx="4070">
                  <c:v>-293.07292388579498</c:v>
                </c:pt>
                <c:pt idx="4071">
                  <c:v>-292.97302650076699</c:v>
                </c:pt>
                <c:pt idx="4072">
                  <c:v>-292.87312921227198</c:v>
                </c:pt>
                <c:pt idx="4073">
                  <c:v>-292.77323202035302</c:v>
                </c:pt>
                <c:pt idx="4074">
                  <c:v>-292.67333492505799</c:v>
                </c:pt>
                <c:pt idx="4075">
                  <c:v>-292.57343792643201</c:v>
                </c:pt>
                <c:pt idx="4076">
                  <c:v>-292.47354102451999</c:v>
                </c:pt>
                <c:pt idx="4077">
                  <c:v>-292.37364421936797</c:v>
                </c:pt>
                <c:pt idx="4078">
                  <c:v>-292.27374751102201</c:v>
                </c:pt>
                <c:pt idx="4079">
                  <c:v>-292.17385089952802</c:v>
                </c:pt>
                <c:pt idx="4080">
                  <c:v>-292.07395438493103</c:v>
                </c:pt>
                <c:pt idx="4081">
                  <c:v>-291.97405796727702</c:v>
                </c:pt>
                <c:pt idx="4082">
                  <c:v>-291.87416164661101</c:v>
                </c:pt>
                <c:pt idx="4083">
                  <c:v>-291.77426542298002</c:v>
                </c:pt>
                <c:pt idx="4084">
                  <c:v>-291.67436929642901</c:v>
                </c:pt>
                <c:pt idx="4085">
                  <c:v>-291.57447326700401</c:v>
                </c:pt>
                <c:pt idx="4086">
                  <c:v>-291.47457733474999</c:v>
                </c:pt>
                <c:pt idx="4087">
                  <c:v>-291.37468149971397</c:v>
                </c:pt>
                <c:pt idx="4088">
                  <c:v>-291.27478576194</c:v>
                </c:pt>
                <c:pt idx="4089">
                  <c:v>-291.17489012147502</c:v>
                </c:pt>
                <c:pt idx="4090">
                  <c:v>-291.074994578364</c:v>
                </c:pt>
                <c:pt idx="4091">
                  <c:v>-290.97509913265299</c:v>
                </c:pt>
                <c:pt idx="4092">
                  <c:v>-290.875203784387</c:v>
                </c:pt>
                <c:pt idx="4093">
                  <c:v>-290.77530853361299</c:v>
                </c:pt>
                <c:pt idx="4094">
                  <c:v>-290.67541338037699</c:v>
                </c:pt>
                <c:pt idx="4095">
                  <c:v>-290.57551832472302</c:v>
                </c:pt>
                <c:pt idx="4096">
                  <c:v>-290.47562336669699</c:v>
                </c:pt>
                <c:pt idx="4097">
                  <c:v>-290.37572850634598</c:v>
                </c:pt>
                <c:pt idx="4098">
                  <c:v>-290.27583374371397</c:v>
                </c:pt>
                <c:pt idx="4099">
                  <c:v>-290.17593907884901</c:v>
                </c:pt>
                <c:pt idx="4100">
                  <c:v>-290.07604451179401</c:v>
                </c:pt>
                <c:pt idx="4101">
                  <c:v>-289.976150042597</c:v>
                </c:pt>
                <c:pt idx="4102">
                  <c:v>-289.876255671303</c:v>
                </c:pt>
                <c:pt idx="4103">
                  <c:v>-289.77636139795698</c:v>
                </c:pt>
                <c:pt idx="4104">
                  <c:v>-289.67646722260503</c:v>
                </c:pt>
                <c:pt idx="4105">
                  <c:v>-289.576573145292</c:v>
                </c:pt>
                <c:pt idx="4106">
                  <c:v>-289.47667916606599</c:v>
                </c:pt>
                <c:pt idx="4107">
                  <c:v>-289.37678528497003</c:v>
                </c:pt>
                <c:pt idx="4108">
                  <c:v>-289.27689150205202</c:v>
                </c:pt>
                <c:pt idx="4109">
                  <c:v>-289.17699781735598</c:v>
                </c:pt>
                <c:pt idx="4110">
                  <c:v>-289.077104230928</c:v>
                </c:pt>
                <c:pt idx="4111">
                  <c:v>-288.97721074281498</c:v>
                </c:pt>
                <c:pt idx="4112">
                  <c:v>-288.87731735306102</c:v>
                </c:pt>
                <c:pt idx="4113">
                  <c:v>-288.77742406171302</c:v>
                </c:pt>
                <c:pt idx="4114">
                  <c:v>-288.67753086881498</c:v>
                </c:pt>
                <c:pt idx="4115">
                  <c:v>-288.577637774415</c:v>
                </c:pt>
                <c:pt idx="4116">
                  <c:v>-288.477744778557</c:v>
                </c:pt>
                <c:pt idx="4117">
                  <c:v>-288.37785188128697</c:v>
                </c:pt>
                <c:pt idx="4118">
                  <c:v>-288.27795908265102</c:v>
                </c:pt>
                <c:pt idx="4119">
                  <c:v>-288.178066382694</c:v>
                </c:pt>
                <c:pt idx="4120">
                  <c:v>-288.07817378146302</c:v>
                </c:pt>
                <c:pt idx="4121">
                  <c:v>-287.978281279003</c:v>
                </c:pt>
                <c:pt idx="4122">
                  <c:v>-287.87838887535901</c:v>
                </c:pt>
                <c:pt idx="4123">
                  <c:v>-287.778496570578</c:v>
                </c:pt>
                <c:pt idx="4124">
                  <c:v>-287.678604364705</c:v>
                </c:pt>
                <c:pt idx="4125">
                  <c:v>-287.57871225778598</c:v>
                </c:pt>
                <c:pt idx="4126">
                  <c:v>-287.47882024986598</c:v>
                </c:pt>
                <c:pt idx="4127">
                  <c:v>-287.37892834099102</c:v>
                </c:pt>
                <c:pt idx="4128">
                  <c:v>-287.279036531207</c:v>
                </c:pt>
                <c:pt idx="4129">
                  <c:v>-287.17914482055897</c:v>
                </c:pt>
                <c:pt idx="4130">
                  <c:v>-287.07925320909402</c:v>
                </c:pt>
                <c:pt idx="4131">
                  <c:v>-286.97936169685602</c:v>
                </c:pt>
                <c:pt idx="4132">
                  <c:v>-286.879470283893</c:v>
                </c:pt>
                <c:pt idx="4133">
                  <c:v>-286.779578970248</c:v>
                </c:pt>
                <c:pt idx="4134">
                  <c:v>-286.67968775596802</c:v>
                </c:pt>
                <c:pt idx="4135">
                  <c:v>-286.57979664109899</c:v>
                </c:pt>
                <c:pt idx="4136">
                  <c:v>-286.47990562568702</c:v>
                </c:pt>
                <c:pt idx="4137">
                  <c:v>-286.38001470977599</c:v>
                </c:pt>
                <c:pt idx="4138">
                  <c:v>-286.28012389341302</c:v>
                </c:pt>
                <c:pt idx="4139">
                  <c:v>-286.18023317664398</c:v>
                </c:pt>
                <c:pt idx="4140">
                  <c:v>-286.08034255951401</c:v>
                </c:pt>
                <c:pt idx="4141">
                  <c:v>-285.98045204206898</c:v>
                </c:pt>
                <c:pt idx="4142">
                  <c:v>-285.88056162435402</c:v>
                </c:pt>
                <c:pt idx="4143">
                  <c:v>-285.78067130641602</c:v>
                </c:pt>
                <c:pt idx="4144">
                  <c:v>-285.680781088299</c:v>
                </c:pt>
                <c:pt idx="4145">
                  <c:v>-285.58089097005097</c:v>
                </c:pt>
                <c:pt idx="4146">
                  <c:v>-285.481000951716</c:v>
                </c:pt>
                <c:pt idx="4147">
                  <c:v>-285.38111103334001</c:v>
                </c:pt>
                <c:pt idx="4148">
                  <c:v>-285.28122121496898</c:v>
                </c:pt>
                <c:pt idx="4149">
                  <c:v>-285.181331496648</c:v>
                </c:pt>
                <c:pt idx="4150">
                  <c:v>-285.08144187842402</c:v>
                </c:pt>
                <c:pt idx="4151">
                  <c:v>-284.98155236034199</c:v>
                </c:pt>
                <c:pt idx="4152">
                  <c:v>-284.88166294244701</c:v>
                </c:pt>
                <c:pt idx="4153">
                  <c:v>-284.78177362478601</c:v>
                </c:pt>
                <c:pt idx="4154">
                  <c:v>-284.68188440740403</c:v>
                </c:pt>
                <c:pt idx="4155">
                  <c:v>-284.58199529034601</c:v>
                </c:pt>
                <c:pt idx="4156">
                  <c:v>-284.48210627366001</c:v>
                </c:pt>
                <c:pt idx="4157">
                  <c:v>-284.38221735738898</c:v>
                </c:pt>
                <c:pt idx="4158">
                  <c:v>-284.28232854158102</c:v>
                </c:pt>
                <c:pt idx="4159">
                  <c:v>-284.18243982628002</c:v>
                </c:pt>
                <c:pt idx="4160">
                  <c:v>-284.08255121153297</c:v>
                </c:pt>
                <c:pt idx="4161">
                  <c:v>-283.982662697384</c:v>
                </c:pt>
                <c:pt idx="4162">
                  <c:v>-283.88277428388102</c:v>
                </c:pt>
                <c:pt idx="4163">
                  <c:v>-283.78288597106803</c:v>
                </c:pt>
                <c:pt idx="4164">
                  <c:v>-283.68299775899101</c:v>
                </c:pt>
                <c:pt idx="4165">
                  <c:v>-283.58310964769601</c:v>
                </c:pt>
                <c:pt idx="4166">
                  <c:v>-283.48322163722901</c:v>
                </c:pt>
                <c:pt idx="4167">
                  <c:v>-283.38333372763498</c:v>
                </c:pt>
                <c:pt idx="4168">
                  <c:v>-283.28344591896001</c:v>
                </c:pt>
                <c:pt idx="4169">
                  <c:v>-283.18355821124902</c:v>
                </c:pt>
                <c:pt idx="4170">
                  <c:v>-283.08367060454998</c:v>
                </c:pt>
                <c:pt idx="4171">
                  <c:v>-282.98378309890597</c:v>
                </c:pt>
                <c:pt idx="4172">
                  <c:v>-282.88389569436401</c:v>
                </c:pt>
                <c:pt idx="4173">
                  <c:v>-282.78400839096997</c:v>
                </c:pt>
                <c:pt idx="4174">
                  <c:v>-282.68412118876802</c:v>
                </c:pt>
                <c:pt idx="4175">
                  <c:v>-282.58423408780601</c:v>
                </c:pt>
                <c:pt idx="4176">
                  <c:v>-282.48434708812903</c:v>
                </c:pt>
                <c:pt idx="4177">
                  <c:v>-282.38446018978101</c:v>
                </c:pt>
                <c:pt idx="4178">
                  <c:v>-282.28457339280999</c:v>
                </c:pt>
                <c:pt idx="4179">
                  <c:v>-282.18468669726002</c:v>
                </c:pt>
                <c:pt idx="4180">
                  <c:v>-282.084800103178</c:v>
                </c:pt>
                <c:pt idx="4181">
                  <c:v>-281.984913610609</c:v>
                </c:pt>
                <c:pt idx="4182">
                  <c:v>-281.88502721959901</c:v>
                </c:pt>
                <c:pt idx="4183">
                  <c:v>-281.78514093019402</c:v>
                </c:pt>
                <c:pt idx="4184">
                  <c:v>-281.68525474243899</c:v>
                </c:pt>
                <c:pt idx="4185">
                  <c:v>-281.58536865638001</c:v>
                </c:pt>
                <c:pt idx="4186">
                  <c:v>-281.48548267206297</c:v>
                </c:pt>
                <c:pt idx="4187">
                  <c:v>-281.38559678953402</c:v>
                </c:pt>
                <c:pt idx="4188">
                  <c:v>-281.28571100883698</c:v>
                </c:pt>
                <c:pt idx="4189">
                  <c:v>-281.18582533002001</c:v>
                </c:pt>
                <c:pt idx="4190">
                  <c:v>-281.08593975312698</c:v>
                </c:pt>
                <c:pt idx="4191">
                  <c:v>-280.98605427820399</c:v>
                </c:pt>
                <c:pt idx="4192">
                  <c:v>-280.88616890529801</c:v>
                </c:pt>
                <c:pt idx="4193">
                  <c:v>-280.78628363445301</c:v>
                </c:pt>
                <c:pt idx="4194">
                  <c:v>-280.68639846571602</c:v>
                </c:pt>
                <c:pt idx="4195">
                  <c:v>-280.586513399132</c:v>
                </c:pt>
                <c:pt idx="4196">
                  <c:v>-280.48662843474699</c:v>
                </c:pt>
                <c:pt idx="4197">
                  <c:v>-280.38674357260697</c:v>
                </c:pt>
                <c:pt idx="4198">
                  <c:v>-280.28685881275698</c:v>
                </c:pt>
                <c:pt idx="4199">
                  <c:v>-280.18697415524298</c:v>
                </c:pt>
                <c:pt idx="4200">
                  <c:v>-280.08708960011</c:v>
                </c:pt>
                <c:pt idx="4201">
                  <c:v>-279.98720514740501</c:v>
                </c:pt>
                <c:pt idx="4202">
                  <c:v>-279.88732079717403</c:v>
                </c:pt>
                <c:pt idx="4203">
                  <c:v>-279.78743654946101</c:v>
                </c:pt>
                <c:pt idx="4204">
                  <c:v>-279.68755240431301</c:v>
                </c:pt>
                <c:pt idx="4205">
                  <c:v>-279.587668361775</c:v>
                </c:pt>
                <c:pt idx="4206">
                  <c:v>-279.48778442189302</c:v>
                </c:pt>
                <c:pt idx="4207">
                  <c:v>-279.38790058471199</c:v>
                </c:pt>
                <c:pt idx="4208">
                  <c:v>-279.28801685027997</c:v>
                </c:pt>
                <c:pt idx="4209">
                  <c:v>-279.18813321864002</c:v>
                </c:pt>
                <c:pt idx="4210">
                  <c:v>-279.08824968983902</c:v>
                </c:pt>
                <c:pt idx="4211">
                  <c:v>-278.98836626392301</c:v>
                </c:pt>
                <c:pt idx="4212">
                  <c:v>-278.88848294093702</c:v>
                </c:pt>
                <c:pt idx="4213">
                  <c:v>-278.78859972092698</c:v>
                </c:pt>
                <c:pt idx="4214">
                  <c:v>-278.68871660393899</c:v>
                </c:pt>
                <c:pt idx="4215">
                  <c:v>-278.58883359001902</c:v>
                </c:pt>
                <c:pt idx="4216">
                  <c:v>-278.48895067921097</c:v>
                </c:pt>
                <c:pt idx="4217">
                  <c:v>-278.38906787156202</c:v>
                </c:pt>
                <c:pt idx="4218">
                  <c:v>-278.28918516711798</c:v>
                </c:pt>
                <c:pt idx="4219">
                  <c:v>-278.189302565925</c:v>
                </c:pt>
                <c:pt idx="4220">
                  <c:v>-278.08942006802698</c:v>
                </c:pt>
                <c:pt idx="4221">
                  <c:v>-277.989537673472</c:v>
                </c:pt>
                <c:pt idx="4222">
                  <c:v>-277.88965538230298</c:v>
                </c:pt>
                <c:pt idx="4223">
                  <c:v>-277.789773194568</c:v>
                </c:pt>
                <c:pt idx="4224">
                  <c:v>-277.68989111031198</c:v>
                </c:pt>
                <c:pt idx="4225">
                  <c:v>-277.59000912958101</c:v>
                </c:pt>
                <c:pt idx="4226">
                  <c:v>-277.49012725242</c:v>
                </c:pt>
                <c:pt idx="4227">
                  <c:v>-277.39024547887499</c:v>
                </c:pt>
                <c:pt idx="4228">
                  <c:v>-277.29036380899203</c:v>
                </c:pt>
                <c:pt idx="4229">
                  <c:v>-277.19048224281602</c:v>
                </c:pt>
                <c:pt idx="4230">
                  <c:v>-277.09060078039403</c:v>
                </c:pt>
                <c:pt idx="4231">
                  <c:v>-276.99071942177102</c:v>
                </c:pt>
                <c:pt idx="4232">
                  <c:v>-276.89083816699201</c:v>
                </c:pt>
                <c:pt idx="4233">
                  <c:v>-276.79095701610402</c:v>
                </c:pt>
                <c:pt idx="4234">
                  <c:v>-276.691075969152</c:v>
                </c:pt>
                <c:pt idx="4235">
                  <c:v>-276.59119502618199</c:v>
                </c:pt>
                <c:pt idx="4236">
                  <c:v>-276.49131418723903</c:v>
                </c:pt>
                <c:pt idx="4237">
                  <c:v>-276.39143345236999</c:v>
                </c:pt>
                <c:pt idx="4238">
                  <c:v>-276.29155282161997</c:v>
                </c:pt>
                <c:pt idx="4239">
                  <c:v>-276.19167229503398</c:v>
                </c:pt>
                <c:pt idx="4240">
                  <c:v>-276.09179187265897</c:v>
                </c:pt>
                <c:pt idx="4241">
                  <c:v>-275.99191155454002</c:v>
                </c:pt>
                <c:pt idx="4242">
                  <c:v>-275.89203134072301</c:v>
                </c:pt>
                <c:pt idx="4243">
                  <c:v>-275.79215123125402</c:v>
                </c:pt>
                <c:pt idx="4244">
                  <c:v>-275.69227122617798</c:v>
                </c:pt>
                <c:pt idx="4245">
                  <c:v>-275.59239132554097</c:v>
                </c:pt>
                <c:pt idx="4246">
                  <c:v>-275.49251152938803</c:v>
                </c:pt>
                <c:pt idx="4247">
                  <c:v>-275.39263183776598</c:v>
                </c:pt>
                <c:pt idx="4248">
                  <c:v>-275.29275225072001</c:v>
                </c:pt>
                <c:pt idx="4249">
                  <c:v>-275.19287276829601</c:v>
                </c:pt>
                <c:pt idx="4250">
                  <c:v>-275.09299339053899</c:v>
                </c:pt>
                <c:pt idx="4251">
                  <c:v>-274.993114117495</c:v>
                </c:pt>
                <c:pt idx="4252">
                  <c:v>-274.89323494921001</c:v>
                </c:pt>
                <c:pt idx="4253">
                  <c:v>-274.79335588573002</c:v>
                </c:pt>
                <c:pt idx="4254">
                  <c:v>-274.69347692709999</c:v>
                </c:pt>
                <c:pt idx="4255">
                  <c:v>-274.59359807336602</c:v>
                </c:pt>
                <c:pt idx="4256">
                  <c:v>-274.49371932457399</c:v>
                </c:pt>
                <c:pt idx="4257">
                  <c:v>-274.39384068076998</c:v>
                </c:pt>
                <c:pt idx="4258">
                  <c:v>-274.29396214199801</c:v>
                </c:pt>
                <c:pt idx="4259">
                  <c:v>-274.19408370830502</c:v>
                </c:pt>
                <c:pt idx="4260">
                  <c:v>-274.09420537973699</c:v>
                </c:pt>
                <c:pt idx="4261">
                  <c:v>-273.99432715633901</c:v>
                </c:pt>
                <c:pt idx="4262">
                  <c:v>-273.89444903815701</c:v>
                </c:pt>
                <c:pt idx="4263">
                  <c:v>-273.79457102523702</c:v>
                </c:pt>
                <c:pt idx="4264">
                  <c:v>-273.69469311762498</c:v>
                </c:pt>
                <c:pt idx="4265">
                  <c:v>-273.594815315365</c:v>
                </c:pt>
                <c:pt idx="4266">
                  <c:v>-273.49493761850499</c:v>
                </c:pt>
                <c:pt idx="4267">
                  <c:v>-273.39506002708902</c:v>
                </c:pt>
                <c:pt idx="4268">
                  <c:v>-273.29518254116402</c:v>
                </c:pt>
                <c:pt idx="4269">
                  <c:v>-273.19530516077498</c:v>
                </c:pt>
                <c:pt idx="4270">
                  <c:v>-273.09542788596701</c:v>
                </c:pt>
                <c:pt idx="4271">
                  <c:v>-272.99555071678702</c:v>
                </c:pt>
                <c:pt idx="4272">
                  <c:v>-272.89567365328099</c:v>
                </c:pt>
                <c:pt idx="4273">
                  <c:v>-272.79579669549298</c:v>
                </c:pt>
                <c:pt idx="4274">
                  <c:v>-272.69591984347102</c:v>
                </c:pt>
                <c:pt idx="4275">
                  <c:v>-272.59604309725898</c:v>
                </c:pt>
                <c:pt idx="4276">
                  <c:v>-272.49616645690298</c:v>
                </c:pt>
                <c:pt idx="4277">
                  <c:v>-272.396289922449</c:v>
                </c:pt>
                <c:pt idx="4278">
                  <c:v>-272.29641349394302</c:v>
                </c:pt>
                <c:pt idx="4279">
                  <c:v>-272.19653717143001</c:v>
                </c:pt>
                <c:pt idx="4280">
                  <c:v>-272.09666095495601</c:v>
                </c:pt>
                <c:pt idx="4281">
                  <c:v>-271.996784844567</c:v>
                </c:pt>
                <c:pt idx="4282">
                  <c:v>-271.89690884030898</c:v>
                </c:pt>
                <c:pt idx="4283">
                  <c:v>-271.79703294222702</c:v>
                </c:pt>
                <c:pt idx="4284">
                  <c:v>-271.69715715036699</c:v>
                </c:pt>
                <c:pt idx="4285">
                  <c:v>-271.59728146477499</c:v>
                </c:pt>
                <c:pt idx="4286">
                  <c:v>-271.49740588549702</c:v>
                </c:pt>
                <c:pt idx="4287">
                  <c:v>-271.397530412577</c:v>
                </c:pt>
                <c:pt idx="4288">
                  <c:v>-271.29765504606303</c:v>
                </c:pt>
                <c:pt idx="4289">
                  <c:v>-271.19777978599899</c:v>
                </c:pt>
                <c:pt idx="4290">
                  <c:v>-271.09790463243201</c:v>
                </c:pt>
                <c:pt idx="4291">
                  <c:v>-270.99802958540698</c:v>
                </c:pt>
                <c:pt idx="4292">
                  <c:v>-270.89815464497002</c:v>
                </c:pt>
                <c:pt idx="4293">
                  <c:v>-270.79827981116603</c:v>
                </c:pt>
                <c:pt idx="4294">
                  <c:v>-270.69840508404201</c:v>
                </c:pt>
                <c:pt idx="4295">
                  <c:v>-270.59853046364299</c:v>
                </c:pt>
                <c:pt idx="4296">
                  <c:v>-270.49865595001501</c:v>
                </c:pt>
                <c:pt idx="4297">
                  <c:v>-270.39878154320297</c:v>
                </c:pt>
                <c:pt idx="4298">
                  <c:v>-270.29890724325401</c:v>
                </c:pt>
                <c:pt idx="4299">
                  <c:v>-270.19903305021302</c:v>
                </c:pt>
                <c:pt idx="4300">
                  <c:v>-270.09915896412599</c:v>
                </c:pt>
                <c:pt idx="4301">
                  <c:v>-269.999284985038</c:v>
                </c:pt>
                <c:pt idx="4302">
                  <c:v>-269.89941111299498</c:v>
                </c:pt>
                <c:pt idx="4303">
                  <c:v>-269.799537348044</c:v>
                </c:pt>
                <c:pt idx="4304">
                  <c:v>-269.69966369022899</c:v>
                </c:pt>
                <c:pt idx="4305">
                  <c:v>-269.59979013959702</c:v>
                </c:pt>
                <c:pt idx="4306">
                  <c:v>-269.49991669619402</c:v>
                </c:pt>
                <c:pt idx="4307">
                  <c:v>-269.40004336006399</c:v>
                </c:pt>
                <c:pt idx="4308">
                  <c:v>-269.30017013125399</c:v>
                </c:pt>
                <c:pt idx="4309">
                  <c:v>-269.20029700980899</c:v>
                </c:pt>
                <c:pt idx="4310">
                  <c:v>-269.100423995776</c:v>
                </c:pt>
                <c:pt idx="4311">
                  <c:v>-269.00055108919901</c:v>
                </c:pt>
                <c:pt idx="4312">
                  <c:v>-268.900678290126</c:v>
                </c:pt>
                <c:pt idx="4313">
                  <c:v>-268.80080559859999</c:v>
                </c:pt>
                <c:pt idx="4314">
                  <c:v>-268.70093301466801</c:v>
                </c:pt>
                <c:pt idx="4315">
                  <c:v>-268.601060538377</c:v>
                </c:pt>
                <c:pt idx="4316">
                  <c:v>-268.50118816976999</c:v>
                </c:pt>
                <c:pt idx="4317">
                  <c:v>-268.40131590889501</c:v>
                </c:pt>
                <c:pt idx="4318">
                  <c:v>-268.30144375579698</c:v>
                </c:pt>
                <c:pt idx="4319">
                  <c:v>-268.20157171052102</c:v>
                </c:pt>
                <c:pt idx="4320">
                  <c:v>-268.10169977311398</c:v>
                </c:pt>
                <c:pt idx="4321">
                  <c:v>-268.00182794362098</c:v>
                </c:pt>
                <c:pt idx="4322">
                  <c:v>-267.90195622208802</c:v>
                </c:pt>
                <c:pt idx="4323">
                  <c:v>-267.80208460855999</c:v>
                </c:pt>
                <c:pt idx="4324">
                  <c:v>-267.70221310308398</c:v>
                </c:pt>
                <c:pt idx="4325">
                  <c:v>-267.60234170570499</c:v>
                </c:pt>
                <c:pt idx="4326">
                  <c:v>-267.50247041646901</c:v>
                </c:pt>
                <c:pt idx="4327">
                  <c:v>-267.40259923542101</c:v>
                </c:pt>
                <c:pt idx="4328">
                  <c:v>-267.30272816260702</c:v>
                </c:pt>
                <c:pt idx="4329">
                  <c:v>-267.20285719807401</c:v>
                </c:pt>
                <c:pt idx="4330">
                  <c:v>-267.10298634186603</c:v>
                </c:pt>
                <c:pt idx="4331">
                  <c:v>-267.003115594029</c:v>
                </c:pt>
                <c:pt idx="4332">
                  <c:v>-266.90324495460999</c:v>
                </c:pt>
                <c:pt idx="4333">
                  <c:v>-266.80337442365402</c:v>
                </c:pt>
                <c:pt idx="4334">
                  <c:v>-266.703504001206</c:v>
                </c:pt>
                <c:pt idx="4335">
                  <c:v>-266.60363368731299</c:v>
                </c:pt>
                <c:pt idx="4336">
                  <c:v>-266.50376348202002</c:v>
                </c:pt>
                <c:pt idx="4337">
                  <c:v>-266.40389338537301</c:v>
                </c:pt>
                <c:pt idx="4338">
                  <c:v>-266.30402339741801</c:v>
                </c:pt>
                <c:pt idx="4339">
                  <c:v>-266.20415351819901</c:v>
                </c:pt>
                <c:pt idx="4340">
                  <c:v>-266.10428374776399</c:v>
                </c:pt>
                <c:pt idx="4341">
                  <c:v>-266.00441408615802</c:v>
                </c:pt>
                <c:pt idx="4342">
                  <c:v>-265.90454453342602</c:v>
                </c:pt>
                <c:pt idx="4343">
                  <c:v>-265.80467508961499</c:v>
                </c:pt>
                <c:pt idx="4344">
                  <c:v>-265.70480575477001</c:v>
                </c:pt>
                <c:pt idx="4345">
                  <c:v>-265.60493652893598</c:v>
                </c:pt>
                <c:pt idx="4346">
                  <c:v>-265.50506741215997</c:v>
                </c:pt>
                <c:pt idx="4347">
                  <c:v>-265.40519840448701</c:v>
                </c:pt>
                <c:pt idx="4348">
                  <c:v>-265.30532950596302</c:v>
                </c:pt>
                <c:pt idx="4349">
                  <c:v>-265.20546071663398</c:v>
                </c:pt>
                <c:pt idx="4350">
                  <c:v>-265.10559203654498</c:v>
                </c:pt>
                <c:pt idx="4351">
                  <c:v>-265.00572346574199</c:v>
                </c:pt>
                <c:pt idx="4352">
                  <c:v>-264.90585500427102</c:v>
                </c:pt>
                <c:pt idx="4353">
                  <c:v>-264.80598665217798</c:v>
                </c:pt>
                <c:pt idx="4354">
                  <c:v>-264.70611840950801</c:v>
                </c:pt>
                <c:pt idx="4355">
                  <c:v>-264.60625027630698</c:v>
                </c:pt>
                <c:pt idx="4356">
                  <c:v>-264.50638225262202</c:v>
                </c:pt>
                <c:pt idx="4357">
                  <c:v>-264.40651433849598</c:v>
                </c:pt>
                <c:pt idx="4358">
                  <c:v>-264.30664653397702</c:v>
                </c:pt>
                <c:pt idx="4359">
                  <c:v>-264.20677883910997</c:v>
                </c:pt>
                <c:pt idx="4360">
                  <c:v>-264.10691125394101</c:v>
                </c:pt>
                <c:pt idx="4361">
                  <c:v>-264.00704377851503</c:v>
                </c:pt>
                <c:pt idx="4362">
                  <c:v>-263.90717641287802</c:v>
                </c:pt>
                <c:pt idx="4363">
                  <c:v>-263.80730915707699</c:v>
                </c:pt>
                <c:pt idx="4364">
                  <c:v>-263.70744201115599</c:v>
                </c:pt>
                <c:pt idx="4365">
                  <c:v>-263.60757497516101</c:v>
                </c:pt>
                <c:pt idx="4366">
                  <c:v>-263.50770804913901</c:v>
                </c:pt>
                <c:pt idx="4367">
                  <c:v>-263.40784123313398</c:v>
                </c:pt>
                <c:pt idx="4368">
                  <c:v>-263.30797452719298</c:v>
                </c:pt>
                <c:pt idx="4369">
                  <c:v>-263.20810793136098</c:v>
                </c:pt>
                <c:pt idx="4370">
                  <c:v>-263.108241445685</c:v>
                </c:pt>
                <c:pt idx="4371">
                  <c:v>-263.00837507020901</c:v>
                </c:pt>
                <c:pt idx="4372">
                  <c:v>-262.90850880497902</c:v>
                </c:pt>
                <c:pt idx="4373">
                  <c:v>-262.80864265004197</c:v>
                </c:pt>
                <c:pt idx="4374">
                  <c:v>-262.70877660544301</c:v>
                </c:pt>
                <c:pt idx="4375">
                  <c:v>-262.60891067122702</c:v>
                </c:pt>
                <c:pt idx="4376">
                  <c:v>-262.50904484744098</c:v>
                </c:pt>
                <c:pt idx="4377">
                  <c:v>-262.40917913413</c:v>
                </c:pt>
                <c:pt idx="4378">
                  <c:v>-262.30931353134002</c:v>
                </c:pt>
                <c:pt idx="4379">
                  <c:v>-262.20944803911601</c:v>
                </c:pt>
                <c:pt idx="4380">
                  <c:v>-262.10958265750497</c:v>
                </c:pt>
                <c:pt idx="4381">
                  <c:v>-262.00971738655198</c:v>
                </c:pt>
                <c:pt idx="4382">
                  <c:v>-261.90985222630201</c:v>
                </c:pt>
                <c:pt idx="4383">
                  <c:v>-261.809987176802</c:v>
                </c:pt>
                <c:pt idx="4384">
                  <c:v>-261.71012223809799</c:v>
                </c:pt>
                <c:pt idx="4385">
                  <c:v>-261.610257410234</c:v>
                </c:pt>
                <c:pt idx="4386">
                  <c:v>-261.51039269325702</c:v>
                </c:pt>
                <c:pt idx="4387">
                  <c:v>-261.41052808721298</c:v>
                </c:pt>
                <c:pt idx="4388">
                  <c:v>-261.31066359214702</c:v>
                </c:pt>
                <c:pt idx="4389">
                  <c:v>-261.21079920810502</c:v>
                </c:pt>
                <c:pt idx="4390">
                  <c:v>-261.11093493513198</c:v>
                </c:pt>
                <c:pt idx="4391">
                  <c:v>-261.01107077327498</c:v>
                </c:pt>
                <c:pt idx="4392">
                  <c:v>-260.91120672257898</c:v>
                </c:pt>
                <c:pt idx="4393">
                  <c:v>-260.81134278309003</c:v>
                </c:pt>
                <c:pt idx="4394">
                  <c:v>-260.71147895485399</c:v>
                </c:pt>
                <c:pt idx="4395">
                  <c:v>-260.61161523791702</c:v>
                </c:pt>
                <c:pt idx="4396">
                  <c:v>-260.51175163232301</c:v>
                </c:pt>
                <c:pt idx="4397">
                  <c:v>-260.41188813811902</c:v>
                </c:pt>
                <c:pt idx="4398">
                  <c:v>-260.31202475535099</c:v>
                </c:pt>
                <c:pt idx="4399">
                  <c:v>-260.21216148406501</c:v>
                </c:pt>
                <c:pt idx="4400">
                  <c:v>-260.11229832430502</c:v>
                </c:pt>
                <c:pt idx="4401">
                  <c:v>-260.01243527611899</c:v>
                </c:pt>
                <c:pt idx="4402">
                  <c:v>-259.91257233955099</c:v>
                </c:pt>
                <c:pt idx="4403">
                  <c:v>-259.81270951464802</c:v>
                </c:pt>
                <c:pt idx="4404">
                  <c:v>-259.71284680145402</c:v>
                </c:pt>
                <c:pt idx="4405">
                  <c:v>-259.61298420001702</c:v>
                </c:pt>
                <c:pt idx="4406">
                  <c:v>-259.51312171038097</c:v>
                </c:pt>
                <c:pt idx="4407">
                  <c:v>-259.41325933259202</c:v>
                </c:pt>
                <c:pt idx="4408">
                  <c:v>-259.31339706669701</c:v>
                </c:pt>
                <c:pt idx="4409">
                  <c:v>-259.21353491273999</c:v>
                </c:pt>
                <c:pt idx="4410">
                  <c:v>-259.11367287076803</c:v>
                </c:pt>
                <c:pt idx="4411">
                  <c:v>-259.013810940827</c:v>
                </c:pt>
                <c:pt idx="4412">
                  <c:v>-258.91394912296101</c:v>
                </c:pt>
                <c:pt idx="4413">
                  <c:v>-258.81408741721702</c:v>
                </c:pt>
                <c:pt idx="4414">
                  <c:v>-258.71422582363999</c:v>
                </c:pt>
                <c:pt idx="4415">
                  <c:v>-258.61436434227699</c:v>
                </c:pt>
                <c:pt idx="4416">
                  <c:v>-258.51450297317302</c:v>
                </c:pt>
                <c:pt idx="4417">
                  <c:v>-258.41464171637301</c:v>
                </c:pt>
                <c:pt idx="4418">
                  <c:v>-258.31478057192402</c:v>
                </c:pt>
                <c:pt idx="4419">
                  <c:v>-258.214919539871</c:v>
                </c:pt>
                <c:pt idx="4420">
                  <c:v>-258.11505862026002</c:v>
                </c:pt>
                <c:pt idx="4421">
                  <c:v>-258.01519781313601</c:v>
                </c:pt>
                <c:pt idx="4422">
                  <c:v>-257.91533711854498</c:v>
                </c:pt>
                <c:pt idx="4423">
                  <c:v>-257.81547653653399</c:v>
                </c:pt>
                <c:pt idx="4424">
                  <c:v>-257.71561606714698</c:v>
                </c:pt>
                <c:pt idx="4425">
                  <c:v>-257.61575571043102</c:v>
                </c:pt>
                <c:pt idx="4426">
                  <c:v>-257.51589546643203</c:v>
                </c:pt>
                <c:pt idx="4427">
                  <c:v>-257.41603533519401</c:v>
                </c:pt>
                <c:pt idx="4428">
                  <c:v>-257.31617531676397</c:v>
                </c:pt>
                <c:pt idx="4429">
                  <c:v>-257.216315411187</c:v>
                </c:pt>
                <c:pt idx="4430">
                  <c:v>-257.11645561850901</c:v>
                </c:pt>
                <c:pt idx="4431">
                  <c:v>-257.01659593877702</c:v>
                </c:pt>
                <c:pt idx="4432">
                  <c:v>-256.91673637203502</c:v>
                </c:pt>
                <c:pt idx="4433">
                  <c:v>-256.816876918329</c:v>
                </c:pt>
                <c:pt idx="4434">
                  <c:v>-256.71701757770597</c:v>
                </c:pt>
                <c:pt idx="4435">
                  <c:v>-256.61715835020999</c:v>
                </c:pt>
                <c:pt idx="4436">
                  <c:v>-256.51729923588903</c:v>
                </c:pt>
                <c:pt idx="4437">
                  <c:v>-256.417440234786</c:v>
                </c:pt>
                <c:pt idx="4438">
                  <c:v>-256.317581346949</c:v>
                </c:pt>
                <c:pt idx="4439">
                  <c:v>-256.21772257242202</c:v>
                </c:pt>
                <c:pt idx="4440">
                  <c:v>-256.11786391125202</c:v>
                </c:pt>
                <c:pt idx="4441">
                  <c:v>-256.01800536348401</c:v>
                </c:pt>
                <c:pt idx="4442">
                  <c:v>-255.918146929165</c:v>
                </c:pt>
                <c:pt idx="4443">
                  <c:v>-255.818288608339</c:v>
                </c:pt>
                <c:pt idx="4444">
                  <c:v>-255.71843040105301</c:v>
                </c:pt>
                <c:pt idx="4445">
                  <c:v>-255.618572307352</c:v>
                </c:pt>
                <c:pt idx="4446">
                  <c:v>-255.518714327282</c:v>
                </c:pt>
                <c:pt idx="4447">
                  <c:v>-255.41885646089</c:v>
                </c:pt>
                <c:pt idx="4448">
                  <c:v>-255.318998708219</c:v>
                </c:pt>
                <c:pt idx="4449">
                  <c:v>-255.219141069318</c:v>
                </c:pt>
                <c:pt idx="4450">
                  <c:v>-255.11928354423</c:v>
                </c:pt>
                <c:pt idx="4451">
                  <c:v>-255.01942613300201</c:v>
                </c:pt>
                <c:pt idx="4452">
                  <c:v>-254.91956883568</c:v>
                </c:pt>
                <c:pt idx="4453">
                  <c:v>-254.819711652309</c:v>
                </c:pt>
                <c:pt idx="4454">
                  <c:v>-254.719854582935</c:v>
                </c:pt>
                <c:pt idx="4455">
                  <c:v>-254.61999762760399</c:v>
                </c:pt>
                <c:pt idx="4456">
                  <c:v>-254.52014078636199</c:v>
                </c:pt>
                <c:pt idx="4457">
                  <c:v>-254.42028405925399</c:v>
                </c:pt>
                <c:pt idx="4458">
                  <c:v>-254.32042744632599</c:v>
                </c:pt>
                <c:pt idx="4459">
                  <c:v>-254.22057094762499</c:v>
                </c:pt>
                <c:pt idx="4460">
                  <c:v>-254.12071456319401</c:v>
                </c:pt>
                <c:pt idx="4461">
                  <c:v>-254.020858293082</c:v>
                </c:pt>
                <c:pt idx="4462">
                  <c:v>-253.92100213733201</c:v>
                </c:pt>
                <c:pt idx="4463">
                  <c:v>-253.82114609599199</c:v>
                </c:pt>
                <c:pt idx="4464">
                  <c:v>-253.721290169106</c:v>
                </c:pt>
                <c:pt idx="4465">
                  <c:v>-253.62143435671999</c:v>
                </c:pt>
                <c:pt idx="4466">
                  <c:v>-253.521578658881</c:v>
                </c:pt>
                <c:pt idx="4467">
                  <c:v>-253.42172307563399</c:v>
                </c:pt>
                <c:pt idx="4468">
                  <c:v>-253.32186760702399</c:v>
                </c:pt>
                <c:pt idx="4469">
                  <c:v>-253.222012253098</c:v>
                </c:pt>
                <c:pt idx="4470">
                  <c:v>-253.12215701390099</c:v>
                </c:pt>
                <c:pt idx="4471">
                  <c:v>-253.022301889479</c:v>
                </c:pt>
                <c:pt idx="4472">
                  <c:v>-252.92244687987801</c:v>
                </c:pt>
                <c:pt idx="4473">
                  <c:v>-252.82259198514299</c:v>
                </c:pt>
                <c:pt idx="4474">
                  <c:v>-252.72273720531999</c:v>
                </c:pt>
                <c:pt idx="4475">
                  <c:v>-252.622882540456</c:v>
                </c:pt>
                <c:pt idx="4476">
                  <c:v>-252.52302799059501</c:v>
                </c:pt>
                <c:pt idx="4477">
                  <c:v>-252.42317355578299</c:v>
                </c:pt>
                <c:pt idx="4478">
                  <c:v>-252.323319236066</c:v>
                </c:pt>
                <c:pt idx="4479">
                  <c:v>-252.223465031491</c:v>
                </c:pt>
                <c:pt idx="4480">
                  <c:v>-252.123610942102</c:v>
                </c:pt>
                <c:pt idx="4481">
                  <c:v>-252.02375696794601</c:v>
                </c:pt>
                <c:pt idx="4482">
                  <c:v>-251.92390310906799</c:v>
                </c:pt>
                <c:pt idx="4483">
                  <c:v>-251.82404936551401</c:v>
                </c:pt>
                <c:pt idx="4484">
                  <c:v>-251.72419573732901</c:v>
                </c:pt>
                <c:pt idx="4485">
                  <c:v>-251.62434222456099</c:v>
                </c:pt>
                <c:pt idx="4486">
                  <c:v>-251.52448882725301</c:v>
                </c:pt>
                <c:pt idx="4487">
                  <c:v>-251.42463554545199</c:v>
                </c:pt>
                <c:pt idx="4488">
                  <c:v>-251.324782379205</c:v>
                </c:pt>
                <c:pt idx="4489">
                  <c:v>-251.22492932855499</c:v>
                </c:pt>
                <c:pt idx="4490">
                  <c:v>-251.12507639354999</c:v>
                </c:pt>
                <c:pt idx="4491">
                  <c:v>-251.02522357423501</c:v>
                </c:pt>
                <c:pt idx="4492">
                  <c:v>-250.925370870656</c:v>
                </c:pt>
                <c:pt idx="4493">
                  <c:v>-250.82551828285801</c:v>
                </c:pt>
                <c:pt idx="4494">
                  <c:v>-250.72566581088699</c:v>
                </c:pt>
                <c:pt idx="4495">
                  <c:v>-250.62581345479001</c:v>
                </c:pt>
                <c:pt idx="4496">
                  <c:v>-250.52596121461099</c:v>
                </c:pt>
                <c:pt idx="4497">
                  <c:v>-250.42610909039601</c:v>
                </c:pt>
                <c:pt idx="4498">
                  <c:v>-250.326257082192</c:v>
                </c:pt>
                <c:pt idx="4499">
                  <c:v>-250.22640519004401</c:v>
                </c:pt>
                <c:pt idx="4500">
                  <c:v>-250.12655341399699</c:v>
                </c:pt>
                <c:pt idx="4501">
                  <c:v>-250.02670175409801</c:v>
                </c:pt>
                <c:pt idx="4502">
                  <c:v>-249.92685021039301</c:v>
                </c:pt>
                <c:pt idx="4503">
                  <c:v>-249.82699878292601</c:v>
                </c:pt>
                <c:pt idx="4504">
                  <c:v>-249.72714747174399</c:v>
                </c:pt>
                <c:pt idx="4505">
                  <c:v>-249.627296276892</c:v>
                </c:pt>
                <c:pt idx="4506">
                  <c:v>-249.52744519841599</c:v>
                </c:pt>
                <c:pt idx="4507">
                  <c:v>-249.42759423636301</c:v>
                </c:pt>
                <c:pt idx="4508">
                  <c:v>-249.32774339077699</c:v>
                </c:pt>
                <c:pt idx="4509">
                  <c:v>-249.227892661705</c:v>
                </c:pt>
                <c:pt idx="4510">
                  <c:v>-249.128042049192</c:v>
                </c:pt>
                <c:pt idx="4511">
                  <c:v>-249.02819155328299</c:v>
                </c:pt>
                <c:pt idx="4512">
                  <c:v>-248.928341174026</c:v>
                </c:pt>
                <c:pt idx="4513">
                  <c:v>-248.828490911465</c:v>
                </c:pt>
                <c:pt idx="4514">
                  <c:v>-248.72864076564599</c:v>
                </c:pt>
                <c:pt idx="4515">
                  <c:v>-248.628790736615</c:v>
                </c:pt>
                <c:pt idx="4516">
                  <c:v>-248.52894082441799</c:v>
                </c:pt>
                <c:pt idx="4517">
                  <c:v>-248.42909102909999</c:v>
                </c:pt>
                <c:pt idx="4518">
                  <c:v>-248.329241350708</c:v>
                </c:pt>
                <c:pt idx="4519">
                  <c:v>-248.22939178928601</c:v>
                </c:pt>
                <c:pt idx="4520">
                  <c:v>-248.129542344881</c:v>
                </c:pt>
                <c:pt idx="4521">
                  <c:v>-248.02969301753899</c:v>
                </c:pt>
                <c:pt idx="4522">
                  <c:v>-247.92984380730499</c:v>
                </c:pt>
                <c:pt idx="4523">
                  <c:v>-247.82999471422499</c:v>
                </c:pt>
                <c:pt idx="4524">
                  <c:v>-247.73014573834399</c:v>
                </c:pt>
                <c:pt idx="4525">
                  <c:v>-247.63029687970899</c:v>
                </c:pt>
                <c:pt idx="4526">
                  <c:v>-247.53044813836601</c:v>
                </c:pt>
                <c:pt idx="4527">
                  <c:v>-247.43059951435899</c:v>
                </c:pt>
                <c:pt idx="4528">
                  <c:v>-247.33075100773499</c:v>
                </c:pt>
                <c:pt idx="4529">
                  <c:v>-247.23090261853901</c:v>
                </c:pt>
                <c:pt idx="4530">
                  <c:v>-247.13105434681799</c:v>
                </c:pt>
                <c:pt idx="4531">
                  <c:v>-247.03120619261699</c:v>
                </c:pt>
                <c:pt idx="4532">
                  <c:v>-246.931358155981</c:v>
                </c:pt>
                <c:pt idx="4533">
                  <c:v>-246.831510236957</c:v>
                </c:pt>
                <c:pt idx="4534">
                  <c:v>-246.73166243559001</c:v>
                </c:pt>
                <c:pt idx="4535">
                  <c:v>-246.63181475192599</c:v>
                </c:pt>
                <c:pt idx="4536">
                  <c:v>-246.531967186011</c:v>
                </c:pt>
                <c:pt idx="4537">
                  <c:v>-246.43211973788999</c:v>
                </c:pt>
                <c:pt idx="4538">
                  <c:v>-246.33227240760999</c:v>
                </c:pt>
                <c:pt idx="4539">
                  <c:v>-246.232425195215</c:v>
                </c:pt>
                <c:pt idx="4540">
                  <c:v>-246.13257810075299</c:v>
                </c:pt>
                <c:pt idx="4541">
                  <c:v>-246.032731124267</c:v>
                </c:pt>
                <c:pt idx="4542">
                  <c:v>-245.932884265805</c:v>
                </c:pt>
                <c:pt idx="4543">
                  <c:v>-245.83303752541201</c:v>
                </c:pt>
                <c:pt idx="4544">
                  <c:v>-245.73319090313399</c:v>
                </c:pt>
                <c:pt idx="4545">
                  <c:v>-245.63334439901601</c:v>
                </c:pt>
                <c:pt idx="4546">
                  <c:v>-245.53349801310401</c:v>
                </c:pt>
                <c:pt idx="4547">
                  <c:v>-245.43365174544499</c:v>
                </c:pt>
                <c:pt idx="4548">
                  <c:v>-245.33380559608301</c:v>
                </c:pt>
                <c:pt idx="4549">
                  <c:v>-245.233959565064</c:v>
                </c:pt>
                <c:pt idx="4550">
                  <c:v>-245.13411365243499</c:v>
                </c:pt>
                <c:pt idx="4551">
                  <c:v>-245.03426785824001</c:v>
                </c:pt>
                <c:pt idx="4552">
                  <c:v>-244.93442218252699</c:v>
                </c:pt>
                <c:pt idx="4553">
                  <c:v>-244.83457662533999</c:v>
                </c:pt>
                <c:pt idx="4554">
                  <c:v>-244.73473118672501</c:v>
                </c:pt>
                <c:pt idx="4555">
                  <c:v>-244.63488586672801</c:v>
                </c:pt>
                <c:pt idx="4556">
                  <c:v>-244.535040665395</c:v>
                </c:pt>
                <c:pt idx="4557">
                  <c:v>-244.435195582771</c:v>
                </c:pt>
                <c:pt idx="4558">
                  <c:v>-244.335350618902</c:v>
                </c:pt>
                <c:pt idx="4559">
                  <c:v>-244.235505773835</c:v>
                </c:pt>
                <c:pt idx="4560">
                  <c:v>-244.13566104761401</c:v>
                </c:pt>
                <c:pt idx="4561">
                  <c:v>-244.035816440285</c:v>
                </c:pt>
                <c:pt idx="4562">
                  <c:v>-243.935971951895</c:v>
                </c:pt>
                <c:pt idx="4563">
                  <c:v>-243.83612758248799</c:v>
                </c:pt>
                <c:pt idx="4564">
                  <c:v>-243.73628333211201</c:v>
                </c:pt>
                <c:pt idx="4565">
                  <c:v>-243.636439200811</c:v>
                </c:pt>
                <c:pt idx="4566">
                  <c:v>-243.53659518863</c:v>
                </c:pt>
                <c:pt idx="4567">
                  <c:v>-243.436751295617</c:v>
                </c:pt>
                <c:pt idx="4568">
                  <c:v>-243.33690752181701</c:v>
                </c:pt>
                <c:pt idx="4569">
                  <c:v>-243.237063867275</c:v>
                </c:pt>
                <c:pt idx="4570">
                  <c:v>-243.137220332037</c:v>
                </c:pt>
                <c:pt idx="4571">
                  <c:v>-243.03737691615001</c:v>
                </c:pt>
                <c:pt idx="4572">
                  <c:v>-242.93753361965801</c:v>
                </c:pt>
                <c:pt idx="4573">
                  <c:v>-242.83769044260799</c:v>
                </c:pt>
                <c:pt idx="4574">
                  <c:v>-242.737847385045</c:v>
                </c:pt>
                <c:pt idx="4575">
                  <c:v>-242.63800444701499</c:v>
                </c:pt>
                <c:pt idx="4576">
                  <c:v>-242.53816162856401</c:v>
                </c:pt>
                <c:pt idx="4577">
                  <c:v>-242.43831892973699</c:v>
                </c:pt>
                <c:pt idx="4578">
                  <c:v>-242.338476350581</c:v>
                </c:pt>
                <c:pt idx="4579">
                  <c:v>-242.23863389114001</c:v>
                </c:pt>
                <c:pt idx="4580">
                  <c:v>-242.13879155146199</c:v>
                </c:pt>
                <c:pt idx="4581">
                  <c:v>-242.038949331591</c:v>
                </c:pt>
                <c:pt idx="4582">
                  <c:v>-241.93910723157401</c:v>
                </c:pt>
                <c:pt idx="4583">
                  <c:v>-241.839265251456</c:v>
                </c:pt>
                <c:pt idx="4584">
                  <c:v>-241.739423391283</c:v>
                </c:pt>
                <c:pt idx="4585">
                  <c:v>-241.6395816511</c:v>
                </c:pt>
                <c:pt idx="4586">
                  <c:v>-241.539740030953</c:v>
                </c:pt>
                <c:pt idx="4587">
                  <c:v>-241.439898530889</c:v>
                </c:pt>
                <c:pt idx="4588">
                  <c:v>-241.34005715095299</c:v>
                </c:pt>
                <c:pt idx="4589">
                  <c:v>-241.24021589118999</c:v>
                </c:pt>
                <c:pt idx="4590">
                  <c:v>-241.14037475164699</c:v>
                </c:pt>
                <c:pt idx="4591">
                  <c:v>-241.040533732369</c:v>
                </c:pt>
                <c:pt idx="4592">
                  <c:v>-240.94069283340201</c:v>
                </c:pt>
                <c:pt idx="4593">
                  <c:v>-240.84085205479201</c:v>
                </c:pt>
                <c:pt idx="4594">
                  <c:v>-240.74101139658299</c:v>
                </c:pt>
                <c:pt idx="4595">
                  <c:v>-240.64117085882401</c:v>
                </c:pt>
                <c:pt idx="4596">
                  <c:v>-240.54133044155799</c:v>
                </c:pt>
                <c:pt idx="4597">
                  <c:v>-240.44149014483099</c:v>
                </c:pt>
                <c:pt idx="4598">
                  <c:v>-240.34164996869001</c:v>
                </c:pt>
                <c:pt idx="4599">
                  <c:v>-240.24180991317999</c:v>
                </c:pt>
                <c:pt idx="4600">
                  <c:v>-240.14196997834799</c:v>
                </c:pt>
                <c:pt idx="4601">
                  <c:v>-240.04213016423699</c:v>
                </c:pt>
                <c:pt idx="4602">
                  <c:v>-239.94229047089601</c:v>
                </c:pt>
                <c:pt idx="4603">
                  <c:v>-239.84245089836801</c:v>
                </c:pt>
                <c:pt idx="4604">
                  <c:v>-239.74261144670001</c:v>
                </c:pt>
                <c:pt idx="4605">
                  <c:v>-239.64277211593799</c:v>
                </c:pt>
                <c:pt idx="4606">
                  <c:v>-239.54293290612799</c:v>
                </c:pt>
                <c:pt idx="4607">
                  <c:v>-239.443093817315</c:v>
                </c:pt>
                <c:pt idx="4608">
                  <c:v>-239.343254849544</c:v>
                </c:pt>
                <c:pt idx="4609">
                  <c:v>-239.243416002863</c:v>
                </c:pt>
                <c:pt idx="4610">
                  <c:v>-239.14357727731601</c:v>
                </c:pt>
                <c:pt idx="4611">
                  <c:v>-239.04373867294899</c:v>
                </c:pt>
                <c:pt idx="4612">
                  <c:v>-238.94390018980801</c:v>
                </c:pt>
                <c:pt idx="4613">
                  <c:v>-238.84406182794001</c:v>
                </c:pt>
                <c:pt idx="4614">
                  <c:v>-238.74422358738801</c:v>
                </c:pt>
                <c:pt idx="4615">
                  <c:v>-238.6443854682</c:v>
                </c:pt>
                <c:pt idx="4616">
                  <c:v>-238.54454747042101</c:v>
                </c:pt>
                <c:pt idx="4617">
                  <c:v>-238.44470959409699</c:v>
                </c:pt>
                <c:pt idx="4618">
                  <c:v>-238.34487183927399</c:v>
                </c:pt>
                <c:pt idx="4619">
                  <c:v>-238.245034205997</c:v>
                </c:pt>
                <c:pt idx="4620">
                  <c:v>-238.14519669431201</c:v>
                </c:pt>
                <c:pt idx="4621">
                  <c:v>-238.04535930426499</c:v>
                </c:pt>
                <c:pt idx="4622">
                  <c:v>-237.945522035902</c:v>
                </c:pt>
                <c:pt idx="4623">
                  <c:v>-237.845684889268</c:v>
                </c:pt>
                <c:pt idx="4624">
                  <c:v>-237.74584786441</c:v>
                </c:pt>
                <c:pt idx="4625">
                  <c:v>-237.64601096137201</c:v>
                </c:pt>
                <c:pt idx="4626">
                  <c:v>-237.54617418020101</c:v>
                </c:pt>
                <c:pt idx="4627">
                  <c:v>-237.44633752094299</c:v>
                </c:pt>
                <c:pt idx="4628">
                  <c:v>-237.34650098364301</c:v>
                </c:pt>
                <c:pt idx="4629">
                  <c:v>-237.246664568347</c:v>
                </c:pt>
                <c:pt idx="4630">
                  <c:v>-237.146828275101</c:v>
                </c:pt>
                <c:pt idx="4631">
                  <c:v>-237.04699210395</c:v>
                </c:pt>
                <c:pt idx="4632">
                  <c:v>-236.94715605494099</c:v>
                </c:pt>
                <c:pt idx="4633">
                  <c:v>-236.84732012811901</c:v>
                </c:pt>
                <c:pt idx="4634">
                  <c:v>-236.74748432352899</c:v>
                </c:pt>
                <c:pt idx="4635">
                  <c:v>-236.64764864121801</c:v>
                </c:pt>
                <c:pt idx="4636">
                  <c:v>-236.54781308123199</c:v>
                </c:pt>
                <c:pt idx="4637">
                  <c:v>-236.44797764361499</c:v>
                </c:pt>
                <c:pt idx="4638">
                  <c:v>-236.34814232841501</c:v>
                </c:pt>
                <c:pt idx="4639">
                  <c:v>-236.24830713567599</c:v>
                </c:pt>
                <c:pt idx="4640">
                  <c:v>-236.148472065444</c:v>
                </c:pt>
                <c:pt idx="4641">
                  <c:v>-236.04863711776599</c:v>
                </c:pt>
                <c:pt idx="4642">
                  <c:v>-235.948802292686</c:v>
                </c:pt>
                <c:pt idx="4643">
                  <c:v>-235.84896759025099</c:v>
                </c:pt>
                <c:pt idx="4644">
                  <c:v>-235.749133010506</c:v>
                </c:pt>
                <c:pt idx="4645">
                  <c:v>-235.649298553498</c:v>
                </c:pt>
                <c:pt idx="4646">
                  <c:v>-235.54946421927099</c:v>
                </c:pt>
                <c:pt idx="4647">
                  <c:v>-235.449630007872</c:v>
                </c:pt>
                <c:pt idx="4648">
                  <c:v>-235.349795919347</c:v>
                </c:pt>
                <c:pt idx="4649">
                  <c:v>-235.24996195374101</c:v>
                </c:pt>
                <c:pt idx="4650">
                  <c:v>-235.15012811109901</c:v>
                </c:pt>
                <c:pt idx="4651">
                  <c:v>-235.05029439146799</c:v>
                </c:pt>
                <c:pt idx="4652">
                  <c:v>-234.95046079489401</c:v>
                </c:pt>
                <c:pt idx="4653">
                  <c:v>-234.850627321422</c:v>
                </c:pt>
                <c:pt idx="4654">
                  <c:v>-234.75079397109801</c:v>
                </c:pt>
                <c:pt idx="4655">
                  <c:v>-234.650960743968</c:v>
                </c:pt>
                <c:pt idx="4656">
                  <c:v>-234.551127640077</c:v>
                </c:pt>
                <c:pt idx="4657">
                  <c:v>-234.45129465947099</c:v>
                </c:pt>
                <c:pt idx="4658">
                  <c:v>-234.35146180219701</c:v>
                </c:pt>
                <c:pt idx="4659">
                  <c:v>-234.251629068299</c:v>
                </c:pt>
                <c:pt idx="4660">
                  <c:v>-234.15179645782399</c:v>
                </c:pt>
                <c:pt idx="4661">
                  <c:v>-234.05196397081701</c:v>
                </c:pt>
                <c:pt idx="4662">
                  <c:v>-233.95213160732399</c:v>
                </c:pt>
                <c:pt idx="4663">
                  <c:v>-233.852299367391</c:v>
                </c:pt>
                <c:pt idx="4664">
                  <c:v>-233.75246725106399</c:v>
                </c:pt>
                <c:pt idx="4665">
                  <c:v>-233.65263525838799</c:v>
                </c:pt>
                <c:pt idx="4666">
                  <c:v>-233.55280338941</c:v>
                </c:pt>
                <c:pt idx="4667">
                  <c:v>-233.452971644174</c:v>
                </c:pt>
                <c:pt idx="4668">
                  <c:v>-233.35314002272699</c:v>
                </c:pt>
                <c:pt idx="4669">
                  <c:v>-233.25330852511399</c:v>
                </c:pt>
                <c:pt idx="4670">
                  <c:v>-233.15347715138199</c:v>
                </c:pt>
                <c:pt idx="4671">
                  <c:v>-233.053645901576</c:v>
                </c:pt>
                <c:pt idx="4672">
                  <c:v>-232.95381477574099</c:v>
                </c:pt>
                <c:pt idx="4673">
                  <c:v>-232.853983773924</c:v>
                </c:pt>
                <c:pt idx="4674">
                  <c:v>-232.75415289617001</c:v>
                </c:pt>
                <c:pt idx="4675">
                  <c:v>-232.65432214252601</c:v>
                </c:pt>
                <c:pt idx="4676">
                  <c:v>-232.554491513036</c:v>
                </c:pt>
                <c:pt idx="4677">
                  <c:v>-232.45466100774701</c:v>
                </c:pt>
                <c:pt idx="4678">
                  <c:v>-232.354830626704</c:v>
                </c:pt>
                <c:pt idx="4679">
                  <c:v>-232.255000369953</c:v>
                </c:pt>
                <c:pt idx="4680">
                  <c:v>-232.15517023754001</c:v>
                </c:pt>
                <c:pt idx="4681">
                  <c:v>-232.05534022951099</c:v>
                </c:pt>
                <c:pt idx="4682">
                  <c:v>-231.95551034591099</c:v>
                </c:pt>
                <c:pt idx="4683">
                  <c:v>-231.855680586787</c:v>
                </c:pt>
                <c:pt idx="4684">
                  <c:v>-231.75585095218301</c:v>
                </c:pt>
                <c:pt idx="4685">
                  <c:v>-231.656021442146</c:v>
                </c:pt>
                <c:pt idx="4686">
                  <c:v>-231.55619205672099</c:v>
                </c:pt>
                <c:pt idx="4687">
                  <c:v>-231.45636279595499</c:v>
                </c:pt>
                <c:pt idx="4688">
                  <c:v>-231.35653365989199</c:v>
                </c:pt>
                <c:pt idx="4689">
                  <c:v>-231.25670464858001</c:v>
                </c:pt>
                <c:pt idx="4690">
                  <c:v>-231.15687576206199</c:v>
                </c:pt>
                <c:pt idx="4691">
                  <c:v>-231.05704700038601</c:v>
                </c:pt>
                <c:pt idx="4692">
                  <c:v>-230.95721836359701</c:v>
                </c:pt>
                <c:pt idx="4693">
                  <c:v>-230.857389851741</c:v>
                </c:pt>
                <c:pt idx="4694">
                  <c:v>-230.75756146486299</c:v>
                </c:pt>
                <c:pt idx="4695">
                  <c:v>-230.657733203009</c:v>
                </c:pt>
                <c:pt idx="4696">
                  <c:v>-230.557905066226</c:v>
                </c:pt>
                <c:pt idx="4697">
                  <c:v>-230.458077054558</c:v>
                </c:pt>
                <c:pt idx="4698">
                  <c:v>-230.358249168052</c:v>
                </c:pt>
                <c:pt idx="4699">
                  <c:v>-230.258421406753</c:v>
                </c:pt>
                <c:pt idx="4700">
                  <c:v>-230.158593770707</c:v>
                </c:pt>
                <c:pt idx="4701">
                  <c:v>-230.05876625996001</c:v>
                </c:pt>
                <c:pt idx="4702">
                  <c:v>-229.95893887455699</c:v>
                </c:pt>
                <c:pt idx="4703">
                  <c:v>-229.85911161454499</c:v>
                </c:pt>
                <c:pt idx="4704">
                  <c:v>-229.75928447996901</c:v>
                </c:pt>
                <c:pt idx="4705">
                  <c:v>-229.659457470875</c:v>
                </c:pt>
                <c:pt idx="4706">
                  <c:v>-229.55963058730899</c:v>
                </c:pt>
                <c:pt idx="4707">
                  <c:v>-229.459803829316</c:v>
                </c:pt>
                <c:pt idx="4708">
                  <c:v>-229.359977196942</c:v>
                </c:pt>
                <c:pt idx="4709">
                  <c:v>-229.26015069023299</c:v>
                </c:pt>
                <c:pt idx="4710">
                  <c:v>-229.16032430923499</c:v>
                </c:pt>
                <c:pt idx="4711">
                  <c:v>-229.060498053993</c:v>
                </c:pt>
                <c:pt idx="4712">
                  <c:v>-228.960671924553</c:v>
                </c:pt>
                <c:pt idx="4713">
                  <c:v>-228.86084592096199</c:v>
                </c:pt>
                <c:pt idx="4714">
                  <c:v>-228.76102004326501</c:v>
                </c:pt>
                <c:pt idx="4715">
                  <c:v>-228.661194291507</c:v>
                </c:pt>
                <c:pt idx="4716">
                  <c:v>-228.56136866573499</c:v>
                </c:pt>
                <c:pt idx="4717">
                  <c:v>-228.46154316599299</c:v>
                </c:pt>
                <c:pt idx="4718">
                  <c:v>-228.36171779232899</c:v>
                </c:pt>
                <c:pt idx="4719">
                  <c:v>-228.261892544787</c:v>
                </c:pt>
                <c:pt idx="4720">
                  <c:v>-228.16206742341399</c:v>
                </c:pt>
                <c:pt idx="4721">
                  <c:v>-228.06224242825499</c:v>
                </c:pt>
                <c:pt idx="4722">
                  <c:v>-227.96241755935699</c:v>
                </c:pt>
                <c:pt idx="4723">
                  <c:v>-227.86259281676399</c:v>
                </c:pt>
                <c:pt idx="4724">
                  <c:v>-227.762768200522</c:v>
                </c:pt>
                <c:pt idx="4725">
                  <c:v>-227.66294371067801</c:v>
                </c:pt>
                <c:pt idx="4726">
                  <c:v>-227.563119347277</c:v>
                </c:pt>
                <c:pt idx="4727">
                  <c:v>-227.46329511036501</c:v>
                </c:pt>
                <c:pt idx="4728">
                  <c:v>-227.36347099998699</c:v>
                </c:pt>
                <c:pt idx="4729">
                  <c:v>-227.26364701618999</c:v>
                </c:pt>
                <c:pt idx="4730">
                  <c:v>-227.16382315901899</c:v>
                </c:pt>
                <c:pt idx="4731">
                  <c:v>-227.06399942851999</c:v>
                </c:pt>
                <c:pt idx="4732">
                  <c:v>-226.96417582473899</c:v>
                </c:pt>
                <c:pt idx="4733">
                  <c:v>-226.864352347721</c:v>
                </c:pt>
                <c:pt idx="4734">
                  <c:v>-226.764528997512</c:v>
                </c:pt>
                <c:pt idx="4735">
                  <c:v>-226.66470577415899</c:v>
                </c:pt>
                <c:pt idx="4736">
                  <c:v>-226.56488267770601</c:v>
                </c:pt>
                <c:pt idx="4737">
                  <c:v>-226.46505970819999</c:v>
                </c:pt>
                <c:pt idx="4738">
                  <c:v>-226.365236865686</c:v>
                </c:pt>
                <c:pt idx="4739">
                  <c:v>-226.26541415021001</c:v>
                </c:pt>
                <c:pt idx="4740">
                  <c:v>-226.16559156181799</c:v>
                </c:pt>
                <c:pt idx="4741">
                  <c:v>-226.065769100556</c:v>
                </c:pt>
                <c:pt idx="4742">
                  <c:v>-225.96594676646899</c:v>
                </c:pt>
                <c:pt idx="4743">
                  <c:v>-225.86612455960301</c:v>
                </c:pt>
                <c:pt idx="4744">
                  <c:v>-225.76630248000399</c:v>
                </c:pt>
                <c:pt idx="4745">
                  <c:v>-225.66648052771799</c:v>
                </c:pt>
                <c:pt idx="4746">
                  <c:v>-225.56665870279099</c:v>
                </c:pt>
                <c:pt idx="4747">
                  <c:v>-225.466837005267</c:v>
                </c:pt>
                <c:pt idx="4748">
                  <c:v>-225.36701543519399</c:v>
                </c:pt>
                <c:pt idx="4749">
                  <c:v>-225.267193992616</c:v>
                </c:pt>
                <c:pt idx="4750">
                  <c:v>-225.16737267758</c:v>
                </c:pt>
                <c:pt idx="4751">
                  <c:v>-225.067551490131</c:v>
                </c:pt>
                <c:pt idx="4752">
                  <c:v>-224.96773043031499</c:v>
                </c:pt>
                <c:pt idx="4753">
                  <c:v>-224.867909498177</c:v>
                </c:pt>
                <c:pt idx="4754">
                  <c:v>-224.76808869376501</c:v>
                </c:pt>
                <c:pt idx="4755">
                  <c:v>-224.66826801712199</c:v>
                </c:pt>
                <c:pt idx="4756">
                  <c:v>-224.568447468296</c:v>
                </c:pt>
                <c:pt idx="4757">
                  <c:v>-224.46862704733101</c:v>
                </c:pt>
                <c:pt idx="4758">
                  <c:v>-224.368806754275</c:v>
                </c:pt>
                <c:pt idx="4759">
                  <c:v>-224.26898658917099</c:v>
                </c:pt>
                <c:pt idx="4760">
                  <c:v>-224.169166552067</c:v>
                </c:pt>
                <c:pt idx="4761">
                  <c:v>-224.06934664300701</c:v>
                </c:pt>
                <c:pt idx="4762">
                  <c:v>-223.969526862039</c:v>
                </c:pt>
                <c:pt idx="4763">
                  <c:v>-223.86970720920601</c:v>
                </c:pt>
                <c:pt idx="4764">
                  <c:v>-223.76988768455601</c:v>
                </c:pt>
                <c:pt idx="4765">
                  <c:v>-223.67006828813399</c:v>
                </c:pt>
                <c:pt idx="4766">
                  <c:v>-223.570249019985</c:v>
                </c:pt>
                <c:pt idx="4767">
                  <c:v>-223.47042988015599</c:v>
                </c:pt>
                <c:pt idx="4768">
                  <c:v>-223.37061086869301</c:v>
                </c:pt>
                <c:pt idx="4769">
                  <c:v>-223.27079198563999</c:v>
                </c:pt>
                <c:pt idx="4770">
                  <c:v>-223.170973231044</c:v>
                </c:pt>
                <c:pt idx="4771">
                  <c:v>-223.071154604951</c:v>
                </c:pt>
                <c:pt idx="4772">
                  <c:v>-222.97133610740599</c:v>
                </c:pt>
                <c:pt idx="4773">
                  <c:v>-222.871517738455</c:v>
                </c:pt>
                <c:pt idx="4774">
                  <c:v>-222.77169949814399</c:v>
                </c:pt>
                <c:pt idx="4775">
                  <c:v>-222.671881386519</c:v>
                </c:pt>
                <c:pt idx="4776">
                  <c:v>-222.57206340362501</c:v>
                </c:pt>
                <c:pt idx="4777">
                  <c:v>-222.47224554950799</c:v>
                </c:pt>
                <c:pt idx="4778">
                  <c:v>-222.37242782421501</c:v>
                </c:pt>
                <c:pt idx="4779">
                  <c:v>-222.27261022779001</c:v>
                </c:pt>
                <c:pt idx="4780">
                  <c:v>-222.17279276027901</c:v>
                </c:pt>
                <c:pt idx="4781">
                  <c:v>-222.07297542172901</c:v>
                </c:pt>
                <c:pt idx="4782">
                  <c:v>-221.97315821218501</c:v>
                </c:pt>
                <c:pt idx="4783">
                  <c:v>-221.873341131693</c:v>
                </c:pt>
                <c:pt idx="4784">
                  <c:v>-221.77352418029801</c:v>
                </c:pt>
                <c:pt idx="4785">
                  <c:v>-221.67370735804701</c:v>
                </c:pt>
                <c:pt idx="4786">
                  <c:v>-221.57389066498499</c:v>
                </c:pt>
                <c:pt idx="4787">
                  <c:v>-221.47407410115801</c:v>
                </c:pt>
                <c:pt idx="4788">
                  <c:v>-221.37425766661099</c:v>
                </c:pt>
                <c:pt idx="4789">
                  <c:v>-221.27444136139101</c:v>
                </c:pt>
                <c:pt idx="4790">
                  <c:v>-221.17462518554299</c:v>
                </c:pt>
                <c:pt idx="4791">
                  <c:v>-221.074809139113</c:v>
                </c:pt>
                <c:pt idx="4792">
                  <c:v>-220.97499322214699</c:v>
                </c:pt>
                <c:pt idx="4793">
                  <c:v>-220.87517743469101</c:v>
                </c:pt>
                <c:pt idx="4794">
                  <c:v>-220.775361776789</c:v>
                </c:pt>
                <c:pt idx="4795">
                  <c:v>-220.67554624848901</c:v>
                </c:pt>
                <c:pt idx="4796">
                  <c:v>-220.57573084983599</c:v>
                </c:pt>
                <c:pt idx="4797">
                  <c:v>-220.47591558087501</c:v>
                </c:pt>
                <c:pt idx="4798">
                  <c:v>-220.37610044165299</c:v>
                </c:pt>
                <c:pt idx="4799">
                  <c:v>-220.276285432214</c:v>
                </c:pt>
                <c:pt idx="4800">
                  <c:v>-220.17647055260599</c:v>
                </c:pt>
                <c:pt idx="4801">
                  <c:v>-220.07665580287301</c:v>
                </c:pt>
                <c:pt idx="4802">
                  <c:v>-219.97684118306199</c:v>
                </c:pt>
                <c:pt idx="4803">
                  <c:v>-219.877026693218</c:v>
                </c:pt>
                <c:pt idx="4804">
                  <c:v>-219.77721233338701</c:v>
                </c:pt>
                <c:pt idx="4805">
                  <c:v>-219.67739810361499</c:v>
                </c:pt>
                <c:pt idx="4806">
                  <c:v>-219.57758400394701</c:v>
                </c:pt>
                <c:pt idx="4807">
                  <c:v>-219.47777003442999</c:v>
                </c:pt>
                <c:pt idx="4808">
                  <c:v>-219.37795619510899</c:v>
                </c:pt>
                <c:pt idx="4809">
                  <c:v>-219.278142486029</c:v>
                </c:pt>
                <c:pt idx="4810">
                  <c:v>-219.17832890723699</c:v>
                </c:pt>
                <c:pt idx="4811">
                  <c:v>-219.07851545877901</c:v>
                </c:pt>
                <c:pt idx="4812">
                  <c:v>-218.978702140699</c:v>
                </c:pt>
                <c:pt idx="4813">
                  <c:v>-218.87888895304499</c:v>
                </c:pt>
                <c:pt idx="4814">
                  <c:v>-218.77907589586101</c:v>
                </c:pt>
                <c:pt idx="4815">
                  <c:v>-218.67926296919299</c:v>
                </c:pt>
                <c:pt idx="4816">
                  <c:v>-218.57945017308799</c:v>
                </c:pt>
                <c:pt idx="4817">
                  <c:v>-218.47963750759101</c:v>
                </c:pt>
                <c:pt idx="4818">
                  <c:v>-218.379824972747</c:v>
                </c:pt>
                <c:pt idx="4819">
                  <c:v>-218.28001256860301</c:v>
                </c:pt>
                <c:pt idx="4820">
                  <c:v>-218.180200295205</c:v>
                </c:pt>
                <c:pt idx="4821">
                  <c:v>-218.08038815259701</c:v>
                </c:pt>
                <c:pt idx="4822">
                  <c:v>-217.980576140826</c:v>
                </c:pt>
                <c:pt idx="4823">
                  <c:v>-217.88076425993799</c:v>
                </c:pt>
                <c:pt idx="4824">
                  <c:v>-217.78095250997799</c:v>
                </c:pt>
                <c:pt idx="4825">
                  <c:v>-217.681140890992</c:v>
                </c:pt>
                <c:pt idx="4826">
                  <c:v>-217.58132940302599</c:v>
                </c:pt>
                <c:pt idx="4827">
                  <c:v>-217.48151804612601</c:v>
                </c:pt>
                <c:pt idx="4828">
                  <c:v>-217.381706820337</c:v>
                </c:pt>
                <c:pt idx="4829">
                  <c:v>-217.28189572570599</c:v>
                </c:pt>
                <c:pt idx="4830">
                  <c:v>-217.18208476227801</c:v>
                </c:pt>
                <c:pt idx="4831">
                  <c:v>-217.08227393009801</c:v>
                </c:pt>
                <c:pt idx="4832">
                  <c:v>-216.98246322921301</c:v>
                </c:pt>
                <c:pt idx="4833">
                  <c:v>-216.882652659668</c:v>
                </c:pt>
                <c:pt idx="4834">
                  <c:v>-216.78284222151001</c:v>
                </c:pt>
                <c:pt idx="4835">
                  <c:v>-216.68303191478299</c:v>
                </c:pt>
                <c:pt idx="4836">
                  <c:v>-216.583221739534</c:v>
                </c:pt>
                <c:pt idx="4837">
                  <c:v>-216.483411695808</c:v>
                </c:pt>
                <c:pt idx="4838">
                  <c:v>-216.38360178365201</c:v>
                </c:pt>
                <c:pt idx="4839">
                  <c:v>-216.28379200310999</c:v>
                </c:pt>
                <c:pt idx="4840">
                  <c:v>-216.18398235422899</c:v>
                </c:pt>
                <c:pt idx="4841">
                  <c:v>-216.08417283705501</c:v>
                </c:pt>
                <c:pt idx="4842">
                  <c:v>-215.98436345163299</c:v>
                </c:pt>
                <c:pt idx="4843">
                  <c:v>-215.88455419800999</c:v>
                </c:pt>
                <c:pt idx="4844">
                  <c:v>-215.78474507623</c:v>
                </c:pt>
                <c:pt idx="4845">
                  <c:v>-215.68493608633901</c:v>
                </c:pt>
                <c:pt idx="4846">
                  <c:v>-215.58512722838401</c:v>
                </c:pt>
                <c:pt idx="4847">
                  <c:v>-215.48531850241099</c:v>
                </c:pt>
                <c:pt idx="4848">
                  <c:v>-215.385509908464</c:v>
                </c:pt>
                <c:pt idx="4849">
                  <c:v>-215.28570144659</c:v>
                </c:pt>
                <c:pt idx="4850">
                  <c:v>-215.185893116834</c:v>
                </c:pt>
                <c:pt idx="4851">
                  <c:v>-215.08608491924201</c:v>
                </c:pt>
                <c:pt idx="4852">
                  <c:v>-214.986276853861</c:v>
                </c:pt>
                <c:pt idx="4853">
                  <c:v>-214.88646892073501</c:v>
                </c:pt>
                <c:pt idx="4854">
                  <c:v>-214.786661119911</c:v>
                </c:pt>
                <c:pt idx="4855">
                  <c:v>-214.68685345143399</c:v>
                </c:pt>
                <c:pt idx="4856">
                  <c:v>-214.58704591535101</c:v>
                </c:pt>
                <c:pt idx="4857">
                  <c:v>-214.48723851170499</c:v>
                </c:pt>
                <c:pt idx="4858">
                  <c:v>-214.387431240545</c:v>
                </c:pt>
                <c:pt idx="4859">
                  <c:v>-214.28762410191499</c:v>
                </c:pt>
                <c:pt idx="4860">
                  <c:v>-214.18781709586099</c:v>
                </c:pt>
                <c:pt idx="4861">
                  <c:v>-214.08801022242901</c:v>
                </c:pt>
                <c:pt idx="4862">
                  <c:v>-213.98820348166501</c:v>
                </c:pt>
                <c:pt idx="4863">
                  <c:v>-213.888396873614</c:v>
                </c:pt>
                <c:pt idx="4864">
                  <c:v>-213.78859039832199</c:v>
                </c:pt>
                <c:pt idx="4865">
                  <c:v>-213.68878405583499</c:v>
                </c:pt>
                <c:pt idx="4866">
                  <c:v>-213.58897784619899</c:v>
                </c:pt>
                <c:pt idx="4867">
                  <c:v>-213.48917176945901</c:v>
                </c:pt>
                <c:pt idx="4868">
                  <c:v>-213.389365825662</c:v>
                </c:pt>
                <c:pt idx="4869">
                  <c:v>-213.28956001485301</c:v>
                </c:pt>
                <c:pt idx="4870">
                  <c:v>-213.18975433707701</c:v>
                </c:pt>
                <c:pt idx="4871">
                  <c:v>-213.08994879238099</c:v>
                </c:pt>
                <c:pt idx="4872">
                  <c:v>-212.99014338081099</c:v>
                </c:pt>
                <c:pt idx="4873">
                  <c:v>-212.89033810241099</c:v>
                </c:pt>
                <c:pt idx="4874">
                  <c:v>-212.79053295722801</c:v>
                </c:pt>
                <c:pt idx="4875">
                  <c:v>-212.690727945308</c:v>
                </c:pt>
                <c:pt idx="4876">
                  <c:v>-212.59092306669601</c:v>
                </c:pt>
                <c:pt idx="4877">
                  <c:v>-212.49111832143899</c:v>
                </c:pt>
                <c:pt idx="4878">
                  <c:v>-212.391313709581</c:v>
                </c:pt>
                <c:pt idx="4879">
                  <c:v>-212.29150923117001</c:v>
                </c:pt>
                <c:pt idx="4880">
                  <c:v>-212.191704886249</c:v>
                </c:pt>
                <c:pt idx="4881">
                  <c:v>-212.091900674866</c:v>
                </c:pt>
                <c:pt idx="4882">
                  <c:v>-211.99209659706599</c:v>
                </c:pt>
                <c:pt idx="4883">
                  <c:v>-211.89229265289501</c:v>
                </c:pt>
                <c:pt idx="4884">
                  <c:v>-211.792488842398</c:v>
                </c:pt>
                <c:pt idx="4885">
                  <c:v>-211.69268516562201</c:v>
                </c:pt>
                <c:pt idx="4886">
                  <c:v>-211.592881622612</c:v>
                </c:pt>
                <c:pt idx="4887">
                  <c:v>-211.49307821341401</c:v>
                </c:pt>
                <c:pt idx="4888">
                  <c:v>-211.39327493807301</c:v>
                </c:pt>
                <c:pt idx="4889">
                  <c:v>-211.293471796636</c:v>
                </c:pt>
                <c:pt idx="4890">
                  <c:v>-211.193668789149</c:v>
                </c:pt>
                <c:pt idx="4891">
                  <c:v>-211.09386591565601</c:v>
                </c:pt>
                <c:pt idx="4892">
                  <c:v>-210.99406317620401</c:v>
                </c:pt>
                <c:pt idx="4893">
                  <c:v>-210.89426057083901</c:v>
                </c:pt>
                <c:pt idx="4894">
                  <c:v>-210.794458099606</c:v>
                </c:pt>
                <c:pt idx="4895">
                  <c:v>-210.69465576255101</c:v>
                </c:pt>
                <c:pt idx="4896">
                  <c:v>-210.59485355972001</c:v>
                </c:pt>
                <c:pt idx="4897">
                  <c:v>-210.49505149115799</c:v>
                </c:pt>
                <c:pt idx="4898">
                  <c:v>-210.39524955691201</c:v>
                </c:pt>
                <c:pt idx="4899">
                  <c:v>-210.29544775702701</c:v>
                </c:pt>
                <c:pt idx="4900">
                  <c:v>-210.19564609154901</c:v>
                </c:pt>
                <c:pt idx="4901">
                  <c:v>-210.095844560524</c:v>
                </c:pt>
                <c:pt idx="4902">
                  <c:v>-209.996043163997</c:v>
                </c:pt>
                <c:pt idx="4903">
                  <c:v>-209.89624190201499</c:v>
                </c:pt>
                <c:pt idx="4904">
                  <c:v>-209.796440774622</c:v>
                </c:pt>
                <c:pt idx="4905">
                  <c:v>-209.696639781865</c:v>
                </c:pt>
                <c:pt idx="4906">
                  <c:v>-209.59683892378899</c:v>
                </c:pt>
                <c:pt idx="4907">
                  <c:v>-209.49703820044101</c:v>
                </c:pt>
                <c:pt idx="4908">
                  <c:v>-209.39723761186599</c:v>
                </c:pt>
                <c:pt idx="4909">
                  <c:v>-209.29743715811</c:v>
                </c:pt>
                <c:pt idx="4910">
                  <c:v>-209.19763683921801</c:v>
                </c:pt>
                <c:pt idx="4911">
                  <c:v>-209.09783665523699</c:v>
                </c:pt>
                <c:pt idx="4912">
                  <c:v>-208.998036606212</c:v>
                </c:pt>
                <c:pt idx="4913">
                  <c:v>-208.89823669218899</c:v>
                </c:pt>
                <c:pt idx="4914">
                  <c:v>-208.79843691321301</c:v>
                </c:pt>
                <c:pt idx="4915">
                  <c:v>-208.69863726933099</c:v>
                </c:pt>
                <c:pt idx="4916">
                  <c:v>-208.59883776058899</c:v>
                </c:pt>
                <c:pt idx="4917">
                  <c:v>-208.49903838703099</c:v>
                </c:pt>
                <c:pt idx="4918">
                  <c:v>-208.399239148704</c:v>
                </c:pt>
                <c:pt idx="4919">
                  <c:v>-208.29944004565399</c:v>
                </c:pt>
                <c:pt idx="4920">
                  <c:v>-208.199641077926</c:v>
                </c:pt>
                <c:pt idx="4921">
                  <c:v>-208.09984224556601</c:v>
                </c:pt>
                <c:pt idx="4922">
                  <c:v>-208.00004354862</c:v>
                </c:pt>
                <c:pt idx="4923">
                  <c:v>-207.90024498713399</c:v>
                </c:pt>
                <c:pt idx="4924">
                  <c:v>-207.800446561153</c:v>
                </c:pt>
                <c:pt idx="4925">
                  <c:v>-207.700648270724</c:v>
                </c:pt>
                <c:pt idx="4926">
                  <c:v>-207.60085011589101</c:v>
                </c:pt>
                <c:pt idx="4927">
                  <c:v>-207.50105209670099</c:v>
                </c:pt>
                <c:pt idx="4928">
                  <c:v>-207.40125421319999</c:v>
                </c:pt>
                <c:pt idx="4929">
                  <c:v>-207.30145646543301</c:v>
                </c:pt>
                <c:pt idx="4930">
                  <c:v>-207.20165885344599</c:v>
                </c:pt>
                <c:pt idx="4931">
                  <c:v>-207.10186137728499</c:v>
                </c:pt>
                <c:pt idx="4932">
                  <c:v>-207.00206403699599</c:v>
                </c:pt>
                <c:pt idx="4933">
                  <c:v>-206.90226683262401</c:v>
                </c:pt>
                <c:pt idx="4934">
                  <c:v>-206.802469764215</c:v>
                </c:pt>
                <c:pt idx="4935">
                  <c:v>-206.70267283181499</c:v>
                </c:pt>
                <c:pt idx="4936">
                  <c:v>-206.60287603546999</c:v>
                </c:pt>
                <c:pt idx="4937">
                  <c:v>-206.50307937522501</c:v>
                </c:pt>
                <c:pt idx="4938">
                  <c:v>-206.40328285112699</c:v>
                </c:pt>
                <c:pt idx="4939">
                  <c:v>-206.30348646322</c:v>
                </c:pt>
                <c:pt idx="4940">
                  <c:v>-206.20369021155199</c:v>
                </c:pt>
                <c:pt idx="4941">
                  <c:v>-206.10389409616701</c:v>
                </c:pt>
                <c:pt idx="4942">
                  <c:v>-206.004098117111</c:v>
                </c:pt>
                <c:pt idx="4943">
                  <c:v>-205.90430227442999</c:v>
                </c:pt>
                <c:pt idx="4944">
                  <c:v>-205.80450656817001</c:v>
                </c:pt>
                <c:pt idx="4945">
                  <c:v>-205.70471099837701</c:v>
                </c:pt>
                <c:pt idx="4946">
                  <c:v>-205.60491556509601</c:v>
                </c:pt>
                <c:pt idx="4947">
                  <c:v>-205.50512026837299</c:v>
                </c:pt>
                <c:pt idx="4948">
                  <c:v>-205.405325108255</c:v>
                </c:pt>
                <c:pt idx="4949">
                  <c:v>-205.305530084785</c:v>
                </c:pt>
                <c:pt idx="4950">
                  <c:v>-205.20573519801201</c:v>
                </c:pt>
                <c:pt idx="4951">
                  <c:v>-205.10594044797901</c:v>
                </c:pt>
                <c:pt idx="4952">
                  <c:v>-205.00614583473401</c:v>
                </c:pt>
                <c:pt idx="4953">
                  <c:v>-204.90635135832099</c:v>
                </c:pt>
                <c:pt idx="4954">
                  <c:v>-204.806557018787</c:v>
                </c:pt>
                <c:pt idx="4955">
                  <c:v>-204.70676281617699</c:v>
                </c:pt>
                <c:pt idx="4956">
                  <c:v>-204.60696875053799</c:v>
                </c:pt>
                <c:pt idx="4957">
                  <c:v>-204.50717482191399</c:v>
                </c:pt>
                <c:pt idx="4958">
                  <c:v>-204.40738103035099</c:v>
                </c:pt>
                <c:pt idx="4959">
                  <c:v>-204.30758737589599</c:v>
                </c:pt>
                <c:pt idx="4960">
                  <c:v>-204.20779385859501</c:v>
                </c:pt>
                <c:pt idx="4961">
                  <c:v>-204.10800047849199</c:v>
                </c:pt>
                <c:pt idx="4962">
                  <c:v>-204.00820723563399</c:v>
                </c:pt>
                <c:pt idx="4963">
                  <c:v>-203.90841413006601</c:v>
                </c:pt>
                <c:pt idx="4964">
                  <c:v>-203.80862116183499</c:v>
                </c:pt>
                <c:pt idx="4965">
                  <c:v>-203.70882833098599</c:v>
                </c:pt>
                <c:pt idx="4966">
                  <c:v>-203.60903563756401</c:v>
                </c:pt>
                <c:pt idx="4967">
                  <c:v>-203.50924308161601</c:v>
                </c:pt>
                <c:pt idx="4968">
                  <c:v>-203.40945066318801</c:v>
                </c:pt>
                <c:pt idx="4969">
                  <c:v>-203.30965838232399</c:v>
                </c:pt>
                <c:pt idx="4970">
                  <c:v>-203.209866239072</c:v>
                </c:pt>
                <c:pt idx="4971">
                  <c:v>-203.11007423347601</c:v>
                </c:pt>
                <c:pt idx="4972">
                  <c:v>-203.01028236558301</c:v>
                </c:pt>
                <c:pt idx="4973">
                  <c:v>-202.91049063543699</c:v>
                </c:pt>
                <c:pt idx="4974">
                  <c:v>-202.810699043086</c:v>
                </c:pt>
                <c:pt idx="4975">
                  <c:v>-202.710907588575</c:v>
                </c:pt>
                <c:pt idx="4976">
                  <c:v>-202.61111627194899</c:v>
                </c:pt>
                <c:pt idx="4977">
                  <c:v>-202.51132509325501</c:v>
                </c:pt>
                <c:pt idx="4978">
                  <c:v>-202.411534052538</c:v>
                </c:pt>
                <c:pt idx="4979">
                  <c:v>-202.31174314984301</c:v>
                </c:pt>
                <c:pt idx="4980">
                  <c:v>-202.21195238521801</c:v>
                </c:pt>
                <c:pt idx="4981">
                  <c:v>-202.112161758707</c:v>
                </c:pt>
                <c:pt idx="4982">
                  <c:v>-202.012371270356</c:v>
                </c:pt>
                <c:pt idx="4983">
                  <c:v>-201.91258092021201</c:v>
                </c:pt>
                <c:pt idx="4984">
                  <c:v>-201.812790708319</c:v>
                </c:pt>
                <c:pt idx="4985">
                  <c:v>-201.71300063472401</c:v>
                </c:pt>
                <c:pt idx="4986">
                  <c:v>-201.61321069947201</c:v>
                </c:pt>
                <c:pt idx="4987">
                  <c:v>-201.513420902609</c:v>
                </c:pt>
                <c:pt idx="4988">
                  <c:v>-201.413631244182</c:v>
                </c:pt>
                <c:pt idx="4989">
                  <c:v>-201.313841724235</c:v>
                </c:pt>
                <c:pt idx="4990">
                  <c:v>-201.21405234281499</c:v>
                </c:pt>
                <c:pt idx="4991">
                  <c:v>-201.11426309996699</c:v>
                </c:pt>
                <c:pt idx="4992">
                  <c:v>-201.01447399573701</c:v>
                </c:pt>
                <c:pt idx="4993">
                  <c:v>-200.914685030171</c:v>
                </c:pt>
                <c:pt idx="4994">
                  <c:v>-200.81489620331499</c:v>
                </c:pt>
                <c:pt idx="4995">
                  <c:v>-200.71510751521399</c:v>
                </c:pt>
                <c:pt idx="4996">
                  <c:v>-200.61531896591501</c:v>
                </c:pt>
                <c:pt idx="4997">
                  <c:v>-200.51553055546199</c:v>
                </c:pt>
                <c:pt idx="4998">
                  <c:v>-200.415742283903</c:v>
                </c:pt>
                <c:pt idx="4999">
                  <c:v>-200.315954151282</c:v>
                </c:pt>
                <c:pt idx="5000">
                  <c:v>-200.21616615764501</c:v>
                </c:pt>
                <c:pt idx="5001">
                  <c:v>-200.116378303039</c:v>
                </c:pt>
                <c:pt idx="5002">
                  <c:v>-200.01659058750801</c:v>
                </c:pt>
                <c:pt idx="5003">
                  <c:v>-199.91680301109901</c:v>
                </c:pt>
                <c:pt idx="5004">
                  <c:v>-199.81701557385799</c:v>
                </c:pt>
                <c:pt idx="5005">
                  <c:v>-199.71722827583</c:v>
                </c:pt>
                <c:pt idx="5006">
                  <c:v>-199.61744111706099</c:v>
                </c:pt>
                <c:pt idx="5007">
                  <c:v>-199.51765409759599</c:v>
                </c:pt>
                <c:pt idx="5008">
                  <c:v>-199.41786721748301</c:v>
                </c:pt>
                <c:pt idx="5009">
                  <c:v>-199.318080476765</c:v>
                </c:pt>
                <c:pt idx="5010">
                  <c:v>-199.21829387548999</c:v>
                </c:pt>
                <c:pt idx="5011">
                  <c:v>-199.11850741370301</c:v>
                </c:pt>
                <c:pt idx="5012">
                  <c:v>-199.01872109144901</c:v>
                </c:pt>
                <c:pt idx="5013">
                  <c:v>-198.91893490877499</c:v>
                </c:pt>
                <c:pt idx="5014">
                  <c:v>-198.81914886572699</c:v>
                </c:pt>
                <c:pt idx="5015">
                  <c:v>-198.71936296234901</c:v>
                </c:pt>
                <c:pt idx="5016">
                  <c:v>-198.61957719868801</c:v>
                </c:pt>
                <c:pt idx="5017">
                  <c:v>-198.519791574789</c:v>
                </c:pt>
                <c:pt idx="5018">
                  <c:v>-198.42000609069899</c:v>
                </c:pt>
                <c:pt idx="5019">
                  <c:v>-198.32022074646301</c:v>
                </c:pt>
                <c:pt idx="5020">
                  <c:v>-198.22043554212701</c:v>
                </c:pt>
                <c:pt idx="5021">
                  <c:v>-198.120650477737</c:v>
                </c:pt>
                <c:pt idx="5022">
                  <c:v>-198.02086555333801</c:v>
                </c:pt>
                <c:pt idx="5023">
                  <c:v>-197.921080768976</c:v>
                </c:pt>
                <c:pt idx="5024">
                  <c:v>-197.821296124697</c:v>
                </c:pt>
                <c:pt idx="5025">
                  <c:v>-197.72151162054701</c:v>
                </c:pt>
                <c:pt idx="5026">
                  <c:v>-197.62172725657101</c:v>
                </c:pt>
                <c:pt idx="5027">
                  <c:v>-197.52194303281601</c:v>
                </c:pt>
                <c:pt idx="5028">
                  <c:v>-197.42215894932701</c:v>
                </c:pt>
                <c:pt idx="5029">
                  <c:v>-197.32237500615</c:v>
                </c:pt>
                <c:pt idx="5030">
                  <c:v>-197.22259120333001</c:v>
                </c:pt>
                <c:pt idx="5031">
                  <c:v>-197.12280754091401</c:v>
                </c:pt>
                <c:pt idx="5032">
                  <c:v>-197.02302401894701</c:v>
                </c:pt>
                <c:pt idx="5033">
                  <c:v>-196.923240637475</c:v>
                </c:pt>
                <c:pt idx="5034">
                  <c:v>-196.82345739654301</c:v>
                </c:pt>
                <c:pt idx="5035">
                  <c:v>-196.723674296198</c:v>
                </c:pt>
                <c:pt idx="5036">
                  <c:v>-196.623891336486</c:v>
                </c:pt>
                <c:pt idx="5037">
                  <c:v>-196.524108517451</c:v>
                </c:pt>
                <c:pt idx="5038">
                  <c:v>-196.42432583914001</c:v>
                </c:pt>
                <c:pt idx="5039">
                  <c:v>-196.32454330159899</c:v>
                </c:pt>
                <c:pt idx="5040">
                  <c:v>-196.22476090487299</c:v>
                </c:pt>
                <c:pt idx="5041">
                  <c:v>-196.124978649008</c:v>
                </c:pt>
                <c:pt idx="5042">
                  <c:v>-196.025196534049</c:v>
                </c:pt>
                <c:pt idx="5043">
                  <c:v>-195.925414560044</c:v>
                </c:pt>
                <c:pt idx="5044">
                  <c:v>-195.825632727037</c:v>
                </c:pt>
                <c:pt idx="5045">
                  <c:v>-195.72585103507399</c:v>
                </c:pt>
                <c:pt idx="5046">
                  <c:v>-195.626069484201</c:v>
                </c:pt>
                <c:pt idx="5047">
                  <c:v>-195.52628807446399</c:v>
                </c:pt>
                <c:pt idx="5048">
                  <c:v>-195.42650680590901</c:v>
                </c:pt>
                <c:pt idx="5049">
                  <c:v>-195.32672567858</c:v>
                </c:pt>
                <c:pt idx="5050">
                  <c:v>-195.226944692525</c:v>
                </c:pt>
                <c:pt idx="5051">
                  <c:v>-195.12716384778901</c:v>
                </c:pt>
                <c:pt idx="5052">
                  <c:v>-195.027383144417</c:v>
                </c:pt>
                <c:pt idx="5053">
                  <c:v>-194.92760258245499</c:v>
                </c:pt>
                <c:pt idx="5054">
                  <c:v>-194.82782216195</c:v>
                </c:pt>
                <c:pt idx="5055">
                  <c:v>-194.728041882947</c:v>
                </c:pt>
                <c:pt idx="5056">
                  <c:v>-194.62826174549099</c:v>
                </c:pt>
                <c:pt idx="5057">
                  <c:v>-194.52848174962901</c:v>
                </c:pt>
                <c:pt idx="5058">
                  <c:v>-194.42870189540599</c:v>
                </c:pt>
                <c:pt idx="5059">
                  <c:v>-194.32892218286901</c:v>
                </c:pt>
                <c:pt idx="5060">
                  <c:v>-194.22914261206199</c:v>
                </c:pt>
                <c:pt idx="5061">
                  <c:v>-194.12936318303099</c:v>
                </c:pt>
                <c:pt idx="5062">
                  <c:v>-194.02958389582301</c:v>
                </c:pt>
                <c:pt idx="5063">
                  <c:v>-193.92980475048299</c:v>
                </c:pt>
                <c:pt idx="5064">
                  <c:v>-193.83002574705699</c:v>
                </c:pt>
                <c:pt idx="5065">
                  <c:v>-193.73024688559099</c:v>
                </c:pt>
                <c:pt idx="5066">
                  <c:v>-193.63046816612999</c:v>
                </c:pt>
                <c:pt idx="5067">
                  <c:v>-193.53068958872001</c:v>
                </c:pt>
                <c:pt idx="5068">
                  <c:v>-193.430911153408</c:v>
                </c:pt>
                <c:pt idx="5069">
                  <c:v>-193.33113286023701</c:v>
                </c:pt>
                <c:pt idx="5070">
                  <c:v>-193.23135470925601</c:v>
                </c:pt>
                <c:pt idx="5071">
                  <c:v>-193.13157670050799</c:v>
                </c:pt>
                <c:pt idx="5072">
                  <c:v>-193.03179883404101</c:v>
                </c:pt>
                <c:pt idx="5073">
                  <c:v>-192.93202110990001</c:v>
                </c:pt>
                <c:pt idx="5074">
                  <c:v>-192.83224352812999</c:v>
                </c:pt>
                <c:pt idx="5075">
                  <c:v>-192.73246608877699</c:v>
                </c:pt>
                <c:pt idx="5076">
                  <c:v>-192.632688791888</c:v>
                </c:pt>
                <c:pt idx="5077">
                  <c:v>-192.532911637507</c:v>
                </c:pt>
                <c:pt idx="5078">
                  <c:v>-192.43313462568099</c:v>
                </c:pt>
                <c:pt idx="5079">
                  <c:v>-192.333357756456</c:v>
                </c:pt>
                <c:pt idx="5080">
                  <c:v>-192.23358102987601</c:v>
                </c:pt>
                <c:pt idx="5081">
                  <c:v>-192.133804445989</c:v>
                </c:pt>
                <c:pt idx="5082">
                  <c:v>-192.034028004839</c:v>
                </c:pt>
                <c:pt idx="5083">
                  <c:v>-191.93425170647299</c:v>
                </c:pt>
                <c:pt idx="5084">
                  <c:v>-191.83447555093699</c:v>
                </c:pt>
                <c:pt idx="5085">
                  <c:v>-191.73469953827501</c:v>
                </c:pt>
                <c:pt idx="5086">
                  <c:v>-191.63492366853399</c:v>
                </c:pt>
                <c:pt idx="5087">
                  <c:v>-191.53514794175999</c:v>
                </c:pt>
                <c:pt idx="5088">
                  <c:v>-191.43537235799801</c:v>
                </c:pt>
                <c:pt idx="5089">
                  <c:v>-191.335596917294</c:v>
                </c:pt>
                <c:pt idx="5090">
                  <c:v>-191.235821619695</c:v>
                </c:pt>
                <c:pt idx="5091">
                  <c:v>-191.13604646524499</c:v>
                </c:pt>
                <c:pt idx="5092">
                  <c:v>-191.03627145399</c:v>
                </c:pt>
                <c:pt idx="5093">
                  <c:v>-190.93649658597701</c:v>
                </c:pt>
                <c:pt idx="5094">
                  <c:v>-190.83672186125</c:v>
                </c:pt>
                <c:pt idx="5095">
                  <c:v>-190.73694727985699</c:v>
                </c:pt>
                <c:pt idx="5096">
                  <c:v>-190.63717284184199</c:v>
                </c:pt>
                <c:pt idx="5097">
                  <c:v>-190.537398547251</c:v>
                </c:pt>
                <c:pt idx="5098">
                  <c:v>-190.43762439613101</c:v>
                </c:pt>
                <c:pt idx="5099">
                  <c:v>-190.33785038852599</c:v>
                </c:pt>
                <c:pt idx="5100">
                  <c:v>-190.23807652448301</c:v>
                </c:pt>
                <c:pt idx="5101">
                  <c:v>-190.13830280404699</c:v>
                </c:pt>
                <c:pt idx="5102">
                  <c:v>-190.038529227265</c:v>
                </c:pt>
                <c:pt idx="5103">
                  <c:v>-189.93875579418099</c:v>
                </c:pt>
                <c:pt idx="5104">
                  <c:v>-189.83898250484299</c:v>
                </c:pt>
                <c:pt idx="5105">
                  <c:v>-189.73920935929399</c:v>
                </c:pt>
                <c:pt idx="5106">
                  <c:v>-189.63943635758201</c:v>
                </c:pt>
                <c:pt idx="5107">
                  <c:v>-189.539663499753</c:v>
                </c:pt>
                <c:pt idx="5108">
                  <c:v>-189.43989078585099</c:v>
                </c:pt>
                <c:pt idx="5109">
                  <c:v>-189.34011821592199</c:v>
                </c:pt>
                <c:pt idx="5110">
                  <c:v>-189.24034579001301</c:v>
                </c:pt>
                <c:pt idx="5111">
                  <c:v>-189.14057350816901</c:v>
                </c:pt>
                <c:pt idx="5112">
                  <c:v>-189.04080137043599</c:v>
                </c:pt>
                <c:pt idx="5113">
                  <c:v>-188.94102937686</c:v>
                </c:pt>
                <c:pt idx="5114">
                  <c:v>-188.84125752748599</c:v>
                </c:pt>
                <c:pt idx="5115">
                  <c:v>-188.741485822361</c:v>
                </c:pt>
                <c:pt idx="5116">
                  <c:v>-188.64171426152899</c:v>
                </c:pt>
                <c:pt idx="5117">
                  <c:v>-188.541942845037</c:v>
                </c:pt>
                <c:pt idx="5118">
                  <c:v>-188.44217157293099</c:v>
                </c:pt>
                <c:pt idx="5119">
                  <c:v>-188.342400445256</c:v>
                </c:pt>
                <c:pt idx="5120">
                  <c:v>-188.242629462059</c:v>
                </c:pt>
                <c:pt idx="5121">
                  <c:v>-188.142858623384</c:v>
                </c:pt>
                <c:pt idx="5122">
                  <c:v>-188.04308792927799</c:v>
                </c:pt>
                <c:pt idx="5123">
                  <c:v>-187.94331737978601</c:v>
                </c:pt>
                <c:pt idx="5124">
                  <c:v>-187.84354697495499</c:v>
                </c:pt>
                <c:pt idx="5125">
                  <c:v>-187.74377671482901</c:v>
                </c:pt>
                <c:pt idx="5126">
                  <c:v>-187.64400659945599</c:v>
                </c:pt>
                <c:pt idx="5127">
                  <c:v>-187.54423662887999</c:v>
                </c:pt>
                <c:pt idx="5128">
                  <c:v>-187.44446680314701</c:v>
                </c:pt>
                <c:pt idx="5129">
                  <c:v>-187.34469712230401</c:v>
                </c:pt>
                <c:pt idx="5130">
                  <c:v>-187.24492758639499</c:v>
                </c:pt>
                <c:pt idx="5131">
                  <c:v>-187.14515819546699</c:v>
                </c:pt>
                <c:pt idx="5132">
                  <c:v>-187.04538894956599</c:v>
                </c:pt>
                <c:pt idx="5133">
                  <c:v>-186.94561984873599</c:v>
                </c:pt>
                <c:pt idx="5134">
                  <c:v>-186.84585089302499</c:v>
                </c:pt>
                <c:pt idx="5135">
                  <c:v>-186.74608208247801</c:v>
                </c:pt>
                <c:pt idx="5136">
                  <c:v>-186.64631341713999</c:v>
                </c:pt>
                <c:pt idx="5137">
                  <c:v>-186.546544897058</c:v>
                </c:pt>
                <c:pt idx="5138">
                  <c:v>-186.446776522276</c:v>
                </c:pt>
                <c:pt idx="5139">
                  <c:v>-186.34700829284199</c:v>
                </c:pt>
                <c:pt idx="5140">
                  <c:v>-186.24724020880001</c:v>
                </c:pt>
                <c:pt idx="5141">
                  <c:v>-186.147472270197</c:v>
                </c:pt>
                <c:pt idx="5142">
                  <c:v>-186.04770447707801</c:v>
                </c:pt>
                <c:pt idx="5143">
                  <c:v>-185.94793682949</c:v>
                </c:pt>
                <c:pt idx="5144">
                  <c:v>-185.848169327477</c:v>
                </c:pt>
                <c:pt idx="5145">
                  <c:v>-185.748401971085</c:v>
                </c:pt>
                <c:pt idx="5146">
                  <c:v>-185.64863476036101</c:v>
                </c:pt>
                <c:pt idx="5147">
                  <c:v>-185.54886769535099</c:v>
                </c:pt>
                <c:pt idx="5148">
                  <c:v>-185.44910077609899</c:v>
                </c:pt>
                <c:pt idx="5149">
                  <c:v>-185.349334002652</c:v>
                </c:pt>
                <c:pt idx="5150">
                  <c:v>-185.24956737505499</c:v>
                </c:pt>
                <c:pt idx="5151">
                  <c:v>-185.14980089335501</c:v>
                </c:pt>
                <c:pt idx="5152">
                  <c:v>-185.05003455759601</c:v>
                </c:pt>
                <c:pt idx="5153">
                  <c:v>-184.950268367826</c:v>
                </c:pt>
                <c:pt idx="5154">
                  <c:v>-184.85050232408901</c:v>
                </c:pt>
                <c:pt idx="5155">
                  <c:v>-184.75073642643201</c:v>
                </c:pt>
                <c:pt idx="5156">
                  <c:v>-184.65097067490001</c:v>
                </c:pt>
                <c:pt idx="5157">
                  <c:v>-184.55120506953801</c:v>
                </c:pt>
                <c:pt idx="5158">
                  <c:v>-184.451439610394</c:v>
                </c:pt>
                <c:pt idx="5159">
                  <c:v>-184.35167429751201</c:v>
                </c:pt>
                <c:pt idx="5160">
                  <c:v>-184.251909130938</c:v>
                </c:pt>
                <c:pt idx="5161">
                  <c:v>-184.15214411071901</c:v>
                </c:pt>
                <c:pt idx="5162">
                  <c:v>-184.05237923689899</c:v>
                </c:pt>
                <c:pt idx="5163">
                  <c:v>-183.95261450952501</c:v>
                </c:pt>
                <c:pt idx="5164">
                  <c:v>-183.852849928642</c:v>
                </c:pt>
                <c:pt idx="5165">
                  <c:v>-183.75308549429599</c:v>
                </c:pt>
                <c:pt idx="5166">
                  <c:v>-183.653321206534</c:v>
                </c:pt>
                <c:pt idx="5167">
                  <c:v>-183.55355706540001</c:v>
                </c:pt>
                <c:pt idx="5168">
                  <c:v>-183.45379307094001</c:v>
                </c:pt>
                <c:pt idx="5169">
                  <c:v>-183.354029223201</c:v>
                </c:pt>
                <c:pt idx="5170">
                  <c:v>-183.254265522228</c:v>
                </c:pt>
                <c:pt idx="5171">
                  <c:v>-183.154501968067</c:v>
                </c:pt>
                <c:pt idx="5172">
                  <c:v>-183.05473856076301</c:v>
                </c:pt>
                <c:pt idx="5173">
                  <c:v>-182.954975300363</c:v>
                </c:pt>
                <c:pt idx="5174">
                  <c:v>-182.85521218691201</c:v>
                </c:pt>
                <c:pt idx="5175">
                  <c:v>-182.755449220456</c:v>
                </c:pt>
                <c:pt idx="5176">
                  <c:v>-182.65568640104101</c:v>
                </c:pt>
                <c:pt idx="5177">
                  <c:v>-182.555923728712</c:v>
                </c:pt>
                <c:pt idx="5178">
                  <c:v>-182.45616120351499</c:v>
                </c:pt>
                <c:pt idx="5179">
                  <c:v>-182.356398825496</c:v>
                </c:pt>
                <c:pt idx="5180">
                  <c:v>-182.25663659470101</c:v>
                </c:pt>
                <c:pt idx="5181">
                  <c:v>-182.156874511176</c:v>
                </c:pt>
                <c:pt idx="5182">
                  <c:v>-182.057112574966</c:v>
                </c:pt>
                <c:pt idx="5183">
                  <c:v>-181.95735078611699</c:v>
                </c:pt>
                <c:pt idx="5184">
                  <c:v>-181.85758914467499</c:v>
                </c:pt>
                <c:pt idx="5185">
                  <c:v>-181.75782765068499</c:v>
                </c:pt>
                <c:pt idx="5186">
                  <c:v>-181.65806630419399</c:v>
                </c:pt>
                <c:pt idx="5187">
                  <c:v>-181.558305105247</c:v>
                </c:pt>
                <c:pt idx="5188">
                  <c:v>-181.45854405389099</c:v>
                </c:pt>
                <c:pt idx="5189">
                  <c:v>-181.35878315016899</c:v>
                </c:pt>
                <c:pt idx="5190">
                  <c:v>-181.25902239413</c:v>
                </c:pt>
                <c:pt idx="5191">
                  <c:v>-181.15926178581699</c:v>
                </c:pt>
                <c:pt idx="5192">
                  <c:v>-181.05950132527801</c:v>
                </c:pt>
                <c:pt idx="5193">
                  <c:v>-180.959741012557</c:v>
                </c:pt>
                <c:pt idx="5194">
                  <c:v>-180.859980847701</c:v>
                </c:pt>
                <c:pt idx="5195">
                  <c:v>-180.760220830755</c:v>
                </c:pt>
                <c:pt idx="5196">
                  <c:v>-180.66046096176501</c:v>
                </c:pt>
                <c:pt idx="5197">
                  <c:v>-180.56070124077701</c:v>
                </c:pt>
                <c:pt idx="5198">
                  <c:v>-180.46094166783701</c:v>
                </c:pt>
                <c:pt idx="5199">
                  <c:v>-180.36118224299099</c:v>
                </c:pt>
                <c:pt idx="5200">
                  <c:v>-180.26142296628299</c:v>
                </c:pt>
                <c:pt idx="5201">
                  <c:v>-180.16166383775999</c:v>
                </c:pt>
                <c:pt idx="5202">
                  <c:v>-180.06190485746899</c:v>
                </c:pt>
                <c:pt idx="5203">
                  <c:v>-179.96214602545299</c:v>
                </c:pt>
                <c:pt idx="5204">
                  <c:v>-179.86238734176001</c:v>
                </c:pt>
                <c:pt idx="5205">
                  <c:v>-179.762628806435</c:v>
                </c:pt>
                <c:pt idx="5206">
                  <c:v>-179.66287041952401</c:v>
                </c:pt>
                <c:pt idx="5207">
                  <c:v>-179.563112181072</c:v>
                </c:pt>
                <c:pt idx="5208">
                  <c:v>-179.46335409112601</c:v>
                </c:pt>
                <c:pt idx="5209">
                  <c:v>-179.36359614973099</c:v>
                </c:pt>
                <c:pt idx="5210">
                  <c:v>-179.26383835693301</c:v>
                </c:pt>
                <c:pt idx="5211">
                  <c:v>-179.16408071277701</c:v>
                </c:pt>
                <c:pt idx="5212">
                  <c:v>-179.06432321731</c:v>
                </c:pt>
                <c:pt idx="5213">
                  <c:v>-178.96456587057801</c:v>
                </c:pt>
                <c:pt idx="5214">
                  <c:v>-178.864808672625</c:v>
                </c:pt>
                <c:pt idx="5215">
                  <c:v>-178.76505162349801</c:v>
                </c:pt>
                <c:pt idx="5216">
                  <c:v>-178.665294723242</c:v>
                </c:pt>
                <c:pt idx="5217">
                  <c:v>-178.56553797190401</c:v>
                </c:pt>
                <c:pt idx="5218">
                  <c:v>-178.465781369529</c:v>
                </c:pt>
                <c:pt idx="5219">
                  <c:v>-178.36602491616301</c:v>
                </c:pt>
                <c:pt idx="5220">
                  <c:v>-178.26626861185099</c:v>
                </c:pt>
                <c:pt idx="5221">
                  <c:v>-178.16651245663999</c:v>
                </c:pt>
                <c:pt idx="5222">
                  <c:v>-178.06675645057501</c:v>
                </c:pt>
                <c:pt idx="5223">
                  <c:v>-177.96700059370201</c:v>
                </c:pt>
                <c:pt idx="5224">
                  <c:v>-177.867244886067</c:v>
                </c:pt>
                <c:pt idx="5225">
                  <c:v>-177.767489327715</c:v>
                </c:pt>
                <c:pt idx="5226">
                  <c:v>-177.66773391869199</c:v>
                </c:pt>
                <c:pt idx="5227">
                  <c:v>-177.567978659044</c:v>
                </c:pt>
                <c:pt idx="5228">
                  <c:v>-177.46822354881701</c:v>
                </c:pt>
                <c:pt idx="5229">
                  <c:v>-177.368468588057</c:v>
                </c:pt>
                <c:pt idx="5230">
                  <c:v>-177.268713776808</c:v>
                </c:pt>
                <c:pt idx="5231">
                  <c:v>-177.16895911511801</c:v>
                </c:pt>
                <c:pt idx="5232">
                  <c:v>-177.06920460303201</c:v>
                </c:pt>
                <c:pt idx="5233">
                  <c:v>-176.96945024059499</c:v>
                </c:pt>
                <c:pt idx="5234">
                  <c:v>-176.86969602785399</c:v>
                </c:pt>
                <c:pt idx="5235">
                  <c:v>-176.76994196485401</c:v>
                </c:pt>
                <c:pt idx="5236">
                  <c:v>-176.67018805164099</c:v>
                </c:pt>
                <c:pt idx="5237">
                  <c:v>-176.57043428826</c:v>
                </c:pt>
                <c:pt idx="5238">
                  <c:v>-176.470680674758</c:v>
                </c:pt>
                <c:pt idx="5239">
                  <c:v>-176.37092721118</c:v>
                </c:pt>
                <c:pt idx="5240">
                  <c:v>-176.271173897572</c:v>
                </c:pt>
                <c:pt idx="5241">
                  <c:v>-176.17142073398</c:v>
                </c:pt>
                <c:pt idx="5242">
                  <c:v>-176.07166772044999</c:v>
                </c:pt>
                <c:pt idx="5243">
                  <c:v>-175.97191485702601</c:v>
                </c:pt>
                <c:pt idx="5244">
                  <c:v>-175.87216214375599</c:v>
                </c:pt>
                <c:pt idx="5245">
                  <c:v>-175.77240958068501</c:v>
                </c:pt>
                <c:pt idx="5246">
                  <c:v>-175.67265716785801</c:v>
                </c:pt>
                <c:pt idx="5247">
                  <c:v>-175.57290490532199</c:v>
                </c:pt>
                <c:pt idx="5248">
                  <c:v>-175.47315279312201</c:v>
                </c:pt>
                <c:pt idx="5249">
                  <c:v>-175.373400831304</c:v>
                </c:pt>
                <c:pt idx="5250">
                  <c:v>-175.27364901991299</c:v>
                </c:pt>
                <c:pt idx="5251">
                  <c:v>-175.17389735899701</c:v>
                </c:pt>
                <c:pt idx="5252">
                  <c:v>-175.07414584859899</c:v>
                </c:pt>
                <c:pt idx="5253">
                  <c:v>-174.97439448876699</c:v>
                </c:pt>
                <c:pt idx="5254">
                  <c:v>-174.87464327954501</c:v>
                </c:pt>
                <c:pt idx="5255">
                  <c:v>-174.77489222098001</c:v>
                </c:pt>
                <c:pt idx="5256">
                  <c:v>-174.675141313117</c:v>
                </c:pt>
                <c:pt idx="5257">
                  <c:v>-174.57539055600299</c:v>
                </c:pt>
                <c:pt idx="5258">
                  <c:v>-174.47563994968201</c:v>
                </c:pt>
                <c:pt idx="5259">
                  <c:v>-174.375889494202</c:v>
                </c:pt>
                <c:pt idx="5260">
                  <c:v>-174.276139189606</c:v>
                </c:pt>
                <c:pt idx="5261">
                  <c:v>-174.17638903594201</c:v>
                </c:pt>
                <c:pt idx="5262">
                  <c:v>-174.07663903325499</c:v>
                </c:pt>
                <c:pt idx="5263">
                  <c:v>-173.97688918159099</c:v>
                </c:pt>
                <c:pt idx="5264">
                  <c:v>-173.877139480995</c:v>
                </c:pt>
                <c:pt idx="5265">
                  <c:v>-173.77738993151399</c:v>
                </c:pt>
                <c:pt idx="5266">
                  <c:v>-173.677640533193</c:v>
                </c:pt>
                <c:pt idx="5267">
                  <c:v>-173.577891286078</c:v>
                </c:pt>
                <c:pt idx="5268">
                  <c:v>-173.47814219021501</c:v>
                </c:pt>
                <c:pt idx="5269">
                  <c:v>-173.378393245648</c:v>
                </c:pt>
                <c:pt idx="5270">
                  <c:v>-173.27864445242599</c:v>
                </c:pt>
                <c:pt idx="5271">
                  <c:v>-173.178895810592</c:v>
                </c:pt>
                <c:pt idx="5272">
                  <c:v>-173.07914732019299</c:v>
                </c:pt>
                <c:pt idx="5273">
                  <c:v>-172.97939898127399</c:v>
                </c:pt>
                <c:pt idx="5274">
                  <c:v>-172.87965079388201</c:v>
                </c:pt>
                <c:pt idx="5275">
                  <c:v>-172.77990275806201</c:v>
                </c:pt>
                <c:pt idx="5276">
                  <c:v>-172.68015487386</c:v>
                </c:pt>
                <c:pt idx="5277">
                  <c:v>-172.58040714132099</c:v>
                </c:pt>
                <c:pt idx="5278">
                  <c:v>-172.480659560492</c:v>
                </c:pt>
                <c:pt idx="5279">
                  <c:v>-172.380912131418</c:v>
                </c:pt>
                <c:pt idx="5280">
                  <c:v>-172.281164854145</c:v>
                </c:pt>
                <c:pt idx="5281">
                  <c:v>-172.181417728719</c:v>
                </c:pt>
                <c:pt idx="5282">
                  <c:v>-172.081670755185</c:v>
                </c:pt>
                <c:pt idx="5283">
                  <c:v>-171.981923933589</c:v>
                </c:pt>
                <c:pt idx="5284">
                  <c:v>-171.88217726397701</c:v>
                </c:pt>
                <c:pt idx="5285">
                  <c:v>-171.78243074639499</c:v>
                </c:pt>
                <c:pt idx="5286">
                  <c:v>-171.68268438088799</c:v>
                </c:pt>
                <c:pt idx="5287">
                  <c:v>-171.58293816750299</c:v>
                </c:pt>
                <c:pt idx="5288">
                  <c:v>-171.483192106285</c:v>
                </c:pt>
                <c:pt idx="5289">
                  <c:v>-171.38344619727999</c:v>
                </c:pt>
                <c:pt idx="5290">
                  <c:v>-171.28370044053301</c:v>
                </c:pt>
                <c:pt idx="5291">
                  <c:v>-171.183954836091</c:v>
                </c:pt>
                <c:pt idx="5292">
                  <c:v>-171.084209383999</c:v>
                </c:pt>
                <c:pt idx="5293">
                  <c:v>-170.98446408430399</c:v>
                </c:pt>
                <c:pt idx="5294">
                  <c:v>-170.884718937049</c:v>
                </c:pt>
                <c:pt idx="5295">
                  <c:v>-170.78497394228299</c:v>
                </c:pt>
                <c:pt idx="5296">
                  <c:v>-170.68522910004901</c:v>
                </c:pt>
                <c:pt idx="5297">
                  <c:v>-170.585484410395</c:v>
                </c:pt>
                <c:pt idx="5298">
                  <c:v>-170.48573987336499</c:v>
                </c:pt>
                <c:pt idx="5299">
                  <c:v>-170.38599548900601</c:v>
                </c:pt>
                <c:pt idx="5300">
                  <c:v>-170.28625125736301</c:v>
                </c:pt>
                <c:pt idx="5301">
                  <c:v>-170.186507178482</c:v>
                </c:pt>
                <c:pt idx="5302">
                  <c:v>-170.08676325240799</c:v>
                </c:pt>
                <c:pt idx="5303">
                  <c:v>-169.987019479189</c:v>
                </c:pt>
                <c:pt idx="5304">
                  <c:v>-169.887275858869</c:v>
                </c:pt>
                <c:pt idx="5305">
                  <c:v>-169.78753239149299</c:v>
                </c:pt>
                <c:pt idx="5306">
                  <c:v>-169.68778907710899</c:v>
                </c:pt>
                <c:pt idx="5307">
                  <c:v>-169.588045915761</c:v>
                </c:pt>
                <c:pt idx="5308">
                  <c:v>-169.48830290749601</c:v>
                </c:pt>
                <c:pt idx="5309">
                  <c:v>-169.388560052359</c:v>
                </c:pt>
                <c:pt idx="5310">
                  <c:v>-169.28881735039499</c:v>
                </c:pt>
                <c:pt idx="5311">
                  <c:v>-169.189074801652</c:v>
                </c:pt>
                <c:pt idx="5312">
                  <c:v>-169.08933240617301</c:v>
                </c:pt>
                <c:pt idx="5313">
                  <c:v>-168.98959016400599</c:v>
                </c:pt>
                <c:pt idx="5314">
                  <c:v>-168.889848075196</c:v>
                </c:pt>
                <c:pt idx="5315">
                  <c:v>-168.79010613978801</c:v>
                </c:pt>
                <c:pt idx="5316">
                  <c:v>-168.690364357829</c:v>
                </c:pt>
                <c:pt idx="5317">
                  <c:v>-168.59062272936399</c:v>
                </c:pt>
                <c:pt idx="5318">
                  <c:v>-168.49088125443899</c:v>
                </c:pt>
                <c:pt idx="5319">
                  <c:v>-168.39113993309999</c:v>
                </c:pt>
                <c:pt idx="5320">
                  <c:v>-168.29139876539199</c:v>
                </c:pt>
                <c:pt idx="5321">
                  <c:v>-168.19165775136199</c:v>
                </c:pt>
                <c:pt idx="5322">
                  <c:v>-168.09191689105401</c:v>
                </c:pt>
                <c:pt idx="5323">
                  <c:v>-167.99217618451601</c:v>
                </c:pt>
                <c:pt idx="5324">
                  <c:v>-167.89243563179201</c:v>
                </c:pt>
                <c:pt idx="5325">
                  <c:v>-167.792695232928</c:v>
                </c:pt>
                <c:pt idx="5326">
                  <c:v>-167.69295498797101</c:v>
                </c:pt>
                <c:pt idx="5327">
                  <c:v>-167.593214896966</c:v>
                </c:pt>
                <c:pt idx="5328">
                  <c:v>-167.49347495995801</c:v>
                </c:pt>
                <c:pt idx="5329">
                  <c:v>-167.393735176994</c:v>
                </c:pt>
                <c:pt idx="5330">
                  <c:v>-167.293995548119</c:v>
                </c:pt>
                <c:pt idx="5331">
                  <c:v>-167.19425607337899</c:v>
                </c:pt>
                <c:pt idx="5332">
                  <c:v>-167.09451675282</c:v>
                </c:pt>
                <c:pt idx="5333">
                  <c:v>-166.994777586487</c:v>
                </c:pt>
                <c:pt idx="5334">
                  <c:v>-166.89503857442699</c:v>
                </c:pt>
                <c:pt idx="5335">
                  <c:v>-166.79529971668501</c:v>
                </c:pt>
                <c:pt idx="5336">
                  <c:v>-166.69556101330701</c:v>
                </c:pt>
                <c:pt idx="5337">
                  <c:v>-166.595822464338</c:v>
                </c:pt>
                <c:pt idx="5338">
                  <c:v>-166.496084069825</c:v>
                </c:pt>
                <c:pt idx="5339">
                  <c:v>-166.39634582981299</c:v>
                </c:pt>
                <c:pt idx="5340">
                  <c:v>-166.29660774434799</c:v>
                </c:pt>
                <c:pt idx="5341">
                  <c:v>-166.19686981347499</c:v>
                </c:pt>
                <c:pt idx="5342">
                  <c:v>-166.09713203724201</c:v>
                </c:pt>
                <c:pt idx="5343">
                  <c:v>-165.99739441569201</c:v>
                </c:pt>
                <c:pt idx="5344">
                  <c:v>-165.89765694887299</c:v>
                </c:pt>
                <c:pt idx="5345">
                  <c:v>-165.79791963682899</c:v>
                </c:pt>
                <c:pt idx="5346">
                  <c:v>-165.698182479607</c:v>
                </c:pt>
                <c:pt idx="5347">
                  <c:v>-165.598445477252</c:v>
                </c:pt>
                <c:pt idx="5348">
                  <c:v>-165.49870862981101</c:v>
                </c:pt>
                <c:pt idx="5349">
                  <c:v>-165.39897193732801</c:v>
                </c:pt>
                <c:pt idx="5350">
                  <c:v>-165.29923539985001</c:v>
                </c:pt>
                <c:pt idx="5351">
                  <c:v>-165.199499017422</c:v>
                </c:pt>
                <c:pt idx="5352">
                  <c:v>-165.09976279009101</c:v>
                </c:pt>
                <c:pt idx="5353">
                  <c:v>-165.00002671790099</c:v>
                </c:pt>
                <c:pt idx="5354">
                  <c:v>-164.900290800899</c:v>
                </c:pt>
                <c:pt idx="5355">
                  <c:v>-164.80055503913101</c:v>
                </c:pt>
                <c:pt idx="5356">
                  <c:v>-164.70081943264199</c:v>
                </c:pt>
                <c:pt idx="5357">
                  <c:v>-164.60108398147801</c:v>
                </c:pt>
                <c:pt idx="5358">
                  <c:v>-164.501348685685</c:v>
                </c:pt>
                <c:pt idx="5359">
                  <c:v>-164.40161354530801</c:v>
                </c:pt>
                <c:pt idx="5360">
                  <c:v>-164.30187856039399</c:v>
                </c:pt>
                <c:pt idx="5361">
                  <c:v>-164.20214373098801</c:v>
                </c:pt>
                <c:pt idx="5362">
                  <c:v>-164.10240905713499</c:v>
                </c:pt>
                <c:pt idx="5363">
                  <c:v>-164.00267453888301</c:v>
                </c:pt>
                <c:pt idx="5364">
                  <c:v>-163.902940176275</c:v>
                </c:pt>
                <c:pt idx="5365">
                  <c:v>-163.803205969359</c:v>
                </c:pt>
                <c:pt idx="5366">
                  <c:v>-163.70347191818001</c:v>
                </c:pt>
                <c:pt idx="5367">
                  <c:v>-163.60373802278301</c:v>
                </c:pt>
                <c:pt idx="5368">
                  <c:v>-163.50400428321501</c:v>
                </c:pt>
                <c:pt idx="5369">
                  <c:v>-163.40427069952099</c:v>
                </c:pt>
                <c:pt idx="5370">
                  <c:v>-163.30453727174699</c:v>
                </c:pt>
                <c:pt idx="5371">
                  <c:v>-163.20480399993801</c:v>
                </c:pt>
                <c:pt idx="5372">
                  <c:v>-163.10507088414201</c:v>
                </c:pt>
                <c:pt idx="5373">
                  <c:v>-163.005337924402</c:v>
                </c:pt>
                <c:pt idx="5374">
                  <c:v>-162.90560512076601</c:v>
                </c:pt>
                <c:pt idx="5375">
                  <c:v>-162.80587247327799</c:v>
                </c:pt>
                <c:pt idx="5376">
                  <c:v>-162.70613998198499</c:v>
                </c:pt>
                <c:pt idx="5377">
                  <c:v>-162.60640764693201</c:v>
                </c:pt>
                <c:pt idx="5378">
                  <c:v>-162.50667546816501</c:v>
                </c:pt>
                <c:pt idx="5379">
                  <c:v>-162.40694344573001</c:v>
                </c:pt>
                <c:pt idx="5380">
                  <c:v>-162.30721157967301</c:v>
                </c:pt>
                <c:pt idx="5381">
                  <c:v>-162.20747987003901</c:v>
                </c:pt>
                <c:pt idx="5382">
                  <c:v>-162.10774831687399</c:v>
                </c:pt>
                <c:pt idx="5383">
                  <c:v>-162.00801692022401</c:v>
                </c:pt>
                <c:pt idx="5384">
                  <c:v>-161.90828568013501</c:v>
                </c:pt>
                <c:pt idx="5385">
                  <c:v>-161.80855459665199</c:v>
                </c:pt>
                <c:pt idx="5386">
                  <c:v>-161.70882366982201</c:v>
                </c:pt>
                <c:pt idx="5387">
                  <c:v>-161.60909289969001</c:v>
                </c:pt>
                <c:pt idx="5388">
                  <c:v>-161.50936228630101</c:v>
                </c:pt>
                <c:pt idx="5389">
                  <c:v>-161.40963182970199</c:v>
                </c:pt>
                <c:pt idx="5390">
                  <c:v>-161.309901529938</c:v>
                </c:pt>
                <c:pt idx="5391">
                  <c:v>-161.21017138705599</c:v>
                </c:pt>
                <c:pt idx="5392">
                  <c:v>-161.11044140109999</c:v>
                </c:pt>
                <c:pt idx="5393">
                  <c:v>-161.010711572117</c:v>
                </c:pt>
                <c:pt idx="5394">
                  <c:v>-160.91098190015299</c:v>
                </c:pt>
                <c:pt idx="5395">
                  <c:v>-160.811252385252</c:v>
                </c:pt>
                <c:pt idx="5396">
                  <c:v>-160.71152302746199</c:v>
                </c:pt>
                <c:pt idx="5397">
                  <c:v>-160.61179382682701</c:v>
                </c:pt>
                <c:pt idx="5398">
                  <c:v>-160.51206478339401</c:v>
                </c:pt>
                <c:pt idx="5399">
                  <c:v>-160.41233589720801</c:v>
                </c:pt>
                <c:pt idx="5400">
                  <c:v>-160.31260716831599</c:v>
                </c:pt>
                <c:pt idx="5401">
                  <c:v>-160.21287859676201</c:v>
                </c:pt>
                <c:pt idx="5402">
                  <c:v>-160.11315018259199</c:v>
                </c:pt>
                <c:pt idx="5403">
                  <c:v>-160.01342192585301</c:v>
                </c:pt>
                <c:pt idx="5404">
                  <c:v>-159.913693826589</c:v>
                </c:pt>
                <c:pt idx="5405">
                  <c:v>-159.81396588484799</c:v>
                </c:pt>
                <c:pt idx="5406">
                  <c:v>-159.71423810067401</c:v>
                </c:pt>
                <c:pt idx="5407">
                  <c:v>-159.61451047411299</c:v>
                </c:pt>
                <c:pt idx="5408">
                  <c:v>-159.514783005211</c:v>
                </c:pt>
                <c:pt idx="5409">
                  <c:v>-159.415055694014</c:v>
                </c:pt>
                <c:pt idx="5410">
                  <c:v>-159.31532854056701</c:v>
                </c:pt>
                <c:pt idx="5411">
                  <c:v>-159.21560154491601</c:v>
                </c:pt>
                <c:pt idx="5412">
                  <c:v>-159.11587470710799</c:v>
                </c:pt>
                <c:pt idx="5413">
                  <c:v>-159.016148027187</c:v>
                </c:pt>
                <c:pt idx="5414">
                  <c:v>-158.91642150519999</c:v>
                </c:pt>
                <c:pt idx="5415">
                  <c:v>-158.81669514119301</c:v>
                </c:pt>
                <c:pt idx="5416">
                  <c:v>-158.71696893520999</c:v>
                </c:pt>
                <c:pt idx="5417">
                  <c:v>-158.617242887299</c:v>
                </c:pt>
                <c:pt idx="5418">
                  <c:v>-158.517516997504</c:v>
                </c:pt>
                <c:pt idx="5419">
                  <c:v>-158.41779126587099</c:v>
                </c:pt>
                <c:pt idx="5420">
                  <c:v>-158.31806569244699</c:v>
                </c:pt>
                <c:pt idx="5421">
                  <c:v>-158.21834027727701</c:v>
                </c:pt>
                <c:pt idx="5422">
                  <c:v>-158.118615020406</c:v>
                </c:pt>
                <c:pt idx="5423">
                  <c:v>-158.01888992188199</c:v>
                </c:pt>
                <c:pt idx="5424">
                  <c:v>-157.919164981748</c:v>
                </c:pt>
                <c:pt idx="5425">
                  <c:v>-157.81944020005199</c:v>
                </c:pt>
                <c:pt idx="5426">
                  <c:v>-157.71971557683801</c:v>
                </c:pt>
                <c:pt idx="5427">
                  <c:v>-157.619991112154</c:v>
                </c:pt>
                <c:pt idx="5428">
                  <c:v>-157.520266806043</c:v>
                </c:pt>
                <c:pt idx="5429">
                  <c:v>-157.42054265855299</c:v>
                </c:pt>
                <c:pt idx="5430">
                  <c:v>-157.32081866972899</c:v>
                </c:pt>
                <c:pt idx="5431">
                  <c:v>-157.221094839617</c:v>
                </c:pt>
                <c:pt idx="5432">
                  <c:v>-157.12137116826199</c:v>
                </c:pt>
                <c:pt idx="5433">
                  <c:v>-157.02164765571001</c:v>
                </c:pt>
                <c:pt idx="5434">
                  <c:v>-156.92192430200799</c:v>
                </c:pt>
                <c:pt idx="5435">
                  <c:v>-156.82220110719999</c:v>
                </c:pt>
                <c:pt idx="5436">
                  <c:v>-156.722478071333</c:v>
                </c:pt>
                <c:pt idx="5437">
                  <c:v>-156.622755194452</c:v>
                </c:pt>
                <c:pt idx="5438">
                  <c:v>-156.52303247660299</c:v>
                </c:pt>
                <c:pt idx="5439">
                  <c:v>-156.423309917832</c:v>
                </c:pt>
                <c:pt idx="5440">
                  <c:v>-156.32358751818401</c:v>
                </c:pt>
                <c:pt idx="5441">
                  <c:v>-156.22386527770601</c:v>
                </c:pt>
                <c:pt idx="5442">
                  <c:v>-156.12414319644299</c:v>
                </c:pt>
                <c:pt idx="5443">
                  <c:v>-156.02442127444101</c:v>
                </c:pt>
                <c:pt idx="5444">
                  <c:v>-155.92469951174499</c:v>
                </c:pt>
                <c:pt idx="5445">
                  <c:v>-155.82497790840199</c:v>
                </c:pt>
                <c:pt idx="5446">
                  <c:v>-155.725256464457</c:v>
                </c:pt>
                <c:pt idx="5447">
                  <c:v>-155.62553517995499</c:v>
                </c:pt>
                <c:pt idx="5448">
                  <c:v>-155.52581405494399</c:v>
                </c:pt>
                <c:pt idx="5449">
                  <c:v>-155.426093089468</c:v>
                </c:pt>
                <c:pt idx="5450">
                  <c:v>-155.32637228357299</c:v>
                </c:pt>
                <c:pt idx="5451">
                  <c:v>-155.226651637304</c:v>
                </c:pt>
                <c:pt idx="5452">
                  <c:v>-155.126931150709</c:v>
                </c:pt>
                <c:pt idx="5453">
                  <c:v>-155.02721082383201</c:v>
                </c:pt>
                <c:pt idx="5454">
                  <c:v>-154.92749065671899</c:v>
                </c:pt>
                <c:pt idx="5455">
                  <c:v>-154.82777064941601</c:v>
                </c:pt>
                <c:pt idx="5456">
                  <c:v>-154.72805080196801</c:v>
                </c:pt>
                <c:pt idx="5457">
                  <c:v>-154.628331114422</c:v>
                </c:pt>
                <c:pt idx="5458">
                  <c:v>-154.52861158682299</c:v>
                </c:pt>
                <c:pt idx="5459">
                  <c:v>-154.428892219217</c:v>
                </c:pt>
                <c:pt idx="5460">
                  <c:v>-154.32917301165</c:v>
                </c:pt>
                <c:pt idx="5461">
                  <c:v>-154.22945396416799</c:v>
                </c:pt>
                <c:pt idx="5462">
                  <c:v>-154.129735076815</c:v>
                </c:pt>
                <c:pt idx="5463">
                  <c:v>-154.030016349638</c:v>
                </c:pt>
                <c:pt idx="5464">
                  <c:v>-153.93029778268399</c:v>
                </c:pt>
                <c:pt idx="5465">
                  <c:v>-153.830579375996</c:v>
                </c:pt>
                <c:pt idx="5466">
                  <c:v>-153.73086112962201</c:v>
                </c:pt>
                <c:pt idx="5467">
                  <c:v>-153.63114304360701</c:v>
                </c:pt>
                <c:pt idx="5468">
                  <c:v>-153.53142511799601</c:v>
                </c:pt>
                <c:pt idx="5469">
                  <c:v>-153.43170735283701</c:v>
                </c:pt>
                <c:pt idx="5470">
                  <c:v>-153.33198974817299</c:v>
                </c:pt>
                <c:pt idx="5471">
                  <c:v>-153.23227230405101</c:v>
                </c:pt>
                <c:pt idx="5472">
                  <c:v>-153.132555020517</c:v>
                </c:pt>
                <c:pt idx="5473">
                  <c:v>-153.03283789761699</c:v>
                </c:pt>
                <c:pt idx="5474">
                  <c:v>-152.933120935396</c:v>
                </c:pt>
                <c:pt idx="5475">
                  <c:v>-152.83340413389999</c:v>
                </c:pt>
                <c:pt idx="5476">
                  <c:v>-152.73368749317501</c:v>
                </c:pt>
                <c:pt idx="5477">
                  <c:v>-152.633971013267</c:v>
                </c:pt>
                <c:pt idx="5478">
                  <c:v>-152.534254694221</c:v>
                </c:pt>
                <c:pt idx="5479">
                  <c:v>-152.43453853608301</c:v>
                </c:pt>
                <c:pt idx="5480">
                  <c:v>-152.334822538899</c:v>
                </c:pt>
                <c:pt idx="5481">
                  <c:v>-152.235106702715</c:v>
                </c:pt>
                <c:pt idx="5482">
                  <c:v>-152.13539102757599</c:v>
                </c:pt>
                <c:pt idx="5483">
                  <c:v>-152.03567551352799</c:v>
                </c:pt>
                <c:pt idx="5484">
                  <c:v>-151.93596016061699</c:v>
                </c:pt>
                <c:pt idx="5485">
                  <c:v>-151.83624496888899</c:v>
                </c:pt>
                <c:pt idx="5486">
                  <c:v>-151.73652993838999</c:v>
                </c:pt>
                <c:pt idx="5487">
                  <c:v>-151.63681506916399</c:v>
                </c:pt>
                <c:pt idx="5488">
                  <c:v>-151.53710036125901</c:v>
                </c:pt>
                <c:pt idx="5489">
                  <c:v>-151.43738581471999</c:v>
                </c:pt>
                <c:pt idx="5490">
                  <c:v>-151.33767142959201</c:v>
                </c:pt>
                <c:pt idx="5491">
                  <c:v>-151.23795720592099</c:v>
                </c:pt>
                <c:pt idx="5492">
                  <c:v>-151.13824314375401</c:v>
                </c:pt>
                <c:pt idx="5493">
                  <c:v>-151.038529243135</c:v>
                </c:pt>
                <c:pt idx="5494">
                  <c:v>-150.93881550411101</c:v>
                </c:pt>
                <c:pt idx="5495">
                  <c:v>-150.83910192672701</c:v>
                </c:pt>
                <c:pt idx="5496">
                  <c:v>-150.73938851102901</c:v>
                </c:pt>
                <c:pt idx="5497">
                  <c:v>-150.639675257064</c:v>
                </c:pt>
                <c:pt idx="5498">
                  <c:v>-150.53996216487499</c:v>
                </c:pt>
                <c:pt idx="5499">
                  <c:v>-150.44024923451099</c:v>
                </c:pt>
                <c:pt idx="5500">
                  <c:v>-150.34053646601501</c:v>
                </c:pt>
                <c:pt idx="5501">
                  <c:v>-150.24082385943399</c:v>
                </c:pt>
                <c:pt idx="5502">
                  <c:v>-150.14111141481399</c:v>
                </c:pt>
                <c:pt idx="5503">
                  <c:v>-150.04139913220101</c:v>
                </c:pt>
                <c:pt idx="5504">
                  <c:v>-149.941687011639</c:v>
                </c:pt>
                <c:pt idx="5505">
                  <c:v>-149.84197505317599</c:v>
                </c:pt>
                <c:pt idx="5506">
                  <c:v>-149.74226325685601</c:v>
                </c:pt>
                <c:pt idx="5507">
                  <c:v>-149.64255162272599</c:v>
                </c:pt>
                <c:pt idx="5508">
                  <c:v>-149.54284015083101</c:v>
                </c:pt>
                <c:pt idx="5509">
                  <c:v>-149.443128841217</c:v>
                </c:pt>
                <c:pt idx="5510">
                  <c:v>-149.34341769393001</c:v>
                </c:pt>
                <c:pt idx="5511">
                  <c:v>-149.24370670901499</c:v>
                </c:pt>
                <c:pt idx="5512">
                  <c:v>-149.14399588651801</c:v>
                </c:pt>
                <c:pt idx="5513">
                  <c:v>-149.04428522648601</c:v>
                </c:pt>
                <c:pt idx="5514">
                  <c:v>-148.944574728963</c:v>
                </c:pt>
                <c:pt idx="5515">
                  <c:v>-148.844864393996</c:v>
                </c:pt>
                <c:pt idx="5516">
                  <c:v>-148.74515422163</c:v>
                </c:pt>
                <c:pt idx="5517">
                  <c:v>-148.64544421191101</c:v>
                </c:pt>
                <c:pt idx="5518">
                  <c:v>-148.54573436488499</c:v>
                </c:pt>
                <c:pt idx="5519">
                  <c:v>-148.44602468059699</c:v>
                </c:pt>
                <c:pt idx="5520">
                  <c:v>-148.34631515909399</c:v>
                </c:pt>
                <c:pt idx="5521">
                  <c:v>-148.24660580042101</c:v>
                </c:pt>
                <c:pt idx="5522">
                  <c:v>-148.14689660462301</c:v>
                </c:pt>
                <c:pt idx="5523">
                  <c:v>-148.047187571747</c:v>
                </c:pt>
                <c:pt idx="5524">
                  <c:v>-147.947478701839</c:v>
                </c:pt>
                <c:pt idx="5525">
                  <c:v>-147.84776999494301</c:v>
                </c:pt>
                <c:pt idx="5526">
                  <c:v>-147.74806145110699</c:v>
                </c:pt>
                <c:pt idx="5527">
                  <c:v>-147.64835307037399</c:v>
                </c:pt>
                <c:pt idx="5528">
                  <c:v>-147.54864485279299</c:v>
                </c:pt>
                <c:pt idx="5529">
                  <c:v>-147.448936798407</c:v>
                </c:pt>
                <c:pt idx="5530">
                  <c:v>-147.34922890726301</c:v>
                </c:pt>
                <c:pt idx="5531">
                  <c:v>-147.249521179407</c:v>
                </c:pt>
                <c:pt idx="5532">
                  <c:v>-147.14981361488401</c:v>
                </c:pt>
                <c:pt idx="5533">
                  <c:v>-147.05010621374001</c:v>
                </c:pt>
                <c:pt idx="5534">
                  <c:v>-146.95039897602101</c:v>
                </c:pt>
                <c:pt idx="5535">
                  <c:v>-146.850691901772</c:v>
                </c:pt>
                <c:pt idx="5536">
                  <c:v>-146.75098499104001</c:v>
                </c:pt>
                <c:pt idx="5537">
                  <c:v>-146.65127824387</c:v>
                </c:pt>
                <c:pt idx="5538">
                  <c:v>-146.55157166030699</c:v>
                </c:pt>
                <c:pt idx="5539">
                  <c:v>-146.451865240399</c:v>
                </c:pt>
                <c:pt idx="5540">
                  <c:v>-146.352158984189</c:v>
                </c:pt>
                <c:pt idx="5541">
                  <c:v>-146.252452891725</c:v>
                </c:pt>
                <c:pt idx="5542">
                  <c:v>-146.15274696305201</c:v>
                </c:pt>
                <c:pt idx="5543">
                  <c:v>-146.053041198215</c:v>
                </c:pt>
                <c:pt idx="5544">
                  <c:v>-145.95333559726001</c:v>
                </c:pt>
                <c:pt idx="5545">
                  <c:v>-145.85363016023399</c:v>
                </c:pt>
                <c:pt idx="5546">
                  <c:v>-145.753924887181</c:v>
                </c:pt>
                <c:pt idx="5547">
                  <c:v>-145.65421977814799</c:v>
                </c:pt>
                <c:pt idx="5548">
                  <c:v>-145.554514833181</c:v>
                </c:pt>
                <c:pt idx="5549">
                  <c:v>-145.45481005232401</c:v>
                </c:pt>
                <c:pt idx="5550">
                  <c:v>-145.35510543562401</c:v>
                </c:pt>
                <c:pt idx="5551">
                  <c:v>-145.255400983127</c:v>
                </c:pt>
                <c:pt idx="5552">
                  <c:v>-145.155696694879</c:v>
                </c:pt>
                <c:pt idx="5553">
                  <c:v>-145.05599257092399</c:v>
                </c:pt>
                <c:pt idx="5554">
                  <c:v>-144.95628861130999</c:v>
                </c:pt>
                <c:pt idx="5555">
                  <c:v>-144.85658481608101</c:v>
                </c:pt>
                <c:pt idx="5556">
                  <c:v>-144.75688118528299</c:v>
                </c:pt>
                <c:pt idx="5557">
                  <c:v>-144.657177718963</c:v>
                </c:pt>
                <c:pt idx="5558">
                  <c:v>-144.557474417165</c:v>
                </c:pt>
                <c:pt idx="5559">
                  <c:v>-144.457771279936</c:v>
                </c:pt>
                <c:pt idx="5560">
                  <c:v>-144.35806830732199</c:v>
                </c:pt>
                <c:pt idx="5561">
                  <c:v>-144.25836549936699</c:v>
                </c:pt>
                <c:pt idx="5562">
                  <c:v>-144.15866285611801</c:v>
                </c:pt>
                <c:pt idx="5563">
                  <c:v>-144.05896037762</c:v>
                </c:pt>
                <c:pt idx="5564">
                  <c:v>-143.95925806392</c:v>
                </c:pt>
                <c:pt idx="5565">
                  <c:v>-143.859555915063</c:v>
                </c:pt>
                <c:pt idx="5566">
                  <c:v>-143.75985393109499</c:v>
                </c:pt>
                <c:pt idx="5567">
                  <c:v>-143.66015211206101</c:v>
                </c:pt>
                <c:pt idx="5568">
                  <c:v>-143.56045045800701</c:v>
                </c:pt>
                <c:pt idx="5569">
                  <c:v>-143.46074896898</c:v>
                </c:pt>
                <c:pt idx="5570">
                  <c:v>-143.361047645024</c:v>
                </c:pt>
                <c:pt idx="5571">
                  <c:v>-143.261346486186</c:v>
                </c:pt>
                <c:pt idx="5572">
                  <c:v>-143.16164549251101</c:v>
                </c:pt>
                <c:pt idx="5573">
                  <c:v>-143.061944664045</c:v>
                </c:pt>
                <c:pt idx="5574">
                  <c:v>-142.962244000835</c:v>
                </c:pt>
                <c:pt idx="5575">
                  <c:v>-142.86254350292501</c:v>
                </c:pt>
                <c:pt idx="5576">
                  <c:v>-142.76284317036101</c:v>
                </c:pt>
                <c:pt idx="5577">
                  <c:v>-142.66314300318899</c:v>
                </c:pt>
                <c:pt idx="5578">
                  <c:v>-142.56344300145599</c:v>
                </c:pt>
                <c:pt idx="5579">
                  <c:v>-142.46374316520601</c:v>
                </c:pt>
                <c:pt idx="5580">
                  <c:v>-142.364043494485</c:v>
                </c:pt>
                <c:pt idx="5581">
                  <c:v>-142.26434398934001</c:v>
                </c:pt>
                <c:pt idx="5582">
                  <c:v>-142.16464464981499</c:v>
                </c:pt>
                <c:pt idx="5583">
                  <c:v>-142.06494547595699</c:v>
                </c:pt>
                <c:pt idx="5584">
                  <c:v>-141.96524646781199</c:v>
                </c:pt>
                <c:pt idx="5585">
                  <c:v>-141.86554762542499</c:v>
                </c:pt>
                <c:pt idx="5586">
                  <c:v>-141.76584894884201</c:v>
                </c:pt>
                <c:pt idx="5587">
                  <c:v>-141.66615043810799</c:v>
                </c:pt>
                <c:pt idx="5588">
                  <c:v>-141.56645209326999</c:v>
                </c:pt>
                <c:pt idx="5589">
                  <c:v>-141.46675391437401</c:v>
                </c:pt>
                <c:pt idx="5590">
                  <c:v>-141.367055901464</c:v>
                </c:pt>
                <c:pt idx="5591">
                  <c:v>-141.267358054586</c:v>
                </c:pt>
                <c:pt idx="5592">
                  <c:v>-141.16766037378801</c:v>
                </c:pt>
                <c:pt idx="5593">
                  <c:v>-141.06796285911301</c:v>
                </c:pt>
                <c:pt idx="5594">
                  <c:v>-140.96826551060801</c:v>
                </c:pt>
                <c:pt idx="5595">
                  <c:v>-140.86856832831899</c:v>
                </c:pt>
                <c:pt idx="5596">
                  <c:v>-140.768871312291</c:v>
                </c:pt>
                <c:pt idx="5597">
                  <c:v>-140.66917446257</c:v>
                </c:pt>
                <c:pt idx="5598">
                  <c:v>-140.569477779202</c:v>
                </c:pt>
                <c:pt idx="5599">
                  <c:v>-140.469781262233</c:v>
                </c:pt>
                <c:pt idx="5600">
                  <c:v>-140.37008491170801</c:v>
                </c:pt>
                <c:pt idx="5601">
                  <c:v>-140.270388727674</c:v>
                </c:pt>
                <c:pt idx="5602">
                  <c:v>-140.17069271017499</c:v>
                </c:pt>
                <c:pt idx="5603">
                  <c:v>-140.070996859258</c:v>
                </c:pt>
                <c:pt idx="5604">
                  <c:v>-139.971301174968</c:v>
                </c:pt>
                <c:pt idx="5605">
                  <c:v>-139.87160565735201</c:v>
                </c:pt>
                <c:pt idx="5606">
                  <c:v>-139.771910306455</c:v>
                </c:pt>
                <c:pt idx="5607">
                  <c:v>-139.672215122322</c:v>
                </c:pt>
                <c:pt idx="5608">
                  <c:v>-139.572520105</c:v>
                </c:pt>
                <c:pt idx="5609">
                  <c:v>-139.472825254534</c:v>
                </c:pt>
                <c:pt idx="5610">
                  <c:v>-139.37313057096901</c:v>
                </c:pt>
                <c:pt idx="5611">
                  <c:v>-139.273436054353</c:v>
                </c:pt>
                <c:pt idx="5612">
                  <c:v>-139.17374170472999</c:v>
                </c:pt>
                <c:pt idx="5613">
                  <c:v>-139.074047522147</c:v>
                </c:pt>
                <c:pt idx="5614">
                  <c:v>-138.97435350664799</c:v>
                </c:pt>
                <c:pt idx="5615">
                  <c:v>-138.87465965828099</c:v>
                </c:pt>
                <c:pt idx="5616">
                  <c:v>-138.77496597708901</c:v>
                </c:pt>
                <c:pt idx="5617">
                  <c:v>-138.67527246312099</c:v>
                </c:pt>
                <c:pt idx="5618">
                  <c:v>-138.57557911641999</c:v>
                </c:pt>
                <c:pt idx="5619">
                  <c:v>-138.47588593703301</c:v>
                </c:pt>
                <c:pt idx="5620">
                  <c:v>-138.376192925005</c:v>
                </c:pt>
                <c:pt idx="5621">
                  <c:v>-138.27650008038299</c:v>
                </c:pt>
                <c:pt idx="5622">
                  <c:v>-138.176807403212</c:v>
                </c:pt>
                <c:pt idx="5623">
                  <c:v>-138.07711489353801</c:v>
                </c:pt>
                <c:pt idx="5624">
                  <c:v>-137.97742255140599</c:v>
                </c:pt>
                <c:pt idx="5625">
                  <c:v>-137.87773037686199</c:v>
                </c:pt>
                <c:pt idx="5626">
                  <c:v>-137.77803836995199</c:v>
                </c:pt>
                <c:pt idx="5627">
                  <c:v>-137.678346530722</c:v>
                </c:pt>
                <c:pt idx="5628">
                  <c:v>-137.57865485921801</c:v>
                </c:pt>
                <c:pt idx="5629">
                  <c:v>-137.47896335548401</c:v>
                </c:pt>
                <c:pt idx="5630">
                  <c:v>-137.37927201956799</c:v>
                </c:pt>
                <c:pt idx="5631">
                  <c:v>-137.279580851514</c:v>
                </c:pt>
                <c:pt idx="5632">
                  <c:v>-137.17988985136901</c:v>
                </c:pt>
                <c:pt idx="5633">
                  <c:v>-137.080199019178</c:v>
                </c:pt>
                <c:pt idx="5634">
                  <c:v>-136.98050835498699</c:v>
                </c:pt>
                <c:pt idx="5635">
                  <c:v>-136.88081785884199</c:v>
                </c:pt>
                <c:pt idx="5636">
                  <c:v>-136.78112753078801</c:v>
                </c:pt>
                <c:pt idx="5637">
                  <c:v>-136.681437370872</c:v>
                </c:pt>
                <c:pt idx="5638">
                  <c:v>-136.58174737913799</c:v>
                </c:pt>
                <c:pt idx="5639">
                  <c:v>-136.48205755563299</c:v>
                </c:pt>
                <c:pt idx="5640">
                  <c:v>-136.38236790040199</c:v>
                </c:pt>
                <c:pt idx="5641">
                  <c:v>-136.28267841349199</c:v>
                </c:pt>
                <c:pt idx="5642">
                  <c:v>-136.182989094948</c:v>
                </c:pt>
                <c:pt idx="5643">
                  <c:v>-136.083299944815</c:v>
                </c:pt>
                <c:pt idx="5644">
                  <c:v>-135.98361096313999</c:v>
                </c:pt>
                <c:pt idx="5645">
                  <c:v>-135.88392214996799</c:v>
                </c:pt>
                <c:pt idx="5646">
                  <c:v>-135.78423350534499</c:v>
                </c:pt>
                <c:pt idx="5647">
                  <c:v>-135.68454502931701</c:v>
                </c:pt>
                <c:pt idx="5648">
                  <c:v>-135.58485672192899</c:v>
                </c:pt>
                <c:pt idx="5649">
                  <c:v>-135.48516858322699</c:v>
                </c:pt>
                <c:pt idx="5650">
                  <c:v>-135.38548061325699</c:v>
                </c:pt>
                <c:pt idx="5651">
                  <c:v>-135.28579281206501</c:v>
                </c:pt>
                <c:pt idx="5652">
                  <c:v>-135.18610517969699</c:v>
                </c:pt>
                <c:pt idx="5653">
                  <c:v>-135.08641771619699</c:v>
                </c:pt>
                <c:pt idx="5654">
                  <c:v>-134.986730421613</c:v>
                </c:pt>
                <c:pt idx="5655">
                  <c:v>-134.887043295989</c:v>
                </c:pt>
                <c:pt idx="5656">
                  <c:v>-134.787356339372</c:v>
                </c:pt>
                <c:pt idx="5657">
                  <c:v>-134.68766955180701</c:v>
                </c:pt>
                <c:pt idx="5658">
                  <c:v>-134.58798293333899</c:v>
                </c:pt>
                <c:pt idx="5659">
                  <c:v>-134.48829648401599</c:v>
                </c:pt>
                <c:pt idx="5660">
                  <c:v>-134.388610203882</c:v>
                </c:pt>
                <c:pt idx="5661">
                  <c:v>-134.288924092983</c:v>
                </c:pt>
                <c:pt idx="5662">
                  <c:v>-134.189238151365</c:v>
                </c:pt>
                <c:pt idx="5663">
                  <c:v>-134.08955237907301</c:v>
                </c:pt>
                <c:pt idx="5664">
                  <c:v>-133.989866776154</c:v>
                </c:pt>
                <c:pt idx="5665">
                  <c:v>-133.89018134265299</c:v>
                </c:pt>
                <c:pt idx="5666">
                  <c:v>-133.790496078616</c:v>
                </c:pt>
                <c:pt idx="5667">
                  <c:v>-133.69081098408901</c:v>
                </c:pt>
                <c:pt idx="5668">
                  <c:v>-133.59112605911699</c:v>
                </c:pt>
                <c:pt idx="5669">
                  <c:v>-133.491441303746</c:v>
                </c:pt>
                <c:pt idx="5670">
                  <c:v>-133.39175671802201</c:v>
                </c:pt>
                <c:pt idx="5671">
                  <c:v>-133.29207230199</c:v>
                </c:pt>
                <c:pt idx="5672">
                  <c:v>-133.19238805569699</c:v>
                </c:pt>
                <c:pt idx="5673">
                  <c:v>-133.092703979188</c:v>
                </c:pt>
                <c:pt idx="5674">
                  <c:v>-132.99302007250901</c:v>
                </c:pt>
                <c:pt idx="5675">
                  <c:v>-132.89333633570499</c:v>
                </c:pt>
                <c:pt idx="5676">
                  <c:v>-132.793652768822</c:v>
                </c:pt>
                <c:pt idx="5677">
                  <c:v>-132.693969371907</c:v>
                </c:pt>
                <c:pt idx="5678">
                  <c:v>-132.59428614500399</c:v>
                </c:pt>
                <c:pt idx="5679">
                  <c:v>-132.49460308816001</c:v>
                </c:pt>
                <c:pt idx="5680">
                  <c:v>-132.39492020142001</c:v>
                </c:pt>
                <c:pt idx="5681">
                  <c:v>-132.29523748483001</c:v>
                </c:pt>
                <c:pt idx="5682">
                  <c:v>-132.195554938436</c:v>
                </c:pt>
                <c:pt idx="5683">
                  <c:v>-132.09587256228301</c:v>
                </c:pt>
                <c:pt idx="5684">
                  <c:v>-131.996190356417</c:v>
                </c:pt>
                <c:pt idx="5685">
                  <c:v>-131.896508320885</c:v>
                </c:pt>
                <c:pt idx="5686">
                  <c:v>-131.79682645573101</c:v>
                </c:pt>
                <c:pt idx="5687">
                  <c:v>-131.69714476100199</c:v>
                </c:pt>
                <c:pt idx="5688">
                  <c:v>-131.59746323674199</c:v>
                </c:pt>
                <c:pt idx="5689">
                  <c:v>-131.49778188299899</c:v>
                </c:pt>
                <c:pt idx="5690">
                  <c:v>-131.39810069981701</c:v>
                </c:pt>
                <c:pt idx="5691">
                  <c:v>-131.29841968724301</c:v>
                </c:pt>
                <c:pt idx="5692">
                  <c:v>-131.198738845321</c:v>
                </c:pt>
                <c:pt idx="5693">
                  <c:v>-131.09905817409901</c:v>
                </c:pt>
                <c:pt idx="5694">
                  <c:v>-130.99937767362101</c:v>
                </c:pt>
                <c:pt idx="5695">
                  <c:v>-130.89969734393301</c:v>
                </c:pt>
                <c:pt idx="5696">
                  <c:v>-130.800017185081</c:v>
                </c:pt>
                <c:pt idx="5697">
                  <c:v>-130.70033719711199</c:v>
                </c:pt>
                <c:pt idx="5698">
                  <c:v>-130.60065738006901</c:v>
                </c:pt>
                <c:pt idx="5699">
                  <c:v>-130.500977734</c:v>
                </c:pt>
                <c:pt idx="5700">
                  <c:v>-130.40129825894999</c:v>
                </c:pt>
                <c:pt idx="5701">
                  <c:v>-130.30161895496499</c:v>
                </c:pt>
                <c:pt idx="5702">
                  <c:v>-130.20193982209</c:v>
                </c:pt>
                <c:pt idx="5703">
                  <c:v>-130.10226086037099</c:v>
                </c:pt>
                <c:pt idx="5704">
                  <c:v>-130.00258206985399</c:v>
                </c:pt>
                <c:pt idx="5705">
                  <c:v>-129.902903450585</c:v>
                </c:pt>
                <c:pt idx="5706">
                  <c:v>-129.80322500260999</c:v>
                </c:pt>
                <c:pt idx="5707">
                  <c:v>-129.70354672597401</c:v>
                </c:pt>
                <c:pt idx="5708">
                  <c:v>-129.60386862072201</c:v>
                </c:pt>
                <c:pt idx="5709">
                  <c:v>-129.50419068690101</c:v>
                </c:pt>
                <c:pt idx="5710">
                  <c:v>-129.404512924557</c:v>
                </c:pt>
                <c:pt idx="5711">
                  <c:v>-129.30483533373501</c:v>
                </c:pt>
                <c:pt idx="5712">
                  <c:v>-129.20515791448099</c:v>
                </c:pt>
                <c:pt idx="5713">
                  <c:v>-129.10548066684001</c:v>
                </c:pt>
                <c:pt idx="5714">
                  <c:v>-129.00580359085899</c:v>
                </c:pt>
                <c:pt idx="5715">
                  <c:v>-128.90612668658301</c:v>
                </c:pt>
                <c:pt idx="5716">
                  <c:v>-128.806449954058</c:v>
                </c:pt>
                <c:pt idx="5717">
                  <c:v>-128.706773393329</c:v>
                </c:pt>
                <c:pt idx="5718">
                  <c:v>-128.60709700444301</c:v>
                </c:pt>
                <c:pt idx="5719">
                  <c:v>-128.507420787445</c:v>
                </c:pt>
                <c:pt idx="5720">
                  <c:v>-128.407744742381</c:v>
                </c:pt>
                <c:pt idx="5721">
                  <c:v>-128.30806886929599</c:v>
                </c:pt>
                <c:pt idx="5722">
                  <c:v>-128.208393168237</c:v>
                </c:pt>
                <c:pt idx="5723">
                  <c:v>-128.108717639248</c:v>
                </c:pt>
                <c:pt idx="5724">
                  <c:v>-128.00904228237599</c:v>
                </c:pt>
                <c:pt idx="5725">
                  <c:v>-127.909367097667</c:v>
                </c:pt>
                <c:pt idx="5726">
                  <c:v>-127.80969208516601</c:v>
                </c:pt>
                <c:pt idx="5727">
                  <c:v>-127.710017244919</c:v>
                </c:pt>
                <c:pt idx="5728">
                  <c:v>-127.610342576972</c:v>
                </c:pt>
                <c:pt idx="5729">
                  <c:v>-127.51066808137</c:v>
                </c:pt>
                <c:pt idx="5730">
                  <c:v>-127.41099375815899</c:v>
                </c:pt>
                <c:pt idx="5731">
                  <c:v>-127.311319607385</c:v>
                </c:pt>
                <c:pt idx="5732">
                  <c:v>-127.21164562909399</c:v>
                </c:pt>
                <c:pt idx="5733">
                  <c:v>-127.111971823331</c:v>
                </c:pt>
                <c:pt idx="5734">
                  <c:v>-127.012298190143</c:v>
                </c:pt>
                <c:pt idx="5735">
                  <c:v>-126.91262472957401</c:v>
                </c:pt>
                <c:pt idx="5736">
                  <c:v>-126.812951441671</c:v>
                </c:pt>
                <c:pt idx="5737">
                  <c:v>-126.713278326479</c:v>
                </c:pt>
                <c:pt idx="5738">
                  <c:v>-126.61360538404401</c:v>
                </c:pt>
                <c:pt idx="5739">
                  <c:v>-126.513932614412</c:v>
                </c:pt>
                <c:pt idx="5740">
                  <c:v>-126.414260017629</c:v>
                </c:pt>
                <c:pt idx="5741">
                  <c:v>-126.31458759374</c:v>
                </c:pt>
                <c:pt idx="5742">
                  <c:v>-126.214915342791</c:v>
                </c:pt>
                <c:pt idx="5743">
                  <c:v>-126.115243264827</c:v>
                </c:pt>
                <c:pt idx="5744">
                  <c:v>-126.015571359896</c:v>
                </c:pt>
                <c:pt idx="5745">
                  <c:v>-125.915899628041</c:v>
                </c:pt>
                <c:pt idx="5746">
                  <c:v>-125.81622806930901</c:v>
                </c:pt>
                <c:pt idx="5747">
                  <c:v>-125.716556683747</c:v>
                </c:pt>
                <c:pt idx="5748">
                  <c:v>-125.61688547139801</c:v>
                </c:pt>
                <c:pt idx="5749">
                  <c:v>-125.51721443231</c:v>
                </c:pt>
                <c:pt idx="5750">
                  <c:v>-125.417543566528</c:v>
                </c:pt>
                <c:pt idx="5751">
                  <c:v>-125.31787287409701</c:v>
                </c:pt>
                <c:pt idx="5752">
                  <c:v>-125.21820235506399</c:v>
                </c:pt>
                <c:pt idx="5753">
                  <c:v>-125.118532009474</c:v>
                </c:pt>
                <c:pt idx="5754">
                  <c:v>-125.018861837372</c:v>
                </c:pt>
                <c:pt idx="5755">
                  <c:v>-124.919191838806</c:v>
                </c:pt>
                <c:pt idx="5756">
                  <c:v>-124.819522013819</c:v>
                </c:pt>
                <c:pt idx="5757">
                  <c:v>-124.71985236245899</c:v>
                </c:pt>
                <c:pt idx="5758">
                  <c:v>-124.620182884771</c:v>
                </c:pt>
                <c:pt idx="5759">
                  <c:v>-124.5205135808</c:v>
                </c:pt>
                <c:pt idx="5760">
                  <c:v>-124.420844450592</c:v>
                </c:pt>
                <c:pt idx="5761">
                  <c:v>-124.32117549419399</c:v>
                </c:pt>
                <c:pt idx="5762">
                  <c:v>-124.22150671164999</c:v>
                </c:pt>
                <c:pt idx="5763">
                  <c:v>-124.121838103006</c:v>
                </c:pt>
                <c:pt idx="5764">
                  <c:v>-124.022169668309</c:v>
                </c:pt>
                <c:pt idx="5765">
                  <c:v>-123.922501407604</c:v>
                </c:pt>
                <c:pt idx="5766">
                  <c:v>-123.822833320936</c:v>
                </c:pt>
                <c:pt idx="5767">
                  <c:v>-123.723165408352</c:v>
                </c:pt>
                <c:pt idx="5768">
                  <c:v>-123.62349766989701</c:v>
                </c:pt>
                <c:pt idx="5769">
                  <c:v>-123.52383010561699</c:v>
                </c:pt>
                <c:pt idx="5770">
                  <c:v>-123.424162715557</c:v>
                </c:pt>
                <c:pt idx="5771">
                  <c:v>-123.324495499764</c:v>
                </c:pt>
                <c:pt idx="5772">
                  <c:v>-123.224828458283</c:v>
                </c:pt>
                <c:pt idx="5773">
                  <c:v>-123.12516159115999</c:v>
                </c:pt>
                <c:pt idx="5774">
                  <c:v>-123.02549489844</c:v>
                </c:pt>
                <c:pt idx="5775">
                  <c:v>-122.92582838016899</c:v>
                </c:pt>
                <c:pt idx="5776">
                  <c:v>-122.826162036394</c:v>
                </c:pt>
                <c:pt idx="5777">
                  <c:v>-122.726495867159</c:v>
                </c:pt>
                <c:pt idx="5778">
                  <c:v>-122.626829872511</c:v>
                </c:pt>
                <c:pt idx="5779">
                  <c:v>-122.527164052495</c:v>
                </c:pt>
                <c:pt idx="5780">
                  <c:v>-122.42749840715599</c:v>
                </c:pt>
                <c:pt idx="5781">
                  <c:v>-122.32783293654199</c:v>
                </c:pt>
                <c:pt idx="5782">
                  <c:v>-122.228167640697</c:v>
                </c:pt>
                <c:pt idx="5783">
                  <c:v>-122.12850251966699</c:v>
                </c:pt>
                <c:pt idx="5784">
                  <c:v>-122.028837573498</c:v>
                </c:pt>
                <c:pt idx="5785">
                  <c:v>-121.929172802235</c:v>
                </c:pt>
                <c:pt idx="5786">
                  <c:v>-121.82950820592499</c:v>
                </c:pt>
                <c:pt idx="5787">
                  <c:v>-121.729843784613</c:v>
                </c:pt>
                <c:pt idx="5788">
                  <c:v>-121.630179538345</c:v>
                </c:pt>
                <c:pt idx="5789">
                  <c:v>-121.530515467166</c:v>
                </c:pt>
                <c:pt idx="5790">
                  <c:v>-121.43085157112201</c:v>
                </c:pt>
                <c:pt idx="5791">
                  <c:v>-121.331187850259</c:v>
                </c:pt>
                <c:pt idx="5792">
                  <c:v>-121.23152430462299</c:v>
                </c:pt>
                <c:pt idx="5793">
                  <c:v>-121.13186093426</c:v>
                </c:pt>
                <c:pt idx="5794">
                  <c:v>-121.03219773921499</c:v>
                </c:pt>
                <c:pt idx="5795">
                  <c:v>-120.932534719533</c:v>
                </c:pt>
                <c:pt idx="5796">
                  <c:v>-120.83287187526101</c:v>
                </c:pt>
                <c:pt idx="5797">
                  <c:v>-120.733209206445</c:v>
                </c:pt>
                <c:pt idx="5798">
                  <c:v>-120.63354671312899</c:v>
                </c:pt>
                <c:pt idx="5799">
                  <c:v>-120.533884395361</c:v>
                </c:pt>
                <c:pt idx="5800">
                  <c:v>-120.434222253184</c:v>
                </c:pt>
                <c:pt idx="5801">
                  <c:v>-120.334560286646</c:v>
                </c:pt>
                <c:pt idx="5802">
                  <c:v>-120.234898495792</c:v>
                </c:pt>
                <c:pt idx="5803">
                  <c:v>-120.135236880668</c:v>
                </c:pt>
                <c:pt idx="5804">
                  <c:v>-120.035575441319</c:v>
                </c:pt>
                <c:pt idx="5805">
                  <c:v>-119.935914177792</c:v>
                </c:pt>
                <c:pt idx="5806">
                  <c:v>-119.836253090131</c:v>
                </c:pt>
                <c:pt idx="5807">
                  <c:v>-119.736592178382</c:v>
                </c:pt>
                <c:pt idx="5808">
                  <c:v>-119.636931442592</c:v>
                </c:pt>
                <c:pt idx="5809">
                  <c:v>-119.537270882806</c:v>
                </c:pt>
                <c:pt idx="5810">
                  <c:v>-119.43761049907</c:v>
                </c:pt>
                <c:pt idx="5811">
                  <c:v>-119.33795029143</c:v>
                </c:pt>
                <c:pt idx="5812">
                  <c:v>-119.23829025993</c:v>
                </c:pt>
                <c:pt idx="5813">
                  <c:v>-119.138630404618</c:v>
                </c:pt>
                <c:pt idx="5814">
                  <c:v>-119.03897072553799</c:v>
                </c:pt>
                <c:pt idx="5815">
                  <c:v>-118.939311222737</c:v>
                </c:pt>
                <c:pt idx="5816">
                  <c:v>-118.83965189625999</c:v>
                </c:pt>
                <c:pt idx="5817">
                  <c:v>-118.739992746152</c:v>
                </c:pt>
                <c:pt idx="5818">
                  <c:v>-118.64033377246101</c:v>
                </c:pt>
                <c:pt idx="5819">
                  <c:v>-118.54067497523</c:v>
                </c:pt>
                <c:pt idx="5820">
                  <c:v>-118.441016354507</c:v>
                </c:pt>
                <c:pt idx="5821">
                  <c:v>-118.341357910337</c:v>
                </c:pt>
                <c:pt idx="5822">
                  <c:v>-118.241699642765</c:v>
                </c:pt>
                <c:pt idx="5823">
                  <c:v>-118.142041551837</c:v>
                </c:pt>
                <c:pt idx="5824">
                  <c:v>-118.042383637599</c:v>
                </c:pt>
                <c:pt idx="5825">
                  <c:v>-117.942725900097</c:v>
                </c:pt>
                <c:pt idx="5826">
                  <c:v>-117.843068339377</c:v>
                </c:pt>
                <c:pt idx="5827">
                  <c:v>-117.743410955483</c:v>
                </c:pt>
                <c:pt idx="5828">
                  <c:v>-117.643753748462</c:v>
                </c:pt>
                <c:pt idx="5829">
                  <c:v>-117.54409671836</c:v>
                </c:pt>
                <c:pt idx="5830">
                  <c:v>-117.44443986522199</c:v>
                </c:pt>
                <c:pt idx="5831">
                  <c:v>-117.344783189094</c:v>
                </c:pt>
                <c:pt idx="5832">
                  <c:v>-117.245126690022</c:v>
                </c:pt>
                <c:pt idx="5833">
                  <c:v>-117.14547036805099</c:v>
                </c:pt>
                <c:pt idx="5834">
                  <c:v>-117.045814223227</c:v>
                </c:pt>
                <c:pt idx="5835">
                  <c:v>-116.946158255596</c:v>
                </c:pt>
                <c:pt idx="5836">
                  <c:v>-116.846502465204</c:v>
                </c:pt>
                <c:pt idx="5837">
                  <c:v>-116.746846852096</c:v>
                </c:pt>
                <c:pt idx="5838">
                  <c:v>-116.64719141631799</c:v>
                </c:pt>
                <c:pt idx="5839">
                  <c:v>-116.547536157915</c:v>
                </c:pt>
                <c:pt idx="5840">
                  <c:v>-116.447881076935</c:v>
                </c:pt>
                <c:pt idx="5841">
                  <c:v>-116.348226173421</c:v>
                </c:pt>
                <c:pt idx="5842">
                  <c:v>-116.24857144742001</c:v>
                </c:pt>
                <c:pt idx="5843">
                  <c:v>-116.148916898978</c:v>
                </c:pt>
                <c:pt idx="5844">
                  <c:v>-116.04926252814001</c:v>
                </c:pt>
                <c:pt idx="5845">
                  <c:v>-115.949608334953</c:v>
                </c:pt>
                <c:pt idx="5846">
                  <c:v>-115.84995431946101</c:v>
                </c:pt>
                <c:pt idx="5847">
                  <c:v>-115.75030048171099</c:v>
                </c:pt>
                <c:pt idx="5848">
                  <c:v>-115.650646821748</c:v>
                </c:pt>
                <c:pt idx="5849">
                  <c:v>-115.550993339618</c:v>
                </c:pt>
                <c:pt idx="5850">
                  <c:v>-115.451340035367</c:v>
                </c:pt>
                <c:pt idx="5851">
                  <c:v>-115.35168690904</c:v>
                </c:pt>
                <c:pt idx="5852">
                  <c:v>-115.25203396068299</c:v>
                </c:pt>
                <c:pt idx="5853">
                  <c:v>-115.15238119034299</c:v>
                </c:pt>
                <c:pt idx="5854">
                  <c:v>-115.05272859806399</c:v>
                </c:pt>
                <c:pt idx="5855">
                  <c:v>-114.95307618389199</c:v>
                </c:pt>
                <c:pt idx="5856">
                  <c:v>-114.853423947873</c:v>
                </c:pt>
                <c:pt idx="5857">
                  <c:v>-114.753771890053</c:v>
                </c:pt>
                <c:pt idx="5858">
                  <c:v>-114.654120010478</c:v>
                </c:pt>
                <c:pt idx="5859">
                  <c:v>-114.554468309192</c:v>
                </c:pt>
                <c:pt idx="5860">
                  <c:v>-114.45481678624201</c:v>
                </c:pt>
                <c:pt idx="5861">
                  <c:v>-114.355165441674</c:v>
                </c:pt>
                <c:pt idx="5862">
                  <c:v>-114.255514275534</c:v>
                </c:pt>
                <c:pt idx="5863">
                  <c:v>-114.155863287866</c:v>
                </c:pt>
                <c:pt idx="5864">
                  <c:v>-114.056212478717</c:v>
                </c:pt>
                <c:pt idx="5865">
                  <c:v>-113.95656184813301</c:v>
                </c:pt>
                <c:pt idx="5866">
                  <c:v>-113.856911396158</c:v>
                </c:pt>
                <c:pt idx="5867">
                  <c:v>-113.75726112284001</c:v>
                </c:pt>
                <c:pt idx="5868">
                  <c:v>-113.657611028224</c:v>
                </c:pt>
                <c:pt idx="5869">
                  <c:v>-113.557961112355</c:v>
                </c:pt>
                <c:pt idx="5870">
                  <c:v>-113.458311375279</c:v>
                </c:pt>
                <c:pt idx="5871">
                  <c:v>-113.35866181704201</c:v>
                </c:pt>
                <c:pt idx="5872">
                  <c:v>-113.25901243768899</c:v>
                </c:pt>
                <c:pt idx="5873">
                  <c:v>-113.159363237267</c:v>
                </c:pt>
                <c:pt idx="5874">
                  <c:v>-113.059714215821</c:v>
                </c:pt>
                <c:pt idx="5875">
                  <c:v>-112.96006537339601</c:v>
                </c:pt>
                <c:pt idx="5876">
                  <c:v>-112.860416710039</c:v>
                </c:pt>
                <c:pt idx="5877">
                  <c:v>-112.760768225796</c:v>
                </c:pt>
                <c:pt idx="5878">
                  <c:v>-112.661119920711</c:v>
                </c:pt>
                <c:pt idx="5879">
                  <c:v>-112.56147179483099</c:v>
                </c:pt>
                <c:pt idx="5880">
                  <c:v>-112.46182384820101</c:v>
                </c:pt>
                <c:pt idx="5881">
                  <c:v>-112.362176080867</c:v>
                </c:pt>
                <c:pt idx="5882">
                  <c:v>-112.26252849287501</c:v>
                </c:pt>
                <c:pt idx="5883">
                  <c:v>-112.16288108427101</c:v>
                </c:pt>
                <c:pt idx="5884">
                  <c:v>-112.06323385509999</c:v>
                </c:pt>
                <c:pt idx="5885">
                  <c:v>-111.963586805408</c:v>
                </c:pt>
                <c:pt idx="5886">
                  <c:v>-111.86393993524</c:v>
                </c:pt>
                <c:pt idx="5887">
                  <c:v>-111.764293244643</c:v>
                </c:pt>
                <c:pt idx="5888">
                  <c:v>-111.664646733662</c:v>
                </c:pt>
                <c:pt idx="5889">
                  <c:v>-111.565000402343</c:v>
                </c:pt>
                <c:pt idx="5890">
                  <c:v>-111.46535425073201</c:v>
                </c:pt>
                <c:pt idx="5891">
                  <c:v>-111.365708278873</c:v>
                </c:pt>
                <c:pt idx="5892">
                  <c:v>-111.26606248681399</c:v>
                </c:pt>
                <c:pt idx="5893">
                  <c:v>-111.16641687459899</c:v>
                </c:pt>
                <c:pt idx="5894">
                  <c:v>-111.066771442275</c:v>
                </c:pt>
                <c:pt idx="5895">
                  <c:v>-110.967126189887</c:v>
                </c:pt>
                <c:pt idx="5896">
                  <c:v>-110.86748111748101</c:v>
                </c:pt>
                <c:pt idx="5897">
                  <c:v>-110.767836225102</c:v>
                </c:pt>
                <c:pt idx="5898">
                  <c:v>-110.668191512796</c:v>
                </c:pt>
                <c:pt idx="5899">
                  <c:v>-110.56854698060999</c:v>
                </c:pt>
                <c:pt idx="5900">
                  <c:v>-110.468902628588</c:v>
                </c:pt>
                <c:pt idx="5901">
                  <c:v>-110.369258456777</c:v>
                </c:pt>
                <c:pt idx="5902">
                  <c:v>-110.269614465221</c:v>
                </c:pt>
                <c:pt idx="5903">
                  <c:v>-110.16997065396799</c:v>
                </c:pt>
                <c:pt idx="5904">
                  <c:v>-110.07032702306201</c:v>
                </c:pt>
                <c:pt idx="5905">
                  <c:v>-109.97068357254901</c:v>
                </c:pt>
                <c:pt idx="5906">
                  <c:v>-109.871040302476</c:v>
                </c:pt>
                <c:pt idx="5907">
                  <c:v>-109.771397212887</c:v>
                </c:pt>
                <c:pt idx="5908">
                  <c:v>-109.671754303828</c:v>
                </c:pt>
                <c:pt idx="5909">
                  <c:v>-109.57211157534501</c:v>
                </c:pt>
                <c:pt idx="5910">
                  <c:v>-109.472469027484</c:v>
                </c:pt>
                <c:pt idx="5911">
                  <c:v>-109.37282666029</c:v>
                </c:pt>
                <c:pt idx="5912">
                  <c:v>-109.273184473809</c:v>
                </c:pt>
                <c:pt idx="5913">
                  <c:v>-109.173542468088</c:v>
                </c:pt>
                <c:pt idx="5914">
                  <c:v>-109.073900643171</c:v>
                </c:pt>
                <c:pt idx="5915">
                  <c:v>-108.97425899910399</c:v>
                </c:pt>
                <c:pt idx="5916">
                  <c:v>-108.874617535933</c:v>
                </c:pt>
                <c:pt idx="5917">
                  <c:v>-108.774976253704</c:v>
                </c:pt>
                <c:pt idx="5918">
                  <c:v>-108.67533515246301</c:v>
                </c:pt>
                <c:pt idx="5919">
                  <c:v>-108.575694232255</c:v>
                </c:pt>
                <c:pt idx="5920">
                  <c:v>-108.476053493126</c:v>
                </c:pt>
                <c:pt idx="5921">
                  <c:v>-108.376412935121</c:v>
                </c:pt>
                <c:pt idx="5922">
                  <c:v>-108.276772558288</c:v>
                </c:pt>
                <c:pt idx="5923">
                  <c:v>-108.17713236266999</c:v>
                </c:pt>
                <c:pt idx="5924">
                  <c:v>-108.077492348314</c:v>
                </c:pt>
                <c:pt idx="5925">
                  <c:v>-107.97785251526599</c:v>
                </c:pt>
                <c:pt idx="5926">
                  <c:v>-107.87821286357099</c:v>
                </c:pt>
                <c:pt idx="5927">
                  <c:v>-107.778573393275</c:v>
                </c:pt>
                <c:pt idx="5928">
                  <c:v>-107.678934104424</c:v>
                </c:pt>
                <c:pt idx="5929">
                  <c:v>-107.579294997063</c:v>
                </c:pt>
                <c:pt idx="5930">
                  <c:v>-107.479656071238</c:v>
                </c:pt>
                <c:pt idx="5931">
                  <c:v>-107.380017326995</c:v>
                </c:pt>
                <c:pt idx="5932">
                  <c:v>-107.28037876438</c:v>
                </c:pt>
                <c:pt idx="5933">
                  <c:v>-107.18074038343801</c:v>
                </c:pt>
                <c:pt idx="5934">
                  <c:v>-107.081102184215</c:v>
                </c:pt>
                <c:pt idx="5935">
                  <c:v>-106.98146416675699</c:v>
                </c:pt>
                <c:pt idx="5936">
                  <c:v>-106.881826331109</c:v>
                </c:pt>
                <c:pt idx="5937">
                  <c:v>-106.782188677317</c:v>
                </c:pt>
                <c:pt idx="5938">
                  <c:v>-106.682551205427</c:v>
                </c:pt>
                <c:pt idx="5939">
                  <c:v>-106.58291391548499</c:v>
                </c:pt>
                <c:pt idx="5940">
                  <c:v>-106.483276807536</c:v>
                </c:pt>
                <c:pt idx="5941">
                  <c:v>-106.383639881625</c:v>
                </c:pt>
                <c:pt idx="5942">
                  <c:v>-106.2840031378</c:v>
                </c:pt>
                <c:pt idx="5943">
                  <c:v>-106.18436657610501</c:v>
                </c:pt>
                <c:pt idx="5944">
                  <c:v>-106.08473019658599</c:v>
                </c:pt>
                <c:pt idx="5945">
                  <c:v>-105.98509399928901</c:v>
                </c:pt>
                <c:pt idx="5946">
                  <c:v>-105.88545798425901</c:v>
                </c:pt>
                <c:pt idx="5947">
                  <c:v>-105.78582215154201</c:v>
                </c:pt>
                <c:pt idx="5948">
                  <c:v>-105.68618650118501</c:v>
                </c:pt>
                <c:pt idx="5949">
                  <c:v>-105.586551033232</c:v>
                </c:pt>
                <c:pt idx="5950">
                  <c:v>-105.48691574773</c:v>
                </c:pt>
                <c:pt idx="5951">
                  <c:v>-105.38728064472301</c:v>
                </c:pt>
                <c:pt idx="5952">
                  <c:v>-105.287645724258</c:v>
                </c:pt>
                <c:pt idx="5953">
                  <c:v>-105.188010986381</c:v>
                </c:pt>
                <c:pt idx="5954">
                  <c:v>-105.08837643113699</c:v>
                </c:pt>
                <c:pt idx="5955">
                  <c:v>-104.988742058572</c:v>
                </c:pt>
                <c:pt idx="5956">
                  <c:v>-104.889107868732</c:v>
                </c:pt>
                <c:pt idx="5957">
                  <c:v>-104.78947386166099</c:v>
                </c:pt>
                <c:pt idx="5958">
                  <c:v>-104.689840037407</c:v>
                </c:pt>
                <c:pt idx="5959">
                  <c:v>-104.59020639601501</c:v>
                </c:pt>
                <c:pt idx="5960">
                  <c:v>-104.49057293753</c:v>
                </c:pt>
                <c:pt idx="5961">
                  <c:v>-104.390939661998</c:v>
                </c:pt>
                <c:pt idx="5962">
                  <c:v>-104.29130656946499</c:v>
                </c:pt>
                <c:pt idx="5963">
                  <c:v>-104.191673659977</c:v>
                </c:pt>
                <c:pt idx="5964">
                  <c:v>-104.092040933579</c:v>
                </c:pt>
                <c:pt idx="5965">
                  <c:v>-103.992408390317</c:v>
                </c:pt>
                <c:pt idx="5966">
                  <c:v>-103.89277603023601</c:v>
                </c:pt>
                <c:pt idx="5967">
                  <c:v>-103.793143853383</c:v>
                </c:pt>
                <c:pt idx="5968">
                  <c:v>-103.693511859803</c:v>
                </c:pt>
                <c:pt idx="5969">
                  <c:v>-103.59388004954199</c:v>
                </c:pt>
                <c:pt idx="5970">
                  <c:v>-103.494248422645</c:v>
                </c:pt>
                <c:pt idx="5971">
                  <c:v>-103.394616979159</c:v>
                </c:pt>
                <c:pt idx="5972">
                  <c:v>-103.29498571912799</c:v>
                </c:pt>
                <c:pt idx="5973">
                  <c:v>-103.195354642599</c:v>
                </c:pt>
                <c:pt idx="5974">
                  <c:v>-103.09572374961699</c:v>
                </c:pt>
                <c:pt idx="5975">
                  <c:v>-102.996093040229</c:v>
                </c:pt>
                <c:pt idx="5976">
                  <c:v>-102.896462514479</c:v>
                </c:pt>
                <c:pt idx="5977">
                  <c:v>-102.796832172413</c:v>
                </c:pt>
                <c:pt idx="5978">
                  <c:v>-102.697202014078</c:v>
                </c:pt>
                <c:pt idx="5979">
                  <c:v>-102.597572039518</c:v>
                </c:pt>
                <c:pt idx="5980">
                  <c:v>-102.49794224878001</c:v>
                </c:pt>
                <c:pt idx="5981">
                  <c:v>-102.398312641909</c:v>
                </c:pt>
                <c:pt idx="5982">
                  <c:v>-102.298683218951</c:v>
                </c:pt>
                <c:pt idx="5983">
                  <c:v>-102.199053979952</c:v>
                </c:pt>
                <c:pt idx="5984">
                  <c:v>-102.09942492495701</c:v>
                </c:pt>
                <c:pt idx="5985">
                  <c:v>-101.99979605401199</c:v>
                </c:pt>
                <c:pt idx="5986">
                  <c:v>-101.90016736716299</c:v>
                </c:pt>
                <c:pt idx="5987">
                  <c:v>-101.800538864456</c:v>
                </c:pt>
                <c:pt idx="5988">
                  <c:v>-101.700910545935</c:v>
                </c:pt>
                <c:pt idx="5989">
                  <c:v>-101.601282411648</c:v>
                </c:pt>
                <c:pt idx="5990">
                  <c:v>-101.50165446163901</c:v>
                </c:pt>
                <c:pt idx="5991">
                  <c:v>-101.40202669595401</c:v>
                </c:pt>
                <c:pt idx="5992">
                  <c:v>-101.30239911464</c:v>
                </c:pt>
                <c:pt idx="5993">
                  <c:v>-101.202771717741</c:v>
                </c:pt>
                <c:pt idx="5994">
                  <c:v>-101.103144505304</c:v>
                </c:pt>
                <c:pt idx="5995">
                  <c:v>-101.00351747737299</c:v>
                </c:pt>
                <c:pt idx="5996">
                  <c:v>-100.903890633996</c:v>
                </c:pt>
                <c:pt idx="5997">
                  <c:v>-100.804263975217</c:v>
                </c:pt>
                <c:pt idx="5998">
                  <c:v>-100.704637501082</c:v>
                </c:pt>
                <c:pt idx="5999">
                  <c:v>-100.605011211638</c:v>
                </c:pt>
                <c:pt idx="6000">
                  <c:v>-100.505385106929</c:v>
                </c:pt>
                <c:pt idx="6001">
                  <c:v>-100.405759187001</c:v>
                </c:pt>
                <c:pt idx="6002">
                  <c:v>-100.306133451901</c:v>
                </c:pt>
                <c:pt idx="6003">
                  <c:v>-100.20650790167301</c:v>
                </c:pt>
                <c:pt idx="6004">
                  <c:v>-100.106882536364</c:v>
                </c:pt>
                <c:pt idx="6005">
                  <c:v>-100.007257356019</c:v>
                </c:pt>
                <c:pt idx="6006">
                  <c:v>-99.907632360683806</c:v>
                </c:pt>
                <c:pt idx="6007">
                  <c:v>-99.808007550404199</c:v>
                </c:pt>
                <c:pt idx="6008">
                  <c:v>-99.708382925225806</c:v>
                </c:pt>
                <c:pt idx="6009">
                  <c:v>-99.6087584851945</c:v>
                </c:pt>
                <c:pt idx="6010">
                  <c:v>-99.509134230355798</c:v>
                </c:pt>
                <c:pt idx="6011">
                  <c:v>-99.409510160755502</c:v>
                </c:pt>
                <c:pt idx="6012">
                  <c:v>-99.3098862764393</c:v>
                </c:pt>
                <c:pt idx="6013">
                  <c:v>-99.210262577452795</c:v>
                </c:pt>
                <c:pt idx="6014">
                  <c:v>-99.110639063841703</c:v>
                </c:pt>
                <c:pt idx="6015">
                  <c:v>-99.011015735651796</c:v>
                </c:pt>
                <c:pt idx="6016">
                  <c:v>-98.911392592928706</c:v>
                </c:pt>
                <c:pt idx="6017">
                  <c:v>-98.811769635718093</c:v>
                </c:pt>
                <c:pt idx="6018">
                  <c:v>-98.712146864065801</c:v>
                </c:pt>
                <c:pt idx="6019">
                  <c:v>-98.612524278017503</c:v>
                </c:pt>
                <c:pt idx="6020">
                  <c:v>-98.512901877618802</c:v>
                </c:pt>
                <c:pt idx="6021">
                  <c:v>-98.4132796629154</c:v>
                </c:pt>
                <c:pt idx="6022">
                  <c:v>-98.313657633953099</c:v>
                </c:pt>
                <c:pt idx="6023">
                  <c:v>-98.214035790777501</c:v>
                </c:pt>
                <c:pt idx="6024">
                  <c:v>-98.114414133434394</c:v>
                </c:pt>
                <c:pt idx="6025">
                  <c:v>-98.014792661969295</c:v>
                </c:pt>
                <c:pt idx="6026">
                  <c:v>-97.915171376428106</c:v>
                </c:pt>
                <c:pt idx="6027">
                  <c:v>-97.815550276856399</c:v>
                </c:pt>
                <c:pt idx="6028">
                  <c:v>-97.715929363299907</c:v>
                </c:pt>
                <c:pt idx="6029">
                  <c:v>-97.616308635804302</c:v>
                </c:pt>
                <c:pt idx="6030">
                  <c:v>-97.516688094415201</c:v>
                </c:pt>
                <c:pt idx="6031">
                  <c:v>-97.417067739178506</c:v>
                </c:pt>
                <c:pt idx="6032">
                  <c:v>-97.317447570139706</c:v>
                </c:pt>
                <c:pt idx="6033">
                  <c:v>-97.217827587344601</c:v>
                </c:pt>
                <c:pt idx="6034">
                  <c:v>-97.118207790838795</c:v>
                </c:pt>
                <c:pt idx="6035">
                  <c:v>-97.018588180668104</c:v>
                </c:pt>
                <c:pt idx="6036">
                  <c:v>-96.918968756878201</c:v>
                </c:pt>
                <c:pt idx="6037">
                  <c:v>-96.819349519514702</c:v>
                </c:pt>
                <c:pt idx="6038">
                  <c:v>-96.719730468623396</c:v>
                </c:pt>
                <c:pt idx="6039">
                  <c:v>-96.6201116042499</c:v>
                </c:pt>
                <c:pt idx="6040">
                  <c:v>-96.5204929264399</c:v>
                </c:pt>
                <c:pt idx="6041">
                  <c:v>-96.420874435239099</c:v>
                </c:pt>
                <c:pt idx="6042">
                  <c:v>-96.3212561306932</c:v>
                </c:pt>
                <c:pt idx="6043">
                  <c:v>-96.221638012848004</c:v>
                </c:pt>
                <c:pt idx="6044">
                  <c:v>-96.122020081749099</c:v>
                </c:pt>
                <c:pt idx="6045">
                  <c:v>-96.022402337442202</c:v>
                </c:pt>
                <c:pt idx="6046">
                  <c:v>-95.922784779973</c:v>
                </c:pt>
                <c:pt idx="6047">
                  <c:v>-95.823167409387196</c:v>
                </c:pt>
                <c:pt idx="6048">
                  <c:v>-95.723550225730506</c:v>
                </c:pt>
                <c:pt idx="6049">
                  <c:v>-95.623933229048603</c:v>
                </c:pt>
                <c:pt idx="6050">
                  <c:v>-95.524316419387105</c:v>
                </c:pt>
                <c:pt idx="6051">
                  <c:v>-95.424699796791899</c:v>
                </c:pt>
                <c:pt idx="6052">
                  <c:v>-95.325083361308501</c:v>
                </c:pt>
                <c:pt idx="6053">
                  <c:v>-95.225467112982699</c:v>
                </c:pt>
                <c:pt idx="6054">
                  <c:v>-95.125851051860195</c:v>
                </c:pt>
                <c:pt idx="6055">
                  <c:v>-95.026235177986607</c:v>
                </c:pt>
                <c:pt idx="6056">
                  <c:v>-94.926619491407706</c:v>
                </c:pt>
                <c:pt idx="6057">
                  <c:v>-94.827003992169097</c:v>
                </c:pt>
                <c:pt idx="6058">
                  <c:v>-94.727388680316494</c:v>
                </c:pt>
                <c:pt idx="6059">
                  <c:v>-94.627773555895601</c:v>
                </c:pt>
                <c:pt idx="6060">
                  <c:v>-94.528158618952205</c:v>
                </c:pt>
                <c:pt idx="6061">
                  <c:v>-94.428543869531794</c:v>
                </c:pt>
                <c:pt idx="6062">
                  <c:v>-94.328929307680298</c:v>
                </c:pt>
                <c:pt idx="6063">
                  <c:v>-94.229314933443206</c:v>
                </c:pt>
                <c:pt idx="6064">
                  <c:v>-94.129700746866305</c:v>
                </c:pt>
                <c:pt idx="6065">
                  <c:v>-94.030086747995199</c:v>
                </c:pt>
                <c:pt idx="6066">
                  <c:v>-93.930472936875702</c:v>
                </c:pt>
                <c:pt idx="6067">
                  <c:v>-93.830859313553503</c:v>
                </c:pt>
                <c:pt idx="6068">
                  <c:v>-93.731245878074105</c:v>
                </c:pt>
                <c:pt idx="6069">
                  <c:v>-93.631632630483296</c:v>
                </c:pt>
                <c:pt idx="6070">
                  <c:v>-93.532019570826705</c:v>
                </c:pt>
                <c:pt idx="6071">
                  <c:v>-93.432406699149993</c:v>
                </c:pt>
                <c:pt idx="6072">
                  <c:v>-93.332794015498806</c:v>
                </c:pt>
                <c:pt idx="6073">
                  <c:v>-93.233181519918901</c:v>
                </c:pt>
                <c:pt idx="6074">
                  <c:v>-93.133569212455896</c:v>
                </c:pt>
                <c:pt idx="6075">
                  <c:v>-93.033957093155493</c:v>
                </c:pt>
                <c:pt idx="6076">
                  <c:v>-92.934345162063295</c:v>
                </c:pt>
                <c:pt idx="6077">
                  <c:v>-92.834733419225003</c:v>
                </c:pt>
                <c:pt idx="6078">
                  <c:v>-92.735121864686306</c:v>
                </c:pt>
                <c:pt idx="6079">
                  <c:v>-92.635510498492806</c:v>
                </c:pt>
                <c:pt idx="6080">
                  <c:v>-92.535899320690206</c:v>
                </c:pt>
                <c:pt idx="6081">
                  <c:v>-92.436288331324207</c:v>
                </c:pt>
                <c:pt idx="6082">
                  <c:v>-92.336677530440397</c:v>
                </c:pt>
                <c:pt idx="6083">
                  <c:v>-92.237066918084395</c:v>
                </c:pt>
                <c:pt idx="6084">
                  <c:v>-92.1374564943021</c:v>
                </c:pt>
                <c:pt idx="6085">
                  <c:v>-92.037846259139002</c:v>
                </c:pt>
                <c:pt idx="6086">
                  <c:v>-91.938236212640902</c:v>
                </c:pt>
                <c:pt idx="6087">
                  <c:v>-91.838626354853403</c:v>
                </c:pt>
                <c:pt idx="6088">
                  <c:v>-91.739016685822406</c:v>
                </c:pt>
                <c:pt idx="6089">
                  <c:v>-91.6394072055935</c:v>
                </c:pt>
                <c:pt idx="6090">
                  <c:v>-91.5397979142124</c:v>
                </c:pt>
                <c:pt idx="6091">
                  <c:v>-91.440188811724894</c:v>
                </c:pt>
                <c:pt idx="6092">
                  <c:v>-91.340579898176699</c:v>
                </c:pt>
                <c:pt idx="6093">
                  <c:v>-91.240971173613403</c:v>
                </c:pt>
                <c:pt idx="6094">
                  <c:v>-91.141362638080906</c:v>
                </c:pt>
                <c:pt idx="6095">
                  <c:v>-91.041754291624798</c:v>
                </c:pt>
                <c:pt idx="6096">
                  <c:v>-90.942146134290695</c:v>
                </c:pt>
                <c:pt idx="6097">
                  <c:v>-90.842538166124498</c:v>
                </c:pt>
                <c:pt idx="6098">
                  <c:v>-90.742930387171796</c:v>
                </c:pt>
                <c:pt idx="6099">
                  <c:v>-90.643322797478206</c:v>
                </c:pt>
                <c:pt idx="6100">
                  <c:v>-90.5437153970894</c:v>
                </c:pt>
                <c:pt idx="6101">
                  <c:v>-90.444108186050997</c:v>
                </c:pt>
                <c:pt idx="6102">
                  <c:v>-90.344501164408697</c:v>
                </c:pt>
                <c:pt idx="6103">
                  <c:v>-90.244894332208204</c:v>
                </c:pt>
                <c:pt idx="6104">
                  <c:v>-90.145287689495007</c:v>
                </c:pt>
                <c:pt idx="6105">
                  <c:v>-90.045681236314906</c:v>
                </c:pt>
                <c:pt idx="6106">
                  <c:v>-89.946074972713504</c:v>
                </c:pt>
                <c:pt idx="6107">
                  <c:v>-89.846468898736404</c:v>
                </c:pt>
                <c:pt idx="6108">
                  <c:v>-89.746863014429394</c:v>
                </c:pt>
                <c:pt idx="6109">
                  <c:v>-89.647257319838005</c:v>
                </c:pt>
                <c:pt idx="6110">
                  <c:v>-89.547651815007796</c:v>
                </c:pt>
                <c:pt idx="6111">
                  <c:v>-89.448046499984599</c:v>
                </c:pt>
                <c:pt idx="6112">
                  <c:v>-89.348441374814001</c:v>
                </c:pt>
                <c:pt idx="6113">
                  <c:v>-89.248836439541606</c:v>
                </c:pt>
                <c:pt idx="6114">
                  <c:v>-89.1492316942131</c:v>
                </c:pt>
                <c:pt idx="6115">
                  <c:v>-89.0496271388742</c:v>
                </c:pt>
                <c:pt idx="6116">
                  <c:v>-88.950022773570595</c:v>
                </c:pt>
                <c:pt idx="6117">
                  <c:v>-88.850418598348199</c:v>
                </c:pt>
                <c:pt idx="6118">
                  <c:v>-88.750814613252601</c:v>
                </c:pt>
                <c:pt idx="6119">
                  <c:v>-88.651210818329403</c:v>
                </c:pt>
                <c:pt idx="6120">
                  <c:v>-88.551607213624607</c:v>
                </c:pt>
                <c:pt idx="6121">
                  <c:v>-88.4520037991837</c:v>
                </c:pt>
                <c:pt idx="6122">
                  <c:v>-88.352400575052499</c:v>
                </c:pt>
                <c:pt idx="6123">
                  <c:v>-88.252797541276706</c:v>
                </c:pt>
                <c:pt idx="6124">
                  <c:v>-88.153194697901995</c:v>
                </c:pt>
                <c:pt idx="6125">
                  <c:v>-88.053592044974195</c:v>
                </c:pt>
                <c:pt idx="6126">
                  <c:v>-87.953989582538895</c:v>
                </c:pt>
                <c:pt idx="6127">
                  <c:v>-87.854387310641798</c:v>
                </c:pt>
                <c:pt idx="6128">
                  <c:v>-87.754785229328704</c:v>
                </c:pt>
                <c:pt idx="6129">
                  <c:v>-87.655183338645301</c:v>
                </c:pt>
                <c:pt idx="6130">
                  <c:v>-87.555581638637193</c:v>
                </c:pt>
                <c:pt idx="6131">
                  <c:v>-87.455980129350095</c:v>
                </c:pt>
                <c:pt idx="6132">
                  <c:v>-87.356378810829696</c:v>
                </c:pt>
                <c:pt idx="6133">
                  <c:v>-87.256777683121598</c:v>
                </c:pt>
                <c:pt idx="6134">
                  <c:v>-87.157176746271602</c:v>
                </c:pt>
                <c:pt idx="6135">
                  <c:v>-87.057576000325199</c:v>
                </c:pt>
                <c:pt idx="6136">
                  <c:v>-86.957975445328302</c:v>
                </c:pt>
                <c:pt idx="6137">
                  <c:v>-86.8583750813264</c:v>
                </c:pt>
                <c:pt idx="6138">
                  <c:v>-86.758774908365297</c:v>
                </c:pt>
                <c:pt idx="6139">
                  <c:v>-86.659174926490607</c:v>
                </c:pt>
                <c:pt idx="6140">
                  <c:v>-86.559575135748005</c:v>
                </c:pt>
                <c:pt idx="6141">
                  <c:v>-86.459975536183094</c:v>
                </c:pt>
                <c:pt idx="6142">
                  <c:v>-86.360376127841704</c:v>
                </c:pt>
                <c:pt idx="6143">
                  <c:v>-86.260776910769493</c:v>
                </c:pt>
                <c:pt idx="6144">
                  <c:v>-86.161177885011995</c:v>
                </c:pt>
                <c:pt idx="6145">
                  <c:v>-86.061579050615094</c:v>
                </c:pt>
                <c:pt idx="6146">
                  <c:v>-85.961980407624296</c:v>
                </c:pt>
                <c:pt idx="6147">
                  <c:v>-85.862381956085301</c:v>
                </c:pt>
                <c:pt idx="6148">
                  <c:v>-85.762783696043897</c:v>
                </c:pt>
                <c:pt idx="6149">
                  <c:v>-85.663185627545602</c:v>
                </c:pt>
                <c:pt idx="6150">
                  <c:v>-85.563587750636202</c:v>
                </c:pt>
                <c:pt idx="6151">
                  <c:v>-85.463990065361202</c:v>
                </c:pt>
                <c:pt idx="6152">
                  <c:v>-85.364392571766501</c:v>
                </c:pt>
                <c:pt idx="6153">
                  <c:v>-85.264795269897604</c:v>
                </c:pt>
                <c:pt idx="6154">
                  <c:v>-85.165198159800198</c:v>
                </c:pt>
                <c:pt idx="6155">
                  <c:v>-85.06560124152</c:v>
                </c:pt>
                <c:pt idx="6156">
                  <c:v>-84.966004515102696</c:v>
                </c:pt>
                <c:pt idx="6157">
                  <c:v>-84.866407980594005</c:v>
                </c:pt>
                <c:pt idx="6158">
                  <c:v>-84.766811638039698</c:v>
                </c:pt>
                <c:pt idx="6159">
                  <c:v>-84.667215487485294</c:v>
                </c:pt>
                <c:pt idx="6160">
                  <c:v>-84.567619528976493</c:v>
                </c:pt>
                <c:pt idx="6161">
                  <c:v>-84.4680237625589</c:v>
                </c:pt>
                <c:pt idx="6162">
                  <c:v>-84.368428188278401</c:v>
                </c:pt>
                <c:pt idx="6163">
                  <c:v>-84.268832806180399</c:v>
                </c:pt>
                <c:pt idx="6164">
                  <c:v>-84.169237616310795</c:v>
                </c:pt>
                <c:pt idx="6165">
                  <c:v>-84.069642618715093</c:v>
                </c:pt>
                <c:pt idx="6166">
                  <c:v>-83.970047813438995</c:v>
                </c:pt>
                <c:pt idx="6167">
                  <c:v>-83.870453200528203</c:v>
                </c:pt>
                <c:pt idx="6168">
                  <c:v>-83.770858780028306</c:v>
                </c:pt>
                <c:pt idx="6169">
                  <c:v>-83.671264551985004</c:v>
                </c:pt>
                <c:pt idx="6170">
                  <c:v>-83.571670516444101</c:v>
                </c:pt>
                <c:pt idx="6171">
                  <c:v>-83.472076673450999</c:v>
                </c:pt>
                <c:pt idx="6172">
                  <c:v>-83.372483023051501</c:v>
                </c:pt>
                <c:pt idx="6173">
                  <c:v>-83.272889565291294</c:v>
                </c:pt>
                <c:pt idx="6174">
                  <c:v>-83.173296300215995</c:v>
                </c:pt>
                <c:pt idx="6175">
                  <c:v>-83.073703227871306</c:v>
                </c:pt>
                <c:pt idx="6176">
                  <c:v>-82.974110348302801</c:v>
                </c:pt>
                <c:pt idx="6177">
                  <c:v>-82.874517661556297</c:v>
                </c:pt>
                <c:pt idx="6178">
                  <c:v>-82.774925167677296</c:v>
                </c:pt>
                <c:pt idx="6179">
                  <c:v>-82.6753328667115</c:v>
                </c:pt>
                <c:pt idx="6180">
                  <c:v>-82.575740758704598</c:v>
                </c:pt>
                <c:pt idx="6181">
                  <c:v>-82.476148843702205</c:v>
                </c:pt>
                <c:pt idx="6182">
                  <c:v>-82.376557121750096</c:v>
                </c:pt>
                <c:pt idx="6183">
                  <c:v>-82.276965592893802</c:v>
                </c:pt>
                <c:pt idx="6184">
                  <c:v>-82.177374257179096</c:v>
                </c:pt>
                <c:pt idx="6185">
                  <c:v>-82.077783114651496</c:v>
                </c:pt>
                <c:pt idx="6186">
                  <c:v>-81.978192165356901</c:v>
                </c:pt>
                <c:pt idx="6187">
                  <c:v>-81.878601409340703</c:v>
                </c:pt>
                <c:pt idx="6188">
                  <c:v>-81.779010846648703</c:v>
                </c:pt>
                <c:pt idx="6189">
                  <c:v>-81.679420477326701</c:v>
                </c:pt>
                <c:pt idx="6190">
                  <c:v>-81.579830301420103</c:v>
                </c:pt>
                <c:pt idx="6191">
                  <c:v>-81.480240318974694</c:v>
                </c:pt>
                <c:pt idx="6192">
                  <c:v>-81.380650530036107</c:v>
                </c:pt>
                <c:pt idx="6193">
                  <c:v>-81.28106093465</c:v>
                </c:pt>
                <c:pt idx="6194">
                  <c:v>-81.181471532862204</c:v>
                </c:pt>
                <c:pt idx="6195">
                  <c:v>-81.081882324718094</c:v>
                </c:pt>
                <c:pt idx="6196">
                  <c:v>-80.9822933102636</c:v>
                </c:pt>
                <c:pt idx="6197">
                  <c:v>-80.882704489544196</c:v>
                </c:pt>
                <c:pt idx="6198">
                  <c:v>-80.783115862605499</c:v>
                </c:pt>
                <c:pt idx="6199">
                  <c:v>-80.683527429493395</c:v>
                </c:pt>
                <c:pt idx="6200">
                  <c:v>-80.583939190253503</c:v>
                </c:pt>
                <c:pt idx="6201">
                  <c:v>-80.484351144931296</c:v>
                </c:pt>
                <c:pt idx="6202">
                  <c:v>-80.384763293572504</c:v>
                </c:pt>
                <c:pt idx="6203">
                  <c:v>-80.285175636222903</c:v>
                </c:pt>
                <c:pt idx="6204">
                  <c:v>-80.185588172928107</c:v>
                </c:pt>
                <c:pt idx="6205">
                  <c:v>-80.086000903733705</c:v>
                </c:pt>
                <c:pt idx="6206">
                  <c:v>-79.9864138286854</c:v>
                </c:pt>
                <c:pt idx="6207">
                  <c:v>-79.886826947828894</c:v>
                </c:pt>
                <c:pt idx="6208">
                  <c:v>-79.787240261209703</c:v>
                </c:pt>
                <c:pt idx="6209">
                  <c:v>-79.687653768873702</c:v>
                </c:pt>
                <c:pt idx="6210">
                  <c:v>-79.588067470866406</c:v>
                </c:pt>
                <c:pt idx="6211">
                  <c:v>-79.488481367233504</c:v>
                </c:pt>
                <c:pt idx="6212">
                  <c:v>-79.388895458020698</c:v>
                </c:pt>
                <c:pt idx="6213">
                  <c:v>-79.289309743273606</c:v>
                </c:pt>
                <c:pt idx="6214">
                  <c:v>-79.189724223037899</c:v>
                </c:pt>
                <c:pt idx="6215">
                  <c:v>-79.090138897359196</c:v>
                </c:pt>
                <c:pt idx="6216">
                  <c:v>-78.990553766283199</c:v>
                </c:pt>
                <c:pt idx="6217">
                  <c:v>-78.890968829855595</c:v>
                </c:pt>
                <c:pt idx="6218">
                  <c:v>-78.791384088122001</c:v>
                </c:pt>
                <c:pt idx="6219">
                  <c:v>-78.691799541128105</c:v>
                </c:pt>
                <c:pt idx="6220">
                  <c:v>-78.592215188919596</c:v>
                </c:pt>
                <c:pt idx="6221">
                  <c:v>-78.492631031542004</c:v>
                </c:pt>
                <c:pt idx="6222">
                  <c:v>-78.393047069041103</c:v>
                </c:pt>
                <c:pt idx="6223">
                  <c:v>-78.293463301462495</c:v>
                </c:pt>
                <c:pt idx="6224">
                  <c:v>-78.193879728851897</c:v>
                </c:pt>
                <c:pt idx="6225">
                  <c:v>-78.094296351254897</c:v>
                </c:pt>
                <c:pt idx="6226">
                  <c:v>-77.994713168717098</c:v>
                </c:pt>
                <c:pt idx="6227">
                  <c:v>-77.895130181284401</c:v>
                </c:pt>
                <c:pt idx="6228">
                  <c:v>-77.795547389002195</c:v>
                </c:pt>
                <c:pt idx="6229">
                  <c:v>-77.695964791916296</c:v>
                </c:pt>
                <c:pt idx="6230">
                  <c:v>-77.596382390072307</c:v>
                </c:pt>
                <c:pt idx="6231">
                  <c:v>-77.496800183515802</c:v>
                </c:pt>
                <c:pt idx="6232">
                  <c:v>-77.397218172292696</c:v>
                </c:pt>
                <c:pt idx="6233">
                  <c:v>-77.297636356448393</c:v>
                </c:pt>
                <c:pt idx="6234">
                  <c:v>-77.198054736028595</c:v>
                </c:pt>
                <c:pt idx="6235">
                  <c:v>-77.098473311079104</c:v>
                </c:pt>
                <c:pt idx="6236">
                  <c:v>-76.998892081645494</c:v>
                </c:pt>
                <c:pt idx="6237">
                  <c:v>-76.899311047773395</c:v>
                </c:pt>
                <c:pt idx="6238">
                  <c:v>-76.799730209508596</c:v>
                </c:pt>
                <c:pt idx="6239">
                  <c:v>-76.700149566896599</c:v>
                </c:pt>
                <c:pt idx="6240">
                  <c:v>-76.600569119983106</c:v>
                </c:pt>
                <c:pt idx="6241">
                  <c:v>-76.500988868813906</c:v>
                </c:pt>
                <c:pt idx="6242">
                  <c:v>-76.4014088134346</c:v>
                </c:pt>
                <c:pt idx="6243">
                  <c:v>-76.301828953890706</c:v>
                </c:pt>
                <c:pt idx="6244">
                  <c:v>-76.202249290228096</c:v>
                </c:pt>
                <c:pt idx="6245">
                  <c:v>-76.102669822492302</c:v>
                </c:pt>
                <c:pt idx="6246">
                  <c:v>-76.003090550728999</c:v>
                </c:pt>
                <c:pt idx="6247">
                  <c:v>-75.903511474984001</c:v>
                </c:pt>
                <c:pt idx="6248">
                  <c:v>-75.803932595302697</c:v>
                </c:pt>
                <c:pt idx="6249">
                  <c:v>-75.704353911731005</c:v>
                </c:pt>
                <c:pt idx="6250">
                  <c:v>-75.604775424314397</c:v>
                </c:pt>
                <c:pt idx="6251">
                  <c:v>-75.505197133098605</c:v>
                </c:pt>
                <c:pt idx="6252">
                  <c:v>-75.405619038129402</c:v>
                </c:pt>
                <c:pt idx="6253">
                  <c:v>-75.306041139452304</c:v>
                </c:pt>
                <c:pt idx="6254">
                  <c:v>-75.206463437112902</c:v>
                </c:pt>
                <c:pt idx="6255">
                  <c:v>-75.106885931157095</c:v>
                </c:pt>
                <c:pt idx="6256">
                  <c:v>-75.007308621630401</c:v>
                </c:pt>
                <c:pt idx="6257">
                  <c:v>-74.907731508578493</c:v>
                </c:pt>
                <c:pt idx="6258">
                  <c:v>-74.808154592047003</c:v>
                </c:pt>
                <c:pt idx="6259">
                  <c:v>-74.708577872081605</c:v>
                </c:pt>
                <c:pt idx="6260">
                  <c:v>-74.609001348727901</c:v>
                </c:pt>
                <c:pt idx="6261">
                  <c:v>-74.509425022031706</c:v>
                </c:pt>
                <c:pt idx="6262">
                  <c:v>-74.409848892038596</c:v>
                </c:pt>
                <c:pt idx="6263">
                  <c:v>-74.310272958794101</c:v>
                </c:pt>
                <c:pt idx="6264">
                  <c:v>-74.210697222343995</c:v>
                </c:pt>
                <c:pt idx="6265">
                  <c:v>-74.111121682733994</c:v>
                </c:pt>
                <c:pt idx="6266">
                  <c:v>-74.011546340009602</c:v>
                </c:pt>
                <c:pt idx="6267">
                  <c:v>-73.911971194216505</c:v>
                </c:pt>
                <c:pt idx="6268">
                  <c:v>-73.812396245400507</c:v>
                </c:pt>
                <c:pt idx="6269">
                  <c:v>-73.712821493607095</c:v>
                </c:pt>
                <c:pt idx="6270">
                  <c:v>-73.6132469388819</c:v>
                </c:pt>
                <c:pt idx="6271">
                  <c:v>-73.513672581270797</c:v>
                </c:pt>
                <c:pt idx="6272">
                  <c:v>-73.414098420819201</c:v>
                </c:pt>
                <c:pt idx="6273">
                  <c:v>-73.314524457572901</c:v>
                </c:pt>
                <c:pt idx="6274">
                  <c:v>-73.2149506915774</c:v>
                </c:pt>
                <c:pt idx="6275">
                  <c:v>-73.115377122878598</c:v>
                </c:pt>
                <c:pt idx="6276">
                  <c:v>-73.015803751522</c:v>
                </c:pt>
                <c:pt idx="6277">
                  <c:v>-72.916230577553193</c:v>
                </c:pt>
                <c:pt idx="6278">
                  <c:v>-72.816657601017994</c:v>
                </c:pt>
                <c:pt idx="6279">
                  <c:v>-72.717084821962004</c:v>
                </c:pt>
                <c:pt idx="6280">
                  <c:v>-72.617512240430699</c:v>
                </c:pt>
                <c:pt idx="6281">
                  <c:v>-72.517939856469994</c:v>
                </c:pt>
                <c:pt idx="6282">
                  <c:v>-72.418367670125406</c:v>
                </c:pt>
                <c:pt idx="6283">
                  <c:v>-72.318795681442595</c:v>
                </c:pt>
                <c:pt idx="6284">
                  <c:v>-72.219223890467205</c:v>
                </c:pt>
                <c:pt idx="6285">
                  <c:v>-72.119652297244897</c:v>
                </c:pt>
                <c:pt idx="6286">
                  <c:v>-72.020080901821402</c:v>
                </c:pt>
                <c:pt idx="6287">
                  <c:v>-71.920509704242207</c:v>
                </c:pt>
                <c:pt idx="6288">
                  <c:v>-71.820938704553001</c:v>
                </c:pt>
                <c:pt idx="6289">
                  <c:v>-71.7213679027995</c:v>
                </c:pt>
                <c:pt idx="6290">
                  <c:v>-71.621797299027307</c:v>
                </c:pt>
                <c:pt idx="6291">
                  <c:v>-71.522226893281996</c:v>
                </c:pt>
                <c:pt idx="6292">
                  <c:v>-71.422656685609198</c:v>
                </c:pt>
                <c:pt idx="6293">
                  <c:v>-71.3230866760547</c:v>
                </c:pt>
                <c:pt idx="6294">
                  <c:v>-71.223516864663907</c:v>
                </c:pt>
                <c:pt idx="6295">
                  <c:v>-71.123947251482605</c:v>
                </c:pt>
                <c:pt idx="6296">
                  <c:v>-71.024377836556397</c:v>
                </c:pt>
                <c:pt idx="6297">
                  <c:v>-70.9248086199309</c:v>
                </c:pt>
                <c:pt idx="6298">
                  <c:v>-70.825239601651703</c:v>
                </c:pt>
                <c:pt idx="6299">
                  <c:v>-70.725670781764606</c:v>
                </c:pt>
                <c:pt idx="6300">
                  <c:v>-70.626102160315099</c:v>
                </c:pt>
                <c:pt idx="6301">
                  <c:v>-70.526533737348899</c:v>
                </c:pt>
                <c:pt idx="6302">
                  <c:v>-70.426965512911593</c:v>
                </c:pt>
                <c:pt idx="6303">
                  <c:v>-70.327397487048898</c:v>
                </c:pt>
                <c:pt idx="6304">
                  <c:v>-70.227829659806403</c:v>
                </c:pt>
                <c:pt idx="6305">
                  <c:v>-70.128262031229696</c:v>
                </c:pt>
                <c:pt idx="6306">
                  <c:v>-70.028694601364506</c:v>
                </c:pt>
                <c:pt idx="6307">
                  <c:v>-69.929127370256396</c:v>
                </c:pt>
                <c:pt idx="6308">
                  <c:v>-69.829560337951193</c:v>
                </c:pt>
                <c:pt idx="6309">
                  <c:v>-69.729993504494303</c:v>
                </c:pt>
                <c:pt idx="6310">
                  <c:v>-69.630426869931497</c:v>
                </c:pt>
                <c:pt idx="6311">
                  <c:v>-69.530860434308494</c:v>
                </c:pt>
                <c:pt idx="6312">
                  <c:v>-69.431294197670795</c:v>
                </c:pt>
                <c:pt idx="6313">
                  <c:v>-69.331728160064102</c:v>
                </c:pt>
                <c:pt idx="6314">
                  <c:v>-69.232162321534005</c:v>
                </c:pt>
                <c:pt idx="6315">
                  <c:v>-69.132596682126305</c:v>
                </c:pt>
                <c:pt idx="6316">
                  <c:v>-69.033031241886505</c:v>
                </c:pt>
                <c:pt idx="6317">
                  <c:v>-68.933466000860307</c:v>
                </c:pt>
                <c:pt idx="6318">
                  <c:v>-68.833900959093299</c:v>
                </c:pt>
                <c:pt idx="6319">
                  <c:v>-68.734336116631198</c:v>
                </c:pt>
                <c:pt idx="6320">
                  <c:v>-68.634771473519606</c:v>
                </c:pt>
                <c:pt idx="6321">
                  <c:v>-68.535207029804099</c:v>
                </c:pt>
                <c:pt idx="6322">
                  <c:v>-68.435642785530504</c:v>
                </c:pt>
                <c:pt idx="6323">
                  <c:v>-68.336078740744298</c:v>
                </c:pt>
                <c:pt idx="6324">
                  <c:v>-68.236514895491098</c:v>
                </c:pt>
                <c:pt idx="6325">
                  <c:v>-68.136951249816704</c:v>
                </c:pt>
                <c:pt idx="6326">
                  <c:v>-68.037387803766606</c:v>
                </c:pt>
                <c:pt idx="6327">
                  <c:v>-67.937824557386605</c:v>
                </c:pt>
                <c:pt idx="6328">
                  <c:v>-67.838261510722106</c:v>
                </c:pt>
                <c:pt idx="6329">
                  <c:v>-67.738698663818994</c:v>
                </c:pt>
                <c:pt idx="6330">
                  <c:v>-67.639136016722802</c:v>
                </c:pt>
                <c:pt idx="6331">
                  <c:v>-67.539573569479202</c:v>
                </c:pt>
                <c:pt idx="6332">
                  <c:v>-67.440011322133699</c:v>
                </c:pt>
                <c:pt idx="6333">
                  <c:v>-67.340449274732094</c:v>
                </c:pt>
                <c:pt idx="6334">
                  <c:v>-67.240887427320004</c:v>
                </c:pt>
                <c:pt idx="6335">
                  <c:v>-67.141325779943003</c:v>
                </c:pt>
                <c:pt idx="6336">
                  <c:v>-67.041764332646807</c:v>
                </c:pt>
                <c:pt idx="6337">
                  <c:v>-66.942203085476905</c:v>
                </c:pt>
                <c:pt idx="6338">
                  <c:v>-66.842642038479198</c:v>
                </c:pt>
                <c:pt idx="6339">
                  <c:v>-66.743081191699005</c:v>
                </c:pt>
                <c:pt idx="6340">
                  <c:v>-66.643520545182199</c:v>
                </c:pt>
                <c:pt idx="6341">
                  <c:v>-66.543960098974296</c:v>
                </c:pt>
                <c:pt idx="6342">
                  <c:v>-66.444399853120999</c:v>
                </c:pt>
                <c:pt idx="6343">
                  <c:v>-66.344839807667995</c:v>
                </c:pt>
                <c:pt idx="6344">
                  <c:v>-66.245279962660703</c:v>
                </c:pt>
                <c:pt idx="6345">
                  <c:v>-66.145720318144996</c:v>
                </c:pt>
                <c:pt idx="6346">
                  <c:v>-66.046160874166404</c:v>
                </c:pt>
                <c:pt idx="6347">
                  <c:v>-65.946601630770502</c:v>
                </c:pt>
                <c:pt idx="6348">
                  <c:v>-65.847042588003006</c:v>
                </c:pt>
                <c:pt idx="6349">
                  <c:v>-65.747483745909605</c:v>
                </c:pt>
                <c:pt idx="6350">
                  <c:v>-65.647925104535801</c:v>
                </c:pt>
                <c:pt idx="6351">
                  <c:v>-65.548366663927197</c:v>
                </c:pt>
                <c:pt idx="6352">
                  <c:v>-65.448808424129595</c:v>
                </c:pt>
                <c:pt idx="6353">
                  <c:v>-65.349250385188498</c:v>
                </c:pt>
                <c:pt idx="6354">
                  <c:v>-65.249692547149607</c:v>
                </c:pt>
                <c:pt idx="6355">
                  <c:v>-65.150134910058497</c:v>
                </c:pt>
                <c:pt idx="6356">
                  <c:v>-65.0505774739608</c:v>
                </c:pt>
                <c:pt idx="6357">
                  <c:v>-64.951020238902203</c:v>
                </c:pt>
                <c:pt idx="6358">
                  <c:v>-64.851463204928194</c:v>
                </c:pt>
                <c:pt idx="6359">
                  <c:v>-64.751906372084605</c:v>
                </c:pt>
                <c:pt idx="6360">
                  <c:v>-64.652349740416895</c:v>
                </c:pt>
                <c:pt idx="6361">
                  <c:v>-64.552793309970795</c:v>
                </c:pt>
                <c:pt idx="6362">
                  <c:v>-64.453237080791794</c:v>
                </c:pt>
                <c:pt idx="6363">
                  <c:v>-64.353681052925694</c:v>
                </c:pt>
                <c:pt idx="6364">
                  <c:v>-64.254125226418097</c:v>
                </c:pt>
                <c:pt idx="6365">
                  <c:v>-64.154569601314506</c:v>
                </c:pt>
                <c:pt idx="6366">
                  <c:v>-64.055014177660595</c:v>
                </c:pt>
                <c:pt idx="6367">
                  <c:v>-63.955458955502102</c:v>
                </c:pt>
                <c:pt idx="6368">
                  <c:v>-63.855903934884502</c:v>
                </c:pt>
                <c:pt idx="6369">
                  <c:v>-63.756349115853602</c:v>
                </c:pt>
                <c:pt idx="6370">
                  <c:v>-63.656794498454801</c:v>
                </c:pt>
                <c:pt idx="6371">
                  <c:v>-63.557240082733898</c:v>
                </c:pt>
                <c:pt idx="6372">
                  <c:v>-63.457685868736498</c:v>
                </c:pt>
                <c:pt idx="6373">
                  <c:v>-63.358131856508102</c:v>
                </c:pt>
                <c:pt idx="6374">
                  <c:v>-63.258578046094499</c:v>
                </c:pt>
                <c:pt idx="6375">
                  <c:v>-63.159024437541198</c:v>
                </c:pt>
                <c:pt idx="6376">
                  <c:v>-63.059471030893803</c:v>
                </c:pt>
                <c:pt idx="6377">
                  <c:v>-62.959917826198001</c:v>
                </c:pt>
                <c:pt idx="6378">
                  <c:v>-62.860364823499502</c:v>
                </c:pt>
                <c:pt idx="6379">
                  <c:v>-62.760812022843702</c:v>
                </c:pt>
                <c:pt idx="6380">
                  <c:v>-62.661259424276501</c:v>
                </c:pt>
                <c:pt idx="6381">
                  <c:v>-62.561707027843198</c:v>
                </c:pt>
                <c:pt idx="6382">
                  <c:v>-62.4621548335897</c:v>
                </c:pt>
                <c:pt idx="6383">
                  <c:v>-62.362602841561497</c:v>
                </c:pt>
                <c:pt idx="6384">
                  <c:v>-62.263051051804197</c:v>
                </c:pt>
                <c:pt idx="6385">
                  <c:v>-62.163499464363497</c:v>
                </c:pt>
                <c:pt idx="6386">
                  <c:v>-62.063948079284998</c:v>
                </c:pt>
                <c:pt idx="6387">
                  <c:v>-61.964396896614304</c:v>
                </c:pt>
                <c:pt idx="6388">
                  <c:v>-61.864845916397002</c:v>
                </c:pt>
                <c:pt idx="6389">
                  <c:v>-61.765295138678802</c:v>
                </c:pt>
                <c:pt idx="6390">
                  <c:v>-61.665744563505299</c:v>
                </c:pt>
                <c:pt idx="6391">
                  <c:v>-61.566194190922097</c:v>
                </c:pt>
                <c:pt idx="6392">
                  <c:v>-61.466644020974798</c:v>
                </c:pt>
                <c:pt idx="6393">
                  <c:v>-61.367094053709003</c:v>
                </c:pt>
                <c:pt idx="6394">
                  <c:v>-61.267544289170502</c:v>
                </c:pt>
                <c:pt idx="6395">
                  <c:v>-61.167994727404697</c:v>
                </c:pt>
                <c:pt idx="6396">
                  <c:v>-61.068445368457297</c:v>
                </c:pt>
                <c:pt idx="6397">
                  <c:v>-60.968896212374098</c:v>
                </c:pt>
                <c:pt idx="6398">
                  <c:v>-60.869347259200403</c:v>
                </c:pt>
                <c:pt idx="6399">
                  <c:v>-60.769798508982099</c:v>
                </c:pt>
                <c:pt idx="6400">
                  <c:v>-60.670249961764704</c:v>
                </c:pt>
                <c:pt idx="6401">
                  <c:v>-60.570701617593798</c:v>
                </c:pt>
                <c:pt idx="6402">
                  <c:v>-60.471153476514999</c:v>
                </c:pt>
                <c:pt idx="6403">
                  <c:v>-60.371605538574002</c:v>
                </c:pt>
                <c:pt idx="6404">
                  <c:v>-60.272057803816402</c:v>
                </c:pt>
                <c:pt idx="6405">
                  <c:v>-60.172510272287802</c:v>
                </c:pt>
                <c:pt idx="6406">
                  <c:v>-60.072962944033897</c:v>
                </c:pt>
                <c:pt idx="6407">
                  <c:v>-59.973415819100097</c:v>
                </c:pt>
                <c:pt idx="6408">
                  <c:v>-59.873868897532297</c:v>
                </c:pt>
                <c:pt idx="6409">
                  <c:v>-59.774322179375901</c:v>
                </c:pt>
                <c:pt idx="6410">
                  <c:v>-59.674775664676602</c:v>
                </c:pt>
                <c:pt idx="6411">
                  <c:v>-59.575229353479997</c:v>
                </c:pt>
                <c:pt idx="6412">
                  <c:v>-59.475683245831704</c:v>
                </c:pt>
                <c:pt idx="6413">
                  <c:v>-59.376137341777302</c:v>
                </c:pt>
                <c:pt idx="6414">
                  <c:v>-59.276591641362501</c:v>
                </c:pt>
                <c:pt idx="6415">
                  <c:v>-59.177046144632797</c:v>
                </c:pt>
                <c:pt idx="6416">
                  <c:v>-59.0775008516339</c:v>
                </c:pt>
                <c:pt idx="6417">
                  <c:v>-58.977955762411398</c:v>
                </c:pt>
                <c:pt idx="6418">
                  <c:v>-58.878410877010801</c:v>
                </c:pt>
                <c:pt idx="6419">
                  <c:v>-58.778866195477903</c:v>
                </c:pt>
                <c:pt idx="6420">
                  <c:v>-58.679321717858201</c:v>
                </c:pt>
                <c:pt idx="6421">
                  <c:v>-58.579777444197198</c:v>
                </c:pt>
                <c:pt idx="6422">
                  <c:v>-58.480233374540703</c:v>
                </c:pt>
                <c:pt idx="6423">
                  <c:v>-58.380689508934303</c:v>
                </c:pt>
                <c:pt idx="6424">
                  <c:v>-58.281145847423403</c:v>
                </c:pt>
                <c:pt idx="6425">
                  <c:v>-58.181602390053797</c:v>
                </c:pt>
                <c:pt idx="6426">
                  <c:v>-58.082059136871102</c:v>
                </c:pt>
                <c:pt idx="6427">
                  <c:v>-57.9825160879208</c:v>
                </c:pt>
                <c:pt idx="6428">
                  <c:v>-57.8829732432486</c:v>
                </c:pt>
                <c:pt idx="6429">
                  <c:v>-57.783430602900097</c:v>
                </c:pt>
                <c:pt idx="6430">
                  <c:v>-57.683888166920802</c:v>
                </c:pt>
                <c:pt idx="6431">
                  <c:v>-57.584345935356502</c:v>
                </c:pt>
                <c:pt idx="6432">
                  <c:v>-57.484803908252601</c:v>
                </c:pt>
                <c:pt idx="6433">
                  <c:v>-57.385262085654901</c:v>
                </c:pt>
                <c:pt idx="6434">
                  <c:v>-57.285720467608897</c:v>
                </c:pt>
                <c:pt idx="6435">
                  <c:v>-57.186179054160199</c:v>
                </c:pt>
                <c:pt idx="6436">
                  <c:v>-57.086637845354502</c:v>
                </c:pt>
                <c:pt idx="6437">
                  <c:v>-56.987096841237197</c:v>
                </c:pt>
                <c:pt idx="6438">
                  <c:v>-56.887556041854197</c:v>
                </c:pt>
                <c:pt idx="6439">
                  <c:v>-56.788015447250899</c:v>
                </c:pt>
                <c:pt idx="6440">
                  <c:v>-56.6884750574729</c:v>
                </c:pt>
                <c:pt idx="6441">
                  <c:v>-56.5889348725659</c:v>
                </c:pt>
                <c:pt idx="6442">
                  <c:v>-56.489394892575497</c:v>
                </c:pt>
                <c:pt idx="6443">
                  <c:v>-56.389855117547299</c:v>
                </c:pt>
                <c:pt idx="6444">
                  <c:v>-56.290315547526902</c:v>
                </c:pt>
                <c:pt idx="6445">
                  <c:v>-56.190776182559901</c:v>
                </c:pt>
                <c:pt idx="6446">
                  <c:v>-56.091237022691899</c:v>
                </c:pt>
                <c:pt idx="6447">
                  <c:v>-55.991698067968599</c:v>
                </c:pt>
                <c:pt idx="6448">
                  <c:v>-55.892159318435503</c:v>
                </c:pt>
                <c:pt idx="6449">
                  <c:v>-55.7926207741382</c:v>
                </c:pt>
                <c:pt idx="6450">
                  <c:v>-55.693082435122498</c:v>
                </c:pt>
                <c:pt idx="6451">
                  <c:v>-55.593544301433802</c:v>
                </c:pt>
                <c:pt idx="6452">
                  <c:v>-55.494006373117799</c:v>
                </c:pt>
                <c:pt idx="6453">
                  <c:v>-55.394468650220198</c:v>
                </c:pt>
                <c:pt idx="6454">
                  <c:v>-55.294931132786402</c:v>
                </c:pt>
                <c:pt idx="6455">
                  <c:v>-55.195393820862201</c:v>
                </c:pt>
                <c:pt idx="6456">
                  <c:v>-55.095856714493202</c:v>
                </c:pt>
                <c:pt idx="6457">
                  <c:v>-54.996319813724902</c:v>
                </c:pt>
                <c:pt idx="6458">
                  <c:v>-54.896783118602897</c:v>
                </c:pt>
                <c:pt idx="6459">
                  <c:v>-54.797246629173003</c:v>
                </c:pt>
                <c:pt idx="6460">
                  <c:v>-54.697710345480601</c:v>
                </c:pt>
                <c:pt idx="6461">
                  <c:v>-54.598174267571402</c:v>
                </c:pt>
                <c:pt idx="6462">
                  <c:v>-54.498638395491</c:v>
                </c:pt>
                <c:pt idx="6463">
                  <c:v>-54.399102729284998</c:v>
                </c:pt>
                <c:pt idx="6464">
                  <c:v>-54.299567268999098</c:v>
                </c:pt>
                <c:pt idx="6465">
                  <c:v>-54.200032014678797</c:v>
                </c:pt>
                <c:pt idx="6466">
                  <c:v>-54.100496966369697</c:v>
                </c:pt>
                <c:pt idx="6467">
                  <c:v>-54.0009621241174</c:v>
                </c:pt>
                <c:pt idx="6468">
                  <c:v>-53.901427487967602</c:v>
                </c:pt>
                <c:pt idx="6469">
                  <c:v>-53.801893057965898</c:v>
                </c:pt>
                <c:pt idx="6470">
                  <c:v>-53.7023588341577</c:v>
                </c:pt>
                <c:pt idx="6471">
                  <c:v>-53.6028248165888</c:v>
                </c:pt>
                <c:pt idx="6472">
                  <c:v>-53.503291005304597</c:v>
                </c:pt>
                <c:pt idx="6473">
                  <c:v>-53.403757400350898</c:v>
                </c:pt>
                <c:pt idx="6474">
                  <c:v>-53.3042240017731</c:v>
                </c:pt>
                <c:pt idx="6475">
                  <c:v>-53.204690809616899</c:v>
                </c:pt>
                <c:pt idx="6476">
                  <c:v>-53.105157823927897</c:v>
                </c:pt>
                <c:pt idx="6477">
                  <c:v>-53.005625044751604</c:v>
                </c:pt>
                <c:pt idx="6478">
                  <c:v>-52.906092472133601</c:v>
                </c:pt>
                <c:pt idx="6479">
                  <c:v>-52.806560106119598</c:v>
                </c:pt>
                <c:pt idx="6480">
                  <c:v>-52.707027946755197</c:v>
                </c:pt>
                <c:pt idx="6481">
                  <c:v>-52.607495994085802</c:v>
                </c:pt>
                <c:pt idx="6482">
                  <c:v>-52.507964248157101</c:v>
                </c:pt>
                <c:pt idx="6483">
                  <c:v>-52.408432709014797</c:v>
                </c:pt>
                <c:pt idx="6484">
                  <c:v>-52.308901376704299</c:v>
                </c:pt>
                <c:pt idx="6485">
                  <c:v>-52.209370251271302</c:v>
                </c:pt>
                <c:pt idx="6486">
                  <c:v>-52.109839332761297</c:v>
                </c:pt>
                <c:pt idx="6487">
                  <c:v>-52.010308621219998</c:v>
                </c:pt>
                <c:pt idx="6488">
                  <c:v>-51.910778116693002</c:v>
                </c:pt>
                <c:pt idx="6489">
                  <c:v>-51.811247819225699</c:v>
                </c:pt>
                <c:pt idx="6490">
                  <c:v>-51.711717728863903</c:v>
                </c:pt>
                <c:pt idx="6491">
                  <c:v>-51.612187845652997</c:v>
                </c:pt>
                <c:pt idx="6492">
                  <c:v>-51.512658169638698</c:v>
                </c:pt>
                <c:pt idx="6493">
                  <c:v>-51.413128700866601</c:v>
                </c:pt>
                <c:pt idx="6494">
                  <c:v>-51.313599439382301</c:v>
                </c:pt>
                <c:pt idx="6495">
                  <c:v>-51.214070385231302</c:v>
                </c:pt>
                <c:pt idx="6496">
                  <c:v>-51.114541538459299</c:v>
                </c:pt>
                <c:pt idx="6497">
                  <c:v>-51.015012899111802</c:v>
                </c:pt>
                <c:pt idx="6498">
                  <c:v>-50.915484467234599</c:v>
                </c:pt>
                <c:pt idx="6499">
                  <c:v>-50.815956242873099</c:v>
                </c:pt>
                <c:pt idx="6500">
                  <c:v>-50.7164282260729</c:v>
                </c:pt>
                <c:pt idx="6501">
                  <c:v>-50.616900416879702</c:v>
                </c:pt>
                <c:pt idx="6502">
                  <c:v>-50.517372815339101</c:v>
                </c:pt>
                <c:pt idx="6503">
                  <c:v>-50.417845421496601</c:v>
                </c:pt>
                <c:pt idx="6504">
                  <c:v>-50.318318235397903</c:v>
                </c:pt>
                <c:pt idx="6505">
                  <c:v>-50.218791257088597</c:v>
                </c:pt>
                <c:pt idx="6506">
                  <c:v>-50.119264486614099</c:v>
                </c:pt>
                <c:pt idx="6507">
                  <c:v>-50.019737924020198</c:v>
                </c:pt>
                <c:pt idx="6508">
                  <c:v>-49.920211569352503</c:v>
                </c:pt>
                <c:pt idx="6509">
                  <c:v>-49.820685422656403</c:v>
                </c:pt>
                <c:pt idx="6510">
                  <c:v>-49.721159483977701</c:v>
                </c:pt>
                <c:pt idx="6511">
                  <c:v>-49.621633753361898</c:v>
                </c:pt>
                <c:pt idx="6512">
                  <c:v>-49.522108230854499</c:v>
                </c:pt>
                <c:pt idx="6513">
                  <c:v>-49.422582916501298</c:v>
                </c:pt>
                <c:pt idx="6514">
                  <c:v>-49.323057810347699</c:v>
                </c:pt>
                <c:pt idx="6515">
                  <c:v>-49.223532912439403</c:v>
                </c:pt>
                <c:pt idx="6516">
                  <c:v>-49.124008222821999</c:v>
                </c:pt>
                <c:pt idx="6517">
                  <c:v>-49.024483741540998</c:v>
                </c:pt>
                <c:pt idx="6518">
                  <c:v>-48.924959468642001</c:v>
                </c:pt>
                <c:pt idx="6519">
                  <c:v>-48.825435404170697</c:v>
                </c:pt>
                <c:pt idx="6520">
                  <c:v>-48.725911548172697</c:v>
                </c:pt>
                <c:pt idx="6521">
                  <c:v>-48.626387900693402</c:v>
                </c:pt>
                <c:pt idx="6522">
                  <c:v>-48.526864461778601</c:v>
                </c:pt>
                <c:pt idx="6523">
                  <c:v>-48.427341231473797</c:v>
                </c:pt>
                <c:pt idx="6524">
                  <c:v>-48.327818209824599</c:v>
                </c:pt>
                <c:pt idx="6525">
                  <c:v>-48.228295396876703</c:v>
                </c:pt>
                <c:pt idx="6526">
                  <c:v>-48.128772792675498</c:v>
                </c:pt>
                <c:pt idx="6527">
                  <c:v>-48.029250397266601</c:v>
                </c:pt>
                <c:pt idx="6528">
                  <c:v>-47.929728210695799</c:v>
                </c:pt>
                <c:pt idx="6529">
                  <c:v>-47.830206233008496</c:v>
                </c:pt>
                <c:pt idx="6530">
                  <c:v>-47.730684464250302</c:v>
                </c:pt>
                <c:pt idx="6531">
                  <c:v>-47.631162904466798</c:v>
                </c:pt>
                <c:pt idx="6532">
                  <c:v>-47.5316415537037</c:v>
                </c:pt>
                <c:pt idx="6533">
                  <c:v>-47.432120412006398</c:v>
                </c:pt>
                <c:pt idx="6534">
                  <c:v>-47.332599479420601</c:v>
                </c:pt>
                <c:pt idx="6535">
                  <c:v>-47.233078755991798</c:v>
                </c:pt>
                <c:pt idx="6536">
                  <c:v>-47.133558241765698</c:v>
                </c:pt>
                <c:pt idx="6537">
                  <c:v>-47.034037936787797</c:v>
                </c:pt>
                <c:pt idx="6538">
                  <c:v>-46.934517841103698</c:v>
                </c:pt>
                <c:pt idx="6539">
                  <c:v>-46.834997954758897</c:v>
                </c:pt>
                <c:pt idx="6540">
                  <c:v>-46.735478277799203</c:v>
                </c:pt>
                <c:pt idx="6541">
                  <c:v>-46.635958810269997</c:v>
                </c:pt>
                <c:pt idx="6542">
                  <c:v>-46.536439552216898</c:v>
                </c:pt>
                <c:pt idx="6543">
                  <c:v>-46.436920503685599</c:v>
                </c:pt>
                <c:pt idx="6544">
                  <c:v>-46.337401664721497</c:v>
                </c:pt>
                <c:pt idx="6545">
                  <c:v>-46.237883035370302</c:v>
                </c:pt>
                <c:pt idx="6546">
                  <c:v>-46.138364615677602</c:v>
                </c:pt>
                <c:pt idx="6547">
                  <c:v>-46.038846405688901</c:v>
                </c:pt>
                <c:pt idx="6548">
                  <c:v>-45.9393284054498</c:v>
                </c:pt>
                <c:pt idx="6549">
                  <c:v>-45.839810615005902</c:v>
                </c:pt>
                <c:pt idx="6550">
                  <c:v>-45.740293034402697</c:v>
                </c:pt>
                <c:pt idx="6551">
                  <c:v>-45.640775663685801</c:v>
                </c:pt>
                <c:pt idx="6552">
                  <c:v>-45.541258502900902</c:v>
                </c:pt>
                <c:pt idx="6553">
                  <c:v>-45.441741552093397</c:v>
                </c:pt>
                <c:pt idx="6554">
                  <c:v>-45.342224811309102</c:v>
                </c:pt>
                <c:pt idx="6555">
                  <c:v>-45.242708280593298</c:v>
                </c:pt>
                <c:pt idx="6556">
                  <c:v>-45.143191959991803</c:v>
                </c:pt>
                <c:pt idx="6557">
                  <c:v>-45.043675849550098</c:v>
                </c:pt>
                <c:pt idx="6558">
                  <c:v>-44.9441599493138</c:v>
                </c:pt>
                <c:pt idx="6559">
                  <c:v>-44.844644259328497</c:v>
                </c:pt>
                <c:pt idx="6560">
                  <c:v>-44.7451287796397</c:v>
                </c:pt>
                <c:pt idx="6561">
                  <c:v>-44.645613510293103</c:v>
                </c:pt>
                <c:pt idx="6562">
                  <c:v>-44.546098451334203</c:v>
                </c:pt>
                <c:pt idx="6563">
                  <c:v>-44.446583602808602</c:v>
                </c:pt>
                <c:pt idx="6564">
                  <c:v>-44.347068964761803</c:v>
                </c:pt>
                <c:pt idx="6565">
                  <c:v>-44.247554537239601</c:v>
                </c:pt>
                <c:pt idx="6566">
                  <c:v>-44.1480403202874</c:v>
                </c:pt>
                <c:pt idx="6567">
                  <c:v>-44.048526313950802</c:v>
                </c:pt>
                <c:pt idx="6568">
                  <c:v>-43.949012518275403</c:v>
                </c:pt>
                <c:pt idx="6569">
                  <c:v>-43.849498933306897</c:v>
                </c:pt>
                <c:pt idx="6570">
                  <c:v>-43.749985559090703</c:v>
                </c:pt>
                <c:pt idx="6571">
                  <c:v>-43.650472395672402</c:v>
                </c:pt>
                <c:pt idx="6572">
                  <c:v>-43.550959443097703</c:v>
                </c:pt>
                <c:pt idx="6573">
                  <c:v>-43.451446701412102</c:v>
                </c:pt>
                <c:pt idx="6574">
                  <c:v>-43.351934170661103</c:v>
                </c:pt>
                <c:pt idx="6575">
                  <c:v>-43.252421850890499</c:v>
                </c:pt>
                <c:pt idx="6576">
                  <c:v>-43.152909742145603</c:v>
                </c:pt>
                <c:pt idx="6577">
                  <c:v>-43.053397844472101</c:v>
                </c:pt>
                <c:pt idx="6578">
                  <c:v>-42.953886157915598</c:v>
                </c:pt>
                <c:pt idx="6579">
                  <c:v>-42.854374682521602</c:v>
                </c:pt>
                <c:pt idx="6580">
                  <c:v>-42.754863418335603</c:v>
                </c:pt>
                <c:pt idx="6581">
                  <c:v>-42.655352365403303</c:v>
                </c:pt>
                <c:pt idx="6582">
                  <c:v>-42.555841523770297</c:v>
                </c:pt>
                <c:pt idx="6583">
                  <c:v>-42.456330893481997</c:v>
                </c:pt>
                <c:pt idx="6584">
                  <c:v>-42.356820474583998</c:v>
                </c:pt>
                <c:pt idx="6585">
                  <c:v>-42.257310267121902</c:v>
                </c:pt>
                <c:pt idx="6586">
                  <c:v>-42.157800271141298</c:v>
                </c:pt>
                <c:pt idx="6587">
                  <c:v>-42.058290486687703</c:v>
                </c:pt>
                <c:pt idx="6588">
                  <c:v>-41.958780913806699</c:v>
                </c:pt>
                <c:pt idx="6589">
                  <c:v>-41.859271552543802</c:v>
                </c:pt>
                <c:pt idx="6590">
                  <c:v>-41.759762402944602</c:v>
                </c:pt>
                <c:pt idx="6591">
                  <c:v>-41.660253465054701</c:v>
                </c:pt>
                <c:pt idx="6592">
                  <c:v>-41.560744738919702</c:v>
                </c:pt>
                <c:pt idx="6593">
                  <c:v>-41.461236224584901</c:v>
                </c:pt>
                <c:pt idx="6594">
                  <c:v>-41.361727922096101</c:v>
                </c:pt>
                <c:pt idx="6595">
                  <c:v>-41.262219831498903</c:v>
                </c:pt>
                <c:pt idx="6596">
                  <c:v>-41.162711952838599</c:v>
                </c:pt>
                <c:pt idx="6597">
                  <c:v>-41.063204286161003</c:v>
                </c:pt>
                <c:pt idx="6598">
                  <c:v>-40.963696831511498</c:v>
                </c:pt>
                <c:pt idx="6599">
                  <c:v>-40.864189588935702</c:v>
                </c:pt>
                <c:pt idx="6600">
                  <c:v>-40.764682558479201</c:v>
                </c:pt>
                <c:pt idx="6601">
                  <c:v>-40.6651757401876</c:v>
                </c:pt>
                <c:pt idx="6602">
                  <c:v>-40.565669134106301</c:v>
                </c:pt>
                <c:pt idx="6603">
                  <c:v>-40.4661627402809</c:v>
                </c:pt>
                <c:pt idx="6604">
                  <c:v>-40.366656558757001</c:v>
                </c:pt>
                <c:pt idx="6605">
                  <c:v>-40.267150589580098</c:v>
                </c:pt>
                <c:pt idx="6606">
                  <c:v>-40.167644832795801</c:v>
                </c:pt>
                <c:pt idx="6607">
                  <c:v>-40.068139288449601</c:v>
                </c:pt>
                <c:pt idx="6608">
                  <c:v>-39.968633956587098</c:v>
                </c:pt>
                <c:pt idx="6609">
                  <c:v>-39.869128837253903</c:v>
                </c:pt>
                <c:pt idx="6610">
                  <c:v>-39.769623930495399</c:v>
                </c:pt>
                <c:pt idx="6611">
                  <c:v>-39.670119236357301</c:v>
                </c:pt>
                <c:pt idx="6612">
                  <c:v>-39.570614754885</c:v>
                </c:pt>
                <c:pt idx="6613">
                  <c:v>-39.471110486124203</c:v>
                </c:pt>
                <c:pt idx="6614">
                  <c:v>-39.371606430120401</c:v>
                </c:pt>
                <c:pt idx="6615">
                  <c:v>-39.272102586919097</c:v>
                </c:pt>
                <c:pt idx="6616">
                  <c:v>-39.172598956565899</c:v>
                </c:pt>
                <c:pt idx="6617">
                  <c:v>-39.073095539106298</c:v>
                </c:pt>
                <c:pt idx="6618">
                  <c:v>-38.973592334585902</c:v>
                </c:pt>
                <c:pt idx="6619">
                  <c:v>-38.874089343050201</c:v>
                </c:pt>
                <c:pt idx="6620">
                  <c:v>-38.774586564544897</c:v>
                </c:pt>
                <c:pt idx="6621">
                  <c:v>-38.675083999115301</c:v>
                </c:pt>
                <c:pt idx="6622">
                  <c:v>-38.575581646807102</c:v>
                </c:pt>
                <c:pt idx="6623">
                  <c:v>-38.476079507665901</c:v>
                </c:pt>
                <c:pt idx="6624">
                  <c:v>-38.376577581737102</c:v>
                </c:pt>
                <c:pt idx="6625">
                  <c:v>-38.277075869066401</c:v>
                </c:pt>
                <c:pt idx="6626">
                  <c:v>-38.177574369699201</c:v>
                </c:pt>
                <c:pt idx="6627">
                  <c:v>-38.078073083681097</c:v>
                </c:pt>
                <c:pt idx="6628">
                  <c:v>-37.9785720110577</c:v>
                </c:pt>
                <c:pt idx="6629">
                  <c:v>-37.879071151874598</c:v>
                </c:pt>
                <c:pt idx="6630">
                  <c:v>-37.779570506177201</c:v>
                </c:pt>
                <c:pt idx="6631">
                  <c:v>-37.680070074011198</c:v>
                </c:pt>
                <c:pt idx="6632">
                  <c:v>-37.580569855422198</c:v>
                </c:pt>
                <c:pt idx="6633">
                  <c:v>-37.481069850455597</c:v>
                </c:pt>
                <c:pt idx="6634">
                  <c:v>-37.381570059157099</c:v>
                </c:pt>
                <c:pt idx="6635">
                  <c:v>-37.282070481572099</c:v>
                </c:pt>
                <c:pt idx="6636">
                  <c:v>-37.182571117746399</c:v>
                </c:pt>
                <c:pt idx="6637">
                  <c:v>-37.083071967725303</c:v>
                </c:pt>
                <c:pt idx="6638">
                  <c:v>-36.983573031554499</c:v>
                </c:pt>
                <c:pt idx="6639">
                  <c:v>-36.884074309279498</c:v>
                </c:pt>
                <c:pt idx="6640">
                  <c:v>-36.784575800946001</c:v>
                </c:pt>
                <c:pt idx="6641">
                  <c:v>-36.685077506599299</c:v>
                </c:pt>
                <c:pt idx="6642">
                  <c:v>-36.5855794262852</c:v>
                </c:pt>
                <c:pt idx="6643">
                  <c:v>-36.486081560049101</c:v>
                </c:pt>
                <c:pt idx="6644">
                  <c:v>-36.386583907936597</c:v>
                </c:pt>
                <c:pt idx="6645">
                  <c:v>-36.287086469993298</c:v>
                </c:pt>
                <c:pt idx="6646">
                  <c:v>-36.1875892462647</c:v>
                </c:pt>
                <c:pt idx="6647">
                  <c:v>-36.0880922367963</c:v>
                </c:pt>
                <c:pt idx="6648">
                  <c:v>-35.988595441633798</c:v>
                </c:pt>
                <c:pt idx="6649">
                  <c:v>-35.8890988608226</c:v>
                </c:pt>
                <c:pt idx="6650">
                  <c:v>-35.7896024944083</c:v>
                </c:pt>
                <c:pt idx="6651">
                  <c:v>-35.690106342436501</c:v>
                </c:pt>
                <c:pt idx="6652">
                  <c:v>-35.590610404952699</c:v>
                </c:pt>
                <c:pt idx="6653">
                  <c:v>-35.491114682002397</c:v>
                </c:pt>
                <c:pt idx="6654">
                  <c:v>-35.391619173631298</c:v>
                </c:pt>
                <c:pt idx="6655">
                  <c:v>-35.292123879884798</c:v>
                </c:pt>
                <c:pt idx="6656">
                  <c:v>-35.1926288008084</c:v>
                </c:pt>
                <c:pt idx="6657">
                  <c:v>-35.093133936447899</c:v>
                </c:pt>
                <c:pt idx="6658">
                  <c:v>-34.993639286848499</c:v>
                </c:pt>
                <c:pt idx="6659">
                  <c:v>-34.894144852056101</c:v>
                </c:pt>
                <c:pt idx="6660">
                  <c:v>-34.794650632116003</c:v>
                </c:pt>
                <c:pt idx="6661">
                  <c:v>-34.6951566270738</c:v>
                </c:pt>
                <c:pt idx="6662">
                  <c:v>-34.595662836975002</c:v>
                </c:pt>
                <c:pt idx="6663">
                  <c:v>-34.496169261865298</c:v>
                </c:pt>
                <c:pt idx="6664">
                  <c:v>-34.396675901789997</c:v>
                </c:pt>
                <c:pt idx="6665">
                  <c:v>-34.297182756794797</c:v>
                </c:pt>
                <c:pt idx="6666">
                  <c:v>-34.197689826925199</c:v>
                </c:pt>
                <c:pt idx="6667">
                  <c:v>-34.0981971122266</c:v>
                </c:pt>
                <c:pt idx="6668">
                  <c:v>-33.998704612744604</c:v>
                </c:pt>
                <c:pt idx="6669">
                  <c:v>-33.899212328524797</c:v>
                </c:pt>
                <c:pt idx="6670">
                  <c:v>-33.799720259612599</c:v>
                </c:pt>
                <c:pt idx="6671">
                  <c:v>-33.700228406053498</c:v>
                </c:pt>
                <c:pt idx="6672">
                  <c:v>-33.600736767893103</c:v>
                </c:pt>
                <c:pt idx="6673">
                  <c:v>-33.501245345176898</c:v>
                </c:pt>
                <c:pt idx="6674">
                  <c:v>-33.401754137950398</c:v>
                </c:pt>
                <c:pt idx="6675">
                  <c:v>-33.302263146259101</c:v>
                </c:pt>
                <c:pt idx="6676">
                  <c:v>-33.202772370148601</c:v>
                </c:pt>
                <c:pt idx="6677">
                  <c:v>-33.103281809664303</c:v>
                </c:pt>
                <c:pt idx="6678">
                  <c:v>-33.003791464851702</c:v>
                </c:pt>
                <c:pt idx="6679">
                  <c:v>-32.9043013357565</c:v>
                </c:pt>
                <c:pt idx="6680">
                  <c:v>-32.804811422424102</c:v>
                </c:pt>
                <c:pt idx="6681">
                  <c:v>-32.705321724899903</c:v>
                </c:pt>
                <c:pt idx="6682">
                  <c:v>-32.605832243229599</c:v>
                </c:pt>
                <c:pt idx="6683">
                  <c:v>-32.506342977458601</c:v>
                </c:pt>
                <c:pt idx="6684">
                  <c:v>-32.406853927632497</c:v>
                </c:pt>
                <c:pt idx="6685">
                  <c:v>-32.307365093796797</c:v>
                </c:pt>
                <c:pt idx="6686">
                  <c:v>-32.207876475996898</c:v>
                </c:pt>
                <c:pt idx="6687">
                  <c:v>-32.108388074278302</c:v>
                </c:pt>
                <c:pt idx="6688">
                  <c:v>-32.008899888686699</c:v>
                </c:pt>
                <c:pt idx="6689">
                  <c:v>-31.909411919267502</c:v>
                </c:pt>
                <c:pt idx="6690">
                  <c:v>-31.8099241660662</c:v>
                </c:pt>
                <c:pt idx="6691">
                  <c:v>-31.710436629128399</c:v>
                </c:pt>
                <c:pt idx="6692">
                  <c:v>-31.6109493084994</c:v>
                </c:pt>
                <c:pt idx="6693">
                  <c:v>-31.511462204225001</c:v>
                </c:pt>
                <c:pt idx="6694">
                  <c:v>-31.4119753163505</c:v>
                </c:pt>
                <c:pt idx="6695">
                  <c:v>-31.312488644921402</c:v>
                </c:pt>
                <c:pt idx="6696">
                  <c:v>-31.213002189983399</c:v>
                </c:pt>
                <c:pt idx="6697">
                  <c:v>-31.113515951581899</c:v>
                </c:pt>
                <c:pt idx="6698">
                  <c:v>-31.014029929762401</c:v>
                </c:pt>
                <c:pt idx="6699">
                  <c:v>-30.914544124570501</c:v>
                </c:pt>
                <c:pt idx="6700">
                  <c:v>-30.815058536051598</c:v>
                </c:pt>
                <c:pt idx="6701">
                  <c:v>-30.7155731642513</c:v>
                </c:pt>
                <c:pt idx="6702">
                  <c:v>-30.616088009215201</c:v>
                </c:pt>
                <c:pt idx="6703">
                  <c:v>-30.516603070988701</c:v>
                </c:pt>
                <c:pt idx="6704">
                  <c:v>-30.4171183496174</c:v>
                </c:pt>
                <c:pt idx="6705">
                  <c:v>-30.317633845146901</c:v>
                </c:pt>
                <c:pt idx="6706">
                  <c:v>-30.218149557622599</c:v>
                </c:pt>
                <c:pt idx="6707">
                  <c:v>-30.118665487090201</c:v>
                </c:pt>
                <c:pt idx="6708">
                  <c:v>-30.019181633595</c:v>
                </c:pt>
                <c:pt idx="6709">
                  <c:v>-29.919697997182698</c:v>
                </c:pt>
                <c:pt idx="6710">
                  <c:v>-29.820214577898799</c:v>
                </c:pt>
                <c:pt idx="6711">
                  <c:v>-29.720731375788802</c:v>
                </c:pt>
                <c:pt idx="6712">
                  <c:v>-29.621248390898302</c:v>
                </c:pt>
                <c:pt idx="6713">
                  <c:v>-29.521765623272699</c:v>
                </c:pt>
                <c:pt idx="6714">
                  <c:v>-29.422283072957601</c:v>
                </c:pt>
                <c:pt idx="6715">
                  <c:v>-29.322800739998499</c:v>
                </c:pt>
                <c:pt idx="6716">
                  <c:v>-29.2233186244409</c:v>
                </c:pt>
                <c:pt idx="6717">
                  <c:v>-29.123836726330399</c:v>
                </c:pt>
                <c:pt idx="6718">
                  <c:v>-29.0243550457125</c:v>
                </c:pt>
                <c:pt idx="6719">
                  <c:v>-28.924873582632699</c:v>
                </c:pt>
                <c:pt idx="6720">
                  <c:v>-28.8253923371364</c:v>
                </c:pt>
                <c:pt idx="6721">
                  <c:v>-28.725911309269399</c:v>
                </c:pt>
                <c:pt idx="6722">
                  <c:v>-28.6264304990769</c:v>
                </c:pt>
                <c:pt idx="6723">
                  <c:v>-28.526949906604699</c:v>
                </c:pt>
                <c:pt idx="6724">
                  <c:v>-28.427469531898101</c:v>
                </c:pt>
                <c:pt idx="6725">
                  <c:v>-28.327989375002801</c:v>
                </c:pt>
                <c:pt idx="6726">
                  <c:v>-28.228509435964199</c:v>
                </c:pt>
                <c:pt idx="6727">
                  <c:v>-28.129029714827901</c:v>
                </c:pt>
                <c:pt idx="6728">
                  <c:v>-28.0295502116393</c:v>
                </c:pt>
                <c:pt idx="6729">
                  <c:v>-27.930070926443999</c:v>
                </c:pt>
                <c:pt idx="6730">
                  <c:v>-27.830591859287601</c:v>
                </c:pt>
                <c:pt idx="6731">
                  <c:v>-27.731113010215498</c:v>
                </c:pt>
                <c:pt idx="6732">
                  <c:v>-27.6316343792734</c:v>
                </c:pt>
                <c:pt idx="6733">
                  <c:v>-27.5321559665067</c:v>
                </c:pt>
                <c:pt idx="6734">
                  <c:v>-27.432677771961</c:v>
                </c:pt>
                <c:pt idx="6735">
                  <c:v>-27.3331997956819</c:v>
                </c:pt>
                <c:pt idx="6736">
                  <c:v>-27.233722037714799</c:v>
                </c:pt>
                <c:pt idx="6737">
                  <c:v>-27.1342444981053</c:v>
                </c:pt>
                <c:pt idx="6738">
                  <c:v>-27.034767176898999</c:v>
                </c:pt>
                <c:pt idx="6739">
                  <c:v>-26.935290074141299</c:v>
                </c:pt>
                <c:pt idx="6740">
                  <c:v>-26.835813189877801</c:v>
                </c:pt>
                <c:pt idx="6741">
                  <c:v>-26.736336524153899</c:v>
                </c:pt>
                <c:pt idx="6742">
                  <c:v>-26.636860077015299</c:v>
                </c:pt>
                <c:pt idx="6743">
                  <c:v>-26.5373838485074</c:v>
                </c:pt>
                <c:pt idx="6744">
                  <c:v>-26.437907838675802</c:v>
                </c:pt>
                <c:pt idx="6745">
                  <c:v>-26.338432047565899</c:v>
                </c:pt>
                <c:pt idx="6746">
                  <c:v>-26.238956475223201</c:v>
                </c:pt>
                <c:pt idx="6747">
                  <c:v>-26.1394811216934</c:v>
                </c:pt>
                <c:pt idx="6748">
                  <c:v>-26.0400059870219</c:v>
                </c:pt>
                <c:pt idx="6749">
                  <c:v>-25.9405310712541</c:v>
                </c:pt>
                <c:pt idx="6750">
                  <c:v>-25.841056374435698</c:v>
                </c:pt>
                <c:pt idx="6751">
                  <c:v>-25.7415818966122</c:v>
                </c:pt>
                <c:pt idx="6752">
                  <c:v>-25.642107637829</c:v>
                </c:pt>
                <c:pt idx="6753">
                  <c:v>-25.542633598131602</c:v>
                </c:pt>
                <c:pt idx="6754">
                  <c:v>-25.4431597775657</c:v>
                </c:pt>
                <c:pt idx="6755">
                  <c:v>-25.3436861761766</c:v>
                </c:pt>
                <c:pt idx="6756">
                  <c:v>-25.244212794009901</c:v>
                </c:pt>
                <c:pt idx="6757">
                  <c:v>-25.1447396311112</c:v>
                </c:pt>
                <c:pt idx="6758">
                  <c:v>-25.0452666875258</c:v>
                </c:pt>
                <c:pt idx="6759">
                  <c:v>-24.945793963299302</c:v>
                </c:pt>
                <c:pt idx="6760">
                  <c:v>-24.846321458477199</c:v>
                </c:pt>
                <c:pt idx="6761">
                  <c:v>-24.746849173105101</c:v>
                </c:pt>
                <c:pt idx="6762">
                  <c:v>-24.647377107228301</c:v>
                </c:pt>
                <c:pt idx="6763">
                  <c:v>-24.547905260892399</c:v>
                </c:pt>
                <c:pt idx="6764">
                  <c:v>-24.448433634143001</c:v>
                </c:pt>
                <c:pt idx="6765">
                  <c:v>-24.3489622270254</c:v>
                </c:pt>
                <c:pt idx="6766">
                  <c:v>-24.249491039585301</c:v>
                </c:pt>
                <c:pt idx="6767">
                  <c:v>-24.150020071867999</c:v>
                </c:pt>
                <c:pt idx="6768">
                  <c:v>-24.050549323919199</c:v>
                </c:pt>
                <c:pt idx="6769">
                  <c:v>-23.951078795784301</c:v>
                </c:pt>
                <c:pt idx="6770">
                  <c:v>-23.851608487508699</c:v>
                </c:pt>
                <c:pt idx="6771">
                  <c:v>-23.752138399138101</c:v>
                </c:pt>
                <c:pt idx="6772">
                  <c:v>-23.6526685307179</c:v>
                </c:pt>
                <c:pt idx="6773">
                  <c:v>-23.5531988822936</c:v>
                </c:pt>
                <c:pt idx="6774">
                  <c:v>-23.4537294539107</c:v>
                </c:pt>
                <c:pt idx="6775">
                  <c:v>-23.354260245614601</c:v>
                </c:pt>
                <c:pt idx="6776">
                  <c:v>-23.254791257451</c:v>
                </c:pt>
                <c:pt idx="6777">
                  <c:v>-23.155322489465298</c:v>
                </c:pt>
                <c:pt idx="6778">
                  <c:v>-23.055853941702999</c:v>
                </c:pt>
                <c:pt idx="6779">
                  <c:v>-22.956385614209498</c:v>
                </c:pt>
                <c:pt idx="6780">
                  <c:v>-22.856917507030399</c:v>
                </c:pt>
                <c:pt idx="6781">
                  <c:v>-22.757449620211101</c:v>
                </c:pt>
                <c:pt idx="6782">
                  <c:v>-22.657981953797201</c:v>
                </c:pt>
                <c:pt idx="6783">
                  <c:v>-22.558514507834101</c:v>
                </c:pt>
                <c:pt idx="6784">
                  <c:v>-22.459047282367301</c:v>
                </c:pt>
                <c:pt idx="6785">
                  <c:v>-22.359580277442301</c:v>
                </c:pt>
                <c:pt idx="6786">
                  <c:v>-22.260113493104601</c:v>
                </c:pt>
                <c:pt idx="6787">
                  <c:v>-22.160646929399601</c:v>
                </c:pt>
                <c:pt idx="6788">
                  <c:v>-22.061180586372799</c:v>
                </c:pt>
                <c:pt idx="6789">
                  <c:v>-21.9617144640698</c:v>
                </c:pt>
                <c:pt idx="6790">
                  <c:v>-21.862248562535999</c:v>
                </c:pt>
                <c:pt idx="6791">
                  <c:v>-21.762782881816801</c:v>
                </c:pt>
                <c:pt idx="6792">
                  <c:v>-21.6633174219577</c:v>
                </c:pt>
                <c:pt idx="6793">
                  <c:v>-21.5638521830043</c:v>
                </c:pt>
                <c:pt idx="6794">
                  <c:v>-21.464387165002002</c:v>
                </c:pt>
                <c:pt idx="6795">
                  <c:v>-21.3649223679963</c:v>
                </c:pt>
                <c:pt idx="6796">
                  <c:v>-21.265457792032599</c:v>
                </c:pt>
                <c:pt idx="6797">
                  <c:v>-21.165993437156398</c:v>
                </c:pt>
                <c:pt idx="6798">
                  <c:v>-21.066529303413301</c:v>
                </c:pt>
                <c:pt idx="6799">
                  <c:v>-20.9670653908486</c:v>
                </c:pt>
                <c:pt idx="6800">
                  <c:v>-20.867601699507802</c:v>
                </c:pt>
                <c:pt idx="6801">
                  <c:v>-20.768138229436399</c:v>
                </c:pt>
                <c:pt idx="6802">
                  <c:v>-20.668674980679899</c:v>
                </c:pt>
                <c:pt idx="6803">
                  <c:v>-20.569211953283801</c:v>
                </c:pt>
                <c:pt idx="6804">
                  <c:v>-20.469749147293399</c:v>
                </c:pt>
                <c:pt idx="6805">
                  <c:v>-20.370286562754298</c:v>
                </c:pt>
                <c:pt idx="6806">
                  <c:v>-20.270824199711999</c:v>
                </c:pt>
                <c:pt idx="6807">
                  <c:v>-20.171362058211798</c:v>
                </c:pt>
                <c:pt idx="6808">
                  <c:v>-20.071900138299501</c:v>
                </c:pt>
                <c:pt idx="6809">
                  <c:v>-19.972438440020301</c:v>
                </c:pt>
                <c:pt idx="6810">
                  <c:v>-19.872976963419799</c:v>
                </c:pt>
                <c:pt idx="6811">
                  <c:v>-19.773515708543499</c:v>
                </c:pt>
                <c:pt idx="6812">
                  <c:v>-19.6740546754368</c:v>
                </c:pt>
                <c:pt idx="6813">
                  <c:v>-19.574593864145299</c:v>
                </c:pt>
                <c:pt idx="6814">
                  <c:v>-19.475133274714398</c:v>
                </c:pt>
                <c:pt idx="6815">
                  <c:v>-19.3756729071896</c:v>
                </c:pt>
                <c:pt idx="6816">
                  <c:v>-19.276212761616399</c:v>
                </c:pt>
                <c:pt idx="6817">
                  <c:v>-19.176752838040201</c:v>
                </c:pt>
                <c:pt idx="6818">
                  <c:v>-19.077293136506601</c:v>
                </c:pt>
                <c:pt idx="6819">
                  <c:v>-18.977833657061002</c:v>
                </c:pt>
                <c:pt idx="6820">
                  <c:v>-18.8783743997489</c:v>
                </c:pt>
                <c:pt idx="6821">
                  <c:v>-18.778915364615798</c:v>
                </c:pt>
                <c:pt idx="6822">
                  <c:v>-18.679456551707201</c:v>
                </c:pt>
                <c:pt idx="6823">
                  <c:v>-18.5799979610685</c:v>
                </c:pt>
                <c:pt idx="6824">
                  <c:v>-18.480539592745099</c:v>
                </c:pt>
                <c:pt idx="6825">
                  <c:v>-18.381081446782702</c:v>
                </c:pt>
                <c:pt idx="6826">
                  <c:v>-18.281623523226699</c:v>
                </c:pt>
                <c:pt idx="6827">
                  <c:v>-18.1821658221224</c:v>
                </c:pt>
                <c:pt idx="6828">
                  <c:v>-18.082708343515499</c:v>
                </c:pt>
                <c:pt idx="6829">
                  <c:v>-17.9832510874514</c:v>
                </c:pt>
                <c:pt idx="6830">
                  <c:v>-17.8837940539755</c:v>
                </c:pt>
                <c:pt idx="6831">
                  <c:v>-17.7843372431334</c:v>
                </c:pt>
                <c:pt idx="6832">
                  <c:v>-17.684880654970399</c:v>
                </c:pt>
                <c:pt idx="6833">
                  <c:v>-17.585424289532099</c:v>
                </c:pt>
                <c:pt idx="6834">
                  <c:v>-17.485968146864</c:v>
                </c:pt>
                <c:pt idx="6835">
                  <c:v>-17.386512227011501</c:v>
                </c:pt>
                <c:pt idx="6836">
                  <c:v>-17.287056530020202</c:v>
                </c:pt>
                <c:pt idx="6837">
                  <c:v>-17.187601055935499</c:v>
                </c:pt>
                <c:pt idx="6838">
                  <c:v>-17.088145804802899</c:v>
                </c:pt>
                <c:pt idx="6839">
                  <c:v>-16.988690776667799</c:v>
                </c:pt>
                <c:pt idx="6840">
                  <c:v>-16.8892359715758</c:v>
                </c:pt>
                <c:pt idx="6841">
                  <c:v>-16.789781389572301</c:v>
                </c:pt>
                <c:pt idx="6842">
                  <c:v>-16.690327030702601</c:v>
                </c:pt>
                <c:pt idx="6843">
                  <c:v>-16.590872895012399</c:v>
                </c:pt>
                <c:pt idx="6844">
                  <c:v>-16.4914189825469</c:v>
                </c:pt>
                <c:pt idx="6845">
                  <c:v>-16.391965293351799</c:v>
                </c:pt>
                <c:pt idx="6846">
                  <c:v>-16.2925118274723</c:v>
                </c:pt>
                <c:pt idx="6847">
                  <c:v>-16.193058584954102</c:v>
                </c:pt>
                <c:pt idx="6848">
                  <c:v>-16.093605565842399</c:v>
                </c:pt>
                <c:pt idx="6849">
                  <c:v>-15.9941527701829</c:v>
                </c:pt>
                <c:pt idx="6850">
                  <c:v>-15.8947001980208</c:v>
                </c:pt>
                <c:pt idx="6851">
                  <c:v>-15.7952478494018</c:v>
                </c:pt>
                <c:pt idx="6852">
                  <c:v>-15.6957957243712</c:v>
                </c:pt>
                <c:pt idx="6853">
                  <c:v>-15.5963438229745</c:v>
                </c:pt>
                <c:pt idx="6854">
                  <c:v>-15.496892145257201</c:v>
                </c:pt>
                <c:pt idx="6855">
                  <c:v>-15.3974406912647</c:v>
                </c:pt>
                <c:pt idx="6856">
                  <c:v>-15.2979894610424</c:v>
                </c:pt>
                <c:pt idx="6857">
                  <c:v>-15.1985384546359</c:v>
                </c:pt>
                <c:pt idx="6858">
                  <c:v>-15.099087672090601</c:v>
                </c:pt>
                <c:pt idx="6859">
                  <c:v>-14.999637113452</c:v>
                </c:pt>
                <c:pt idx="6860">
                  <c:v>-14.9001867787654</c:v>
                </c:pt>
                <c:pt idx="6861">
                  <c:v>-14.8007366680765</c:v>
                </c:pt>
                <c:pt idx="6862">
                  <c:v>-14.7012867814306</c:v>
                </c:pt>
                <c:pt idx="6863">
                  <c:v>-14.601837118873201</c:v>
                </c:pt>
                <c:pt idx="6864">
                  <c:v>-14.5023876804498</c:v>
                </c:pt>
                <c:pt idx="6865">
                  <c:v>-14.402938466205899</c:v>
                </c:pt>
                <c:pt idx="6866">
                  <c:v>-14.303489476186799</c:v>
                </c:pt>
                <c:pt idx="6867">
                  <c:v>-14.2040407104382</c:v>
                </c:pt>
                <c:pt idx="6868">
                  <c:v>-14.1045921690054</c:v>
                </c:pt>
                <c:pt idx="6869">
                  <c:v>-14.0051438519339</c:v>
                </c:pt>
                <c:pt idx="6870">
                  <c:v>-13.905695759269101</c:v>
                </c:pt>
                <c:pt idx="6871">
                  <c:v>-13.8062478910566</c:v>
                </c:pt>
                <c:pt idx="6872">
                  <c:v>-13.7068002473417</c:v>
                </c:pt>
                <c:pt idx="6873">
                  <c:v>-13.607352828169899</c:v>
                </c:pt>
                <c:pt idx="6874">
                  <c:v>-13.5079056335867</c:v>
                </c:pt>
                <c:pt idx="6875">
                  <c:v>-13.4084586636375</c:v>
                </c:pt>
                <c:pt idx="6876">
                  <c:v>-13.3090119183677</c:v>
                </c:pt>
                <c:pt idx="6877">
                  <c:v>-13.2095653978228</c:v>
                </c:pt>
                <c:pt idx="6878">
                  <c:v>-13.1101191020483</c:v>
                </c:pt>
                <c:pt idx="6879">
                  <c:v>-13.0106730310894</c:v>
                </c:pt>
                <c:pt idx="6880">
                  <c:v>-12.9112271849918</c:v>
                </c:pt>
                <c:pt idx="6881">
                  <c:v>-12.811781563800899</c:v>
                </c:pt>
                <c:pt idx="6882">
                  <c:v>-12.712336167561901</c:v>
                </c:pt>
                <c:pt idx="6883">
                  <c:v>-12.6128909963205</c:v>
                </c:pt>
                <c:pt idx="6884">
                  <c:v>-12.513446050122001</c:v>
                </c:pt>
                <c:pt idx="6885">
                  <c:v>-12.414001329011899</c:v>
                </c:pt>
                <c:pt idx="6886">
                  <c:v>-12.3145568330355</c:v>
                </c:pt>
                <c:pt idx="6887">
                  <c:v>-12.215112562238399</c:v>
                </c:pt>
                <c:pt idx="6888">
                  <c:v>-12.115668516665799</c:v>
                </c:pt>
                <c:pt idx="6889">
                  <c:v>-12.016224696363301</c:v>
                </c:pt>
                <c:pt idx="6890">
                  <c:v>-11.9167811013763</c:v>
                </c:pt>
                <c:pt idx="6891">
                  <c:v>-11.8173377317502</c:v>
                </c:pt>
                <c:pt idx="6892">
                  <c:v>-11.717894587530401</c:v>
                </c:pt>
                <c:pt idx="6893">
                  <c:v>-11.618451668762299</c:v>
                </c:pt>
                <c:pt idx="6894">
                  <c:v>-11.5190089754913</c:v>
                </c:pt>
                <c:pt idx="6895">
                  <c:v>-11.4195665077628</c:v>
                </c:pt>
                <c:pt idx="6896">
                  <c:v>-11.3201242656224</c:v>
                </c:pt>
                <c:pt idx="6897">
                  <c:v>-11.2206822491152</c:v>
                </c:pt>
                <c:pt idx="6898">
                  <c:v>-11.121240458287</c:v>
                </c:pt>
                <c:pt idx="6899">
                  <c:v>-11.021798893183</c:v>
                </c:pt>
                <c:pt idx="6900">
                  <c:v>-10.9223575538487</c:v>
                </c:pt>
                <c:pt idx="6901">
                  <c:v>-10.8229164403296</c:v>
                </c:pt>
                <c:pt idx="6902">
                  <c:v>-10.723475552670999</c:v>
                </c:pt>
                <c:pt idx="6903">
                  <c:v>-10.624034890918599</c:v>
                </c:pt>
                <c:pt idx="6904">
                  <c:v>-10.524594455117599</c:v>
                </c:pt>
                <c:pt idx="6905">
                  <c:v>-10.4251542453136</c:v>
                </c:pt>
                <c:pt idx="6906">
                  <c:v>-10.325714261551999</c:v>
                </c:pt>
                <c:pt idx="6907">
                  <c:v>-10.2262745038782</c:v>
                </c:pt>
                <c:pt idx="6908">
                  <c:v>-10.126834972337599</c:v>
                </c:pt>
                <c:pt idx="6909">
                  <c:v>-10.027395666975799</c:v>
                </c:pt>
                <c:pt idx="6910">
                  <c:v>-9.9279565878381995</c:v>
                </c:pt>
                <c:pt idx="6911">
                  <c:v>-9.8285177349701396</c:v>
                </c:pt>
                <c:pt idx="6912">
                  <c:v>-9.7290791084171193</c:v>
                </c:pt>
                <c:pt idx="6913">
                  <c:v>-9.6296407082245903</c:v>
                </c:pt>
                <c:pt idx="6914">
                  <c:v>-9.5302025344379793</c:v>
                </c:pt>
                <c:pt idx="6915">
                  <c:v>-9.4307645871027308</c:v>
                </c:pt>
                <c:pt idx="6916">
                  <c:v>-9.3313268662642894</c:v>
                </c:pt>
                <c:pt idx="6917">
                  <c:v>-9.2318893719680997</c:v>
                </c:pt>
                <c:pt idx="6918">
                  <c:v>-9.1324521042596007</c:v>
                </c:pt>
                <c:pt idx="6919">
                  <c:v>-9.0330150631842301</c:v>
                </c:pt>
                <c:pt idx="6920">
                  <c:v>-8.9335782487874198</c:v>
                </c:pt>
                <c:pt idx="6921">
                  <c:v>-8.8341416611146304</c:v>
                </c:pt>
                <c:pt idx="6922">
                  <c:v>-8.7347053002112798</c:v>
                </c:pt>
                <c:pt idx="6923">
                  <c:v>-8.6352691661228196</c:v>
                </c:pt>
                <c:pt idx="6924">
                  <c:v>-8.5358332588946606</c:v>
                </c:pt>
                <c:pt idx="6925">
                  <c:v>-8.4363975785722403</c:v>
                </c:pt>
                <c:pt idx="6926">
                  <c:v>-8.3369621252009605</c:v>
                </c:pt>
                <c:pt idx="6927">
                  <c:v>-8.2375268988262302</c:v>
                </c:pt>
                <c:pt idx="6928">
                  <c:v>-8.1380918994934692</c:v>
                </c:pt>
                <c:pt idx="6929">
                  <c:v>-8.0386571272480793</c:v>
                </c:pt>
                <c:pt idx="6930">
                  <c:v>-7.9392225821354696</c:v>
                </c:pt>
                <c:pt idx="6931">
                  <c:v>-7.8397882642010703</c:v>
                </c:pt>
                <c:pt idx="6932">
                  <c:v>-7.7403541734902603</c:v>
                </c:pt>
                <c:pt idx="6933">
                  <c:v>-7.6409203100484797</c:v>
                </c:pt>
                <c:pt idx="6934">
                  <c:v>-7.5414866739211197</c:v>
                </c:pt>
                <c:pt idx="6935">
                  <c:v>-7.4420532651536098</c:v>
                </c:pt>
                <c:pt idx="6936">
                  <c:v>-7.3426200837913802</c:v>
                </c:pt>
                <c:pt idx="6937">
                  <c:v>-7.24318712987984</c:v>
                </c:pt>
                <c:pt idx="6938">
                  <c:v>-7.1437544034644196</c:v>
                </c:pt>
                <c:pt idx="6939">
                  <c:v>-7.0443219045905296</c:v>
                </c:pt>
                <c:pt idx="6940">
                  <c:v>-6.9448896333035899</c:v>
                </c:pt>
                <c:pt idx="6941">
                  <c:v>-6.8454575896490297</c:v>
                </c:pt>
                <c:pt idx="6942">
                  <c:v>-6.7460257736722404</c:v>
                </c:pt>
                <c:pt idx="6943">
                  <c:v>-6.6465941854186399</c:v>
                </c:pt>
                <c:pt idx="6944">
                  <c:v>-6.5471628249336398</c:v>
                </c:pt>
                <c:pt idx="6945">
                  <c:v>-6.44773169226265</c:v>
                </c:pt>
                <c:pt idx="6946">
                  <c:v>-6.3483007874510697</c:v>
                </c:pt>
                <c:pt idx="6947">
                  <c:v>-6.2488701105443196</c:v>
                </c:pt>
                <c:pt idx="6948">
                  <c:v>-6.14943966158779</c:v>
                </c:pt>
                <c:pt idx="6949">
                  <c:v>-6.0500094406268801</c:v>
                </c:pt>
                <c:pt idx="6950">
                  <c:v>-5.95057944770699</c:v>
                </c:pt>
                <c:pt idx="6951">
                  <c:v>-5.8511496828735199</c:v>
                </c:pt>
                <c:pt idx="6952">
                  <c:v>-5.7517201461718503</c:v>
                </c:pt>
                <c:pt idx="6953">
                  <c:v>-5.6522908376473504</c:v>
                </c:pt>
                <c:pt idx="6954">
                  <c:v>-5.5528617573454104</c:v>
                </c:pt>
                <c:pt idx="6955">
                  <c:v>-5.4534329053114199</c:v>
                </c:pt>
                <c:pt idx="6956">
                  <c:v>-5.3540042815907603</c:v>
                </c:pt>
                <c:pt idx="6957">
                  <c:v>-5.2545758862288103</c:v>
                </c:pt>
                <c:pt idx="6958">
                  <c:v>-5.1551477192709703</c:v>
                </c:pt>
                <c:pt idx="6959">
                  <c:v>-5.05571978076261</c:v>
                </c:pt>
                <c:pt idx="6960">
                  <c:v>-4.9562920707491198</c:v>
                </c:pt>
                <c:pt idx="6961">
                  <c:v>-4.8568645892758999</c:v>
                </c:pt>
                <c:pt idx="6962">
                  <c:v>-4.75743733638833</c:v>
                </c:pt>
                <c:pt idx="6963">
                  <c:v>-4.6580103121317897</c:v>
                </c:pt>
                <c:pt idx="6964">
                  <c:v>-4.5585835165516899</c:v>
                </c:pt>
                <c:pt idx="6965">
                  <c:v>-4.4591569496933996</c:v>
                </c:pt>
                <c:pt idx="6966">
                  <c:v>-4.3597306116023304</c:v>
                </c:pt>
                <c:pt idx="6967">
                  <c:v>-4.2603045023238701</c:v>
                </c:pt>
                <c:pt idx="6968">
                  <c:v>-4.1608786219034402</c:v>
                </c:pt>
                <c:pt idx="6969">
                  <c:v>-4.0614529703864699</c:v>
                </c:pt>
                <c:pt idx="6970">
                  <c:v>-3.9620275478183902</c:v>
                </c:pt>
                <c:pt idx="6971">
                  <c:v>-3.8626023542446299</c:v>
                </c:pt>
                <c:pt idx="6972">
                  <c:v>-3.7631773897106102</c:v>
                </c:pt>
                <c:pt idx="6973">
                  <c:v>-3.66375265426178</c:v>
                </c:pt>
                <c:pt idx="6974">
                  <c:v>-3.56432814794355</c:v>
                </c:pt>
                <c:pt idx="6975">
                  <c:v>-3.46490387080138</c:v>
                </c:pt>
                <c:pt idx="6976">
                  <c:v>-3.3654798228806801</c:v>
                </c:pt>
                <c:pt idx="6977">
                  <c:v>-3.2660560042269</c:v>
                </c:pt>
                <c:pt idx="6978">
                  <c:v>-3.1666324148854499</c:v>
                </c:pt>
                <c:pt idx="6979">
                  <c:v>-3.0672090549017601</c:v>
                </c:pt>
                <c:pt idx="6980">
                  <c:v>-2.9677859243212499</c:v>
                </c:pt>
                <c:pt idx="6981">
                  <c:v>-2.86836302318933</c:v>
                </c:pt>
                <c:pt idx="6982">
                  <c:v>-2.7689403515514002</c:v>
                </c:pt>
                <c:pt idx="6983">
                  <c:v>-2.6695179094528898</c:v>
                </c:pt>
                <c:pt idx="6984">
                  <c:v>-2.5700956969391902</c:v>
                </c:pt>
                <c:pt idx="6985">
                  <c:v>-2.4706737140557</c:v>
                </c:pt>
                <c:pt idx="6986">
                  <c:v>-2.3712519608478302</c:v>
                </c:pt>
                <c:pt idx="6987">
                  <c:v>-2.2718304373609599</c:v>
                </c:pt>
                <c:pt idx="6988">
                  <c:v>-2.1724091436405</c:v>
                </c:pt>
                <c:pt idx="6989">
                  <c:v>-2.0729880797318199</c:v>
                </c:pt>
                <c:pt idx="6990">
                  <c:v>-1.9735672456803199</c:v>
                </c:pt>
                <c:pt idx="6991">
                  <c:v>-1.8741466415313801</c:v>
                </c:pt>
                <c:pt idx="6992">
                  <c:v>-1.7747262673303701</c:v>
                </c:pt>
                <c:pt idx="6993">
                  <c:v>-1.67530612312268</c:v>
                </c:pt>
                <c:pt idx="6994">
                  <c:v>-1.57588620895367</c:v>
                </c:pt>
                <c:pt idx="6995">
                  <c:v>-1.4764665248687101</c:v>
                </c:pt>
                <c:pt idx="6996">
                  <c:v>-1.3770470709131699</c:v>
                </c:pt>
                <c:pt idx="6997">
                  <c:v>-1.2776278471324201</c:v>
                </c:pt>
                <c:pt idx="6998">
                  <c:v>-1.17820885357181</c:v>
                </c:pt>
                <c:pt idx="6999">
                  <c:v>-1.07879009027671</c:v>
                </c:pt>
                <c:pt idx="7000">
                  <c:v>-0.97937155729245495</c:v>
                </c:pt>
                <c:pt idx="7001">
                  <c:v>-0.879953254664403</c:v>
                </c:pt>
                <c:pt idx="7002">
                  <c:v>-0.78053518243790199</c:v>
                </c:pt>
                <c:pt idx="7003">
                  <c:v>-0.68111734065829499</c:v>
                </c:pt>
                <c:pt idx="7004">
                  <c:v>-0.58169972937092296</c:v>
                </c:pt>
                <c:pt idx="7005">
                  <c:v>-0.48228234862112201</c:v>
                </c:pt>
                <c:pt idx="7006">
                  <c:v>-0.38286519845422901</c:v>
                </c:pt>
                <c:pt idx="7007">
                  <c:v>-0.283448278915575</c:v>
                </c:pt>
                <c:pt idx="7008">
                  <c:v>-0.184031590050491</c:v>
                </c:pt>
                <c:pt idx="7009">
                  <c:v>-8.4615131904305599E-2</c:v>
                </c:pt>
                <c:pt idx="7010">
                  <c:v>1.48010954776582E-2</c:v>
                </c:pt>
                <c:pt idx="7011">
                  <c:v>0.114217092050047</c:v>
                </c:pt>
                <c:pt idx="7012">
                  <c:v>0.213632857767452</c:v>
                </c:pt>
                <c:pt idx="7013">
                  <c:v>0.313048392584448</c:v>
                </c:pt>
                <c:pt idx="7014">
                  <c:v>0.41246369645561098</c:v>
                </c:pt>
                <c:pt idx="7015">
                  <c:v>0.51187876933552101</c:v>
                </c:pt>
                <c:pt idx="7016">
                  <c:v>0.61129361117875902</c:v>
                </c:pt>
                <c:pt idx="7017">
                  <c:v>0.71070822193991201</c:v>
                </c:pt>
                <c:pt idx="7018">
                  <c:v>0.81012260157356897</c:v>
                </c:pt>
                <c:pt idx="7019">
                  <c:v>0.90953675003432399</c:v>
                </c:pt>
                <c:pt idx="7020">
                  <c:v>1.0089506672767701</c:v>
                </c:pt>
                <c:pt idx="7021">
                  <c:v>1.1083643532555201</c:v>
                </c:pt>
                <c:pt idx="7022">
                  <c:v>1.20777780792517</c:v>
                </c:pt>
                <c:pt idx="7023">
                  <c:v>1.3071910312403401</c:v>
                </c:pt>
                <c:pt idx="7024">
                  <c:v>1.40660402315563</c:v>
                </c:pt>
                <c:pt idx="7025">
                  <c:v>1.5060167836256599</c:v>
                </c:pt>
                <c:pt idx="7026">
                  <c:v>1.6054293126050601</c:v>
                </c:pt>
                <c:pt idx="7027">
                  <c:v>1.70484161004845</c:v>
                </c:pt>
                <c:pt idx="7028">
                  <c:v>1.8042536759104499</c:v>
                </c:pt>
                <c:pt idx="7029">
                  <c:v>1.9036655101457101</c:v>
                </c:pt>
                <c:pt idx="7030">
                  <c:v>2.00307711270885</c:v>
                </c:pt>
                <c:pt idx="7031">
                  <c:v>2.1024884835545201</c:v>
                </c:pt>
                <c:pt idx="7032">
                  <c:v>2.2018996226373702</c:v>
                </c:pt>
                <c:pt idx="7033">
                  <c:v>2.30131052991204</c:v>
                </c:pt>
                <c:pt idx="7034">
                  <c:v>2.4007212053331801</c:v>
                </c:pt>
                <c:pt idx="7035">
                  <c:v>2.5001316488554499</c:v>
                </c:pt>
                <c:pt idx="7036">
                  <c:v>2.5995418604335101</c:v>
                </c:pt>
                <c:pt idx="7037">
                  <c:v>2.69895184002202</c:v>
                </c:pt>
                <c:pt idx="7038">
                  <c:v>2.79836158757566</c:v>
                </c:pt>
                <c:pt idx="7039">
                  <c:v>2.8977711030491</c:v>
                </c:pt>
                <c:pt idx="7040">
                  <c:v>2.9971803863970101</c:v>
                </c:pt>
                <c:pt idx="7041">
                  <c:v>3.0965894375740599</c:v>
                </c:pt>
                <c:pt idx="7042">
                  <c:v>3.1959982565349598</c:v>
                </c:pt>
                <c:pt idx="7043">
                  <c:v>3.2954068432343702</c:v>
                </c:pt>
                <c:pt idx="7044">
                  <c:v>3.394815197627</c:v>
                </c:pt>
                <c:pt idx="7045">
                  <c:v>3.4942233196675399</c:v>
                </c:pt>
                <c:pt idx="7046">
                  <c:v>3.5936312093106801</c:v>
                </c:pt>
                <c:pt idx="7047">
                  <c:v>3.69303886651109</c:v>
                </c:pt>
                <c:pt idx="7048">
                  <c:v>3.7924462912234498</c:v>
                </c:pt>
                <c:pt idx="7049">
                  <c:v>3.8918534834024499</c:v>
                </c:pt>
                <c:pt idx="7050">
                  <c:v>3.9912604430027501</c:v>
                </c:pt>
                <c:pt idx="7051">
                  <c:v>4.09066716997902</c:v>
                </c:pt>
                <c:pt idx="7052">
                  <c:v>4.1900736642859497</c:v>
                </c:pt>
                <c:pt idx="7053">
                  <c:v>4.2894799258781804</c:v>
                </c:pt>
                <c:pt idx="7054">
                  <c:v>4.3888859547103998</c:v>
                </c:pt>
                <c:pt idx="7055">
                  <c:v>4.4882917507372504</c:v>
                </c:pt>
                <c:pt idx="7056">
                  <c:v>4.5876973139134103</c:v>
                </c:pt>
                <c:pt idx="7057">
                  <c:v>4.6871026441935397</c:v>
                </c:pt>
                <c:pt idx="7058">
                  <c:v>4.7865077415322803</c:v>
                </c:pt>
                <c:pt idx="7059">
                  <c:v>4.8859126058842897</c:v>
                </c:pt>
                <c:pt idx="7060">
                  <c:v>4.9853172372042298</c:v>
                </c:pt>
                <c:pt idx="7061">
                  <c:v>5.0847216354467504</c:v>
                </c:pt>
                <c:pt idx="7062">
                  <c:v>5.1841258005664903</c:v>
                </c:pt>
                <c:pt idx="7063">
                  <c:v>5.2835297325181001</c:v>
                </c:pt>
                <c:pt idx="7064">
                  <c:v>5.3829334312562196</c:v>
                </c:pt>
                <c:pt idx="7065">
                  <c:v>5.4823368967355304</c:v>
                </c:pt>
                <c:pt idx="7066">
                  <c:v>5.5817401289107096</c:v>
                </c:pt>
                <c:pt idx="7067">
                  <c:v>5.6811431277364797</c:v>
                </c:pt>
                <c:pt idx="7068">
                  <c:v>5.7805458931675204</c:v>
                </c:pt>
                <c:pt idx="7069">
                  <c:v>5.8799484251585303</c:v>
                </c:pt>
                <c:pt idx="7070">
                  <c:v>5.9793507236642203</c:v>
                </c:pt>
                <c:pt idx="7071">
                  <c:v>6.07875278863927</c:v>
                </c:pt>
                <c:pt idx="7072">
                  <c:v>6.1781546200383497</c:v>
                </c:pt>
                <c:pt idx="7073">
                  <c:v>6.2775562178161399</c:v>
                </c:pt>
                <c:pt idx="7074">
                  <c:v>6.3769575819273401</c:v>
                </c:pt>
                <c:pt idx="7075">
                  <c:v>6.4763587123266397</c:v>
                </c:pt>
                <c:pt idx="7076">
                  <c:v>6.5757596089687098</c:v>
                </c:pt>
                <c:pt idx="7077">
                  <c:v>6.6751602718082497</c:v>
                </c:pt>
                <c:pt idx="7078">
                  <c:v>6.7745607007999498</c:v>
                </c:pt>
                <c:pt idx="7079">
                  <c:v>6.8739608958985103</c:v>
                </c:pt>
                <c:pt idx="7080">
                  <c:v>6.9733608570586298</c:v>
                </c:pt>
                <c:pt idx="7081">
                  <c:v>7.0727605842349996</c:v>
                </c:pt>
                <c:pt idx="7082">
                  <c:v>7.1721600773823297</c:v>
                </c:pt>
                <c:pt idx="7083">
                  <c:v>7.2715593364553204</c:v>
                </c:pt>
                <c:pt idx="7084">
                  <c:v>7.3709583614086798</c:v>
                </c:pt>
                <c:pt idx="7085">
                  <c:v>7.4703571521971099</c:v>
                </c:pt>
                <c:pt idx="7086">
                  <c:v>7.5697557087753298</c:v>
                </c:pt>
                <c:pt idx="7087">
                  <c:v>7.6691540310980502</c:v>
                </c:pt>
                <c:pt idx="7088">
                  <c:v>7.7685521191199696</c:v>
                </c:pt>
                <c:pt idx="7089">
                  <c:v>7.86794997279583</c:v>
                </c:pt>
                <c:pt idx="7090">
                  <c:v>7.9673475920803298</c:v>
                </c:pt>
                <c:pt idx="7091">
                  <c:v>8.0667449769281703</c:v>
                </c:pt>
                <c:pt idx="7092">
                  <c:v>8.166142127294</c:v>
                </c:pt>
                <c:pt idx="7093">
                  <c:v>8.26553904313249</c:v>
                </c:pt>
                <c:pt idx="7094">
                  <c:v>8.3649357243982898</c:v>
                </c:pt>
                <c:pt idx="7095">
                  <c:v>8.4643321710460704</c:v>
                </c:pt>
                <c:pt idx="7096">
                  <c:v>8.5637283830304796</c:v>
                </c:pt>
                <c:pt idx="7097">
                  <c:v>8.6631243603061794</c:v>
                </c:pt>
                <c:pt idx="7098">
                  <c:v>8.7625201028278301</c:v>
                </c:pt>
                <c:pt idx="7099">
                  <c:v>8.8619156105500902</c:v>
                </c:pt>
                <c:pt idx="7100">
                  <c:v>8.9613108834276094</c:v>
                </c:pt>
                <c:pt idx="7101">
                  <c:v>9.0607059214150496</c:v>
                </c:pt>
                <c:pt idx="7102">
                  <c:v>9.16010072446708</c:v>
                </c:pt>
                <c:pt idx="7103">
                  <c:v>9.2594952925383396</c:v>
                </c:pt>
                <c:pt idx="7104">
                  <c:v>9.3588896255835099</c:v>
                </c:pt>
                <c:pt idx="7105">
                  <c:v>9.4582837235572796</c:v>
                </c:pt>
                <c:pt idx="7106">
                  <c:v>9.5576775864143606</c:v>
                </c:pt>
                <c:pt idx="7107">
                  <c:v>9.6570712141094592</c:v>
                </c:pt>
                <c:pt idx="7108">
                  <c:v>9.7564646065972607</c:v>
                </c:pt>
                <c:pt idx="7109">
                  <c:v>9.8558577638324696</c:v>
                </c:pt>
                <c:pt idx="7110">
                  <c:v>9.9552506857697995</c:v>
                </c:pt>
                <c:pt idx="7111">
                  <c:v>10.0546433723639</c:v>
                </c:pt>
                <c:pt idx="7112">
                  <c:v>10.1540358235696</c:v>
                </c:pt>
                <c:pt idx="7113">
                  <c:v>10.253428039341401</c:v>
                </c:pt>
                <c:pt idx="7114">
                  <c:v>10.3528200196342</c:v>
                </c:pt>
                <c:pt idx="7115">
                  <c:v>10.4522117644026</c:v>
                </c:pt>
                <c:pt idx="7116">
                  <c:v>10.5516032736013</c:v>
                </c:pt>
                <c:pt idx="7117">
                  <c:v>10.6509945471851</c:v>
                </c:pt>
                <c:pt idx="7118">
                  <c:v>10.7503855851085</c:v>
                </c:pt>
                <c:pt idx="7119">
                  <c:v>10.8497763873265</c:v>
                </c:pt>
                <c:pt idx="7120">
                  <c:v>10.9491669537936</c:v>
                </c:pt>
                <c:pt idx="7121">
                  <c:v>11.0485572844646</c:v>
                </c:pt>
                <c:pt idx="7122">
                  <c:v>11.1479473792942</c:v>
                </c:pt>
                <c:pt idx="7123">
                  <c:v>11.247337238237099</c:v>
                </c:pt>
                <c:pt idx="7124">
                  <c:v>11.346726861248101</c:v>
                </c:pt>
                <c:pt idx="7125">
                  <c:v>11.4461162482819</c:v>
                </c:pt>
                <c:pt idx="7126">
                  <c:v>11.5455053992932</c:v>
                </c:pt>
                <c:pt idx="7127">
                  <c:v>11.644894314236801</c:v>
                </c:pt>
                <c:pt idx="7128">
                  <c:v>11.744282993067401</c:v>
                </c:pt>
                <c:pt idx="7129">
                  <c:v>11.843671435739701</c:v>
                </c:pt>
                <c:pt idx="7130">
                  <c:v>11.9430596422084</c:v>
                </c:pt>
                <c:pt idx="7131">
                  <c:v>12.042447612428401</c:v>
                </c:pt>
                <c:pt idx="7132">
                  <c:v>12.1418353463544</c:v>
                </c:pt>
                <c:pt idx="7133">
                  <c:v>12.241222843941101</c:v>
                </c:pt>
                <c:pt idx="7134">
                  <c:v>12.340610105143201</c:v>
                </c:pt>
                <c:pt idx="7135">
                  <c:v>12.439997129915501</c:v>
                </c:pt>
                <c:pt idx="7136">
                  <c:v>12.5393839182129</c:v>
                </c:pt>
                <c:pt idx="7137">
                  <c:v>12.6387704699899</c:v>
                </c:pt>
                <c:pt idx="7138">
                  <c:v>12.738156785201401</c:v>
                </c:pt>
                <c:pt idx="7139">
                  <c:v>12.8375428638022</c:v>
                </c:pt>
                <c:pt idx="7140">
                  <c:v>12.936928705747</c:v>
                </c:pt>
                <c:pt idx="7141">
                  <c:v>13.036314310990599</c:v>
                </c:pt>
                <c:pt idx="7142">
                  <c:v>13.135699679487701</c:v>
                </c:pt>
                <c:pt idx="7143">
                  <c:v>13.235084811193101</c:v>
                </c:pt>
                <c:pt idx="7144">
                  <c:v>13.334469706061601</c:v>
                </c:pt>
                <c:pt idx="7145">
                  <c:v>13.433854364047701</c:v>
                </c:pt>
                <c:pt idx="7146">
                  <c:v>13.533238785106199</c:v>
                </c:pt>
                <c:pt idx="7147">
                  <c:v>13.6326229691918</c:v>
                </c:pt>
                <c:pt idx="7148">
                  <c:v>13.732006916258999</c:v>
                </c:pt>
                <c:pt idx="7149">
                  <c:v>13.8313906262626</c:v>
                </c:pt>
                <c:pt idx="7150">
                  <c:v>13.9307740991574</c:v>
                </c:pt>
                <c:pt idx="7151">
                  <c:v>14.030157334897799</c:v>
                </c:pt>
                <c:pt idx="7152">
                  <c:v>14.129540333438699</c:v>
                </c:pt>
                <c:pt idx="7153">
                  <c:v>14.2289230947347</c:v>
                </c:pt>
                <c:pt idx="7154">
                  <c:v>14.328305618740499</c:v>
                </c:pt>
                <c:pt idx="7155">
                  <c:v>14.4276879054107</c:v>
                </c:pt>
                <c:pt idx="7156">
                  <c:v>14.527069954700201</c:v>
                </c:pt>
                <c:pt idx="7157">
                  <c:v>14.6264517665635</c:v>
                </c:pt>
                <c:pt idx="7158">
                  <c:v>14.725833340955299</c:v>
                </c:pt>
                <c:pt idx="7159">
                  <c:v>14.825214677830299</c:v>
                </c:pt>
                <c:pt idx="7160">
                  <c:v>14.924595777143301</c:v>
                </c:pt>
                <c:pt idx="7161">
                  <c:v>15.023976638849</c:v>
                </c:pt>
                <c:pt idx="7162">
                  <c:v>15.1233572629019</c:v>
                </c:pt>
                <c:pt idx="7163">
                  <c:v>15.2227376492568</c:v>
                </c:pt>
                <c:pt idx="7164">
                  <c:v>15.322117797868501</c:v>
                </c:pt>
                <c:pt idx="7165">
                  <c:v>15.4214977086916</c:v>
                </c:pt>
                <c:pt idx="7166">
                  <c:v>15.520877381680799</c:v>
                </c:pt>
                <c:pt idx="7167">
                  <c:v>15.6202568167908</c:v>
                </c:pt>
                <c:pt idx="7168">
                  <c:v>15.7196360139764</c:v>
                </c:pt>
                <c:pt idx="7169">
                  <c:v>15.8190149731921</c:v>
                </c:pt>
                <c:pt idx="7170">
                  <c:v>15.918393694393</c:v>
                </c:pt>
                <c:pt idx="7171">
                  <c:v>16.017772177533601</c:v>
                </c:pt>
                <c:pt idx="7172">
                  <c:v>16.117150422569001</c:v>
                </c:pt>
                <c:pt idx="7173">
                  <c:v>16.216528429453898</c:v>
                </c:pt>
                <c:pt idx="7174">
                  <c:v>16.3159061981432</c:v>
                </c:pt>
                <c:pt idx="7175">
                  <c:v>16.415283728591799</c:v>
                </c:pt>
                <c:pt idx="7176">
                  <c:v>16.5146610207543</c:v>
                </c:pt>
                <c:pt idx="7177">
                  <c:v>16.6140380745858</c:v>
                </c:pt>
                <c:pt idx="7178">
                  <c:v>16.713414890041001</c:v>
                </c:pt>
                <c:pt idx="7179">
                  <c:v>16.8127914670747</c:v>
                </c:pt>
                <c:pt idx="7180">
                  <c:v>16.912167805641801</c:v>
                </c:pt>
                <c:pt idx="7181">
                  <c:v>17.011543905697199</c:v>
                </c:pt>
                <c:pt idx="7182">
                  <c:v>17.110919767195501</c:v>
                </c:pt>
                <c:pt idx="7183">
                  <c:v>17.210295390091598</c:v>
                </c:pt>
                <c:pt idx="7184">
                  <c:v>17.309670774340301</c:v>
                </c:pt>
                <c:pt idx="7185">
                  <c:v>17.409045919896499</c:v>
                </c:pt>
                <c:pt idx="7186">
                  <c:v>17.508420826714801</c:v>
                </c:pt>
                <c:pt idx="7187">
                  <c:v>17.60779549475</c:v>
                </c:pt>
                <c:pt idx="7188">
                  <c:v>17.7071699239571</c:v>
                </c:pt>
                <c:pt idx="7189">
                  <c:v>17.806544114290698</c:v>
                </c:pt>
                <c:pt idx="7190">
                  <c:v>17.905918065705698</c:v>
                </c:pt>
                <c:pt idx="7191">
                  <c:v>18.005291778156899</c:v>
                </c:pt>
                <c:pt idx="7192">
                  <c:v>18.104665251598998</c:v>
                </c:pt>
                <c:pt idx="7193">
                  <c:v>18.204038485986999</c:v>
                </c:pt>
                <c:pt idx="7194">
                  <c:v>18.3034114812755</c:v>
                </c:pt>
                <c:pt idx="7195">
                  <c:v>18.4027842374194</c:v>
                </c:pt>
                <c:pt idx="7196">
                  <c:v>18.502156754373399</c:v>
                </c:pt>
                <c:pt idx="7197">
                  <c:v>18.6015290320925</c:v>
                </c:pt>
                <c:pt idx="7198">
                  <c:v>18.700901070531302</c:v>
                </c:pt>
                <c:pt idx="7199">
                  <c:v>18.800272869644601</c:v>
                </c:pt>
                <c:pt idx="7200">
                  <c:v>18.899644429387099</c:v>
                </c:pt>
                <c:pt idx="7201">
                  <c:v>18.9990157497135</c:v>
                </c:pt>
                <c:pt idx="7202">
                  <c:v>19.098386830578701</c:v>
                </c:pt>
                <c:pt idx="7203">
                  <c:v>19.197757671937399</c:v>
                </c:pt>
                <c:pt idx="7204">
                  <c:v>19.297128273744299</c:v>
                </c:pt>
                <c:pt idx="7205">
                  <c:v>19.396498635954199</c:v>
                </c:pt>
                <c:pt idx="7206">
                  <c:v>19.495868758521901</c:v>
                </c:pt>
                <c:pt idx="7207">
                  <c:v>19.595238641402101</c:v>
                </c:pt>
                <c:pt idx="7208">
                  <c:v>19.694608284549599</c:v>
                </c:pt>
                <c:pt idx="7209">
                  <c:v>19.793977687919099</c:v>
                </c:pt>
                <c:pt idx="7210">
                  <c:v>19.893346851465498</c:v>
                </c:pt>
                <c:pt idx="7211">
                  <c:v>19.992715775143399</c:v>
                </c:pt>
                <c:pt idx="7212">
                  <c:v>20.092084458907799</c:v>
                </c:pt>
                <c:pt idx="7213">
                  <c:v>20.191452902713301</c:v>
                </c:pt>
                <c:pt idx="7214">
                  <c:v>20.290821106514699</c:v>
                </c:pt>
                <c:pt idx="7215">
                  <c:v>20.390189070266899</c:v>
                </c:pt>
                <c:pt idx="7216">
                  <c:v>20.4895567939245</c:v>
                </c:pt>
                <c:pt idx="7217">
                  <c:v>20.588924277442501</c:v>
                </c:pt>
                <c:pt idx="7218">
                  <c:v>20.6882915207755</c:v>
                </c:pt>
                <c:pt idx="7219">
                  <c:v>20.787658523878399</c:v>
                </c:pt>
                <c:pt idx="7220">
                  <c:v>20.887025286705999</c:v>
                </c:pt>
                <c:pt idx="7221">
                  <c:v>20.986391809213</c:v>
                </c:pt>
                <c:pt idx="7222">
                  <c:v>21.0857580913544</c:v>
                </c:pt>
                <c:pt idx="7223">
                  <c:v>21.185124133084901</c:v>
                </c:pt>
                <c:pt idx="7224">
                  <c:v>21.284489934359399</c:v>
                </c:pt>
                <c:pt idx="7225">
                  <c:v>21.3838554951326</c:v>
                </c:pt>
                <c:pt idx="7226">
                  <c:v>21.483220815359498</c:v>
                </c:pt>
                <c:pt idx="7227">
                  <c:v>21.5825858949947</c:v>
                </c:pt>
                <c:pt idx="7228">
                  <c:v>21.681950733993101</c:v>
                </c:pt>
                <c:pt idx="7229">
                  <c:v>21.7813153323096</c:v>
                </c:pt>
                <c:pt idx="7230">
                  <c:v>21.880679689898798</c:v>
                </c:pt>
                <c:pt idx="7231">
                  <c:v>21.980043806715699</c:v>
                </c:pt>
                <c:pt idx="7232">
                  <c:v>22.0794076827151</c:v>
                </c:pt>
                <c:pt idx="7233">
                  <c:v>22.178771317851702</c:v>
                </c:pt>
                <c:pt idx="7234">
                  <c:v>22.278134712080401</c:v>
                </c:pt>
                <c:pt idx="7235">
                  <c:v>22.377497865356201</c:v>
                </c:pt>
                <c:pt idx="7236">
                  <c:v>22.476860777633899</c:v>
                </c:pt>
                <c:pt idx="7237">
                  <c:v>22.576223448868401</c:v>
                </c:pt>
                <c:pt idx="7238">
                  <c:v>22.675585879014498</c:v>
                </c:pt>
                <c:pt idx="7239">
                  <c:v>22.774948068027101</c:v>
                </c:pt>
                <c:pt idx="7240">
                  <c:v>22.874310015861202</c:v>
                </c:pt>
                <c:pt idx="7241">
                  <c:v>22.9736717224716</c:v>
                </c:pt>
                <c:pt idx="7242">
                  <c:v>23.073033187813099</c:v>
                </c:pt>
                <c:pt idx="7243">
                  <c:v>23.172394411840799</c:v>
                </c:pt>
                <c:pt idx="7244">
                  <c:v>23.271755394509398</c:v>
                </c:pt>
                <c:pt idx="7245">
                  <c:v>23.3711161357738</c:v>
                </c:pt>
                <c:pt idx="7246">
                  <c:v>23.470476635588899</c:v>
                </c:pt>
                <c:pt idx="7247">
                  <c:v>23.569836893909699</c:v>
                </c:pt>
                <c:pt idx="7248">
                  <c:v>23.6691969106909</c:v>
                </c:pt>
                <c:pt idx="7249">
                  <c:v>23.768556685887599</c:v>
                </c:pt>
                <c:pt idx="7250">
                  <c:v>23.867916219454401</c:v>
                </c:pt>
                <c:pt idx="7251">
                  <c:v>23.9672755113465</c:v>
                </c:pt>
                <c:pt idx="7252">
                  <c:v>24.066634561518601</c:v>
                </c:pt>
                <c:pt idx="7253">
                  <c:v>24.165993369925602</c:v>
                </c:pt>
                <c:pt idx="7254">
                  <c:v>24.265351936522499</c:v>
                </c:pt>
                <c:pt idx="7255">
                  <c:v>24.364710261264001</c:v>
                </c:pt>
                <c:pt idx="7256">
                  <c:v>24.4640683441052</c:v>
                </c:pt>
                <c:pt idx="7257">
                  <c:v>24.5634261850009</c:v>
                </c:pt>
                <c:pt idx="7258">
                  <c:v>24.662783783905802</c:v>
                </c:pt>
                <c:pt idx="7259">
                  <c:v>24.762141140774901</c:v>
                </c:pt>
                <c:pt idx="7260">
                  <c:v>24.861498255562999</c:v>
                </c:pt>
                <c:pt idx="7261">
                  <c:v>24.9608551282249</c:v>
                </c:pt>
                <c:pt idx="7262">
                  <c:v>25.060211758715401</c:v>
                </c:pt>
                <c:pt idx="7263">
                  <c:v>25.1595681469894</c:v>
                </c:pt>
                <c:pt idx="7264">
                  <c:v>25.258924293001801</c:v>
                </c:pt>
                <c:pt idx="7265">
                  <c:v>25.358280196707302</c:v>
                </c:pt>
                <c:pt idx="7266">
                  <c:v>25.457635858060801</c:v>
                </c:pt>
                <c:pt idx="7267">
                  <c:v>25.5569912770172</c:v>
                </c:pt>
                <c:pt idx="7268">
                  <c:v>25.6563464535311</c:v>
                </c:pt>
                <c:pt idx="7269">
                  <c:v>25.755701387557501</c:v>
                </c:pt>
                <c:pt idx="7270">
                  <c:v>25.855056079051199</c:v>
                </c:pt>
                <c:pt idx="7271">
                  <c:v>25.9544105279668</c:v>
                </c:pt>
                <c:pt idx="7272">
                  <c:v>26.0537647342593</c:v>
                </c:pt>
                <c:pt idx="7273">
                  <c:v>26.1531186978834</c:v>
                </c:pt>
                <c:pt idx="7274">
                  <c:v>26.252472418794</c:v>
                </c:pt>
                <c:pt idx="7275">
                  <c:v>26.351825896945801</c:v>
                </c:pt>
                <c:pt idx="7276">
                  <c:v>26.451179132293699</c:v>
                </c:pt>
                <c:pt idx="7277">
                  <c:v>26.5505321247926</c:v>
                </c:pt>
                <c:pt idx="7278">
                  <c:v>26.649884874397198</c:v>
                </c:pt>
                <c:pt idx="7279">
                  <c:v>26.749237381062301</c:v>
                </c:pt>
                <c:pt idx="7280">
                  <c:v>26.848589644742901</c:v>
                </c:pt>
                <c:pt idx="7281">
                  <c:v>26.947941665393699</c:v>
                </c:pt>
                <c:pt idx="7282">
                  <c:v>27.0472934429696</c:v>
                </c:pt>
                <c:pt idx="7283">
                  <c:v>27.1466449774254</c:v>
                </c:pt>
                <c:pt idx="7284">
                  <c:v>27.245996268715899</c:v>
                </c:pt>
                <c:pt idx="7285">
                  <c:v>27.345347316796101</c:v>
                </c:pt>
                <c:pt idx="7286">
                  <c:v>27.444698121620799</c:v>
                </c:pt>
                <c:pt idx="7287">
                  <c:v>27.544048683144801</c:v>
                </c:pt>
                <c:pt idx="7288">
                  <c:v>27.643399001323001</c:v>
                </c:pt>
                <c:pt idx="7289">
                  <c:v>27.742749076110201</c:v>
                </c:pt>
                <c:pt idx="7290">
                  <c:v>27.842098907461398</c:v>
                </c:pt>
                <c:pt idx="7291">
                  <c:v>27.9414484953314</c:v>
                </c:pt>
                <c:pt idx="7292">
                  <c:v>28.0407978396752</c:v>
                </c:pt>
                <c:pt idx="7293">
                  <c:v>28.1401469404476</c:v>
                </c:pt>
                <c:pt idx="7294">
                  <c:v>28.239495797603599</c:v>
                </c:pt>
                <c:pt idx="7295">
                  <c:v>28.338844411097998</c:v>
                </c:pt>
                <c:pt idx="7296">
                  <c:v>28.438192780885799</c:v>
                </c:pt>
                <c:pt idx="7297">
                  <c:v>28.537540906921901</c:v>
                </c:pt>
                <c:pt idx="7298">
                  <c:v>28.636888789161201</c:v>
                </c:pt>
                <c:pt idx="7299">
                  <c:v>28.736236427558602</c:v>
                </c:pt>
                <c:pt idx="7300">
                  <c:v>28.835583822069001</c:v>
                </c:pt>
                <c:pt idx="7301">
                  <c:v>28.9349309726475</c:v>
                </c:pt>
                <c:pt idx="7302">
                  <c:v>29.034277879249</c:v>
                </c:pt>
                <c:pt idx="7303">
                  <c:v>29.1336245418284</c:v>
                </c:pt>
                <c:pt idx="7304">
                  <c:v>29.232970960340701</c:v>
                </c:pt>
                <c:pt idx="7305">
                  <c:v>29.332317134740801</c:v>
                </c:pt>
                <c:pt idx="7306">
                  <c:v>29.431663064983699</c:v>
                </c:pt>
                <c:pt idx="7307">
                  <c:v>29.531008751024199</c:v>
                </c:pt>
                <c:pt idx="7308">
                  <c:v>29.630354192817499</c:v>
                </c:pt>
                <c:pt idx="7309">
                  <c:v>29.729699390318402</c:v>
                </c:pt>
                <c:pt idx="7310">
                  <c:v>29.829044343481801</c:v>
                </c:pt>
                <c:pt idx="7311">
                  <c:v>29.928389052262698</c:v>
                </c:pt>
                <c:pt idx="7312">
                  <c:v>30.027733516616099</c:v>
                </c:pt>
                <c:pt idx="7313">
                  <c:v>30.127077736496901</c:v>
                </c:pt>
                <c:pt idx="7314">
                  <c:v>30.226421711859999</c:v>
                </c:pt>
                <c:pt idx="7315">
                  <c:v>30.325765442660298</c:v>
                </c:pt>
                <c:pt idx="7316">
                  <c:v>30.4251089288529</c:v>
                </c:pt>
                <c:pt idx="7317">
                  <c:v>30.5244521703926</c:v>
                </c:pt>
                <c:pt idx="7318">
                  <c:v>30.623795167234501</c:v>
                </c:pt>
                <c:pt idx="7319">
                  <c:v>30.723137919333301</c:v>
                </c:pt>
                <c:pt idx="7320">
                  <c:v>30.822480426643999</c:v>
                </c:pt>
                <c:pt idx="7321">
                  <c:v>30.921822689121399</c:v>
                </c:pt>
                <c:pt idx="7322">
                  <c:v>31.021164706720501</c:v>
                </c:pt>
                <c:pt idx="7323">
                  <c:v>31.120506479396099</c:v>
                </c:pt>
                <c:pt idx="7324">
                  <c:v>31.219848007103099</c:v>
                </c:pt>
                <c:pt idx="7325">
                  <c:v>31.319189289796402</c:v>
                </c:pt>
                <c:pt idx="7326">
                  <c:v>31.418530327430702</c:v>
                </c:pt>
                <c:pt idx="7327">
                  <c:v>31.5178711199611</c:v>
                </c:pt>
                <c:pt idx="7328">
                  <c:v>31.617211667342499</c:v>
                </c:pt>
                <c:pt idx="7329">
                  <c:v>31.716551969530201</c:v>
                </c:pt>
                <c:pt idx="7330">
                  <c:v>31.8158920264794</c:v>
                </c:pt>
                <c:pt idx="7331">
                  <c:v>31.915231838145299</c:v>
                </c:pt>
                <c:pt idx="7332">
                  <c:v>32.0145714044831</c:v>
                </c:pt>
                <c:pt idx="7333">
                  <c:v>32.113910725447901</c:v>
                </c:pt>
                <c:pt idx="7334">
                  <c:v>32.213249800994703</c:v>
                </c:pt>
                <c:pt idx="7335">
                  <c:v>32.312588631078398</c:v>
                </c:pt>
                <c:pt idx="7336">
                  <c:v>32.411927215654003</c:v>
                </c:pt>
                <c:pt idx="7337">
                  <c:v>32.511265554676598</c:v>
                </c:pt>
                <c:pt idx="7338">
                  <c:v>32.610603648101097</c:v>
                </c:pt>
                <c:pt idx="7339">
                  <c:v>32.709941495882497</c:v>
                </c:pt>
                <c:pt idx="7340">
                  <c:v>32.809279097975903</c:v>
                </c:pt>
                <c:pt idx="7341">
                  <c:v>32.908616454336098</c:v>
                </c:pt>
                <c:pt idx="7342">
                  <c:v>33.007953564918303</c:v>
                </c:pt>
                <c:pt idx="7343">
                  <c:v>33.107290429677299</c:v>
                </c:pt>
                <c:pt idx="7344">
                  <c:v>33.206627048568301</c:v>
                </c:pt>
                <c:pt idx="7345">
                  <c:v>33.305963421546103</c:v>
                </c:pt>
                <c:pt idx="7346">
                  <c:v>33.4052995485659</c:v>
                </c:pt>
                <c:pt idx="7347">
                  <c:v>33.504635429582599</c:v>
                </c:pt>
                <c:pt idx="7348">
                  <c:v>33.603971064551097</c:v>
                </c:pt>
                <c:pt idx="7349">
                  <c:v>33.703306453426599</c:v>
                </c:pt>
                <c:pt idx="7350">
                  <c:v>33.802641596164001</c:v>
                </c:pt>
                <c:pt idx="7351">
                  <c:v>33.901976492718298</c:v>
                </c:pt>
                <c:pt idx="7352">
                  <c:v>34.001311143044497</c:v>
                </c:pt>
                <c:pt idx="7353">
                  <c:v>34.100645547097699</c:v>
                </c:pt>
                <c:pt idx="7354">
                  <c:v>34.199979704832799</c:v>
                </c:pt>
                <c:pt idx="7355">
                  <c:v>34.299313616204699</c:v>
                </c:pt>
                <c:pt idx="7356">
                  <c:v>34.398647281168302</c:v>
                </c:pt>
                <c:pt idx="7357">
                  <c:v>34.4979806996785</c:v>
                </c:pt>
                <c:pt idx="7358">
                  <c:v>34.597313871690098</c:v>
                </c:pt>
                <c:pt idx="7359">
                  <c:v>34.696646797158003</c:v>
                </c:pt>
                <c:pt idx="7360">
                  <c:v>34.795979476036898</c:v>
                </c:pt>
                <c:pt idx="7361">
                  <c:v>34.895311908281897</c:v>
                </c:pt>
                <c:pt idx="7362">
                  <c:v>34.994644093847697</c:v>
                </c:pt>
                <c:pt idx="7363">
                  <c:v>35.093976032689298</c:v>
                </c:pt>
                <c:pt idx="7364">
                  <c:v>35.193307724761397</c:v>
                </c:pt>
                <c:pt idx="7365">
                  <c:v>35.292639170019001</c:v>
                </c:pt>
                <c:pt idx="7366">
                  <c:v>35.391970368416999</c:v>
                </c:pt>
                <c:pt idx="7367">
                  <c:v>35.4913013199101</c:v>
                </c:pt>
                <c:pt idx="7368">
                  <c:v>35.590632024453399</c:v>
                </c:pt>
                <c:pt idx="7369">
                  <c:v>35.689962482001697</c:v>
                </c:pt>
                <c:pt idx="7370">
                  <c:v>35.789292692510003</c:v>
                </c:pt>
                <c:pt idx="7371">
                  <c:v>35.888622655933197</c:v>
                </c:pt>
                <c:pt idx="7372">
                  <c:v>35.987952372226403</c:v>
                </c:pt>
                <c:pt idx="7373">
                  <c:v>36.087281841344598</c:v>
                </c:pt>
                <c:pt idx="7374">
                  <c:v>36.186611063242999</c:v>
                </c:pt>
                <c:pt idx="7375">
                  <c:v>36.285940037876401</c:v>
                </c:pt>
                <c:pt idx="7376">
                  <c:v>36.385268765200003</c:v>
                </c:pt>
                <c:pt idx="7377">
                  <c:v>36.4845972451688</c:v>
                </c:pt>
                <c:pt idx="7378">
                  <c:v>36.5839254777378</c:v>
                </c:pt>
                <c:pt idx="7379">
                  <c:v>36.683253462861998</c:v>
                </c:pt>
                <c:pt idx="7380">
                  <c:v>36.782581200496601</c:v>
                </c:pt>
                <c:pt idx="7381">
                  <c:v>36.881908690596603</c:v>
                </c:pt>
                <c:pt idx="7382">
                  <c:v>36.981235933116999</c:v>
                </c:pt>
                <c:pt idx="7383">
                  <c:v>37.080562928012803</c:v>
                </c:pt>
                <c:pt idx="7384">
                  <c:v>37.179889675239302</c:v>
                </c:pt>
                <c:pt idx="7385">
                  <c:v>37.279216174751298</c:v>
                </c:pt>
                <c:pt idx="7386">
                  <c:v>37.378542426504097</c:v>
                </c:pt>
                <c:pt idx="7387">
                  <c:v>37.477868430452702</c:v>
                </c:pt>
                <c:pt idx="7388">
                  <c:v>37.577194186552198</c:v>
                </c:pt>
                <c:pt idx="7389">
                  <c:v>37.676519694757701</c:v>
                </c:pt>
                <c:pt idx="7390">
                  <c:v>37.775844955024297</c:v>
                </c:pt>
                <c:pt idx="7391">
                  <c:v>37.875169967307102</c:v>
                </c:pt>
                <c:pt idx="7392">
                  <c:v>37.974494731561201</c:v>
                </c:pt>
                <c:pt idx="7393">
                  <c:v>38.073819247741802</c:v>
                </c:pt>
                <c:pt idx="7394">
                  <c:v>38.173143515804</c:v>
                </c:pt>
                <c:pt idx="7395">
                  <c:v>38.272467535702901</c:v>
                </c:pt>
                <c:pt idx="7396">
                  <c:v>38.3717913073937</c:v>
                </c:pt>
                <c:pt idx="7397">
                  <c:v>38.471114830831503</c:v>
                </c:pt>
                <c:pt idx="7398">
                  <c:v>38.570438105971398</c:v>
                </c:pt>
                <c:pt idx="7399">
                  <c:v>38.669761132768699</c:v>
                </c:pt>
                <c:pt idx="7400">
                  <c:v>38.769083911178399</c:v>
                </c:pt>
                <c:pt idx="7401">
                  <c:v>38.868406441155798</c:v>
                </c:pt>
                <c:pt idx="7402">
                  <c:v>38.967728722655998</c:v>
                </c:pt>
                <c:pt idx="7403">
                  <c:v>39.067050755634199</c:v>
                </c:pt>
                <c:pt idx="7404">
                  <c:v>39.166372540045202</c:v>
                </c:pt>
                <c:pt idx="7405">
                  <c:v>39.265694075844301</c:v>
                </c:pt>
                <c:pt idx="7406">
                  <c:v>39.365015362986398</c:v>
                </c:pt>
                <c:pt idx="7407">
                  <c:v>39.4643364014265</c:v>
                </c:pt>
                <c:pt idx="7408">
                  <c:v>39.563657191119802</c:v>
                </c:pt>
                <c:pt idx="7409">
                  <c:v>39.662977732021197</c:v>
                </c:pt>
                <c:pt idx="7410">
                  <c:v>39.762298024085801</c:v>
                </c:pt>
                <c:pt idx="7411">
                  <c:v>39.8616180672688</c:v>
                </c:pt>
                <c:pt idx="7412">
                  <c:v>39.960937861525103</c:v>
                </c:pt>
                <c:pt idx="7413">
                  <c:v>40.060257406810003</c:v>
                </c:pt>
                <c:pt idx="7414">
                  <c:v>40.159576703078599</c:v>
                </c:pt>
                <c:pt idx="7415">
                  <c:v>40.258895750285802</c:v>
                </c:pt>
                <c:pt idx="7416">
                  <c:v>40.358214548386798</c:v>
                </c:pt>
                <c:pt idx="7417">
                  <c:v>40.4575330973368</c:v>
                </c:pt>
                <c:pt idx="7418">
                  <c:v>40.556851397090703</c:v>
                </c:pt>
                <c:pt idx="7419">
                  <c:v>40.656169447603702</c:v>
                </c:pt>
                <c:pt idx="7420">
                  <c:v>40.755487248830804</c:v>
                </c:pt>
                <c:pt idx="7421">
                  <c:v>40.854804800727202</c:v>
                </c:pt>
                <c:pt idx="7422">
                  <c:v>40.954122103247798</c:v>
                </c:pt>
                <c:pt idx="7423">
                  <c:v>41.0534391563478</c:v>
                </c:pt>
                <c:pt idx="7424">
                  <c:v>41.152755959982102</c:v>
                </c:pt>
                <c:pt idx="7425">
                  <c:v>41.252072514105599</c:v>
                </c:pt>
                <c:pt idx="7426">
                  <c:v>41.351388818673399</c:v>
                </c:pt>
                <c:pt idx="7427">
                  <c:v>41.450704873640497</c:v>
                </c:pt>
                <c:pt idx="7428">
                  <c:v>41.550020678961801</c:v>
                </c:pt>
                <c:pt idx="7429">
                  <c:v>41.649336234592298</c:v>
                </c:pt>
                <c:pt idx="7430">
                  <c:v>41.748651540487003</c:v>
                </c:pt>
                <c:pt idx="7431">
                  <c:v>41.847966596600898</c:v>
                </c:pt>
                <c:pt idx="7432">
                  <c:v>41.947281402888997</c:v>
                </c:pt>
                <c:pt idx="7433">
                  <c:v>42.046595959306302</c:v>
                </c:pt>
                <c:pt idx="7434">
                  <c:v>42.1459102658077</c:v>
                </c:pt>
                <c:pt idx="7435">
                  <c:v>42.245224322348299</c:v>
                </c:pt>
                <c:pt idx="7436">
                  <c:v>42.344538128883002</c:v>
                </c:pt>
                <c:pt idx="7437">
                  <c:v>42.443851685367299</c:v>
                </c:pt>
                <c:pt idx="7438">
                  <c:v>42.543164991756299</c:v>
                </c:pt>
                <c:pt idx="7439">
                  <c:v>42.642478048005302</c:v>
                </c:pt>
                <c:pt idx="7440">
                  <c:v>42.741790854069798</c:v>
                </c:pt>
                <c:pt idx="7441">
                  <c:v>42.841103409904903</c:v>
                </c:pt>
                <c:pt idx="7442">
                  <c:v>42.940415715466003</c:v>
                </c:pt>
                <c:pt idx="7443">
                  <c:v>43.039727770708403</c:v>
                </c:pt>
                <c:pt idx="7444">
                  <c:v>43.139039575587397</c:v>
                </c:pt>
                <c:pt idx="7445">
                  <c:v>43.238351130058298</c:v>
                </c:pt>
                <c:pt idx="7446">
                  <c:v>43.3376624340763</c:v>
                </c:pt>
                <c:pt idx="7447">
                  <c:v>43.436973487596802</c:v>
                </c:pt>
                <c:pt idx="7448">
                  <c:v>43.536284290575097</c:v>
                </c:pt>
                <c:pt idx="7449">
                  <c:v>43.635594842966498</c:v>
                </c:pt>
                <c:pt idx="7450">
                  <c:v>43.734905144726298</c:v>
                </c:pt>
                <c:pt idx="7451">
                  <c:v>43.834215195809797</c:v>
                </c:pt>
                <c:pt idx="7452">
                  <c:v>43.933524996172203</c:v>
                </c:pt>
                <c:pt idx="7453">
                  <c:v>44.0328345457688</c:v>
                </c:pt>
                <c:pt idx="7454">
                  <c:v>44.132143844555003</c:v>
                </c:pt>
                <c:pt idx="7455">
                  <c:v>44.231452892486097</c:v>
                </c:pt>
                <c:pt idx="7456">
                  <c:v>44.330761689517203</c:v>
                </c:pt>
                <c:pt idx="7457">
                  <c:v>44.4300702356038</c:v>
                </c:pt>
                <c:pt idx="7458">
                  <c:v>44.529378530701102</c:v>
                </c:pt>
                <c:pt idx="7459">
                  <c:v>44.628686574764501</c:v>
                </c:pt>
                <c:pt idx="7460">
                  <c:v>44.727994367749297</c:v>
                </c:pt>
                <c:pt idx="7461">
                  <c:v>44.827301909610703</c:v>
                </c:pt>
                <c:pt idx="7462">
                  <c:v>44.926609200303602</c:v>
                </c:pt>
                <c:pt idx="7463">
                  <c:v>45.025916239783399</c:v>
                </c:pt>
                <c:pt idx="7464">
                  <c:v>45.125223028004903</c:v>
                </c:pt>
                <c:pt idx="7465">
                  <c:v>45.224529564923301</c:v>
                </c:pt>
                <c:pt idx="7466">
                  <c:v>45.323835850493602</c:v>
                </c:pt>
                <c:pt idx="7467">
                  <c:v>45.423141884670997</c:v>
                </c:pt>
                <c:pt idx="7468">
                  <c:v>45.522447667410503</c:v>
                </c:pt>
                <c:pt idx="7469">
                  <c:v>45.6217531986673</c:v>
                </c:pt>
                <c:pt idx="7470">
                  <c:v>45.721058478396301</c:v>
                </c:pt>
                <c:pt idx="7471">
                  <c:v>45.820363506552901</c:v>
                </c:pt>
                <c:pt idx="7472">
                  <c:v>45.919668283092101</c:v>
                </c:pt>
                <c:pt idx="7473">
                  <c:v>46.018972807969099</c:v>
                </c:pt>
                <c:pt idx="7474">
                  <c:v>46.118277081138899</c:v>
                </c:pt>
                <c:pt idx="7475">
                  <c:v>46.2175811025568</c:v>
                </c:pt>
                <c:pt idx="7476">
                  <c:v>46.316884872177901</c:v>
                </c:pt>
                <c:pt idx="7477">
                  <c:v>46.416188389957398</c:v>
                </c:pt>
                <c:pt idx="7478">
                  <c:v>46.515491655850496</c:v>
                </c:pt>
                <c:pt idx="7479">
                  <c:v>46.614794669812298</c:v>
                </c:pt>
                <c:pt idx="7480">
                  <c:v>46.714097431798102</c:v>
                </c:pt>
                <c:pt idx="7481">
                  <c:v>46.813399941763102</c:v>
                </c:pt>
                <c:pt idx="7482">
                  <c:v>46.912702199662398</c:v>
                </c:pt>
                <c:pt idx="7483">
                  <c:v>47.012004205451298</c:v>
                </c:pt>
                <c:pt idx="7484">
                  <c:v>47.111305959085101</c:v>
                </c:pt>
                <c:pt idx="7485">
                  <c:v>47.210607460518801</c:v>
                </c:pt>
                <c:pt idx="7486">
                  <c:v>47.309908709707599</c:v>
                </c:pt>
                <c:pt idx="7487">
                  <c:v>47.409209706606703</c:v>
                </c:pt>
                <c:pt idx="7488">
                  <c:v>47.508510451171198</c:v>
                </c:pt>
                <c:pt idx="7489">
                  <c:v>47.6078109433561</c:v>
                </c:pt>
                <c:pt idx="7490">
                  <c:v>47.707111183116702</c:v>
                </c:pt>
                <c:pt idx="7491">
                  <c:v>47.806411170408097</c:v>
                </c:pt>
                <c:pt idx="7492">
                  <c:v>47.905710905185401</c:v>
                </c:pt>
                <c:pt idx="7493">
                  <c:v>48.005010387403701</c:v>
                </c:pt>
                <c:pt idx="7494">
                  <c:v>48.104309617018103</c:v>
                </c:pt>
                <c:pt idx="7495">
                  <c:v>48.203608593983901</c:v>
                </c:pt>
                <c:pt idx="7496">
                  <c:v>48.302907318256104</c:v>
                </c:pt>
                <c:pt idx="7497">
                  <c:v>48.402205789789797</c:v>
                </c:pt>
                <c:pt idx="7498">
                  <c:v>48.501504008540302</c:v>
                </c:pt>
                <c:pt idx="7499">
                  <c:v>48.600801974462598</c:v>
                </c:pt>
                <c:pt idx="7500">
                  <c:v>48.700099687511802</c:v>
                </c:pt>
                <c:pt idx="7501">
                  <c:v>48.799397147643099</c:v>
                </c:pt>
                <c:pt idx="7502">
                  <c:v>48.898694354811603</c:v>
                </c:pt>
                <c:pt idx="7503">
                  <c:v>48.997991308972203</c:v>
                </c:pt>
                <c:pt idx="7504">
                  <c:v>49.09728801008</c:v>
                </c:pt>
                <c:pt idx="7505">
                  <c:v>49.196584458090101</c:v>
                </c:pt>
                <c:pt idx="7506">
                  <c:v>49.295880652957699</c:v>
                </c:pt>
                <c:pt idx="7507">
                  <c:v>49.395176594638301</c:v>
                </c:pt>
                <c:pt idx="7508">
                  <c:v>49.494472283086999</c:v>
                </c:pt>
                <c:pt idx="7509">
                  <c:v>49.593767718259301</c:v>
                </c:pt>
                <c:pt idx="7510">
                  <c:v>49.693062900110398</c:v>
                </c:pt>
                <c:pt idx="7511">
                  <c:v>49.792357828595797</c:v>
                </c:pt>
                <c:pt idx="7512">
                  <c:v>49.891652503670699</c:v>
                </c:pt>
                <c:pt idx="7513">
                  <c:v>49.990946925290501</c:v>
                </c:pt>
                <c:pt idx="7514">
                  <c:v>50.090241093410597</c:v>
                </c:pt>
                <c:pt idx="7515">
                  <c:v>50.189535007986301</c:v>
                </c:pt>
                <c:pt idx="7516">
                  <c:v>50.288828668973103</c:v>
                </c:pt>
                <c:pt idx="7517">
                  <c:v>50.388122076326297</c:v>
                </c:pt>
                <c:pt idx="7518">
                  <c:v>50.487415230001297</c:v>
                </c:pt>
                <c:pt idx="7519">
                  <c:v>50.5867081299535</c:v>
                </c:pt>
                <c:pt idx="7520">
                  <c:v>50.6860007761383</c:v>
                </c:pt>
                <c:pt idx="7521">
                  <c:v>50.785293168511203</c:v>
                </c:pt>
                <c:pt idx="7522">
                  <c:v>50.8845853070275</c:v>
                </c:pt>
                <c:pt idx="7523">
                  <c:v>50.983877191642698</c:v>
                </c:pt>
                <c:pt idx="7524">
                  <c:v>51.083168822312302</c:v>
                </c:pt>
                <c:pt idx="7525">
                  <c:v>51.1824601989915</c:v>
                </c:pt>
                <c:pt idx="7526">
                  <c:v>51.281751321635802</c:v>
                </c:pt>
                <c:pt idx="7527">
                  <c:v>51.381042190200603</c:v>
                </c:pt>
                <c:pt idx="7528">
                  <c:v>51.480332804641201</c:v>
                </c:pt>
                <c:pt idx="7529">
                  <c:v>51.579623164913201</c:v>
                </c:pt>
                <c:pt idx="7530">
                  <c:v>51.678913270971798</c:v>
                </c:pt>
                <c:pt idx="7531">
                  <c:v>51.778203122772503</c:v>
                </c:pt>
                <c:pt idx="7532">
                  <c:v>51.877492720270801</c:v>
                </c:pt>
                <c:pt idx="7533">
                  <c:v>51.976782063422199</c:v>
                </c:pt>
                <c:pt idx="7534">
                  <c:v>52.076071152182102</c:v>
                </c:pt>
                <c:pt idx="7535">
                  <c:v>52.175359986505804</c:v>
                </c:pt>
                <c:pt idx="7536">
                  <c:v>52.274648566349001</c:v>
                </c:pt>
                <c:pt idx="7537">
                  <c:v>52.373936891666901</c:v>
                </c:pt>
                <c:pt idx="7538">
                  <c:v>52.473224962415202</c:v>
                </c:pt>
                <c:pt idx="7539">
                  <c:v>52.572512778549097</c:v>
                </c:pt>
                <c:pt idx="7540">
                  <c:v>52.671800340023999</c:v>
                </c:pt>
                <c:pt idx="7541">
                  <c:v>52.7710876467955</c:v>
                </c:pt>
                <c:pt idx="7542">
                  <c:v>52.870374698818999</c:v>
                </c:pt>
                <c:pt idx="7543">
                  <c:v>52.969661496049703</c:v>
                </c:pt>
                <c:pt idx="7544">
                  <c:v>53.068948038443303</c:v>
                </c:pt>
                <c:pt idx="7545">
                  <c:v>53.168234325954899</c:v>
                </c:pt>
                <c:pt idx="7546">
                  <c:v>53.267520358540203</c:v>
                </c:pt>
                <c:pt idx="7547">
                  <c:v>53.366806136154302</c:v>
                </c:pt>
                <c:pt idx="7548">
                  <c:v>53.466091658752902</c:v>
                </c:pt>
                <c:pt idx="7549">
                  <c:v>53.565376926291101</c:v>
                </c:pt>
                <c:pt idx="7550">
                  <c:v>53.6646619387244</c:v>
                </c:pt>
                <c:pt idx="7551">
                  <c:v>53.763946696008198</c:v>
                </c:pt>
                <c:pt idx="7552">
                  <c:v>53.863231198097701</c:v>
                </c:pt>
                <c:pt idx="7553">
                  <c:v>53.962515444948302</c:v>
                </c:pt>
                <c:pt idx="7554">
                  <c:v>54.061799436515201</c:v>
                </c:pt>
                <c:pt idx="7555">
                  <c:v>54.1610831727536</c:v>
                </c:pt>
                <c:pt idx="7556">
                  <c:v>54.260366653618703</c:v>
                </c:pt>
                <c:pt idx="7557">
                  <c:v>54.359649879065799</c:v>
                </c:pt>
                <c:pt idx="7558">
                  <c:v>54.458932849050001</c:v>
                </c:pt>
                <c:pt idx="7559">
                  <c:v>54.558215563526602</c:v>
                </c:pt>
                <c:pt idx="7560">
                  <c:v>54.657498022451001</c:v>
                </c:pt>
                <c:pt idx="7561">
                  <c:v>54.756780225778698</c:v>
                </c:pt>
                <c:pt idx="7562">
                  <c:v>54.856062173465297</c:v>
                </c:pt>
                <c:pt idx="7563">
                  <c:v>54.955343865466297</c:v>
                </c:pt>
                <c:pt idx="7564">
                  <c:v>55.054625301737303</c:v>
                </c:pt>
                <c:pt idx="7565">
                  <c:v>55.153906482233801</c:v>
                </c:pt>
                <c:pt idx="7566">
                  <c:v>55.253187406911501</c:v>
                </c:pt>
                <c:pt idx="7567">
                  <c:v>55.352468075725902</c:v>
                </c:pt>
                <c:pt idx="7568">
                  <c:v>55.451748488632703</c:v>
                </c:pt>
                <c:pt idx="7569">
                  <c:v>55.551028645587301</c:v>
                </c:pt>
                <c:pt idx="7570">
                  <c:v>55.650308546545503</c:v>
                </c:pt>
                <c:pt idx="7571">
                  <c:v>55.749588191462898</c:v>
                </c:pt>
                <c:pt idx="7572">
                  <c:v>55.848867580295199</c:v>
                </c:pt>
                <c:pt idx="7573">
                  <c:v>55.948146712997797</c:v>
                </c:pt>
                <c:pt idx="7574">
                  <c:v>56.047425589526597</c:v>
                </c:pt>
                <c:pt idx="7575">
                  <c:v>56.146704209837097</c:v>
                </c:pt>
                <c:pt idx="7576">
                  <c:v>56.245982573885101</c:v>
                </c:pt>
                <c:pt idx="7577">
                  <c:v>56.3452606816262</c:v>
                </c:pt>
                <c:pt idx="7578">
                  <c:v>56.4445385330162</c:v>
                </c:pt>
                <c:pt idx="7579">
                  <c:v>56.543816128010597</c:v>
                </c:pt>
                <c:pt idx="7580">
                  <c:v>56.643093466565198</c:v>
                </c:pt>
                <c:pt idx="7581">
                  <c:v>56.742370548635797</c:v>
                </c:pt>
                <c:pt idx="7582">
                  <c:v>56.841647374178102</c:v>
                </c:pt>
                <c:pt idx="7583">
                  <c:v>56.940923943147702</c:v>
                </c:pt>
                <c:pt idx="7584">
                  <c:v>57.040200255500501</c:v>
                </c:pt>
                <c:pt idx="7585">
                  <c:v>57.139476311192098</c:v>
                </c:pt>
                <c:pt idx="7586">
                  <c:v>57.238752110178503</c:v>
                </c:pt>
                <c:pt idx="7587">
                  <c:v>57.338027652415498</c:v>
                </c:pt>
                <c:pt idx="7588">
                  <c:v>57.437302937858703</c:v>
                </c:pt>
                <c:pt idx="7589">
                  <c:v>57.536577966463703</c:v>
                </c:pt>
                <c:pt idx="7590">
                  <c:v>57.635852738186003</c:v>
                </c:pt>
                <c:pt idx="7591">
                  <c:v>57.735127252981002</c:v>
                </c:pt>
                <c:pt idx="7592">
                  <c:v>57.834401510804099</c:v>
                </c:pt>
                <c:pt idx="7593">
                  <c:v>57.933675511610801</c:v>
                </c:pt>
                <c:pt idx="7594">
                  <c:v>58.032949255356399</c:v>
                </c:pt>
                <c:pt idx="7595">
                  <c:v>58.132222741996301</c:v>
                </c:pt>
                <c:pt idx="7596">
                  <c:v>58.231495971485998</c:v>
                </c:pt>
                <c:pt idx="7597">
                  <c:v>58.330768943780697</c:v>
                </c:pt>
                <c:pt idx="7598">
                  <c:v>58.430041658835897</c:v>
                </c:pt>
                <c:pt idx="7599">
                  <c:v>58.529314116606798</c:v>
                </c:pt>
                <c:pt idx="7600">
                  <c:v>58.6285863170488</c:v>
                </c:pt>
                <c:pt idx="7601">
                  <c:v>58.727858260117301</c:v>
                </c:pt>
                <c:pt idx="7602">
                  <c:v>58.827129945767403</c:v>
                </c:pt>
                <c:pt idx="7603">
                  <c:v>58.926401373954597</c:v>
                </c:pt>
                <c:pt idx="7604">
                  <c:v>59.025672544634297</c:v>
                </c:pt>
                <c:pt idx="7605">
                  <c:v>59.124943457761702</c:v>
                </c:pt>
                <c:pt idx="7606">
                  <c:v>59.224214113292199</c:v>
                </c:pt>
                <c:pt idx="7607">
                  <c:v>59.323484511181199</c:v>
                </c:pt>
                <c:pt idx="7608">
                  <c:v>59.422754651383997</c:v>
                </c:pt>
                <c:pt idx="7609">
                  <c:v>59.522024533855998</c:v>
                </c:pt>
                <c:pt idx="7610">
                  <c:v>59.621294158552502</c:v>
                </c:pt>
                <c:pt idx="7611">
                  <c:v>59.720563525428801</c:v>
                </c:pt>
                <c:pt idx="7612">
                  <c:v>59.819832634440203</c:v>
                </c:pt>
                <c:pt idx="7613">
                  <c:v>59.9191014855421</c:v>
                </c:pt>
                <c:pt idx="7614">
                  <c:v>60.018370078689799</c:v>
                </c:pt>
                <c:pt idx="7615">
                  <c:v>60.117638413838797</c:v>
                </c:pt>
                <c:pt idx="7616">
                  <c:v>60.216906490944503</c:v>
                </c:pt>
                <c:pt idx="7617">
                  <c:v>60.316174309962399</c:v>
                </c:pt>
                <c:pt idx="7618">
                  <c:v>60.415441870848099</c:v>
                </c:pt>
                <c:pt idx="7619">
                  <c:v>60.5147091735573</c:v>
                </c:pt>
                <c:pt idx="7620">
                  <c:v>60.6139762180456</c:v>
                </c:pt>
                <c:pt idx="7621">
                  <c:v>60.713243004268897</c:v>
                </c:pt>
                <c:pt idx="7622">
                  <c:v>60.812509532182901</c:v>
                </c:pt>
                <c:pt idx="7623">
                  <c:v>60.911775801743303</c:v>
                </c:pt>
                <c:pt idx="7624">
                  <c:v>61.011041812905802</c:v>
                </c:pt>
                <c:pt idx="7625">
                  <c:v>61.1103075656264</c:v>
                </c:pt>
                <c:pt idx="7626">
                  <c:v>61.209573059860702</c:v>
                </c:pt>
                <c:pt idx="7627">
                  <c:v>61.308838295564598</c:v>
                </c:pt>
                <c:pt idx="7628">
                  <c:v>61.408103272693801</c:v>
                </c:pt>
                <c:pt idx="7629">
                  <c:v>61.507367991204198</c:v>
                </c:pt>
                <c:pt idx="7630">
                  <c:v>61.606632451051603</c:v>
                </c:pt>
                <c:pt idx="7631">
                  <c:v>61.705896652191903</c:v>
                </c:pt>
                <c:pt idx="7632">
                  <c:v>61.805160594580897</c:v>
                </c:pt>
                <c:pt idx="7633">
                  <c:v>61.904424278174503</c:v>
                </c:pt>
                <c:pt idx="7634">
                  <c:v>62.003687702928502</c:v>
                </c:pt>
                <c:pt idx="7635">
                  <c:v>62.1029508687988</c:v>
                </c:pt>
                <c:pt idx="7636">
                  <c:v>62.202213775741299</c:v>
                </c:pt>
                <c:pt idx="7637">
                  <c:v>62.301476423712003</c:v>
                </c:pt>
                <c:pt idx="7638">
                  <c:v>62.400738812666702</c:v>
                </c:pt>
                <c:pt idx="7639">
                  <c:v>62.5000009425613</c:v>
                </c:pt>
                <c:pt idx="7640">
                  <c:v>62.5992628133517</c:v>
                </c:pt>
                <c:pt idx="7641">
                  <c:v>62.698524424993501</c:v>
                </c:pt>
                <c:pt idx="7642">
                  <c:v>62.7977857774424</c:v>
                </c:pt>
                <c:pt idx="7643">
                  <c:v>62.897046870654002</c:v>
                </c:pt>
                <c:pt idx="7644">
                  <c:v>62.996307704584098</c:v>
                </c:pt>
                <c:pt idx="7645">
                  <c:v>63.095568279188399</c:v>
                </c:pt>
                <c:pt idx="7646">
                  <c:v>63.194828594422603</c:v>
                </c:pt>
                <c:pt idx="7647">
                  <c:v>63.294088650242401</c:v>
                </c:pt>
                <c:pt idx="7648">
                  <c:v>63.393348446603603</c:v>
                </c:pt>
                <c:pt idx="7649">
                  <c:v>63.492607983462001</c:v>
                </c:pt>
                <c:pt idx="7650">
                  <c:v>63.591867260773299</c:v>
                </c:pt>
                <c:pt idx="7651">
                  <c:v>63.6911262784934</c:v>
                </c:pt>
                <c:pt idx="7652">
                  <c:v>63.790385036578101</c:v>
                </c:pt>
                <c:pt idx="7653">
                  <c:v>63.889643534983101</c:v>
                </c:pt>
                <c:pt idx="7654">
                  <c:v>63.988901773664502</c:v>
                </c:pt>
                <c:pt idx="7655">
                  <c:v>64.088159752577894</c:v>
                </c:pt>
                <c:pt idx="7656">
                  <c:v>64.187417471679197</c:v>
                </c:pt>
                <c:pt idx="7657">
                  <c:v>64.286674930924406</c:v>
                </c:pt>
                <c:pt idx="7658">
                  <c:v>64.385932130269296</c:v>
                </c:pt>
                <c:pt idx="7659">
                  <c:v>64.485189069669701</c:v>
                </c:pt>
                <c:pt idx="7660">
                  <c:v>64.584445749081596</c:v>
                </c:pt>
                <c:pt idx="7661">
                  <c:v>64.683702168460897</c:v>
                </c:pt>
                <c:pt idx="7662">
                  <c:v>64.782958327763396</c:v>
                </c:pt>
                <c:pt idx="7663">
                  <c:v>64.882214226945095</c:v>
                </c:pt>
                <c:pt idx="7664">
                  <c:v>64.981469865961898</c:v>
                </c:pt>
                <c:pt idx="7665">
                  <c:v>65.080725244769795</c:v>
                </c:pt>
                <c:pt idx="7666">
                  <c:v>65.179980363324603</c:v>
                </c:pt>
                <c:pt idx="7667">
                  <c:v>65.279235221582297</c:v>
                </c:pt>
                <c:pt idx="7668">
                  <c:v>65.378489819498597</c:v>
                </c:pt>
                <c:pt idx="7669">
                  <c:v>65.477744157029406</c:v>
                </c:pt>
                <c:pt idx="7670">
                  <c:v>65.5769982341305</c:v>
                </c:pt>
                <c:pt idx="7671">
                  <c:v>65.676252050757697</c:v>
                </c:pt>
                <c:pt idx="7672">
                  <c:v>65.775505606866801</c:v>
                </c:pt>
                <c:pt idx="7673">
                  <c:v>65.874758902413504</c:v>
                </c:pt>
                <c:pt idx="7674">
                  <c:v>65.974011937353495</c:v>
                </c:pt>
                <c:pt idx="7675">
                  <c:v>66.073264711642693</c:v>
                </c:pt>
                <c:pt idx="7676">
                  <c:v>66.172517225236604</c:v>
                </c:pt>
                <c:pt idx="7677">
                  <c:v>66.271769478090903</c:v>
                </c:pt>
                <c:pt idx="7678">
                  <c:v>66.371021470161395</c:v>
                </c:pt>
                <c:pt idx="7679">
                  <c:v>66.470273201403899</c:v>
                </c:pt>
                <c:pt idx="7680">
                  <c:v>66.569524671774005</c:v>
                </c:pt>
                <c:pt idx="7681">
                  <c:v>66.668775881227802</c:v>
                </c:pt>
                <c:pt idx="7682">
                  <c:v>66.768026829720995</c:v>
                </c:pt>
                <c:pt idx="7683">
                  <c:v>66.867277517209402</c:v>
                </c:pt>
                <c:pt idx="7684">
                  <c:v>66.966527943649098</c:v>
                </c:pt>
                <c:pt idx="7685">
                  <c:v>67.0657781089959</c:v>
                </c:pt>
                <c:pt idx="7686">
                  <c:v>67.165028013205799</c:v>
                </c:pt>
                <c:pt idx="7687">
                  <c:v>67.264277656234697</c:v>
                </c:pt>
                <c:pt idx="7688">
                  <c:v>67.363527038038697</c:v>
                </c:pt>
                <c:pt idx="7689">
                  <c:v>67.462776158573703</c:v>
                </c:pt>
                <c:pt idx="7690">
                  <c:v>67.562025017795804</c:v>
                </c:pt>
                <c:pt idx="7691">
                  <c:v>67.661273615661102</c:v>
                </c:pt>
                <c:pt idx="7692">
                  <c:v>67.7605219521257</c:v>
                </c:pt>
                <c:pt idx="7693">
                  <c:v>67.859770027145601</c:v>
                </c:pt>
                <c:pt idx="7694">
                  <c:v>67.959017840677106</c:v>
                </c:pt>
                <c:pt idx="7695">
                  <c:v>68.058265392676304</c:v>
                </c:pt>
                <c:pt idx="7696">
                  <c:v>68.157512683099299</c:v>
                </c:pt>
                <c:pt idx="7697">
                  <c:v>68.256759711902205</c:v>
                </c:pt>
                <c:pt idx="7698">
                  <c:v>68.356006479041298</c:v>
                </c:pt>
                <c:pt idx="7699">
                  <c:v>68.455252984472807</c:v>
                </c:pt>
                <c:pt idx="7700">
                  <c:v>68.554499228152693</c:v>
                </c:pt>
                <c:pt idx="7701">
                  <c:v>68.653745210037499</c:v>
                </c:pt>
                <c:pt idx="7702">
                  <c:v>68.752990930083101</c:v>
                </c:pt>
                <c:pt idx="7703">
                  <c:v>68.852236388245998</c:v>
                </c:pt>
                <c:pt idx="7704">
                  <c:v>68.951481584482195</c:v>
                </c:pt>
                <c:pt idx="7705">
                  <c:v>69.050726518747993</c:v>
                </c:pt>
                <c:pt idx="7706">
                  <c:v>69.149971190999295</c:v>
                </c:pt>
                <c:pt idx="7707">
                  <c:v>69.249215601192205</c:v>
                </c:pt>
                <c:pt idx="7708">
                  <c:v>69.348459749282796</c:v>
                </c:pt>
                <c:pt idx="7709">
                  <c:v>69.447703635227001</c:v>
                </c:pt>
                <c:pt idx="7710">
                  <c:v>69.546947258980893</c:v>
                </c:pt>
                <c:pt idx="7711">
                  <c:v>69.646190620500505</c:v>
                </c:pt>
                <c:pt idx="7712">
                  <c:v>69.745433719741797</c:v>
                </c:pt>
                <c:pt idx="7713">
                  <c:v>69.8446765566609</c:v>
                </c:pt>
                <c:pt idx="7714">
                  <c:v>69.943919131213605</c:v>
                </c:pt>
                <c:pt idx="7715">
                  <c:v>70.043161443356098</c:v>
                </c:pt>
                <c:pt idx="7716">
                  <c:v>70.142403493044299</c:v>
                </c:pt>
                <c:pt idx="7717">
                  <c:v>70.241645280234195</c:v>
                </c:pt>
                <c:pt idx="7718">
                  <c:v>70.340886804881904</c:v>
                </c:pt>
                <c:pt idx="7719">
                  <c:v>70.440128066943799</c:v>
                </c:pt>
                <c:pt idx="7720">
                  <c:v>70.539369066376295</c:v>
                </c:pt>
                <c:pt idx="7721">
                  <c:v>70.638609803135594</c:v>
                </c:pt>
                <c:pt idx="7722">
                  <c:v>70.737850277178097</c:v>
                </c:pt>
                <c:pt idx="7723">
                  <c:v>70.837090488460206</c:v>
                </c:pt>
                <c:pt idx="7724">
                  <c:v>70.936330436938306</c:v>
                </c:pt>
                <c:pt idx="7725">
                  <c:v>71.0355701225687</c:v>
                </c:pt>
                <c:pt idx="7726">
                  <c:v>71.134809545307903</c:v>
                </c:pt>
                <c:pt idx="7727">
                  <c:v>71.234048705112201</c:v>
                </c:pt>
                <c:pt idx="7728">
                  <c:v>71.333287601937897</c:v>
                </c:pt>
                <c:pt idx="7729">
                  <c:v>71.432526235741307</c:v>
                </c:pt>
                <c:pt idx="7730">
                  <c:v>71.531764606478703</c:v>
                </c:pt>
                <c:pt idx="7731">
                  <c:v>71.631002714106501</c:v>
                </c:pt>
                <c:pt idx="7732">
                  <c:v>71.730240558580803</c:v>
                </c:pt>
                <c:pt idx="7733">
                  <c:v>71.829478139857997</c:v>
                </c:pt>
                <c:pt idx="7734">
                  <c:v>71.928715457894498</c:v>
                </c:pt>
                <c:pt idx="7735">
                  <c:v>72.027952512646394</c:v>
                </c:pt>
                <c:pt idx="7736">
                  <c:v>72.1271893040702</c:v>
                </c:pt>
                <c:pt idx="7737">
                  <c:v>72.226425832122203</c:v>
                </c:pt>
                <c:pt idx="7738">
                  <c:v>72.325662096758606</c:v>
                </c:pt>
                <c:pt idx="7739">
                  <c:v>72.424898097935895</c:v>
                </c:pt>
                <c:pt idx="7740">
                  <c:v>72.5241338356104</c:v>
                </c:pt>
                <c:pt idx="7741">
                  <c:v>72.623369309738393</c:v>
                </c:pt>
                <c:pt idx="7742">
                  <c:v>72.722604520276207</c:v>
                </c:pt>
                <c:pt idx="7743">
                  <c:v>72.821839467180297</c:v>
                </c:pt>
                <c:pt idx="7744">
                  <c:v>72.921074150406895</c:v>
                </c:pt>
                <c:pt idx="7745">
                  <c:v>73.020308569912501</c:v>
                </c:pt>
                <c:pt idx="7746">
                  <c:v>73.119542725653204</c:v>
                </c:pt>
                <c:pt idx="7747">
                  <c:v>73.218776617584894</c:v>
                </c:pt>
                <c:pt idx="7748">
                  <c:v>73.318010245663601</c:v>
                </c:pt>
                <c:pt idx="7749">
                  <c:v>73.417243609845102</c:v>
                </c:pt>
                <c:pt idx="7750">
                  <c:v>73.516476710085499</c:v>
                </c:pt>
                <c:pt idx="7751">
                  <c:v>73.615709546340597</c:v>
                </c:pt>
                <c:pt idx="7752">
                  <c:v>73.714942118566697</c:v>
                </c:pt>
                <c:pt idx="7753">
                  <c:v>73.814174426720399</c:v>
                </c:pt>
                <c:pt idx="7754">
                  <c:v>73.9134064707589</c:v>
                </c:pt>
                <c:pt idx="7755">
                  <c:v>74.012638250639199</c:v>
                </c:pt>
                <c:pt idx="7756">
                  <c:v>74.111869766318506</c:v>
                </c:pt>
                <c:pt idx="7757">
                  <c:v>74.211101017753506</c:v>
                </c:pt>
                <c:pt idx="7758">
                  <c:v>74.310332004900602</c:v>
                </c:pt>
                <c:pt idx="7759">
                  <c:v>74.409562727715894</c:v>
                </c:pt>
                <c:pt idx="7760">
                  <c:v>74.5087931861556</c:v>
                </c:pt>
                <c:pt idx="7761">
                  <c:v>74.608023380175993</c:v>
                </c:pt>
                <c:pt idx="7762">
                  <c:v>74.707253309733204</c:v>
                </c:pt>
                <c:pt idx="7763">
                  <c:v>74.806482974783407</c:v>
                </c:pt>
                <c:pt idx="7764">
                  <c:v>74.905712375282903</c:v>
                </c:pt>
                <c:pt idx="7765">
                  <c:v>75.004941511187795</c:v>
                </c:pt>
                <c:pt idx="7766">
                  <c:v>75.104170382454299</c:v>
                </c:pt>
                <c:pt idx="7767">
                  <c:v>75.203398989038604</c:v>
                </c:pt>
                <c:pt idx="7768">
                  <c:v>75.302627330896996</c:v>
                </c:pt>
                <c:pt idx="7769">
                  <c:v>75.401855407985593</c:v>
                </c:pt>
                <c:pt idx="7770">
                  <c:v>75.501083220260597</c:v>
                </c:pt>
                <c:pt idx="7771">
                  <c:v>75.600310767678295</c:v>
                </c:pt>
                <c:pt idx="7772">
                  <c:v>75.699538050194803</c:v>
                </c:pt>
                <c:pt idx="7773">
                  <c:v>75.798765067766297</c:v>
                </c:pt>
                <c:pt idx="7774">
                  <c:v>75.897991820349006</c:v>
                </c:pt>
                <c:pt idx="7775">
                  <c:v>75.997218307899203</c:v>
                </c:pt>
                <c:pt idx="7776">
                  <c:v>76.096444530373105</c:v>
                </c:pt>
                <c:pt idx="7777">
                  <c:v>76.195670487726801</c:v>
                </c:pt>
                <c:pt idx="7778">
                  <c:v>76.294896179916606</c:v>
                </c:pt>
                <c:pt idx="7779">
                  <c:v>76.394121606898693</c:v>
                </c:pt>
                <c:pt idx="7780">
                  <c:v>76.493346768629706</c:v>
                </c:pt>
                <c:pt idx="7781">
                  <c:v>76.592571665065805</c:v>
                </c:pt>
                <c:pt idx="7782">
                  <c:v>76.691796296163503</c:v>
                </c:pt>
                <c:pt idx="7783">
                  <c:v>76.791020661879202</c:v>
                </c:pt>
                <c:pt idx="7784">
                  <c:v>76.890244762169303</c:v>
                </c:pt>
                <c:pt idx="7785">
                  <c:v>76.989468596990207</c:v>
                </c:pt>
                <c:pt idx="7786">
                  <c:v>77.088692166298401</c:v>
                </c:pt>
                <c:pt idx="7787">
                  <c:v>77.187915470050299</c:v>
                </c:pt>
                <c:pt idx="7788">
                  <c:v>77.287138508202403</c:v>
                </c:pt>
                <c:pt idx="7789">
                  <c:v>77.3863612807111</c:v>
                </c:pt>
                <c:pt idx="7790">
                  <c:v>77.485583787532804</c:v>
                </c:pt>
                <c:pt idx="7791">
                  <c:v>77.584806028624101</c:v>
                </c:pt>
                <c:pt idx="7792">
                  <c:v>77.684028003941407</c:v>
                </c:pt>
                <c:pt idx="7793">
                  <c:v>77.783249713441194</c:v>
                </c:pt>
                <c:pt idx="7794">
                  <c:v>77.882471157079905</c:v>
                </c:pt>
                <c:pt idx="7795">
                  <c:v>77.981692334814198</c:v>
                </c:pt>
                <c:pt idx="7796">
                  <c:v>78.080913246600403</c:v>
                </c:pt>
                <c:pt idx="7797">
                  <c:v>78.180133892395105</c:v>
                </c:pt>
                <c:pt idx="7798">
                  <c:v>78.279354272154805</c:v>
                </c:pt>
                <c:pt idx="7799">
                  <c:v>78.378574385836103</c:v>
                </c:pt>
                <c:pt idx="7800">
                  <c:v>78.4777942333954</c:v>
                </c:pt>
                <c:pt idx="7801">
                  <c:v>78.577013814789296</c:v>
                </c:pt>
                <c:pt idx="7802">
                  <c:v>78.676233129974406</c:v>
                </c:pt>
                <c:pt idx="7803">
                  <c:v>78.775452178907102</c:v>
                </c:pt>
                <c:pt idx="7804">
                  <c:v>78.8746709615437</c:v>
                </c:pt>
                <c:pt idx="7805">
                  <c:v>78.973889477840601</c:v>
                </c:pt>
                <c:pt idx="7806">
                  <c:v>79.073107727754703</c:v>
                </c:pt>
                <c:pt idx="7807">
                  <c:v>79.172325711242706</c:v>
                </c:pt>
                <c:pt idx="7808">
                  <c:v>79.271543428261097</c:v>
                </c:pt>
                <c:pt idx="7809">
                  <c:v>79.370760878766504</c:v>
                </c:pt>
                <c:pt idx="7810">
                  <c:v>79.469978062715398</c:v>
                </c:pt>
                <c:pt idx="7811">
                  <c:v>79.569194980064296</c:v>
                </c:pt>
                <c:pt idx="7812">
                  <c:v>79.668411630769995</c:v>
                </c:pt>
                <c:pt idx="7813">
                  <c:v>79.767628014789096</c:v>
                </c:pt>
                <c:pt idx="7814">
                  <c:v>79.8668441320781</c:v>
                </c:pt>
                <c:pt idx="7815">
                  <c:v>79.966059982593706</c:v>
                </c:pt>
                <c:pt idx="7816">
                  <c:v>80.065275566292598</c:v>
                </c:pt>
                <c:pt idx="7817">
                  <c:v>80.164490883131407</c:v>
                </c:pt>
                <c:pt idx="7818">
                  <c:v>80.263705933066902</c:v>
                </c:pt>
                <c:pt idx="7819">
                  <c:v>80.362920716055896</c:v>
                </c:pt>
                <c:pt idx="7820">
                  <c:v>80.462135232054905</c:v>
                </c:pt>
                <c:pt idx="7821">
                  <c:v>80.561349481020798</c:v>
                </c:pt>
                <c:pt idx="7822">
                  <c:v>80.660563462910304</c:v>
                </c:pt>
                <c:pt idx="7823">
                  <c:v>80.759777177680306</c:v>
                </c:pt>
                <c:pt idx="7824">
                  <c:v>80.858990625287404</c:v>
                </c:pt>
                <c:pt idx="7825">
                  <c:v>80.958203805688598</c:v>
                </c:pt>
                <c:pt idx="7826">
                  <c:v>81.057416718840699</c:v>
                </c:pt>
                <c:pt idx="7827">
                  <c:v>81.156629364700393</c:v>
                </c:pt>
                <c:pt idx="7828">
                  <c:v>81.255841743224707</c:v>
                </c:pt>
                <c:pt idx="7829">
                  <c:v>81.355053854370496</c:v>
                </c:pt>
                <c:pt idx="7830">
                  <c:v>81.454265698094702</c:v>
                </c:pt>
                <c:pt idx="7831">
                  <c:v>81.553477274354606</c:v>
                </c:pt>
                <c:pt idx="7832">
                  <c:v>81.652688583107704</c:v>
                </c:pt>
                <c:pt idx="7833">
                  <c:v>81.751899624311406</c:v>
                </c:pt>
                <c:pt idx="7834">
                  <c:v>81.851110397923307</c:v>
                </c:pt>
                <c:pt idx="7835">
                  <c:v>81.950320903900604</c:v>
                </c:pt>
                <c:pt idx="7836">
                  <c:v>82.049531142200905</c:v>
                </c:pt>
                <c:pt idx="7837">
                  <c:v>82.148741112781295</c:v>
                </c:pt>
                <c:pt idx="7838">
                  <c:v>82.247950815599197</c:v>
                </c:pt>
                <c:pt idx="7839">
                  <c:v>82.347160250611907</c:v>
                </c:pt>
                <c:pt idx="7840">
                  <c:v>82.446369417776594</c:v>
                </c:pt>
                <c:pt idx="7841">
                  <c:v>82.545578317050598</c:v>
                </c:pt>
                <c:pt idx="7842">
                  <c:v>82.644786948391001</c:v>
                </c:pt>
                <c:pt idx="7843">
                  <c:v>82.743995311754901</c:v>
                </c:pt>
                <c:pt idx="7844">
                  <c:v>82.843203407099594</c:v>
                </c:pt>
                <c:pt idx="7845">
                  <c:v>82.942411234382007</c:v>
                </c:pt>
                <c:pt idx="7846">
                  <c:v>83.041618793559195</c:v>
                </c:pt>
                <c:pt idx="7847">
                  <c:v>83.140826084588099</c:v>
                </c:pt>
                <c:pt idx="7848">
                  <c:v>83.240033107425702</c:v>
                </c:pt>
                <c:pt idx="7849">
                  <c:v>83.339239862028705</c:v>
                </c:pt>
                <c:pt idx="7850">
                  <c:v>83.438446348354105</c:v>
                </c:pt>
                <c:pt idx="7851">
                  <c:v>83.537652566358901</c:v>
                </c:pt>
                <c:pt idx="7852">
                  <c:v>83.636858515999904</c:v>
                </c:pt>
                <c:pt idx="7853">
                  <c:v>83.736064197234199</c:v>
                </c:pt>
                <c:pt idx="7854">
                  <c:v>83.8352696100185</c:v>
                </c:pt>
                <c:pt idx="7855">
                  <c:v>83.934474754308994</c:v>
                </c:pt>
                <c:pt idx="7856">
                  <c:v>84.033679630062196</c:v>
                </c:pt>
                <c:pt idx="7857">
                  <c:v>84.132884237234094</c:v>
                </c:pt>
                <c:pt idx="7858">
                  <c:v>84.232088575781106</c:v>
                </c:pt>
                <c:pt idx="7859">
                  <c:v>84.331292645659403</c:v>
                </c:pt>
                <c:pt idx="7860">
                  <c:v>84.4304964468256</c:v>
                </c:pt>
                <c:pt idx="7861">
                  <c:v>84.5296999792359</c:v>
                </c:pt>
                <c:pt idx="7862">
                  <c:v>84.628903242846903</c:v>
                </c:pt>
                <c:pt idx="7863">
                  <c:v>84.728106237615094</c:v>
                </c:pt>
                <c:pt idx="7864">
                  <c:v>84.827308963496904</c:v>
                </c:pt>
                <c:pt idx="7865">
                  <c:v>84.926511420448904</c:v>
                </c:pt>
                <c:pt idx="7866">
                  <c:v>85.025713608427907</c:v>
                </c:pt>
                <c:pt idx="7867">
                  <c:v>85.124915527390399</c:v>
                </c:pt>
                <c:pt idx="7868">
                  <c:v>85.224117177293095</c:v>
                </c:pt>
                <c:pt idx="7869">
                  <c:v>85.323318558092794</c:v>
                </c:pt>
                <c:pt idx="7870">
                  <c:v>85.422519669746293</c:v>
                </c:pt>
                <c:pt idx="7871">
                  <c:v>85.521720512210294</c:v>
                </c:pt>
                <c:pt idx="7872">
                  <c:v>85.620921085442006</c:v>
                </c:pt>
                <c:pt idx="7873">
                  <c:v>85.720121389398102</c:v>
                </c:pt>
                <c:pt idx="7874">
                  <c:v>85.819321424035493</c:v>
                </c:pt>
                <c:pt idx="7875">
                  <c:v>85.918521189311406</c:v>
                </c:pt>
                <c:pt idx="7876">
                  <c:v>86.017720685182596</c:v>
                </c:pt>
                <c:pt idx="7877">
                  <c:v>86.116919911606104</c:v>
                </c:pt>
                <c:pt idx="7878">
                  <c:v>86.216118868538999</c:v>
                </c:pt>
                <c:pt idx="7879">
                  <c:v>86.315317555938293</c:v>
                </c:pt>
                <c:pt idx="7880">
                  <c:v>86.414515973760999</c:v>
                </c:pt>
                <c:pt idx="7881">
                  <c:v>86.513714121964099</c:v>
                </c:pt>
                <c:pt idx="7882">
                  <c:v>86.612912000504807</c:v>
                </c:pt>
                <c:pt idx="7883">
                  <c:v>86.712109609340203</c:v>
                </c:pt>
                <c:pt idx="7884">
                  <c:v>86.811306948427998</c:v>
                </c:pt>
                <c:pt idx="7885">
                  <c:v>86.910504017726296</c:v>
                </c:pt>
                <c:pt idx="7886">
                  <c:v>87.009700817193007</c:v>
                </c:pt>
                <c:pt idx="7887">
                  <c:v>87.108897346785994</c:v>
                </c:pt>
                <c:pt idx="7888">
                  <c:v>87.208093606463393</c:v>
                </c:pt>
                <c:pt idx="7889">
                  <c:v>87.307289596182997</c:v>
                </c:pt>
                <c:pt idx="7890">
                  <c:v>87.406485315903097</c:v>
                </c:pt>
                <c:pt idx="7891">
                  <c:v>87.505680765581403</c:v>
                </c:pt>
                <c:pt idx="7892">
                  <c:v>87.604875945176204</c:v>
                </c:pt>
                <c:pt idx="7893">
                  <c:v>87.704070854645494</c:v>
                </c:pt>
                <c:pt idx="7894">
                  <c:v>87.803265493947407</c:v>
                </c:pt>
                <c:pt idx="7895">
                  <c:v>87.902459863039994</c:v>
                </c:pt>
                <c:pt idx="7896">
                  <c:v>88.001653961881402</c:v>
                </c:pt>
                <c:pt idx="7897">
                  <c:v>88.100847790429697</c:v>
                </c:pt>
                <c:pt idx="7898">
                  <c:v>88.200041348643097</c:v>
                </c:pt>
                <c:pt idx="7899">
                  <c:v>88.299234636479795</c:v>
                </c:pt>
                <c:pt idx="7900">
                  <c:v>88.398427653897599</c:v>
                </c:pt>
                <c:pt idx="7901">
                  <c:v>88.497620400854402</c:v>
                </c:pt>
                <c:pt idx="7902">
                  <c:v>88.596812877307698</c:v>
                </c:pt>
                <c:pt idx="7903">
                  <c:v>88.696005083215297</c:v>
                </c:pt>
                <c:pt idx="7904">
                  <c:v>88.795197018534907</c:v>
                </c:pt>
                <c:pt idx="7905">
                  <c:v>88.894388683224193</c:v>
                </c:pt>
                <c:pt idx="7906">
                  <c:v>88.993580077240694</c:v>
                </c:pt>
                <c:pt idx="7907">
                  <c:v>89.092771200542202</c:v>
                </c:pt>
                <c:pt idx="7908">
                  <c:v>89.1919620530863</c:v>
                </c:pt>
                <c:pt idx="7909">
                  <c:v>89.291152634830496</c:v>
                </c:pt>
                <c:pt idx="7910">
                  <c:v>89.3903429457323</c:v>
                </c:pt>
                <c:pt idx="7911">
                  <c:v>89.489532985748895</c:v>
                </c:pt>
                <c:pt idx="7912">
                  <c:v>89.588722754837505</c:v>
                </c:pt>
                <c:pt idx="7913">
                  <c:v>89.6879122529553</c:v>
                </c:pt>
                <c:pt idx="7914">
                  <c:v>89.787101480059604</c:v>
                </c:pt>
                <c:pt idx="7915">
                  <c:v>89.886290436107799</c:v>
                </c:pt>
                <c:pt idx="7916">
                  <c:v>89.985479121057097</c:v>
                </c:pt>
                <c:pt idx="7917">
                  <c:v>90.084667534865005</c:v>
                </c:pt>
                <c:pt idx="7918">
                  <c:v>90.183855677488907</c:v>
                </c:pt>
                <c:pt idx="7919">
                  <c:v>90.283043548886198</c:v>
                </c:pt>
                <c:pt idx="7920">
                  <c:v>90.382231149014302</c:v>
                </c:pt>
                <c:pt idx="7921">
                  <c:v>90.4814184778308</c:v>
                </c:pt>
                <c:pt idx="7922">
                  <c:v>90.580605535293202</c:v>
                </c:pt>
                <c:pt idx="7923">
                  <c:v>90.679792321359002</c:v>
                </c:pt>
                <c:pt idx="7924">
                  <c:v>90.778978835985995</c:v>
                </c:pt>
                <c:pt idx="7925">
                  <c:v>90.878165079132202</c:v>
                </c:pt>
                <c:pt idx="7926">
                  <c:v>90.977351050755601</c:v>
                </c:pt>
                <c:pt idx="7927">
                  <c:v>91.0765367508141</c:v>
                </c:pt>
                <c:pt idx="7928">
                  <c:v>91.175722179265804</c:v>
                </c:pt>
                <c:pt idx="7929">
                  <c:v>91.274907336068694</c:v>
                </c:pt>
                <c:pt idx="7930">
                  <c:v>91.374092221180803</c:v>
                </c:pt>
                <c:pt idx="7931">
                  <c:v>91.473276834560195</c:v>
                </c:pt>
                <c:pt idx="7932">
                  <c:v>91.572461176164893</c:v>
                </c:pt>
                <c:pt idx="7933">
                  <c:v>91.671645245952902</c:v>
                </c:pt>
                <c:pt idx="7934">
                  <c:v>91.770829043882301</c:v>
                </c:pt>
                <c:pt idx="7935">
                  <c:v>91.870012569911097</c:v>
                </c:pt>
                <c:pt idx="7936">
                  <c:v>91.969195823997495</c:v>
                </c:pt>
                <c:pt idx="7937">
                  <c:v>92.068378806099403</c:v>
                </c:pt>
                <c:pt idx="7938">
                  <c:v>92.167561516174899</c:v>
                </c:pt>
                <c:pt idx="7939">
                  <c:v>92.266743954182303</c:v>
                </c:pt>
                <c:pt idx="7940">
                  <c:v>92.365926120079394</c:v>
                </c:pt>
                <c:pt idx="7941">
                  <c:v>92.465108013824405</c:v>
                </c:pt>
                <c:pt idx="7942">
                  <c:v>92.564289635375502</c:v>
                </c:pt>
                <c:pt idx="7943">
                  <c:v>92.663470984690704</c:v>
                </c:pt>
                <c:pt idx="7944">
                  <c:v>92.762652061727806</c:v>
                </c:pt>
                <c:pt idx="7945">
                  <c:v>92.861832866444004</c:v>
                </c:pt>
                <c:pt idx="7946">
                  <c:v>92.961013398796496</c:v>
                </c:pt>
                <c:pt idx="7947">
                  <c:v>93.060193658742605</c:v>
                </c:pt>
                <c:pt idx="7948">
                  <c:v>93.159373646239402</c:v>
                </c:pt>
                <c:pt idx="7949">
                  <c:v>93.258553361244097</c:v>
                </c:pt>
                <c:pt idx="7950">
                  <c:v>93.357732803713901</c:v>
                </c:pt>
                <c:pt idx="7951">
                  <c:v>93.456911973606097</c:v>
                </c:pt>
                <c:pt idx="7952">
                  <c:v>93.556090870878194</c:v>
                </c:pt>
                <c:pt idx="7953">
                  <c:v>93.655269495487701</c:v>
                </c:pt>
                <c:pt idx="7954">
                  <c:v>93.754447847392498</c:v>
                </c:pt>
                <c:pt idx="7955">
                  <c:v>93.853625926550293</c:v>
                </c:pt>
                <c:pt idx="7956">
                  <c:v>93.952803732919094</c:v>
                </c:pt>
                <c:pt idx="7957">
                  <c:v>94.051981266456494</c:v>
                </c:pt>
                <c:pt idx="7958">
                  <c:v>94.1511585271207</c:v>
                </c:pt>
                <c:pt idx="7959">
                  <c:v>94.250335514869406</c:v>
                </c:pt>
                <c:pt idx="7960">
                  <c:v>94.349512229660803</c:v>
                </c:pt>
                <c:pt idx="7961">
                  <c:v>94.448688671452999</c:v>
                </c:pt>
                <c:pt idx="7962">
                  <c:v>94.5478648402039</c:v>
                </c:pt>
                <c:pt idx="7963">
                  <c:v>94.647040735871798</c:v>
                </c:pt>
                <c:pt idx="7964">
                  <c:v>94.746216358414898</c:v>
                </c:pt>
                <c:pt idx="7965">
                  <c:v>94.845391707791407</c:v>
                </c:pt>
                <c:pt idx="7966">
                  <c:v>94.944566783959601</c:v>
                </c:pt>
                <c:pt idx="7967">
                  <c:v>95.0437415868778</c:v>
                </c:pt>
                <c:pt idx="7968">
                  <c:v>95.142916116504395</c:v>
                </c:pt>
                <c:pt idx="7969">
                  <c:v>95.242090372797904</c:v>
                </c:pt>
                <c:pt idx="7970">
                  <c:v>95.341264355716703</c:v>
                </c:pt>
                <c:pt idx="7971">
                  <c:v>95.440438065219297</c:v>
                </c:pt>
                <c:pt idx="7972">
                  <c:v>95.539611501264304</c:v>
                </c:pt>
                <c:pt idx="7973">
                  <c:v>95.638784663810299</c:v>
                </c:pt>
                <c:pt idx="7974">
                  <c:v>95.737957552815999</c:v>
                </c:pt>
                <c:pt idx="7975">
                  <c:v>95.837130168240094</c:v>
                </c:pt>
                <c:pt idx="7976">
                  <c:v>95.936302510041301</c:v>
                </c:pt>
                <c:pt idx="7977">
                  <c:v>96.035474578178295</c:v>
                </c:pt>
                <c:pt idx="7978">
                  <c:v>96.134646372610206</c:v>
                </c:pt>
                <c:pt idx="7979">
                  <c:v>96.233817893295694</c:v>
                </c:pt>
                <c:pt idx="7980">
                  <c:v>96.332989140193604</c:v>
                </c:pt>
                <c:pt idx="7981">
                  <c:v>96.432160113262</c:v>
                </c:pt>
                <c:pt idx="7982">
                  <c:v>96.531330812459402</c:v>
                </c:pt>
                <c:pt idx="7983">
                  <c:v>96.630501237744497</c:v>
                </c:pt>
                <c:pt idx="7984">
                  <c:v>96.729671389077495</c:v>
                </c:pt>
                <c:pt idx="7985">
                  <c:v>96.828841266419701</c:v>
                </c:pt>
                <c:pt idx="7986">
                  <c:v>96.928010869732006</c:v>
                </c:pt>
                <c:pt idx="7987">
                  <c:v>97.027180198975401</c:v>
                </c:pt>
                <c:pt idx="7988">
                  <c:v>97.126349254111005</c:v>
                </c:pt>
                <c:pt idx="7989">
                  <c:v>97.225518035099498</c:v>
                </c:pt>
                <c:pt idx="7990">
                  <c:v>97.324686541901002</c:v>
                </c:pt>
                <c:pt idx="7991">
                  <c:v>97.423854774475004</c:v>
                </c:pt>
                <c:pt idx="7992">
                  <c:v>97.523022732781101</c:v>
                </c:pt>
                <c:pt idx="7993">
                  <c:v>97.622190416778807</c:v>
                </c:pt>
                <c:pt idx="7994">
                  <c:v>97.721357826427607</c:v>
                </c:pt>
                <c:pt idx="7995">
                  <c:v>97.8205249616869</c:v>
                </c:pt>
                <c:pt idx="7996">
                  <c:v>97.919691822516398</c:v>
                </c:pt>
                <c:pt idx="7997">
                  <c:v>98.018858408875303</c:v>
                </c:pt>
                <c:pt idx="7998">
                  <c:v>98.118024720723099</c:v>
                </c:pt>
                <c:pt idx="7999">
                  <c:v>98.217190758019299</c:v>
                </c:pt>
                <c:pt idx="8000">
                  <c:v>98.316356520723104</c:v>
                </c:pt>
                <c:pt idx="8001">
                  <c:v>98.415522008794099</c:v>
                </c:pt>
                <c:pt idx="8002">
                  <c:v>98.514687222191398</c:v>
                </c:pt>
                <c:pt idx="8003">
                  <c:v>98.613852160874501</c:v>
                </c:pt>
                <c:pt idx="8004">
                  <c:v>98.713016824802494</c:v>
                </c:pt>
                <c:pt idx="8005">
                  <c:v>98.812181213934807</c:v>
                </c:pt>
                <c:pt idx="8006">
                  <c:v>98.911345328230595</c:v>
                </c:pt>
                <c:pt idx="8007">
                  <c:v>99.010509167649303</c:v>
                </c:pt>
                <c:pt idx="8008">
                  <c:v>99.109672732149903</c:v>
                </c:pt>
                <c:pt idx="8009">
                  <c:v>99.208836021691596</c:v>
                </c:pt>
                <c:pt idx="8010">
                  <c:v>99.307999036233696</c:v>
                </c:pt>
                <c:pt idx="8011">
                  <c:v>99.407161775735204</c:v>
                </c:pt>
                <c:pt idx="8012">
                  <c:v>99.506324240155394</c:v>
                </c:pt>
                <c:pt idx="8013">
                  <c:v>99.605486429453094</c:v>
                </c:pt>
                <c:pt idx="8014">
                  <c:v>99.704648343587095</c:v>
                </c:pt>
                <c:pt idx="8015">
                  <c:v>99.803809982515602</c:v>
                </c:pt>
                <c:pt idx="8016">
                  <c:v>99.902971346197305</c:v>
                </c:pt>
                <c:pt idx="8017">
                  <c:v>100.00213243459</c:v>
                </c:pt>
                <c:pt idx="8018">
                  <c:v>100.101293247653</c:v>
                </c:pt>
                <c:pt idx="8019">
                  <c:v>100.200453785345</c:v>
                </c:pt>
                <c:pt idx="8020">
                  <c:v>100.299614047624</c:v>
                </c:pt>
                <c:pt idx="8021">
                  <c:v>100.398774034448</c:v>
                </c:pt>
                <c:pt idx="8022">
                  <c:v>100.497933745777</c:v>
                </c:pt>
                <c:pt idx="8023">
                  <c:v>100.597093181567</c:v>
                </c:pt>
                <c:pt idx="8024">
                  <c:v>100.696252341779</c:v>
                </c:pt>
                <c:pt idx="8025">
                  <c:v>100.79541122637001</c:v>
                </c:pt>
                <c:pt idx="8026">
                  <c:v>100.8945698353</c:v>
                </c:pt>
                <c:pt idx="8027">
                  <c:v>100.993728168526</c:v>
                </c:pt>
                <c:pt idx="8028">
                  <c:v>101.092886226007</c:v>
                </c:pt>
                <c:pt idx="8029">
                  <c:v>101.192044007701</c:v>
                </c:pt>
                <c:pt idx="8030">
                  <c:v>101.291201513568</c:v>
                </c:pt>
                <c:pt idx="8031">
                  <c:v>101.390358743566</c:v>
                </c:pt>
                <c:pt idx="8032">
                  <c:v>101.489515697651</c:v>
                </c:pt>
                <c:pt idx="8033">
                  <c:v>101.58867237578301</c:v>
                </c:pt>
                <c:pt idx="8034">
                  <c:v>101.68782877791701</c:v>
                </c:pt>
                <c:pt idx="8035">
                  <c:v>101.786984904012</c:v>
                </c:pt>
                <c:pt idx="8036">
                  <c:v>101.886140754026</c:v>
                </c:pt>
                <c:pt idx="8037">
                  <c:v>101.98529632791499</c:v>
                </c:pt>
                <c:pt idx="8038">
                  <c:v>102.084451625638</c:v>
                </c:pt>
                <c:pt idx="8039">
                  <c:v>102.183606647151</c:v>
                </c:pt>
                <c:pt idx="8040">
                  <c:v>102.28276139241299</c:v>
                </c:pt>
                <c:pt idx="8041">
                  <c:v>102.38191586138301</c:v>
                </c:pt>
                <c:pt idx="8042">
                  <c:v>102.481070054021</c:v>
                </c:pt>
                <c:pt idx="8043">
                  <c:v>102.580223970285</c:v>
                </c:pt>
                <c:pt idx="8044">
                  <c:v>102.679377610137</c:v>
                </c:pt>
                <c:pt idx="8045">
                  <c:v>102.778530973534</c:v>
                </c:pt>
                <c:pt idx="8046">
                  <c:v>102.877684060438</c:v>
                </c:pt>
                <c:pt idx="8047">
                  <c:v>102.976836870808</c:v>
                </c:pt>
                <c:pt idx="8048">
                  <c:v>103.075989404604</c:v>
                </c:pt>
                <c:pt idx="8049">
                  <c:v>103.175141661786</c:v>
                </c:pt>
                <c:pt idx="8050">
                  <c:v>103.274293642315</c:v>
                </c:pt>
                <c:pt idx="8051">
                  <c:v>103.37344534615001</c:v>
                </c:pt>
                <c:pt idx="8052">
                  <c:v>103.47259677325199</c:v>
                </c:pt>
                <c:pt idx="8053">
                  <c:v>103.571747923582</c:v>
                </c:pt>
                <c:pt idx="8054">
                  <c:v>103.67089879709999</c:v>
                </c:pt>
                <c:pt idx="8055">
                  <c:v>103.770049393767</c:v>
                </c:pt>
                <c:pt idx="8056">
                  <c:v>103.86919971354401</c:v>
                </c:pt>
                <c:pt idx="8057">
                  <c:v>103.96834975639101</c:v>
                </c:pt>
                <c:pt idx="8058">
                  <c:v>104.067499522269</c:v>
                </c:pt>
                <c:pt idx="8059">
                  <c:v>104.16664901114</c:v>
                </c:pt>
                <c:pt idx="8060">
                  <c:v>104.265798222965</c:v>
                </c:pt>
                <c:pt idx="8061">
                  <c:v>104.36494715770399</c:v>
                </c:pt>
                <c:pt idx="8062">
                  <c:v>104.46409581531999</c:v>
                </c:pt>
                <c:pt idx="8063">
                  <c:v>104.563244195774</c:v>
                </c:pt>
                <c:pt idx="8064">
                  <c:v>104.662392299027</c:v>
                </c:pt>
                <c:pt idx="8065">
                  <c:v>104.761540125042</c:v>
                </c:pt>
                <c:pt idx="8066">
                  <c:v>104.86068767378001</c:v>
                </c:pt>
                <c:pt idx="8067">
                  <c:v>104.959834945203</c:v>
                </c:pt>
                <c:pt idx="8068">
                  <c:v>105.058981939273</c:v>
                </c:pt>
                <c:pt idx="8069">
                  <c:v>105.158128655951</c:v>
                </c:pt>
                <c:pt idx="8070">
                  <c:v>105.257275095197</c:v>
                </c:pt>
                <c:pt idx="8071">
                  <c:v>105.356421256972</c:v>
                </c:pt>
                <c:pt idx="8072">
                  <c:v>105.455567141236</c:v>
                </c:pt>
                <c:pt idx="8073">
                  <c:v>105.554712747951</c:v>
                </c:pt>
                <c:pt idx="8074">
                  <c:v>105.653858077077</c:v>
                </c:pt>
                <c:pt idx="8075">
                  <c:v>105.75300312857399</c:v>
                </c:pt>
                <c:pt idx="8076">
                  <c:v>105.852147902404</c:v>
                </c:pt>
                <c:pt idx="8077">
                  <c:v>105.95129239852599</c:v>
                </c:pt>
                <c:pt idx="8078">
                  <c:v>106.050436616902</c:v>
                </c:pt>
                <c:pt idx="8079">
                  <c:v>106.14958055749101</c:v>
                </c:pt>
                <c:pt idx="8080">
                  <c:v>106.248724220255</c:v>
                </c:pt>
                <c:pt idx="8081">
                  <c:v>106.34786760515399</c:v>
                </c:pt>
                <c:pt idx="8082">
                  <c:v>106.44701071214701</c:v>
                </c:pt>
                <c:pt idx="8083">
                  <c:v>106.54615354119601</c:v>
                </c:pt>
                <c:pt idx="8084">
                  <c:v>106.64529609226101</c:v>
                </c:pt>
                <c:pt idx="8085">
                  <c:v>106.744438365302</c:v>
                </c:pt>
                <c:pt idx="8086">
                  <c:v>106.84358036027901</c:v>
                </c:pt>
                <c:pt idx="8087">
                  <c:v>106.942722077154</c:v>
                </c:pt>
                <c:pt idx="8088">
                  <c:v>107.041863515885</c:v>
                </c:pt>
                <c:pt idx="8089">
                  <c:v>107.141004676433</c:v>
                </c:pt>
                <c:pt idx="8090">
                  <c:v>107.240145558758</c:v>
                </c:pt>
                <c:pt idx="8091">
                  <c:v>107.33928616282201</c:v>
                </c:pt>
                <c:pt idx="8092">
                  <c:v>107.438426488584</c:v>
                </c:pt>
                <c:pt idx="8093">
                  <c:v>107.537566536006</c:v>
                </c:pt>
                <c:pt idx="8094">
                  <c:v>107.63670630504799</c:v>
                </c:pt>
                <c:pt idx="8095">
                  <c:v>107.735845795671</c:v>
                </c:pt>
                <c:pt idx="8096">
                  <c:v>107.83498500783701</c:v>
                </c:pt>
                <c:pt idx="8097">
                  <c:v>107.934123941507</c:v>
                </c:pt>
                <c:pt idx="8098">
                  <c:v>108.03326259664099</c:v>
                </c:pt>
                <c:pt idx="8099">
                  <c:v>108.13240097320001</c:v>
                </c:pt>
                <c:pt idx="8100">
                  <c:v>108.231539071146</c:v>
                </c:pt>
                <c:pt idx="8101">
                  <c:v>108.330676890441</c:v>
                </c:pt>
                <c:pt idx="8102">
                  <c:v>108.429814431045</c:v>
                </c:pt>
                <c:pt idx="8103">
                  <c:v>108.52895169292201</c:v>
                </c:pt>
                <c:pt idx="8104">
                  <c:v>108.628088676031</c:v>
                </c:pt>
                <c:pt idx="8105">
                  <c:v>108.727225380335</c:v>
                </c:pt>
                <c:pt idx="8106">
                  <c:v>108.826361805795</c:v>
                </c:pt>
                <c:pt idx="8107">
                  <c:v>108.92549795237299</c:v>
                </c:pt>
                <c:pt idx="8108">
                  <c:v>109.024633820031</c:v>
                </c:pt>
                <c:pt idx="8109">
                  <c:v>109.12376940873099</c:v>
                </c:pt>
                <c:pt idx="8110">
                  <c:v>109.22290471843399</c:v>
                </c:pt>
                <c:pt idx="8111">
                  <c:v>109.322039749102</c:v>
                </c:pt>
                <c:pt idx="8112">
                  <c:v>109.42117450069701</c:v>
                </c:pt>
                <c:pt idx="8113">
                  <c:v>109.520308973181</c:v>
                </c:pt>
                <c:pt idx="8114">
                  <c:v>109.61944316651601</c:v>
                </c:pt>
                <c:pt idx="8115">
                  <c:v>109.718577080663</c:v>
                </c:pt>
                <c:pt idx="8116">
                  <c:v>109.817710715584</c:v>
                </c:pt>
                <c:pt idx="8117">
                  <c:v>109.91684407124001</c:v>
                </c:pt>
                <c:pt idx="8118">
                  <c:v>110.015977147591</c:v>
                </c:pt>
                <c:pt idx="8119">
                  <c:v>110.11510994459699</c:v>
                </c:pt>
                <c:pt idx="8120">
                  <c:v>110.214242462217</c:v>
                </c:pt>
                <c:pt idx="8121">
                  <c:v>110.313374700414</c:v>
                </c:pt>
                <c:pt idx="8122">
                  <c:v>110.412506659145</c:v>
                </c:pt>
                <c:pt idx="8123">
                  <c:v>110.511638338373</c:v>
                </c:pt>
                <c:pt idx="8124">
                  <c:v>110.610769738058</c:v>
                </c:pt>
                <c:pt idx="8125">
                  <c:v>110.70990085816</c:v>
                </c:pt>
                <c:pt idx="8126">
                  <c:v>110.809031698639</c:v>
                </c:pt>
                <c:pt idx="8127">
                  <c:v>110.908162259457</c:v>
                </c:pt>
                <c:pt idx="8128">
                  <c:v>111.007292540574</c:v>
                </c:pt>
                <c:pt idx="8129">
                  <c:v>111.10642254195101</c:v>
                </c:pt>
                <c:pt idx="8130">
                  <c:v>111.205552263549</c:v>
                </c:pt>
                <c:pt idx="8131">
                  <c:v>111.30468170532799</c:v>
                </c:pt>
                <c:pt idx="8132">
                  <c:v>111.40381086725</c:v>
                </c:pt>
                <c:pt idx="8133">
                  <c:v>111.502939749275</c:v>
                </c:pt>
                <c:pt idx="8134">
                  <c:v>111.60206835136501</c:v>
                </c:pt>
                <c:pt idx="8135">
                  <c:v>111.70119667348</c:v>
                </c:pt>
                <c:pt idx="8136">
                  <c:v>111.800324715583</c:v>
                </c:pt>
                <c:pt idx="8137">
                  <c:v>111.89945247763301</c:v>
                </c:pt>
                <c:pt idx="8138">
                  <c:v>111.99857995959201</c:v>
                </c:pt>
                <c:pt idx="8139">
                  <c:v>112.097707161419</c:v>
                </c:pt>
                <c:pt idx="8140">
                  <c:v>112.19683408307399</c:v>
                </c:pt>
                <c:pt idx="8141">
                  <c:v>112.29596072451599</c:v>
                </c:pt>
                <c:pt idx="8142">
                  <c:v>112.395087085706</c:v>
                </c:pt>
                <c:pt idx="8143">
                  <c:v>112.49421316660199</c:v>
                </c:pt>
                <c:pt idx="8144">
                  <c:v>112.59333896716601</c:v>
                </c:pt>
                <c:pt idx="8145">
                  <c:v>112.692464487357</c:v>
                </c:pt>
                <c:pt idx="8146">
                  <c:v>112.791589727138</c:v>
                </c:pt>
                <c:pt idx="8147">
                  <c:v>112.89071468647001</c:v>
                </c:pt>
                <c:pt idx="8148">
                  <c:v>112.98983936531501</c:v>
                </c:pt>
                <c:pt idx="8149">
                  <c:v>113.08896376363499</c:v>
                </c:pt>
                <c:pt idx="8150">
                  <c:v>113.18808788139199</c:v>
                </c:pt>
                <c:pt idx="8151">
                  <c:v>113.287211718547</c:v>
                </c:pt>
                <c:pt idx="8152">
                  <c:v>113.386335275064</c:v>
                </c:pt>
                <c:pt idx="8153">
                  <c:v>113.485458550903</c:v>
                </c:pt>
                <c:pt idx="8154">
                  <c:v>113.584581546027</c:v>
                </c:pt>
                <c:pt idx="8155">
                  <c:v>113.683704260399</c:v>
                </c:pt>
                <c:pt idx="8156">
                  <c:v>113.78282669398</c:v>
                </c:pt>
                <c:pt idx="8157">
                  <c:v>113.881948846733</c:v>
                </c:pt>
                <c:pt idx="8158">
                  <c:v>113.98107071862</c:v>
                </c:pt>
                <c:pt idx="8159">
                  <c:v>114.080192309604</c:v>
                </c:pt>
                <c:pt idx="8160">
                  <c:v>114.179313619646</c:v>
                </c:pt>
                <c:pt idx="8161">
                  <c:v>114.27843464870899</c:v>
                </c:pt>
                <c:pt idx="8162">
                  <c:v>114.37755539675599</c:v>
                </c:pt>
                <c:pt idx="8163">
                  <c:v>114.476675863748</c:v>
                </c:pt>
                <c:pt idx="8164">
                  <c:v>114.57579604964801</c:v>
                </c:pt>
                <c:pt idx="8165">
                  <c:v>114.674915954418</c:v>
                </c:pt>
                <c:pt idx="8166">
                  <c:v>114.77403557802</c:v>
                </c:pt>
                <c:pt idx="8167">
                  <c:v>114.87315492041699</c:v>
                </c:pt>
                <c:pt idx="8168">
                  <c:v>114.97227398157</c:v>
                </c:pt>
                <c:pt idx="8169">
                  <c:v>115.071392761442</c:v>
                </c:pt>
                <c:pt idx="8170">
                  <c:v>115.170511259996</c:v>
                </c:pt>
                <c:pt idx="8171">
                  <c:v>115.26962947719301</c:v>
                </c:pt>
                <c:pt idx="8172">
                  <c:v>115.368747412996</c:v>
                </c:pt>
                <c:pt idx="8173">
                  <c:v>115.467865067367</c:v>
                </c:pt>
                <c:pt idx="8174">
                  <c:v>115.56698244026801</c:v>
                </c:pt>
                <c:pt idx="8175">
                  <c:v>115.66609953166299</c:v>
                </c:pt>
                <c:pt idx="8176">
                  <c:v>115.76521634151401</c:v>
                </c:pt>
                <c:pt idx="8177">
                  <c:v>115.86433286978399</c:v>
                </c:pt>
                <c:pt idx="8178">
                  <c:v>115.963449116435</c:v>
                </c:pt>
                <c:pt idx="8179">
                  <c:v>116.062565081431</c:v>
                </c:pt>
                <c:pt idx="8180">
                  <c:v>116.161680764735</c:v>
                </c:pt>
                <c:pt idx="8181">
                  <c:v>116.26079616631</c:v>
                </c:pt>
                <c:pt idx="8182">
                  <c:v>116.359911286117</c:v>
                </c:pt>
                <c:pt idx="8183">
                  <c:v>116.459026124122</c:v>
                </c:pt>
                <c:pt idx="8184">
                  <c:v>116.558140680287</c:v>
                </c:pt>
                <c:pt idx="8185">
                  <c:v>116.657254954574</c:v>
                </c:pt>
                <c:pt idx="8186">
                  <c:v>116.75636894694701</c:v>
                </c:pt>
                <c:pt idx="8187">
                  <c:v>116.85548265737</c:v>
                </c:pt>
                <c:pt idx="8188">
                  <c:v>116.954596085806</c:v>
                </c:pt>
                <c:pt idx="8189">
                  <c:v>117.053709232217</c:v>
                </c:pt>
                <c:pt idx="8190">
                  <c:v>117.15282209656699</c:v>
                </c:pt>
                <c:pt idx="8191">
                  <c:v>117.251934678818</c:v>
                </c:pt>
                <c:pt idx="8192">
                  <c:v>117.351046978931</c:v>
                </c:pt>
                <c:pt idx="8193">
                  <c:v>117.450158996867</c:v>
                </c:pt>
                <c:pt idx="8194">
                  <c:v>117.549270732588</c:v>
                </c:pt>
                <c:pt idx="8195">
                  <c:v>117.64838218605701</c:v>
                </c:pt>
                <c:pt idx="8196">
                  <c:v>117.74749335723401</c:v>
                </c:pt>
                <c:pt idx="8197">
                  <c:v>117.846604246083</c:v>
                </c:pt>
                <c:pt idx="8198">
                  <c:v>117.945714852564</c:v>
                </c:pt>
                <c:pt idx="8199">
                  <c:v>118.04482517664</c:v>
                </c:pt>
                <c:pt idx="8200">
                  <c:v>118.143935218273</c:v>
                </c:pt>
                <c:pt idx="8201">
                  <c:v>118.243044977426</c:v>
                </c:pt>
                <c:pt idx="8202">
                  <c:v>118.342154454061</c:v>
                </c:pt>
                <c:pt idx="8203">
                  <c:v>118.441263648147</c:v>
                </c:pt>
                <c:pt idx="8204">
                  <c:v>118.540372559651</c:v>
                </c:pt>
                <c:pt idx="8205">
                  <c:v>118.63948118854</c:v>
                </c:pt>
                <c:pt idx="8206">
                  <c:v>118.738589534783</c:v>
                </c:pt>
                <c:pt idx="8207">
                  <c:v>118.837697598346</c:v>
                </c:pt>
                <c:pt idx="8208">
                  <c:v>118.936805379197</c:v>
                </c:pt>
                <c:pt idx="8209">
                  <c:v>119.03591287730301</c:v>
                </c:pt>
                <c:pt idx="8210">
                  <c:v>119.135020092631</c:v>
                </c:pt>
                <c:pt idx="8211">
                  <c:v>119.234127025148</c:v>
                </c:pt>
                <c:pt idx="8212">
                  <c:v>119.333233674822</c:v>
                </c:pt>
                <c:pt idx="8213">
                  <c:v>119.432340041618</c:v>
                </c:pt>
                <c:pt idx="8214">
                  <c:v>119.531446125503</c:v>
                </c:pt>
                <c:pt idx="8215">
                  <c:v>119.63055192644499</c:v>
                </c:pt>
                <c:pt idx="8216">
                  <c:v>119.72965744440801</c:v>
                </c:pt>
                <c:pt idx="8217">
                  <c:v>119.82876267936101</c:v>
                </c:pt>
                <c:pt idx="8218">
                  <c:v>119.927867631268</c:v>
                </c:pt>
                <c:pt idx="8219">
                  <c:v>120.026972300097</c:v>
                </c:pt>
                <c:pt idx="8220">
                  <c:v>120.126076685812</c:v>
                </c:pt>
                <c:pt idx="8221">
                  <c:v>120.22518078838</c:v>
                </c:pt>
                <c:pt idx="8222">
                  <c:v>120.324284607767</c:v>
                </c:pt>
                <c:pt idx="8223">
                  <c:v>120.423388143937</c:v>
                </c:pt>
                <c:pt idx="8224">
                  <c:v>120.522491396856</c:v>
                </c:pt>
                <c:pt idx="8225">
                  <c:v>120.621594366488</c:v>
                </c:pt>
                <c:pt idx="8226">
                  <c:v>120.72069705280001</c:v>
                </c:pt>
                <c:pt idx="8227">
                  <c:v>120.819799455753</c:v>
                </c:pt>
                <c:pt idx="8228">
                  <c:v>120.91890157531</c:v>
                </c:pt>
                <c:pt idx="8229">
                  <c:v>121.01800341143399</c:v>
                </c:pt>
                <c:pt idx="8230">
                  <c:v>121.117104964088</c:v>
                </c:pt>
                <c:pt idx="8231">
                  <c:v>121.21620623323599</c:v>
                </c:pt>
                <c:pt idx="8232">
                  <c:v>121.31530721884199</c:v>
                </c:pt>
                <c:pt idx="8233">
                  <c:v>121.41440792087</c:v>
                </c:pt>
                <c:pt idx="8234">
                  <c:v>121.513508339284</c:v>
                </c:pt>
                <c:pt idx="8235">
                  <c:v>121.61260847405001</c:v>
                </c:pt>
                <c:pt idx="8236">
                  <c:v>121.711708325131</c:v>
                </c:pt>
                <c:pt idx="8237">
                  <c:v>121.810807892493</c:v>
                </c:pt>
                <c:pt idx="8238">
                  <c:v>121.90990717610001</c:v>
                </c:pt>
                <c:pt idx="8239">
                  <c:v>122.009006175919</c:v>
                </c:pt>
                <c:pt idx="8240">
                  <c:v>122.108104891915</c:v>
                </c:pt>
                <c:pt idx="8241">
                  <c:v>122.207203324053</c:v>
                </c:pt>
                <c:pt idx="8242">
                  <c:v>122.30630147230001</c:v>
                </c:pt>
                <c:pt idx="8243">
                  <c:v>122.405399336621</c:v>
                </c:pt>
                <c:pt idx="8244">
                  <c:v>122.504496916984</c:v>
                </c:pt>
                <c:pt idx="8245">
                  <c:v>122.603594213355</c:v>
                </c:pt>
                <c:pt idx="8246">
                  <c:v>122.702691225699</c:v>
                </c:pt>
                <c:pt idx="8247">
                  <c:v>122.80178795398599</c:v>
                </c:pt>
                <c:pt idx="8248">
                  <c:v>122.90088439818101</c:v>
                </c:pt>
                <c:pt idx="8249">
                  <c:v>122.99998055825201</c:v>
                </c:pt>
                <c:pt idx="8250">
                  <c:v>123.09907643416599</c:v>
                </c:pt>
                <c:pt idx="8251">
                  <c:v>123.19817202589</c:v>
                </c:pt>
                <c:pt idx="8252">
                  <c:v>123.29726733339</c:v>
                </c:pt>
                <c:pt idx="8253">
                  <c:v>123.396362356634</c:v>
                </c:pt>
                <c:pt idx="8254">
                  <c:v>123.495457095589</c:v>
                </c:pt>
                <c:pt idx="8255">
                  <c:v>123.594551550221</c:v>
                </c:pt>
                <c:pt idx="8256">
                  <c:v>123.69364572049599</c:v>
                </c:pt>
                <c:pt idx="8257">
                  <c:v>123.792739606382</c:v>
                </c:pt>
                <c:pt idx="8258">
                  <c:v>123.89183320784601</c:v>
                </c:pt>
                <c:pt idx="8259">
                  <c:v>123.99092652485299</c:v>
                </c:pt>
                <c:pt idx="8260">
                  <c:v>124.090019557372</c:v>
                </c:pt>
                <c:pt idx="8261">
                  <c:v>124.189112305368</c:v>
                </c:pt>
                <c:pt idx="8262">
                  <c:v>124.288204768808</c:v>
                </c:pt>
                <c:pt idx="8263">
                  <c:v>124.387296947659</c:v>
                </c:pt>
                <c:pt idx="8264">
                  <c:v>124.486388841888</c:v>
                </c:pt>
                <c:pt idx="8265">
                  <c:v>124.585480451463</c:v>
                </c:pt>
                <c:pt idx="8266">
                  <c:v>124.68457177635101</c:v>
                </c:pt>
                <c:pt idx="8267">
                  <c:v>124.783662816519</c:v>
                </c:pt>
                <c:pt idx="8268">
                  <c:v>124.882753571937</c:v>
                </c:pt>
                <c:pt idx="8269">
                  <c:v>124.98184404257</c:v>
                </c:pt>
                <c:pt idx="8270">
                  <c:v>125.080934228388</c:v>
                </c:pt>
                <c:pt idx="8271">
                  <c:v>125.18002412935699</c:v>
                </c:pt>
                <c:pt idx="8272">
                  <c:v>125.279113745445</c:v>
                </c:pt>
                <c:pt idx="8273">
                  <c:v>125.37820307662101</c:v>
                </c:pt>
                <c:pt idx="8274">
                  <c:v>125.477292122851</c:v>
                </c:pt>
                <c:pt idx="8275">
                  <c:v>125.576380884104</c:v>
                </c:pt>
                <c:pt idx="8276">
                  <c:v>125.67546936034501</c:v>
                </c:pt>
                <c:pt idx="8277">
                  <c:v>125.77455755154</c:v>
                </c:pt>
                <c:pt idx="8278">
                  <c:v>125.873645457652</c:v>
                </c:pt>
                <c:pt idx="8279">
                  <c:v>125.972733078647</c:v>
                </c:pt>
                <c:pt idx="8280">
                  <c:v>126.071820414488</c:v>
                </c:pt>
                <c:pt idx="8281">
                  <c:v>126.17090746514199</c:v>
                </c:pt>
                <c:pt idx="8282">
                  <c:v>126.269994230573</c:v>
                </c:pt>
                <c:pt idx="8283">
                  <c:v>126.369080710746</c:v>
                </c:pt>
                <c:pt idx="8284">
                  <c:v>126.468166905625</c:v>
                </c:pt>
                <c:pt idx="8285">
                  <c:v>126.567252815177</c:v>
                </c:pt>
                <c:pt idx="8286">
                  <c:v>126.66633843936501</c:v>
                </c:pt>
                <c:pt idx="8287">
                  <c:v>126.765423778155</c:v>
                </c:pt>
                <c:pt idx="8288">
                  <c:v>126.86450883151301</c:v>
                </c:pt>
                <c:pt idx="8289">
                  <c:v>126.963593599403</c:v>
                </c:pt>
                <c:pt idx="8290">
                  <c:v>127.06267808179101</c:v>
                </c:pt>
                <c:pt idx="8291">
                  <c:v>127.161762278642</c:v>
                </c:pt>
                <c:pt idx="8292">
                  <c:v>127.26084618992</c:v>
                </c:pt>
                <c:pt idx="8293">
                  <c:v>127.359929815588</c:v>
                </c:pt>
                <c:pt idx="8294">
                  <c:v>127.45901315560999</c:v>
                </c:pt>
                <c:pt idx="8295">
                  <c:v>127.558096209946</c:v>
                </c:pt>
                <c:pt idx="8296">
                  <c:v>127.657178978563</c:v>
                </c:pt>
                <c:pt idx="8297">
                  <c:v>127.756261461421</c:v>
                </c:pt>
                <c:pt idx="8298">
                  <c:v>127.85534365848601</c:v>
                </c:pt>
                <c:pt idx="8299">
                  <c:v>127.954425569721</c:v>
                </c:pt>
                <c:pt idx="8300">
                  <c:v>128.05350719508999</c:v>
                </c:pt>
                <c:pt idx="8301">
                  <c:v>128.15258853455899</c:v>
                </c:pt>
                <c:pt idx="8302">
                  <c:v>128.25166958810101</c:v>
                </c:pt>
                <c:pt idx="8303">
                  <c:v>128.35075035569201</c:v>
                </c:pt>
                <c:pt idx="8304">
                  <c:v>128.44983083730699</c:v>
                </c:pt>
                <c:pt idx="8305">
                  <c:v>128.54891103292201</c:v>
                </c:pt>
                <c:pt idx="8306">
                  <c:v>128.647990942511</c:v>
                </c:pt>
                <c:pt idx="8307">
                  <c:v>128.74707056605001</c:v>
                </c:pt>
                <c:pt idx="8308">
                  <c:v>128.84614990351301</c:v>
                </c:pt>
                <c:pt idx="8309">
                  <c:v>128.94522895487501</c:v>
                </c:pt>
                <c:pt idx="8310">
                  <c:v>129.044307720109</c:v>
                </c:pt>
                <c:pt idx="8311">
                  <c:v>129.14338619918999</c:v>
                </c:pt>
                <c:pt idx="8312">
                  <c:v>129.24246439208801</c:v>
                </c:pt>
                <c:pt idx="8313">
                  <c:v>129.34154229877501</c:v>
                </c:pt>
                <c:pt idx="8314">
                  <c:v>129.440619919223</c:v>
                </c:pt>
                <c:pt idx="8315">
                  <c:v>129.53969725340301</c:v>
                </c:pt>
                <c:pt idx="8316">
                  <c:v>129.638774301285</c:v>
                </c:pt>
                <c:pt idx="8317">
                  <c:v>129.73785106284299</c:v>
                </c:pt>
                <c:pt idx="8318">
                  <c:v>129.83692753804499</c:v>
                </c:pt>
                <c:pt idx="8319">
                  <c:v>129.93600372686501</c:v>
                </c:pt>
                <c:pt idx="8320">
                  <c:v>130.03507962927301</c:v>
                </c:pt>
                <c:pt idx="8321">
                  <c:v>130.134155245241</c:v>
                </c:pt>
                <c:pt idx="8322">
                  <c:v>130.233230574739</c:v>
                </c:pt>
                <c:pt idx="8323">
                  <c:v>130.332305617739</c:v>
                </c:pt>
                <c:pt idx="8324">
                  <c:v>130.43138037421201</c:v>
                </c:pt>
                <c:pt idx="8325">
                  <c:v>130.530454844128</c:v>
                </c:pt>
                <c:pt idx="8326">
                  <c:v>130.62952902745599</c:v>
                </c:pt>
                <c:pt idx="8327">
                  <c:v>130.72860292416399</c:v>
                </c:pt>
                <c:pt idx="8328">
                  <c:v>130.827676534218</c:v>
                </c:pt>
                <c:pt idx="8329">
                  <c:v>130.926749857587</c:v>
                </c:pt>
                <c:pt idx="8330">
                  <c:v>131.02582289424001</c:v>
                </c:pt>
                <c:pt idx="8331">
                  <c:v>131.124895644144</c:v>
                </c:pt>
                <c:pt idx="8332">
                  <c:v>131.223968107269</c:v>
                </c:pt>
                <c:pt idx="8333">
                  <c:v>131.323040283583</c:v>
                </c:pt>
                <c:pt idx="8334">
                  <c:v>131.42211217305501</c:v>
                </c:pt>
                <c:pt idx="8335">
                  <c:v>131.52118377565401</c:v>
                </c:pt>
                <c:pt idx="8336">
                  <c:v>131.62025509135</c:v>
                </c:pt>
                <c:pt idx="8337">
                  <c:v>131.71932612011199</c:v>
                </c:pt>
                <c:pt idx="8338">
                  <c:v>131.81839686190901</c:v>
                </c:pt>
                <c:pt idx="8339">
                  <c:v>131.91746731671199</c:v>
                </c:pt>
                <c:pt idx="8340">
                  <c:v>132.01653748448999</c:v>
                </c:pt>
                <c:pt idx="8341">
                  <c:v>132.115607365214</c:v>
                </c:pt>
                <c:pt idx="8342">
                  <c:v>132.214676958854</c:v>
                </c:pt>
                <c:pt idx="8343">
                  <c:v>132.31374626538101</c:v>
                </c:pt>
                <c:pt idx="8344">
                  <c:v>132.412815284765</c:v>
                </c:pt>
                <c:pt idx="8345">
                  <c:v>132.511884016973</c:v>
                </c:pt>
                <c:pt idx="8346">
                  <c:v>132.610952461973</c:v>
                </c:pt>
                <c:pt idx="8347">
                  <c:v>132.71002061972999</c:v>
                </c:pt>
                <c:pt idx="8348">
                  <c:v>132.80908849021199</c:v>
                </c:pt>
                <c:pt idx="8349">
                  <c:v>132.90815607338601</c:v>
                </c:pt>
                <c:pt idx="8350">
                  <c:v>133.007223369223</c:v>
                </c:pt>
                <c:pt idx="8351">
                  <c:v>133.10629037770201</c:v>
                </c:pt>
                <c:pt idx="8352">
                  <c:v>133.205357098805</c:v>
                </c:pt>
                <c:pt idx="8353">
                  <c:v>133.304423532512</c:v>
                </c:pt>
                <c:pt idx="8354">
                  <c:v>133.403489678803</c:v>
                </c:pt>
                <c:pt idx="8355">
                  <c:v>133.50255553765501</c:v>
                </c:pt>
                <c:pt idx="8356">
                  <c:v>133.60162110904</c:v>
                </c:pt>
                <c:pt idx="8357">
                  <c:v>133.700686392931</c:v>
                </c:pt>
                <c:pt idx="8358">
                  <c:v>133.799751389302</c:v>
                </c:pt>
                <c:pt idx="8359">
                  <c:v>133.898816098124</c:v>
                </c:pt>
                <c:pt idx="8360">
                  <c:v>133.99788051937099</c:v>
                </c:pt>
                <c:pt idx="8361">
                  <c:v>134.096944653017</c:v>
                </c:pt>
                <c:pt idx="8362">
                  <c:v>134.19600849903301</c:v>
                </c:pt>
                <c:pt idx="8363">
                  <c:v>134.29507205739401</c:v>
                </c:pt>
                <c:pt idx="8364">
                  <c:v>134.394135328071</c:v>
                </c:pt>
                <c:pt idx="8365">
                  <c:v>134.49319831103799</c:v>
                </c:pt>
                <c:pt idx="8366">
                  <c:v>134.59226100626799</c:v>
                </c:pt>
                <c:pt idx="8367">
                  <c:v>134.69132341373401</c:v>
                </c:pt>
                <c:pt idx="8368">
                  <c:v>134.79038553340899</c:v>
                </c:pt>
                <c:pt idx="8369">
                  <c:v>134.88944736526599</c:v>
                </c:pt>
                <c:pt idx="8370">
                  <c:v>134.98850890927699</c:v>
                </c:pt>
                <c:pt idx="8371">
                  <c:v>135.08757016541699</c:v>
                </c:pt>
                <c:pt idx="8372">
                  <c:v>135.18663113365699</c:v>
                </c:pt>
                <c:pt idx="8373">
                  <c:v>135.28569181397199</c:v>
                </c:pt>
                <c:pt idx="8374">
                  <c:v>135.38475220633299</c:v>
                </c:pt>
                <c:pt idx="8375">
                  <c:v>135.483812310714</c:v>
                </c:pt>
                <c:pt idx="8376">
                  <c:v>135.582872127088</c:v>
                </c:pt>
                <c:pt idx="8377">
                  <c:v>135.681931655428</c:v>
                </c:pt>
                <c:pt idx="8378">
                  <c:v>135.78099089570699</c:v>
                </c:pt>
                <c:pt idx="8379">
                  <c:v>135.88004984789899</c:v>
                </c:pt>
                <c:pt idx="8380">
                  <c:v>135.97910851197801</c:v>
                </c:pt>
                <c:pt idx="8381">
                  <c:v>136.07816688791601</c:v>
                </c:pt>
                <c:pt idx="8382">
                  <c:v>136.17722497568701</c:v>
                </c:pt>
                <c:pt idx="8383">
                  <c:v>136.276282775266</c:v>
                </c:pt>
                <c:pt idx="8384">
                  <c:v>136.375340286626</c:v>
                </c:pt>
                <c:pt idx="8385">
                  <c:v>136.47439750974101</c:v>
                </c:pt>
                <c:pt idx="8386">
                  <c:v>136.573454444585</c:v>
                </c:pt>
                <c:pt idx="8387">
                  <c:v>136.672511091133</c:v>
                </c:pt>
                <c:pt idx="8388">
                  <c:v>136.771567449359</c:v>
                </c:pt>
                <c:pt idx="8389">
                  <c:v>136.870623519237</c:v>
                </c:pt>
                <c:pt idx="8390">
                  <c:v>136.969679300743</c:v>
                </c:pt>
                <c:pt idx="8391">
                  <c:v>137.06873479384899</c:v>
                </c:pt>
                <c:pt idx="8392">
                  <c:v>137.16778999853199</c:v>
                </c:pt>
                <c:pt idx="8393">
                  <c:v>137.26684491476601</c:v>
                </c:pt>
                <c:pt idx="8394">
                  <c:v>137.36589954252599</c:v>
                </c:pt>
                <c:pt idx="8395">
                  <c:v>137.46495388178801</c:v>
                </c:pt>
                <c:pt idx="8396">
                  <c:v>137.56400793252601</c:v>
                </c:pt>
                <c:pt idx="8397">
                  <c:v>137.663061694715</c:v>
                </c:pt>
                <c:pt idx="8398">
                  <c:v>137.76211516833101</c:v>
                </c:pt>
                <c:pt idx="8399">
                  <c:v>137.86116835335</c:v>
                </c:pt>
                <c:pt idx="8400">
                  <c:v>137.960221249748</c:v>
                </c:pt>
                <c:pt idx="8401">
                  <c:v>138.05927385749899</c:v>
                </c:pt>
                <c:pt idx="8402">
                  <c:v>138.15832617657901</c:v>
                </c:pt>
                <c:pt idx="8403">
                  <c:v>138.257378206966</c:v>
                </c:pt>
                <c:pt idx="8404">
                  <c:v>138.35642994863301</c:v>
                </c:pt>
                <c:pt idx="8405">
                  <c:v>138.45548140155699</c:v>
                </c:pt>
                <c:pt idx="8406">
                  <c:v>138.55453256571201</c:v>
                </c:pt>
                <c:pt idx="8407">
                  <c:v>138.65358344107401</c:v>
                </c:pt>
                <c:pt idx="8408">
                  <c:v>138.75263402761601</c:v>
                </c:pt>
                <c:pt idx="8409">
                  <c:v>138.85168432531401</c:v>
                </c:pt>
                <c:pt idx="8410">
                  <c:v>138.950734334142</c:v>
                </c:pt>
                <c:pt idx="8411">
                  <c:v>139.04978405407499</c:v>
                </c:pt>
                <c:pt idx="8412">
                  <c:v>139.148833485089</c:v>
                </c:pt>
                <c:pt idx="8413">
                  <c:v>139.24788262715799</c:v>
                </c:pt>
                <c:pt idx="8414">
                  <c:v>139.34693148025801</c:v>
                </c:pt>
                <c:pt idx="8415">
                  <c:v>139.445980044365</c:v>
                </c:pt>
                <c:pt idx="8416">
                  <c:v>139.54502831945501</c:v>
                </c:pt>
                <c:pt idx="8417">
                  <c:v>139.64407630550301</c:v>
                </c:pt>
                <c:pt idx="8418">
                  <c:v>139.74312400248601</c:v>
                </c:pt>
                <c:pt idx="8419">
                  <c:v>139.84217141037999</c:v>
                </c:pt>
                <c:pt idx="8420">
                  <c:v>139.94121852916101</c:v>
                </c:pt>
                <c:pt idx="8421">
                  <c:v>140.04026535880601</c:v>
                </c:pt>
                <c:pt idx="8422">
                  <c:v>140.13931189929099</c:v>
                </c:pt>
                <c:pt idx="8423">
                  <c:v>140.238358150593</c:v>
                </c:pt>
                <c:pt idx="8424">
                  <c:v>140.337404112689</c:v>
                </c:pt>
                <c:pt idx="8425">
                  <c:v>140.43644978555599</c:v>
                </c:pt>
                <c:pt idx="8426">
                  <c:v>140.53549516917101</c:v>
                </c:pt>
                <c:pt idx="8427">
                  <c:v>140.63454026351201</c:v>
                </c:pt>
                <c:pt idx="8428">
                  <c:v>140.73358506855601</c:v>
                </c:pt>
                <c:pt idx="8429">
                  <c:v>140.83262958428</c:v>
                </c:pt>
                <c:pt idx="8430">
                  <c:v>140.931673810663</c:v>
                </c:pt>
                <c:pt idx="8431">
                  <c:v>141.030717747681</c:v>
                </c:pt>
                <c:pt idx="8432">
                  <c:v>141.12976139531401</c:v>
                </c:pt>
                <c:pt idx="8433">
                  <c:v>141.22880475353901</c:v>
                </c:pt>
                <c:pt idx="8434">
                  <c:v>141.327847822335</c:v>
                </c:pt>
                <c:pt idx="8435">
                  <c:v>141.42689060167999</c:v>
                </c:pt>
                <c:pt idx="8436">
                  <c:v>141.52593309155299</c:v>
                </c:pt>
                <c:pt idx="8437">
                  <c:v>141.62497529193601</c:v>
                </c:pt>
                <c:pt idx="8438">
                  <c:v>141.72401720280999</c:v>
                </c:pt>
                <c:pt idx="8439">
                  <c:v>141.823058824154</c:v>
                </c:pt>
                <c:pt idx="8440">
                  <c:v>141.92210015595001</c:v>
                </c:pt>
                <c:pt idx="8441">
                  <c:v>142.02114119818</c:v>
                </c:pt>
                <c:pt idx="8442">
                  <c:v>142.12018195082399</c:v>
                </c:pt>
                <c:pt idx="8443">
                  <c:v>142.21922241386301</c:v>
                </c:pt>
                <c:pt idx="8444">
                  <c:v>142.31826258728</c:v>
                </c:pt>
                <c:pt idx="8445">
                  <c:v>142.417302471055</c:v>
                </c:pt>
                <c:pt idx="8446">
                  <c:v>142.51634206517099</c:v>
                </c:pt>
                <c:pt idx="8447">
                  <c:v>142.615381369609</c:v>
                </c:pt>
                <c:pt idx="8448">
                  <c:v>142.71442038435001</c:v>
                </c:pt>
                <c:pt idx="8449">
                  <c:v>142.81345910937699</c:v>
                </c:pt>
                <c:pt idx="8450">
                  <c:v>142.912497544671</c:v>
                </c:pt>
                <c:pt idx="8451">
                  <c:v>143.01153569021201</c:v>
                </c:pt>
                <c:pt idx="8452">
                  <c:v>143.11057354598199</c:v>
                </c:pt>
                <c:pt idx="8453">
                  <c:v>143.20961111196399</c:v>
                </c:pt>
                <c:pt idx="8454">
                  <c:v>143.30864838813901</c:v>
                </c:pt>
                <c:pt idx="8455">
                  <c:v>143.40768537448901</c:v>
                </c:pt>
                <c:pt idx="8456">
                  <c:v>143.50672207099601</c:v>
                </c:pt>
                <c:pt idx="8457">
                  <c:v>143.60575847764201</c:v>
                </c:pt>
                <c:pt idx="8458">
                  <c:v>143.70479459441</c:v>
                </c:pt>
                <c:pt idx="8459">
                  <c:v>143.80383042128301</c:v>
                </c:pt>
                <c:pt idx="8460">
                  <c:v>143.90286595824199</c:v>
                </c:pt>
                <c:pt idx="8461">
                  <c:v>144.001901205271</c:v>
                </c:pt>
                <c:pt idx="8462">
                  <c:v>144.100936162354</c:v>
                </c:pt>
                <c:pt idx="8463">
                  <c:v>144.19997082947199</c:v>
                </c:pt>
                <c:pt idx="8464">
                  <c:v>144.299005206608</c:v>
                </c:pt>
                <c:pt idx="8465">
                  <c:v>144.39803929374301</c:v>
                </c:pt>
                <c:pt idx="8466">
                  <c:v>144.49707309085801</c:v>
                </c:pt>
                <c:pt idx="8467">
                  <c:v>144.59610659793401</c:v>
                </c:pt>
                <c:pt idx="8468">
                  <c:v>144.69513981495101</c:v>
                </c:pt>
                <c:pt idx="8469">
                  <c:v>144.79417274189299</c:v>
                </c:pt>
                <c:pt idx="8470">
                  <c:v>144.893205378738</c:v>
                </c:pt>
                <c:pt idx="8471">
                  <c:v>144.992237725471</c:v>
                </c:pt>
                <c:pt idx="8472">
                  <c:v>145.09126978207101</c:v>
                </c:pt>
                <c:pt idx="8473">
                  <c:v>145.19030154852101</c:v>
                </c:pt>
                <c:pt idx="8474">
                  <c:v>145.28933302480399</c:v>
                </c:pt>
                <c:pt idx="8475">
                  <c:v>145.38836421089999</c:v>
                </c:pt>
                <c:pt idx="8476">
                  <c:v>145.487395106793</c:v>
                </c:pt>
                <c:pt idx="8477">
                  <c:v>145.586425712465</c:v>
                </c:pt>
                <c:pt idx="8478">
                  <c:v>145.68545602789899</c:v>
                </c:pt>
                <c:pt idx="8479">
                  <c:v>145.78448605307599</c:v>
                </c:pt>
                <c:pt idx="8480">
                  <c:v>145.883515787981</c:v>
                </c:pt>
                <c:pt idx="8481">
                  <c:v>145.98254523259601</c:v>
                </c:pt>
                <c:pt idx="8482">
                  <c:v>146.08157438690401</c:v>
                </c:pt>
                <c:pt idx="8483">
                  <c:v>146.18060325088899</c:v>
                </c:pt>
                <c:pt idx="8484">
                  <c:v>146.27963182453399</c:v>
                </c:pt>
                <c:pt idx="8485">
                  <c:v>146.37866010782301</c:v>
                </c:pt>
                <c:pt idx="8486">
                  <c:v>146.47768810073899</c:v>
                </c:pt>
                <c:pt idx="8487">
                  <c:v>146.57671580326601</c:v>
                </c:pt>
                <c:pt idx="8488">
                  <c:v>146.67574321538899</c:v>
                </c:pt>
                <c:pt idx="8489">
                  <c:v>146.77477033709101</c:v>
                </c:pt>
                <c:pt idx="8490">
                  <c:v>146.87379716835599</c:v>
                </c:pt>
                <c:pt idx="8491">
                  <c:v>146.972823709171</c:v>
                </c:pt>
                <c:pt idx="8492">
                  <c:v>147.071849959519</c:v>
                </c:pt>
                <c:pt idx="8493">
                  <c:v>147.17087591938699</c:v>
                </c:pt>
                <c:pt idx="8494">
                  <c:v>147.26990158875901</c:v>
                </c:pt>
                <c:pt idx="8495">
                  <c:v>147.36892696762101</c:v>
                </c:pt>
                <c:pt idx="8496">
                  <c:v>147.46795205595799</c:v>
                </c:pt>
                <c:pt idx="8497">
                  <c:v>147.56697685375499</c:v>
                </c:pt>
                <c:pt idx="8498">
                  <c:v>147.666001360997</c:v>
                </c:pt>
                <c:pt idx="8499">
                  <c:v>147.76502557766901</c:v>
                </c:pt>
                <c:pt idx="8500">
                  <c:v>147.86404950375501</c:v>
                </c:pt>
                <c:pt idx="8501">
                  <c:v>147.96307313924001</c:v>
                </c:pt>
                <c:pt idx="8502">
                  <c:v>148.062096484108</c:v>
                </c:pt>
                <c:pt idx="8503">
                  <c:v>148.161119538343</c:v>
                </c:pt>
                <c:pt idx="8504">
                  <c:v>148.26014230192999</c:v>
                </c:pt>
                <c:pt idx="8505">
                  <c:v>148.359164774851</c:v>
                </c:pt>
                <c:pt idx="8506">
                  <c:v>148.45818695709201</c:v>
                </c:pt>
                <c:pt idx="8507">
                  <c:v>148.55720884863501</c:v>
                </c:pt>
                <c:pt idx="8508">
                  <c:v>148.65623044946301</c:v>
                </c:pt>
                <c:pt idx="8509">
                  <c:v>148.75525175956099</c:v>
                </c:pt>
                <c:pt idx="8510">
                  <c:v>148.85427277891199</c:v>
                </c:pt>
                <c:pt idx="8511">
                  <c:v>148.95329350749699</c:v>
                </c:pt>
                <c:pt idx="8512">
                  <c:v>149.05231394530099</c:v>
                </c:pt>
                <c:pt idx="8513">
                  <c:v>149.15133409230501</c:v>
                </c:pt>
                <c:pt idx="8514">
                  <c:v>149.250353948493</c:v>
                </c:pt>
                <c:pt idx="8515">
                  <c:v>149.34937351384701</c:v>
                </c:pt>
                <c:pt idx="8516">
                  <c:v>149.448392788348</c:v>
                </c:pt>
                <c:pt idx="8517">
                  <c:v>149.54741177197999</c:v>
                </c:pt>
                <c:pt idx="8518">
                  <c:v>149.64643046472401</c:v>
                </c:pt>
                <c:pt idx="8519">
                  <c:v>149.745448866559</c:v>
                </c:pt>
                <c:pt idx="8520">
                  <c:v>149.84446697745699</c:v>
                </c:pt>
                <c:pt idx="8521">
                  <c:v>149.94348479739301</c:v>
                </c:pt>
                <c:pt idx="8522">
                  <c:v>150.04250232634101</c:v>
                </c:pt>
                <c:pt idx="8523">
                  <c:v>150.141519564275</c:v>
                </c:pt>
                <c:pt idx="8524">
                  <c:v>150.24053651117299</c:v>
                </c:pt>
                <c:pt idx="8525">
                  <c:v>150.339553167026</c:v>
                </c:pt>
                <c:pt idx="8526">
                  <c:v>150.43856953182299</c:v>
                </c:pt>
                <c:pt idx="8527">
                  <c:v>150.537585605559</c:v>
                </c:pt>
                <c:pt idx="8528">
                  <c:v>150.63660138822499</c:v>
                </c:pt>
                <c:pt idx="8529">
                  <c:v>150.73561687981399</c:v>
                </c:pt>
                <c:pt idx="8530">
                  <c:v>150.83463208032299</c:v>
                </c:pt>
                <c:pt idx="8531">
                  <c:v>150.93364698974401</c:v>
                </c:pt>
                <c:pt idx="8532">
                  <c:v>151.032661608073</c:v>
                </c:pt>
                <c:pt idx="8533">
                  <c:v>151.13167593530699</c:v>
                </c:pt>
                <c:pt idx="8534">
                  <c:v>151.23068997144199</c:v>
                </c:pt>
                <c:pt idx="8535">
                  <c:v>151.329703716475</c:v>
                </c:pt>
                <c:pt idx="8536">
                  <c:v>151.42871717040501</c:v>
                </c:pt>
                <c:pt idx="8537">
                  <c:v>151.52773033323001</c:v>
                </c:pt>
                <c:pt idx="8538">
                  <c:v>151.62674320494901</c:v>
                </c:pt>
                <c:pt idx="8539">
                  <c:v>151.725755785563</c:v>
                </c:pt>
                <c:pt idx="8540">
                  <c:v>151.82476807507101</c:v>
                </c:pt>
                <c:pt idx="8541">
                  <c:v>151.923780073475</c:v>
                </c:pt>
                <c:pt idx="8542">
                  <c:v>152.022791780777</c:v>
                </c:pt>
                <c:pt idx="8543">
                  <c:v>152.12180319697899</c:v>
                </c:pt>
                <c:pt idx="8544">
                  <c:v>152.22081432208401</c:v>
                </c:pt>
                <c:pt idx="8545">
                  <c:v>152.31982515609701</c:v>
                </c:pt>
                <c:pt idx="8546">
                  <c:v>152.418835699021</c:v>
                </c:pt>
                <c:pt idx="8547">
                  <c:v>152.51784595085701</c:v>
                </c:pt>
                <c:pt idx="8548">
                  <c:v>152.61685591160301</c:v>
                </c:pt>
                <c:pt idx="8549">
                  <c:v>152.71586558125699</c:v>
                </c:pt>
                <c:pt idx="8550">
                  <c:v>152.814874959816</c:v>
                </c:pt>
                <c:pt idx="8551">
                  <c:v>152.91388404727701</c:v>
                </c:pt>
                <c:pt idx="8552">
                  <c:v>153.01289284363699</c:v>
                </c:pt>
                <c:pt idx="8553">
                  <c:v>153.11190134889301</c:v>
                </c:pt>
                <c:pt idx="8554">
                  <c:v>153.210909563038</c:v>
                </c:pt>
                <c:pt idx="8555">
                  <c:v>153.30991748605899</c:v>
                </c:pt>
                <c:pt idx="8556">
                  <c:v>153.408925117943</c:v>
                </c:pt>
                <c:pt idx="8557">
                  <c:v>153.50793245867499</c:v>
                </c:pt>
                <c:pt idx="8558">
                  <c:v>153.60693950824199</c:v>
                </c:pt>
                <c:pt idx="8559">
                  <c:v>153.70594626663001</c:v>
                </c:pt>
                <c:pt idx="8560">
                  <c:v>153.80495273382499</c:v>
                </c:pt>
                <c:pt idx="8561">
                  <c:v>153.90395890981301</c:v>
                </c:pt>
                <c:pt idx="8562">
                  <c:v>154.00296479457899</c:v>
                </c:pt>
                <c:pt idx="8563">
                  <c:v>154.10197038810799</c:v>
                </c:pt>
                <c:pt idx="8564">
                  <c:v>154.200975690387</c:v>
                </c:pt>
                <c:pt idx="8565">
                  <c:v>154.29998070139899</c:v>
                </c:pt>
                <c:pt idx="8566">
                  <c:v>154.39898542112999</c:v>
                </c:pt>
                <c:pt idx="8567">
                  <c:v>154.49798984956499</c:v>
                </c:pt>
                <c:pt idx="8568">
                  <c:v>154.596993986689</c:v>
                </c:pt>
                <c:pt idx="8569">
                  <c:v>154.69599783248401</c:v>
                </c:pt>
                <c:pt idx="8570">
                  <c:v>154.795001386937</c:v>
                </c:pt>
                <c:pt idx="8571">
                  <c:v>154.894004650032</c:v>
                </c:pt>
                <c:pt idx="8572">
                  <c:v>154.99300762175901</c:v>
                </c:pt>
                <c:pt idx="8573">
                  <c:v>155.09201030211099</c:v>
                </c:pt>
                <c:pt idx="8574">
                  <c:v>155.19101269107901</c:v>
                </c:pt>
                <c:pt idx="8575">
                  <c:v>155.29001478865499</c:v>
                </c:pt>
                <c:pt idx="8576">
                  <c:v>155.38901659483199</c:v>
                </c:pt>
                <c:pt idx="8577">
                  <c:v>155.488018109602</c:v>
                </c:pt>
                <c:pt idx="8578">
                  <c:v>155.587019332956</c:v>
                </c:pt>
                <c:pt idx="8579">
                  <c:v>155.68602026488799</c:v>
                </c:pt>
                <c:pt idx="8580">
                  <c:v>155.785020905388</c:v>
                </c:pt>
                <c:pt idx="8581">
                  <c:v>155.88402125444901</c:v>
                </c:pt>
                <c:pt idx="8582">
                  <c:v>155.98302131206299</c:v>
                </c:pt>
                <c:pt idx="8583">
                  <c:v>156.08202107822299</c:v>
                </c:pt>
                <c:pt idx="8584">
                  <c:v>156.18102055291899</c:v>
                </c:pt>
                <c:pt idx="8585">
                  <c:v>156.280019736144</c:v>
                </c:pt>
                <c:pt idx="8586">
                  <c:v>156.37901862789101</c:v>
                </c:pt>
                <c:pt idx="8587">
                  <c:v>156.47801722815001</c:v>
                </c:pt>
                <c:pt idx="8588">
                  <c:v>156.57701553691501</c:v>
                </c:pt>
                <c:pt idx="8589">
                  <c:v>156.67601355417699</c:v>
                </c:pt>
                <c:pt idx="8590">
                  <c:v>156.77501127992801</c:v>
                </c:pt>
                <c:pt idx="8591">
                  <c:v>156.87400871416</c:v>
                </c:pt>
                <c:pt idx="8592">
                  <c:v>156.973005856865</c:v>
                </c:pt>
                <c:pt idx="8593">
                  <c:v>157.07200270803901</c:v>
                </c:pt>
                <c:pt idx="8594">
                  <c:v>157.17099926768299</c:v>
                </c:pt>
                <c:pt idx="8595">
                  <c:v>157.269995535796</c:v>
                </c:pt>
                <c:pt idx="8596">
                  <c:v>157.36899151237799</c:v>
                </c:pt>
                <c:pt idx="8597">
                  <c:v>157.46798719742901</c:v>
                </c:pt>
                <c:pt idx="8598">
                  <c:v>157.56698259094901</c:v>
                </c:pt>
                <c:pt idx="8599">
                  <c:v>157.665977692936</c:v>
                </c:pt>
                <c:pt idx="8600">
                  <c:v>157.764972503389</c:v>
                </c:pt>
                <c:pt idx="8601">
                  <c:v>157.86396702230701</c:v>
                </c:pt>
                <c:pt idx="8602">
                  <c:v>157.96296124968899</c:v>
                </c:pt>
                <c:pt idx="8603">
                  <c:v>158.061955185535</c:v>
                </c:pt>
                <c:pt idx="8604">
                  <c:v>158.16094882984399</c:v>
                </c:pt>
                <c:pt idx="8605">
                  <c:v>158.25994218261999</c:v>
                </c:pt>
                <c:pt idx="8606">
                  <c:v>158.358935243861</c:v>
                </c:pt>
                <c:pt idx="8607">
                  <c:v>158.45792801357101</c:v>
                </c:pt>
                <c:pt idx="8608">
                  <c:v>158.55692049175201</c:v>
                </c:pt>
                <c:pt idx="8609">
                  <c:v>158.65591267840699</c:v>
                </c:pt>
                <c:pt idx="8610">
                  <c:v>158.75490457353999</c:v>
                </c:pt>
                <c:pt idx="8611">
                  <c:v>158.853896177161</c:v>
                </c:pt>
                <c:pt idx="8612">
                  <c:v>158.95288748927899</c:v>
                </c:pt>
                <c:pt idx="8613">
                  <c:v>159.051878509906</c:v>
                </c:pt>
                <c:pt idx="8614">
                  <c:v>159.15086923905201</c:v>
                </c:pt>
                <c:pt idx="8615">
                  <c:v>159.249859676732</c:v>
                </c:pt>
                <c:pt idx="8616">
                  <c:v>159.348849822956</c:v>
                </c:pt>
                <c:pt idx="8617">
                  <c:v>159.44783967774001</c:v>
                </c:pt>
                <c:pt idx="8618">
                  <c:v>159.54682924109801</c:v>
                </c:pt>
                <c:pt idx="8619">
                  <c:v>159.64581851304399</c:v>
                </c:pt>
                <c:pt idx="8620">
                  <c:v>159.74480749359401</c:v>
                </c:pt>
                <c:pt idx="8621">
                  <c:v>159.843796182765</c:v>
                </c:pt>
                <c:pt idx="8622">
                  <c:v>159.942784580574</c:v>
                </c:pt>
                <c:pt idx="8623">
                  <c:v>160.04177268703799</c:v>
                </c:pt>
                <c:pt idx="8624">
                  <c:v>160.14076050217599</c:v>
                </c:pt>
                <c:pt idx="8625">
                  <c:v>160.23974802600401</c:v>
                </c:pt>
                <c:pt idx="8626">
                  <c:v>160.33873525853801</c:v>
                </c:pt>
                <c:pt idx="8627">
                  <c:v>160.43772219979101</c:v>
                </c:pt>
                <c:pt idx="8628">
                  <c:v>160.53670884978001</c:v>
                </c:pt>
                <c:pt idx="8629">
                  <c:v>160.63569520851601</c:v>
                </c:pt>
                <c:pt idx="8630">
                  <c:v>160.73468127601399</c:v>
                </c:pt>
                <c:pt idx="8631">
                  <c:v>160.83366705228499</c:v>
                </c:pt>
                <c:pt idx="8632">
                  <c:v>160.93265253733901</c:v>
                </c:pt>
                <c:pt idx="8633">
                  <c:v>161.031637731187</c:v>
                </c:pt>
                <c:pt idx="8634">
                  <c:v>161.13062263383699</c:v>
                </c:pt>
                <c:pt idx="8635">
                  <c:v>161.2296072453</c:v>
                </c:pt>
                <c:pt idx="8636">
                  <c:v>161.32859156558601</c:v>
                </c:pt>
                <c:pt idx="8637">
                  <c:v>161.427575594704</c:v>
                </c:pt>
                <c:pt idx="8638">
                  <c:v>161.52655933266399</c:v>
                </c:pt>
                <c:pt idx="8639">
                  <c:v>161.62554277947601</c:v>
                </c:pt>
                <c:pt idx="8640">
                  <c:v>161.72452593514899</c:v>
                </c:pt>
                <c:pt idx="8641">
                  <c:v>161.823508799694</c:v>
                </c:pt>
                <c:pt idx="8642">
                  <c:v>161.92249137311899</c:v>
                </c:pt>
                <c:pt idx="8643">
                  <c:v>162.02147365543399</c:v>
                </c:pt>
                <c:pt idx="8644">
                  <c:v>162.12045564664899</c:v>
                </c:pt>
                <c:pt idx="8645">
                  <c:v>162.21943734677399</c:v>
                </c:pt>
                <c:pt idx="8646">
                  <c:v>162.318418755816</c:v>
                </c:pt>
                <c:pt idx="8647">
                  <c:v>162.41739987378699</c:v>
                </c:pt>
                <c:pt idx="8648">
                  <c:v>162.51638070069399</c:v>
                </c:pt>
                <c:pt idx="8649">
                  <c:v>162.61536123654801</c:v>
                </c:pt>
                <c:pt idx="8650">
                  <c:v>162.71434148135799</c:v>
                </c:pt>
                <c:pt idx="8651">
                  <c:v>162.813321435131</c:v>
                </c:pt>
                <c:pt idx="8652">
                  <c:v>162.91230109787699</c:v>
                </c:pt>
                <c:pt idx="8653">
                  <c:v>163.011280469604</c:v>
                </c:pt>
                <c:pt idx="8654">
                  <c:v>163.11025955032301</c:v>
                </c:pt>
                <c:pt idx="8655">
                  <c:v>163.20923834004299</c:v>
                </c:pt>
                <c:pt idx="8656">
                  <c:v>163.30821683877701</c:v>
                </c:pt>
                <c:pt idx="8657">
                  <c:v>163.40719504653501</c:v>
                </c:pt>
                <c:pt idx="8658">
                  <c:v>163.50617296333101</c:v>
                </c:pt>
                <c:pt idx="8659">
                  <c:v>163.60515058917599</c:v>
                </c:pt>
                <c:pt idx="8660">
                  <c:v>163.70412792408399</c:v>
                </c:pt>
                <c:pt idx="8661">
                  <c:v>163.80310496806899</c:v>
                </c:pt>
                <c:pt idx="8662">
                  <c:v>163.90208172114299</c:v>
                </c:pt>
                <c:pt idx="8663">
                  <c:v>164.00105818332</c:v>
                </c:pt>
                <c:pt idx="8664">
                  <c:v>164.10003435461201</c:v>
                </c:pt>
                <c:pt idx="8665">
                  <c:v>164.19901023503201</c:v>
                </c:pt>
                <c:pt idx="8666">
                  <c:v>164.29798582459401</c:v>
                </c:pt>
                <c:pt idx="8667">
                  <c:v>164.39696112330901</c:v>
                </c:pt>
                <c:pt idx="8668">
                  <c:v>164.495936131191</c:v>
                </c:pt>
                <c:pt idx="8669">
                  <c:v>164.59491084825501</c:v>
                </c:pt>
                <c:pt idx="8670">
                  <c:v>164.69388527451099</c:v>
                </c:pt>
                <c:pt idx="8671">
                  <c:v>164.79285940997499</c:v>
                </c:pt>
                <c:pt idx="8672">
                  <c:v>164.89183325465899</c:v>
                </c:pt>
                <c:pt idx="8673">
                  <c:v>164.99080680857799</c:v>
                </c:pt>
                <c:pt idx="8674">
                  <c:v>165.08978007174301</c:v>
                </c:pt>
                <c:pt idx="8675">
                  <c:v>165.18875304417</c:v>
                </c:pt>
                <c:pt idx="8676">
                  <c:v>165.28772572587101</c:v>
                </c:pt>
                <c:pt idx="8677">
                  <c:v>165.386698116861</c:v>
                </c:pt>
                <c:pt idx="8678">
                  <c:v>165.485670217153</c:v>
                </c:pt>
                <c:pt idx="8679">
                  <c:v>165.58464202675901</c:v>
                </c:pt>
                <c:pt idx="8680">
                  <c:v>165.68361354568</c:v>
                </c:pt>
                <c:pt idx="8681">
                  <c:v>165.782584773911</c:v>
                </c:pt>
                <c:pt idx="8682">
                  <c:v>165.881555711446</c:v>
                </c:pt>
                <c:pt idx="8683">
                  <c:v>165.980526358281</c:v>
                </c:pt>
                <c:pt idx="8684">
                  <c:v>166.079496714409</c:v>
                </c:pt>
                <c:pt idx="8685">
                  <c:v>166.17846677982601</c:v>
                </c:pt>
                <c:pt idx="8686">
                  <c:v>166.27743655452599</c:v>
                </c:pt>
                <c:pt idx="8687">
                  <c:v>166.37640603850201</c:v>
                </c:pt>
                <c:pt idx="8688">
                  <c:v>166.475375231751</c:v>
                </c:pt>
                <c:pt idx="8689">
                  <c:v>166.574344134271</c:v>
                </c:pt>
                <c:pt idx="8690">
                  <c:v>166.673312746081</c:v>
                </c:pt>
                <c:pt idx="8691">
                  <c:v>166.77228106720301</c:v>
                </c:pt>
                <c:pt idx="8692">
                  <c:v>166.87124909765799</c:v>
                </c:pt>
                <c:pt idx="8693">
                  <c:v>166.97021683746999</c:v>
                </c:pt>
                <c:pt idx="8694">
                  <c:v>167.06918428666199</c:v>
                </c:pt>
                <c:pt idx="8695">
                  <c:v>167.168151445257</c:v>
                </c:pt>
                <c:pt idx="8696">
                  <c:v>167.267118313277</c:v>
                </c:pt>
                <c:pt idx="8697">
                  <c:v>167.366084890748</c:v>
                </c:pt>
                <c:pt idx="8698">
                  <c:v>167.465051177693</c:v>
                </c:pt>
                <c:pt idx="8699">
                  <c:v>167.56401717413701</c:v>
                </c:pt>
                <c:pt idx="8700">
                  <c:v>167.66298288010501</c:v>
                </c:pt>
                <c:pt idx="8701">
                  <c:v>167.76194829562101</c:v>
                </c:pt>
                <c:pt idx="8702">
                  <c:v>167.860913420712</c:v>
                </c:pt>
                <c:pt idx="8703">
                  <c:v>167.959878255402</c:v>
                </c:pt>
                <c:pt idx="8704">
                  <c:v>168.058842799719</c:v>
                </c:pt>
                <c:pt idx="8705">
                  <c:v>168.157807053689</c:v>
                </c:pt>
                <c:pt idx="8706">
                  <c:v>168.256771017338</c:v>
                </c:pt>
                <c:pt idx="8707">
                  <c:v>168.355734690693</c:v>
                </c:pt>
                <c:pt idx="8708">
                  <c:v>168.454698073782</c:v>
                </c:pt>
                <c:pt idx="8709">
                  <c:v>168.55366116663299</c:v>
                </c:pt>
                <c:pt idx="8710">
                  <c:v>168.65262396927301</c:v>
                </c:pt>
                <c:pt idx="8711">
                  <c:v>168.75158648173201</c:v>
                </c:pt>
                <c:pt idx="8712">
                  <c:v>168.850548704039</c:v>
                </c:pt>
                <c:pt idx="8713">
                  <c:v>168.949510636225</c:v>
                </c:pt>
                <c:pt idx="8714">
                  <c:v>169.048472278323</c:v>
                </c:pt>
                <c:pt idx="8715">
                  <c:v>169.14743363036499</c:v>
                </c:pt>
                <c:pt idx="8716">
                  <c:v>169.24639469238701</c:v>
                </c:pt>
                <c:pt idx="8717">
                  <c:v>169.34535546442299</c:v>
                </c:pt>
                <c:pt idx="8718">
                  <c:v>169.44431594650999</c:v>
                </c:pt>
                <c:pt idx="8719">
                  <c:v>169.54327613868301</c:v>
                </c:pt>
                <c:pt idx="8720">
                  <c:v>169.64223604096699</c:v>
                </c:pt>
                <c:pt idx="8721">
                  <c:v>169.74119565338401</c:v>
                </c:pt>
                <c:pt idx="8722">
                  <c:v>169.840154975958</c:v>
                </c:pt>
                <c:pt idx="8723">
                  <c:v>169.93911400871201</c:v>
                </c:pt>
                <c:pt idx="8724">
                  <c:v>170.038072751671</c:v>
                </c:pt>
                <c:pt idx="8725">
                  <c:v>170.137031204859</c:v>
                </c:pt>
                <c:pt idx="8726">
                  <c:v>170.235989368303</c:v>
                </c:pt>
                <c:pt idx="8727">
                  <c:v>170.33494724202799</c:v>
                </c:pt>
                <c:pt idx="8728">
                  <c:v>170.43390482606199</c:v>
                </c:pt>
                <c:pt idx="8729">
                  <c:v>170.53286212043</c:v>
                </c:pt>
                <c:pt idx="8730">
                  <c:v>170.63181912516299</c:v>
                </c:pt>
                <c:pt idx="8731">
                  <c:v>170.73077584028701</c:v>
                </c:pt>
                <c:pt idx="8732">
                  <c:v>170.829732265833</c:v>
                </c:pt>
                <c:pt idx="8733">
                  <c:v>170.92868840182899</c:v>
                </c:pt>
                <c:pt idx="8734">
                  <c:v>171.02764424830701</c:v>
                </c:pt>
                <c:pt idx="8735">
                  <c:v>171.126599805296</c:v>
                </c:pt>
                <c:pt idx="8736">
                  <c:v>171.225555072829</c:v>
                </c:pt>
                <c:pt idx="8737">
                  <c:v>171.32451005093799</c:v>
                </c:pt>
                <c:pt idx="8738">
                  <c:v>171.423464739655</c:v>
                </c:pt>
                <c:pt idx="8739">
                  <c:v>171.52241913901301</c:v>
                </c:pt>
                <c:pt idx="8740">
                  <c:v>171.621373249051</c:v>
                </c:pt>
                <c:pt idx="8741">
                  <c:v>171.72032706981599</c:v>
                </c:pt>
                <c:pt idx="8742">
                  <c:v>171.819280601359</c:v>
                </c:pt>
                <c:pt idx="8743">
                  <c:v>171.91823384373001</c:v>
                </c:pt>
                <c:pt idx="8744">
                  <c:v>172.01718679697899</c:v>
                </c:pt>
                <c:pt idx="8745">
                  <c:v>172.11613946115401</c:v>
                </c:pt>
                <c:pt idx="8746">
                  <c:v>172.21509183630499</c:v>
                </c:pt>
                <c:pt idx="8747">
                  <c:v>172.31404392247799</c:v>
                </c:pt>
                <c:pt idx="8748">
                  <c:v>172.41299571972201</c:v>
                </c:pt>
                <c:pt idx="8749">
                  <c:v>172.51194722808401</c:v>
                </c:pt>
                <c:pt idx="8750">
                  <c:v>172.610898447609</c:v>
                </c:pt>
                <c:pt idx="8751">
                  <c:v>172.709849378342</c:v>
                </c:pt>
                <c:pt idx="8752">
                  <c:v>172.80880002032799</c:v>
                </c:pt>
                <c:pt idx="8753">
                  <c:v>172.90775037361001</c:v>
                </c:pt>
                <c:pt idx="8754">
                  <c:v>173.00670043823399</c:v>
                </c:pt>
                <c:pt idx="8755">
                  <c:v>173.105650214241</c:v>
                </c:pt>
                <c:pt idx="8756">
                  <c:v>173.20459970167701</c:v>
                </c:pt>
                <c:pt idx="8757">
                  <c:v>173.303548900582</c:v>
                </c:pt>
                <c:pt idx="8758">
                  <c:v>173.40249781100101</c:v>
                </c:pt>
                <c:pt idx="8759">
                  <c:v>173.501446432976</c:v>
                </c:pt>
                <c:pt idx="8760">
                  <c:v>173.600394766547</c:v>
                </c:pt>
                <c:pt idx="8761">
                  <c:v>173.69934281175699</c:v>
                </c:pt>
                <c:pt idx="8762">
                  <c:v>173.798290568646</c:v>
                </c:pt>
                <c:pt idx="8763">
                  <c:v>173.89723803725701</c:v>
                </c:pt>
                <c:pt idx="8764">
                  <c:v>173.99618521762901</c:v>
                </c:pt>
                <c:pt idx="8765">
                  <c:v>174.09513210980199</c:v>
                </c:pt>
                <c:pt idx="8766">
                  <c:v>174.194078713816</c:v>
                </c:pt>
                <c:pt idx="8767">
                  <c:v>174.293025029712</c:v>
                </c:pt>
                <c:pt idx="8768">
                  <c:v>174.391971057527</c:v>
                </c:pt>
                <c:pt idx="8769">
                  <c:v>174.490916797301</c:v>
                </c:pt>
                <c:pt idx="8770">
                  <c:v>174.58986224907201</c:v>
                </c:pt>
                <c:pt idx="8771">
                  <c:v>174.68880741287799</c:v>
                </c:pt>
                <c:pt idx="8772">
                  <c:v>174.78775228875301</c:v>
                </c:pt>
                <c:pt idx="8773">
                  <c:v>174.88669687673499</c:v>
                </c:pt>
                <c:pt idx="8774">
                  <c:v>174.985641176862</c:v>
                </c:pt>
                <c:pt idx="8775">
                  <c:v>175.084585189172</c:v>
                </c:pt>
                <c:pt idx="8776">
                  <c:v>175.183528913706</c:v>
                </c:pt>
                <c:pt idx="8777">
                  <c:v>175.28247235050401</c:v>
                </c:pt>
                <c:pt idx="8778">
                  <c:v>175.38141549961</c:v>
                </c:pt>
                <c:pt idx="8779">
                  <c:v>175.480358361067</c:v>
                </c:pt>
                <c:pt idx="8780">
                  <c:v>175.57930093492001</c:v>
                </c:pt>
                <c:pt idx="8781">
                  <c:v>175.67824322121501</c:v>
                </c:pt>
                <c:pt idx="8782">
                  <c:v>175.77718521999799</c:v>
                </c:pt>
                <c:pt idx="8783">
                  <c:v>175.876126931317</c:v>
                </c:pt>
                <c:pt idx="8784">
                  <c:v>175.975068355221</c:v>
                </c:pt>
                <c:pt idx="8785">
                  <c:v>176.07400949175701</c:v>
                </c:pt>
                <c:pt idx="8786">
                  <c:v>176.17295034097501</c:v>
                </c:pt>
                <c:pt idx="8787">
                  <c:v>176.27189090292401</c:v>
                </c:pt>
                <c:pt idx="8788">
                  <c:v>176.370831177654</c:v>
                </c:pt>
                <c:pt idx="8789">
                  <c:v>176.469771165217</c:v>
                </c:pt>
                <c:pt idx="8790">
                  <c:v>176.568710865664</c:v>
                </c:pt>
                <c:pt idx="8791">
                  <c:v>176.667650279047</c:v>
                </c:pt>
                <c:pt idx="8792">
                  <c:v>176.76658940541901</c:v>
                </c:pt>
                <c:pt idx="8793">
                  <c:v>176.865528244834</c:v>
                </c:pt>
                <c:pt idx="8794">
                  <c:v>176.96446679734601</c:v>
                </c:pt>
                <c:pt idx="8795">
                  <c:v>177.06340506301001</c:v>
                </c:pt>
                <c:pt idx="8796">
                  <c:v>177.162343041882</c:v>
                </c:pt>
                <c:pt idx="8797">
                  <c:v>177.261280734016</c:v>
                </c:pt>
                <c:pt idx="8798">
                  <c:v>177.360218139468</c:v>
                </c:pt>
                <c:pt idx="8799">
                  <c:v>177.45915525828801</c:v>
                </c:pt>
                <c:pt idx="8800">
                  <c:v>177.558092090527</c:v>
                </c:pt>
                <c:pt idx="8801">
                  <c:v>177.657028636234</c:v>
                </c:pt>
                <c:pt idx="8802">
                  <c:v>177.75596489546001</c:v>
                </c:pt>
                <c:pt idx="8803">
                  <c:v>177.85490086825399</c:v>
                </c:pt>
                <c:pt idx="8804">
                  <c:v>177.95383655466401</c:v>
                </c:pt>
                <c:pt idx="8805">
                  <c:v>178.05277195474</c:v>
                </c:pt>
                <c:pt idx="8806">
                  <c:v>178.15170706852899</c:v>
                </c:pt>
                <c:pt idx="8807">
                  <c:v>178.25064189608</c:v>
                </c:pt>
                <c:pt idx="8808">
                  <c:v>178.349576437439</c:v>
                </c:pt>
                <c:pt idx="8809">
                  <c:v>178.448510692653</c:v>
                </c:pt>
                <c:pt idx="8810">
                  <c:v>178.54744466176999</c:v>
                </c:pt>
                <c:pt idx="8811">
                  <c:v>178.646378344835</c:v>
                </c:pt>
                <c:pt idx="8812">
                  <c:v>178.745311741894</c:v>
                </c:pt>
                <c:pt idx="8813">
                  <c:v>178.84424485299201</c:v>
                </c:pt>
                <c:pt idx="8814">
                  <c:v>178.943177678175</c:v>
                </c:pt>
                <c:pt idx="8815">
                  <c:v>179.04211021748699</c:v>
                </c:pt>
                <c:pt idx="8816">
                  <c:v>179.141042470972</c:v>
                </c:pt>
                <c:pt idx="8817">
                  <c:v>179.23997443867</c:v>
                </c:pt>
                <c:pt idx="8818">
                  <c:v>179.338906120616</c:v>
                </c:pt>
                <c:pt idx="8819">
                  <c:v>179.43783751684401</c:v>
                </c:pt>
                <c:pt idx="8820">
                  <c:v>179.53676862738601</c:v>
                </c:pt>
                <c:pt idx="8821">
                  <c:v>179.635699452274</c:v>
                </c:pt>
                <c:pt idx="8822">
                  <c:v>179.73462999154299</c:v>
                </c:pt>
                <c:pt idx="8823">
                  <c:v>179.83356024523701</c:v>
                </c:pt>
                <c:pt idx="8824">
                  <c:v>179.93249021340699</c:v>
                </c:pt>
                <c:pt idx="8825">
                  <c:v>180.031419896106</c:v>
                </c:pt>
                <c:pt idx="8826">
                  <c:v>180.130349293385</c:v>
                </c:pt>
                <c:pt idx="8827">
                  <c:v>180.229278405294</c:v>
                </c:pt>
                <c:pt idx="8828">
                  <c:v>180.32820723188101</c:v>
                </c:pt>
                <c:pt idx="8829">
                  <c:v>180.42713577319401</c:v>
                </c:pt>
                <c:pt idx="8830">
                  <c:v>180.52606402928399</c:v>
                </c:pt>
                <c:pt idx="8831">
                  <c:v>180.624992000204</c:v>
                </c:pt>
                <c:pt idx="8832">
                  <c:v>180.723919686008</c:v>
                </c:pt>
                <c:pt idx="8833">
                  <c:v>180.82284708674999</c:v>
                </c:pt>
                <c:pt idx="8834">
                  <c:v>180.921774202488</c:v>
                </c:pt>
                <c:pt idx="8835">
                  <c:v>181.02070103327901</c:v>
                </c:pt>
                <c:pt idx="8836">
                  <c:v>181.11962757918201</c:v>
                </c:pt>
                <c:pt idx="8837">
                  <c:v>181.21855384025801</c:v>
                </c:pt>
                <c:pt idx="8838">
                  <c:v>181.31747981657099</c:v>
                </c:pt>
                <c:pt idx="8839">
                  <c:v>181.41640550818201</c:v>
                </c:pt>
                <c:pt idx="8840">
                  <c:v>181.51533091515901</c:v>
                </c:pt>
                <c:pt idx="8841">
                  <c:v>181.61425603756601</c:v>
                </c:pt>
                <c:pt idx="8842">
                  <c:v>181.713180875473</c:v>
                </c:pt>
                <c:pt idx="8843">
                  <c:v>181.812105428948</c:v>
                </c:pt>
                <c:pt idx="8844">
                  <c:v>181.911029698063</c:v>
                </c:pt>
                <c:pt idx="8845">
                  <c:v>182.00995368288901</c:v>
                </c:pt>
                <c:pt idx="8846">
                  <c:v>182.108877383502</c:v>
                </c:pt>
                <c:pt idx="8847">
                  <c:v>182.20780079996899</c:v>
                </c:pt>
                <c:pt idx="8848">
                  <c:v>182.30672393234599</c:v>
                </c:pt>
                <c:pt idx="8849">
                  <c:v>182.405646780685</c:v>
                </c:pt>
                <c:pt idx="8850">
                  <c:v>182.504569345037</c:v>
                </c:pt>
                <c:pt idx="8851">
                  <c:v>182.60349162545</c:v>
                </c:pt>
                <c:pt idx="8852">
                  <c:v>182.70241362197501</c:v>
                </c:pt>
                <c:pt idx="8853">
                  <c:v>182.801335334659</c:v>
                </c:pt>
                <c:pt idx="8854">
                  <c:v>182.900256763551</c:v>
                </c:pt>
                <c:pt idx="8855">
                  <c:v>182.99917790869699</c:v>
                </c:pt>
                <c:pt idx="8856">
                  <c:v>183.09809877014399</c:v>
                </c:pt>
                <c:pt idx="8857">
                  <c:v>183.19701934793599</c:v>
                </c:pt>
                <c:pt idx="8858">
                  <c:v>183.295939642131</c:v>
                </c:pt>
                <c:pt idx="8859">
                  <c:v>183.39485965280599</c:v>
                </c:pt>
                <c:pt idx="8860">
                  <c:v>183.49377938003599</c:v>
                </c:pt>
                <c:pt idx="8861">
                  <c:v>183.59269882389901</c:v>
                </c:pt>
                <c:pt idx="8862">
                  <c:v>183.69161798447001</c:v>
                </c:pt>
                <c:pt idx="8863">
                  <c:v>183.79053686182399</c:v>
                </c:pt>
                <c:pt idx="8864">
                  <c:v>183.88945545603801</c:v>
                </c:pt>
                <c:pt idx="8865">
                  <c:v>183.988373767186</c:v>
                </c:pt>
                <c:pt idx="8866">
                  <c:v>184.087291795342</c:v>
                </c:pt>
                <c:pt idx="8867">
                  <c:v>184.18620954057999</c:v>
                </c:pt>
                <c:pt idx="8868">
                  <c:v>184.28512700297301</c:v>
                </c:pt>
                <c:pt idx="8869">
                  <c:v>184.384044182596</c:v>
                </c:pt>
                <c:pt idx="8870">
                  <c:v>184.48296107951899</c:v>
                </c:pt>
                <c:pt idx="8871">
                  <c:v>184.58187769381701</c:v>
                </c:pt>
                <c:pt idx="8872">
                  <c:v>184.68079402556</c:v>
                </c:pt>
                <c:pt idx="8873">
                  <c:v>184.77971007482</c:v>
                </c:pt>
                <c:pt idx="8874">
                  <c:v>184.878625841668</c:v>
                </c:pt>
                <c:pt idx="8875">
                  <c:v>184.97754132617601</c:v>
                </c:pt>
                <c:pt idx="8876">
                  <c:v>185.076456528412</c:v>
                </c:pt>
                <c:pt idx="8877">
                  <c:v>185.17537144844701</c:v>
                </c:pt>
                <c:pt idx="8878">
                  <c:v>185.274286086351</c:v>
                </c:pt>
                <c:pt idx="8879">
                  <c:v>185.373200442213</c:v>
                </c:pt>
                <c:pt idx="8880">
                  <c:v>185.472114516141</c:v>
                </c:pt>
                <c:pt idx="8881">
                  <c:v>185.571028308244</c:v>
                </c:pt>
                <c:pt idx="8882">
                  <c:v>185.66994181862901</c:v>
                </c:pt>
                <c:pt idx="8883">
                  <c:v>185.768855047404</c:v>
                </c:pt>
                <c:pt idx="8884">
                  <c:v>185.86776799467901</c:v>
                </c:pt>
                <c:pt idx="8885">
                  <c:v>185.96668066056199</c:v>
                </c:pt>
                <c:pt idx="8886">
                  <c:v>186.06559304516099</c:v>
                </c:pt>
                <c:pt idx="8887">
                  <c:v>186.16450514858599</c:v>
                </c:pt>
                <c:pt idx="8888">
                  <c:v>186.26341697093301</c:v>
                </c:pt>
                <c:pt idx="8889">
                  <c:v>186.36232851228101</c:v>
                </c:pt>
                <c:pt idx="8890">
                  <c:v>186.46123977270901</c:v>
                </c:pt>
                <c:pt idx="8891">
                  <c:v>186.56015075229701</c:v>
                </c:pt>
                <c:pt idx="8892">
                  <c:v>186.659061451127</c:v>
                </c:pt>
                <c:pt idx="8893">
                  <c:v>186.75797186928401</c:v>
                </c:pt>
                <c:pt idx="8894">
                  <c:v>186.856882006852</c:v>
                </c:pt>
                <c:pt idx="8895">
                  <c:v>186.95579186392101</c:v>
                </c:pt>
                <c:pt idx="8896">
                  <c:v>187.05470144058</c:v>
                </c:pt>
                <c:pt idx="8897">
                  <c:v>187.15361073691901</c:v>
                </c:pt>
                <c:pt idx="8898">
                  <c:v>187.252519753032</c:v>
                </c:pt>
                <c:pt idx="8899">
                  <c:v>187.35142848901401</c:v>
                </c:pt>
                <c:pt idx="8900">
                  <c:v>187.450336944962</c:v>
                </c:pt>
                <c:pt idx="8901">
                  <c:v>187.54924512097401</c:v>
                </c:pt>
                <c:pt idx="8902">
                  <c:v>187.648153017152</c:v>
                </c:pt>
                <c:pt idx="8903">
                  <c:v>187.74706063359699</c:v>
                </c:pt>
                <c:pt idx="8904">
                  <c:v>187.84596797041399</c:v>
                </c:pt>
                <c:pt idx="8905">
                  <c:v>187.94487502770801</c:v>
                </c:pt>
                <c:pt idx="8906">
                  <c:v>188.043781805587</c:v>
                </c:pt>
                <c:pt idx="8907">
                  <c:v>188.14268830416299</c:v>
                </c:pt>
                <c:pt idx="8908">
                  <c:v>188.24159452354399</c:v>
                </c:pt>
                <c:pt idx="8909">
                  <c:v>188.34050046384601</c:v>
                </c:pt>
                <c:pt idx="8910">
                  <c:v>188.43940612518401</c:v>
                </c:pt>
                <c:pt idx="8911">
                  <c:v>188.538311507678</c:v>
                </c:pt>
                <c:pt idx="8912">
                  <c:v>188.637216611453</c:v>
                </c:pt>
                <c:pt idx="8913">
                  <c:v>188.736121436632</c:v>
                </c:pt>
                <c:pt idx="8914">
                  <c:v>188.835025983343</c:v>
                </c:pt>
                <c:pt idx="8915">
                  <c:v>188.93393025171301</c:v>
                </c:pt>
                <c:pt idx="8916">
                  <c:v>189.032834241872</c:v>
                </c:pt>
                <c:pt idx="8917">
                  <c:v>189.13173795394599</c:v>
                </c:pt>
                <c:pt idx="8918">
                  <c:v>189.23064138804199</c:v>
                </c:pt>
                <c:pt idx="8919">
                  <c:v>189.32954454426701</c:v>
                </c:pt>
                <c:pt idx="8920">
                  <c:v>189.428447422723</c:v>
                </c:pt>
                <c:pt idx="8921">
                  <c:v>189.527350023504</c:v>
                </c:pt>
                <c:pt idx="8922">
                  <c:v>189.62625234669599</c:v>
                </c:pt>
                <c:pt idx="8923">
                  <c:v>189.725154392386</c:v>
                </c:pt>
                <c:pt idx="8924">
                  <c:v>189.82405616066001</c:v>
                </c:pt>
                <c:pt idx="8925">
                  <c:v>189.922957651601</c:v>
                </c:pt>
                <c:pt idx="8926">
                  <c:v>190.021858865296</c:v>
                </c:pt>
                <c:pt idx="8927">
                  <c:v>190.12075980182701</c:v>
                </c:pt>
                <c:pt idx="8928">
                  <c:v>190.21966046127801</c:v>
                </c:pt>
                <c:pt idx="8929">
                  <c:v>190.318560843733</c:v>
                </c:pt>
                <c:pt idx="8930">
                  <c:v>190.41746094927399</c:v>
                </c:pt>
                <c:pt idx="8931">
                  <c:v>190.51636077798301</c:v>
                </c:pt>
                <c:pt idx="8932">
                  <c:v>190.615260329942</c:v>
                </c:pt>
                <c:pt idx="8933">
                  <c:v>190.714159605231</c:v>
                </c:pt>
                <c:pt idx="8934">
                  <c:v>190.81305860393201</c:v>
                </c:pt>
                <c:pt idx="8935">
                  <c:v>190.911957326124</c:v>
                </c:pt>
                <c:pt idx="8936">
                  <c:v>191.01085577188701</c:v>
                </c:pt>
                <c:pt idx="8937">
                  <c:v>191.10975394130099</c:v>
                </c:pt>
                <c:pt idx="8938">
                  <c:v>191.208651834443</c:v>
                </c:pt>
                <c:pt idx="8939">
                  <c:v>191.30754945139199</c:v>
                </c:pt>
                <c:pt idx="8940">
                  <c:v>191.40644679222501</c:v>
                </c:pt>
                <c:pt idx="8941">
                  <c:v>191.50534385701999</c:v>
                </c:pt>
                <c:pt idx="8942">
                  <c:v>191.60424064585399</c:v>
                </c:pt>
                <c:pt idx="8943">
                  <c:v>191.70313715880101</c:v>
                </c:pt>
                <c:pt idx="8944">
                  <c:v>191.80203339593899</c:v>
                </c:pt>
                <c:pt idx="8945">
                  <c:v>191.90092935734799</c:v>
                </c:pt>
                <c:pt idx="8946">
                  <c:v>191.99982504311799</c:v>
                </c:pt>
                <c:pt idx="8947">
                  <c:v>192.09872045334299</c:v>
                </c:pt>
                <c:pt idx="8948">
                  <c:v>192.19761558811601</c:v>
                </c:pt>
                <c:pt idx="8949">
                  <c:v>192.29651044753101</c:v>
                </c:pt>
                <c:pt idx="8950">
                  <c:v>192.39540503168101</c:v>
                </c:pt>
                <c:pt idx="8951">
                  <c:v>192.49429934065901</c:v>
                </c:pt>
                <c:pt idx="8952">
                  <c:v>192.593193374561</c:v>
                </c:pt>
                <c:pt idx="8953">
                  <c:v>192.69208713347999</c:v>
                </c:pt>
                <c:pt idx="8954">
                  <c:v>192.79098061751199</c:v>
                </c:pt>
                <c:pt idx="8955">
                  <c:v>192.88987382675001</c:v>
                </c:pt>
                <c:pt idx="8956">
                  <c:v>192.988766761291</c:v>
                </c:pt>
                <c:pt idx="8957">
                  <c:v>193.08765942124199</c:v>
                </c:pt>
                <c:pt idx="8958">
                  <c:v>193.18655180673801</c:v>
                </c:pt>
                <c:pt idx="8959">
                  <c:v>193.285443917918</c:v>
                </c:pt>
                <c:pt idx="8960">
                  <c:v>193.38433575491999</c:v>
                </c:pt>
                <c:pt idx="8961">
                  <c:v>193.48322731787999</c:v>
                </c:pt>
                <c:pt idx="8962">
                  <c:v>193.58211860693501</c:v>
                </c:pt>
                <c:pt idx="8963">
                  <c:v>193.68100962221999</c:v>
                </c:pt>
                <c:pt idx="8964">
                  <c:v>193.77990036387001</c:v>
                </c:pt>
                <c:pt idx="8965">
                  <c:v>193.87879083202</c:v>
                </c:pt>
                <c:pt idx="8966">
                  <c:v>193.977681026802</c:v>
                </c:pt>
                <c:pt idx="8967">
                  <c:v>194.07657094835</c:v>
                </c:pt>
                <c:pt idx="8968">
                  <c:v>194.175460596796</c:v>
                </c:pt>
                <c:pt idx="8969">
                  <c:v>194.27434997226999</c:v>
                </c:pt>
                <c:pt idx="8970">
                  <c:v>194.37323907490401</c:v>
                </c:pt>
                <c:pt idx="8971">
                  <c:v>194.472127904827</c:v>
                </c:pt>
                <c:pt idx="8972">
                  <c:v>194.57101646216901</c:v>
                </c:pt>
                <c:pt idx="8973">
                  <c:v>194.66990474705801</c:v>
                </c:pt>
                <c:pt idx="8974">
                  <c:v>194.76879275961301</c:v>
                </c:pt>
                <c:pt idx="8975">
                  <c:v>194.86768049994299</c:v>
                </c:pt>
                <c:pt idx="8976">
                  <c:v>194.96656796815699</c:v>
                </c:pt>
                <c:pt idx="8977">
                  <c:v>195.065455164366</c:v>
                </c:pt>
                <c:pt idx="8978">
                  <c:v>195.16434208868</c:v>
                </c:pt>
                <c:pt idx="8979">
                  <c:v>195.263228741212</c:v>
                </c:pt>
                <c:pt idx="8980">
                  <c:v>195.36211512207399</c:v>
                </c:pt>
                <c:pt idx="8981">
                  <c:v>195.46100123138001</c:v>
                </c:pt>
                <c:pt idx="8982">
                  <c:v>195.55988706925399</c:v>
                </c:pt>
                <c:pt idx="8983">
                  <c:v>195.65877263582499</c:v>
                </c:pt>
                <c:pt idx="8984">
                  <c:v>195.757657931224</c:v>
                </c:pt>
                <c:pt idx="8985">
                  <c:v>195.85654295558501</c:v>
                </c:pt>
                <c:pt idx="8986">
                  <c:v>195.95542770903899</c:v>
                </c:pt>
                <c:pt idx="8987">
                  <c:v>196.05431219172101</c:v>
                </c:pt>
                <c:pt idx="8988">
                  <c:v>196.153196403762</c:v>
                </c:pt>
                <c:pt idx="8989">
                  <c:v>196.25208034529899</c:v>
                </c:pt>
                <c:pt idx="8990">
                  <c:v>196.35096401646501</c:v>
                </c:pt>
                <c:pt idx="8991">
                  <c:v>196.44984741739799</c:v>
                </c:pt>
                <c:pt idx="8992">
                  <c:v>196.54873054823199</c:v>
                </c:pt>
                <c:pt idx="8993">
                  <c:v>196.64761340910599</c:v>
                </c:pt>
                <c:pt idx="8994">
                  <c:v>196.74649600015599</c:v>
                </c:pt>
                <c:pt idx="8995">
                  <c:v>196.845378321521</c:v>
                </c:pt>
                <c:pt idx="8996">
                  <c:v>196.94426037333901</c:v>
                </c:pt>
                <c:pt idx="8997">
                  <c:v>197.04314215575101</c:v>
                </c:pt>
                <c:pt idx="8998">
                  <c:v>197.14202366889501</c:v>
                </c:pt>
                <c:pt idx="8999">
                  <c:v>197.24090491291301</c:v>
                </c:pt>
                <c:pt idx="9000">
                  <c:v>197.33978588794599</c:v>
                </c:pt>
                <c:pt idx="9001">
                  <c:v>197.43866659413601</c:v>
                </c:pt>
                <c:pt idx="9002">
                  <c:v>197.537547031625</c:v>
                </c:pt>
                <c:pt idx="9003">
                  <c:v>197.63642720055699</c:v>
                </c:pt>
                <c:pt idx="9004">
                  <c:v>197.73530710107499</c:v>
                </c:pt>
                <c:pt idx="9005">
                  <c:v>197.83418673330101</c:v>
                </c:pt>
                <c:pt idx="9006">
                  <c:v>197.933066097341</c:v>
                </c:pt>
                <c:pt idx="9007">
                  <c:v>198.03194519329699</c:v>
                </c:pt>
                <c:pt idx="9008">
                  <c:v>198.130824021276</c:v>
                </c:pt>
                <c:pt idx="9009">
                  <c:v>198.22970258138201</c:v>
                </c:pt>
                <c:pt idx="9010">
                  <c:v>198.32858087372199</c:v>
                </c:pt>
                <c:pt idx="9011">
                  <c:v>198.42745889840501</c:v>
                </c:pt>
                <c:pt idx="9012">
                  <c:v>198.52633665553901</c:v>
                </c:pt>
                <c:pt idx="9013">
                  <c:v>198.62521414523599</c:v>
                </c:pt>
                <c:pt idx="9014">
                  <c:v>198.724091367607</c:v>
                </c:pt>
                <c:pt idx="9015">
                  <c:v>198.822968322766</c:v>
                </c:pt>
                <c:pt idx="9016">
                  <c:v>198.921845010825</c:v>
                </c:pt>
                <c:pt idx="9017">
                  <c:v>199.0207214319</c:v>
                </c:pt>
                <c:pt idx="9018">
                  <c:v>199.119597586108</c:v>
                </c:pt>
                <c:pt idx="9019">
                  <c:v>199.218473473567</c:v>
                </c:pt>
                <c:pt idx="9020">
                  <c:v>199.31734909439399</c:v>
                </c:pt>
                <c:pt idx="9021">
                  <c:v>199.41622444871101</c:v>
                </c:pt>
                <c:pt idx="9022">
                  <c:v>199.515099536637</c:v>
                </c:pt>
                <c:pt idx="9023">
                  <c:v>199.61397435829701</c:v>
                </c:pt>
                <c:pt idx="9024">
                  <c:v>199.712848913812</c:v>
                </c:pt>
                <c:pt idx="9025">
                  <c:v>199.81172320330799</c:v>
                </c:pt>
                <c:pt idx="9026">
                  <c:v>199.91059722691</c:v>
                </c:pt>
                <c:pt idx="9027">
                  <c:v>200.009470984751</c:v>
                </c:pt>
                <c:pt idx="9028">
                  <c:v>200.10834447696601</c:v>
                </c:pt>
                <c:pt idx="9029">
                  <c:v>200.20721770369201</c:v>
                </c:pt>
                <c:pt idx="9030">
                  <c:v>200.306090665065</c:v>
                </c:pt>
                <c:pt idx="9031">
                  <c:v>200.404963361223</c:v>
                </c:pt>
                <c:pt idx="9032">
                  <c:v>200.50383579230299</c:v>
                </c:pt>
                <c:pt idx="9033">
                  <c:v>200.60270795843999</c:v>
                </c:pt>
                <c:pt idx="9034">
                  <c:v>200.70157985976499</c:v>
                </c:pt>
                <c:pt idx="9035">
                  <c:v>200.80045149640699</c:v>
                </c:pt>
                <c:pt idx="9036">
                  <c:v>200.89932286849699</c:v>
                </c:pt>
                <c:pt idx="9037">
                  <c:v>200.99819397616301</c:v>
                </c:pt>
                <c:pt idx="9038">
                  <c:v>201.09706481953501</c:v>
                </c:pt>
                <c:pt idx="9039">
                  <c:v>201.19593539874199</c:v>
                </c:pt>
                <c:pt idx="9040">
                  <c:v>201.29480571391201</c:v>
                </c:pt>
                <c:pt idx="9041">
                  <c:v>201.393675765175</c:v>
                </c:pt>
                <c:pt idx="9042">
                  <c:v>201.49254555266</c:v>
                </c:pt>
                <c:pt idx="9043">
                  <c:v>201.59141507649599</c:v>
                </c:pt>
                <c:pt idx="9044">
                  <c:v>201.69028433681001</c:v>
                </c:pt>
                <c:pt idx="9045">
                  <c:v>201.789153333732</c:v>
                </c:pt>
                <c:pt idx="9046">
                  <c:v>201.88802206739101</c:v>
                </c:pt>
                <c:pt idx="9047">
                  <c:v>201.98689053791401</c:v>
                </c:pt>
                <c:pt idx="9048">
                  <c:v>202.08575874543001</c:v>
                </c:pt>
                <c:pt idx="9049">
                  <c:v>202.18462669006701</c:v>
                </c:pt>
                <c:pt idx="9050">
                  <c:v>202.283494371953</c:v>
                </c:pt>
                <c:pt idx="9051">
                  <c:v>202.38236179121699</c:v>
                </c:pt>
                <c:pt idx="9052">
                  <c:v>202.481228947989</c:v>
                </c:pt>
                <c:pt idx="9053">
                  <c:v>202.580095842411</c:v>
                </c:pt>
                <c:pt idx="9054">
                  <c:v>202.678962474629</c:v>
                </c:pt>
                <c:pt idx="9055">
                  <c:v>202.777828844791</c:v>
                </c:pt>
                <c:pt idx="9056">
                  <c:v>202.876694953043</c:v>
                </c:pt>
                <c:pt idx="9057">
                  <c:v>202.97556079953401</c:v>
                </c:pt>
                <c:pt idx="9058">
                  <c:v>203.074426384411</c:v>
                </c:pt>
                <c:pt idx="9059">
                  <c:v>203.17329170782099</c:v>
                </c:pt>
                <c:pt idx="9060">
                  <c:v>203.272156769915</c:v>
                </c:pt>
                <c:pt idx="9061">
                  <c:v>203.37102157084001</c:v>
                </c:pt>
                <c:pt idx="9062">
                  <c:v>203.46988611074599</c:v>
                </c:pt>
                <c:pt idx="9063">
                  <c:v>203.568750389782</c:v>
                </c:pt>
                <c:pt idx="9064">
                  <c:v>203.66761440810001</c:v>
                </c:pt>
                <c:pt idx="9065">
                  <c:v>203.766478165856</c:v>
                </c:pt>
                <c:pt idx="9066">
                  <c:v>203.865341663208</c:v>
                </c:pt>
                <c:pt idx="9067">
                  <c:v>203.964204900315</c:v>
                </c:pt>
                <c:pt idx="9068">
                  <c:v>204.06306787733601</c:v>
                </c:pt>
                <c:pt idx="9069">
                  <c:v>204.16193059443</c:v>
                </c:pt>
                <c:pt idx="9070">
                  <c:v>204.26079305175799</c:v>
                </c:pt>
                <c:pt idx="9071">
                  <c:v>204.35965524948099</c:v>
                </c:pt>
                <c:pt idx="9072">
                  <c:v>204.458517187761</c:v>
                </c:pt>
                <c:pt idx="9073">
                  <c:v>204.55737886675999</c:v>
                </c:pt>
                <c:pt idx="9074">
                  <c:v>204.65624028664101</c:v>
                </c:pt>
                <c:pt idx="9075">
                  <c:v>204.75510144756899</c:v>
                </c:pt>
                <c:pt idx="9076">
                  <c:v>204.85396234970699</c:v>
                </c:pt>
                <c:pt idx="9077">
                  <c:v>204.95282299322</c:v>
                </c:pt>
                <c:pt idx="9078">
                  <c:v>205.05168337827399</c:v>
                </c:pt>
                <c:pt idx="9079">
                  <c:v>205.15054350503601</c:v>
                </c:pt>
                <c:pt idx="9080">
                  <c:v>205.24940337367201</c:v>
                </c:pt>
                <c:pt idx="9081">
                  <c:v>205.34826298435101</c:v>
                </c:pt>
                <c:pt idx="9082">
                  <c:v>205.44712233724201</c:v>
                </c:pt>
                <c:pt idx="9083">
                  <c:v>205.545981432518</c:v>
                </c:pt>
                <c:pt idx="9084">
                  <c:v>205.64484027034999</c:v>
                </c:pt>
                <c:pt idx="9085">
                  <c:v>205.74369885090999</c:v>
                </c:pt>
                <c:pt idx="9086">
                  <c:v>205.842557174371</c:v>
                </c:pt>
                <c:pt idx="9087">
                  <c:v>205.94141524090401</c:v>
                </c:pt>
                <c:pt idx="9088">
                  <c:v>206.04027305068001</c:v>
                </c:pt>
                <c:pt idx="9089">
                  <c:v>206.13913060387</c:v>
                </c:pt>
                <c:pt idx="9090">
                  <c:v>206.237987900647</c:v>
                </c:pt>
                <c:pt idx="9091">
                  <c:v>206.33684494118</c:v>
                </c:pt>
                <c:pt idx="9092">
                  <c:v>206.43570172564</c:v>
                </c:pt>
                <c:pt idx="9093">
                  <c:v>206.534558254198</c:v>
                </c:pt>
                <c:pt idx="9094">
                  <c:v>206.633414527024</c:v>
                </c:pt>
                <c:pt idx="9095">
                  <c:v>206.73227054428901</c:v>
                </c:pt>
                <c:pt idx="9096">
                  <c:v>206.83112630615801</c:v>
                </c:pt>
                <c:pt idx="9097">
                  <c:v>206.92998181279</c:v>
                </c:pt>
                <c:pt idx="9098">
                  <c:v>207.028837064345</c:v>
                </c:pt>
                <c:pt idx="9099">
                  <c:v>207.12769206098099</c:v>
                </c:pt>
                <c:pt idx="9100">
                  <c:v>207.226546802858</c:v>
                </c:pt>
                <c:pt idx="9101">
                  <c:v>207.32540129013699</c:v>
                </c:pt>
                <c:pt idx="9102">
                  <c:v>207.424255522979</c:v>
                </c:pt>
                <c:pt idx="9103">
                  <c:v>207.523109501546</c:v>
                </c:pt>
                <c:pt idx="9104">
                  <c:v>207.621963225999</c:v>
                </c:pt>
                <c:pt idx="9105">
                  <c:v>207.720816696502</c:v>
                </c:pt>
                <c:pt idx="9106">
                  <c:v>207.81966991321801</c:v>
                </c:pt>
                <c:pt idx="9107">
                  <c:v>207.91852287631099</c:v>
                </c:pt>
                <c:pt idx="9108">
                  <c:v>208.01737558594499</c:v>
                </c:pt>
                <c:pt idx="9109">
                  <c:v>208.116228042285</c:v>
                </c:pt>
                <c:pt idx="9110">
                  <c:v>208.21508024549701</c:v>
                </c:pt>
                <c:pt idx="9111">
                  <c:v>208.31393219574801</c:v>
                </c:pt>
                <c:pt idx="9112">
                  <c:v>208.41278389320399</c:v>
                </c:pt>
                <c:pt idx="9113">
                  <c:v>208.51163533803299</c:v>
                </c:pt>
                <c:pt idx="9114">
                  <c:v>208.610486530402</c:v>
                </c:pt>
                <c:pt idx="9115">
                  <c:v>208.709337470478</c:v>
                </c:pt>
                <c:pt idx="9116">
                  <c:v>208.808188158429</c:v>
                </c:pt>
                <c:pt idx="9117">
                  <c:v>208.907038594422</c:v>
                </c:pt>
                <c:pt idx="9118">
                  <c:v>209.005888778626</c:v>
                </c:pt>
                <c:pt idx="9119">
                  <c:v>209.104738711209</c:v>
                </c:pt>
                <c:pt idx="9120">
                  <c:v>209.20358839234001</c:v>
                </c:pt>
                <c:pt idx="9121">
                  <c:v>209.30243782219</c:v>
                </c:pt>
                <c:pt idx="9122">
                  <c:v>209.40128700092799</c:v>
                </c:pt>
                <c:pt idx="9123">
                  <c:v>209.500135928726</c:v>
                </c:pt>
                <c:pt idx="9124">
                  <c:v>209.598984605754</c:v>
                </c:pt>
                <c:pt idx="9125">
                  <c:v>209.69783303218401</c:v>
                </c:pt>
                <c:pt idx="9126">
                  <c:v>209.796681208189</c:v>
                </c:pt>
                <c:pt idx="9127">
                  <c:v>209.89552913394201</c:v>
                </c:pt>
                <c:pt idx="9128">
                  <c:v>209.994376809616</c:v>
                </c:pt>
                <c:pt idx="9129">
                  <c:v>210.09322423538401</c:v>
                </c:pt>
                <c:pt idx="9130">
                  <c:v>210.19207141142201</c:v>
                </c:pt>
                <c:pt idx="9131">
                  <c:v>210.290918337904</c:v>
                </c:pt>
                <c:pt idx="9132">
                  <c:v>210.38976501500599</c:v>
                </c:pt>
                <c:pt idx="9133">
                  <c:v>210.48861144290299</c:v>
                </c:pt>
                <c:pt idx="9134">
                  <c:v>210.58745762177199</c:v>
                </c:pt>
                <c:pt idx="9135">
                  <c:v>210.68630355178999</c:v>
                </c:pt>
                <c:pt idx="9136">
                  <c:v>210.785149233136</c:v>
                </c:pt>
                <c:pt idx="9137">
                  <c:v>210.88399466599</c:v>
                </c:pt>
                <c:pt idx="9138">
                  <c:v>210.982839850533</c:v>
                </c:pt>
                <c:pt idx="9139">
                  <c:v>211.08168478694401</c:v>
                </c:pt>
                <c:pt idx="9140">
                  <c:v>211.180529475405</c:v>
                </c:pt>
                <c:pt idx="9141">
                  <c:v>211.279373916092</c:v>
                </c:pt>
                <c:pt idx="9142">
                  <c:v>211.37821810918601</c:v>
                </c:pt>
                <c:pt idx="9143">
                  <c:v>211.47706205486401</c:v>
                </c:pt>
                <c:pt idx="9144">
                  <c:v>211.57590575330499</c:v>
                </c:pt>
                <c:pt idx="9145">
                  <c:v>211.674749204688</c:v>
                </c:pt>
                <c:pt idx="9146">
                  <c:v>211.77359240919199</c:v>
                </c:pt>
                <c:pt idx="9147">
                  <c:v>211.87243536699901</c:v>
                </c:pt>
                <c:pt idx="9148">
                  <c:v>211.97127807828801</c:v>
                </c:pt>
                <c:pt idx="9149">
                  <c:v>212.07012054324099</c:v>
                </c:pt>
                <c:pt idx="9150">
                  <c:v>212.16896276204201</c:v>
                </c:pt>
                <c:pt idx="9151">
                  <c:v>212.26780473487199</c:v>
                </c:pt>
                <c:pt idx="9152">
                  <c:v>212.36664646191699</c:v>
                </c:pt>
                <c:pt idx="9153">
                  <c:v>212.46548794336201</c:v>
                </c:pt>
                <c:pt idx="9154">
                  <c:v>212.56432917939699</c:v>
                </c:pt>
                <c:pt idx="9155">
                  <c:v>212.66317017020799</c:v>
                </c:pt>
                <c:pt idx="9156">
                  <c:v>212.762010915985</c:v>
                </c:pt>
                <c:pt idx="9157">
                  <c:v>212.86085141691399</c:v>
                </c:pt>
                <c:pt idx="9158">
                  <c:v>212.95969167318501</c:v>
                </c:pt>
                <c:pt idx="9159">
                  <c:v>213.05853168498601</c:v>
                </c:pt>
                <c:pt idx="9160">
                  <c:v>213.15737145250699</c:v>
                </c:pt>
                <c:pt idx="9161">
                  <c:v>213.25621097593401</c:v>
                </c:pt>
                <c:pt idx="9162">
                  <c:v>213.35505025545899</c:v>
                </c:pt>
                <c:pt idx="9163">
                  <c:v>213.45388929126901</c:v>
                </c:pt>
                <c:pt idx="9164">
                  <c:v>213.552728083554</c:v>
                </c:pt>
                <c:pt idx="9165">
                  <c:v>213.651566632504</c:v>
                </c:pt>
                <c:pt idx="9166">
                  <c:v>213.75040493830801</c:v>
                </c:pt>
                <c:pt idx="9167">
                  <c:v>213.84924300115699</c:v>
                </c:pt>
                <c:pt idx="9168">
                  <c:v>213.94808082123899</c:v>
                </c:pt>
                <c:pt idx="9169">
                  <c:v>214.04691839874599</c:v>
                </c:pt>
                <c:pt idx="9170">
                  <c:v>214.14575573386699</c:v>
                </c:pt>
                <c:pt idx="9171">
                  <c:v>214.244592826792</c:v>
                </c:pt>
                <c:pt idx="9172">
                  <c:v>214.34342967770999</c:v>
                </c:pt>
                <c:pt idx="9173">
                  <c:v>214.44226628680701</c:v>
                </c:pt>
                <c:pt idx="9174">
                  <c:v>214.541102654273</c:v>
                </c:pt>
                <c:pt idx="9175">
                  <c:v>214.63993878029399</c:v>
                </c:pt>
                <c:pt idx="9176">
                  <c:v>214.73877466506201</c:v>
                </c:pt>
                <c:pt idx="9177">
                  <c:v>214.837610308764</c:v>
                </c:pt>
                <c:pt idx="9178">
                  <c:v>214.936445711593</c:v>
                </c:pt>
                <c:pt idx="9179">
                  <c:v>215.03528087373701</c:v>
                </c:pt>
                <c:pt idx="9180">
                  <c:v>215.13411579538999</c:v>
                </c:pt>
                <c:pt idx="9181">
                  <c:v>215.23295047674199</c:v>
                </c:pt>
                <c:pt idx="9182">
                  <c:v>215.33178491798699</c:v>
                </c:pt>
                <c:pt idx="9183">
                  <c:v>215.43061911931699</c:v>
                </c:pt>
                <c:pt idx="9184">
                  <c:v>215.52945308092501</c:v>
                </c:pt>
                <c:pt idx="9185">
                  <c:v>215.628286803007</c:v>
                </c:pt>
                <c:pt idx="9186">
                  <c:v>215.727120285757</c:v>
                </c:pt>
                <c:pt idx="9187">
                  <c:v>215.82595352937</c:v>
                </c:pt>
                <c:pt idx="9188">
                  <c:v>215.924786534042</c:v>
                </c:pt>
                <c:pt idx="9189">
                  <c:v>216.023619299969</c:v>
                </c:pt>
                <c:pt idx="9190">
                  <c:v>216.12245182734901</c:v>
                </c:pt>
                <c:pt idx="9191">
                  <c:v>216.221284116378</c:v>
                </c:pt>
                <c:pt idx="9192">
                  <c:v>216.32011616725501</c:v>
                </c:pt>
                <c:pt idx="9193">
                  <c:v>216.41894798017901</c:v>
                </c:pt>
                <c:pt idx="9194">
                  <c:v>216.51777955534899</c:v>
                </c:pt>
                <c:pt idx="9195">
                  <c:v>216.61661089296501</c:v>
                </c:pt>
                <c:pt idx="9196">
                  <c:v>216.715441993224</c:v>
                </c:pt>
                <c:pt idx="9197">
                  <c:v>216.81427285632401</c:v>
                </c:pt>
                <c:pt idx="9198">
                  <c:v>216.913103482471</c:v>
                </c:pt>
                <c:pt idx="9199">
                  <c:v>217.01193387187601</c:v>
                </c:pt>
                <c:pt idx="9200">
                  <c:v>217.11076402474299</c:v>
                </c:pt>
                <c:pt idx="9201">
                  <c:v>217.20959394127701</c:v>
                </c:pt>
                <c:pt idx="9202">
                  <c:v>217.30842362168201</c:v>
                </c:pt>
                <c:pt idx="9203">
                  <c:v>217.40725306616099</c:v>
                </c:pt>
                <c:pt idx="9204">
                  <c:v>217.50608227491901</c:v>
                </c:pt>
                <c:pt idx="9205">
                  <c:v>217.604911248159</c:v>
                </c:pt>
                <c:pt idx="9206">
                  <c:v>217.703739986085</c:v>
                </c:pt>
                <c:pt idx="9207">
                  <c:v>217.80256848890099</c:v>
                </c:pt>
                <c:pt idx="9208">
                  <c:v>217.90139675681101</c:v>
                </c:pt>
                <c:pt idx="9209">
                  <c:v>218.000224790017</c:v>
                </c:pt>
                <c:pt idx="9210">
                  <c:v>218.099052588723</c:v>
                </c:pt>
                <c:pt idx="9211">
                  <c:v>218.19788015313301</c:v>
                </c:pt>
                <c:pt idx="9212">
                  <c:v>218.29670748345001</c:v>
                </c:pt>
                <c:pt idx="9213">
                  <c:v>218.395534579876</c:v>
                </c:pt>
                <c:pt idx="9214">
                  <c:v>218.494361442616</c:v>
                </c:pt>
                <c:pt idx="9215">
                  <c:v>218.593188071871</c:v>
                </c:pt>
                <c:pt idx="9216">
                  <c:v>218.69201446784501</c:v>
                </c:pt>
                <c:pt idx="9217">
                  <c:v>218.79084063074001</c:v>
                </c:pt>
                <c:pt idx="9218">
                  <c:v>218.889666560759</c:v>
                </c:pt>
                <c:pt idx="9219">
                  <c:v>218.988492258105</c:v>
                </c:pt>
                <c:pt idx="9220">
                  <c:v>219.087317722981</c:v>
                </c:pt>
                <c:pt idx="9221">
                  <c:v>219.186142955588</c:v>
                </c:pt>
                <c:pt idx="9222">
                  <c:v>219.28496795612901</c:v>
                </c:pt>
                <c:pt idx="9223">
                  <c:v>219.38379272480699</c:v>
                </c:pt>
                <c:pt idx="9224">
                  <c:v>219.48261726182099</c:v>
                </c:pt>
                <c:pt idx="9225">
                  <c:v>219.581441567371</c:v>
                </c:pt>
                <c:pt idx="9226">
                  <c:v>219.680265641657</c:v>
                </c:pt>
                <c:pt idx="9227">
                  <c:v>219.77908948487601</c:v>
                </c:pt>
                <c:pt idx="9228">
                  <c:v>219.877913097229</c:v>
                </c:pt>
                <c:pt idx="9229">
                  <c:v>219.97673647891199</c:v>
                </c:pt>
                <c:pt idx="9230">
                  <c:v>220.07555963012601</c:v>
                </c:pt>
                <c:pt idx="9231">
                  <c:v>220.17438255106899</c:v>
                </c:pt>
                <c:pt idx="9232">
                  <c:v>220.273205241939</c:v>
                </c:pt>
                <c:pt idx="9233">
                  <c:v>220.37202770293399</c:v>
                </c:pt>
                <c:pt idx="9234">
                  <c:v>220.47084993425301</c:v>
                </c:pt>
                <c:pt idx="9235">
                  <c:v>220.56967193609401</c:v>
                </c:pt>
                <c:pt idx="9236">
                  <c:v>220.66849370865501</c:v>
                </c:pt>
                <c:pt idx="9237">
                  <c:v>220.76731525213401</c:v>
                </c:pt>
                <c:pt idx="9238">
                  <c:v>220.86613656672901</c:v>
                </c:pt>
                <c:pt idx="9239">
                  <c:v>220.96495765263799</c:v>
                </c:pt>
                <c:pt idx="9240">
                  <c:v>221.063778510058</c:v>
                </c:pt>
                <c:pt idx="9241">
                  <c:v>221.16259913918901</c:v>
                </c:pt>
                <c:pt idx="9242">
                  <c:v>221.26141954024101</c:v>
                </c:pt>
                <c:pt idx="9243">
                  <c:v>221.36023971342701</c:v>
                </c:pt>
                <c:pt idx="9244">
                  <c:v>221.45905965896301</c:v>
                </c:pt>
                <c:pt idx="9245">
                  <c:v>221.55787937706401</c:v>
                </c:pt>
                <c:pt idx="9246">
                  <c:v>221.65669886794399</c:v>
                </c:pt>
                <c:pt idx="9247">
                  <c:v>221.75551813181701</c:v>
                </c:pt>
                <c:pt idx="9248">
                  <c:v>221.85433716889699</c:v>
                </c:pt>
                <c:pt idx="9249">
                  <c:v>221.953155979397</c:v>
                </c:pt>
                <c:pt idx="9250">
                  <c:v>222.05197456352599</c:v>
                </c:pt>
                <c:pt idx="9251">
                  <c:v>222.15079292149099</c:v>
                </c:pt>
                <c:pt idx="9252">
                  <c:v>222.24961105349701</c:v>
                </c:pt>
                <c:pt idx="9253">
                  <c:v>222.348428959751</c:v>
                </c:pt>
                <c:pt idx="9254">
                  <c:v>222.447246640462</c:v>
                </c:pt>
                <c:pt idx="9255">
                  <c:v>222.54606409583599</c:v>
                </c:pt>
                <c:pt idx="9256">
                  <c:v>222.64488132608301</c:v>
                </c:pt>
                <c:pt idx="9257">
                  <c:v>222.74369833141</c:v>
                </c:pt>
                <c:pt idx="9258">
                  <c:v>222.842515112028</c:v>
                </c:pt>
                <c:pt idx="9259">
                  <c:v>222.94133166814601</c:v>
                </c:pt>
                <c:pt idx="9260">
                  <c:v>223.04014799997799</c:v>
                </c:pt>
                <c:pt idx="9261">
                  <c:v>223.138964107742</c:v>
                </c:pt>
                <c:pt idx="9262">
                  <c:v>223.23777999165401</c:v>
                </c:pt>
                <c:pt idx="9263">
                  <c:v>223.33659565193301</c:v>
                </c:pt>
                <c:pt idx="9264">
                  <c:v>223.435411088797</c:v>
                </c:pt>
                <c:pt idx="9265">
                  <c:v>223.53422630246601</c:v>
                </c:pt>
                <c:pt idx="9266">
                  <c:v>223.63304129315699</c:v>
                </c:pt>
                <c:pt idx="9267">
                  <c:v>223.73185606109001</c:v>
                </c:pt>
                <c:pt idx="9268">
                  <c:v>223.830670606485</c:v>
                </c:pt>
                <c:pt idx="9269">
                  <c:v>223.929484929561</c:v>
                </c:pt>
                <c:pt idx="9270">
                  <c:v>224.02829903053899</c:v>
                </c:pt>
                <c:pt idx="9271">
                  <c:v>224.12711290963901</c:v>
                </c:pt>
                <c:pt idx="9272">
                  <c:v>224.22592656708099</c:v>
                </c:pt>
                <c:pt idx="9273">
                  <c:v>224.32474000308699</c:v>
                </c:pt>
                <c:pt idx="9274">
                  <c:v>224.42355321787699</c:v>
                </c:pt>
                <c:pt idx="9275">
                  <c:v>224.522366211671</c:v>
                </c:pt>
                <c:pt idx="9276">
                  <c:v>224.62117898468199</c:v>
                </c:pt>
                <c:pt idx="9277">
                  <c:v>224.719991537119</c:v>
                </c:pt>
                <c:pt idx="9278">
                  <c:v>224.81880386919499</c:v>
                </c:pt>
                <c:pt idx="9279">
                  <c:v>224.91761598112399</c:v>
                </c:pt>
                <c:pt idx="9280">
                  <c:v>225.01642787311701</c:v>
                </c:pt>
                <c:pt idx="9281">
                  <c:v>225.11523954539101</c:v>
                </c:pt>
                <c:pt idx="9282">
                  <c:v>225.21405099816101</c:v>
                </c:pt>
                <c:pt idx="9283">
                  <c:v>225.31286223164301</c:v>
                </c:pt>
                <c:pt idx="9284">
                  <c:v>225.41167324605499</c:v>
                </c:pt>
                <c:pt idx="9285">
                  <c:v>225.51048404161401</c:v>
                </c:pt>
                <c:pt idx="9286">
                  <c:v>225.60929461853999</c:v>
                </c:pt>
                <c:pt idx="9287">
                  <c:v>225.70810497705301</c:v>
                </c:pt>
                <c:pt idx="9288">
                  <c:v>225.80691511737399</c:v>
                </c:pt>
                <c:pt idx="9289">
                  <c:v>225.90572503972399</c:v>
                </c:pt>
                <c:pt idx="9290">
                  <c:v>226.00453474432601</c:v>
                </c:pt>
                <c:pt idx="9291">
                  <c:v>226.10334423140301</c:v>
                </c:pt>
                <c:pt idx="9292">
                  <c:v>226.20215350118099</c:v>
                </c:pt>
                <c:pt idx="9293">
                  <c:v>226.300962553886</c:v>
                </c:pt>
                <c:pt idx="9294">
                  <c:v>226.39977138974501</c:v>
                </c:pt>
                <c:pt idx="9295">
                  <c:v>226.49858000898701</c:v>
                </c:pt>
                <c:pt idx="9296">
                  <c:v>226.597388411841</c:v>
                </c:pt>
                <c:pt idx="9297">
                  <c:v>226.696196598537</c:v>
                </c:pt>
                <c:pt idx="9298">
                  <c:v>226.79500456930501</c:v>
                </c:pt>
                <c:pt idx="9299">
                  <c:v>226.893812324376</c:v>
                </c:pt>
                <c:pt idx="9300">
                  <c:v>226.992619863979</c:v>
                </c:pt>
                <c:pt idx="9301">
                  <c:v>227.09142718834701</c:v>
                </c:pt>
                <c:pt idx="9302">
                  <c:v>227.19023429771099</c:v>
                </c:pt>
                <c:pt idx="9303">
                  <c:v>227.2890411923</c:v>
                </c:pt>
                <c:pt idx="9304">
                  <c:v>227.38784787234201</c:v>
                </c:pt>
                <c:pt idx="9305">
                  <c:v>227.48665433806599</c:v>
                </c:pt>
                <c:pt idx="9306">
                  <c:v>227.58546058969901</c:v>
                </c:pt>
                <c:pt idx="9307">
                  <c:v>227.68426662746799</c:v>
                </c:pt>
                <c:pt idx="9308">
                  <c:v>227.783072451599</c:v>
                </c:pt>
                <c:pt idx="9309">
                  <c:v>227.88187806232099</c:v>
                </c:pt>
                <c:pt idx="9310">
                  <c:v>227.98068345985999</c:v>
                </c:pt>
                <c:pt idx="9311">
                  <c:v>228.079488644446</c:v>
                </c:pt>
                <c:pt idx="9312">
                  <c:v>228.17829361630601</c:v>
                </c:pt>
                <c:pt idx="9313">
                  <c:v>228.277098375668</c:v>
                </c:pt>
                <c:pt idx="9314">
                  <c:v>228.375902922759</c:v>
                </c:pt>
                <c:pt idx="9315">
                  <c:v>228.47470725780801</c:v>
                </c:pt>
                <c:pt idx="9316">
                  <c:v>228.57351138104099</c:v>
                </c:pt>
                <c:pt idx="9317">
                  <c:v>228.67231529268599</c:v>
                </c:pt>
                <c:pt idx="9318">
                  <c:v>228.77111899296901</c:v>
                </c:pt>
                <c:pt idx="9319">
                  <c:v>228.869922482118</c:v>
                </c:pt>
                <c:pt idx="9320">
                  <c:v>228.96872576035901</c:v>
                </c:pt>
                <c:pt idx="9321">
                  <c:v>229.06752882791901</c:v>
                </c:pt>
                <c:pt idx="9322">
                  <c:v>229.16633168502301</c:v>
                </c:pt>
                <c:pt idx="9323">
                  <c:v>229.26513433189899</c:v>
                </c:pt>
                <c:pt idx="9324">
                  <c:v>229.36393676877299</c:v>
                </c:pt>
                <c:pt idx="9325">
                  <c:v>229.46273899587001</c:v>
                </c:pt>
                <c:pt idx="9326">
                  <c:v>229.56154101341599</c:v>
                </c:pt>
                <c:pt idx="9327">
                  <c:v>229.66034282163599</c:v>
                </c:pt>
                <c:pt idx="9328">
                  <c:v>229.759144420757</c:v>
                </c:pt>
                <c:pt idx="9329">
                  <c:v>229.85794581100399</c:v>
                </c:pt>
                <c:pt idx="9330">
                  <c:v>229.956746992598</c:v>
                </c:pt>
                <c:pt idx="9331">
                  <c:v>230.05554796575501</c:v>
                </c:pt>
                <c:pt idx="9332">
                  <c:v>230.15434873069</c:v>
                </c:pt>
                <c:pt idx="9333">
                  <c:v>230.25314928761799</c:v>
                </c:pt>
                <c:pt idx="9334">
                  <c:v>230.351949636754</c:v>
                </c:pt>
                <c:pt idx="9335">
                  <c:v>230.45074977831499</c:v>
                </c:pt>
                <c:pt idx="9336">
                  <c:v>230.54954971251601</c:v>
                </c:pt>
                <c:pt idx="9337">
                  <c:v>230.64834943957399</c:v>
                </c:pt>
                <c:pt idx="9338">
                  <c:v>230.74714895970601</c:v>
                </c:pt>
                <c:pt idx="9339">
                  <c:v>230.84594827312901</c:v>
                </c:pt>
                <c:pt idx="9340">
                  <c:v>230.94474738006099</c:v>
                </c:pt>
                <c:pt idx="9341">
                  <c:v>231.04354628072099</c:v>
                </c:pt>
                <c:pt idx="9342">
                  <c:v>231.14234497532499</c:v>
                </c:pt>
                <c:pt idx="9343">
                  <c:v>231.24114346409399</c:v>
                </c:pt>
                <c:pt idx="9344">
                  <c:v>231.339941747247</c:v>
                </c:pt>
                <c:pt idx="9345">
                  <c:v>231.43873982500199</c:v>
                </c:pt>
                <c:pt idx="9346">
                  <c:v>231.537537697581</c:v>
                </c:pt>
                <c:pt idx="9347">
                  <c:v>231.636335365203</c:v>
                </c:pt>
                <c:pt idx="9348">
                  <c:v>231.73513282808801</c:v>
                </c:pt>
                <c:pt idx="9349">
                  <c:v>231.833930086458</c:v>
                </c:pt>
                <c:pt idx="9350">
                  <c:v>231.93272714053501</c:v>
                </c:pt>
                <c:pt idx="9351">
                  <c:v>232.03152399053999</c:v>
                </c:pt>
                <c:pt idx="9352">
                  <c:v>232.13032063669499</c:v>
                </c:pt>
                <c:pt idx="9353">
                  <c:v>232.22911707922299</c:v>
                </c:pt>
                <c:pt idx="9354">
                  <c:v>232.32791331834599</c:v>
                </c:pt>
                <c:pt idx="9355">
                  <c:v>232.42670935428299</c:v>
                </c:pt>
                <c:pt idx="9356">
                  <c:v>232.52550518723999</c:v>
                </c:pt>
                <c:pt idx="9357">
                  <c:v>232.62430081741999</c:v>
                </c:pt>
                <c:pt idx="9358">
                  <c:v>232.72309624502799</c:v>
                </c:pt>
                <c:pt idx="9359">
                  <c:v>232.821891470265</c:v>
                </c:pt>
                <c:pt idx="9360">
                  <c:v>232.92068649333399</c:v>
                </c:pt>
                <c:pt idx="9361">
                  <c:v>233.019481314437</c:v>
                </c:pt>
                <c:pt idx="9362">
                  <c:v>233.118275933783</c:v>
                </c:pt>
                <c:pt idx="9363">
                  <c:v>233.2170703516</c:v>
                </c:pt>
                <c:pt idx="9364">
                  <c:v>233.315864568118</c:v>
                </c:pt>
                <c:pt idx="9365">
                  <c:v>233.41465858357</c:v>
                </c:pt>
                <c:pt idx="9366">
                  <c:v>233.51345239818701</c:v>
                </c:pt>
                <c:pt idx="9367">
                  <c:v>233.61224601219999</c:v>
                </c:pt>
                <c:pt idx="9368">
                  <c:v>233.711039425835</c:v>
                </c:pt>
                <c:pt idx="9369">
                  <c:v>233.80983263931699</c:v>
                </c:pt>
                <c:pt idx="9370">
                  <c:v>233.90862565287</c:v>
                </c:pt>
                <c:pt idx="9371">
                  <c:v>234.00741846671701</c:v>
                </c:pt>
                <c:pt idx="9372">
                  <c:v>234.10621108108199</c:v>
                </c:pt>
                <c:pt idx="9373">
                  <c:v>234.205003496188</c:v>
                </c:pt>
                <c:pt idx="9374">
                  <c:v>234.30379571225899</c:v>
                </c:pt>
                <c:pt idx="9375">
                  <c:v>234.40258772951699</c:v>
                </c:pt>
                <c:pt idx="9376">
                  <c:v>234.50137954818601</c:v>
                </c:pt>
                <c:pt idx="9377">
                  <c:v>234.60017116848701</c:v>
                </c:pt>
                <c:pt idx="9378">
                  <c:v>234.69896259064399</c:v>
                </c:pt>
                <c:pt idx="9379">
                  <c:v>234.79775381487801</c:v>
                </c:pt>
                <c:pt idx="9380">
                  <c:v>234.89654484141201</c:v>
                </c:pt>
                <c:pt idx="9381">
                  <c:v>234.99533567046601</c:v>
                </c:pt>
                <c:pt idx="9382">
                  <c:v>235.09412630226299</c:v>
                </c:pt>
                <c:pt idx="9383">
                  <c:v>235.19291673702401</c:v>
                </c:pt>
                <c:pt idx="9384">
                  <c:v>235.29170697497</c:v>
                </c:pt>
                <c:pt idx="9385">
                  <c:v>235.390497016322</c:v>
                </c:pt>
                <c:pt idx="9386">
                  <c:v>235.489286861301</c:v>
                </c:pt>
                <c:pt idx="9387">
                  <c:v>235.588076510127</c:v>
                </c:pt>
                <c:pt idx="9388">
                  <c:v>235.68686596302101</c:v>
                </c:pt>
                <c:pt idx="9389">
                  <c:v>235.78565522020199</c:v>
                </c:pt>
                <c:pt idx="9390">
                  <c:v>235.88444428189001</c:v>
                </c:pt>
                <c:pt idx="9391">
                  <c:v>235.983233148306</c:v>
                </c:pt>
                <c:pt idx="9392">
                  <c:v>236.082021819668</c:v>
                </c:pt>
                <c:pt idx="9393">
                  <c:v>236.180810296196</c:v>
                </c:pt>
                <c:pt idx="9394">
                  <c:v>236.27959857810899</c:v>
                </c:pt>
                <c:pt idx="9395">
                  <c:v>236.378386665633</c:v>
                </c:pt>
                <c:pt idx="9396">
                  <c:v>236.47717455900801</c:v>
                </c:pt>
                <c:pt idx="9397">
                  <c:v>236.57596225847499</c:v>
                </c:pt>
                <c:pt idx="9398">
                  <c:v>236.674749764274</c:v>
                </c:pt>
                <c:pt idx="9399">
                  <c:v>236.77353707664699</c:v>
                </c:pt>
                <c:pt idx="9400">
                  <c:v>236.87232419583501</c:v>
                </c:pt>
                <c:pt idx="9401">
                  <c:v>236.97111112207801</c:v>
                </c:pt>
                <c:pt idx="9402">
                  <c:v>237.069897855618</c:v>
                </c:pt>
                <c:pt idx="9403">
                  <c:v>237.168684396694</c:v>
                </c:pt>
                <c:pt idx="9404">
                  <c:v>237.26747074554899</c:v>
                </c:pt>
                <c:pt idx="9405">
                  <c:v>237.366256902424</c:v>
                </c:pt>
                <c:pt idx="9406">
                  <c:v>237.465042867558</c:v>
                </c:pt>
                <c:pt idx="9407">
                  <c:v>237.563828641187</c:v>
                </c:pt>
                <c:pt idx="9408">
                  <c:v>237.66261422354299</c:v>
                </c:pt>
                <c:pt idx="9409">
                  <c:v>237.761399614857</c:v>
                </c:pt>
                <c:pt idx="9410">
                  <c:v>237.860184815357</c:v>
                </c:pt>
                <c:pt idx="9411">
                  <c:v>237.95896982527501</c:v>
                </c:pt>
                <c:pt idx="9412">
                  <c:v>238.057754644841</c:v>
                </c:pt>
                <c:pt idx="9413">
                  <c:v>238.156539274284</c:v>
                </c:pt>
                <c:pt idx="9414">
                  <c:v>238.25532371383301</c:v>
                </c:pt>
                <c:pt idx="9415">
                  <c:v>238.35410796371801</c:v>
                </c:pt>
                <c:pt idx="9416">
                  <c:v>238.452892024167</c:v>
                </c:pt>
                <c:pt idx="9417">
                  <c:v>238.55167589541</c:v>
                </c:pt>
                <c:pt idx="9418">
                  <c:v>238.65045957767401</c:v>
                </c:pt>
                <c:pt idx="9419">
                  <c:v>238.74924307118701</c:v>
                </c:pt>
                <c:pt idx="9420">
                  <c:v>238.84802637617699</c:v>
                </c:pt>
                <c:pt idx="9421">
                  <c:v>238.946809492873</c:v>
                </c:pt>
                <c:pt idx="9422">
                  <c:v>239.0455924215</c:v>
                </c:pt>
                <c:pt idx="9423">
                  <c:v>239.14437516228699</c:v>
                </c:pt>
                <c:pt idx="9424">
                  <c:v>239.24315771545901</c:v>
                </c:pt>
                <c:pt idx="9425">
                  <c:v>239.341940081231</c:v>
                </c:pt>
                <c:pt idx="9426">
                  <c:v>239.440722259821</c:v>
                </c:pt>
                <c:pt idx="9427">
                  <c:v>239.53950425144299</c:v>
                </c:pt>
                <c:pt idx="9428">
                  <c:v>239.638286056314</c:v>
                </c:pt>
                <c:pt idx="9429">
                  <c:v>239.737067674652</c:v>
                </c:pt>
                <c:pt idx="9430">
                  <c:v>239.835849106674</c:v>
                </c:pt>
                <c:pt idx="9431">
                  <c:v>239.934630352601</c:v>
                </c:pt>
                <c:pt idx="9432">
                  <c:v>240.03341141265099</c:v>
                </c:pt>
                <c:pt idx="9433">
                  <c:v>240.132192287045</c:v>
                </c:pt>
                <c:pt idx="9434">
                  <c:v>240.23097297600401</c:v>
                </c:pt>
                <c:pt idx="9435">
                  <c:v>240.32975347975099</c:v>
                </c:pt>
                <c:pt idx="9436">
                  <c:v>240.428533798507</c:v>
                </c:pt>
                <c:pt idx="9437">
                  <c:v>240.52731393249701</c:v>
                </c:pt>
                <c:pt idx="9438">
                  <c:v>240.626093881945</c:v>
                </c:pt>
                <c:pt idx="9439">
                  <c:v>240.72487364707601</c:v>
                </c:pt>
                <c:pt idx="9440">
                  <c:v>240.82365322811401</c:v>
                </c:pt>
                <c:pt idx="9441">
                  <c:v>240.922432625276</c:v>
                </c:pt>
                <c:pt idx="9442">
                  <c:v>241.021211838776</c:v>
                </c:pt>
                <c:pt idx="9443">
                  <c:v>241.11999086883</c:v>
                </c:pt>
                <c:pt idx="9444">
                  <c:v>241.21876971565001</c:v>
                </c:pt>
                <c:pt idx="9445">
                  <c:v>241.317548379453</c:v>
                </c:pt>
                <c:pt idx="9446">
                  <c:v>241.41632686045301</c:v>
                </c:pt>
                <c:pt idx="9447">
                  <c:v>241.515105158864</c:v>
                </c:pt>
                <c:pt idx="9448">
                  <c:v>241.613883274903</c:v>
                </c:pt>
                <c:pt idx="9449">
                  <c:v>241.712661208783</c:v>
                </c:pt>
                <c:pt idx="9450">
                  <c:v>241.81143896072101</c:v>
                </c:pt>
                <c:pt idx="9451">
                  <c:v>241.91021653093301</c:v>
                </c:pt>
                <c:pt idx="9452">
                  <c:v>242.008993919641</c:v>
                </c:pt>
                <c:pt idx="9453">
                  <c:v>242.10777112707001</c:v>
                </c:pt>
                <c:pt idx="9454">
                  <c:v>242.20654815344301</c:v>
                </c:pt>
                <c:pt idx="9455">
                  <c:v>242.30532499898499</c:v>
                </c:pt>
                <c:pt idx="9456">
                  <c:v>242.40410166391999</c:v>
                </c:pt>
                <c:pt idx="9457">
                  <c:v>242.50287814847101</c:v>
                </c:pt>
                <c:pt idx="9458">
                  <c:v>242.60165445286199</c:v>
                </c:pt>
                <c:pt idx="9459">
                  <c:v>242.70043057731601</c:v>
                </c:pt>
                <c:pt idx="9460">
                  <c:v>242.79920652205701</c:v>
                </c:pt>
                <c:pt idx="9461">
                  <c:v>242.897982287308</c:v>
                </c:pt>
                <c:pt idx="9462">
                  <c:v>242.99675787329301</c:v>
                </c:pt>
                <c:pt idx="9463">
                  <c:v>243.09553328023401</c:v>
                </c:pt>
                <c:pt idx="9464">
                  <c:v>243.194308508353</c:v>
                </c:pt>
                <c:pt idx="9465">
                  <c:v>243.29308355787501</c:v>
                </c:pt>
                <c:pt idx="9466">
                  <c:v>243.39185842902199</c:v>
                </c:pt>
                <c:pt idx="9467">
                  <c:v>243.49063312201599</c:v>
                </c:pt>
                <c:pt idx="9468">
                  <c:v>243.58940763708</c:v>
                </c:pt>
                <c:pt idx="9469">
                  <c:v>243.68818197443599</c:v>
                </c:pt>
                <c:pt idx="9470">
                  <c:v>243.786956134306</c:v>
                </c:pt>
                <c:pt idx="9471">
                  <c:v>243.88573011691301</c:v>
                </c:pt>
                <c:pt idx="9472">
                  <c:v>243.98450392247801</c:v>
                </c:pt>
                <c:pt idx="9473">
                  <c:v>244.083277551225</c:v>
                </c:pt>
                <c:pt idx="9474">
                  <c:v>244.18205100337499</c:v>
                </c:pt>
                <c:pt idx="9475">
                  <c:v>244.28082427915001</c:v>
                </c:pt>
                <c:pt idx="9476">
                  <c:v>244.37959737877199</c:v>
                </c:pt>
                <c:pt idx="9477">
                  <c:v>244.478370302467</c:v>
                </c:pt>
                <c:pt idx="9478">
                  <c:v>244.57714305046201</c:v>
                </c:pt>
                <c:pt idx="9479">
                  <c:v>244.67591562298301</c:v>
                </c:pt>
                <c:pt idx="9480">
                  <c:v>244.774688020258</c:v>
                </c:pt>
                <c:pt idx="9481">
                  <c:v>244.873460242513</c:v>
                </c:pt>
                <c:pt idx="9482">
                  <c:v>244.97223228997501</c:v>
                </c:pt>
                <c:pt idx="9483">
                  <c:v>245.07100416287</c:v>
                </c:pt>
                <c:pt idx="9484">
                  <c:v>245.169775861424</c:v>
                </c:pt>
                <c:pt idx="9485">
                  <c:v>245.268547385864</c:v>
                </c:pt>
                <c:pt idx="9486">
                  <c:v>245.36731873641401</c:v>
                </c:pt>
                <c:pt idx="9487">
                  <c:v>245.46608991329799</c:v>
                </c:pt>
                <c:pt idx="9488">
                  <c:v>245.56486091673301</c:v>
                </c:pt>
                <c:pt idx="9489">
                  <c:v>245.66363174693799</c:v>
                </c:pt>
                <c:pt idx="9490">
                  <c:v>245.762402404131</c:v>
                </c:pt>
                <c:pt idx="9491">
                  <c:v>245.861172888531</c:v>
                </c:pt>
                <c:pt idx="9492">
                  <c:v>245.95994320035399</c:v>
                </c:pt>
                <c:pt idx="9493">
                  <c:v>246.05871333981901</c:v>
                </c:pt>
                <c:pt idx="9494">
                  <c:v>246.15748330714101</c:v>
                </c:pt>
                <c:pt idx="9495">
                  <c:v>246.25625310253599</c:v>
                </c:pt>
                <c:pt idx="9496">
                  <c:v>246.35502272622199</c:v>
                </c:pt>
                <c:pt idx="9497">
                  <c:v>246.45379217841301</c:v>
                </c:pt>
                <c:pt idx="9498">
                  <c:v>246.55256145932501</c:v>
                </c:pt>
                <c:pt idx="9499">
                  <c:v>246.65133056917199</c:v>
                </c:pt>
                <c:pt idx="9500">
                  <c:v>246.75009950817301</c:v>
                </c:pt>
                <c:pt idx="9501">
                  <c:v>246.84886827655799</c:v>
                </c:pt>
                <c:pt idx="9502">
                  <c:v>246.947636874561</c:v>
                </c:pt>
                <c:pt idx="9503">
                  <c:v>247.04640530241599</c:v>
                </c:pt>
                <c:pt idx="9504">
                  <c:v>247.14517356035901</c:v>
                </c:pt>
                <c:pt idx="9505">
                  <c:v>247.24394164861701</c:v>
                </c:pt>
                <c:pt idx="9506">
                  <c:v>247.34270956741099</c:v>
                </c:pt>
                <c:pt idx="9507">
                  <c:v>247.44147731696299</c:v>
                </c:pt>
                <c:pt idx="9508">
                  <c:v>247.54024489749301</c:v>
                </c:pt>
                <c:pt idx="9509">
                  <c:v>247.63901230922099</c:v>
                </c:pt>
                <c:pt idx="9510">
                  <c:v>247.73777955236901</c:v>
                </c:pt>
                <c:pt idx="9511">
                  <c:v>247.83654662715401</c:v>
                </c:pt>
                <c:pt idx="9512">
                  <c:v>247.93531353379799</c:v>
                </c:pt>
                <c:pt idx="9513">
                  <c:v>248.034080272518</c:v>
                </c:pt>
                <c:pt idx="9514">
                  <c:v>248.132846843534</c:v>
                </c:pt>
                <c:pt idx="9515">
                  <c:v>248.231613247063</c:v>
                </c:pt>
                <c:pt idx="9516">
                  <c:v>248.330379483325</c:v>
                </c:pt>
                <c:pt idx="9517">
                  <c:v>248.429145552536</c:v>
                </c:pt>
                <c:pt idx="9518">
                  <c:v>248.527911454914</c:v>
                </c:pt>
                <c:pt idx="9519">
                  <c:v>248.62667719067599</c:v>
                </c:pt>
                <c:pt idx="9520">
                  <c:v>248.72544276003899</c:v>
                </c:pt>
                <c:pt idx="9521">
                  <c:v>248.824208163219</c:v>
                </c:pt>
                <c:pt idx="9522">
                  <c:v>248.922973400432</c:v>
                </c:pt>
                <c:pt idx="9523">
                  <c:v>249.021738471893</c:v>
                </c:pt>
                <c:pt idx="9524">
                  <c:v>249.12050337781801</c:v>
                </c:pt>
                <c:pt idx="9525">
                  <c:v>249.219268118412</c:v>
                </c:pt>
                <c:pt idx="9526">
                  <c:v>249.318032693882</c:v>
                </c:pt>
                <c:pt idx="9527">
                  <c:v>249.41679710443401</c:v>
                </c:pt>
                <c:pt idx="9528">
                  <c:v>249.515561350274</c:v>
                </c:pt>
                <c:pt idx="9529">
                  <c:v>249.61432543160899</c:v>
                </c:pt>
                <c:pt idx="9530">
                  <c:v>249.713089348647</c:v>
                </c:pt>
                <c:pt idx="9531">
                  <c:v>249.81185310159401</c:v>
                </c:pt>
                <c:pt idx="9532">
                  <c:v>249.91061669065999</c:v>
                </c:pt>
                <c:pt idx="9533">
                  <c:v>250.009380116052</c:v>
                </c:pt>
                <c:pt idx="9534">
                  <c:v>250.10814337797899</c:v>
                </c:pt>
                <c:pt idx="9535">
                  <c:v>250.20690647665401</c:v>
                </c:pt>
                <c:pt idx="9536">
                  <c:v>250.30566941229</c:v>
                </c:pt>
                <c:pt idx="9537">
                  <c:v>250.40443218509901</c:v>
                </c:pt>
                <c:pt idx="9538">
                  <c:v>250.50319479529301</c:v>
                </c:pt>
                <c:pt idx="9539">
                  <c:v>250.601957243085</c:v>
                </c:pt>
                <c:pt idx="9540">
                  <c:v>250.70071952868801</c:v>
                </c:pt>
                <c:pt idx="9541">
                  <c:v>250.799481652315</c:v>
                </c:pt>
                <c:pt idx="9542">
                  <c:v>250.898243614178</c:v>
                </c:pt>
                <c:pt idx="9543">
                  <c:v>250.99700541448999</c:v>
                </c:pt>
                <c:pt idx="9544">
                  <c:v>251.09576705346399</c:v>
                </c:pt>
                <c:pt idx="9545">
                  <c:v>251.19452853131199</c:v>
                </c:pt>
                <c:pt idx="9546">
                  <c:v>251.29328984824701</c:v>
                </c:pt>
                <c:pt idx="9547">
                  <c:v>251.392051004481</c:v>
                </c:pt>
                <c:pt idx="9548">
                  <c:v>251.490812000228</c:v>
                </c:pt>
                <c:pt idx="9549">
                  <c:v>251.58957283570001</c:v>
                </c:pt>
                <c:pt idx="9550">
                  <c:v>251.68833351110999</c:v>
                </c:pt>
                <c:pt idx="9551">
                  <c:v>251.78709402667101</c:v>
                </c:pt>
                <c:pt idx="9552">
                  <c:v>251.88585438259301</c:v>
                </c:pt>
                <c:pt idx="9553">
                  <c:v>251.98461457908601</c:v>
                </c:pt>
                <c:pt idx="9554">
                  <c:v>252.08337461636</c:v>
                </c:pt>
                <c:pt idx="9555">
                  <c:v>252.18213449462399</c:v>
                </c:pt>
                <c:pt idx="9556">
                  <c:v>252.280894214087</c:v>
                </c:pt>
                <c:pt idx="9557">
                  <c:v>252.37965377495701</c:v>
                </c:pt>
                <c:pt idx="9558">
                  <c:v>252.47841317744201</c:v>
                </c:pt>
                <c:pt idx="9559">
                  <c:v>252.57717242174999</c:v>
                </c:pt>
                <c:pt idx="9560">
                  <c:v>252.67593150808801</c:v>
                </c:pt>
                <c:pt idx="9561">
                  <c:v>252.77469043666201</c:v>
                </c:pt>
                <c:pt idx="9562">
                  <c:v>252.87344920768001</c:v>
                </c:pt>
                <c:pt idx="9563">
                  <c:v>252.972207821349</c:v>
                </c:pt>
                <c:pt idx="9564">
                  <c:v>253.07096627788101</c:v>
                </c:pt>
                <c:pt idx="9565">
                  <c:v>253.16972457748801</c:v>
                </c:pt>
                <c:pt idx="9566">
                  <c:v>253.268482720382</c:v>
                </c:pt>
                <c:pt idx="9567">
                  <c:v>253.36724070677701</c:v>
                </c:pt>
                <c:pt idx="9568">
                  <c:v>253.465998536885</c:v>
                </c:pt>
                <c:pt idx="9569">
                  <c:v>253.56475621091801</c:v>
                </c:pt>
                <c:pt idx="9570">
                  <c:v>253.66351372908801</c:v>
                </c:pt>
                <c:pt idx="9571">
                  <c:v>253.762271091608</c:v>
                </c:pt>
                <c:pt idx="9572">
                  <c:v>253.86102829869</c:v>
                </c:pt>
                <c:pt idx="9573">
                  <c:v>253.95978535054499</c:v>
                </c:pt>
                <c:pt idx="9574">
                  <c:v>254.05854224738499</c:v>
                </c:pt>
                <c:pt idx="9575">
                  <c:v>254.157298989423</c:v>
                </c:pt>
                <c:pt idx="9576">
                  <c:v>254.25605557687101</c:v>
                </c:pt>
                <c:pt idx="9577">
                  <c:v>254.354812009939</c:v>
                </c:pt>
                <c:pt idx="9578">
                  <c:v>254.45356828883999</c:v>
                </c:pt>
                <c:pt idx="9579">
                  <c:v>254.55232441378499</c:v>
                </c:pt>
                <c:pt idx="9580">
                  <c:v>254.65108038498599</c:v>
                </c:pt>
                <c:pt idx="9581">
                  <c:v>254.749836202653</c:v>
                </c:pt>
                <c:pt idx="9582">
                  <c:v>254.84859186699899</c:v>
                </c:pt>
                <c:pt idx="9583">
                  <c:v>254.94734737823501</c:v>
                </c:pt>
                <c:pt idx="9584">
                  <c:v>255.04610273656999</c:v>
                </c:pt>
                <c:pt idx="9585">
                  <c:v>255.14485794221801</c:v>
                </c:pt>
                <c:pt idx="9586">
                  <c:v>255.243612995386</c:v>
                </c:pt>
                <c:pt idx="9587">
                  <c:v>255.34236789628301</c:v>
                </c:pt>
                <c:pt idx="9588">
                  <c:v>255.441122645115</c:v>
                </c:pt>
                <c:pt idx="9589">
                  <c:v>255.53987724209099</c:v>
                </c:pt>
                <c:pt idx="9590">
                  <c:v>255.63863168741599</c:v>
                </c:pt>
                <c:pt idx="9591">
                  <c:v>255.73738598129799</c:v>
                </c:pt>
                <c:pt idx="9592">
                  <c:v>255.83614012394099</c:v>
                </c:pt>
                <c:pt idx="9593">
                  <c:v>255.934894115552</c:v>
                </c:pt>
                <c:pt idx="9594">
                  <c:v>256.03364795633797</c:v>
                </c:pt>
                <c:pt idx="9595">
                  <c:v>256.13240164650603</c:v>
                </c:pt>
                <c:pt idx="9596">
                  <c:v>256.23115518626201</c:v>
                </c:pt>
                <c:pt idx="9597">
                  <c:v>256.32990857581399</c:v>
                </c:pt>
                <c:pt idx="9598">
                  <c:v>256.42866181536903</c:v>
                </c:pt>
                <c:pt idx="9599">
                  <c:v>256.52741490513398</c:v>
                </c:pt>
                <c:pt idx="9600">
                  <c:v>256.62616784531599</c:v>
                </c:pt>
                <c:pt idx="9601">
                  <c:v>256.72492063612401</c:v>
                </c:pt>
                <c:pt idx="9602">
                  <c:v>256.82367327776598</c:v>
                </c:pt>
                <c:pt idx="9603">
                  <c:v>256.92242577044499</c:v>
                </c:pt>
                <c:pt idx="9604">
                  <c:v>257.02117811435699</c:v>
                </c:pt>
                <c:pt idx="9605">
                  <c:v>257.11993030969398</c:v>
                </c:pt>
                <c:pt idx="9606">
                  <c:v>257.21868235664999</c:v>
                </c:pt>
                <c:pt idx="9607">
                  <c:v>257.317434255416</c:v>
                </c:pt>
                <c:pt idx="9608">
                  <c:v>257.41618600618398</c:v>
                </c:pt>
                <c:pt idx="9609">
                  <c:v>257.51493760914701</c:v>
                </c:pt>
                <c:pt idx="9610">
                  <c:v>257.61368906449701</c:v>
                </c:pt>
                <c:pt idx="9611">
                  <c:v>257.712440372424</c:v>
                </c:pt>
                <c:pt idx="9612">
                  <c:v>257.81119153312198</c:v>
                </c:pt>
                <c:pt idx="9613">
                  <c:v>257.90994254677997</c:v>
                </c:pt>
                <c:pt idx="9614">
                  <c:v>258.00869341358998</c:v>
                </c:pt>
                <c:pt idx="9615">
                  <c:v>258.10744413374402</c:v>
                </c:pt>
                <c:pt idx="9616">
                  <c:v>258.20619470743202</c:v>
                </c:pt>
                <c:pt idx="9617">
                  <c:v>258.30494513484399</c:v>
                </c:pt>
                <c:pt idx="9618">
                  <c:v>258.40369541617201</c:v>
                </c:pt>
                <c:pt idx="9619">
                  <c:v>258.50244555160498</c:v>
                </c:pt>
                <c:pt idx="9620">
                  <c:v>258.60119554133303</c:v>
                </c:pt>
                <c:pt idx="9621">
                  <c:v>258.69994538554801</c:v>
                </c:pt>
                <c:pt idx="9622">
                  <c:v>258.79869508443898</c:v>
                </c:pt>
                <c:pt idx="9623">
                  <c:v>258.89744463820398</c:v>
                </c:pt>
                <c:pt idx="9624">
                  <c:v>258.99619404703998</c:v>
                </c:pt>
                <c:pt idx="9625">
                  <c:v>259.09494331114303</c:v>
                </c:pt>
                <c:pt idx="9626">
                  <c:v>259.19369243070997</c:v>
                </c:pt>
                <c:pt idx="9627">
                  <c:v>259.29244140593801</c:v>
                </c:pt>
                <c:pt idx="9628">
                  <c:v>259.39119023702301</c:v>
                </c:pt>
                <c:pt idx="9629">
                  <c:v>259.48993892416303</c:v>
                </c:pt>
                <c:pt idx="9630">
                  <c:v>259.588687467554</c:v>
                </c:pt>
                <c:pt idx="9631">
                  <c:v>259.68743586739203</c:v>
                </c:pt>
                <c:pt idx="9632">
                  <c:v>259.78618412387601</c:v>
                </c:pt>
                <c:pt idx="9633">
                  <c:v>259.88493223720002</c:v>
                </c:pt>
                <c:pt idx="9634">
                  <c:v>259.98368020756101</c:v>
                </c:pt>
                <c:pt idx="9635">
                  <c:v>260.08242803515702</c:v>
                </c:pt>
                <c:pt idx="9636">
                  <c:v>260.18117572018298</c:v>
                </c:pt>
                <c:pt idx="9637">
                  <c:v>260.27992326283601</c:v>
                </c:pt>
                <c:pt idx="9638">
                  <c:v>260.37867066331302</c:v>
                </c:pt>
                <c:pt idx="9639">
                  <c:v>260.47741792180898</c:v>
                </c:pt>
                <c:pt idx="9640">
                  <c:v>260.57616503852103</c:v>
                </c:pt>
                <c:pt idx="9641">
                  <c:v>260.67491201364601</c:v>
                </c:pt>
                <c:pt idx="9642">
                  <c:v>260.77365884737901</c:v>
                </c:pt>
                <c:pt idx="9643">
                  <c:v>260.872405539917</c:v>
                </c:pt>
                <c:pt idx="9644">
                  <c:v>260.97115209145602</c:v>
                </c:pt>
                <c:pt idx="9645">
                  <c:v>261.06989850219202</c:v>
                </c:pt>
                <c:pt idx="9646">
                  <c:v>261.16864477232002</c:v>
                </c:pt>
                <c:pt idx="9647">
                  <c:v>261.26739090203802</c:v>
                </c:pt>
                <c:pt idx="9648">
                  <c:v>261.36613689153802</c:v>
                </c:pt>
                <c:pt idx="9649">
                  <c:v>261.46488274101699</c:v>
                </c:pt>
                <c:pt idx="9650">
                  <c:v>261.56362845066798</c:v>
                </c:pt>
                <c:pt idx="9651">
                  <c:v>261.66237402068401</c:v>
                </c:pt>
                <c:pt idx="9652">
                  <c:v>261.76111945125899</c:v>
                </c:pt>
                <c:pt idx="9653">
                  <c:v>261.85986474258698</c:v>
                </c:pt>
                <c:pt idx="9654">
                  <c:v>261.95860989486698</c:v>
                </c:pt>
                <c:pt idx="9655">
                  <c:v>262.05735490829397</c:v>
                </c:pt>
                <c:pt idx="9656">
                  <c:v>262.15609978306799</c:v>
                </c:pt>
                <c:pt idx="9657">
                  <c:v>262.25484451938399</c:v>
                </c:pt>
                <c:pt idx="9658">
                  <c:v>262.35358911743901</c:v>
                </c:pt>
                <c:pt idx="9659">
                  <c:v>262.45233357743001</c:v>
                </c:pt>
                <c:pt idx="9660">
                  <c:v>262.55107789955298</c:v>
                </c:pt>
                <c:pt idx="9661">
                  <c:v>262.64982208400301</c:v>
                </c:pt>
                <c:pt idx="9662">
                  <c:v>262.74856613097597</c:v>
                </c:pt>
                <c:pt idx="9663">
                  <c:v>262.84731004066799</c:v>
                </c:pt>
                <c:pt idx="9664">
                  <c:v>262.94605381327398</c:v>
                </c:pt>
                <c:pt idx="9665">
                  <c:v>263.04479744898703</c:v>
                </c:pt>
                <c:pt idx="9666">
                  <c:v>263.14354094800399</c:v>
                </c:pt>
                <c:pt idx="9667">
                  <c:v>263.24228431051699</c:v>
                </c:pt>
                <c:pt idx="9668">
                  <c:v>263.34102753672198</c:v>
                </c:pt>
                <c:pt idx="9669">
                  <c:v>263.43977062681103</c:v>
                </c:pt>
                <c:pt idx="9670">
                  <c:v>263.53851358097802</c:v>
                </c:pt>
                <c:pt idx="9671">
                  <c:v>263.637256399416</c:v>
                </c:pt>
                <c:pt idx="9672">
                  <c:v>263.73599908231802</c:v>
                </c:pt>
                <c:pt idx="9673">
                  <c:v>263.83474162987699</c:v>
                </c:pt>
                <c:pt idx="9674">
                  <c:v>263.93348404228402</c:v>
                </c:pt>
                <c:pt idx="9675">
                  <c:v>264.03222631973199</c:v>
                </c:pt>
                <c:pt idx="9676">
                  <c:v>264.13096846241399</c:v>
                </c:pt>
                <c:pt idx="9677">
                  <c:v>264.22971047052698</c:v>
                </c:pt>
                <c:pt idx="9678">
                  <c:v>264.32845234427401</c:v>
                </c:pt>
                <c:pt idx="9679">
                  <c:v>264.42719408385398</c:v>
                </c:pt>
                <c:pt idx="9680">
                  <c:v>264.52593568946702</c:v>
                </c:pt>
                <c:pt idx="9681">
                  <c:v>264.62467716131403</c:v>
                </c:pt>
                <c:pt idx="9682">
                  <c:v>264.72341849959298</c:v>
                </c:pt>
                <c:pt idx="9683">
                  <c:v>264.82215970450102</c:v>
                </c:pt>
                <c:pt idx="9684">
                  <c:v>264.92090077623698</c:v>
                </c:pt>
                <c:pt idx="9685">
                  <c:v>265.019641714996</c:v>
                </c:pt>
                <c:pt idx="9686">
                  <c:v>265.11838252097499</c:v>
                </c:pt>
                <c:pt idx="9687">
                  <c:v>265.21712319436801</c:v>
                </c:pt>
                <c:pt idx="9688">
                  <c:v>265.31586373537101</c:v>
                </c:pt>
                <c:pt idx="9689">
                  <c:v>265.41460414417702</c:v>
                </c:pt>
                <c:pt idx="9690">
                  <c:v>265.51334442097999</c:v>
                </c:pt>
                <c:pt idx="9691">
                  <c:v>265.612084565972</c:v>
                </c:pt>
                <c:pt idx="9692">
                  <c:v>265.710824579345</c:v>
                </c:pt>
                <c:pt idx="9693">
                  <c:v>265.80956446128903</c:v>
                </c:pt>
                <c:pt idx="9694">
                  <c:v>265.90830421199303</c:v>
                </c:pt>
                <c:pt idx="9695">
                  <c:v>266.007043831641</c:v>
                </c:pt>
                <c:pt idx="9696">
                  <c:v>266.10578332041803</c:v>
                </c:pt>
                <c:pt idx="9697">
                  <c:v>266.204522678508</c:v>
                </c:pt>
                <c:pt idx="9698">
                  <c:v>266.30326190609497</c:v>
                </c:pt>
                <c:pt idx="9699">
                  <c:v>266.40200100336199</c:v>
                </c:pt>
                <c:pt idx="9700">
                  <c:v>266.50073997049202</c:v>
                </c:pt>
                <c:pt idx="9701">
                  <c:v>266.59947880766703</c:v>
                </c:pt>
                <c:pt idx="9702">
                  <c:v>266.69821751506902</c:v>
                </c:pt>
                <c:pt idx="9703">
                  <c:v>266.79695609287899</c:v>
                </c:pt>
                <c:pt idx="9704">
                  <c:v>266.89569454127798</c:v>
                </c:pt>
                <c:pt idx="9705">
                  <c:v>266.99443286044601</c:v>
                </c:pt>
                <c:pt idx="9706">
                  <c:v>267.09317105056198</c:v>
                </c:pt>
                <c:pt idx="9707">
                  <c:v>267.19190911180499</c:v>
                </c:pt>
                <c:pt idx="9708">
                  <c:v>267.29064704435501</c:v>
                </c:pt>
                <c:pt idx="9709">
                  <c:v>267.38938484839099</c:v>
                </c:pt>
                <c:pt idx="9710">
                  <c:v>267.48812252409101</c:v>
                </c:pt>
                <c:pt idx="9711">
                  <c:v>267.58686007163601</c:v>
                </c:pt>
                <c:pt idx="9712">
                  <c:v>267.68559749120402</c:v>
                </c:pt>
                <c:pt idx="9713">
                  <c:v>267.78433478297097</c:v>
                </c:pt>
                <c:pt idx="9714">
                  <c:v>267.88307194711501</c:v>
                </c:pt>
                <c:pt idx="9715">
                  <c:v>267.98180898381099</c:v>
                </c:pt>
                <c:pt idx="9716">
                  <c:v>268.080545893237</c:v>
                </c:pt>
                <c:pt idx="9717">
                  <c:v>268.17928267557102</c:v>
                </c:pt>
                <c:pt idx="9718">
                  <c:v>268.278019330988</c:v>
                </c:pt>
                <c:pt idx="9719">
                  <c:v>268.37675585966701</c:v>
                </c:pt>
                <c:pt idx="9720">
                  <c:v>268.47549226178501</c:v>
                </c:pt>
                <c:pt idx="9721">
                  <c:v>268.57422853752001</c:v>
                </c:pt>
                <c:pt idx="9722">
                  <c:v>268.67296468705098</c:v>
                </c:pt>
                <c:pt idx="9723">
                  <c:v>268.77170071055502</c:v>
                </c:pt>
                <c:pt idx="9724">
                  <c:v>268.87043660821098</c:v>
                </c:pt>
                <c:pt idx="9725">
                  <c:v>268.96917238019699</c:v>
                </c:pt>
                <c:pt idx="9726">
                  <c:v>269.06790802669298</c:v>
                </c:pt>
                <c:pt idx="9727">
                  <c:v>269.16664354787702</c:v>
                </c:pt>
                <c:pt idx="9728">
                  <c:v>269.26537894392902</c:v>
                </c:pt>
                <c:pt idx="9729">
                  <c:v>269.36411421502697</c:v>
                </c:pt>
                <c:pt idx="9730">
                  <c:v>269.46284936135203</c:v>
                </c:pt>
                <c:pt idx="9731">
                  <c:v>269.56158438308398</c:v>
                </c:pt>
                <c:pt idx="9732">
                  <c:v>269.66031928040098</c:v>
                </c:pt>
                <c:pt idx="9733">
                  <c:v>269.75905405348601</c:v>
                </c:pt>
                <c:pt idx="9734">
                  <c:v>269.85778870251602</c:v>
                </c:pt>
                <c:pt idx="9735">
                  <c:v>269.95652322766898</c:v>
                </c:pt>
                <c:pt idx="9736">
                  <c:v>270.05525762911998</c:v>
                </c:pt>
                <c:pt idx="9737">
                  <c:v>270.15399190704602</c:v>
                </c:pt>
                <c:pt idx="9738">
                  <c:v>270.25272606162099</c:v>
                </c:pt>
                <c:pt idx="9739">
                  <c:v>270.35146009301798</c:v>
                </c:pt>
                <c:pt idx="9740">
                  <c:v>270.45019400141302</c:v>
                </c:pt>
                <c:pt idx="9741">
                  <c:v>270.548927786977</c:v>
                </c:pt>
                <c:pt idx="9742">
                  <c:v>270.64766144988403</c:v>
                </c:pt>
                <c:pt idx="9743">
                  <c:v>270.746394990304</c:v>
                </c:pt>
                <c:pt idx="9744">
                  <c:v>270.84512840841302</c:v>
                </c:pt>
                <c:pt idx="9745">
                  <c:v>270.94386170438599</c:v>
                </c:pt>
                <c:pt idx="9746">
                  <c:v>271.04259487840397</c:v>
                </c:pt>
                <c:pt idx="9747">
                  <c:v>271.141327930643</c:v>
                </c:pt>
                <c:pt idx="9748">
                  <c:v>271.24006086128003</c:v>
                </c:pt>
                <c:pt idx="9749">
                  <c:v>271.33879367049298</c:v>
                </c:pt>
                <c:pt idx="9750">
                  <c:v>271.437526358458</c:v>
                </c:pt>
                <c:pt idx="9751">
                  <c:v>271.53625892534899</c:v>
                </c:pt>
                <c:pt idx="9752">
                  <c:v>271.63499137134301</c:v>
                </c:pt>
                <c:pt idx="9753">
                  <c:v>271.73372369661303</c:v>
                </c:pt>
                <c:pt idx="9754">
                  <c:v>271.83245590133401</c:v>
                </c:pt>
                <c:pt idx="9755">
                  <c:v>271.931187985679</c:v>
                </c:pt>
                <c:pt idx="9756">
                  <c:v>272.02991994982102</c:v>
                </c:pt>
                <c:pt idx="9757">
                  <c:v>272.12865179393202</c:v>
                </c:pt>
                <c:pt idx="9758">
                  <c:v>272.227383518186</c:v>
                </c:pt>
                <c:pt idx="9759">
                  <c:v>272.32611512275201</c:v>
                </c:pt>
                <c:pt idx="9760">
                  <c:v>272.42484660780201</c:v>
                </c:pt>
                <c:pt idx="9761">
                  <c:v>272.52357797350601</c:v>
                </c:pt>
                <c:pt idx="9762">
                  <c:v>272.62230922003403</c:v>
                </c:pt>
                <c:pt idx="9763">
                  <c:v>272.721040347555</c:v>
                </c:pt>
                <c:pt idx="9764">
                  <c:v>272.81977135623902</c:v>
                </c:pt>
                <c:pt idx="9765">
                  <c:v>272.91850224625199</c:v>
                </c:pt>
                <c:pt idx="9766">
                  <c:v>273.017233017764</c:v>
                </c:pt>
                <c:pt idx="9767">
                  <c:v>273.11596367094103</c:v>
                </c:pt>
                <c:pt idx="9768">
                  <c:v>273.214694205949</c:v>
                </c:pt>
                <c:pt idx="9769">
                  <c:v>273.31342462295601</c:v>
                </c:pt>
                <c:pt idx="9770">
                  <c:v>273.41215492212802</c:v>
                </c:pt>
                <c:pt idx="9771">
                  <c:v>273.51088510363201</c:v>
                </c:pt>
                <c:pt idx="9772">
                  <c:v>273.609615167637</c:v>
                </c:pt>
                <c:pt idx="9773">
                  <c:v>273.70834511431002</c:v>
                </c:pt>
                <c:pt idx="9774">
                  <c:v>273.80707494382</c:v>
                </c:pt>
                <c:pt idx="9775">
                  <c:v>273.90580465633701</c:v>
                </c:pt>
                <c:pt idx="9776">
                  <c:v>274.00453425202898</c:v>
                </c:pt>
                <c:pt idx="9777">
                  <c:v>274.10326373106602</c:v>
                </c:pt>
                <c:pt idx="9778">
                  <c:v>274.20199309361698</c:v>
                </c:pt>
                <c:pt idx="9779">
                  <c:v>274.30072233984902</c:v>
                </c:pt>
                <c:pt idx="9780">
                  <c:v>274.39945146993199</c:v>
                </c:pt>
                <c:pt idx="9781">
                  <c:v>274.49818048403301</c:v>
                </c:pt>
                <c:pt idx="9782">
                  <c:v>274.59690938232001</c:v>
                </c:pt>
                <c:pt idx="9783">
                  <c:v>274.695638164954</c:v>
                </c:pt>
                <c:pt idx="9784">
                  <c:v>274.79436683209599</c:v>
                </c:pt>
                <c:pt idx="9785">
                  <c:v>274.89309538390398</c:v>
                </c:pt>
                <c:pt idx="9786">
                  <c:v>274.99182382053903</c:v>
                </c:pt>
                <c:pt idx="9787">
                  <c:v>275.09055214215903</c:v>
                </c:pt>
                <c:pt idx="9788">
                  <c:v>275.18928034892502</c:v>
                </c:pt>
                <c:pt idx="9789">
                  <c:v>275.28800844099601</c:v>
                </c:pt>
                <c:pt idx="9790">
                  <c:v>275.38673641853097</c:v>
                </c:pt>
                <c:pt idx="9791">
                  <c:v>275.48546428168902</c:v>
                </c:pt>
                <c:pt idx="9792">
                  <c:v>275.58419203063102</c:v>
                </c:pt>
                <c:pt idx="9793">
                  <c:v>275.68291966551499</c:v>
                </c:pt>
                <c:pt idx="9794">
                  <c:v>275.781647186501</c:v>
                </c:pt>
                <c:pt idx="9795">
                  <c:v>275.880374593748</c:v>
                </c:pt>
                <c:pt idx="9796">
                  <c:v>275.97910188741503</c:v>
                </c:pt>
                <c:pt idx="9797">
                  <c:v>276.07782906766101</c:v>
                </c:pt>
                <c:pt idx="9798">
                  <c:v>276.17655613464501</c:v>
                </c:pt>
                <c:pt idx="9799">
                  <c:v>276.27528308852698</c:v>
                </c:pt>
                <c:pt idx="9800">
                  <c:v>276.37400992946499</c:v>
                </c:pt>
                <c:pt idx="9801">
                  <c:v>276.47273665761901</c:v>
                </c:pt>
                <c:pt idx="9802">
                  <c:v>276.57146327314803</c:v>
                </c:pt>
                <c:pt idx="9803">
                  <c:v>276.67018977620899</c:v>
                </c:pt>
                <c:pt idx="9804">
                  <c:v>276.76891616696099</c:v>
                </c:pt>
                <c:pt idx="9805">
                  <c:v>276.867642445559</c:v>
                </c:pt>
                <c:pt idx="9806">
                  <c:v>276.966368612157</c:v>
                </c:pt>
                <c:pt idx="9807">
                  <c:v>277.06509466690898</c:v>
                </c:pt>
                <c:pt idx="9808">
                  <c:v>277.16382060996801</c:v>
                </c:pt>
                <c:pt idx="9809">
                  <c:v>277.26254644148702</c:v>
                </c:pt>
                <c:pt idx="9810">
                  <c:v>277.361272161616</c:v>
                </c:pt>
                <c:pt idx="9811">
                  <c:v>277.45999777050798</c:v>
                </c:pt>
                <c:pt idx="9812">
                  <c:v>277.55872326831098</c:v>
                </c:pt>
                <c:pt idx="9813">
                  <c:v>277.65744865517502</c:v>
                </c:pt>
                <c:pt idx="9814">
                  <c:v>277.75617393124799</c:v>
                </c:pt>
                <c:pt idx="9815">
                  <c:v>277.85489909667899</c:v>
                </c:pt>
                <c:pt idx="9816">
                  <c:v>277.95362415161298</c:v>
                </c:pt>
                <c:pt idx="9817">
                  <c:v>278.05234909619799</c:v>
                </c:pt>
                <c:pt idx="9818">
                  <c:v>278.15107393057798</c:v>
                </c:pt>
                <c:pt idx="9819">
                  <c:v>278.249798654899</c:v>
                </c:pt>
                <c:pt idx="9820">
                  <c:v>278.34852326930297</c:v>
                </c:pt>
                <c:pt idx="9821">
                  <c:v>278.44724777393498</c:v>
                </c:pt>
                <c:pt idx="9822">
                  <c:v>278.54597216893598</c:v>
                </c:pt>
                <c:pt idx="9823">
                  <c:v>278.64469645444802</c:v>
                </c:pt>
                <c:pt idx="9824">
                  <c:v>278.74342063061198</c:v>
                </c:pt>
                <c:pt idx="9825">
                  <c:v>278.84214469756898</c:v>
                </c:pt>
                <c:pt idx="9826">
                  <c:v>278.94086865547399</c:v>
                </c:pt>
                <c:pt idx="9827">
                  <c:v>279.03959250448298</c:v>
                </c:pt>
                <c:pt idx="9828">
                  <c:v>279.138316244755</c:v>
                </c:pt>
                <c:pt idx="9829">
                  <c:v>279.23703987644598</c:v>
                </c:pt>
                <c:pt idx="9830">
                  <c:v>279.33576339971501</c:v>
                </c:pt>
                <c:pt idx="9831">
                  <c:v>279.43448681471699</c:v>
                </c:pt>
                <c:pt idx="9832">
                  <c:v>279.533210121607</c:v>
                </c:pt>
                <c:pt idx="9833">
                  <c:v>279.631933320538</c:v>
                </c:pt>
                <c:pt idx="9834">
                  <c:v>279.73065641166698</c:v>
                </c:pt>
                <c:pt idx="9835">
                  <c:v>279.82937939514898</c:v>
                </c:pt>
                <c:pt idx="9836">
                  <c:v>279.92810227113802</c:v>
                </c:pt>
                <c:pt idx="9837">
                  <c:v>280.02682503979202</c:v>
                </c:pt>
                <c:pt idx="9838">
                  <c:v>280.12554770126599</c:v>
                </c:pt>
                <c:pt idx="9839">
                  <c:v>280.22427025571801</c:v>
                </c:pt>
                <c:pt idx="9840">
                  <c:v>280.32299270330401</c:v>
                </c:pt>
                <c:pt idx="9841">
                  <c:v>280.42171504418201</c:v>
                </c:pt>
                <c:pt idx="9842">
                  <c:v>280.52043727850997</c:v>
                </c:pt>
                <c:pt idx="9843">
                  <c:v>280.619159406449</c:v>
                </c:pt>
                <c:pt idx="9844">
                  <c:v>280.71788142816303</c:v>
                </c:pt>
                <c:pt idx="9845">
                  <c:v>280.81660334381598</c:v>
                </c:pt>
                <c:pt idx="9846">
                  <c:v>280.91532515357397</c:v>
                </c:pt>
                <c:pt idx="9847">
                  <c:v>281.01404685760201</c:v>
                </c:pt>
                <c:pt idx="9848">
                  <c:v>281.11276845606602</c:v>
                </c:pt>
                <c:pt idx="9849">
                  <c:v>281.21148994913199</c:v>
                </c:pt>
                <c:pt idx="9850">
                  <c:v>281.31021133696902</c:v>
                </c:pt>
                <c:pt idx="9851">
                  <c:v>281.40893261974298</c:v>
                </c:pt>
                <c:pt idx="9852">
                  <c:v>281.50765379762203</c:v>
                </c:pt>
                <c:pt idx="9853">
                  <c:v>281.60637487077599</c:v>
                </c:pt>
                <c:pt idx="9854">
                  <c:v>281.70509583937297</c:v>
                </c:pt>
                <c:pt idx="9855">
                  <c:v>281.80381670358298</c:v>
                </c:pt>
                <c:pt idx="9856">
                  <c:v>281.90253746357598</c:v>
                </c:pt>
                <c:pt idx="9857">
                  <c:v>282.00125811952302</c:v>
                </c:pt>
                <c:pt idx="9858">
                  <c:v>282.09997867159001</c:v>
                </c:pt>
                <c:pt idx="9859">
                  <c:v>282.19869911993101</c:v>
                </c:pt>
                <c:pt idx="9860">
                  <c:v>282.297419464705</c:v>
                </c:pt>
                <c:pt idx="9861">
                  <c:v>282.39613970606501</c:v>
                </c:pt>
                <c:pt idx="9862">
                  <c:v>282.494859844166</c:v>
                </c:pt>
                <c:pt idx="9863">
                  <c:v>282.59357987916201</c:v>
                </c:pt>
                <c:pt idx="9864">
                  <c:v>282.69229981120702</c:v>
                </c:pt>
                <c:pt idx="9865">
                  <c:v>282.79101964045299</c:v>
                </c:pt>
                <c:pt idx="9866">
                  <c:v>282.88973936704701</c:v>
                </c:pt>
                <c:pt idx="9867">
                  <c:v>282.98845899113599</c:v>
                </c:pt>
                <c:pt idx="9868">
                  <c:v>283.08717851286798</c:v>
                </c:pt>
                <c:pt idx="9869">
                  <c:v>283.185897932388</c:v>
                </c:pt>
                <c:pt idx="9870">
                  <c:v>283.28461724984101</c:v>
                </c:pt>
                <c:pt idx="9871">
                  <c:v>283.38333646537097</c:v>
                </c:pt>
                <c:pt idx="9872">
                  <c:v>283.482055579122</c:v>
                </c:pt>
                <c:pt idx="9873">
                  <c:v>283.58077459123803</c:v>
                </c:pt>
                <c:pt idx="9874">
                  <c:v>283.67949350185899</c:v>
                </c:pt>
                <c:pt idx="9875">
                  <c:v>283.77821231112898</c:v>
                </c:pt>
                <c:pt idx="9876">
                  <c:v>283.876931019187</c:v>
                </c:pt>
                <c:pt idx="9877">
                  <c:v>283.975649626174</c:v>
                </c:pt>
                <c:pt idx="9878">
                  <c:v>284.07436813223001</c:v>
                </c:pt>
                <c:pt idx="9879">
                  <c:v>284.17308653749302</c:v>
                </c:pt>
                <c:pt idx="9880">
                  <c:v>284.27180484210197</c:v>
                </c:pt>
                <c:pt idx="9881">
                  <c:v>284.37052304619402</c:v>
                </c:pt>
                <c:pt idx="9882">
                  <c:v>284.469241149906</c:v>
                </c:pt>
                <c:pt idx="9883">
                  <c:v>284.56795915337301</c:v>
                </c:pt>
                <c:pt idx="9884">
                  <c:v>284.66667705673098</c:v>
                </c:pt>
                <c:pt idx="9885">
                  <c:v>284.76539486011899</c:v>
                </c:pt>
                <c:pt idx="9886">
                  <c:v>284.86411256368399</c:v>
                </c:pt>
                <c:pt idx="9887">
                  <c:v>284.96283016757798</c:v>
                </c:pt>
                <c:pt idx="9888">
                  <c:v>285.06154767195</c:v>
                </c:pt>
                <c:pt idx="9889">
                  <c:v>285.16026507695199</c:v>
                </c:pt>
                <c:pt idx="9890">
                  <c:v>285.25898238273402</c:v>
                </c:pt>
                <c:pt idx="9891">
                  <c:v>285.35769958944599</c:v>
                </c:pt>
                <c:pt idx="9892">
                  <c:v>285.45641669723801</c:v>
                </c:pt>
                <c:pt idx="9893">
                  <c:v>285.55513370626102</c:v>
                </c:pt>
                <c:pt idx="9894">
                  <c:v>285.65385061666501</c:v>
                </c:pt>
                <c:pt idx="9895">
                  <c:v>285.75256742859898</c:v>
                </c:pt>
                <c:pt idx="9896">
                  <c:v>285.85128414221299</c:v>
                </c:pt>
                <c:pt idx="9897">
                  <c:v>285.95000075765699</c:v>
                </c:pt>
                <c:pt idx="9898">
                  <c:v>286.048717275081</c:v>
                </c:pt>
                <c:pt idx="9899">
                  <c:v>286.14743369463298</c:v>
                </c:pt>
                <c:pt idx="9900">
                  <c:v>286.24615001646299</c:v>
                </c:pt>
                <c:pt idx="9901">
                  <c:v>286.34486624071798</c:v>
                </c:pt>
                <c:pt idx="9902">
                  <c:v>286.44358236753902</c:v>
                </c:pt>
                <c:pt idx="9903">
                  <c:v>286.54229839706898</c:v>
                </c:pt>
                <c:pt idx="9904">
                  <c:v>286.64101432944699</c:v>
                </c:pt>
                <c:pt idx="9905">
                  <c:v>286.739730164815</c:v>
                </c:pt>
                <c:pt idx="9906">
                  <c:v>286.83844590331603</c:v>
                </c:pt>
                <c:pt idx="9907">
                  <c:v>286.937161545089</c:v>
                </c:pt>
                <c:pt idx="9908">
                  <c:v>287.03587709027602</c:v>
                </c:pt>
                <c:pt idx="9909">
                  <c:v>287.13459253901902</c:v>
                </c:pt>
                <c:pt idx="9910">
                  <c:v>287.23330789145899</c:v>
                </c:pt>
                <c:pt idx="9911">
                  <c:v>287.332023147737</c:v>
                </c:pt>
                <c:pt idx="9912">
                  <c:v>287.430738307995</c:v>
                </c:pt>
                <c:pt idx="9913">
                  <c:v>287.52945337237401</c:v>
                </c:pt>
                <c:pt idx="9914">
                  <c:v>287.628168341015</c:v>
                </c:pt>
                <c:pt idx="9915">
                  <c:v>287.726883214054</c:v>
                </c:pt>
                <c:pt idx="9916">
                  <c:v>287.82559799162698</c:v>
                </c:pt>
                <c:pt idx="9917">
                  <c:v>287.92431267387099</c:v>
                </c:pt>
                <c:pt idx="9918">
                  <c:v>288.02302726091801</c:v>
                </c:pt>
                <c:pt idx="9919">
                  <c:v>288.121741752905</c:v>
                </c:pt>
                <c:pt idx="9920">
                  <c:v>288.220456149965</c:v>
                </c:pt>
                <c:pt idx="9921">
                  <c:v>288.31917045223202</c:v>
                </c:pt>
                <c:pt idx="9922">
                  <c:v>288.41788465984001</c:v>
                </c:pt>
                <c:pt idx="9923">
                  <c:v>288.51659877292298</c:v>
                </c:pt>
                <c:pt idx="9924">
                  <c:v>288.61531279161198</c:v>
                </c:pt>
                <c:pt idx="9925">
                  <c:v>288.71402671604102</c:v>
                </c:pt>
                <c:pt idx="9926">
                  <c:v>288.81274054634298</c:v>
                </c:pt>
                <c:pt idx="9927">
                  <c:v>288.91145428264798</c:v>
                </c:pt>
                <c:pt idx="9928">
                  <c:v>289.01016792508801</c:v>
                </c:pt>
                <c:pt idx="9929">
                  <c:v>289.10888147379598</c:v>
                </c:pt>
                <c:pt idx="9930">
                  <c:v>289.20759492890102</c:v>
                </c:pt>
                <c:pt idx="9931">
                  <c:v>289.30630829053399</c:v>
                </c:pt>
                <c:pt idx="9932">
                  <c:v>289.40502155882598</c:v>
                </c:pt>
                <c:pt idx="9933">
                  <c:v>289.50373473390601</c:v>
                </c:pt>
                <c:pt idx="9934">
                  <c:v>289.60244781590399</c:v>
                </c:pt>
                <c:pt idx="9935">
                  <c:v>289.70116080494898</c:v>
                </c:pt>
                <c:pt idx="9936">
                  <c:v>289.79987370116498</c:v>
                </c:pt>
                <c:pt idx="9937">
                  <c:v>289.89858650467397</c:v>
                </c:pt>
                <c:pt idx="9938">
                  <c:v>289.997299215601</c:v>
                </c:pt>
                <c:pt idx="9939">
                  <c:v>290.09601183406801</c:v>
                </c:pt>
                <c:pt idx="9940">
                  <c:v>290.19472436019902</c:v>
                </c:pt>
                <c:pt idx="9941">
                  <c:v>290.29343679411699</c:v>
                </c:pt>
                <c:pt idx="9942">
                  <c:v>290.39214913594498</c:v>
                </c:pt>
                <c:pt idx="9943">
                  <c:v>290.49086138580702</c:v>
                </c:pt>
                <c:pt idx="9944">
                  <c:v>290.589573543825</c:v>
                </c:pt>
                <c:pt idx="9945">
                  <c:v>290.68828561012498</c:v>
                </c:pt>
                <c:pt idx="9946">
                  <c:v>290.78699758482799</c:v>
                </c:pt>
                <c:pt idx="9947">
                  <c:v>290.885709468058</c:v>
                </c:pt>
                <c:pt idx="9948">
                  <c:v>290.98442125993802</c:v>
                </c:pt>
                <c:pt idx="9949">
                  <c:v>291.08313296058998</c:v>
                </c:pt>
                <c:pt idx="9950">
                  <c:v>291.181844570137</c:v>
                </c:pt>
                <c:pt idx="9951">
                  <c:v>291.28055608870102</c:v>
                </c:pt>
                <c:pt idx="9952">
                  <c:v>291.37926751640299</c:v>
                </c:pt>
                <c:pt idx="9953">
                  <c:v>291.47797885336598</c:v>
                </c:pt>
                <c:pt idx="9954">
                  <c:v>291.57669009970999</c:v>
                </c:pt>
                <c:pt idx="9955">
                  <c:v>291.67540125555797</c:v>
                </c:pt>
                <c:pt idx="9956">
                  <c:v>291.77411232103202</c:v>
                </c:pt>
                <c:pt idx="9957">
                  <c:v>291.872823296251</c:v>
                </c:pt>
                <c:pt idx="9958">
                  <c:v>291.97153418133701</c:v>
                </c:pt>
                <c:pt idx="9959">
                  <c:v>292.07024497641203</c:v>
                </c:pt>
                <c:pt idx="9960">
                  <c:v>292.16895568159498</c:v>
                </c:pt>
                <c:pt idx="9961">
                  <c:v>292.26766629700802</c:v>
                </c:pt>
                <c:pt idx="9962">
                  <c:v>292.36637682277097</c:v>
                </c:pt>
                <c:pt idx="9963">
                  <c:v>292.46508725900497</c:v>
                </c:pt>
                <c:pt idx="9964">
                  <c:v>292.56379760584298</c:v>
                </c:pt>
                <c:pt idx="9965">
                  <c:v>292.66250786342101</c:v>
                </c:pt>
                <c:pt idx="9966">
                  <c:v>292.76121803187601</c:v>
                </c:pt>
                <c:pt idx="9967">
                  <c:v>292.85992811134798</c:v>
                </c:pt>
                <c:pt idx="9968">
                  <c:v>292.95863810197301</c:v>
                </c:pt>
                <c:pt idx="9969">
                  <c:v>293.05734800388899</c:v>
                </c:pt>
                <c:pt idx="9970">
                  <c:v>293.156057817234</c:v>
                </c:pt>
                <c:pt idx="9971">
                  <c:v>293.25476754214498</c:v>
                </c:pt>
                <c:pt idx="9972">
                  <c:v>293.35347717876101</c:v>
                </c:pt>
                <c:pt idx="9973">
                  <c:v>293.45218672721802</c:v>
                </c:pt>
                <c:pt idx="9974">
                  <c:v>293.55089618765601</c:v>
                </c:pt>
                <c:pt idx="9975">
                  <c:v>293.64960556021202</c:v>
                </c:pt>
                <c:pt idx="9976">
                  <c:v>293.74831484502403</c:v>
                </c:pt>
                <c:pt idx="9977">
                  <c:v>293.84702404222998</c:v>
                </c:pt>
                <c:pt idx="9978">
                  <c:v>293.945733151968</c:v>
                </c:pt>
                <c:pt idx="9979">
                  <c:v>294.044442174376</c:v>
                </c:pt>
                <c:pt idx="9980">
                  <c:v>294.143151109592</c:v>
                </c:pt>
                <c:pt idx="9981">
                  <c:v>294.24185995775503</c:v>
                </c:pt>
                <c:pt idx="9982">
                  <c:v>294.34056871900202</c:v>
                </c:pt>
                <c:pt idx="9983">
                  <c:v>294.43927739347203</c:v>
                </c:pt>
                <c:pt idx="9984">
                  <c:v>294.53798598130402</c:v>
                </c:pt>
                <c:pt idx="9985">
                  <c:v>294.63669448263499</c:v>
                </c:pt>
                <c:pt idx="9986">
                  <c:v>294.73540289760302</c:v>
                </c:pt>
                <c:pt idx="9987">
                  <c:v>294.834111226348</c:v>
                </c:pt>
                <c:pt idx="9988">
                  <c:v>294.932819469008</c:v>
                </c:pt>
                <c:pt idx="9989">
                  <c:v>295.03152762572103</c:v>
                </c:pt>
                <c:pt idx="9990">
                  <c:v>295.13023569662403</c:v>
                </c:pt>
                <c:pt idx="9991">
                  <c:v>295.22894368185001</c:v>
                </c:pt>
                <c:pt idx="9992">
                  <c:v>295.32765158152603</c:v>
                </c:pt>
                <c:pt idx="9993">
                  <c:v>295.42635939577798</c:v>
                </c:pt>
                <c:pt idx="9994">
                  <c:v>295.52506712473399</c:v>
                </c:pt>
                <c:pt idx="9995">
                  <c:v>295.62377476851998</c:v>
                </c:pt>
                <c:pt idx="9996">
                  <c:v>295.72248232726002</c:v>
                </c:pt>
                <c:pt idx="9997">
                  <c:v>295.82118980107998</c:v>
                </c:pt>
                <c:pt idx="9998">
                  <c:v>295.919897190104</c:v>
                </c:pt>
                <c:pt idx="9999">
                  <c:v>296.01860449445502</c:v>
                </c:pt>
                <c:pt idx="10000">
                  <c:v>296.11731171425799</c:v>
                </c:pt>
                <c:pt idx="10001">
                  <c:v>296.21601884963297</c:v>
                </c:pt>
                <c:pt idx="10002">
                  <c:v>296.31472590070302</c:v>
                </c:pt>
                <c:pt idx="10003">
                  <c:v>296.41343286759098</c:v>
                </c:pt>
                <c:pt idx="10004">
                  <c:v>296.51213975041497</c:v>
                </c:pt>
                <c:pt idx="10005">
                  <c:v>296.61084654929698</c:v>
                </c:pt>
                <c:pt idx="10006">
                  <c:v>296.709553264357</c:v>
                </c:pt>
                <c:pt idx="10007">
                  <c:v>296.80825989571201</c:v>
                </c:pt>
                <c:pt idx="10008">
                  <c:v>296.90696644348299</c:v>
                </c:pt>
                <c:pt idx="10009">
                  <c:v>297.00567290778702</c:v>
                </c:pt>
                <c:pt idx="10010">
                  <c:v>297.10437928874097</c:v>
                </c:pt>
                <c:pt idx="10011">
                  <c:v>297.20308558646099</c:v>
                </c:pt>
                <c:pt idx="10012">
                  <c:v>297.30179180106597</c:v>
                </c:pt>
                <c:pt idx="10013">
                  <c:v>297.400497932669</c:v>
                </c:pt>
                <c:pt idx="10014">
                  <c:v>297.49920398138602</c:v>
                </c:pt>
                <c:pt idx="10015">
                  <c:v>297.59790994733203</c:v>
                </c:pt>
                <c:pt idx="10016">
                  <c:v>297.69661583061998</c:v>
                </c:pt>
                <c:pt idx="10017">
                  <c:v>297.79532163136503</c:v>
                </c:pt>
                <c:pt idx="10018">
                  <c:v>297.89402734967598</c:v>
                </c:pt>
                <c:pt idx="10019">
                  <c:v>297.99273298566698</c:v>
                </c:pt>
                <c:pt idx="10020">
                  <c:v>298.09143853945</c:v>
                </c:pt>
                <c:pt idx="10021">
                  <c:v>298.190144011136</c:v>
                </c:pt>
                <c:pt idx="10022">
                  <c:v>298.28884940083799</c:v>
                </c:pt>
                <c:pt idx="10023">
                  <c:v>298.38755470866801</c:v>
                </c:pt>
                <c:pt idx="10024">
                  <c:v>298.486259934739</c:v>
                </c:pt>
                <c:pt idx="10025">
                  <c:v>298.58496507916402</c:v>
                </c:pt>
                <c:pt idx="10026">
                  <c:v>298.68367014205398</c:v>
                </c:pt>
                <c:pt idx="10027">
                  <c:v>298.78237512352399</c:v>
                </c:pt>
                <c:pt idx="10028">
                  <c:v>298.88108002368602</c:v>
                </c:pt>
                <c:pt idx="10029">
                  <c:v>298.979784842654</c:v>
                </c:pt>
                <c:pt idx="10030">
                  <c:v>299.07848958054097</c:v>
                </c:pt>
                <c:pt idx="10031">
                  <c:v>299.17719423746098</c:v>
                </c:pt>
                <c:pt idx="10032">
                  <c:v>299.275898813526</c:v>
                </c:pt>
                <c:pt idx="10033">
                  <c:v>299.37460330884801</c:v>
                </c:pt>
                <c:pt idx="10034">
                  <c:v>299.47330772354002</c:v>
                </c:pt>
                <c:pt idx="10035">
                  <c:v>299.57201205771401</c:v>
                </c:pt>
                <c:pt idx="10036">
                  <c:v>299.67071631148298</c:v>
                </c:pt>
                <c:pt idx="10037">
                  <c:v>299.76942048495903</c:v>
                </c:pt>
                <c:pt idx="10038">
                  <c:v>299.86812457825499</c:v>
                </c:pt>
                <c:pt idx="10039">
                  <c:v>299.96682859148501</c:v>
                </c:pt>
                <c:pt idx="10040">
                  <c:v>300.065532524763</c:v>
                </c:pt>
                <c:pt idx="10041">
                  <c:v>300.16423637820299</c:v>
                </c:pt>
                <c:pt idx="10042">
                  <c:v>300.26294015192002</c:v>
                </c:pt>
                <c:pt idx="10043">
                  <c:v>300.36164384602699</c:v>
                </c:pt>
                <c:pt idx="10044">
                  <c:v>300.460347460641</c:v>
                </c:pt>
                <c:pt idx="10045">
                  <c:v>300.55905099587602</c:v>
                </c:pt>
                <c:pt idx="10046">
                  <c:v>300.65775445184897</c:v>
                </c:pt>
                <c:pt idx="10047">
                  <c:v>300.75645782867599</c:v>
                </c:pt>
                <c:pt idx="10048">
                  <c:v>300.855161126474</c:v>
                </c:pt>
                <c:pt idx="10049">
                  <c:v>300.95386434535698</c:v>
                </c:pt>
                <c:pt idx="10050">
                  <c:v>301.05256748544099</c:v>
                </c:pt>
                <c:pt idx="10051">
                  <c:v>301.15127054683899</c:v>
                </c:pt>
                <c:pt idx="10052">
                  <c:v>301.24997352966602</c:v>
                </c:pt>
                <c:pt idx="10053">
                  <c:v>301.348676434033</c:v>
                </c:pt>
                <c:pt idx="10054">
                  <c:v>301.447379260052</c:v>
                </c:pt>
                <c:pt idx="10055">
                  <c:v>301.54608200783701</c:v>
                </c:pt>
                <c:pt idx="10056">
                  <c:v>301.64478467749598</c:v>
                </c:pt>
                <c:pt idx="10057">
                  <c:v>301.74348726914099</c:v>
                </c:pt>
                <c:pt idx="10058">
                  <c:v>301.84218978288101</c:v>
                </c:pt>
                <c:pt idx="10059">
                  <c:v>301.94089221882501</c:v>
                </c:pt>
                <c:pt idx="10060">
                  <c:v>302.039594577081</c:v>
                </c:pt>
                <c:pt idx="10061">
                  <c:v>302.13829685775698</c:v>
                </c:pt>
                <c:pt idx="10062">
                  <c:v>302.23699906095999</c:v>
                </c:pt>
                <c:pt idx="10063">
                  <c:v>302.33570118679597</c:v>
                </c:pt>
                <c:pt idx="10064">
                  <c:v>302.43440323537197</c:v>
                </c:pt>
                <c:pt idx="10065">
                  <c:v>302.53310520679099</c:v>
                </c:pt>
                <c:pt idx="10066">
                  <c:v>302.63180710115898</c:v>
                </c:pt>
                <c:pt idx="10067">
                  <c:v>302.73050891857997</c:v>
                </c:pt>
                <c:pt idx="10068">
                  <c:v>302.82921065915798</c:v>
                </c:pt>
                <c:pt idx="10069">
                  <c:v>302.92791232300101</c:v>
                </c:pt>
                <c:pt idx="10070">
                  <c:v>303.02661391021797</c:v>
                </c:pt>
                <c:pt idx="10071">
                  <c:v>303.12531542091602</c:v>
                </c:pt>
                <c:pt idx="10072">
                  <c:v>303.22401685520202</c:v>
                </c:pt>
                <c:pt idx="10073">
                  <c:v>303.32271821318102</c:v>
                </c:pt>
                <c:pt idx="10074">
                  <c:v>303.42141949495999</c:v>
                </c:pt>
                <c:pt idx="10075">
                  <c:v>303.52012070064399</c:v>
                </c:pt>
                <c:pt idx="10076">
                  <c:v>303.61882183033703</c:v>
                </c:pt>
                <c:pt idx="10077">
                  <c:v>303.717522884147</c:v>
                </c:pt>
                <c:pt idx="10078">
                  <c:v>303.81622386217902</c:v>
                </c:pt>
                <c:pt idx="10079">
                  <c:v>303.91492476453902</c:v>
                </c:pt>
                <c:pt idx="10080">
                  <c:v>304.01362559133298</c:v>
                </c:pt>
                <c:pt idx="10081">
                  <c:v>304.11232634266702</c:v>
                </c:pt>
                <c:pt idx="10082">
                  <c:v>304.21102701864697</c:v>
                </c:pt>
                <c:pt idx="10083">
                  <c:v>304.30972761938102</c:v>
                </c:pt>
                <c:pt idx="10084">
                  <c:v>304.40842814497398</c:v>
                </c:pt>
                <c:pt idx="10085">
                  <c:v>304.50712859553403</c:v>
                </c:pt>
                <c:pt idx="10086">
                  <c:v>304.60582897116802</c:v>
                </c:pt>
                <c:pt idx="10087">
                  <c:v>304.70452927198198</c:v>
                </c:pt>
                <c:pt idx="10088">
                  <c:v>304.80322949808499</c:v>
                </c:pt>
                <c:pt idx="10089">
                  <c:v>304.901929649583</c:v>
                </c:pt>
                <c:pt idx="10090">
                  <c:v>305.00062972658401</c:v>
                </c:pt>
                <c:pt idx="10091">
                  <c:v>305.09932972919597</c:v>
                </c:pt>
                <c:pt idx="10092">
                  <c:v>305.19802965752802</c:v>
                </c:pt>
                <c:pt idx="10093">
                  <c:v>305.296729511688</c:v>
                </c:pt>
                <c:pt idx="10094">
                  <c:v>305.39542929178498</c:v>
                </c:pt>
                <c:pt idx="10095">
                  <c:v>305.49412899792702</c:v>
                </c:pt>
                <c:pt idx="10096">
                  <c:v>305.59282863022298</c:v>
                </c:pt>
                <c:pt idx="10097">
                  <c:v>305.69152818878302</c:v>
                </c:pt>
                <c:pt idx="10098">
                  <c:v>305.79022767371498</c:v>
                </c:pt>
                <c:pt idx="10099">
                  <c:v>305.88892708512702</c:v>
                </c:pt>
                <c:pt idx="10100">
                  <c:v>305.987626423123</c:v>
                </c:pt>
                <c:pt idx="10101">
                  <c:v>306.086325687807</c:v>
                </c:pt>
                <c:pt idx="10102">
                  <c:v>306.185024879281</c:v>
                </c:pt>
                <c:pt idx="10103">
                  <c:v>306.28372399764697</c:v>
                </c:pt>
                <c:pt idx="10104">
                  <c:v>306.38242304300701</c:v>
                </c:pt>
                <c:pt idx="10105">
                  <c:v>306.481122015464</c:v>
                </c:pt>
                <c:pt idx="10106">
                  <c:v>306.57982091511798</c:v>
                </c:pt>
                <c:pt idx="10107">
                  <c:v>306.67851974207201</c:v>
                </c:pt>
                <c:pt idx="10108">
                  <c:v>306.77721849642597</c:v>
                </c:pt>
                <c:pt idx="10109">
                  <c:v>306.87591717828002</c:v>
                </c:pt>
                <c:pt idx="10110">
                  <c:v>306.97461578773698</c:v>
                </c:pt>
                <c:pt idx="10111">
                  <c:v>307.07331432489502</c:v>
                </c:pt>
                <c:pt idx="10112">
                  <c:v>307.17201278985698</c:v>
                </c:pt>
                <c:pt idx="10113">
                  <c:v>307.27071118272198</c:v>
                </c:pt>
                <c:pt idx="10114">
                  <c:v>307.369409503589</c:v>
                </c:pt>
                <c:pt idx="10115">
                  <c:v>307.46810775256</c:v>
                </c:pt>
                <c:pt idx="10116">
                  <c:v>307.56680592973299</c:v>
                </c:pt>
                <c:pt idx="10117">
                  <c:v>307.66550403520802</c:v>
                </c:pt>
                <c:pt idx="10118">
                  <c:v>307.76420206908301</c:v>
                </c:pt>
                <c:pt idx="10119">
                  <c:v>307.862900031457</c:v>
                </c:pt>
                <c:pt idx="10120">
                  <c:v>307.96159792242901</c:v>
                </c:pt>
                <c:pt idx="10121">
                  <c:v>308.06029574209703</c:v>
                </c:pt>
                <c:pt idx="10122">
                  <c:v>308.158993490559</c:v>
                </c:pt>
                <c:pt idx="10123">
                  <c:v>308.257691167914</c:v>
                </c:pt>
                <c:pt idx="10124">
                  <c:v>308.35638877426601</c:v>
                </c:pt>
                <c:pt idx="10125">
                  <c:v>308.45508630971801</c:v>
                </c:pt>
                <c:pt idx="10126">
                  <c:v>308.55378377437302</c:v>
                </c:pt>
                <c:pt idx="10127">
                  <c:v>308.65248116833402</c:v>
                </c:pt>
                <c:pt idx="10128">
                  <c:v>308.75117849170402</c:v>
                </c:pt>
                <c:pt idx="10129">
                  <c:v>308.84987574458597</c:v>
                </c:pt>
                <c:pt idx="10130">
                  <c:v>308.94857292708502</c:v>
                </c:pt>
                <c:pt idx="10131">
                  <c:v>309.047270039311</c:v>
                </c:pt>
                <c:pt idx="10132">
                  <c:v>309.14596708137202</c:v>
                </c:pt>
                <c:pt idx="10133">
                  <c:v>309.244664053375</c:v>
                </c:pt>
                <c:pt idx="10134">
                  <c:v>309.34336095542801</c:v>
                </c:pt>
                <c:pt idx="10135">
                  <c:v>309.44205778764001</c:v>
                </c:pt>
                <c:pt idx="10136">
                  <c:v>309.54075455011798</c:v>
                </c:pt>
                <c:pt idx="10137">
                  <c:v>309.63945124296902</c:v>
                </c:pt>
                <c:pt idx="10138">
                  <c:v>309.73814786630197</c:v>
                </c:pt>
                <c:pt idx="10139">
                  <c:v>309.83684442022297</c:v>
                </c:pt>
                <c:pt idx="10140">
                  <c:v>309.93554090484002</c:v>
                </c:pt>
                <c:pt idx="10141">
                  <c:v>310.03423732025999</c:v>
                </c:pt>
                <c:pt idx="10142">
                  <c:v>310.13293366659002</c:v>
                </c:pt>
                <c:pt idx="10143">
                  <c:v>310.231629943938</c:v>
                </c:pt>
                <c:pt idx="10144">
                  <c:v>310.33032615240899</c:v>
                </c:pt>
                <c:pt idx="10145">
                  <c:v>310.42902229211097</c:v>
                </c:pt>
                <c:pt idx="10146">
                  <c:v>310.52771836314997</c:v>
                </c:pt>
                <c:pt idx="10147">
                  <c:v>310.62641436563302</c:v>
                </c:pt>
                <c:pt idx="10148">
                  <c:v>310.72511029966699</c:v>
                </c:pt>
                <c:pt idx="10149">
                  <c:v>310.82380616535698</c:v>
                </c:pt>
                <c:pt idx="10150">
                  <c:v>310.92250196280901</c:v>
                </c:pt>
                <c:pt idx="10151">
                  <c:v>311.021197692116</c:v>
                </c:pt>
                <c:pt idx="10152">
                  <c:v>311.11989335337199</c:v>
                </c:pt>
                <c:pt idx="10153">
                  <c:v>311.21858894666701</c:v>
                </c:pt>
                <c:pt idx="10154">
                  <c:v>311.31728447209503</c:v>
                </c:pt>
                <c:pt idx="10155">
                  <c:v>311.41597992974602</c:v>
                </c:pt>
                <c:pt idx="10156">
                  <c:v>311.51467531971099</c:v>
                </c:pt>
                <c:pt idx="10157">
                  <c:v>311.61337064208197</c:v>
                </c:pt>
                <c:pt idx="10158">
                  <c:v>311.71206589694998</c:v>
                </c:pt>
                <c:pt idx="10159">
                  <c:v>311.81076108440601</c:v>
                </c:pt>
                <c:pt idx="10160">
                  <c:v>311.90945620453999</c:v>
                </c:pt>
                <c:pt idx="10161">
                  <c:v>312.00815125744401</c:v>
                </c:pt>
                <c:pt idx="10162">
                  <c:v>312.10684624320697</c:v>
                </c:pt>
                <c:pt idx="10163">
                  <c:v>312.20554116192</c:v>
                </c:pt>
                <c:pt idx="10164">
                  <c:v>312.30423601367198</c:v>
                </c:pt>
                <c:pt idx="10165">
                  <c:v>312.40293079855502</c:v>
                </c:pt>
                <c:pt idx="10166">
                  <c:v>312.50162551665602</c:v>
                </c:pt>
                <c:pt idx="10167">
                  <c:v>312.60032016806701</c:v>
                </c:pt>
                <c:pt idx="10168">
                  <c:v>312.69901475287702</c:v>
                </c:pt>
                <c:pt idx="10169">
                  <c:v>312.79770927117301</c:v>
                </c:pt>
                <c:pt idx="10170">
                  <c:v>312.89640372304501</c:v>
                </c:pt>
                <c:pt idx="10171">
                  <c:v>312.995098108582</c:v>
                </c:pt>
                <c:pt idx="10172">
                  <c:v>313.09379242787099</c:v>
                </c:pt>
                <c:pt idx="10173">
                  <c:v>313.19248668100198</c:v>
                </c:pt>
                <c:pt idx="10174">
                  <c:v>313.29118086806301</c:v>
                </c:pt>
                <c:pt idx="10175">
                  <c:v>313.389874989144</c:v>
                </c:pt>
                <c:pt idx="10176">
                  <c:v>313.48856904433302</c:v>
                </c:pt>
                <c:pt idx="10177">
                  <c:v>313.58726303372299</c:v>
                </c:pt>
                <c:pt idx="10178">
                  <c:v>313.68595695740697</c:v>
                </c:pt>
                <c:pt idx="10179">
                  <c:v>313.78465081547603</c:v>
                </c:pt>
                <c:pt idx="10180">
                  <c:v>313.88334460802201</c:v>
                </c:pt>
                <c:pt idx="10181">
                  <c:v>313.98203833513702</c:v>
                </c:pt>
                <c:pt idx="10182">
                  <c:v>314.08073199691199</c:v>
                </c:pt>
                <c:pt idx="10183">
                  <c:v>314.17942559343697</c:v>
                </c:pt>
                <c:pt idx="10184">
                  <c:v>314.27811912480502</c:v>
                </c:pt>
                <c:pt idx="10185">
                  <c:v>314.37681259111002</c:v>
                </c:pt>
                <c:pt idx="10186">
                  <c:v>314.47550599244602</c:v>
                </c:pt>
                <c:pt idx="10187">
                  <c:v>314.57419932890502</c:v>
                </c:pt>
                <c:pt idx="10188">
                  <c:v>314.67289260058101</c:v>
                </c:pt>
                <c:pt idx="10189">
                  <c:v>314.77158580756702</c:v>
                </c:pt>
                <c:pt idx="10190">
                  <c:v>314.87027894995498</c:v>
                </c:pt>
                <c:pt idx="10191">
                  <c:v>314.96897202783799</c:v>
                </c:pt>
                <c:pt idx="10192">
                  <c:v>315.06766504130798</c:v>
                </c:pt>
                <c:pt idx="10193">
                  <c:v>315.16635799045599</c:v>
                </c:pt>
                <c:pt idx="10194">
                  <c:v>315.26505087537498</c:v>
                </c:pt>
                <c:pt idx="10195">
                  <c:v>315.36374369615402</c:v>
                </c:pt>
                <c:pt idx="10196">
                  <c:v>315.46243645288502</c:v>
                </c:pt>
                <c:pt idx="10197">
                  <c:v>315.56112914565898</c:v>
                </c:pt>
                <c:pt idx="10198">
                  <c:v>315.65982177456601</c:v>
                </c:pt>
                <c:pt idx="10199">
                  <c:v>315.75851433969598</c:v>
                </c:pt>
                <c:pt idx="10200">
                  <c:v>315.85720684113801</c:v>
                </c:pt>
                <c:pt idx="10201">
                  <c:v>315.955899278983</c:v>
                </c:pt>
                <c:pt idx="10202">
                  <c:v>316.05459165331899</c:v>
                </c:pt>
                <c:pt idx="10203">
                  <c:v>316.15328396423303</c:v>
                </c:pt>
                <c:pt idx="10204">
                  <c:v>316.25197621181002</c:v>
                </c:pt>
                <c:pt idx="10205">
                  <c:v>316.35066839613899</c:v>
                </c:pt>
                <c:pt idx="10206">
                  <c:v>316.449360517304</c:v>
                </c:pt>
                <c:pt idx="10207">
                  <c:v>316.54805257539402</c:v>
                </c:pt>
                <c:pt idx="10208">
                  <c:v>316.646744570495</c:v>
                </c:pt>
                <c:pt idx="10209">
                  <c:v>316.74543650269402</c:v>
                </c:pt>
                <c:pt idx="10210">
                  <c:v>316.84412837207702</c:v>
                </c:pt>
                <c:pt idx="10211">
                  <c:v>316.94282017873201</c:v>
                </c:pt>
                <c:pt idx="10212">
                  <c:v>317.04151192274497</c:v>
                </c:pt>
                <c:pt idx="10213">
                  <c:v>317.14020360420398</c:v>
                </c:pt>
                <c:pt idx="10214">
                  <c:v>317.23889522319502</c:v>
                </c:pt>
                <c:pt idx="10215">
                  <c:v>317.33758677980597</c:v>
                </c:pt>
                <c:pt idx="10216">
                  <c:v>317.43627827412399</c:v>
                </c:pt>
                <c:pt idx="10217">
                  <c:v>317.53496970623502</c:v>
                </c:pt>
                <c:pt idx="10218">
                  <c:v>317.63366107622801</c:v>
                </c:pt>
                <c:pt idx="10219">
                  <c:v>317.73235238418903</c:v>
                </c:pt>
                <c:pt idx="10220">
                  <c:v>317.83104363020698</c:v>
                </c:pt>
                <c:pt idx="10221">
                  <c:v>317.92973481436502</c:v>
                </c:pt>
                <c:pt idx="10222">
                  <c:v>318.02842593674501</c:v>
                </c:pt>
                <c:pt idx="10223">
                  <c:v>318.12711699742601</c:v>
                </c:pt>
                <c:pt idx="10224">
                  <c:v>318.22580799649</c:v>
                </c:pt>
                <c:pt idx="10225">
                  <c:v>318.32449893401503</c:v>
                </c:pt>
                <c:pt idx="10226">
                  <c:v>318.42318981007998</c:v>
                </c:pt>
                <c:pt idx="10227">
                  <c:v>318.52188062476699</c:v>
                </c:pt>
                <c:pt idx="10228">
                  <c:v>318.62057137815401</c:v>
                </c:pt>
                <c:pt idx="10229">
                  <c:v>318.71926207032197</c:v>
                </c:pt>
                <c:pt idx="10230">
                  <c:v>318.81795270135899</c:v>
                </c:pt>
                <c:pt idx="10231">
                  <c:v>318.91664327135499</c:v>
                </c:pt>
                <c:pt idx="10232">
                  <c:v>319.0153337804</c:v>
                </c:pt>
                <c:pt idx="10233">
                  <c:v>319.11402422858299</c:v>
                </c:pt>
                <c:pt idx="10234">
                  <c:v>319.21271461599298</c:v>
                </c:pt>
                <c:pt idx="10235">
                  <c:v>319.31140494271801</c:v>
                </c:pt>
                <c:pt idx="10236">
                  <c:v>319.41009520884597</c:v>
                </c:pt>
                <c:pt idx="10237">
                  <c:v>319.50878541446599</c:v>
                </c:pt>
                <c:pt idx="10238">
                  <c:v>319.60747555966299</c:v>
                </c:pt>
                <c:pt idx="10239">
                  <c:v>319.70616564452598</c:v>
                </c:pt>
                <c:pt idx="10240">
                  <c:v>319.80485566914098</c:v>
                </c:pt>
                <c:pt idx="10241">
                  <c:v>319.90354563359301</c:v>
                </c:pt>
                <c:pt idx="10242">
                  <c:v>320.00223553797002</c:v>
                </c:pt>
                <c:pt idx="10243">
                  <c:v>320.100925382355</c:v>
                </c:pt>
                <c:pt idx="10244">
                  <c:v>320.19961516683497</c:v>
                </c:pt>
                <c:pt idx="10245">
                  <c:v>320.29830489149299</c:v>
                </c:pt>
                <c:pt idx="10246">
                  <c:v>320.39699455641397</c:v>
                </c:pt>
                <c:pt idx="10247">
                  <c:v>320.49568416168103</c:v>
                </c:pt>
                <c:pt idx="10248">
                  <c:v>320.59437370737902</c:v>
                </c:pt>
                <c:pt idx="10249">
                  <c:v>320.69306319358998</c:v>
                </c:pt>
                <c:pt idx="10250">
                  <c:v>320.79175262039701</c:v>
                </c:pt>
                <c:pt idx="10251">
                  <c:v>320.89044198788201</c:v>
                </c:pt>
                <c:pt idx="10252">
                  <c:v>320.98913129612799</c:v>
                </c:pt>
                <c:pt idx="10253">
                  <c:v>321.08782054521402</c:v>
                </c:pt>
                <c:pt idx="10254">
                  <c:v>321.18650973522398</c:v>
                </c:pt>
                <c:pt idx="10255">
                  <c:v>321.28519886623798</c:v>
                </c:pt>
                <c:pt idx="10256">
                  <c:v>321.38388793834002</c:v>
                </c:pt>
                <c:pt idx="10257">
                  <c:v>321.48257695161698</c:v>
                </c:pt>
                <c:pt idx="10258">
                  <c:v>321.58126590614899</c:v>
                </c:pt>
                <c:pt idx="10259">
                  <c:v>321.679954802015</c:v>
                </c:pt>
                <c:pt idx="10260">
                  <c:v>321.77864363929302</c:v>
                </c:pt>
                <c:pt idx="10261">
                  <c:v>321.87733241805898</c:v>
                </c:pt>
                <c:pt idx="10262">
                  <c:v>321.97602113839298</c:v>
                </c:pt>
                <c:pt idx="10263">
                  <c:v>322.07470980037101</c:v>
                </c:pt>
                <c:pt idx="10264">
                  <c:v>322.173398404073</c:v>
                </c:pt>
                <c:pt idx="10265">
                  <c:v>322.27208694957602</c:v>
                </c:pt>
                <c:pt idx="10266">
                  <c:v>322.37077543695898</c:v>
                </c:pt>
                <c:pt idx="10267">
                  <c:v>322.469463866301</c:v>
                </c:pt>
                <c:pt idx="10268">
                  <c:v>322.56815223767899</c:v>
                </c:pt>
                <c:pt idx="10269">
                  <c:v>322.666840551174</c:v>
                </c:pt>
                <c:pt idx="10270">
                  <c:v>322.76552880686302</c:v>
                </c:pt>
                <c:pt idx="10271">
                  <c:v>322.864217004826</c:v>
                </c:pt>
                <c:pt idx="10272">
                  <c:v>322.96290514514101</c:v>
                </c:pt>
                <c:pt idx="10273">
                  <c:v>323.06159322789</c:v>
                </c:pt>
                <c:pt idx="10274">
                  <c:v>323.16028125314898</c:v>
                </c:pt>
                <c:pt idx="10275">
                  <c:v>323.25896922099997</c:v>
                </c:pt>
                <c:pt idx="10276">
                  <c:v>323.35765713152199</c:v>
                </c:pt>
                <c:pt idx="10277">
                  <c:v>323.45634498479501</c:v>
                </c:pt>
                <c:pt idx="10278">
                  <c:v>323.55503278089901</c:v>
                </c:pt>
                <c:pt idx="10279">
                  <c:v>323.653720519915</c:v>
                </c:pt>
                <c:pt idx="10280">
                  <c:v>323.75240820192198</c:v>
                </c:pt>
                <c:pt idx="10281">
                  <c:v>323.85109582700102</c:v>
                </c:pt>
                <c:pt idx="10282">
                  <c:v>323.94978339523198</c:v>
                </c:pt>
                <c:pt idx="10283">
                  <c:v>324.04847090669699</c:v>
                </c:pt>
                <c:pt idx="10284">
                  <c:v>324.14715836147701</c:v>
                </c:pt>
                <c:pt idx="10285">
                  <c:v>324.24584575965099</c:v>
                </c:pt>
                <c:pt idx="10286">
                  <c:v>324.344533101303</c:v>
                </c:pt>
                <c:pt idx="10287">
                  <c:v>324.44322038651097</c:v>
                </c:pt>
                <c:pt idx="10288">
                  <c:v>324.541907615355</c:v>
                </c:pt>
                <c:pt idx="10289">
                  <c:v>324.64059478791501</c:v>
                </c:pt>
                <c:pt idx="10290">
                  <c:v>324.73928190427</c:v>
                </c:pt>
                <c:pt idx="10291">
                  <c:v>324.83796896450002</c:v>
                </c:pt>
                <c:pt idx="10292">
                  <c:v>324.936655968683</c:v>
                </c:pt>
                <c:pt idx="10293">
                  <c:v>325.03534291689999</c:v>
                </c:pt>
                <c:pt idx="10294">
                  <c:v>325.13402980922802</c:v>
                </c:pt>
                <c:pt idx="10295">
                  <c:v>325.23271664574702</c:v>
                </c:pt>
                <c:pt idx="10296">
                  <c:v>325.33140342653502</c:v>
                </c:pt>
                <c:pt idx="10297">
                  <c:v>325.430090151672</c:v>
                </c:pt>
                <c:pt idx="10298">
                  <c:v>325.52877682123398</c:v>
                </c:pt>
                <c:pt idx="10299">
                  <c:v>325.62746343530102</c:v>
                </c:pt>
                <c:pt idx="10300">
                  <c:v>325.72614999395103</c:v>
                </c:pt>
                <c:pt idx="10301">
                  <c:v>325.824836497261</c:v>
                </c:pt>
                <c:pt idx="10302">
                  <c:v>325.92352294531003</c:v>
                </c:pt>
                <c:pt idx="10303">
                  <c:v>326.02220933817603</c:v>
                </c:pt>
                <c:pt idx="10304">
                  <c:v>326.120895675935</c:v>
                </c:pt>
                <c:pt idx="10305">
                  <c:v>326.219581958665</c:v>
                </c:pt>
                <c:pt idx="10306">
                  <c:v>326.31826818644402</c:v>
                </c:pt>
                <c:pt idx="10307">
                  <c:v>326.41695435934798</c:v>
                </c:pt>
                <c:pt idx="10308">
                  <c:v>326.51564047745501</c:v>
                </c:pt>
                <c:pt idx="10309">
                  <c:v>326.614326540842</c:v>
                </c:pt>
                <c:pt idx="10310">
                  <c:v>326.71301254958502</c:v>
                </c:pt>
                <c:pt idx="10311">
                  <c:v>326.81169850376102</c:v>
                </c:pt>
                <c:pt idx="10312">
                  <c:v>326.91038440344698</c:v>
                </c:pt>
                <c:pt idx="10313">
                  <c:v>327.00907024871799</c:v>
                </c:pt>
                <c:pt idx="10314">
                  <c:v>327.10775603965101</c:v>
                </c:pt>
                <c:pt idx="10315">
                  <c:v>327.20644177632198</c:v>
                </c:pt>
                <c:pt idx="10316">
                  <c:v>327.30512745880702</c:v>
                </c:pt>
                <c:pt idx="10317">
                  <c:v>327.40381308718202</c:v>
                </c:pt>
                <c:pt idx="10318">
                  <c:v>327.50249866152399</c:v>
                </c:pt>
                <c:pt idx="10319">
                  <c:v>327.60118418190598</c:v>
                </c:pt>
                <c:pt idx="10320">
                  <c:v>327.699869648402</c:v>
                </c:pt>
                <c:pt idx="10321">
                  <c:v>327.79855506108498</c:v>
                </c:pt>
                <c:pt idx="10322">
                  <c:v>327.89724042002399</c:v>
                </c:pt>
                <c:pt idx="10323">
                  <c:v>327.99592572529002</c:v>
                </c:pt>
                <c:pt idx="10324">
                  <c:v>328.09461097695402</c:v>
                </c:pt>
                <c:pt idx="10325">
                  <c:v>328.193296175086</c:v>
                </c:pt>
                <c:pt idx="10326">
                  <c:v>328.29198131975602</c:v>
                </c:pt>
                <c:pt idx="10327">
                  <c:v>328.39066641103199</c:v>
                </c:pt>
                <c:pt idx="10328">
                  <c:v>328.489351448984</c:v>
                </c:pt>
                <c:pt idx="10329">
                  <c:v>328.588036433681</c:v>
                </c:pt>
                <c:pt idx="10330">
                  <c:v>328.68672136519001</c:v>
                </c:pt>
                <c:pt idx="10331">
                  <c:v>328.78540624357998</c:v>
                </c:pt>
                <c:pt idx="10332">
                  <c:v>328.884091068918</c:v>
                </c:pt>
                <c:pt idx="10333">
                  <c:v>328.98277584127101</c:v>
                </c:pt>
                <c:pt idx="10334">
                  <c:v>329.081460560707</c:v>
                </c:pt>
                <c:pt idx="10335">
                  <c:v>329.18014522729197</c:v>
                </c:pt>
                <c:pt idx="10336">
                  <c:v>329.27882984109101</c:v>
                </c:pt>
                <c:pt idx="10337">
                  <c:v>329.37751440217102</c:v>
                </c:pt>
                <c:pt idx="10338">
                  <c:v>329.47619891059799</c:v>
                </c:pt>
                <c:pt idx="10339">
                  <c:v>329.57488336643598</c:v>
                </c:pt>
                <c:pt idx="10340">
                  <c:v>329.67356776974998</c:v>
                </c:pt>
                <c:pt idx="10341">
                  <c:v>329.772252120605</c:v>
                </c:pt>
                <c:pt idx="10342">
                  <c:v>329.870936419065</c:v>
                </c:pt>
                <c:pt idx="10343">
                  <c:v>329.96962066519302</c:v>
                </c:pt>
                <c:pt idx="10344">
                  <c:v>330.068304859053</c:v>
                </c:pt>
                <c:pt idx="10345">
                  <c:v>330.16698900071498</c:v>
                </c:pt>
                <c:pt idx="10346">
                  <c:v>330.26567309025103</c:v>
                </c:pt>
                <c:pt idx="10347">
                  <c:v>330.36435712773698</c:v>
                </c:pt>
                <c:pt idx="10348">
                  <c:v>330.46304111324298</c:v>
                </c:pt>
                <c:pt idx="10349">
                  <c:v>330.56172504684201</c:v>
                </c:pt>
                <c:pt idx="10350">
                  <c:v>330.660408928604</c:v>
                </c:pt>
                <c:pt idx="10351">
                  <c:v>330.759092758598</c:v>
                </c:pt>
                <c:pt idx="10352">
                  <c:v>330.85777653689598</c:v>
                </c:pt>
                <c:pt idx="10353">
                  <c:v>330.95646026356798</c:v>
                </c:pt>
                <c:pt idx="10354">
                  <c:v>331.055143938686</c:v>
                </c:pt>
                <c:pt idx="10355">
                  <c:v>331.15382756231901</c:v>
                </c:pt>
                <c:pt idx="10356">
                  <c:v>331.25251113453902</c:v>
                </c:pt>
                <c:pt idx="10357">
                  <c:v>331.351194655418</c:v>
                </c:pt>
                <c:pt idx="10358">
                  <c:v>331.44987812502598</c:v>
                </c:pt>
                <c:pt idx="10359">
                  <c:v>331.54856154343503</c:v>
                </c:pt>
                <c:pt idx="10360">
                  <c:v>331.64724491071598</c:v>
                </c:pt>
                <c:pt idx="10361">
                  <c:v>331.74592822694098</c:v>
                </c:pt>
                <c:pt idx="10362">
                  <c:v>331.84461149218498</c:v>
                </c:pt>
                <c:pt idx="10363">
                  <c:v>331.94329470652099</c:v>
                </c:pt>
                <c:pt idx="10364">
                  <c:v>332.04197787002403</c:v>
                </c:pt>
                <c:pt idx="10365">
                  <c:v>332.14066098276697</c:v>
                </c:pt>
                <c:pt idx="10366">
                  <c:v>332.239344044826</c:v>
                </c:pt>
                <c:pt idx="10367">
                  <c:v>332.33802705627397</c:v>
                </c:pt>
                <c:pt idx="10368">
                  <c:v>332.43671001718701</c:v>
                </c:pt>
                <c:pt idx="10369">
                  <c:v>332.53539292763998</c:v>
                </c:pt>
                <c:pt idx="10370">
                  <c:v>332.63407578770699</c:v>
                </c:pt>
                <c:pt idx="10371">
                  <c:v>332.732758597464</c:v>
                </c:pt>
                <c:pt idx="10372">
                  <c:v>332.83144135698501</c:v>
                </c:pt>
                <c:pt idx="10373">
                  <c:v>332.93012406634602</c:v>
                </c:pt>
                <c:pt idx="10374">
                  <c:v>333.02880672561901</c:v>
                </c:pt>
                <c:pt idx="10375">
                  <c:v>333.12748933487899</c:v>
                </c:pt>
                <c:pt idx="10376">
                  <c:v>333.226171894196</c:v>
                </c:pt>
                <c:pt idx="10377">
                  <c:v>333.324854403644</c:v>
                </c:pt>
                <c:pt idx="10378">
                  <c:v>333.42353686329398</c:v>
                </c:pt>
                <c:pt idx="10379">
                  <c:v>333.52221927321602</c:v>
                </c:pt>
                <c:pt idx="10380">
                  <c:v>333.62090163348</c:v>
                </c:pt>
                <c:pt idx="10381">
                  <c:v>333.719583944156</c:v>
                </c:pt>
                <c:pt idx="10382">
                  <c:v>333.81826620531302</c:v>
                </c:pt>
                <c:pt idx="10383">
                  <c:v>333.91694841702002</c:v>
                </c:pt>
                <c:pt idx="10384">
                  <c:v>334.01563057934698</c:v>
                </c:pt>
                <c:pt idx="10385">
                  <c:v>334.11431269235999</c:v>
                </c:pt>
                <c:pt idx="10386">
                  <c:v>334.21299475612801</c:v>
                </c:pt>
                <c:pt idx="10387">
                  <c:v>334.31167677071898</c:v>
                </c:pt>
                <c:pt idx="10388">
                  <c:v>334.41035873620001</c:v>
                </c:pt>
                <c:pt idx="10389">
                  <c:v>334.50904065263802</c:v>
                </c:pt>
                <c:pt idx="10390">
                  <c:v>334.607722520099</c:v>
                </c:pt>
                <c:pt idx="10391">
                  <c:v>334.70640433864901</c:v>
                </c:pt>
                <c:pt idx="10392">
                  <c:v>334.80508610835398</c:v>
                </c:pt>
                <c:pt idx="10393">
                  <c:v>334.90376782928001</c:v>
                </c:pt>
                <c:pt idx="10394">
                  <c:v>335.00244950149198</c:v>
                </c:pt>
                <c:pt idx="10395">
                  <c:v>335.101131125054</c:v>
                </c:pt>
                <c:pt idx="10396">
                  <c:v>335.19981270002899</c:v>
                </c:pt>
                <c:pt idx="10397">
                  <c:v>335.29849422647999</c:v>
                </c:pt>
                <c:pt idx="10398">
                  <c:v>335.39717570446697</c:v>
                </c:pt>
                <c:pt idx="10399">
                  <c:v>335.49585713405401</c:v>
                </c:pt>
                <c:pt idx="10400">
                  <c:v>335.59453851530299</c:v>
                </c:pt>
                <c:pt idx="10401">
                  <c:v>335.69321984827502</c:v>
                </c:pt>
                <c:pt idx="10402">
                  <c:v>335.791901133034</c:v>
                </c:pt>
                <c:pt idx="10403">
                  <c:v>335.89058236964098</c:v>
                </c:pt>
                <c:pt idx="10404">
                  <c:v>335.98926355816002</c:v>
                </c:pt>
                <c:pt idx="10405">
                  <c:v>336.087944698652</c:v>
                </c:pt>
                <c:pt idx="10406">
                  <c:v>336.18662579118097</c:v>
                </c:pt>
                <c:pt idx="10407">
                  <c:v>336.285306835808</c:v>
                </c:pt>
                <c:pt idx="10408">
                  <c:v>336.383987832598</c:v>
                </c:pt>
                <c:pt idx="10409">
                  <c:v>336.48266878161201</c:v>
                </c:pt>
                <c:pt idx="10410">
                  <c:v>336.58134968291301</c:v>
                </c:pt>
                <c:pt idx="10411">
                  <c:v>336.68003053656503</c:v>
                </c:pt>
                <c:pt idx="10412">
                  <c:v>336.77871134263</c:v>
                </c:pt>
                <c:pt idx="10413">
                  <c:v>336.87739210116899</c:v>
                </c:pt>
                <c:pt idx="10414">
                  <c:v>336.97607281224202</c:v>
                </c:pt>
                <c:pt idx="10415">
                  <c:v>337.07475347590997</c:v>
                </c:pt>
                <c:pt idx="10416">
                  <c:v>337.17343409223503</c:v>
                </c:pt>
                <c:pt idx="10417">
                  <c:v>337.27211466127898</c:v>
                </c:pt>
                <c:pt idx="10418">
                  <c:v>337.37079518310202</c:v>
                </c:pt>
                <c:pt idx="10419">
                  <c:v>337.469475657766</c:v>
                </c:pt>
                <c:pt idx="10420">
                  <c:v>337.56815608533401</c:v>
                </c:pt>
                <c:pt idx="10421">
                  <c:v>337.66683646586898</c:v>
                </c:pt>
                <c:pt idx="10422">
                  <c:v>337.76551679943202</c:v>
                </c:pt>
                <c:pt idx="10423">
                  <c:v>337.86419708608702</c:v>
                </c:pt>
                <c:pt idx="10424">
                  <c:v>337.96287732589502</c:v>
                </c:pt>
                <c:pt idx="10425">
                  <c:v>338.06155751891902</c:v>
                </c:pt>
                <c:pt idx="10426">
                  <c:v>338.16023766522198</c:v>
                </c:pt>
                <c:pt idx="10427">
                  <c:v>338.25891776486401</c:v>
                </c:pt>
                <c:pt idx="10428">
                  <c:v>338.35759781790898</c:v>
                </c:pt>
                <c:pt idx="10429">
                  <c:v>338.45627782441801</c:v>
                </c:pt>
                <c:pt idx="10430">
                  <c:v>338.55495778445197</c:v>
                </c:pt>
                <c:pt idx="10431">
                  <c:v>338.65363769807499</c:v>
                </c:pt>
                <c:pt idx="10432">
                  <c:v>338.752317565346</c:v>
                </c:pt>
                <c:pt idx="10433">
                  <c:v>338.85099738632903</c:v>
                </c:pt>
                <c:pt idx="10434">
                  <c:v>338.94967716108403</c:v>
                </c:pt>
                <c:pt idx="10435">
                  <c:v>339.04835688967302</c:v>
                </c:pt>
                <c:pt idx="10436">
                  <c:v>339.14703657215802</c:v>
                </c:pt>
                <c:pt idx="10437">
                  <c:v>339.24571620860002</c:v>
                </c:pt>
                <c:pt idx="10438">
                  <c:v>339.34439579906399</c:v>
                </c:pt>
                <c:pt idx="10439">
                  <c:v>339.44307534361201</c:v>
                </c:pt>
                <c:pt idx="10440">
                  <c:v>339.54175484230501</c:v>
                </c:pt>
                <c:pt idx="10441">
                  <c:v>339.640434295207</c:v>
                </c:pt>
                <c:pt idx="10442">
                  <c:v>339.73911370238102</c:v>
                </c:pt>
                <c:pt idx="10443">
                  <c:v>339.83779306388698</c:v>
                </c:pt>
                <c:pt idx="10444">
                  <c:v>339.936472379789</c:v>
                </c:pt>
                <c:pt idx="10445">
                  <c:v>340.035151650145</c:v>
                </c:pt>
                <c:pt idx="10446">
                  <c:v>340.13383087501199</c:v>
                </c:pt>
                <c:pt idx="10447">
                  <c:v>340.232510054447</c:v>
                </c:pt>
                <c:pt idx="10448">
                  <c:v>340.33118918850698</c:v>
                </c:pt>
                <c:pt idx="10449">
                  <c:v>340.42986827725201</c:v>
                </c:pt>
                <c:pt idx="10450">
                  <c:v>340.52854732074502</c:v>
                </c:pt>
                <c:pt idx="10451">
                  <c:v>340.62722631904899</c:v>
                </c:pt>
                <c:pt idx="10452">
                  <c:v>340.72590527222599</c:v>
                </c:pt>
                <c:pt idx="10453">
                  <c:v>340.82458418034003</c:v>
                </c:pt>
                <c:pt idx="10454">
                  <c:v>340.92326304345403</c:v>
                </c:pt>
                <c:pt idx="10455">
                  <c:v>341.02194186162899</c:v>
                </c:pt>
                <c:pt idx="10456">
                  <c:v>341.12062063492698</c:v>
                </c:pt>
                <c:pt idx="10457">
                  <c:v>341.21929936341002</c:v>
                </c:pt>
                <c:pt idx="10458">
                  <c:v>341.31797804714</c:v>
                </c:pt>
                <c:pt idx="10459">
                  <c:v>341.41665668617702</c:v>
                </c:pt>
                <c:pt idx="10460">
                  <c:v>341.51533528058201</c:v>
                </c:pt>
                <c:pt idx="10461">
                  <c:v>341.61401383041698</c:v>
                </c:pt>
                <c:pt idx="10462">
                  <c:v>341.71269233573997</c:v>
                </c:pt>
                <c:pt idx="10463">
                  <c:v>341.81137079661198</c:v>
                </c:pt>
                <c:pt idx="10464">
                  <c:v>341.910049213094</c:v>
                </c:pt>
                <c:pt idx="10465">
                  <c:v>342.00872758524298</c:v>
                </c:pt>
                <c:pt idx="10466">
                  <c:v>342.10740591311998</c:v>
                </c:pt>
                <c:pt idx="10467">
                  <c:v>342.20608419678302</c:v>
                </c:pt>
                <c:pt idx="10468">
                  <c:v>342.30476243629198</c:v>
                </c:pt>
                <c:pt idx="10469">
                  <c:v>342.40344063170301</c:v>
                </c:pt>
                <c:pt idx="10470">
                  <c:v>342.50211878307601</c:v>
                </c:pt>
                <c:pt idx="10471">
                  <c:v>342.60079689046802</c:v>
                </c:pt>
                <c:pt idx="10472">
                  <c:v>342.69947495393598</c:v>
                </c:pt>
                <c:pt idx="10473">
                  <c:v>342.79815297353599</c:v>
                </c:pt>
                <c:pt idx="10474">
                  <c:v>342.896830949324</c:v>
                </c:pt>
                <c:pt idx="10475">
                  <c:v>342.99550888135701</c:v>
                </c:pt>
                <c:pt idx="10476">
                  <c:v>343.09418676969102</c:v>
                </c:pt>
                <c:pt idx="10477">
                  <c:v>343.19286461438202</c:v>
                </c:pt>
                <c:pt idx="10478">
                  <c:v>343.29154241548702</c:v>
                </c:pt>
                <c:pt idx="10479">
                  <c:v>343.39022017306098</c:v>
                </c:pt>
                <c:pt idx="10480">
                  <c:v>343.48889788716099</c:v>
                </c:pt>
                <c:pt idx="10481">
                  <c:v>343.587575557842</c:v>
                </c:pt>
                <c:pt idx="10482">
                  <c:v>343.68625318516001</c:v>
                </c:pt>
                <c:pt idx="10483">
                  <c:v>343.78493076917101</c:v>
                </c:pt>
                <c:pt idx="10484">
                  <c:v>343.88360830993099</c:v>
                </c:pt>
                <c:pt idx="10485">
                  <c:v>343.98228580749497</c:v>
                </c:pt>
                <c:pt idx="10486">
                  <c:v>344.08096326191998</c:v>
                </c:pt>
                <c:pt idx="10487">
                  <c:v>344.17964067326</c:v>
                </c:pt>
                <c:pt idx="10488">
                  <c:v>344.27831804157103</c:v>
                </c:pt>
                <c:pt idx="10489">
                  <c:v>344.37699536690798</c:v>
                </c:pt>
                <c:pt idx="10490">
                  <c:v>344.47567264932798</c:v>
                </c:pt>
                <c:pt idx="10491">
                  <c:v>344.574349888884</c:v>
                </c:pt>
                <c:pt idx="10492">
                  <c:v>344.67302708563301</c:v>
                </c:pt>
                <c:pt idx="10493">
                  <c:v>344.77170423963003</c:v>
                </c:pt>
                <c:pt idx="10494">
                  <c:v>344.87038135092899</c:v>
                </c:pt>
                <c:pt idx="10495">
                  <c:v>344.96905841958602</c:v>
                </c:pt>
                <c:pt idx="10496">
                  <c:v>345.06773544565499</c:v>
                </c:pt>
                <c:pt idx="10497">
                  <c:v>345.16641242919201</c:v>
                </c:pt>
                <c:pt idx="10498">
                  <c:v>345.26508937025102</c:v>
                </c:pt>
                <c:pt idx="10499">
                  <c:v>345.363766268885</c:v>
                </c:pt>
                <c:pt idx="10500">
                  <c:v>345.462443125145</c:v>
                </c:pt>
                <c:pt idx="10501">
                  <c:v>345.56111993908098</c:v>
                </c:pt>
                <c:pt idx="10502">
                  <c:v>345.659796710747</c:v>
                </c:pt>
                <c:pt idx="10503">
                  <c:v>345.75847344019598</c:v>
                </c:pt>
                <c:pt idx="10504">
                  <c:v>345.85715012748301</c:v>
                </c:pt>
                <c:pt idx="10505">
                  <c:v>345.95582677266299</c:v>
                </c:pt>
                <c:pt idx="10506">
                  <c:v>346.05450337578901</c:v>
                </c:pt>
                <c:pt idx="10507">
                  <c:v>346.15317993691701</c:v>
                </c:pt>
                <c:pt idx="10508">
                  <c:v>346.25185645610202</c:v>
                </c:pt>
                <c:pt idx="10509">
                  <c:v>346.35053293339701</c:v>
                </c:pt>
                <c:pt idx="10510">
                  <c:v>346.449209368857</c:v>
                </c:pt>
                <c:pt idx="10511">
                  <c:v>346.54788576253702</c:v>
                </c:pt>
                <c:pt idx="10512">
                  <c:v>346.64656211449102</c:v>
                </c:pt>
                <c:pt idx="10513">
                  <c:v>346.74523842477299</c:v>
                </c:pt>
                <c:pt idx="10514">
                  <c:v>346.84391469343802</c:v>
                </c:pt>
                <c:pt idx="10515">
                  <c:v>346.94259092054</c:v>
                </c:pt>
                <c:pt idx="10516">
                  <c:v>347.04126710613298</c:v>
                </c:pt>
                <c:pt idx="10517">
                  <c:v>347.13994325027198</c:v>
                </c:pt>
                <c:pt idx="10518">
                  <c:v>347.23861935300999</c:v>
                </c:pt>
                <c:pt idx="10519">
                  <c:v>347.33729541440101</c:v>
                </c:pt>
                <c:pt idx="10520">
                  <c:v>347.4359714345</c:v>
                </c:pt>
                <c:pt idx="10521">
                  <c:v>347.53464741336097</c:v>
                </c:pt>
                <c:pt idx="10522">
                  <c:v>347.633323351039</c:v>
                </c:pt>
                <c:pt idx="10523">
                  <c:v>347.73199924758597</c:v>
                </c:pt>
                <c:pt idx="10524">
                  <c:v>347.83067510305801</c:v>
                </c:pt>
                <c:pt idx="10525">
                  <c:v>347.92935091750797</c:v>
                </c:pt>
                <c:pt idx="10526">
                  <c:v>348.02802669098998</c:v>
                </c:pt>
                <c:pt idx="10527">
                  <c:v>348.12670242355898</c:v>
                </c:pt>
                <c:pt idx="10528">
                  <c:v>348.225378115269</c:v>
                </c:pt>
                <c:pt idx="10529">
                  <c:v>348.32405376617402</c:v>
                </c:pt>
                <c:pt idx="10530">
                  <c:v>348.42272937632703</c:v>
                </c:pt>
                <c:pt idx="10531">
                  <c:v>348.52140494578299</c:v>
                </c:pt>
                <c:pt idx="10532">
                  <c:v>348.62008047459699</c:v>
                </c:pt>
                <c:pt idx="10533">
                  <c:v>348.71875596282098</c:v>
                </c:pt>
                <c:pt idx="10534">
                  <c:v>348.81743141050998</c:v>
                </c:pt>
                <c:pt idx="10535">
                  <c:v>348.916106817718</c:v>
                </c:pt>
                <c:pt idx="10536">
                  <c:v>349.01478218450001</c:v>
                </c:pt>
                <c:pt idx="10537">
                  <c:v>349.11345751090897</c:v>
                </c:pt>
                <c:pt idx="10538">
                  <c:v>349.21213279699998</c:v>
                </c:pt>
                <c:pt idx="10539">
                  <c:v>349.310808042828</c:v>
                </c:pt>
                <c:pt idx="10540">
                  <c:v>349.409483248448</c:v>
                </c:pt>
                <c:pt idx="10541">
                  <c:v>349.50815841391801</c:v>
                </c:pt>
                <c:pt idx="10542">
                  <c:v>349.60683353929301</c:v>
                </c:pt>
                <c:pt idx="10543">
                  <c:v>349.70550862463</c:v>
                </c:pt>
                <c:pt idx="10544">
                  <c:v>349.80418366998498</c:v>
                </c:pt>
                <c:pt idx="10545">
                  <c:v>349.90285867541297</c:v>
                </c:pt>
                <c:pt idx="10546">
                  <c:v>350.00153364097002</c:v>
                </c:pt>
                <c:pt idx="10547">
                  <c:v>350.10020856671099</c:v>
                </c:pt>
                <c:pt idx="10548">
                  <c:v>350.19888345268998</c:v>
                </c:pt>
                <c:pt idx="10549">
                  <c:v>350.297558298963</c:v>
                </c:pt>
                <c:pt idx="10550">
                  <c:v>350.39623310558397</c:v>
                </c:pt>
                <c:pt idx="10551">
                  <c:v>350.49490787260601</c:v>
                </c:pt>
                <c:pt idx="10552">
                  <c:v>350.59358260008401</c:v>
                </c:pt>
                <c:pt idx="10553">
                  <c:v>350.69225728807203</c:v>
                </c:pt>
                <c:pt idx="10554">
                  <c:v>350.790931936623</c:v>
                </c:pt>
                <c:pt idx="10555">
                  <c:v>350.88960654579</c:v>
                </c:pt>
                <c:pt idx="10556">
                  <c:v>350.98828111562699</c:v>
                </c:pt>
                <c:pt idx="10557">
                  <c:v>351.086955646185</c:v>
                </c:pt>
                <c:pt idx="10558">
                  <c:v>351.18563013751702</c:v>
                </c:pt>
                <c:pt idx="10559">
                  <c:v>351.28430458967603</c:v>
                </c:pt>
                <c:pt idx="10560">
                  <c:v>351.38297900271402</c:v>
                </c:pt>
                <c:pt idx="10561">
                  <c:v>351.481653376682</c:v>
                </c:pt>
                <c:pt idx="10562">
                  <c:v>351.58032771163198</c:v>
                </c:pt>
                <c:pt idx="10563">
                  <c:v>351.679002007615</c:v>
                </c:pt>
                <c:pt idx="10564">
                  <c:v>351.77767626468301</c:v>
                </c:pt>
                <c:pt idx="10565">
                  <c:v>351.87635048288502</c:v>
                </c:pt>
                <c:pt idx="10566">
                  <c:v>351.97502466227201</c:v>
                </c:pt>
                <c:pt idx="10567">
                  <c:v>352.07369880289201</c:v>
                </c:pt>
                <c:pt idx="10568">
                  <c:v>352.17237290479198</c:v>
                </c:pt>
                <c:pt idx="10569">
                  <c:v>352.27104696801803</c:v>
                </c:pt>
                <c:pt idx="10570">
                  <c:v>352.36972099261698</c:v>
                </c:pt>
                <c:pt idx="10571">
                  <c:v>352.46839497863601</c:v>
                </c:pt>
                <c:pt idx="10572">
                  <c:v>352.567068926123</c:v>
                </c:pt>
                <c:pt idx="10573">
                  <c:v>352.66574283512398</c:v>
                </c:pt>
                <c:pt idx="10574">
                  <c:v>352.76441670568602</c:v>
                </c:pt>
                <c:pt idx="10575">
                  <c:v>352.86309053785601</c:v>
                </c:pt>
                <c:pt idx="10576">
                  <c:v>352.96176433168102</c:v>
                </c:pt>
                <c:pt idx="10577">
                  <c:v>353.06043808720898</c:v>
                </c:pt>
                <c:pt idx="10578">
                  <c:v>353.15911180448802</c:v>
                </c:pt>
                <c:pt idx="10579">
                  <c:v>353.25778548356698</c:v>
                </c:pt>
                <c:pt idx="10580">
                  <c:v>353.35645912449297</c:v>
                </c:pt>
                <c:pt idx="10581">
                  <c:v>353.455132727315</c:v>
                </c:pt>
                <c:pt idx="10582">
                  <c:v>353.55380629208099</c:v>
                </c:pt>
                <c:pt idx="10583">
                  <c:v>353.65247981883903</c:v>
                </c:pt>
                <c:pt idx="10584">
                  <c:v>353.75115330763902</c:v>
                </c:pt>
                <c:pt idx="10585">
                  <c:v>353.849826758527</c:v>
                </c:pt>
                <c:pt idx="10586">
                  <c:v>353.94850017155301</c:v>
                </c:pt>
                <c:pt idx="10587">
                  <c:v>354.04717354676501</c:v>
                </c:pt>
                <c:pt idx="10588">
                  <c:v>354.14584688421098</c:v>
                </c:pt>
                <c:pt idx="10589">
                  <c:v>354.24452018394101</c:v>
                </c:pt>
                <c:pt idx="10590">
                  <c:v>354.34319344600198</c:v>
                </c:pt>
                <c:pt idx="10591">
                  <c:v>354.44186667044403</c:v>
                </c:pt>
                <c:pt idx="10592">
                  <c:v>354.54053985731503</c:v>
                </c:pt>
                <c:pt idx="10593">
                  <c:v>354.639213006663</c:v>
                </c:pt>
                <c:pt idx="10594">
                  <c:v>354.73788611853701</c:v>
                </c:pt>
                <c:pt idx="10595">
                  <c:v>354.83655919298599</c:v>
                </c:pt>
                <c:pt idx="10596">
                  <c:v>354.935232230059</c:v>
                </c:pt>
                <c:pt idx="10597">
                  <c:v>355.03390522980402</c:v>
                </c:pt>
                <c:pt idx="10598">
                  <c:v>355.13257819226999</c:v>
                </c:pt>
                <c:pt idx="10599">
                  <c:v>355.23125111750602</c:v>
                </c:pt>
                <c:pt idx="10600">
                  <c:v>355.32992400555798</c:v>
                </c:pt>
                <c:pt idx="10601">
                  <c:v>355.428596856475</c:v>
                </c:pt>
                <c:pt idx="10602">
                  <c:v>355.52726967030401</c:v>
                </c:pt>
                <c:pt idx="10603">
                  <c:v>355.625942447093</c:v>
                </c:pt>
                <c:pt idx="10604">
                  <c:v>355.72461518688903</c:v>
                </c:pt>
                <c:pt idx="10605">
                  <c:v>355.82328788974002</c:v>
                </c:pt>
                <c:pt idx="10606">
                  <c:v>355.921960555694</c:v>
                </c:pt>
                <c:pt idx="10607">
                  <c:v>356.02063318479497</c:v>
                </c:pt>
                <c:pt idx="10608">
                  <c:v>356.11930577709199</c:v>
                </c:pt>
                <c:pt idx="10609">
                  <c:v>356.21797833262798</c:v>
                </c:pt>
                <c:pt idx="10610">
                  <c:v>356.31665085144999</c:v>
                </c:pt>
                <c:pt idx="10611">
                  <c:v>356.41532333360402</c:v>
                </c:pt>
                <c:pt idx="10612">
                  <c:v>356.51399577913497</c:v>
                </c:pt>
                <c:pt idx="10613">
                  <c:v>356.61266818809003</c:v>
                </c:pt>
                <c:pt idx="10614">
                  <c:v>356.71134056051199</c:v>
                </c:pt>
                <c:pt idx="10615">
                  <c:v>356.81001289644797</c:v>
                </c:pt>
                <c:pt idx="10616">
                  <c:v>356.90868519594397</c:v>
                </c:pt>
                <c:pt idx="10617">
                  <c:v>357.00735745904302</c:v>
                </c:pt>
                <c:pt idx="10618">
                  <c:v>357.10602968579298</c:v>
                </c:pt>
                <c:pt idx="10619">
                  <c:v>357.20470187623698</c:v>
                </c:pt>
                <c:pt idx="10620">
                  <c:v>357.30337403042103</c:v>
                </c:pt>
                <c:pt idx="10621">
                  <c:v>357.40204614839098</c:v>
                </c:pt>
                <c:pt idx="10622">
                  <c:v>357.50071823018999</c:v>
                </c:pt>
                <c:pt idx="10623">
                  <c:v>357.59939027586398</c:v>
                </c:pt>
                <c:pt idx="10624">
                  <c:v>357.69806228545701</c:v>
                </c:pt>
                <c:pt idx="10625">
                  <c:v>357.79673425901598</c:v>
                </c:pt>
                <c:pt idx="10626">
                  <c:v>357.895406196583</c:v>
                </c:pt>
                <c:pt idx="10627">
                  <c:v>357.994078098204</c:v>
                </c:pt>
                <c:pt idx="10628">
                  <c:v>358.09274996392298</c:v>
                </c:pt>
                <c:pt idx="10629">
                  <c:v>358.19142179378599</c:v>
                </c:pt>
                <c:pt idx="10630">
                  <c:v>358.29009358783401</c:v>
                </c:pt>
                <c:pt idx="10631">
                  <c:v>358.38876534611302</c:v>
                </c:pt>
                <c:pt idx="10632">
                  <c:v>358.48743706866298</c:v>
                </c:pt>
                <c:pt idx="10633">
                  <c:v>358.58610875553001</c:v>
                </c:pt>
                <c:pt idx="10634">
                  <c:v>358.68478040675501</c:v>
                </c:pt>
                <c:pt idx="10635">
                  <c:v>358.78345202238302</c:v>
                </c:pt>
                <c:pt idx="10636">
                  <c:v>358.882123602462</c:v>
                </c:pt>
                <c:pt idx="10637">
                  <c:v>358.98079514703801</c:v>
                </c:pt>
                <c:pt idx="10638">
                  <c:v>359.079466656156</c:v>
                </c:pt>
                <c:pt idx="10639">
                  <c:v>359.17813812986401</c:v>
                </c:pt>
                <c:pt idx="10640">
                  <c:v>359.276809568207</c:v>
                </c:pt>
                <c:pt idx="10641">
                  <c:v>359.37548097123101</c:v>
                </c:pt>
                <c:pt idx="10642">
                  <c:v>359.47415233898101</c:v>
                </c:pt>
                <c:pt idx="10643">
                  <c:v>359.57282367150299</c:v>
                </c:pt>
                <c:pt idx="10644">
                  <c:v>359.67149496884099</c:v>
                </c:pt>
                <c:pt idx="10645">
                  <c:v>359.77016623104203</c:v>
                </c:pt>
                <c:pt idx="10646">
                  <c:v>359.86883745814902</c:v>
                </c:pt>
                <c:pt idx="10647">
                  <c:v>359.96750865020698</c:v>
                </c:pt>
                <c:pt idx="10648">
                  <c:v>360.06617980726003</c:v>
                </c:pt>
                <c:pt idx="10649">
                  <c:v>360.16485092935397</c:v>
                </c:pt>
                <c:pt idx="10650">
                  <c:v>360.26352201652998</c:v>
                </c:pt>
                <c:pt idx="10651">
                  <c:v>360.36219306883402</c:v>
                </c:pt>
                <c:pt idx="10652">
                  <c:v>360.46086408630998</c:v>
                </c:pt>
                <c:pt idx="10653">
                  <c:v>360.55953506899903</c:v>
                </c:pt>
                <c:pt idx="10654">
                  <c:v>360.658206016946</c:v>
                </c:pt>
                <c:pt idx="10655">
                  <c:v>360.75687693019302</c:v>
                </c:pt>
                <c:pt idx="10656">
                  <c:v>360.85554780878402</c:v>
                </c:pt>
                <c:pt idx="10657">
                  <c:v>360.95421865276001</c:v>
                </c:pt>
                <c:pt idx="10658">
                  <c:v>361.05288946216501</c:v>
                </c:pt>
                <c:pt idx="10659">
                  <c:v>361.15156023703997</c:v>
                </c:pt>
                <c:pt idx="10660">
                  <c:v>361.25023097742798</c:v>
                </c:pt>
                <c:pt idx="10661">
                  <c:v>361.34890168337</c:v>
                </c:pt>
                <c:pt idx="10662">
                  <c:v>361.447572354908</c:v>
                </c:pt>
                <c:pt idx="10663">
                  <c:v>361.54624299208501</c:v>
                </c:pt>
                <c:pt idx="10664">
                  <c:v>361.64491359494298</c:v>
                </c:pt>
                <c:pt idx="10665">
                  <c:v>361.74358416352698</c:v>
                </c:pt>
                <c:pt idx="10666">
                  <c:v>361.84225469787901</c:v>
                </c:pt>
                <c:pt idx="10667">
                  <c:v>361.94092519804201</c:v>
                </c:pt>
                <c:pt idx="10668">
                  <c:v>362.03959566406098</c:v>
                </c:pt>
                <c:pt idx="10669">
                  <c:v>362.13826609597902</c:v>
                </c:pt>
                <c:pt idx="10670">
                  <c:v>362.23693649383898</c:v>
                </c:pt>
                <c:pt idx="10671">
                  <c:v>362.33560685768498</c:v>
                </c:pt>
                <c:pt idx="10672">
                  <c:v>362.43427718755902</c:v>
                </c:pt>
                <c:pt idx="10673">
                  <c:v>362.53294748350697</c:v>
                </c:pt>
                <c:pt idx="10674">
                  <c:v>362.63161774557102</c:v>
                </c:pt>
                <c:pt idx="10675">
                  <c:v>362.73028797379499</c:v>
                </c:pt>
                <c:pt idx="10676">
                  <c:v>362.82895816822298</c:v>
                </c:pt>
                <c:pt idx="10677">
                  <c:v>362.92762832889798</c:v>
                </c:pt>
                <c:pt idx="10678">
                  <c:v>363.02629845586398</c:v>
                </c:pt>
                <c:pt idx="10679">
                  <c:v>363.12496854916498</c:v>
                </c:pt>
                <c:pt idx="10680">
                  <c:v>363.22363860884502</c:v>
                </c:pt>
                <c:pt idx="10681">
                  <c:v>363.32230863494698</c:v>
                </c:pt>
                <c:pt idx="10682">
                  <c:v>363.42097862751501</c:v>
                </c:pt>
                <c:pt idx="10683">
                  <c:v>363.51964858659198</c:v>
                </c:pt>
                <c:pt idx="10684">
                  <c:v>363.61831851222399</c:v>
                </c:pt>
                <c:pt idx="10685">
                  <c:v>363.71698840445401</c:v>
                </c:pt>
                <c:pt idx="10686">
                  <c:v>363.81565826332502</c:v>
                </c:pt>
                <c:pt idx="10687">
                  <c:v>363.91432808888197</c:v>
                </c:pt>
                <c:pt idx="10688">
                  <c:v>364.01299788116802</c:v>
                </c:pt>
                <c:pt idx="10689">
                  <c:v>364.11166764022801</c:v>
                </c:pt>
                <c:pt idx="10690">
                  <c:v>364.21033736610599</c:v>
                </c:pt>
                <c:pt idx="10691">
                  <c:v>364.309007058845</c:v>
                </c:pt>
                <c:pt idx="10692">
                  <c:v>364.40767671848801</c:v>
                </c:pt>
                <c:pt idx="10693">
                  <c:v>364.50634634507799</c:v>
                </c:pt>
                <c:pt idx="10694">
                  <c:v>364.60501593865803</c:v>
                </c:pt>
                <c:pt idx="10695">
                  <c:v>364.70368549927002</c:v>
                </c:pt>
                <c:pt idx="10696">
                  <c:v>364.80235502695899</c:v>
                </c:pt>
                <c:pt idx="10697">
                  <c:v>364.90102452176598</c:v>
                </c:pt>
                <c:pt idx="10698">
                  <c:v>364.99969398373401</c:v>
                </c:pt>
                <c:pt idx="10699">
                  <c:v>365.09836341290702</c:v>
                </c:pt>
                <c:pt idx="10700">
                  <c:v>365.19703280932498</c:v>
                </c:pt>
                <c:pt idx="10701">
                  <c:v>365.295702173032</c:v>
                </c:pt>
                <c:pt idx="10702">
                  <c:v>365.39437150406798</c:v>
                </c:pt>
                <c:pt idx="10703">
                  <c:v>365.49304080247401</c:v>
                </c:pt>
                <c:pt idx="10704">
                  <c:v>365.59171006829001</c:v>
                </c:pt>
                <c:pt idx="10705">
                  <c:v>365.69037930155798</c:v>
                </c:pt>
                <c:pt idx="10706">
                  <c:v>365.78904850231902</c:v>
                </c:pt>
                <c:pt idx="10707">
                  <c:v>365.88771767061297</c:v>
                </c:pt>
                <c:pt idx="10708">
                  <c:v>365.98638680648202</c:v>
                </c:pt>
                <c:pt idx="10709">
                  <c:v>366.08505590996702</c:v>
                </c:pt>
                <c:pt idx="10710">
                  <c:v>366.18372498110801</c:v>
                </c:pt>
                <c:pt idx="10711">
                  <c:v>366.28239401994801</c:v>
                </c:pt>
                <c:pt idx="10712">
                  <c:v>366.38106302652602</c:v>
                </c:pt>
                <c:pt idx="10713">
                  <c:v>366.47973200088501</c:v>
                </c:pt>
                <c:pt idx="10714">
                  <c:v>366.57840094306499</c:v>
                </c:pt>
                <c:pt idx="10715">
                  <c:v>366.67706985310798</c:v>
                </c:pt>
                <c:pt idx="10716">
                  <c:v>366.77573873105501</c:v>
                </c:pt>
                <c:pt idx="10717">
                  <c:v>366.87440757694702</c:v>
                </c:pt>
                <c:pt idx="10718">
                  <c:v>366.97307639082601</c:v>
                </c:pt>
                <c:pt idx="10719">
                  <c:v>367.07174517273302</c:v>
                </c:pt>
                <c:pt idx="10720">
                  <c:v>367.17041392270897</c:v>
                </c:pt>
                <c:pt idx="10721">
                  <c:v>367.269082640796</c:v>
                </c:pt>
                <c:pt idx="10722">
                  <c:v>367.36775132703502</c:v>
                </c:pt>
                <c:pt idx="10723">
                  <c:v>367.466419981466</c:v>
                </c:pt>
                <c:pt idx="10724">
                  <c:v>367.56508860413197</c:v>
                </c:pt>
                <c:pt idx="10725">
                  <c:v>367.663757195073</c:v>
                </c:pt>
                <c:pt idx="10726">
                  <c:v>367.76242575433002</c:v>
                </c:pt>
                <c:pt idx="10727">
                  <c:v>367.86109428194197</c:v>
                </c:pt>
                <c:pt idx="10728">
                  <c:v>367.95976277795199</c:v>
                </c:pt>
                <c:pt idx="10729">
                  <c:v>368.058431242398</c:v>
                </c:pt>
                <c:pt idx="10730">
                  <c:v>368.157099675322</c:v>
                </c:pt>
                <c:pt idx="10731">
                  <c:v>368.25576807676299</c:v>
                </c:pt>
                <c:pt idx="10732">
                  <c:v>368.35443644676099</c:v>
                </c:pt>
                <c:pt idx="10733">
                  <c:v>368.453104785356</c:v>
                </c:pt>
                <c:pt idx="10734">
                  <c:v>368.55177309258698</c:v>
                </c:pt>
                <c:pt idx="10735">
                  <c:v>368.65044136849502</c:v>
                </c:pt>
                <c:pt idx="10736">
                  <c:v>368.74910961311599</c:v>
                </c:pt>
                <c:pt idx="10737">
                  <c:v>368.84777782648899</c:v>
                </c:pt>
                <c:pt idx="10738">
                  <c:v>368.94644600865303</c:v>
                </c:pt>
                <c:pt idx="10739">
                  <c:v>369.04511415964498</c:v>
                </c:pt>
                <c:pt idx="10740">
                  <c:v>369.143782279503</c:v>
                </c:pt>
                <c:pt idx="10741">
                  <c:v>369.24245036826397</c:v>
                </c:pt>
                <c:pt idx="10742">
                  <c:v>369.34111842596798</c:v>
                </c:pt>
                <c:pt idx="10743">
                  <c:v>369.43978645265003</c:v>
                </c:pt>
                <c:pt idx="10744">
                  <c:v>369.53845444835002</c:v>
                </c:pt>
                <c:pt idx="10745">
                  <c:v>369.63712241310498</c:v>
                </c:pt>
                <c:pt idx="10746">
                  <c:v>369.73579034695098</c:v>
                </c:pt>
                <c:pt idx="10747">
                  <c:v>369.83445824992799</c:v>
                </c:pt>
                <c:pt idx="10748">
                  <c:v>369.93312612207097</c:v>
                </c:pt>
                <c:pt idx="10749">
                  <c:v>370.03179396341898</c:v>
                </c:pt>
                <c:pt idx="10750">
                  <c:v>370.13046177400901</c:v>
                </c:pt>
                <c:pt idx="10751">
                  <c:v>370.22912955387801</c:v>
                </c:pt>
                <c:pt idx="10752">
                  <c:v>370.32779730306299</c:v>
                </c:pt>
                <c:pt idx="10753">
                  <c:v>370.42646502160198</c:v>
                </c:pt>
                <c:pt idx="10754">
                  <c:v>370.525132709535</c:v>
                </c:pt>
                <c:pt idx="10755">
                  <c:v>370.62380036690098</c:v>
                </c:pt>
                <c:pt idx="10756">
                  <c:v>370.72246799374102</c:v>
                </c:pt>
                <c:pt idx="10757">
                  <c:v>370.82113559009298</c:v>
                </c:pt>
                <c:pt idx="10758">
                  <c:v>370.91980315599801</c:v>
                </c:pt>
                <c:pt idx="10759">
                  <c:v>371.01847069149397</c:v>
                </c:pt>
                <c:pt idx="10760">
                  <c:v>371.117138196621</c:v>
                </c:pt>
                <c:pt idx="10761">
                  <c:v>371.21580567141899</c:v>
                </c:pt>
                <c:pt idx="10762">
                  <c:v>371.314473115927</c:v>
                </c:pt>
                <c:pt idx="10763">
                  <c:v>371.41314053018402</c:v>
                </c:pt>
                <c:pt idx="10764">
                  <c:v>371.511807914229</c:v>
                </c:pt>
                <c:pt idx="10765">
                  <c:v>371.61047526810199</c:v>
                </c:pt>
                <c:pt idx="10766">
                  <c:v>371.70914259184099</c:v>
                </c:pt>
                <c:pt idx="10767">
                  <c:v>371.80780988548599</c:v>
                </c:pt>
                <c:pt idx="10768">
                  <c:v>371.90647714907499</c:v>
                </c:pt>
                <c:pt idx="10769">
                  <c:v>372.00514438264798</c:v>
                </c:pt>
                <c:pt idx="10770">
                  <c:v>372.10381158624102</c:v>
                </c:pt>
                <c:pt idx="10771">
                  <c:v>372.20247875989099</c:v>
                </c:pt>
                <c:pt idx="10772">
                  <c:v>372.30114590363598</c:v>
                </c:pt>
                <c:pt idx="10773">
                  <c:v>372.39981301751101</c:v>
                </c:pt>
                <c:pt idx="10774">
                  <c:v>372.498480101555</c:v>
                </c:pt>
                <c:pt idx="10775">
                  <c:v>372.59714715580299</c:v>
                </c:pt>
                <c:pt idx="10776">
                  <c:v>372.69581418029202</c:v>
                </c:pt>
                <c:pt idx="10777">
                  <c:v>372.79448117505899</c:v>
                </c:pt>
                <c:pt idx="10778">
                  <c:v>372.89314814014</c:v>
                </c:pt>
                <c:pt idx="10779">
                  <c:v>372.99181507557103</c:v>
                </c:pt>
                <c:pt idx="10780">
                  <c:v>373.090481981388</c:v>
                </c:pt>
                <c:pt idx="10781">
                  <c:v>373.18914885762803</c:v>
                </c:pt>
                <c:pt idx="10782">
                  <c:v>373.28781570432699</c:v>
                </c:pt>
                <c:pt idx="10783">
                  <c:v>373.38648252152097</c:v>
                </c:pt>
                <c:pt idx="10784">
                  <c:v>373.485149309245</c:v>
                </c:pt>
                <c:pt idx="10785">
                  <c:v>373.583816067535</c:v>
                </c:pt>
                <c:pt idx="10786">
                  <c:v>373.682482796427</c:v>
                </c:pt>
                <c:pt idx="10787">
                  <c:v>373.78114949595698</c:v>
                </c:pt>
                <c:pt idx="10788">
                  <c:v>373.87981616615798</c:v>
                </c:pt>
                <c:pt idx="10789">
                  <c:v>373.978482807067</c:v>
                </c:pt>
                <c:pt idx="10790">
                  <c:v>374.077149418717</c:v>
                </c:pt>
                <c:pt idx="10791">
                  <c:v>374.17581600114499</c:v>
                </c:pt>
                <c:pt idx="10792">
                  <c:v>374.27448255438497</c:v>
                </c:pt>
                <c:pt idx="10793">
                  <c:v>374.37314907847099</c:v>
                </c:pt>
                <c:pt idx="10794">
                  <c:v>374.47181557343998</c:v>
                </c:pt>
                <c:pt idx="10795">
                  <c:v>374.57048203932499</c:v>
                </c:pt>
                <c:pt idx="10796">
                  <c:v>374.66914847616198</c:v>
                </c:pt>
                <c:pt idx="10797">
                  <c:v>374.76781488398501</c:v>
                </c:pt>
                <c:pt idx="10798">
                  <c:v>374.86648126283001</c:v>
                </c:pt>
                <c:pt idx="10799">
                  <c:v>374.96514761272999</c:v>
                </c:pt>
                <c:pt idx="10800">
                  <c:v>375.06381393372101</c:v>
                </c:pt>
                <c:pt idx="10801">
                  <c:v>375.16248022583699</c:v>
                </c:pt>
                <c:pt idx="10802">
                  <c:v>375.261146489113</c:v>
                </c:pt>
                <c:pt idx="10803">
                  <c:v>375.35981272358401</c:v>
                </c:pt>
                <c:pt idx="10804">
                  <c:v>375.45847892928401</c:v>
                </c:pt>
                <c:pt idx="10805">
                  <c:v>375.55714510624802</c:v>
                </c:pt>
                <c:pt idx="10806">
                  <c:v>375.65581125451399</c:v>
                </c:pt>
                <c:pt idx="10807">
                  <c:v>375.754477374114</c:v>
                </c:pt>
                <c:pt idx="10808">
                  <c:v>375.85314346508602</c:v>
                </c:pt>
                <c:pt idx="10809">
                  <c:v>375.95180952746301</c:v>
                </c:pt>
                <c:pt idx="10810">
                  <c:v>376.05047556128102</c:v>
                </c:pt>
                <c:pt idx="10811">
                  <c:v>376.14914156657397</c:v>
                </c:pt>
                <c:pt idx="10812">
                  <c:v>376.24780754337797</c:v>
                </c:pt>
                <c:pt idx="10813">
                  <c:v>376.34647349172701</c:v>
                </c:pt>
                <c:pt idx="10814">
                  <c:v>376.44513941165599</c:v>
                </c:pt>
                <c:pt idx="10815">
                  <c:v>376.54380530319901</c:v>
                </c:pt>
                <c:pt idx="10816">
                  <c:v>376.64247116639001</c:v>
                </c:pt>
                <c:pt idx="10817">
                  <c:v>376.74113700126401</c:v>
                </c:pt>
                <c:pt idx="10818">
                  <c:v>376.839802807853</c:v>
                </c:pt>
                <c:pt idx="10819">
                  <c:v>376.93846858619003</c:v>
                </c:pt>
                <c:pt idx="10820">
                  <c:v>377.03713433630401</c:v>
                </c:pt>
                <c:pt idx="10821">
                  <c:v>377.13580005822803</c:v>
                </c:pt>
                <c:pt idx="10822">
                  <c:v>377.23446575199301</c:v>
                </c:pt>
                <c:pt idx="10823">
                  <c:v>377.33313141763</c:v>
                </c:pt>
                <c:pt idx="10824">
                  <c:v>377.43179705517201</c:v>
                </c:pt>
                <c:pt idx="10825">
                  <c:v>377.53046266464997</c:v>
                </c:pt>
                <c:pt idx="10826">
                  <c:v>377.62912824609498</c:v>
                </c:pt>
                <c:pt idx="10827">
                  <c:v>377.72779379954</c:v>
                </c:pt>
                <c:pt idx="10828">
                  <c:v>377.826459325016</c:v>
                </c:pt>
                <c:pt idx="10829">
                  <c:v>377.92512482255501</c:v>
                </c:pt>
                <c:pt idx="10830">
                  <c:v>378.02379029218901</c:v>
                </c:pt>
                <c:pt idx="10831">
                  <c:v>378.12245573395103</c:v>
                </c:pt>
                <c:pt idx="10832">
                  <c:v>378.221121147872</c:v>
                </c:pt>
                <c:pt idx="10833">
                  <c:v>378.31978653398397</c:v>
                </c:pt>
                <c:pt idx="10834">
                  <c:v>378.418451892321</c:v>
                </c:pt>
                <c:pt idx="10835">
                  <c:v>378.51711722291299</c:v>
                </c:pt>
                <c:pt idx="10836">
                  <c:v>378.61578252579397</c:v>
                </c:pt>
                <c:pt idx="10837">
                  <c:v>378.714447800995</c:v>
                </c:pt>
                <c:pt idx="10838">
                  <c:v>378.81311304855001</c:v>
                </c:pt>
                <c:pt idx="10839">
                  <c:v>378.91177826849002</c:v>
                </c:pt>
                <c:pt idx="10840">
                  <c:v>379.01044346084899</c:v>
                </c:pt>
                <c:pt idx="10841">
                  <c:v>379.10910862566197</c:v>
                </c:pt>
                <c:pt idx="10842">
                  <c:v>379.20777376296098</c:v>
                </c:pt>
                <c:pt idx="10843">
                  <c:v>379.30643887278097</c:v>
                </c:pt>
                <c:pt idx="10844">
                  <c:v>379.40510395515599</c:v>
                </c:pt>
                <c:pt idx="10845">
                  <c:v>379.503769010121</c:v>
                </c:pt>
                <c:pt idx="10846">
                  <c:v>379.60243403771</c:v>
                </c:pt>
                <c:pt idx="10847">
                  <c:v>379.70109903795799</c:v>
                </c:pt>
                <c:pt idx="10848">
                  <c:v>379.79976401090101</c:v>
                </c:pt>
                <c:pt idx="10849">
                  <c:v>379.89842895657398</c:v>
                </c:pt>
                <c:pt idx="10850">
                  <c:v>379.99709387501099</c:v>
                </c:pt>
                <c:pt idx="10851">
                  <c:v>380.09575876624803</c:v>
                </c:pt>
                <c:pt idx="10852">
                  <c:v>380.19442363031902</c:v>
                </c:pt>
                <c:pt idx="10853">
                  <c:v>380.293088467259</c:v>
                </c:pt>
                <c:pt idx="10854">
                  <c:v>380.39175327710399</c:v>
                </c:pt>
                <c:pt idx="10855">
                  <c:v>380.49041805988901</c:v>
                </c:pt>
                <c:pt idx="10856">
                  <c:v>380.58908281564902</c:v>
                </c:pt>
                <c:pt idx="10857">
                  <c:v>380.68774754441898</c:v>
                </c:pt>
                <c:pt idx="10858">
                  <c:v>380.78641224623402</c:v>
                </c:pt>
                <c:pt idx="10859">
                  <c:v>380.88507692112699</c:v>
                </c:pt>
                <c:pt idx="10860">
                  <c:v>380.983741569134</c:v>
                </c:pt>
                <c:pt idx="10861">
                  <c:v>381.08240619028902</c:v>
                </c:pt>
                <c:pt idx="10862">
                  <c:v>381.181070784626</c:v>
                </c:pt>
                <c:pt idx="10863">
                  <c:v>381.27973535217802</c:v>
                </c:pt>
                <c:pt idx="10864">
                  <c:v>381.37839989297902</c:v>
                </c:pt>
                <c:pt idx="10865">
                  <c:v>381.47706440706298</c:v>
                </c:pt>
                <c:pt idx="10866">
                  <c:v>381.57572889446197</c:v>
                </c:pt>
                <c:pt idx="10867">
                  <c:v>381.67439335521198</c:v>
                </c:pt>
                <c:pt idx="10868">
                  <c:v>381.773057789343</c:v>
                </c:pt>
                <c:pt idx="10869">
                  <c:v>381.87172219689</c:v>
                </c:pt>
                <c:pt idx="10870">
                  <c:v>381.97038657788403</c:v>
                </c:pt>
                <c:pt idx="10871">
                  <c:v>382.069050932359</c:v>
                </c:pt>
                <c:pt idx="10872">
                  <c:v>382.16771526034597</c:v>
                </c:pt>
                <c:pt idx="10873">
                  <c:v>382.26637956187898</c:v>
                </c:pt>
                <c:pt idx="10874">
                  <c:v>382.365043836989</c:v>
                </c:pt>
                <c:pt idx="10875">
                  <c:v>382.46370808570902</c:v>
                </c:pt>
                <c:pt idx="10876">
                  <c:v>382.56237230807301</c:v>
                </c:pt>
                <c:pt idx="10877">
                  <c:v>382.66103650411202</c:v>
                </c:pt>
                <c:pt idx="10878">
                  <c:v>382.75970067385902</c:v>
                </c:pt>
                <c:pt idx="10879">
                  <c:v>382.858364817346</c:v>
                </c:pt>
                <c:pt idx="10880">
                  <c:v>382.95702893460702</c:v>
                </c:pt>
                <c:pt idx="10881">
                  <c:v>383.05569302567199</c:v>
                </c:pt>
                <c:pt idx="10882">
                  <c:v>383.15435709057499</c:v>
                </c:pt>
                <c:pt idx="10883">
                  <c:v>383.25302112934799</c:v>
                </c:pt>
                <c:pt idx="10884">
                  <c:v>383.35168514202297</c:v>
                </c:pt>
                <c:pt idx="10885">
                  <c:v>383.45034912863201</c:v>
                </c:pt>
                <c:pt idx="10886">
                  <c:v>383.54901308920699</c:v>
                </c:pt>
                <c:pt idx="10887">
                  <c:v>383.647677023781</c:v>
                </c:pt>
                <c:pt idx="10888">
                  <c:v>383.74634093238501</c:v>
                </c:pt>
                <c:pt idx="10889">
                  <c:v>383.84500481505103</c:v>
                </c:pt>
                <c:pt idx="10890">
                  <c:v>383.943668671811</c:v>
                </c:pt>
                <c:pt idx="10891">
                  <c:v>384.042332502698</c:v>
                </c:pt>
                <c:pt idx="10892">
                  <c:v>384.140996307742</c:v>
                </c:pt>
                <c:pt idx="10893">
                  <c:v>384.23966008697602</c:v>
                </c:pt>
                <c:pt idx="10894">
                  <c:v>384.33832384043097</c:v>
                </c:pt>
                <c:pt idx="10895">
                  <c:v>384.43698756813899</c:v>
                </c:pt>
                <c:pt idx="10896">
                  <c:v>384.53565127013201</c:v>
                </c:pt>
                <c:pt idx="10897">
                  <c:v>384.63431494643999</c:v>
                </c:pt>
                <c:pt idx="10898">
                  <c:v>384.73297859709498</c:v>
                </c:pt>
                <c:pt idx="10899">
                  <c:v>384.83164222212702</c:v>
                </c:pt>
                <c:pt idx="10900">
                  <c:v>384.93030582156803</c:v>
                </c:pt>
                <c:pt idx="10901">
                  <c:v>385.02896939544502</c:v>
                </c:pt>
                <c:pt idx="10902">
                  <c:v>385.12763294378999</c:v>
                </c:pt>
                <c:pt idx="10903">
                  <c:v>385.22629646663302</c:v>
                </c:pt>
                <c:pt idx="10904">
                  <c:v>385.32495996400201</c:v>
                </c:pt>
                <c:pt idx="10905">
                  <c:v>385.42362343592799</c:v>
                </c:pt>
                <c:pt idx="10906">
                  <c:v>385.52228688244099</c:v>
                </c:pt>
                <c:pt idx="10907">
                  <c:v>385.62095030357</c:v>
                </c:pt>
                <c:pt idx="10908">
                  <c:v>385.71961369934598</c:v>
                </c:pt>
                <c:pt idx="10909">
                  <c:v>385.818277069798</c:v>
                </c:pt>
                <c:pt idx="10910">
                  <c:v>385.91694041495703</c:v>
                </c:pt>
                <c:pt idx="10911">
                  <c:v>386.01560373485199</c:v>
                </c:pt>
                <c:pt idx="10912">
                  <c:v>386.11426702951297</c:v>
                </c:pt>
                <c:pt idx="10913">
                  <c:v>386.212930298971</c:v>
                </c:pt>
                <c:pt idx="10914">
                  <c:v>386.31159354325399</c:v>
                </c:pt>
                <c:pt idx="10915">
                  <c:v>386.410256762394</c:v>
                </c:pt>
                <c:pt idx="10916">
                  <c:v>386.50891995642002</c:v>
                </c:pt>
                <c:pt idx="10917">
                  <c:v>386.607583125362</c:v>
                </c:pt>
                <c:pt idx="10918">
                  <c:v>386.70624626925002</c:v>
                </c:pt>
                <c:pt idx="10919">
                  <c:v>386.80490938811499</c:v>
                </c:pt>
                <c:pt idx="10920">
                  <c:v>386.90357248198598</c:v>
                </c:pt>
                <c:pt idx="10921">
                  <c:v>387.00223555089298</c:v>
                </c:pt>
                <c:pt idx="10922">
                  <c:v>387.100898594868</c:v>
                </c:pt>
                <c:pt idx="10923">
                  <c:v>387.19956161393901</c:v>
                </c:pt>
                <c:pt idx="10924">
                  <c:v>387.29822460813699</c:v>
                </c:pt>
                <c:pt idx="10925">
                  <c:v>387.39688757749502</c:v>
                </c:pt>
                <c:pt idx="10926">
                  <c:v>387.495550522043</c:v>
                </c:pt>
                <c:pt idx="10927">
                  <c:v>387.594213441813</c:v>
                </c:pt>
                <c:pt idx="10928">
                  <c:v>387.69287633683501</c:v>
                </c:pt>
                <c:pt idx="10929">
                  <c:v>387.791539207141</c:v>
                </c:pt>
                <c:pt idx="10930">
                  <c:v>387.89020205276199</c:v>
                </c:pt>
                <c:pt idx="10931">
                  <c:v>387.98886487372801</c:v>
                </c:pt>
                <c:pt idx="10932">
                  <c:v>388.08752767007002</c:v>
                </c:pt>
                <c:pt idx="10933">
                  <c:v>388.18619044181901</c:v>
                </c:pt>
                <c:pt idx="10934">
                  <c:v>388.28485318900601</c:v>
                </c:pt>
                <c:pt idx="10935">
                  <c:v>388.38351591166003</c:v>
                </c:pt>
                <c:pt idx="10936">
                  <c:v>388.48217860981299</c:v>
                </c:pt>
                <c:pt idx="10937">
                  <c:v>388.58084128349498</c:v>
                </c:pt>
                <c:pt idx="10938">
                  <c:v>388.67950393273497</c:v>
                </c:pt>
                <c:pt idx="10939">
                  <c:v>388.77816655756402</c:v>
                </c:pt>
                <c:pt idx="10940">
                  <c:v>388.87682915801003</c:v>
                </c:pt>
                <c:pt idx="10941">
                  <c:v>388.97549173410101</c:v>
                </c:pt>
                <c:pt idx="10942">
                  <c:v>389.07415428586597</c:v>
                </c:pt>
                <c:pt idx="10943">
                  <c:v>389.17281681333401</c:v>
                </c:pt>
                <c:pt idx="10944">
                  <c:v>389.27147931653298</c:v>
                </c:pt>
                <c:pt idx="10945">
                  <c:v>389.37014179549101</c:v>
                </c:pt>
                <c:pt idx="10946">
                  <c:v>389.46880425023699</c:v>
                </c:pt>
                <c:pt idx="10947">
                  <c:v>389.56746668079899</c:v>
                </c:pt>
                <c:pt idx="10948">
                  <c:v>389.66612908720498</c:v>
                </c:pt>
                <c:pt idx="10949">
                  <c:v>389.76479146948299</c:v>
                </c:pt>
                <c:pt idx="10950">
                  <c:v>389.86345382766098</c:v>
                </c:pt>
                <c:pt idx="10951">
                  <c:v>389.96211616176601</c:v>
                </c:pt>
                <c:pt idx="10952">
                  <c:v>390.06077847182598</c:v>
                </c:pt>
                <c:pt idx="10953">
                  <c:v>390.159440757867</c:v>
                </c:pt>
                <c:pt idx="10954">
                  <c:v>390.25810301991601</c:v>
                </c:pt>
                <c:pt idx="10955">
                  <c:v>390.35676525799897</c:v>
                </c:pt>
                <c:pt idx="10956">
                  <c:v>390.45542747214398</c:v>
                </c:pt>
                <c:pt idx="10957">
                  <c:v>390.55408966237701</c:v>
                </c:pt>
                <c:pt idx="10958">
                  <c:v>390.65275182872398</c:v>
                </c:pt>
                <c:pt idx="10959">
                  <c:v>390.751413971212</c:v>
                </c:pt>
                <c:pt idx="10960">
                  <c:v>390.85007608986803</c:v>
                </c:pt>
                <c:pt idx="10961">
                  <c:v>390.94873818471802</c:v>
                </c:pt>
                <c:pt idx="10962">
                  <c:v>391.04740025578798</c:v>
                </c:pt>
                <c:pt idx="10963">
                  <c:v>391.146062303105</c:v>
                </c:pt>
                <c:pt idx="10964">
                  <c:v>391.24472432669501</c:v>
                </c:pt>
                <c:pt idx="10965">
                  <c:v>391.34338632658501</c:v>
                </c:pt>
                <c:pt idx="10966">
                  <c:v>391.4420483028</c:v>
                </c:pt>
                <c:pt idx="10967">
                  <c:v>391.540710255367</c:v>
                </c:pt>
                <c:pt idx="10968">
                  <c:v>391.63937218431198</c:v>
                </c:pt>
                <c:pt idx="10969">
                  <c:v>391.73803408966103</c:v>
                </c:pt>
                <c:pt idx="10970">
                  <c:v>391.83669597144097</c:v>
                </c:pt>
                <c:pt idx="10971">
                  <c:v>391.93535782967899</c:v>
                </c:pt>
                <c:pt idx="10972">
                  <c:v>392.03401966440202</c:v>
                </c:pt>
                <c:pt idx="10973">
                  <c:v>392.13268147563798</c:v>
                </c:pt>
                <c:pt idx="10974">
                  <c:v>392.23134326341199</c:v>
                </c:pt>
                <c:pt idx="10975">
                  <c:v>392.33000502775297</c:v>
                </c:pt>
                <c:pt idx="10976">
                  <c:v>392.428666768688</c:v>
                </c:pt>
                <c:pt idx="10977">
                  <c:v>392.52732848624402</c:v>
                </c:pt>
                <c:pt idx="10978">
                  <c:v>392.62599018044898</c:v>
                </c:pt>
                <c:pt idx="10979">
                  <c:v>392.72465185132899</c:v>
                </c:pt>
                <c:pt idx="10980">
                  <c:v>392.82331349891098</c:v>
                </c:pt>
                <c:pt idx="10981">
                  <c:v>392.921975123224</c:v>
                </c:pt>
                <c:pt idx="10982">
                  <c:v>393.02063672429398</c:v>
                </c:pt>
                <c:pt idx="10983">
                  <c:v>393.11929830214899</c:v>
                </c:pt>
                <c:pt idx="10984">
                  <c:v>393.21795985681501</c:v>
                </c:pt>
                <c:pt idx="10985">
                  <c:v>393.31662138832002</c:v>
                </c:pt>
                <c:pt idx="10986">
                  <c:v>393.415282896691</c:v>
                </c:pt>
                <c:pt idx="10987">
                  <c:v>393.51394438195399</c:v>
                </c:pt>
                <c:pt idx="10988">
                  <c:v>393.61260584413901</c:v>
                </c:pt>
                <c:pt idx="10989">
                  <c:v>393.71126728326999</c:v>
                </c:pt>
                <c:pt idx="10990">
                  <c:v>393.80992869937597</c:v>
                </c:pt>
                <c:pt idx="10991">
                  <c:v>393.908590092483</c:v>
                </c:pt>
                <c:pt idx="10992">
                  <c:v>394.00725146261902</c:v>
                </c:pt>
                <c:pt idx="10993">
                  <c:v>394.105912809811</c:v>
                </c:pt>
                <c:pt idx="10994">
                  <c:v>394.20457413408502</c:v>
                </c:pt>
                <c:pt idx="10995">
                  <c:v>394.30323543546899</c:v>
                </c:pt>
                <c:pt idx="10996">
                  <c:v>394.401896713989</c:v>
                </c:pt>
                <c:pt idx="10997">
                  <c:v>394.50055796967303</c:v>
                </c:pt>
                <c:pt idx="10998">
                  <c:v>394.599219202548</c:v>
                </c:pt>
                <c:pt idx="10999">
                  <c:v>394.69788041264002</c:v>
                </c:pt>
                <c:pt idx="11000">
                  <c:v>394.79654159997699</c:v>
                </c:pt>
                <c:pt idx="11001">
                  <c:v>394.89520276458501</c:v>
                </c:pt>
                <c:pt idx="11002">
                  <c:v>394.99386390649101</c:v>
                </c:pt>
                <c:pt idx="11003">
                  <c:v>395.09252502572298</c:v>
                </c:pt>
                <c:pt idx="11004">
                  <c:v>395.19118612230602</c:v>
                </c:pt>
                <c:pt idx="11005">
                  <c:v>395.28984719626698</c:v>
                </c:pt>
                <c:pt idx="11006">
                  <c:v>395.388508247635</c:v>
                </c:pt>
                <c:pt idx="11007">
                  <c:v>395.48716927643397</c:v>
                </c:pt>
                <c:pt idx="11008">
                  <c:v>395.585830282693</c:v>
                </c:pt>
                <c:pt idx="11009">
                  <c:v>395.68449126643702</c:v>
                </c:pt>
                <c:pt idx="11010">
                  <c:v>395.78315222769498</c:v>
                </c:pt>
                <c:pt idx="11011">
                  <c:v>395.88181316649201</c:v>
                </c:pt>
                <c:pt idx="11012">
                  <c:v>395.98047408285697</c:v>
                </c:pt>
                <c:pt idx="11013">
                  <c:v>396.07913497681898</c:v>
                </c:pt>
                <c:pt idx="11014">
                  <c:v>396.177795848404</c:v>
                </c:pt>
                <c:pt idx="11015">
                  <c:v>396.27645669764001</c:v>
                </c:pt>
                <c:pt idx="11016">
                  <c:v>396.37511752455498</c:v>
                </c:pt>
                <c:pt idx="11017">
                  <c:v>396.473778329178</c:v>
                </c:pt>
                <c:pt idx="11018">
                  <c:v>396.572439111535</c:v>
                </c:pt>
                <c:pt idx="11019">
                  <c:v>396.671099871656</c:v>
                </c:pt>
                <c:pt idx="11020">
                  <c:v>396.76976060956599</c:v>
                </c:pt>
                <c:pt idx="11021">
                  <c:v>396.86842132529603</c:v>
                </c:pt>
                <c:pt idx="11022">
                  <c:v>396.96708201887202</c:v>
                </c:pt>
                <c:pt idx="11023">
                  <c:v>397.065742690322</c:v>
                </c:pt>
                <c:pt idx="11024">
                  <c:v>397.16440333967398</c:v>
                </c:pt>
                <c:pt idx="11025">
                  <c:v>397.263063966956</c:v>
                </c:pt>
                <c:pt idx="11026">
                  <c:v>397.36172457219499</c:v>
                </c:pt>
                <c:pt idx="11027">
                  <c:v>397.46038515541602</c:v>
                </c:pt>
                <c:pt idx="11028">
                  <c:v>397.55904571664598</c:v>
                </c:pt>
                <c:pt idx="11029">
                  <c:v>397.65770625591</c:v>
                </c:pt>
                <c:pt idx="11030">
                  <c:v>397.75636677323502</c:v>
                </c:pt>
                <c:pt idx="11031">
                  <c:v>397.85502726864502</c:v>
                </c:pt>
                <c:pt idx="11032">
                  <c:v>397.95368774216701</c:v>
                </c:pt>
                <c:pt idx="11033">
                  <c:v>398.05234819382503</c:v>
                </c:pt>
                <c:pt idx="11034">
                  <c:v>398.15100862364602</c:v>
                </c:pt>
                <c:pt idx="11035">
                  <c:v>398.24966903165199</c:v>
                </c:pt>
                <c:pt idx="11036">
                  <c:v>398.34832941787101</c:v>
                </c:pt>
                <c:pt idx="11037">
                  <c:v>398.44698978232498</c:v>
                </c:pt>
                <c:pt idx="11038">
                  <c:v>398.54565012504003</c:v>
                </c:pt>
                <c:pt idx="11039">
                  <c:v>398.644310446041</c:v>
                </c:pt>
                <c:pt idx="11040">
                  <c:v>398.742970745354</c:v>
                </c:pt>
                <c:pt idx="11041">
                  <c:v>398.84163102300499</c:v>
                </c:pt>
                <c:pt idx="11042">
                  <c:v>398.94029127901803</c:v>
                </c:pt>
                <c:pt idx="11043">
                  <c:v>399.03895151341999</c:v>
                </c:pt>
                <c:pt idx="11044">
                  <c:v>399.13761172623498</c:v>
                </c:pt>
                <c:pt idx="11045">
                  <c:v>399.23627191748898</c:v>
                </c:pt>
                <c:pt idx="11046">
                  <c:v>399.33493208720699</c:v>
                </c:pt>
                <c:pt idx="11047">
                  <c:v>399.43359223541398</c:v>
                </c:pt>
                <c:pt idx="11048">
                  <c:v>399.53225236213501</c:v>
                </c:pt>
                <c:pt idx="11049">
                  <c:v>399.63091246739498</c:v>
                </c:pt>
                <c:pt idx="11050">
                  <c:v>399.72957255121901</c:v>
                </c:pt>
                <c:pt idx="11051">
                  <c:v>399.82823261363001</c:v>
                </c:pt>
                <c:pt idx="11052">
                  <c:v>399.92689265465299</c:v>
                </c:pt>
                <c:pt idx="11053">
                  <c:v>400.025552674312</c:v>
                </c:pt>
                <c:pt idx="11054">
                  <c:v>400.12421267262903</c:v>
                </c:pt>
                <c:pt idx="11055">
                  <c:v>400.22287264962802</c:v>
                </c:pt>
                <c:pt idx="11056">
                  <c:v>400.32153260533403</c:v>
                </c:pt>
                <c:pt idx="11057">
                  <c:v>400.420192539769</c:v>
                </c:pt>
                <c:pt idx="11058">
                  <c:v>400.51885245295801</c:v>
                </c:pt>
                <c:pt idx="11059">
                  <c:v>400.61751234492499</c:v>
                </c:pt>
                <c:pt idx="11060">
                  <c:v>400.71617221569198</c:v>
                </c:pt>
                <c:pt idx="11061">
                  <c:v>400.81483206528497</c:v>
                </c:pt>
                <c:pt idx="11062">
                  <c:v>400.91349189372602</c:v>
                </c:pt>
                <c:pt idx="11063">
                  <c:v>401.01215170104001</c:v>
                </c:pt>
                <c:pt idx="11064">
                  <c:v>401.11081148725202</c:v>
                </c:pt>
                <c:pt idx="11065">
                  <c:v>401.20947125238303</c:v>
                </c:pt>
                <c:pt idx="11066">
                  <c:v>401.308130996459</c:v>
                </c:pt>
                <c:pt idx="11067">
                  <c:v>401.40679071950302</c:v>
                </c:pt>
                <c:pt idx="11068">
                  <c:v>401.50545042153601</c:v>
                </c:pt>
                <c:pt idx="11069">
                  <c:v>401.604110102584</c:v>
                </c:pt>
                <c:pt idx="11070">
                  <c:v>401.70276976266803</c:v>
                </c:pt>
                <c:pt idx="11071">
                  <c:v>401.80142940181202</c:v>
                </c:pt>
                <c:pt idx="11072">
                  <c:v>401.90008902004001</c:v>
                </c:pt>
                <c:pt idx="11073">
                  <c:v>401.99874861737402</c:v>
                </c:pt>
                <c:pt idx="11074">
                  <c:v>402.09740819383802</c:v>
                </c:pt>
                <c:pt idx="11075">
                  <c:v>402.19606774945498</c:v>
                </c:pt>
                <c:pt idx="11076">
                  <c:v>402.29472728425202</c:v>
                </c:pt>
                <c:pt idx="11077">
                  <c:v>402.39338679825403</c:v>
                </c:pt>
                <c:pt idx="11078">
                  <c:v>402.49204629148699</c:v>
                </c:pt>
                <c:pt idx="11079">
                  <c:v>402.59070576397801</c:v>
                </c:pt>
                <c:pt idx="11080">
                  <c:v>402.68936521575102</c:v>
                </c:pt>
                <c:pt idx="11081">
                  <c:v>402.78802464683201</c:v>
                </c:pt>
                <c:pt idx="11082">
                  <c:v>402.88668405724701</c:v>
                </c:pt>
                <c:pt idx="11083">
                  <c:v>402.98534344702102</c:v>
                </c:pt>
                <c:pt idx="11084">
                  <c:v>403.08400281617702</c:v>
                </c:pt>
                <c:pt idx="11085">
                  <c:v>403.18266216474098</c:v>
                </c:pt>
                <c:pt idx="11086">
                  <c:v>403.28132149273699</c:v>
                </c:pt>
                <c:pt idx="11087">
                  <c:v>403.37998080018798</c:v>
                </c:pt>
                <c:pt idx="11088">
                  <c:v>403.47864008712003</c:v>
                </c:pt>
                <c:pt idx="11089">
                  <c:v>403.57729935355599</c:v>
                </c:pt>
                <c:pt idx="11090">
                  <c:v>403.67595859951899</c:v>
                </c:pt>
                <c:pt idx="11091">
                  <c:v>403.77461782503298</c:v>
                </c:pt>
                <c:pt idx="11092">
                  <c:v>403.87327703011999</c:v>
                </c:pt>
                <c:pt idx="11093">
                  <c:v>403.97193621480397</c:v>
                </c:pt>
                <c:pt idx="11094">
                  <c:v>404.070595379108</c:v>
                </c:pt>
                <c:pt idx="11095">
                  <c:v>404.16925452305298</c:v>
                </c:pt>
                <c:pt idx="11096">
                  <c:v>404.26791364666298</c:v>
                </c:pt>
                <c:pt idx="11097">
                  <c:v>404.366572749959</c:v>
                </c:pt>
                <c:pt idx="11098">
                  <c:v>404.465231832965</c:v>
                </c:pt>
                <c:pt idx="11099">
                  <c:v>404.563890895702</c:v>
                </c:pt>
                <c:pt idx="11100">
                  <c:v>404.66254993819302</c:v>
                </c:pt>
                <c:pt idx="11101">
                  <c:v>404.761208960462</c:v>
                </c:pt>
                <c:pt idx="11102">
                  <c:v>404.85986796252899</c:v>
                </c:pt>
                <c:pt idx="11103">
                  <c:v>404.95852694441902</c:v>
                </c:pt>
                <c:pt idx="11104">
                  <c:v>405.05718590615402</c:v>
                </c:pt>
                <c:pt idx="11105">
                  <c:v>405.15584484775599</c:v>
                </c:pt>
                <c:pt idx="11106">
                  <c:v>405.25450376924903</c:v>
                </c:pt>
                <c:pt idx="11107">
                  <c:v>405.35316267065599</c:v>
                </c:pt>
                <c:pt idx="11108">
                  <c:v>405.45182155199899</c:v>
                </c:pt>
                <c:pt idx="11109">
                  <c:v>405.550480413304</c:v>
                </c:pt>
                <c:pt idx="11110">
                  <c:v>405.649139254592</c:v>
                </c:pt>
                <c:pt idx="11111">
                  <c:v>405.74779807588698</c:v>
                </c:pt>
                <c:pt idx="11112">
                  <c:v>405.846456877214</c:v>
                </c:pt>
                <c:pt idx="11113">
                  <c:v>405.94511565859602</c:v>
                </c:pt>
                <c:pt idx="11114">
                  <c:v>406.04377442005699</c:v>
                </c:pt>
                <c:pt idx="11115">
                  <c:v>406.142433161621</c:v>
                </c:pt>
                <c:pt idx="11116">
                  <c:v>406.24109188331198</c:v>
                </c:pt>
                <c:pt idx="11117">
                  <c:v>406.339750585155</c:v>
                </c:pt>
                <c:pt idx="11118">
                  <c:v>406.43840926717399</c:v>
                </c:pt>
                <c:pt idx="11119">
                  <c:v>406.537067929393</c:v>
                </c:pt>
                <c:pt idx="11120">
                  <c:v>406.63572657183602</c:v>
                </c:pt>
                <c:pt idx="11121">
                  <c:v>406.73438519452299</c:v>
                </c:pt>
                <c:pt idx="11122">
                  <c:v>406.83304379747699</c:v>
                </c:pt>
                <c:pt idx="11123">
                  <c:v>406.93170238071798</c:v>
                </c:pt>
                <c:pt idx="11124">
                  <c:v>407.03036094426898</c:v>
                </c:pt>
                <c:pt idx="11125">
                  <c:v>407.12901948815102</c:v>
                </c:pt>
                <c:pt idx="11126">
                  <c:v>407.22767801238501</c:v>
                </c:pt>
                <c:pt idx="11127">
                  <c:v>407.32633651699302</c:v>
                </c:pt>
                <c:pt idx="11128">
                  <c:v>407.42499500199602</c:v>
                </c:pt>
                <c:pt idx="11129">
                  <c:v>407.52365346741499</c:v>
                </c:pt>
                <c:pt idx="11130">
                  <c:v>407.62231191327101</c:v>
                </c:pt>
                <c:pt idx="11131">
                  <c:v>407.72097033958698</c:v>
                </c:pt>
                <c:pt idx="11132">
                  <c:v>407.81962874638401</c:v>
                </c:pt>
                <c:pt idx="11133">
                  <c:v>407.91828713368301</c:v>
                </c:pt>
                <c:pt idx="11134">
                  <c:v>408.016945501507</c:v>
                </c:pt>
                <c:pt idx="11135">
                  <c:v>408.11560384987803</c:v>
                </c:pt>
                <c:pt idx="11136">
                  <c:v>408.214262178816</c:v>
                </c:pt>
                <c:pt idx="11137">
                  <c:v>408.31292048834501</c:v>
                </c:pt>
                <c:pt idx="11138">
                  <c:v>408.41157877848701</c:v>
                </c:pt>
                <c:pt idx="11139">
                  <c:v>408.510237049262</c:v>
                </c:pt>
                <c:pt idx="11140">
                  <c:v>408.60889530069301</c:v>
                </c:pt>
                <c:pt idx="11141">
                  <c:v>408.70755353280202</c:v>
                </c:pt>
                <c:pt idx="11142">
                  <c:v>408.80621174561099</c:v>
                </c:pt>
                <c:pt idx="11143">
                  <c:v>408.90486993914197</c:v>
                </c:pt>
                <c:pt idx="11144">
                  <c:v>409.00352811341901</c:v>
                </c:pt>
                <c:pt idx="11145">
                  <c:v>409.102186268465</c:v>
                </c:pt>
                <c:pt idx="11146">
                  <c:v>409.20084440430401</c:v>
                </c:pt>
                <c:pt idx="11147">
                  <c:v>409.29950252096103</c:v>
                </c:pt>
                <c:pt idx="11148">
                  <c:v>409.39816061846</c:v>
                </c:pt>
                <c:pt idx="11149">
                  <c:v>409.49681869682303</c:v>
                </c:pt>
                <c:pt idx="11150">
                  <c:v>409.59547675607399</c:v>
                </c:pt>
                <c:pt idx="11151">
                  <c:v>409.69413479623802</c:v>
                </c:pt>
                <c:pt idx="11152">
                  <c:v>409.79279281733801</c:v>
                </c:pt>
                <c:pt idx="11153">
                  <c:v>409.89145081939802</c:v>
                </c:pt>
                <c:pt idx="11154">
                  <c:v>409.990108802441</c:v>
                </c:pt>
                <c:pt idx="11155">
                  <c:v>410.08876676649101</c:v>
                </c:pt>
                <c:pt idx="11156">
                  <c:v>410.187424711571</c:v>
                </c:pt>
                <c:pt idx="11157">
                  <c:v>410.28608263770502</c:v>
                </c:pt>
                <c:pt idx="11158">
                  <c:v>410.38474054491599</c:v>
                </c:pt>
                <c:pt idx="11159">
                  <c:v>410.48339843322799</c:v>
                </c:pt>
                <c:pt idx="11160">
                  <c:v>410.582056302664</c:v>
                </c:pt>
                <c:pt idx="11161">
                  <c:v>410.68071415324698</c:v>
                </c:pt>
                <c:pt idx="11162">
                  <c:v>410.77937198500098</c:v>
                </c:pt>
                <c:pt idx="11163">
                  <c:v>410.87802979794998</c:v>
                </c:pt>
                <c:pt idx="11164">
                  <c:v>410.97668759211598</c:v>
                </c:pt>
                <c:pt idx="11165">
                  <c:v>411.07534536752399</c:v>
                </c:pt>
                <c:pt idx="11166">
                  <c:v>411.17400312419602</c:v>
                </c:pt>
                <c:pt idx="11167">
                  <c:v>411.272660862154</c:v>
                </c:pt>
                <c:pt idx="11168">
                  <c:v>411.37131858141697</c:v>
                </c:pt>
                <c:pt idx="11169">
                  <c:v>411.46997628200302</c:v>
                </c:pt>
                <c:pt idx="11170">
                  <c:v>411.56863396393197</c:v>
                </c:pt>
                <c:pt idx="11171">
                  <c:v>411.66729162722498</c:v>
                </c:pt>
                <c:pt idx="11172">
                  <c:v>411.765949271902</c:v>
                </c:pt>
                <c:pt idx="11173">
                  <c:v>411.86460689798201</c:v>
                </c:pt>
                <c:pt idx="11174">
                  <c:v>411.96326450548798</c:v>
                </c:pt>
                <c:pt idx="11175">
                  <c:v>412.06192209443799</c:v>
                </c:pt>
                <c:pt idx="11176">
                  <c:v>412.160579664853</c:v>
                </c:pt>
                <c:pt idx="11177">
                  <c:v>412.25923721675503</c:v>
                </c:pt>
                <c:pt idx="11178">
                  <c:v>412.35789475016202</c:v>
                </c:pt>
                <c:pt idx="11179">
                  <c:v>412.45655226509598</c:v>
                </c:pt>
                <c:pt idx="11180">
                  <c:v>412.55520976157601</c:v>
                </c:pt>
                <c:pt idx="11181">
                  <c:v>412.65386723962399</c:v>
                </c:pt>
                <c:pt idx="11182">
                  <c:v>412.75252469925903</c:v>
                </c:pt>
                <c:pt idx="11183">
                  <c:v>412.85118214050198</c:v>
                </c:pt>
                <c:pt idx="11184">
                  <c:v>412.94983956337302</c:v>
                </c:pt>
                <c:pt idx="11185">
                  <c:v>413.04849696789302</c:v>
                </c:pt>
                <c:pt idx="11186">
                  <c:v>413.14715435408198</c:v>
                </c:pt>
                <c:pt idx="11187">
                  <c:v>413.24581172196002</c:v>
                </c:pt>
                <c:pt idx="11188">
                  <c:v>413.34446907154802</c:v>
                </c:pt>
                <c:pt idx="11189">
                  <c:v>413.443126402865</c:v>
                </c:pt>
                <c:pt idx="11190">
                  <c:v>413.54178371593298</c:v>
                </c:pt>
                <c:pt idx="11191">
                  <c:v>413.64044101077201</c:v>
                </c:pt>
                <c:pt idx="11192">
                  <c:v>413.73909828740398</c:v>
                </c:pt>
                <c:pt idx="11193">
                  <c:v>413.837755545851</c:v>
                </c:pt>
                <c:pt idx="11194">
                  <c:v>413.93641278613399</c:v>
                </c:pt>
                <c:pt idx="11195">
                  <c:v>414.035070008275</c:v>
                </c:pt>
                <c:pt idx="11196">
                  <c:v>414.13372721229598</c:v>
                </c:pt>
                <c:pt idx="11197">
                  <c:v>414.23238439821699</c:v>
                </c:pt>
                <c:pt idx="11198">
                  <c:v>414.331041566061</c:v>
                </c:pt>
                <c:pt idx="11199">
                  <c:v>414.429698715847</c:v>
                </c:pt>
                <c:pt idx="11200">
                  <c:v>414.52835584759703</c:v>
                </c:pt>
                <c:pt idx="11201">
                  <c:v>414.62701296133201</c:v>
                </c:pt>
                <c:pt idx="11202">
                  <c:v>414.72567005707299</c:v>
                </c:pt>
                <c:pt idx="11203">
                  <c:v>414.82432713484002</c:v>
                </c:pt>
                <c:pt idx="11204">
                  <c:v>414.92298419465402</c:v>
                </c:pt>
                <c:pt idx="11205">
                  <c:v>415.02164123653398</c:v>
                </c:pt>
                <c:pt idx="11206">
                  <c:v>415.12029826050201</c:v>
                </c:pt>
                <c:pt idx="11207">
                  <c:v>415.21895526657801</c:v>
                </c:pt>
                <c:pt idx="11208">
                  <c:v>415.31761225477999</c:v>
                </c:pt>
                <c:pt idx="11209">
                  <c:v>415.41626922513001</c:v>
                </c:pt>
                <c:pt idx="11210">
                  <c:v>415.51492617764802</c:v>
                </c:pt>
                <c:pt idx="11211">
                  <c:v>415.61358311235102</c:v>
                </c:pt>
                <c:pt idx="11212">
                  <c:v>415.71224002926198</c:v>
                </c:pt>
                <c:pt idx="11213">
                  <c:v>415.81089692839799</c:v>
                </c:pt>
                <c:pt idx="11214">
                  <c:v>415.90955380977999</c:v>
                </c:pt>
                <c:pt idx="11215">
                  <c:v>416.00821067342798</c:v>
                </c:pt>
                <c:pt idx="11216">
                  <c:v>416.10686751935998</c:v>
                </c:pt>
                <c:pt idx="11217">
                  <c:v>416.20552434759702</c:v>
                </c:pt>
                <c:pt idx="11218">
                  <c:v>416.304181158159</c:v>
                </c:pt>
                <c:pt idx="11219">
                  <c:v>416.40283795106598</c:v>
                </c:pt>
                <c:pt idx="11220">
                  <c:v>416.50149472634001</c:v>
                </c:pt>
                <c:pt idx="11221">
                  <c:v>416.600151484001</c:v>
                </c:pt>
                <c:pt idx="11222">
                  <c:v>416.69880822406901</c:v>
                </c:pt>
                <c:pt idx="11223">
                  <c:v>416.79746494656399</c:v>
                </c:pt>
                <c:pt idx="11224">
                  <c:v>416.896121651508</c:v>
                </c:pt>
                <c:pt idx="11225">
                  <c:v>416.99477833892098</c:v>
                </c:pt>
                <c:pt idx="11226">
                  <c:v>417.09343500882397</c:v>
                </c:pt>
                <c:pt idx="11227">
                  <c:v>417.19209166123699</c:v>
                </c:pt>
                <c:pt idx="11228">
                  <c:v>417.29074829618099</c:v>
                </c:pt>
                <c:pt idx="11229">
                  <c:v>417.38940491367703</c:v>
                </c:pt>
                <c:pt idx="11230">
                  <c:v>417.48806151374498</c:v>
                </c:pt>
                <c:pt idx="11231">
                  <c:v>417.58671809640703</c:v>
                </c:pt>
                <c:pt idx="11232">
                  <c:v>417.685374661683</c:v>
                </c:pt>
                <c:pt idx="11233">
                  <c:v>417.78403120959399</c:v>
                </c:pt>
                <c:pt idx="11234">
                  <c:v>417.88268774016097</c:v>
                </c:pt>
                <c:pt idx="11235">
                  <c:v>417.98134425340498</c:v>
                </c:pt>
                <c:pt idx="11236">
                  <c:v>418.08000074934699</c:v>
                </c:pt>
                <c:pt idx="11237">
                  <c:v>418.17865722800701</c:v>
                </c:pt>
                <c:pt idx="11238">
                  <c:v>418.27731368940698</c:v>
                </c:pt>
                <c:pt idx="11239">
                  <c:v>418.37597013356702</c:v>
                </c:pt>
                <c:pt idx="11240">
                  <c:v>418.47462656050999</c:v>
                </c:pt>
                <c:pt idx="11241">
                  <c:v>418.57328297025498</c:v>
                </c:pt>
                <c:pt idx="11242">
                  <c:v>418.67193936282399</c:v>
                </c:pt>
                <c:pt idx="11243">
                  <c:v>418.770595738238</c:v>
                </c:pt>
                <c:pt idx="11244">
                  <c:v>418.86925209651798</c:v>
                </c:pt>
                <c:pt idx="11245">
                  <c:v>418.96790843768201</c:v>
                </c:pt>
                <c:pt idx="11246">
                  <c:v>419.06656476174999</c:v>
                </c:pt>
                <c:pt idx="11247">
                  <c:v>419.165221068741</c:v>
                </c:pt>
                <c:pt idx="11248">
                  <c:v>419.26387735867303</c:v>
                </c:pt>
                <c:pt idx="11249">
                  <c:v>419.36253363156499</c:v>
                </c:pt>
                <c:pt idx="11250">
                  <c:v>419.46118988743598</c:v>
                </c:pt>
                <c:pt idx="11251">
                  <c:v>419.55984612630601</c:v>
                </c:pt>
                <c:pt idx="11252">
                  <c:v>419.658502348193</c:v>
                </c:pt>
                <c:pt idx="11253">
                  <c:v>419.75715855311603</c:v>
                </c:pt>
                <c:pt idx="11254">
                  <c:v>419.85581474109301</c:v>
                </c:pt>
                <c:pt idx="11255">
                  <c:v>419.95447091214498</c:v>
                </c:pt>
                <c:pt idx="11256">
                  <c:v>420.05312706628899</c:v>
                </c:pt>
                <c:pt idx="11257">
                  <c:v>420.15178320354499</c:v>
                </c:pt>
                <c:pt idx="11258">
                  <c:v>420.25043932393203</c:v>
                </c:pt>
                <c:pt idx="11259">
                  <c:v>420.349095427468</c:v>
                </c:pt>
                <c:pt idx="11260">
                  <c:v>420.44775151417298</c:v>
                </c:pt>
                <c:pt idx="11261">
                  <c:v>420.54640758406498</c:v>
                </c:pt>
                <c:pt idx="11262">
                  <c:v>420.64506363716299</c:v>
                </c:pt>
                <c:pt idx="11263">
                  <c:v>420.74371967348702</c:v>
                </c:pt>
                <c:pt idx="11264">
                  <c:v>420.84237569305498</c:v>
                </c:pt>
                <c:pt idx="11265">
                  <c:v>420.94103169588698</c:v>
                </c:pt>
                <c:pt idx="11266">
                  <c:v>421.03968768200002</c:v>
                </c:pt>
                <c:pt idx="11267">
                  <c:v>421.138343651414</c:v>
                </c:pt>
                <c:pt idx="11268">
                  <c:v>421.23699960414899</c:v>
                </c:pt>
                <c:pt idx="11269">
                  <c:v>421.335655540223</c:v>
                </c:pt>
                <c:pt idx="11270">
                  <c:v>421.434311459654</c:v>
                </c:pt>
                <c:pt idx="11271">
                  <c:v>421.53296736246199</c:v>
                </c:pt>
                <c:pt idx="11272">
                  <c:v>421.63162324866698</c:v>
                </c:pt>
                <c:pt idx="11273">
                  <c:v>421.73027911828598</c:v>
                </c:pt>
                <c:pt idx="11274">
                  <c:v>421.82893497133898</c:v>
                </c:pt>
                <c:pt idx="11275">
                  <c:v>421.927590807846</c:v>
                </c:pt>
                <c:pt idx="11276">
                  <c:v>422.02624662782603</c:v>
                </c:pt>
                <c:pt idx="11277">
                  <c:v>422.12490243129599</c:v>
                </c:pt>
                <c:pt idx="11278">
                  <c:v>422.22355821827699</c:v>
                </c:pt>
                <c:pt idx="11279">
                  <c:v>422.32221398878698</c:v>
                </c:pt>
                <c:pt idx="11280">
                  <c:v>422.42086974284501</c:v>
                </c:pt>
                <c:pt idx="11281">
                  <c:v>422.51952548046899</c:v>
                </c:pt>
                <c:pt idx="11282">
                  <c:v>422.61818120167902</c:v>
                </c:pt>
                <c:pt idx="11283">
                  <c:v>422.71683690649201</c:v>
                </c:pt>
                <c:pt idx="11284">
                  <c:v>422.81549259492698</c:v>
                </c:pt>
                <c:pt idx="11285">
                  <c:v>422.91414826700299</c:v>
                </c:pt>
                <c:pt idx="11286">
                  <c:v>423.01280392273799</c:v>
                </c:pt>
                <c:pt idx="11287">
                  <c:v>423.11145956215103</c:v>
                </c:pt>
                <c:pt idx="11288">
                  <c:v>423.21011518525899</c:v>
                </c:pt>
                <c:pt idx="11289">
                  <c:v>423.30877079208199</c:v>
                </c:pt>
                <c:pt idx="11290">
                  <c:v>423.407426382636</c:v>
                </c:pt>
                <c:pt idx="11291">
                  <c:v>423.50608195694099</c:v>
                </c:pt>
                <c:pt idx="11292">
                  <c:v>423.60473751501399</c:v>
                </c:pt>
                <c:pt idx="11293">
                  <c:v>423.70339305687298</c:v>
                </c:pt>
                <c:pt idx="11294">
                  <c:v>423.802048582537</c:v>
                </c:pt>
                <c:pt idx="11295">
                  <c:v>423.90070409202201</c:v>
                </c:pt>
                <c:pt idx="11296">
                  <c:v>423.99935958534797</c:v>
                </c:pt>
                <c:pt idx="11297">
                  <c:v>424.09801506253098</c:v>
                </c:pt>
                <c:pt idx="11298">
                  <c:v>424.19667052359</c:v>
                </c:pt>
                <c:pt idx="11299">
                  <c:v>424.29532596854199</c:v>
                </c:pt>
                <c:pt idx="11300">
                  <c:v>424.39398139740501</c:v>
                </c:pt>
                <c:pt idx="11301">
                  <c:v>424.49263681019602</c:v>
                </c:pt>
                <c:pt idx="11302">
                  <c:v>424.59129220693302</c:v>
                </c:pt>
                <c:pt idx="11303">
                  <c:v>424.689947587635</c:v>
                </c:pt>
                <c:pt idx="11304">
                  <c:v>424.788602952318</c:v>
                </c:pt>
                <c:pt idx="11305">
                  <c:v>424.88725830100299</c:v>
                </c:pt>
                <c:pt idx="11306">
                  <c:v>424.98591363370599</c:v>
                </c:pt>
                <c:pt idx="11307">
                  <c:v>425.084568950446</c:v>
                </c:pt>
                <c:pt idx="11308">
                  <c:v>425.183224251242</c:v>
                </c:pt>
                <c:pt idx="11309">
                  <c:v>425.28187953611001</c:v>
                </c:pt>
                <c:pt idx="11310">
                  <c:v>425.38053480507102</c:v>
                </c:pt>
                <c:pt idx="11311">
                  <c:v>425.47919005813998</c:v>
                </c:pt>
                <c:pt idx="11312">
                  <c:v>425.577845295337</c:v>
                </c:pt>
                <c:pt idx="11313">
                  <c:v>425.67650051667903</c:v>
                </c:pt>
                <c:pt idx="11314">
                  <c:v>425.775155722183</c:v>
                </c:pt>
                <c:pt idx="11315">
                  <c:v>425.87381091186899</c:v>
                </c:pt>
                <c:pt idx="11316">
                  <c:v>425.97246608575301</c:v>
                </c:pt>
                <c:pt idx="11317">
                  <c:v>426.07112124385401</c:v>
                </c:pt>
                <c:pt idx="11318">
                  <c:v>426.16977638618999</c:v>
                </c:pt>
                <c:pt idx="11319">
                  <c:v>426.268431512777</c:v>
                </c:pt>
                <c:pt idx="11320">
                  <c:v>426.36708662363498</c:v>
                </c:pt>
                <c:pt idx="11321">
                  <c:v>426.46574171878098</c:v>
                </c:pt>
                <c:pt idx="11322">
                  <c:v>426.564396798232</c:v>
                </c:pt>
                <c:pt idx="11323">
                  <c:v>426.66305186200799</c:v>
                </c:pt>
                <c:pt idx="11324">
                  <c:v>426.76170691012402</c:v>
                </c:pt>
                <c:pt idx="11325">
                  <c:v>426.86036194259998</c:v>
                </c:pt>
                <c:pt idx="11326">
                  <c:v>426.959016959454</c:v>
                </c:pt>
                <c:pt idx="11327">
                  <c:v>427.05767196070201</c:v>
                </c:pt>
                <c:pt idx="11328">
                  <c:v>427.15632694636298</c:v>
                </c:pt>
                <c:pt idx="11329">
                  <c:v>427.25498191645499</c:v>
                </c:pt>
                <c:pt idx="11330">
                  <c:v>427.35363687099601</c:v>
                </c:pt>
                <c:pt idx="11331">
                  <c:v>427.45229181000201</c:v>
                </c:pt>
                <c:pt idx="11332">
                  <c:v>427.55094673349402</c:v>
                </c:pt>
                <c:pt idx="11333">
                  <c:v>427.64960164148602</c:v>
                </c:pt>
                <c:pt idx="11334">
                  <c:v>427.74825653399699</c:v>
                </c:pt>
                <c:pt idx="11335">
                  <c:v>427.84691141104202</c:v>
                </c:pt>
                <c:pt idx="11336">
                  <c:v>427.94556627263898</c:v>
                </c:pt>
                <c:pt idx="11337">
                  <c:v>428.04422111880302</c:v>
                </c:pt>
                <c:pt idx="11338">
                  <c:v>428.14287594955101</c:v>
                </c:pt>
                <c:pt idx="11339">
                  <c:v>428.24153076490001</c:v>
                </c:pt>
                <c:pt idx="11340">
                  <c:v>428.34018556486598</c:v>
                </c:pt>
                <c:pt idx="11341">
                  <c:v>428.43884034946598</c:v>
                </c:pt>
                <c:pt idx="11342">
                  <c:v>428.53749511871598</c:v>
                </c:pt>
                <c:pt idx="11343">
                  <c:v>428.63614987263298</c:v>
                </c:pt>
                <c:pt idx="11344">
                  <c:v>428.73480461123501</c:v>
                </c:pt>
                <c:pt idx="11345">
                  <c:v>428.83345933453899</c:v>
                </c:pt>
                <c:pt idx="11346">
                  <c:v>428.93211404256402</c:v>
                </c:pt>
                <c:pt idx="11347">
                  <c:v>429.030768735327</c:v>
                </c:pt>
                <c:pt idx="11348">
                  <c:v>429.12942341284599</c:v>
                </c:pt>
                <c:pt idx="11349">
                  <c:v>429.22807807513999</c:v>
                </c:pt>
                <c:pt idx="11350">
                  <c:v>429.32673272222502</c:v>
                </c:pt>
                <c:pt idx="11351">
                  <c:v>429.42538735412103</c:v>
                </c:pt>
                <c:pt idx="11352">
                  <c:v>429.52404197084297</c:v>
                </c:pt>
                <c:pt idx="11353">
                  <c:v>429.62269657241001</c:v>
                </c:pt>
                <c:pt idx="11354">
                  <c:v>429.72135115883901</c:v>
                </c:pt>
                <c:pt idx="11355">
                  <c:v>429.82000573014699</c:v>
                </c:pt>
                <c:pt idx="11356">
                  <c:v>429.91866028635201</c:v>
                </c:pt>
                <c:pt idx="11357">
                  <c:v>430.01731482747101</c:v>
                </c:pt>
                <c:pt idx="11358">
                  <c:v>430.11596935351997</c:v>
                </c:pt>
                <c:pt idx="11359">
                  <c:v>430.21462386451799</c:v>
                </c:pt>
                <c:pt idx="11360">
                  <c:v>430.31327836048098</c:v>
                </c:pt>
                <c:pt idx="11361">
                  <c:v>430.41193284142599</c:v>
                </c:pt>
                <c:pt idx="11362">
                  <c:v>430.51058730736901</c:v>
                </c:pt>
                <c:pt idx="11363">
                  <c:v>430.60924175832798</c:v>
                </c:pt>
                <c:pt idx="11364">
                  <c:v>430.70789619431798</c:v>
                </c:pt>
                <c:pt idx="11365">
                  <c:v>430.80655061535703</c:v>
                </c:pt>
                <c:pt idx="11366">
                  <c:v>430.90520502145898</c:v>
                </c:pt>
                <c:pt idx="11367">
                  <c:v>431.00385941264102</c:v>
                </c:pt>
                <c:pt idx="11368">
                  <c:v>431.10251378892002</c:v>
                </c:pt>
                <c:pt idx="11369">
                  <c:v>431.20116815031002</c:v>
                </c:pt>
                <c:pt idx="11370">
                  <c:v>431.29982249682701</c:v>
                </c:pt>
                <c:pt idx="11371">
                  <c:v>431.39847682848898</c:v>
                </c:pt>
                <c:pt idx="11372">
                  <c:v>431.49713114531301</c:v>
                </c:pt>
                <c:pt idx="11373">
                  <c:v>431.595785447315</c:v>
                </c:pt>
                <c:pt idx="11374">
                  <c:v>431.69443973451303</c:v>
                </c:pt>
                <c:pt idx="11375">
                  <c:v>431.79309400692398</c:v>
                </c:pt>
                <c:pt idx="11376">
                  <c:v>431.89174826456502</c:v>
                </c:pt>
                <c:pt idx="11377">
                  <c:v>431.99040250745298</c:v>
                </c:pt>
                <c:pt idx="11378">
                  <c:v>432.08905673560503</c:v>
                </c:pt>
                <c:pt idx="11379">
                  <c:v>432.18771094903798</c:v>
                </c:pt>
                <c:pt idx="11380">
                  <c:v>432.286365147769</c:v>
                </c:pt>
                <c:pt idx="11381">
                  <c:v>432.38501933181402</c:v>
                </c:pt>
                <c:pt idx="11382">
                  <c:v>432.48367350119202</c:v>
                </c:pt>
                <c:pt idx="11383">
                  <c:v>432.58232765591703</c:v>
                </c:pt>
                <c:pt idx="11384">
                  <c:v>432.68098179600901</c:v>
                </c:pt>
                <c:pt idx="11385">
                  <c:v>432.77963592148302</c:v>
                </c:pt>
                <c:pt idx="11386">
                  <c:v>432.87829003235697</c:v>
                </c:pt>
                <c:pt idx="11387">
                  <c:v>432.97694412864797</c:v>
                </c:pt>
                <c:pt idx="11388">
                  <c:v>433.07559821037302</c:v>
                </c:pt>
                <c:pt idx="11389">
                  <c:v>433.17425227754899</c:v>
                </c:pt>
                <c:pt idx="11390">
                  <c:v>433.272906330193</c:v>
                </c:pt>
                <c:pt idx="11391">
                  <c:v>433.371560368323</c:v>
                </c:pt>
                <c:pt idx="11392">
                  <c:v>433.47021439195601</c:v>
                </c:pt>
                <c:pt idx="11393">
                  <c:v>433.56886840110798</c:v>
                </c:pt>
                <c:pt idx="11394">
                  <c:v>433.66752239579802</c:v>
                </c:pt>
                <c:pt idx="11395">
                  <c:v>433.76617637604198</c:v>
                </c:pt>
                <c:pt idx="11396">
                  <c:v>433.86483034185898</c:v>
                </c:pt>
                <c:pt idx="11397">
                  <c:v>433.963484293264</c:v>
                </c:pt>
                <c:pt idx="11398">
                  <c:v>434.06213823027502</c:v>
                </c:pt>
                <c:pt idx="11399">
                  <c:v>434.16079215291001</c:v>
                </c:pt>
                <c:pt idx="11400">
                  <c:v>434.25944606118497</c:v>
                </c:pt>
                <c:pt idx="11401">
                  <c:v>434.35809995511698</c:v>
                </c:pt>
                <c:pt idx="11402">
                  <c:v>434.45675383472297</c:v>
                </c:pt>
                <c:pt idx="11403">
                  <c:v>434.55540770002199</c:v>
                </c:pt>
                <c:pt idx="11404">
                  <c:v>434.65406155102801</c:v>
                </c:pt>
                <c:pt idx="11405">
                  <c:v>434.75271538776099</c:v>
                </c:pt>
                <c:pt idx="11406">
                  <c:v>434.85136921023502</c:v>
                </c:pt>
                <c:pt idx="11407">
                  <c:v>434.95002301846699</c:v>
                </c:pt>
                <c:pt idx="11408">
                  <c:v>435.04867681247401</c:v>
                </c:pt>
                <c:pt idx="11409">
                  <c:v>435.14733059227302</c:v>
                </c:pt>
                <c:pt idx="11410">
                  <c:v>435.245984357878</c:v>
                </c:pt>
                <c:pt idx="11411">
                  <c:v>435.34463810930799</c:v>
                </c:pt>
                <c:pt idx="11412">
                  <c:v>435.44329184657801</c:v>
                </c:pt>
                <c:pt idx="11413">
                  <c:v>435.54194556970498</c:v>
                </c:pt>
                <c:pt idx="11414">
                  <c:v>435.64059927870602</c:v>
                </c:pt>
                <c:pt idx="11415">
                  <c:v>435.73925297359602</c:v>
                </c:pt>
                <c:pt idx="11416">
                  <c:v>435.83790665439398</c:v>
                </c:pt>
                <c:pt idx="11417">
                  <c:v>435.936560321115</c:v>
                </c:pt>
                <c:pt idx="11418">
                  <c:v>436.03521397377602</c:v>
                </c:pt>
                <c:pt idx="11419">
                  <c:v>436.13386761239298</c:v>
                </c:pt>
                <c:pt idx="11420">
                  <c:v>436.23252123698501</c:v>
                </c:pt>
                <c:pt idx="11421">
                  <c:v>436.33117484756599</c:v>
                </c:pt>
                <c:pt idx="11422">
                  <c:v>436.429828444154</c:v>
                </c:pt>
                <c:pt idx="11423">
                  <c:v>436.52848202676302</c:v>
                </c:pt>
                <c:pt idx="11424">
                  <c:v>436.62713559540902</c:v>
                </c:pt>
                <c:pt idx="11425">
                  <c:v>436.72578915010803</c:v>
                </c:pt>
                <c:pt idx="11426">
                  <c:v>436.824442690875</c:v>
                </c:pt>
                <c:pt idx="11427">
                  <c:v>436.92309621772603</c:v>
                </c:pt>
                <c:pt idx="11428">
                  <c:v>437.02174973067503</c:v>
                </c:pt>
                <c:pt idx="11429">
                  <c:v>437.12040322973701</c:v>
                </c:pt>
                <c:pt idx="11430">
                  <c:v>437.219056714928</c:v>
                </c:pt>
                <c:pt idx="11431">
                  <c:v>437.31771018626301</c:v>
                </c:pt>
                <c:pt idx="11432">
                  <c:v>437.41636364375699</c:v>
                </c:pt>
                <c:pt idx="11433">
                  <c:v>437.51501708742501</c:v>
                </c:pt>
                <c:pt idx="11434">
                  <c:v>437.61367051728001</c:v>
                </c:pt>
                <c:pt idx="11435">
                  <c:v>437.71232393333901</c:v>
                </c:pt>
                <c:pt idx="11436">
                  <c:v>437.81097733561597</c:v>
                </c:pt>
                <c:pt idx="11437">
                  <c:v>437.90963072412501</c:v>
                </c:pt>
                <c:pt idx="11438">
                  <c:v>438.00828409887998</c:v>
                </c:pt>
                <c:pt idx="11439">
                  <c:v>438.10693745989698</c:v>
                </c:pt>
                <c:pt idx="11440">
                  <c:v>438.20559080718999</c:v>
                </c:pt>
                <c:pt idx="11441">
                  <c:v>438.30424414077299</c:v>
                </c:pt>
                <c:pt idx="11442">
                  <c:v>438.40289746065997</c:v>
                </c:pt>
                <c:pt idx="11443">
                  <c:v>438.50155076686502</c:v>
                </c:pt>
                <c:pt idx="11444">
                  <c:v>438.60020405940401</c:v>
                </c:pt>
                <c:pt idx="11445">
                  <c:v>438.69885733829</c:v>
                </c:pt>
                <c:pt idx="11446">
                  <c:v>438.79751060354101</c:v>
                </c:pt>
                <c:pt idx="11447">
                  <c:v>438.89616385517297</c:v>
                </c:pt>
                <c:pt idx="11448">
                  <c:v>438.99481709320099</c:v>
                </c:pt>
                <c:pt idx="11449">
                  <c:v>439.09347031764099</c:v>
                </c:pt>
                <c:pt idx="11450">
                  <c:v>439.19212352851002</c:v>
                </c:pt>
                <c:pt idx="11451">
                  <c:v>439.29077672582201</c:v>
                </c:pt>
                <c:pt idx="11452">
                  <c:v>439.389429909596</c:v>
                </c:pt>
                <c:pt idx="11453">
                  <c:v>439.48808307984598</c:v>
                </c:pt>
                <c:pt idx="11454">
                  <c:v>439.58673623658802</c:v>
                </c:pt>
                <c:pt idx="11455">
                  <c:v>439.68538937983902</c:v>
                </c:pt>
                <c:pt idx="11456">
                  <c:v>439.78404250961398</c:v>
                </c:pt>
                <c:pt idx="11457">
                  <c:v>439.88269562593001</c:v>
                </c:pt>
                <c:pt idx="11458">
                  <c:v>439.98134872880303</c:v>
                </c:pt>
                <c:pt idx="11459">
                  <c:v>440.08000181824798</c:v>
                </c:pt>
                <c:pt idx="11460">
                  <c:v>440.17865489428198</c:v>
                </c:pt>
                <c:pt idx="11461">
                  <c:v>440.27730795692099</c:v>
                </c:pt>
                <c:pt idx="11462">
                  <c:v>440.37596100618202</c:v>
                </c:pt>
                <c:pt idx="11463">
                  <c:v>440.474614042079</c:v>
                </c:pt>
                <c:pt idx="11464">
                  <c:v>440.57326706462902</c:v>
                </c:pt>
                <c:pt idx="11465">
                  <c:v>440.67192007384898</c:v>
                </c:pt>
                <c:pt idx="11466">
                  <c:v>440.77057306975399</c:v>
                </c:pt>
                <c:pt idx="11467">
                  <c:v>440.869226052361</c:v>
                </c:pt>
                <c:pt idx="11468">
                  <c:v>440.96787902168501</c:v>
                </c:pt>
                <c:pt idx="11469">
                  <c:v>441.06653197774102</c:v>
                </c:pt>
                <c:pt idx="11470">
                  <c:v>441.16518492054502</c:v>
                </c:pt>
                <c:pt idx="11471">
                  <c:v>441.26383785011302</c:v>
                </c:pt>
                <c:pt idx="11472">
                  <c:v>441.36249076645902</c:v>
                </c:pt>
                <c:pt idx="11473">
                  <c:v>441.46114366959898</c:v>
                </c:pt>
                <c:pt idx="11474">
                  <c:v>441.559796559549</c:v>
                </c:pt>
                <c:pt idx="11475">
                  <c:v>441.65844943632402</c:v>
                </c:pt>
                <c:pt idx="11476">
                  <c:v>441.75710229993899</c:v>
                </c:pt>
                <c:pt idx="11477">
                  <c:v>441.85575515041</c:v>
                </c:pt>
                <c:pt idx="11478">
                  <c:v>441.95440798775201</c:v>
                </c:pt>
                <c:pt idx="11479">
                  <c:v>442.05306081198199</c:v>
                </c:pt>
                <c:pt idx="11480">
                  <c:v>442.15171362311401</c:v>
                </c:pt>
                <c:pt idx="11481">
                  <c:v>442.25036642116402</c:v>
                </c:pt>
                <c:pt idx="11482">
                  <c:v>442.349019206148</c:v>
                </c:pt>
                <c:pt idx="11483">
                  <c:v>442.44767197808102</c:v>
                </c:pt>
                <c:pt idx="11484">
                  <c:v>442.54632473698001</c:v>
                </c:pt>
                <c:pt idx="11485">
                  <c:v>442.64497748285999</c:v>
                </c:pt>
                <c:pt idx="11486">
                  <c:v>442.74363021573703</c:v>
                </c:pt>
                <c:pt idx="11487">
                  <c:v>442.84228293562597</c:v>
                </c:pt>
                <c:pt idx="11488">
                  <c:v>442.94093564254399</c:v>
                </c:pt>
                <c:pt idx="11489">
                  <c:v>443.03958833650597</c:v>
                </c:pt>
                <c:pt idx="11490">
                  <c:v>443.13824101752903</c:v>
                </c:pt>
                <c:pt idx="11491">
                  <c:v>443.236893685626</c:v>
                </c:pt>
                <c:pt idx="11492">
                  <c:v>443.33554634081497</c:v>
                </c:pt>
                <c:pt idx="11493">
                  <c:v>443.43419898310998</c:v>
                </c:pt>
                <c:pt idx="11494">
                  <c:v>443.53285161252802</c:v>
                </c:pt>
                <c:pt idx="11495">
                  <c:v>443.63150422908302</c:v>
                </c:pt>
                <c:pt idx="11496">
                  <c:v>443.73015683279101</c:v>
                </c:pt>
                <c:pt idx="11497">
                  <c:v>443.828809423667</c:v>
                </c:pt>
                <c:pt idx="11498">
                  <c:v>443.92746200172701</c:v>
                </c:pt>
                <c:pt idx="11499">
                  <c:v>444.026114566986</c:v>
                </c:pt>
                <c:pt idx="11500">
                  <c:v>444.12476711945902</c:v>
                </c:pt>
                <c:pt idx="11501">
                  <c:v>444.22341965916098</c:v>
                </c:pt>
                <c:pt idx="11502">
                  <c:v>444.32207218610699</c:v>
                </c:pt>
                <c:pt idx="11503">
                  <c:v>444.42072470031297</c:v>
                </c:pt>
                <c:pt idx="11504">
                  <c:v>444.51937720179302</c:v>
                </c:pt>
                <c:pt idx="11505">
                  <c:v>444.61802969056203</c:v>
                </c:pt>
                <c:pt idx="11506">
                  <c:v>444.71668216663397</c:v>
                </c:pt>
                <c:pt idx="11507">
                  <c:v>444.81533463002501</c:v>
                </c:pt>
                <c:pt idx="11508">
                  <c:v>444.913987080749</c:v>
                </c:pt>
                <c:pt idx="11509">
                  <c:v>445.01263951881998</c:v>
                </c:pt>
                <c:pt idx="11510">
                  <c:v>445.111291944252</c:v>
                </c:pt>
                <c:pt idx="11511">
                  <c:v>445.209944357062</c:v>
                </c:pt>
                <c:pt idx="11512">
                  <c:v>445.30859675726299</c:v>
                </c:pt>
                <c:pt idx="11513">
                  <c:v>445.40724914486998</c:v>
                </c:pt>
                <c:pt idx="11514">
                  <c:v>445.505901519899</c:v>
                </c:pt>
                <c:pt idx="11515">
                  <c:v>445.60455388236397</c:v>
                </c:pt>
                <c:pt idx="11516">
                  <c:v>445.70320623228099</c:v>
                </c:pt>
                <c:pt idx="11517">
                  <c:v>445.80185856966398</c:v>
                </c:pt>
                <c:pt idx="11518">
                  <c:v>445.900510894528</c:v>
                </c:pt>
                <c:pt idx="11519">
                  <c:v>445.999163206888</c:v>
                </c:pt>
                <c:pt idx="11520">
                  <c:v>446.09781550675899</c:v>
                </c:pt>
                <c:pt idx="11521">
                  <c:v>446.19646779415598</c:v>
                </c:pt>
                <c:pt idx="11522">
                  <c:v>446.29512006909403</c:v>
                </c:pt>
                <c:pt idx="11523">
                  <c:v>446.393772331587</c:v>
                </c:pt>
                <c:pt idx="11524">
                  <c:v>446.49242458165003</c:v>
                </c:pt>
                <c:pt idx="11525">
                  <c:v>446.59107681929902</c:v>
                </c:pt>
                <c:pt idx="11526">
                  <c:v>446.68972904454699</c:v>
                </c:pt>
                <c:pt idx="11527">
                  <c:v>446.78838125740998</c:v>
                </c:pt>
                <c:pt idx="11528">
                  <c:v>446.887033457901</c:v>
                </c:pt>
                <c:pt idx="11529">
                  <c:v>446.98568564603602</c:v>
                </c:pt>
                <c:pt idx="11530">
                  <c:v>447.08433782182902</c:v>
                </c:pt>
                <c:pt idx="11531">
                  <c:v>447.182989985294</c:v>
                </c:pt>
                <c:pt idx="11532">
                  <c:v>447.28164213644601</c:v>
                </c:pt>
                <c:pt idx="11533">
                  <c:v>447.38029427529898</c:v>
                </c:pt>
                <c:pt idx="11534">
                  <c:v>447.478946401869</c:v>
                </c:pt>
                <c:pt idx="11535">
                  <c:v>447.57759851616999</c:v>
                </c:pt>
                <c:pt idx="11536">
                  <c:v>447.67625061821701</c:v>
                </c:pt>
                <c:pt idx="11537">
                  <c:v>447.774902708024</c:v>
                </c:pt>
                <c:pt idx="11538">
                  <c:v>447.87355478560499</c:v>
                </c:pt>
                <c:pt idx="11539">
                  <c:v>447.97220685097602</c:v>
                </c:pt>
                <c:pt idx="11540">
                  <c:v>448.07085890414902</c:v>
                </c:pt>
                <c:pt idx="11541">
                  <c:v>448.169510945139</c:v>
                </c:pt>
                <c:pt idx="11542">
                  <c:v>448.26816297396101</c:v>
                </c:pt>
                <c:pt idx="11543">
                  <c:v>448.366814990629</c:v>
                </c:pt>
                <c:pt idx="11544">
                  <c:v>448.46546699515602</c:v>
                </c:pt>
                <c:pt idx="11545">
                  <c:v>448.56411898755698</c:v>
                </c:pt>
                <c:pt idx="11546">
                  <c:v>448.662770967847</c:v>
                </c:pt>
                <c:pt idx="11547">
                  <c:v>448.76142293603999</c:v>
                </c:pt>
                <c:pt idx="11548">
                  <c:v>448.86007489214899</c:v>
                </c:pt>
                <c:pt idx="11549">
                  <c:v>448.95872683619001</c:v>
                </c:pt>
                <c:pt idx="11550">
                  <c:v>449.05737876817602</c:v>
                </c:pt>
                <c:pt idx="11551">
                  <c:v>449.15603068812197</c:v>
                </c:pt>
                <c:pt idx="11552">
                  <c:v>449.25468259604401</c:v>
                </c:pt>
                <c:pt idx="11553">
                  <c:v>449.35333449195798</c:v>
                </c:pt>
                <c:pt idx="11554">
                  <c:v>449.45198637587799</c:v>
                </c:pt>
                <c:pt idx="11555">
                  <c:v>449.55063824782002</c:v>
                </c:pt>
                <c:pt idx="11556">
                  <c:v>449.649290107799</c:v>
                </c:pt>
                <c:pt idx="11557">
                  <c:v>449.747941955832</c:v>
                </c:pt>
                <c:pt idx="11558">
                  <c:v>449.846593791933</c:v>
                </c:pt>
                <c:pt idx="11559">
                  <c:v>449.94524561611701</c:v>
                </c:pt>
                <c:pt idx="11560">
                  <c:v>450.04389742840101</c:v>
                </c:pt>
                <c:pt idx="11561">
                  <c:v>450.14254922879798</c:v>
                </c:pt>
                <c:pt idx="11562">
                  <c:v>450.24120101732501</c:v>
                </c:pt>
                <c:pt idx="11563">
                  <c:v>450.33985279399599</c:v>
                </c:pt>
                <c:pt idx="11564">
                  <c:v>450.43850455882699</c:v>
                </c:pt>
                <c:pt idx="11565">
                  <c:v>450.53715631183201</c:v>
                </c:pt>
                <c:pt idx="11566">
                  <c:v>450.63580805302797</c:v>
                </c:pt>
                <c:pt idx="11567">
                  <c:v>450.73445978242898</c:v>
                </c:pt>
                <c:pt idx="11568">
                  <c:v>450.83311150005102</c:v>
                </c:pt>
                <c:pt idx="11569">
                  <c:v>450.93176320590999</c:v>
                </c:pt>
                <c:pt idx="11570">
                  <c:v>451.03041490002101</c:v>
                </c:pt>
                <c:pt idx="11571">
                  <c:v>451.12906658240001</c:v>
                </c:pt>
                <c:pt idx="11572">
                  <c:v>451.22771825306103</c:v>
                </c:pt>
                <c:pt idx="11573">
                  <c:v>451.32636991202202</c:v>
                </c:pt>
                <c:pt idx="11574">
                  <c:v>451.42502155929498</c:v>
                </c:pt>
                <c:pt idx="11575">
                  <c:v>451.52367319489701</c:v>
                </c:pt>
                <c:pt idx="11576">
                  <c:v>451.62232481884001</c:v>
                </c:pt>
                <c:pt idx="11577">
                  <c:v>451.72097643114103</c:v>
                </c:pt>
                <c:pt idx="11578">
                  <c:v>451.81962803181301</c:v>
                </c:pt>
                <c:pt idx="11579">
                  <c:v>451.91827962087098</c:v>
                </c:pt>
                <c:pt idx="11580">
                  <c:v>452.01693119832902</c:v>
                </c:pt>
                <c:pt idx="11581">
                  <c:v>452.11558276420197</c:v>
                </c:pt>
                <c:pt idx="11582">
                  <c:v>452.214234318504</c:v>
                </c:pt>
                <c:pt idx="11583">
                  <c:v>452.31288586124901</c:v>
                </c:pt>
                <c:pt idx="11584">
                  <c:v>452.411537392453</c:v>
                </c:pt>
                <c:pt idx="11585">
                  <c:v>452.51018891212902</c:v>
                </c:pt>
                <c:pt idx="11586">
                  <c:v>452.60884042029198</c:v>
                </c:pt>
                <c:pt idx="11587">
                  <c:v>452.707491916957</c:v>
                </c:pt>
                <c:pt idx="11588">
                  <c:v>452.80614340213702</c:v>
                </c:pt>
                <c:pt idx="11589">
                  <c:v>452.90479487584702</c:v>
                </c:pt>
                <c:pt idx="11590">
                  <c:v>453.00344633810198</c:v>
                </c:pt>
                <c:pt idx="11591">
                  <c:v>453.10209778891601</c:v>
                </c:pt>
                <c:pt idx="11592">
                  <c:v>453.20074922830401</c:v>
                </c:pt>
                <c:pt idx="11593">
                  <c:v>453.29940065627898</c:v>
                </c:pt>
                <c:pt idx="11594">
                  <c:v>453.39805207285701</c:v>
                </c:pt>
                <c:pt idx="11595">
                  <c:v>453.49670347805102</c:v>
                </c:pt>
                <c:pt idx="11596">
                  <c:v>453.59535487187702</c:v>
                </c:pt>
                <c:pt idx="11597">
                  <c:v>453.69400625434798</c:v>
                </c:pt>
                <c:pt idx="11598">
                  <c:v>453.79265762548101</c:v>
                </c:pt>
                <c:pt idx="11599">
                  <c:v>453.89130898528703</c:v>
                </c:pt>
                <c:pt idx="11600">
                  <c:v>453.98996033378302</c:v>
                </c:pt>
                <c:pt idx="11601">
                  <c:v>454.088611670982</c:v>
                </c:pt>
                <c:pt idx="11602">
                  <c:v>454.18726299689899</c:v>
                </c:pt>
                <c:pt idx="11603">
                  <c:v>454.285914311547</c:v>
                </c:pt>
                <c:pt idx="11604">
                  <c:v>454.38456561494098</c:v>
                </c:pt>
                <c:pt idx="11605">
                  <c:v>454.48321690709599</c:v>
                </c:pt>
                <c:pt idx="11606">
                  <c:v>454.58186818802398</c:v>
                </c:pt>
                <c:pt idx="11607">
                  <c:v>454.68051945774101</c:v>
                </c:pt>
                <c:pt idx="11608">
                  <c:v>454.77917071626098</c:v>
                </c:pt>
                <c:pt idx="11609">
                  <c:v>454.877821963597</c:v>
                </c:pt>
                <c:pt idx="11610">
                  <c:v>454.97647319976397</c:v>
                </c:pt>
                <c:pt idx="11611">
                  <c:v>455.07512442477599</c:v>
                </c:pt>
                <c:pt idx="11612">
                  <c:v>455.17377563864801</c:v>
                </c:pt>
                <c:pt idx="11613">
                  <c:v>455.27242684139202</c:v>
                </c:pt>
                <c:pt idx="11614">
                  <c:v>455.37107803302399</c:v>
                </c:pt>
                <c:pt idx="11615">
                  <c:v>455.469729213557</c:v>
                </c:pt>
                <c:pt idx="11616">
                  <c:v>455.568380383006</c:v>
                </c:pt>
                <c:pt idx="11617">
                  <c:v>455.66703154138497</c:v>
                </c:pt>
                <c:pt idx="11618">
                  <c:v>455.76568268870699</c:v>
                </c:pt>
                <c:pt idx="11619">
                  <c:v>455.864333824987</c:v>
                </c:pt>
                <c:pt idx="11620">
                  <c:v>455.96298495023899</c:v>
                </c:pt>
                <c:pt idx="11621">
                  <c:v>456.06163606447598</c:v>
                </c:pt>
                <c:pt idx="11622">
                  <c:v>456.16028716771399</c:v>
                </c:pt>
                <c:pt idx="11623">
                  <c:v>456.25893825996502</c:v>
                </c:pt>
                <c:pt idx="11624">
                  <c:v>456.35758934124499</c:v>
                </c:pt>
                <c:pt idx="11625">
                  <c:v>456.45624041156702</c:v>
                </c:pt>
                <c:pt idx="11626">
                  <c:v>456.55489147094499</c:v>
                </c:pt>
                <c:pt idx="11627">
                  <c:v>456.653542519393</c:v>
                </c:pt>
                <c:pt idx="11628">
                  <c:v>456.75219355692701</c:v>
                </c:pt>
                <c:pt idx="11629">
                  <c:v>456.85084458355999</c:v>
                </c:pt>
                <c:pt idx="11630">
                  <c:v>456.949495599307</c:v>
                </c:pt>
                <c:pt idx="11631">
                  <c:v>457.04814660418202</c:v>
                </c:pt>
                <c:pt idx="11632">
                  <c:v>457.14679759819899</c:v>
                </c:pt>
                <c:pt idx="11633">
                  <c:v>457.24544858137199</c:v>
                </c:pt>
                <c:pt idx="11634">
                  <c:v>457.34409955371598</c:v>
                </c:pt>
                <c:pt idx="11635">
                  <c:v>457.44275051524602</c:v>
                </c:pt>
                <c:pt idx="11636">
                  <c:v>457.54140146597399</c:v>
                </c:pt>
                <c:pt idx="11637">
                  <c:v>457.640052405917</c:v>
                </c:pt>
                <c:pt idx="11638">
                  <c:v>457.73870333508597</c:v>
                </c:pt>
                <c:pt idx="11639">
                  <c:v>457.83735425349698</c:v>
                </c:pt>
                <c:pt idx="11640">
                  <c:v>457.93600516116499</c:v>
                </c:pt>
                <c:pt idx="11641">
                  <c:v>458.03465605810197</c:v>
                </c:pt>
                <c:pt idx="11642">
                  <c:v>458.13330694432398</c:v>
                </c:pt>
                <c:pt idx="11643">
                  <c:v>458.23195781984401</c:v>
                </c:pt>
                <c:pt idx="11644">
                  <c:v>458.330608684678</c:v>
                </c:pt>
                <c:pt idx="11645">
                  <c:v>458.42925953883798</c:v>
                </c:pt>
                <c:pt idx="11646">
                  <c:v>458.52791038233897</c:v>
                </c:pt>
                <c:pt idx="11647">
                  <c:v>458.62656121519598</c:v>
                </c:pt>
                <c:pt idx="11648">
                  <c:v>458.72521203742298</c:v>
                </c:pt>
                <c:pt idx="11649">
                  <c:v>458.82386284903401</c:v>
                </c:pt>
                <c:pt idx="11650">
                  <c:v>458.92251365004398</c:v>
                </c:pt>
                <c:pt idx="11651">
                  <c:v>459.02116444046601</c:v>
                </c:pt>
                <c:pt idx="11652">
                  <c:v>459.11981522031499</c:v>
                </c:pt>
                <c:pt idx="11653">
                  <c:v>459.21846598960599</c:v>
                </c:pt>
                <c:pt idx="11654">
                  <c:v>459.31711674835202</c:v>
                </c:pt>
                <c:pt idx="11655">
                  <c:v>459.415767496569</c:v>
                </c:pt>
                <c:pt idx="11656">
                  <c:v>459.51441823427001</c:v>
                </c:pt>
                <c:pt idx="11657">
                  <c:v>459.61306896147101</c:v>
                </c:pt>
                <c:pt idx="11658">
                  <c:v>459.71171967818498</c:v>
                </c:pt>
                <c:pt idx="11659">
                  <c:v>459.81037038442599</c:v>
                </c:pt>
                <c:pt idx="11660">
                  <c:v>459.90902108020998</c:v>
                </c:pt>
                <c:pt idx="11661">
                  <c:v>460.00767176555098</c:v>
                </c:pt>
                <c:pt idx="11662">
                  <c:v>460.10632244046298</c:v>
                </c:pt>
                <c:pt idx="11663">
                  <c:v>460.20497310495898</c:v>
                </c:pt>
                <c:pt idx="11664">
                  <c:v>460.30362375905599</c:v>
                </c:pt>
                <c:pt idx="11665">
                  <c:v>460.40227440276601</c:v>
                </c:pt>
                <c:pt idx="11666">
                  <c:v>460.50092503610398</c:v>
                </c:pt>
                <c:pt idx="11667">
                  <c:v>460.59957565908502</c:v>
                </c:pt>
                <c:pt idx="11668">
                  <c:v>460.69822627172198</c:v>
                </c:pt>
                <c:pt idx="11669">
                  <c:v>460.796876874031</c:v>
                </c:pt>
                <c:pt idx="11670">
                  <c:v>460.89552746602402</c:v>
                </c:pt>
                <c:pt idx="11671">
                  <c:v>460.99417804771701</c:v>
                </c:pt>
                <c:pt idx="11672">
                  <c:v>461.09282861912402</c:v>
                </c:pt>
                <c:pt idx="11673">
                  <c:v>461.191479180258</c:v>
                </c:pt>
                <c:pt idx="11674">
                  <c:v>461.29012973113299</c:v>
                </c:pt>
                <c:pt idx="11675">
                  <c:v>461.38878027176298</c:v>
                </c:pt>
                <c:pt idx="11676">
                  <c:v>461.48743080216298</c:v>
                </c:pt>
                <c:pt idx="11677">
                  <c:v>461.586081322344</c:v>
                </c:pt>
                <c:pt idx="11678">
                  <c:v>461.684731832323</c:v>
                </c:pt>
                <c:pt idx="11679">
                  <c:v>461.78338233211298</c:v>
                </c:pt>
                <c:pt idx="11680">
                  <c:v>461.88203282172799</c:v>
                </c:pt>
                <c:pt idx="11681">
                  <c:v>461.98068330118502</c:v>
                </c:pt>
                <c:pt idx="11682">
                  <c:v>462.07933377049602</c:v>
                </c:pt>
                <c:pt idx="11683">
                  <c:v>462.17798422967797</c:v>
                </c:pt>
                <c:pt idx="11684">
                  <c:v>462.27663467874299</c:v>
                </c:pt>
                <c:pt idx="11685">
                  <c:v>462.37528511770802</c:v>
                </c:pt>
                <c:pt idx="11686">
                  <c:v>462.47393554658601</c:v>
                </c:pt>
                <c:pt idx="11687">
                  <c:v>462.57258596539202</c:v>
                </c:pt>
                <c:pt idx="11688">
                  <c:v>462.67123637413999</c:v>
                </c:pt>
                <c:pt idx="11689">
                  <c:v>462.76988677284498</c:v>
                </c:pt>
                <c:pt idx="11690">
                  <c:v>462.86853716152098</c:v>
                </c:pt>
                <c:pt idx="11691">
                  <c:v>462.96718754018298</c:v>
                </c:pt>
                <c:pt idx="11692">
                  <c:v>463.065837908844</c:v>
                </c:pt>
                <c:pt idx="11693">
                  <c:v>463.16448826752003</c:v>
                </c:pt>
                <c:pt idx="11694">
                  <c:v>463.26313861622401</c:v>
                </c:pt>
                <c:pt idx="11695">
                  <c:v>463.36178895497102</c:v>
                </c:pt>
                <c:pt idx="11696">
                  <c:v>463.460439283776</c:v>
                </c:pt>
                <c:pt idx="11697">
                  <c:v>463.55908960265202</c:v>
                </c:pt>
                <c:pt idx="11698">
                  <c:v>463.65773991161501</c:v>
                </c:pt>
                <c:pt idx="11699">
                  <c:v>463.756390210679</c:v>
                </c:pt>
                <c:pt idx="11700">
                  <c:v>463.85504049985701</c:v>
                </c:pt>
                <c:pt idx="11701">
                  <c:v>463.95369077916502</c:v>
                </c:pt>
                <c:pt idx="11702">
                  <c:v>464.052341048617</c:v>
                </c:pt>
                <c:pt idx="11703">
                  <c:v>464.15099130822699</c:v>
                </c:pt>
                <c:pt idx="11704">
                  <c:v>464.24964155801001</c:v>
                </c:pt>
                <c:pt idx="11705">
                  <c:v>464.34829179798101</c:v>
                </c:pt>
                <c:pt idx="11706">
                  <c:v>464.44694202815299</c:v>
                </c:pt>
                <c:pt idx="11707">
                  <c:v>464.54559224854199</c:v>
                </c:pt>
                <c:pt idx="11708">
                  <c:v>464.64424245916098</c:v>
                </c:pt>
                <c:pt idx="11709">
                  <c:v>464.742892660027</c:v>
                </c:pt>
                <c:pt idx="11710">
                  <c:v>464.84154285115301</c:v>
                </c:pt>
                <c:pt idx="11711">
                  <c:v>464.94019303255499</c:v>
                </c:pt>
                <c:pt idx="11712">
                  <c:v>465.03884320424601</c:v>
                </c:pt>
                <c:pt idx="11713">
                  <c:v>465.13749336624198</c:v>
                </c:pt>
                <c:pt idx="11714">
                  <c:v>465.23614351855798</c:v>
                </c:pt>
                <c:pt idx="11715">
                  <c:v>465.33479366120599</c:v>
                </c:pt>
                <c:pt idx="11716">
                  <c:v>465.43344379420199</c:v>
                </c:pt>
                <c:pt idx="11717">
                  <c:v>465.532093917559</c:v>
                </c:pt>
                <c:pt idx="11718">
                  <c:v>465.63074403129099</c:v>
                </c:pt>
                <c:pt idx="11719">
                  <c:v>465.72939413541201</c:v>
                </c:pt>
                <c:pt idx="11720">
                  <c:v>465.82804422993701</c:v>
                </c:pt>
                <c:pt idx="11721">
                  <c:v>465.92669431488002</c:v>
                </c:pt>
                <c:pt idx="11722">
                  <c:v>466.02534439025402</c:v>
                </c:pt>
                <c:pt idx="11723">
                  <c:v>466.12399445607298</c:v>
                </c:pt>
                <c:pt idx="11724">
                  <c:v>466.22264451235299</c:v>
                </c:pt>
                <c:pt idx="11725">
                  <c:v>466.32129455910501</c:v>
                </c:pt>
                <c:pt idx="11726">
                  <c:v>466.41994459634498</c:v>
                </c:pt>
                <c:pt idx="11727">
                  <c:v>466.51859462408697</c:v>
                </c:pt>
                <c:pt idx="11728">
                  <c:v>466.61724464234499</c:v>
                </c:pt>
                <c:pt idx="11729">
                  <c:v>466.71589465113198</c:v>
                </c:pt>
                <c:pt idx="11730">
                  <c:v>466.81454465046198</c:v>
                </c:pt>
                <c:pt idx="11731">
                  <c:v>466.91319464035001</c:v>
                </c:pt>
                <c:pt idx="11732">
                  <c:v>467.01184462081</c:v>
                </c:pt>
                <c:pt idx="11733">
                  <c:v>467.110494591855</c:v>
                </c:pt>
                <c:pt idx="11734">
                  <c:v>467.20914455349902</c:v>
                </c:pt>
                <c:pt idx="11735">
                  <c:v>467.30779450575699</c:v>
                </c:pt>
                <c:pt idx="11736">
                  <c:v>467.40644444864301</c:v>
                </c:pt>
                <c:pt idx="11737">
                  <c:v>467.50509438216898</c:v>
                </c:pt>
                <c:pt idx="11738">
                  <c:v>467.60374430634999</c:v>
                </c:pt>
                <c:pt idx="11739">
                  <c:v>467.70239422119897</c:v>
                </c:pt>
                <c:pt idx="11740">
                  <c:v>467.80104412672898</c:v>
                </c:pt>
                <c:pt idx="11741">
                  <c:v>467.89969402295299</c:v>
                </c:pt>
                <c:pt idx="11742">
                  <c:v>467.99834390988298</c:v>
                </c:pt>
                <c:pt idx="11743">
                  <c:v>468.09699378753498</c:v>
                </c:pt>
                <c:pt idx="11744">
                  <c:v>468.19564365591901</c:v>
                </c:pt>
                <c:pt idx="11745">
                  <c:v>468.294293515052</c:v>
                </c:pt>
                <c:pt idx="11746">
                  <c:v>468.39294336494601</c:v>
                </c:pt>
                <c:pt idx="11747">
                  <c:v>468.49159320561603</c:v>
                </c:pt>
                <c:pt idx="11748">
                  <c:v>468.59024303707702</c:v>
                </c:pt>
                <c:pt idx="11749">
                  <c:v>468.68889285934301</c:v>
                </c:pt>
                <c:pt idx="11750">
                  <c:v>468.787542672428</c:v>
                </c:pt>
                <c:pt idx="11751">
                  <c:v>468.88619247634699</c:v>
                </c:pt>
                <c:pt idx="11752">
                  <c:v>468.98484227111402</c:v>
                </c:pt>
                <c:pt idx="11753">
                  <c:v>469.08349205674398</c:v>
                </c:pt>
                <c:pt idx="11754">
                  <c:v>469.18214183325102</c:v>
                </c:pt>
                <c:pt idx="11755">
                  <c:v>469.28079160064902</c:v>
                </c:pt>
                <c:pt idx="11756">
                  <c:v>469.37944135895401</c:v>
                </c:pt>
                <c:pt idx="11757">
                  <c:v>469.478091108179</c:v>
                </c:pt>
                <c:pt idx="11758">
                  <c:v>469.57674084833798</c:v>
                </c:pt>
                <c:pt idx="11759">
                  <c:v>469.67539057944799</c:v>
                </c:pt>
                <c:pt idx="11760">
                  <c:v>469.77404030152098</c:v>
                </c:pt>
                <c:pt idx="11761">
                  <c:v>469.87269001457202</c:v>
                </c:pt>
                <c:pt idx="11762">
                  <c:v>469.971339718617</c:v>
                </c:pt>
                <c:pt idx="11763">
                  <c:v>470.06998941366902</c:v>
                </c:pt>
                <c:pt idx="11764">
                  <c:v>470.16863909974199</c:v>
                </c:pt>
                <c:pt idx="11765">
                  <c:v>470.26728877685201</c:v>
                </c:pt>
                <c:pt idx="11766">
                  <c:v>470.365938445013</c:v>
                </c:pt>
                <c:pt idx="11767">
                  <c:v>470.46458810424002</c:v>
                </c:pt>
                <c:pt idx="11768">
                  <c:v>470.56323775454598</c:v>
                </c:pt>
                <c:pt idx="11769">
                  <c:v>470.66188739594702</c:v>
                </c:pt>
                <c:pt idx="11770">
                  <c:v>470.76053702845701</c:v>
                </c:pt>
                <c:pt idx="11771">
                  <c:v>470.85918665209101</c:v>
                </c:pt>
                <c:pt idx="11772">
                  <c:v>470.95783626686398</c:v>
                </c:pt>
                <c:pt idx="11773">
                  <c:v>471.05648587279001</c:v>
                </c:pt>
                <c:pt idx="11774">
                  <c:v>471.15513546988302</c:v>
                </c:pt>
                <c:pt idx="11775">
                  <c:v>471.25378505815797</c:v>
                </c:pt>
                <c:pt idx="11776">
                  <c:v>471.35243463762902</c:v>
                </c:pt>
                <c:pt idx="11777">
                  <c:v>471.451084208309</c:v>
                </c:pt>
                <c:pt idx="11778">
                  <c:v>471.54973377021298</c:v>
                </c:pt>
                <c:pt idx="11779">
                  <c:v>471.64838332335597</c:v>
                </c:pt>
                <c:pt idx="11780">
                  <c:v>471.74703286775099</c:v>
                </c:pt>
                <c:pt idx="11781">
                  <c:v>471.84568240341201</c:v>
                </c:pt>
                <c:pt idx="11782">
                  <c:v>471.944331930354</c:v>
                </c:pt>
                <c:pt idx="11783">
                  <c:v>472.04298144859098</c:v>
                </c:pt>
                <c:pt idx="11784">
                  <c:v>472.14163095813598</c:v>
                </c:pt>
                <c:pt idx="11785">
                  <c:v>472.24028045900502</c:v>
                </c:pt>
                <c:pt idx="11786">
                  <c:v>472.33892995121101</c:v>
                </c:pt>
                <c:pt idx="11787">
                  <c:v>472.43757943476902</c:v>
                </c:pt>
                <c:pt idx="11788">
                  <c:v>472.53622890969302</c:v>
                </c:pt>
                <c:pt idx="11789">
                  <c:v>472.634878375997</c:v>
                </c:pt>
                <c:pt idx="11790">
                  <c:v>472.73352783369501</c:v>
                </c:pt>
                <c:pt idx="11791">
                  <c:v>472.83217728280198</c:v>
                </c:pt>
                <c:pt idx="11792">
                  <c:v>472.93082672333099</c:v>
                </c:pt>
                <c:pt idx="11793">
                  <c:v>473.02947615529803</c:v>
                </c:pt>
                <c:pt idx="11794">
                  <c:v>473.128125578717</c:v>
                </c:pt>
                <c:pt idx="11795">
                  <c:v>473.226774993601</c:v>
                </c:pt>
                <c:pt idx="11796">
                  <c:v>473.32542439996598</c:v>
                </c:pt>
                <c:pt idx="11797">
                  <c:v>473.42407379782497</c:v>
                </c:pt>
                <c:pt idx="11798">
                  <c:v>473.52272318719298</c:v>
                </c:pt>
                <c:pt idx="11799">
                  <c:v>473.62137256808501</c:v>
                </c:pt>
                <c:pt idx="11800">
                  <c:v>473.72002194051402</c:v>
                </c:pt>
                <c:pt idx="11801">
                  <c:v>473.81867130449501</c:v>
                </c:pt>
                <c:pt idx="11802">
                  <c:v>473.91732066004403</c:v>
                </c:pt>
                <c:pt idx="11803">
                  <c:v>474.01597000717402</c:v>
                </c:pt>
                <c:pt idx="11804">
                  <c:v>474.11461934590102</c:v>
                </c:pt>
                <c:pt idx="11805">
                  <c:v>474.21326867623998</c:v>
                </c:pt>
                <c:pt idx="11806">
                  <c:v>474.31191799820499</c:v>
                </c:pt>
                <c:pt idx="11807">
                  <c:v>474.41056731180998</c:v>
                </c:pt>
                <c:pt idx="11808">
                  <c:v>474.50921661707201</c:v>
                </c:pt>
                <c:pt idx="11809">
                  <c:v>474.60786591400398</c:v>
                </c:pt>
                <c:pt idx="11810">
                  <c:v>474.70651520262101</c:v>
                </c:pt>
                <c:pt idx="11811">
                  <c:v>474.80516448293702</c:v>
                </c:pt>
                <c:pt idx="11812">
                  <c:v>474.90381375496901</c:v>
                </c:pt>
                <c:pt idx="11813">
                  <c:v>475.00246301872897</c:v>
                </c:pt>
                <c:pt idx="11814">
                  <c:v>475.10111227423403</c:v>
                </c:pt>
                <c:pt idx="11815">
                  <c:v>475.19976152149701</c:v>
                </c:pt>
                <c:pt idx="11816">
                  <c:v>475.29841076053299</c:v>
                </c:pt>
                <c:pt idx="11817">
                  <c:v>475.39705999135799</c:v>
                </c:pt>
                <c:pt idx="11818">
                  <c:v>475.49570921398498</c:v>
                </c:pt>
                <c:pt idx="11819">
                  <c:v>475.59435842842998</c:v>
                </c:pt>
                <c:pt idx="11820">
                  <c:v>475.69300763470602</c:v>
                </c:pt>
                <c:pt idx="11821">
                  <c:v>475.79165683282901</c:v>
                </c:pt>
                <c:pt idx="11822">
                  <c:v>475.890306022814</c:v>
                </c:pt>
                <c:pt idx="11823">
                  <c:v>475.98895520467403</c:v>
                </c:pt>
                <c:pt idx="11824">
                  <c:v>476.087604378425</c:v>
                </c:pt>
                <c:pt idx="11825">
                  <c:v>476.18625354408101</c:v>
                </c:pt>
                <c:pt idx="11826">
                  <c:v>476.28490270165599</c:v>
                </c:pt>
                <c:pt idx="11827">
                  <c:v>476.38355185116501</c:v>
                </c:pt>
                <c:pt idx="11828">
                  <c:v>476.48220099262102</c:v>
                </c:pt>
                <c:pt idx="11829">
                  <c:v>476.580850126038</c:v>
                </c:pt>
                <c:pt idx="11830">
                  <c:v>476.67949925143199</c:v>
                </c:pt>
                <c:pt idx="11831">
                  <c:v>476.77814836881601</c:v>
                </c:pt>
                <c:pt idx="11832">
                  <c:v>476.87679747820499</c:v>
                </c:pt>
                <c:pt idx="11833">
                  <c:v>476.97544657961299</c:v>
                </c:pt>
                <c:pt idx="11834">
                  <c:v>477.07409567305302</c:v>
                </c:pt>
                <c:pt idx="11835">
                  <c:v>477.17274475854202</c:v>
                </c:pt>
                <c:pt idx="11836">
                  <c:v>477.27139383609199</c:v>
                </c:pt>
                <c:pt idx="11837">
                  <c:v>477.37004290571798</c:v>
                </c:pt>
                <c:pt idx="11838">
                  <c:v>477.46869196743398</c:v>
                </c:pt>
                <c:pt idx="11839">
                  <c:v>477.56734102125603</c:v>
                </c:pt>
                <c:pt idx="11840">
                  <c:v>477.66599006719599</c:v>
                </c:pt>
                <c:pt idx="11841">
                  <c:v>477.764639105269</c:v>
                </c:pt>
                <c:pt idx="11842">
                  <c:v>477.86328813549</c:v>
                </c:pt>
                <c:pt idx="11843">
                  <c:v>477.961937157872</c:v>
                </c:pt>
                <c:pt idx="11844">
                  <c:v>478.06058617243099</c:v>
                </c:pt>
                <c:pt idx="11845">
                  <c:v>478.15923517917997</c:v>
                </c:pt>
                <c:pt idx="11846">
                  <c:v>478.257884178133</c:v>
                </c:pt>
                <c:pt idx="11847">
                  <c:v>478.35653316930598</c:v>
                </c:pt>
                <c:pt idx="11848">
                  <c:v>478.45518215271198</c:v>
                </c:pt>
                <c:pt idx="11849">
                  <c:v>478.55383112836603</c:v>
                </c:pt>
                <c:pt idx="11850">
                  <c:v>478.652480096283</c:v>
                </c:pt>
                <c:pt idx="11851">
                  <c:v>478.75112905647802</c:v>
                </c:pt>
                <c:pt idx="11852">
                  <c:v>478.84977800896502</c:v>
                </c:pt>
                <c:pt idx="11853">
                  <c:v>478.94842695376002</c:v>
                </c:pt>
                <c:pt idx="11854">
                  <c:v>479.04707589087701</c:v>
                </c:pt>
                <c:pt idx="11855">
                  <c:v>479.14572482032997</c:v>
                </c:pt>
                <c:pt idx="11856">
                  <c:v>479.244373742135</c:v>
                </c:pt>
                <c:pt idx="11857">
                  <c:v>479.343022656306</c:v>
                </c:pt>
                <c:pt idx="11858">
                  <c:v>479.44167156285801</c:v>
                </c:pt>
                <c:pt idx="11859">
                  <c:v>479.540320461806</c:v>
                </c:pt>
                <c:pt idx="11860">
                  <c:v>479.63896935316399</c:v>
                </c:pt>
                <c:pt idx="11861">
                  <c:v>479.73761823694701</c:v>
                </c:pt>
                <c:pt idx="11862">
                  <c:v>479.83626711316998</c:v>
                </c:pt>
                <c:pt idx="11863">
                  <c:v>479.93491598184801</c:v>
                </c:pt>
                <c:pt idx="11864">
                  <c:v>480.03356484299502</c:v>
                </c:pt>
                <c:pt idx="11865">
                  <c:v>480.13221369662602</c:v>
                </c:pt>
                <c:pt idx="11866">
                  <c:v>480.23086254275501</c:v>
                </c:pt>
                <c:pt idx="11867">
                  <c:v>480.32951138139799</c:v>
                </c:pt>
                <c:pt idx="11868">
                  <c:v>480.42816021256698</c:v>
                </c:pt>
                <c:pt idx="11869">
                  <c:v>480.52680903627902</c:v>
                </c:pt>
                <c:pt idx="11870">
                  <c:v>480.62545785254702</c:v>
                </c:pt>
                <c:pt idx="11871">
                  <c:v>480.724106661387</c:v>
                </c:pt>
                <c:pt idx="11872">
                  <c:v>480.82275546281198</c:v>
                </c:pt>
                <c:pt idx="11873">
                  <c:v>480.921404256838</c:v>
                </c:pt>
                <c:pt idx="11874">
                  <c:v>481.02005304347898</c:v>
                </c:pt>
                <c:pt idx="11875">
                  <c:v>481.11870182274998</c:v>
                </c:pt>
                <c:pt idx="11876">
                  <c:v>481.21735059466499</c:v>
                </c:pt>
                <c:pt idx="11877">
                  <c:v>481.31599935923799</c:v>
                </c:pt>
                <c:pt idx="11878">
                  <c:v>481.41464811648399</c:v>
                </c:pt>
                <c:pt idx="11879">
                  <c:v>481.51329686641702</c:v>
                </c:pt>
                <c:pt idx="11880">
                  <c:v>481.61194560905102</c:v>
                </c:pt>
                <c:pt idx="11881">
                  <c:v>481.71059434440099</c:v>
                </c:pt>
                <c:pt idx="11882">
                  <c:v>481.80924307248</c:v>
                </c:pt>
                <c:pt idx="11883">
                  <c:v>481.90789179330301</c:v>
                </c:pt>
                <c:pt idx="11884">
                  <c:v>482.00654050688502</c:v>
                </c:pt>
                <c:pt idx="11885">
                  <c:v>482.10518921323802</c:v>
                </c:pt>
                <c:pt idx="11886">
                  <c:v>482.20383791237703</c:v>
                </c:pt>
                <c:pt idx="11887">
                  <c:v>482.30248660431698</c:v>
                </c:pt>
                <c:pt idx="11888">
                  <c:v>482.40113528907102</c:v>
                </c:pt>
                <c:pt idx="11889">
                  <c:v>482.49978396665301</c:v>
                </c:pt>
                <c:pt idx="11890">
                  <c:v>482.598432637077</c:v>
                </c:pt>
                <c:pt idx="11891">
                  <c:v>482.69708130035701</c:v>
                </c:pt>
                <c:pt idx="11892">
                  <c:v>482.79572995650801</c:v>
                </c:pt>
                <c:pt idx="11893">
                  <c:v>482.89437860554199</c:v>
                </c:pt>
                <c:pt idx="11894">
                  <c:v>482.99302724747503</c:v>
                </c:pt>
                <c:pt idx="11895">
                  <c:v>483.09167588231901</c:v>
                </c:pt>
                <c:pt idx="11896">
                  <c:v>483.190324510089</c:v>
                </c:pt>
                <c:pt idx="11897">
                  <c:v>483.2889731308</c:v>
                </c:pt>
                <c:pt idx="11898">
                  <c:v>483.38762174446299</c:v>
                </c:pt>
                <c:pt idx="11899">
                  <c:v>483.48627035109502</c:v>
                </c:pt>
                <c:pt idx="11900">
                  <c:v>483.58491895070802</c:v>
                </c:pt>
                <c:pt idx="11901">
                  <c:v>483.68356754331597</c:v>
                </c:pt>
                <c:pt idx="11902">
                  <c:v>483.78221612893299</c:v>
                </c:pt>
                <c:pt idx="11903">
                  <c:v>483.88086470757298</c:v>
                </c:pt>
                <c:pt idx="11904">
                  <c:v>483.97951327925102</c:v>
                </c:pt>
                <c:pt idx="11905">
                  <c:v>484.07816184397899</c:v>
                </c:pt>
                <c:pt idx="11906">
                  <c:v>484.17681040177303</c:v>
                </c:pt>
                <c:pt idx="11907">
                  <c:v>484.275458952647</c:v>
                </c:pt>
                <c:pt idx="11908">
                  <c:v>484.37410749661399</c:v>
                </c:pt>
                <c:pt idx="11909">
                  <c:v>484.47275603369098</c:v>
                </c:pt>
                <c:pt idx="11910">
                  <c:v>484.57140456388998</c:v>
                </c:pt>
                <c:pt idx="11911">
                  <c:v>484.67005308722702</c:v>
                </c:pt>
                <c:pt idx="11912">
                  <c:v>484.76870160371499</c:v>
                </c:pt>
                <c:pt idx="11913">
                  <c:v>484.86735011336901</c:v>
                </c:pt>
                <c:pt idx="11914">
                  <c:v>484.96599861620302</c:v>
                </c:pt>
                <c:pt idx="11915">
                  <c:v>485.06464711223299</c:v>
                </c:pt>
                <c:pt idx="11916">
                  <c:v>485.16329560147199</c:v>
                </c:pt>
                <c:pt idx="11917">
                  <c:v>485.261944083934</c:v>
                </c:pt>
                <c:pt idx="11918">
                  <c:v>485.36059255963499</c:v>
                </c:pt>
                <c:pt idx="11919">
                  <c:v>485.459241028588</c:v>
                </c:pt>
                <c:pt idx="11920">
                  <c:v>485.55788949080801</c:v>
                </c:pt>
                <c:pt idx="11921">
                  <c:v>485.65653794630998</c:v>
                </c:pt>
                <c:pt idx="11922">
                  <c:v>485.75518639510801</c:v>
                </c:pt>
                <c:pt idx="11923">
                  <c:v>485.85383483721699</c:v>
                </c:pt>
                <c:pt idx="11924">
                  <c:v>485.95248327265102</c:v>
                </c:pt>
                <c:pt idx="11925">
                  <c:v>486.05113170142403</c:v>
                </c:pt>
                <c:pt idx="11926">
                  <c:v>486.14978012355198</c:v>
                </c:pt>
                <c:pt idx="11927">
                  <c:v>486.24842853904801</c:v>
                </c:pt>
                <c:pt idx="11928">
                  <c:v>486.34707694792797</c:v>
                </c:pt>
                <c:pt idx="11929">
                  <c:v>486.44572535020598</c:v>
                </c:pt>
                <c:pt idx="11930">
                  <c:v>486.544373745896</c:v>
                </c:pt>
                <c:pt idx="11931">
                  <c:v>486.64302213501298</c:v>
                </c:pt>
                <c:pt idx="11932">
                  <c:v>486.74167051757303</c:v>
                </c:pt>
                <c:pt idx="11933">
                  <c:v>486.84031889358897</c:v>
                </c:pt>
                <c:pt idx="11934">
                  <c:v>486.93896726307599</c:v>
                </c:pt>
                <c:pt idx="11935">
                  <c:v>487.03761562604802</c:v>
                </c:pt>
                <c:pt idx="11936">
                  <c:v>487.13626398252097</c:v>
                </c:pt>
                <c:pt idx="11937">
                  <c:v>487.23491233250797</c:v>
                </c:pt>
                <c:pt idx="11938">
                  <c:v>487.33356067602301</c:v>
                </c:pt>
                <c:pt idx="11939">
                  <c:v>487.432209013082</c:v>
                </c:pt>
                <c:pt idx="11940">
                  <c:v>487.53085734369802</c:v>
                </c:pt>
                <c:pt idx="11941">
                  <c:v>487.62950566788697</c:v>
                </c:pt>
                <c:pt idx="11942">
                  <c:v>487.72815398566098</c:v>
                </c:pt>
                <c:pt idx="11943">
                  <c:v>487.82680229703698</c:v>
                </c:pt>
                <c:pt idx="11944">
                  <c:v>487.92545060202701</c:v>
                </c:pt>
                <c:pt idx="11945">
                  <c:v>488.02409890064598</c:v>
                </c:pt>
                <c:pt idx="11946">
                  <c:v>488.122747192909</c:v>
                </c:pt>
                <c:pt idx="11947">
                  <c:v>488.22139547883</c:v>
                </c:pt>
                <c:pt idx="11948">
                  <c:v>488.320043758422</c:v>
                </c:pt>
                <c:pt idx="11949">
                  <c:v>488.41869203170103</c:v>
                </c:pt>
                <c:pt idx="11950">
                  <c:v>488.51734029867998</c:v>
                </c:pt>
                <c:pt idx="11951">
                  <c:v>488.61598855937302</c:v>
                </c:pt>
                <c:pt idx="11952">
                  <c:v>488.71463681379498</c:v>
                </c:pt>
                <c:pt idx="11953">
                  <c:v>488.81328506195899</c:v>
                </c:pt>
                <c:pt idx="11954">
                  <c:v>488.91193330388103</c:v>
                </c:pt>
                <c:pt idx="11955">
                  <c:v>489.01058153957302</c:v>
                </c:pt>
                <c:pt idx="11956">
                  <c:v>489.10922976904999</c:v>
                </c:pt>
                <c:pt idx="11957">
                  <c:v>489.20787799232602</c:v>
                </c:pt>
                <c:pt idx="11958">
                  <c:v>489.30652620941498</c:v>
                </c:pt>
                <c:pt idx="11959">
                  <c:v>489.40517442033098</c:v>
                </c:pt>
                <c:pt idx="11960">
                  <c:v>489.50382262508799</c:v>
                </c:pt>
                <c:pt idx="11961">
                  <c:v>489.60247082369898</c:v>
                </c:pt>
                <c:pt idx="11962">
                  <c:v>489.70111901617901</c:v>
                </c:pt>
                <c:pt idx="11963">
                  <c:v>489.799767202542</c:v>
                </c:pt>
                <c:pt idx="11964">
                  <c:v>489.89841538280098</c:v>
                </c:pt>
                <c:pt idx="11965">
                  <c:v>489.99706355696901</c:v>
                </c:pt>
                <c:pt idx="11966">
                  <c:v>490.09571172506099</c:v>
                </c:pt>
                <c:pt idx="11967">
                  <c:v>490.19435988708898</c:v>
                </c:pt>
                <c:pt idx="11968">
                  <c:v>490.293008043067</c:v>
                </c:pt>
                <c:pt idx="11969">
                  <c:v>490.391656193009</c:v>
                </c:pt>
                <c:pt idx="11970">
                  <c:v>490.49030433692701</c:v>
                </c:pt>
                <c:pt idx="11971">
                  <c:v>490.58895247483599</c:v>
                </c:pt>
                <c:pt idx="11972">
                  <c:v>490.68760060674902</c:v>
                </c:pt>
                <c:pt idx="11973">
                  <c:v>490.78624873267898</c:v>
                </c:pt>
                <c:pt idx="11974">
                  <c:v>490.88489685264</c:v>
                </c:pt>
                <c:pt idx="11975">
                  <c:v>490.98354496664598</c:v>
                </c:pt>
                <c:pt idx="11976">
                  <c:v>491.08219307471097</c:v>
                </c:pt>
                <c:pt idx="11977">
                  <c:v>491.18084117684799</c:v>
                </c:pt>
                <c:pt idx="11978">
                  <c:v>491.27948927307199</c:v>
                </c:pt>
                <c:pt idx="11979">
                  <c:v>491.37813736339399</c:v>
                </c:pt>
                <c:pt idx="11980">
                  <c:v>491.47678544783003</c:v>
                </c:pt>
                <c:pt idx="11981">
                  <c:v>491.57543352639402</c:v>
                </c:pt>
                <c:pt idx="11982">
                  <c:v>491.67408159909797</c:v>
                </c:pt>
                <c:pt idx="11983">
                  <c:v>491.772729665957</c:v>
                </c:pt>
                <c:pt idx="11984">
                  <c:v>491.87137772698401</c:v>
                </c:pt>
                <c:pt idx="11985">
                  <c:v>491.970025782194</c:v>
                </c:pt>
                <c:pt idx="11986">
                  <c:v>492.06867383159903</c:v>
                </c:pt>
                <c:pt idx="11987">
                  <c:v>492.16732187521501</c:v>
                </c:pt>
                <c:pt idx="11988">
                  <c:v>492.26596991305502</c:v>
                </c:pt>
                <c:pt idx="11989">
                  <c:v>492.36461794513201</c:v>
                </c:pt>
                <c:pt idx="11990">
                  <c:v>492.463265971461</c:v>
                </c:pt>
                <c:pt idx="11991">
                  <c:v>492.561913992055</c:v>
                </c:pt>
                <c:pt idx="11992">
                  <c:v>492.66056200692901</c:v>
                </c:pt>
                <c:pt idx="11993">
                  <c:v>492.75921001609601</c:v>
                </c:pt>
                <c:pt idx="11994">
                  <c:v>492.85785801957002</c:v>
                </c:pt>
                <c:pt idx="11995">
                  <c:v>492.956506017366</c:v>
                </c:pt>
                <c:pt idx="11996">
                  <c:v>493.05515400949599</c:v>
                </c:pt>
                <c:pt idx="11997">
                  <c:v>493.15380199597598</c:v>
                </c:pt>
                <c:pt idx="11998">
                  <c:v>493.25244997682</c:v>
                </c:pt>
                <c:pt idx="11999">
                  <c:v>493.35109795204102</c:v>
                </c:pt>
                <c:pt idx="12000">
                  <c:v>493.44974592165403</c:v>
                </c:pt>
                <c:pt idx="12001">
                  <c:v>493.54839388567302</c:v>
                </c:pt>
                <c:pt idx="12002">
                  <c:v>493.64704184411198</c:v>
                </c:pt>
                <c:pt idx="12003">
                  <c:v>493.74568979698603</c:v>
                </c:pt>
                <c:pt idx="12004">
                  <c:v>493.84433774430801</c:v>
                </c:pt>
                <c:pt idx="12005">
                  <c:v>493.94298568609298</c:v>
                </c:pt>
                <c:pt idx="12006">
                  <c:v>494.04163362235602</c:v>
                </c:pt>
                <c:pt idx="12007">
                  <c:v>494.14028155310899</c:v>
                </c:pt>
                <c:pt idx="12008">
                  <c:v>494.23892947836703</c:v>
                </c:pt>
                <c:pt idx="12009">
                  <c:v>494.33757739814303</c:v>
                </c:pt>
                <c:pt idx="12010">
                  <c:v>494.43622531245302</c:v>
                </c:pt>
                <c:pt idx="12011">
                  <c:v>494.53487322131002</c:v>
                </c:pt>
                <c:pt idx="12012">
                  <c:v>494.633521124727</c:v>
                </c:pt>
                <c:pt idx="12013">
                  <c:v>494.73216902271997</c:v>
                </c:pt>
                <c:pt idx="12014">
                  <c:v>494.830816915301</c:v>
                </c:pt>
                <c:pt idx="12015">
                  <c:v>494.92946480248401</c:v>
                </c:pt>
                <c:pt idx="12016">
                  <c:v>495.028112684284</c:v>
                </c:pt>
                <c:pt idx="12017">
                  <c:v>495.12676056071399</c:v>
                </c:pt>
                <c:pt idx="12018">
                  <c:v>495.22540843178803</c:v>
                </c:pt>
                <c:pt idx="12019">
                  <c:v>495.32405629751901</c:v>
                </c:pt>
                <c:pt idx="12020">
                  <c:v>495.422704157922</c:v>
                </c:pt>
                <c:pt idx="12021">
                  <c:v>495.52135201301002</c:v>
                </c:pt>
                <c:pt idx="12022">
                  <c:v>495.61999986279602</c:v>
                </c:pt>
                <c:pt idx="12023">
                  <c:v>495.71864770729599</c:v>
                </c:pt>
                <c:pt idx="12024">
                  <c:v>495.81729554652202</c:v>
                </c:pt>
                <c:pt idx="12025">
                  <c:v>495.91594338048799</c:v>
                </c:pt>
                <c:pt idx="12026">
                  <c:v>496.01459120920703</c:v>
                </c:pt>
                <c:pt idx="12027">
                  <c:v>496.11323903269499</c:v>
                </c:pt>
                <c:pt idx="12028">
                  <c:v>496.21188685096303</c:v>
                </c:pt>
                <c:pt idx="12029">
                  <c:v>496.31053466402398</c:v>
                </c:pt>
                <c:pt idx="12030">
                  <c:v>496.409182471892</c:v>
                </c:pt>
                <c:pt idx="12031">
                  <c:v>496.50783027457999</c:v>
                </c:pt>
                <c:pt idx="12032">
                  <c:v>496.60647807210199</c:v>
                </c:pt>
                <c:pt idx="12033">
                  <c:v>496.70512586447097</c:v>
                </c:pt>
                <c:pt idx="12034">
                  <c:v>496.8037736517</c:v>
                </c:pt>
                <c:pt idx="12035">
                  <c:v>496.90242143380198</c:v>
                </c:pt>
                <c:pt idx="12036">
                  <c:v>497.00106921079202</c:v>
                </c:pt>
                <c:pt idx="12037">
                  <c:v>497.09971698268203</c:v>
                </c:pt>
                <c:pt idx="12038">
                  <c:v>497.19836474948698</c:v>
                </c:pt>
                <c:pt idx="12039">
                  <c:v>497.29701251121799</c:v>
                </c:pt>
                <c:pt idx="12040">
                  <c:v>497.39566026788998</c:v>
                </c:pt>
                <c:pt idx="12041">
                  <c:v>497.49430801951502</c:v>
                </c:pt>
                <c:pt idx="12042">
                  <c:v>497.59295576610799</c:v>
                </c:pt>
                <c:pt idx="12043">
                  <c:v>497.69160350768101</c:v>
                </c:pt>
                <c:pt idx="12044">
                  <c:v>497.79025124424697</c:v>
                </c:pt>
                <c:pt idx="12045">
                  <c:v>497.88889897582101</c:v>
                </c:pt>
                <c:pt idx="12046">
                  <c:v>497.98754670241402</c:v>
                </c:pt>
                <c:pt idx="12047">
                  <c:v>498.08619442404103</c:v>
                </c:pt>
                <c:pt idx="12048">
                  <c:v>498.18484214071401</c:v>
                </c:pt>
                <c:pt idx="12049">
                  <c:v>498.28348985244702</c:v>
                </c:pt>
                <c:pt idx="12050">
                  <c:v>498.38213755925301</c:v>
                </c:pt>
                <c:pt idx="12051">
                  <c:v>498.480785261145</c:v>
                </c:pt>
                <c:pt idx="12052">
                  <c:v>498.57943295813601</c:v>
                </c:pt>
                <c:pt idx="12053">
                  <c:v>498.678080650239</c:v>
                </c:pt>
                <c:pt idx="12054">
                  <c:v>498.776728337468</c:v>
                </c:pt>
                <c:pt idx="12055">
                  <c:v>498.87537601983502</c:v>
                </c:pt>
                <c:pt idx="12056">
                  <c:v>498.97402369735403</c:v>
                </c:pt>
                <c:pt idx="12057">
                  <c:v>499.07267137003902</c:v>
                </c:pt>
                <c:pt idx="12058">
                  <c:v>499.17131903790198</c:v>
                </c:pt>
                <c:pt idx="12059">
                  <c:v>499.26996670095599</c:v>
                </c:pt>
                <c:pt idx="12060">
                  <c:v>499.36861435921497</c:v>
                </c:pt>
                <c:pt idx="12061">
                  <c:v>499.467262012692</c:v>
                </c:pt>
                <c:pt idx="12062">
                  <c:v>499.56590966139998</c:v>
                </c:pt>
                <c:pt idx="12063">
                  <c:v>499.66455730535199</c:v>
                </c:pt>
                <c:pt idx="12064">
                  <c:v>499.76320494456098</c:v>
                </c:pt>
                <c:pt idx="12065">
                  <c:v>499.861852579041</c:v>
                </c:pt>
                <c:pt idx="12066">
                  <c:v>499.96050020880398</c:v>
                </c:pt>
                <c:pt idx="12067">
                  <c:v>500.05914783386299</c:v>
                </c:pt>
                <c:pt idx="12068">
                  <c:v>500.15779545423101</c:v>
                </c:pt>
                <c:pt idx="12069">
                  <c:v>500.25644306992098</c:v>
                </c:pt>
                <c:pt idx="12070">
                  <c:v>500.355090680947</c:v>
                </c:pt>
                <c:pt idx="12071">
                  <c:v>500.45373828732198</c:v>
                </c:pt>
                <c:pt idx="12072">
                  <c:v>500.55238588905797</c:v>
                </c:pt>
                <c:pt idx="12073">
                  <c:v>500.65103348616799</c:v>
                </c:pt>
                <c:pt idx="12074">
                  <c:v>500.74968107866601</c:v>
                </c:pt>
                <c:pt idx="12075">
                  <c:v>500.84832866656501</c:v>
                </c:pt>
                <c:pt idx="12076">
                  <c:v>500.94697624987703</c:v>
                </c:pt>
                <c:pt idx="12077">
                  <c:v>501.04562382861502</c:v>
                </c:pt>
                <c:pt idx="12078">
                  <c:v>501.144271402794</c:v>
                </c:pt>
                <c:pt idx="12079">
                  <c:v>501.24291897242398</c:v>
                </c:pt>
                <c:pt idx="12080">
                  <c:v>501.34156653752098</c:v>
                </c:pt>
                <c:pt idx="12081">
                  <c:v>501.440214098095</c:v>
                </c:pt>
                <c:pt idx="12082">
                  <c:v>501.538861654161</c:v>
                </c:pt>
                <c:pt idx="12083">
                  <c:v>501.63750920573102</c:v>
                </c:pt>
                <c:pt idx="12084">
                  <c:v>501.73615675281798</c:v>
                </c:pt>
                <c:pt idx="12085">
                  <c:v>501.83480429543602</c:v>
                </c:pt>
                <c:pt idx="12086">
                  <c:v>501.933451833596</c:v>
                </c:pt>
                <c:pt idx="12087">
                  <c:v>502.03209936731099</c:v>
                </c:pt>
                <c:pt idx="12088">
                  <c:v>502.13074689659402</c:v>
                </c:pt>
                <c:pt idx="12089">
                  <c:v>502.22939442145599</c:v>
                </c:pt>
                <c:pt idx="12090">
                  <c:v>502.32804194191101</c:v>
                </c:pt>
                <c:pt idx="12091">
                  <c:v>502.42668945796902</c:v>
                </c:pt>
                <c:pt idx="12092">
                  <c:v>502.525336969644</c:v>
                </c:pt>
                <c:pt idx="12093">
                  <c:v>502.62398447694699</c:v>
                </c:pt>
                <c:pt idx="12094">
                  <c:v>502.72263197989002</c:v>
                </c:pt>
                <c:pt idx="12095">
                  <c:v>502.821279478485</c:v>
                </c:pt>
                <c:pt idx="12096">
                  <c:v>502.91992697274497</c:v>
                </c:pt>
                <c:pt idx="12097">
                  <c:v>503.01857446268201</c:v>
                </c:pt>
                <c:pt idx="12098">
                  <c:v>503.11722194830702</c:v>
                </c:pt>
                <c:pt idx="12099">
                  <c:v>503.21586942963199</c:v>
                </c:pt>
                <c:pt idx="12100">
                  <c:v>503.31451690667001</c:v>
                </c:pt>
                <c:pt idx="12101">
                  <c:v>503.41316437943198</c:v>
                </c:pt>
                <c:pt idx="12102">
                  <c:v>503.51181184793103</c:v>
                </c:pt>
                <c:pt idx="12103">
                  <c:v>503.61045931217802</c:v>
                </c:pt>
                <c:pt idx="12104">
                  <c:v>503.70910677218501</c:v>
                </c:pt>
                <c:pt idx="12105">
                  <c:v>503.80775422796398</c:v>
                </c:pt>
                <c:pt idx="12106">
                  <c:v>503.90640167952603</c:v>
                </c:pt>
                <c:pt idx="12107">
                  <c:v>504.00504912688501</c:v>
                </c:pt>
                <c:pt idx="12108">
                  <c:v>504.10369657004998</c:v>
                </c:pt>
                <c:pt idx="12109">
                  <c:v>504.20234400903502</c:v>
                </c:pt>
                <c:pt idx="12110">
                  <c:v>504.30099144385099</c:v>
                </c:pt>
                <c:pt idx="12111">
                  <c:v>504.39963887451</c:v>
                </c:pt>
                <c:pt idx="12112">
                  <c:v>504.49828630102297</c:v>
                </c:pt>
                <c:pt idx="12113">
                  <c:v>504.596933723402</c:v>
                </c:pt>
                <c:pt idx="12114">
                  <c:v>504.69558114165898</c:v>
                </c:pt>
                <c:pt idx="12115">
                  <c:v>504.79422855580498</c:v>
                </c:pt>
                <c:pt idx="12116">
                  <c:v>504.892875965852</c:v>
                </c:pt>
                <c:pt idx="12117">
                  <c:v>504.991523371813</c:v>
                </c:pt>
                <c:pt idx="12118">
                  <c:v>505.09017077369703</c:v>
                </c:pt>
                <c:pt idx="12119">
                  <c:v>505.18881817151703</c:v>
                </c:pt>
                <c:pt idx="12120">
                  <c:v>505.287465565285</c:v>
                </c:pt>
                <c:pt idx="12121">
                  <c:v>505.38611295501101</c:v>
                </c:pt>
                <c:pt idx="12122">
                  <c:v>505.484760340707</c:v>
                </c:pt>
                <c:pt idx="12123">
                  <c:v>505.58340772238603</c:v>
                </c:pt>
                <c:pt idx="12124">
                  <c:v>505.68205510005703</c:v>
                </c:pt>
                <c:pt idx="12125">
                  <c:v>505.78070247373398</c:v>
                </c:pt>
                <c:pt idx="12126">
                  <c:v>505.87934984342797</c:v>
                </c:pt>
                <c:pt idx="12127">
                  <c:v>505.977997209151</c:v>
                </c:pt>
                <c:pt idx="12128">
                  <c:v>506.07664457091403</c:v>
                </c:pt>
                <c:pt idx="12129">
                  <c:v>506.17529192872797</c:v>
                </c:pt>
                <c:pt idx="12130">
                  <c:v>506.27393928260602</c:v>
                </c:pt>
                <c:pt idx="12131">
                  <c:v>506.37258663255898</c:v>
                </c:pt>
                <c:pt idx="12132">
                  <c:v>506.47123397859798</c:v>
                </c:pt>
                <c:pt idx="12133">
                  <c:v>506.56988132073502</c:v>
                </c:pt>
                <c:pt idx="12134">
                  <c:v>506.66852865898102</c:v>
                </c:pt>
                <c:pt idx="12135">
                  <c:v>506.76717599334802</c:v>
                </c:pt>
                <c:pt idx="12136">
                  <c:v>506.865823323847</c:v>
                </c:pt>
                <c:pt idx="12137">
                  <c:v>506.96447065049</c:v>
                </c:pt>
                <c:pt idx="12138">
                  <c:v>507.063117973288</c:v>
                </c:pt>
                <c:pt idx="12139">
                  <c:v>507.16176529225203</c:v>
                </c:pt>
                <c:pt idx="12140">
                  <c:v>507.26041260739299</c:v>
                </c:pt>
                <c:pt idx="12141">
                  <c:v>507.35905991872397</c:v>
                </c:pt>
                <c:pt idx="12142">
                  <c:v>507.457707226254</c:v>
                </c:pt>
                <c:pt idx="12143">
                  <c:v>507.55635452999599</c:v>
                </c:pt>
                <c:pt idx="12144">
                  <c:v>507.65500182995999</c:v>
                </c:pt>
                <c:pt idx="12145">
                  <c:v>507.753649126158</c:v>
                </c:pt>
                <c:pt idx="12146">
                  <c:v>507.85229641860099</c:v>
                </c:pt>
                <c:pt idx="12147">
                  <c:v>507.95094370729902</c:v>
                </c:pt>
                <c:pt idx="12148">
                  <c:v>508.049590992265</c:v>
                </c:pt>
                <c:pt idx="12149">
                  <c:v>508.14823827350801</c:v>
                </c:pt>
                <c:pt idx="12150">
                  <c:v>508.24688555104001</c:v>
                </c:pt>
                <c:pt idx="12151">
                  <c:v>508.34553282487298</c:v>
                </c:pt>
                <c:pt idx="12152">
                  <c:v>508.44418009501601</c:v>
                </c:pt>
                <c:pt idx="12153">
                  <c:v>508.54282736148201</c:v>
                </c:pt>
                <c:pt idx="12154">
                  <c:v>508.64147462428002</c:v>
                </c:pt>
                <c:pt idx="12155">
                  <c:v>508.74012188342198</c:v>
                </c:pt>
                <c:pt idx="12156">
                  <c:v>508.838769138918</c:v>
                </c:pt>
                <c:pt idx="12157">
                  <c:v>508.93741639078002</c:v>
                </c:pt>
                <c:pt idx="12158">
                  <c:v>509.03606363901901</c:v>
                </c:pt>
                <c:pt idx="12159">
                  <c:v>509.134710883644</c:v>
                </c:pt>
                <c:pt idx="12160">
                  <c:v>509.23335812466701</c:v>
                </c:pt>
                <c:pt idx="12161">
                  <c:v>509.33200536209898</c:v>
                </c:pt>
                <c:pt idx="12162">
                  <c:v>509.43065259594999</c:v>
                </c:pt>
                <c:pt idx="12163">
                  <c:v>509.52929982623101</c:v>
                </c:pt>
                <c:pt idx="12164">
                  <c:v>509.62794705295198</c:v>
                </c:pt>
                <c:pt idx="12165">
                  <c:v>509.72659427612501</c:v>
                </c:pt>
                <c:pt idx="12166">
                  <c:v>509.82524149576</c:v>
                </c:pt>
                <c:pt idx="12167">
                  <c:v>509.92388871186699</c:v>
                </c:pt>
                <c:pt idx="12168">
                  <c:v>510.022535924458</c:v>
                </c:pt>
                <c:pt idx="12169">
                  <c:v>510.12118313354301</c:v>
                </c:pt>
                <c:pt idx="12170">
                  <c:v>510.21983033913199</c:v>
                </c:pt>
                <c:pt idx="12171">
                  <c:v>510.31847754123601</c:v>
                </c:pt>
                <c:pt idx="12172">
                  <c:v>510.41712473986598</c:v>
                </c:pt>
                <c:pt idx="12173">
                  <c:v>510.51577193503101</c:v>
                </c:pt>
                <c:pt idx="12174">
                  <c:v>510.61441912674297</c:v>
                </c:pt>
                <c:pt idx="12175">
                  <c:v>510.71306631501102</c:v>
                </c:pt>
                <c:pt idx="12176">
                  <c:v>510.81171349984697</c:v>
                </c:pt>
                <c:pt idx="12177">
                  <c:v>510.91036068125999</c:v>
                </c:pt>
                <c:pt idx="12178">
                  <c:v>511.00900785926098</c:v>
                </c:pt>
                <c:pt idx="12179">
                  <c:v>511.10765503386102</c:v>
                </c:pt>
                <c:pt idx="12180">
                  <c:v>511.20630220506899</c:v>
                </c:pt>
                <c:pt idx="12181">
                  <c:v>511.30494937289598</c:v>
                </c:pt>
                <c:pt idx="12182">
                  <c:v>511.40359653735197</c:v>
                </c:pt>
                <c:pt idx="12183">
                  <c:v>511.50224369844699</c:v>
                </c:pt>
                <c:pt idx="12184">
                  <c:v>511.60089085619097</c:v>
                </c:pt>
                <c:pt idx="12185">
                  <c:v>511.69953801059501</c:v>
                </c:pt>
                <c:pt idx="12186">
                  <c:v>511.79818516166802</c:v>
                </c:pt>
                <c:pt idx="12187">
                  <c:v>511.89683230942097</c:v>
                </c:pt>
                <c:pt idx="12188">
                  <c:v>511.99547945386303</c:v>
                </c:pt>
                <c:pt idx="12189">
                  <c:v>512.09412659500504</c:v>
                </c:pt>
                <c:pt idx="12190">
                  <c:v>512.19277373285695</c:v>
                </c:pt>
                <c:pt idx="12191">
                  <c:v>512.29142086742797</c:v>
                </c:pt>
                <c:pt idx="12192">
                  <c:v>512.39006799873005</c:v>
                </c:pt>
                <c:pt idx="12193">
                  <c:v>512.48871512677101</c:v>
                </c:pt>
                <c:pt idx="12194">
                  <c:v>512.58736225156099</c:v>
                </c:pt>
                <c:pt idx="12195">
                  <c:v>512.68600937311203</c:v>
                </c:pt>
                <c:pt idx="12196">
                  <c:v>512.78465649143197</c:v>
                </c:pt>
                <c:pt idx="12197">
                  <c:v>512.88330360653094</c:v>
                </c:pt>
                <c:pt idx="12198">
                  <c:v>512.98195071841997</c:v>
                </c:pt>
                <c:pt idx="12199">
                  <c:v>513.08059782710905</c:v>
                </c:pt>
                <c:pt idx="12200">
                  <c:v>513.17924493260705</c:v>
                </c:pt>
                <c:pt idx="12201">
                  <c:v>513.27789203492398</c:v>
                </c:pt>
                <c:pt idx="12202">
                  <c:v>513.37653913406996</c:v>
                </c:pt>
                <c:pt idx="12203">
                  <c:v>513.47518623005601</c:v>
                </c:pt>
                <c:pt idx="12204">
                  <c:v>513.57383332288998</c:v>
                </c:pt>
                <c:pt idx="12205">
                  <c:v>513.67248041258301</c:v>
                </c:pt>
                <c:pt idx="12206">
                  <c:v>513.77112749914397</c:v>
                </c:pt>
                <c:pt idx="12207">
                  <c:v>513.869774582584</c:v>
                </c:pt>
                <c:pt idx="12208">
                  <c:v>513.96842166291196</c:v>
                </c:pt>
                <c:pt idx="12209">
                  <c:v>514.06706874013798</c:v>
                </c:pt>
                <c:pt idx="12210">
                  <c:v>514.16571581427002</c:v>
                </c:pt>
                <c:pt idx="12211">
                  <c:v>514.26436288532</c:v>
                </c:pt>
                <c:pt idx="12212">
                  <c:v>514.36300995329702</c:v>
                </c:pt>
                <c:pt idx="12213">
                  <c:v>514.46165701820905</c:v>
                </c:pt>
                <c:pt idx="12214">
                  <c:v>514.560304080067</c:v>
                </c:pt>
                <c:pt idx="12215">
                  <c:v>514.65895113888098</c:v>
                </c:pt>
                <c:pt idx="12216">
                  <c:v>514.75759819465895</c:v>
                </c:pt>
                <c:pt idx="12217">
                  <c:v>514.85624524741104</c:v>
                </c:pt>
                <c:pt idx="12218">
                  <c:v>514.95489229714599</c:v>
                </c:pt>
                <c:pt idx="12219">
                  <c:v>515.05353934387404</c:v>
                </c:pt>
                <c:pt idx="12220">
                  <c:v>515.15218638760405</c:v>
                </c:pt>
                <c:pt idx="12221">
                  <c:v>515.25083342834603</c:v>
                </c:pt>
                <c:pt idx="12222">
                  <c:v>515.34948046610805</c:v>
                </c:pt>
                <c:pt idx="12223">
                  <c:v>515.4481275009</c:v>
                </c:pt>
                <c:pt idx="12224">
                  <c:v>515.54677453273098</c:v>
                </c:pt>
                <c:pt idx="12225">
                  <c:v>515.64542156160996</c:v>
                </c:pt>
                <c:pt idx="12226">
                  <c:v>515.74406858754696</c:v>
                </c:pt>
                <c:pt idx="12227">
                  <c:v>515.84271561055004</c:v>
                </c:pt>
                <c:pt idx="12228">
                  <c:v>515.94136263062899</c:v>
                </c:pt>
                <c:pt idx="12229">
                  <c:v>516.04000964779198</c:v>
                </c:pt>
                <c:pt idx="12230">
                  <c:v>516.13865666204799</c:v>
                </c:pt>
                <c:pt idx="12231">
                  <c:v>516.23730367340795</c:v>
                </c:pt>
                <c:pt idx="12232">
                  <c:v>516.33595068187799</c:v>
                </c:pt>
                <c:pt idx="12233">
                  <c:v>516.43459768746902</c:v>
                </c:pt>
                <c:pt idx="12234">
                  <c:v>516.53324469018901</c:v>
                </c:pt>
                <c:pt idx="12235">
                  <c:v>516.63189169004704</c:v>
                </c:pt>
                <c:pt idx="12236">
                  <c:v>516.73053868705199</c:v>
                </c:pt>
                <c:pt idx="12237">
                  <c:v>516.82918568121295</c:v>
                </c:pt>
                <c:pt idx="12238">
                  <c:v>516.92783267253799</c:v>
                </c:pt>
                <c:pt idx="12239">
                  <c:v>517.02647966103598</c:v>
                </c:pt>
                <c:pt idx="12240">
                  <c:v>517.12512664671499</c:v>
                </c:pt>
                <c:pt idx="12241">
                  <c:v>517.22377362958503</c:v>
                </c:pt>
                <c:pt idx="12242">
                  <c:v>517.32242060965405</c:v>
                </c:pt>
                <c:pt idx="12243">
                  <c:v>517.42106758693001</c:v>
                </c:pt>
                <c:pt idx="12244">
                  <c:v>517.51971456142303</c:v>
                </c:pt>
                <c:pt idx="12245">
                  <c:v>517.61836153314096</c:v>
                </c:pt>
                <c:pt idx="12246">
                  <c:v>517.71700850209299</c:v>
                </c:pt>
                <c:pt idx="12247">
                  <c:v>517.81565546828801</c:v>
                </c:pt>
                <c:pt idx="12248">
                  <c:v>517.91430243173295</c:v>
                </c:pt>
                <c:pt idx="12249">
                  <c:v>518.01294939243905</c:v>
                </c:pt>
                <c:pt idx="12250">
                  <c:v>518.11159635041395</c:v>
                </c:pt>
                <c:pt idx="12251">
                  <c:v>518.21024330566695</c:v>
                </c:pt>
                <c:pt idx="12252">
                  <c:v>518.30889025820602</c:v>
                </c:pt>
                <c:pt idx="12253">
                  <c:v>518.40753720804003</c:v>
                </c:pt>
                <c:pt idx="12254">
                  <c:v>518.50618415517795</c:v>
                </c:pt>
                <c:pt idx="12255">
                  <c:v>518.604831099629</c:v>
                </c:pt>
                <c:pt idx="12256">
                  <c:v>518.70347804140101</c:v>
                </c:pt>
                <c:pt idx="12257">
                  <c:v>518.80212498050298</c:v>
                </c:pt>
                <c:pt idx="12258">
                  <c:v>518.90077191694297</c:v>
                </c:pt>
                <c:pt idx="12259">
                  <c:v>518.99941885072997</c:v>
                </c:pt>
                <c:pt idx="12260">
                  <c:v>519.09806578187295</c:v>
                </c:pt>
                <c:pt idx="12261">
                  <c:v>519.19671271037998</c:v>
                </c:pt>
                <c:pt idx="12262">
                  <c:v>519.29535963625995</c:v>
                </c:pt>
                <c:pt idx="12263">
                  <c:v>519.39400655952102</c:v>
                </c:pt>
                <c:pt idx="12264">
                  <c:v>519.49265348017195</c:v>
                </c:pt>
                <c:pt idx="12265">
                  <c:v>519.59130039822105</c:v>
                </c:pt>
                <c:pt idx="12266">
                  <c:v>519.68994731367604</c:v>
                </c:pt>
                <c:pt idx="12267">
                  <c:v>519.78859422654602</c:v>
                </c:pt>
                <c:pt idx="12268">
                  <c:v>519.88724113683998</c:v>
                </c:pt>
                <c:pt idx="12269">
                  <c:v>519.98588804456597</c:v>
                </c:pt>
                <c:pt idx="12270">
                  <c:v>520.08453494973105</c:v>
                </c:pt>
                <c:pt idx="12271">
                  <c:v>520.183181852345</c:v>
                </c:pt>
                <c:pt idx="12272">
                  <c:v>520.28182875241498</c:v>
                </c:pt>
                <c:pt idx="12273">
                  <c:v>520.38047564995099</c:v>
                </c:pt>
                <c:pt idx="12274">
                  <c:v>520.47912254495998</c:v>
                </c:pt>
                <c:pt idx="12275">
                  <c:v>520.57776943745</c:v>
                </c:pt>
                <c:pt idx="12276">
                  <c:v>520.67641632743005</c:v>
                </c:pt>
                <c:pt idx="12277">
                  <c:v>520.77506321490705</c:v>
                </c:pt>
                <c:pt idx="12278">
                  <c:v>520.87371009989101</c:v>
                </c:pt>
                <c:pt idx="12279">
                  <c:v>520.97235698238899</c:v>
                </c:pt>
                <c:pt idx="12280">
                  <c:v>521.07100386240904</c:v>
                </c:pt>
                <c:pt idx="12281">
                  <c:v>521.16965073995902</c:v>
                </c:pt>
                <c:pt idx="12282">
                  <c:v>521.26829761504803</c:v>
                </c:pt>
                <c:pt idx="12283">
                  <c:v>521.36694448768105</c:v>
                </c:pt>
                <c:pt idx="12284">
                  <c:v>521.46559135786799</c:v>
                </c:pt>
                <c:pt idx="12285">
                  <c:v>521.56423822561601</c:v>
                </c:pt>
                <c:pt idx="12286">
                  <c:v>521.66288509093101</c:v>
                </c:pt>
                <c:pt idx="12287">
                  <c:v>521.76153195382199</c:v>
                </c:pt>
                <c:pt idx="12288">
                  <c:v>521.86017881429495</c:v>
                </c:pt>
                <c:pt idx="12289">
                  <c:v>521.95882567235901</c:v>
                </c:pt>
                <c:pt idx="12290">
                  <c:v>522.05747252802098</c:v>
                </c:pt>
                <c:pt idx="12291">
                  <c:v>522.15611938128802</c:v>
                </c:pt>
                <c:pt idx="12292">
                  <c:v>522.25476623216605</c:v>
                </c:pt>
                <c:pt idx="12293">
                  <c:v>522.35341308066495</c:v>
                </c:pt>
                <c:pt idx="12294">
                  <c:v>522.45205992678996</c:v>
                </c:pt>
                <c:pt idx="12295">
                  <c:v>522.55070677054903</c:v>
                </c:pt>
                <c:pt idx="12296">
                  <c:v>522.64935361194898</c:v>
                </c:pt>
                <c:pt idx="12297">
                  <c:v>522.74800045099801</c:v>
                </c:pt>
                <c:pt idx="12298">
                  <c:v>522.84664728770099</c:v>
                </c:pt>
                <c:pt idx="12299">
                  <c:v>522.94529412206805</c:v>
                </c:pt>
                <c:pt idx="12300">
                  <c:v>523.04394095410396</c:v>
                </c:pt>
                <c:pt idx="12301">
                  <c:v>523.142587783816</c:v>
                </c:pt>
                <c:pt idx="12302">
                  <c:v>523.24123461121201</c:v>
                </c:pt>
                <c:pt idx="12303">
                  <c:v>523.33988143629801</c:v>
                </c:pt>
                <c:pt idx="12304">
                  <c:v>523.438528259083</c:v>
                </c:pt>
                <c:pt idx="12305">
                  <c:v>523.53717507957106</c:v>
                </c:pt>
                <c:pt idx="12306">
                  <c:v>523.63582189777105</c:v>
                </c:pt>
                <c:pt idx="12307">
                  <c:v>523.73446871368799</c:v>
                </c:pt>
                <c:pt idx="12308">
                  <c:v>523.83311552733096</c:v>
                </c:pt>
                <c:pt idx="12309">
                  <c:v>523.93176233870599</c:v>
                </c:pt>
                <c:pt idx="12310">
                  <c:v>524.03040914782002</c:v>
                </c:pt>
                <c:pt idx="12311">
                  <c:v>524.12905595467998</c:v>
                </c:pt>
                <c:pt idx="12312">
                  <c:v>524.22770275929201</c:v>
                </c:pt>
                <c:pt idx="12313">
                  <c:v>524.32634956166396</c:v>
                </c:pt>
                <c:pt idx="12314">
                  <c:v>524.42499636180196</c:v>
                </c:pt>
                <c:pt idx="12315">
                  <c:v>524.52364315971397</c:v>
                </c:pt>
                <c:pt idx="12316">
                  <c:v>524.62228995540499</c:v>
                </c:pt>
                <c:pt idx="12317">
                  <c:v>524.72093674888299</c:v>
                </c:pt>
                <c:pt idx="12318">
                  <c:v>524.81958354015501</c:v>
                </c:pt>
                <c:pt idx="12319">
                  <c:v>524.91823032922696</c:v>
                </c:pt>
                <c:pt idx="12320">
                  <c:v>525.016877116106</c:v>
                </c:pt>
                <c:pt idx="12321">
                  <c:v>525.11552390079896</c:v>
                </c:pt>
                <c:pt idx="12322">
                  <c:v>525.21417068331198</c:v>
                </c:pt>
                <c:pt idx="12323">
                  <c:v>525.312817463653</c:v>
                </c:pt>
                <c:pt idx="12324">
                  <c:v>525.41146424182796</c:v>
                </c:pt>
                <c:pt idx="12325">
                  <c:v>525.510111017844</c:v>
                </c:pt>
                <c:pt idx="12326">
                  <c:v>525.60875779170794</c:v>
                </c:pt>
                <c:pt idx="12327">
                  <c:v>525.70740456342503</c:v>
                </c:pt>
                <c:pt idx="12328">
                  <c:v>525.80605133300401</c:v>
                </c:pt>
                <c:pt idx="12329">
                  <c:v>525.90469810044999</c:v>
                </c:pt>
                <c:pt idx="12330">
                  <c:v>526.00334486577003</c:v>
                </c:pt>
                <c:pt idx="12331">
                  <c:v>526.10199162897095</c:v>
                </c:pt>
                <c:pt idx="12332">
                  <c:v>526.20063839006002</c:v>
                </c:pt>
                <c:pt idx="12333">
                  <c:v>526.29928514904304</c:v>
                </c:pt>
                <c:pt idx="12334">
                  <c:v>526.39793190592695</c:v>
                </c:pt>
                <c:pt idx="12335">
                  <c:v>526.496578660718</c:v>
                </c:pt>
                <c:pt idx="12336">
                  <c:v>526.59522541342199</c:v>
                </c:pt>
                <c:pt idx="12337">
                  <c:v>526.693872164048</c:v>
                </c:pt>
                <c:pt idx="12338">
                  <c:v>526.79251891260003</c:v>
                </c:pt>
                <c:pt idx="12339">
                  <c:v>526.89116565908603</c:v>
                </c:pt>
                <c:pt idx="12340">
                  <c:v>526.98981240351202</c:v>
                </c:pt>
                <c:pt idx="12341">
                  <c:v>527.08845914588403</c:v>
                </c:pt>
                <c:pt idx="12342">
                  <c:v>527.187105886209</c:v>
                </c:pt>
                <c:pt idx="12343">
                  <c:v>527.28575262449397</c:v>
                </c:pt>
                <c:pt idx="12344">
                  <c:v>527.38439936074406</c:v>
                </c:pt>
                <c:pt idx="12345">
                  <c:v>527.48304609496597</c:v>
                </c:pt>
                <c:pt idx="12346">
                  <c:v>527.58169282716699</c:v>
                </c:pt>
                <c:pt idx="12347">
                  <c:v>527.680339557352</c:v>
                </c:pt>
                <c:pt idx="12348">
                  <c:v>527.77898628552896</c:v>
                </c:pt>
                <c:pt idx="12349">
                  <c:v>527.87763301170298</c:v>
                </c:pt>
                <c:pt idx="12350">
                  <c:v>527.97627973588101</c:v>
                </c:pt>
                <c:pt idx="12351">
                  <c:v>528.07492645806894</c:v>
                </c:pt>
                <c:pt idx="12352">
                  <c:v>528.17357317827305</c:v>
                </c:pt>
                <c:pt idx="12353">
                  <c:v>528.272219896499</c:v>
                </c:pt>
                <c:pt idx="12354">
                  <c:v>528.37086661275498</c:v>
                </c:pt>
                <c:pt idx="12355">
                  <c:v>528.46951332704498</c:v>
                </c:pt>
                <c:pt idx="12356">
                  <c:v>528.56816003937604</c:v>
                </c:pt>
                <c:pt idx="12357">
                  <c:v>528.66680674975498</c:v>
                </c:pt>
                <c:pt idx="12358">
                  <c:v>528.76545345818704</c:v>
                </c:pt>
                <c:pt idx="12359">
                  <c:v>528.86410016467801</c:v>
                </c:pt>
                <c:pt idx="12360">
                  <c:v>528.96274686923596</c:v>
                </c:pt>
                <c:pt idx="12361">
                  <c:v>529.06139357186396</c:v>
                </c:pt>
                <c:pt idx="12362">
                  <c:v>529.160040272571</c:v>
                </c:pt>
                <c:pt idx="12363">
                  <c:v>529.25868697136104</c:v>
                </c:pt>
                <c:pt idx="12364">
                  <c:v>529.35733366824002</c:v>
                </c:pt>
                <c:pt idx="12365">
                  <c:v>529.45598036321599</c:v>
                </c:pt>
                <c:pt idx="12366">
                  <c:v>529.55462705629202</c:v>
                </c:pt>
                <c:pt idx="12367">
                  <c:v>529.65327374747699</c:v>
                </c:pt>
                <c:pt idx="12368">
                  <c:v>529.75192043677396</c:v>
                </c:pt>
                <c:pt idx="12369">
                  <c:v>529.850567124191</c:v>
                </c:pt>
                <c:pt idx="12370">
                  <c:v>529.94921380973301</c:v>
                </c:pt>
                <c:pt idx="12371">
                  <c:v>530.04786049340601</c:v>
                </c:pt>
                <c:pt idx="12372">
                  <c:v>530.14650717521499</c:v>
                </c:pt>
                <c:pt idx="12373">
                  <c:v>530.245153855166</c:v>
                </c:pt>
                <c:pt idx="12374">
                  <c:v>530.34380053326595</c:v>
                </c:pt>
                <c:pt idx="12375">
                  <c:v>530.44244720951997</c:v>
                </c:pt>
                <c:pt idx="12376">
                  <c:v>530.54109388393397</c:v>
                </c:pt>
                <c:pt idx="12377">
                  <c:v>530.63974055651295</c:v>
                </c:pt>
                <c:pt idx="12378">
                  <c:v>530.73838722726396</c:v>
                </c:pt>
                <c:pt idx="12379">
                  <c:v>530.837033896192</c:v>
                </c:pt>
                <c:pt idx="12380">
                  <c:v>530.93568056330298</c:v>
                </c:pt>
                <c:pt idx="12381">
                  <c:v>531.03432722860202</c:v>
                </c:pt>
                <c:pt idx="12382">
                  <c:v>531.13297389209595</c:v>
                </c:pt>
                <c:pt idx="12383">
                  <c:v>531.23162055378998</c:v>
                </c:pt>
                <c:pt idx="12384">
                  <c:v>531.33026721368901</c:v>
                </c:pt>
                <c:pt idx="12385">
                  <c:v>531.42891387179998</c:v>
                </c:pt>
                <c:pt idx="12386">
                  <c:v>531.52756052812799</c:v>
                </c:pt>
                <c:pt idx="12387">
                  <c:v>531.62620718267794</c:v>
                </c:pt>
                <c:pt idx="12388">
                  <c:v>531.724853835457</c:v>
                </c:pt>
                <c:pt idx="12389">
                  <c:v>531.82350048646902</c:v>
                </c:pt>
                <c:pt idx="12390">
                  <c:v>531.92214713572002</c:v>
                </c:pt>
                <c:pt idx="12391">
                  <c:v>532.02079378321696</c:v>
                </c:pt>
                <c:pt idx="12392">
                  <c:v>532.119440428963</c:v>
                </c:pt>
                <c:pt idx="12393">
                  <c:v>532.218087072966</c:v>
                </c:pt>
                <c:pt idx="12394">
                  <c:v>532.31673371522902</c:v>
                </c:pt>
                <c:pt idx="12395">
                  <c:v>532.41538035576002</c:v>
                </c:pt>
                <c:pt idx="12396">
                  <c:v>532.51402699456298</c:v>
                </c:pt>
                <c:pt idx="12397">
                  <c:v>532.61267363164302</c:v>
                </c:pt>
                <c:pt idx="12398">
                  <c:v>532.71132026700695</c:v>
                </c:pt>
                <c:pt idx="12399">
                  <c:v>532.80996690065899</c:v>
                </c:pt>
                <c:pt idx="12400">
                  <c:v>532.90861353260505</c:v>
                </c:pt>
                <c:pt idx="12401">
                  <c:v>533.00726016285103</c:v>
                </c:pt>
                <c:pt idx="12402">
                  <c:v>533.10590679140103</c:v>
                </c:pt>
                <c:pt idx="12403">
                  <c:v>533.20455341826096</c:v>
                </c:pt>
                <c:pt idx="12404">
                  <c:v>533.30320004343696</c:v>
                </c:pt>
                <c:pt idx="12405">
                  <c:v>533.40184666693403</c:v>
                </c:pt>
                <c:pt idx="12406">
                  <c:v>533.50049328875798</c:v>
                </c:pt>
                <c:pt idx="12407">
                  <c:v>533.599139908913</c:v>
                </c:pt>
                <c:pt idx="12408">
                  <c:v>533.69778652740501</c:v>
                </c:pt>
                <c:pt idx="12409">
                  <c:v>533.79643314424004</c:v>
                </c:pt>
                <c:pt idx="12410">
                  <c:v>533.89507975942195</c:v>
                </c:pt>
                <c:pt idx="12411">
                  <c:v>533.99372637295698</c:v>
                </c:pt>
                <c:pt idx="12412">
                  <c:v>534.09237298485004</c:v>
                </c:pt>
                <c:pt idx="12413">
                  <c:v>534.19101959510601</c:v>
                </c:pt>
                <c:pt idx="12414">
                  <c:v>534.28966620373103</c:v>
                </c:pt>
                <c:pt idx="12415">
                  <c:v>534.38831281072896</c:v>
                </c:pt>
                <c:pt idx="12416">
                  <c:v>534.48695941610595</c:v>
                </c:pt>
                <c:pt idx="12417">
                  <c:v>534.58560601986801</c:v>
                </c:pt>
                <c:pt idx="12418">
                  <c:v>534.68425262201799</c:v>
                </c:pt>
                <c:pt idx="12419">
                  <c:v>534.78289922256204</c:v>
                </c:pt>
                <c:pt idx="12420">
                  <c:v>534.88154582150605</c:v>
                </c:pt>
                <c:pt idx="12421">
                  <c:v>534.98019241885504</c:v>
                </c:pt>
                <c:pt idx="12422">
                  <c:v>535.07883901461196</c:v>
                </c:pt>
                <c:pt idx="12423">
                  <c:v>535.17748560878397</c:v>
                </c:pt>
                <c:pt idx="12424">
                  <c:v>535.27613220137596</c:v>
                </c:pt>
                <c:pt idx="12425">
                  <c:v>535.37477879239202</c:v>
                </c:pt>
                <c:pt idx="12426">
                  <c:v>535.47342538183705</c:v>
                </c:pt>
                <c:pt idx="12427">
                  <c:v>535.57207196971694</c:v>
                </c:pt>
                <c:pt idx="12428">
                  <c:v>535.67071855603604</c:v>
                </c:pt>
                <c:pt idx="12429">
                  <c:v>535.76936514079898</c:v>
                </c:pt>
                <c:pt idx="12430">
                  <c:v>535.86801172401101</c:v>
                </c:pt>
                <c:pt idx="12431">
                  <c:v>535.96665830567702</c:v>
                </c:pt>
                <c:pt idx="12432">
                  <c:v>536.06530488580302</c:v>
                </c:pt>
                <c:pt idx="12433">
                  <c:v>536.16395146439095</c:v>
                </c:pt>
                <c:pt idx="12434">
                  <c:v>536.26259804144797</c:v>
                </c:pt>
                <c:pt idx="12435">
                  <c:v>536.36124461697898</c:v>
                </c:pt>
                <c:pt idx="12436">
                  <c:v>536.45989119098704</c:v>
                </c:pt>
                <c:pt idx="12437">
                  <c:v>536.55853776347897</c:v>
                </c:pt>
                <c:pt idx="12438">
                  <c:v>536.65718433445704</c:v>
                </c:pt>
                <c:pt idx="12439">
                  <c:v>536.75583090392797</c:v>
                </c:pt>
                <c:pt idx="12440">
                  <c:v>536.85447747189596</c:v>
                </c:pt>
                <c:pt idx="12441">
                  <c:v>536.95312403836499</c:v>
                </c:pt>
                <c:pt idx="12442">
                  <c:v>537.05177060333995</c:v>
                </c:pt>
                <c:pt idx="12443">
                  <c:v>537.15041716682401</c:v>
                </c:pt>
                <c:pt idx="12444">
                  <c:v>537.24906372882401</c:v>
                </c:pt>
                <c:pt idx="12445">
                  <c:v>537.34771028934199</c:v>
                </c:pt>
                <c:pt idx="12446">
                  <c:v>537.44635684838397</c:v>
                </c:pt>
                <c:pt idx="12447">
                  <c:v>537.54500340595303</c:v>
                </c:pt>
                <c:pt idx="12448">
                  <c:v>537.64364996205495</c:v>
                </c:pt>
                <c:pt idx="12449">
                  <c:v>537.74229651669305</c:v>
                </c:pt>
                <c:pt idx="12450">
                  <c:v>537.84094306987197</c:v>
                </c:pt>
                <c:pt idx="12451">
                  <c:v>537.93958962159695</c:v>
                </c:pt>
                <c:pt idx="12452">
                  <c:v>538.03823617187095</c:v>
                </c:pt>
                <c:pt idx="12453">
                  <c:v>538.13688272069896</c:v>
                </c:pt>
                <c:pt idx="12454">
                  <c:v>538.23552926808497</c:v>
                </c:pt>
                <c:pt idx="12455">
                  <c:v>538.33417581403398</c:v>
                </c:pt>
                <c:pt idx="12456">
                  <c:v>538.43282235854895</c:v>
                </c:pt>
                <c:pt idx="12457">
                  <c:v>538.531468901636</c:v>
                </c:pt>
                <c:pt idx="12458">
                  <c:v>538.63011544329902</c:v>
                </c:pt>
                <c:pt idx="12459">
                  <c:v>538.72876198354095</c:v>
                </c:pt>
                <c:pt idx="12460">
                  <c:v>538.82740852236702</c:v>
                </c:pt>
                <c:pt idx="12461">
                  <c:v>538.92605505978202</c:v>
                </c:pt>
                <c:pt idx="12462">
                  <c:v>539.02470159579002</c:v>
                </c:pt>
                <c:pt idx="12463">
                  <c:v>539.12334813039502</c:v>
                </c:pt>
                <c:pt idx="12464">
                  <c:v>539.22199466360098</c:v>
                </c:pt>
                <c:pt idx="12465">
                  <c:v>539.32064119541405</c:v>
                </c:pt>
                <c:pt idx="12466">
                  <c:v>539.41928772583606</c:v>
                </c:pt>
                <c:pt idx="12467">
                  <c:v>539.51793425487301</c:v>
                </c:pt>
                <c:pt idx="12468">
                  <c:v>539.61658078252901</c:v>
                </c:pt>
                <c:pt idx="12469">
                  <c:v>539.71522730880804</c:v>
                </c:pt>
                <c:pt idx="12470">
                  <c:v>539.81387383371396</c:v>
                </c:pt>
                <c:pt idx="12471">
                  <c:v>539.91252035725097</c:v>
                </c:pt>
                <c:pt idx="12472">
                  <c:v>540.01116687942397</c:v>
                </c:pt>
                <c:pt idx="12473">
                  <c:v>540.10981340023704</c:v>
                </c:pt>
                <c:pt idx="12474">
                  <c:v>540.20845991969395</c:v>
                </c:pt>
                <c:pt idx="12475">
                  <c:v>540.30710643779798</c:v>
                </c:pt>
                <c:pt idx="12476">
                  <c:v>540.40575295455596</c:v>
                </c:pt>
                <c:pt idx="12477">
                  <c:v>540.50439946996903</c:v>
                </c:pt>
                <c:pt idx="12478">
                  <c:v>540.60304598404298</c:v>
                </c:pt>
                <c:pt idx="12479">
                  <c:v>540.70169249678202</c:v>
                </c:pt>
                <c:pt idx="12480">
                  <c:v>540.80033900819001</c:v>
                </c:pt>
                <c:pt idx="12481">
                  <c:v>540.89898551827002</c:v>
                </c:pt>
                <c:pt idx="12482">
                  <c:v>540.99763202702695</c:v>
                </c:pt>
                <c:pt idx="12483">
                  <c:v>541.096278534465</c:v>
                </c:pt>
                <c:pt idx="12484">
                  <c:v>541.19492504058701</c:v>
                </c:pt>
                <c:pt idx="12485">
                  <c:v>541.293571545399</c:v>
                </c:pt>
                <c:pt idx="12486">
                  <c:v>541.39221804890303</c:v>
                </c:pt>
                <c:pt idx="12487">
                  <c:v>541.49086455110501</c:v>
                </c:pt>
                <c:pt idx="12488">
                  <c:v>541.58951105200697</c:v>
                </c:pt>
                <c:pt idx="12489">
                  <c:v>541.68815755161404</c:v>
                </c:pt>
                <c:pt idx="12490">
                  <c:v>541.78680404992895</c:v>
                </c:pt>
                <c:pt idx="12491">
                  <c:v>541.88545054695703</c:v>
                </c:pt>
                <c:pt idx="12492">
                  <c:v>541.98409704270102</c:v>
                </c:pt>
                <c:pt idx="12493">
                  <c:v>542.08274353716604</c:v>
                </c:pt>
                <c:pt idx="12494">
                  <c:v>542.18139003035503</c:v>
                </c:pt>
                <c:pt idx="12495">
                  <c:v>542.28003652227198</c:v>
                </c:pt>
                <c:pt idx="12496">
                  <c:v>542.37868301292099</c:v>
                </c:pt>
                <c:pt idx="12497">
                  <c:v>542.47732950230602</c:v>
                </c:pt>
                <c:pt idx="12498">
                  <c:v>542.57597599043004</c:v>
                </c:pt>
                <c:pt idx="12499">
                  <c:v>542.67462247729702</c:v>
                </c:pt>
                <c:pt idx="12500">
                  <c:v>542.77326896291095</c:v>
                </c:pt>
                <c:pt idx="12501">
                  <c:v>542.871915447275</c:v>
                </c:pt>
                <c:pt idx="12502">
                  <c:v>542.97056193039396</c:v>
                </c:pt>
                <c:pt idx="12503">
                  <c:v>543.06920841226895</c:v>
                </c:pt>
                <c:pt idx="12504">
                  <c:v>543.16785489290498</c:v>
                </c:pt>
                <c:pt idx="12505">
                  <c:v>543.26650137230502</c:v>
                </c:pt>
                <c:pt idx="12506">
                  <c:v>543.36514785047302</c:v>
                </c:pt>
                <c:pt idx="12507">
                  <c:v>543.46379432741196</c:v>
                </c:pt>
                <c:pt idx="12508">
                  <c:v>543.56244080312501</c:v>
                </c:pt>
                <c:pt idx="12509">
                  <c:v>543.66108727761605</c:v>
                </c:pt>
                <c:pt idx="12510">
                  <c:v>543.75973375088904</c:v>
                </c:pt>
                <c:pt idx="12511">
                  <c:v>543.85838022294695</c:v>
                </c:pt>
                <c:pt idx="12512">
                  <c:v>543.95702669379295</c:v>
                </c:pt>
                <c:pt idx="12513">
                  <c:v>544.05567316343104</c:v>
                </c:pt>
                <c:pt idx="12514">
                  <c:v>544.15431963186404</c:v>
                </c:pt>
                <c:pt idx="12515">
                  <c:v>544.25296609909503</c:v>
                </c:pt>
                <c:pt idx="12516">
                  <c:v>544.35161256512799</c:v>
                </c:pt>
                <c:pt idx="12517">
                  <c:v>544.45025902996599</c:v>
                </c:pt>
                <c:pt idx="12518">
                  <c:v>544.54890549361301</c:v>
                </c:pt>
                <c:pt idx="12519">
                  <c:v>544.64755195607199</c:v>
                </c:pt>
                <c:pt idx="12520">
                  <c:v>544.74619841734602</c:v>
                </c:pt>
                <c:pt idx="12521">
                  <c:v>544.84484487743998</c:v>
                </c:pt>
                <c:pt idx="12522">
                  <c:v>544.94349133635501</c:v>
                </c:pt>
                <c:pt idx="12523">
                  <c:v>545.04213779409702</c:v>
                </c:pt>
                <c:pt idx="12524">
                  <c:v>545.14078425066702</c:v>
                </c:pt>
                <c:pt idx="12525">
                  <c:v>545.23943070607004</c:v>
                </c:pt>
                <c:pt idx="12526">
                  <c:v>545.33807716031004</c:v>
                </c:pt>
                <c:pt idx="12527">
                  <c:v>545.43672361338895</c:v>
                </c:pt>
                <c:pt idx="12528">
                  <c:v>545.53537006531099</c:v>
                </c:pt>
                <c:pt idx="12529">
                  <c:v>545.63401651607899</c:v>
                </c:pt>
                <c:pt idx="12530">
                  <c:v>545.73266296569602</c:v>
                </c:pt>
                <c:pt idx="12531">
                  <c:v>545.83130941416698</c:v>
                </c:pt>
                <c:pt idx="12532">
                  <c:v>545.92995586149402</c:v>
                </c:pt>
                <c:pt idx="12533">
                  <c:v>546.02860230768101</c:v>
                </c:pt>
                <c:pt idx="12534">
                  <c:v>546.12724875273</c:v>
                </c:pt>
                <c:pt idx="12535">
                  <c:v>546.22589519664598</c:v>
                </c:pt>
                <c:pt idx="12536">
                  <c:v>546.324541639431</c:v>
                </c:pt>
                <c:pt idx="12537">
                  <c:v>546.42318808108905</c:v>
                </c:pt>
                <c:pt idx="12538">
                  <c:v>546.52183452162296</c:v>
                </c:pt>
                <c:pt idx="12539">
                  <c:v>546.62048096103695</c:v>
                </c:pt>
                <c:pt idx="12540">
                  <c:v>546.71912739933202</c:v>
                </c:pt>
                <c:pt idx="12541">
                  <c:v>546.81777383651399</c:v>
                </c:pt>
                <c:pt idx="12542">
                  <c:v>546.91642027258399</c:v>
                </c:pt>
                <c:pt idx="12543">
                  <c:v>547.015066707546</c:v>
                </c:pt>
                <c:pt idx="12544">
                  <c:v>547.11371314140399</c:v>
                </c:pt>
                <c:pt idx="12545">
                  <c:v>547.21235957416002</c:v>
                </c:pt>
                <c:pt idx="12546">
                  <c:v>547.31100600581703</c:v>
                </c:pt>
                <c:pt idx="12547">
                  <c:v>547.40965243637902</c:v>
                </c:pt>
                <c:pt idx="12548">
                  <c:v>547.50829886584904</c:v>
                </c:pt>
                <c:pt idx="12549">
                  <c:v>547.60694529422994</c:v>
                </c:pt>
                <c:pt idx="12550">
                  <c:v>547.70559172152502</c:v>
                </c:pt>
                <c:pt idx="12551">
                  <c:v>547.80423814773701</c:v>
                </c:pt>
                <c:pt idx="12552">
                  <c:v>547.90288457286795</c:v>
                </c:pt>
                <c:pt idx="12553">
                  <c:v>548.00153099692295</c:v>
                </c:pt>
                <c:pt idx="12554">
                  <c:v>548.10017741990498</c:v>
                </c:pt>
                <c:pt idx="12555">
                  <c:v>548.19882384181506</c:v>
                </c:pt>
                <c:pt idx="12556">
                  <c:v>548.29747026265898</c:v>
                </c:pt>
                <c:pt idx="12557">
                  <c:v>548.39611668243697</c:v>
                </c:pt>
                <c:pt idx="12558">
                  <c:v>548.49476310115494</c:v>
                </c:pt>
                <c:pt idx="12559">
                  <c:v>548.59340951881404</c:v>
                </c:pt>
                <c:pt idx="12560">
                  <c:v>548.69205593541801</c:v>
                </c:pt>
                <c:pt idx="12561">
                  <c:v>548.79070235096901</c:v>
                </c:pt>
                <c:pt idx="12562">
                  <c:v>548.88934876547205</c:v>
                </c:pt>
                <c:pt idx="12563">
                  <c:v>548.98799517892803</c:v>
                </c:pt>
                <c:pt idx="12564">
                  <c:v>549.08664159134105</c:v>
                </c:pt>
                <c:pt idx="12565">
                  <c:v>549.18528800271395</c:v>
                </c:pt>
                <c:pt idx="12566">
                  <c:v>549.28393441305002</c:v>
                </c:pt>
                <c:pt idx="12567">
                  <c:v>549.38258082235097</c:v>
                </c:pt>
                <c:pt idx="12568">
                  <c:v>549.48122723062204</c:v>
                </c:pt>
                <c:pt idx="12569">
                  <c:v>549.57987363786401</c:v>
                </c:pt>
                <c:pt idx="12570">
                  <c:v>549.67852004407996</c:v>
                </c:pt>
                <c:pt idx="12571">
                  <c:v>549.77716644927398</c:v>
                </c:pt>
                <c:pt idx="12572">
                  <c:v>549.87581285344902</c:v>
                </c:pt>
                <c:pt idx="12573">
                  <c:v>549.97445925660702</c:v>
                </c:pt>
                <c:pt idx="12574">
                  <c:v>550.07310565875196</c:v>
                </c:pt>
                <c:pt idx="12575">
                  <c:v>550.17175205988497</c:v>
                </c:pt>
                <c:pt idx="12576">
                  <c:v>550.27039846001003</c:v>
                </c:pt>
                <c:pt idx="12577">
                  <c:v>550.36904485913101</c:v>
                </c:pt>
                <c:pt idx="12578">
                  <c:v>550.46769125724904</c:v>
                </c:pt>
                <c:pt idx="12579">
                  <c:v>550.56633765436698</c:v>
                </c:pt>
                <c:pt idx="12580">
                  <c:v>550.66498405048901</c:v>
                </c:pt>
                <c:pt idx="12581">
                  <c:v>550.76363044561697</c:v>
                </c:pt>
                <c:pt idx="12582">
                  <c:v>550.86227683975403</c:v>
                </c:pt>
                <c:pt idx="12583">
                  <c:v>550.96092323290202</c:v>
                </c:pt>
                <c:pt idx="12584">
                  <c:v>551.05956962506502</c:v>
                </c:pt>
                <c:pt idx="12585">
                  <c:v>551.158216016246</c:v>
                </c:pt>
                <c:pt idx="12586">
                  <c:v>551.25686240644598</c:v>
                </c:pt>
                <c:pt idx="12587">
                  <c:v>551.35550879566904</c:v>
                </c:pt>
                <c:pt idx="12588">
                  <c:v>551.45415518391803</c:v>
                </c:pt>
                <c:pt idx="12589">
                  <c:v>551.55280157119398</c:v>
                </c:pt>
                <c:pt idx="12590">
                  <c:v>551.651447957502</c:v>
                </c:pt>
                <c:pt idx="12591">
                  <c:v>551.750094342843</c:v>
                </c:pt>
                <c:pt idx="12592">
                  <c:v>551.84874072722096</c:v>
                </c:pt>
                <c:pt idx="12593">
                  <c:v>551.94738711063803</c:v>
                </c:pt>
                <c:pt idx="12594">
                  <c:v>552.04603349309798</c:v>
                </c:pt>
                <c:pt idx="12595">
                  <c:v>552.14467987460205</c:v>
                </c:pt>
                <c:pt idx="12596">
                  <c:v>552.24332625515399</c:v>
                </c:pt>
                <c:pt idx="12597">
                  <c:v>552.34197263475596</c:v>
                </c:pt>
                <c:pt idx="12598">
                  <c:v>552.44061901341195</c:v>
                </c:pt>
                <c:pt idx="12599">
                  <c:v>552.53926539112297</c:v>
                </c:pt>
                <c:pt idx="12600">
                  <c:v>552.637911767893</c:v>
                </c:pt>
                <c:pt idx="12601">
                  <c:v>552.73655814372501</c:v>
                </c:pt>
                <c:pt idx="12602">
                  <c:v>552.83520451862</c:v>
                </c:pt>
                <c:pt idx="12603">
                  <c:v>552.933850892583</c:v>
                </c:pt>
                <c:pt idx="12604">
                  <c:v>553.03249726561398</c:v>
                </c:pt>
                <c:pt idx="12605">
                  <c:v>553.13114363771797</c:v>
                </c:pt>
                <c:pt idx="12606">
                  <c:v>553.229790008897</c:v>
                </c:pt>
                <c:pt idx="12607">
                  <c:v>553.32843637915403</c:v>
                </c:pt>
                <c:pt idx="12608">
                  <c:v>553.42708274849099</c:v>
                </c:pt>
                <c:pt idx="12609">
                  <c:v>553.52572911691004</c:v>
                </c:pt>
                <c:pt idx="12610">
                  <c:v>553.62437548441596</c:v>
                </c:pt>
                <c:pt idx="12611">
                  <c:v>553.72302185100898</c:v>
                </c:pt>
                <c:pt idx="12612">
                  <c:v>553.82166821669398</c:v>
                </c:pt>
                <c:pt idx="12613">
                  <c:v>553.92031458147198</c:v>
                </c:pt>
                <c:pt idx="12614">
                  <c:v>554.01896094534595</c:v>
                </c:pt>
                <c:pt idx="12615">
                  <c:v>554.11760730831895</c:v>
                </c:pt>
                <c:pt idx="12616">
                  <c:v>554.21625367039303</c:v>
                </c:pt>
                <c:pt idx="12617">
                  <c:v>554.31490003157103</c:v>
                </c:pt>
                <c:pt idx="12618">
                  <c:v>554.41354639185499</c:v>
                </c:pt>
                <c:pt idx="12619">
                  <c:v>554.51219275124902</c:v>
                </c:pt>
                <c:pt idx="12620">
                  <c:v>554.61083910975401</c:v>
                </c:pt>
                <c:pt idx="12621">
                  <c:v>554.70948546737304</c:v>
                </c:pt>
                <c:pt idx="12622">
                  <c:v>554.80813182410895</c:v>
                </c:pt>
                <c:pt idx="12623">
                  <c:v>554.906778179963</c:v>
                </c:pt>
                <c:pt idx="12624">
                  <c:v>555.00542453493995</c:v>
                </c:pt>
                <c:pt idx="12625">
                  <c:v>555.10407088904105</c:v>
                </c:pt>
                <c:pt idx="12626">
                  <c:v>555.20271724226802</c:v>
                </c:pt>
                <c:pt idx="12627">
                  <c:v>555.30136359462495</c:v>
                </c:pt>
                <c:pt idx="12628">
                  <c:v>555.40000994611398</c:v>
                </c:pt>
                <c:pt idx="12629">
                  <c:v>555.49865629673604</c:v>
                </c:pt>
                <c:pt idx="12630">
                  <c:v>555.59730264649602</c:v>
                </c:pt>
                <c:pt idx="12631">
                  <c:v>555.69594899539402</c:v>
                </c:pt>
                <c:pt idx="12632">
                  <c:v>555.79459534343403</c:v>
                </c:pt>
                <c:pt idx="12633">
                  <c:v>555.89324169061797</c:v>
                </c:pt>
                <c:pt idx="12634">
                  <c:v>555.99188803694904</c:v>
                </c:pt>
                <c:pt idx="12635">
                  <c:v>556.09053438242904</c:v>
                </c:pt>
                <c:pt idx="12636">
                  <c:v>556.18918072706003</c:v>
                </c:pt>
                <c:pt idx="12637">
                  <c:v>556.28782707084497</c:v>
                </c:pt>
                <c:pt idx="12638">
                  <c:v>556.38647341378601</c:v>
                </c:pt>
                <c:pt idx="12639">
                  <c:v>556.48511975588599</c:v>
                </c:pt>
                <c:pt idx="12640">
                  <c:v>556.58376609714605</c:v>
                </c:pt>
                <c:pt idx="12641">
                  <c:v>556.68241243757097</c:v>
                </c:pt>
                <c:pt idx="12642">
                  <c:v>556.78105877716098</c:v>
                </c:pt>
                <c:pt idx="12643">
                  <c:v>556.87970511591902</c:v>
                </c:pt>
                <c:pt idx="12644">
                  <c:v>556.97835145384795</c:v>
                </c:pt>
                <c:pt idx="12645">
                  <c:v>557.07699779095003</c:v>
                </c:pt>
                <c:pt idx="12646">
                  <c:v>557.17564412722697</c:v>
                </c:pt>
                <c:pt idx="12647">
                  <c:v>557.27429046268196</c:v>
                </c:pt>
                <c:pt idx="12648">
                  <c:v>557.37293679731704</c:v>
                </c:pt>
                <c:pt idx="12649">
                  <c:v>557.47158313113403</c:v>
                </c:pt>
                <c:pt idx="12650">
                  <c:v>557.57022946413599</c:v>
                </c:pt>
                <c:pt idx="12651">
                  <c:v>557.66887579632396</c:v>
                </c:pt>
                <c:pt idx="12652">
                  <c:v>557.76752212770305</c:v>
                </c:pt>
                <c:pt idx="12653">
                  <c:v>557.866168458272</c:v>
                </c:pt>
                <c:pt idx="12654">
                  <c:v>557.96481478803605</c:v>
                </c:pt>
                <c:pt idx="12655">
                  <c:v>558.063461116996</c:v>
                </c:pt>
                <c:pt idx="12656">
                  <c:v>558.16210744515399</c:v>
                </c:pt>
                <c:pt idx="12657">
                  <c:v>558.260753772513</c:v>
                </c:pt>
                <c:pt idx="12658">
                  <c:v>558.35940009907597</c:v>
                </c:pt>
                <c:pt idx="12659">
                  <c:v>558.45804642484302</c:v>
                </c:pt>
                <c:pt idx="12660">
                  <c:v>558.55669274981801</c:v>
                </c:pt>
                <c:pt idx="12661">
                  <c:v>558.65533907400197</c:v>
                </c:pt>
                <c:pt idx="12662">
                  <c:v>558.75398539739899</c:v>
                </c:pt>
                <c:pt idx="12663">
                  <c:v>558.85263172000896</c:v>
                </c:pt>
                <c:pt idx="12664">
                  <c:v>558.95127804183596</c:v>
                </c:pt>
                <c:pt idx="12665">
                  <c:v>559.04992436288103</c:v>
                </c:pt>
                <c:pt idx="12666">
                  <c:v>559.148570683147</c:v>
                </c:pt>
                <c:pt idx="12667">
                  <c:v>559.24721700263603</c:v>
                </c:pt>
                <c:pt idx="12668">
                  <c:v>559.34586332134995</c:v>
                </c:pt>
                <c:pt idx="12669">
                  <c:v>559.44450963929</c:v>
                </c:pt>
                <c:pt idx="12670">
                  <c:v>559.54315595646096</c:v>
                </c:pt>
                <c:pt idx="12671">
                  <c:v>559.64180227286204</c:v>
                </c:pt>
                <c:pt idx="12672">
                  <c:v>559.74044858849697</c:v>
                </c:pt>
                <c:pt idx="12673">
                  <c:v>559.83909490336805</c:v>
                </c:pt>
                <c:pt idx="12674">
                  <c:v>559.93774121747595</c:v>
                </c:pt>
                <c:pt idx="12675">
                  <c:v>560.03638753082498</c:v>
                </c:pt>
                <c:pt idx="12676">
                  <c:v>560.13503384341504</c:v>
                </c:pt>
                <c:pt idx="12677">
                  <c:v>560.23368015524898</c:v>
                </c:pt>
                <c:pt idx="12678">
                  <c:v>560.33232646632996</c:v>
                </c:pt>
                <c:pt idx="12679">
                  <c:v>560.43097277665902</c:v>
                </c:pt>
                <c:pt idx="12680">
                  <c:v>560.52961908623797</c:v>
                </c:pt>
                <c:pt idx="12681">
                  <c:v>560.62826539507</c:v>
                </c:pt>
                <c:pt idx="12682">
                  <c:v>560.72691170315602</c:v>
                </c:pt>
                <c:pt idx="12683">
                  <c:v>560.82555801049898</c:v>
                </c:pt>
                <c:pt idx="12684">
                  <c:v>560.92420431710002</c:v>
                </c:pt>
                <c:pt idx="12685">
                  <c:v>561.02285062296198</c:v>
                </c:pt>
                <c:pt idx="12686">
                  <c:v>561.121496928086</c:v>
                </c:pt>
                <c:pt idx="12687">
                  <c:v>561.22014323247504</c:v>
                </c:pt>
                <c:pt idx="12688">
                  <c:v>561.31878953613102</c:v>
                </c:pt>
                <c:pt idx="12689">
                  <c:v>561.41743583905497</c:v>
                </c:pt>
                <c:pt idx="12690">
                  <c:v>561.51608214124997</c:v>
                </c:pt>
                <c:pt idx="12691">
                  <c:v>561.61472844271805</c:v>
                </c:pt>
                <c:pt idx="12692">
                  <c:v>561.71337474346001</c:v>
                </c:pt>
                <c:pt idx="12693">
                  <c:v>561.81202104347904</c:v>
                </c:pt>
                <c:pt idx="12694">
                  <c:v>561.91066734277695</c:v>
                </c:pt>
                <c:pt idx="12695">
                  <c:v>562.00931364135499</c:v>
                </c:pt>
                <c:pt idx="12696">
                  <c:v>562.10795993921602</c:v>
                </c:pt>
                <c:pt idx="12697">
                  <c:v>562.20660623636104</c:v>
                </c:pt>
                <c:pt idx="12698">
                  <c:v>562.305252532792</c:v>
                </c:pt>
                <c:pt idx="12699">
                  <c:v>562.40389882851196</c:v>
                </c:pt>
                <c:pt idx="12700">
                  <c:v>562.50254512352205</c:v>
                </c:pt>
                <c:pt idx="12701">
                  <c:v>562.601191417824</c:v>
                </c:pt>
                <c:pt idx="12702">
                  <c:v>562.69983771142097</c:v>
                </c:pt>
                <c:pt idx="12703">
                  <c:v>562.79848400431297</c:v>
                </c:pt>
                <c:pt idx="12704">
                  <c:v>562.89713029650295</c:v>
                </c:pt>
                <c:pt idx="12705">
                  <c:v>562.99577658799296</c:v>
                </c:pt>
                <c:pt idx="12706">
                  <c:v>563.09442287878505</c:v>
                </c:pt>
                <c:pt idx="12707">
                  <c:v>563.19306916888002</c:v>
                </c:pt>
                <c:pt idx="12708">
                  <c:v>563.29171545828103</c:v>
                </c:pt>
                <c:pt idx="12709">
                  <c:v>563.39036174698902</c:v>
                </c:pt>
                <c:pt idx="12710">
                  <c:v>563.48900803500601</c:v>
                </c:pt>
                <c:pt idx="12711">
                  <c:v>563.58765432233395</c:v>
                </c:pt>
                <c:pt idx="12712">
                  <c:v>563.68630060897397</c:v>
                </c:pt>
                <c:pt idx="12713">
                  <c:v>563.78494689493004</c:v>
                </c:pt>
                <c:pt idx="12714">
                  <c:v>563.88359318020105</c:v>
                </c:pt>
                <c:pt idx="12715">
                  <c:v>563.98223946479095</c:v>
                </c:pt>
                <c:pt idx="12716">
                  <c:v>564.08088574870101</c:v>
                </c:pt>
                <c:pt idx="12717">
                  <c:v>564.17953203193304</c:v>
                </c:pt>
                <c:pt idx="12718">
                  <c:v>564.27817831448897</c:v>
                </c:pt>
                <c:pt idx="12719">
                  <c:v>564.37682459637006</c:v>
                </c:pt>
                <c:pt idx="12720">
                  <c:v>564.47547087757903</c:v>
                </c:pt>
                <c:pt idx="12721">
                  <c:v>564.574117158116</c:v>
                </c:pt>
                <c:pt idx="12722">
                  <c:v>564.67276343798505</c:v>
                </c:pt>
                <c:pt idx="12723">
                  <c:v>564.77140971718597</c:v>
                </c:pt>
                <c:pt idx="12724">
                  <c:v>564.87005599572205</c:v>
                </c:pt>
                <c:pt idx="12725">
                  <c:v>564.96870227359398</c:v>
                </c:pt>
                <c:pt idx="12726">
                  <c:v>565.06734855080401</c:v>
                </c:pt>
                <c:pt idx="12727">
                  <c:v>565.16599482735398</c:v>
                </c:pt>
                <c:pt idx="12728">
                  <c:v>565.26464110324605</c:v>
                </c:pt>
                <c:pt idx="12729">
                  <c:v>565.363287378481</c:v>
                </c:pt>
                <c:pt idx="12730">
                  <c:v>565.46193365306203</c:v>
                </c:pt>
                <c:pt idx="12731">
                  <c:v>565.56057992699004</c:v>
                </c:pt>
                <c:pt idx="12732">
                  <c:v>565.65922620026595</c:v>
                </c:pt>
                <c:pt idx="12733">
                  <c:v>565.75787247289395</c:v>
                </c:pt>
                <c:pt idx="12734">
                  <c:v>565.85651874487303</c:v>
                </c:pt>
                <c:pt idx="12735">
                  <c:v>565.95516501620705</c:v>
                </c:pt>
                <c:pt idx="12736">
                  <c:v>566.05381128689601</c:v>
                </c:pt>
                <c:pt idx="12737">
                  <c:v>566.15245755694298</c:v>
                </c:pt>
                <c:pt idx="12738">
                  <c:v>566.25110382635</c:v>
                </c:pt>
                <c:pt idx="12739">
                  <c:v>566.34975009511697</c:v>
                </c:pt>
                <c:pt idx="12740">
                  <c:v>566.44839636324798</c:v>
                </c:pt>
                <c:pt idx="12741">
                  <c:v>566.547042630742</c:v>
                </c:pt>
                <c:pt idx="12742">
                  <c:v>566.64568889760403</c:v>
                </c:pt>
                <c:pt idx="12743">
                  <c:v>566.74433516383306</c:v>
                </c:pt>
                <c:pt idx="12744">
                  <c:v>566.84298142943203</c:v>
                </c:pt>
                <c:pt idx="12745">
                  <c:v>566.94162769440197</c:v>
                </c:pt>
                <c:pt idx="12746">
                  <c:v>567.04027395874596</c:v>
                </c:pt>
                <c:pt idx="12747">
                  <c:v>567.13892022246398</c:v>
                </c:pt>
                <c:pt idx="12748">
                  <c:v>567.237566485559</c:v>
                </c:pt>
                <c:pt idx="12749">
                  <c:v>567.33621274803204</c:v>
                </c:pt>
                <c:pt idx="12750">
                  <c:v>567.43485900988605</c:v>
                </c:pt>
                <c:pt idx="12751">
                  <c:v>567.53350527112104</c:v>
                </c:pt>
                <c:pt idx="12752">
                  <c:v>567.63215153173905</c:v>
                </c:pt>
                <c:pt idx="12753">
                  <c:v>567.73079779174202</c:v>
                </c:pt>
                <c:pt idx="12754">
                  <c:v>567.82944405113199</c:v>
                </c:pt>
                <c:pt idx="12755">
                  <c:v>567.92809030990998</c:v>
                </c:pt>
                <c:pt idx="12756">
                  <c:v>568.02673656807701</c:v>
                </c:pt>
                <c:pt idx="12757">
                  <c:v>568.12538282563605</c:v>
                </c:pt>
                <c:pt idx="12758">
                  <c:v>568.224029082588</c:v>
                </c:pt>
                <c:pt idx="12759">
                  <c:v>568.322675338934</c:v>
                </c:pt>
                <c:pt idx="12760">
                  <c:v>568.42132159467599</c:v>
                </c:pt>
                <c:pt idx="12761">
                  <c:v>568.519967849816</c:v>
                </c:pt>
                <c:pt idx="12762">
                  <c:v>568.61861410435404</c:v>
                </c:pt>
                <c:pt idx="12763">
                  <c:v>568.71726035829295</c:v>
                </c:pt>
                <c:pt idx="12764">
                  <c:v>568.81590661163398</c:v>
                </c:pt>
                <c:pt idx="12765">
                  <c:v>568.91455286437804</c:v>
                </c:pt>
                <c:pt idx="12766">
                  <c:v>569.01319911652797</c:v>
                </c:pt>
                <c:pt idx="12767">
                  <c:v>569.111845368084</c:v>
                </c:pt>
                <c:pt idx="12768">
                  <c:v>569.21049161904796</c:v>
                </c:pt>
                <c:pt idx="12769">
                  <c:v>569.30913786942097</c:v>
                </c:pt>
                <c:pt idx="12770">
                  <c:v>569.40778411920599</c:v>
                </c:pt>
                <c:pt idx="12771">
                  <c:v>569.50643036840302</c:v>
                </c:pt>
                <c:pt idx="12772">
                  <c:v>569.60507661701399</c:v>
                </c:pt>
                <c:pt idx="12773">
                  <c:v>569.70372286504096</c:v>
                </c:pt>
                <c:pt idx="12774">
                  <c:v>569.80236911248403</c:v>
                </c:pt>
                <c:pt idx="12775">
                  <c:v>569.90101535934605</c:v>
                </c:pt>
                <c:pt idx="12776">
                  <c:v>569.99966160562803</c:v>
                </c:pt>
                <c:pt idx="12777">
                  <c:v>570.09830785133101</c:v>
                </c:pt>
                <c:pt idx="12778">
                  <c:v>570.19695409645703</c:v>
                </c:pt>
                <c:pt idx="12779">
                  <c:v>570.295600341007</c:v>
                </c:pt>
                <c:pt idx="12780">
                  <c:v>570.39424658498297</c:v>
                </c:pt>
                <c:pt idx="12781">
                  <c:v>570.49289282838595</c:v>
                </c:pt>
                <c:pt idx="12782">
                  <c:v>570.59153907121697</c:v>
                </c:pt>
                <c:pt idx="12783">
                  <c:v>570.69018531347797</c:v>
                </c:pt>
                <c:pt idx="12784">
                  <c:v>570.78883155517099</c:v>
                </c:pt>
                <c:pt idx="12785">
                  <c:v>570.88747779629705</c:v>
                </c:pt>
                <c:pt idx="12786">
                  <c:v>570.98612403685695</c:v>
                </c:pt>
                <c:pt idx="12787">
                  <c:v>571.08477027685205</c:v>
                </c:pt>
                <c:pt idx="12788">
                  <c:v>571.18341651628498</c:v>
                </c:pt>
                <c:pt idx="12789">
                  <c:v>571.28206275515595</c:v>
                </c:pt>
                <c:pt idx="12790">
                  <c:v>571.38070899346701</c:v>
                </c:pt>
                <c:pt idx="12791">
                  <c:v>571.47935523121896</c:v>
                </c:pt>
                <c:pt idx="12792">
                  <c:v>571.57800146841305</c:v>
                </c:pt>
                <c:pt idx="12793">
                  <c:v>571.67664770505201</c:v>
                </c:pt>
                <c:pt idx="12794">
                  <c:v>571.77529394113606</c:v>
                </c:pt>
                <c:pt idx="12795">
                  <c:v>571.87394017666702</c:v>
                </c:pt>
                <c:pt idx="12796">
                  <c:v>571.97258641164501</c:v>
                </c:pt>
                <c:pt idx="12797">
                  <c:v>572.07123264607401</c:v>
                </c:pt>
                <c:pt idx="12798">
                  <c:v>572.16987887995299</c:v>
                </c:pt>
                <c:pt idx="12799">
                  <c:v>572.268525113284</c:v>
                </c:pt>
                <c:pt idx="12800">
                  <c:v>572.36717134606897</c:v>
                </c:pt>
                <c:pt idx="12801">
                  <c:v>572.46581757830904</c:v>
                </c:pt>
                <c:pt idx="12802">
                  <c:v>572.56446381000399</c:v>
                </c:pt>
                <c:pt idx="12803">
                  <c:v>572.66311004115801</c:v>
                </c:pt>
                <c:pt idx="12804">
                  <c:v>572.76175627176997</c:v>
                </c:pt>
                <c:pt idx="12805">
                  <c:v>572.86040250184203</c:v>
                </c:pt>
                <c:pt idx="12806">
                  <c:v>572.95904873137601</c:v>
                </c:pt>
                <c:pt idx="12807">
                  <c:v>573.05769496037306</c:v>
                </c:pt>
                <c:pt idx="12808">
                  <c:v>573.15634118883395</c:v>
                </c:pt>
                <c:pt idx="12809">
                  <c:v>573.25498741675995</c:v>
                </c:pt>
                <c:pt idx="12810">
                  <c:v>573.35363364415298</c:v>
                </c:pt>
                <c:pt idx="12811">
                  <c:v>573.45227987101396</c:v>
                </c:pt>
                <c:pt idx="12812">
                  <c:v>573.55092609734402</c:v>
                </c:pt>
                <c:pt idx="12813">
                  <c:v>573.64957232314498</c:v>
                </c:pt>
                <c:pt idx="12814">
                  <c:v>573.74821854841798</c:v>
                </c:pt>
                <c:pt idx="12815">
                  <c:v>573.84686477316404</c:v>
                </c:pt>
                <c:pt idx="12816">
                  <c:v>573.94551099738396</c:v>
                </c:pt>
                <c:pt idx="12817">
                  <c:v>574.04415722108001</c:v>
                </c:pt>
                <c:pt idx="12818">
                  <c:v>574.14280344425299</c:v>
                </c:pt>
                <c:pt idx="12819">
                  <c:v>574.24144966690403</c:v>
                </c:pt>
                <c:pt idx="12820">
                  <c:v>574.34009588903496</c:v>
                </c:pt>
                <c:pt idx="12821">
                  <c:v>574.43874211064599</c:v>
                </c:pt>
                <c:pt idx="12822">
                  <c:v>574.53738833173895</c:v>
                </c:pt>
                <c:pt idx="12823">
                  <c:v>574.63603455231498</c:v>
                </c:pt>
                <c:pt idx="12824">
                  <c:v>574.73468077237601</c:v>
                </c:pt>
                <c:pt idx="12825">
                  <c:v>574.83332699192204</c:v>
                </c:pt>
                <c:pt idx="12826">
                  <c:v>574.93197321095499</c:v>
                </c:pt>
                <c:pt idx="12827">
                  <c:v>575.03061942947704</c:v>
                </c:pt>
                <c:pt idx="12828">
                  <c:v>575.12926564748705</c:v>
                </c:pt>
                <c:pt idx="12829">
                  <c:v>575.22791186498796</c:v>
                </c:pt>
                <c:pt idx="12830">
                  <c:v>575.32655808198103</c:v>
                </c:pt>
                <c:pt idx="12831">
                  <c:v>575.42520429846604</c:v>
                </c:pt>
                <c:pt idx="12832">
                  <c:v>575.52385051444605</c:v>
                </c:pt>
                <c:pt idx="12833">
                  <c:v>575.62249672992095</c:v>
                </c:pt>
                <c:pt idx="12834">
                  <c:v>575.72114294489199</c:v>
                </c:pt>
                <c:pt idx="12835">
                  <c:v>575.81978915936099</c:v>
                </c:pt>
                <c:pt idx="12836">
                  <c:v>575.91843537332795</c:v>
                </c:pt>
                <c:pt idx="12837">
                  <c:v>576.01708158679605</c:v>
                </c:pt>
                <c:pt idx="12838">
                  <c:v>576.11572779976404</c:v>
                </c:pt>
                <c:pt idx="12839">
                  <c:v>576.214374012235</c:v>
                </c:pt>
                <c:pt idx="12840">
                  <c:v>576.31302022421005</c:v>
                </c:pt>
                <c:pt idx="12841">
                  <c:v>576.41166643568897</c:v>
                </c:pt>
                <c:pt idx="12842">
                  <c:v>576.51031264667404</c:v>
                </c:pt>
                <c:pt idx="12843">
                  <c:v>576.60895885716502</c:v>
                </c:pt>
                <c:pt idx="12844">
                  <c:v>576.70760506716499</c:v>
                </c:pt>
                <c:pt idx="12845">
                  <c:v>576.80625127667304</c:v>
                </c:pt>
                <c:pt idx="12846">
                  <c:v>576.904897485692</c:v>
                </c:pt>
                <c:pt idx="12847">
                  <c:v>577.00354369422303</c:v>
                </c:pt>
                <c:pt idx="12848">
                  <c:v>577.10218990226497</c:v>
                </c:pt>
                <c:pt idx="12849">
                  <c:v>577.20083610982203</c:v>
                </c:pt>
                <c:pt idx="12850">
                  <c:v>577.29948231689298</c:v>
                </c:pt>
                <c:pt idx="12851">
                  <c:v>577.39812852347995</c:v>
                </c:pt>
                <c:pt idx="12852">
                  <c:v>577.49677472958399</c:v>
                </c:pt>
                <c:pt idx="12853">
                  <c:v>577.59542093520497</c:v>
                </c:pt>
                <c:pt idx="12854">
                  <c:v>577.69406714034596</c:v>
                </c:pt>
                <c:pt idx="12855">
                  <c:v>577.79271334500595</c:v>
                </c:pt>
                <c:pt idx="12856">
                  <c:v>577.891359549188</c:v>
                </c:pt>
                <c:pt idx="12857">
                  <c:v>577.99000575289199</c:v>
                </c:pt>
                <c:pt idx="12858">
                  <c:v>578.08865195611895</c:v>
                </c:pt>
                <c:pt idx="12859">
                  <c:v>578.18729815887002</c:v>
                </c:pt>
                <c:pt idx="12860">
                  <c:v>578.28594436114599</c:v>
                </c:pt>
                <c:pt idx="12861">
                  <c:v>578.38459056294903</c:v>
                </c:pt>
                <c:pt idx="12862">
                  <c:v>578.48323676427799</c:v>
                </c:pt>
                <c:pt idx="12863">
                  <c:v>578.58188296513595</c:v>
                </c:pt>
                <c:pt idx="12864">
                  <c:v>578.68052916552404</c:v>
                </c:pt>
                <c:pt idx="12865">
                  <c:v>578.77917536544203</c:v>
                </c:pt>
                <c:pt idx="12866">
                  <c:v>578.87782156489095</c:v>
                </c:pt>
                <c:pt idx="12867">
                  <c:v>578.97646776387296</c:v>
                </c:pt>
                <c:pt idx="12868">
                  <c:v>579.07511396238795</c:v>
                </c:pt>
                <c:pt idx="12869">
                  <c:v>579.17376016043704</c:v>
                </c:pt>
                <c:pt idx="12870">
                  <c:v>579.27240635802195</c:v>
                </c:pt>
                <c:pt idx="12871">
                  <c:v>579.37105255514405</c:v>
                </c:pt>
                <c:pt idx="12872">
                  <c:v>579.46969875180298</c:v>
                </c:pt>
                <c:pt idx="12873">
                  <c:v>579.568344948</c:v>
                </c:pt>
                <c:pt idx="12874">
                  <c:v>579.66699114373796</c:v>
                </c:pt>
                <c:pt idx="12875">
                  <c:v>579.76563733901503</c:v>
                </c:pt>
                <c:pt idx="12876">
                  <c:v>579.86428353383405</c:v>
                </c:pt>
                <c:pt idx="12877">
                  <c:v>579.96292972819595</c:v>
                </c:pt>
                <c:pt idx="12878">
                  <c:v>580.06157592210104</c:v>
                </c:pt>
                <c:pt idx="12879">
                  <c:v>580.16022211555105</c:v>
                </c:pt>
                <c:pt idx="12880">
                  <c:v>580.25886830854597</c:v>
                </c:pt>
                <c:pt idx="12881">
                  <c:v>580.35751450108796</c:v>
                </c:pt>
                <c:pt idx="12882">
                  <c:v>580.45616069317703</c:v>
                </c:pt>
                <c:pt idx="12883">
                  <c:v>580.55480688481396</c:v>
                </c:pt>
                <c:pt idx="12884">
                  <c:v>580.65345307600205</c:v>
                </c:pt>
                <c:pt idx="12885">
                  <c:v>580.75209926673904</c:v>
                </c:pt>
                <c:pt idx="12886">
                  <c:v>580.85074545702798</c:v>
                </c:pt>
                <c:pt idx="12887">
                  <c:v>580.94939164687003</c:v>
                </c:pt>
                <c:pt idx="12888">
                  <c:v>581.04803783626403</c:v>
                </c:pt>
                <c:pt idx="12889">
                  <c:v>581.14668402521397</c:v>
                </c:pt>
                <c:pt idx="12890">
                  <c:v>581.24533021371803</c:v>
                </c:pt>
                <c:pt idx="12891">
                  <c:v>581.34397640177895</c:v>
                </c:pt>
                <c:pt idx="12892">
                  <c:v>581.44262258939705</c:v>
                </c:pt>
                <c:pt idx="12893">
                  <c:v>581.54126877657302</c:v>
                </c:pt>
                <c:pt idx="12894">
                  <c:v>581.63991496330902</c:v>
                </c:pt>
                <c:pt idx="12895">
                  <c:v>581.73856114960404</c:v>
                </c:pt>
                <c:pt idx="12896">
                  <c:v>581.83720733546102</c:v>
                </c:pt>
                <c:pt idx="12897">
                  <c:v>581.93585352087905</c:v>
                </c:pt>
                <c:pt idx="12898">
                  <c:v>582.03449970586098</c:v>
                </c:pt>
                <c:pt idx="12899">
                  <c:v>582.13314589040704</c:v>
                </c:pt>
                <c:pt idx="12900">
                  <c:v>582.23179207451699</c:v>
                </c:pt>
                <c:pt idx="12901">
                  <c:v>582.33043825819402</c:v>
                </c:pt>
                <c:pt idx="12902">
                  <c:v>582.429084441437</c:v>
                </c:pt>
                <c:pt idx="12903">
                  <c:v>582.52773062424797</c:v>
                </c:pt>
                <c:pt idx="12904">
                  <c:v>582.62637680662795</c:v>
                </c:pt>
                <c:pt idx="12905">
                  <c:v>582.72502298857796</c:v>
                </c:pt>
                <c:pt idx="12906">
                  <c:v>582.82366917009904</c:v>
                </c:pt>
                <c:pt idx="12907">
                  <c:v>582.92231535119095</c:v>
                </c:pt>
                <c:pt idx="12908">
                  <c:v>583.02096153185698</c:v>
                </c:pt>
                <c:pt idx="12909">
                  <c:v>583.11960771209601</c:v>
                </c:pt>
                <c:pt idx="12910">
                  <c:v>583.21825389190997</c:v>
                </c:pt>
                <c:pt idx="12911">
                  <c:v>583.31690007129896</c:v>
                </c:pt>
                <c:pt idx="12912">
                  <c:v>583.41554625026504</c:v>
                </c:pt>
                <c:pt idx="12913">
                  <c:v>583.514192428809</c:v>
                </c:pt>
                <c:pt idx="12914">
                  <c:v>583.61283860693197</c:v>
                </c:pt>
                <c:pt idx="12915">
                  <c:v>583.71148478463397</c:v>
                </c:pt>
                <c:pt idx="12916">
                  <c:v>583.81013096191703</c:v>
                </c:pt>
                <c:pt idx="12917">
                  <c:v>583.90877713878103</c:v>
                </c:pt>
                <c:pt idx="12918">
                  <c:v>584.00742331522804</c:v>
                </c:pt>
                <c:pt idx="12919">
                  <c:v>584.10606949125895</c:v>
                </c:pt>
                <c:pt idx="12920">
                  <c:v>584.20471566687297</c:v>
                </c:pt>
                <c:pt idx="12921">
                  <c:v>584.30336184207295</c:v>
                </c:pt>
                <c:pt idx="12922">
                  <c:v>584.40200801686001</c:v>
                </c:pt>
                <c:pt idx="12923">
                  <c:v>584.50065419123302</c:v>
                </c:pt>
                <c:pt idx="12924">
                  <c:v>584.59930036519495</c:v>
                </c:pt>
                <c:pt idx="12925">
                  <c:v>584.69794653874601</c:v>
                </c:pt>
                <c:pt idx="12926">
                  <c:v>584.796592711887</c:v>
                </c:pt>
                <c:pt idx="12927">
                  <c:v>584.89523888461895</c:v>
                </c:pt>
                <c:pt idx="12928">
                  <c:v>584.99388505694196</c:v>
                </c:pt>
                <c:pt idx="12929">
                  <c:v>585.092531228859</c:v>
                </c:pt>
                <c:pt idx="12930">
                  <c:v>585.19117740036904</c:v>
                </c:pt>
                <c:pt idx="12931">
                  <c:v>585.28982357147402</c:v>
                </c:pt>
                <c:pt idx="12932">
                  <c:v>585.38846974217495</c:v>
                </c:pt>
                <c:pt idx="12933">
                  <c:v>585.48711591247195</c:v>
                </c:pt>
                <c:pt idx="12934">
                  <c:v>585.58576208236605</c:v>
                </c:pt>
                <c:pt idx="12935">
                  <c:v>585.68440825185905</c:v>
                </c:pt>
                <c:pt idx="12936">
                  <c:v>585.78305442095098</c:v>
                </c:pt>
                <c:pt idx="12937">
                  <c:v>585.88170058964295</c:v>
                </c:pt>
                <c:pt idx="12938">
                  <c:v>585.98034675793599</c:v>
                </c:pt>
                <c:pt idx="12939">
                  <c:v>586.07899292583102</c:v>
                </c:pt>
                <c:pt idx="12940">
                  <c:v>586.17763909332905</c:v>
                </c:pt>
                <c:pt idx="12941">
                  <c:v>586.276285260431</c:v>
                </c:pt>
                <c:pt idx="12942">
                  <c:v>586.37493142713697</c:v>
                </c:pt>
                <c:pt idx="12943">
                  <c:v>586.47357759344902</c:v>
                </c:pt>
                <c:pt idx="12944">
                  <c:v>586.57222375936703</c:v>
                </c:pt>
                <c:pt idx="12945">
                  <c:v>586.67086992489203</c:v>
                </c:pt>
                <c:pt idx="12946">
                  <c:v>586.76951609002504</c:v>
                </c:pt>
                <c:pt idx="12947">
                  <c:v>586.86816225476696</c:v>
                </c:pt>
                <c:pt idx="12948">
                  <c:v>586.96680841911996</c:v>
                </c:pt>
                <c:pt idx="12949">
                  <c:v>587.06545458308199</c:v>
                </c:pt>
                <c:pt idx="12950">
                  <c:v>587.16410074665703</c:v>
                </c:pt>
                <c:pt idx="12951">
                  <c:v>587.26274690984405</c:v>
                </c:pt>
                <c:pt idx="12952">
                  <c:v>587.36139307264398</c:v>
                </c:pt>
                <c:pt idx="12953">
                  <c:v>587.46003923505896</c:v>
                </c:pt>
                <c:pt idx="12954">
                  <c:v>587.55868539708797</c:v>
                </c:pt>
                <c:pt idx="12955">
                  <c:v>587.65733155873397</c:v>
                </c:pt>
                <c:pt idx="12956">
                  <c:v>587.75597771999605</c:v>
                </c:pt>
                <c:pt idx="12957">
                  <c:v>587.85462388087501</c:v>
                </c:pt>
                <c:pt idx="12958">
                  <c:v>587.953270041373</c:v>
                </c:pt>
                <c:pt idx="12959">
                  <c:v>588.05191620149105</c:v>
                </c:pt>
                <c:pt idx="12960">
                  <c:v>588.15056236122803</c:v>
                </c:pt>
                <c:pt idx="12961">
                  <c:v>588.24920852058597</c:v>
                </c:pt>
                <c:pt idx="12962">
                  <c:v>588.34785467956704</c:v>
                </c:pt>
                <c:pt idx="12963">
                  <c:v>588.44650083816896</c:v>
                </c:pt>
                <c:pt idx="12964">
                  <c:v>588.54514699639503</c:v>
                </c:pt>
                <c:pt idx="12965">
                  <c:v>588.64379315424605</c:v>
                </c:pt>
                <c:pt idx="12966">
                  <c:v>588.742439311721</c:v>
                </c:pt>
                <c:pt idx="12967">
                  <c:v>588.84108546882203</c:v>
                </c:pt>
                <c:pt idx="12968">
                  <c:v>588.93973162555096</c:v>
                </c:pt>
                <c:pt idx="12969">
                  <c:v>589.03837778190598</c:v>
                </c:pt>
                <c:pt idx="12970">
                  <c:v>589.13702393789004</c:v>
                </c:pt>
                <c:pt idx="12971">
                  <c:v>589.23567009350302</c:v>
                </c:pt>
                <c:pt idx="12972">
                  <c:v>589.33431624874595</c:v>
                </c:pt>
                <c:pt idx="12973">
                  <c:v>589.43296240361894</c:v>
                </c:pt>
                <c:pt idx="12974">
                  <c:v>589.53160855812496</c:v>
                </c:pt>
                <c:pt idx="12975">
                  <c:v>589.63025471226194</c:v>
                </c:pt>
                <c:pt idx="12976">
                  <c:v>589.72890086603297</c:v>
                </c:pt>
                <c:pt idx="12977">
                  <c:v>589.82754701943702</c:v>
                </c:pt>
                <c:pt idx="12978">
                  <c:v>589.92619317247602</c:v>
                </c:pt>
                <c:pt idx="12979">
                  <c:v>590.02483932515099</c:v>
                </c:pt>
                <c:pt idx="12980">
                  <c:v>590.12348547746205</c:v>
                </c:pt>
                <c:pt idx="12981">
                  <c:v>590.22213162941</c:v>
                </c:pt>
                <c:pt idx="12982">
                  <c:v>590.32077778099494</c:v>
                </c:pt>
                <c:pt idx="12983">
                  <c:v>590.41942393221996</c:v>
                </c:pt>
                <c:pt idx="12984">
                  <c:v>590.51807008308299</c:v>
                </c:pt>
                <c:pt idx="12985">
                  <c:v>590.616716233587</c:v>
                </c:pt>
                <c:pt idx="12986">
                  <c:v>590.71536238373199</c:v>
                </c:pt>
                <c:pt idx="12987">
                  <c:v>590.81400853351795</c:v>
                </c:pt>
                <c:pt idx="12988">
                  <c:v>590.91265468294705</c:v>
                </c:pt>
                <c:pt idx="12989">
                  <c:v>591.01130083201804</c:v>
                </c:pt>
                <c:pt idx="12990">
                  <c:v>591.10994698073398</c:v>
                </c:pt>
                <c:pt idx="12991">
                  <c:v>591.20859312909499</c:v>
                </c:pt>
                <c:pt idx="12992">
                  <c:v>591.30723927710096</c:v>
                </c:pt>
                <c:pt idx="12993">
                  <c:v>591.405885424752</c:v>
                </c:pt>
                <c:pt idx="12994">
                  <c:v>591.50453157205197</c:v>
                </c:pt>
                <c:pt idx="12995">
                  <c:v>591.60317771899804</c:v>
                </c:pt>
                <c:pt idx="12996">
                  <c:v>591.70182386559304</c:v>
                </c:pt>
                <c:pt idx="12997">
                  <c:v>591.80047001183698</c:v>
                </c:pt>
                <c:pt idx="12998">
                  <c:v>591.89911615773099</c:v>
                </c:pt>
                <c:pt idx="12999">
                  <c:v>591.99776230327495</c:v>
                </c:pt>
                <c:pt idx="13000">
                  <c:v>592.09640844847104</c:v>
                </c:pt>
                <c:pt idx="13001">
                  <c:v>592.19505459331799</c:v>
                </c:pt>
                <c:pt idx="13002">
                  <c:v>592.29370073781899</c:v>
                </c:pt>
                <c:pt idx="13003">
                  <c:v>592.392346881972</c:v>
                </c:pt>
                <c:pt idx="13004">
                  <c:v>592.49099302577997</c:v>
                </c:pt>
                <c:pt idx="13005">
                  <c:v>592.58963916924301</c:v>
                </c:pt>
                <c:pt idx="13006">
                  <c:v>592.68828531236204</c:v>
                </c:pt>
                <c:pt idx="13007">
                  <c:v>592.78693145513603</c:v>
                </c:pt>
                <c:pt idx="13008">
                  <c:v>592.88557759756804</c:v>
                </c:pt>
                <c:pt idx="13009">
                  <c:v>592.98422373965798</c:v>
                </c:pt>
                <c:pt idx="13010">
                  <c:v>593.08286988140503</c:v>
                </c:pt>
                <c:pt idx="13011">
                  <c:v>593.18151602281205</c:v>
                </c:pt>
                <c:pt idx="13012">
                  <c:v>593.28016216387903</c:v>
                </c:pt>
                <c:pt idx="13013">
                  <c:v>593.37880830460597</c:v>
                </c:pt>
                <c:pt idx="13014">
                  <c:v>593.47745444499503</c:v>
                </c:pt>
                <c:pt idx="13015">
                  <c:v>593.57610058504599</c:v>
                </c:pt>
                <c:pt idx="13016">
                  <c:v>593.67474672475896</c:v>
                </c:pt>
                <c:pt idx="13017">
                  <c:v>593.77339286413496</c:v>
                </c:pt>
                <c:pt idx="13018">
                  <c:v>593.87203900317604</c:v>
                </c:pt>
                <c:pt idx="13019">
                  <c:v>593.97068514188095</c:v>
                </c:pt>
                <c:pt idx="13020">
                  <c:v>594.06933128025196</c:v>
                </c:pt>
                <c:pt idx="13021">
                  <c:v>594.16797741828896</c:v>
                </c:pt>
                <c:pt idx="13022">
                  <c:v>594.26662355599296</c:v>
                </c:pt>
                <c:pt idx="13023">
                  <c:v>594.36526969336398</c:v>
                </c:pt>
                <c:pt idx="13024">
                  <c:v>594.46391583040395</c:v>
                </c:pt>
                <c:pt idx="13025">
                  <c:v>594.56256196711297</c:v>
                </c:pt>
                <c:pt idx="13026">
                  <c:v>594.66120810349105</c:v>
                </c:pt>
                <c:pt idx="13027">
                  <c:v>594.75985423953898</c:v>
                </c:pt>
                <c:pt idx="13028">
                  <c:v>594.85850037525904</c:v>
                </c:pt>
                <c:pt idx="13029">
                  <c:v>594.95714651064998</c:v>
                </c:pt>
                <c:pt idx="13030">
                  <c:v>595.05579264571304</c:v>
                </c:pt>
                <c:pt idx="13031">
                  <c:v>595.15443878045005</c:v>
                </c:pt>
                <c:pt idx="13032">
                  <c:v>595.25308491485998</c:v>
                </c:pt>
                <c:pt idx="13033">
                  <c:v>595.351731048945</c:v>
                </c:pt>
                <c:pt idx="13034">
                  <c:v>595.45037718270498</c:v>
                </c:pt>
                <c:pt idx="13035">
                  <c:v>595.54902331614005</c:v>
                </c:pt>
                <c:pt idx="13036">
                  <c:v>595.64766944925202</c:v>
                </c:pt>
                <c:pt idx="13037">
                  <c:v>595.74631558204101</c:v>
                </c:pt>
                <c:pt idx="13038">
                  <c:v>595.84496171450803</c:v>
                </c:pt>
                <c:pt idx="13039">
                  <c:v>595.94360784665298</c:v>
                </c:pt>
                <c:pt idx="13040">
                  <c:v>596.04225397847802</c:v>
                </c:pt>
                <c:pt idx="13041">
                  <c:v>596.140900109982</c:v>
                </c:pt>
                <c:pt idx="13042">
                  <c:v>596.23954624116698</c:v>
                </c:pt>
                <c:pt idx="13043">
                  <c:v>596.33819237203295</c:v>
                </c:pt>
                <c:pt idx="13044">
                  <c:v>596.43683850258003</c:v>
                </c:pt>
                <c:pt idx="13045">
                  <c:v>596.53548463281004</c:v>
                </c:pt>
                <c:pt idx="13046">
                  <c:v>596.634130762724</c:v>
                </c:pt>
                <c:pt idx="13047">
                  <c:v>596.73277689231998</c:v>
                </c:pt>
                <c:pt idx="13048">
                  <c:v>596.83142302160195</c:v>
                </c:pt>
                <c:pt idx="13049">
                  <c:v>596.93006915056799</c:v>
                </c:pt>
                <c:pt idx="13050">
                  <c:v>597.02871527922002</c:v>
                </c:pt>
                <c:pt idx="13051">
                  <c:v>597.12736140755896</c:v>
                </c:pt>
                <c:pt idx="13052">
                  <c:v>597.22600753558402</c:v>
                </c:pt>
                <c:pt idx="13053">
                  <c:v>597.32465366329802</c:v>
                </c:pt>
                <c:pt idx="13054">
                  <c:v>597.42329979069905</c:v>
                </c:pt>
                <c:pt idx="13055">
                  <c:v>597.52194591779005</c:v>
                </c:pt>
                <c:pt idx="13056">
                  <c:v>597.62059204457</c:v>
                </c:pt>
                <c:pt idx="13057">
                  <c:v>597.71923817104096</c:v>
                </c:pt>
                <c:pt idx="13058">
                  <c:v>597.817884297202</c:v>
                </c:pt>
                <c:pt idx="13059">
                  <c:v>597.91653042305495</c:v>
                </c:pt>
                <c:pt idx="13060">
                  <c:v>598.01517654860004</c:v>
                </c:pt>
                <c:pt idx="13061">
                  <c:v>598.11382267383794</c:v>
                </c:pt>
                <c:pt idx="13062">
                  <c:v>598.21246879877003</c:v>
                </c:pt>
                <c:pt idx="13063">
                  <c:v>598.31111492339505</c:v>
                </c:pt>
                <c:pt idx="13064">
                  <c:v>598.40976104771596</c:v>
                </c:pt>
                <c:pt idx="13065">
                  <c:v>598.50840717173105</c:v>
                </c:pt>
                <c:pt idx="13066">
                  <c:v>598.60705329544305</c:v>
                </c:pt>
                <c:pt idx="13067">
                  <c:v>598.70569941885196</c:v>
                </c:pt>
                <c:pt idx="13068">
                  <c:v>598.80434554195699</c:v>
                </c:pt>
                <c:pt idx="13069">
                  <c:v>598.90299166476098</c:v>
                </c:pt>
                <c:pt idx="13070">
                  <c:v>599.00163778726301</c:v>
                </c:pt>
                <c:pt idx="13071">
                  <c:v>599.10028390946502</c:v>
                </c:pt>
                <c:pt idx="13072">
                  <c:v>599.19893003136599</c:v>
                </c:pt>
                <c:pt idx="13073">
                  <c:v>599.29757615296705</c:v>
                </c:pt>
                <c:pt idx="13074">
                  <c:v>599.39622227427003</c:v>
                </c:pt>
                <c:pt idx="13075">
                  <c:v>599.49486839527401</c:v>
                </c:pt>
                <c:pt idx="13076">
                  <c:v>599.59351451598002</c:v>
                </c:pt>
                <c:pt idx="13077">
                  <c:v>599.69216063638999</c:v>
                </c:pt>
                <c:pt idx="13078">
                  <c:v>599.79080675650198</c:v>
                </c:pt>
                <c:pt idx="13079">
                  <c:v>599.88945287631896</c:v>
                </c:pt>
                <c:pt idx="13080">
                  <c:v>599.98809899584103</c:v>
                </c:pt>
                <c:pt idx="13081">
                  <c:v>600.08674511506797</c:v>
                </c:pt>
                <c:pt idx="13082">
                  <c:v>600.18539123400103</c:v>
                </c:pt>
                <c:pt idx="13083">
                  <c:v>600.28403735263998</c:v>
                </c:pt>
                <c:pt idx="13084">
                  <c:v>600.38268347098699</c:v>
                </c:pt>
                <c:pt idx="13085">
                  <c:v>600.48132958904102</c:v>
                </c:pt>
                <c:pt idx="13086">
                  <c:v>600.57997570680402</c:v>
                </c:pt>
                <c:pt idx="13087">
                  <c:v>600.67862182427496</c:v>
                </c:pt>
                <c:pt idx="13088">
                  <c:v>600.77726794145701</c:v>
                </c:pt>
                <c:pt idx="13089">
                  <c:v>600.87591405834803</c:v>
                </c:pt>
                <c:pt idx="13090">
                  <c:v>600.97456017495006</c:v>
                </c:pt>
                <c:pt idx="13091">
                  <c:v>601.073206291264</c:v>
                </c:pt>
                <c:pt idx="13092">
                  <c:v>601.17185240728895</c:v>
                </c:pt>
                <c:pt idx="13093">
                  <c:v>601.27049852302696</c:v>
                </c:pt>
                <c:pt idx="13094">
                  <c:v>601.36914463847802</c:v>
                </c:pt>
                <c:pt idx="13095">
                  <c:v>601.46779075364304</c:v>
                </c:pt>
                <c:pt idx="13096">
                  <c:v>601.56643686852203</c:v>
                </c:pt>
                <c:pt idx="13097">
                  <c:v>601.66508298311601</c:v>
                </c:pt>
                <c:pt idx="13098">
                  <c:v>601.76372909742497</c:v>
                </c:pt>
                <c:pt idx="13099">
                  <c:v>601.86237521145097</c:v>
                </c:pt>
                <c:pt idx="13100">
                  <c:v>601.96102132519297</c:v>
                </c:pt>
                <c:pt idx="13101">
                  <c:v>602.05966743865201</c:v>
                </c:pt>
                <c:pt idx="13102">
                  <c:v>602.158313551829</c:v>
                </c:pt>
                <c:pt idx="13103">
                  <c:v>602.25695966472404</c:v>
                </c:pt>
                <c:pt idx="13104">
                  <c:v>602.35560577733895</c:v>
                </c:pt>
                <c:pt idx="13105">
                  <c:v>602.45425188967295</c:v>
                </c:pt>
                <c:pt idx="13106">
                  <c:v>602.55289800172704</c:v>
                </c:pt>
                <c:pt idx="13107">
                  <c:v>602.65154411350102</c:v>
                </c:pt>
                <c:pt idx="13108">
                  <c:v>602.75019022499703</c:v>
                </c:pt>
                <c:pt idx="13109">
                  <c:v>602.84883633621496</c:v>
                </c:pt>
                <c:pt idx="13110">
                  <c:v>602.94748244715402</c:v>
                </c:pt>
                <c:pt idx="13111">
                  <c:v>603.04612855781704</c:v>
                </c:pt>
                <c:pt idx="13112">
                  <c:v>603.14477466820404</c:v>
                </c:pt>
                <c:pt idx="13113">
                  <c:v>603.24342077831398</c:v>
                </c:pt>
                <c:pt idx="13114">
                  <c:v>603.34206688814902</c:v>
                </c:pt>
                <c:pt idx="13115">
                  <c:v>603.44071299770906</c:v>
                </c:pt>
                <c:pt idx="13116">
                  <c:v>603.53935910699499</c:v>
                </c:pt>
                <c:pt idx="13117">
                  <c:v>603.63800521600695</c:v>
                </c:pt>
                <c:pt idx="13118">
                  <c:v>603.73665132474605</c:v>
                </c:pt>
                <c:pt idx="13119">
                  <c:v>603.83529743321299</c:v>
                </c:pt>
                <c:pt idx="13120">
                  <c:v>603.93394354140696</c:v>
                </c:pt>
                <c:pt idx="13121">
                  <c:v>604.03258964933002</c:v>
                </c:pt>
                <c:pt idx="13122">
                  <c:v>604.13123575698205</c:v>
                </c:pt>
                <c:pt idx="13123">
                  <c:v>604.22988186436305</c:v>
                </c:pt>
                <c:pt idx="13124">
                  <c:v>604.32852797147495</c:v>
                </c:pt>
                <c:pt idx="13125">
                  <c:v>604.42717407831697</c:v>
                </c:pt>
                <c:pt idx="13126">
                  <c:v>604.52582018489102</c:v>
                </c:pt>
                <c:pt idx="13127">
                  <c:v>604.62446629119597</c:v>
                </c:pt>
                <c:pt idx="13128">
                  <c:v>604.72311239723399</c:v>
                </c:pt>
                <c:pt idx="13129">
                  <c:v>604.82175850300405</c:v>
                </c:pt>
                <c:pt idx="13130">
                  <c:v>604.92040460850797</c:v>
                </c:pt>
                <c:pt idx="13131">
                  <c:v>605.01905071374597</c:v>
                </c:pt>
                <c:pt idx="13132">
                  <c:v>605.11769681871897</c:v>
                </c:pt>
                <c:pt idx="13133">
                  <c:v>605.21634292342605</c:v>
                </c:pt>
                <c:pt idx="13134">
                  <c:v>605.31498902786905</c:v>
                </c:pt>
                <c:pt idx="13135">
                  <c:v>605.41363513204794</c:v>
                </c:pt>
                <c:pt idx="13136">
                  <c:v>605.51228123596297</c:v>
                </c:pt>
                <c:pt idx="13137">
                  <c:v>605.61092733961596</c:v>
                </c:pt>
                <c:pt idx="13138">
                  <c:v>605.70957344300598</c:v>
                </c:pt>
                <c:pt idx="13139">
                  <c:v>605.80821954613498</c:v>
                </c:pt>
                <c:pt idx="13140">
                  <c:v>605.90686564900204</c:v>
                </c:pt>
                <c:pt idx="13141">
                  <c:v>606.00551175160797</c:v>
                </c:pt>
                <c:pt idx="13142">
                  <c:v>606.10415785395401</c:v>
                </c:pt>
                <c:pt idx="13143">
                  <c:v>606.20280395604095</c:v>
                </c:pt>
                <c:pt idx="13144">
                  <c:v>606.30145005786801</c:v>
                </c:pt>
                <c:pt idx="13145">
                  <c:v>606.40009615943598</c:v>
                </c:pt>
                <c:pt idx="13146">
                  <c:v>606.49874226074598</c:v>
                </c:pt>
                <c:pt idx="13147">
                  <c:v>606.59738836179895</c:v>
                </c:pt>
                <c:pt idx="13148">
                  <c:v>606.69603446259498</c:v>
                </c:pt>
                <c:pt idx="13149">
                  <c:v>606.79468056313397</c:v>
                </c:pt>
                <c:pt idx="13150">
                  <c:v>606.89332666341602</c:v>
                </c:pt>
                <c:pt idx="13151">
                  <c:v>606.99197276344296</c:v>
                </c:pt>
                <c:pt idx="13152">
                  <c:v>607.09061886321501</c:v>
                </c:pt>
                <c:pt idx="13153">
                  <c:v>607.18926496273298</c:v>
                </c:pt>
                <c:pt idx="13154">
                  <c:v>607.28791106199606</c:v>
                </c:pt>
                <c:pt idx="13155">
                  <c:v>607.38655716100595</c:v>
                </c:pt>
                <c:pt idx="13156">
                  <c:v>607.48520325976199</c:v>
                </c:pt>
                <c:pt idx="13157">
                  <c:v>607.58384935826598</c:v>
                </c:pt>
                <c:pt idx="13158">
                  <c:v>607.68249545651804</c:v>
                </c:pt>
                <c:pt idx="13159">
                  <c:v>607.78114155451794</c:v>
                </c:pt>
                <c:pt idx="13160">
                  <c:v>607.87978765226796</c:v>
                </c:pt>
                <c:pt idx="13161">
                  <c:v>607.97843374976605</c:v>
                </c:pt>
                <c:pt idx="13162">
                  <c:v>608.07707984701403</c:v>
                </c:pt>
                <c:pt idx="13163">
                  <c:v>608.17572594401304</c:v>
                </c:pt>
                <c:pt idx="13164">
                  <c:v>608.27437204076296</c:v>
                </c:pt>
                <c:pt idx="13165">
                  <c:v>608.37301813726401</c:v>
                </c:pt>
                <c:pt idx="13166">
                  <c:v>608.471664233517</c:v>
                </c:pt>
                <c:pt idx="13167">
                  <c:v>608.57031032952204</c:v>
                </c:pt>
                <c:pt idx="13168">
                  <c:v>608.66895642528004</c:v>
                </c:pt>
                <c:pt idx="13169">
                  <c:v>608.76760252079202</c:v>
                </c:pt>
                <c:pt idx="13170">
                  <c:v>608.86624861605696</c:v>
                </c:pt>
                <c:pt idx="13171">
                  <c:v>608.964894711076</c:v>
                </c:pt>
                <c:pt idx="13172">
                  <c:v>609.06354080585004</c:v>
                </c:pt>
                <c:pt idx="13173">
                  <c:v>609.16218690037999</c:v>
                </c:pt>
                <c:pt idx="13174">
                  <c:v>609.26083299466495</c:v>
                </c:pt>
                <c:pt idx="13175">
                  <c:v>609.35947908870605</c:v>
                </c:pt>
                <c:pt idx="13176">
                  <c:v>609.45812518250398</c:v>
                </c:pt>
                <c:pt idx="13177">
                  <c:v>609.55677127605895</c:v>
                </c:pt>
                <c:pt idx="13178">
                  <c:v>609.65541736937098</c:v>
                </c:pt>
                <c:pt idx="13179">
                  <c:v>609.75406346244199</c:v>
                </c:pt>
                <c:pt idx="13180">
                  <c:v>609.85270955527096</c:v>
                </c:pt>
                <c:pt idx="13181">
                  <c:v>609.95135564785903</c:v>
                </c:pt>
                <c:pt idx="13182">
                  <c:v>610.05000174020699</c:v>
                </c:pt>
                <c:pt idx="13183">
                  <c:v>610.14864783231405</c:v>
                </c:pt>
                <c:pt idx="13184">
                  <c:v>610.24729392418203</c:v>
                </c:pt>
                <c:pt idx="13185">
                  <c:v>610.34594001581104</c:v>
                </c:pt>
                <c:pt idx="13186">
                  <c:v>610.44458610720096</c:v>
                </c:pt>
                <c:pt idx="13187">
                  <c:v>610.54323219835305</c:v>
                </c:pt>
                <c:pt idx="13188">
                  <c:v>610.64187828926697</c:v>
                </c:pt>
                <c:pt idx="13189">
                  <c:v>610.74052437994396</c:v>
                </c:pt>
                <c:pt idx="13190">
                  <c:v>610.83917047038301</c:v>
                </c:pt>
                <c:pt idx="13191">
                  <c:v>610.93781656058695</c:v>
                </c:pt>
                <c:pt idx="13192">
                  <c:v>611.03646265055397</c:v>
                </c:pt>
                <c:pt idx="13193">
                  <c:v>611.135108740286</c:v>
                </c:pt>
                <c:pt idx="13194">
                  <c:v>611.23375482978304</c:v>
                </c:pt>
                <c:pt idx="13195">
                  <c:v>611.33240091904497</c:v>
                </c:pt>
                <c:pt idx="13196">
                  <c:v>611.43104700807305</c:v>
                </c:pt>
                <c:pt idx="13197">
                  <c:v>611.52969309686796</c:v>
                </c:pt>
                <c:pt idx="13198">
                  <c:v>611.62833918542901</c:v>
                </c:pt>
                <c:pt idx="13199">
                  <c:v>611.72698527375701</c:v>
                </c:pt>
                <c:pt idx="13200">
                  <c:v>611.82563136185297</c:v>
                </c:pt>
                <c:pt idx="13201">
                  <c:v>611.92427744971701</c:v>
                </c:pt>
                <c:pt idx="13202">
                  <c:v>612.02292353734902</c:v>
                </c:pt>
                <c:pt idx="13203">
                  <c:v>612.12156962475001</c:v>
                </c:pt>
                <c:pt idx="13204">
                  <c:v>612.22021571192101</c:v>
                </c:pt>
                <c:pt idx="13205">
                  <c:v>612.31886179886101</c:v>
                </c:pt>
                <c:pt idx="13206">
                  <c:v>612.41750788557204</c:v>
                </c:pt>
                <c:pt idx="13207">
                  <c:v>612.51615397205296</c:v>
                </c:pt>
                <c:pt idx="13208">
                  <c:v>612.61480005830504</c:v>
                </c:pt>
                <c:pt idx="13209">
                  <c:v>612.71344614432905</c:v>
                </c:pt>
                <c:pt idx="13210">
                  <c:v>612.81209223012399</c:v>
                </c:pt>
                <c:pt idx="13211">
                  <c:v>612.91073831569202</c:v>
                </c:pt>
                <c:pt idx="13212">
                  <c:v>613.009384401033</c:v>
                </c:pt>
                <c:pt idx="13213">
                  <c:v>613.10803048614696</c:v>
                </c:pt>
                <c:pt idx="13214">
                  <c:v>613.206676571034</c:v>
                </c:pt>
                <c:pt idx="13215">
                  <c:v>613.30532265569605</c:v>
                </c:pt>
                <c:pt idx="13216">
                  <c:v>613.40396874013197</c:v>
                </c:pt>
                <c:pt idx="13217">
                  <c:v>613.50261482434303</c:v>
                </c:pt>
                <c:pt idx="13218">
                  <c:v>613.60126090832898</c:v>
                </c:pt>
                <c:pt idx="13219">
                  <c:v>613.69990699209097</c:v>
                </c:pt>
                <c:pt idx="13220">
                  <c:v>613.798553075629</c:v>
                </c:pt>
                <c:pt idx="13221">
                  <c:v>613.89719915894398</c:v>
                </c:pt>
                <c:pt idx="13222">
                  <c:v>613.99584524203499</c:v>
                </c:pt>
                <c:pt idx="13223">
                  <c:v>614.09449132490397</c:v>
                </c:pt>
                <c:pt idx="13224">
                  <c:v>614.19313740755103</c:v>
                </c:pt>
                <c:pt idx="13225">
                  <c:v>614.29178348997596</c:v>
                </c:pt>
                <c:pt idx="13226">
                  <c:v>614.39042957217896</c:v>
                </c:pt>
                <c:pt idx="13227">
                  <c:v>614.48907565416198</c:v>
                </c:pt>
                <c:pt idx="13228">
                  <c:v>614.58772173592399</c:v>
                </c:pt>
                <c:pt idx="13229">
                  <c:v>614.68636781746602</c:v>
                </c:pt>
                <c:pt idx="13230">
                  <c:v>614.78501389878795</c:v>
                </c:pt>
                <c:pt idx="13231">
                  <c:v>614.88365997989104</c:v>
                </c:pt>
                <c:pt idx="13232">
                  <c:v>614.98230606077504</c:v>
                </c:pt>
                <c:pt idx="13233">
                  <c:v>615.08095214143998</c:v>
                </c:pt>
                <c:pt idx="13234">
                  <c:v>615.17959822188698</c:v>
                </c:pt>
                <c:pt idx="13235">
                  <c:v>615.27824430211695</c:v>
                </c:pt>
                <c:pt idx="13236">
                  <c:v>615.37689038212898</c:v>
                </c:pt>
                <c:pt idx="13237">
                  <c:v>615.475536461925</c:v>
                </c:pt>
                <c:pt idx="13238">
                  <c:v>615.574182541504</c:v>
                </c:pt>
                <c:pt idx="13239">
                  <c:v>615.67282862086597</c:v>
                </c:pt>
                <c:pt idx="13240">
                  <c:v>615.77147470001296</c:v>
                </c:pt>
                <c:pt idx="13241">
                  <c:v>615.87012077894497</c:v>
                </c:pt>
                <c:pt idx="13242">
                  <c:v>615.96876685766199</c:v>
                </c:pt>
                <c:pt idx="13243">
                  <c:v>616.06741293616403</c:v>
                </c:pt>
                <c:pt idx="13244">
                  <c:v>616.166059014452</c:v>
                </c:pt>
                <c:pt idx="13245">
                  <c:v>616.26470509252704</c:v>
                </c:pt>
                <c:pt idx="13246">
                  <c:v>616.363351170388</c:v>
                </c:pt>
                <c:pt idx="13247">
                  <c:v>616.46199724803603</c:v>
                </c:pt>
                <c:pt idx="13248">
                  <c:v>616.56064332547203</c:v>
                </c:pt>
                <c:pt idx="13249">
                  <c:v>616.65928940269498</c:v>
                </c:pt>
                <c:pt idx="13250">
                  <c:v>616.75793547970704</c:v>
                </c:pt>
                <c:pt idx="13251">
                  <c:v>616.85658155650697</c:v>
                </c:pt>
                <c:pt idx="13252">
                  <c:v>616.955227633096</c:v>
                </c:pt>
                <c:pt idx="13253">
                  <c:v>617.05387370947506</c:v>
                </c:pt>
                <c:pt idx="13254">
                  <c:v>617.15251978564402</c:v>
                </c:pt>
                <c:pt idx="13255">
                  <c:v>617.25116586160198</c:v>
                </c:pt>
                <c:pt idx="13256">
                  <c:v>617.34981193735098</c:v>
                </c:pt>
                <c:pt idx="13257">
                  <c:v>617.44845801289102</c:v>
                </c:pt>
                <c:pt idx="13258">
                  <c:v>617.547104088222</c:v>
                </c:pt>
                <c:pt idx="13259">
                  <c:v>617.64575016334504</c:v>
                </c:pt>
                <c:pt idx="13260">
                  <c:v>617.74439623825901</c:v>
                </c:pt>
                <c:pt idx="13261">
                  <c:v>617.84304231296596</c:v>
                </c:pt>
                <c:pt idx="13262">
                  <c:v>617.941688387466</c:v>
                </c:pt>
                <c:pt idx="13263">
                  <c:v>618.04033446175902</c:v>
                </c:pt>
                <c:pt idx="13264">
                  <c:v>618.13898053584603</c:v>
                </c:pt>
                <c:pt idx="13265">
                  <c:v>618.23762660972602</c:v>
                </c:pt>
                <c:pt idx="13266">
                  <c:v>618.33627268340103</c:v>
                </c:pt>
                <c:pt idx="13267">
                  <c:v>618.43491875687005</c:v>
                </c:pt>
                <c:pt idx="13268">
                  <c:v>618.53356483013499</c:v>
                </c:pt>
                <c:pt idx="13269">
                  <c:v>618.63221090319405</c:v>
                </c:pt>
                <c:pt idx="13270">
                  <c:v>618.73085697604995</c:v>
                </c:pt>
                <c:pt idx="13271">
                  <c:v>618.82950304870099</c:v>
                </c:pt>
                <c:pt idx="13272">
                  <c:v>618.92814912114898</c:v>
                </c:pt>
                <c:pt idx="13273">
                  <c:v>619.02679519339404</c:v>
                </c:pt>
                <c:pt idx="13274">
                  <c:v>619.12544126543605</c:v>
                </c:pt>
                <c:pt idx="13275">
                  <c:v>619.22408733727502</c:v>
                </c:pt>
                <c:pt idx="13276">
                  <c:v>619.322733408913</c:v>
                </c:pt>
                <c:pt idx="13277">
                  <c:v>619.42137948034804</c:v>
                </c:pt>
                <c:pt idx="13278">
                  <c:v>619.52002555158299</c:v>
                </c:pt>
                <c:pt idx="13279">
                  <c:v>619.61867162261603</c:v>
                </c:pt>
                <c:pt idx="13280">
                  <c:v>619.71731769344899</c:v>
                </c:pt>
                <c:pt idx="13281">
                  <c:v>619.81596376408095</c:v>
                </c:pt>
                <c:pt idx="13282">
                  <c:v>619.91460983451395</c:v>
                </c:pt>
                <c:pt idx="13283">
                  <c:v>620.01325590474698</c:v>
                </c:pt>
                <c:pt idx="13284">
                  <c:v>620.11190197478095</c:v>
                </c:pt>
                <c:pt idx="13285">
                  <c:v>620.21054804461596</c:v>
                </c:pt>
                <c:pt idx="13286">
                  <c:v>620.30919411425202</c:v>
                </c:pt>
                <c:pt idx="13287">
                  <c:v>620.40784018369095</c:v>
                </c:pt>
                <c:pt idx="13288">
                  <c:v>620.50648625293104</c:v>
                </c:pt>
                <c:pt idx="13289">
                  <c:v>620.605132321974</c:v>
                </c:pt>
                <c:pt idx="13290">
                  <c:v>620.70377839082005</c:v>
                </c:pt>
                <c:pt idx="13291">
                  <c:v>620.80242445946999</c:v>
                </c:pt>
                <c:pt idx="13292">
                  <c:v>620.90107052792303</c:v>
                </c:pt>
                <c:pt idx="13293">
                  <c:v>620.99971659617995</c:v>
                </c:pt>
                <c:pt idx="13294">
                  <c:v>621.09836266424099</c:v>
                </c:pt>
                <c:pt idx="13295">
                  <c:v>621.19700873210695</c:v>
                </c:pt>
                <c:pt idx="13296">
                  <c:v>621.29565479977805</c:v>
                </c:pt>
                <c:pt idx="13297">
                  <c:v>621.39430086725497</c:v>
                </c:pt>
                <c:pt idx="13298">
                  <c:v>621.49294693453703</c:v>
                </c:pt>
                <c:pt idx="13299">
                  <c:v>621.59159300162503</c:v>
                </c:pt>
                <c:pt idx="13300">
                  <c:v>621.69023906851999</c:v>
                </c:pt>
                <c:pt idx="13301">
                  <c:v>621.78888513522099</c:v>
                </c:pt>
                <c:pt idx="13302">
                  <c:v>621.88753120172998</c:v>
                </c:pt>
                <c:pt idx="13303">
                  <c:v>621.98617726804605</c:v>
                </c:pt>
                <c:pt idx="13304">
                  <c:v>622.08482333416998</c:v>
                </c:pt>
                <c:pt idx="13305">
                  <c:v>622.18346940010201</c:v>
                </c:pt>
                <c:pt idx="13306">
                  <c:v>622.28211546584203</c:v>
                </c:pt>
                <c:pt idx="13307">
                  <c:v>622.38076153139104</c:v>
                </c:pt>
                <c:pt idx="13308">
                  <c:v>622.47940759674998</c:v>
                </c:pt>
                <c:pt idx="13309">
                  <c:v>622.57805366191701</c:v>
                </c:pt>
                <c:pt idx="13310">
                  <c:v>622.67669972689498</c:v>
                </c:pt>
                <c:pt idx="13311">
                  <c:v>622.77534579168298</c:v>
                </c:pt>
                <c:pt idx="13312">
                  <c:v>622.87399185628101</c:v>
                </c:pt>
                <c:pt idx="13313">
                  <c:v>622.97263792068998</c:v>
                </c:pt>
                <c:pt idx="13314">
                  <c:v>623.07128398491102</c:v>
                </c:pt>
                <c:pt idx="13315">
                  <c:v>623.169930048943</c:v>
                </c:pt>
                <c:pt idx="13316">
                  <c:v>623.26857611278604</c:v>
                </c:pt>
                <c:pt idx="13317">
                  <c:v>623.36722217644206</c:v>
                </c:pt>
                <c:pt idx="13318">
                  <c:v>623.46586823991004</c:v>
                </c:pt>
                <c:pt idx="13319">
                  <c:v>623.56451430319203</c:v>
                </c:pt>
                <c:pt idx="13320">
                  <c:v>623.66316036628598</c:v>
                </c:pt>
                <c:pt idx="13321">
                  <c:v>623.76180642919405</c:v>
                </c:pt>
                <c:pt idx="13322">
                  <c:v>623.860452491915</c:v>
                </c:pt>
                <c:pt idx="13323">
                  <c:v>623.95909855445097</c:v>
                </c:pt>
                <c:pt idx="13324">
                  <c:v>624.05774461680096</c:v>
                </c:pt>
                <c:pt idx="13325">
                  <c:v>624.15639067896598</c:v>
                </c:pt>
                <c:pt idx="13326">
                  <c:v>624.25503674094603</c:v>
                </c:pt>
                <c:pt idx="13327">
                  <c:v>624.35368280274201</c:v>
                </c:pt>
                <c:pt idx="13328">
                  <c:v>624.45232886435303</c:v>
                </c:pt>
                <c:pt idx="13329">
                  <c:v>624.55097492578102</c:v>
                </c:pt>
                <c:pt idx="13330">
                  <c:v>624.64962098702404</c:v>
                </c:pt>
                <c:pt idx="13331">
                  <c:v>624.74826704808504</c:v>
                </c:pt>
                <c:pt idx="13332">
                  <c:v>624.84691310896301</c:v>
                </c:pt>
                <c:pt idx="13333">
                  <c:v>624.94555916965805</c:v>
                </c:pt>
                <c:pt idx="13334">
                  <c:v>625.04420523016995</c:v>
                </c:pt>
                <c:pt idx="13335">
                  <c:v>625.14285129050097</c:v>
                </c:pt>
                <c:pt idx="13336">
                  <c:v>625.24149735064998</c:v>
                </c:pt>
                <c:pt idx="13337">
                  <c:v>625.340143410618</c:v>
                </c:pt>
                <c:pt idx="13338">
                  <c:v>625.438789470404</c:v>
                </c:pt>
                <c:pt idx="13339">
                  <c:v>625.53743553001004</c:v>
                </c:pt>
                <c:pt idx="13340">
                  <c:v>625.636081589436</c:v>
                </c:pt>
                <c:pt idx="13341">
                  <c:v>625.73472764868097</c:v>
                </c:pt>
                <c:pt idx="13342">
                  <c:v>625.833373707747</c:v>
                </c:pt>
                <c:pt idx="13343">
                  <c:v>625.93201976663295</c:v>
                </c:pt>
                <c:pt idx="13344">
                  <c:v>626.03066582533995</c:v>
                </c:pt>
                <c:pt idx="13345">
                  <c:v>626.12931188386801</c:v>
                </c:pt>
                <c:pt idx="13346">
                  <c:v>626.22795794221702</c:v>
                </c:pt>
                <c:pt idx="13347">
                  <c:v>626.32660400038799</c:v>
                </c:pt>
                <c:pt idx="13348">
                  <c:v>626.42525005838195</c:v>
                </c:pt>
                <c:pt idx="13349">
                  <c:v>626.52389611619697</c:v>
                </c:pt>
                <c:pt idx="13350">
                  <c:v>626.622542173836</c:v>
                </c:pt>
                <c:pt idx="13351">
                  <c:v>626.72118823129699</c:v>
                </c:pt>
                <c:pt idx="13352">
                  <c:v>626.819834288582</c:v>
                </c:pt>
                <c:pt idx="13353">
                  <c:v>626.91848034569</c:v>
                </c:pt>
                <c:pt idx="13354">
                  <c:v>627.01712640262201</c:v>
                </c:pt>
                <c:pt idx="13355">
                  <c:v>627.11577245937804</c:v>
                </c:pt>
                <c:pt idx="13356">
                  <c:v>627.21441851595898</c:v>
                </c:pt>
                <c:pt idx="13357">
                  <c:v>627.31306457236496</c:v>
                </c:pt>
                <c:pt idx="13358">
                  <c:v>627.41171062859496</c:v>
                </c:pt>
                <c:pt idx="13359">
                  <c:v>627.51035668465101</c:v>
                </c:pt>
                <c:pt idx="13360">
                  <c:v>627.60900274053301</c:v>
                </c:pt>
                <c:pt idx="13361">
                  <c:v>627.70764879624096</c:v>
                </c:pt>
                <c:pt idx="13362">
                  <c:v>627.80629485177496</c:v>
                </c:pt>
                <c:pt idx="13363">
                  <c:v>627.90494090713605</c:v>
                </c:pt>
                <c:pt idx="13364">
                  <c:v>628.00358696232297</c:v>
                </c:pt>
                <c:pt idx="13365">
                  <c:v>628.10223301733799</c:v>
                </c:pt>
                <c:pt idx="13366">
                  <c:v>628.20087907217999</c:v>
                </c:pt>
                <c:pt idx="13367">
                  <c:v>628.29952512684997</c:v>
                </c:pt>
                <c:pt idx="13368">
                  <c:v>628.39817118134795</c:v>
                </c:pt>
                <c:pt idx="13369">
                  <c:v>628.49681723567403</c:v>
                </c:pt>
                <c:pt idx="13370">
                  <c:v>628.59546328982901</c:v>
                </c:pt>
                <c:pt idx="13371">
                  <c:v>628.69410934381301</c:v>
                </c:pt>
                <c:pt idx="13372">
                  <c:v>628.79275539762602</c:v>
                </c:pt>
                <c:pt idx="13373">
                  <c:v>628.89140145126896</c:v>
                </c:pt>
                <c:pt idx="13374">
                  <c:v>628.99004750474103</c:v>
                </c:pt>
                <c:pt idx="13375">
                  <c:v>629.08869355804404</c:v>
                </c:pt>
                <c:pt idx="13376">
                  <c:v>629.18733961117698</c:v>
                </c:pt>
                <c:pt idx="13377">
                  <c:v>629.28598566413996</c:v>
                </c:pt>
                <c:pt idx="13378">
                  <c:v>629.38463171693502</c:v>
                </c:pt>
                <c:pt idx="13379">
                  <c:v>629.48327776956</c:v>
                </c:pt>
                <c:pt idx="13380">
                  <c:v>629.58192382201696</c:v>
                </c:pt>
                <c:pt idx="13381">
                  <c:v>629.680569874306</c:v>
                </c:pt>
                <c:pt idx="13382">
                  <c:v>629.77921592642701</c:v>
                </c:pt>
                <c:pt idx="13383">
                  <c:v>629.87786197838</c:v>
                </c:pt>
                <c:pt idx="13384">
                  <c:v>629.97650803016597</c:v>
                </c:pt>
                <c:pt idx="13385">
                  <c:v>630.07515408178494</c:v>
                </c:pt>
                <c:pt idx="13386">
                  <c:v>630.17380013323702</c:v>
                </c:pt>
                <c:pt idx="13387">
                  <c:v>630.27244618452198</c:v>
                </c:pt>
                <c:pt idx="13388">
                  <c:v>630.37109223564096</c:v>
                </c:pt>
                <c:pt idx="13389">
                  <c:v>630.46973828659395</c:v>
                </c:pt>
                <c:pt idx="13390">
                  <c:v>630.56838433738199</c:v>
                </c:pt>
                <c:pt idx="13391">
                  <c:v>630.66703038800301</c:v>
                </c:pt>
                <c:pt idx="13392">
                  <c:v>630.76567643845999</c:v>
                </c:pt>
                <c:pt idx="13393">
                  <c:v>630.86432248875201</c:v>
                </c:pt>
                <c:pt idx="13394">
                  <c:v>630.96296853887895</c:v>
                </c:pt>
                <c:pt idx="13395">
                  <c:v>631.06161458884196</c:v>
                </c:pt>
                <c:pt idx="13396">
                  <c:v>631.16026063864001</c:v>
                </c:pt>
                <c:pt idx="13397">
                  <c:v>631.25890668827503</c:v>
                </c:pt>
                <c:pt idx="13398">
                  <c:v>631.357552737746</c:v>
                </c:pt>
                <c:pt idx="13399">
                  <c:v>631.45619878705395</c:v>
                </c:pt>
                <c:pt idx="13400">
                  <c:v>631.55484483619898</c:v>
                </c:pt>
                <c:pt idx="13401">
                  <c:v>631.65349088518099</c:v>
                </c:pt>
                <c:pt idx="13402">
                  <c:v>631.75213693400099</c:v>
                </c:pt>
                <c:pt idx="13403">
                  <c:v>631.85078298265796</c:v>
                </c:pt>
                <c:pt idx="13404">
                  <c:v>631.94942903115304</c:v>
                </c:pt>
                <c:pt idx="13405">
                  <c:v>632.04807507948703</c:v>
                </c:pt>
                <c:pt idx="13406">
                  <c:v>632.14672112765902</c:v>
                </c:pt>
                <c:pt idx="13407">
                  <c:v>632.24536717567003</c:v>
                </c:pt>
                <c:pt idx="13408">
                  <c:v>632.34401322352005</c:v>
                </c:pt>
                <c:pt idx="13409">
                  <c:v>632.44265927120898</c:v>
                </c:pt>
                <c:pt idx="13410">
                  <c:v>632.54130531873795</c:v>
                </c:pt>
                <c:pt idx="13411">
                  <c:v>632.63995136610697</c:v>
                </c:pt>
                <c:pt idx="13412">
                  <c:v>632.73859741331603</c:v>
                </c:pt>
                <c:pt idx="13413">
                  <c:v>632.83724346036502</c:v>
                </c:pt>
                <c:pt idx="13414">
                  <c:v>632.93588950725496</c:v>
                </c:pt>
                <c:pt idx="13415">
                  <c:v>633.03453555398505</c:v>
                </c:pt>
                <c:pt idx="13416">
                  <c:v>633.13318160055701</c:v>
                </c:pt>
                <c:pt idx="13417">
                  <c:v>633.23182764697003</c:v>
                </c:pt>
                <c:pt idx="13418">
                  <c:v>633.33047369322401</c:v>
                </c:pt>
                <c:pt idx="13419">
                  <c:v>633.42911973932098</c:v>
                </c:pt>
                <c:pt idx="13420">
                  <c:v>633.52776578526004</c:v>
                </c:pt>
                <c:pt idx="13421">
                  <c:v>633.62641183104097</c:v>
                </c:pt>
                <c:pt idx="13422">
                  <c:v>633.72505787666501</c:v>
                </c:pt>
                <c:pt idx="13423">
                  <c:v>633.82370392213102</c:v>
                </c:pt>
                <c:pt idx="13424">
                  <c:v>633.92234996744105</c:v>
                </c:pt>
                <c:pt idx="13425">
                  <c:v>634.02099601259397</c:v>
                </c:pt>
                <c:pt idx="13426">
                  <c:v>634.11964205759102</c:v>
                </c:pt>
                <c:pt idx="13427">
                  <c:v>634.21828810243198</c:v>
                </c:pt>
                <c:pt idx="13428">
                  <c:v>634.31693414711594</c:v>
                </c:pt>
                <c:pt idx="13429">
                  <c:v>634.41558019164597</c:v>
                </c:pt>
                <c:pt idx="13430">
                  <c:v>634.51422623602002</c:v>
                </c:pt>
                <c:pt idx="13431">
                  <c:v>634.61287228023798</c:v>
                </c:pt>
                <c:pt idx="13432">
                  <c:v>634.71151832430201</c:v>
                </c:pt>
                <c:pt idx="13433">
                  <c:v>634.81016436821199</c:v>
                </c:pt>
                <c:pt idx="13434">
                  <c:v>634.90881041196701</c:v>
                </c:pt>
                <c:pt idx="13435">
                  <c:v>635.00745645556799</c:v>
                </c:pt>
                <c:pt idx="13436">
                  <c:v>635.10610249901504</c:v>
                </c:pt>
                <c:pt idx="13437">
                  <c:v>635.20474854230804</c:v>
                </c:pt>
                <c:pt idx="13438">
                  <c:v>635.30339458544802</c:v>
                </c:pt>
                <c:pt idx="13439">
                  <c:v>635.40204062843497</c:v>
                </c:pt>
                <c:pt idx="13440">
                  <c:v>635.50068667126902</c:v>
                </c:pt>
                <c:pt idx="13441">
                  <c:v>635.59933271395096</c:v>
                </c:pt>
                <c:pt idx="13442">
                  <c:v>635.69797875647998</c:v>
                </c:pt>
                <c:pt idx="13443">
                  <c:v>635.79662479885599</c:v>
                </c:pt>
                <c:pt idx="13444">
                  <c:v>635.89527084108204</c:v>
                </c:pt>
                <c:pt idx="13445">
                  <c:v>635.99391688315495</c:v>
                </c:pt>
                <c:pt idx="13446">
                  <c:v>636.092562925077</c:v>
                </c:pt>
                <c:pt idx="13447">
                  <c:v>636.19120896684797</c:v>
                </c:pt>
                <c:pt idx="13448">
                  <c:v>636.28985500846795</c:v>
                </c:pt>
                <c:pt idx="13449">
                  <c:v>636.38850104993696</c:v>
                </c:pt>
                <c:pt idx="13450">
                  <c:v>636.48714709125602</c:v>
                </c:pt>
                <c:pt idx="13451">
                  <c:v>636.58579313242501</c:v>
                </c:pt>
                <c:pt idx="13452">
                  <c:v>636.68443917344405</c:v>
                </c:pt>
                <c:pt idx="13453">
                  <c:v>636.78308521431302</c:v>
                </c:pt>
                <c:pt idx="13454">
                  <c:v>636.88173125503204</c:v>
                </c:pt>
                <c:pt idx="13455">
                  <c:v>636.98037729560303</c:v>
                </c:pt>
                <c:pt idx="13456">
                  <c:v>637.07902333602397</c:v>
                </c:pt>
                <c:pt idx="13457">
                  <c:v>637.17766937629699</c:v>
                </c:pt>
                <c:pt idx="13458">
                  <c:v>637.27631541642097</c:v>
                </c:pt>
                <c:pt idx="13459">
                  <c:v>637.37496145639705</c:v>
                </c:pt>
                <c:pt idx="13460">
                  <c:v>637.47360749622499</c:v>
                </c:pt>
                <c:pt idx="13461">
                  <c:v>637.57225353590502</c:v>
                </c:pt>
                <c:pt idx="13462">
                  <c:v>637.67089957543703</c:v>
                </c:pt>
                <c:pt idx="13463">
                  <c:v>637.76954561482205</c:v>
                </c:pt>
                <c:pt idx="13464">
                  <c:v>637.86819165405996</c:v>
                </c:pt>
                <c:pt idx="13465">
                  <c:v>637.966837693152</c:v>
                </c:pt>
                <c:pt idx="13466">
                  <c:v>638.06548373209603</c:v>
                </c:pt>
                <c:pt idx="13467">
                  <c:v>638.16412977089499</c:v>
                </c:pt>
                <c:pt idx="13468">
                  <c:v>638.26277580954695</c:v>
                </c:pt>
                <c:pt idx="13469">
                  <c:v>638.36142184805306</c:v>
                </c:pt>
                <c:pt idx="13470">
                  <c:v>638.46006788641296</c:v>
                </c:pt>
                <c:pt idx="13471">
                  <c:v>638.55871392462802</c:v>
                </c:pt>
                <c:pt idx="13472">
                  <c:v>638.65735996269802</c:v>
                </c:pt>
                <c:pt idx="13473">
                  <c:v>638.75600600062296</c:v>
                </c:pt>
                <c:pt idx="13474">
                  <c:v>638.85465203840295</c:v>
                </c:pt>
                <c:pt idx="13475">
                  <c:v>638.953298076039</c:v>
                </c:pt>
                <c:pt idx="13476">
                  <c:v>639.05194411353</c:v>
                </c:pt>
                <c:pt idx="13477">
                  <c:v>639.15059015087695</c:v>
                </c:pt>
                <c:pt idx="13478">
                  <c:v>639.249236188081</c:v>
                </c:pt>
                <c:pt idx="13479">
                  <c:v>639.34788222513998</c:v>
                </c:pt>
                <c:pt idx="13480">
                  <c:v>639.44652826205697</c:v>
                </c:pt>
                <c:pt idx="13481">
                  <c:v>639.54517429883003</c:v>
                </c:pt>
                <c:pt idx="13482">
                  <c:v>639.64382033546099</c:v>
                </c:pt>
                <c:pt idx="13483">
                  <c:v>639.74246637194801</c:v>
                </c:pt>
                <c:pt idx="13484">
                  <c:v>639.84111240829395</c:v>
                </c:pt>
                <c:pt idx="13485">
                  <c:v>639.93975844449699</c:v>
                </c:pt>
                <c:pt idx="13486">
                  <c:v>640.03840448055701</c:v>
                </c:pt>
                <c:pt idx="13487">
                  <c:v>640.13705051647696</c:v>
                </c:pt>
                <c:pt idx="13488">
                  <c:v>640.23569655225401</c:v>
                </c:pt>
                <c:pt idx="13489">
                  <c:v>640.334342587891</c:v>
                </c:pt>
                <c:pt idx="13490">
                  <c:v>640.432988623386</c:v>
                </c:pt>
                <c:pt idx="13491">
                  <c:v>640.53163465874002</c:v>
                </c:pt>
                <c:pt idx="13492">
                  <c:v>640.63028069395398</c:v>
                </c:pt>
                <c:pt idx="13493">
                  <c:v>640.72892672902697</c:v>
                </c:pt>
                <c:pt idx="13494">
                  <c:v>640.82757276396001</c:v>
                </c:pt>
                <c:pt idx="13495">
                  <c:v>640.92621879875298</c:v>
                </c:pt>
                <c:pt idx="13496">
                  <c:v>641.02486483340704</c:v>
                </c:pt>
                <c:pt idx="13497">
                  <c:v>641.12351086792103</c:v>
                </c:pt>
                <c:pt idx="13498">
                  <c:v>641.22215690229496</c:v>
                </c:pt>
                <c:pt idx="13499">
                  <c:v>641.32080293652996</c:v>
                </c:pt>
                <c:pt idx="13500">
                  <c:v>641.41944897062604</c:v>
                </c:pt>
                <c:pt idx="13501">
                  <c:v>641.51809500458398</c:v>
                </c:pt>
                <c:pt idx="13502">
                  <c:v>641.61674103840403</c:v>
                </c:pt>
                <c:pt idx="13503">
                  <c:v>641.71538707208504</c:v>
                </c:pt>
                <c:pt idx="13504">
                  <c:v>641.81403310562803</c:v>
                </c:pt>
                <c:pt idx="13505">
                  <c:v>641.912679139033</c:v>
                </c:pt>
                <c:pt idx="13506">
                  <c:v>642.01132517230099</c:v>
                </c:pt>
                <c:pt idx="13507">
                  <c:v>642.10997120543095</c:v>
                </c:pt>
                <c:pt idx="13508">
                  <c:v>642.20861723842404</c:v>
                </c:pt>
                <c:pt idx="13509">
                  <c:v>642.30726327128104</c:v>
                </c:pt>
                <c:pt idx="13510">
                  <c:v>642.40590930400003</c:v>
                </c:pt>
                <c:pt idx="13511">
                  <c:v>642.50455533658305</c:v>
                </c:pt>
                <c:pt idx="13512">
                  <c:v>642.60320136902999</c:v>
                </c:pt>
                <c:pt idx="13513">
                  <c:v>642.70184740134096</c:v>
                </c:pt>
                <c:pt idx="13514">
                  <c:v>642.80049343351595</c:v>
                </c:pt>
                <c:pt idx="13515">
                  <c:v>642.89913946555498</c:v>
                </c:pt>
                <c:pt idx="13516">
                  <c:v>642.99778549745895</c:v>
                </c:pt>
                <c:pt idx="13517">
                  <c:v>643.09643152922797</c:v>
                </c:pt>
                <c:pt idx="13518">
                  <c:v>643.19507756086102</c:v>
                </c:pt>
                <c:pt idx="13519">
                  <c:v>643.29372359236004</c:v>
                </c:pt>
                <c:pt idx="13520">
                  <c:v>643.39236962372502</c:v>
                </c:pt>
                <c:pt idx="13521">
                  <c:v>643.49101565495403</c:v>
                </c:pt>
                <c:pt idx="13522">
                  <c:v>643.58966168605002</c:v>
                </c:pt>
                <c:pt idx="13523">
                  <c:v>643.68830771701198</c:v>
                </c:pt>
                <c:pt idx="13524">
                  <c:v>643.78695374784002</c:v>
                </c:pt>
                <c:pt idx="13525">
                  <c:v>643.88559977853504</c:v>
                </c:pt>
                <c:pt idx="13526">
                  <c:v>643.98424580909602</c:v>
                </c:pt>
                <c:pt idx="13527">
                  <c:v>644.082891839524</c:v>
                </c:pt>
                <c:pt idx="13528">
                  <c:v>644.18153786981998</c:v>
                </c:pt>
                <c:pt idx="13529">
                  <c:v>644.28018389998203</c:v>
                </c:pt>
                <c:pt idx="13530">
                  <c:v>644.37882993001199</c:v>
                </c:pt>
                <c:pt idx="13531">
                  <c:v>644.47747595990995</c:v>
                </c:pt>
                <c:pt idx="13532">
                  <c:v>644.57612198967604</c:v>
                </c:pt>
                <c:pt idx="13533">
                  <c:v>644.67476801931002</c:v>
                </c:pt>
                <c:pt idx="13534">
                  <c:v>644.77341404881201</c:v>
                </c:pt>
                <c:pt idx="13535">
                  <c:v>644.87206007818304</c:v>
                </c:pt>
                <c:pt idx="13536">
                  <c:v>644.97070610742298</c:v>
                </c:pt>
                <c:pt idx="13537">
                  <c:v>645.06935213653105</c:v>
                </c:pt>
                <c:pt idx="13538">
                  <c:v>645.16799816550895</c:v>
                </c:pt>
                <c:pt idx="13539">
                  <c:v>645.26664419435599</c:v>
                </c:pt>
                <c:pt idx="13540">
                  <c:v>645.36529022307195</c:v>
                </c:pt>
                <c:pt idx="13541">
                  <c:v>645.46393625165899</c:v>
                </c:pt>
                <c:pt idx="13542">
                  <c:v>645.56258228011495</c:v>
                </c:pt>
                <c:pt idx="13543">
                  <c:v>645.66122830844199</c:v>
                </c:pt>
                <c:pt idx="13544">
                  <c:v>645.75987433663897</c:v>
                </c:pt>
                <c:pt idx="13545">
                  <c:v>645.85852036470601</c:v>
                </c:pt>
                <c:pt idx="13546">
                  <c:v>645.95716639264401</c:v>
                </c:pt>
                <c:pt idx="13547">
                  <c:v>646.05581242045298</c:v>
                </c:pt>
                <c:pt idx="13548">
                  <c:v>646.15445844813405</c:v>
                </c:pt>
                <c:pt idx="13549">
                  <c:v>646.25310447568495</c:v>
                </c:pt>
                <c:pt idx="13550">
                  <c:v>646.35175050310897</c:v>
                </c:pt>
                <c:pt idx="13551">
                  <c:v>646.45039653040396</c:v>
                </c:pt>
                <c:pt idx="13552">
                  <c:v>646.54904255757106</c:v>
                </c:pt>
                <c:pt idx="13553">
                  <c:v>646.64768858461002</c:v>
                </c:pt>
                <c:pt idx="13554">
                  <c:v>646.746334611522</c:v>
                </c:pt>
                <c:pt idx="13555">
                  <c:v>646.84498063830597</c:v>
                </c:pt>
                <c:pt idx="13556">
                  <c:v>646.94362666496295</c:v>
                </c:pt>
                <c:pt idx="13557">
                  <c:v>647.04227269149305</c:v>
                </c:pt>
                <c:pt idx="13558">
                  <c:v>647.14091871789606</c:v>
                </c:pt>
                <c:pt idx="13559">
                  <c:v>647.23956474417196</c:v>
                </c:pt>
                <c:pt idx="13560">
                  <c:v>647.33821077032201</c:v>
                </c:pt>
                <c:pt idx="13561">
                  <c:v>647.43685679634496</c:v>
                </c:pt>
                <c:pt idx="13562">
                  <c:v>647.53550282224296</c:v>
                </c:pt>
                <c:pt idx="13563">
                  <c:v>647.63414884801398</c:v>
                </c:pt>
                <c:pt idx="13564">
                  <c:v>647.73279487366005</c:v>
                </c:pt>
                <c:pt idx="13565">
                  <c:v>647.83144089918096</c:v>
                </c:pt>
                <c:pt idx="13566">
                  <c:v>647.93008692457602</c:v>
                </c:pt>
                <c:pt idx="13567">
                  <c:v>648.02873294984602</c:v>
                </c:pt>
                <c:pt idx="13568">
                  <c:v>648.12737897499096</c:v>
                </c:pt>
                <c:pt idx="13569">
                  <c:v>648.22602500001096</c:v>
                </c:pt>
                <c:pt idx="13570">
                  <c:v>648.32467102490705</c:v>
                </c:pt>
                <c:pt idx="13571">
                  <c:v>648.42331704967796</c:v>
                </c:pt>
                <c:pt idx="13572">
                  <c:v>648.52196307432496</c:v>
                </c:pt>
                <c:pt idx="13573">
                  <c:v>648.62060909884804</c:v>
                </c:pt>
                <c:pt idx="13574">
                  <c:v>648.71925512324799</c:v>
                </c:pt>
                <c:pt idx="13575">
                  <c:v>648.81790114752403</c:v>
                </c:pt>
                <c:pt idx="13576">
                  <c:v>648.91654717167603</c:v>
                </c:pt>
                <c:pt idx="13577">
                  <c:v>649.01519319570502</c:v>
                </c:pt>
                <c:pt idx="13578">
                  <c:v>649.11383921961101</c:v>
                </c:pt>
                <c:pt idx="13579">
                  <c:v>649.21248524339399</c:v>
                </c:pt>
                <c:pt idx="13580">
                  <c:v>649.31113126705498</c:v>
                </c:pt>
                <c:pt idx="13581">
                  <c:v>649.40977729059296</c:v>
                </c:pt>
                <c:pt idx="13582">
                  <c:v>649.50842331400895</c:v>
                </c:pt>
                <c:pt idx="13583">
                  <c:v>649.60706933730205</c:v>
                </c:pt>
                <c:pt idx="13584">
                  <c:v>649.70571536047396</c:v>
                </c:pt>
                <c:pt idx="13585">
                  <c:v>649.804361383524</c:v>
                </c:pt>
                <c:pt idx="13586">
                  <c:v>649.90300740645205</c:v>
                </c:pt>
                <c:pt idx="13587">
                  <c:v>650.00165342925902</c:v>
                </c:pt>
                <c:pt idx="13588">
                  <c:v>650.10029945194503</c:v>
                </c:pt>
                <c:pt idx="13589">
                  <c:v>650.19894547450895</c:v>
                </c:pt>
                <c:pt idx="13590">
                  <c:v>650.29759149695303</c:v>
                </c:pt>
                <c:pt idx="13591">
                  <c:v>650.39623751927604</c:v>
                </c:pt>
                <c:pt idx="13592">
                  <c:v>650.494883541479</c:v>
                </c:pt>
                <c:pt idx="13593">
                  <c:v>650.59352956356099</c:v>
                </c:pt>
                <c:pt idx="13594">
                  <c:v>650.69217558552305</c:v>
                </c:pt>
                <c:pt idx="13595">
                  <c:v>650.79082160736596</c:v>
                </c:pt>
                <c:pt idx="13596">
                  <c:v>650.88946762908802</c:v>
                </c:pt>
                <c:pt idx="13597">
                  <c:v>650.98811365069105</c:v>
                </c:pt>
                <c:pt idx="13598">
                  <c:v>651.08675967217403</c:v>
                </c:pt>
                <c:pt idx="13599">
                  <c:v>651.18540569353797</c:v>
                </c:pt>
                <c:pt idx="13600">
                  <c:v>651.28405171478403</c:v>
                </c:pt>
                <c:pt idx="13601">
                  <c:v>651.38269773591003</c:v>
                </c:pt>
                <c:pt idx="13602">
                  <c:v>651.481343756917</c:v>
                </c:pt>
                <c:pt idx="13603">
                  <c:v>651.57998977780596</c:v>
                </c:pt>
                <c:pt idx="13604">
                  <c:v>651.67863579857601</c:v>
                </c:pt>
                <c:pt idx="13605">
                  <c:v>651.77728181922896</c:v>
                </c:pt>
                <c:pt idx="13606">
                  <c:v>651.87592783976299</c:v>
                </c:pt>
                <c:pt idx="13607">
                  <c:v>651.97457386017902</c:v>
                </c:pt>
                <c:pt idx="13608">
                  <c:v>652.07321988047795</c:v>
                </c:pt>
                <c:pt idx="13609">
                  <c:v>652.17186590065899</c:v>
                </c:pt>
                <c:pt idx="13610">
                  <c:v>652.27051192072202</c:v>
                </c:pt>
                <c:pt idx="13611">
                  <c:v>652.36915794066897</c:v>
                </c:pt>
                <c:pt idx="13612">
                  <c:v>652.46780396049803</c:v>
                </c:pt>
                <c:pt idx="13613">
                  <c:v>652.56644998021102</c:v>
                </c:pt>
                <c:pt idx="13614">
                  <c:v>652.665095999806</c:v>
                </c:pt>
                <c:pt idx="13615">
                  <c:v>652.76374201928604</c:v>
                </c:pt>
                <c:pt idx="13616">
                  <c:v>652.86238803864796</c:v>
                </c:pt>
                <c:pt idx="13617">
                  <c:v>652.96103405789495</c:v>
                </c:pt>
                <c:pt idx="13618">
                  <c:v>653.05968007702597</c:v>
                </c:pt>
                <c:pt idx="13619">
                  <c:v>653.15832609604001</c:v>
                </c:pt>
                <c:pt idx="13620">
                  <c:v>653.25697211494003</c:v>
                </c:pt>
                <c:pt idx="13621">
                  <c:v>653.35561813372306</c:v>
                </c:pt>
                <c:pt idx="13622">
                  <c:v>653.45426415239103</c:v>
                </c:pt>
                <c:pt idx="13623">
                  <c:v>653.55291017094396</c:v>
                </c:pt>
                <c:pt idx="13624">
                  <c:v>653.65155618938195</c:v>
                </c:pt>
                <c:pt idx="13625">
                  <c:v>653.750202207705</c:v>
                </c:pt>
                <c:pt idx="13626">
                  <c:v>653.84884822591403</c:v>
                </c:pt>
                <c:pt idx="13627">
                  <c:v>653.94749424400698</c:v>
                </c:pt>
                <c:pt idx="13628">
                  <c:v>654.04614026198703</c:v>
                </c:pt>
                <c:pt idx="13629">
                  <c:v>654.14478627985204</c:v>
                </c:pt>
                <c:pt idx="13630">
                  <c:v>654.24343229760302</c:v>
                </c:pt>
                <c:pt idx="13631">
                  <c:v>654.34207831523997</c:v>
                </c:pt>
                <c:pt idx="13632">
                  <c:v>654.44072433276403</c:v>
                </c:pt>
                <c:pt idx="13633">
                  <c:v>654.53937035017395</c:v>
                </c:pt>
                <c:pt idx="13634">
                  <c:v>654.63801636746996</c:v>
                </c:pt>
                <c:pt idx="13635">
                  <c:v>654.73666238465398</c:v>
                </c:pt>
                <c:pt idx="13636">
                  <c:v>654.83530840172398</c:v>
                </c:pt>
                <c:pt idx="13637">
                  <c:v>654.93395441868199</c:v>
                </c:pt>
                <c:pt idx="13638">
                  <c:v>655.03260043552598</c:v>
                </c:pt>
                <c:pt idx="13639">
                  <c:v>655.13124645225798</c:v>
                </c:pt>
                <c:pt idx="13640">
                  <c:v>655.22989246887801</c:v>
                </c:pt>
                <c:pt idx="13641">
                  <c:v>655.32853848538502</c:v>
                </c:pt>
                <c:pt idx="13642">
                  <c:v>655.42718450178097</c:v>
                </c:pt>
                <c:pt idx="13643">
                  <c:v>655.52583051806403</c:v>
                </c:pt>
                <c:pt idx="13644">
                  <c:v>655.62447653423499</c:v>
                </c:pt>
                <c:pt idx="13645">
                  <c:v>655.72312255029499</c:v>
                </c:pt>
                <c:pt idx="13646">
                  <c:v>655.82176856624403</c:v>
                </c:pt>
                <c:pt idx="13647">
                  <c:v>655.92041458208098</c:v>
                </c:pt>
                <c:pt idx="13648">
                  <c:v>656.01906059780697</c:v>
                </c:pt>
                <c:pt idx="13649">
                  <c:v>656.117706613422</c:v>
                </c:pt>
                <c:pt idx="13650">
                  <c:v>656.21635262892596</c:v>
                </c:pt>
                <c:pt idx="13651">
                  <c:v>656.31499864431999</c:v>
                </c:pt>
                <c:pt idx="13652">
                  <c:v>656.41364465960305</c:v>
                </c:pt>
                <c:pt idx="13653">
                  <c:v>656.51229067477595</c:v>
                </c:pt>
                <c:pt idx="13654">
                  <c:v>656.61093668983801</c:v>
                </c:pt>
                <c:pt idx="13655">
                  <c:v>656.70958270479105</c:v>
                </c:pt>
                <c:pt idx="13656">
                  <c:v>656.80822871963301</c:v>
                </c:pt>
                <c:pt idx="13657">
                  <c:v>656.90687473436606</c:v>
                </c:pt>
                <c:pt idx="13658">
                  <c:v>657.00552074898997</c:v>
                </c:pt>
                <c:pt idx="13659">
                  <c:v>657.10416676350405</c:v>
                </c:pt>
                <c:pt idx="13660">
                  <c:v>657.20281277790798</c:v>
                </c:pt>
                <c:pt idx="13661">
                  <c:v>657.30145879220402</c:v>
                </c:pt>
                <c:pt idx="13662">
                  <c:v>657.40010480639</c:v>
                </c:pt>
                <c:pt idx="13663">
                  <c:v>657.49875082046799</c:v>
                </c:pt>
                <c:pt idx="13664">
                  <c:v>657.59739683443797</c:v>
                </c:pt>
                <c:pt idx="13665">
                  <c:v>657.69604284829802</c:v>
                </c:pt>
                <c:pt idx="13666">
                  <c:v>657.79468886205098</c:v>
                </c:pt>
                <c:pt idx="13667">
                  <c:v>657.89333487569502</c:v>
                </c:pt>
                <c:pt idx="13668">
                  <c:v>657.99198088923197</c:v>
                </c:pt>
                <c:pt idx="13669">
                  <c:v>658.09062690266001</c:v>
                </c:pt>
                <c:pt idx="13670">
                  <c:v>658.18927291598095</c:v>
                </c:pt>
                <c:pt idx="13671">
                  <c:v>658.28791892919401</c:v>
                </c:pt>
                <c:pt idx="13672">
                  <c:v>658.38656494229997</c:v>
                </c:pt>
                <c:pt idx="13673">
                  <c:v>658.48521095529804</c:v>
                </c:pt>
                <c:pt idx="13674">
                  <c:v>658.58385696819005</c:v>
                </c:pt>
                <c:pt idx="13675">
                  <c:v>658.68250298097405</c:v>
                </c:pt>
                <c:pt idx="13676">
                  <c:v>658.78114899365198</c:v>
                </c:pt>
                <c:pt idx="13677">
                  <c:v>658.87979500622305</c:v>
                </c:pt>
                <c:pt idx="13678">
                  <c:v>658.97844101868805</c:v>
                </c:pt>
                <c:pt idx="13679">
                  <c:v>659.07708703104595</c:v>
                </c:pt>
                <c:pt idx="13680">
                  <c:v>659.17573304329903</c:v>
                </c:pt>
                <c:pt idx="13681">
                  <c:v>659.27437905544502</c:v>
                </c:pt>
                <c:pt idx="13682">
                  <c:v>659.37302506748495</c:v>
                </c:pt>
                <c:pt idx="13683">
                  <c:v>659.47167107942005</c:v>
                </c:pt>
                <c:pt idx="13684">
                  <c:v>659.57031709124897</c:v>
                </c:pt>
                <c:pt idx="13685">
                  <c:v>659.66896310297204</c:v>
                </c:pt>
                <c:pt idx="13686">
                  <c:v>659.76760911459098</c:v>
                </c:pt>
                <c:pt idx="13687">
                  <c:v>659.86625512610397</c:v>
                </c:pt>
                <c:pt idx="13688">
                  <c:v>659.96490113751202</c:v>
                </c:pt>
                <c:pt idx="13689">
                  <c:v>660.06354714881502</c:v>
                </c:pt>
                <c:pt idx="13690">
                  <c:v>660.162193160014</c:v>
                </c:pt>
                <c:pt idx="13691">
                  <c:v>660.26083917110805</c:v>
                </c:pt>
                <c:pt idx="13692">
                  <c:v>660.35948518209796</c:v>
                </c:pt>
                <c:pt idx="13693">
                  <c:v>660.45813119298396</c:v>
                </c:pt>
                <c:pt idx="13694">
                  <c:v>660.55677720376502</c:v>
                </c:pt>
                <c:pt idx="13695">
                  <c:v>660.65542321444298</c:v>
                </c:pt>
                <c:pt idx="13696">
                  <c:v>660.754069225016</c:v>
                </c:pt>
                <c:pt idx="13697">
                  <c:v>660.85271523548704</c:v>
                </c:pt>
                <c:pt idx="13698">
                  <c:v>660.95136124585304</c:v>
                </c:pt>
                <c:pt idx="13699">
                  <c:v>661.05000725611706</c:v>
                </c:pt>
                <c:pt idx="13700">
                  <c:v>661.14865326627705</c:v>
                </c:pt>
                <c:pt idx="13701">
                  <c:v>661.24729927633405</c:v>
                </c:pt>
                <c:pt idx="13702">
                  <c:v>661.34594528628804</c:v>
                </c:pt>
                <c:pt idx="13703">
                  <c:v>661.44459129613904</c:v>
                </c:pt>
                <c:pt idx="13704">
                  <c:v>661.54323730588806</c:v>
                </c:pt>
                <c:pt idx="13705">
                  <c:v>661.64188331553396</c:v>
                </c:pt>
                <c:pt idx="13706">
                  <c:v>661.740529325078</c:v>
                </c:pt>
                <c:pt idx="13707">
                  <c:v>661.83917533451995</c:v>
                </c:pt>
                <c:pt idx="13708">
                  <c:v>661.93782134386004</c:v>
                </c:pt>
                <c:pt idx="13709">
                  <c:v>662.03646735309701</c:v>
                </c:pt>
                <c:pt idx="13710">
                  <c:v>662.13511336223303</c:v>
                </c:pt>
                <c:pt idx="13711">
                  <c:v>662.23375937126798</c:v>
                </c:pt>
                <c:pt idx="13712">
                  <c:v>662.33240538020095</c:v>
                </c:pt>
                <c:pt idx="13713">
                  <c:v>662.43105138903195</c:v>
                </c:pt>
                <c:pt idx="13714">
                  <c:v>662.52969739776302</c:v>
                </c:pt>
                <c:pt idx="13715">
                  <c:v>662.62834340639199</c:v>
                </c:pt>
                <c:pt idx="13716">
                  <c:v>662.72698941492104</c:v>
                </c:pt>
                <c:pt idx="13717">
                  <c:v>662.82563542334799</c:v>
                </c:pt>
                <c:pt idx="13718">
                  <c:v>662.92428143167501</c:v>
                </c:pt>
                <c:pt idx="13719">
                  <c:v>663.02292743990199</c:v>
                </c:pt>
                <c:pt idx="13720">
                  <c:v>663.12157344802802</c:v>
                </c:pt>
                <c:pt idx="13721">
                  <c:v>663.220219456054</c:v>
                </c:pt>
                <c:pt idx="13722">
                  <c:v>663.31886546398096</c:v>
                </c:pt>
                <c:pt idx="13723">
                  <c:v>663.41751147180696</c:v>
                </c:pt>
                <c:pt idx="13724">
                  <c:v>663.51615747953304</c:v>
                </c:pt>
                <c:pt idx="13725">
                  <c:v>663.61480348715997</c:v>
                </c:pt>
                <c:pt idx="13726">
                  <c:v>663.71344949468698</c:v>
                </c:pt>
                <c:pt idx="13727">
                  <c:v>663.81209550211497</c:v>
                </c:pt>
                <c:pt idx="13728">
                  <c:v>663.91074150944405</c:v>
                </c:pt>
                <c:pt idx="13729">
                  <c:v>664.00938751667297</c:v>
                </c:pt>
                <c:pt idx="13730">
                  <c:v>664.10803352380401</c:v>
                </c:pt>
                <c:pt idx="13731">
                  <c:v>664.206679530835</c:v>
                </c:pt>
                <c:pt idx="13732">
                  <c:v>664.30532553776902</c:v>
                </c:pt>
                <c:pt idx="13733">
                  <c:v>664.403971544603</c:v>
                </c:pt>
                <c:pt idx="13734">
                  <c:v>664.50261755133999</c:v>
                </c:pt>
                <c:pt idx="13735">
                  <c:v>664.60126355797797</c:v>
                </c:pt>
                <c:pt idx="13736">
                  <c:v>664.69990956451795</c:v>
                </c:pt>
                <c:pt idx="13737">
                  <c:v>664.79855557095902</c:v>
                </c:pt>
                <c:pt idx="13738">
                  <c:v>664.89720157730301</c:v>
                </c:pt>
                <c:pt idx="13739">
                  <c:v>664.99584758355002</c:v>
                </c:pt>
                <c:pt idx="13740">
                  <c:v>665.09449358969903</c:v>
                </c:pt>
                <c:pt idx="13741">
                  <c:v>665.19313959575004</c:v>
                </c:pt>
                <c:pt idx="13742">
                  <c:v>665.29178560170396</c:v>
                </c:pt>
                <c:pt idx="13743">
                  <c:v>665.39043160756103</c:v>
                </c:pt>
                <c:pt idx="13744">
                  <c:v>665.489077613321</c:v>
                </c:pt>
                <c:pt idx="13745">
                  <c:v>665.58772361898298</c:v>
                </c:pt>
                <c:pt idx="13746">
                  <c:v>665.68636962455003</c:v>
                </c:pt>
                <c:pt idx="13747">
                  <c:v>665.78501563001896</c:v>
                </c:pt>
                <c:pt idx="13748">
                  <c:v>665.88366163539195</c:v>
                </c:pt>
                <c:pt idx="13749">
                  <c:v>665.98230764066898</c:v>
                </c:pt>
                <c:pt idx="13750">
                  <c:v>666.08095364584904</c:v>
                </c:pt>
                <c:pt idx="13751">
                  <c:v>666.17959965093405</c:v>
                </c:pt>
                <c:pt idx="13752">
                  <c:v>666.27824565592198</c:v>
                </c:pt>
                <c:pt idx="13753">
                  <c:v>666.37689166081498</c:v>
                </c:pt>
                <c:pt idx="13754">
                  <c:v>666.47553766561202</c:v>
                </c:pt>
                <c:pt idx="13755">
                  <c:v>666.574183670313</c:v>
                </c:pt>
                <c:pt idx="13756">
                  <c:v>666.67282967491894</c:v>
                </c:pt>
                <c:pt idx="13757">
                  <c:v>666.77147567942995</c:v>
                </c:pt>
                <c:pt idx="13758">
                  <c:v>666.87012168384501</c:v>
                </c:pt>
                <c:pt idx="13759">
                  <c:v>666.96876768816503</c:v>
                </c:pt>
                <c:pt idx="13760">
                  <c:v>667.06741369239103</c:v>
                </c:pt>
                <c:pt idx="13761">
                  <c:v>667.16605969652096</c:v>
                </c:pt>
                <c:pt idx="13762">
                  <c:v>667.26470570055699</c:v>
                </c:pt>
                <c:pt idx="13763">
                  <c:v>667.363351704499</c:v>
                </c:pt>
                <c:pt idx="13764">
                  <c:v>667.46199770834596</c:v>
                </c:pt>
                <c:pt idx="13765">
                  <c:v>667.56064371209902</c:v>
                </c:pt>
                <c:pt idx="13766">
                  <c:v>667.65928971575795</c:v>
                </c:pt>
                <c:pt idx="13767">
                  <c:v>667.75793571932195</c:v>
                </c:pt>
                <c:pt idx="13768">
                  <c:v>667.85658172279295</c:v>
                </c:pt>
                <c:pt idx="13769">
                  <c:v>667.95522772617005</c:v>
                </c:pt>
                <c:pt idx="13770">
                  <c:v>668.05387372945404</c:v>
                </c:pt>
                <c:pt idx="13771">
                  <c:v>668.15251973264401</c:v>
                </c:pt>
                <c:pt idx="13772">
                  <c:v>668.25116573573996</c:v>
                </c:pt>
                <c:pt idx="13773">
                  <c:v>668.34981173874405</c:v>
                </c:pt>
                <c:pt idx="13774">
                  <c:v>668.44845774165401</c:v>
                </c:pt>
                <c:pt idx="13775">
                  <c:v>668.54710374447097</c:v>
                </c:pt>
                <c:pt idx="13776">
                  <c:v>668.64574974719596</c:v>
                </c:pt>
                <c:pt idx="13777">
                  <c:v>668.74439574982796</c:v>
                </c:pt>
                <c:pt idx="13778">
                  <c:v>668.84304175236696</c:v>
                </c:pt>
                <c:pt idx="13779">
                  <c:v>668.94168775481296</c:v>
                </c:pt>
                <c:pt idx="13780">
                  <c:v>669.04033375716801</c:v>
                </c:pt>
                <c:pt idx="13781">
                  <c:v>669.13897975942996</c:v>
                </c:pt>
                <c:pt idx="13782">
                  <c:v>669.23762576160004</c:v>
                </c:pt>
                <c:pt idx="13783">
                  <c:v>669.33627176367804</c:v>
                </c:pt>
                <c:pt idx="13784">
                  <c:v>669.43491776566395</c:v>
                </c:pt>
                <c:pt idx="13785">
                  <c:v>669.53356376755801</c:v>
                </c:pt>
                <c:pt idx="13786">
                  <c:v>669.632209769361</c:v>
                </c:pt>
                <c:pt idx="13787">
                  <c:v>669.73085577107202</c:v>
                </c:pt>
                <c:pt idx="13788">
                  <c:v>669.82950177269299</c:v>
                </c:pt>
                <c:pt idx="13789">
                  <c:v>669.92814777422097</c:v>
                </c:pt>
                <c:pt idx="13790">
                  <c:v>670.02679377565903</c:v>
                </c:pt>
                <c:pt idx="13791">
                  <c:v>670.12543977700602</c:v>
                </c:pt>
                <c:pt idx="13792">
                  <c:v>670.22408577826195</c:v>
                </c:pt>
                <c:pt idx="13793">
                  <c:v>670.32273177942704</c:v>
                </c:pt>
                <c:pt idx="13794">
                  <c:v>670.42137778050198</c:v>
                </c:pt>
                <c:pt idx="13795">
                  <c:v>670.52002378148597</c:v>
                </c:pt>
                <c:pt idx="13796">
                  <c:v>670.61866978237902</c:v>
                </c:pt>
                <c:pt idx="13797">
                  <c:v>670.71731578318304</c:v>
                </c:pt>
                <c:pt idx="13798">
                  <c:v>670.815961783896</c:v>
                </c:pt>
                <c:pt idx="13799">
                  <c:v>670.91460778451994</c:v>
                </c:pt>
                <c:pt idx="13800">
                  <c:v>671.01325378505305</c:v>
                </c:pt>
                <c:pt idx="13801">
                  <c:v>671.11189978549703</c:v>
                </c:pt>
                <c:pt idx="13802">
                  <c:v>671.21054578585097</c:v>
                </c:pt>
                <c:pt idx="13803">
                  <c:v>671.309191786116</c:v>
                </c:pt>
                <c:pt idx="13804">
                  <c:v>671.407837786291</c:v>
                </c:pt>
                <c:pt idx="13805">
                  <c:v>671.50648378637698</c:v>
                </c:pt>
                <c:pt idx="13806">
                  <c:v>671.60512978637405</c:v>
                </c:pt>
                <c:pt idx="13807">
                  <c:v>671.70377578628199</c:v>
                </c:pt>
                <c:pt idx="13808">
                  <c:v>671.80242178610104</c:v>
                </c:pt>
                <c:pt idx="13809">
                  <c:v>671.90106778583095</c:v>
                </c:pt>
                <c:pt idx="13810">
                  <c:v>671.99971378547195</c:v>
                </c:pt>
                <c:pt idx="13811">
                  <c:v>672.09835978502497</c:v>
                </c:pt>
                <c:pt idx="13812">
                  <c:v>672.19700578448999</c:v>
                </c:pt>
                <c:pt idx="13813">
                  <c:v>672.29565178386599</c:v>
                </c:pt>
                <c:pt idx="13814">
                  <c:v>672.394297783154</c:v>
                </c:pt>
                <c:pt idx="13815">
                  <c:v>672.49294378235402</c:v>
                </c:pt>
                <c:pt idx="13816">
                  <c:v>672.59158978146502</c:v>
                </c:pt>
                <c:pt idx="13817">
                  <c:v>672.69023578048996</c:v>
                </c:pt>
                <c:pt idx="13818">
                  <c:v>672.78888177942599</c:v>
                </c:pt>
                <c:pt idx="13819">
                  <c:v>672.88752777827494</c:v>
                </c:pt>
                <c:pt idx="13820">
                  <c:v>672.98617377703602</c:v>
                </c:pt>
                <c:pt idx="13821">
                  <c:v>673.08481977571</c:v>
                </c:pt>
                <c:pt idx="13822">
                  <c:v>673.18346577429702</c:v>
                </c:pt>
                <c:pt idx="13823">
                  <c:v>673.28211177279604</c:v>
                </c:pt>
                <c:pt idx="13824">
                  <c:v>673.38075777120901</c:v>
                </c:pt>
                <c:pt idx="13825">
                  <c:v>673.47940376953397</c:v>
                </c:pt>
                <c:pt idx="13826">
                  <c:v>673.578049767773</c:v>
                </c:pt>
                <c:pt idx="13827">
                  <c:v>673.67669576592505</c:v>
                </c:pt>
                <c:pt idx="13828">
                  <c:v>673.77534176399104</c:v>
                </c:pt>
                <c:pt idx="13829">
                  <c:v>673.87398776197006</c:v>
                </c:pt>
                <c:pt idx="13830">
                  <c:v>673.97263375986302</c:v>
                </c:pt>
                <c:pt idx="13831">
                  <c:v>674.071279757669</c:v>
                </c:pt>
                <c:pt idx="13832">
                  <c:v>674.16992575538995</c:v>
                </c:pt>
                <c:pt idx="13833">
                  <c:v>674.26857175302405</c:v>
                </c:pt>
                <c:pt idx="13834">
                  <c:v>674.36721775057299</c:v>
                </c:pt>
                <c:pt idx="13835">
                  <c:v>674.46586374803599</c:v>
                </c:pt>
                <c:pt idx="13836">
                  <c:v>674.56450974541303</c:v>
                </c:pt>
                <c:pt idx="13837">
                  <c:v>674.66315574270504</c:v>
                </c:pt>
                <c:pt idx="13838">
                  <c:v>674.76180173991099</c:v>
                </c:pt>
                <c:pt idx="13839">
                  <c:v>674.86044773703202</c:v>
                </c:pt>
                <c:pt idx="13840">
                  <c:v>674.95909373406801</c:v>
                </c:pt>
                <c:pt idx="13841">
                  <c:v>675.05773973101896</c:v>
                </c:pt>
                <c:pt idx="13842">
                  <c:v>675.15638572788396</c:v>
                </c:pt>
                <c:pt idx="13843">
                  <c:v>675.25503172466495</c:v>
                </c:pt>
                <c:pt idx="13844">
                  <c:v>675.35367772136101</c:v>
                </c:pt>
                <c:pt idx="13845">
                  <c:v>675.45232371797294</c:v>
                </c:pt>
                <c:pt idx="13846">
                  <c:v>675.55096971449996</c:v>
                </c:pt>
                <c:pt idx="13847">
                  <c:v>675.64961571094295</c:v>
                </c:pt>
                <c:pt idx="13848">
                  <c:v>675.74826170730103</c:v>
                </c:pt>
                <c:pt idx="13849">
                  <c:v>675.84690770357497</c:v>
                </c:pt>
                <c:pt idx="13850">
                  <c:v>675.94555369976604</c:v>
                </c:pt>
                <c:pt idx="13851">
                  <c:v>676.04419969587195</c:v>
                </c:pt>
                <c:pt idx="13852">
                  <c:v>676.14284569189397</c:v>
                </c:pt>
                <c:pt idx="13853">
                  <c:v>676.24149168783299</c:v>
                </c:pt>
                <c:pt idx="13854">
                  <c:v>676.340137683688</c:v>
                </c:pt>
                <c:pt idx="13855">
                  <c:v>676.43878367946002</c:v>
                </c:pt>
                <c:pt idx="13856">
                  <c:v>676.53742967514802</c:v>
                </c:pt>
                <c:pt idx="13857">
                  <c:v>676.63607567075303</c:v>
                </c:pt>
                <c:pt idx="13858">
                  <c:v>676.73472166627403</c:v>
                </c:pt>
                <c:pt idx="13859">
                  <c:v>676.83336766171305</c:v>
                </c:pt>
                <c:pt idx="13860">
                  <c:v>676.93201365706898</c:v>
                </c:pt>
                <c:pt idx="13861">
                  <c:v>677.030659652341</c:v>
                </c:pt>
                <c:pt idx="13862">
                  <c:v>677.12930564753196</c:v>
                </c:pt>
                <c:pt idx="13863">
                  <c:v>677.22795164263903</c:v>
                </c:pt>
                <c:pt idx="13864">
                  <c:v>677.32659763766401</c:v>
                </c:pt>
                <c:pt idx="13865">
                  <c:v>677.425243632606</c:v>
                </c:pt>
                <c:pt idx="13866">
                  <c:v>677.52388962746704</c:v>
                </c:pt>
                <c:pt idx="13867">
                  <c:v>677.62253562224498</c:v>
                </c:pt>
                <c:pt idx="13868">
                  <c:v>677.72118161694095</c:v>
                </c:pt>
                <c:pt idx="13869">
                  <c:v>677.81982761155496</c:v>
                </c:pt>
                <c:pt idx="13870">
                  <c:v>677.91847360608699</c:v>
                </c:pt>
                <c:pt idx="13871">
                  <c:v>678.01711960053797</c:v>
                </c:pt>
                <c:pt idx="13872">
                  <c:v>678.11576559490595</c:v>
                </c:pt>
                <c:pt idx="13873">
                  <c:v>678.21441158919299</c:v>
                </c:pt>
                <c:pt idx="13874">
                  <c:v>678.31305758339897</c:v>
                </c:pt>
                <c:pt idx="13875">
                  <c:v>678.41170357752401</c:v>
                </c:pt>
                <c:pt idx="13876">
                  <c:v>678.51034957156696</c:v>
                </c:pt>
                <c:pt idx="13877">
                  <c:v>678.60899556552897</c:v>
                </c:pt>
                <c:pt idx="13878">
                  <c:v>678.70764155941004</c:v>
                </c:pt>
                <c:pt idx="13879">
                  <c:v>678.80628755321095</c:v>
                </c:pt>
                <c:pt idx="13880">
                  <c:v>678.90493354693001</c:v>
                </c:pt>
                <c:pt idx="13881">
                  <c:v>679.00357954056904</c:v>
                </c:pt>
                <c:pt idx="13882">
                  <c:v>679.102225534127</c:v>
                </c:pt>
                <c:pt idx="13883">
                  <c:v>679.20087152760402</c:v>
                </c:pt>
                <c:pt idx="13884">
                  <c:v>679.29951752100203</c:v>
                </c:pt>
                <c:pt idx="13885">
                  <c:v>679.39816351431898</c:v>
                </c:pt>
                <c:pt idx="13886">
                  <c:v>679.49680950755601</c:v>
                </c:pt>
                <c:pt idx="13887">
                  <c:v>679.59545550071198</c:v>
                </c:pt>
                <c:pt idx="13888">
                  <c:v>679.69410149378905</c:v>
                </c:pt>
                <c:pt idx="13889">
                  <c:v>679.79274748678597</c:v>
                </c:pt>
                <c:pt idx="13890">
                  <c:v>679.89139347970399</c:v>
                </c:pt>
                <c:pt idx="13891">
                  <c:v>679.99003947254096</c:v>
                </c:pt>
                <c:pt idx="13892">
                  <c:v>680.08868546529902</c:v>
                </c:pt>
                <c:pt idx="13893">
                  <c:v>680.18733145797796</c:v>
                </c:pt>
                <c:pt idx="13894">
                  <c:v>680.28597745057698</c:v>
                </c:pt>
                <c:pt idx="13895">
                  <c:v>680.38462344309698</c:v>
                </c:pt>
                <c:pt idx="13896">
                  <c:v>680.48326943553798</c:v>
                </c:pt>
                <c:pt idx="13897">
                  <c:v>680.58191542789996</c:v>
                </c:pt>
                <c:pt idx="13898">
                  <c:v>680.68056142018304</c:v>
                </c:pt>
                <c:pt idx="13899">
                  <c:v>680.77920741238802</c:v>
                </c:pt>
                <c:pt idx="13900">
                  <c:v>680.87785340451296</c:v>
                </c:pt>
                <c:pt idx="13901">
                  <c:v>680.97649939656003</c:v>
                </c:pt>
                <c:pt idx="13902">
                  <c:v>681.07514538852797</c:v>
                </c:pt>
                <c:pt idx="13903">
                  <c:v>681.17379138041804</c:v>
                </c:pt>
                <c:pt idx="13904">
                  <c:v>681.27243737223</c:v>
                </c:pt>
                <c:pt idx="13905">
                  <c:v>681.37108336396398</c:v>
                </c:pt>
                <c:pt idx="13906">
                  <c:v>681.46972935561905</c:v>
                </c:pt>
                <c:pt idx="13907">
                  <c:v>681.56837534719602</c:v>
                </c:pt>
                <c:pt idx="13908">
                  <c:v>681.66702133869603</c:v>
                </c:pt>
                <c:pt idx="13909">
                  <c:v>681.76566733011805</c:v>
                </c:pt>
                <c:pt idx="13910">
                  <c:v>681.86431332146196</c:v>
                </c:pt>
                <c:pt idx="13911">
                  <c:v>681.962959312728</c:v>
                </c:pt>
                <c:pt idx="13912">
                  <c:v>682.06160530391696</c:v>
                </c:pt>
                <c:pt idx="13913">
                  <c:v>682.16025129502896</c:v>
                </c:pt>
                <c:pt idx="13914">
                  <c:v>682.25889728606296</c:v>
                </c:pt>
                <c:pt idx="13915">
                  <c:v>682.35754327702</c:v>
                </c:pt>
                <c:pt idx="13916">
                  <c:v>682.45618926789996</c:v>
                </c:pt>
                <c:pt idx="13917">
                  <c:v>682.55483525870295</c:v>
                </c:pt>
                <c:pt idx="13918">
                  <c:v>682.65348124942898</c:v>
                </c:pt>
                <c:pt idx="13919">
                  <c:v>682.75212724007804</c:v>
                </c:pt>
                <c:pt idx="13920">
                  <c:v>682.85077323065002</c:v>
                </c:pt>
                <c:pt idx="13921">
                  <c:v>682.94941922114594</c:v>
                </c:pt>
                <c:pt idx="13922">
                  <c:v>683.04806521156604</c:v>
                </c:pt>
                <c:pt idx="13923">
                  <c:v>683.14671120190906</c:v>
                </c:pt>
                <c:pt idx="13924">
                  <c:v>683.24535719217602</c:v>
                </c:pt>
                <c:pt idx="13925">
                  <c:v>683.34400318236601</c:v>
                </c:pt>
                <c:pt idx="13926">
                  <c:v>683.44264917248097</c:v>
                </c:pt>
                <c:pt idx="13927">
                  <c:v>683.54129516251896</c:v>
                </c:pt>
                <c:pt idx="13928">
                  <c:v>683.63994115248101</c:v>
                </c:pt>
                <c:pt idx="13929">
                  <c:v>683.73858714236803</c:v>
                </c:pt>
                <c:pt idx="13930">
                  <c:v>683.83723313217899</c:v>
                </c:pt>
                <c:pt idx="13931">
                  <c:v>683.93587912191401</c:v>
                </c:pt>
                <c:pt idx="13932">
                  <c:v>684.034525111574</c:v>
                </c:pt>
                <c:pt idx="13933">
                  <c:v>684.13317110115804</c:v>
                </c:pt>
                <c:pt idx="13934">
                  <c:v>684.23181709066796</c:v>
                </c:pt>
                <c:pt idx="13935">
                  <c:v>684.33046308010103</c:v>
                </c:pt>
                <c:pt idx="13936">
                  <c:v>684.42910906945997</c:v>
                </c:pt>
                <c:pt idx="13937">
                  <c:v>684.52775505874297</c:v>
                </c:pt>
                <c:pt idx="13938">
                  <c:v>684.62640104795196</c:v>
                </c:pt>
                <c:pt idx="13939">
                  <c:v>684.72504703708603</c:v>
                </c:pt>
                <c:pt idx="13940">
                  <c:v>684.82369302614495</c:v>
                </c:pt>
                <c:pt idx="13941">
                  <c:v>684.92233901512895</c:v>
                </c:pt>
                <c:pt idx="13942">
                  <c:v>685.02098500403895</c:v>
                </c:pt>
                <c:pt idx="13943">
                  <c:v>685.11963099287402</c:v>
                </c:pt>
                <c:pt idx="13944">
                  <c:v>685.21827698163497</c:v>
                </c:pt>
                <c:pt idx="13945">
                  <c:v>685.316922970321</c:v>
                </c:pt>
                <c:pt idx="13946">
                  <c:v>685.41556895893405</c:v>
                </c:pt>
                <c:pt idx="13947">
                  <c:v>685.51421494747206</c:v>
                </c:pt>
                <c:pt idx="13948">
                  <c:v>685.61286093593606</c:v>
                </c:pt>
                <c:pt idx="13949">
                  <c:v>685.71150692432695</c:v>
                </c:pt>
                <c:pt idx="13950">
                  <c:v>685.81015291264305</c:v>
                </c:pt>
                <c:pt idx="13951">
                  <c:v>685.90879890088604</c:v>
                </c:pt>
                <c:pt idx="13952">
                  <c:v>686.00744488905502</c:v>
                </c:pt>
                <c:pt idx="13953">
                  <c:v>686.10609087715102</c:v>
                </c:pt>
                <c:pt idx="13954">
                  <c:v>686.204736865173</c:v>
                </c:pt>
                <c:pt idx="13955">
                  <c:v>686.30338285312098</c:v>
                </c:pt>
                <c:pt idx="13956">
                  <c:v>686.40202884099699</c:v>
                </c:pt>
                <c:pt idx="13957">
                  <c:v>686.50067482879899</c:v>
                </c:pt>
                <c:pt idx="13958">
                  <c:v>686.59932081652801</c:v>
                </c:pt>
                <c:pt idx="13959">
                  <c:v>686.69796680418494</c:v>
                </c:pt>
                <c:pt idx="13960">
                  <c:v>686.79661279176798</c:v>
                </c:pt>
                <c:pt idx="13961">
                  <c:v>686.89525877927895</c:v>
                </c:pt>
                <c:pt idx="13962">
                  <c:v>686.99390476671704</c:v>
                </c:pt>
                <c:pt idx="13963">
                  <c:v>687.09255075408203</c:v>
                </c:pt>
                <c:pt idx="13964">
                  <c:v>687.19119674137505</c:v>
                </c:pt>
                <c:pt idx="13965">
                  <c:v>687.28984272859498</c:v>
                </c:pt>
                <c:pt idx="13966">
                  <c:v>687.38848871574305</c:v>
                </c:pt>
                <c:pt idx="13967">
                  <c:v>687.48713470281905</c:v>
                </c:pt>
                <c:pt idx="13968">
                  <c:v>687.58578068982195</c:v>
                </c:pt>
                <c:pt idx="13969">
                  <c:v>687.68442667675401</c:v>
                </c:pt>
                <c:pt idx="13970">
                  <c:v>687.78307266361298</c:v>
                </c:pt>
                <c:pt idx="13971">
                  <c:v>687.88171865040101</c:v>
                </c:pt>
                <c:pt idx="13972">
                  <c:v>687.98036463711696</c:v>
                </c:pt>
                <c:pt idx="13973">
                  <c:v>688.07901062376095</c:v>
                </c:pt>
                <c:pt idx="13974">
                  <c:v>688.177656610334</c:v>
                </c:pt>
                <c:pt idx="13975">
                  <c:v>688.27630259683497</c:v>
                </c:pt>
                <c:pt idx="13976">
                  <c:v>688.37494858326397</c:v>
                </c:pt>
                <c:pt idx="13977">
                  <c:v>688.47359456962295</c:v>
                </c:pt>
                <c:pt idx="13978">
                  <c:v>688.57224055590996</c:v>
                </c:pt>
                <c:pt idx="13979">
                  <c:v>688.67088654212603</c:v>
                </c:pt>
                <c:pt idx="13980">
                  <c:v>688.76953252827002</c:v>
                </c:pt>
                <c:pt idx="13981">
                  <c:v>688.86817851434398</c:v>
                </c:pt>
                <c:pt idx="13982">
                  <c:v>688.966824500347</c:v>
                </c:pt>
                <c:pt idx="13983">
                  <c:v>689.06547048627897</c:v>
                </c:pt>
                <c:pt idx="13984">
                  <c:v>689.16411647214102</c:v>
                </c:pt>
                <c:pt idx="13985">
                  <c:v>689.26276245793201</c:v>
                </c:pt>
                <c:pt idx="13986">
                  <c:v>689.36140844365195</c:v>
                </c:pt>
                <c:pt idx="13987">
                  <c:v>689.46005442930198</c:v>
                </c:pt>
                <c:pt idx="13988">
                  <c:v>689.55870041488095</c:v>
                </c:pt>
                <c:pt idx="13989">
                  <c:v>689.65734640039102</c:v>
                </c:pt>
                <c:pt idx="13990">
                  <c:v>689.75599238583004</c:v>
                </c:pt>
                <c:pt idx="13991">
                  <c:v>689.85463837119903</c:v>
                </c:pt>
                <c:pt idx="13992">
                  <c:v>689.95328435649799</c:v>
                </c:pt>
                <c:pt idx="13993">
                  <c:v>690.05193034172703</c:v>
                </c:pt>
                <c:pt idx="13994">
                  <c:v>690.15057632688604</c:v>
                </c:pt>
                <c:pt idx="13995">
                  <c:v>690.24922231197604</c:v>
                </c:pt>
                <c:pt idx="13996">
                  <c:v>690.34786829699499</c:v>
                </c:pt>
                <c:pt idx="13997">
                  <c:v>690.44651428194595</c:v>
                </c:pt>
                <c:pt idx="13998">
                  <c:v>690.545160266827</c:v>
                </c:pt>
                <c:pt idx="13999">
                  <c:v>690.64380625163801</c:v>
                </c:pt>
                <c:pt idx="14000">
                  <c:v>690.74245223638002</c:v>
                </c:pt>
                <c:pt idx="14001">
                  <c:v>690.84109822105302</c:v>
                </c:pt>
                <c:pt idx="14002">
                  <c:v>690.93974420565701</c:v>
                </c:pt>
                <c:pt idx="14003">
                  <c:v>691.03839019019199</c:v>
                </c:pt>
                <c:pt idx="14004">
                  <c:v>691.13703617465796</c:v>
                </c:pt>
                <c:pt idx="14005">
                  <c:v>691.23568215905505</c:v>
                </c:pt>
                <c:pt idx="14006">
                  <c:v>691.334328143383</c:v>
                </c:pt>
                <c:pt idx="14007">
                  <c:v>691.43297412764298</c:v>
                </c:pt>
                <c:pt idx="14008">
                  <c:v>691.53162011183304</c:v>
                </c:pt>
                <c:pt idx="14009">
                  <c:v>691.63026609595602</c:v>
                </c:pt>
                <c:pt idx="14010">
                  <c:v>691.72891208000897</c:v>
                </c:pt>
                <c:pt idx="14011">
                  <c:v>691.82755806399496</c:v>
                </c:pt>
                <c:pt idx="14012">
                  <c:v>691.92620404791205</c:v>
                </c:pt>
                <c:pt idx="14013">
                  <c:v>692.02485003176105</c:v>
                </c:pt>
                <c:pt idx="14014">
                  <c:v>692.12349601554195</c:v>
                </c:pt>
                <c:pt idx="14015">
                  <c:v>692.22214199925497</c:v>
                </c:pt>
                <c:pt idx="14016">
                  <c:v>692.32078798290001</c:v>
                </c:pt>
                <c:pt idx="14017">
                  <c:v>692.41943396647696</c:v>
                </c:pt>
                <c:pt idx="14018">
                  <c:v>692.51807994998603</c:v>
                </c:pt>
                <c:pt idx="14019">
                  <c:v>692.61672593342803</c:v>
                </c:pt>
                <c:pt idx="14020">
                  <c:v>692.71537191680204</c:v>
                </c:pt>
                <c:pt idx="14021">
                  <c:v>692.81401790010898</c:v>
                </c:pt>
                <c:pt idx="14022">
                  <c:v>692.91266388334805</c:v>
                </c:pt>
                <c:pt idx="14023">
                  <c:v>693.01130986651901</c:v>
                </c:pt>
                <c:pt idx="14024">
                  <c:v>693.10995584962404</c:v>
                </c:pt>
                <c:pt idx="14025">
                  <c:v>693.20860183266097</c:v>
                </c:pt>
                <c:pt idx="14026">
                  <c:v>693.30724781563094</c:v>
                </c:pt>
                <c:pt idx="14027">
                  <c:v>693.40589379853395</c:v>
                </c:pt>
                <c:pt idx="14028">
                  <c:v>693.50453978137</c:v>
                </c:pt>
                <c:pt idx="14029">
                  <c:v>693.60318576413897</c:v>
                </c:pt>
                <c:pt idx="14030">
                  <c:v>693.701831746842</c:v>
                </c:pt>
                <c:pt idx="14031">
                  <c:v>693.80047772947705</c:v>
                </c:pt>
                <c:pt idx="14032">
                  <c:v>693.89912371204605</c:v>
                </c:pt>
                <c:pt idx="14033">
                  <c:v>693.99776969454899</c:v>
                </c:pt>
                <c:pt idx="14034">
                  <c:v>694.09641567698498</c:v>
                </c:pt>
                <c:pt idx="14035">
                  <c:v>694.19506165935502</c:v>
                </c:pt>
                <c:pt idx="14036">
                  <c:v>694.29370764165799</c:v>
                </c:pt>
                <c:pt idx="14037">
                  <c:v>694.39235362389502</c:v>
                </c:pt>
                <c:pt idx="14038">
                  <c:v>694.490999606066</c:v>
                </c:pt>
                <c:pt idx="14039">
                  <c:v>694.58964558817104</c:v>
                </c:pt>
                <c:pt idx="14040">
                  <c:v>694.68829157021003</c:v>
                </c:pt>
                <c:pt idx="14041">
                  <c:v>694.78693755218296</c:v>
                </c:pt>
                <c:pt idx="14042">
                  <c:v>694.88558353408996</c:v>
                </c:pt>
                <c:pt idx="14043">
                  <c:v>694.98422951593204</c:v>
                </c:pt>
                <c:pt idx="14044">
                  <c:v>695.08287549770796</c:v>
                </c:pt>
                <c:pt idx="14045">
                  <c:v>695.18152147941805</c:v>
                </c:pt>
                <c:pt idx="14046">
                  <c:v>695.28016746106198</c:v>
                </c:pt>
                <c:pt idx="14047">
                  <c:v>695.37881344264201</c:v>
                </c:pt>
                <c:pt idx="14048">
                  <c:v>695.47745942415497</c:v>
                </c:pt>
                <c:pt idx="14049">
                  <c:v>695.57610540560404</c:v>
                </c:pt>
                <c:pt idx="14050">
                  <c:v>695.67475138698796</c:v>
                </c:pt>
                <c:pt idx="14051">
                  <c:v>695.77339736830595</c:v>
                </c:pt>
                <c:pt idx="14052">
                  <c:v>695.87204334955902</c:v>
                </c:pt>
                <c:pt idx="14053">
                  <c:v>695.97068933074797</c:v>
                </c:pt>
                <c:pt idx="14054">
                  <c:v>696.06933531187099</c:v>
                </c:pt>
                <c:pt idx="14055">
                  <c:v>696.16798129292999</c:v>
                </c:pt>
                <c:pt idx="14056">
                  <c:v>696.26662727392397</c:v>
                </c:pt>
                <c:pt idx="14057">
                  <c:v>696.36527325485304</c:v>
                </c:pt>
                <c:pt idx="14058">
                  <c:v>696.46391923571798</c:v>
                </c:pt>
                <c:pt idx="14059">
                  <c:v>696.56256521651801</c:v>
                </c:pt>
                <c:pt idx="14060">
                  <c:v>696.66121119725403</c:v>
                </c:pt>
                <c:pt idx="14061">
                  <c:v>696.75985717792605</c:v>
                </c:pt>
                <c:pt idx="14062">
                  <c:v>696.85850315853304</c:v>
                </c:pt>
                <c:pt idx="14063">
                  <c:v>696.95714913907602</c:v>
                </c:pt>
                <c:pt idx="14064">
                  <c:v>697.055795119555</c:v>
                </c:pt>
                <c:pt idx="14065">
                  <c:v>697.154441099971</c:v>
                </c:pt>
                <c:pt idx="14066">
                  <c:v>697.25308708032196</c:v>
                </c:pt>
                <c:pt idx="14067">
                  <c:v>697.35173306060904</c:v>
                </c:pt>
                <c:pt idx="14068">
                  <c:v>697.45037904083199</c:v>
                </c:pt>
                <c:pt idx="14069">
                  <c:v>697.54902502099196</c:v>
                </c:pt>
                <c:pt idx="14070">
                  <c:v>697.64767100108804</c:v>
                </c:pt>
                <c:pt idx="14071">
                  <c:v>697.74631698112103</c:v>
                </c:pt>
                <c:pt idx="14072">
                  <c:v>697.84496296109</c:v>
                </c:pt>
                <c:pt idx="14073">
                  <c:v>697.943608940996</c:v>
                </c:pt>
                <c:pt idx="14074">
                  <c:v>698.04225492083799</c:v>
                </c:pt>
                <c:pt idx="14075">
                  <c:v>698.140900900617</c:v>
                </c:pt>
                <c:pt idx="14076">
                  <c:v>698.23954688033302</c:v>
                </c:pt>
                <c:pt idx="14077">
                  <c:v>698.33819285998595</c:v>
                </c:pt>
                <c:pt idx="14078">
                  <c:v>698.43683883957601</c:v>
                </c:pt>
                <c:pt idx="14079">
                  <c:v>698.53548481910195</c:v>
                </c:pt>
                <c:pt idx="14080">
                  <c:v>698.63413079856696</c:v>
                </c:pt>
                <c:pt idx="14081">
                  <c:v>698.73277677796796</c:v>
                </c:pt>
                <c:pt idx="14082">
                  <c:v>698.83142275730597</c:v>
                </c:pt>
                <c:pt idx="14083">
                  <c:v>698.93006873658203</c:v>
                </c:pt>
                <c:pt idx="14084">
                  <c:v>699.02871471579499</c:v>
                </c:pt>
                <c:pt idx="14085">
                  <c:v>699.12736069494599</c:v>
                </c:pt>
                <c:pt idx="14086">
                  <c:v>699.22600667403401</c:v>
                </c:pt>
                <c:pt idx="14087">
                  <c:v>699.32465265305996</c:v>
                </c:pt>
                <c:pt idx="14088">
                  <c:v>699.42329863202394</c:v>
                </c:pt>
                <c:pt idx="14089">
                  <c:v>699.52194461092495</c:v>
                </c:pt>
                <c:pt idx="14090">
                  <c:v>699.62059058976502</c:v>
                </c:pt>
                <c:pt idx="14091">
                  <c:v>699.71923656854199</c:v>
                </c:pt>
                <c:pt idx="14092">
                  <c:v>699.817882547257</c:v>
                </c:pt>
                <c:pt idx="14093">
                  <c:v>699.91652852591096</c:v>
                </c:pt>
                <c:pt idx="14094">
                  <c:v>700.01517450450206</c:v>
                </c:pt>
                <c:pt idx="14095">
                  <c:v>700.11382048303199</c:v>
                </c:pt>
                <c:pt idx="14096">
                  <c:v>700.21246646149996</c:v>
                </c:pt>
                <c:pt idx="14097">
                  <c:v>700.31111243990699</c:v>
                </c:pt>
                <c:pt idx="14098">
                  <c:v>700.40975841825195</c:v>
                </c:pt>
                <c:pt idx="14099">
                  <c:v>700.50840439653496</c:v>
                </c:pt>
                <c:pt idx="14100">
                  <c:v>700.60705037475702</c:v>
                </c:pt>
                <c:pt idx="14101">
                  <c:v>700.70569635291804</c:v>
                </c:pt>
                <c:pt idx="14102">
                  <c:v>700.80434233101698</c:v>
                </c:pt>
                <c:pt idx="14103">
                  <c:v>700.90298830905601</c:v>
                </c:pt>
                <c:pt idx="14104">
                  <c:v>701.00163428703297</c:v>
                </c:pt>
                <c:pt idx="14105">
                  <c:v>701.10028026494899</c:v>
                </c:pt>
                <c:pt idx="14106">
                  <c:v>701.19892624280396</c:v>
                </c:pt>
                <c:pt idx="14107">
                  <c:v>701.29757222059902</c:v>
                </c:pt>
                <c:pt idx="14108">
                  <c:v>701.39621819833201</c:v>
                </c:pt>
                <c:pt idx="14109">
                  <c:v>701.49486417600497</c:v>
                </c:pt>
                <c:pt idx="14110">
                  <c:v>701.59351015361699</c:v>
                </c:pt>
                <c:pt idx="14111">
                  <c:v>701.69215613116899</c:v>
                </c:pt>
                <c:pt idx="14112">
                  <c:v>701.79080210866005</c:v>
                </c:pt>
                <c:pt idx="14113">
                  <c:v>701.88944808609097</c:v>
                </c:pt>
                <c:pt idx="14114">
                  <c:v>701.98809406346095</c:v>
                </c:pt>
                <c:pt idx="14115">
                  <c:v>702.08674004077102</c:v>
                </c:pt>
                <c:pt idx="14116">
                  <c:v>702.18538601802004</c:v>
                </c:pt>
                <c:pt idx="14117">
                  <c:v>702.28403199520994</c:v>
                </c:pt>
                <c:pt idx="14118">
                  <c:v>702.38267797233902</c:v>
                </c:pt>
                <c:pt idx="14119">
                  <c:v>702.48132394940797</c:v>
                </c:pt>
                <c:pt idx="14120">
                  <c:v>702.57996992641802</c:v>
                </c:pt>
                <c:pt idx="14121">
                  <c:v>702.67861590336702</c:v>
                </c:pt>
                <c:pt idx="14122">
                  <c:v>702.77726188025702</c:v>
                </c:pt>
                <c:pt idx="14123">
                  <c:v>702.87590785708699</c:v>
                </c:pt>
                <c:pt idx="14124">
                  <c:v>702.97455383385704</c:v>
                </c:pt>
                <c:pt idx="14125">
                  <c:v>703.07319981056798</c:v>
                </c:pt>
                <c:pt idx="14126">
                  <c:v>703.17184578721901</c:v>
                </c:pt>
                <c:pt idx="14127">
                  <c:v>703.27049176381104</c:v>
                </c:pt>
                <c:pt idx="14128">
                  <c:v>703.36913774034304</c:v>
                </c:pt>
                <c:pt idx="14129">
                  <c:v>703.46778371681603</c:v>
                </c:pt>
                <c:pt idx="14130">
                  <c:v>703.56642969323002</c:v>
                </c:pt>
                <c:pt idx="14131">
                  <c:v>703.66507566958398</c:v>
                </c:pt>
                <c:pt idx="14132">
                  <c:v>703.76372164587997</c:v>
                </c:pt>
                <c:pt idx="14133">
                  <c:v>703.86236762211604</c:v>
                </c:pt>
                <c:pt idx="14134">
                  <c:v>703.96101359829402</c:v>
                </c:pt>
                <c:pt idx="14135">
                  <c:v>704.05965957441197</c:v>
                </c:pt>
                <c:pt idx="14136">
                  <c:v>704.15830555047205</c:v>
                </c:pt>
                <c:pt idx="14137">
                  <c:v>704.25695152647302</c:v>
                </c:pt>
                <c:pt idx="14138">
                  <c:v>704.35559750241498</c:v>
                </c:pt>
                <c:pt idx="14139">
                  <c:v>704.45424347829896</c:v>
                </c:pt>
                <c:pt idx="14140">
                  <c:v>704.55288945412406</c:v>
                </c:pt>
                <c:pt idx="14141">
                  <c:v>704.65153542989003</c:v>
                </c:pt>
                <c:pt idx="14142">
                  <c:v>704.75018140559905</c:v>
                </c:pt>
                <c:pt idx="14143">
                  <c:v>704.84882738124804</c:v>
                </c:pt>
                <c:pt idx="14144">
                  <c:v>704.94747335683996</c:v>
                </c:pt>
                <c:pt idx="14145">
                  <c:v>705.046119332373</c:v>
                </c:pt>
                <c:pt idx="14146">
                  <c:v>705.14476530784805</c:v>
                </c:pt>
                <c:pt idx="14147">
                  <c:v>705.243411283265</c:v>
                </c:pt>
                <c:pt idx="14148">
                  <c:v>705.342057258625</c:v>
                </c:pt>
                <c:pt idx="14149">
                  <c:v>705.440703233926</c:v>
                </c:pt>
                <c:pt idx="14150">
                  <c:v>705.53934920916902</c:v>
                </c:pt>
                <c:pt idx="14151">
                  <c:v>705.63799518435496</c:v>
                </c:pt>
                <c:pt idx="14152">
                  <c:v>705.73664115948202</c:v>
                </c:pt>
                <c:pt idx="14153">
                  <c:v>705.83528713455303</c:v>
                </c:pt>
                <c:pt idx="14154">
                  <c:v>705.93393310956503</c:v>
                </c:pt>
                <c:pt idx="14155">
                  <c:v>706.03257908451997</c:v>
                </c:pt>
                <c:pt idx="14156">
                  <c:v>706.13122505941703</c:v>
                </c:pt>
                <c:pt idx="14157">
                  <c:v>706.22987103425805</c:v>
                </c:pt>
                <c:pt idx="14158">
                  <c:v>706.32851700904098</c:v>
                </c:pt>
                <c:pt idx="14159">
                  <c:v>706.42716298376604</c:v>
                </c:pt>
                <c:pt idx="14160">
                  <c:v>706.52580895843403</c:v>
                </c:pt>
                <c:pt idx="14161">
                  <c:v>706.62445493304597</c:v>
                </c:pt>
                <c:pt idx="14162">
                  <c:v>706.72310090760004</c:v>
                </c:pt>
                <c:pt idx="14163">
                  <c:v>706.82174688209705</c:v>
                </c:pt>
                <c:pt idx="14164">
                  <c:v>706.920392856538</c:v>
                </c:pt>
                <c:pt idx="14165">
                  <c:v>707.01903883092098</c:v>
                </c:pt>
                <c:pt idx="14166">
                  <c:v>707.11768480524802</c:v>
                </c:pt>
                <c:pt idx="14167">
                  <c:v>707.21633077951799</c:v>
                </c:pt>
                <c:pt idx="14168">
                  <c:v>707.314976753731</c:v>
                </c:pt>
                <c:pt idx="14169">
                  <c:v>707.41362272788797</c:v>
                </c:pt>
                <c:pt idx="14170">
                  <c:v>707.51226870198798</c:v>
                </c:pt>
                <c:pt idx="14171">
                  <c:v>707.61091467603103</c:v>
                </c:pt>
                <c:pt idx="14172">
                  <c:v>707.70956065001894</c:v>
                </c:pt>
                <c:pt idx="14173">
                  <c:v>707.80820662395001</c:v>
                </c:pt>
                <c:pt idx="14174">
                  <c:v>707.90685259782401</c:v>
                </c:pt>
                <c:pt idx="14175">
                  <c:v>708.00549857164299</c:v>
                </c:pt>
                <c:pt idx="14176">
                  <c:v>708.10414454540501</c:v>
                </c:pt>
                <c:pt idx="14177">
                  <c:v>708.202790519112</c:v>
                </c:pt>
                <c:pt idx="14178">
                  <c:v>708.30143649276204</c:v>
                </c:pt>
                <c:pt idx="14179">
                  <c:v>708.40008246635705</c:v>
                </c:pt>
                <c:pt idx="14180">
                  <c:v>708.49872843989499</c:v>
                </c:pt>
                <c:pt idx="14181">
                  <c:v>708.59737441337802</c:v>
                </c:pt>
                <c:pt idx="14182">
                  <c:v>708.696020386805</c:v>
                </c:pt>
                <c:pt idx="14183">
                  <c:v>708.79466636017605</c:v>
                </c:pt>
                <c:pt idx="14184">
                  <c:v>708.89331233349196</c:v>
                </c:pt>
                <c:pt idx="14185">
                  <c:v>708.99195830675205</c:v>
                </c:pt>
                <c:pt idx="14186">
                  <c:v>709.09060427995701</c:v>
                </c:pt>
                <c:pt idx="14187">
                  <c:v>709.18925025310602</c:v>
                </c:pt>
                <c:pt idx="14188">
                  <c:v>709.28789622620002</c:v>
                </c:pt>
                <c:pt idx="14189">
                  <c:v>709.38654219923899</c:v>
                </c:pt>
                <c:pt idx="14190">
                  <c:v>709.48518817222202</c:v>
                </c:pt>
                <c:pt idx="14191">
                  <c:v>709.58383414515095</c:v>
                </c:pt>
                <c:pt idx="14192">
                  <c:v>709.68248011802405</c:v>
                </c:pt>
                <c:pt idx="14193">
                  <c:v>709.78112609084201</c:v>
                </c:pt>
                <c:pt idx="14194">
                  <c:v>709.87977206360495</c:v>
                </c:pt>
                <c:pt idx="14195">
                  <c:v>709.978418036314</c:v>
                </c:pt>
                <c:pt idx="14196">
                  <c:v>710.077064008967</c:v>
                </c:pt>
                <c:pt idx="14197">
                  <c:v>710.175709981566</c:v>
                </c:pt>
                <c:pt idx="14198">
                  <c:v>710.27435595410998</c:v>
                </c:pt>
                <c:pt idx="14199">
                  <c:v>710.37300192659904</c:v>
                </c:pt>
                <c:pt idx="14200">
                  <c:v>710.471647899034</c:v>
                </c:pt>
                <c:pt idx="14201">
                  <c:v>710.57029387141404</c:v>
                </c:pt>
                <c:pt idx="14202">
                  <c:v>710.66893984373996</c:v>
                </c:pt>
                <c:pt idx="14203">
                  <c:v>710.76758581601098</c:v>
                </c:pt>
                <c:pt idx="14204">
                  <c:v>710.86623178822799</c:v>
                </c:pt>
                <c:pt idx="14205">
                  <c:v>710.964877760391</c:v>
                </c:pt>
                <c:pt idx="14206">
                  <c:v>711.06352373249899</c:v>
                </c:pt>
                <c:pt idx="14207">
                  <c:v>711.162169704554</c:v>
                </c:pt>
                <c:pt idx="14208">
                  <c:v>711.26081567655399</c:v>
                </c:pt>
                <c:pt idx="14209">
                  <c:v>711.35946164849997</c:v>
                </c:pt>
                <c:pt idx="14210">
                  <c:v>711.45810762039298</c:v>
                </c:pt>
                <c:pt idx="14211">
                  <c:v>711.55675359223096</c:v>
                </c:pt>
                <c:pt idx="14212">
                  <c:v>711.65539956401597</c:v>
                </c:pt>
                <c:pt idx="14213">
                  <c:v>711.75404553574697</c:v>
                </c:pt>
                <c:pt idx="14214">
                  <c:v>711.85269150742397</c:v>
                </c:pt>
                <c:pt idx="14215">
                  <c:v>711.95133747904697</c:v>
                </c:pt>
                <c:pt idx="14216">
                  <c:v>712.04998345061699</c:v>
                </c:pt>
                <c:pt idx="14217">
                  <c:v>712.14862942213301</c:v>
                </c:pt>
                <c:pt idx="14218">
                  <c:v>712.24727539359606</c:v>
                </c:pt>
                <c:pt idx="14219">
                  <c:v>712.34592136500601</c:v>
                </c:pt>
                <c:pt idx="14220">
                  <c:v>712.44456733636196</c:v>
                </c:pt>
                <c:pt idx="14221">
                  <c:v>712.54321330766504</c:v>
                </c:pt>
                <c:pt idx="14222">
                  <c:v>712.64185927891401</c:v>
                </c:pt>
                <c:pt idx="14223">
                  <c:v>712.74050525011103</c:v>
                </c:pt>
                <c:pt idx="14224">
                  <c:v>712.83915122125404</c:v>
                </c:pt>
                <c:pt idx="14225">
                  <c:v>712.93779719234396</c:v>
                </c:pt>
                <c:pt idx="14226">
                  <c:v>713.03644316338205</c:v>
                </c:pt>
                <c:pt idx="14227">
                  <c:v>713.13508913436601</c:v>
                </c:pt>
                <c:pt idx="14228">
                  <c:v>713.23373510529802</c:v>
                </c:pt>
                <c:pt idx="14229">
                  <c:v>713.33238107617694</c:v>
                </c:pt>
                <c:pt idx="14230">
                  <c:v>713.431027047003</c:v>
                </c:pt>
                <c:pt idx="14231">
                  <c:v>713.52967301777596</c:v>
                </c:pt>
                <c:pt idx="14232">
                  <c:v>713.62831898849697</c:v>
                </c:pt>
                <c:pt idx="14233">
                  <c:v>713.726964959165</c:v>
                </c:pt>
                <c:pt idx="14234">
                  <c:v>713.82561092978096</c:v>
                </c:pt>
                <c:pt idx="14235">
                  <c:v>713.92425690034395</c:v>
                </c:pt>
                <c:pt idx="14236">
                  <c:v>714.02290287085498</c:v>
                </c:pt>
                <c:pt idx="14237">
                  <c:v>714.12154884131405</c:v>
                </c:pt>
                <c:pt idx="14238">
                  <c:v>714.22019481172003</c:v>
                </c:pt>
                <c:pt idx="14239">
                  <c:v>714.31884078207395</c:v>
                </c:pt>
                <c:pt idx="14240">
                  <c:v>714.41748675237602</c:v>
                </c:pt>
                <c:pt idx="14241">
                  <c:v>714.51613272262603</c:v>
                </c:pt>
                <c:pt idx="14242">
                  <c:v>714.61477869282396</c:v>
                </c:pt>
                <c:pt idx="14243">
                  <c:v>714.71342466297006</c:v>
                </c:pt>
                <c:pt idx="14244">
                  <c:v>714.81207063306397</c:v>
                </c:pt>
                <c:pt idx="14245">
                  <c:v>714.91071660310604</c:v>
                </c:pt>
                <c:pt idx="14246">
                  <c:v>715.00936257309604</c:v>
                </c:pt>
                <c:pt idx="14247">
                  <c:v>715.108008543035</c:v>
                </c:pt>
                <c:pt idx="14248">
                  <c:v>715.206654512922</c:v>
                </c:pt>
                <c:pt idx="14249">
                  <c:v>715.30530048275705</c:v>
                </c:pt>
                <c:pt idx="14250">
                  <c:v>715.40394645254105</c:v>
                </c:pt>
                <c:pt idx="14251">
                  <c:v>715.50259242227298</c:v>
                </c:pt>
                <c:pt idx="14252">
                  <c:v>715.60123839195398</c:v>
                </c:pt>
                <c:pt idx="14253">
                  <c:v>715.69988436158405</c:v>
                </c:pt>
                <c:pt idx="14254">
                  <c:v>715.79853033116206</c:v>
                </c:pt>
                <c:pt idx="14255">
                  <c:v>715.89717630068901</c:v>
                </c:pt>
                <c:pt idx="14256">
                  <c:v>715.99582227016504</c:v>
                </c:pt>
                <c:pt idx="14257">
                  <c:v>716.09446823958899</c:v>
                </c:pt>
                <c:pt idx="14258">
                  <c:v>716.19311420896304</c:v>
                </c:pt>
                <c:pt idx="14259">
                  <c:v>716.29176017828502</c:v>
                </c:pt>
                <c:pt idx="14260">
                  <c:v>716.39040614755697</c:v>
                </c:pt>
                <c:pt idx="14261">
                  <c:v>716.48905211677697</c:v>
                </c:pt>
                <c:pt idx="14262">
                  <c:v>716.58769808594695</c:v>
                </c:pt>
                <c:pt idx="14263">
                  <c:v>716.686344055066</c:v>
                </c:pt>
                <c:pt idx="14264">
                  <c:v>716.784990024134</c:v>
                </c:pt>
                <c:pt idx="14265">
                  <c:v>716.88363599315096</c:v>
                </c:pt>
                <c:pt idx="14266">
                  <c:v>716.98228196211801</c:v>
                </c:pt>
                <c:pt idx="14267">
                  <c:v>717.08092793103401</c:v>
                </c:pt>
                <c:pt idx="14268">
                  <c:v>717.17957389989999</c:v>
                </c:pt>
                <c:pt idx="14269">
                  <c:v>717.27821986871504</c:v>
                </c:pt>
                <c:pt idx="14270">
                  <c:v>717.37686583747995</c:v>
                </c:pt>
                <c:pt idx="14271">
                  <c:v>717.47551180619405</c:v>
                </c:pt>
                <c:pt idx="14272">
                  <c:v>717.57415777485801</c:v>
                </c:pt>
                <c:pt idx="14273">
                  <c:v>717.67280374347195</c:v>
                </c:pt>
                <c:pt idx="14274">
                  <c:v>717.77144971203597</c:v>
                </c:pt>
                <c:pt idx="14275">
                  <c:v>717.87009568054896</c:v>
                </c:pt>
                <c:pt idx="14276">
                  <c:v>717.96874164901203</c:v>
                </c:pt>
                <c:pt idx="14277">
                  <c:v>718.06738761742599</c:v>
                </c:pt>
                <c:pt idx="14278">
                  <c:v>718.16603358578902</c:v>
                </c:pt>
                <c:pt idx="14279">
                  <c:v>718.26467955410305</c:v>
                </c:pt>
                <c:pt idx="14280">
                  <c:v>718.36332552236604</c:v>
                </c:pt>
                <c:pt idx="14281">
                  <c:v>718.46197149058003</c:v>
                </c:pt>
                <c:pt idx="14282">
                  <c:v>718.56061745874399</c:v>
                </c:pt>
                <c:pt idx="14283">
                  <c:v>718.65926342685896</c:v>
                </c:pt>
                <c:pt idx="14284">
                  <c:v>718.75790939492299</c:v>
                </c:pt>
                <c:pt idx="14285">
                  <c:v>718.85655536293802</c:v>
                </c:pt>
                <c:pt idx="14286">
                  <c:v>718.95520133090395</c:v>
                </c:pt>
                <c:pt idx="14287">
                  <c:v>719.05384729881996</c:v>
                </c:pt>
                <c:pt idx="14288">
                  <c:v>719.15249326668697</c:v>
                </c:pt>
                <c:pt idx="14289">
                  <c:v>719.25113923450397</c:v>
                </c:pt>
                <c:pt idx="14290">
                  <c:v>719.34978520227196</c:v>
                </c:pt>
                <c:pt idx="14291">
                  <c:v>719.44843116999095</c:v>
                </c:pt>
                <c:pt idx="14292">
                  <c:v>719.54707713766004</c:v>
                </c:pt>
                <c:pt idx="14293">
                  <c:v>719.64572310528104</c:v>
                </c:pt>
                <c:pt idx="14294">
                  <c:v>719.74436907285201</c:v>
                </c:pt>
                <c:pt idx="14295">
                  <c:v>719.84301504037398</c:v>
                </c:pt>
                <c:pt idx="14296">
                  <c:v>719.94166100784696</c:v>
                </c:pt>
                <c:pt idx="14297">
                  <c:v>720.04030697527196</c:v>
                </c:pt>
                <c:pt idx="14298">
                  <c:v>720.13895294264705</c:v>
                </c:pt>
                <c:pt idx="14299">
                  <c:v>720.23759890997405</c:v>
                </c:pt>
                <c:pt idx="14300">
                  <c:v>720.33624487725103</c:v>
                </c:pt>
                <c:pt idx="14301">
                  <c:v>720.43489084448004</c:v>
                </c:pt>
                <c:pt idx="14302">
                  <c:v>720.53353681166095</c:v>
                </c:pt>
                <c:pt idx="14303">
                  <c:v>720.63218277879298</c:v>
                </c:pt>
                <c:pt idx="14304">
                  <c:v>720.73082874587601</c:v>
                </c:pt>
                <c:pt idx="14305">
                  <c:v>720.82947471291095</c:v>
                </c:pt>
                <c:pt idx="14306">
                  <c:v>720.92812067989701</c:v>
                </c:pt>
                <c:pt idx="14307">
                  <c:v>721.02676664683497</c:v>
                </c:pt>
                <c:pt idx="14308">
                  <c:v>721.12541261372405</c:v>
                </c:pt>
                <c:pt idx="14309">
                  <c:v>721.22405858056504</c:v>
                </c:pt>
                <c:pt idx="14310">
                  <c:v>721.32270454735794</c:v>
                </c:pt>
                <c:pt idx="14311">
                  <c:v>721.42135051410298</c:v>
                </c:pt>
                <c:pt idx="14312">
                  <c:v>721.51999648080005</c:v>
                </c:pt>
                <c:pt idx="14313">
                  <c:v>721.618642447448</c:v>
                </c:pt>
                <c:pt idx="14314">
                  <c:v>721.71728841404899</c:v>
                </c:pt>
                <c:pt idx="14315">
                  <c:v>721.81593438060099</c:v>
                </c:pt>
                <c:pt idx="14316">
                  <c:v>721.91458034710604</c:v>
                </c:pt>
                <c:pt idx="14317">
                  <c:v>722.01322631356197</c:v>
                </c:pt>
                <c:pt idx="14318">
                  <c:v>722.11187227997095</c:v>
                </c:pt>
                <c:pt idx="14319">
                  <c:v>722.21051824633196</c:v>
                </c:pt>
                <c:pt idx="14320">
                  <c:v>722.30916421264601</c:v>
                </c:pt>
                <c:pt idx="14321">
                  <c:v>722.40781017891095</c:v>
                </c:pt>
                <c:pt idx="14322">
                  <c:v>722.50645614512996</c:v>
                </c:pt>
                <c:pt idx="14323">
                  <c:v>722.60510211129997</c:v>
                </c:pt>
                <c:pt idx="14324">
                  <c:v>722.70374807742303</c:v>
                </c:pt>
                <c:pt idx="14325">
                  <c:v>722.802394043498</c:v>
                </c:pt>
                <c:pt idx="14326">
                  <c:v>722.90104000952704</c:v>
                </c:pt>
                <c:pt idx="14327">
                  <c:v>722.99968597550696</c:v>
                </c:pt>
                <c:pt idx="14328">
                  <c:v>723.09833194144096</c:v>
                </c:pt>
                <c:pt idx="14329">
                  <c:v>723.19697790732698</c:v>
                </c:pt>
                <c:pt idx="14330">
                  <c:v>723.29562387316605</c:v>
                </c:pt>
                <c:pt idx="14331">
                  <c:v>723.39426983895805</c:v>
                </c:pt>
                <c:pt idx="14332">
                  <c:v>723.49291580470197</c:v>
                </c:pt>
                <c:pt idx="14333">
                  <c:v>723.59156177039995</c:v>
                </c:pt>
                <c:pt idx="14334">
                  <c:v>723.69020773605098</c:v>
                </c:pt>
                <c:pt idx="14335">
                  <c:v>723.78885370165494</c:v>
                </c:pt>
                <c:pt idx="14336">
                  <c:v>723.88749966721105</c:v>
                </c:pt>
                <c:pt idx="14337">
                  <c:v>723.98614563272099</c:v>
                </c:pt>
                <c:pt idx="14338">
                  <c:v>724.08479159818501</c:v>
                </c:pt>
                <c:pt idx="14339">
                  <c:v>724.18343756360105</c:v>
                </c:pt>
                <c:pt idx="14340">
                  <c:v>724.28208352897104</c:v>
                </c:pt>
                <c:pt idx="14341">
                  <c:v>724.38072949429397</c:v>
                </c:pt>
                <c:pt idx="14342">
                  <c:v>724.47937545957097</c:v>
                </c:pt>
                <c:pt idx="14343">
                  <c:v>724.57802142480102</c:v>
                </c:pt>
                <c:pt idx="14344">
                  <c:v>724.676667389984</c:v>
                </c:pt>
                <c:pt idx="14345">
                  <c:v>724.77531335512106</c:v>
                </c:pt>
                <c:pt idx="14346">
                  <c:v>724.87395932021195</c:v>
                </c:pt>
                <c:pt idx="14347">
                  <c:v>724.97260528525601</c:v>
                </c:pt>
                <c:pt idx="14348">
                  <c:v>725.07125125025402</c:v>
                </c:pt>
                <c:pt idx="14349">
                  <c:v>725.16989721520599</c:v>
                </c:pt>
                <c:pt idx="14350">
                  <c:v>725.26854318011203</c:v>
                </c:pt>
                <c:pt idx="14351">
                  <c:v>725.36718914497101</c:v>
                </c:pt>
                <c:pt idx="14352">
                  <c:v>725.46583510978405</c:v>
                </c:pt>
                <c:pt idx="14353">
                  <c:v>725.56448107455196</c:v>
                </c:pt>
                <c:pt idx="14354">
                  <c:v>725.66312703927304</c:v>
                </c:pt>
                <c:pt idx="14355">
                  <c:v>725.76177300394897</c:v>
                </c:pt>
                <c:pt idx="14356">
                  <c:v>725.86041896857796</c:v>
                </c:pt>
                <c:pt idx="14357">
                  <c:v>725.95906493316204</c:v>
                </c:pt>
                <c:pt idx="14358">
                  <c:v>726.05771089769996</c:v>
                </c:pt>
                <c:pt idx="14359">
                  <c:v>726.15635686219196</c:v>
                </c:pt>
                <c:pt idx="14360">
                  <c:v>726.25500282663802</c:v>
                </c:pt>
                <c:pt idx="14361">
                  <c:v>726.35364879103895</c:v>
                </c:pt>
                <c:pt idx="14362">
                  <c:v>726.45229475539395</c:v>
                </c:pt>
                <c:pt idx="14363">
                  <c:v>726.55094071970404</c:v>
                </c:pt>
                <c:pt idx="14364">
                  <c:v>726.64958668396798</c:v>
                </c:pt>
                <c:pt idx="14365">
                  <c:v>726.74823264818701</c:v>
                </c:pt>
                <c:pt idx="14366">
                  <c:v>726.84687861236</c:v>
                </c:pt>
                <c:pt idx="14367">
                  <c:v>726.94552457648797</c:v>
                </c:pt>
                <c:pt idx="14368">
                  <c:v>727.04417054057103</c:v>
                </c:pt>
                <c:pt idx="14369">
                  <c:v>727.14281650460805</c:v>
                </c:pt>
                <c:pt idx="14370">
                  <c:v>727.24146246860096</c:v>
                </c:pt>
                <c:pt idx="14371">
                  <c:v>727.34010843254805</c:v>
                </c:pt>
                <c:pt idx="14372">
                  <c:v>727.43875439645001</c:v>
                </c:pt>
                <c:pt idx="14373">
                  <c:v>727.53740036030695</c:v>
                </c:pt>
                <c:pt idx="14374">
                  <c:v>727.63604632411898</c:v>
                </c:pt>
                <c:pt idx="14375">
                  <c:v>727.73469228788599</c:v>
                </c:pt>
                <c:pt idx="14376">
                  <c:v>727.83333825160798</c:v>
                </c:pt>
                <c:pt idx="14377">
                  <c:v>727.93198421528496</c:v>
                </c:pt>
                <c:pt idx="14378">
                  <c:v>728.03063017891702</c:v>
                </c:pt>
                <c:pt idx="14379">
                  <c:v>728.12927614250498</c:v>
                </c:pt>
                <c:pt idx="14380">
                  <c:v>728.22792210604803</c:v>
                </c:pt>
                <c:pt idx="14381">
                  <c:v>728.32656806954606</c:v>
                </c:pt>
                <c:pt idx="14382">
                  <c:v>728.42521403299997</c:v>
                </c:pt>
                <c:pt idx="14383">
                  <c:v>728.52385999640899</c:v>
                </c:pt>
                <c:pt idx="14384">
                  <c:v>728.62250595977298</c:v>
                </c:pt>
                <c:pt idx="14385">
                  <c:v>728.72115192309298</c:v>
                </c:pt>
                <c:pt idx="14386">
                  <c:v>728.81979788636897</c:v>
                </c:pt>
                <c:pt idx="14387">
                  <c:v>728.91844384959995</c:v>
                </c:pt>
                <c:pt idx="14388">
                  <c:v>729.01708981278705</c:v>
                </c:pt>
                <c:pt idx="14389">
                  <c:v>729.11573577593003</c:v>
                </c:pt>
                <c:pt idx="14390">
                  <c:v>729.214381739028</c:v>
                </c:pt>
                <c:pt idx="14391">
                  <c:v>729.31302770208197</c:v>
                </c:pt>
                <c:pt idx="14392">
                  <c:v>729.41167366509205</c:v>
                </c:pt>
                <c:pt idx="14393">
                  <c:v>729.51031962805803</c:v>
                </c:pt>
                <c:pt idx="14394">
                  <c:v>729.60896559098001</c:v>
                </c:pt>
                <c:pt idx="14395">
                  <c:v>729.70761155385799</c:v>
                </c:pt>
                <c:pt idx="14396">
                  <c:v>729.80625751669197</c:v>
                </c:pt>
                <c:pt idx="14397">
                  <c:v>729.90490347948196</c:v>
                </c:pt>
                <c:pt idx="14398">
                  <c:v>730.00354944222795</c:v>
                </c:pt>
                <c:pt idx="14399">
                  <c:v>730.10219540493097</c:v>
                </c:pt>
                <c:pt idx="14400">
                  <c:v>730.20084136758896</c:v>
                </c:pt>
                <c:pt idx="14401">
                  <c:v>730.29948733020399</c:v>
                </c:pt>
                <c:pt idx="14402">
                  <c:v>730.39813329277501</c:v>
                </c:pt>
                <c:pt idx="14403">
                  <c:v>730.49677925530295</c:v>
                </c:pt>
                <c:pt idx="14404">
                  <c:v>730.59542521778599</c:v>
                </c:pt>
                <c:pt idx="14405">
                  <c:v>730.69407118022696</c:v>
                </c:pt>
                <c:pt idx="14406">
                  <c:v>730.79271714262404</c:v>
                </c:pt>
                <c:pt idx="14407">
                  <c:v>730.89136310497702</c:v>
                </c:pt>
                <c:pt idx="14408">
                  <c:v>730.99000906728702</c:v>
                </c:pt>
                <c:pt idx="14409">
                  <c:v>731.08865502955405</c:v>
                </c:pt>
                <c:pt idx="14410">
                  <c:v>731.18730099177697</c:v>
                </c:pt>
                <c:pt idx="14411">
                  <c:v>731.28594695395805</c:v>
                </c:pt>
                <c:pt idx="14412">
                  <c:v>731.38459291609399</c:v>
                </c:pt>
                <c:pt idx="14413">
                  <c:v>731.48323887818799</c:v>
                </c:pt>
                <c:pt idx="14414">
                  <c:v>731.58188484023901</c:v>
                </c:pt>
                <c:pt idx="14415">
                  <c:v>731.68053080224604</c:v>
                </c:pt>
                <c:pt idx="14416">
                  <c:v>731.779176764211</c:v>
                </c:pt>
                <c:pt idx="14417">
                  <c:v>731.87782272613299</c:v>
                </c:pt>
                <c:pt idx="14418">
                  <c:v>731.97646868801098</c:v>
                </c:pt>
                <c:pt idx="14419">
                  <c:v>732.07511464984702</c:v>
                </c:pt>
                <c:pt idx="14420">
                  <c:v>732.17376061163998</c:v>
                </c:pt>
                <c:pt idx="14421">
                  <c:v>732.27240657338996</c:v>
                </c:pt>
                <c:pt idx="14422">
                  <c:v>732.37105253509696</c:v>
                </c:pt>
                <c:pt idx="14423">
                  <c:v>732.46969849676202</c:v>
                </c:pt>
                <c:pt idx="14424">
                  <c:v>732.56834445838297</c:v>
                </c:pt>
                <c:pt idx="14425">
                  <c:v>732.66699041996299</c:v>
                </c:pt>
                <c:pt idx="14426">
                  <c:v>732.76563638149901</c:v>
                </c:pt>
                <c:pt idx="14427">
                  <c:v>732.86428234299296</c:v>
                </c:pt>
                <c:pt idx="14428">
                  <c:v>732.96292830444497</c:v>
                </c:pt>
                <c:pt idx="14429">
                  <c:v>733.06157426585401</c:v>
                </c:pt>
                <c:pt idx="14430">
                  <c:v>733.16022022722098</c:v>
                </c:pt>
                <c:pt idx="14431">
                  <c:v>733.25886618854497</c:v>
                </c:pt>
                <c:pt idx="14432">
                  <c:v>733.35751214982804</c:v>
                </c:pt>
                <c:pt idx="14433">
                  <c:v>733.456158111067</c:v>
                </c:pt>
                <c:pt idx="14434">
                  <c:v>733.55480407226503</c:v>
                </c:pt>
                <c:pt idx="14435">
                  <c:v>733.653450033421</c:v>
                </c:pt>
                <c:pt idx="14436">
                  <c:v>733.75209599453399</c:v>
                </c:pt>
                <c:pt idx="14437">
                  <c:v>733.85074195560503</c:v>
                </c:pt>
                <c:pt idx="14438">
                  <c:v>733.94938791663401</c:v>
                </c:pt>
                <c:pt idx="14439">
                  <c:v>734.04803387762104</c:v>
                </c:pt>
                <c:pt idx="14440">
                  <c:v>734.14667983856702</c:v>
                </c:pt>
                <c:pt idx="14441">
                  <c:v>734.24532579947004</c:v>
                </c:pt>
                <c:pt idx="14442">
                  <c:v>734.34397176033201</c:v>
                </c:pt>
                <c:pt idx="14443">
                  <c:v>734.44261772115101</c:v>
                </c:pt>
                <c:pt idx="14444">
                  <c:v>734.54126368192897</c:v>
                </c:pt>
                <c:pt idx="14445">
                  <c:v>734.63990964266497</c:v>
                </c:pt>
                <c:pt idx="14446">
                  <c:v>734.73855560336006</c:v>
                </c:pt>
                <c:pt idx="14447">
                  <c:v>734.83720156401296</c:v>
                </c:pt>
                <c:pt idx="14448">
                  <c:v>734.93584752462402</c:v>
                </c:pt>
                <c:pt idx="14449">
                  <c:v>735.03449348519302</c:v>
                </c:pt>
                <c:pt idx="14450">
                  <c:v>735.13313944572201</c:v>
                </c:pt>
                <c:pt idx="14451">
                  <c:v>735.23178540620802</c:v>
                </c:pt>
                <c:pt idx="14452">
                  <c:v>735.33043136665299</c:v>
                </c:pt>
                <c:pt idx="14453">
                  <c:v>735.42907732705703</c:v>
                </c:pt>
                <c:pt idx="14454">
                  <c:v>735.52772328742003</c:v>
                </c:pt>
                <c:pt idx="14455">
                  <c:v>735.62636924774097</c:v>
                </c:pt>
                <c:pt idx="14456">
                  <c:v>735.72501520802098</c:v>
                </c:pt>
                <c:pt idx="14457">
                  <c:v>735.82366116825995</c:v>
                </c:pt>
                <c:pt idx="14458">
                  <c:v>735.92230712845799</c:v>
                </c:pt>
                <c:pt idx="14459">
                  <c:v>736.02095308861396</c:v>
                </c:pt>
                <c:pt idx="14460">
                  <c:v>736.11959904873004</c:v>
                </c:pt>
                <c:pt idx="14461">
                  <c:v>736.21824500880405</c:v>
                </c:pt>
                <c:pt idx="14462">
                  <c:v>736.31689096883701</c:v>
                </c:pt>
                <c:pt idx="14463">
                  <c:v>736.41553692882997</c:v>
                </c:pt>
                <c:pt idx="14464">
                  <c:v>736.51418288878097</c:v>
                </c:pt>
                <c:pt idx="14465">
                  <c:v>736.61282884869195</c:v>
                </c:pt>
                <c:pt idx="14466">
                  <c:v>736.711474808562</c:v>
                </c:pt>
                <c:pt idx="14467">
                  <c:v>736.81012076839102</c:v>
                </c:pt>
                <c:pt idx="14468">
                  <c:v>736.90876672817899</c:v>
                </c:pt>
                <c:pt idx="14469">
                  <c:v>737.00741268792694</c:v>
                </c:pt>
                <c:pt idx="14470">
                  <c:v>737.10605864763397</c:v>
                </c:pt>
                <c:pt idx="14471">
                  <c:v>737.20470460729996</c:v>
                </c:pt>
                <c:pt idx="14472">
                  <c:v>737.30335056692604</c:v>
                </c:pt>
                <c:pt idx="14473">
                  <c:v>737.40199652651199</c:v>
                </c:pt>
                <c:pt idx="14474">
                  <c:v>737.50064248605599</c:v>
                </c:pt>
                <c:pt idx="14475">
                  <c:v>737.599288445561</c:v>
                </c:pt>
                <c:pt idx="14476">
                  <c:v>737.69793440502497</c:v>
                </c:pt>
                <c:pt idx="14477">
                  <c:v>737.796580364448</c:v>
                </c:pt>
                <c:pt idx="14478">
                  <c:v>737.89522632383205</c:v>
                </c:pt>
                <c:pt idx="14479">
                  <c:v>737.99387228317505</c:v>
                </c:pt>
                <c:pt idx="14480">
                  <c:v>738.09251824247701</c:v>
                </c:pt>
                <c:pt idx="14481">
                  <c:v>738.19116420173998</c:v>
                </c:pt>
                <c:pt idx="14482">
                  <c:v>738.28981016096304</c:v>
                </c:pt>
                <c:pt idx="14483">
                  <c:v>738.38845612014495</c:v>
                </c:pt>
                <c:pt idx="14484">
                  <c:v>738.48710207928798</c:v>
                </c:pt>
                <c:pt idx="14485">
                  <c:v>738.58574803838997</c:v>
                </c:pt>
                <c:pt idx="14486">
                  <c:v>738.68439399745205</c:v>
                </c:pt>
                <c:pt idx="14487">
                  <c:v>738.78303995647502</c:v>
                </c:pt>
                <c:pt idx="14488">
                  <c:v>738.88168591545696</c:v>
                </c:pt>
                <c:pt idx="14489">
                  <c:v>738.98033187440001</c:v>
                </c:pt>
                <c:pt idx="14490">
                  <c:v>739.07897783330304</c:v>
                </c:pt>
                <c:pt idx="14491">
                  <c:v>739.17762379216595</c:v>
                </c:pt>
                <c:pt idx="14492">
                  <c:v>739.27626975098997</c:v>
                </c:pt>
                <c:pt idx="14493">
                  <c:v>739.37491570977295</c:v>
                </c:pt>
                <c:pt idx="14494">
                  <c:v>739.47356166851705</c:v>
                </c:pt>
                <c:pt idx="14495">
                  <c:v>739.57220762722204</c:v>
                </c:pt>
                <c:pt idx="14496">
                  <c:v>739.67085358588702</c:v>
                </c:pt>
                <c:pt idx="14497">
                  <c:v>739.76949954451197</c:v>
                </c:pt>
                <c:pt idx="14498">
                  <c:v>739.86814550309805</c:v>
                </c:pt>
                <c:pt idx="14499">
                  <c:v>739.96679146164502</c:v>
                </c:pt>
                <c:pt idx="14500">
                  <c:v>740.06543742015197</c:v>
                </c:pt>
                <c:pt idx="14501">
                  <c:v>740.16408337862003</c:v>
                </c:pt>
                <c:pt idx="14502">
                  <c:v>740.26272933704797</c:v>
                </c:pt>
                <c:pt idx="14503">
                  <c:v>740.36137529543703</c:v>
                </c:pt>
                <c:pt idx="14504">
                  <c:v>740.46002125378698</c:v>
                </c:pt>
                <c:pt idx="14505">
                  <c:v>740.55866721209804</c:v>
                </c:pt>
                <c:pt idx="14506">
                  <c:v>740.65731317037</c:v>
                </c:pt>
                <c:pt idx="14507">
                  <c:v>740.75595912860194</c:v>
                </c:pt>
                <c:pt idx="14508">
                  <c:v>740.85460508679603</c:v>
                </c:pt>
                <c:pt idx="14509">
                  <c:v>740.95325104494998</c:v>
                </c:pt>
                <c:pt idx="14510">
                  <c:v>741.05189700306596</c:v>
                </c:pt>
                <c:pt idx="14511">
                  <c:v>741.15054296114204</c:v>
                </c:pt>
                <c:pt idx="14512">
                  <c:v>741.24918891918003</c:v>
                </c:pt>
                <c:pt idx="14513">
                  <c:v>741.347834877178</c:v>
                </c:pt>
                <c:pt idx="14514">
                  <c:v>741.446480835138</c:v>
                </c:pt>
                <c:pt idx="14515">
                  <c:v>741.54512679306004</c:v>
                </c:pt>
                <c:pt idx="14516">
                  <c:v>741.64377275094205</c:v>
                </c:pt>
                <c:pt idx="14517">
                  <c:v>741.74241870878598</c:v>
                </c:pt>
                <c:pt idx="14518">
                  <c:v>741.84106466659102</c:v>
                </c:pt>
                <c:pt idx="14519">
                  <c:v>741.93971062435696</c:v>
                </c:pt>
                <c:pt idx="14520">
                  <c:v>742.03835658208504</c:v>
                </c:pt>
                <c:pt idx="14521">
                  <c:v>742.13700253977402</c:v>
                </c:pt>
                <c:pt idx="14522">
                  <c:v>742.23564849742502</c:v>
                </c:pt>
                <c:pt idx="14523">
                  <c:v>742.33429445503702</c:v>
                </c:pt>
                <c:pt idx="14524">
                  <c:v>742.43294041261095</c:v>
                </c:pt>
                <c:pt idx="14525">
                  <c:v>742.53158637014599</c:v>
                </c:pt>
                <c:pt idx="14526">
                  <c:v>742.63023232764294</c:v>
                </c:pt>
                <c:pt idx="14527">
                  <c:v>742.72887828510204</c:v>
                </c:pt>
                <c:pt idx="14528">
                  <c:v>742.82752424252203</c:v>
                </c:pt>
                <c:pt idx="14529">
                  <c:v>742.92617019990496</c:v>
                </c:pt>
                <c:pt idx="14530">
                  <c:v>743.02481615724901</c:v>
                </c:pt>
                <c:pt idx="14531">
                  <c:v>743.12346211455497</c:v>
                </c:pt>
                <c:pt idx="14532">
                  <c:v>743.22210807182296</c:v>
                </c:pt>
                <c:pt idx="14533">
                  <c:v>743.32075402905195</c:v>
                </c:pt>
                <c:pt idx="14534">
                  <c:v>743.419399986244</c:v>
                </c:pt>
                <c:pt idx="14535">
                  <c:v>743.51804594339796</c:v>
                </c:pt>
                <c:pt idx="14536">
                  <c:v>743.61669190051305</c:v>
                </c:pt>
                <c:pt idx="14537">
                  <c:v>743.71533785759095</c:v>
                </c:pt>
                <c:pt idx="14538">
                  <c:v>743.813983814631</c:v>
                </c:pt>
                <c:pt idx="14539">
                  <c:v>743.91262977163296</c:v>
                </c:pt>
                <c:pt idx="14540">
                  <c:v>744.01127572859798</c:v>
                </c:pt>
                <c:pt idx="14541">
                  <c:v>744.109921685524</c:v>
                </c:pt>
                <c:pt idx="14542">
                  <c:v>744.20856764241296</c:v>
                </c:pt>
                <c:pt idx="14543">
                  <c:v>744.30721359926395</c:v>
                </c:pt>
                <c:pt idx="14544">
                  <c:v>744.40585955607798</c:v>
                </c:pt>
                <c:pt idx="14545">
                  <c:v>744.50450551285405</c:v>
                </c:pt>
                <c:pt idx="14546">
                  <c:v>744.60315146959204</c:v>
                </c:pt>
                <c:pt idx="14547">
                  <c:v>744.70179742629296</c:v>
                </c:pt>
                <c:pt idx="14548">
                  <c:v>744.80044338295602</c:v>
                </c:pt>
                <c:pt idx="14549">
                  <c:v>744.89908933958202</c:v>
                </c:pt>
                <c:pt idx="14550">
                  <c:v>744.99773529617005</c:v>
                </c:pt>
                <c:pt idx="14551">
                  <c:v>745.09638125272102</c:v>
                </c:pt>
                <c:pt idx="14552">
                  <c:v>745.19502720923504</c:v>
                </c:pt>
                <c:pt idx="14553">
                  <c:v>745.29367316571097</c:v>
                </c:pt>
                <c:pt idx="14554">
                  <c:v>745.39231912214996</c:v>
                </c:pt>
                <c:pt idx="14555">
                  <c:v>745.49096507855199</c:v>
                </c:pt>
                <c:pt idx="14556">
                  <c:v>745.58961103491697</c:v>
                </c:pt>
                <c:pt idx="14557">
                  <c:v>745.68825699124397</c:v>
                </c:pt>
                <c:pt idx="14558">
                  <c:v>745.78690294753403</c:v>
                </c:pt>
                <c:pt idx="14559">
                  <c:v>745.88554890378805</c:v>
                </c:pt>
                <c:pt idx="14560">
                  <c:v>745.98419486000398</c:v>
                </c:pt>
                <c:pt idx="14561">
                  <c:v>746.08284081618297</c:v>
                </c:pt>
                <c:pt idx="14562">
                  <c:v>746.18148677232602</c:v>
                </c:pt>
                <c:pt idx="14563">
                  <c:v>746.280132728431</c:v>
                </c:pt>
                <c:pt idx="14564">
                  <c:v>746.37877868449903</c:v>
                </c:pt>
                <c:pt idx="14565">
                  <c:v>746.47742464053101</c:v>
                </c:pt>
                <c:pt idx="14566">
                  <c:v>746.57607059652605</c:v>
                </c:pt>
                <c:pt idx="14567">
                  <c:v>746.67471655248403</c:v>
                </c:pt>
                <c:pt idx="14568">
                  <c:v>746.77336250840494</c:v>
                </c:pt>
                <c:pt idx="14569">
                  <c:v>746.87200846429005</c:v>
                </c:pt>
                <c:pt idx="14570">
                  <c:v>746.97065442013695</c:v>
                </c:pt>
                <c:pt idx="14571">
                  <c:v>747.06930037594896</c:v>
                </c:pt>
                <c:pt idx="14572">
                  <c:v>747.16794633172299</c:v>
                </c:pt>
                <c:pt idx="14573">
                  <c:v>747.26659228746098</c:v>
                </c:pt>
                <c:pt idx="14574">
                  <c:v>747.36523824316305</c:v>
                </c:pt>
                <c:pt idx="14575">
                  <c:v>747.46388419882805</c:v>
                </c:pt>
                <c:pt idx="14576">
                  <c:v>747.56253015445702</c:v>
                </c:pt>
                <c:pt idx="14577">
                  <c:v>747.66117611004904</c:v>
                </c:pt>
                <c:pt idx="14578">
                  <c:v>747.75982206560502</c:v>
                </c:pt>
                <c:pt idx="14579">
                  <c:v>747.85846802112405</c:v>
                </c:pt>
                <c:pt idx="14580">
                  <c:v>747.95711397660705</c:v>
                </c:pt>
                <c:pt idx="14581">
                  <c:v>748.055759932054</c:v>
                </c:pt>
                <c:pt idx="14582">
                  <c:v>748.15440588746503</c:v>
                </c:pt>
                <c:pt idx="14583">
                  <c:v>748.253051842839</c:v>
                </c:pt>
                <c:pt idx="14584">
                  <c:v>748.35169779817704</c:v>
                </c:pt>
                <c:pt idx="14585">
                  <c:v>748.45034375347996</c:v>
                </c:pt>
                <c:pt idx="14586">
                  <c:v>748.54898970874603</c:v>
                </c:pt>
                <c:pt idx="14587">
                  <c:v>748.64763566397596</c:v>
                </c:pt>
                <c:pt idx="14588">
                  <c:v>748.74628161916996</c:v>
                </c:pt>
                <c:pt idx="14589">
                  <c:v>748.84492757432804</c:v>
                </c:pt>
                <c:pt idx="14590">
                  <c:v>748.94357352944996</c:v>
                </c:pt>
                <c:pt idx="14591">
                  <c:v>749.04221948453596</c:v>
                </c:pt>
                <c:pt idx="14592">
                  <c:v>749.14086543958604</c:v>
                </c:pt>
                <c:pt idx="14593">
                  <c:v>749.23951139459996</c:v>
                </c:pt>
                <c:pt idx="14594">
                  <c:v>749.33815734957898</c:v>
                </c:pt>
                <c:pt idx="14595">
                  <c:v>749.43680330452196</c:v>
                </c:pt>
                <c:pt idx="14596">
                  <c:v>749.53544925942902</c:v>
                </c:pt>
                <c:pt idx="14597">
                  <c:v>749.63409521430003</c:v>
                </c:pt>
                <c:pt idx="14598">
                  <c:v>749.73274116913603</c:v>
                </c:pt>
                <c:pt idx="14599">
                  <c:v>749.831387123936</c:v>
                </c:pt>
                <c:pt idx="14600">
                  <c:v>749.93003307870003</c:v>
                </c:pt>
                <c:pt idx="14601">
                  <c:v>750.02867903342894</c:v>
                </c:pt>
                <c:pt idx="14602">
                  <c:v>750.12732498812204</c:v>
                </c:pt>
                <c:pt idx="14603">
                  <c:v>750.22597094278001</c:v>
                </c:pt>
                <c:pt idx="14604">
                  <c:v>750.32461689740205</c:v>
                </c:pt>
                <c:pt idx="14605">
                  <c:v>750.42326285198897</c:v>
                </c:pt>
                <c:pt idx="14606">
                  <c:v>750.52190880654098</c:v>
                </c:pt>
                <c:pt idx="14607">
                  <c:v>750.62055476105695</c:v>
                </c:pt>
                <c:pt idx="14608">
                  <c:v>750.71920071553802</c:v>
                </c:pt>
                <c:pt idx="14609">
                  <c:v>750.81784666998306</c:v>
                </c:pt>
                <c:pt idx="14610">
                  <c:v>750.91649262439398</c:v>
                </c:pt>
                <c:pt idx="14611">
                  <c:v>751.01513857876796</c:v>
                </c:pt>
                <c:pt idx="14612">
                  <c:v>751.11378453310795</c:v>
                </c:pt>
                <c:pt idx="14613">
                  <c:v>751.21243048741303</c:v>
                </c:pt>
                <c:pt idx="14614">
                  <c:v>751.31107644168299</c:v>
                </c:pt>
                <c:pt idx="14615">
                  <c:v>751.40972239591702</c:v>
                </c:pt>
                <c:pt idx="14616">
                  <c:v>751.50836835011603</c:v>
                </c:pt>
                <c:pt idx="14617">
                  <c:v>751.60701430428105</c:v>
                </c:pt>
                <c:pt idx="14618">
                  <c:v>751.70566025841003</c:v>
                </c:pt>
                <c:pt idx="14619">
                  <c:v>751.80430621250503</c:v>
                </c:pt>
                <c:pt idx="14620">
                  <c:v>751.90295216656398</c:v>
                </c:pt>
                <c:pt idx="14621">
                  <c:v>752.00159812058905</c:v>
                </c:pt>
                <c:pt idx="14622">
                  <c:v>752.100244074579</c:v>
                </c:pt>
                <c:pt idx="14623">
                  <c:v>752.19889002853404</c:v>
                </c:pt>
                <c:pt idx="14624">
                  <c:v>752.29753598245395</c:v>
                </c:pt>
                <c:pt idx="14625">
                  <c:v>752.39618193633999</c:v>
                </c:pt>
                <c:pt idx="14626">
                  <c:v>752.494827890191</c:v>
                </c:pt>
                <c:pt idx="14627">
                  <c:v>752.59347384400701</c:v>
                </c:pt>
                <c:pt idx="14628">
                  <c:v>752.692119797788</c:v>
                </c:pt>
                <c:pt idx="14629">
                  <c:v>752.79076575153499</c:v>
                </c:pt>
                <c:pt idx="14630">
                  <c:v>752.88941170524697</c:v>
                </c:pt>
                <c:pt idx="14631">
                  <c:v>752.98805765892496</c:v>
                </c:pt>
                <c:pt idx="14632">
                  <c:v>753.08670361256804</c:v>
                </c:pt>
                <c:pt idx="14633">
                  <c:v>753.18534956617702</c:v>
                </c:pt>
                <c:pt idx="14634">
                  <c:v>753.28399551975099</c:v>
                </c:pt>
                <c:pt idx="14635">
                  <c:v>753.38264147329198</c:v>
                </c:pt>
                <c:pt idx="14636">
                  <c:v>753.48128742679705</c:v>
                </c:pt>
                <c:pt idx="14637">
                  <c:v>753.57993338026802</c:v>
                </c:pt>
                <c:pt idx="14638">
                  <c:v>753.67857933370499</c:v>
                </c:pt>
                <c:pt idx="14639">
                  <c:v>753.77722528710797</c:v>
                </c:pt>
                <c:pt idx="14640">
                  <c:v>753.87587124047604</c:v>
                </c:pt>
                <c:pt idx="14641">
                  <c:v>753.97451719381002</c:v>
                </c:pt>
                <c:pt idx="14642">
                  <c:v>754.07316314710999</c:v>
                </c:pt>
                <c:pt idx="14643">
                  <c:v>754.17180910037598</c:v>
                </c:pt>
                <c:pt idx="14644">
                  <c:v>754.27045505360798</c:v>
                </c:pt>
                <c:pt idx="14645">
                  <c:v>754.36910100680495</c:v>
                </c:pt>
                <c:pt idx="14646">
                  <c:v>754.46774695996896</c:v>
                </c:pt>
                <c:pt idx="14647">
                  <c:v>754.56639291309898</c:v>
                </c:pt>
                <c:pt idx="14648">
                  <c:v>754.66503886619398</c:v>
                </c:pt>
                <c:pt idx="14649">
                  <c:v>754.76368481925601</c:v>
                </c:pt>
                <c:pt idx="14650">
                  <c:v>754.86233077228405</c:v>
                </c:pt>
                <c:pt idx="14651">
                  <c:v>754.96097672527799</c:v>
                </c:pt>
                <c:pt idx="14652">
                  <c:v>755.05962267823804</c:v>
                </c:pt>
                <c:pt idx="14653">
                  <c:v>755.15826863116399</c:v>
                </c:pt>
                <c:pt idx="14654">
                  <c:v>755.25691458405697</c:v>
                </c:pt>
                <c:pt idx="14655">
                  <c:v>755.35556053691505</c:v>
                </c:pt>
                <c:pt idx="14656">
                  <c:v>755.45420648974005</c:v>
                </c:pt>
                <c:pt idx="14657">
                  <c:v>755.55285244253196</c:v>
                </c:pt>
                <c:pt idx="14658">
                  <c:v>755.65149839528897</c:v>
                </c:pt>
                <c:pt idx="14659">
                  <c:v>755.75014434801403</c:v>
                </c:pt>
                <c:pt idx="14660">
                  <c:v>755.84879030070397</c:v>
                </c:pt>
                <c:pt idx="14661">
                  <c:v>755.94743625336105</c:v>
                </c:pt>
                <c:pt idx="14662">
                  <c:v>756.04608220598402</c:v>
                </c:pt>
                <c:pt idx="14663">
                  <c:v>756.14472815857403</c:v>
                </c:pt>
                <c:pt idx="14664">
                  <c:v>756.24337411113095</c:v>
                </c:pt>
                <c:pt idx="14665">
                  <c:v>756.34202006365399</c:v>
                </c:pt>
                <c:pt idx="14666">
                  <c:v>756.44066601614395</c:v>
                </c:pt>
                <c:pt idx="14667">
                  <c:v>756.53931196860003</c:v>
                </c:pt>
                <c:pt idx="14668">
                  <c:v>756.63795792102303</c:v>
                </c:pt>
                <c:pt idx="14669">
                  <c:v>756.73660387341204</c:v>
                </c:pt>
                <c:pt idx="14670">
                  <c:v>756.83524982576898</c:v>
                </c:pt>
                <c:pt idx="14671">
                  <c:v>756.93389577809205</c:v>
                </c:pt>
                <c:pt idx="14672">
                  <c:v>757.03254173038204</c:v>
                </c:pt>
                <c:pt idx="14673">
                  <c:v>757.13118768263803</c:v>
                </c:pt>
                <c:pt idx="14674">
                  <c:v>757.22983363486196</c:v>
                </c:pt>
                <c:pt idx="14675">
                  <c:v>757.32847958705304</c:v>
                </c:pt>
                <c:pt idx="14676">
                  <c:v>757.42712553921001</c:v>
                </c:pt>
                <c:pt idx="14677">
                  <c:v>757.52577149133401</c:v>
                </c:pt>
                <c:pt idx="14678">
                  <c:v>757.62441744342595</c:v>
                </c:pt>
                <c:pt idx="14679">
                  <c:v>757.72306339548402</c:v>
                </c:pt>
                <c:pt idx="14680">
                  <c:v>757.82170934751002</c:v>
                </c:pt>
                <c:pt idx="14681">
                  <c:v>757.92035529950203</c:v>
                </c:pt>
                <c:pt idx="14682">
                  <c:v>758.01900125146199</c:v>
                </c:pt>
                <c:pt idx="14683">
                  <c:v>758.11764720338897</c:v>
                </c:pt>
                <c:pt idx="14684">
                  <c:v>758.21629315528298</c:v>
                </c:pt>
                <c:pt idx="14685">
                  <c:v>758.31493910714403</c:v>
                </c:pt>
                <c:pt idx="14686">
                  <c:v>758.41358505897199</c:v>
                </c:pt>
                <c:pt idx="14687">
                  <c:v>758.51223101076801</c:v>
                </c:pt>
                <c:pt idx="14688">
                  <c:v>758.61087696253105</c:v>
                </c:pt>
                <c:pt idx="14689">
                  <c:v>758.70952291426102</c:v>
                </c:pt>
                <c:pt idx="14690">
                  <c:v>758.80816886595903</c:v>
                </c:pt>
                <c:pt idx="14691">
                  <c:v>758.90681481762397</c:v>
                </c:pt>
                <c:pt idx="14692">
                  <c:v>759.00546076925605</c:v>
                </c:pt>
                <c:pt idx="14693">
                  <c:v>759.10410672085595</c:v>
                </c:pt>
                <c:pt idx="14694">
                  <c:v>759.202752672423</c:v>
                </c:pt>
                <c:pt idx="14695">
                  <c:v>759.30139862395799</c:v>
                </c:pt>
                <c:pt idx="14696">
                  <c:v>759.40004457546104</c:v>
                </c:pt>
                <c:pt idx="14697">
                  <c:v>759.498690526931</c:v>
                </c:pt>
                <c:pt idx="14698">
                  <c:v>759.59733647836799</c:v>
                </c:pt>
                <c:pt idx="14699">
                  <c:v>759.69598242977304</c:v>
                </c:pt>
                <c:pt idx="14700">
                  <c:v>759.79462838114603</c:v>
                </c:pt>
                <c:pt idx="14701">
                  <c:v>759.89327433248695</c:v>
                </c:pt>
                <c:pt idx="14702">
                  <c:v>759.99192028379503</c:v>
                </c:pt>
                <c:pt idx="14703">
                  <c:v>760.09056623507104</c:v>
                </c:pt>
                <c:pt idx="14704">
                  <c:v>760.18921218631499</c:v>
                </c:pt>
                <c:pt idx="14705">
                  <c:v>760.287858137527</c:v>
                </c:pt>
                <c:pt idx="14706">
                  <c:v>760.38650408870603</c:v>
                </c:pt>
                <c:pt idx="14707">
                  <c:v>760.48515003985301</c:v>
                </c:pt>
                <c:pt idx="14708">
                  <c:v>760.58379599096895</c:v>
                </c:pt>
                <c:pt idx="14709">
                  <c:v>760.68244194205204</c:v>
                </c:pt>
                <c:pt idx="14710">
                  <c:v>760.78108789310295</c:v>
                </c:pt>
                <c:pt idx="14711">
                  <c:v>760.87973384412203</c:v>
                </c:pt>
                <c:pt idx="14712">
                  <c:v>760.97837979510905</c:v>
                </c:pt>
                <c:pt idx="14713">
                  <c:v>761.07702574606401</c:v>
                </c:pt>
                <c:pt idx="14714">
                  <c:v>761.17567169698805</c:v>
                </c:pt>
                <c:pt idx="14715">
                  <c:v>761.274317647879</c:v>
                </c:pt>
                <c:pt idx="14716">
                  <c:v>761.37296359873801</c:v>
                </c:pt>
                <c:pt idx="14717">
                  <c:v>761.47160954956598</c:v>
                </c:pt>
                <c:pt idx="14718">
                  <c:v>761.57025550036201</c:v>
                </c:pt>
                <c:pt idx="14719">
                  <c:v>761.66890145112598</c:v>
                </c:pt>
                <c:pt idx="14720">
                  <c:v>761.76754740185902</c:v>
                </c:pt>
                <c:pt idx="14721">
                  <c:v>761.86619335255898</c:v>
                </c:pt>
                <c:pt idx="14722">
                  <c:v>761.96483930322802</c:v>
                </c:pt>
                <c:pt idx="14723">
                  <c:v>762.06348525386602</c:v>
                </c:pt>
                <c:pt idx="14724">
                  <c:v>762.16213120447105</c:v>
                </c:pt>
                <c:pt idx="14725">
                  <c:v>762.26077715504596</c:v>
                </c:pt>
                <c:pt idx="14726">
                  <c:v>762.35942310558801</c:v>
                </c:pt>
                <c:pt idx="14727">
                  <c:v>762.45806905609902</c:v>
                </c:pt>
                <c:pt idx="14728">
                  <c:v>762.556715006579</c:v>
                </c:pt>
                <c:pt idx="14729">
                  <c:v>762.65536095702703</c:v>
                </c:pt>
                <c:pt idx="14730">
                  <c:v>762.75400690744402</c:v>
                </c:pt>
                <c:pt idx="14731">
                  <c:v>762.85265285782896</c:v>
                </c:pt>
                <c:pt idx="14732">
                  <c:v>762.95129880818297</c:v>
                </c:pt>
                <c:pt idx="14733">
                  <c:v>763.04994475850503</c:v>
                </c:pt>
                <c:pt idx="14734">
                  <c:v>763.14859070879595</c:v>
                </c:pt>
                <c:pt idx="14735">
                  <c:v>763.24723665905594</c:v>
                </c:pt>
                <c:pt idx="14736">
                  <c:v>763.34588260928399</c:v>
                </c:pt>
                <c:pt idx="14737">
                  <c:v>763.44452855948202</c:v>
                </c:pt>
                <c:pt idx="14738">
                  <c:v>763.543174509648</c:v>
                </c:pt>
                <c:pt idx="14739">
                  <c:v>763.64182045978305</c:v>
                </c:pt>
                <c:pt idx="14740">
                  <c:v>763.74046640988604</c:v>
                </c:pt>
                <c:pt idx="14741">
                  <c:v>763.83911235995902</c:v>
                </c:pt>
                <c:pt idx="14742">
                  <c:v>763.93775831000096</c:v>
                </c:pt>
                <c:pt idx="14743">
                  <c:v>764.03640426001095</c:v>
                </c:pt>
                <c:pt idx="14744">
                  <c:v>764.13505020999003</c:v>
                </c:pt>
                <c:pt idx="14745">
                  <c:v>764.23369615993897</c:v>
                </c:pt>
                <c:pt idx="14746">
                  <c:v>764.33234210985597</c:v>
                </c:pt>
                <c:pt idx="14747">
                  <c:v>764.43098805974205</c:v>
                </c:pt>
                <c:pt idx="14748">
                  <c:v>764.529634009598</c:v>
                </c:pt>
                <c:pt idx="14749">
                  <c:v>764.628279959422</c:v>
                </c:pt>
                <c:pt idx="14750">
                  <c:v>764.72692590921599</c:v>
                </c:pt>
                <c:pt idx="14751">
                  <c:v>764.82557185897895</c:v>
                </c:pt>
                <c:pt idx="14752">
                  <c:v>764.92421780871098</c:v>
                </c:pt>
                <c:pt idx="14753">
                  <c:v>765.02286375841197</c:v>
                </c:pt>
                <c:pt idx="14754">
                  <c:v>765.12150970808295</c:v>
                </c:pt>
                <c:pt idx="14755">
                  <c:v>765.22015565772199</c:v>
                </c:pt>
                <c:pt idx="14756">
                  <c:v>765.31880160733101</c:v>
                </c:pt>
                <c:pt idx="14757">
                  <c:v>765.41744755691002</c:v>
                </c:pt>
                <c:pt idx="14758">
                  <c:v>765.51609350645799</c:v>
                </c:pt>
                <c:pt idx="14759">
                  <c:v>765.61473945597504</c:v>
                </c:pt>
                <c:pt idx="14760">
                  <c:v>765.71338540546105</c:v>
                </c:pt>
                <c:pt idx="14761">
                  <c:v>765.81203135491705</c:v>
                </c:pt>
                <c:pt idx="14762">
                  <c:v>765.91067730434304</c:v>
                </c:pt>
                <c:pt idx="14763">
                  <c:v>766.00932325373697</c:v>
                </c:pt>
                <c:pt idx="14764">
                  <c:v>766.10796920310202</c:v>
                </c:pt>
                <c:pt idx="14765">
                  <c:v>766.20661515243603</c:v>
                </c:pt>
                <c:pt idx="14766">
                  <c:v>766.30526110173901</c:v>
                </c:pt>
                <c:pt idx="14767">
                  <c:v>766.40390705101197</c:v>
                </c:pt>
                <c:pt idx="14768">
                  <c:v>766.50255300025503</c:v>
                </c:pt>
                <c:pt idx="14769">
                  <c:v>766.60119894946797</c:v>
                </c:pt>
                <c:pt idx="14770">
                  <c:v>766.69984489864999</c:v>
                </c:pt>
                <c:pt idx="14771">
                  <c:v>766.79849084780096</c:v>
                </c:pt>
                <c:pt idx="14772">
                  <c:v>766.89713679692295</c:v>
                </c:pt>
                <c:pt idx="14773">
                  <c:v>766.99578274601402</c:v>
                </c:pt>
                <c:pt idx="14774">
                  <c:v>767.09442869507495</c:v>
                </c:pt>
                <c:pt idx="14775">
                  <c:v>767.19307464410599</c:v>
                </c:pt>
                <c:pt idx="14776">
                  <c:v>767.29172059310702</c:v>
                </c:pt>
                <c:pt idx="14777">
                  <c:v>767.390366542077</c:v>
                </c:pt>
                <c:pt idx="14778">
                  <c:v>767.489012491018</c:v>
                </c:pt>
                <c:pt idx="14779">
                  <c:v>767.58765843992796</c:v>
                </c:pt>
                <c:pt idx="14780">
                  <c:v>767.68630438880905</c:v>
                </c:pt>
                <c:pt idx="14781">
                  <c:v>767.78495033765898</c:v>
                </c:pt>
                <c:pt idx="14782">
                  <c:v>767.88359628647902</c:v>
                </c:pt>
                <c:pt idx="14783">
                  <c:v>767.98224223526995</c:v>
                </c:pt>
                <c:pt idx="14784">
                  <c:v>768.08088818402996</c:v>
                </c:pt>
                <c:pt idx="14785">
                  <c:v>768.17953413276098</c:v>
                </c:pt>
                <c:pt idx="14786">
                  <c:v>768.27818008146096</c:v>
                </c:pt>
                <c:pt idx="14787">
                  <c:v>768.37682603013195</c:v>
                </c:pt>
                <c:pt idx="14788">
                  <c:v>768.47547197877304</c:v>
                </c:pt>
                <c:pt idx="14789">
                  <c:v>768.57411792738401</c:v>
                </c:pt>
                <c:pt idx="14790">
                  <c:v>768.67276387596496</c:v>
                </c:pt>
                <c:pt idx="14791">
                  <c:v>768.77140982451704</c:v>
                </c:pt>
                <c:pt idx="14792">
                  <c:v>768.87005577303898</c:v>
                </c:pt>
                <c:pt idx="14793">
                  <c:v>768.96870172153103</c:v>
                </c:pt>
                <c:pt idx="14794">
                  <c:v>769.06734766999398</c:v>
                </c:pt>
                <c:pt idx="14795">
                  <c:v>769.165993618426</c:v>
                </c:pt>
                <c:pt idx="14796">
                  <c:v>769.26463956683006</c:v>
                </c:pt>
                <c:pt idx="14797">
                  <c:v>769.36328551520296</c:v>
                </c:pt>
                <c:pt idx="14798">
                  <c:v>769.46193146354699</c:v>
                </c:pt>
                <c:pt idx="14799">
                  <c:v>769.56057741186203</c:v>
                </c:pt>
                <c:pt idx="14800">
                  <c:v>769.65922336014705</c:v>
                </c:pt>
                <c:pt idx="14801">
                  <c:v>769.75786930840195</c:v>
                </c:pt>
                <c:pt idx="14802">
                  <c:v>769.85651525662797</c:v>
                </c:pt>
                <c:pt idx="14803">
                  <c:v>769.955161204825</c:v>
                </c:pt>
                <c:pt idx="14804">
                  <c:v>770.05380715299202</c:v>
                </c:pt>
                <c:pt idx="14805">
                  <c:v>770.15245310113005</c:v>
                </c:pt>
                <c:pt idx="14806">
                  <c:v>770.25109904923795</c:v>
                </c:pt>
                <c:pt idx="14807">
                  <c:v>770.349744997318</c:v>
                </c:pt>
                <c:pt idx="14808">
                  <c:v>770.44839094536701</c:v>
                </c:pt>
                <c:pt idx="14809">
                  <c:v>770.54703689338805</c:v>
                </c:pt>
                <c:pt idx="14810">
                  <c:v>770.64568284137897</c:v>
                </c:pt>
                <c:pt idx="14811">
                  <c:v>770.74432878934101</c:v>
                </c:pt>
                <c:pt idx="14812">
                  <c:v>770.84297473727395</c:v>
                </c:pt>
                <c:pt idx="14813">
                  <c:v>770.94162068517801</c:v>
                </c:pt>
                <c:pt idx="14814">
                  <c:v>771.04026663305206</c:v>
                </c:pt>
                <c:pt idx="14815">
                  <c:v>771.138912580897</c:v>
                </c:pt>
                <c:pt idx="14816">
                  <c:v>771.23755852871398</c:v>
                </c:pt>
                <c:pt idx="14817">
                  <c:v>771.33620447650105</c:v>
                </c:pt>
                <c:pt idx="14818">
                  <c:v>771.43485042425903</c:v>
                </c:pt>
                <c:pt idx="14819">
                  <c:v>771.53349637198801</c:v>
                </c:pt>
                <c:pt idx="14820">
                  <c:v>771.632142319688</c:v>
                </c:pt>
                <c:pt idx="14821">
                  <c:v>771.730788267359</c:v>
                </c:pt>
                <c:pt idx="14822">
                  <c:v>771.82943421500102</c:v>
                </c:pt>
                <c:pt idx="14823">
                  <c:v>771.92808016261495</c:v>
                </c:pt>
                <c:pt idx="14824">
                  <c:v>772.02672611019898</c:v>
                </c:pt>
                <c:pt idx="14825">
                  <c:v>772.12537205775402</c:v>
                </c:pt>
                <c:pt idx="14826">
                  <c:v>772.22401800528098</c:v>
                </c:pt>
                <c:pt idx="14827">
                  <c:v>772.32266395277895</c:v>
                </c:pt>
                <c:pt idx="14828">
                  <c:v>772.42130990024805</c:v>
                </c:pt>
                <c:pt idx="14829">
                  <c:v>772.51995584768804</c:v>
                </c:pt>
                <c:pt idx="14830">
                  <c:v>772.61860179509904</c:v>
                </c:pt>
                <c:pt idx="14831">
                  <c:v>772.71724774248196</c:v>
                </c:pt>
                <c:pt idx="14832">
                  <c:v>772.815893689836</c:v>
                </c:pt>
                <c:pt idx="14833">
                  <c:v>772.91453963716197</c:v>
                </c:pt>
                <c:pt idx="14834">
                  <c:v>773.01318558445803</c:v>
                </c:pt>
                <c:pt idx="14835">
                  <c:v>773.11183153172601</c:v>
                </c:pt>
                <c:pt idx="14836">
                  <c:v>773.21047747896603</c:v>
                </c:pt>
                <c:pt idx="14837">
                  <c:v>773.30912342617705</c:v>
                </c:pt>
                <c:pt idx="14838">
                  <c:v>773.40776937335897</c:v>
                </c:pt>
                <c:pt idx="14839">
                  <c:v>773.50641532051304</c:v>
                </c:pt>
                <c:pt idx="14840">
                  <c:v>773.60506126763801</c:v>
                </c:pt>
                <c:pt idx="14841">
                  <c:v>773.703707214735</c:v>
                </c:pt>
                <c:pt idx="14842">
                  <c:v>773.80235316180404</c:v>
                </c:pt>
                <c:pt idx="14843">
                  <c:v>773.90099910884396</c:v>
                </c:pt>
                <c:pt idx="14844">
                  <c:v>773.99964505585501</c:v>
                </c:pt>
                <c:pt idx="14845">
                  <c:v>774.09829100283901</c:v>
                </c:pt>
                <c:pt idx="14846">
                  <c:v>774.19693694979401</c:v>
                </c:pt>
                <c:pt idx="14847">
                  <c:v>774.29558289672002</c:v>
                </c:pt>
                <c:pt idx="14848">
                  <c:v>774.39422884361795</c:v>
                </c:pt>
                <c:pt idx="14849">
                  <c:v>774.49287479048803</c:v>
                </c:pt>
                <c:pt idx="14850">
                  <c:v>774.59152073733003</c:v>
                </c:pt>
                <c:pt idx="14851">
                  <c:v>774.69016668414304</c:v>
                </c:pt>
                <c:pt idx="14852">
                  <c:v>774.78881263092899</c:v>
                </c:pt>
                <c:pt idx="14853">
                  <c:v>774.88745857768595</c:v>
                </c:pt>
                <c:pt idx="14854">
                  <c:v>774.98610452441505</c:v>
                </c:pt>
                <c:pt idx="14855">
                  <c:v>775.08475047111597</c:v>
                </c:pt>
                <c:pt idx="14856">
                  <c:v>775.183396417788</c:v>
                </c:pt>
                <c:pt idx="14857">
                  <c:v>775.28204236443298</c:v>
                </c:pt>
                <c:pt idx="14858">
                  <c:v>775.38068831104999</c:v>
                </c:pt>
                <c:pt idx="14859">
                  <c:v>775.47933425763802</c:v>
                </c:pt>
                <c:pt idx="14860">
                  <c:v>775.57798020419898</c:v>
                </c:pt>
                <c:pt idx="14861">
                  <c:v>775.67662615073095</c:v>
                </c:pt>
                <c:pt idx="14862">
                  <c:v>775.77527209723598</c:v>
                </c:pt>
                <c:pt idx="14863">
                  <c:v>775.87391804371305</c:v>
                </c:pt>
                <c:pt idx="14864">
                  <c:v>775.97256399016203</c:v>
                </c:pt>
                <c:pt idx="14865">
                  <c:v>776.07120993658202</c:v>
                </c:pt>
                <c:pt idx="14866">
                  <c:v>776.16985588297496</c:v>
                </c:pt>
                <c:pt idx="14867">
                  <c:v>776.26850182934095</c:v>
                </c:pt>
                <c:pt idx="14868">
                  <c:v>776.36714777567795</c:v>
                </c:pt>
                <c:pt idx="14869">
                  <c:v>776.46579372198801</c:v>
                </c:pt>
                <c:pt idx="14870">
                  <c:v>776.56443966826896</c:v>
                </c:pt>
                <c:pt idx="14871">
                  <c:v>776.66308561452297</c:v>
                </c:pt>
                <c:pt idx="14872">
                  <c:v>776.76173156075004</c:v>
                </c:pt>
                <c:pt idx="14873">
                  <c:v>776.860377506948</c:v>
                </c:pt>
                <c:pt idx="14874">
                  <c:v>776.95902345311902</c:v>
                </c:pt>
                <c:pt idx="14875">
                  <c:v>777.05766939926298</c:v>
                </c:pt>
                <c:pt idx="14876">
                  <c:v>777.15631534537795</c:v>
                </c:pt>
                <c:pt idx="14877">
                  <c:v>777.25496129146597</c:v>
                </c:pt>
                <c:pt idx="14878">
                  <c:v>777.35360723752694</c:v>
                </c:pt>
                <c:pt idx="14879">
                  <c:v>777.45225318355995</c:v>
                </c:pt>
                <c:pt idx="14880">
                  <c:v>777.55089912956498</c:v>
                </c:pt>
                <c:pt idx="14881">
                  <c:v>777.64954507554296</c:v>
                </c:pt>
                <c:pt idx="14882">
                  <c:v>777.74819102149297</c:v>
                </c:pt>
                <c:pt idx="14883">
                  <c:v>777.84683696741604</c:v>
                </c:pt>
                <c:pt idx="14884">
                  <c:v>777.94548291331205</c:v>
                </c:pt>
                <c:pt idx="14885">
                  <c:v>778.04412885917998</c:v>
                </c:pt>
                <c:pt idx="14886">
                  <c:v>778.14277480502005</c:v>
                </c:pt>
                <c:pt idx="14887">
                  <c:v>778.24142075083398</c:v>
                </c:pt>
                <c:pt idx="14888">
                  <c:v>778.34006669662006</c:v>
                </c:pt>
                <c:pt idx="14889">
                  <c:v>778.43871264237805</c:v>
                </c:pt>
                <c:pt idx="14890">
                  <c:v>778.53735858811001</c:v>
                </c:pt>
                <c:pt idx="14891">
                  <c:v>778.636004533814</c:v>
                </c:pt>
                <c:pt idx="14892">
                  <c:v>778.73465047949003</c:v>
                </c:pt>
                <c:pt idx="14893">
                  <c:v>778.83329642514002</c:v>
                </c:pt>
                <c:pt idx="14894">
                  <c:v>778.93194237076204</c:v>
                </c:pt>
                <c:pt idx="14895">
                  <c:v>779.03058831635803</c:v>
                </c:pt>
                <c:pt idx="14896">
                  <c:v>779.12923426192503</c:v>
                </c:pt>
                <c:pt idx="14897">
                  <c:v>779.227880207466</c:v>
                </c:pt>
                <c:pt idx="14898">
                  <c:v>779.32652615298002</c:v>
                </c:pt>
                <c:pt idx="14899">
                  <c:v>779.42517209846699</c:v>
                </c:pt>
                <c:pt idx="14900">
                  <c:v>779.52381804392598</c:v>
                </c:pt>
                <c:pt idx="14901">
                  <c:v>779.62246398935804</c:v>
                </c:pt>
                <c:pt idx="14902">
                  <c:v>779.72110993476394</c:v>
                </c:pt>
                <c:pt idx="14903">
                  <c:v>779.819755880142</c:v>
                </c:pt>
                <c:pt idx="14904">
                  <c:v>779.91840182549402</c:v>
                </c:pt>
                <c:pt idx="14905">
                  <c:v>780.01704777081795</c:v>
                </c:pt>
                <c:pt idx="14906">
                  <c:v>780.11569371611597</c:v>
                </c:pt>
                <c:pt idx="14907">
                  <c:v>780.21433966138602</c:v>
                </c:pt>
                <c:pt idx="14908">
                  <c:v>780.31298560663004</c:v>
                </c:pt>
                <c:pt idx="14909">
                  <c:v>780.41163155184699</c:v>
                </c:pt>
                <c:pt idx="14910">
                  <c:v>780.51027749703701</c:v>
                </c:pt>
                <c:pt idx="14911">
                  <c:v>780.60892344219997</c:v>
                </c:pt>
                <c:pt idx="14912">
                  <c:v>780.70756938733598</c:v>
                </c:pt>
                <c:pt idx="14913">
                  <c:v>780.80621533244505</c:v>
                </c:pt>
                <c:pt idx="14914">
                  <c:v>780.90486127752797</c:v>
                </c:pt>
                <c:pt idx="14915">
                  <c:v>781.00350722258395</c:v>
                </c:pt>
                <c:pt idx="14916">
                  <c:v>781.10215316761298</c:v>
                </c:pt>
                <c:pt idx="14917">
                  <c:v>781.20079911261598</c:v>
                </c:pt>
                <c:pt idx="14918">
                  <c:v>781.29944505759204</c:v>
                </c:pt>
                <c:pt idx="14919">
                  <c:v>781.39809100254104</c:v>
                </c:pt>
                <c:pt idx="14920">
                  <c:v>781.49673694746298</c:v>
                </c:pt>
                <c:pt idx="14921">
                  <c:v>781.595382892359</c:v>
                </c:pt>
                <c:pt idx="14922">
                  <c:v>781.69402883722898</c:v>
                </c:pt>
                <c:pt idx="14923">
                  <c:v>781.79267478207203</c:v>
                </c:pt>
                <c:pt idx="14924">
                  <c:v>781.89132072688801</c:v>
                </c:pt>
                <c:pt idx="14925">
                  <c:v>781.98996667167705</c:v>
                </c:pt>
                <c:pt idx="14926">
                  <c:v>782.08861261644097</c:v>
                </c:pt>
                <c:pt idx="14927">
                  <c:v>782.18725856117703</c:v>
                </c:pt>
                <c:pt idx="14928">
                  <c:v>782.28590450588797</c:v>
                </c:pt>
                <c:pt idx="14929">
                  <c:v>782.38455045057106</c:v>
                </c:pt>
                <c:pt idx="14930">
                  <c:v>782.48319639522902</c:v>
                </c:pt>
                <c:pt idx="14931">
                  <c:v>782.58184233986003</c:v>
                </c:pt>
                <c:pt idx="14932">
                  <c:v>782.68048828446399</c:v>
                </c:pt>
                <c:pt idx="14933">
                  <c:v>782.77913422904203</c:v>
                </c:pt>
                <c:pt idx="14934">
                  <c:v>782.87778017359403</c:v>
                </c:pt>
                <c:pt idx="14935">
                  <c:v>782.97642611812</c:v>
                </c:pt>
                <c:pt idx="14936">
                  <c:v>783.07507206261903</c:v>
                </c:pt>
                <c:pt idx="14937">
                  <c:v>783.17371800709202</c:v>
                </c:pt>
                <c:pt idx="14938">
                  <c:v>783.27236395153898</c:v>
                </c:pt>
                <c:pt idx="14939">
                  <c:v>783.37100989595899</c:v>
                </c:pt>
                <c:pt idx="14940">
                  <c:v>783.46965584035399</c:v>
                </c:pt>
                <c:pt idx="14941">
                  <c:v>783.56830178472205</c:v>
                </c:pt>
                <c:pt idx="14942">
                  <c:v>783.66694772906396</c:v>
                </c:pt>
                <c:pt idx="14943">
                  <c:v>783.76559367337904</c:v>
                </c:pt>
                <c:pt idx="14944">
                  <c:v>783.864239617669</c:v>
                </c:pt>
                <c:pt idx="14945">
                  <c:v>783.96288556193201</c:v>
                </c:pt>
                <c:pt idx="14946">
                  <c:v>784.06153150617001</c:v>
                </c:pt>
                <c:pt idx="14947">
                  <c:v>784.16017745038096</c:v>
                </c:pt>
                <c:pt idx="14948">
                  <c:v>784.258823394567</c:v>
                </c:pt>
                <c:pt idx="14949">
                  <c:v>784.35746933872599</c:v>
                </c:pt>
                <c:pt idx="14950">
                  <c:v>784.45611528285895</c:v>
                </c:pt>
                <c:pt idx="14951">
                  <c:v>784.55476122696598</c:v>
                </c:pt>
                <c:pt idx="14952">
                  <c:v>784.653407171048</c:v>
                </c:pt>
                <c:pt idx="14953">
                  <c:v>784.75205311510297</c:v>
                </c:pt>
                <c:pt idx="14954">
                  <c:v>784.85069905913304</c:v>
                </c:pt>
                <c:pt idx="14955">
                  <c:v>784.94934500313605</c:v>
                </c:pt>
                <c:pt idx="14956">
                  <c:v>785.04799094711404</c:v>
                </c:pt>
                <c:pt idx="14957">
                  <c:v>785.14663689106601</c:v>
                </c:pt>
                <c:pt idx="14958">
                  <c:v>785.24528283499205</c:v>
                </c:pt>
                <c:pt idx="14959">
                  <c:v>785.34392877889195</c:v>
                </c:pt>
                <c:pt idx="14960">
                  <c:v>785.44257472276604</c:v>
                </c:pt>
                <c:pt idx="14961">
                  <c:v>785.541220666615</c:v>
                </c:pt>
                <c:pt idx="14962">
                  <c:v>785.63986661043702</c:v>
                </c:pt>
                <c:pt idx="14963">
                  <c:v>785.73851255423494</c:v>
                </c:pt>
                <c:pt idx="14964">
                  <c:v>785.83715849800603</c:v>
                </c:pt>
                <c:pt idx="14965">
                  <c:v>785.935804441752</c:v>
                </c:pt>
                <c:pt idx="14966">
                  <c:v>786.03445038547204</c:v>
                </c:pt>
                <c:pt idx="14967">
                  <c:v>786.13309632916605</c:v>
                </c:pt>
                <c:pt idx="14968">
                  <c:v>786.23174227283403</c:v>
                </c:pt>
                <c:pt idx="14969">
                  <c:v>786.33038821647801</c:v>
                </c:pt>
                <c:pt idx="14970">
                  <c:v>786.42903416009494</c:v>
                </c:pt>
                <c:pt idx="14971">
                  <c:v>786.52768010368698</c:v>
                </c:pt>
                <c:pt idx="14972">
                  <c:v>786.62632604725297</c:v>
                </c:pt>
                <c:pt idx="14973">
                  <c:v>786.72497199079396</c:v>
                </c:pt>
                <c:pt idx="14974">
                  <c:v>786.82361793430903</c:v>
                </c:pt>
                <c:pt idx="14975">
                  <c:v>786.92226387779897</c:v>
                </c:pt>
                <c:pt idx="14976">
                  <c:v>787.02090982126299</c:v>
                </c:pt>
                <c:pt idx="14977">
                  <c:v>787.119555764702</c:v>
                </c:pt>
                <c:pt idx="14978">
                  <c:v>787.21820170811498</c:v>
                </c:pt>
                <c:pt idx="14979">
                  <c:v>787.31684765150305</c:v>
                </c:pt>
                <c:pt idx="14980">
                  <c:v>787.41549359486601</c:v>
                </c:pt>
                <c:pt idx="14981">
                  <c:v>787.51413953820304</c:v>
                </c:pt>
                <c:pt idx="14982">
                  <c:v>787.61278548151404</c:v>
                </c:pt>
                <c:pt idx="14983">
                  <c:v>787.71143142480105</c:v>
                </c:pt>
                <c:pt idx="14984">
                  <c:v>787.81007736806203</c:v>
                </c:pt>
                <c:pt idx="14985">
                  <c:v>787.90872331129799</c:v>
                </c:pt>
                <c:pt idx="14986">
                  <c:v>788.00736925450803</c:v>
                </c:pt>
                <c:pt idx="14987">
                  <c:v>788.10601519769295</c:v>
                </c:pt>
                <c:pt idx="14988">
                  <c:v>788.20466114085298</c:v>
                </c:pt>
                <c:pt idx="14989">
                  <c:v>788.30330708398799</c:v>
                </c:pt>
                <c:pt idx="14990">
                  <c:v>788.40195302709697</c:v>
                </c:pt>
                <c:pt idx="14991">
                  <c:v>788.50059897018195</c:v>
                </c:pt>
                <c:pt idx="14992">
                  <c:v>788.59924491324102</c:v>
                </c:pt>
                <c:pt idx="14993">
                  <c:v>788.69789085627497</c:v>
                </c:pt>
                <c:pt idx="14994">
                  <c:v>788.79653679928401</c:v>
                </c:pt>
                <c:pt idx="14995">
                  <c:v>788.89518274226702</c:v>
                </c:pt>
                <c:pt idx="14996">
                  <c:v>788.99382868522605</c:v>
                </c:pt>
                <c:pt idx="14997">
                  <c:v>789.09247462815995</c:v>
                </c:pt>
                <c:pt idx="14998">
                  <c:v>789.19112057106804</c:v>
                </c:pt>
              </c:numCache>
            </c:numRef>
          </c:xVal>
          <c:yVal>
            <c:numRef>
              <c:f>'1m length'!$H$2:$H$15000</c:f>
              <c:numCache>
                <c:formatCode>0.00E+00</c:formatCode>
                <c:ptCount val="14999"/>
                <c:pt idx="0" formatCode="General">
                  <c:v>0</c:v>
                </c:pt>
                <c:pt idx="1">
                  <c:v>-1.9830103200306101E-10</c:v>
                </c:pt>
                <c:pt idx="2">
                  <c:v>-7.9357889468865005E-10</c:v>
                </c:pt>
                <c:pt idx="3">
                  <c:v>-1.7863966415764899E-9</c:v>
                </c:pt>
                <c:pt idx="4">
                  <c:v>-3.1773185308598301E-9</c:v>
                </c:pt>
                <c:pt idx="5">
                  <c:v>-4.9669100254053704E-9</c:v>
                </c:pt>
                <c:pt idx="6">
                  <c:v>-7.1557377927533598E-9</c:v>
                </c:pt>
                <c:pt idx="7">
                  <c:v>-9.7443697051175396E-9</c:v>
                </c:pt>
                <c:pt idx="8">
                  <c:v>-1.2733374839385101E-8</c:v>
                </c:pt>
                <c:pt idx="9">
                  <c:v>-1.6123323477116899E-8</c:v>
                </c:pt>
                <c:pt idx="10">
                  <c:v>-1.99147871045473E-8</c:v>
                </c:pt>
                <c:pt idx="11">
                  <c:v>-2.4108338412583901E-8</c:v>
                </c:pt>
                <c:pt idx="12">
                  <c:v>-2.87045512968082E-8</c:v>
                </c:pt>
                <c:pt idx="13">
                  <c:v>-3.3704000857475099E-8</c:v>
                </c:pt>
                <c:pt idx="14">
                  <c:v>-3.9107263399512998E-8</c:v>
                </c:pt>
                <c:pt idx="15">
                  <c:v>-4.4914916432523698E-8</c:v>
                </c:pt>
                <c:pt idx="16">
                  <c:v>-5.1127538670782899E-8</c:v>
                </c:pt>
                <c:pt idx="17">
                  <c:v>-5.7745710033239697E-8</c:v>
                </c:pt>
                <c:pt idx="18">
                  <c:v>-6.4770011643516504E-8</c:v>
                </c:pt>
                <c:pt idx="19">
                  <c:v>-7.2201025829909604E-8</c:v>
                </c:pt>
                <c:pt idx="20">
                  <c:v>-8.0039336125388703E-8</c:v>
                </c:pt>
                <c:pt idx="21">
                  <c:v>-8.8285527267597102E-8</c:v>
                </c:pt>
                <c:pt idx="22">
                  <c:v>-9.6940185198851601E-8</c:v>
                </c:pt>
                <c:pt idx="23">
                  <c:v>-1.0600389706614199E-7</c:v>
                </c:pt>
                <c:pt idx="24">
                  <c:v>-1.15477251221134E-7</c:v>
                </c:pt>
                <c:pt idx="25">
                  <c:v>-1.25360837220164E-7</c:v>
                </c:pt>
                <c:pt idx="26">
                  <c:v>-1.35655245824244E-7</c:v>
                </c:pt>
                <c:pt idx="27">
                  <c:v>-1.46361068999058E-7</c:v>
                </c:pt>
                <c:pt idx="28">
                  <c:v>-1.5747889991496399E-7</c:v>
                </c:pt>
                <c:pt idx="29">
                  <c:v>-1.6900933294699601E-7</c:v>
                </c:pt>
                <c:pt idx="30">
                  <c:v>-1.80952963674857E-7</c:v>
                </c:pt>
                <c:pt idx="31">
                  <c:v>-1.9331038888292801E-7</c:v>
                </c:pt>
                <c:pt idx="32">
                  <c:v>-2.0608220656026101E-7</c:v>
                </c:pt>
                <c:pt idx="33">
                  <c:v>-2.1926901590058301E-7</c:v>
                </c:pt>
                <c:pt idx="34">
                  <c:v>-2.3287141730229301E-7</c:v>
                </c:pt>
                <c:pt idx="35">
                  <c:v>-2.46890012368466E-7</c:v>
                </c:pt>
                <c:pt idx="36">
                  <c:v>-2.6132540390684901E-7</c:v>
                </c:pt>
                <c:pt idx="37">
                  <c:v>-2.7617819592986202E-7</c:v>
                </c:pt>
                <c:pt idx="38">
                  <c:v>-2.9144899365460102E-7</c:v>
                </c:pt>
                <c:pt idx="39">
                  <c:v>-3.0713840350283302E-7</c:v>
                </c:pt>
                <c:pt idx="40">
                  <c:v>-3.2324703310100103E-7</c:v>
                </c:pt>
                <c:pt idx="41">
                  <c:v>-3.3977549128021998E-7</c:v>
                </c:pt>
                <c:pt idx="42">
                  <c:v>-3.5672438807627899E-7</c:v>
                </c:pt>
                <c:pt idx="43">
                  <c:v>-3.7409433472964099E-7</c:v>
                </c:pt>
                <c:pt idx="44">
                  <c:v>-3.9188594368544198E-7</c:v>
                </c:pt>
                <c:pt idx="45">
                  <c:v>-4.1009982859349302E-7</c:v>
                </c:pt>
                <c:pt idx="46">
                  <c:v>-4.2873660430827799E-7</c:v>
                </c:pt>
                <c:pt idx="47">
                  <c:v>-4.4779688688895399E-7</c:v>
                </c:pt>
                <c:pt idx="48">
                  <c:v>-4.6728129359935201E-7</c:v>
                </c:pt>
                <c:pt idx="49">
                  <c:v>-4.8719044290797805E-7</c:v>
                </c:pt>
                <c:pt idx="50">
                  <c:v>-5.0752495448800999E-7</c:v>
                </c:pt>
                <c:pt idx="51">
                  <c:v>-5.2828544921729903E-7</c:v>
                </c:pt>
                <c:pt idx="52">
                  <c:v>-5.4947254917837396E-7</c:v>
                </c:pt>
                <c:pt idx="53">
                  <c:v>-5.7108687765843096E-7</c:v>
                </c:pt>
                <c:pt idx="54">
                  <c:v>-5.9312905914934699E-7</c:v>
                </c:pt>
                <c:pt idx="55">
                  <c:v>-6.1559971934766702E-7</c:v>
                </c:pt>
                <c:pt idx="56">
                  <c:v>-6.3849948515461204E-7</c:v>
                </c:pt>
                <c:pt idx="57">
                  <c:v>-6.6182898467607699E-7</c:v>
                </c:pt>
                <c:pt idx="58">
                  <c:v>-6.85588847222631E-7</c:v>
                </c:pt>
                <c:pt idx="59">
                  <c:v>-7.0977970330951497E-7</c:v>
                </c:pt>
                <c:pt idx="60">
                  <c:v>-7.3440218465664503E-7</c:v>
                </c:pt>
                <c:pt idx="61">
                  <c:v>-7.5945692418861E-7</c:v>
                </c:pt>
                <c:pt idx="62">
                  <c:v>-7.8494455603467504E-7</c:v>
                </c:pt>
                <c:pt idx="63">
                  <c:v>-8.1086571552877596E-7</c:v>
                </c:pt>
                <c:pt idx="64">
                  <c:v>-8.3722103920952301E-7</c:v>
                </c:pt>
                <c:pt idx="65">
                  <c:v>-8.6401116482020197E-7</c:v>
                </c:pt>
                <c:pt idx="66">
                  <c:v>-8.9123673130876996E-7</c:v>
                </c:pt>
                <c:pt idx="67">
                  <c:v>-9.1889837882785998E-7</c:v>
                </c:pt>
                <c:pt idx="68">
                  <c:v>-9.46996748734777E-7</c:v>
                </c:pt>
                <c:pt idx="69">
                  <c:v>-9.7553248359150196E-7</c:v>
                </c:pt>
                <c:pt idx="70">
                  <c:v>-1.0045062271646801E-6</c:v>
                </c:pt>
                <c:pt idx="71">
                  <c:v>-1.0339186244256601E-6</c:v>
                </c:pt>
                <c:pt idx="72">
                  <c:v>-1.0637703215504199E-6</c:v>
                </c:pt>
                <c:pt idx="73">
                  <c:v>-1.09406196591964E-6</c:v>
                </c:pt>
                <c:pt idx="74">
                  <c:v>-1.1247942061186801E-6</c:v>
                </c:pt>
                <c:pt idx="75">
                  <c:v>-1.1559676919375501E-6</c:v>
                </c:pt>
                <c:pt idx="76">
                  <c:v>-1.1875830743709499E-6</c:v>
                </c:pt>
                <c:pt idx="77">
                  <c:v>-1.2196410056182601E-6</c:v>
                </c:pt>
                <c:pt idx="78">
                  <c:v>-1.2521421390835099E-6</c:v>
                </c:pt>
                <c:pt idx="79">
                  <c:v>-1.28508712937542E-6</c:v>
                </c:pt>
                <c:pt idx="80">
                  <c:v>-1.3184766323073801E-6</c:v>
                </c:pt>
                <c:pt idx="81">
                  <c:v>-1.3523113048974601E-6</c:v>
                </c:pt>
                <c:pt idx="82">
                  <c:v>-1.38659180536841E-6</c:v>
                </c:pt>
                <c:pt idx="83">
                  <c:v>-1.42131879314762E-6</c:v>
                </c:pt>
                <c:pt idx="84">
                  <c:v>-1.4564929288671899E-6</c:v>
                </c:pt>
                <c:pt idx="85">
                  <c:v>-1.4921148743638801E-6</c:v>
                </c:pt>
                <c:pt idx="86">
                  <c:v>-1.5281852926791199E-6</c:v>
                </c:pt>
                <c:pt idx="87">
                  <c:v>-1.56470484805903E-6</c:v>
                </c:pt>
                <c:pt idx="88">
                  <c:v>-1.6016742059543799E-6</c:v>
                </c:pt>
                <c:pt idx="89">
                  <c:v>-1.6390940330206301E-6</c:v>
                </c:pt>
                <c:pt idx="90">
                  <c:v>-1.6769649971179099E-6</c:v>
                </c:pt>
                <c:pt idx="91">
                  <c:v>-1.71528776731102E-6</c:v>
                </c:pt>
                <c:pt idx="92">
                  <c:v>-1.7540630138694499E-6</c:v>
                </c:pt>
                <c:pt idx="93">
                  <c:v>-1.7932914082673399E-6</c:v>
                </c:pt>
                <c:pt idx="94">
                  <c:v>-1.83297362318353E-6</c:v>
                </c:pt>
                <c:pt idx="95">
                  <c:v>-1.8731103325014999E-6</c:v>
                </c:pt>
                <c:pt idx="96">
                  <c:v>-1.9137022113094301E-6</c:v>
                </c:pt>
                <c:pt idx="97">
                  <c:v>-1.9547499359001801E-6</c:v>
                </c:pt>
                <c:pt idx="98">
                  <c:v>-1.9962541837712499E-6</c:v>
                </c:pt>
                <c:pt idx="99">
                  <c:v>-2.0382156336248499E-6</c:v>
                </c:pt>
                <c:pt idx="100">
                  <c:v>-2.08063496536785E-6</c:v>
                </c:pt>
                <c:pt idx="101">
                  <c:v>-2.1235128630088598E-6</c:v>
                </c:pt>
                <c:pt idx="102">
                  <c:v>-2.1668500242297E-6</c:v>
                </c:pt>
                <c:pt idx="103">
                  <c:v>-2.21064715206961E-6</c:v>
                </c:pt>
                <c:pt idx="104">
                  <c:v>-2.2549049514161901E-6</c:v>
                </c:pt>
                <c:pt idx="105">
                  <c:v>-2.2996241290053699E-6</c:v>
                </c:pt>
                <c:pt idx="106">
                  <c:v>-2.3448053934214501E-6</c:v>
                </c:pt>
                <c:pt idx="107">
                  <c:v>-2.3904494550970801E-6</c:v>
                </c:pt>
                <c:pt idx="108">
                  <c:v>-2.4365570263132602E-6</c:v>
                </c:pt>
                <c:pt idx="109">
                  <c:v>-2.4831288211993198E-6</c:v>
                </c:pt>
                <c:pt idx="110">
                  <c:v>-2.53016555573298E-6</c:v>
                </c:pt>
                <c:pt idx="111">
                  <c:v>-2.5776679477402702E-6</c:v>
                </c:pt>
                <c:pt idx="112">
                  <c:v>-2.6256367168955998E-6</c:v>
                </c:pt>
                <c:pt idx="113">
                  <c:v>-2.6740725847217102E-6</c:v>
                </c:pt>
                <c:pt idx="114">
                  <c:v>-2.7229762745897201E-6</c:v>
                </c:pt>
                <c:pt idx="115">
                  <c:v>-2.7723485117190501E-6</c:v>
                </c:pt>
                <c:pt idx="116">
                  <c:v>-2.8221900231775298E-6</c:v>
                </c:pt>
                <c:pt idx="117">
                  <c:v>-2.8725015378813098E-6</c:v>
                </c:pt>
                <c:pt idx="118">
                  <c:v>-2.92328378659488E-6</c:v>
                </c:pt>
                <c:pt idx="119">
                  <c:v>-2.97453750193109E-6</c:v>
                </c:pt>
                <c:pt idx="120">
                  <c:v>-3.0262634183511699E-6</c:v>
                </c:pt>
                <c:pt idx="121">
                  <c:v>-3.07846227216466E-6</c:v>
                </c:pt>
                <c:pt idx="122">
                  <c:v>-3.13113480152947E-6</c:v>
                </c:pt>
                <c:pt idx="123">
                  <c:v>-3.1842817464518601E-6</c:v>
                </c:pt>
                <c:pt idx="124">
                  <c:v>-3.2379038487864298E-6</c:v>
                </c:pt>
                <c:pt idx="125">
                  <c:v>-3.2920018522361502E-6</c:v>
                </c:pt>
                <c:pt idx="126">
                  <c:v>-3.3465765023523199E-6</c:v>
                </c:pt>
                <c:pt idx="127">
                  <c:v>-3.4016285465346101E-6</c:v>
                </c:pt>
                <c:pt idx="128">
                  <c:v>-3.4571587340310299E-6</c:v>
                </c:pt>
                <c:pt idx="129">
                  <c:v>-3.5131678159379398E-6</c:v>
                </c:pt>
                <c:pt idx="130">
                  <c:v>-3.5696565452000498E-6</c:v>
                </c:pt>
                <c:pt idx="131">
                  <c:v>-3.6266256766104301E-6</c:v>
                </c:pt>
                <c:pt idx="132">
                  <c:v>-3.6840759668104999E-6</c:v>
                </c:pt>
                <c:pt idx="133">
                  <c:v>-3.74200817429002E-6</c:v>
                </c:pt>
                <c:pt idx="134">
                  <c:v>-3.8004230593871101E-6</c:v>
                </c:pt>
                <c:pt idx="135">
                  <c:v>-3.8593213842882302E-6</c:v>
                </c:pt>
                <c:pt idx="136">
                  <c:v>-3.91870391302821E-6</c:v>
                </c:pt>
                <c:pt idx="137">
                  <c:v>-3.9785714114902102E-6</c:v>
                </c:pt>
                <c:pt idx="138">
                  <c:v>-4.0389246474057598E-6</c:v>
                </c:pt>
                <c:pt idx="139">
                  <c:v>-4.0997643903547297E-6</c:v>
                </c:pt>
                <c:pt idx="140">
                  <c:v>-4.1610914117653401E-6</c:v>
                </c:pt>
                <c:pt idx="141">
                  <c:v>-4.2229064849141604E-6</c:v>
                </c:pt>
                <c:pt idx="142">
                  <c:v>-4.2852103849261302E-6</c:v>
                </c:pt>
                <c:pt idx="143">
                  <c:v>-4.3480038887745102E-6</c:v>
                </c:pt>
                <c:pt idx="144">
                  <c:v>-4.4112877752809302E-6</c:v>
                </c:pt>
                <c:pt idx="145">
                  <c:v>-4.47506282511537E-6</c:v>
                </c:pt>
                <c:pt idx="146">
                  <c:v>-4.53932982079615E-6</c:v>
                </c:pt>
                <c:pt idx="147">
                  <c:v>-4.6040895466899698E-6</c:v>
                </c:pt>
                <c:pt idx="148">
                  <c:v>-4.6693427890118403E-6</c:v>
                </c:pt>
                <c:pt idx="149">
                  <c:v>-4.73509033582516E-6</c:v>
                </c:pt>
                <c:pt idx="150">
                  <c:v>-4.8013329770416501E-6</c:v>
                </c:pt>
                <c:pt idx="151">
                  <c:v>-4.8680715044213904E-6</c:v>
                </c:pt>
                <c:pt idx="152">
                  <c:v>-4.9353067115728199E-6</c:v>
                </c:pt>
                <c:pt idx="153">
                  <c:v>-5.0030393939527404E-6</c:v>
                </c:pt>
                <c:pt idx="154">
                  <c:v>-5.0712703488662704E-6</c:v>
                </c:pt>
                <c:pt idx="155">
                  <c:v>-5.1400003754668999E-6</c:v>
                </c:pt>
                <c:pt idx="156">
                  <c:v>-5.2092302747564703E-6</c:v>
                </c:pt>
                <c:pt idx="157">
                  <c:v>-5.2789608495851697E-6</c:v>
                </c:pt>
                <c:pt idx="158">
                  <c:v>-5.3491929046515497E-6</c:v>
                </c:pt>
                <c:pt idx="159">
                  <c:v>-5.4199272465024899E-6</c:v>
                </c:pt>
                <c:pt idx="160">
                  <c:v>-5.4911646835332402E-6</c:v>
                </c:pt>
                <c:pt idx="161">
                  <c:v>-5.5629060259873997E-6</c:v>
                </c:pt>
                <c:pt idx="162">
                  <c:v>-5.6351520859569003E-6</c:v>
                </c:pt>
                <c:pt idx="163">
                  <c:v>-5.7079036773820497E-6</c:v>
                </c:pt>
                <c:pt idx="164">
                  <c:v>-5.7811616160514999E-6</c:v>
                </c:pt>
                <c:pt idx="165">
                  <c:v>-5.8549267196022401E-6</c:v>
                </c:pt>
                <c:pt idx="166">
                  <c:v>-5.9291998075196197E-6</c:v>
                </c:pt>
                <c:pt idx="167">
                  <c:v>-6.0039817011373498E-6</c:v>
                </c:pt>
                <c:pt idx="168">
                  <c:v>-6.0792732236374799E-6</c:v>
                </c:pt>
                <c:pt idx="169">
                  <c:v>-6.1550752000504099E-6</c:v>
                </c:pt>
                <c:pt idx="170">
                  <c:v>-6.2313884572549003E-6</c:v>
                </c:pt>
                <c:pt idx="171">
                  <c:v>-6.3082138239780502E-6</c:v>
                </c:pt>
                <c:pt idx="172">
                  <c:v>-6.38555213079532E-6</c:v>
                </c:pt>
                <c:pt idx="173">
                  <c:v>-6.4634042101305299E-6</c:v>
                </c:pt>
                <c:pt idx="174">
                  <c:v>-6.5417708962558201E-6</c:v>
                </c:pt>
                <c:pt idx="175">
                  <c:v>-6.62065302529172E-6</c:v>
                </c:pt>
                <c:pt idx="176">
                  <c:v>-6.7000514352070798E-6</c:v>
                </c:pt>
                <c:pt idx="177">
                  <c:v>-6.7799669658191103E-6</c:v>
                </c:pt>
                <c:pt idx="178">
                  <c:v>-6.8604004587933998E-6</c:v>
                </c:pt>
                <c:pt idx="179">
                  <c:v>-6.9413527576438304E-6</c:v>
                </c:pt>
                <c:pt idx="180">
                  <c:v>-7.0228247077327003E-6</c:v>
                </c:pt>
                <c:pt idx="181">
                  <c:v>-7.1048171562706102E-6</c:v>
                </c:pt>
                <c:pt idx="182">
                  <c:v>-7.1873309523165398E-6</c:v>
                </c:pt>
                <c:pt idx="183">
                  <c:v>-7.2703669467778101E-6</c:v>
                </c:pt>
                <c:pt idx="184">
                  <c:v>-7.3539259924100896E-6</c:v>
                </c:pt>
                <c:pt idx="185">
                  <c:v>-7.4380089438174E-6</c:v>
                </c:pt>
                <c:pt idx="186">
                  <c:v>-7.5226166574521203E-6</c:v>
                </c:pt>
                <c:pt idx="187">
                  <c:v>-7.6077499916149796E-6</c:v>
                </c:pt>
                <c:pt idx="188">
                  <c:v>-7.6934098064550508E-6</c:v>
                </c:pt>
                <c:pt idx="189">
                  <c:v>-7.7795969639697707E-6</c:v>
                </c:pt>
                <c:pt idx="190">
                  <c:v>-7.8663123280049105E-6</c:v>
                </c:pt>
                <c:pt idx="191">
                  <c:v>-7.9535567642546103E-6</c:v>
                </c:pt>
                <c:pt idx="192">
                  <c:v>-8.0413311402613599E-6</c:v>
                </c:pt>
                <c:pt idx="193">
                  <c:v>-8.12963632541598E-6</c:v>
                </c:pt>
                <c:pt idx="194">
                  <c:v>-8.2184731909576594E-6</c:v>
                </c:pt>
                <c:pt idx="195">
                  <c:v>-8.30784260997395E-6</c:v>
                </c:pt>
                <c:pt idx="196">
                  <c:v>-8.3977454574007196E-6</c:v>
                </c:pt>
                <c:pt idx="197">
                  <c:v>-8.4881826100222292E-6</c:v>
                </c:pt>
                <c:pt idx="198">
                  <c:v>-8.5791549464710594E-6</c:v>
                </c:pt>
                <c:pt idx="199">
                  <c:v>-8.6706633472281602E-6</c:v>
                </c:pt>
                <c:pt idx="200">
                  <c:v>-8.7627086946228296E-6</c:v>
                </c:pt>
                <c:pt idx="201">
                  <c:v>-8.8552918728327002E-6</c:v>
                </c:pt>
                <c:pt idx="202">
                  <c:v>-8.9484137678837792E-6</c:v>
                </c:pt>
                <c:pt idx="203">
                  <c:v>-9.0420752676504099E-6</c:v>
                </c:pt>
                <c:pt idx="204">
                  <c:v>-9.1362772618553107E-6</c:v>
                </c:pt>
                <c:pt idx="205">
                  <c:v>-9.2310206420695104E-6</c:v>
                </c:pt>
                <c:pt idx="206">
                  <c:v>-9.3263063017124401E-6</c:v>
                </c:pt>
                <c:pt idx="207">
                  <c:v>-9.4221351360518295E-6</c:v>
                </c:pt>
                <c:pt idx="208">
                  <c:v>-9.5185080422038001E-6</c:v>
                </c:pt>
                <c:pt idx="209">
                  <c:v>-9.6154259191328097E-6</c:v>
                </c:pt>
                <c:pt idx="210">
                  <c:v>-9.7128896676516704E-6</c:v>
                </c:pt>
                <c:pt idx="211">
                  <c:v>-9.8109001904215306E-6</c:v>
                </c:pt>
                <c:pt idx="212">
                  <c:v>-9.9094583919519203E-6</c:v>
                </c:pt>
                <c:pt idx="213">
                  <c:v>-1.00085651786007E-5</c:v>
                </c:pt>
                <c:pt idx="214">
                  <c:v>-1.0108221458574E-5</c:v>
                </c:pt>
                <c:pt idx="215">
                  <c:v>-1.02084281419266E-5</c:v>
                </c:pt>
                <c:pt idx="216">
                  <c:v>-1.03091861405612E-5</c:v>
                </c:pt>
                <c:pt idx="217">
                  <c:v>-1.04104963682292E-5</c:v>
                </c:pt>
                <c:pt idx="218">
                  <c:v>-1.05123597405302E-5</c:v>
                </c:pt>
                <c:pt idx="219">
                  <c:v>-1.0614777174912199E-5</c:v>
                </c:pt>
                <c:pt idx="220">
                  <c:v>-1.0717749597826299E-5</c:v>
                </c:pt>
                <c:pt idx="221">
                  <c:v>-1.08212779456392E-5</c:v>
                </c:pt>
                <c:pt idx="222">
                  <c:v>-1.0925363157065E-5</c:v>
                </c:pt>
                <c:pt idx="223">
                  <c:v>-1.1030006172907999E-5</c:v>
                </c:pt>
                <c:pt idx="224">
                  <c:v>-1.11352079360629E-5</c:v>
                </c:pt>
                <c:pt idx="225">
                  <c:v>-1.12409693915147E-5</c:v>
                </c:pt>
                <c:pt idx="226">
                  <c:v>-1.1347291486338699E-5</c:v>
                </c:pt>
                <c:pt idx="227">
                  <c:v>-1.1454175169700499E-5</c:v>
                </c:pt>
                <c:pt idx="228">
                  <c:v>-1.1561621392856101E-5</c:v>
                </c:pt>
                <c:pt idx="229">
                  <c:v>-1.16696311091517E-5</c:v>
                </c:pt>
                <c:pt idx="230">
                  <c:v>-1.17782052740239E-5</c:v>
                </c:pt>
                <c:pt idx="231">
                  <c:v>-1.18873448449996E-5</c:v>
                </c:pt>
                <c:pt idx="232">
                  <c:v>-1.1997050781695999E-5</c:v>
                </c:pt>
                <c:pt idx="233">
                  <c:v>-1.21073240458207E-5</c:v>
                </c:pt>
                <c:pt idx="234">
                  <c:v>-1.2218165601171401E-5</c:v>
                </c:pt>
                <c:pt idx="235">
                  <c:v>-1.2329576413636401E-5</c:v>
                </c:pt>
                <c:pt idx="236">
                  <c:v>-1.2441557451194101E-5</c:v>
                </c:pt>
                <c:pt idx="237">
                  <c:v>-1.2554109683913199E-5</c:v>
                </c:pt>
                <c:pt idx="238">
                  <c:v>-1.2667234083953001E-5</c:v>
                </c:pt>
                <c:pt idx="239">
                  <c:v>-1.27809316255629E-5</c:v>
                </c:pt>
                <c:pt idx="240">
                  <c:v>-1.2895203285082501E-5</c:v>
                </c:pt>
                <c:pt idx="241">
                  <c:v>-1.3010050040942001E-5</c:v>
                </c:pt>
                <c:pt idx="242">
                  <c:v>-1.31254728736617E-5</c:v>
                </c:pt>
                <c:pt idx="243">
                  <c:v>-1.32414727658523E-5</c:v>
                </c:pt>
                <c:pt idx="244">
                  <c:v>-1.3358050702214899E-5</c:v>
                </c:pt>
                <c:pt idx="245">
                  <c:v>-1.34752076695407E-5</c:v>
                </c:pt>
                <c:pt idx="246">
                  <c:v>-1.35929446567114E-5</c:v>
                </c:pt>
                <c:pt idx="247">
                  <c:v>-1.3711262654699E-5</c:v>
                </c:pt>
                <c:pt idx="248">
                  <c:v>-1.38301626565657E-5</c:v>
                </c:pt>
                <c:pt idx="249">
                  <c:v>-1.39496456574641E-5</c:v>
                </c:pt>
                <c:pt idx="250">
                  <c:v>-1.4069712654637201E-5</c:v>
                </c:pt>
                <c:pt idx="251">
                  <c:v>-1.41903646474182E-5</c:v>
                </c:pt>
                <c:pt idx="252">
                  <c:v>-1.43116026372306E-5</c:v>
                </c:pt>
                <c:pt idx="253">
                  <c:v>-1.44334276275883E-5</c:v>
                </c:pt>
                <c:pt idx="254">
                  <c:v>-1.45558406240954E-5</c:v>
                </c:pt>
                <c:pt idx="255">
                  <c:v>-1.4678842628988E-5</c:v>
                </c:pt>
                <c:pt idx="256">
                  <c:v>-1.48024346095868E-5</c:v>
                </c:pt>
                <c:pt idx="257">
                  <c:v>-1.49266175154181E-5</c:v>
                </c:pt>
                <c:pt idx="258">
                  <c:v>-1.5051392299374701E-5</c:v>
                </c:pt>
                <c:pt idx="259">
                  <c:v>-1.51767599177159E-5</c:v>
                </c:pt>
                <c:pt idx="260">
                  <c:v>-1.53027213300674E-5</c:v>
                </c:pt>
                <c:pt idx="261">
                  <c:v>-1.54292774994217E-5</c:v>
                </c:pt>
                <c:pt idx="262">
                  <c:v>-1.5556429392137601E-5</c:v>
                </c:pt>
                <c:pt idx="263">
                  <c:v>-1.5684177977940698E-5</c:v>
                </c:pt>
                <c:pt idx="264">
                  <c:v>-1.5812524229923001E-5</c:v>
                </c:pt>
                <c:pt idx="265">
                  <c:v>-1.5941469124543E-5</c:v>
                </c:pt>
                <c:pt idx="266">
                  <c:v>-1.60710136416259E-5</c:v>
                </c:pt>
                <c:pt idx="267">
                  <c:v>-1.6201158764363299E-5</c:v>
                </c:pt>
                <c:pt idx="268">
                  <c:v>-1.6331905479313399E-5</c:v>
                </c:pt>
                <c:pt idx="269">
                  <c:v>-1.6463254776400899E-5</c:v>
                </c:pt>
                <c:pt idx="270">
                  <c:v>-1.65952076489171E-5</c:v>
                </c:pt>
                <c:pt idx="271">
                  <c:v>-1.672776509352E-5</c:v>
                </c:pt>
                <c:pt idx="272">
                  <c:v>-1.6860928110233799E-5</c:v>
                </c:pt>
                <c:pt idx="273">
                  <c:v>-1.6994697702449499E-5</c:v>
                </c:pt>
                <c:pt idx="274">
                  <c:v>-1.7129074876924602E-5</c:v>
                </c:pt>
                <c:pt idx="275">
                  <c:v>-1.7264060643783099E-5</c:v>
                </c:pt>
                <c:pt idx="276">
                  <c:v>-1.7399656016515501E-5</c:v>
                </c:pt>
                <c:pt idx="277">
                  <c:v>-1.7535862011979101E-5</c:v>
                </c:pt>
                <c:pt idx="278">
                  <c:v>-1.76726796503974E-5</c:v>
                </c:pt>
                <c:pt idx="279">
                  <c:v>-1.7810109955360599E-5</c:v>
                </c:pt>
                <c:pt idx="280">
                  <c:v>-1.7948153953825499E-5</c:v>
                </c:pt>
                <c:pt idx="281">
                  <c:v>-1.8086812676115499E-5</c:v>
                </c:pt>
                <c:pt idx="282">
                  <c:v>-1.8226087155920201E-5</c:v>
                </c:pt>
                <c:pt idx="283">
                  <c:v>-1.8365978430296301E-5</c:v>
                </c:pt>
                <c:pt idx="284">
                  <c:v>-1.8506487539666399E-5</c:v>
                </c:pt>
                <c:pt idx="285">
                  <c:v>-1.8647615527820299E-5</c:v>
                </c:pt>
                <c:pt idx="286">
                  <c:v>-1.8789363441913801E-5</c:v>
                </c:pt>
                <c:pt idx="287">
                  <c:v>-1.8931732332469601E-5</c:v>
                </c:pt>
                <c:pt idx="288">
                  <c:v>-1.9074723253376799E-5</c:v>
                </c:pt>
                <c:pt idx="289">
                  <c:v>-1.9218337261891101E-5</c:v>
                </c:pt>
                <c:pt idx="290">
                  <c:v>-1.9362575418634601E-5</c:v>
                </c:pt>
                <c:pt idx="291">
                  <c:v>-1.9507438787596099E-5</c:v>
                </c:pt>
                <c:pt idx="292">
                  <c:v>-1.9652928436130999E-5</c:v>
                </c:pt>
                <c:pt idx="293">
                  <c:v>-1.9799045434961001E-5</c:v>
                </c:pt>
                <c:pt idx="294">
                  <c:v>-1.9945790858174599E-5</c:v>
                </c:pt>
                <c:pt idx="295">
                  <c:v>-2.0093165783226799E-5</c:v>
                </c:pt>
                <c:pt idx="296">
                  <c:v>-2.0241171290939001E-5</c:v>
                </c:pt>
                <c:pt idx="297">
                  <c:v>-2.0389808465499199E-5</c:v>
                </c:pt>
                <c:pt idx="298">
                  <c:v>-2.0539078394462099E-5</c:v>
                </c:pt>
                <c:pt idx="299">
                  <c:v>-2.0688982168748701E-5</c:v>
                </c:pt>
                <c:pt idx="300">
                  <c:v>-2.0839520882646801E-5</c:v>
                </c:pt>
                <c:pt idx="301">
                  <c:v>-2.0990695633810501E-5</c:v>
                </c:pt>
                <c:pt idx="302">
                  <c:v>-2.1142507523260701E-5</c:v>
                </c:pt>
                <c:pt idx="303">
                  <c:v>-2.1294957655384598E-5</c:v>
                </c:pt>
                <c:pt idx="304">
                  <c:v>-2.1448047137936199E-5</c:v>
                </c:pt>
                <c:pt idx="305">
                  <c:v>-2.1601777082035701E-5</c:v>
                </c:pt>
                <c:pt idx="306">
                  <c:v>-2.1756148602170201E-5</c:v>
                </c:pt>
                <c:pt idx="307">
                  <c:v>-2.19111628161932E-5</c:v>
                </c:pt>
                <c:pt idx="308">
                  <c:v>-2.20668208453247E-5</c:v>
                </c:pt>
                <c:pt idx="309">
                  <c:v>-2.2223123814151301E-5</c:v>
                </c:pt>
                <c:pt idx="310">
                  <c:v>-2.2380072850626101E-5</c:v>
                </c:pt>
                <c:pt idx="311">
                  <c:v>-2.2537669086068899E-5</c:v>
                </c:pt>
                <c:pt idx="312">
                  <c:v>-2.26959136551659E-5</c:v>
                </c:pt>
                <c:pt idx="313">
                  <c:v>-2.2854807695969801E-5</c:v>
                </c:pt>
                <c:pt idx="314">
                  <c:v>-2.3014352349899901E-5</c:v>
                </c:pt>
                <c:pt idx="315">
                  <c:v>-2.3174548761742199E-5</c:v>
                </c:pt>
                <c:pt idx="316">
                  <c:v>-2.3335398079649101E-5</c:v>
                </c:pt>
                <c:pt idx="317">
                  <c:v>-2.34969014551394E-5</c:v>
                </c:pt>
                <c:pt idx="318">
                  <c:v>-2.3659060043098801E-5</c:v>
                </c:pt>
                <c:pt idx="319">
                  <c:v>-2.3821875001779299E-5</c:v>
                </c:pt>
                <c:pt idx="320">
                  <c:v>-2.3985347492799399E-5</c:v>
                </c:pt>
                <c:pt idx="321">
                  <c:v>-2.41494786811444E-5</c:v>
                </c:pt>
                <c:pt idx="322">
                  <c:v>-2.4314269735166001E-5</c:v>
                </c:pt>
                <c:pt idx="323">
                  <c:v>-2.4479721826582299E-5</c:v>
                </c:pt>
                <c:pt idx="324">
                  <c:v>-2.4645836130478099E-5</c:v>
                </c:pt>
                <c:pt idx="325">
                  <c:v>-2.4812613825304901E-5</c:v>
                </c:pt>
                <c:pt idx="326">
                  <c:v>-2.4980056092880501E-5</c:v>
                </c:pt>
                <c:pt idx="327">
                  <c:v>-2.5148164118389201E-5</c:v>
                </c:pt>
                <c:pt idx="328">
                  <c:v>-2.5316939090382202E-5</c:v>
                </c:pt>
                <c:pt idx="329">
                  <c:v>-2.5486382200776801E-5</c:v>
                </c:pt>
                <c:pt idx="330">
                  <c:v>-2.56564946448573E-5</c:v>
                </c:pt>
                <c:pt idx="331">
                  <c:v>-2.5827277621274099E-5</c:v>
                </c:pt>
                <c:pt idx="332">
                  <c:v>-2.5998732332044501E-5</c:v>
                </c:pt>
                <c:pt idx="333">
                  <c:v>-2.61708599825522E-5</c:v>
                </c:pt>
                <c:pt idx="334">
                  <c:v>-2.6343661781547299E-5</c:v>
                </c:pt>
                <c:pt idx="335">
                  <c:v>-2.65171389418416E-5</c:v>
                </c:pt>
                <c:pt idx="336">
                  <c:v>-2.6691292680176999E-5</c:v>
                </c:pt>
                <c:pt idx="337">
                  <c:v>-2.68661242163946E-5</c:v>
                </c:pt>
                <c:pt idx="338">
                  <c:v>-2.7041634773424498E-5</c:v>
                </c:pt>
                <c:pt idx="339">
                  <c:v>-2.7217825577285199E-5</c:v>
                </c:pt>
                <c:pt idx="340">
                  <c:v>-2.7394697857084202E-5</c:v>
                </c:pt>
                <c:pt idx="341">
                  <c:v>-2.7572252845017401E-5</c:v>
                </c:pt>
                <c:pt idx="342">
                  <c:v>-2.77504917763698E-5</c:v>
                </c:pt>
                <c:pt idx="343">
                  <c:v>-2.7929415889514799E-5</c:v>
                </c:pt>
                <c:pt idx="344">
                  <c:v>-2.8109026425914901E-5</c:v>
                </c:pt>
                <c:pt idx="345">
                  <c:v>-2.8289324630120999E-5</c:v>
                </c:pt>
                <c:pt idx="346">
                  <c:v>-2.84703117497728E-5</c:v>
                </c:pt>
                <c:pt idx="347">
                  <c:v>-2.8651989035598998E-5</c:v>
                </c:pt>
                <c:pt idx="348">
                  <c:v>-2.8834357741416601E-5</c:v>
                </c:pt>
                <c:pt idx="349">
                  <c:v>-2.9017419124131601E-5</c:v>
                </c:pt>
                <c:pt idx="350">
                  <c:v>-2.9201174443738701E-5</c:v>
                </c:pt>
                <c:pt idx="351">
                  <c:v>-2.93856249633214E-5</c:v>
                </c:pt>
                <c:pt idx="352">
                  <c:v>-2.95707719490518E-5</c:v>
                </c:pt>
                <c:pt idx="353">
                  <c:v>-2.9756616670190601E-5</c:v>
                </c:pt>
                <c:pt idx="354">
                  <c:v>-2.99431603990877E-5</c:v>
                </c:pt>
                <c:pt idx="355">
                  <c:v>-3.0130404411181298E-5</c:v>
                </c:pt>
                <c:pt idx="356">
                  <c:v>-3.03183499849984E-5</c:v>
                </c:pt>
                <c:pt idx="357">
                  <c:v>-3.0506998402154901E-5</c:v>
                </c:pt>
                <c:pt idx="358">
                  <c:v>-3.0696350947355302E-5</c:v>
                </c:pt>
                <c:pt idx="359">
                  <c:v>-3.08864089083929E-5</c:v>
                </c:pt>
                <c:pt idx="360">
                  <c:v>-3.1077173576149602E-5</c:v>
                </c:pt>
                <c:pt idx="361">
                  <c:v>-3.1268646244596301E-5</c:v>
                </c:pt>
                <c:pt idx="362">
                  <c:v>-3.1460828210792299E-5</c:v>
                </c:pt>
                <c:pt idx="363">
                  <c:v>-3.1653720774885899E-5</c:v>
                </c:pt>
                <c:pt idx="364">
                  <c:v>-3.1847325240113997E-5</c:v>
                </c:pt>
                <c:pt idx="365">
                  <c:v>-3.2041642912802199E-5</c:v>
                </c:pt>
                <c:pt idx="366">
                  <c:v>-3.2236675102364902E-5</c:v>
                </c:pt>
                <c:pt idx="367">
                  <c:v>-3.2432423121305297E-5</c:v>
                </c:pt>
                <c:pt idx="368">
                  <c:v>-3.2628888285215301E-5</c:v>
                </c:pt>
                <c:pt idx="369">
                  <c:v>-3.2826071912775302E-5</c:v>
                </c:pt>
                <c:pt idx="370">
                  <c:v>-3.3023975325754702E-5</c:v>
                </c:pt>
                <c:pt idx="371">
                  <c:v>-3.3222599849011603E-5</c:v>
                </c:pt>
                <c:pt idx="372">
                  <c:v>-3.3421946810492703E-5</c:v>
                </c:pt>
                <c:pt idx="373">
                  <c:v>-3.3622017541233498E-5</c:v>
                </c:pt>
                <c:pt idx="374">
                  <c:v>-3.3822813375358402E-5</c:v>
                </c:pt>
                <c:pt idx="375">
                  <c:v>-3.4024335650080197E-5</c:v>
                </c:pt>
                <c:pt idx="376">
                  <c:v>-3.4226585705700798E-5</c:v>
                </c:pt>
                <c:pt idx="377">
                  <c:v>-3.44295648856104E-5</c:v>
                </c:pt>
                <c:pt idx="378">
                  <c:v>-3.4633274536288402E-5</c:v>
                </c:pt>
                <c:pt idx="379">
                  <c:v>-3.4837716007302499E-5</c:v>
                </c:pt>
                <c:pt idx="380">
                  <c:v>-3.5042890651309602E-5</c:v>
                </c:pt>
                <c:pt idx="381">
                  <c:v>-3.5248799824054798E-5</c:v>
                </c:pt>
                <c:pt idx="382">
                  <c:v>-3.5455444884372301E-5</c:v>
                </c:pt>
                <c:pt idx="383">
                  <c:v>-3.5662827194185001E-5</c:v>
                </c:pt>
                <c:pt idx="384">
                  <c:v>-3.5870948118504402E-5</c:v>
                </c:pt>
                <c:pt idx="385">
                  <c:v>-3.6079809025430901E-5</c:v>
                </c:pt>
                <c:pt idx="386">
                  <c:v>-3.6289411286153298E-5</c:v>
                </c:pt>
                <c:pt idx="387">
                  <c:v>-3.6499756274949597E-5</c:v>
                </c:pt>
                <c:pt idx="388">
                  <c:v>-3.67108453691863E-5</c:v>
                </c:pt>
                <c:pt idx="389">
                  <c:v>-3.6922679949318397E-5</c:v>
                </c:pt>
                <c:pt idx="390">
                  <c:v>-3.7135261398890099E-5</c:v>
                </c:pt>
                <c:pt idx="391">
                  <c:v>-3.73485911045339E-5</c:v>
                </c:pt>
                <c:pt idx="392">
                  <c:v>-3.7562670455971398E-5</c:v>
                </c:pt>
                <c:pt idx="393">
                  <c:v>-3.77775008460126E-5</c:v>
                </c:pt>
                <c:pt idx="394">
                  <c:v>-3.7993083670556601E-5</c:v>
                </c:pt>
                <c:pt idx="395">
                  <c:v>-3.8209420328590801E-5</c:v>
                </c:pt>
                <c:pt idx="396">
                  <c:v>-3.8426512222191597E-5</c:v>
                </c:pt>
                <c:pt idx="397">
                  <c:v>-3.8644360756524302E-5</c:v>
                </c:pt>
                <c:pt idx="398">
                  <c:v>-3.8862967339842399E-5</c:v>
                </c:pt>
                <c:pt idx="399">
                  <c:v>-3.9082333383488699E-5</c:v>
                </c:pt>
                <c:pt idx="400">
                  <c:v>-3.9302460301894403E-5</c:v>
                </c:pt>
                <c:pt idx="401">
                  <c:v>-3.9523349512579497E-5</c:v>
                </c:pt>
                <c:pt idx="402">
                  <c:v>-3.9745002436152801E-5</c:v>
                </c:pt>
                <c:pt idx="403">
                  <c:v>-3.9967420496311801E-5</c:v>
                </c:pt>
                <c:pt idx="404">
                  <c:v>-4.01906051198426E-5</c:v>
                </c:pt>
                <c:pt idx="405">
                  <c:v>-4.0414557736620298E-5</c:v>
                </c:pt>
                <c:pt idx="406">
                  <c:v>-4.0639279779608499E-5</c:v>
                </c:pt>
                <c:pt idx="407">
                  <c:v>-4.0864772684859598E-5</c:v>
                </c:pt>
                <c:pt idx="408">
                  <c:v>-4.1091037891514799E-5</c:v>
                </c:pt>
                <c:pt idx="409">
                  <c:v>-4.1318076841803902E-5</c:v>
                </c:pt>
                <c:pt idx="410">
                  <c:v>-4.15458909810457E-5</c:v>
                </c:pt>
                <c:pt idx="411">
                  <c:v>-4.1774481757647301E-5</c:v>
                </c:pt>
                <c:pt idx="412">
                  <c:v>-4.2003850623104998E-5</c:v>
                </c:pt>
                <c:pt idx="413">
                  <c:v>-4.22339990320035E-5</c:v>
                </c:pt>
                <c:pt idx="414">
                  <c:v>-4.2464928442016301E-5</c:v>
                </c:pt>
                <c:pt idx="415">
                  <c:v>-4.2696640313905799E-5</c:v>
                </c:pt>
                <c:pt idx="416">
                  <c:v>-4.2929136111523001E-5</c:v>
                </c:pt>
                <c:pt idx="417">
                  <c:v>-4.3162417317095998E-5</c:v>
                </c:pt>
                <c:pt idx="418">
                  <c:v>-4.3396485433523398E-5</c:v>
                </c:pt>
                <c:pt idx="419">
                  <c:v>-4.3631341968746902E-5</c:v>
                </c:pt>
                <c:pt idx="420">
                  <c:v>-4.3866988435274903E-5</c:v>
                </c:pt>
                <c:pt idx="421">
                  <c:v>-4.4103426350182299E-5</c:v>
                </c:pt>
                <c:pt idx="422">
                  <c:v>-4.4340657235110498E-5</c:v>
                </c:pt>
                <c:pt idx="423">
                  <c:v>-4.4578682616267201E-5</c:v>
                </c:pt>
                <c:pt idx="424">
                  <c:v>-4.4817504024426797E-5</c:v>
                </c:pt>
                <c:pt idx="425">
                  <c:v>-4.5057122994930097E-5</c:v>
                </c:pt>
                <c:pt idx="426">
                  <c:v>-4.52975410676844E-5</c:v>
                </c:pt>
                <c:pt idx="427">
                  <c:v>-4.5538759787163499E-5</c:v>
                </c:pt>
                <c:pt idx="428">
                  <c:v>-4.5780780702407702E-5</c:v>
                </c:pt>
                <c:pt idx="429">
                  <c:v>-4.6023605367023799E-5</c:v>
                </c:pt>
                <c:pt idx="430">
                  <c:v>-4.6267235339184998E-5</c:v>
                </c:pt>
                <c:pt idx="431">
                  <c:v>-4.6511672181631098E-5</c:v>
                </c:pt>
                <c:pt idx="432">
                  <c:v>-4.6756917461668301E-5</c:v>
                </c:pt>
                <c:pt idx="433">
                  <c:v>-4.7002972751169398E-5</c:v>
                </c:pt>
                <c:pt idx="434">
                  <c:v>-4.72498396265737E-5</c:v>
                </c:pt>
                <c:pt idx="435">
                  <c:v>-4.7497519668886803E-5</c:v>
                </c:pt>
                <c:pt idx="436">
                  <c:v>-4.7746014463680897E-5</c:v>
                </c:pt>
                <c:pt idx="437">
                  <c:v>-4.7995325601094803E-5</c:v>
                </c:pt>
                <c:pt idx="438">
                  <c:v>-4.8245454675833702E-5</c:v>
                </c:pt>
                <c:pt idx="439">
                  <c:v>-4.8496403287169201E-5</c:v>
                </c:pt>
                <c:pt idx="440">
                  <c:v>-4.8748173038939502E-5</c:v>
                </c:pt>
                <c:pt idx="441">
                  <c:v>-4.9000765539549299E-5</c:v>
                </c:pt>
                <c:pt idx="442">
                  <c:v>-4.9254182401969701E-5</c:v>
                </c:pt>
                <c:pt idx="443">
                  <c:v>-4.9508425243738403E-5</c:v>
                </c:pt>
                <c:pt idx="444">
                  <c:v>-4.9763495686959602E-5</c:v>
                </c:pt>
                <c:pt idx="445">
                  <c:v>-5.0019395358303797E-5</c:v>
                </c:pt>
                <c:pt idx="446">
                  <c:v>-5.02761258890082E-5</c:v>
                </c:pt>
                <c:pt idx="447">
                  <c:v>-5.0533688914876398E-5</c:v>
                </c:pt>
                <c:pt idx="448">
                  <c:v>-5.0792086076278501E-5</c:v>
                </c:pt>
                <c:pt idx="449">
                  <c:v>-5.1051319018151098E-5</c:v>
                </c:pt>
                <c:pt idx="450">
                  <c:v>-5.1311389389997301E-5</c:v>
                </c:pt>
                <c:pt idx="451">
                  <c:v>-5.1572298845886697E-5</c:v>
                </c:pt>
                <c:pt idx="452">
                  <c:v>-5.1834049044455297E-5</c:v>
                </c:pt>
                <c:pt idx="453">
                  <c:v>-5.2096641637129798E-5</c:v>
                </c:pt>
                <c:pt idx="454">
                  <c:v>-5.2360078232316099E-5</c:v>
                </c:pt>
                <c:pt idx="455">
                  <c:v>-5.2624360431346298E-5</c:v>
                </c:pt>
                <c:pt idx="456">
                  <c:v>-5.2889489841178099E-5</c:v>
                </c:pt>
                <c:pt idx="457">
                  <c:v>-5.3155468074395299E-5</c:v>
                </c:pt>
                <c:pt idx="458">
                  <c:v>-5.3422296749207798E-5</c:v>
                </c:pt>
                <c:pt idx="459">
                  <c:v>-5.3689977489451198E-5</c:v>
                </c:pt>
                <c:pt idx="460">
                  <c:v>-5.3958511924587398E-5</c:v>
                </c:pt>
                <c:pt idx="461">
                  <c:v>-5.4227901689704003E-5</c:v>
                </c:pt>
                <c:pt idx="462">
                  <c:v>-5.4498148425514798E-5</c:v>
                </c:pt>
                <c:pt idx="463">
                  <c:v>-5.4769253778359401E-5</c:v>
                </c:pt>
                <c:pt idx="464">
                  <c:v>-5.5041219400203501E-5</c:v>
                </c:pt>
                <c:pt idx="465">
                  <c:v>-5.5314046948638803E-5</c:v>
                </c:pt>
                <c:pt idx="466">
                  <c:v>-5.5587738086882799E-5</c:v>
                </c:pt>
                <c:pt idx="467">
                  <c:v>-5.5862294483779099E-5</c:v>
                </c:pt>
                <c:pt idx="468">
                  <c:v>-5.6137717813797403E-5</c:v>
                </c:pt>
                <c:pt idx="469">
                  <c:v>-5.64140097570332E-5</c:v>
                </c:pt>
                <c:pt idx="470">
                  <c:v>-5.6691171999207997E-5</c:v>
                </c:pt>
                <c:pt idx="471">
                  <c:v>-5.6969206231669298E-5</c:v>
                </c:pt>
                <c:pt idx="472">
                  <c:v>-5.7248114151390697E-5</c:v>
                </c:pt>
                <c:pt idx="473">
                  <c:v>-5.75278974609716E-5</c:v>
                </c:pt>
                <c:pt idx="474">
                  <c:v>-5.78085578686374E-5</c:v>
                </c:pt>
                <c:pt idx="475">
                  <c:v>-5.8090097088239698E-5</c:v>
                </c:pt>
                <c:pt idx="476">
                  <c:v>-5.8372516839255797E-5</c:v>
                </c:pt>
                <c:pt idx="477">
                  <c:v>-5.8655818846789101E-5</c:v>
                </c:pt>
                <c:pt idx="478">
                  <c:v>-5.8940004841569001E-5</c:v>
                </c:pt>
                <c:pt idx="479">
                  <c:v>-5.9225076559950799E-5</c:v>
                </c:pt>
                <c:pt idx="480">
                  <c:v>-5.9511035743915897E-5</c:v>
                </c:pt>
                <c:pt idx="481">
                  <c:v>-5.9797884141071598E-5</c:v>
                </c:pt>
                <c:pt idx="482">
                  <c:v>-6.0085623504651201E-5</c:v>
                </c:pt>
                <c:pt idx="483">
                  <c:v>-6.0374255593514E-5</c:v>
                </c:pt>
                <c:pt idx="484">
                  <c:v>-6.0663782172145099E-5</c:v>
                </c:pt>
                <c:pt idx="485">
                  <c:v>-6.0954205010656E-5</c:v>
                </c:pt>
                <c:pt idx="486">
                  <c:v>-6.1245525884783705E-5</c:v>
                </c:pt>
                <c:pt idx="487">
                  <c:v>-6.1537746575891498E-5</c:v>
                </c:pt>
                <c:pt idx="488">
                  <c:v>-6.1830868870968496E-5</c:v>
                </c:pt>
                <c:pt idx="489">
                  <c:v>-6.2124894562630003E-5</c:v>
                </c:pt>
                <c:pt idx="490">
                  <c:v>-6.2419825449116896E-5</c:v>
                </c:pt>
                <c:pt idx="491">
                  <c:v>-6.2715663334296601E-5</c:v>
                </c:pt>
                <c:pt idx="492">
                  <c:v>-6.3012410027661996E-5</c:v>
                </c:pt>
                <c:pt idx="493">
                  <c:v>-6.3310067344332302E-5</c:v>
                </c:pt>
                <c:pt idx="494">
                  <c:v>-6.3608637105052503E-5</c:v>
                </c:pt>
                <c:pt idx="495">
                  <c:v>-6.3908121136193604E-5</c:v>
                </c:pt>
                <c:pt idx="496">
                  <c:v>-6.4208521269752697E-5</c:v>
                </c:pt>
                <c:pt idx="497">
                  <c:v>-6.4509839343352703E-5</c:v>
                </c:pt>
                <c:pt idx="498">
                  <c:v>-6.4812077200242796E-5</c:v>
                </c:pt>
                <c:pt idx="499">
                  <c:v>-6.5115236689297802E-5</c:v>
                </c:pt>
                <c:pt idx="500">
                  <c:v>-6.5419319665018595E-5</c:v>
                </c:pt>
                <c:pt idx="501">
                  <c:v>-6.5724327987532204E-5</c:v>
                </c:pt>
                <c:pt idx="502">
                  <c:v>-6.6030263522591596E-5</c:v>
                </c:pt>
                <c:pt idx="503">
                  <c:v>-6.6337128141575596E-5</c:v>
                </c:pt>
                <c:pt idx="504">
                  <c:v>-6.6644923721488996E-5</c:v>
                </c:pt>
                <c:pt idx="505">
                  <c:v>-6.6953652144962795E-5</c:v>
                </c:pt>
                <c:pt idx="506">
                  <c:v>-6.7263315300253703E-5</c:v>
                </c:pt>
                <c:pt idx="507">
                  <c:v>-6.7573915081244596E-5</c:v>
                </c:pt>
                <c:pt idx="508">
                  <c:v>-6.7885453387444306E-5</c:v>
                </c:pt>
                <c:pt idx="509">
                  <c:v>-6.8197932123987504E-5</c:v>
                </c:pt>
                <c:pt idx="510">
                  <c:v>-6.8511353201635103E-5</c:v>
                </c:pt>
                <c:pt idx="511">
                  <c:v>-6.8825718536773801E-5</c:v>
                </c:pt>
                <c:pt idx="512">
                  <c:v>-6.9141030051416197E-5</c:v>
                </c:pt>
                <c:pt idx="513">
                  <c:v>-6.9457289673201098E-5</c:v>
                </c:pt>
                <c:pt idx="514">
                  <c:v>-6.9774499335393197E-5</c:v>
                </c:pt>
                <c:pt idx="515">
                  <c:v>-7.0092660976883204E-5</c:v>
                </c:pt>
                <c:pt idx="516">
                  <c:v>-7.0411776542187704E-5</c:v>
                </c:pt>
                <c:pt idx="517">
                  <c:v>-7.0731847981449298E-5</c:v>
                </c:pt>
                <c:pt idx="518">
                  <c:v>-7.1052877250436705E-5</c:v>
                </c:pt>
                <c:pt idx="519">
                  <c:v>-7.1374866310544403E-5</c:v>
                </c:pt>
                <c:pt idx="520">
                  <c:v>-7.1697817128793097E-5</c:v>
                </c:pt>
                <c:pt idx="521">
                  <c:v>-7.2021731677829293E-5</c:v>
                </c:pt>
                <c:pt idx="522">
                  <c:v>-7.2346611935925504E-5</c:v>
                </c:pt>
                <c:pt idx="523">
                  <c:v>-7.2672459886980397E-5</c:v>
                </c:pt>
                <c:pt idx="524">
                  <c:v>-7.2999277520518295E-5</c:v>
                </c:pt>
                <c:pt idx="525">
                  <c:v>-7.3327066831689703E-5</c:v>
                </c:pt>
                <c:pt idx="526">
                  <c:v>-7.3655829821271294E-5</c:v>
                </c:pt>
                <c:pt idx="527">
                  <c:v>-7.3985568495665301E-5</c:v>
                </c:pt>
                <c:pt idx="528">
                  <c:v>-7.4316284866900398E-5</c:v>
                </c:pt>
                <c:pt idx="529">
                  <c:v>-7.4647980952630694E-5</c:v>
                </c:pt>
                <c:pt idx="530">
                  <c:v>-7.4980658776136903E-5</c:v>
                </c:pt>
                <c:pt idx="531">
                  <c:v>-7.5314320366325297E-5</c:v>
                </c:pt>
                <c:pt idx="532">
                  <c:v>-7.5648967757728193E-5</c:v>
                </c:pt>
                <c:pt idx="533">
                  <c:v>-7.5984602990504001E-5</c:v>
                </c:pt>
                <c:pt idx="534">
                  <c:v>-7.6321228110436996E-5</c:v>
                </c:pt>
                <c:pt idx="535">
                  <c:v>-7.6658845168937694E-5</c:v>
                </c:pt>
                <c:pt idx="536">
                  <c:v>-7.6997456223042195E-5</c:v>
                </c:pt>
                <c:pt idx="537">
                  <c:v>-7.7337063335412796E-5</c:v>
                </c:pt>
                <c:pt idx="538">
                  <c:v>-7.7677668574337896E-5</c:v>
                </c:pt>
                <c:pt idx="539">
                  <c:v>-7.8019274013731599E-5</c:v>
                </c:pt>
                <c:pt idx="540">
                  <c:v>-7.8361881733134305E-5</c:v>
                </c:pt>
                <c:pt idx="541">
                  <c:v>-7.8705493817712198E-5</c:v>
                </c:pt>
                <c:pt idx="542">
                  <c:v>-7.9050112358257298E-5</c:v>
                </c:pt>
                <c:pt idx="543">
                  <c:v>-7.9395739451188006E-5</c:v>
                </c:pt>
                <c:pt idx="544">
                  <c:v>-7.9742377198548502E-5</c:v>
                </c:pt>
                <c:pt idx="545">
                  <c:v>-8.0090027708008699E-5</c:v>
                </c:pt>
                <c:pt idx="546">
                  <c:v>-8.0438693092865006E-5</c:v>
                </c:pt>
                <c:pt idx="547">
                  <c:v>-8.0788375472039405E-5</c:v>
                </c:pt>
                <c:pt idx="548">
                  <c:v>-8.11390769700801E-5</c:v>
                </c:pt>
                <c:pt idx="549">
                  <c:v>-8.1490799717161099E-5</c:v>
                </c:pt>
                <c:pt idx="550">
                  <c:v>-8.1843545849082496E-5</c:v>
                </c:pt>
                <c:pt idx="551">
                  <c:v>-8.2197317507270298E-5</c:v>
                </c:pt>
                <c:pt idx="552">
                  <c:v>-8.2552116838776696E-5</c:v>
                </c:pt>
                <c:pt idx="553">
                  <c:v>-8.2907945996279505E-5</c:v>
                </c:pt>
                <c:pt idx="554">
                  <c:v>-8.3264807138082995E-5</c:v>
                </c:pt>
                <c:pt idx="555">
                  <c:v>-8.36227024281169E-5</c:v>
                </c:pt>
                <c:pt idx="556">
                  <c:v>-8.3981634035937394E-5</c:v>
                </c:pt>
                <c:pt idx="557">
                  <c:v>-8.4341604136726401E-5</c:v>
                </c:pt>
                <c:pt idx="558">
                  <c:v>-8.4702614911291797E-5</c:v>
                </c:pt>
                <c:pt idx="559">
                  <c:v>-8.5064668546067597E-5</c:v>
                </c:pt>
                <c:pt idx="560">
                  <c:v>-8.5427767233113705E-5</c:v>
                </c:pt>
                <c:pt idx="561">
                  <c:v>-8.5791913170116E-5</c:v>
                </c:pt>
                <c:pt idx="562">
                  <c:v>-8.6157108560386397E-5</c:v>
                </c:pt>
                <c:pt idx="563">
                  <c:v>-8.6523355612862696E-5</c:v>
                </c:pt>
                <c:pt idx="564">
                  <c:v>-8.6890656542108795E-5</c:v>
                </c:pt>
                <c:pt idx="565">
                  <c:v>-8.7259013568314697E-5</c:v>
                </c:pt>
                <c:pt idx="566">
                  <c:v>-8.7628428917296003E-5</c:v>
                </c:pt>
                <c:pt idx="567">
                  <c:v>-8.7998904820494497E-5</c:v>
                </c:pt>
                <c:pt idx="568">
                  <c:v>-8.8370443514978198E-5</c:v>
                </c:pt>
                <c:pt idx="569">
                  <c:v>-8.8743047243440795E-5</c:v>
                </c:pt>
                <c:pt idx="570">
                  <c:v>-8.9116718254201997E-5</c:v>
                </c:pt>
                <c:pt idx="571">
                  <c:v>-8.9491458801207706E-5</c:v>
                </c:pt>
                <c:pt idx="572">
                  <c:v>-8.9867271144029496E-5</c:v>
                </c:pt>
                <c:pt idx="573">
                  <c:v>-9.0244157547865106E-5</c:v>
                </c:pt>
                <c:pt idx="574">
                  <c:v>-9.0622120283538406E-5</c:v>
                </c:pt>
                <c:pt idx="575">
                  <c:v>-9.1001161627498906E-5</c:v>
                </c:pt>
                <c:pt idx="576">
                  <c:v>-9.1381283861822406E-5</c:v>
                </c:pt>
                <c:pt idx="577">
                  <c:v>-9.1762489274210495E-5</c:v>
                </c:pt>
                <c:pt idx="578">
                  <c:v>-9.2144780157991002E-5</c:v>
                </c:pt>
                <c:pt idx="579">
                  <c:v>-9.2528158812117298E-5</c:v>
                </c:pt>
                <c:pt idx="580">
                  <c:v>-9.2912627541169197E-5</c:v>
                </c:pt>
                <c:pt idx="581">
                  <c:v>-9.3298188655352205E-5</c:v>
                </c:pt>
                <c:pt idx="582">
                  <c:v>-9.3684844470497998E-5</c:v>
                </c:pt>
                <c:pt idx="583">
                  <c:v>-9.4072597308064205E-5</c:v>
                </c:pt>
                <c:pt idx="584">
                  <c:v>-9.4461449490045298E-5</c:v>
                </c:pt>
                <c:pt idx="585">
                  <c:v>-9.4851403318440498E-5</c:v>
                </c:pt>
                <c:pt idx="586">
                  <c:v>-9.5242461093443206E-5</c:v>
                </c:pt>
                <c:pt idx="587">
                  <c:v>-9.5634625125882305E-5</c:v>
                </c:pt>
                <c:pt idx="588">
                  <c:v>-9.6027897737222594E-5</c:v>
                </c:pt>
                <c:pt idx="589">
                  <c:v>-9.64222812595645E-5</c:v>
                </c:pt>
                <c:pt idx="590">
                  <c:v>-9.6817778035644203E-5</c:v>
                </c:pt>
                <c:pt idx="591">
                  <c:v>-9.7214390418833596E-5</c:v>
                </c:pt>
                <c:pt idx="592">
                  <c:v>-9.7612120773140295E-5</c:v>
                </c:pt>
                <c:pt idx="593">
                  <c:v>-9.8010971473207697E-5</c:v>
                </c:pt>
                <c:pt idx="594">
                  <c:v>-9.8410944904314706E-5</c:v>
                </c:pt>
                <c:pt idx="595">
                  <c:v>-9.8812043462376197E-5</c:v>
                </c:pt>
                <c:pt idx="596">
                  <c:v>-9.9214269553942605E-5</c:v>
                </c:pt>
                <c:pt idx="597">
                  <c:v>-9.9617625596200201E-5</c:v>
                </c:pt>
                <c:pt idx="598" formatCode="General">
                  <c:v>-1.0002211401697099E-4</c:v>
                </c:pt>
                <c:pt idx="599" formatCode="General">
                  <c:v>-1.00427737254712E-4</c:v>
                </c:pt>
                <c:pt idx="600" formatCode="General">
                  <c:v>-1.00834497758518E-4</c:v>
                </c:pt>
                <c:pt idx="601" formatCode="General">
                  <c:v>-1.0124239798811699E-4</c:v>
                </c:pt>
                <c:pt idx="602" formatCode="General">
                  <c:v>-1.01651440413874E-4</c:v>
                </c:pt>
                <c:pt idx="603" formatCode="General">
                  <c:v>-1.02061627516789E-4</c:v>
                </c:pt>
                <c:pt idx="604" formatCode="General">
                  <c:v>-1.024729617885E-4</c:v>
                </c:pt>
                <c:pt idx="605" formatCode="General">
                  <c:v>-1.02885445731277E-4</c:v>
                </c:pt>
                <c:pt idx="606" formatCode="General">
                  <c:v>-1.03299081858029E-4</c:v>
                </c:pt>
                <c:pt idx="607" formatCode="General">
                  <c:v>-1.03713872692299E-4</c:v>
                </c:pt>
                <c:pt idx="608" formatCode="General">
                  <c:v>-1.04129820768267E-4</c:v>
                </c:pt>
                <c:pt idx="609" formatCode="General">
                  <c:v>-1.04546928630746E-4</c:v>
                </c:pt>
                <c:pt idx="610" formatCode="General">
                  <c:v>-1.04965198835188E-4</c:v>
                </c:pt>
                <c:pt idx="611" formatCode="General">
                  <c:v>-1.05384633947679E-4</c:v>
                </c:pt>
                <c:pt idx="612" formatCode="General">
                  <c:v>-1.05805236544941E-4</c:v>
                </c:pt>
                <c:pt idx="613" formatCode="General">
                  <c:v>-1.06227009214332E-4</c:v>
                </c:pt>
                <c:pt idx="614" formatCode="General">
                  <c:v>-1.06649954553845E-4</c:v>
                </c:pt>
                <c:pt idx="615" formatCode="General">
                  <c:v>-1.0707407517211E-4</c:v>
                </c:pt>
                <c:pt idx="616" formatCode="General">
                  <c:v>-1.07499373688391E-4</c:v>
                </c:pt>
                <c:pt idx="617" formatCode="General">
                  <c:v>-1.07925852732589E-4</c:v>
                </c:pt>
                <c:pt idx="618" formatCode="General">
                  <c:v>-1.08353514945241E-4</c:v>
                </c:pt>
                <c:pt idx="619" formatCode="General">
                  <c:v>-1.08782362977518E-4</c:v>
                </c:pt>
                <c:pt idx="620" formatCode="General">
                  <c:v>-1.0921239949122899E-4</c:v>
                </c:pt>
                <c:pt idx="621" formatCode="General">
                  <c:v>-1.0964362715881701E-4</c:v>
                </c:pt>
                <c:pt idx="622" formatCode="General">
                  <c:v>-1.10076048663361E-4</c:v>
                </c:pt>
                <c:pt idx="623" formatCode="General">
                  <c:v>-1.10509666698577E-4</c:v>
                </c:pt>
                <c:pt idx="624" formatCode="General">
                  <c:v>-1.10944483968814E-4</c:v>
                </c:pt>
                <c:pt idx="625" formatCode="General">
                  <c:v>-1.1138050318905999E-4</c:v>
                </c:pt>
                <c:pt idx="626" formatCode="General">
                  <c:v>-1.1181772708493699E-4</c:v>
                </c:pt>
                <c:pt idx="627" formatCode="General">
                  <c:v>-1.1225615839270199E-4</c:v>
                </c:pt>
                <c:pt idx="628" formatCode="General">
                  <c:v>-1.12695799859249E-4</c:v>
                </c:pt>
                <c:pt idx="629" formatCode="General">
                  <c:v>-1.1313665424210701E-4</c:v>
                </c:pt>
                <c:pt idx="630" formatCode="General">
                  <c:v>-1.13578724309442E-4</c:v>
                </c:pt>
                <c:pt idx="631" formatCode="General">
                  <c:v>-1.14022012840055E-4</c:v>
                </c:pt>
                <c:pt idx="632" formatCode="General">
                  <c:v>-1.14466522623381E-4</c:v>
                </c:pt>
                <c:pt idx="633" formatCode="General">
                  <c:v>-1.14912256459494E-4</c:v>
                </c:pt>
                <c:pt idx="634" formatCode="General">
                  <c:v>-1.1535921715910001E-4</c:v>
                </c:pt>
                <c:pt idx="635" formatCode="General">
                  <c:v>-1.1580740754354399E-4</c:v>
                </c:pt>
                <c:pt idx="636" formatCode="General">
                  <c:v>-1.16256830444806E-4</c:v>
                </c:pt>
                <c:pt idx="637" formatCode="General">
                  <c:v>-1.167074887055E-4</c:v>
                </c:pt>
                <c:pt idx="638" formatCode="General">
                  <c:v>-1.17159385178876E-4</c:v>
                </c:pt>
                <c:pt idx="639" formatCode="General">
                  <c:v>-1.1761252272882299E-4</c:v>
                </c:pt>
                <c:pt idx="640" formatCode="General">
                  <c:v>-1.18066904229862E-4</c:v>
                </c:pt>
                <c:pt idx="641" formatCode="General">
                  <c:v>-1.18522532567151E-4</c:v>
                </c:pt>
                <c:pt idx="642" formatCode="General">
                  <c:v>-1.18979410636483E-4</c:v>
                </c:pt>
                <c:pt idx="643" formatCode="General">
                  <c:v>-1.19437541344289E-4</c:v>
                </c:pt>
                <c:pt idx="644" formatCode="General">
                  <c:v>-1.1989692760763399E-4</c:v>
                </c:pt>
                <c:pt idx="645" formatCode="General">
                  <c:v>-1.20357572354218E-4</c:v>
                </c:pt>
                <c:pt idx="646" formatCode="General">
                  <c:v>-1.20819478522378E-4</c:v>
                </c:pt>
                <c:pt idx="647" formatCode="General">
                  <c:v>-1.21282649061087E-4</c:v>
                </c:pt>
                <c:pt idx="648" formatCode="General">
                  <c:v>-1.21747086929952E-4</c:v>
                </c:pt>
                <c:pt idx="649" formatCode="General">
                  <c:v>-1.2221279509921801E-4</c:v>
                </c:pt>
                <c:pt idx="650" formatCode="General">
                  <c:v>-1.22679776549765E-4</c:v>
                </c:pt>
                <c:pt idx="651" formatCode="General">
                  <c:v>-1.2314803427310601E-4</c:v>
                </c:pt>
                <c:pt idx="652" formatCode="General">
                  <c:v>-1.2361757127139401E-4</c:v>
                </c:pt>
                <c:pt idx="653" formatCode="General">
                  <c:v>-1.24088390557415E-4</c:v>
                </c:pt>
                <c:pt idx="654" formatCode="General">
                  <c:v>-1.2456049515459201E-4</c:v>
                </c:pt>
                <c:pt idx="655" formatCode="General">
                  <c:v>-1.25033888096982E-4</c:v>
                </c:pt>
                <c:pt idx="656" formatCode="General">
                  <c:v>-1.2550857242928101E-4</c:v>
                </c:pt>
                <c:pt idx="657" formatCode="General">
                  <c:v>-1.25984551206817E-4</c:v>
                </c:pt>
                <c:pt idx="658" formatCode="General">
                  <c:v>-1.2646182749555501E-4</c:v>
                </c:pt>
                <c:pt idx="659" formatCode="General">
                  <c:v>-1.2694040437209701E-4</c:v>
                </c:pt>
                <c:pt idx="660" formatCode="General">
                  <c:v>-1.27420284923681E-4</c:v>
                </c:pt>
                <c:pt idx="661" formatCode="General">
                  <c:v>-1.2790147224817701E-4</c:v>
                </c:pt>
                <c:pt idx="662" formatCode="General">
                  <c:v>-1.28383969454095E-4</c:v>
                </c:pt>
                <c:pt idx="663" formatCode="General">
                  <c:v>-1.28867779660579E-4</c:v>
                </c:pt>
                <c:pt idx="664" formatCode="General">
                  <c:v>-1.2935290599740799E-4</c:v>
                </c:pt>
                <c:pt idx="665" formatCode="General">
                  <c:v>-1.2983935160499699E-4</c:v>
                </c:pt>
                <c:pt idx="666" formatCode="General">
                  <c:v>-1.30327119634399E-4</c:v>
                </c:pt>
                <c:pt idx="667" formatCode="General">
                  <c:v>-1.3081621324729999E-4</c:v>
                </c:pt>
                <c:pt idx="668" formatCode="General">
                  <c:v>-1.3130663561602201E-4</c:v>
                </c:pt>
                <c:pt idx="669" formatCode="General">
                  <c:v>-1.31798389923525E-4</c:v>
                </c:pt>
                <c:pt idx="670" formatCode="General">
                  <c:v>-1.3229147936340101E-4</c:v>
                </c:pt>
                <c:pt idx="671" formatCode="General">
                  <c:v>-1.3278590713988099E-4</c:v>
                </c:pt>
                <c:pt idx="672" formatCode="General">
                  <c:v>-1.3328167646783101E-4</c:v>
                </c:pt>
                <c:pt idx="673" formatCode="General">
                  <c:v>-1.3377879057275099E-4</c:v>
                </c:pt>
                <c:pt idx="674" formatCode="General">
                  <c:v>-1.3427725269078E-4</c:v>
                </c:pt>
                <c:pt idx="675" formatCode="General">
                  <c:v>-1.34777066068688E-4</c:v>
                </c:pt>
                <c:pt idx="676" formatCode="General">
                  <c:v>-1.3527823396388601E-4</c:v>
                </c:pt>
                <c:pt idx="677" formatCode="General">
                  <c:v>-1.3578075964441701E-4</c:v>
                </c:pt>
                <c:pt idx="678" formatCode="General">
                  <c:v>-1.3628464638896099E-4</c:v>
                </c:pt>
                <c:pt idx="679" formatCode="General">
                  <c:v>-1.3678989748683399E-4</c:v>
                </c:pt>
                <c:pt idx="680" formatCode="General">
                  <c:v>-1.3729651623798801E-4</c:v>
                </c:pt>
                <c:pt idx="681" formatCode="General">
                  <c:v>-1.37804505953008E-4</c:v>
                </c:pt>
                <c:pt idx="682" formatCode="General">
                  <c:v>-1.38313869953119E-4</c:v>
                </c:pt>
                <c:pt idx="683" formatCode="General">
                  <c:v>-1.38824611570179E-4</c:v>
                </c:pt>
                <c:pt idx="684" formatCode="General">
                  <c:v>-1.39336734146681E-4</c:v>
                </c:pt>
                <c:pt idx="685" formatCode="General">
                  <c:v>-1.3985024103575701E-4</c:v>
                </c:pt>
                <c:pt idx="686" formatCode="General">
                  <c:v>-1.4036513560117199E-4</c:v>
                </c:pt>
                <c:pt idx="687" formatCode="General">
                  <c:v>-1.40881421217327E-4</c:v>
                </c:pt>
                <c:pt idx="688" formatCode="General">
                  <c:v>-1.4139910126925899E-4</c:v>
                </c:pt>
                <c:pt idx="689" formatCode="General">
                  <c:v>-1.4191817915264199E-4</c:v>
                </c:pt>
                <c:pt idx="690" formatCode="General">
                  <c:v>-1.42438658273785E-4</c:v>
                </c:pt>
                <c:pt idx="691" formatCode="General">
                  <c:v>-1.4296054204963101E-4</c:v>
                </c:pt>
                <c:pt idx="692" formatCode="General">
                  <c:v>-1.4348383390776101E-4</c:v>
                </c:pt>
                <c:pt idx="693" formatCode="General">
                  <c:v>-1.4400853728639099E-4</c:v>
                </c:pt>
                <c:pt idx="694" formatCode="General">
                  <c:v>-1.44534655634372E-4</c:v>
                </c:pt>
                <c:pt idx="695" formatCode="General">
                  <c:v>-1.4506219241119101E-4</c:v>
                </c:pt>
                <c:pt idx="696" formatCode="General">
                  <c:v>-1.4559115108697299E-4</c:v>
                </c:pt>
                <c:pt idx="697" formatCode="General">
                  <c:v>-1.4612153514247499E-4</c:v>
                </c:pt>
                <c:pt idx="698" formatCode="General">
                  <c:v>-1.46653348069092E-4</c:v>
                </c:pt>
                <c:pt idx="699" formatCode="General">
                  <c:v>-1.47186593396055E-4</c:v>
                </c:pt>
                <c:pt idx="700" formatCode="General">
                  <c:v>-1.4772127469980101E-4</c:v>
                </c:pt>
                <c:pt idx="701" formatCode="General">
                  <c:v>-1.4825739557116499E-4</c:v>
                </c:pt>
                <c:pt idx="702" formatCode="General">
                  <c:v>-1.48794959612405E-4</c:v>
                </c:pt>
                <c:pt idx="703" formatCode="General">
                  <c:v>-1.49333970437208E-4</c:v>
                </c:pt>
                <c:pt idx="704" formatCode="General">
                  <c:v>-1.4987443167068599E-4</c:v>
                </c:pt>
                <c:pt idx="705" formatCode="General">
                  <c:v>-1.50416346949377E-4</c:v>
                </c:pt>
                <c:pt idx="706" formatCode="General">
                  <c:v>-1.5095971992124601E-4</c:v>
                </c:pt>
                <c:pt idx="707" formatCode="General">
                  <c:v>-1.5150455424568299E-4</c:v>
                </c:pt>
                <c:pt idx="708" formatCode="General">
                  <c:v>-1.52050853593505E-4</c:v>
                </c:pt>
                <c:pt idx="709" formatCode="General">
                  <c:v>-1.5259862164695599E-4</c:v>
                </c:pt>
                <c:pt idx="710" formatCode="General">
                  <c:v>-1.5314786209970601E-4</c:v>
                </c:pt>
                <c:pt idx="711" formatCode="General">
                  <c:v>-1.5369857865684899E-4</c:v>
                </c:pt>
                <c:pt idx="712" formatCode="General">
                  <c:v>-1.5425077503490801E-4</c:v>
                </c:pt>
                <c:pt idx="713" formatCode="General">
                  <c:v>-1.5480445496182999E-4</c:v>
                </c:pt>
                <c:pt idx="714" formatCode="General">
                  <c:v>-1.5535962217699101E-4</c:v>
                </c:pt>
                <c:pt idx="715" formatCode="General">
                  <c:v>-1.5591628043119099E-4</c:v>
                </c:pt>
                <c:pt idx="716" formatCode="General">
                  <c:v>-1.56474433486656E-4</c:v>
                </c:pt>
                <c:pt idx="717" formatCode="General">
                  <c:v>-1.57034085117039E-4</c:v>
                </c:pt>
                <c:pt idx="718" formatCode="General">
                  <c:v>-1.5759523910741999E-4</c:v>
                </c:pt>
                <c:pt idx="719" formatCode="General">
                  <c:v>-1.5815789925430399E-4</c:v>
                </c:pt>
                <c:pt idx="720" formatCode="General">
                  <c:v>-1.58722069365623E-4</c:v>
                </c:pt>
                <c:pt idx="721" formatCode="General">
                  <c:v>-1.5928775326073499E-4</c:v>
                </c:pt>
                <c:pt idx="722" formatCode="General">
                  <c:v>-1.5985495477042301E-4</c:v>
                </c:pt>
                <c:pt idx="723" formatCode="General">
                  <c:v>-1.6042367773689799E-4</c:v>
                </c:pt>
                <c:pt idx="724" formatCode="General">
                  <c:v>-1.6099392601379701E-4</c:v>
                </c:pt>
                <c:pt idx="725" formatCode="General">
                  <c:v>-1.61565703466182E-4</c:v>
                </c:pt>
                <c:pt idx="726" formatCode="General">
                  <c:v>-1.6213901397054201E-4</c:v>
                </c:pt>
                <c:pt idx="727" formatCode="General">
                  <c:v>-1.62713861414793E-4</c:v>
                </c:pt>
                <c:pt idx="728" formatCode="General">
                  <c:v>-1.6329024969827599E-4</c:v>
                </c:pt>
                <c:pt idx="729" formatCode="General">
                  <c:v>-1.6386818273175801E-4</c:v>
                </c:pt>
                <c:pt idx="730" formatCode="General">
                  <c:v>-1.6444766443743399E-4</c:v>
                </c:pt>
                <c:pt idx="731" formatCode="General">
                  <c:v>-1.6502869874892399E-4</c:v>
                </c:pt>
                <c:pt idx="732" formatCode="General">
                  <c:v>-1.65611289611273E-4</c:v>
                </c:pt>
                <c:pt idx="733" formatCode="General">
                  <c:v>-1.6619544098095499E-4</c:v>
                </c:pt>
                <c:pt idx="734" formatCode="General">
                  <c:v>-1.6678115682586801E-4</c:v>
                </c:pt>
                <c:pt idx="735" formatCode="General">
                  <c:v>-1.6736844112533701E-4</c:v>
                </c:pt>
                <c:pt idx="736" formatCode="General">
                  <c:v>-1.6795729787011301E-4</c:v>
                </c:pt>
                <c:pt idx="737" formatCode="General">
                  <c:v>-1.6854773106237401E-4</c:v>
                </c:pt>
                <c:pt idx="738" formatCode="General">
                  <c:v>-1.6913974471572399E-4</c:v>
                </c:pt>
                <c:pt idx="739" formatCode="General">
                  <c:v>-1.69733342855192E-4</c:v>
                </c:pt>
                <c:pt idx="740" formatCode="General">
                  <c:v>-1.7032852951723399E-4</c:v>
                </c:pt>
                <c:pt idx="741" formatCode="General">
                  <c:v>-1.70925308749733E-4</c:v>
                </c:pt>
                <c:pt idx="742" formatCode="General">
                  <c:v>-1.7152368461199801E-4</c:v>
                </c:pt>
                <c:pt idx="743" formatCode="General">
                  <c:v>-1.7212366117476201E-4</c:v>
                </c:pt>
                <c:pt idx="744" formatCode="General">
                  <c:v>-1.72725242520188E-4</c:v>
                </c:pt>
                <c:pt idx="745" formatCode="General">
                  <c:v>-1.73328432741861E-4</c:v>
                </c:pt>
                <c:pt idx="746" formatCode="General">
                  <c:v>-1.7393323594479699E-4</c:v>
                </c:pt>
                <c:pt idx="747" formatCode="General">
                  <c:v>-1.74539656245434E-4</c:v>
                </c:pt>
                <c:pt idx="748" formatCode="General">
                  <c:v>-1.75147697771638E-4</c:v>
                </c:pt>
                <c:pt idx="749" formatCode="General">
                  <c:v>-1.7575736466270199E-4</c:v>
                </c:pt>
                <c:pt idx="750" formatCode="General">
                  <c:v>-1.76368661069344E-4</c:v>
                </c:pt>
                <c:pt idx="751" formatCode="General">
                  <c:v>-1.7698159115370801E-4</c:v>
                </c:pt>
                <c:pt idx="752" formatCode="General">
                  <c:v>-1.77596159089365E-4</c:v>
                </c:pt>
                <c:pt idx="753" formatCode="General">
                  <c:v>-1.7821236909276801E-4</c:v>
                </c:pt>
                <c:pt idx="754" formatCode="General">
                  <c:v>-1.7883022543973401E-4</c:v>
                </c:pt>
                <c:pt idx="755" formatCode="General">
                  <c:v>-1.79449732430707E-4</c:v>
                </c:pt>
                <c:pt idx="756" formatCode="General">
                  <c:v>-1.80070894387119E-4</c:v>
                </c:pt>
                <c:pt idx="757" formatCode="General">
                  <c:v>-1.8069371565139001E-4</c:v>
                </c:pt>
                <c:pt idx="758" formatCode="General">
                  <c:v>-1.81318200586933E-4</c:v>
                </c:pt>
                <c:pt idx="759" formatCode="General">
                  <c:v>-1.8194435357814901E-4</c:v>
                </c:pt>
                <c:pt idx="760" formatCode="General">
                  <c:v>-1.82572179030427E-4</c:v>
                </c:pt>
                <c:pt idx="761" formatCode="General">
                  <c:v>-1.8320168137014699E-4</c:v>
                </c:pt>
                <c:pt idx="762" formatCode="General">
                  <c:v>-1.8383286504468E-4</c:v>
                </c:pt>
                <c:pt idx="763" formatCode="General">
                  <c:v>-1.84465734522383E-4</c:v>
                </c:pt>
                <c:pt idx="764" formatCode="General">
                  <c:v>-1.8510029429260599E-4</c:v>
                </c:pt>
                <c:pt idx="765" formatCode="General">
                  <c:v>-1.8573654886568601E-4</c:v>
                </c:pt>
                <c:pt idx="766" formatCode="General">
                  <c:v>-1.8637450277295199E-4</c:v>
                </c:pt>
                <c:pt idx="767" formatCode="General">
                  <c:v>-1.8701416056671999E-4</c:v>
                </c:pt>
                <c:pt idx="768" formatCode="General">
                  <c:v>-1.87655526820297E-4</c:v>
                </c:pt>
                <c:pt idx="769" formatCode="General">
                  <c:v>-1.8829860612797899E-4</c:v>
                </c:pt>
                <c:pt idx="770" formatCode="General">
                  <c:v>-1.8894340310505301E-4</c:v>
                </c:pt>
                <c:pt idx="771" formatCode="General">
                  <c:v>-1.8958992238779401E-4</c:v>
                </c:pt>
                <c:pt idx="772" formatCode="General">
                  <c:v>-1.9023816863346599E-4</c:v>
                </c:pt>
                <c:pt idx="773" formatCode="General">
                  <c:v>-1.9088814652032401E-4</c:v>
                </c:pt>
                <c:pt idx="774" formatCode="General">
                  <c:v>-1.91539860747612E-4</c:v>
                </c:pt>
                <c:pt idx="775" formatCode="General">
                  <c:v>-1.9219331603556399E-4</c:v>
                </c:pt>
                <c:pt idx="776" formatCode="General">
                  <c:v>-1.9284851712540201E-4</c:v>
                </c:pt>
                <c:pt idx="777" formatCode="General">
                  <c:v>-1.9350546877934101E-4</c:v>
                </c:pt>
                <c:pt idx="778" formatCode="General">
                  <c:v>-1.9416417578058001E-4</c:v>
                </c:pt>
                <c:pt idx="779" formatCode="General">
                  <c:v>-1.94824642933314E-4</c:v>
                </c:pt>
                <c:pt idx="780" formatCode="General">
                  <c:v>-1.95486875062722E-4</c:v>
                </c:pt>
                <c:pt idx="781" formatCode="General">
                  <c:v>-1.9615087701497599E-4</c:v>
                </c:pt>
                <c:pt idx="782" formatCode="General">
                  <c:v>-1.96816653657235E-4</c:v>
                </c:pt>
                <c:pt idx="783" formatCode="General">
                  <c:v>-1.9748420987765201E-4</c:v>
                </c:pt>
                <c:pt idx="784" formatCode="General">
                  <c:v>-1.9815355058536301E-4</c:v>
                </c:pt>
                <c:pt idx="785" formatCode="General">
                  <c:v>-1.9882468071049999E-4</c:v>
                </c:pt>
                <c:pt idx="786" formatCode="General">
                  <c:v>-1.9949760520417901E-4</c:v>
                </c:pt>
                <c:pt idx="787" formatCode="General">
                  <c:v>-2.0017232903851099E-4</c:v>
                </c:pt>
                <c:pt idx="788" formatCode="General">
                  <c:v>-2.00848857206592E-4</c:v>
                </c:pt>
                <c:pt idx="789" formatCode="General">
                  <c:v>-2.0152719472250899E-4</c:v>
                </c:pt>
                <c:pt idx="790" formatCode="General">
                  <c:v>-2.0220734662134001E-4</c:v>
                </c:pt>
                <c:pt idx="791" formatCode="General">
                  <c:v>-2.0288931795914999E-4</c:v>
                </c:pt>
                <c:pt idx="792" formatCode="General">
                  <c:v>-2.03573113812996E-4</c:v>
                </c:pt>
                <c:pt idx="793" formatCode="General">
                  <c:v>-2.0425873928092399E-4</c:v>
                </c:pt>
                <c:pt idx="794" formatCode="General">
                  <c:v>-2.0494619948196801E-4</c:v>
                </c:pt>
                <c:pt idx="795" formatCode="General">
                  <c:v>-2.05635499556153E-4</c:v>
                </c:pt>
                <c:pt idx="796" formatCode="General">
                  <c:v>-2.0632664466449299E-4</c:v>
                </c:pt>
                <c:pt idx="797" formatCode="General">
                  <c:v>-2.0701963998899099E-4</c:v>
                </c:pt>
                <c:pt idx="798" formatCode="General">
                  <c:v>-2.0771449073264201E-4</c:v>
                </c:pt>
                <c:pt idx="799" formatCode="General">
                  <c:v>-2.08411202119427E-4</c:v>
                </c:pt>
                <c:pt idx="800" formatCode="General">
                  <c:v>-2.0910977939431999E-4</c:v>
                </c:pt>
                <c:pt idx="801" formatCode="General">
                  <c:v>-2.0981022782328199E-4</c:v>
                </c:pt>
                <c:pt idx="802" formatCode="General">
                  <c:v>-2.1051255269326501E-4</c:v>
                </c:pt>
                <c:pt idx="803" formatCode="General">
                  <c:v>-2.1121675931220899E-4</c:v>
                </c:pt>
                <c:pt idx="804" formatCode="General">
                  <c:v>-2.1192285300904501E-4</c:v>
                </c:pt>
                <c:pt idx="805" formatCode="General">
                  <c:v>-2.1263083913369401E-4</c:v>
                </c:pt>
                <c:pt idx="806" formatCode="General">
                  <c:v>-2.13340723057065E-4</c:v>
                </c:pt>
                <c:pt idx="807" formatCode="General">
                  <c:v>-2.1405251017105699E-4</c:v>
                </c:pt>
                <c:pt idx="808" formatCode="General">
                  <c:v>-2.1476620588855899E-4</c:v>
                </c:pt>
                <c:pt idx="809" formatCode="General">
                  <c:v>-2.15481815643449E-4</c:v>
                </c:pt>
                <c:pt idx="810" formatCode="General">
                  <c:v>-2.1619934489059599E-4</c:v>
                </c:pt>
                <c:pt idx="811" formatCode="General">
                  <c:v>-2.16918799105856E-4</c:v>
                </c:pt>
                <c:pt idx="812" formatCode="General">
                  <c:v>-2.17640183786078E-4</c:v>
                </c:pt>
                <c:pt idx="813" formatCode="General">
                  <c:v>-2.18363504449096E-4</c:v>
                </c:pt>
                <c:pt idx="814" formatCode="General">
                  <c:v>-2.1908876663373801E-4</c:v>
                </c:pt>
                <c:pt idx="815" formatCode="General">
                  <c:v>-2.1981597589981901E-4</c:v>
                </c:pt>
                <c:pt idx="816" formatCode="General">
                  <c:v>-2.20545137828145E-4</c:v>
                </c:pt>
                <c:pt idx="817" formatCode="General">
                  <c:v>-2.2127625802051E-4</c:v>
                </c:pt>
                <c:pt idx="818" formatCode="General">
                  <c:v>-2.22009342099698E-4</c:v>
                </c:pt>
                <c:pt idx="819" formatCode="General">
                  <c:v>-2.2274439570948301E-4</c:v>
                </c:pt>
                <c:pt idx="820" formatCode="General">
                  <c:v>-2.2348142451463E-4</c:v>
                </c:pt>
                <c:pt idx="821" formatCode="General">
                  <c:v>-2.2422043420089E-4</c:v>
                </c:pt>
                <c:pt idx="822" formatCode="General">
                  <c:v>-2.2496143047500601E-4</c:v>
                </c:pt>
                <c:pt idx="823" formatCode="General">
                  <c:v>-2.2570441906471199E-4</c:v>
                </c:pt>
                <c:pt idx="824" formatCode="General">
                  <c:v>-2.2644940571872699E-4</c:v>
                </c:pt>
                <c:pt idx="825" formatCode="General">
                  <c:v>-2.27196396206764E-4</c:v>
                </c:pt>
                <c:pt idx="826" formatCode="General">
                  <c:v>-2.27945396319523E-4</c:v>
                </c:pt>
                <c:pt idx="827" formatCode="General">
                  <c:v>-2.2869641186869401E-4</c:v>
                </c:pt>
                <c:pt idx="828" formatCode="General">
                  <c:v>-2.2944944868695801E-4</c:v>
                </c:pt>
                <c:pt idx="829" formatCode="General">
                  <c:v>-2.30204512607236E-4</c:v>
                </c:pt>
                <c:pt idx="830" formatCode="General">
                  <c:v>-2.3096160945741299E-4</c:v>
                </c:pt>
                <c:pt idx="831" formatCode="General">
                  <c:v>-2.3172074508331499E-4</c:v>
                </c:pt>
                <c:pt idx="832" formatCode="General">
                  <c:v>-2.32481925350147E-4</c:v>
                </c:pt>
                <c:pt idx="833" formatCode="General">
                  <c:v>-2.33245156142498E-4</c:v>
                </c:pt>
                <c:pt idx="834" formatCode="General">
                  <c:v>-2.3401044336434E-4</c:v>
                </c:pt>
                <c:pt idx="835" formatCode="General">
                  <c:v>-2.34777792939027E-4</c:v>
                </c:pt>
                <c:pt idx="836" formatCode="General">
                  <c:v>-2.3554721080929701E-4</c:v>
                </c:pt>
                <c:pt idx="837" formatCode="General">
                  <c:v>-2.3631870293727001E-4</c:v>
                </c:pt>
                <c:pt idx="838" formatCode="General">
                  <c:v>-2.37092275304449E-4</c:v>
                </c:pt>
                <c:pt idx="839" formatCode="General">
                  <c:v>-2.3786793391171899E-4</c:v>
                </c:pt>
                <c:pt idx="840" formatCode="General">
                  <c:v>-2.38645684779348E-4</c:v>
                </c:pt>
                <c:pt idx="841" formatCode="General">
                  <c:v>-2.39425533946988E-4</c:v>
                </c:pt>
                <c:pt idx="842" formatCode="General">
                  <c:v>-2.4020748747367301E-4</c:v>
                </c:pt>
                <c:pt idx="843" formatCode="General">
                  <c:v>-2.4099155143781999E-4</c:v>
                </c:pt>
                <c:pt idx="844" formatCode="General">
                  <c:v>-2.4177773193722701E-4</c:v>
                </c:pt>
                <c:pt idx="845" formatCode="General">
                  <c:v>-2.4256603508907701E-4</c:v>
                </c:pt>
                <c:pt idx="846" formatCode="General">
                  <c:v>-2.4335646702993501E-4</c:v>
                </c:pt>
                <c:pt idx="847" formatCode="General">
                  <c:v>-2.4414903391574801E-4</c:v>
                </c:pt>
                <c:pt idx="848" formatCode="General">
                  <c:v>-2.4494374192184798E-4</c:v>
                </c:pt>
                <c:pt idx="849" formatCode="General">
                  <c:v>-2.4574059724294698E-4</c:v>
                </c:pt>
                <c:pt idx="850" formatCode="General">
                  <c:v>-2.4653960609314198E-4</c:v>
                </c:pt>
                <c:pt idx="851" formatCode="General">
                  <c:v>-2.4734077470591099E-4</c:v>
                </c:pt>
                <c:pt idx="852" formatCode="General">
                  <c:v>-2.4814410933411501E-4</c:v>
                </c:pt>
                <c:pt idx="853" formatCode="General">
                  <c:v>-2.4894961625000002E-4</c:v>
                </c:pt>
                <c:pt idx="854" formatCode="General">
                  <c:v>-2.4975730174519098E-4</c:v>
                </c:pt>
                <c:pt idx="855" formatCode="General">
                  <c:v>-2.5056717213069998E-4</c:v>
                </c:pt>
                <c:pt idx="856" formatCode="General">
                  <c:v>-2.5137923373691901E-4</c:v>
                </c:pt>
                <c:pt idx="857" formatCode="General">
                  <c:v>-2.5219349291362198E-4</c:v>
                </c:pt>
                <c:pt idx="858" formatCode="General">
                  <c:v>-2.5300995602996901E-4</c:v>
                </c:pt>
                <c:pt idx="859" formatCode="General">
                  <c:v>-2.5382862947449997E-4</c:v>
                </c:pt>
                <c:pt idx="860" formatCode="General">
                  <c:v>-2.5464951965513898E-4</c:v>
                </c:pt>
                <c:pt idx="861" formatCode="General">
                  <c:v>-2.5547263299919302E-4</c:v>
                </c:pt>
                <c:pt idx="862" formatCode="General">
                  <c:v>-2.5629797595334998E-4</c:v>
                </c:pt>
                <c:pt idx="863" formatCode="General">
                  <c:v>-2.5712555498368301E-4</c:v>
                </c:pt>
                <c:pt idx="864" formatCode="General">
                  <c:v>-2.57955376575647E-4</c:v>
                </c:pt>
                <c:pt idx="865" formatCode="General">
                  <c:v>-2.5878744723407802E-4</c:v>
                </c:pt>
                <c:pt idx="866" formatCode="General">
                  <c:v>-2.5962177348319901E-4</c:v>
                </c:pt>
                <c:pt idx="867" formatCode="General">
                  <c:v>-2.6045836186661001E-4</c:v>
                </c:pt>
                <c:pt idx="868" formatCode="General">
                  <c:v>-2.6129721894729998E-4</c:v>
                </c:pt>
                <c:pt idx="869" formatCode="General">
                  <c:v>-2.6213835130763498E-4</c:v>
                </c:pt>
                <c:pt idx="870" formatCode="General">
                  <c:v>-2.6298176554936898E-4</c:v>
                </c:pt>
                <c:pt idx="871" formatCode="General">
                  <c:v>-2.6382746829363402E-4</c:v>
                </c:pt>
                <c:pt idx="872" formatCode="General">
                  <c:v>-2.6467546618094798E-4</c:v>
                </c:pt>
                <c:pt idx="873" formatCode="General">
                  <c:v>-2.6552576587121E-4</c:v>
                </c:pt>
                <c:pt idx="874" formatCode="General">
                  <c:v>-2.66378374043704E-4</c:v>
                </c:pt>
                <c:pt idx="875" formatCode="General">
                  <c:v>-2.6723329739709401E-4</c:v>
                </c:pt>
                <c:pt idx="876" formatCode="General">
                  <c:v>-2.6809054264942899E-4</c:v>
                </c:pt>
                <c:pt idx="877" formatCode="General">
                  <c:v>-2.6895011653813998E-4</c:v>
                </c:pt>
                <c:pt idx="878" formatCode="General">
                  <c:v>-2.6981202582003998E-4</c:v>
                </c:pt>
                <c:pt idx="879" formatCode="General">
                  <c:v>-2.7067627727132501E-4</c:v>
                </c:pt>
                <c:pt idx="880" formatCode="General">
                  <c:v>-2.7154287768757501E-4</c:v>
                </c:pt>
                <c:pt idx="881" formatCode="General">
                  <c:v>-2.7241183388375297E-4</c:v>
                </c:pt>
                <c:pt idx="882" formatCode="General">
                  <c:v>-2.7328315269420101E-4</c:v>
                </c:pt>
                <c:pt idx="883" formatCode="General">
                  <c:v>-2.74156840972649E-4</c:v>
                </c:pt>
                <c:pt idx="884" formatCode="General">
                  <c:v>-2.75032905592207E-4</c:v>
                </c:pt>
                <c:pt idx="885" formatCode="General">
                  <c:v>-2.7591135344536699E-4</c:v>
                </c:pt>
                <c:pt idx="886" formatCode="General">
                  <c:v>-2.7679219144400598E-4</c:v>
                </c:pt>
                <c:pt idx="887" formatCode="General">
                  <c:v>-2.77675426519382E-4</c:v>
                </c:pt>
                <c:pt idx="888" formatCode="General">
                  <c:v>-2.7856106562213601E-4</c:v>
                </c:pt>
                <c:pt idx="889" formatCode="General">
                  <c:v>-2.7944911572229403E-4</c:v>
                </c:pt>
                <c:pt idx="890" formatCode="General">
                  <c:v>-2.8033958380926103E-4</c:v>
                </c:pt>
                <c:pt idx="891" formatCode="General">
                  <c:v>-2.81232476891829E-4</c:v>
                </c:pt>
                <c:pt idx="892" formatCode="General">
                  <c:v>-2.8212780199816901E-4</c:v>
                </c:pt>
                <c:pt idx="893" formatCode="General">
                  <c:v>-2.8302556617583599E-4</c:v>
                </c:pt>
                <c:pt idx="894" formatCode="General">
                  <c:v>-2.8392577649176903E-4</c:v>
                </c:pt>
                <c:pt idx="895" formatCode="General">
                  <c:v>-2.8482844003229E-4</c:v>
                </c:pt>
                <c:pt idx="896" formatCode="General">
                  <c:v>-2.8573356390310101E-4</c:v>
                </c:pt>
                <c:pt idx="897" formatCode="General">
                  <c:v>-2.8664115522928903E-4</c:v>
                </c:pt>
                <c:pt idx="898" formatCode="General">
                  <c:v>-2.8755122115532299E-4</c:v>
                </c:pt>
                <c:pt idx="899" formatCode="General">
                  <c:v>-2.8846376884505601E-4</c:v>
                </c:pt>
                <c:pt idx="900" formatCode="General">
                  <c:v>-2.8937880548172198E-4</c:v>
                </c:pt>
                <c:pt idx="901" formatCode="General">
                  <c:v>-2.9029633826794003E-4</c:v>
                </c:pt>
                <c:pt idx="902" formatCode="General">
                  <c:v>-2.9121637442570801E-4</c:v>
                </c:pt>
                <c:pt idx="903" formatCode="General">
                  <c:v>-2.9213892119641201E-4</c:v>
                </c:pt>
                <c:pt idx="904" formatCode="General">
                  <c:v>-2.9306398584081597E-4</c:v>
                </c:pt>
                <c:pt idx="905" formatCode="General">
                  <c:v>-2.9399157563907001E-4</c:v>
                </c:pt>
                <c:pt idx="906" formatCode="General">
                  <c:v>-2.9492169789070499E-4</c:v>
                </c:pt>
                <c:pt idx="907" formatCode="General">
                  <c:v>-2.9585435991463598E-4</c:v>
                </c:pt>
                <c:pt idx="908" formatCode="General">
                  <c:v>-2.9678956904915902E-4</c:v>
                </c:pt>
                <c:pt idx="909" formatCode="General">
                  <c:v>-2.9772733265195499E-4</c:v>
                </c:pt>
                <c:pt idx="910" formatCode="General">
                  <c:v>-2.9866765810008698E-4</c:v>
                </c:pt>
                <c:pt idx="911" formatCode="General">
                  <c:v>-2.9961055278999999E-4</c:v>
                </c:pt>
                <c:pt idx="912" formatCode="General">
                  <c:v>-3.0055602413752201E-4</c:v>
                </c:pt>
                <c:pt idx="913" formatCode="General">
                  <c:v>-3.0150407957786401E-4</c:v>
                </c:pt>
                <c:pt idx="914" formatCode="General">
                  <c:v>-3.02454726565621E-4</c:v>
                </c:pt>
                <c:pt idx="915" formatCode="General">
                  <c:v>-3.0340797245918702E-4</c:v>
                </c:pt>
                <c:pt idx="916" formatCode="General">
                  <c:v>-3.0436382440899402E-4</c:v>
                </c:pt>
                <c:pt idx="917" formatCode="General">
                  <c:v>-3.0532228956730602E-4</c:v>
                </c:pt>
                <c:pt idx="918" formatCode="General">
                  <c:v>-3.06283375130226E-4</c:v>
                </c:pt>
                <c:pt idx="919" formatCode="General">
                  <c:v>-3.07247088337701E-4</c:v>
                </c:pt>
                <c:pt idx="920" formatCode="General">
                  <c:v>-3.0821343647351499E-4</c:v>
                </c:pt>
                <c:pt idx="921" formatCode="General">
                  <c:v>-3.0918242686529498E-4</c:v>
                </c:pt>
                <c:pt idx="922" formatCode="General">
                  <c:v>-3.1015406688450898E-4</c:v>
                </c:pt>
                <c:pt idx="923" formatCode="General">
                  <c:v>-3.1112836394646398E-4</c:v>
                </c:pt>
                <c:pt idx="924" formatCode="General">
                  <c:v>-3.12105325510309E-4</c:v>
                </c:pt>
                <c:pt idx="925" formatCode="General">
                  <c:v>-3.13084959079034E-4</c:v>
                </c:pt>
                <c:pt idx="926" formatCode="General">
                  <c:v>-3.1406727219947001E-4</c:v>
                </c:pt>
                <c:pt idx="927" formatCode="General">
                  <c:v>-3.1505227246228599E-4</c:v>
                </c:pt>
                <c:pt idx="928" formatCode="General">
                  <c:v>-3.1603996750199502E-4</c:v>
                </c:pt>
                <c:pt idx="929" formatCode="General">
                  <c:v>-3.1703036499694997E-4</c:v>
                </c:pt>
                <c:pt idx="930" formatCode="General">
                  <c:v>-3.18023472669344E-4</c:v>
                </c:pt>
                <c:pt idx="931" formatCode="General">
                  <c:v>-3.1901929828521101E-4</c:v>
                </c:pt>
                <c:pt idx="932" formatCode="General">
                  <c:v>-3.2001784965442702E-4</c:v>
                </c:pt>
                <c:pt idx="933" formatCode="General">
                  <c:v>-3.2101913463070602E-4</c:v>
                </c:pt>
                <c:pt idx="934" formatCode="General">
                  <c:v>-3.2202316111160502E-4</c:v>
                </c:pt>
                <c:pt idx="935" formatCode="General">
                  <c:v>-3.2302993703852198E-4</c:v>
                </c:pt>
                <c:pt idx="936" formatCode="General">
                  <c:v>-3.2403947039669401E-4</c:v>
                </c:pt>
                <c:pt idx="937" formatCode="General">
                  <c:v>-3.2505176921519997E-4</c:v>
                </c:pt>
                <c:pt idx="938" formatCode="General">
                  <c:v>-3.2606684156696099E-4</c:v>
                </c:pt>
                <c:pt idx="939" formatCode="General">
                  <c:v>-3.2708469556873499E-4</c:v>
                </c:pt>
                <c:pt idx="940" formatCode="General">
                  <c:v>-3.2810533938112398E-4</c:v>
                </c:pt>
                <c:pt idx="941" formatCode="General">
                  <c:v>-3.2912878120857101E-4</c:v>
                </c:pt>
                <c:pt idx="942" formatCode="General">
                  <c:v>-3.3015502929935699E-4</c:v>
                </c:pt>
                <c:pt idx="943" formatCode="General">
                  <c:v>-3.3118409194560699E-4</c:v>
                </c:pt>
                <c:pt idx="944" formatCode="General">
                  <c:v>-3.3221597748328303E-4</c:v>
                </c:pt>
                <c:pt idx="945" formatCode="General">
                  <c:v>-3.3325069429219199E-4</c:v>
                </c:pt>
                <c:pt idx="946" formatCode="General">
                  <c:v>-3.34288250795979E-4</c:v>
                </c:pt>
                <c:pt idx="947" formatCode="General">
                  <c:v>-3.35328655462131E-4</c:v>
                </c:pt>
                <c:pt idx="948" formatCode="General">
                  <c:v>-3.3637191680197399E-4</c:v>
                </c:pt>
                <c:pt idx="949" formatCode="General">
                  <c:v>-3.3741804337067801E-4</c:v>
                </c:pt>
                <c:pt idx="950" formatCode="General">
                  <c:v>-3.3846704376724998E-4</c:v>
                </c:pt>
                <c:pt idx="951" formatCode="General">
                  <c:v>-3.3951892663454099E-4</c:v>
                </c:pt>
                <c:pt idx="952" formatCode="General">
                  <c:v>-3.4057370065923998E-4</c:v>
                </c:pt>
                <c:pt idx="953" formatCode="General">
                  <c:v>-3.4163137457187998E-4</c:v>
                </c:pt>
                <c:pt idx="954" formatCode="General">
                  <c:v>-3.4269195714683201E-4</c:v>
                </c:pt>
                <c:pt idx="955" formatCode="General">
                  <c:v>-3.43755457202309E-4</c:v>
                </c:pt>
                <c:pt idx="956" formatCode="General">
                  <c:v>-3.4482188360036398E-4</c:v>
                </c:pt>
                <c:pt idx="957" formatCode="General">
                  <c:v>-3.4589124524689199E-4</c:v>
                </c:pt>
                <c:pt idx="958" formatCode="General">
                  <c:v>-3.46963551091628E-4</c:v>
                </c:pt>
                <c:pt idx="959" formatCode="General">
                  <c:v>-3.48038810128148E-4</c:v>
                </c:pt>
                <c:pt idx="960" formatCode="General">
                  <c:v>-3.49117031393868E-4</c:v>
                </c:pt>
                <c:pt idx="961" formatCode="General">
                  <c:v>-3.5019822397004701E-4</c:v>
                </c:pt>
                <c:pt idx="962" formatCode="General">
                  <c:v>-3.5128239698178199E-4</c:v>
                </c:pt>
                <c:pt idx="963" formatCode="General">
                  <c:v>-3.52369559598013E-4</c:v>
                </c:pt>
                <c:pt idx="964" formatCode="General">
                  <c:v>-3.5345972103151897E-4</c:v>
                </c:pt>
                <c:pt idx="965" formatCode="General">
                  <c:v>-3.5455289053892098E-4</c:v>
                </c:pt>
                <c:pt idx="966" formatCode="General">
                  <c:v>-3.5564907742068101E-4</c:v>
                </c:pt>
                <c:pt idx="967" formatCode="General">
                  <c:v>-3.5674829102110001E-4</c:v>
                </c:pt>
                <c:pt idx="968" formatCode="General">
                  <c:v>-3.5785054072832198E-4</c:v>
                </c:pt>
                <c:pt idx="969" formatCode="General">
                  <c:v>-3.5895583597433099E-4</c:v>
                </c:pt>
                <c:pt idx="970" formatCode="General">
                  <c:v>-3.6006418623495102E-4</c:v>
                </c:pt>
                <c:pt idx="971" formatCode="General">
                  <c:v>-3.61175601029848E-4</c:v>
                </c:pt>
                <c:pt idx="972" formatCode="General">
                  <c:v>-3.62290089922528E-4</c:v>
                </c:pt>
                <c:pt idx="973" formatCode="General">
                  <c:v>-3.6340766252033801E-4</c:v>
                </c:pt>
                <c:pt idx="974" formatCode="General">
                  <c:v>-3.64528328474465E-4</c:v>
                </c:pt>
                <c:pt idx="975" formatCode="General">
                  <c:v>-3.65652097479939E-4</c:v>
                </c:pt>
                <c:pt idx="976" formatCode="General">
                  <c:v>-3.6677897926776101E-4</c:v>
                </c:pt>
                <c:pt idx="977" formatCode="General">
                  <c:v>-3.6790898357624298E-4</c:v>
                </c:pt>
                <c:pt idx="978" formatCode="General">
                  <c:v>-3.6904212017583102E-4</c:v>
                </c:pt>
                <c:pt idx="979" formatCode="General">
                  <c:v>-3.7017839888288802E-4</c:v>
                </c:pt>
                <c:pt idx="980" formatCode="General">
                  <c:v>-3.7131782955969402E-4</c:v>
                </c:pt>
                <c:pt idx="981" formatCode="General">
                  <c:v>-3.7246042211445002E-4</c:v>
                </c:pt>
                <c:pt idx="982" formatCode="General">
                  <c:v>-3.7360618650127299E-4</c:v>
                </c:pt>
                <c:pt idx="983" formatCode="General">
                  <c:v>-3.7475513272020202E-4</c:v>
                </c:pt>
                <c:pt idx="984" formatCode="General">
                  <c:v>-3.7590727081719102E-4</c:v>
                </c:pt>
                <c:pt idx="985" formatCode="General">
                  <c:v>-3.7706261088411402E-4</c:v>
                </c:pt>
                <c:pt idx="986" formatCode="General">
                  <c:v>-3.7822116305876499E-4</c:v>
                </c:pt>
                <c:pt idx="987" formatCode="General">
                  <c:v>-3.7938293752485299E-4</c:v>
                </c:pt>
                <c:pt idx="988" formatCode="General">
                  <c:v>-3.8054794451200898E-4</c:v>
                </c:pt>
                <c:pt idx="989" formatCode="General">
                  <c:v>-3.81716194295781E-4</c:v>
                </c:pt>
                <c:pt idx="990" formatCode="General">
                  <c:v>-3.8288769719763501E-4</c:v>
                </c:pt>
                <c:pt idx="991" formatCode="General">
                  <c:v>-3.84062463584957E-4</c:v>
                </c:pt>
                <c:pt idx="992" formatCode="General">
                  <c:v>-3.8524050387104902E-4</c:v>
                </c:pt>
                <c:pt idx="993" formatCode="General">
                  <c:v>-3.8642182851513602E-4</c:v>
                </c:pt>
                <c:pt idx="994" formatCode="General">
                  <c:v>-3.8760644802235601E-4</c:v>
                </c:pt>
                <c:pt idx="995" formatCode="General">
                  <c:v>-3.8879437294376997E-4</c:v>
                </c:pt>
                <c:pt idx="996" formatCode="General">
                  <c:v>-3.8998561387635603E-4</c:v>
                </c:pt>
                <c:pt idx="997" formatCode="General">
                  <c:v>-3.9118018146300899E-4</c:v>
                </c:pt>
                <c:pt idx="998" formatCode="General">
                  <c:v>-3.92378086392545E-4</c:v>
                </c:pt>
                <c:pt idx="999" formatCode="General">
                  <c:v>-3.9357933939969701E-4</c:v>
                </c:pt>
                <c:pt idx="1000" formatCode="General">
                  <c:v>-3.94783951265118E-4</c:v>
                </c:pt>
                <c:pt idx="1001" formatCode="General">
                  <c:v>-3.9599193281537702E-4</c:v>
                </c:pt>
                <c:pt idx="1002" formatCode="General">
                  <c:v>-3.9720329492296398E-4</c:v>
                </c:pt>
                <c:pt idx="1003" formatCode="General">
                  <c:v>-3.98418048506286E-4</c:v>
                </c:pt>
                <c:pt idx="1004" formatCode="General">
                  <c:v>-3.9963620452966998E-4</c:v>
                </c:pt>
                <c:pt idx="1005" formatCode="General">
                  <c:v>-4.0085777400336098E-4</c:v>
                </c:pt>
                <c:pt idx="1006" formatCode="General">
                  <c:v>-4.0208276798352102E-4</c:v>
                </c:pt>
                <c:pt idx="1007" formatCode="General">
                  <c:v>-4.0331119757223201E-4</c:v>
                </c:pt>
                <c:pt idx="1008" formatCode="General">
                  <c:v>-4.04543073917495E-4</c:v>
                </c:pt>
                <c:pt idx="1009" formatCode="General">
                  <c:v>-4.0577840821322898E-4</c:v>
                </c:pt>
                <c:pt idx="1010" formatCode="General">
                  <c:v>-4.0701721169927201E-4</c:v>
                </c:pt>
                <c:pt idx="1011" formatCode="General">
                  <c:v>-4.08259495661378E-4</c:v>
                </c:pt>
                <c:pt idx="1012" formatCode="General">
                  <c:v>-4.0950527143122299E-4</c:v>
                </c:pt>
                <c:pt idx="1013" formatCode="General">
                  <c:v>-4.1075455038640002E-4</c:v>
                </c:pt>
                <c:pt idx="1014" formatCode="General">
                  <c:v>-4.1200734395042097E-4</c:v>
                </c:pt>
                <c:pt idx="1015" formatCode="General">
                  <c:v>-4.1326366359271602E-4</c:v>
                </c:pt>
                <c:pt idx="1016" formatCode="General">
                  <c:v>-4.1452352082863302E-4</c:v>
                </c:pt>
                <c:pt idx="1017" formatCode="General">
                  <c:v>-4.1578692721943997E-4</c:v>
                </c:pt>
                <c:pt idx="1018" formatCode="General">
                  <c:v>-4.1705389437232302E-4</c:v>
                </c:pt>
                <c:pt idx="1019" formatCode="General">
                  <c:v>-4.1832443394038599E-4</c:v>
                </c:pt>
                <c:pt idx="1020" formatCode="General">
                  <c:v>-4.1959855762265202E-4</c:v>
                </c:pt>
                <c:pt idx="1021" formatCode="General">
                  <c:v>-4.2087627716406398E-4</c:v>
                </c:pt>
                <c:pt idx="1022" formatCode="General">
                  <c:v>-4.2215760435547998E-4</c:v>
                </c:pt>
                <c:pt idx="1023" formatCode="General">
                  <c:v>-4.2344255103368E-4</c:v>
                </c:pt>
                <c:pt idx="1024" formatCode="General">
                  <c:v>-4.2473112908136102E-4</c:v>
                </c:pt>
                <c:pt idx="1025" formatCode="General">
                  <c:v>-4.2602335042713998E-4</c:v>
                </c:pt>
                <c:pt idx="1026" formatCode="General">
                  <c:v>-4.2731922704554898E-4</c:v>
                </c:pt>
                <c:pt idx="1027" formatCode="General">
                  <c:v>-4.2861877095704302E-4</c:v>
                </c:pt>
                <c:pt idx="1028" formatCode="General">
                  <c:v>-4.2992199422799197E-4</c:v>
                </c:pt>
                <c:pt idx="1029" formatCode="General">
                  <c:v>-4.3122890897068802E-4</c:v>
                </c:pt>
                <c:pt idx="1030" formatCode="General">
                  <c:v>-4.3253952734333801E-4</c:v>
                </c:pt>
                <c:pt idx="1031" formatCode="General">
                  <c:v>-4.3385386155007E-4</c:v>
                </c:pt>
                <c:pt idx="1032" formatCode="General">
                  <c:v>-4.3517192384093001E-4</c:v>
                </c:pt>
                <c:pt idx="1033" formatCode="General">
                  <c:v>-4.36493726511882E-4</c:v>
                </c:pt>
                <c:pt idx="1034" formatCode="General">
                  <c:v>-4.37819281904809E-4</c:v>
                </c:pt>
                <c:pt idx="1035" formatCode="General">
                  <c:v>-4.3914860240751302E-4</c:v>
                </c:pt>
                <c:pt idx="1036" formatCode="General">
                  <c:v>-4.4048170045371299E-4</c:v>
                </c:pt>
                <c:pt idx="1037" formatCode="General">
                  <c:v>-4.4181858852305003E-4</c:v>
                </c:pt>
                <c:pt idx="1038" formatCode="General">
                  <c:v>-4.43159279141079E-4</c:v>
                </c:pt>
                <c:pt idx="1039" formatCode="General">
                  <c:v>-4.44503784879276E-4</c:v>
                </c:pt>
                <c:pt idx="1040" formatCode="General">
                  <c:v>-4.4585211835503698E-4</c:v>
                </c:pt>
                <c:pt idx="1041" formatCode="General">
                  <c:v>-4.4720429223167498E-4</c:v>
                </c:pt>
                <c:pt idx="1042" formatCode="General">
                  <c:v>-4.4856031921842001E-4</c:v>
                </c:pt>
                <c:pt idx="1043" formatCode="General">
                  <c:v>-4.4992021207042299E-4</c:v>
                </c:pt>
                <c:pt idx="1044" formatCode="General">
                  <c:v>-4.51283983588753E-4</c:v>
                </c:pt>
                <c:pt idx="1045" formatCode="General">
                  <c:v>-4.5265164662039702E-4</c:v>
                </c:pt>
                <c:pt idx="1046" formatCode="General">
                  <c:v>-4.5402321405826201E-4</c:v>
                </c:pt>
                <c:pt idx="1047" formatCode="General">
                  <c:v>-4.5539869884117198E-4</c:v>
                </c:pt>
                <c:pt idx="1048" formatCode="General">
                  <c:v>-4.5677811395387002E-4</c:v>
                </c:pt>
                <c:pt idx="1049" formatCode="General">
                  <c:v>-4.58161472427017E-4</c:v>
                </c:pt>
                <c:pt idx="1050" formatCode="General">
                  <c:v>-4.5954878733719501E-4</c:v>
                </c:pt>
                <c:pt idx="1051" formatCode="General">
                  <c:v>-4.6094007180690202E-4</c:v>
                </c:pt>
                <c:pt idx="1052" formatCode="General">
                  <c:v>-4.6233533900455498E-4</c:v>
                </c:pt>
                <c:pt idx="1053" formatCode="General">
                  <c:v>-4.63734602144491E-4</c:v>
                </c:pt>
                <c:pt idx="1054" formatCode="General">
                  <c:v>-4.6513787448696501E-4</c:v>
                </c:pt>
                <c:pt idx="1055" formatCode="General">
                  <c:v>-4.6654516933815001E-4</c:v>
                </c:pt>
                <c:pt idx="1056" formatCode="General">
                  <c:v>-4.6795650005013699E-4</c:v>
                </c:pt>
                <c:pt idx="1057" formatCode="General">
                  <c:v>-4.6937188002093801E-4</c:v>
                </c:pt>
                <c:pt idx="1058" formatCode="General">
                  <c:v>-4.7079132269448103E-4</c:v>
                </c:pt>
                <c:pt idx="1059" formatCode="General">
                  <c:v>-4.7221484156061502E-4</c:v>
                </c:pt>
                <c:pt idx="1060" formatCode="General">
                  <c:v>-4.7364245015510598E-4</c:v>
                </c:pt>
                <c:pt idx="1061" formatCode="General">
                  <c:v>-4.7507416205963798E-4</c:v>
                </c:pt>
                <c:pt idx="1062" formatCode="General">
                  <c:v>-4.7650999090181499E-4</c:v>
                </c:pt>
                <c:pt idx="1063" formatCode="General">
                  <c:v>-4.7794995035515999E-4</c:v>
                </c:pt>
                <c:pt idx="1064" formatCode="General">
                  <c:v>-4.7939405413911302E-4</c:v>
                </c:pt>
                <c:pt idx="1065" formatCode="General">
                  <c:v>-4.8084231601903298E-4</c:v>
                </c:pt>
                <c:pt idx="1066" formatCode="General">
                  <c:v>-4.8229474980619898E-4</c:v>
                </c:pt>
                <c:pt idx="1067" formatCode="General">
                  <c:v>-4.8375136935780799E-4</c:v>
                </c:pt>
                <c:pt idx="1068" formatCode="General">
                  <c:v>-4.8521218857697403E-4</c:v>
                </c:pt>
                <c:pt idx="1069" formatCode="General">
                  <c:v>-4.8667722141273198E-4</c:v>
                </c:pt>
                <c:pt idx="1070" formatCode="General">
                  <c:v>-4.8814648186003301E-4</c:v>
                </c:pt>
                <c:pt idx="1071" formatCode="General">
                  <c:v>-4.8961998391955201E-4</c:v>
                </c:pt>
                <c:pt idx="1072" formatCode="General">
                  <c:v>-4.9109774149010404E-4</c:v>
                </c:pt>
                <c:pt idx="1073" formatCode="General">
                  <c:v>-4.92579768528531E-4</c:v>
                </c:pt>
                <c:pt idx="1074" formatCode="General">
                  <c:v>-4.9406607910494496E-4</c:v>
                </c:pt>
                <c:pt idx="1075" formatCode="General">
                  <c:v>-4.9555668740272802E-4</c:v>
                </c:pt>
                <c:pt idx="1076" formatCode="General">
                  <c:v>-4.9705160771853303E-4</c:v>
                </c:pt>
                <c:pt idx="1077" formatCode="General">
                  <c:v>-4.9855085446228299E-4</c:v>
                </c:pt>
                <c:pt idx="1078" formatCode="General">
                  <c:v>-5.0005444215717296E-4</c:v>
                </c:pt>
                <c:pt idx="1079" formatCode="General">
                  <c:v>-5.0156238543966596E-4</c:v>
                </c:pt>
                <c:pt idx="1080" formatCode="General">
                  <c:v>-5.0307469905949795E-4</c:v>
                </c:pt>
                <c:pt idx="1081" formatCode="General">
                  <c:v>-5.0459139787967298E-4</c:v>
                </c:pt>
                <c:pt idx="1082" formatCode="General">
                  <c:v>-5.06112496876468E-4</c:v>
                </c:pt>
                <c:pt idx="1083" formatCode="General">
                  <c:v>-5.0763801113942796E-4</c:v>
                </c:pt>
                <c:pt idx="1084" formatCode="General">
                  <c:v>-5.0916795587137103E-4</c:v>
                </c:pt>
                <c:pt idx="1085" formatCode="General">
                  <c:v>-5.1070234638838198E-4</c:v>
                </c:pt>
                <c:pt idx="1086" formatCode="General">
                  <c:v>-5.1224119811982098E-4</c:v>
                </c:pt>
                <c:pt idx="1087" formatCode="General">
                  <c:v>-5.1378452660831499E-4</c:v>
                </c:pt>
                <c:pt idx="1088" formatCode="General">
                  <c:v>-5.1533234750976301E-4</c:v>
                </c:pt>
                <c:pt idx="1089" formatCode="General">
                  <c:v>-5.1688467659333399E-4</c:v>
                </c:pt>
                <c:pt idx="1090" formatCode="General">
                  <c:v>-5.1844152974146805E-4</c:v>
                </c:pt>
                <c:pt idx="1091" formatCode="General">
                  <c:v>-5.2000292294987396E-4</c:v>
                </c:pt>
                <c:pt idx="1092" formatCode="General">
                  <c:v>-5.2156887232753305E-4</c:v>
                </c:pt>
                <c:pt idx="1093" formatCode="General">
                  <c:v>-5.2313939409669695E-4</c:v>
                </c:pt>
                <c:pt idx="1094" formatCode="General">
                  <c:v>-5.2471450459288702E-4</c:v>
                </c:pt>
                <c:pt idx="1095" formatCode="General">
                  <c:v>-5.2629422026489504E-4</c:v>
                </c:pt>
                <c:pt idx="1096" formatCode="General">
                  <c:v>-5.2787855767478403E-4</c:v>
                </c:pt>
                <c:pt idx="1097" formatCode="General">
                  <c:v>-5.2946753349788697E-4</c:v>
                </c:pt>
                <c:pt idx="1098" formatCode="General">
                  <c:v>-5.3106116452280704E-4</c:v>
                </c:pt>
                <c:pt idx="1099" formatCode="General">
                  <c:v>-5.32659467651419E-4</c:v>
                </c:pt>
                <c:pt idx="1100" formatCode="General">
                  <c:v>-5.3426245989886701E-4</c:v>
                </c:pt>
                <c:pt idx="1101" formatCode="General">
                  <c:v>-5.3587015839356696E-4</c:v>
                </c:pt>
                <c:pt idx="1102" formatCode="General">
                  <c:v>-5.3748258037720402E-4</c:v>
                </c:pt>
                <c:pt idx="1103" formatCode="General">
                  <c:v>-5.3909974320473497E-4</c:v>
                </c:pt>
                <c:pt idx="1104" formatCode="General">
                  <c:v>-5.4072166434438601E-4</c:v>
                </c:pt>
                <c:pt idx="1105" formatCode="General">
                  <c:v>-5.4234836137765502E-4</c:v>
                </c:pt>
                <c:pt idx="1106" formatCode="General">
                  <c:v>-5.4397985199930898E-4</c:v>
                </c:pt>
                <c:pt idx="1107" formatCode="General">
                  <c:v>-5.4561615401738605E-4</c:v>
                </c:pt>
                <c:pt idx="1108" formatCode="General">
                  <c:v>-5.4725728535319701E-4</c:v>
                </c:pt>
                <c:pt idx="1109" formatCode="General">
                  <c:v>-5.4890326404131897E-4</c:v>
                </c:pt>
                <c:pt idx="1110" formatCode="General">
                  <c:v>-5.5055410822960396E-4</c:v>
                </c:pt>
                <c:pt idx="1111" formatCode="General">
                  <c:v>-5.5220983617917095E-4</c:v>
                </c:pt>
                <c:pt idx="1112" formatCode="General">
                  <c:v>-5.5387046626441199E-4</c:v>
                </c:pt>
                <c:pt idx="1113" formatCode="General">
                  <c:v>-5.5553601697298696E-4</c:v>
                </c:pt>
                <c:pt idx="1114" formatCode="General">
                  <c:v>-5.5720650690583098E-4</c:v>
                </c:pt>
                <c:pt idx="1115" formatCode="General">
                  <c:v>-5.5888195477714396E-4</c:v>
                </c:pt>
                <c:pt idx="1116" formatCode="General">
                  <c:v>-5.6056237941439998E-4</c:v>
                </c:pt>
                <c:pt idx="1117" formatCode="General">
                  <c:v>-5.6224779975834395E-4</c:v>
                </c:pt>
                <c:pt idx="1118" formatCode="General">
                  <c:v>-5.6393823486298902E-4</c:v>
                </c:pt>
                <c:pt idx="1119" formatCode="General">
                  <c:v>-5.65633703895621E-4</c:v>
                </c:pt>
                <c:pt idx="1120" formatCode="General">
                  <c:v>-5.6733422613679404E-4</c:v>
                </c:pt>
                <c:pt idx="1121" formatCode="General">
                  <c:v>-5.6903982098033495E-4</c:v>
                </c:pt>
                <c:pt idx="1122" formatCode="General">
                  <c:v>-5.7075050793334097E-4</c:v>
                </c:pt>
                <c:pt idx="1123" formatCode="General">
                  <c:v>-5.7246630661617797E-4</c:v>
                </c:pt>
                <c:pt idx="1124" formatCode="General">
                  <c:v>-5.7418723676248503E-4</c:v>
                </c:pt>
                <c:pt idx="1125" formatCode="General">
                  <c:v>-5.7591331821917004E-4</c:v>
                </c:pt>
                <c:pt idx="1126" formatCode="General">
                  <c:v>-5.7764457094641199E-4</c:v>
                </c:pt>
                <c:pt idx="1127" formatCode="General">
                  <c:v>-5.7938101501765998E-4</c:v>
                </c:pt>
                <c:pt idx="1128" formatCode="General">
                  <c:v>-5.8112267061963502E-4</c:v>
                </c:pt>
                <c:pt idx="1129" formatCode="General">
                  <c:v>-5.8286955805232697E-4</c:v>
                </c:pt>
                <c:pt idx="1130" formatCode="General">
                  <c:v>-5.8462169772899699E-4</c:v>
                </c:pt>
                <c:pt idx="1131" formatCode="General">
                  <c:v>-5.8637911017617704E-4</c:v>
                </c:pt>
                <c:pt idx="1132" formatCode="General">
                  <c:v>-5.8814181603367003E-4</c:v>
                </c:pt>
                <c:pt idx="1133" formatCode="General">
                  <c:v>-5.8990983605454797E-4</c:v>
                </c:pt>
                <c:pt idx="1134" formatCode="General">
                  <c:v>-5.9168319110515597E-4</c:v>
                </c:pt>
                <c:pt idx="1135" formatCode="General">
                  <c:v>-5.9346190216510802E-4</c:v>
                </c:pt>
                <c:pt idx="1136" formatCode="General">
                  <c:v>-5.9524599032728795E-4</c:v>
                </c:pt>
                <c:pt idx="1137" formatCode="General">
                  <c:v>-5.9703547679785195E-4</c:v>
                </c:pt>
                <c:pt idx="1138" formatCode="General">
                  <c:v>-5.9883038289622705E-4</c:v>
                </c:pt>
                <c:pt idx="1139" formatCode="General">
                  <c:v>-6.0063073005510795E-4</c:v>
                </c:pt>
                <c:pt idx="1140" formatCode="General">
                  <c:v>-6.0243653982046299E-4</c:v>
                </c:pt>
                <c:pt idx="1141" formatCode="General">
                  <c:v>-6.0424783385152996E-4</c:v>
                </c:pt>
                <c:pt idx="1142" formatCode="General">
                  <c:v>-6.0606463392081798E-4</c:v>
                </c:pt>
                <c:pt idx="1143" formatCode="General">
                  <c:v>-6.0788696196756005E-4</c:v>
                </c:pt>
                <c:pt idx="1144" formatCode="General">
                  <c:v>-6.0971484021019701E-4</c:v>
                </c:pt>
                <c:pt idx="1145" formatCode="General">
                  <c:v>-6.1154829100594401E-4</c:v>
                </c:pt>
                <c:pt idx="1146" formatCode="General">
                  <c:v>-6.1338733681040396E-4</c:v>
                </c:pt>
                <c:pt idx="1147" formatCode="General">
                  <c:v>-6.1523200017757004E-4</c:v>
                </c:pt>
                <c:pt idx="1148" formatCode="General">
                  <c:v>-6.1708230375981897E-4</c:v>
                </c:pt>
                <c:pt idx="1149" formatCode="General">
                  <c:v>-6.1893827030791795E-4</c:v>
                </c:pt>
                <c:pt idx="1150" formatCode="General">
                  <c:v>-6.2079992267102195E-4</c:v>
                </c:pt>
                <c:pt idx="1151" formatCode="General">
                  <c:v>-6.2266728379667196E-4</c:v>
                </c:pt>
                <c:pt idx="1152" formatCode="General">
                  <c:v>-6.2454037673079796E-4</c:v>
                </c:pt>
                <c:pt idx="1153" formatCode="General">
                  <c:v>-6.2641922461771703E-4</c:v>
                </c:pt>
                <c:pt idx="1154" formatCode="General">
                  <c:v>-6.2830385070013499E-4</c:v>
                </c:pt>
                <c:pt idx="1155" formatCode="General">
                  <c:v>-6.3019427831914404E-4</c:v>
                </c:pt>
                <c:pt idx="1156" formatCode="General">
                  <c:v>-6.3209053091422597E-4</c:v>
                </c:pt>
                <c:pt idx="1157" formatCode="General">
                  <c:v>-6.33992632023247E-4</c:v>
                </c:pt>
                <c:pt idx="1158" formatCode="General">
                  <c:v>-6.3590060528246402E-4</c:v>
                </c:pt>
                <c:pt idx="1159" formatCode="General">
                  <c:v>-6.3781447442652097E-4</c:v>
                </c:pt>
                <c:pt idx="1160" formatCode="General">
                  <c:v>-6.3973426328845005E-4</c:v>
                </c:pt>
                <c:pt idx="1161" formatCode="General">
                  <c:v>-6.4165999579966998E-4</c:v>
                </c:pt>
                <c:pt idx="1162" formatCode="General">
                  <c:v>-6.4359169598998797E-4</c:v>
                </c:pt>
                <c:pt idx="1163" formatCode="General">
                  <c:v>-6.4552938798759804E-4</c:v>
                </c:pt>
                <c:pt idx="1164" formatCode="General">
                  <c:v>-6.4747309601908404E-4</c:v>
                </c:pt>
                <c:pt idx="1165" formatCode="General">
                  <c:v>-6.4942284440941596E-4</c:v>
                </c:pt>
                <c:pt idx="1166" formatCode="General">
                  <c:v>-6.5137865758195296E-4</c:v>
                </c:pt>
                <c:pt idx="1167" formatCode="General">
                  <c:v>-6.5334056005843905E-4</c:v>
                </c:pt>
                <c:pt idx="1168" formatCode="General">
                  <c:v>-6.5530857645901004E-4</c:v>
                </c:pt>
                <c:pt idx="1169" formatCode="General">
                  <c:v>-6.57282731502186E-4</c:v>
                </c:pt>
                <c:pt idx="1170" formatCode="General">
                  <c:v>-6.5926305000487697E-4</c:v>
                </c:pt>
                <c:pt idx="1171" formatCode="General">
                  <c:v>-6.6124955688238096E-4</c:v>
                </c:pt>
                <c:pt idx="1172" formatCode="General">
                  <c:v>-6.6324227714838202E-4</c:v>
                </c:pt>
                <c:pt idx="1173" formatCode="General">
                  <c:v>-6.6524123591495403E-4</c:v>
                </c:pt>
                <c:pt idx="1174" formatCode="General">
                  <c:v>-6.6724645839255701E-4</c:v>
                </c:pt>
                <c:pt idx="1175" formatCode="General">
                  <c:v>-6.6925796989003995E-4</c:v>
                </c:pt>
                <c:pt idx="1176" formatCode="General">
                  <c:v>-6.7127579581463905E-4</c:v>
                </c:pt>
                <c:pt idx="1177" formatCode="General">
                  <c:v>-6.7329996167197895E-4</c:v>
                </c:pt>
                <c:pt idx="1178" formatCode="General">
                  <c:v>-6.7533049306607205E-4</c:v>
                </c:pt>
                <c:pt idx="1179" formatCode="General">
                  <c:v>-6.7736741569931797E-4</c:v>
                </c:pt>
                <c:pt idx="1180" formatCode="General">
                  <c:v>-6.7941075537250497E-4</c:v>
                </c:pt>
                <c:pt idx="1181" formatCode="General">
                  <c:v>-6.8146053798480899E-4</c:v>
                </c:pt>
                <c:pt idx="1182" formatCode="General">
                  <c:v>-6.8351678953379295E-4</c:v>
                </c:pt>
                <c:pt idx="1183" formatCode="General">
                  <c:v>-6.8557953611540897E-4</c:v>
                </c:pt>
                <c:pt idx="1184" formatCode="General">
                  <c:v>-6.8764880392399596E-4</c:v>
                </c:pt>
                <c:pt idx="1185" formatCode="General">
                  <c:v>-6.8972461925228298E-4</c:v>
                </c:pt>
                <c:pt idx="1186" formatCode="General">
                  <c:v>-6.9180700849138404E-4</c:v>
                </c:pt>
                <c:pt idx="1187" formatCode="General">
                  <c:v>-6.9389599813080201E-4</c:v>
                </c:pt>
                <c:pt idx="1188" formatCode="General">
                  <c:v>-6.9599161475842903E-4</c:v>
                </c:pt>
                <c:pt idx="1189" formatCode="General">
                  <c:v>-6.9809388506054395E-4</c:v>
                </c:pt>
                <c:pt idx="1190" formatCode="General">
                  <c:v>-7.0020283582181402E-4</c:v>
                </c:pt>
                <c:pt idx="1191" formatCode="General">
                  <c:v>-7.0231849392529396E-4</c:v>
                </c:pt>
                <c:pt idx="1192" formatCode="General">
                  <c:v>-7.04440886352426E-4</c:v>
                </c:pt>
                <c:pt idx="1193" formatCode="General">
                  <c:v>-7.0657004018304201E-4</c:v>
                </c:pt>
                <c:pt idx="1194" formatCode="General">
                  <c:v>-7.0870598259536099E-4</c:v>
                </c:pt>
                <c:pt idx="1195" formatCode="General">
                  <c:v>-7.1084874086598904E-4</c:v>
                </c:pt>
                <c:pt idx="1196" formatCode="General">
                  <c:v>-7.1299834236992197E-4</c:v>
                </c:pt>
                <c:pt idx="1197" formatCode="General">
                  <c:v>-7.15154814580541E-4</c:v>
                </c:pt>
                <c:pt idx="1198" formatCode="General">
                  <c:v>-7.1731818506961804E-4</c:v>
                </c:pt>
                <c:pt idx="1199" formatCode="General">
                  <c:v>-7.19488481507312E-4</c:v>
                </c:pt>
                <c:pt idx="1200" formatCode="General">
                  <c:v>-7.2166573166216903E-4</c:v>
                </c:pt>
                <c:pt idx="1201" formatCode="General">
                  <c:v>-7.23849963401124E-4</c:v>
                </c:pt>
                <c:pt idx="1202" formatCode="General">
                  <c:v>-7.26041204689501E-4</c:v>
                </c:pt>
                <c:pt idx="1203" formatCode="General">
                  <c:v>-7.2823948359100903E-4</c:v>
                </c:pt>
                <c:pt idx="1204" formatCode="General">
                  <c:v>-7.3044482826774802E-4</c:v>
                </c:pt>
                <c:pt idx="1205" formatCode="General">
                  <c:v>-7.3265726698020504E-4</c:v>
                </c:pt>
                <c:pt idx="1206" formatCode="General">
                  <c:v>-7.3487682808725402E-4</c:v>
                </c:pt>
                <c:pt idx="1207" formatCode="General">
                  <c:v>-7.37103540315757E-4</c:v>
                </c:pt>
                <c:pt idx="1208" formatCode="General">
                  <c:v>-7.3933743365276502E-4</c:v>
                </c:pt>
                <c:pt idx="1209" formatCode="General">
                  <c:v>-7.4157853860536398E-4</c:v>
                </c:pt>
                <c:pt idx="1210" formatCode="General">
                  <c:v>-7.4382688589667996E-4</c:v>
                </c:pt>
                <c:pt idx="1211" formatCode="General">
                  <c:v>-7.4608250646588401E-4</c:v>
                </c:pt>
                <c:pt idx="1212" formatCode="General">
                  <c:v>-7.4834543146819101E-4</c:v>
                </c:pt>
                <c:pt idx="1213" formatCode="General">
                  <c:v>-7.5061569227485696E-4</c:v>
                </c:pt>
                <c:pt idx="1214" formatCode="General">
                  <c:v>-7.5289332047318296E-4</c:v>
                </c:pt>
                <c:pt idx="1215" formatCode="General">
                  <c:v>-7.5517834786651295E-4</c:v>
                </c:pt>
                <c:pt idx="1216" formatCode="General">
                  <c:v>-7.5747080647423299E-4</c:v>
                </c:pt>
                <c:pt idx="1217" formatCode="General">
                  <c:v>-7.5977072853177505E-4</c:v>
                </c:pt>
                <c:pt idx="1218" formatCode="General">
                  <c:v>-7.6207814649061002E-4</c:v>
                </c:pt>
                <c:pt idx="1219" formatCode="General">
                  <c:v>-7.6439309301825796E-4</c:v>
                </c:pt>
                <c:pt idx="1220" formatCode="General">
                  <c:v>-7.6671560099827703E-4</c:v>
                </c:pt>
                <c:pt idx="1221" formatCode="General">
                  <c:v>-7.6904570353027103E-4</c:v>
                </c:pt>
                <c:pt idx="1222" formatCode="General">
                  <c:v>-7.7138343392988795E-4</c:v>
                </c:pt>
                <c:pt idx="1223" formatCode="General">
                  <c:v>-7.7372882572881703E-4</c:v>
                </c:pt>
                <c:pt idx="1224" formatCode="General">
                  <c:v>-7.7608191267479303E-4</c:v>
                </c:pt>
                <c:pt idx="1225" formatCode="General">
                  <c:v>-7.7844272873159196E-4</c:v>
                </c:pt>
                <c:pt idx="1226" formatCode="General">
                  <c:v>-7.8081130807903599E-4</c:v>
                </c:pt>
                <c:pt idx="1227" formatCode="General">
                  <c:v>-7.8318768511298703E-4</c:v>
                </c:pt>
                <c:pt idx="1228" formatCode="General">
                  <c:v>-7.8557189444535404E-4</c:v>
                </c:pt>
                <c:pt idx="1229" formatCode="General">
                  <c:v>-7.8796397090408698E-4</c:v>
                </c:pt>
                <c:pt idx="1230" formatCode="General">
                  <c:v>-7.9036394953318004E-4</c:v>
                </c:pt>
                <c:pt idx="1231" formatCode="General">
                  <c:v>-7.9277186559267203E-4</c:v>
                </c:pt>
                <c:pt idx="1232" formatCode="General">
                  <c:v>-7.9518775455864304E-4</c:v>
                </c:pt>
                <c:pt idx="1233" formatCode="General">
                  <c:v>-7.9761165212321799E-4</c:v>
                </c:pt>
                <c:pt idx="1234" formatCode="General">
                  <c:v>-8.0004359419456601E-4</c:v>
                </c:pt>
                <c:pt idx="1235" formatCode="General">
                  <c:v>-8.0248361689689803E-4</c:v>
                </c:pt>
                <c:pt idx="1236" formatCode="General">
                  <c:v>-8.0493175657046897E-4</c:v>
                </c:pt>
                <c:pt idx="1237" formatCode="General">
                  <c:v>-8.0738804977157903E-4</c:v>
                </c:pt>
                <c:pt idx="1238" formatCode="General">
                  <c:v>-8.0985253327256999E-4</c:v>
                </c:pt>
                <c:pt idx="1239" formatCode="General">
                  <c:v>-8.1232524406182698E-4</c:v>
                </c:pt>
                <c:pt idx="1240" formatCode="General">
                  <c:v>-8.1480621934378104E-4</c:v>
                </c:pt>
                <c:pt idx="1241" formatCode="General">
                  <c:v>-8.1729549653890396E-4</c:v>
                </c:pt>
                <c:pt idx="1242" formatCode="General">
                  <c:v>-8.1979311328371301E-4</c:v>
                </c:pt>
                <c:pt idx="1243" formatCode="General">
                  <c:v>-8.2229910743076998E-4</c:v>
                </c:pt>
                <c:pt idx="1244" formatCode="General">
                  <c:v>-8.2481351704867696E-4</c:v>
                </c:pt>
                <c:pt idx="1245" formatCode="General">
                  <c:v>-8.2733638042208199E-4</c:v>
                </c:pt>
                <c:pt idx="1246" formatCode="General">
                  <c:v>-8.2986773605167802E-4</c:v>
                </c:pt>
                <c:pt idx="1247" formatCode="General">
                  <c:v>-8.3240762265419899E-4</c:v>
                </c:pt>
                <c:pt idx="1248" formatCode="General">
                  <c:v>-8.3495607916242302E-4</c:v>
                </c:pt>
                <c:pt idx="1249" formatCode="General">
                  <c:v>-8.3751314472517403E-4</c:v>
                </c:pt>
                <c:pt idx="1250" formatCode="General">
                  <c:v>-8.40078858707318E-4</c:v>
                </c:pt>
                <c:pt idx="1251" formatCode="General">
                  <c:v>-8.42653260689764E-4</c:v>
                </c:pt>
                <c:pt idx="1252" formatCode="General">
                  <c:v>-8.4523639046946695E-4</c:v>
                </c:pt>
                <c:pt idx="1253" formatCode="General">
                  <c:v>-8.4782828805942301E-4</c:v>
                </c:pt>
                <c:pt idx="1254" formatCode="General">
                  <c:v>-8.5042899368867504E-4</c:v>
                </c:pt>
                <c:pt idx="1255" formatCode="General">
                  <c:v>-8.5303854780230696E-4</c:v>
                </c:pt>
                <c:pt idx="1256" formatCode="General">
                  <c:v>-8.5565699106144905E-4</c:v>
                </c:pt>
                <c:pt idx="1257" formatCode="General">
                  <c:v>-8.5828436434327198E-4</c:v>
                </c:pt>
                <c:pt idx="1258" formatCode="General">
                  <c:v>-8.6092070874099497E-4</c:v>
                </c:pt>
                <c:pt idx="1259" formatCode="General">
                  <c:v>-8.6356606556387602E-4</c:v>
                </c:pt>
                <c:pt idx="1260" formatCode="General">
                  <c:v>-8.6622047633722196E-4</c:v>
                </c:pt>
                <c:pt idx="1261" formatCode="General">
                  <c:v>-8.6888398280237896E-4</c:v>
                </c:pt>
                <c:pt idx="1262" formatCode="General">
                  <c:v>-8.7155662691674096E-4</c:v>
                </c:pt>
                <c:pt idx="1263" formatCode="General">
                  <c:v>-8.7423845085374198E-4</c:v>
                </c:pt>
                <c:pt idx="1264" formatCode="General">
                  <c:v>-8.7692949700286403E-4</c:v>
                </c:pt>
                <c:pt idx="1265" formatCode="General">
                  <c:v>-8.7962980796963005E-4</c:v>
                </c:pt>
                <c:pt idx="1266" formatCode="General">
                  <c:v>-8.8233942657560903E-4</c:v>
                </c:pt>
                <c:pt idx="1267" formatCode="General">
                  <c:v>-8.85058395858412E-4</c:v>
                </c:pt>
                <c:pt idx="1268" formatCode="General">
                  <c:v>-8.8778675907169504E-4</c:v>
                </c:pt>
                <c:pt idx="1269" formatCode="General">
                  <c:v>-8.9052455968515799E-4</c:v>
                </c:pt>
                <c:pt idx="1270" formatCode="General">
                  <c:v>-8.9327184138454597E-4</c:v>
                </c:pt>
                <c:pt idx="1271" formatCode="General">
                  <c:v>-8.9602864807164495E-4</c:v>
                </c:pt>
                <c:pt idx="1272" formatCode="General">
                  <c:v>-8.9879502386428997E-4</c:v>
                </c:pt>
                <c:pt idx="1273" formatCode="General">
                  <c:v>-9.0157101309635505E-4</c:v>
                </c:pt>
                <c:pt idx="1274" formatCode="General">
                  <c:v>-9.0435666031776199E-4</c:v>
                </c:pt>
                <c:pt idx="1275" formatCode="General">
                  <c:v>-9.0715201029447398E-4</c:v>
                </c:pt>
                <c:pt idx="1276" formatCode="General">
                  <c:v>-9.0995710800850099E-4</c:v>
                </c:pt>
                <c:pt idx="1277" formatCode="General">
                  <c:v>-9.1277199865789395E-4</c:v>
                </c:pt>
                <c:pt idx="1278" formatCode="General">
                  <c:v>-9.1559672765675199E-4</c:v>
                </c:pt>
                <c:pt idx="1279" formatCode="General">
                  <c:v>-9.1843134063521496E-4</c:v>
                </c:pt>
                <c:pt idx="1280" formatCode="General">
                  <c:v>-9.2127588343946898E-4</c:v>
                </c:pt>
                <c:pt idx="1281" formatCode="General">
                  <c:v>-9.2413040213174197E-4</c:v>
                </c:pt>
                <c:pt idx="1282" formatCode="General">
                  <c:v>-9.2699494299030996E-4</c:v>
                </c:pt>
                <c:pt idx="1283" formatCode="General">
                  <c:v>-9.2986955250948895E-4</c:v>
                </c:pt>
                <c:pt idx="1284" formatCode="General">
                  <c:v>-9.3275427739964302E-4</c:v>
                </c:pt>
                <c:pt idx="1285" formatCode="General">
                  <c:v>-9.3564916458717797E-4</c:v>
                </c:pt>
                <c:pt idx="1286" formatCode="General">
                  <c:v>-9.3855426121454498E-4</c:v>
                </c:pt>
                <c:pt idx="1287" formatCode="General">
                  <c:v>-9.4146961464023997E-4</c:v>
                </c:pt>
                <c:pt idx="1288" formatCode="General">
                  <c:v>-9.4439527243880101E-4</c:v>
                </c:pt>
                <c:pt idx="1289" formatCode="General">
                  <c:v>-9.4733128240081295E-4</c:v>
                </c:pt>
                <c:pt idx="1290" formatCode="General">
                  <c:v>-9.5027769253290496E-4</c:v>
                </c:pt>
                <c:pt idx="1291" formatCode="General">
                  <c:v>-9.53234551057748E-4</c:v>
                </c:pt>
                <c:pt idx="1292" formatCode="General">
                  <c:v>-9.5620190641406105E-4</c:v>
                </c:pt>
                <c:pt idx="1293" formatCode="General">
                  <c:v>-9.5917980725660499E-4</c:v>
                </c:pt>
                <c:pt idx="1294" formatCode="General">
                  <c:v>-9.6216830245618597E-4</c:v>
                </c:pt>
                <c:pt idx="1295" formatCode="General">
                  <c:v>-9.6516744109965502E-4</c:v>
                </c:pt>
                <c:pt idx="1296" formatCode="General">
                  <c:v>-9.6817727248990702E-4</c:v>
                </c:pt>
                <c:pt idx="1297" formatCode="General">
                  <c:v>-9.7119784613552496E-4</c:v>
                </c:pt>
                <c:pt idx="1298" formatCode="General">
                  <c:v>-9.7422921136652201E-4</c:v>
                </c:pt>
                <c:pt idx="1299" formatCode="General">
                  <c:v>-9.7727141714593199E-4</c:v>
                </c:pt>
                <c:pt idx="1300" formatCode="General">
                  <c:v>-9.8032451133631105E-4</c:v>
                </c:pt>
                <c:pt idx="1301" formatCode="General">
                  <c:v>-9.8338854145595296E-4</c:v>
                </c:pt>
                <c:pt idx="1302" formatCode="General">
                  <c:v>-9.8646355533325001E-4</c:v>
                </c:pt>
                <c:pt idx="1303" formatCode="General">
                  <c:v>-9.8954960099681497E-4</c:v>
                </c:pt>
                <c:pt idx="1304" formatCode="General">
                  <c:v>-9.926467267360481E-4</c:v>
                </c:pt>
                <c:pt idx="1305" formatCode="General">
                  <c:v>-9.9575498117172E-4</c:v>
                </c:pt>
                <c:pt idx="1306" formatCode="General">
                  <c:v>-9.9887441325596706E-4</c:v>
                </c:pt>
                <c:pt idx="1307" formatCode="General">
                  <c:v>-1.00200507227229E-3</c:v>
                </c:pt>
                <c:pt idx="1308" formatCode="General">
                  <c:v>-1.0051470078355799E-3</c:v>
                </c:pt>
                <c:pt idx="1309" formatCode="General">
                  <c:v>-1.00830026989207E-3</c:v>
                </c:pt>
                <c:pt idx="1310" formatCode="General">
                  <c:v>-1.0114649087193601E-3</c:v>
                </c:pt>
                <c:pt idx="1311" formatCode="General">
                  <c:v>-1.0146409749264499E-3</c:v>
                </c:pt>
                <c:pt idx="1312" formatCode="General">
                  <c:v>-1.0178285194536801E-3</c:v>
                </c:pt>
                <c:pt idx="1313" formatCode="General">
                  <c:v>-1.02102759357276E-3</c:v>
                </c:pt>
                <c:pt idx="1314" formatCode="General">
                  <c:v>-1.0242382488867799E-3</c:v>
                </c:pt>
                <c:pt idx="1315" formatCode="General">
                  <c:v>-1.0274605373302001E-3</c:v>
                </c:pt>
                <c:pt idx="1316" formatCode="General">
                  <c:v>-1.0306945111688301E-3</c:v>
                </c:pt>
                <c:pt idx="1317" formatCode="General">
                  <c:v>-1.03394022299987E-3</c:v>
                </c:pt>
                <c:pt idx="1318" formatCode="General">
                  <c:v>-1.03719772575187E-3</c:v>
                </c:pt>
                <c:pt idx="1319" formatCode="General">
                  <c:v>-1.0404670726847701E-3</c:v>
                </c:pt>
                <c:pt idx="1320" formatCode="General">
                  <c:v>-1.04374831738985E-3</c:v>
                </c:pt>
                <c:pt idx="1321" formatCode="General">
                  <c:v>-1.0470415137898001E-3</c:v>
                </c:pt>
                <c:pt idx="1322" formatCode="General">
                  <c:v>-1.0503467161386299E-3</c:v>
                </c:pt>
                <c:pt idx="1323" formatCode="General">
                  <c:v>-1.05366397902176E-3</c:v>
                </c:pt>
                <c:pt idx="1324" formatCode="General">
                  <c:v>-1.05699335735594E-3</c:v>
                </c:pt>
                <c:pt idx="1325" formatCode="General">
                  <c:v>-1.0603349063893399E-3</c:v>
                </c:pt>
                <c:pt idx="1326" formatCode="General">
                  <c:v>-1.06368868170144E-3</c:v>
                </c:pt>
                <c:pt idx="1327" formatCode="General">
                  <c:v>-1.0670547392031399E-3</c:v>
                </c:pt>
                <c:pt idx="1328" formatCode="General">
                  <c:v>-1.07043313513668E-3</c:v>
                </c:pt>
                <c:pt idx="1329" formatCode="General">
                  <c:v>-1.0738239260756699E-3</c:v>
                </c:pt>
                <c:pt idx="1330" formatCode="General">
                  <c:v>-1.0772271689250901E-3</c:v>
                </c:pt>
                <c:pt idx="1331" formatCode="General">
                  <c:v>-1.08064292092132E-3</c:v>
                </c:pt>
                <c:pt idx="1332" formatCode="General">
                  <c:v>-1.0840712396320499E-3</c:v>
                </c:pt>
                <c:pt idx="1333" formatCode="General">
                  <c:v>-1.0875121829563999E-3</c:v>
                </c:pt>
                <c:pt idx="1334" formatCode="General">
                  <c:v>-1.0909658091248101E-3</c:v>
                </c:pt>
                <c:pt idx="1335" formatCode="General">
                  <c:v>-1.09443217669912E-3</c:v>
                </c:pt>
                <c:pt idx="1336" formatCode="General">
                  <c:v>-1.09791134457253E-3</c:v>
                </c:pt>
                <c:pt idx="1337" formatCode="General">
                  <c:v>-1.1014033719696E-3</c:v>
                </c:pt>
                <c:pt idx="1338" formatCode="General">
                  <c:v>-1.1049083184462799E-3</c:v>
                </c:pt>
                <c:pt idx="1339" formatCode="General">
                  <c:v>-1.1084262438898599E-3</c:v>
                </c:pt>
                <c:pt idx="1340" formatCode="General">
                  <c:v>-1.1119572085190399E-3</c:v>
                </c:pt>
                <c:pt idx="1341" formatCode="General">
                  <c:v>-1.11550127288384E-3</c:v>
                </c:pt>
                <c:pt idx="1342" formatCode="General">
                  <c:v>-1.1190584978656899E-3</c:v>
                </c:pt>
                <c:pt idx="1343" formatCode="General">
                  <c:v>-1.12262894467737E-3</c:v>
                </c:pt>
                <c:pt idx="1344" formatCode="General">
                  <c:v>-1.1262126748630399E-3</c:v>
                </c:pt>
                <c:pt idx="1345" formatCode="General">
                  <c:v>-1.1298097502982099E-3</c:v>
                </c:pt>
                <c:pt idx="1346" formatCode="General">
                  <c:v>-1.13342023318979E-3</c:v>
                </c:pt>
                <c:pt idx="1347" formatCode="General">
                  <c:v>-1.1370441860760201E-3</c:v>
                </c:pt>
                <c:pt idx="1348" formatCode="General">
                  <c:v>-1.1406816718265401E-3</c:v>
                </c:pt>
                <c:pt idx="1349" formatCode="General">
                  <c:v>-1.14433275364236E-3</c:v>
                </c:pt>
                <c:pt idx="1350" formatCode="General">
                  <c:v>-1.14799749505585E-3</c:v>
                </c:pt>
                <c:pt idx="1351" formatCode="General">
                  <c:v>-1.1516759599307399E-3</c:v>
                </c:pt>
                <c:pt idx="1352" formatCode="General">
                  <c:v>-1.15536821246214E-3</c:v>
                </c:pt>
                <c:pt idx="1353" formatCode="General">
                  <c:v>-1.15907431717654E-3</c:v>
                </c:pt>
                <c:pt idx="1354" formatCode="General">
                  <c:v>-1.16279433893178E-3</c:v>
                </c:pt>
                <c:pt idx="1355" formatCode="General">
                  <c:v>-1.1665283429170799E-3</c:v>
                </c:pt>
                <c:pt idx="1356" formatCode="General">
                  <c:v>-1.1702763946530401E-3</c:v>
                </c:pt>
                <c:pt idx="1357" formatCode="General">
                  <c:v>-1.17403855999161E-3</c:v>
                </c:pt>
                <c:pt idx="1358" formatCode="General">
                  <c:v>-1.17781490511611E-3</c:v>
                </c:pt>
                <c:pt idx="1359" formatCode="General">
                  <c:v>-1.18160549654126E-3</c:v>
                </c:pt>
                <c:pt idx="1360" formatCode="General">
                  <c:v>-1.18541040111311E-3</c:v>
                </c:pt>
                <c:pt idx="1361" formatCode="General">
                  <c:v>-1.18922968600911E-3</c:v>
                </c:pt>
                <c:pt idx="1362" formatCode="General">
                  <c:v>-1.1930634187380599E-3</c:v>
                </c:pt>
                <c:pt idx="1363" formatCode="General">
                  <c:v>-1.1969116671401399E-3</c:v>
                </c:pt>
                <c:pt idx="1364" formatCode="General">
                  <c:v>-1.20077449938691E-3</c:v>
                </c:pt>
                <c:pt idx="1365" formatCode="General">
                  <c:v>-1.2046519839812801E-3</c:v>
                </c:pt>
                <c:pt idx="1366" formatCode="General">
                  <c:v>-1.20854418975754E-3</c:v>
                </c:pt>
                <c:pt idx="1367" formatCode="General">
                  <c:v>-1.2124511858813401E-3</c:v>
                </c:pt>
                <c:pt idx="1368" formatCode="General">
                  <c:v>-1.21637304184973E-3</c:v>
                </c:pt>
                <c:pt idx="1369" formatCode="General">
                  <c:v>-1.2203098274910899E-3</c:v>
                </c:pt>
                <c:pt idx="1370" formatCode="General">
                  <c:v>-1.22426161296521E-3</c:v>
                </c:pt>
                <c:pt idx="1371" formatCode="General">
                  <c:v>-1.2282284687632099E-3</c:v>
                </c:pt>
                <c:pt idx="1372" formatCode="General">
                  <c:v>-1.2322104657076199E-3</c:v>
                </c:pt>
                <c:pt idx="1373" formatCode="General">
                  <c:v>-1.23620767495231E-3</c:v>
                </c:pt>
                <c:pt idx="1374" formatCode="General">
                  <c:v>-1.24022016798253E-3</c:v>
                </c:pt>
                <c:pt idx="1375" formatCode="General">
                  <c:v>-1.24424801661733E-3</c:v>
                </c:pt>
                <c:pt idx="1376" formatCode="General">
                  <c:v>-1.24829129309559E-3</c:v>
                </c:pt>
                <c:pt idx="1377" formatCode="General">
                  <c:v>-1.2523500702222199E-3</c:v>
                </c:pt>
                <c:pt idx="1378" formatCode="General">
                  <c:v>-1.2564244213964699E-3</c:v>
                </c:pt>
                <c:pt idx="1379" formatCode="General">
                  <c:v>-1.26051442061193E-3</c:v>
                </c:pt>
                <c:pt idx="1380" formatCode="General">
                  <c:v>-1.2646201424565699E-3</c:v>
                </c:pt>
                <c:pt idx="1381" formatCode="General">
                  <c:v>-1.2687416621126699E-3</c:v>
                </c:pt>
                <c:pt idx="1382" formatCode="General">
                  <c:v>-1.2728790553568699E-3</c:v>
                </c:pt>
                <c:pt idx="1383" formatCode="General">
                  <c:v>-1.2770323985601599E-3</c:v>
                </c:pt>
                <c:pt idx="1384" formatCode="General">
                  <c:v>-1.2812017686878699E-3</c:v>
                </c:pt>
                <c:pt idx="1385" formatCode="General">
                  <c:v>-1.2853872432996901E-3</c:v>
                </c:pt>
                <c:pt idx="1386" formatCode="General">
                  <c:v>-1.28958890054965E-3</c:v>
                </c:pt>
                <c:pt idx="1387" formatCode="General">
                  <c:v>-1.2938068191861299E-3</c:v>
                </c:pt>
                <c:pt idx="1388" formatCode="General">
                  <c:v>-1.2980410785518499E-3</c:v>
                </c:pt>
                <c:pt idx="1389" formatCode="General">
                  <c:v>-1.3022917585838901E-3</c:v>
                </c:pt>
                <c:pt idx="1390" formatCode="General">
                  <c:v>-1.30655893981366E-3</c:v>
                </c:pt>
                <c:pt idx="1391" formatCode="General">
                  <c:v>-1.31084270336694E-3</c:v>
                </c:pt>
                <c:pt idx="1392" formatCode="General">
                  <c:v>-1.31514313096384E-3</c:v>
                </c:pt>
                <c:pt idx="1393" formatCode="General">
                  <c:v>-1.31946030491882E-3</c:v>
                </c:pt>
                <c:pt idx="1394" formatCode="General">
                  <c:v>-1.3237943081406999E-3</c:v>
                </c:pt>
                <c:pt idx="1395" formatCode="General">
                  <c:v>-1.3281452241326399E-3</c:v>
                </c:pt>
                <c:pt idx="1396" formatCode="General">
                  <c:v>-1.3325131369921501E-3</c:v>
                </c:pt>
                <c:pt idx="1397" formatCode="General">
                  <c:v>-1.33689813141107E-3</c:v>
                </c:pt>
                <c:pt idx="1398" formatCode="General">
                  <c:v>-1.34130029267562E-3</c:v>
                </c:pt>
                <c:pt idx="1399" formatCode="General">
                  <c:v>-1.34571970666635E-3</c:v>
                </c:pt>
                <c:pt idx="1400" formatCode="General">
                  <c:v>-1.35015645985815E-3</c:v>
                </c:pt>
                <c:pt idx="1401" formatCode="General">
                  <c:v>-1.3546106393202801E-3</c:v>
                </c:pt>
                <c:pt idx="1402" formatCode="General">
                  <c:v>-1.3590823327163299E-3</c:v>
                </c:pt>
                <c:pt idx="1403" formatCode="General">
                  <c:v>-1.36357162830425E-3</c:v>
                </c:pt>
                <c:pt idx="1404" formatCode="General">
                  <c:v>-1.3680786149363399E-3</c:v>
                </c:pt>
                <c:pt idx="1405" formatCode="General">
                  <c:v>-1.37260338205922E-3</c:v>
                </c:pt>
                <c:pt idx="1406" formatCode="General">
                  <c:v>-1.3771460197139001E-3</c:v>
                </c:pt>
                <c:pt idx="1407" formatCode="General">
                  <c:v>-1.38170661853571E-3</c:v>
                </c:pt>
                <c:pt idx="1408" formatCode="General">
                  <c:v>-1.3862852697543401E-3</c:v>
                </c:pt>
                <c:pt idx="1409" formatCode="General">
                  <c:v>-1.3908820651938299E-3</c:v>
                </c:pt>
                <c:pt idx="1410" formatCode="General">
                  <c:v>-1.3954970972725599E-3</c:v>
                </c:pt>
                <c:pt idx="1411" formatCode="General">
                  <c:v>-1.4001304590032699E-3</c:v>
                </c:pt>
                <c:pt idx="1412" formatCode="General">
                  <c:v>-1.40478224399304E-3</c:v>
                </c:pt>
                <c:pt idx="1413" formatCode="General">
                  <c:v>-1.4094525464433E-3</c:v>
                </c:pt>
                <c:pt idx="1414" formatCode="General">
                  <c:v>-1.41414146114983E-3</c:v>
                </c:pt>
                <c:pt idx="1415" formatCode="General">
                  <c:v>-1.4188490835027601E-3</c:v>
                </c:pt>
                <c:pt idx="1416" formatCode="General">
                  <c:v>-1.42357550948657E-3</c:v>
                </c:pt>
                <c:pt idx="1417" formatCode="General">
                  <c:v>-1.4283208356800901E-3</c:v>
                </c:pt>
                <c:pt idx="1418" formatCode="General">
                  <c:v>-1.4330851592565001E-3</c:v>
                </c:pt>
                <c:pt idx="1419" formatCode="General">
                  <c:v>-1.4378685779833299E-3</c:v>
                </c:pt>
                <c:pt idx="1420" formatCode="General">
                  <c:v>-1.44267119022244E-3</c:v>
                </c:pt>
                <c:pt idx="1421" formatCode="General">
                  <c:v>-1.4474930949300599E-3</c:v>
                </c:pt>
                <c:pt idx="1422" formatCode="General">
                  <c:v>-1.45233439192872E-3</c:v>
                </c:pt>
                <c:pt idx="1423" formatCode="General">
                  <c:v>-1.4571951821384899E-3</c:v>
                </c:pt>
                <c:pt idx="1424" formatCode="General">
                  <c:v>-1.46207556713636E-3</c:v>
                </c:pt>
                <c:pt idx="1425" formatCode="General">
                  <c:v>-1.46697564907561E-3</c:v>
                </c:pt>
                <c:pt idx="1426" formatCode="General">
                  <c:v>-1.47189553068578E-3</c:v>
                </c:pt>
                <c:pt idx="1427" formatCode="General">
                  <c:v>-1.4768353152727E-3</c:v>
                </c:pt>
                <c:pt idx="1428" formatCode="General">
                  <c:v>-1.4817951067184901E-3</c:v>
                </c:pt>
                <c:pt idx="1429" formatCode="General">
                  <c:v>-1.48677500948154E-3</c:v>
                </c:pt>
                <c:pt idx="1430" formatCode="General">
                  <c:v>-1.49177512859653E-3</c:v>
                </c:pt>
                <c:pt idx="1431" formatCode="General">
                  <c:v>-1.49679556967443E-3</c:v>
                </c:pt>
                <c:pt idx="1432" formatCode="General">
                  <c:v>-1.50183643890247E-3</c:v>
                </c:pt>
                <c:pt idx="1433" formatCode="General">
                  <c:v>-1.5068978430451999E-3</c:v>
                </c:pt>
                <c:pt idx="1434" formatCode="General">
                  <c:v>-1.5119798895811801E-3</c:v>
                </c:pt>
                <c:pt idx="1435" formatCode="General">
                  <c:v>-1.5170826869457101E-3</c:v>
                </c:pt>
                <c:pt idx="1436" formatCode="General">
                  <c:v>-1.52220634457172E-3</c:v>
                </c:pt>
                <c:pt idx="1437" formatCode="General">
                  <c:v>-1.5273509728897399E-3</c:v>
                </c:pt>
                <c:pt idx="1438" formatCode="General">
                  <c:v>-1.5325166833279099E-3</c:v>
                </c:pt>
                <c:pt idx="1439" formatCode="General">
                  <c:v>-1.5377035883119799E-3</c:v>
                </c:pt>
                <c:pt idx="1440" formatCode="General">
                  <c:v>-1.54291180126533E-3</c:v>
                </c:pt>
                <c:pt idx="1441" formatCode="General">
                  <c:v>-1.5481414370066299E-3</c:v>
                </c:pt>
                <c:pt idx="1442" formatCode="General">
                  <c:v>-1.55339261322228E-3</c:v>
                </c:pt>
                <c:pt idx="1443" formatCode="General">
                  <c:v>-1.55866544918803E-3</c:v>
                </c:pt>
                <c:pt idx="1444" formatCode="General">
                  <c:v>-1.5639600650310199E-3</c:v>
                </c:pt>
                <c:pt idx="1445" formatCode="General">
                  <c:v>-1.5692765817297699E-3</c:v>
                </c:pt>
                <c:pt idx="1446" formatCode="General">
                  <c:v>-1.5746151211142099E-3</c:v>
                </c:pt>
                <c:pt idx="1447" formatCode="General">
                  <c:v>-1.57997580586566E-3</c:v>
                </c:pt>
                <c:pt idx="1448" formatCode="General">
                  <c:v>-1.5853587595168199E-3</c:v>
                </c:pt>
                <c:pt idx="1449" formatCode="General">
                  <c:v>-1.59076410645182E-3</c:v>
                </c:pt>
                <c:pt idx="1450" formatCode="General">
                  <c:v>-1.59619197190615E-3</c:v>
                </c:pt>
                <c:pt idx="1451" formatCode="General">
                  <c:v>-1.6016424819667E-3</c:v>
                </c:pt>
                <c:pt idx="1452" formatCode="General">
                  <c:v>-1.6071157635717699E-3</c:v>
                </c:pt>
                <c:pt idx="1453" formatCode="General">
                  <c:v>-1.61261194451104E-3</c:v>
                </c:pt>
                <c:pt idx="1454" formatCode="General">
                  <c:v>-1.61813115342559E-3</c:v>
                </c:pt>
                <c:pt idx="1455" formatCode="General">
                  <c:v>-1.62367351980791E-3</c:v>
                </c:pt>
                <c:pt idx="1456" formatCode="General">
                  <c:v>-1.62923917400185E-3</c:v>
                </c:pt>
                <c:pt idx="1457" formatCode="General">
                  <c:v>-1.63482824720269E-3</c:v>
                </c:pt>
                <c:pt idx="1458" formatCode="General">
                  <c:v>-1.64044087145709E-3</c:v>
                </c:pt>
                <c:pt idx="1459" formatCode="General">
                  <c:v>-1.64607717966311E-3</c:v>
                </c:pt>
                <c:pt idx="1460" formatCode="General">
                  <c:v>-1.6517373055701899E-3</c:v>
                </c:pt>
                <c:pt idx="1461" formatCode="General">
                  <c:v>-1.6574213837791899E-3</c:v>
                </c:pt>
                <c:pt idx="1462" formatCode="General">
                  <c:v>-1.6631295497423601E-3</c:v>
                </c:pt>
                <c:pt idx="1463" formatCode="General">
                  <c:v>-1.6688619397633301E-3</c:v>
                </c:pt>
                <c:pt idx="1464" formatCode="General">
                  <c:v>-1.67461869099714E-3</c:v>
                </c:pt>
                <c:pt idx="1465" formatCode="General">
                  <c:v>-1.68039994145023E-3</c:v>
                </c:pt>
                <c:pt idx="1466" formatCode="General">
                  <c:v>-1.68620582998042E-3</c:v>
                </c:pt>
                <c:pt idx="1467" formatCode="General">
                  <c:v>-1.69203649629694E-3</c:v>
                </c:pt>
                <c:pt idx="1468" formatCode="General">
                  <c:v>-1.6978920809604199E-3</c:v>
                </c:pt>
                <c:pt idx="1469" formatCode="General">
                  <c:v>-1.70377272538287E-3</c:v>
                </c:pt>
                <c:pt idx="1470" formatCode="General">
                  <c:v>-1.70967857182771E-3</c:v>
                </c:pt>
                <c:pt idx="1471" formatCode="General">
                  <c:v>-1.71560976340975E-3</c:v>
                </c:pt>
                <c:pt idx="1472" formatCode="General">
                  <c:v>-1.7215664440952099E-3</c:v>
                </c:pt>
                <c:pt idx="1473" formatCode="General">
                  <c:v>-1.7275487580022599E-3</c:v>
                </c:pt>
                <c:pt idx="1474" formatCode="General">
                  <c:v>-1.7335568471140599E-3</c:v>
                </c:pt>
                <c:pt idx="1475" formatCode="General">
                  <c:v>-1.73959085355876E-3</c:v>
                </c:pt>
                <c:pt idx="1476" formatCode="General">
                  <c:v>-1.74565092062726E-3</c:v>
                </c:pt>
                <c:pt idx="1477" formatCode="General">
                  <c:v>-1.7517371927732301E-3</c:v>
                </c:pt>
                <c:pt idx="1478" formatCode="General">
                  <c:v>-1.7578498156131199E-3</c:v>
                </c:pt>
                <c:pt idx="1479" formatCode="General">
                  <c:v>-1.7639889359261599E-3</c:v>
                </c:pt>
                <c:pt idx="1480" formatCode="General">
                  <c:v>-1.7701547016543201E-3</c:v>
                </c:pt>
                <c:pt idx="1481" formatCode="General">
                  <c:v>-1.77634726190236E-3</c:v>
                </c:pt>
                <c:pt idx="1482" formatCode="General">
                  <c:v>-1.7825667669378201E-3</c:v>
                </c:pt>
                <c:pt idx="1483" formatCode="General">
                  <c:v>-1.7888133681909901E-3</c:v>
                </c:pt>
                <c:pt idx="1484" formatCode="General">
                  <c:v>-1.79508721825495E-3</c:v>
                </c:pt>
                <c:pt idx="1485" formatCode="General">
                  <c:v>-1.8013884708855501E-3</c:v>
                </c:pt>
                <c:pt idx="1486" formatCode="General">
                  <c:v>-1.80771728098585E-3</c:v>
                </c:pt>
                <c:pt idx="1487" formatCode="General">
                  <c:v>-1.81407380433609E-3</c:v>
                </c:pt>
                <c:pt idx="1488" formatCode="General">
                  <c:v>-1.8204581976391399E-3</c:v>
                </c:pt>
                <c:pt idx="1489" formatCode="General">
                  <c:v>-1.8268706187588E-3</c:v>
                </c:pt>
                <c:pt idx="1490" formatCode="General">
                  <c:v>-1.8333112267197699E-3</c:v>
                </c:pt>
                <c:pt idx="1491" formatCode="General">
                  <c:v>-1.83978018170769E-3</c:v>
                </c:pt>
                <c:pt idx="1492" formatCode="General">
                  <c:v>-1.8462776450691E-3</c:v>
                </c:pt>
                <c:pt idx="1493" formatCode="General">
                  <c:v>-1.8528037793114501E-3</c:v>
                </c:pt>
                <c:pt idx="1494" formatCode="General">
                  <c:v>-1.85935874810314E-3</c:v>
                </c:pt>
                <c:pt idx="1495" formatCode="General">
                  <c:v>-1.86594271627345E-3</c:v>
                </c:pt>
                <c:pt idx="1496" formatCode="General">
                  <c:v>-1.87255584981261E-3</c:v>
                </c:pt>
                <c:pt idx="1497" formatCode="General">
                  <c:v>-1.8791983158717399E-3</c:v>
                </c:pt>
                <c:pt idx="1498" formatCode="General">
                  <c:v>-1.8858702827628999E-3</c:v>
                </c:pt>
                <c:pt idx="1499" formatCode="General">
                  <c:v>-1.8925719199590599E-3</c:v>
                </c:pt>
                <c:pt idx="1500" formatCode="General">
                  <c:v>-1.8993033980941099E-3</c:v>
                </c:pt>
                <c:pt idx="1501" formatCode="General">
                  <c:v>-1.9060648897913199E-3</c:v>
                </c:pt>
                <c:pt idx="1502" formatCode="General">
                  <c:v>-1.9128565722051601E-3</c:v>
                </c:pt>
                <c:pt idx="1503" formatCode="General">
                  <c:v>-1.9196786246343199E-3</c:v>
                </c:pt>
                <c:pt idx="1504" formatCode="General">
                  <c:v>-1.92653122770741E-3</c:v>
                </c:pt>
                <c:pt idx="1505" formatCode="General">
                  <c:v>-1.9334145633828799E-3</c:v>
                </c:pt>
                <c:pt idx="1506" formatCode="General">
                  <c:v>-1.94032881494909E-3</c:v>
                </c:pt>
                <c:pt idx="1507" formatCode="General">
                  <c:v>-1.9472741670242401E-3</c:v>
                </c:pt>
                <c:pt idx="1508" formatCode="General">
                  <c:v>-1.95425080555643E-3</c:v>
                </c:pt>
                <c:pt idx="1509" formatCode="General">
                  <c:v>-1.9612589178236201E-3</c:v>
                </c:pt>
                <c:pt idx="1510" formatCode="General">
                  <c:v>-1.9682986924336502E-3</c:v>
                </c:pt>
                <c:pt idx="1511" formatCode="General">
                  <c:v>-1.9753703193242499E-3</c:v>
                </c:pt>
                <c:pt idx="1512" formatCode="General">
                  <c:v>-1.9824739897630101E-3</c:v>
                </c:pt>
                <c:pt idx="1513" formatCode="General">
                  <c:v>-1.9896098963474002E-3</c:v>
                </c:pt>
                <c:pt idx="1514" formatCode="General">
                  <c:v>-1.9967782330047698E-3</c:v>
                </c:pt>
                <c:pt idx="1515" formatCode="General">
                  <c:v>-2.0039791949923399E-3</c:v>
                </c:pt>
                <c:pt idx="1516" formatCode="General">
                  <c:v>-2.0112129788972099E-3</c:v>
                </c:pt>
                <c:pt idx="1517" formatCode="General">
                  <c:v>-2.0184797826363699E-3</c:v>
                </c:pt>
                <c:pt idx="1518" formatCode="General">
                  <c:v>-2.0257798054566598E-3</c:v>
                </c:pt>
                <c:pt idx="1519" formatCode="General">
                  <c:v>-2.0331132479348298E-3</c:v>
                </c:pt>
                <c:pt idx="1520" formatCode="General">
                  <c:v>-2.0404803119433799E-3</c:v>
                </c:pt>
                <c:pt idx="1521" formatCode="General">
                  <c:v>-2.04788120048182E-3</c:v>
                </c:pt>
                <c:pt idx="1522" formatCode="General">
                  <c:v>-2.05531611783421E-3</c:v>
                </c:pt>
                <c:pt idx="1523" formatCode="General">
                  <c:v>-2.0627852697092499E-3</c:v>
                </c:pt>
                <c:pt idx="1524" formatCode="General">
                  <c:v>-2.07028886324028E-3</c:v>
                </c:pt>
                <c:pt idx="1525" formatCode="General">
                  <c:v>-2.0778271069852401E-3</c:v>
                </c:pt>
                <c:pt idx="1526" formatCode="General">
                  <c:v>-2.0854002109267499E-3</c:v>
                </c:pt>
                <c:pt idx="1527" formatCode="General">
                  <c:v>-2.0930083864720301E-3</c:v>
                </c:pt>
                <c:pt idx="1528" formatCode="General">
                  <c:v>-2.1006518464529401E-3</c:v>
                </c:pt>
                <c:pt idx="1529" formatCode="General">
                  <c:v>-2.10833080512598E-3</c:v>
                </c:pt>
                <c:pt idx="1530" formatCode="General">
                  <c:v>-2.11604547817227E-3</c:v>
                </c:pt>
                <c:pt idx="1531" formatCode="General">
                  <c:v>-2.1237960818720901E-3</c:v>
                </c:pt>
                <c:pt idx="1532" formatCode="General">
                  <c:v>-2.1315828327576202E-3</c:v>
                </c:pt>
                <c:pt idx="1533" formatCode="General">
                  <c:v>-2.1394059489138E-3</c:v>
                </c:pt>
                <c:pt idx="1534" formatCode="General">
                  <c:v>-2.1472656501529399E-3</c:v>
                </c:pt>
                <c:pt idx="1535" formatCode="General">
                  <c:v>-2.1551621580147401E-3</c:v>
                </c:pt>
                <c:pt idx="1536" formatCode="General">
                  <c:v>-2.16309569576628E-3</c:v>
                </c:pt>
                <c:pt idx="1537" formatCode="General">
                  <c:v>-2.1710664884020099E-3</c:v>
                </c:pt>
                <c:pt idx="1538" formatCode="General">
                  <c:v>-2.1790747626437399E-3</c:v>
                </c:pt>
                <c:pt idx="1539" formatCode="General">
                  <c:v>-2.1871207469548099E-3</c:v>
                </c:pt>
                <c:pt idx="1540" formatCode="General">
                  <c:v>-2.1952046717060199E-3</c:v>
                </c:pt>
                <c:pt idx="1541" formatCode="General">
                  <c:v>-2.2033267691896402E-3</c:v>
                </c:pt>
                <c:pt idx="1542" formatCode="General">
                  <c:v>-2.2114872735219701E-3</c:v>
                </c:pt>
                <c:pt idx="1543" formatCode="General">
                  <c:v>-2.2196864206432999E-3</c:v>
                </c:pt>
                <c:pt idx="1544" formatCode="General">
                  <c:v>-2.22792444831798E-3</c:v>
                </c:pt>
                <c:pt idx="1545" formatCode="General">
                  <c:v>-2.23620159613433E-3</c:v>
                </c:pt>
                <c:pt idx="1546" formatCode="General">
                  <c:v>-2.24451810550473E-3</c:v>
                </c:pt>
                <c:pt idx="1547" formatCode="General">
                  <c:v>-2.2528742196655598E-3</c:v>
                </c:pt>
                <c:pt idx="1548" formatCode="General">
                  <c:v>-2.2612701836772098E-3</c:v>
                </c:pt>
                <c:pt idx="1549" formatCode="General">
                  <c:v>-2.2697062444241201E-3</c:v>
                </c:pt>
                <c:pt idx="1550" formatCode="General">
                  <c:v>-2.2781826506146998E-3</c:v>
                </c:pt>
                <c:pt idx="1551" formatCode="General">
                  <c:v>-2.2866996527814401E-3</c:v>
                </c:pt>
                <c:pt idx="1552" formatCode="General">
                  <c:v>-2.2952575032808E-3</c:v>
                </c:pt>
                <c:pt idx="1553" formatCode="General">
                  <c:v>-2.30385645629329E-3</c:v>
                </c:pt>
                <c:pt idx="1554" formatCode="General">
                  <c:v>-2.3124967678234201E-3</c:v>
                </c:pt>
                <c:pt idx="1555" formatCode="General">
                  <c:v>-2.3211786956997401E-3</c:v>
                </c:pt>
                <c:pt idx="1556" formatCode="General">
                  <c:v>-2.3299024995883698E-3</c:v>
                </c:pt>
                <c:pt idx="1557" formatCode="General">
                  <c:v>-2.3386684420250901E-3</c:v>
                </c:pt>
                <c:pt idx="1558" formatCode="General">
                  <c:v>-2.34747678873667E-3</c:v>
                </c:pt>
                <c:pt idx="1559" formatCode="General">
                  <c:v>-2.3563278078943999E-3</c:v>
                </c:pt>
                <c:pt idx="1560" formatCode="General">
                  <c:v>-2.3652217701140999E-3</c:v>
                </c:pt>
                <c:pt idx="1561" formatCode="General">
                  <c:v>-2.37415894845612E-3</c:v>
                </c:pt>
                <c:pt idx="1562" formatCode="General">
                  <c:v>-2.3831396184253299E-3</c:v>
                </c:pt>
                <c:pt idx="1563" formatCode="General">
                  <c:v>-2.3921640579711401E-3</c:v>
                </c:pt>
                <c:pt idx="1564" formatCode="General">
                  <c:v>-2.4012325474874799E-3</c:v>
                </c:pt>
                <c:pt idx="1565" formatCode="General">
                  <c:v>-2.4103453698128201E-3</c:v>
                </c:pt>
                <c:pt idx="1566" formatCode="General">
                  <c:v>-2.4195028102301599E-3</c:v>
                </c:pt>
                <c:pt idx="1567" formatCode="General">
                  <c:v>-2.4287051564670101E-3</c:v>
                </c:pt>
                <c:pt idx="1568" formatCode="General">
                  <c:v>-2.4379526986954298E-3</c:v>
                </c:pt>
                <c:pt idx="1569" formatCode="General">
                  <c:v>-2.4472457295320101E-3</c:v>
                </c:pt>
                <c:pt idx="1570" formatCode="General">
                  <c:v>-2.4565845440378798E-3</c:v>
                </c:pt>
                <c:pt idx="1571" formatCode="General">
                  <c:v>-2.46596943971867E-3</c:v>
                </c:pt>
                <c:pt idx="1572" formatCode="General">
                  <c:v>-2.4754007165245801E-3</c:v>
                </c:pt>
                <c:pt idx="1573" formatCode="General">
                  <c:v>-2.48487867685032E-3</c:v>
                </c:pt>
                <c:pt idx="1574" formatCode="General">
                  <c:v>-2.4944036255351498E-3</c:v>
                </c:pt>
                <c:pt idx="1575" formatCode="General">
                  <c:v>-2.5039758701437E-3</c:v>
                </c:pt>
                <c:pt idx="1576" formatCode="General">
                  <c:v>-2.51359572186999E-3</c:v>
                </c:pt>
                <c:pt idx="1577" formatCode="General">
                  <c:v>-2.5232634946570202E-3</c:v>
                </c:pt>
                <c:pt idx="1578" formatCode="General">
                  <c:v>-2.5329795048276201E-3</c:v>
                </c:pt>
                <c:pt idx="1579" formatCode="General">
                  <c:v>-2.5427440710845302E-3</c:v>
                </c:pt>
                <c:pt idx="1580" formatCode="General">
                  <c:v>-2.5525575145102898E-3</c:v>
                </c:pt>
                <c:pt idx="1581" formatCode="General">
                  <c:v>-2.5624201585673499E-3</c:v>
                </c:pt>
                <c:pt idx="1582" formatCode="General">
                  <c:v>-2.5723323290979699E-3</c:v>
                </c:pt>
                <c:pt idx="1583" formatCode="General">
                  <c:v>-2.5822943534016501E-3</c:v>
                </c:pt>
                <c:pt idx="1584" formatCode="General">
                  <c:v>-2.5923065576103198E-3</c:v>
                </c:pt>
                <c:pt idx="1585" formatCode="General">
                  <c:v>-2.6023692697692302E-3</c:v>
                </c:pt>
                <c:pt idx="1586" formatCode="General">
                  <c:v>-2.6124828208399101E-3</c:v>
                </c:pt>
                <c:pt idx="1587" formatCode="General">
                  <c:v>-2.62264754470017E-3</c:v>
                </c:pt>
                <c:pt idx="1588" formatCode="General">
                  <c:v>-2.63286377814409E-3</c:v>
                </c:pt>
                <c:pt idx="1589" formatCode="General">
                  <c:v>-2.6431318608820401E-3</c:v>
                </c:pt>
                <c:pt idx="1590" formatCode="General">
                  <c:v>-2.65345213554067E-3</c:v>
                </c:pt>
                <c:pt idx="1591" formatCode="General">
                  <c:v>-2.66382494766289E-3</c:v>
                </c:pt>
                <c:pt idx="1592" formatCode="General">
                  <c:v>-2.6742506457079298E-3</c:v>
                </c:pt>
                <c:pt idx="1593" formatCode="General">
                  <c:v>-2.6847295810512699E-3</c:v>
                </c:pt>
                <c:pt idx="1594" formatCode="General">
                  <c:v>-2.6952621079846901E-3</c:v>
                </c:pt>
                <c:pt idx="1595" formatCode="General">
                  <c:v>-2.7058485837162501E-3</c:v>
                </c:pt>
                <c:pt idx="1596" formatCode="General">
                  <c:v>-2.7164893683702999E-3</c:v>
                </c:pt>
                <c:pt idx="1597" formatCode="General">
                  <c:v>-2.72718482498746E-3</c:v>
                </c:pt>
                <c:pt idx="1598" formatCode="General">
                  <c:v>-2.7379353195246601E-3</c:v>
                </c:pt>
                <c:pt idx="1599" formatCode="General">
                  <c:v>-2.7487412208551101E-3</c:v>
                </c:pt>
                <c:pt idx="1600" formatCode="General">
                  <c:v>-2.7596029007682901E-3</c:v>
                </c:pt>
                <c:pt idx="1601" formatCode="General">
                  <c:v>-2.7705207339700001E-3</c:v>
                </c:pt>
                <c:pt idx="1602" formatCode="General">
                  <c:v>-2.7814950980823098E-3</c:v>
                </c:pt>
                <c:pt idx="1603" formatCode="General">
                  <c:v>-2.7925263736435901E-3</c:v>
                </c:pt>
                <c:pt idx="1604" formatCode="General">
                  <c:v>-2.8036149441085E-3</c:v>
                </c:pt>
                <c:pt idx="1605" formatCode="General">
                  <c:v>-2.81476119650502E-3</c:v>
                </c:pt>
                <c:pt idx="1606" formatCode="General">
                  <c:v>-2.8259655223916401E-3</c:v>
                </c:pt>
                <c:pt idx="1607" formatCode="General">
                  <c:v>-2.8372283167648399E-3</c:v>
                </c:pt>
                <c:pt idx="1608" formatCode="General">
                  <c:v>-2.84854997778885E-3</c:v>
                </c:pt>
                <c:pt idx="1609" formatCode="General">
                  <c:v>-2.8599309067957098E-3</c:v>
                </c:pt>
                <c:pt idx="1610" formatCode="General">
                  <c:v>-2.8713715082852101E-3</c:v>
                </c:pt>
                <c:pt idx="1611" formatCode="General">
                  <c:v>-2.8828721888671601E-3</c:v>
                </c:pt>
                <c:pt idx="1612" formatCode="General">
                  <c:v>-2.8944333540488801E-3</c:v>
                </c:pt>
                <c:pt idx="1613" formatCode="General">
                  <c:v>-2.9060554118564802E-3</c:v>
                </c:pt>
                <c:pt idx="1614" formatCode="General">
                  <c:v>-2.91773877425189E-3</c:v>
                </c:pt>
                <c:pt idx="1615" formatCode="General">
                  <c:v>-2.9294838571328301E-3</c:v>
                </c:pt>
                <c:pt idx="1616" formatCode="General">
                  <c:v>-2.9412910803328202E-3</c:v>
                </c:pt>
                <c:pt idx="1617" formatCode="General">
                  <c:v>-2.95316086762119E-3</c:v>
                </c:pt>
                <c:pt idx="1618" formatCode="General">
                  <c:v>-2.9650936467030499E-3</c:v>
                </c:pt>
                <c:pt idx="1619" formatCode="General">
                  <c:v>-2.9770898492193498E-3</c:v>
                </c:pt>
                <c:pt idx="1620" formatCode="General">
                  <c:v>-2.98914991074681E-3</c:v>
                </c:pt>
                <c:pt idx="1621" formatCode="General">
                  <c:v>-3.0012742707979799E-3</c:v>
                </c:pt>
                <c:pt idx="1622" formatCode="General">
                  <c:v>-3.0134633728212102E-3</c:v>
                </c:pt>
                <c:pt idx="1623" formatCode="General">
                  <c:v>-3.02571766420066E-3</c:v>
                </c:pt>
                <c:pt idx="1624" formatCode="General">
                  <c:v>-3.0380375962563099E-3</c:v>
                </c:pt>
                <c:pt idx="1625" formatCode="General">
                  <c:v>-3.05042362424392E-3</c:v>
                </c:pt>
                <c:pt idx="1626" formatCode="General">
                  <c:v>-3.06287620735512E-3</c:v>
                </c:pt>
                <c:pt idx="1627" formatCode="General">
                  <c:v>-3.07539580871729E-3</c:v>
                </c:pt>
                <c:pt idx="1628" formatCode="General">
                  <c:v>-3.0879828953936901E-3</c:v>
                </c:pt>
                <c:pt idx="1629" formatCode="General">
                  <c:v>-3.1006379383833401E-3</c:v>
                </c:pt>
                <c:pt idx="1630" formatCode="General">
                  <c:v>-3.1133614126211298E-3</c:v>
                </c:pt>
                <c:pt idx="1631" formatCode="General">
                  <c:v>-3.1261537969777299E-3</c:v>
                </c:pt>
                <c:pt idx="1632" formatCode="General">
                  <c:v>-3.13901557425966E-3</c:v>
                </c:pt>
                <c:pt idx="1633" formatCode="General">
                  <c:v>-3.1519472312092501E-3</c:v>
                </c:pt>
                <c:pt idx="1634" formatCode="General">
                  <c:v>-3.1649492585046602E-3</c:v>
                </c:pt>
                <c:pt idx="1635" formatCode="General">
                  <c:v>-3.1780221507598798E-3</c:v>
                </c:pt>
                <c:pt idx="1636" formatCode="General">
                  <c:v>-3.1911664065247302E-3</c:v>
                </c:pt>
                <c:pt idx="1637" formatCode="General">
                  <c:v>-3.20438252827845E-3</c:v>
                </c:pt>
                <c:pt idx="1638" formatCode="General">
                  <c:v>-3.2176710224032798E-3</c:v>
                </c:pt>
                <c:pt idx="1639" formatCode="General">
                  <c:v>-3.2310324005632202E-3</c:v>
                </c:pt>
                <c:pt idx="1640" formatCode="General">
                  <c:v>-3.24446718375051E-3</c:v>
                </c:pt>
                <c:pt idx="1641" formatCode="General">
                  <c:v>-3.2579758992893199E-3</c:v>
                </c:pt>
                <c:pt idx="1642" formatCode="General">
                  <c:v>-3.2715590797409901E-3</c:v>
                </c:pt>
                <c:pt idx="1643" formatCode="General">
                  <c:v>-3.28521726290392E-3</c:v>
                </c:pt>
                <c:pt idx="1644" formatCode="General">
                  <c:v>-3.2989509918391899E-3</c:v>
                </c:pt>
                <c:pt idx="1645" formatCode="General">
                  <c:v>-3.3127608149514502E-3</c:v>
                </c:pt>
                <c:pt idx="1646" formatCode="General">
                  <c:v>-3.3266472858076899E-3</c:v>
                </c:pt>
                <c:pt idx="1647" formatCode="General">
                  <c:v>-3.3406109630328101E-3</c:v>
                </c:pt>
                <c:pt idx="1648" formatCode="General">
                  <c:v>-3.3546524103095802E-3</c:v>
                </c:pt>
                <c:pt idx="1649" formatCode="General">
                  <c:v>-3.3687721963786702E-3</c:v>
                </c:pt>
                <c:pt idx="1650" formatCode="General">
                  <c:v>-3.3829708950386399E-3</c:v>
                </c:pt>
                <c:pt idx="1651" formatCode="General">
                  <c:v>-3.39724908514593E-3</c:v>
                </c:pt>
                <c:pt idx="1652" formatCode="General">
                  <c:v>-3.4116073506148801E-3</c:v>
                </c:pt>
                <c:pt idx="1653" formatCode="General">
                  <c:v>-3.4260462804177301E-3</c:v>
                </c:pt>
                <c:pt idx="1654" formatCode="General">
                  <c:v>-3.4405664685845899E-3</c:v>
                </c:pt>
                <c:pt idx="1655" formatCode="General">
                  <c:v>-3.4551685142034799E-3</c:v>
                </c:pt>
                <c:pt idx="1656" formatCode="General">
                  <c:v>-3.4698530214203201E-3</c:v>
                </c:pt>
                <c:pt idx="1657" formatCode="General">
                  <c:v>-3.4846205994388799E-3</c:v>
                </c:pt>
                <c:pt idx="1658" formatCode="General">
                  <c:v>-3.4994718625208799E-3</c:v>
                </c:pt>
                <c:pt idx="1659" formatCode="General">
                  <c:v>-3.5144074299859E-3</c:v>
                </c:pt>
                <c:pt idx="1660" formatCode="General">
                  <c:v>-3.52942792621141E-3</c:v>
                </c:pt>
                <c:pt idx="1661" formatCode="General">
                  <c:v>-3.5445339806328101E-3</c:v>
                </c:pt>
                <c:pt idx="1662" formatCode="General">
                  <c:v>-3.5597262277433498E-3</c:v>
                </c:pt>
                <c:pt idx="1663" formatCode="General">
                  <c:v>-3.5750053070942099E-3</c:v>
                </c:pt>
                <c:pt idx="1664" formatCode="General">
                  <c:v>-3.5903718632076102E-3</c:v>
                </c:pt>
                <c:pt idx="1665" formatCode="General">
                  <c:v>-3.60582654564346E-3</c:v>
                </c:pt>
                <c:pt idx="1666" formatCode="General">
                  <c:v>-3.6213700100191002E-3</c:v>
                </c:pt>
                <c:pt idx="1667" formatCode="General">
                  <c:v>-3.6370029183111002E-3</c:v>
                </c:pt>
                <c:pt idx="1668" formatCode="General">
                  <c:v>-3.6527259388553202E-3</c:v>
                </c:pt>
                <c:pt idx="1669" formatCode="General">
                  <c:v>-3.6685397463468499E-3</c:v>
                </c:pt>
                <c:pt idx="1670" formatCode="General">
                  <c:v>-3.6844450218400699E-3</c:v>
                </c:pt>
                <c:pt idx="1671" formatCode="General">
                  <c:v>-3.7004424527486198E-3</c:v>
                </c:pt>
                <c:pt idx="1672" formatCode="General">
                  <c:v>-3.7165327321761E-3</c:v>
                </c:pt>
                <c:pt idx="1673" formatCode="General">
                  <c:v>-3.7327165565402302E-3</c:v>
                </c:pt>
                <c:pt idx="1674" formatCode="General">
                  <c:v>-3.7489946272115798E-3</c:v>
                </c:pt>
                <c:pt idx="1675" formatCode="General">
                  <c:v>-3.7653676512873998E-3</c:v>
                </c:pt>
                <c:pt idx="1676" formatCode="General">
                  <c:v>-3.7818363415916502E-3</c:v>
                </c:pt>
                <c:pt idx="1677" formatCode="General">
                  <c:v>-3.79840141667498E-3</c:v>
                </c:pt>
                <c:pt idx="1678" formatCode="General">
                  <c:v>-3.81506360081474E-3</c:v>
                </c:pt>
                <c:pt idx="1679" formatCode="General">
                  <c:v>-3.8318236240149801E-3</c:v>
                </c:pt>
                <c:pt idx="1680" formatCode="General">
                  <c:v>-3.8486822220064501E-3</c:v>
                </c:pt>
                <c:pt idx="1681" formatCode="General">
                  <c:v>-3.8656401362466E-3</c:v>
                </c:pt>
                <c:pt idx="1682" formatCode="General">
                  <c:v>-3.8826981139196198E-3</c:v>
                </c:pt>
                <c:pt idx="1683" formatCode="General">
                  <c:v>-3.8998569079363699E-3</c:v>
                </c:pt>
                <c:pt idx="1684" formatCode="General">
                  <c:v>-3.9171172769344696E-3</c:v>
                </c:pt>
                <c:pt idx="1685" formatCode="General">
                  <c:v>-3.9344799852782204E-3</c:v>
                </c:pt>
                <c:pt idx="1686" formatCode="General">
                  <c:v>-3.9519458030586596E-3</c:v>
                </c:pt>
                <c:pt idx="1687" formatCode="General">
                  <c:v>-3.9695155060935697E-3</c:v>
                </c:pt>
                <c:pt idx="1688" formatCode="General">
                  <c:v>-3.9871898759274299E-3</c:v>
                </c:pt>
                <c:pt idx="1689" formatCode="General">
                  <c:v>-4.0049697002561601E-3</c:v>
                </c:pt>
                <c:pt idx="1690" formatCode="General">
                  <c:v>-4.0228557757445898E-3</c:v>
                </c:pt>
                <c:pt idx="1691" formatCode="General">
                  <c:v>-4.04084890833558E-3</c:v>
                </c:pt>
                <c:pt idx="1692" formatCode="General">
                  <c:v>-4.0589499124128797E-3</c:v>
                </c:pt>
                <c:pt idx="1693" formatCode="General">
                  <c:v>-4.0771596108010802E-3</c:v>
                </c:pt>
                <c:pt idx="1694" formatCode="General">
                  <c:v>-4.0954788347656599E-3</c:v>
                </c:pt>
                <c:pt idx="1695" formatCode="General">
                  <c:v>-4.1139084240130004E-3</c:v>
                </c:pt>
                <c:pt idx="1696" formatCode="General">
                  <c:v>-4.13244922669032E-3</c:v>
                </c:pt>
                <c:pt idx="1697" formatCode="General">
                  <c:v>-4.1511020993857499E-3</c:v>
                </c:pt>
                <c:pt idx="1698" formatCode="General">
                  <c:v>-4.1698679071283003E-3</c:v>
                </c:pt>
                <c:pt idx="1699" formatCode="General">
                  <c:v>-4.18874752338787E-3</c:v>
                </c:pt>
                <c:pt idx="1700" formatCode="General">
                  <c:v>-4.2077418300752603E-3</c:v>
                </c:pt>
                <c:pt idx="1701" formatCode="General">
                  <c:v>-4.2268517175421596E-3</c:v>
                </c:pt>
                <c:pt idx="1702" formatCode="General">
                  <c:v>-4.2460780845811801E-3</c:v>
                </c:pt>
                <c:pt idx="1703" formatCode="General">
                  <c:v>-4.2654218384258098E-3</c:v>
                </c:pt>
                <c:pt idx="1704" formatCode="General">
                  <c:v>-4.2848838947504801E-3</c:v>
                </c:pt>
                <c:pt idx="1705" formatCode="General">
                  <c:v>-4.3044651776705002E-3</c:v>
                </c:pt>
                <c:pt idx="1706" formatCode="General">
                  <c:v>-4.3241666190471997E-3</c:v>
                </c:pt>
                <c:pt idx="1707" formatCode="General">
                  <c:v>-4.3439891567118999E-3</c:v>
                </c:pt>
                <c:pt idx="1708" formatCode="General">
                  <c:v>-4.36393373649634E-3</c:v>
                </c:pt>
                <c:pt idx="1709" formatCode="General">
                  <c:v>-4.3840013128613204E-3</c:v>
                </c:pt>
                <c:pt idx="1710" formatCode="General">
                  <c:v>-4.4041928488966799E-3</c:v>
                </c:pt>
                <c:pt idx="1711" formatCode="General">
                  <c:v>-4.4245093163212904E-3</c:v>
                </c:pt>
                <c:pt idx="1712" formatCode="General">
                  <c:v>-4.4449516954830903E-3</c:v>
                </c:pt>
                <c:pt idx="1713" formatCode="General">
                  <c:v>-4.4655209753590597E-3</c:v>
                </c:pt>
                <c:pt idx="1714" formatCode="General">
                  <c:v>-4.4862181534193399E-3</c:v>
                </c:pt>
                <c:pt idx="1715" formatCode="General">
                  <c:v>-4.5070442347343699E-3</c:v>
                </c:pt>
                <c:pt idx="1716" formatCode="General">
                  <c:v>-4.5280002340423904E-3</c:v>
                </c:pt>
                <c:pt idx="1717" formatCode="General">
                  <c:v>-4.5490871775561601E-3</c:v>
                </c:pt>
                <c:pt idx="1718" formatCode="General">
                  <c:v>-4.5703061029630596E-3</c:v>
                </c:pt>
                <c:pt idx="1719" formatCode="General">
                  <c:v>-4.5916580594249903E-3</c:v>
                </c:pt>
                <c:pt idx="1720" formatCode="General">
                  <c:v>-4.61314410757847E-3</c:v>
                </c:pt>
                <c:pt idx="1721" formatCode="General">
                  <c:v>-4.6347653195345402E-3</c:v>
                </c:pt>
                <c:pt idx="1722" formatCode="General">
                  <c:v>-4.65652277887885E-3</c:v>
                </c:pt>
                <c:pt idx="1723" formatCode="General">
                  <c:v>-4.67841758067162E-3</c:v>
                </c:pt>
                <c:pt idx="1724" formatCode="General">
                  <c:v>-4.70045083144764E-3</c:v>
                </c:pt>
                <c:pt idx="1725" formatCode="General">
                  <c:v>-4.7226236492162897E-3</c:v>
                </c:pt>
                <c:pt idx="1726" formatCode="General">
                  <c:v>-4.7449371634615501E-3</c:v>
                </c:pt>
                <c:pt idx="1727" formatCode="General">
                  <c:v>-4.7673925151419496E-3</c:v>
                </c:pt>
                <c:pt idx="1728" formatCode="General">
                  <c:v>-4.7899908566906499E-3</c:v>
                </c:pt>
                <c:pt idx="1729" formatCode="General">
                  <c:v>-4.8127333520153904E-3</c:v>
                </c:pt>
                <c:pt idx="1730" formatCode="General">
                  <c:v>-4.8356211764984999E-3</c:v>
                </c:pt>
                <c:pt idx="1731" formatCode="General">
                  <c:v>-4.8586555169969001E-3</c:v>
                </c:pt>
                <c:pt idx="1732" formatCode="General">
                  <c:v>-4.8818375718421396E-3</c:v>
                </c:pt>
                <c:pt idx="1733" formatCode="General">
                  <c:v>-4.90516855084036E-3</c:v>
                </c:pt>
                <c:pt idx="1734" formatCode="General">
                  <c:v>-4.9286496752722897E-3</c:v>
                </c:pt>
                <c:pt idx="1735" formatCode="General">
                  <c:v>-4.9522821778932996E-3</c:v>
                </c:pt>
                <c:pt idx="1736" formatCode="General">
                  <c:v>-4.9760673029333596E-3</c:v>
                </c:pt>
                <c:pt idx="1737" formatCode="General">
                  <c:v>-5.0000063060970396E-3</c:v>
                </c:pt>
                <c:pt idx="1738" formatCode="General">
                  <c:v>-5.0241004545635596E-3</c:v>
                </c:pt>
                <c:pt idx="1739" formatCode="General">
                  <c:v>-5.0483510298963696E-3</c:v>
                </c:pt>
                <c:pt idx="1740" formatCode="General">
                  <c:v>-5.0727593353602704E-3</c:v>
                </c:pt>
                <c:pt idx="1741" formatCode="General">
                  <c:v>-5.0973266886584698E-3</c:v>
                </c:pt>
                <c:pt idx="1742" formatCode="General">
                  <c:v>-5.1220544130532704E-3</c:v>
                </c:pt>
                <c:pt idx="1743" formatCode="General">
                  <c:v>-5.14694382896264E-3</c:v>
                </c:pt>
                <c:pt idx="1744" formatCode="General">
                  <c:v>-5.1719962688584102E-3</c:v>
                </c:pt>
                <c:pt idx="1745" formatCode="General">
                  <c:v>-5.1972130807261801E-3</c:v>
                </c:pt>
                <c:pt idx="1746" formatCode="General">
                  <c:v>-5.2225956280653098E-3</c:v>
                </c:pt>
                <c:pt idx="1747" formatCode="General">
                  <c:v>-5.2481452898889497E-3</c:v>
                </c:pt>
                <c:pt idx="1748" formatCode="General">
                  <c:v>-5.27386346072398E-3</c:v>
                </c:pt>
                <c:pt idx="1749" formatCode="General">
                  <c:v>-5.2997515506111002E-3</c:v>
                </c:pt>
                <c:pt idx="1750" formatCode="General">
                  <c:v>-5.3258109851047498E-3</c:v>
                </c:pt>
                <c:pt idx="1751" formatCode="General">
                  <c:v>-5.3520432052732003E-3</c:v>
                </c:pt>
                <c:pt idx="1752" formatCode="General">
                  <c:v>-5.3784496676984699E-3</c:v>
                </c:pt>
                <c:pt idx="1753" formatCode="General">
                  <c:v>-5.4050318444763996E-3</c:v>
                </c:pt>
                <c:pt idx="1754" formatCode="General">
                  <c:v>-5.4317912232165998E-3</c:v>
                </c:pt>
                <c:pt idx="1755" formatCode="General">
                  <c:v>-5.4587293070424998E-3</c:v>
                </c:pt>
                <c:pt idx="1756" formatCode="General">
                  <c:v>-5.48584761459132E-3</c:v>
                </c:pt>
                <c:pt idx="1757" formatCode="General">
                  <c:v>-5.51314768001412E-3</c:v>
                </c:pt>
                <c:pt idx="1758" formatCode="General">
                  <c:v>-5.5406310529757304E-3</c:v>
                </c:pt>
                <c:pt idx="1759" formatCode="General">
                  <c:v>-5.5682992986548297E-3</c:v>
                </c:pt>
                <c:pt idx="1760" formatCode="General">
                  <c:v>-5.5961539977439096E-3</c:v>
                </c:pt>
                <c:pt idx="1761" formatCode="General">
                  <c:v>-5.6241967464492901E-3</c:v>
                </c:pt>
                <c:pt idx="1762" formatCode="General">
                  <c:v>-5.65242915649112E-3</c:v>
                </c:pt>
                <c:pt idx="1763" formatCode="General">
                  <c:v>-5.6808528551033797E-3</c:v>
                </c:pt>
                <c:pt idx="1764" formatCode="General">
                  <c:v>-5.7094694850338898E-3</c:v>
                </c:pt>
                <c:pt idx="1765" formatCode="General">
                  <c:v>-5.7382807045443397E-3</c:v>
                </c:pt>
                <c:pt idx="1766" formatCode="General">
                  <c:v>-5.7672881874102199E-3</c:v>
                </c:pt>
                <c:pt idx="1767" formatCode="General">
                  <c:v>-5.7964936229209204E-3</c:v>
                </c:pt>
                <c:pt idx="1768" formatCode="General">
                  <c:v>-5.8258987158796597E-3</c:v>
                </c:pt>
                <c:pt idx="1769" formatCode="General">
                  <c:v>-5.8555051867201103E-3</c:v>
                </c:pt>
                <c:pt idx="1770" formatCode="General">
                  <c:v>-5.8853147773375398E-3</c:v>
                </c:pt>
                <c:pt idx="1771" formatCode="General">
                  <c:v>-5.9153292512213297E-3</c:v>
                </c:pt>
                <c:pt idx="1772" formatCode="General">
                  <c:v>-5.9455503882012602E-3</c:v>
                </c:pt>
                <c:pt idx="1773" formatCode="General">
                  <c:v>-5.9759799784546604E-3</c:v>
                </c:pt>
                <c:pt idx="1774" formatCode="General">
                  <c:v>-6.0066198161447199E-3</c:v>
                </c:pt>
                <c:pt idx="1775" formatCode="General">
                  <c:v>-6.03747171386812E-3</c:v>
                </c:pt>
                <c:pt idx="1776" formatCode="General">
                  <c:v>-6.0685375057926202E-3</c:v>
                </c:pt>
                <c:pt idx="1777" formatCode="General">
                  <c:v>-6.0998190476571103E-3</c:v>
                </c:pt>
                <c:pt idx="1778" formatCode="General">
                  <c:v>-6.1313182167715401E-3</c:v>
                </c:pt>
                <c:pt idx="1779" formatCode="General">
                  <c:v>-6.1630369120169604E-3</c:v>
                </c:pt>
                <c:pt idx="1780" formatCode="General">
                  <c:v>-6.19497705384552E-3</c:v>
                </c:pt>
                <c:pt idx="1781" formatCode="General">
                  <c:v>-6.2271405842804399E-3</c:v>
                </c:pt>
                <c:pt idx="1782" formatCode="General">
                  <c:v>-6.2595294669160299E-3</c:v>
                </c:pt>
                <c:pt idx="1783" formatCode="General">
                  <c:v>-6.2921456869176901E-3</c:v>
                </c:pt>
                <c:pt idx="1784" formatCode="General">
                  <c:v>-6.3249912510218798E-3</c:v>
                </c:pt>
                <c:pt idx="1785" formatCode="General">
                  <c:v>-6.3580681875361504E-3</c:v>
                </c:pt>
                <c:pt idx="1786" formatCode="General">
                  <c:v>-6.3913785463391298E-3</c:v>
                </c:pt>
                <c:pt idx="1787" formatCode="General">
                  <c:v>-6.4249243988804897E-3</c:v>
                </c:pt>
                <c:pt idx="1788" formatCode="General">
                  <c:v>-6.45870783818101E-3</c:v>
                </c:pt>
                <c:pt idx="1789" formatCode="General">
                  <c:v>-6.4927309788324998E-3</c:v>
                </c:pt>
                <c:pt idx="1790" formatCode="General">
                  <c:v>-6.5269959569978601E-3</c:v>
                </c:pt>
                <c:pt idx="1791" formatCode="General">
                  <c:v>-6.5615049304110201E-3</c:v>
                </c:pt>
                <c:pt idx="1792" formatCode="General">
                  <c:v>-6.5962600783769903E-3</c:v>
                </c:pt>
                <c:pt idx="1793" formatCode="General">
                  <c:v>-6.6312636017718304E-3</c:v>
                </c:pt>
                <c:pt idx="1794" formatCode="General">
                  <c:v>-6.6665177230426399E-3</c:v>
                </c:pt>
                <c:pt idx="1795" formatCode="General">
                  <c:v>-6.7020246862075803E-3</c:v>
                </c:pt>
                <c:pt idx="1796" formatCode="General">
                  <c:v>-6.7377867568558496E-3</c:v>
                </c:pt>
                <c:pt idx="1797" formatCode="General">
                  <c:v>-6.7738062221476903E-3</c:v>
                </c:pt>
                <c:pt idx="1798" formatCode="General">
                  <c:v>-6.8100853899447297E-3</c:v>
                </c:pt>
                <c:pt idx="1799" formatCode="General">
                  <c:v>-6.8466265885035503E-3</c:v>
                </c:pt>
                <c:pt idx="1800" formatCode="General">
                  <c:v>-6.8834321671802801E-3</c:v>
                </c:pt>
                <c:pt idx="1801" formatCode="General">
                  <c:v>-6.9205044964435998E-3</c:v>
                </c:pt>
                <c:pt idx="1802" formatCode="General">
                  <c:v>-6.9578459678747602E-3</c:v>
                </c:pt>
                <c:pt idx="1803" formatCode="General">
                  <c:v>-6.9954589941675699E-3</c:v>
                </c:pt>
                <c:pt idx="1804" formatCode="General">
                  <c:v>-7.03334601103652E-3</c:v>
                </c:pt>
                <c:pt idx="1805" formatCode="General">
                  <c:v>-7.0715094939360198E-3</c:v>
                </c:pt>
                <c:pt idx="1806" formatCode="General">
                  <c:v>-7.1099519481114702E-3</c:v>
                </c:pt>
                <c:pt idx="1807" formatCode="General">
                  <c:v>-7.1486759055861904E-3</c:v>
                </c:pt>
                <c:pt idx="1808" formatCode="General">
                  <c:v>-7.1876839319313397E-3</c:v>
                </c:pt>
                <c:pt idx="1809" formatCode="General">
                  <c:v>-7.2269786310260398E-3</c:v>
                </c:pt>
                <c:pt idx="1810" formatCode="General">
                  <c:v>-7.2665626389444302E-3</c:v>
                </c:pt>
                <c:pt idx="1811" formatCode="General">
                  <c:v>-7.3064386222265899E-3</c:v>
                </c:pt>
                <c:pt idx="1812" formatCode="General">
                  <c:v>-7.34660927787858E-3</c:v>
                </c:pt>
                <c:pt idx="1813" formatCode="General">
                  <c:v>-7.3870773333724197E-3</c:v>
                </c:pt>
                <c:pt idx="1814" formatCode="General">
                  <c:v>-7.4278455466461101E-3</c:v>
                </c:pt>
                <c:pt idx="1815" formatCode="General">
                  <c:v>-7.4689167061036702E-3</c:v>
                </c:pt>
                <c:pt idx="1816" formatCode="General">
                  <c:v>-7.5102936306151299E-3</c:v>
                </c:pt>
                <c:pt idx="1817" formatCode="General">
                  <c:v>-7.55197916951654E-3</c:v>
                </c:pt>
                <c:pt idx="1818" formatCode="General">
                  <c:v>-7.59397620261001E-3</c:v>
                </c:pt>
                <c:pt idx="1819" formatCode="General">
                  <c:v>-7.6362876401637001E-3</c:v>
                </c:pt>
                <c:pt idx="1820" formatCode="General">
                  <c:v>-7.6789164229118601E-3</c:v>
                </c:pt>
                <c:pt idx="1821" formatCode="General">
                  <c:v>-7.7218655220548096E-3</c:v>
                </c:pt>
                <c:pt idx="1822" formatCode="General">
                  <c:v>-7.7651379392589997E-3</c:v>
                </c:pt>
                <c:pt idx="1823" formatCode="General">
                  <c:v>-7.80873670665699E-3</c:v>
                </c:pt>
                <c:pt idx="1824" formatCode="General">
                  <c:v>-7.8526648868474797E-3</c:v>
                </c:pt>
                <c:pt idx="1825" formatCode="General">
                  <c:v>-7.8969255728953205E-3</c:v>
                </c:pt>
                <c:pt idx="1826" formatCode="General">
                  <c:v>-7.9415218883315299E-3</c:v>
                </c:pt>
                <c:pt idx="1827" formatCode="General">
                  <c:v>-7.9864569871533394E-3</c:v>
                </c:pt>
                <c:pt idx="1828" formatCode="General">
                  <c:v>-8.03173405382414E-3</c:v>
                </c:pt>
                <c:pt idx="1829" formatCode="General">
                  <c:v>-8.0773563032735807E-3</c:v>
                </c:pt>
                <c:pt idx="1830" formatCode="General">
                  <c:v>-8.1233269808975404E-3</c:v>
                </c:pt>
                <c:pt idx="1831" formatCode="General">
                  <c:v>-8.1696493625581304E-3</c:v>
                </c:pt>
                <c:pt idx="1832" formatCode="General">
                  <c:v>-8.2163267545837491E-3</c:v>
                </c:pt>
                <c:pt idx="1833" formatCode="General">
                  <c:v>-8.2633624937690896E-3</c:v>
                </c:pt>
                <c:pt idx="1834" formatCode="General">
                  <c:v>-8.3107599473751497E-3</c:v>
                </c:pt>
                <c:pt idx="1835" formatCode="General">
                  <c:v>-8.3585225113219398E-3</c:v>
                </c:pt>
                <c:pt idx="1836" formatCode="General">
                  <c:v>-8.4066536019990392E-3</c:v>
                </c:pt>
                <c:pt idx="1837" formatCode="General">
                  <c:v>-8.4551566684089498E-3</c:v>
                </c:pt>
                <c:pt idx="1838" formatCode="General">
                  <c:v>-8.5040352015431E-3</c:v>
                </c:pt>
                <c:pt idx="1839" formatCode="General">
                  <c:v>-8.5532927343818805E-3</c:v>
                </c:pt>
                <c:pt idx="1840" formatCode="General">
                  <c:v>-8.6029328418946397E-3</c:v>
                </c:pt>
                <c:pt idx="1841" formatCode="General">
                  <c:v>-8.6529591410397302E-3</c:v>
                </c:pt>
                <c:pt idx="1842" formatCode="General">
                  <c:v>-8.7033752907644604E-3</c:v>
                </c:pt>
                <c:pt idx="1843" formatCode="General">
                  <c:v>-8.7541849920051706E-3</c:v>
                </c:pt>
                <c:pt idx="1844" formatCode="General">
                  <c:v>-8.8053919876872402E-3</c:v>
                </c:pt>
                <c:pt idx="1845" formatCode="General">
                  <c:v>-8.8570000627250702E-3</c:v>
                </c:pt>
                <c:pt idx="1846" formatCode="General">
                  <c:v>-8.9090130440221005E-3</c:v>
                </c:pt>
                <c:pt idx="1847" formatCode="General">
                  <c:v>-8.9614348004709004E-3</c:v>
                </c:pt>
                <c:pt idx="1848" formatCode="General">
                  <c:v>-9.0142692462987801E-3</c:v>
                </c:pt>
                <c:pt idx="1849" formatCode="General">
                  <c:v>-9.0675203458531698E-3</c:v>
                </c:pt>
                <c:pt idx="1850" formatCode="General">
                  <c:v>-9.1211921076348908E-3</c:v>
                </c:pt>
                <c:pt idx="1851" formatCode="General">
                  <c:v>-9.1752885828406093E-3</c:v>
                </c:pt>
                <c:pt idx="1852" formatCode="General">
                  <c:v>-9.2298138653627796E-3</c:v>
                </c:pt>
                <c:pt idx="1853" formatCode="General">
                  <c:v>-9.2847720917896698E-3</c:v>
                </c:pt>
                <c:pt idx="1854" formatCode="General">
                  <c:v>-9.3401674414053393E-3</c:v>
                </c:pt>
                <c:pt idx="1855" formatCode="General">
                  <c:v>-9.3960041361896892E-3</c:v>
                </c:pt>
                <c:pt idx="1856" formatCode="General">
                  <c:v>-9.4522864408184207E-3</c:v>
                </c:pt>
                <c:pt idx="1857" formatCode="General">
                  <c:v>-9.5090186626630505E-3</c:v>
                </c:pt>
                <c:pt idx="1858" formatCode="General">
                  <c:v>-9.56620515179093E-3</c:v>
                </c:pt>
                <c:pt idx="1859" formatCode="General">
                  <c:v>-9.6238503009652195E-3</c:v>
                </c:pt>
                <c:pt idx="1860" formatCode="General">
                  <c:v>-9.6819585456449104E-3</c:v>
                </c:pt>
                <c:pt idx="1861" formatCode="General">
                  <c:v>-9.7405343639848391E-3</c:v>
                </c:pt>
                <c:pt idx="1862" formatCode="General">
                  <c:v>-9.7995822768356597E-3</c:v>
                </c:pt>
                <c:pt idx="1863" formatCode="General">
                  <c:v>-9.8591068477438398E-3</c:v>
                </c:pt>
                <c:pt idx="1864" formatCode="General">
                  <c:v>-9.9191126832037201E-3</c:v>
                </c:pt>
                <c:pt idx="1865" formatCode="General">
                  <c:v>-9.9796044379042298E-3</c:v>
                </c:pt>
                <c:pt idx="1866" formatCode="General">
                  <c:v>-1.0040586820038701E-2</c:v>
                </c:pt>
                <c:pt idx="1867" formatCode="General">
                  <c:v>-1.0102064591742999E-2</c:v>
                </c:pt>
                <c:pt idx="1868" formatCode="General">
                  <c:v>-1.01640425690952E-2</c:v>
                </c:pt>
                <c:pt idx="1869" formatCode="General">
                  <c:v>-1.0226525622115699E-2</c:v>
                </c:pt>
                <c:pt idx="1870" formatCode="General">
                  <c:v>-1.02895186747673E-2</c:v>
                </c:pt>
                <c:pt idx="1871" formatCode="General">
                  <c:v>-1.03530267049555E-2</c:v>
                </c:pt>
                <c:pt idx="1872" formatCode="General">
                  <c:v>-1.04170547445279E-2</c:v>
                </c:pt>
                <c:pt idx="1873" formatCode="General">
                  <c:v>-1.0481607879274799E-2</c:v>
                </c:pt>
                <c:pt idx="1874" formatCode="General">
                  <c:v>-1.05466912489289E-2</c:v>
                </c:pt>
                <c:pt idx="1875" formatCode="General">
                  <c:v>-1.06123100471655E-2</c:v>
                </c:pt>
                <c:pt idx="1876" formatCode="General">
                  <c:v>-1.06784695216024E-2</c:v>
                </c:pt>
                <c:pt idx="1877" formatCode="General">
                  <c:v>-1.07451749738E-2</c:v>
                </c:pt>
                <c:pt idx="1878" formatCode="General">
                  <c:v>-1.0812431759261399E-2</c:v>
                </c:pt>
                <c:pt idx="1879" formatCode="General">
                  <c:v>-1.08802452874322E-2</c:v>
                </c:pt>
                <c:pt idx="1880" formatCode="General">
                  <c:v>-1.0948621021700701E-2</c:v>
                </c:pt>
                <c:pt idx="1881" formatCode="General">
                  <c:v>-1.10175644793979E-2</c:v>
                </c:pt>
                <c:pt idx="1882" formatCode="General">
                  <c:v>-1.10870812288297E-2</c:v>
                </c:pt>
                <c:pt idx="1883" formatCode="General">
                  <c:v>-1.11571768886095E-2</c:v>
                </c:pt>
                <c:pt idx="1884" formatCode="General">
                  <c:v>-1.1227857132073801E-2</c:v>
                </c:pt>
                <c:pt idx="1885" formatCode="General">
                  <c:v>-1.12991276877471E-2</c:v>
                </c:pt>
                <c:pt idx="1886" formatCode="General">
                  <c:v>-1.13709943393418E-2</c:v>
                </c:pt>
                <c:pt idx="1887" formatCode="General">
                  <c:v>-1.14434629257586E-2</c:v>
                </c:pt>
                <c:pt idx="1888" formatCode="General">
                  <c:v>-1.1516539341086001E-2</c:v>
                </c:pt>
                <c:pt idx="1889" formatCode="General">
                  <c:v>-1.15902295346008E-2</c:v>
                </c:pt>
                <c:pt idx="1890" formatCode="General">
                  <c:v>-1.1664539518468501E-2</c:v>
                </c:pt>
                <c:pt idx="1891" formatCode="General">
                  <c:v>-1.1739475386343901E-2</c:v>
                </c:pt>
                <c:pt idx="1892" formatCode="General">
                  <c:v>-1.18150432973812E-2</c:v>
                </c:pt>
                <c:pt idx="1893" formatCode="General">
                  <c:v>-1.18912494710275E-2</c:v>
                </c:pt>
                <c:pt idx="1894" formatCode="General">
                  <c:v>-1.19681001870218E-2</c:v>
                </c:pt>
                <c:pt idx="1895" formatCode="General">
                  <c:v>-1.2045601785396E-2</c:v>
                </c:pt>
                <c:pt idx="1896" formatCode="General">
                  <c:v>-1.2123760666474101E-2</c:v>
                </c:pt>
                <c:pt idx="1897" formatCode="General">
                  <c:v>-1.2202583290872799E-2</c:v>
                </c:pt>
                <c:pt idx="1898" formatCode="General">
                  <c:v>-1.2282076179501399E-2</c:v>
                </c:pt>
                <c:pt idx="1899" formatCode="General">
                  <c:v>-1.2362245913561601E-2</c:v>
                </c:pt>
                <c:pt idx="1900" formatCode="General">
                  <c:v>-1.24430991345479E-2</c:v>
                </c:pt>
                <c:pt idx="1901" formatCode="General">
                  <c:v>-1.25246425442472E-2</c:v>
                </c:pt>
                <c:pt idx="1902" formatCode="General">
                  <c:v>-1.26068829047392E-2</c:v>
                </c:pt>
                <c:pt idx="1903" formatCode="General">
                  <c:v>-1.26898270383964E-2</c:v>
                </c:pt>
                <c:pt idx="1904" formatCode="General">
                  <c:v>-1.2773481827883799E-2</c:v>
                </c:pt>
                <c:pt idx="1905" formatCode="General">
                  <c:v>-1.2857854216159301E-2</c:v>
                </c:pt>
                <c:pt idx="1906" formatCode="General">
                  <c:v>-1.2942951206473799E-2</c:v>
                </c:pt>
                <c:pt idx="1907" formatCode="General">
                  <c:v>-1.3028779862370599E-2</c:v>
                </c:pt>
                <c:pt idx="1908" formatCode="General">
                  <c:v>-1.3115347307686299E-2</c:v>
                </c:pt>
                <c:pt idx="1909" formatCode="General">
                  <c:v>-1.32026607265502E-2</c:v>
                </c:pt>
                <c:pt idx="1910" formatCode="General">
                  <c:v>-1.32907273587397E-2</c:v>
                </c:pt>
                <c:pt idx="1911" formatCode="General">
                  <c:v>-1.3379554492175301E-2</c:v>
                </c:pt>
                <c:pt idx="1912" formatCode="General">
                  <c:v>-1.3469149471819E-2</c:v>
                </c:pt>
                <c:pt idx="1913" formatCode="General">
                  <c:v>-1.35595197019954E-2</c:v>
                </c:pt>
                <c:pt idx="1914" formatCode="General">
                  <c:v>-1.3650672646391301E-2</c:v>
                </c:pt>
                <c:pt idx="1915" formatCode="General">
                  <c:v>-1.37426158280563E-2</c:v>
                </c:pt>
                <c:pt idx="1916" formatCode="General">
                  <c:v>-1.38353568294026E-2</c:v>
                </c:pt>
                <c:pt idx="1917" formatCode="General">
                  <c:v>-1.3928903292205299E-2</c:v>
                </c:pt>
                <c:pt idx="1918" formatCode="General">
                  <c:v>-1.40232629228269E-2</c:v>
                </c:pt>
                <c:pt idx="1919" formatCode="General">
                  <c:v>-1.4118443499606699E-2</c:v>
                </c:pt>
                <c:pt idx="1920" formatCode="General">
                  <c:v>-1.4214452872420499E-2</c:v>
                </c:pt>
                <c:pt idx="1921" formatCode="General">
                  <c:v>-1.43112989575421E-2</c:v>
                </c:pt>
                <c:pt idx="1922" formatCode="General">
                  <c:v>-1.44089897244045E-2</c:v>
                </c:pt>
                <c:pt idx="1923" formatCode="General">
                  <c:v>-1.45075331945736E-2</c:v>
                </c:pt>
                <c:pt idx="1924" formatCode="General">
                  <c:v>-1.4606937441748799E-2</c:v>
                </c:pt>
                <c:pt idx="1925" formatCode="General">
                  <c:v>-1.47072105917622E-2</c:v>
                </c:pt>
                <c:pt idx="1926" formatCode="General">
                  <c:v>-1.4808360822579299E-2</c:v>
                </c:pt>
                <c:pt idx="1927" formatCode="General">
                  <c:v>-1.49103963642984E-2</c:v>
                </c:pt>
                <c:pt idx="1928" formatCode="General">
                  <c:v>-1.5013325499151201E-2</c:v>
                </c:pt>
                <c:pt idx="1929" formatCode="General">
                  <c:v>-1.51171565615022E-2</c:v>
                </c:pt>
                <c:pt idx="1930" formatCode="General">
                  <c:v>-1.52218979378493E-2</c:v>
                </c:pt>
                <c:pt idx="1931" formatCode="General">
                  <c:v>-1.53275580668232E-2</c:v>
                </c:pt>
                <c:pt idx="1932" formatCode="General">
                  <c:v>-1.5434145439188E-2</c:v>
                </c:pt>
                <c:pt idx="1933" formatCode="General">
                  <c:v>-1.5541668597840799E-2</c:v>
                </c:pt>
                <c:pt idx="1934" formatCode="General">
                  <c:v>-1.5650136137811799E-2</c:v>
                </c:pt>
                <c:pt idx="1935" formatCode="General">
                  <c:v>-1.5759556706264301E-2</c:v>
                </c:pt>
                <c:pt idx="1936" formatCode="General">
                  <c:v>-1.5869939002494698E-2</c:v>
                </c:pt>
                <c:pt idx="1937" formatCode="General">
                  <c:v>-1.5981291777932699E-2</c:v>
                </c:pt>
                <c:pt idx="1938" formatCode="General">
                  <c:v>-1.60936238361408E-2</c:v>
                </c:pt>
                <c:pt idx="1939" formatCode="General">
                  <c:v>-1.6206944032815002E-2</c:v>
                </c:pt>
                <c:pt idx="1940" formatCode="General">
                  <c:v>-1.6321261275784201E-2</c:v>
                </c:pt>
                <c:pt idx="1941" formatCode="General">
                  <c:v>-1.64365845250104E-2</c:v>
                </c:pt>
                <c:pt idx="1942" formatCode="General">
                  <c:v>-1.65529227912194E-2</c:v>
                </c:pt>
                <c:pt idx="1943" formatCode="General">
                  <c:v>-1.6670285136129101E-2</c:v>
                </c:pt>
                <c:pt idx="1944" formatCode="General">
                  <c:v>-1.6788680674107301E-2</c:v>
                </c:pt>
                <c:pt idx="1945" formatCode="General">
                  <c:v>-1.6908118572202299E-2</c:v>
                </c:pt>
                <c:pt idx="1946" formatCode="General">
                  <c:v>-1.7028608050143001E-2</c:v>
                </c:pt>
                <c:pt idx="1947" formatCode="General">
                  <c:v>-1.7150158380338901E-2</c:v>
                </c:pt>
                <c:pt idx="1948" formatCode="General">
                  <c:v>-1.72727788878804E-2</c:v>
                </c:pt>
                <c:pt idx="1949" formatCode="General">
                  <c:v>-1.73964789505388E-2</c:v>
                </c:pt>
                <c:pt idx="1950" formatCode="General">
                  <c:v>-1.7521268004513799E-2</c:v>
                </c:pt>
                <c:pt idx="1951" formatCode="General">
                  <c:v>-1.76471556078459E-2</c:v>
                </c:pt>
                <c:pt idx="1952" formatCode="General">
                  <c:v>-1.7774151481112201E-2</c:v>
                </c:pt>
                <c:pt idx="1953" formatCode="General">
                  <c:v>-1.79022653717569E-2</c:v>
                </c:pt>
                <c:pt idx="1954" formatCode="General">
                  <c:v>-1.80315070267929E-2</c:v>
                </c:pt>
                <c:pt idx="1955" formatCode="General">
                  <c:v>-1.81618861928016E-2</c:v>
                </c:pt>
                <c:pt idx="1956" formatCode="General">
                  <c:v>-1.8293412615933601E-2</c:v>
                </c:pt>
                <c:pt idx="1957" formatCode="General">
                  <c:v>-1.8426096041908702E-2</c:v>
                </c:pt>
                <c:pt idx="1958" formatCode="General">
                  <c:v>-1.8559946216016199E-2</c:v>
                </c:pt>
                <c:pt idx="1959" formatCode="General">
                  <c:v>-1.8694972883114901E-2</c:v>
                </c:pt>
                <c:pt idx="1960" formatCode="General">
                  <c:v>-1.8831185787633799E-2</c:v>
                </c:pt>
                <c:pt idx="1961" formatCode="General">
                  <c:v>-1.8968594673571801E-2</c:v>
                </c:pt>
                <c:pt idx="1962" formatCode="General">
                  <c:v>-1.9107209284498401E-2</c:v>
                </c:pt>
                <c:pt idx="1963" formatCode="General">
                  <c:v>-1.92470393635535E-2</c:v>
                </c:pt>
                <c:pt idx="1964" formatCode="General">
                  <c:v>-1.93880946534483E-2</c:v>
                </c:pt>
                <c:pt idx="1965" formatCode="General">
                  <c:v>-1.9530384896464699E-2</c:v>
                </c:pt>
                <c:pt idx="1966" formatCode="General">
                  <c:v>-1.96739198344562E-2</c:v>
                </c:pt>
                <c:pt idx="1967" formatCode="General">
                  <c:v>-1.98187092088478E-2</c:v>
                </c:pt>
                <c:pt idx="1968" formatCode="General">
                  <c:v>-1.99647627606367E-2</c:v>
                </c:pt>
                <c:pt idx="1969" formatCode="General">
                  <c:v>-2.0112090230391799E-2</c:v>
                </c:pt>
                <c:pt idx="1970" formatCode="General">
                  <c:v>-2.0260701358254599E-2</c:v>
                </c:pt>
                <c:pt idx="1971" formatCode="General">
                  <c:v>-2.04106058839395E-2</c:v>
                </c:pt>
                <c:pt idx="1972" formatCode="General">
                  <c:v>-2.05618135467334E-2</c:v>
                </c:pt>
                <c:pt idx="1973" formatCode="General">
                  <c:v>-2.07143340854966E-2</c:v>
                </c:pt>
                <c:pt idx="1974" formatCode="General">
                  <c:v>-2.0868177238662799E-2</c:v>
                </c:pt>
                <c:pt idx="1975" formatCode="General">
                  <c:v>-2.1023352744239499E-2</c:v>
                </c:pt>
                <c:pt idx="1976" formatCode="General">
                  <c:v>-2.1179870339808098E-2</c:v>
                </c:pt>
                <c:pt idx="1977" formatCode="General">
                  <c:v>-2.1337739762524299E-2</c:v>
                </c:pt>
                <c:pt idx="1978" formatCode="General">
                  <c:v>-2.1496970749118501E-2</c:v>
                </c:pt>
                <c:pt idx="1979" formatCode="General">
                  <c:v>-2.1657573035895501E-2</c:v>
                </c:pt>
                <c:pt idx="1980" formatCode="General">
                  <c:v>-2.1819556358735701E-2</c:v>
                </c:pt>
                <c:pt idx="1981" formatCode="General">
                  <c:v>-2.1982930430382599E-2</c:v>
                </c:pt>
                <c:pt idx="1982" formatCode="General">
                  <c:v>-2.2147704846320899E-2</c:v>
                </c:pt>
                <c:pt idx="1983" formatCode="General">
                  <c:v>-2.23138891286087E-2</c:v>
                </c:pt>
                <c:pt idx="1984" formatCode="General">
                  <c:v>-2.2481492757217999E-2</c:v>
                </c:pt>
                <c:pt idx="1985" formatCode="General">
                  <c:v>-2.2650525171172602E-2</c:v>
                </c:pt>
                <c:pt idx="1986" formatCode="General">
                  <c:v>-2.28209957760751E-2</c:v>
                </c:pt>
                <c:pt idx="1987" formatCode="General">
                  <c:v>-2.2992913926356998E-2</c:v>
                </c:pt>
                <c:pt idx="1988" formatCode="General">
                  <c:v>-2.31662889097893E-2</c:v>
                </c:pt>
                <c:pt idx="1989" formatCode="General">
                  <c:v>-2.3341129947482799E-2</c:v>
                </c:pt>
                <c:pt idx="1990" formatCode="General">
                  <c:v>-2.3517446193888999E-2</c:v>
                </c:pt>
                <c:pt idx="1991" formatCode="General">
                  <c:v>-2.36952467368002E-2</c:v>
                </c:pt>
                <c:pt idx="1992" formatCode="General">
                  <c:v>-2.3874540597349898E-2</c:v>
                </c:pt>
                <c:pt idx="1993" formatCode="General">
                  <c:v>-2.4055336730013602E-2</c:v>
                </c:pt>
                <c:pt idx="1994" formatCode="General">
                  <c:v>-2.4237644022609001E-2</c:v>
                </c:pt>
                <c:pt idx="1995" formatCode="General">
                  <c:v>-2.44214712962962E-2</c:v>
                </c:pt>
                <c:pt idx="1996" formatCode="General">
                  <c:v>-2.46068273055789E-2</c:v>
                </c:pt>
                <c:pt idx="1997" formatCode="General">
                  <c:v>-2.4793720738304301E-2</c:v>
                </c:pt>
                <c:pt idx="1998" formatCode="General">
                  <c:v>-2.4982160215663501E-2</c:v>
                </c:pt>
                <c:pt idx="1999" formatCode="General">
                  <c:v>-2.5172154292192401E-2</c:v>
                </c:pt>
                <c:pt idx="2000" formatCode="General">
                  <c:v>-2.53637114557719E-2</c:v>
                </c:pt>
                <c:pt idx="2001" formatCode="General">
                  <c:v>-2.5556840127628499E-2</c:v>
                </c:pt>
                <c:pt idx="2002" formatCode="General">
                  <c:v>-2.5751548662334599E-2</c:v>
                </c:pt>
                <c:pt idx="2003" formatCode="General">
                  <c:v>-2.5947845347809199E-2</c:v>
                </c:pt>
                <c:pt idx="2004" formatCode="General">
                  <c:v>-2.6145738405318201E-2</c:v>
                </c:pt>
                <c:pt idx="2005" formatCode="General">
                  <c:v>-2.6345235989475201E-2</c:v>
                </c:pt>
                <c:pt idx="2006" formatCode="General">
                  <c:v>-2.6546346188241698E-2</c:v>
                </c:pt>
                <c:pt idx="2007" formatCode="General">
                  <c:v>-2.67490770229275E-2</c:v>
                </c:pt>
                <c:pt idx="2008" formatCode="General">
                  <c:v>-2.69534364481917E-2</c:v>
                </c:pt>
                <c:pt idx="2009" formatCode="General">
                  <c:v>-2.7159432352042798E-2</c:v>
                </c:pt>
                <c:pt idx="2010" formatCode="General">
                  <c:v>-2.73670725558391E-2</c:v>
                </c:pt>
                <c:pt idx="2011" formatCode="General">
                  <c:v>-2.7576364814289801E-2</c:v>
                </c:pt>
                <c:pt idx="2012" formatCode="General">
                  <c:v>-2.7787316811787002E-2</c:v>
                </c:pt>
                <c:pt idx="2013" formatCode="General">
                  <c:v>-2.7999936061038198E-2</c:v>
                </c:pt>
                <c:pt idx="2014" formatCode="General">
                  <c:v>-2.8214229895479202E-2</c:v>
                </c:pt>
                <c:pt idx="2015" formatCode="General">
                  <c:v>-2.8430205550027302E-2</c:v>
                </c:pt>
                <c:pt idx="2016" formatCode="General">
                  <c:v>-2.86478701610819E-2</c:v>
                </c:pt>
                <c:pt idx="2017" formatCode="General">
                  <c:v>-2.88672307665238E-2</c:v>
                </c:pt>
                <c:pt idx="2018" formatCode="General">
                  <c:v>-2.9088294305715402E-2</c:v>
                </c:pt>
                <c:pt idx="2019" formatCode="General">
                  <c:v>-2.9311067619281199E-2</c:v>
                </c:pt>
                <c:pt idx="2020" formatCode="General">
                  <c:v>-2.9535557427161602E-2</c:v>
                </c:pt>
                <c:pt idx="2021" formatCode="General">
                  <c:v>-2.97617703277787E-2</c:v>
                </c:pt>
                <c:pt idx="2022" formatCode="General">
                  <c:v>-2.9989712818475098E-2</c:v>
                </c:pt>
                <c:pt idx="2023" formatCode="General">
                  <c:v>-3.02193912955134E-2</c:v>
                </c:pt>
                <c:pt idx="2024" formatCode="General">
                  <c:v>-3.04508120540764E-2</c:v>
                </c:pt>
                <c:pt idx="2025" formatCode="General">
                  <c:v>-3.0683981288267201E-2</c:v>
                </c:pt>
                <c:pt idx="2026" formatCode="General">
                  <c:v>-3.09189050911086E-2</c:v>
                </c:pt>
                <c:pt idx="2027" formatCode="General">
                  <c:v>-3.1155589454543501E-2</c:v>
                </c:pt>
                <c:pt idx="2028" formatCode="General">
                  <c:v>-3.1394040269434403E-2</c:v>
                </c:pt>
                <c:pt idx="2029" formatCode="General">
                  <c:v>-3.1634263325563898E-2</c:v>
                </c:pt>
                <c:pt idx="2030" formatCode="General">
                  <c:v>-3.1876264311633998E-2</c:v>
                </c:pt>
                <c:pt idx="2031" formatCode="General">
                  <c:v>-3.2120048815266297E-2</c:v>
                </c:pt>
                <c:pt idx="2032" formatCode="General">
                  <c:v>-3.2365622323002101E-2</c:v>
                </c:pt>
                <c:pt idx="2033" formatCode="General">
                  <c:v>-3.2612990220301799E-2</c:v>
                </c:pt>
                <c:pt idx="2034" formatCode="General">
                  <c:v>-3.2862157791545499E-2</c:v>
                </c:pt>
                <c:pt idx="2035" formatCode="General">
                  <c:v>-3.3113130220032198E-2</c:v>
                </c:pt>
                <c:pt idx="2036" formatCode="General">
                  <c:v>-3.3365912587980398E-2</c:v>
                </c:pt>
                <c:pt idx="2037" formatCode="General">
                  <c:v>-3.3620509876527399E-2</c:v>
                </c:pt>
                <c:pt idx="2038" formatCode="General">
                  <c:v>-3.3876926965729699E-2</c:v>
                </c:pt>
                <c:pt idx="2039" formatCode="General">
                  <c:v>-3.4135168634562597E-2</c:v>
                </c:pt>
                <c:pt idx="2040" formatCode="General">
                  <c:v>-3.4395239560920297E-2</c:v>
                </c:pt>
                <c:pt idx="2041" formatCode="General">
                  <c:v>-3.4657144321615603E-2</c:v>
                </c:pt>
                <c:pt idx="2042" formatCode="General">
                  <c:v>-3.49208873923803E-2</c:v>
                </c:pt>
                <c:pt idx="2043" formatCode="General">
                  <c:v>-3.51864731478643E-2</c:v>
                </c:pt>
                <c:pt idx="2044" formatCode="General">
                  <c:v>-3.54539058664377E-2</c:v>
                </c:pt>
                <c:pt idx="2045" formatCode="General">
                  <c:v>-3.5723189753988402E-2</c:v>
                </c:pt>
                <c:pt idx="2046" formatCode="General">
                  <c:v>-3.5994328942357302E-2</c:v>
                </c:pt>
                <c:pt idx="2047" formatCode="General">
                  <c:v>-3.62673274843145E-2</c:v>
                </c:pt>
                <c:pt idx="2048" formatCode="General">
                  <c:v>-3.6542189353558699E-2</c:v>
                </c:pt>
                <c:pt idx="2049" formatCode="General">
                  <c:v>-3.6818918444717998E-2</c:v>
                </c:pt>
                <c:pt idx="2050" formatCode="General">
                  <c:v>-3.70975185733501E-2</c:v>
                </c:pt>
                <c:pt idx="2051" formatCode="General">
                  <c:v>-3.7377993475942499E-2</c:v>
                </c:pt>
                <c:pt idx="2052" formatCode="General">
                  <c:v>-3.7660346809912898E-2</c:v>
                </c:pt>
                <c:pt idx="2053" formatCode="General">
                  <c:v>-3.7944582153591401E-2</c:v>
                </c:pt>
                <c:pt idx="2054" formatCode="General">
                  <c:v>-3.8230703008688097E-2</c:v>
                </c:pt>
                <c:pt idx="2055" formatCode="General">
                  <c:v>-3.85187128101981E-2</c:v>
                </c:pt>
                <c:pt idx="2056" formatCode="General">
                  <c:v>-3.8808614930934397E-2</c:v>
                </c:pt>
                <c:pt idx="2057" formatCode="General">
                  <c:v>-3.9100412681527703E-2</c:v>
                </c:pt>
                <c:pt idx="2058" formatCode="General">
                  <c:v>-3.9394109310426299E-2</c:v>
                </c:pt>
                <c:pt idx="2059" formatCode="General">
                  <c:v>-3.9689708003895603E-2</c:v>
                </c:pt>
                <c:pt idx="2060" formatCode="General">
                  <c:v>-3.9987211886018399E-2</c:v>
                </c:pt>
                <c:pt idx="2061" formatCode="General">
                  <c:v>-4.0286624018694199E-2</c:v>
                </c:pt>
                <c:pt idx="2062" formatCode="General">
                  <c:v>-4.0587947401638999E-2</c:v>
                </c:pt>
                <c:pt idx="2063" formatCode="General">
                  <c:v>-4.0891184972385197E-2</c:v>
                </c:pt>
                <c:pt idx="2064" formatCode="General">
                  <c:v>-4.1196339606281697E-2</c:v>
                </c:pt>
                <c:pt idx="2065" formatCode="General">
                  <c:v>-4.1503414116492998E-2</c:v>
                </c:pt>
                <c:pt idx="2066" formatCode="General">
                  <c:v>-4.1812411253999399E-2</c:v>
                </c:pt>
                <c:pt idx="2067" formatCode="General">
                  <c:v>-4.21233337075968E-2</c:v>
                </c:pt>
                <c:pt idx="2068" formatCode="General">
                  <c:v>-4.2436184103896199E-2</c:v>
                </c:pt>
                <c:pt idx="2069" formatCode="General">
                  <c:v>-4.2750965007323699E-2</c:v>
                </c:pt>
                <c:pt idx="2070" formatCode="General">
                  <c:v>-4.3067678920120298E-2</c:v>
                </c:pt>
                <c:pt idx="2071" formatCode="General">
                  <c:v>-4.3386328282341298E-2</c:v>
                </c:pt>
                <c:pt idx="2072" formatCode="General">
                  <c:v>-4.3706915471856803E-2</c:v>
                </c:pt>
                <c:pt idx="2073" formatCode="General">
                  <c:v>-4.4029442804350498E-2</c:v>
                </c:pt>
                <c:pt idx="2074" formatCode="General">
                  <c:v>-4.4353912530833602E-2</c:v>
                </c:pt>
                <c:pt idx="2075" formatCode="General">
                  <c:v>-4.4680326834890198E-2</c:v>
                </c:pt>
                <c:pt idx="2076" formatCode="General">
                  <c:v>-4.5008687854567499E-2</c:v>
                </c:pt>
                <c:pt idx="2077" formatCode="General">
                  <c:v>-4.5338997690465302E-2</c:v>
                </c:pt>
                <c:pt idx="2078" formatCode="General">
                  <c:v>-4.5671258405735299E-2</c:v>
                </c:pt>
                <c:pt idx="2079" formatCode="General">
                  <c:v>-4.60054720260814E-2</c:v>
                </c:pt>
                <c:pt idx="2080" formatCode="General">
                  <c:v>-4.6341640539759497E-2</c:v>
                </c:pt>
                <c:pt idx="2081" formatCode="General">
                  <c:v>-4.6679765897577503E-2</c:v>
                </c:pt>
                <c:pt idx="2082" formatCode="General">
                  <c:v>-4.7019850012894902E-2</c:v>
                </c:pt>
                <c:pt idx="2083" formatCode="General">
                  <c:v>-4.7361894761623502E-2</c:v>
                </c:pt>
                <c:pt idx="2084" formatCode="General">
                  <c:v>-4.7705901982226503E-2</c:v>
                </c:pt>
                <c:pt idx="2085" formatCode="General">
                  <c:v>-4.8051873475718897E-2</c:v>
                </c:pt>
                <c:pt idx="2086" formatCode="General">
                  <c:v>-4.8399811005667599E-2</c:v>
                </c:pt>
                <c:pt idx="2087" formatCode="General">
                  <c:v>-4.8749716298190797E-2</c:v>
                </c:pt>
                <c:pt idx="2088" formatCode="General">
                  <c:v>-4.9101591041958298E-2</c:v>
                </c:pt>
                <c:pt idx="2089" formatCode="General">
                  <c:v>-4.9455436888191498E-2</c:v>
                </c:pt>
                <c:pt idx="2090" formatCode="General">
                  <c:v>-4.9811255450663103E-2</c:v>
                </c:pt>
                <c:pt idx="2091" formatCode="General">
                  <c:v>-5.0169048305697198E-2</c:v>
                </c:pt>
                <c:pt idx="2092" formatCode="General">
                  <c:v>-5.0528816992169198E-2</c:v>
                </c:pt>
                <c:pt idx="2093" formatCode="General">
                  <c:v>-5.0890563011505699E-2</c:v>
                </c:pt>
                <c:pt idx="2094" formatCode="General">
                  <c:v>-5.1254287827684701E-2</c:v>
                </c:pt>
                <c:pt idx="2095" formatCode="General">
                  <c:v>-5.1619992867234898E-2</c:v>
                </c:pt>
                <c:pt idx="2096" formatCode="General">
                  <c:v>-5.1987679519236503E-2</c:v>
                </c:pt>
                <c:pt idx="2097" formatCode="General">
                  <c:v>-5.2357349135320398E-2</c:v>
                </c:pt>
                <c:pt idx="2098" formatCode="General">
                  <c:v>-5.27290030309873E-2</c:v>
                </c:pt>
                <c:pt idx="2099" formatCode="General">
                  <c:v>-5.3102642492500997E-2</c:v>
                </c:pt>
                <c:pt idx="2100" formatCode="General">
                  <c:v>-5.3478268773363098E-2</c:v>
                </c:pt>
                <c:pt idx="2101" formatCode="General">
                  <c:v>-5.3855883090366E-2</c:v>
                </c:pt>
                <c:pt idx="2102" formatCode="General">
                  <c:v>-5.4235486623592198E-2</c:v>
                </c:pt>
                <c:pt idx="2103" formatCode="General">
                  <c:v>-5.46170805164145E-2</c:v>
                </c:pt>
                <c:pt idx="2104" formatCode="General">
                  <c:v>-5.5000665874092802E-2</c:v>
                </c:pt>
                <c:pt idx="2105" formatCode="General">
                  <c:v>-5.5386243765141001E-2</c:v>
                </c:pt>
                <c:pt idx="2106" formatCode="General">
                  <c:v>-5.5773815238090198E-2</c:v>
                </c:pt>
                <c:pt idx="2107" formatCode="General">
                  <c:v>-5.6163381326280098E-2</c:v>
                </c:pt>
                <c:pt idx="2108" formatCode="General">
                  <c:v>-5.6554943047859699E-2</c:v>
                </c:pt>
                <c:pt idx="2109" formatCode="General">
                  <c:v>-5.6948501405786799E-2</c:v>
                </c:pt>
                <c:pt idx="2110" formatCode="General">
                  <c:v>-5.73440573878281E-2</c:v>
                </c:pt>
                <c:pt idx="2111" formatCode="General">
                  <c:v>-5.7741611966322798E-2</c:v>
                </c:pt>
                <c:pt idx="2112" formatCode="General">
                  <c:v>-5.8141166097201401E-2</c:v>
                </c:pt>
                <c:pt idx="2113" formatCode="General">
                  <c:v>-5.8542720720564698E-2</c:v>
                </c:pt>
                <c:pt idx="2114" formatCode="General">
                  <c:v>-5.8946276761099897E-2</c:v>
                </c:pt>
                <c:pt idx="2115" formatCode="General">
                  <c:v>-5.9351835128080697E-2</c:v>
                </c:pt>
                <c:pt idx="2116" formatCode="General">
                  <c:v>-5.9759396715367598E-2</c:v>
                </c:pt>
                <c:pt idx="2117" formatCode="General">
                  <c:v>-6.0168962401407303E-2</c:v>
                </c:pt>
                <c:pt idx="2118" formatCode="General">
                  <c:v>-6.0580533049233297E-2</c:v>
                </c:pt>
                <c:pt idx="2119" formatCode="General">
                  <c:v>-6.0994109506465298E-2</c:v>
                </c:pt>
                <c:pt idx="2120" formatCode="General">
                  <c:v>-6.1409692605309402E-2</c:v>
                </c:pt>
                <c:pt idx="2121" formatCode="General">
                  <c:v>-6.1827283162557999E-2</c:v>
                </c:pt>
                <c:pt idx="2122" formatCode="General">
                  <c:v>-6.2246881979589802E-2</c:v>
                </c:pt>
                <c:pt idx="2123" formatCode="General">
                  <c:v>-6.2668489842369904E-2</c:v>
                </c:pt>
                <c:pt idx="2124" formatCode="General">
                  <c:v>-6.3092107521449406E-2</c:v>
                </c:pt>
                <c:pt idx="2125" formatCode="General">
                  <c:v>-6.3517735771965497E-2</c:v>
                </c:pt>
                <c:pt idx="2126" formatCode="General">
                  <c:v>-6.3945375333641905E-2</c:v>
                </c:pt>
                <c:pt idx="2127" formatCode="General">
                  <c:v>-6.4375026930787893E-2</c:v>
                </c:pt>
                <c:pt idx="2128" formatCode="General">
                  <c:v>-6.48066912722991E-2</c:v>
                </c:pt>
                <c:pt idx="2129" formatCode="General">
                  <c:v>-6.5240369051657102E-2</c:v>
                </c:pt>
                <c:pt idx="2130" formatCode="General">
                  <c:v>-6.5676060946929293E-2</c:v>
                </c:pt>
                <c:pt idx="2131" formatCode="General">
                  <c:v>-6.6113767620769107E-2</c:v>
                </c:pt>
                <c:pt idx="2132" formatCode="General">
                  <c:v>-6.6553489720415707E-2</c:v>
                </c:pt>
                <c:pt idx="2133" formatCode="General">
                  <c:v>-6.6995227877694102E-2</c:v>
                </c:pt>
                <c:pt idx="2134" formatCode="General">
                  <c:v>-6.7438982709015299E-2</c:v>
                </c:pt>
                <c:pt idx="2135" formatCode="General">
                  <c:v>-6.7884754832693794E-2</c:v>
                </c:pt>
                <c:pt idx="2136" formatCode="General">
                  <c:v>-6.8332544887913405E-2</c:v>
                </c:pt>
                <c:pt idx="2137" formatCode="General">
                  <c:v>-6.8782353510473002E-2</c:v>
                </c:pt>
                <c:pt idx="2138" formatCode="General">
                  <c:v>-6.9234181327841995E-2</c:v>
                </c:pt>
                <c:pt idx="2139" formatCode="General">
                  <c:v>-6.9688028959160597E-2</c:v>
                </c:pt>
                <c:pt idx="2140" formatCode="General">
                  <c:v>-7.0143897015239598E-2</c:v>
                </c:pt>
                <c:pt idx="2141" formatCode="General">
                  <c:v>-7.0601786098560396E-2</c:v>
                </c:pt>
                <c:pt idx="2142" formatCode="General">
                  <c:v>-7.1061696803275107E-2</c:v>
                </c:pt>
                <c:pt idx="2143" formatCode="General">
                  <c:v>-7.1523629715206205E-2</c:v>
                </c:pt>
                <c:pt idx="2144" formatCode="General">
                  <c:v>-7.1987585411846994E-2</c:v>
                </c:pt>
                <c:pt idx="2145" formatCode="General">
                  <c:v>-7.2453564462361106E-2</c:v>
                </c:pt>
                <c:pt idx="2146" formatCode="General">
                  <c:v>-7.2921567427582795E-2</c:v>
                </c:pt>
                <c:pt idx="2147" formatCode="General">
                  <c:v>-7.3391594860016701E-2</c:v>
                </c:pt>
                <c:pt idx="2148" formatCode="General">
                  <c:v>-7.3863647303837807E-2</c:v>
                </c:pt>
                <c:pt idx="2149" formatCode="General">
                  <c:v>-7.4337725295484103E-2</c:v>
                </c:pt>
                <c:pt idx="2150" formatCode="General">
                  <c:v>-7.4813829364323806E-2</c:v>
                </c:pt>
                <c:pt idx="2151" formatCode="General">
                  <c:v>-7.5291960032466104E-2</c:v>
                </c:pt>
                <c:pt idx="2152" formatCode="General">
                  <c:v>-7.5772117814742398E-2</c:v>
                </c:pt>
                <c:pt idx="2153" formatCode="General">
                  <c:v>-7.6254303218706507E-2</c:v>
                </c:pt>
                <c:pt idx="2154" formatCode="General">
                  <c:v>-7.6738516744634694E-2</c:v>
                </c:pt>
                <c:pt idx="2155" formatCode="General">
                  <c:v>-7.7224758885525296E-2</c:v>
                </c:pt>
                <c:pt idx="2156" formatCode="General">
                  <c:v>-7.7713030127099195E-2</c:v>
                </c:pt>
                <c:pt idx="2157" formatCode="General">
                  <c:v>-7.8203330947799105E-2</c:v>
                </c:pt>
                <c:pt idx="2158" formatCode="General">
                  <c:v>-7.8695661818789994E-2</c:v>
                </c:pt>
                <c:pt idx="2159" formatCode="General">
                  <c:v>-7.9190023203959195E-2</c:v>
                </c:pt>
                <c:pt idx="2160" formatCode="General">
                  <c:v>-7.9686415559915694E-2</c:v>
                </c:pt>
                <c:pt idx="2161" formatCode="General">
                  <c:v>-8.0184839335990604E-2</c:v>
                </c:pt>
                <c:pt idx="2162" formatCode="General">
                  <c:v>-8.0685294974237001E-2</c:v>
                </c:pt>
                <c:pt idx="2163" formatCode="General">
                  <c:v>-8.1187782909429906E-2</c:v>
                </c:pt>
                <c:pt idx="2164" formatCode="General">
                  <c:v>-8.1692303569065997E-2</c:v>
                </c:pt>
                <c:pt idx="2165" formatCode="General">
                  <c:v>-8.2198857373363798E-2</c:v>
                </c:pt>
                <c:pt idx="2166" formatCode="General">
                  <c:v>-8.27074447362319E-2</c:v>
                </c:pt>
                <c:pt idx="2167" formatCode="General">
                  <c:v>-8.3218066069484203E-2</c:v>
                </c:pt>
                <c:pt idx="2168" formatCode="General">
                  <c:v>-8.3730721781841405E-2</c:v>
                </c:pt>
                <c:pt idx="2169" formatCode="General">
                  <c:v>-8.4245412278012896E-2</c:v>
                </c:pt>
                <c:pt idx="2170" formatCode="General">
                  <c:v>-8.4762137958696596E-2</c:v>
                </c:pt>
                <c:pt idx="2171" formatCode="General">
                  <c:v>-8.5280899220578701E-2</c:v>
                </c:pt>
                <c:pt idx="2172" formatCode="General">
                  <c:v>-8.5801696456334203E-2</c:v>
                </c:pt>
                <c:pt idx="2173" formatCode="General">
                  <c:v>-8.6324530054626494E-2</c:v>
                </c:pt>
                <c:pt idx="2174" formatCode="General">
                  <c:v>-8.6849400400107205E-2</c:v>
                </c:pt>
                <c:pt idx="2175" formatCode="General">
                  <c:v>-8.73763078734167E-2</c:v>
                </c:pt>
                <c:pt idx="2176" formatCode="General">
                  <c:v>-8.7905252851183502E-2</c:v>
                </c:pt>
                <c:pt idx="2177" formatCode="General">
                  <c:v>-8.8436235706024505E-2</c:v>
                </c:pt>
                <c:pt idx="2178" formatCode="General">
                  <c:v>-8.8969256806545202E-2</c:v>
                </c:pt>
                <c:pt idx="2179" formatCode="General">
                  <c:v>-8.9504316517339005E-2</c:v>
                </c:pt>
                <c:pt idx="2180" formatCode="General">
                  <c:v>-9.0041415198987798E-2</c:v>
                </c:pt>
                <c:pt idx="2181" formatCode="General">
                  <c:v>-9.0580553208061895E-2</c:v>
                </c:pt>
                <c:pt idx="2182" formatCode="General">
                  <c:v>-9.1121730900149703E-2</c:v>
                </c:pt>
                <c:pt idx="2183" formatCode="General">
                  <c:v>-9.1664948630618706E-2</c:v>
                </c:pt>
                <c:pt idx="2184" formatCode="General">
                  <c:v>-9.2210206751807494E-2</c:v>
                </c:pt>
                <c:pt idx="2185" formatCode="General">
                  <c:v>-9.2757505612947794E-2</c:v>
                </c:pt>
                <c:pt idx="2186" formatCode="General">
                  <c:v>-9.33068455601649E-2</c:v>
                </c:pt>
                <c:pt idx="2187" formatCode="General">
                  <c:v>-9.3858226936477301E-2</c:v>
                </c:pt>
                <c:pt idx="2188" formatCode="General">
                  <c:v>-9.4411650081796597E-2</c:v>
                </c:pt>
                <c:pt idx="2189" formatCode="General">
                  <c:v>-9.4967115332927801E-2</c:v>
                </c:pt>
                <c:pt idx="2190" formatCode="General">
                  <c:v>-9.5524623023569094E-2</c:v>
                </c:pt>
                <c:pt idx="2191" formatCode="General">
                  <c:v>-9.6084173484311794E-2</c:v>
                </c:pt>
                <c:pt idx="2192" formatCode="General">
                  <c:v>-9.6645767042640093E-2</c:v>
                </c:pt>
                <c:pt idx="2193" formatCode="General">
                  <c:v>-9.7209404022931697E-2</c:v>
                </c:pt>
                <c:pt idx="2194" formatCode="General">
                  <c:v>-9.77750847464567E-2</c:v>
                </c:pt>
                <c:pt idx="2195" formatCode="General">
                  <c:v>-9.8342809530631195E-2</c:v>
                </c:pt>
                <c:pt idx="2196" formatCode="General">
                  <c:v>-9.8912578689753394E-2</c:v>
                </c:pt>
                <c:pt idx="2197" formatCode="General">
                  <c:v>-9.9484392536367497E-2</c:v>
                </c:pt>
                <c:pt idx="2198" formatCode="General">
                  <c:v>-0.100058251381285</c:v>
                </c:pt>
                <c:pt idx="2199" formatCode="General">
                  <c:v>-0.100634155533584</c:v>
                </c:pt>
                <c:pt idx="2200" formatCode="General">
                  <c:v>-0.101212105300611</c:v>
                </c:pt>
                <c:pt idx="2201" formatCode="General">
                  <c:v>-0.101792100987979</c:v>
                </c:pt>
                <c:pt idx="2202" formatCode="General">
                  <c:v>-0.102374142899568</c:v>
                </c:pt>
                <c:pt idx="2203" formatCode="General">
                  <c:v>-0.102958231337526</c:v>
                </c:pt>
                <c:pt idx="2204" formatCode="General">
                  <c:v>-0.103544366602266</c:v>
                </c:pt>
                <c:pt idx="2205" formatCode="General">
                  <c:v>-0.104132548992471</c:v>
                </c:pt>
                <c:pt idx="2206" formatCode="General">
                  <c:v>-0.104722778805089</c:v>
                </c:pt>
                <c:pt idx="2207" formatCode="General">
                  <c:v>-0.105315056335335</c:v>
                </c:pt>
                <c:pt idx="2208" formatCode="General">
                  <c:v>-0.10590938187669301</c:v>
                </c:pt>
                <c:pt idx="2209" formatCode="General">
                  <c:v>-0.106505755720913</c:v>
                </c:pt>
                <c:pt idx="2210" formatCode="General">
                  <c:v>-0.107104178158011</c:v>
                </c:pt>
                <c:pt idx="2211" formatCode="General">
                  <c:v>-0.107704649476696</c:v>
                </c:pt>
                <c:pt idx="2212" formatCode="General">
                  <c:v>-0.10830716996508299</c:v>
                </c:pt>
                <c:pt idx="2213" formatCode="General">
                  <c:v>-0.108911739909863</c:v>
                </c:pt>
                <c:pt idx="2214" formatCode="General">
                  <c:v>-0.10951835959607099</c:v>
                </c:pt>
                <c:pt idx="2215" formatCode="General">
                  <c:v>-0.11012702930709201</c:v>
                </c:pt>
                <c:pt idx="2216" formatCode="General">
                  <c:v>-0.11073774932465601</c:v>
                </c:pt>
                <c:pt idx="2217" formatCode="General">
                  <c:v>-0.111350519928845</c:v>
                </c:pt>
                <c:pt idx="2218" formatCode="General">
                  <c:v>-0.11196534139808299</c:v>
                </c:pt>
                <c:pt idx="2219" formatCode="General">
                  <c:v>-0.112582214009147</c:v>
                </c:pt>
                <c:pt idx="2220" formatCode="General">
                  <c:v>-0.113201138036334</c:v>
                </c:pt>
                <c:pt idx="2221" formatCode="General">
                  <c:v>-0.113822113749489</c:v>
                </c:pt>
                <c:pt idx="2222" formatCode="General">
                  <c:v>-0.11444514141609</c:v>
                </c:pt>
                <c:pt idx="2223" formatCode="General">
                  <c:v>-0.11507022130189699</c:v>
                </c:pt>
                <c:pt idx="2224" formatCode="General">
                  <c:v>-0.11569735367094899</c:v>
                </c:pt>
                <c:pt idx="2225" formatCode="General">
                  <c:v>-0.11632653878556599</c:v>
                </c:pt>
                <c:pt idx="2226" formatCode="General">
                  <c:v>-0.116957776906349</c:v>
                </c:pt>
                <c:pt idx="2227" formatCode="General">
                  <c:v>-0.117591068292178</c:v>
                </c:pt>
                <c:pt idx="2228" formatCode="General">
                  <c:v>-0.118226413200215</c:v>
                </c:pt>
                <c:pt idx="2229" formatCode="General">
                  <c:v>-0.11886381188590001</c:v>
                </c:pt>
                <c:pt idx="2230" formatCode="General">
                  <c:v>-0.119503264602955</c:v>
                </c:pt>
                <c:pt idx="2231" formatCode="General">
                  <c:v>-0.12014477160338299</c:v>
                </c:pt>
                <c:pt idx="2232" formatCode="General">
                  <c:v>-0.120788333137464</c:v>
                </c:pt>
                <c:pt idx="2233" formatCode="General">
                  <c:v>-0.121433949453762</c:v>
                </c:pt>
                <c:pt idx="2234" formatCode="General">
                  <c:v>-0.122081620799119</c:v>
                </c:pt>
                <c:pt idx="2235" formatCode="General">
                  <c:v>-0.122731347418657</c:v>
                </c:pt>
                <c:pt idx="2236" formatCode="General">
                  <c:v>-0.12338312955578</c:v>
                </c:pt>
                <c:pt idx="2237" formatCode="General">
                  <c:v>-0.12403696745216899</c:v>
                </c:pt>
                <c:pt idx="2238" formatCode="General">
                  <c:v>-0.124692861347802</c:v>
                </c:pt>
                <c:pt idx="2239" formatCode="General">
                  <c:v>-0.12535081148201499</c:v>
                </c:pt>
                <c:pt idx="2240" formatCode="General">
                  <c:v>-0.12601081809359199</c:v>
                </c:pt>
                <c:pt idx="2241" formatCode="General">
                  <c:v>-0.12667288141982699</c:v>
                </c:pt>
                <c:pt idx="2242" formatCode="General">
                  <c:v>-0.12733700169652701</c:v>
                </c:pt>
                <c:pt idx="2243" formatCode="General">
                  <c:v>-0.12800317915800699</c:v>
                </c:pt>
                <c:pt idx="2244" formatCode="General">
                  <c:v>-0.12867141403709301</c:v>
                </c:pt>
                <c:pt idx="2245" formatCode="General">
                  <c:v>-0.129341706565124</c:v>
                </c:pt>
                <c:pt idx="2246" formatCode="General">
                  <c:v>-0.13001405697194601</c:v>
                </c:pt>
                <c:pt idx="2247" formatCode="General">
                  <c:v>-0.13068846548593999</c:v>
                </c:pt>
                <c:pt idx="2248" formatCode="General">
                  <c:v>-0.13136493233566199</c:v>
                </c:pt>
                <c:pt idx="2249" formatCode="General">
                  <c:v>-0.13204345775000501</c:v>
                </c:pt>
                <c:pt idx="2250" formatCode="General">
                  <c:v>-0.13272404195676701</c:v>
                </c:pt>
                <c:pt idx="2251" formatCode="General">
                  <c:v>-0.13340668518264601</c:v>
                </c:pt>
                <c:pt idx="2252" formatCode="General">
                  <c:v>-0.13409138765324299</c:v>
                </c:pt>
                <c:pt idx="2253" formatCode="General">
                  <c:v>-0.13477814959306</c:v>
                </c:pt>
                <c:pt idx="2254" formatCode="General">
                  <c:v>-0.135466971225504</c:v>
                </c:pt>
                <c:pt idx="2255" formatCode="General">
                  <c:v>-0.13615785277288001</c:v>
                </c:pt>
                <c:pt idx="2256" formatCode="General">
                  <c:v>-0.136850794456397</c:v>
                </c:pt>
                <c:pt idx="2257" formatCode="General">
                  <c:v>-0.13754579649616699</c:v>
                </c:pt>
                <c:pt idx="2258" formatCode="General">
                  <c:v>-0.13824285911120199</c:v>
                </c:pt>
                <c:pt idx="2259" formatCode="General">
                  <c:v>-0.138941982519418</c:v>
                </c:pt>
                <c:pt idx="2260" formatCode="General">
                  <c:v>-0.13964316693762999</c:v>
                </c:pt>
                <c:pt idx="2261" formatCode="General">
                  <c:v>-0.140346412581558</c:v>
                </c:pt>
                <c:pt idx="2262" formatCode="General">
                  <c:v>-0.141051719665821</c:v>
                </c:pt>
                <c:pt idx="2263" formatCode="General">
                  <c:v>-0.141759088403943</c:v>
                </c:pt>
                <c:pt idx="2264" formatCode="General">
                  <c:v>-0.142468519008348</c:v>
                </c:pt>
                <c:pt idx="2265" formatCode="General">
                  <c:v>-0.14318001169036099</c:v>
                </c:pt>
                <c:pt idx="2266" formatCode="General">
                  <c:v>-0.14389356666038799</c:v>
                </c:pt>
                <c:pt idx="2267" formatCode="General">
                  <c:v>-0.14460918412851401</c:v>
                </c:pt>
                <c:pt idx="2268" formatCode="General">
                  <c:v>-0.14532686430410999</c:v>
                </c:pt>
                <c:pt idx="2269" formatCode="General">
                  <c:v>-0.14604660739567901</c:v>
                </c:pt>
                <c:pt idx="2270" formatCode="General">
                  <c:v>-0.14676841361085399</c:v>
                </c:pt>
                <c:pt idx="2271" formatCode="General">
                  <c:v>-0.14749228315640101</c:v>
                </c:pt>
                <c:pt idx="2272" formatCode="General">
                  <c:v>-0.14821821623821399</c:v>
                </c:pt>
                <c:pt idx="2273" formatCode="General">
                  <c:v>-0.148946213061322</c:v>
                </c:pt>
                <c:pt idx="2274" formatCode="General">
                  <c:v>-0.149676273829882</c:v>
                </c:pt>
                <c:pt idx="2275" formatCode="General">
                  <c:v>-0.15040839874718301</c:v>
                </c:pt>
                <c:pt idx="2276" formatCode="General">
                  <c:v>-0.15114258801564701</c:v>
                </c:pt>
                <c:pt idx="2277" formatCode="General">
                  <c:v>-0.151878841836671</c:v>
                </c:pt>
                <c:pt idx="2278" formatCode="General">
                  <c:v>-0.152617160410528</c:v>
                </c:pt>
                <c:pt idx="2279" formatCode="General">
                  <c:v>-0.153357543936644</c:v>
                </c:pt>
                <c:pt idx="2280" formatCode="General">
                  <c:v>-0.15409999261364801</c:v>
                </c:pt>
                <c:pt idx="2281" formatCode="General">
                  <c:v>-0.15484450663937399</c:v>
                </c:pt>
                <c:pt idx="2282" formatCode="General">
                  <c:v>-0.15559108621085599</c:v>
                </c:pt>
                <c:pt idx="2283" formatCode="General">
                  <c:v>-0.156339731524334</c:v>
                </c:pt>
                <c:pt idx="2284" formatCode="General">
                  <c:v>-0.157090442775248</c:v>
                </c:pt>
                <c:pt idx="2285" formatCode="General">
                  <c:v>-0.15784322015824401</c:v>
                </c:pt>
                <c:pt idx="2286" formatCode="General">
                  <c:v>-0.15859806386716899</c:v>
                </c:pt>
                <c:pt idx="2287" formatCode="General">
                  <c:v>-0.15935497409507299</c:v>
                </c:pt>
                <c:pt idx="2288" formatCode="General">
                  <c:v>-0.160113951034209</c:v>
                </c:pt>
                <c:pt idx="2289" formatCode="General">
                  <c:v>-0.16087499487603299</c:v>
                </c:pt>
                <c:pt idx="2290" formatCode="General">
                  <c:v>-0.161638105811206</c:v>
                </c:pt>
                <c:pt idx="2291" formatCode="General">
                  <c:v>-0.16240328402958701</c:v>
                </c:pt>
                <c:pt idx="2292" formatCode="General">
                  <c:v>-0.16317052972024201</c:v>
                </c:pt>
                <c:pt idx="2293" formatCode="General">
                  <c:v>-0.163939843071438</c:v>
                </c:pt>
                <c:pt idx="2294" formatCode="General">
                  <c:v>-0.164711224270645</c:v>
                </c:pt>
                <c:pt idx="2295" formatCode="General">
                  <c:v>-0.165484673504535</c:v>
                </c:pt>
                <c:pt idx="2296" formatCode="General">
                  <c:v>-0.16626019095898401</c:v>
                </c:pt>
                <c:pt idx="2297" formatCode="General">
                  <c:v>-0.167037776819071</c:v>
                </c:pt>
                <c:pt idx="2298" formatCode="General">
                  <c:v>-0.16781743126904899</c:v>
                </c:pt>
                <c:pt idx="2299" formatCode="General">
                  <c:v>-0.16859915449207399</c:v>
                </c:pt>
                <c:pt idx="2300" formatCode="General">
                  <c:v>-0.16938294667026099</c:v>
                </c:pt>
                <c:pt idx="2301" formatCode="General">
                  <c:v>-0.170168807984894</c:v>
                </c:pt>
                <c:pt idx="2302" formatCode="General">
                  <c:v>-0.17095673861642699</c:v>
                </c:pt>
                <c:pt idx="2303" formatCode="General">
                  <c:v>-0.17174673874448501</c:v>
                </c:pt>
                <c:pt idx="2304" formatCode="General">
                  <c:v>-0.17253880854786299</c:v>
                </c:pt>
                <c:pt idx="2305" formatCode="General">
                  <c:v>-0.173332948204236</c:v>
                </c:pt>
                <c:pt idx="2306" formatCode="General">
                  <c:v>-0.174129157889193</c:v>
                </c:pt>
                <c:pt idx="2307" formatCode="General">
                  <c:v>-0.17492743777714001</c:v>
                </c:pt>
                <c:pt idx="2308" formatCode="General">
                  <c:v>-0.17572778804172101</c:v>
                </c:pt>
                <c:pt idx="2309" formatCode="General">
                  <c:v>-0.17653020885581799</c:v>
                </c:pt>
                <c:pt idx="2310" formatCode="General">
                  <c:v>-0.177334700391554</c:v>
                </c:pt>
                <c:pt idx="2311" formatCode="General">
                  <c:v>-0.178141262820286</c:v>
                </c:pt>
                <c:pt idx="2312" formatCode="General">
                  <c:v>-0.17894989631261299</c:v>
                </c:pt>
                <c:pt idx="2313" formatCode="General">
                  <c:v>-0.17976060103836899</c:v>
                </c:pt>
                <c:pt idx="2314" formatCode="General">
                  <c:v>-0.18057337716662999</c:v>
                </c:pt>
                <c:pt idx="2315" formatCode="General">
                  <c:v>-0.18138822486570699</c:v>
                </c:pt>
                <c:pt idx="2316" formatCode="General">
                  <c:v>-0.18220514430315099</c:v>
                </c:pt>
                <c:pt idx="2317" formatCode="General">
                  <c:v>-0.18302413564574899</c:v>
                </c:pt>
                <c:pt idx="2318" formatCode="General">
                  <c:v>-0.18384519905952901</c:v>
                </c:pt>
                <c:pt idx="2319" formatCode="General">
                  <c:v>-0.18466833470975599</c:v>
                </c:pt>
                <c:pt idx="2320" formatCode="General">
                  <c:v>-0.185493542760931</c:v>
                </c:pt>
                <c:pt idx="2321" formatCode="General">
                  <c:v>-0.18632082337679701</c:v>
                </c:pt>
                <c:pt idx="2322" formatCode="General">
                  <c:v>-0.18715017672033099</c:v>
                </c:pt>
                <c:pt idx="2323" formatCode="General">
                  <c:v>-0.18798160295375099</c:v>
                </c:pt>
                <c:pt idx="2324" formatCode="General">
                  <c:v>-0.188815102238513</c:v>
                </c:pt>
                <c:pt idx="2325" formatCode="General">
                  <c:v>-0.189650674735308</c:v>
                </c:pt>
                <c:pt idx="2326" formatCode="General">
                  <c:v>-0.19048832060406901</c:v>
                </c:pt>
                <c:pt idx="2327" formatCode="General">
                  <c:v>-0.191328040003963</c:v>
                </c:pt>
                <c:pt idx="2328" formatCode="General">
                  <c:v>-0.192169833093397</c:v>
                </c:pt>
                <c:pt idx="2329" formatCode="General">
                  <c:v>-0.193013700030017</c:v>
                </c:pt>
                <c:pt idx="2330" formatCode="General">
                  <c:v>-0.19385964097070499</c:v>
                </c:pt>
                <c:pt idx="2331" formatCode="General">
                  <c:v>-0.194707656071582</c:v>
                </c:pt>
                <c:pt idx="2332" formatCode="General">
                  <c:v>-0.19555774548698901</c:v>
                </c:pt>
                <c:pt idx="2333" formatCode="General">
                  <c:v>-0.19640990936911301</c:v>
                </c:pt>
                <c:pt idx="2334" formatCode="General">
                  <c:v>-0.19726414787294499</c:v>
                </c:pt>
                <c:pt idx="2335" formatCode="General">
                  <c:v>-0.198120461153625</c:v>
                </c:pt>
                <c:pt idx="2336" formatCode="General">
                  <c:v>-0.19897884936579299</c:v>
                </c:pt>
                <c:pt idx="2337" formatCode="General">
                  <c:v>-0.19983931266358701</c:v>
                </c:pt>
                <c:pt idx="2338" formatCode="General">
                  <c:v>-0.20070185120064199</c:v>
                </c:pt>
                <c:pt idx="2339" formatCode="General">
                  <c:v>-0.20156646513009299</c:v>
                </c:pt>
                <c:pt idx="2340" formatCode="General">
                  <c:v>-0.20243315460457301</c:v>
                </c:pt>
                <c:pt idx="2341" formatCode="General">
                  <c:v>-0.20330191977621201</c:v>
                </c:pt>
                <c:pt idx="2342" formatCode="General">
                  <c:v>-0.20417276079663901</c:v>
                </c:pt>
                <c:pt idx="2343" formatCode="General">
                  <c:v>-0.20504567781698099</c:v>
                </c:pt>
                <c:pt idx="2344" formatCode="General">
                  <c:v>-0.20592067098786401</c:v>
                </c:pt>
                <c:pt idx="2345" formatCode="General">
                  <c:v>-0.20679774045941099</c:v>
                </c:pt>
                <c:pt idx="2346" formatCode="General">
                  <c:v>-0.20767688638124401</c:v>
                </c:pt>
                <c:pt idx="2347" formatCode="General">
                  <c:v>-0.208558108902481</c:v>
                </c:pt>
                <c:pt idx="2348" formatCode="General">
                  <c:v>-0.20944140817174201</c:v>
                </c:pt>
                <c:pt idx="2349" formatCode="General">
                  <c:v>-0.210326784337141</c:v>
                </c:pt>
                <c:pt idx="2350" formatCode="General">
                  <c:v>-0.21121423754629201</c:v>
                </c:pt>
                <c:pt idx="2351" formatCode="General">
                  <c:v>-0.212103767946307</c:v>
                </c:pt>
                <c:pt idx="2352" formatCode="General">
                  <c:v>-0.21299537568379501</c:v>
                </c:pt>
                <c:pt idx="2353" formatCode="General">
                  <c:v>-0.21388906090486301</c:v>
                </c:pt>
                <c:pt idx="2354" formatCode="General">
                  <c:v>-0.21478482375511801</c:v>
                </c:pt>
                <c:pt idx="2355" formatCode="General">
                  <c:v>-0.21568266437966099</c:v>
                </c:pt>
                <c:pt idx="2356" formatCode="General">
                  <c:v>-0.21658258292309401</c:v>
                </c:pt>
                <c:pt idx="2357" formatCode="General">
                  <c:v>-0.217484579529515</c:v>
                </c:pt>
                <c:pt idx="2358" formatCode="General">
                  <c:v>-0.218388654342522</c:v>
                </c:pt>
                <c:pt idx="2359" formatCode="General">
                  <c:v>-0.21929480750520799</c:v>
                </c:pt>
                <c:pt idx="2360" formatCode="General">
                  <c:v>-0.22020303916016501</c:v>
                </c:pt>
                <c:pt idx="2361" formatCode="General">
                  <c:v>-0.22111334944948299</c:v>
                </c:pt>
                <c:pt idx="2362" formatCode="General">
                  <c:v>-0.22202573851501201</c:v>
                </c:pt>
                <c:pt idx="2363" formatCode="General">
                  <c:v>-0.22294020649917401</c:v>
                </c:pt>
                <c:pt idx="2364" formatCode="General">
                  <c:v>-0.22385675354409801</c:v>
                </c:pt>
                <c:pt idx="2365" formatCode="General">
                  <c:v>-0.22477537979127701</c:v>
                </c:pt>
                <c:pt idx="2366" formatCode="General">
                  <c:v>-0.22569608538157099</c:v>
                </c:pt>
                <c:pt idx="2367" formatCode="General">
                  <c:v>-0.22661887045520401</c:v>
                </c:pt>
                <c:pt idx="2368" formatCode="General">
                  <c:v>-0.22754373515173301</c:v>
                </c:pt>
                <c:pt idx="2369" formatCode="General">
                  <c:v>-0.22847067960894199</c:v>
                </c:pt>
                <c:pt idx="2370" formatCode="General">
                  <c:v>-0.22939970396300599</c:v>
                </c:pt>
                <c:pt idx="2371" formatCode="General">
                  <c:v>-0.230330808349586</c:v>
                </c:pt>
                <c:pt idx="2372" formatCode="General">
                  <c:v>-0.23126399290382199</c:v>
                </c:pt>
                <c:pt idx="2373" formatCode="General">
                  <c:v>-0.23219925776033601</c:v>
                </c:pt>
                <c:pt idx="2374" formatCode="General">
                  <c:v>-0.233136603053234</c:v>
                </c:pt>
                <c:pt idx="2375" formatCode="General">
                  <c:v>-0.23407602891610199</c:v>
                </c:pt>
                <c:pt idx="2376" formatCode="General">
                  <c:v>-0.23501753548200799</c:v>
                </c:pt>
                <c:pt idx="2377" formatCode="General">
                  <c:v>-0.23596112288350399</c:v>
                </c:pt>
                <c:pt idx="2378" formatCode="General">
                  <c:v>-0.23690679125262101</c:v>
                </c:pt>
                <c:pt idx="2379" formatCode="General">
                  <c:v>-0.237854540720873</c:v>
                </c:pt>
                <c:pt idx="2380" formatCode="General">
                  <c:v>-0.238804371419258</c:v>
                </c:pt>
                <c:pt idx="2381" formatCode="General">
                  <c:v>-0.23975628347825201</c:v>
                </c:pt>
                <c:pt idx="2382" formatCode="General">
                  <c:v>-0.240710277027816</c:v>
                </c:pt>
                <c:pt idx="2383" formatCode="General">
                  <c:v>-0.24166635219739199</c:v>
                </c:pt>
                <c:pt idx="2384" formatCode="General">
                  <c:v>-0.242624509115902</c:v>
                </c:pt>
                <c:pt idx="2385" formatCode="General">
                  <c:v>-0.243584747911752</c:v>
                </c:pt>
                <c:pt idx="2386" formatCode="General">
                  <c:v>-0.24454706871283</c:v>
                </c:pt>
                <c:pt idx="2387" formatCode="General">
                  <c:v>-0.245511471646505</c:v>
                </c:pt>
                <c:pt idx="2388" formatCode="General">
                  <c:v>-0.24647795683962601</c:v>
                </c:pt>
                <c:pt idx="2389" formatCode="General">
                  <c:v>-0.247446524418513</c:v>
                </c:pt>
                <c:pt idx="2390" formatCode="General">
                  <c:v>-0.24841717450891501</c:v>
                </c:pt>
                <c:pt idx="2391" formatCode="General">
                  <c:v>-0.24938990723614199</c:v>
                </c:pt>
                <c:pt idx="2392" formatCode="General">
                  <c:v>-0.25036472272511701</c:v>
                </c:pt>
                <c:pt idx="2393" formatCode="General">
                  <c:v>-0.25134162110038</c:v>
                </c:pt>
                <c:pt idx="2394" formatCode="General">
                  <c:v>-0.25232060248608901</c:v>
                </c:pt>
                <c:pt idx="2395" formatCode="General">
                  <c:v>-0.25330166700601298</c:v>
                </c:pt>
                <c:pt idx="2396" formatCode="General">
                  <c:v>-0.25428481478354198</c:v>
                </c:pt>
                <c:pt idx="2397" formatCode="General">
                  <c:v>-0.25527004594167901</c:v>
                </c:pt>
                <c:pt idx="2398" formatCode="General">
                  <c:v>-0.25625736060304299</c:v>
                </c:pt>
                <c:pt idx="2399" formatCode="General">
                  <c:v>-0.25724675888986998</c:v>
                </c:pt>
                <c:pt idx="2400" formatCode="General">
                  <c:v>-0.25823824092400899</c:v>
                </c:pt>
                <c:pt idx="2401" formatCode="General">
                  <c:v>-0.25923180682692898</c:v>
                </c:pt>
                <c:pt idx="2402" formatCode="General">
                  <c:v>-0.26022745671971098</c:v>
                </c:pt>
                <c:pt idx="2403" formatCode="General">
                  <c:v>-0.261225190723053</c:v>
                </c:pt>
                <c:pt idx="2404" formatCode="General">
                  <c:v>-0.26222500895727102</c:v>
                </c:pt>
                <c:pt idx="2405" formatCode="General">
                  <c:v>-0.263226911542291</c:v>
                </c:pt>
                <c:pt idx="2406" formatCode="General">
                  <c:v>-0.26423089859766102</c:v>
                </c:pt>
                <c:pt idx="2407" formatCode="General">
                  <c:v>-0.265236970242541</c:v>
                </c:pt>
                <c:pt idx="2408" formatCode="General">
                  <c:v>-0.26624512659570698</c:v>
                </c:pt>
                <c:pt idx="2409" formatCode="General">
                  <c:v>-0.26725536777555098</c:v>
                </c:pt>
                <c:pt idx="2410" formatCode="General">
                  <c:v>-0.268267693899996</c:v>
                </c:pt>
                <c:pt idx="2411" formatCode="General">
                  <c:v>-0.26928210508584799</c:v>
                </c:pt>
                <c:pt idx="2412" formatCode="General">
                  <c:v>-0.27029860144904</c:v>
                </c:pt>
                <c:pt idx="2413" formatCode="General">
                  <c:v>-0.27131718310512298</c:v>
                </c:pt>
                <c:pt idx="2414" formatCode="General">
                  <c:v>-0.27233785016926099</c:v>
                </c:pt>
                <c:pt idx="2415" formatCode="General">
                  <c:v>-0.27336060275623097</c:v>
                </c:pt>
                <c:pt idx="2416" formatCode="General">
                  <c:v>-0.274385440980426</c:v>
                </c:pt>
                <c:pt idx="2417" formatCode="General">
                  <c:v>-0.27541236495585403</c:v>
                </c:pt>
                <c:pt idx="2418" formatCode="General">
                  <c:v>-0.27644137479632003</c:v>
                </c:pt>
                <c:pt idx="2419" formatCode="General">
                  <c:v>-0.27747247061583302</c:v>
                </c:pt>
                <c:pt idx="2420" formatCode="General">
                  <c:v>-0.27850565252808401</c:v>
                </c:pt>
                <c:pt idx="2421" formatCode="General">
                  <c:v>-0.27954092064630398</c:v>
                </c:pt>
                <c:pt idx="2422" formatCode="General">
                  <c:v>-0.28057827508326</c:v>
                </c:pt>
                <c:pt idx="2423" formatCode="General">
                  <c:v>-0.28161771595126001</c:v>
                </c:pt>
                <c:pt idx="2424" formatCode="General">
                  <c:v>-0.28265924336214598</c:v>
                </c:pt>
                <c:pt idx="2425" formatCode="General">
                  <c:v>-0.283702857427301</c:v>
                </c:pt>
                <c:pt idx="2426" formatCode="General">
                  <c:v>-0.284748558257643</c:v>
                </c:pt>
                <c:pt idx="2427" formatCode="General">
                  <c:v>-0.28579634596363002</c:v>
                </c:pt>
                <c:pt idx="2428" formatCode="General">
                  <c:v>-0.286846220655256</c:v>
                </c:pt>
                <c:pt idx="2429" formatCode="General">
                  <c:v>-0.28789818244205401</c:v>
                </c:pt>
                <c:pt idx="2430" formatCode="General">
                  <c:v>-0.28895223143309401</c:v>
                </c:pt>
                <c:pt idx="2431" formatCode="General">
                  <c:v>-0.29000836773698402</c:v>
                </c:pt>
                <c:pt idx="2432" formatCode="General">
                  <c:v>-0.29106659146187103</c:v>
                </c:pt>
                <c:pt idx="2433" formatCode="General">
                  <c:v>-0.29212690271543601</c:v>
                </c:pt>
                <c:pt idx="2434" formatCode="General">
                  <c:v>-0.29318930160490098</c:v>
                </c:pt>
                <c:pt idx="2435" formatCode="General">
                  <c:v>-0.29425378823702503</c:v>
                </c:pt>
                <c:pt idx="2436" formatCode="General">
                  <c:v>-0.29532036271810402</c:v>
                </c:pt>
                <c:pt idx="2437" formatCode="General">
                  <c:v>-0.29638902515397197</c:v>
                </c:pt>
                <c:pt idx="2438" formatCode="General">
                  <c:v>-0.29745977564999998</c:v>
                </c:pt>
                <c:pt idx="2439" formatCode="General">
                  <c:v>-0.29853261431109601</c:v>
                </c:pt>
                <c:pt idx="2440" formatCode="General">
                  <c:v>-0.29960754124170902</c:v>
                </c:pt>
                <c:pt idx="2441" formatCode="General">
                  <c:v>-0.30068455654582199</c:v>
                </c:pt>
                <c:pt idx="2442" formatCode="General">
                  <c:v>-0.30176366032695601</c:v>
                </c:pt>
                <c:pt idx="2443" formatCode="General">
                  <c:v>-0.30284485268817002</c:v>
                </c:pt>
                <c:pt idx="2444" formatCode="General">
                  <c:v>-0.30392813373206201</c:v>
                </c:pt>
                <c:pt idx="2445" formatCode="General">
                  <c:v>-0.30501350356081702</c:v>
                </c:pt>
                <c:pt idx="2446" formatCode="General">
                  <c:v>-0.30610096227622002</c:v>
                </c:pt>
                <c:pt idx="2447" formatCode="General">
                  <c:v>-0.30719050997959901</c:v>
                </c:pt>
                <c:pt idx="2448" formatCode="General">
                  <c:v>-0.30828214677182397</c:v>
                </c:pt>
                <c:pt idx="2449" formatCode="General">
                  <c:v>-0.30937587275322698</c:v>
                </c:pt>
                <c:pt idx="2450" formatCode="General">
                  <c:v>-0.31047168802323899</c:v>
                </c:pt>
                <c:pt idx="2451" formatCode="General">
                  <c:v>-0.31156959268259499</c:v>
                </c:pt>
                <c:pt idx="2452" formatCode="General">
                  <c:v>-0.31266958683283302</c:v>
                </c:pt>
                <c:pt idx="2453" formatCode="General">
                  <c:v>-0.31377167057451699</c:v>
                </c:pt>
                <c:pt idx="2454" formatCode="General">
                  <c:v>-0.31487584400772001</c:v>
                </c:pt>
                <c:pt idx="2455" formatCode="General">
                  <c:v>-0.31598210723227599</c:v>
                </c:pt>
                <c:pt idx="2456" formatCode="General">
                  <c:v>-0.31709046034777599</c:v>
                </c:pt>
                <c:pt idx="2457" formatCode="General">
                  <c:v>-0.31820090345357299</c:v>
                </c:pt>
                <c:pt idx="2458" formatCode="General">
                  <c:v>-0.31931343664877898</c:v>
                </c:pt>
                <c:pt idx="2459" formatCode="General">
                  <c:v>-0.32042806003226698</c:v>
                </c:pt>
                <c:pt idx="2460" formatCode="General">
                  <c:v>-0.32154477370266699</c:v>
                </c:pt>
                <c:pt idx="2461" formatCode="General">
                  <c:v>-0.32266357775837201</c:v>
                </c:pt>
                <c:pt idx="2462" formatCode="General">
                  <c:v>-0.32378447229753199</c:v>
                </c:pt>
                <c:pt idx="2463" formatCode="General">
                  <c:v>-0.32490745741805899</c:v>
                </c:pt>
                <c:pt idx="2464" formatCode="General">
                  <c:v>-0.32603253321762399</c:v>
                </c:pt>
                <c:pt idx="2465" formatCode="General">
                  <c:v>-0.327159699793657</c:v>
                </c:pt>
                <c:pt idx="2466" formatCode="General">
                  <c:v>-0.328288957243348</c:v>
                </c:pt>
                <c:pt idx="2467" formatCode="General">
                  <c:v>-0.329420305663647</c:v>
                </c:pt>
                <c:pt idx="2468" formatCode="General">
                  <c:v>-0.33055374515126501</c:v>
                </c:pt>
                <c:pt idx="2469" formatCode="General">
                  <c:v>-0.33168927580266999</c:v>
                </c:pt>
                <c:pt idx="2470" formatCode="General">
                  <c:v>-0.33282689771409202</c:v>
                </c:pt>
                <c:pt idx="2471" formatCode="General">
                  <c:v>-0.33396661098151997</c:v>
                </c:pt>
                <c:pt idx="2472" formatCode="General">
                  <c:v>-0.33510841570070099</c:v>
                </c:pt>
                <c:pt idx="2473" formatCode="General">
                  <c:v>-0.336252311967146</c:v>
                </c:pt>
                <c:pt idx="2474" formatCode="General">
                  <c:v>-0.33739829987612102</c:v>
                </c:pt>
                <c:pt idx="2475" formatCode="General">
                  <c:v>-0.33854637952265398</c:v>
                </c:pt>
                <c:pt idx="2476" formatCode="General">
                  <c:v>-0.33969655100153301</c:v>
                </c:pt>
                <c:pt idx="2477" formatCode="General">
                  <c:v>-0.34084881440730502</c:v>
                </c:pt>
                <c:pt idx="2478" formatCode="General">
                  <c:v>-0.34200316983427598</c:v>
                </c:pt>
                <c:pt idx="2479" formatCode="General">
                  <c:v>-0.34315961737646999</c:v>
                </c:pt>
                <c:pt idx="2480" formatCode="General">
                  <c:v>-0.344318157127112</c:v>
                </c:pt>
                <c:pt idx="2481" formatCode="General">
                  <c:v>-0.34547878917863301</c:v>
                </c:pt>
                <c:pt idx="2482" formatCode="General">
                  <c:v>-0.34664151362302698</c:v>
                </c:pt>
                <c:pt idx="2483" formatCode="General">
                  <c:v>-0.34780633055184701</c:v>
                </c:pt>
                <c:pt idx="2484" formatCode="General">
                  <c:v>-0.348973240056206</c:v>
                </c:pt>
                <c:pt idx="2485" formatCode="General">
                  <c:v>-0.35014224222678098</c:v>
                </c:pt>
                <c:pt idx="2486" formatCode="General">
                  <c:v>-0.35131333715380603</c:v>
                </c:pt>
                <c:pt idx="2487" formatCode="General">
                  <c:v>-0.35248652492707699</c:v>
                </c:pt>
                <c:pt idx="2488" formatCode="General">
                  <c:v>-0.35366180563595201</c:v>
                </c:pt>
                <c:pt idx="2489" formatCode="General">
                  <c:v>-0.354839179369346</c:v>
                </c:pt>
                <c:pt idx="2490" formatCode="General">
                  <c:v>-0.35601864621573698</c:v>
                </c:pt>
                <c:pt idx="2491" formatCode="General">
                  <c:v>-0.35720020626316501</c:v>
                </c:pt>
                <c:pt idx="2492" formatCode="General">
                  <c:v>-0.35838385959922597</c:v>
                </c:pt>
                <c:pt idx="2493" formatCode="General">
                  <c:v>-0.35956960631108198</c:v>
                </c:pt>
                <c:pt idx="2494" formatCode="General">
                  <c:v>-0.36075744648545</c:v>
                </c:pt>
                <c:pt idx="2495" formatCode="General">
                  <c:v>-0.361947380208612</c:v>
                </c:pt>
                <c:pt idx="2496" formatCode="General">
                  <c:v>-0.363139407566407</c:v>
                </c:pt>
                <c:pt idx="2497" formatCode="General">
                  <c:v>-0.36433352864423801</c:v>
                </c:pt>
                <c:pt idx="2498" formatCode="General">
                  <c:v>-0.36552974352647799</c:v>
                </c:pt>
                <c:pt idx="2499" formatCode="General">
                  <c:v>-0.36672805229649003</c:v>
                </c:pt>
                <c:pt idx="2500" formatCode="General">
                  <c:v>-0.36792845503730598</c:v>
                </c:pt>
                <c:pt idx="2501" formatCode="General">
                  <c:v>-0.36913095183164302</c:v>
                </c:pt>
                <c:pt idx="2502" formatCode="General">
                  <c:v>-0.37033554276191</c:v>
                </c:pt>
                <c:pt idx="2503" formatCode="General">
                  <c:v>-0.37154222791019997</c:v>
                </c:pt>
                <c:pt idx="2504" formatCode="General">
                  <c:v>-0.372751007358405</c:v>
                </c:pt>
                <c:pt idx="2505" formatCode="General">
                  <c:v>-0.37396188118865997</c:v>
                </c:pt>
                <c:pt idx="2506" formatCode="General">
                  <c:v>-0.37517484948303997</c:v>
                </c:pt>
                <c:pt idx="2507" formatCode="General">
                  <c:v>-0.37638991232336999</c:v>
                </c:pt>
                <c:pt idx="2508" formatCode="General">
                  <c:v>-0.377607069791219</c:v>
                </c:pt>
                <c:pt idx="2509" formatCode="General">
                  <c:v>-0.378826321967906</c:v>
                </c:pt>
                <c:pt idx="2510" formatCode="General">
                  <c:v>-0.38004766893449399</c:v>
                </c:pt>
                <c:pt idx="2511" formatCode="General">
                  <c:v>-0.38127111077179399</c:v>
                </c:pt>
                <c:pt idx="2512" formatCode="General">
                  <c:v>-0.382496647560364</c:v>
                </c:pt>
                <c:pt idx="2513" formatCode="General">
                  <c:v>-0.38372427938050901</c:v>
                </c:pt>
                <c:pt idx="2514" formatCode="General">
                  <c:v>-0.38495400631228099</c:v>
                </c:pt>
                <c:pt idx="2515" formatCode="General">
                  <c:v>-0.386185828435477</c:v>
                </c:pt>
                <c:pt idx="2516" formatCode="General">
                  <c:v>-0.387419745829643</c:v>
                </c:pt>
                <c:pt idx="2517" formatCode="General">
                  <c:v>-0.38865575857407098</c:v>
                </c:pt>
                <c:pt idx="2518" formatCode="General">
                  <c:v>-0.38989386674779802</c:v>
                </c:pt>
                <c:pt idx="2519" formatCode="General">
                  <c:v>-0.39113407042961101</c:v>
                </c:pt>
                <c:pt idx="2520" formatCode="General">
                  <c:v>-0.39237636969804102</c:v>
                </c:pt>
                <c:pt idx="2521" formatCode="General">
                  <c:v>-0.39362076463136603</c:v>
                </c:pt>
                <c:pt idx="2522" formatCode="General">
                  <c:v>-0.39486725530761302</c:v>
                </c:pt>
                <c:pt idx="2523" formatCode="General">
                  <c:v>-0.396115841804554</c:v>
                </c:pt>
                <c:pt idx="2524" formatCode="General">
                  <c:v>-0.39736652419973001</c:v>
                </c:pt>
                <c:pt idx="2525" formatCode="General">
                  <c:v>-0.39861930257047201</c:v>
                </c:pt>
                <c:pt idx="2526" formatCode="General">
                  <c:v>-0.39987417699389899</c:v>
                </c:pt>
                <c:pt idx="2527" formatCode="General">
                  <c:v>-0.40113114754692097</c:v>
                </c:pt>
                <c:pt idx="2528" formatCode="General">
                  <c:v>-0.402390214306239</c:v>
                </c:pt>
                <c:pt idx="2529" formatCode="General">
                  <c:v>-0.403651377348341</c:v>
                </c:pt>
                <c:pt idx="2530" formatCode="General">
                  <c:v>-0.40491463674951</c:v>
                </c:pt>
                <c:pt idx="2531" formatCode="General">
                  <c:v>-0.40617999258600801</c:v>
                </c:pt>
                <c:pt idx="2532" formatCode="General">
                  <c:v>-0.40744744493444401</c:v>
                </c:pt>
                <c:pt idx="2533" formatCode="General">
                  <c:v>-0.40871699387167898</c:v>
                </c:pt>
                <c:pt idx="2534" formatCode="General">
                  <c:v>-0.40998863947552899</c:v>
                </c:pt>
                <c:pt idx="2535" formatCode="General">
                  <c:v>-0.411262381823843</c:v>
                </c:pt>
                <c:pt idx="2536" formatCode="General">
                  <c:v>-0.41253822099423199</c:v>
                </c:pt>
                <c:pt idx="2537" formatCode="General">
                  <c:v>-0.41381615706406799</c:v>
                </c:pt>
                <c:pt idx="2538" formatCode="General">
                  <c:v>-0.41509619011048499</c:v>
                </c:pt>
                <c:pt idx="2539" formatCode="General">
                  <c:v>-0.41637832021037802</c:v>
                </c:pt>
                <c:pt idx="2540" formatCode="General">
                  <c:v>-0.41766254744040499</c:v>
                </c:pt>
                <c:pt idx="2541" formatCode="General">
                  <c:v>-0.41894887187698499</c:v>
                </c:pt>
                <c:pt idx="2542" formatCode="General">
                  <c:v>-0.42023729359629702</c:v>
                </c:pt>
                <c:pt idx="2543" formatCode="General">
                  <c:v>-0.42152781267428302</c:v>
                </c:pt>
                <c:pt idx="2544" formatCode="General">
                  <c:v>-0.42282042918664797</c:v>
                </c:pt>
                <c:pt idx="2545" formatCode="General">
                  <c:v>-0.42411514320885502</c:v>
                </c:pt>
                <c:pt idx="2546" formatCode="General">
                  <c:v>-0.42541195481613098</c:v>
                </c:pt>
                <c:pt idx="2547" formatCode="General">
                  <c:v>-0.42671086408346498</c:v>
                </c:pt>
                <c:pt idx="2548" formatCode="General">
                  <c:v>-0.42801187108560601</c:v>
                </c:pt>
                <c:pt idx="2549" formatCode="General">
                  <c:v>-0.42931497589706502</c:v>
                </c:pt>
                <c:pt idx="2550" formatCode="General">
                  <c:v>-0.43062017859211499</c:v>
                </c:pt>
                <c:pt idx="2551" formatCode="General">
                  <c:v>-0.43192747924478803</c:v>
                </c:pt>
                <c:pt idx="2552" formatCode="General">
                  <c:v>-0.43323687792888199</c:v>
                </c:pt>
                <c:pt idx="2553" formatCode="General">
                  <c:v>-0.43454837471795299</c:v>
                </c:pt>
                <c:pt idx="2554" formatCode="General">
                  <c:v>-0.43586196968531798</c:v>
                </c:pt>
                <c:pt idx="2555" formatCode="General">
                  <c:v>-0.43717766290405902</c:v>
                </c:pt>
                <c:pt idx="2556" formatCode="General">
                  <c:v>-0.43849545444701699</c:v>
                </c:pt>
                <c:pt idx="2557" formatCode="General">
                  <c:v>-0.43981534438679298</c:v>
                </c:pt>
                <c:pt idx="2558" formatCode="General">
                  <c:v>-0.44113733279496598</c:v>
                </c:pt>
                <c:pt idx="2559" formatCode="General">
                  <c:v>-0.44246141974186298</c:v>
                </c:pt>
                <c:pt idx="2560" formatCode="General">
                  <c:v>-0.44378760529752798</c:v>
                </c:pt>
                <c:pt idx="2561" formatCode="General">
                  <c:v>-0.44511588953181203</c:v>
                </c:pt>
                <c:pt idx="2562" formatCode="General">
                  <c:v>-0.44644627251436297</c:v>
                </c:pt>
                <c:pt idx="2563" formatCode="General">
                  <c:v>-0.44777875431463499</c:v>
                </c:pt>
                <c:pt idx="2564" formatCode="General">
                  <c:v>-0.449113335001883</c:v>
                </c:pt>
                <c:pt idx="2565" formatCode="General">
                  <c:v>-0.45045001464514201</c:v>
                </c:pt>
                <c:pt idx="2566" formatCode="General">
                  <c:v>-0.45178879331233901</c:v>
                </c:pt>
                <c:pt idx="2567" formatCode="General">
                  <c:v>-0.45312967107037999</c:v>
                </c:pt>
                <c:pt idx="2568" formatCode="General">
                  <c:v>-0.45447264798600001</c:v>
                </c:pt>
                <c:pt idx="2569" formatCode="General">
                  <c:v>-0.45581772412576599</c:v>
                </c:pt>
                <c:pt idx="2570" formatCode="General">
                  <c:v>-0.45716489955607098</c:v>
                </c:pt>
                <c:pt idx="2571" formatCode="General">
                  <c:v>-0.45851417434314101</c:v>
                </c:pt>
                <c:pt idx="2572" formatCode="General">
                  <c:v>-0.45986554855302803</c:v>
                </c:pt>
                <c:pt idx="2573" formatCode="General">
                  <c:v>-0.46121902225161499</c:v>
                </c:pt>
                <c:pt idx="2574" formatCode="General">
                  <c:v>-0.46257459550461499</c:v>
                </c:pt>
                <c:pt idx="2575" formatCode="General">
                  <c:v>-0.46393226837757001</c:v>
                </c:pt>
                <c:pt idx="2576" formatCode="General">
                  <c:v>-0.46529204093585103</c:v>
                </c:pt>
                <c:pt idx="2577" formatCode="General">
                  <c:v>-0.46665391324465799</c:v>
                </c:pt>
                <c:pt idx="2578" formatCode="General">
                  <c:v>-0.468017885369022</c:v>
                </c:pt>
                <c:pt idx="2579" formatCode="General">
                  <c:v>-0.46938395737380201</c:v>
                </c:pt>
                <c:pt idx="2580" formatCode="General">
                  <c:v>-0.47075212932368599</c:v>
                </c:pt>
                <c:pt idx="2581" formatCode="General">
                  <c:v>-0.47212240128319299</c:v>
                </c:pt>
                <c:pt idx="2582" formatCode="General">
                  <c:v>-0.47349477331667</c:v>
                </c:pt>
                <c:pt idx="2583" formatCode="General">
                  <c:v>-0.47486924548829301</c:v>
                </c:pt>
                <c:pt idx="2584" formatCode="General">
                  <c:v>-0.47624581786235698</c:v>
                </c:pt>
                <c:pt idx="2585" formatCode="General">
                  <c:v>-0.47762449050415001</c:v>
                </c:pt>
                <c:pt idx="2586" formatCode="General">
                  <c:v>-0.47900526347904998</c:v>
                </c:pt>
                <c:pt idx="2587" formatCode="General">
                  <c:v>-0.48038813685218401</c:v>
                </c:pt>
                <c:pt idx="2588" formatCode="General">
                  <c:v>-0.48177311068843598</c:v>
                </c:pt>
                <c:pt idx="2589" formatCode="General">
                  <c:v>-0.48316018505244002</c:v>
                </c:pt>
                <c:pt idx="2590" formatCode="General">
                  <c:v>-0.48454936000858301</c:v>
                </c:pt>
                <c:pt idx="2591" formatCode="General">
                  <c:v>-0.48594063562100498</c:v>
                </c:pt>
                <c:pt idx="2592" formatCode="General">
                  <c:v>-0.48733401195359799</c:v>
                </c:pt>
                <c:pt idx="2593" formatCode="General">
                  <c:v>-0.48872948907000802</c:v>
                </c:pt>
                <c:pt idx="2594" formatCode="General">
                  <c:v>-0.49012706703363201</c:v>
                </c:pt>
                <c:pt idx="2595" formatCode="General">
                  <c:v>-0.49152674590762102</c:v>
                </c:pt>
                <c:pt idx="2596" formatCode="General">
                  <c:v>-0.492928525754877</c:v>
                </c:pt>
                <c:pt idx="2597" formatCode="General">
                  <c:v>-0.494332406638057</c:v>
                </c:pt>
                <c:pt idx="2598" formatCode="General">
                  <c:v>-0.49573838861956698</c:v>
                </c:pt>
                <c:pt idx="2599" formatCode="General">
                  <c:v>-0.49714647176156901</c:v>
                </c:pt>
                <c:pt idx="2600" formatCode="General">
                  <c:v>-0.49855665612597599</c:v>
                </c:pt>
                <c:pt idx="2601" formatCode="General">
                  <c:v>-0.499968941774453</c:v>
                </c:pt>
                <c:pt idx="2602" formatCode="General">
                  <c:v>-0.50138332876841996</c:v>
                </c:pt>
                <c:pt idx="2603" formatCode="General">
                  <c:v>-0.50279981716904498</c:v>
                </c:pt>
                <c:pt idx="2604" formatCode="General">
                  <c:v>-0.50421840703744403</c:v>
                </c:pt>
                <c:pt idx="2605" formatCode="General">
                  <c:v>-0.50563909843566002</c:v>
                </c:pt>
                <c:pt idx="2606" formatCode="General">
                  <c:v>-0.50706189142604596</c:v>
                </c:pt>
                <c:pt idx="2607" formatCode="General">
                  <c:v>-0.50848678607061804</c:v>
                </c:pt>
                <c:pt idx="2608" formatCode="General">
                  <c:v>-0.50991378243105601</c:v>
                </c:pt>
                <c:pt idx="2609" formatCode="General">
                  <c:v>-0.51134288056870703</c:v>
                </c:pt>
                <c:pt idx="2610" formatCode="General">
                  <c:v>-0.51277408054457896</c:v>
                </c:pt>
                <c:pt idx="2611" formatCode="General">
                  <c:v>-0.51420738241890496</c:v>
                </c:pt>
                <c:pt idx="2612" formatCode="General">
                  <c:v>-0.51564278624981896</c:v>
                </c:pt>
                <c:pt idx="2613" formatCode="General">
                  <c:v>-0.51708029209481698</c:v>
                </c:pt>
                <c:pt idx="2614" formatCode="General">
                  <c:v>-0.51851990001128301</c:v>
                </c:pt>
                <c:pt idx="2615" formatCode="General">
                  <c:v>-0.51996161005649399</c:v>
                </c:pt>
                <c:pt idx="2616" formatCode="General">
                  <c:v>-0.521405422287613</c:v>
                </c:pt>
                <c:pt idx="2617" formatCode="General">
                  <c:v>-0.52285133676169404</c:v>
                </c:pt>
                <c:pt idx="2618" formatCode="General">
                  <c:v>-0.52429935353568302</c:v>
                </c:pt>
                <c:pt idx="2619" formatCode="General">
                  <c:v>-0.52574947266641303</c:v>
                </c:pt>
                <c:pt idx="2620" formatCode="General">
                  <c:v>-0.52720169421060703</c:v>
                </c:pt>
                <c:pt idx="2621" formatCode="General">
                  <c:v>-0.52865601822487995</c:v>
                </c:pt>
                <c:pt idx="2622" formatCode="General">
                  <c:v>-0.53011244476573505</c:v>
                </c:pt>
                <c:pt idx="2623" formatCode="General">
                  <c:v>-0.53157097388956498</c:v>
                </c:pt>
                <c:pt idx="2624" formatCode="General">
                  <c:v>-0.53303160565265195</c:v>
                </c:pt>
                <c:pt idx="2625" formatCode="General">
                  <c:v>-0.53449434011116903</c:v>
                </c:pt>
                <c:pt idx="2626" formatCode="General">
                  <c:v>-0.53595917732117804</c:v>
                </c:pt>
                <c:pt idx="2627" formatCode="General">
                  <c:v>-0.53742611733863199</c:v>
                </c:pt>
                <c:pt idx="2628" formatCode="General">
                  <c:v>-0.53889516021947004</c:v>
                </c:pt>
                <c:pt idx="2629" formatCode="General">
                  <c:v>-0.54036630601972302</c:v>
                </c:pt>
                <c:pt idx="2630" formatCode="General">
                  <c:v>-0.54183955479533497</c:v>
                </c:pt>
                <c:pt idx="2631" formatCode="General">
                  <c:v>-0.543314906602124</c:v>
                </c:pt>
                <c:pt idx="2632" formatCode="General">
                  <c:v>-0.54479236149578003</c:v>
                </c:pt>
                <c:pt idx="2633" formatCode="General">
                  <c:v>-0.54627191953187104</c:v>
                </c:pt>
                <c:pt idx="2634" formatCode="General">
                  <c:v>-0.54775358076583702</c:v>
                </c:pt>
                <c:pt idx="2635" formatCode="General">
                  <c:v>-0.54923734525299095</c:v>
                </c:pt>
                <c:pt idx="2636" formatCode="General">
                  <c:v>-0.55072321304852201</c:v>
                </c:pt>
                <c:pt idx="2637" formatCode="General">
                  <c:v>-0.55221118420749504</c:v>
                </c:pt>
                <c:pt idx="2638" formatCode="General">
                  <c:v>-0.553701258784845</c:v>
                </c:pt>
                <c:pt idx="2639" formatCode="General">
                  <c:v>-0.55519343683538902</c:v>
                </c:pt>
                <c:pt idx="2640" formatCode="General">
                  <c:v>-0.55668771841397902</c:v>
                </c:pt>
                <c:pt idx="2641" formatCode="General">
                  <c:v>-0.55818410357549197</c:v>
                </c:pt>
                <c:pt idx="2642" formatCode="General">
                  <c:v>-0.559682592374671</c:v>
                </c:pt>
                <c:pt idx="2643" formatCode="General">
                  <c:v>-0.56118318486612895</c:v>
                </c:pt>
                <c:pt idx="2644" formatCode="General">
                  <c:v>-0.56268588110434603</c:v>
                </c:pt>
                <c:pt idx="2645" formatCode="General">
                  <c:v>-0.56419068114339499</c:v>
                </c:pt>
                <c:pt idx="2646" formatCode="General">
                  <c:v>-0.56569758503692102</c:v>
                </c:pt>
                <c:pt idx="2647" formatCode="General">
                  <c:v>-0.56720659283844899</c:v>
                </c:pt>
                <c:pt idx="2648" formatCode="General">
                  <c:v>-0.56871770460140003</c:v>
                </c:pt>
                <c:pt idx="2649" formatCode="General">
                  <c:v>-0.57023092037908596</c:v>
                </c:pt>
                <c:pt idx="2650" formatCode="General">
                  <c:v>-0.57174624022471399</c:v>
                </c:pt>
                <c:pt idx="2651" formatCode="General">
                  <c:v>-0.57326366419138497</c:v>
                </c:pt>
                <c:pt idx="2652" formatCode="General">
                  <c:v>-0.57478319233209196</c:v>
                </c:pt>
                <c:pt idx="2653" formatCode="General">
                  <c:v>-0.576304824699723</c:v>
                </c:pt>
                <c:pt idx="2654" formatCode="General">
                  <c:v>-0.57782856134705896</c:v>
                </c:pt>
                <c:pt idx="2655" formatCode="General">
                  <c:v>-0.57935440232677304</c:v>
                </c:pt>
                <c:pt idx="2656" formatCode="General">
                  <c:v>-0.58088234769143499</c:v>
                </c:pt>
                <c:pt idx="2657" formatCode="General">
                  <c:v>-0.58241239749350504</c:v>
                </c:pt>
                <c:pt idx="2658" formatCode="General">
                  <c:v>-0.583944551785338</c:v>
                </c:pt>
                <c:pt idx="2659" formatCode="General">
                  <c:v>-0.58547881061918305</c:v>
                </c:pt>
                <c:pt idx="2660" formatCode="General">
                  <c:v>-0.58701517404718295</c:v>
                </c:pt>
                <c:pt idx="2661" formatCode="General">
                  <c:v>-0.58855364212137096</c:v>
                </c:pt>
                <c:pt idx="2662" formatCode="General">
                  <c:v>-0.59009421489367797</c:v>
                </c:pt>
                <c:pt idx="2663" formatCode="General">
                  <c:v>-0.59163689241592499</c:v>
                </c:pt>
                <c:pt idx="2664" formatCode="General">
                  <c:v>-0.59318167473982897</c:v>
                </c:pt>
                <c:pt idx="2665" formatCode="General">
                  <c:v>-0.59472856191699797</c:v>
                </c:pt>
                <c:pt idx="2666" formatCode="General">
                  <c:v>-0.596277553998937</c:v>
                </c:pt>
                <c:pt idx="2667" formatCode="General">
                  <c:v>-0.59782865103703997</c:v>
                </c:pt>
                <c:pt idx="2668" formatCode="General">
                  <c:v>-0.59938185308262704</c:v>
                </c:pt>
                <c:pt idx="2669" formatCode="General">
                  <c:v>-0.600937160187067</c:v>
                </c:pt>
                <c:pt idx="2670" formatCode="General">
                  <c:v>-0.60249457240165405</c:v>
                </c:pt>
                <c:pt idx="2671" formatCode="General">
                  <c:v>-0.60405408977750896</c:v>
                </c:pt>
                <c:pt idx="2672" formatCode="General">
                  <c:v>-0.60561571236558698</c:v>
                </c:pt>
                <c:pt idx="2673" formatCode="General">
                  <c:v>-0.60717944021666703</c:v>
                </c:pt>
                <c:pt idx="2674" formatCode="General">
                  <c:v>-0.60874527338135997</c:v>
                </c:pt>
                <c:pt idx="2675" formatCode="General">
                  <c:v>-0.61031321191010701</c:v>
                </c:pt>
                <c:pt idx="2676" formatCode="General">
                  <c:v>-0.61188325585317604</c:v>
                </c:pt>
                <c:pt idx="2677" formatCode="General">
                  <c:v>-0.613455405260666</c:v>
                </c:pt>
                <c:pt idx="2678" formatCode="General">
                  <c:v>-0.61502966018250305</c:v>
                </c:pt>
                <c:pt idx="2679" formatCode="General">
                  <c:v>-0.61660602066844505</c:v>
                </c:pt>
                <c:pt idx="2680" formatCode="General">
                  <c:v>-0.61818448676807702</c:v>
                </c:pt>
                <c:pt idx="2681" formatCode="General">
                  <c:v>-0.61976505853081398</c:v>
                </c:pt>
                <c:pt idx="2682" formatCode="General">
                  <c:v>-0.62134773600589899</c:v>
                </c:pt>
                <c:pt idx="2683" formatCode="General">
                  <c:v>-0.622932519242407</c:v>
                </c:pt>
                <c:pt idx="2684" formatCode="General">
                  <c:v>-0.62451940828923802</c:v>
                </c:pt>
                <c:pt idx="2685" formatCode="General">
                  <c:v>-0.62610840319501504</c:v>
                </c:pt>
                <c:pt idx="2686" formatCode="General">
                  <c:v>-0.62769950400792596</c:v>
                </c:pt>
                <c:pt idx="2687" formatCode="General">
                  <c:v>-0.62929271077589</c:v>
                </c:pt>
                <c:pt idx="2688" formatCode="General">
                  <c:v>-0.63088802354659601</c:v>
                </c:pt>
                <c:pt idx="2689" formatCode="General">
                  <c:v>-0.63248544236750603</c:v>
                </c:pt>
                <c:pt idx="2690" formatCode="General">
                  <c:v>-0.63408496728584895</c:v>
                </c:pt>
                <c:pt idx="2691" formatCode="General">
                  <c:v>-0.63568659834862695</c:v>
                </c:pt>
                <c:pt idx="2692" formatCode="General">
                  <c:v>-0.63729033560260995</c:v>
                </c:pt>
                <c:pt idx="2693" formatCode="General">
                  <c:v>-0.63889617909434004</c:v>
                </c:pt>
                <c:pt idx="2694" formatCode="General">
                  <c:v>-0.64050412887012997</c:v>
                </c:pt>
                <c:pt idx="2695" formatCode="General">
                  <c:v>-0.64211418497606099</c:v>
                </c:pt>
                <c:pt idx="2696" formatCode="General">
                  <c:v>-0.64372634745798596</c:v>
                </c:pt>
                <c:pt idx="2697" formatCode="General">
                  <c:v>-0.64534061636154705</c:v>
                </c:pt>
                <c:pt idx="2698" formatCode="General">
                  <c:v>-0.64695699173265697</c:v>
                </c:pt>
                <c:pt idx="2699" formatCode="General">
                  <c:v>-0.64857547361748102</c:v>
                </c:pt>
                <c:pt idx="2700" formatCode="General">
                  <c:v>-0.65019606206203895</c:v>
                </c:pt>
                <c:pt idx="2701" formatCode="General">
                  <c:v>-0.65181875711220705</c:v>
                </c:pt>
                <c:pt idx="2702" formatCode="General">
                  <c:v>-0.65344355881371496</c:v>
                </c:pt>
                <c:pt idx="2703" formatCode="General">
                  <c:v>-0.65507046721214801</c:v>
                </c:pt>
                <c:pt idx="2704" formatCode="General">
                  <c:v>-0.65669948235294595</c:v>
                </c:pt>
                <c:pt idx="2705" formatCode="General">
                  <c:v>-0.658330604281401</c:v>
                </c:pt>
                <c:pt idx="2706" formatCode="General">
                  <c:v>-0.65996383304266304</c:v>
                </c:pt>
                <c:pt idx="2707" formatCode="General">
                  <c:v>-0.66159916868173696</c:v>
                </c:pt>
                <c:pt idx="2708" formatCode="General">
                  <c:v>-0.66323661124347799</c:v>
                </c:pt>
                <c:pt idx="2709" formatCode="General">
                  <c:v>-0.66487616077260203</c:v>
                </c:pt>
                <c:pt idx="2710" formatCode="General">
                  <c:v>-0.66651781731367399</c:v>
                </c:pt>
                <c:pt idx="2711" formatCode="General">
                  <c:v>-0.66816158091111799</c:v>
                </c:pt>
                <c:pt idx="2712" formatCode="General">
                  <c:v>-0.66980745160920896</c:v>
                </c:pt>
                <c:pt idx="2713" formatCode="General">
                  <c:v>-0.67145542945208003</c:v>
                </c:pt>
                <c:pt idx="2714" formatCode="General">
                  <c:v>-0.67310551448371603</c:v>
                </c:pt>
                <c:pt idx="2715" formatCode="General">
                  <c:v>-0.67475770674795799</c:v>
                </c:pt>
                <c:pt idx="2716" formatCode="General">
                  <c:v>-0.67641200628850096</c:v>
                </c:pt>
                <c:pt idx="2717" formatCode="General">
                  <c:v>-0.67806841314889599</c:v>
                </c:pt>
                <c:pt idx="2718" formatCode="General">
                  <c:v>-0.67972692737254603</c:v>
                </c:pt>
                <c:pt idx="2719" formatCode="General">
                  <c:v>-0.68138754900300802</c:v>
                </c:pt>
                <c:pt idx="2720" formatCode="General">
                  <c:v>-0.68305027808424601</c:v>
                </c:pt>
                <c:pt idx="2721" formatCode="General">
                  <c:v>-0.68471511466013102</c:v>
                </c:pt>
                <c:pt idx="2722" formatCode="General">
                  <c:v>-0.68638205877400305</c:v>
                </c:pt>
                <c:pt idx="2723" formatCode="General">
                  <c:v>-0.68805111046895295</c:v>
                </c:pt>
                <c:pt idx="2724" formatCode="General">
                  <c:v>-0.68972226978800999</c:v>
                </c:pt>
                <c:pt idx="2725" formatCode="General">
                  <c:v>-0.69139553677414001</c:v>
                </c:pt>
                <c:pt idx="2726" formatCode="General">
                  <c:v>-0.69307091147024602</c:v>
                </c:pt>
                <c:pt idx="2727" formatCode="General">
                  <c:v>-0.69474839391916898</c:v>
                </c:pt>
                <c:pt idx="2728" formatCode="General">
                  <c:v>-0.69642798416368601</c:v>
                </c:pt>
                <c:pt idx="2729" formatCode="General">
                  <c:v>-0.69810968224651204</c:v>
                </c:pt>
                <c:pt idx="2730" formatCode="General">
                  <c:v>-0.69979348821029796</c:v>
                </c:pt>
                <c:pt idx="2731" formatCode="General">
                  <c:v>-0.70147940209763404</c:v>
                </c:pt>
                <c:pt idx="2732" formatCode="General">
                  <c:v>-0.70316742395104503</c:v>
                </c:pt>
                <c:pt idx="2733" formatCode="General">
                  <c:v>-0.70485755381299597</c:v>
                </c:pt>
                <c:pt idx="2734" formatCode="General">
                  <c:v>-0.70654979172588495</c:v>
                </c:pt>
                <c:pt idx="2735" formatCode="General">
                  <c:v>-0.70824413773205097</c:v>
                </c:pt>
                <c:pt idx="2736" formatCode="General">
                  <c:v>-0.70994059187376701</c:v>
                </c:pt>
                <c:pt idx="2737" formatCode="General">
                  <c:v>-0.71163915419324697</c:v>
                </c:pt>
                <c:pt idx="2738" formatCode="General">
                  <c:v>-0.71333982473263802</c:v>
                </c:pt>
                <c:pt idx="2739" formatCode="General">
                  <c:v>-0.71504260353402604</c:v>
                </c:pt>
                <c:pt idx="2740" formatCode="General">
                  <c:v>-0.71674749063943399</c:v>
                </c:pt>
                <c:pt idx="2741" formatCode="General">
                  <c:v>-0.71845448609082196</c:v>
                </c:pt>
                <c:pt idx="2742" formatCode="General">
                  <c:v>-0.720163589930087</c:v>
                </c:pt>
                <c:pt idx="2743" formatCode="General">
                  <c:v>-0.72187480219906397</c:v>
                </c:pt>
                <c:pt idx="2744" formatCode="General">
                  <c:v>-0.72358812293905905</c:v>
                </c:pt>
                <c:pt idx="2745" formatCode="General">
                  <c:v>-0.72530355219049902</c:v>
                </c:pt>
                <c:pt idx="2746" formatCode="General">
                  <c:v>-0.72702108999358495</c:v>
                </c:pt>
                <c:pt idx="2747" formatCode="General">
                  <c:v>-0.72874073638840298</c:v>
                </c:pt>
                <c:pt idx="2748" formatCode="General">
                  <c:v>-0.73046249141492303</c:v>
                </c:pt>
                <c:pt idx="2749" formatCode="General">
                  <c:v>-0.73218635511300001</c:v>
                </c:pt>
                <c:pt idx="2750" formatCode="General">
                  <c:v>-0.73391232752237301</c:v>
                </c:pt>
                <c:pt idx="2751" formatCode="General">
                  <c:v>-0.73564040868270597</c:v>
                </c:pt>
                <c:pt idx="2752" formatCode="General">
                  <c:v>-0.73737059863370702</c:v>
                </c:pt>
                <c:pt idx="2753" formatCode="General">
                  <c:v>-0.73910289741503898</c:v>
                </c:pt>
                <c:pt idx="2754" formatCode="General">
                  <c:v>-0.74083730506628198</c:v>
                </c:pt>
                <c:pt idx="2755" formatCode="General">
                  <c:v>-0.74257382162693597</c:v>
                </c:pt>
                <c:pt idx="2756" formatCode="General">
                  <c:v>-0.74431244713642197</c:v>
                </c:pt>
                <c:pt idx="2757" formatCode="General">
                  <c:v>-0.74605318163407597</c:v>
                </c:pt>
                <c:pt idx="2758" formatCode="General">
                  <c:v>-0.747796025159157</c:v>
                </c:pt>
                <c:pt idx="2759" formatCode="General">
                  <c:v>-0.74954097775084005</c:v>
                </c:pt>
                <c:pt idx="2760" formatCode="General">
                  <c:v>-0.75128803944822198</c:v>
                </c:pt>
                <c:pt idx="2761" formatCode="General">
                  <c:v>-0.75303721029031701</c:v>
                </c:pt>
                <c:pt idx="2762" formatCode="General">
                  <c:v>-0.75478849031605699</c:v>
                </c:pt>
                <c:pt idx="2763" formatCode="General">
                  <c:v>-0.75654187956429697</c:v>
                </c:pt>
                <c:pt idx="2764" formatCode="General">
                  <c:v>-0.75829737807380704</c:v>
                </c:pt>
                <c:pt idx="2765" formatCode="General">
                  <c:v>-0.76005498588327802</c:v>
                </c:pt>
                <c:pt idx="2766" formatCode="General">
                  <c:v>-0.76181470303131904</c:v>
                </c:pt>
                <c:pt idx="2767" formatCode="General">
                  <c:v>-0.76357652955646005</c:v>
                </c:pt>
                <c:pt idx="2768" formatCode="General">
                  <c:v>-0.76534046549714696</c:v>
                </c:pt>
                <c:pt idx="2769" formatCode="General">
                  <c:v>-0.76710651089174797</c:v>
                </c:pt>
                <c:pt idx="2770" formatCode="General">
                  <c:v>-0.76887466577854802</c:v>
                </c:pt>
                <c:pt idx="2771" formatCode="General">
                  <c:v>-0.77064493019575198</c:v>
                </c:pt>
                <c:pt idx="2772" formatCode="General">
                  <c:v>-0.77241730418148302</c:v>
                </c:pt>
                <c:pt idx="2773" formatCode="General">
                  <c:v>-0.77419178777378095</c:v>
                </c:pt>
                <c:pt idx="2774" formatCode="General">
                  <c:v>-0.77596838101055998</c:v>
                </c:pt>
                <c:pt idx="2775" formatCode="General">
                  <c:v>-0.77774708392960201</c:v>
                </c:pt>
                <c:pt idx="2776" formatCode="General">
                  <c:v>-0.77952789656858001</c:v>
                </c:pt>
                <c:pt idx="2777" formatCode="General">
                  <c:v>-0.78131081896505605</c:v>
                </c:pt>
                <c:pt idx="2778" formatCode="General">
                  <c:v>-0.78309585115648395</c:v>
                </c:pt>
                <c:pt idx="2779" formatCode="General">
                  <c:v>-0.78488299318021004</c:v>
                </c:pt>
                <c:pt idx="2780" formatCode="General">
                  <c:v>-0.786672245073469</c:v>
                </c:pt>
                <c:pt idx="2781" formatCode="General">
                  <c:v>-0.78846360687338801</c:v>
                </c:pt>
                <c:pt idx="2782" formatCode="General">
                  <c:v>-0.790257078617012</c:v>
                </c:pt>
                <c:pt idx="2783" formatCode="General">
                  <c:v>-0.79205266034179</c:v>
                </c:pt>
                <c:pt idx="2784" formatCode="General">
                  <c:v>-0.79385035208547305</c:v>
                </c:pt>
                <c:pt idx="2785" formatCode="General">
                  <c:v>-0.79565015388570903</c:v>
                </c:pt>
                <c:pt idx="2786" formatCode="General">
                  <c:v>-0.79745206578003702</c:v>
                </c:pt>
                <c:pt idx="2787" formatCode="General">
                  <c:v>-0.79925608780588697</c:v>
                </c:pt>
                <c:pt idx="2788" formatCode="General">
                  <c:v>-0.80106222000058303</c:v>
                </c:pt>
                <c:pt idx="2789" formatCode="General">
                  <c:v>-0.80287046240133897</c:v>
                </c:pt>
                <c:pt idx="2790" formatCode="General">
                  <c:v>-0.80468081504526501</c:v>
                </c:pt>
                <c:pt idx="2791" formatCode="General">
                  <c:v>-0.80649327796935799</c:v>
                </c:pt>
                <c:pt idx="2792" formatCode="General">
                  <c:v>-0.80830785121051296</c:v>
                </c:pt>
                <c:pt idx="2793" formatCode="General">
                  <c:v>-0.81012453480551205</c:v>
                </c:pt>
                <c:pt idx="2794" formatCode="General">
                  <c:v>-0.81194332879103304</c:v>
                </c:pt>
                <c:pt idx="2795" formatCode="General">
                  <c:v>-0.81376423320364399</c:v>
                </c:pt>
                <c:pt idx="2796" formatCode="General">
                  <c:v>-0.81558724807980598</c:v>
                </c:pt>
                <c:pt idx="2797" formatCode="General">
                  <c:v>-0.81741237345587203</c:v>
                </c:pt>
                <c:pt idx="2798" formatCode="General">
                  <c:v>-0.81923960936808804</c:v>
                </c:pt>
                <c:pt idx="2799" formatCode="General">
                  <c:v>-0.82106895585259099</c:v>
                </c:pt>
                <c:pt idx="2800" formatCode="General">
                  <c:v>-0.82290041294541105</c:v>
                </c:pt>
                <c:pt idx="2801" formatCode="General">
                  <c:v>-0.82473398068246895</c:v>
                </c:pt>
                <c:pt idx="2802" formatCode="General">
                  <c:v>-0.82656965909958002</c:v>
                </c:pt>
                <c:pt idx="2803" formatCode="General">
                  <c:v>-0.82840744823245005</c:v>
                </c:pt>
                <c:pt idx="2804" formatCode="General">
                  <c:v>-0.830247348116677</c:v>
                </c:pt>
                <c:pt idx="2805" formatCode="General">
                  <c:v>-0.83208935878775703</c:v>
                </c:pt>
                <c:pt idx="2806" formatCode="General">
                  <c:v>-0.83393348028197201</c:v>
                </c:pt>
                <c:pt idx="2807" formatCode="General">
                  <c:v>-0.83577971263637396</c:v>
                </c:pt>
                <c:pt idx="2808" formatCode="General">
                  <c:v>-0.83762805588789702</c:v>
                </c:pt>
                <c:pt idx="2809" formatCode="General">
                  <c:v>-0.83947851007335705</c:v>
                </c:pt>
                <c:pt idx="2810" formatCode="General">
                  <c:v>-0.84133107522945705</c:v>
                </c:pt>
                <c:pt idx="2811" formatCode="General">
                  <c:v>-0.84318575139277996</c:v>
                </c:pt>
                <c:pt idx="2812" formatCode="General">
                  <c:v>-0.84504253859979295</c:v>
                </c:pt>
                <c:pt idx="2813" formatCode="General">
                  <c:v>-0.84690143688684805</c:v>
                </c:pt>
                <c:pt idx="2814" formatCode="General">
                  <c:v>-0.84876244629007702</c:v>
                </c:pt>
                <c:pt idx="2815" formatCode="General">
                  <c:v>-0.85062556684500101</c:v>
                </c:pt>
                <c:pt idx="2816" formatCode="General">
                  <c:v>-0.85249079858684595</c:v>
                </c:pt>
                <c:pt idx="2817" formatCode="General">
                  <c:v>-0.85435814155074896</c:v>
                </c:pt>
                <c:pt idx="2818" formatCode="General">
                  <c:v>-0.856227595771757</c:v>
                </c:pt>
                <c:pt idx="2819" formatCode="General">
                  <c:v>-0.85809916128482899</c:v>
                </c:pt>
                <c:pt idx="2820" formatCode="General">
                  <c:v>-0.85997283812483605</c:v>
                </c:pt>
                <c:pt idx="2821" formatCode="General">
                  <c:v>-0.86184862632655601</c:v>
                </c:pt>
                <c:pt idx="2822" formatCode="General">
                  <c:v>-0.86372652592468202</c:v>
                </c:pt>
                <c:pt idx="2823" formatCode="General">
                  <c:v>-0.86560653695381595</c:v>
                </c:pt>
                <c:pt idx="2824" formatCode="General">
                  <c:v>-0.86748865944847098</c:v>
                </c:pt>
                <c:pt idx="2825" formatCode="General">
                  <c:v>-0.86937289344307001</c:v>
                </c:pt>
                <c:pt idx="2826" formatCode="General">
                  <c:v>-0.87125923897194901</c:v>
                </c:pt>
                <c:pt idx="2827" formatCode="General">
                  <c:v>-0.87314769606935205</c:v>
                </c:pt>
                <c:pt idx="2828" formatCode="General">
                  <c:v>-0.87503826476943802</c:v>
                </c:pt>
                <c:pt idx="2829" formatCode="General">
                  <c:v>-0.87693094510627301</c:v>
                </c:pt>
                <c:pt idx="2830" formatCode="General">
                  <c:v>-0.87882573711383505</c:v>
                </c:pt>
                <c:pt idx="2831" formatCode="General">
                  <c:v>-0.88072264082601404</c:v>
                </c:pt>
                <c:pt idx="2832" formatCode="General">
                  <c:v>-0.88262165627661004</c:v>
                </c:pt>
                <c:pt idx="2833" formatCode="General">
                  <c:v>-0.884522783499334</c:v>
                </c:pt>
                <c:pt idx="2834" formatCode="General">
                  <c:v>-0.886426022527807</c:v>
                </c:pt>
                <c:pt idx="2835" formatCode="General">
                  <c:v>-0.88833137339556201</c:v>
                </c:pt>
                <c:pt idx="2836" formatCode="General">
                  <c:v>-0.89023883613575705</c:v>
                </c:pt>
                <c:pt idx="2837" formatCode="General">
                  <c:v>-0.89214841078016005</c:v>
                </c:pt>
                <c:pt idx="2838" formatCode="General">
                  <c:v>-0.89406009736004799</c:v>
                </c:pt>
                <c:pt idx="2839" formatCode="General">
                  <c:v>-0.89597389590667698</c:v>
                </c:pt>
                <c:pt idx="2840" formatCode="General">
                  <c:v>-0.89788980645128402</c:v>
                </c:pt>
                <c:pt idx="2841" formatCode="General">
                  <c:v>-0.89980782902508405</c:v>
                </c:pt>
                <c:pt idx="2842" formatCode="General">
                  <c:v>-0.90172796365927099</c:v>
                </c:pt>
                <c:pt idx="2843" formatCode="General">
                  <c:v>-0.90365021038502003</c:v>
                </c:pt>
                <c:pt idx="2844" formatCode="General">
                  <c:v>-0.90557456923348401</c:v>
                </c:pt>
                <c:pt idx="2845" formatCode="General">
                  <c:v>-0.90750104023579403</c:v>
                </c:pt>
                <c:pt idx="2846" formatCode="General">
                  <c:v>-0.90942962342306499</c:v>
                </c:pt>
                <c:pt idx="2847" formatCode="General">
                  <c:v>-0.91136031882638502</c:v>
                </c:pt>
                <c:pt idx="2848" formatCode="General">
                  <c:v>-0.91329312647682703</c:v>
                </c:pt>
                <c:pt idx="2849" formatCode="General">
                  <c:v>-0.91522804640543998</c:v>
                </c:pt>
                <c:pt idx="2850" formatCode="General">
                  <c:v>-0.91716507864328001</c:v>
                </c:pt>
                <c:pt idx="2851" formatCode="General">
                  <c:v>-0.91910422322149798</c:v>
                </c:pt>
                <c:pt idx="2852" formatCode="General">
                  <c:v>-0.92104548017125498</c:v>
                </c:pt>
                <c:pt idx="2853" formatCode="General">
                  <c:v>-0.92298884952368798</c:v>
                </c:pt>
                <c:pt idx="2854" formatCode="General">
                  <c:v>-0.92493433130990899</c:v>
                </c:pt>
                <c:pt idx="2855" formatCode="General">
                  <c:v>-0.92688192556101001</c:v>
                </c:pt>
                <c:pt idx="2856" formatCode="General">
                  <c:v>-0.92883163230805399</c:v>
                </c:pt>
                <c:pt idx="2857" formatCode="General">
                  <c:v>-0.93078345158208597</c:v>
                </c:pt>
                <c:pt idx="2858" formatCode="General">
                  <c:v>-0.93273738341412404</c:v>
                </c:pt>
                <c:pt idx="2859" formatCode="General">
                  <c:v>-0.93469342783516296</c:v>
                </c:pt>
                <c:pt idx="2860" formatCode="General">
                  <c:v>-0.93665158487617395</c:v>
                </c:pt>
                <c:pt idx="2861" formatCode="General">
                  <c:v>-0.93861185456810703</c:v>
                </c:pt>
                <c:pt idx="2862" formatCode="General">
                  <c:v>-0.94057423694188402</c:v>
                </c:pt>
                <c:pt idx="2863" formatCode="General">
                  <c:v>-0.94253873202840799</c:v>
                </c:pt>
                <c:pt idx="2864" formatCode="General">
                  <c:v>-0.944505339858554</c:v>
                </c:pt>
                <c:pt idx="2865" formatCode="General">
                  <c:v>-0.94647406046298199</c:v>
                </c:pt>
                <c:pt idx="2866" formatCode="General">
                  <c:v>-0.94844489387191999</c:v>
                </c:pt>
                <c:pt idx="2867" formatCode="General">
                  <c:v>-0.95041784011548402</c:v>
                </c:pt>
                <c:pt idx="2868" formatCode="General">
                  <c:v>-0.95239289922374304</c:v>
                </c:pt>
                <c:pt idx="2869" formatCode="General">
                  <c:v>-0.95437007122671902</c:v>
                </c:pt>
                <c:pt idx="2870" formatCode="General">
                  <c:v>-0.95634935615438899</c:v>
                </c:pt>
                <c:pt idx="2871" formatCode="General">
                  <c:v>-0.958330754036683</c:v>
                </c:pt>
                <c:pt idx="2872" formatCode="General">
                  <c:v>-0.96031426490348504</c:v>
                </c:pt>
                <c:pt idx="2873" formatCode="General">
                  <c:v>-0.96229988878463302</c:v>
                </c:pt>
                <c:pt idx="2874" formatCode="General">
                  <c:v>-0.96428762570991799</c:v>
                </c:pt>
                <c:pt idx="2875" formatCode="General">
                  <c:v>-0.96627747570908396</c:v>
                </c:pt>
                <c:pt idx="2876" formatCode="General">
                  <c:v>-0.96826943881182903</c:v>
                </c:pt>
                <c:pt idx="2877" formatCode="General">
                  <c:v>-0.97026351504780695</c:v>
                </c:pt>
                <c:pt idx="2878" formatCode="General">
                  <c:v>-0.97225970444662202</c:v>
                </c:pt>
                <c:pt idx="2879" formatCode="General">
                  <c:v>-0.97425800703783305</c:v>
                </c:pt>
                <c:pt idx="2880" formatCode="General">
                  <c:v>-0.97625842285095299</c:v>
                </c:pt>
                <c:pt idx="2881" formatCode="General">
                  <c:v>-0.97826095191544804</c:v>
                </c:pt>
                <c:pt idx="2882" formatCode="General">
                  <c:v>-0.98026559426092796</c:v>
                </c:pt>
                <c:pt idx="2883" formatCode="General">
                  <c:v>-0.98227234991831802</c:v>
                </c:pt>
                <c:pt idx="2884" formatCode="General">
                  <c:v>-0.98428121891934495</c:v>
                </c:pt>
                <c:pt idx="2885" formatCode="General">
                  <c:v>-0.98629220129577599</c:v>
                </c:pt>
                <c:pt idx="2886" formatCode="General">
                  <c:v>-0.98830529707941706</c:v>
                </c:pt>
                <c:pt idx="2887" formatCode="General">
                  <c:v>-0.99032050630211499</c:v>
                </c:pt>
                <c:pt idx="2888" formatCode="General">
                  <c:v>-0.99233782899575995</c:v>
                </c:pt>
                <c:pt idx="2889" formatCode="General">
                  <c:v>-0.99435726519227796</c:v>
                </c:pt>
                <c:pt idx="2890" formatCode="General">
                  <c:v>-0.99637881492364</c:v>
                </c:pt>
                <c:pt idx="2891" formatCode="General">
                  <c:v>-0.998402478221043</c:v>
                </c:pt>
                <c:pt idx="2892" formatCode="General">
                  <c:v>-1.0004282551147401</c:v>
                </c:pt>
                <c:pt idx="2893" formatCode="General">
                  <c:v>-1.0024561456348799</c:v>
                </c:pt>
                <c:pt idx="2894" formatCode="General">
                  <c:v>-1.0044861498115401</c:v>
                </c:pt>
                <c:pt idx="2895" formatCode="General">
                  <c:v>-1.00651826767471</c:v>
                </c:pt>
                <c:pt idx="2896" formatCode="General">
                  <c:v>-1.00855249925431</c:v>
                </c:pt>
                <c:pt idx="2897" formatCode="General">
                  <c:v>-1.0105888445801801</c:v>
                </c:pt>
                <c:pt idx="2898" formatCode="General">
                  <c:v>-1.0126273036820901</c:v>
                </c:pt>
                <c:pt idx="2899" formatCode="General">
                  <c:v>-1.0146678765897199</c:v>
                </c:pt>
                <c:pt idx="2900" formatCode="General">
                  <c:v>-1.0167105633327</c:v>
                </c:pt>
                <c:pt idx="2901" formatCode="General">
                  <c:v>-1.01875536394056</c:v>
                </c:pt>
                <c:pt idx="2902" formatCode="General">
                  <c:v>-1.0208022784427699</c:v>
                </c:pt>
                <c:pt idx="2903" formatCode="General">
                  <c:v>-1.02285130686871</c:v>
                </c:pt>
                <c:pt idx="2904" formatCode="General">
                  <c:v>-1.0249024492476999</c:v>
                </c:pt>
                <c:pt idx="2905" formatCode="General">
                  <c:v>-1.02695570560897</c:v>
                </c:pt>
                <c:pt idx="2906" formatCode="General">
                  <c:v>-1.0290110759818201</c:v>
                </c:pt>
                <c:pt idx="2907" formatCode="General">
                  <c:v>-1.03106856039619</c:v>
                </c:pt>
                <c:pt idx="2908" formatCode="General">
                  <c:v>-1.0331281588821799</c:v>
                </c:pt>
                <c:pt idx="2909" formatCode="General">
                  <c:v>-1.03518987146985</c:v>
                </c:pt>
                <c:pt idx="2910" formatCode="General">
                  <c:v>-1.0372536981892</c:v>
                </c:pt>
                <c:pt idx="2911" formatCode="General">
                  <c:v>-1.03931963907019</c:v>
                </c:pt>
                <c:pt idx="2912" formatCode="General">
                  <c:v>-1.04138769414275</c:v>
                </c:pt>
                <c:pt idx="2913" formatCode="General">
                  <c:v>-1.04345786343673</c:v>
                </c:pt>
                <c:pt idx="2914" formatCode="General">
                  <c:v>-1.04553014698197</c:v>
                </c:pt>
                <c:pt idx="2915" formatCode="General">
                  <c:v>-1.0476045448082201</c:v>
                </c:pt>
                <c:pt idx="2916" formatCode="General">
                  <c:v>-1.04968105694521</c:v>
                </c:pt>
                <c:pt idx="2917" formatCode="General">
                  <c:v>-1.0517596834226299</c:v>
                </c:pt>
                <c:pt idx="2918" formatCode="General">
                  <c:v>-1.0538404242700901</c:v>
                </c:pt>
                <c:pt idx="2919" formatCode="General">
                  <c:v>-1.0559232795156199</c:v>
                </c:pt>
                <c:pt idx="2920" formatCode="General">
                  <c:v>-1.05800824918561</c:v>
                </c:pt>
                <c:pt idx="2921" formatCode="General">
                  <c:v>-1.0600953333063901</c:v>
                </c:pt>
                <c:pt idx="2922" formatCode="General">
                  <c:v>-1.06218453190423</c:v>
                </c:pt>
                <c:pt idx="2923" formatCode="General">
                  <c:v>-1.06427584500534</c:v>
                </c:pt>
                <c:pt idx="2924" formatCode="General">
                  <c:v>-1.0663692726359699</c:v>
                </c:pt>
                <c:pt idx="2925" formatCode="General">
                  <c:v>-1.06846481482283</c:v>
                </c:pt>
                <c:pt idx="2926" formatCode="General">
                  <c:v>-1.07056247159276</c:v>
                </c:pt>
                <c:pt idx="2927" formatCode="General">
                  <c:v>-1.0726622429726</c:v>
                </c:pt>
                <c:pt idx="2928" formatCode="General">
                  <c:v>-1.0747641289891301</c:v>
                </c:pt>
                <c:pt idx="2929" formatCode="General">
                  <c:v>-1.07686812966913</c:v>
                </c:pt>
                <c:pt idx="2930" formatCode="General">
                  <c:v>-1.07897424503933</c:v>
                </c:pt>
                <c:pt idx="2931" formatCode="General">
                  <c:v>-1.0810824751264501</c:v>
                </c:pt>
                <c:pt idx="2932" formatCode="General">
                  <c:v>-1.0831928199571501</c:v>
                </c:pt>
                <c:pt idx="2933" formatCode="General">
                  <c:v>-1.0853052795581</c:v>
                </c:pt>
                <c:pt idx="2934" formatCode="General">
                  <c:v>-1.0874198539558899</c:v>
                </c:pt>
                <c:pt idx="2935" formatCode="General">
                  <c:v>-1.08953654317713</c:v>
                </c:pt>
                <c:pt idx="2936" formatCode="General">
                  <c:v>-1.0916553472483801</c:v>
                </c:pt>
                <c:pt idx="2937" formatCode="General">
                  <c:v>-1.0937762661961501</c:v>
                </c:pt>
                <c:pt idx="2938" formatCode="General">
                  <c:v>-1.0958993000469599</c:v>
                </c:pt>
                <c:pt idx="2939" formatCode="General">
                  <c:v>-1.0980244488272699</c:v>
                </c:pt>
                <c:pt idx="2940" formatCode="General">
                  <c:v>-1.1001517125635101</c:v>
                </c:pt>
                <c:pt idx="2941" formatCode="General">
                  <c:v>-1.1022810912821099</c:v>
                </c:pt>
                <c:pt idx="2942" formatCode="General">
                  <c:v>-1.10441258500944</c:v>
                </c:pt>
                <c:pt idx="2943" formatCode="General">
                  <c:v>-1.1065461937718499</c:v>
                </c:pt>
                <c:pt idx="2944" formatCode="General">
                  <c:v>-1.1086819175956599</c:v>
                </c:pt>
                <c:pt idx="2945" formatCode="General">
                  <c:v>-1.11081975650716</c:v>
                </c:pt>
                <c:pt idx="2946" formatCode="General">
                  <c:v>-1.1129597105326201</c:v>
                </c:pt>
                <c:pt idx="2947" formatCode="General">
                  <c:v>-1.1151017796982601</c:v>
                </c:pt>
                <c:pt idx="2948" formatCode="General">
                  <c:v>-1.1172459640302801</c:v>
                </c:pt>
                <c:pt idx="2949" formatCode="General">
                  <c:v>-1.1193922635548701</c:v>
                </c:pt>
                <c:pt idx="2950" formatCode="General">
                  <c:v>-1.1215406782981101</c:v>
                </c:pt>
                <c:pt idx="2951" formatCode="General">
                  <c:v>-1.1236912082858399</c:v>
                </c:pt>
                <c:pt idx="2952" formatCode="General">
                  <c:v>-1.1258438535436901</c:v>
                </c:pt>
                <c:pt idx="2953" formatCode="General">
                  <c:v>-1.1279986140968099</c:v>
                </c:pt>
                <c:pt idx="2954" formatCode="General">
                  <c:v>-1.1301554899702</c:v>
                </c:pt>
                <c:pt idx="2955" formatCode="General">
                  <c:v>-1.13231448118881</c:v>
                </c:pt>
                <c:pt idx="2956" formatCode="General">
                  <c:v>-1.1344755877775199</c:v>
                </c:pt>
                <c:pt idx="2957" formatCode="General">
                  <c:v>-1.1366388097611699</c:v>
                </c:pt>
                <c:pt idx="2958" formatCode="General">
                  <c:v>-1.13880414716453</c:v>
                </c:pt>
                <c:pt idx="2959" formatCode="General">
                  <c:v>-1.14097160001234</c:v>
                </c:pt>
                <c:pt idx="2960" formatCode="General">
                  <c:v>-1.14314116832928</c:v>
                </c:pt>
                <c:pt idx="2961" formatCode="General">
                  <c:v>-1.14531285213998</c:v>
                </c:pt>
                <c:pt idx="2962" formatCode="General">
                  <c:v>-1.1474866514690401</c:v>
                </c:pt>
                <c:pt idx="2963" formatCode="General">
                  <c:v>-1.1496625663411899</c:v>
                </c:pt>
                <c:pt idx="2964" formatCode="General">
                  <c:v>-1.1518405967811201</c:v>
                </c:pt>
                <c:pt idx="2965" formatCode="General">
                  <c:v>-1.1540207428134801</c:v>
                </c:pt>
                <c:pt idx="2966" formatCode="General">
                  <c:v>-1.1562030044628899</c:v>
                </c:pt>
                <c:pt idx="2967" formatCode="General">
                  <c:v>-1.1583873817539101</c:v>
                </c:pt>
                <c:pt idx="2968" formatCode="General">
                  <c:v>-1.1605738747110499</c:v>
                </c:pt>
                <c:pt idx="2969" formatCode="General">
                  <c:v>-1.16276248335879</c:v>
                </c:pt>
                <c:pt idx="2970" formatCode="General">
                  <c:v>-1.1649532077215601</c:v>
                </c:pt>
                <c:pt idx="2971" formatCode="General">
                  <c:v>-1.1671460478237401</c:v>
                </c:pt>
                <c:pt idx="2972" formatCode="General">
                  <c:v>-1.1693410036896601</c:v>
                </c:pt>
                <c:pt idx="2973" formatCode="General">
                  <c:v>-1.17153807534361</c:v>
                </c:pt>
                <c:pt idx="2974" formatCode="General">
                  <c:v>-1.1737372628098499</c:v>
                </c:pt>
                <c:pt idx="2975" formatCode="General">
                  <c:v>-1.1759385661125901</c:v>
                </c:pt>
                <c:pt idx="2976" formatCode="General">
                  <c:v>-1.1781419852767401</c:v>
                </c:pt>
                <c:pt idx="2977" formatCode="General">
                  <c:v>-1.18034752032774</c:v>
                </c:pt>
                <c:pt idx="2978" formatCode="General">
                  <c:v>-1.1825551712909299</c:v>
                </c:pt>
                <c:pt idx="2979" formatCode="General">
                  <c:v>-1.1847649381915499</c:v>
                </c:pt>
                <c:pt idx="2980" formatCode="General">
                  <c:v>-1.18697682105472</c:v>
                </c:pt>
                <c:pt idx="2981" formatCode="General">
                  <c:v>-1.1891908199054999</c:v>
                </c:pt>
                <c:pt idx="2982" formatCode="General">
                  <c:v>-1.1914069347688401</c:v>
                </c:pt>
                <c:pt idx="2983" formatCode="General">
                  <c:v>-1.19362516566959</c:v>
                </c:pt>
                <c:pt idx="2984" formatCode="General">
                  <c:v>-1.19584551263253</c:v>
                </c:pt>
                <c:pt idx="2985" formatCode="General">
                  <c:v>-1.1980679756823001</c:v>
                </c:pt>
                <c:pt idx="2986" formatCode="General">
                  <c:v>-1.20029255484349</c:v>
                </c:pt>
                <c:pt idx="2987" formatCode="General">
                  <c:v>-1.2025192501405499</c:v>
                </c:pt>
                <c:pt idx="2988" formatCode="General">
                  <c:v>-1.2047480615978601</c:v>
                </c:pt>
                <c:pt idx="2989" formatCode="General">
                  <c:v>-1.20697898923971</c:v>
                </c:pt>
                <c:pt idx="2990" formatCode="General">
                  <c:v>-1.20921203309026</c:v>
                </c:pt>
                <c:pt idx="2991" formatCode="General">
                  <c:v>-1.2114471931736199</c:v>
                </c:pt>
                <c:pt idx="2992" formatCode="General">
                  <c:v>-1.2136844695137601</c:v>
                </c:pt>
                <c:pt idx="2993" formatCode="General">
                  <c:v>-1.21592386213458</c:v>
                </c:pt>
                <c:pt idx="2994" formatCode="General">
                  <c:v>-1.2181653710598801</c:v>
                </c:pt>
                <c:pt idx="2995" formatCode="General">
                  <c:v>-1.22040899631335</c:v>
                </c:pt>
                <c:pt idx="2996" formatCode="General">
                  <c:v>-1.22265473791849</c:v>
                </c:pt>
                <c:pt idx="2997" formatCode="General">
                  <c:v>-1.2249025958986799</c:v>
                </c:pt>
                <c:pt idx="2998" formatCode="General">
                  <c:v>-1.22715257027733</c:v>
                </c:pt>
                <c:pt idx="2999" formatCode="General">
                  <c:v>-1.2294046610778699</c:v>
                </c:pt>
                <c:pt idx="3000" formatCode="General">
                  <c:v>-1.2316588683237499</c:v>
                </c:pt>
                <c:pt idx="3001" formatCode="General">
                  <c:v>-1.2339151920384399</c:v>
                </c:pt>
                <c:pt idx="3002" formatCode="General">
                  <c:v>-1.23617363224544</c:v>
                </c:pt>
                <c:pt idx="3003" formatCode="General">
                  <c:v>-1.23843418896826</c:v>
                </c:pt>
                <c:pt idx="3004" formatCode="General">
                  <c:v>-1.2406968622304499</c:v>
                </c:pt>
                <c:pt idx="3005" formatCode="General">
                  <c:v>-1.24296165205555</c:v>
                </c:pt>
                <c:pt idx="3006" formatCode="General">
                  <c:v>-1.2452285584671701</c:v>
                </c:pt>
                <c:pt idx="3007" formatCode="General">
                  <c:v>-1.24749758148895</c:v>
                </c:pt>
                <c:pt idx="3008" formatCode="General">
                  <c:v>-1.2497687211447099</c:v>
                </c:pt>
                <c:pt idx="3009" formatCode="General">
                  <c:v>-1.25204197745831</c:v>
                </c:pt>
                <c:pt idx="3010" formatCode="General">
                  <c:v>-1.25431735045362</c:v>
                </c:pt>
                <c:pt idx="3011" formatCode="General">
                  <c:v>-1.2565948401545199</c:v>
                </c:pt>
                <c:pt idx="3012" formatCode="General">
                  <c:v>-1.25887444658488</c:v>
                </c:pt>
                <c:pt idx="3013" formatCode="General">
                  <c:v>-1.26115616976858</c:v>
                </c:pt>
                <c:pt idx="3014" formatCode="General">
                  <c:v>-1.26344000972953</c:v>
                </c:pt>
                <c:pt idx="3015" formatCode="General">
                  <c:v>-1.2657259664916201</c:v>
                </c:pt>
                <c:pt idx="3016" formatCode="General">
                  <c:v>-1.2680140400787001</c:v>
                </c:pt>
                <c:pt idx="3017" formatCode="General">
                  <c:v>-1.2703042305141601</c:v>
                </c:pt>
                <c:pt idx="3018" formatCode="General">
                  <c:v>-1.27259653782108</c:v>
                </c:pt>
                <c:pt idx="3019" formatCode="General">
                  <c:v>-1.27489096202241</c:v>
                </c:pt>
                <c:pt idx="3020" formatCode="General">
                  <c:v>-1.27718750314104</c:v>
                </c:pt>
                <c:pt idx="3021" formatCode="General">
                  <c:v>-1.2794861611997701</c:v>
                </c:pt>
                <c:pt idx="3022" formatCode="General">
                  <c:v>-1.2817869362213199</c:v>
                </c:pt>
                <c:pt idx="3023" formatCode="General">
                  <c:v>-1.28408982822833</c:v>
                </c:pt>
                <c:pt idx="3024" formatCode="General">
                  <c:v>-1.28639483724334</c:v>
                </c:pt>
                <c:pt idx="3025" formatCode="General">
                  <c:v>-1.2887019632887999</c:v>
                </c:pt>
                <c:pt idx="3026" formatCode="General">
                  <c:v>-1.29101120638711</c:v>
                </c:pt>
                <c:pt idx="3027" formatCode="General">
                  <c:v>-1.2933225665605399</c:v>
                </c:pt>
                <c:pt idx="3028" formatCode="General">
                  <c:v>-1.2956360438313099</c:v>
                </c:pt>
                <c:pt idx="3029" formatCode="General">
                  <c:v>-1.2979516382215499</c:v>
                </c:pt>
                <c:pt idx="3030" formatCode="General">
                  <c:v>-1.30026934975328</c:v>
                </c:pt>
                <c:pt idx="3031" formatCode="General">
                  <c:v>-1.30258917844846</c:v>
                </c:pt>
                <c:pt idx="3032" formatCode="General">
                  <c:v>-1.3049111243289799</c:v>
                </c:pt>
                <c:pt idx="3033" formatCode="General">
                  <c:v>-1.30723518741686</c:v>
                </c:pt>
                <c:pt idx="3034" formatCode="General">
                  <c:v>-1.3095613677342499</c:v>
                </c:pt>
                <c:pt idx="3035" formatCode="General">
                  <c:v>-1.3118896653032399</c:v>
                </c:pt>
                <c:pt idx="3036" formatCode="General">
                  <c:v>-1.3142200801459001</c:v>
                </c:pt>
                <c:pt idx="3037" formatCode="General">
                  <c:v>-1.3165526122842801</c:v>
                </c:pt>
                <c:pt idx="3038" formatCode="General">
                  <c:v>-1.31888726174036</c:v>
                </c:pt>
                <c:pt idx="3039" formatCode="General">
                  <c:v>-1.3212240285361301</c:v>
                </c:pt>
                <c:pt idx="3040" formatCode="General">
                  <c:v>-1.32356291269351</c:v>
                </c:pt>
                <c:pt idx="3041" formatCode="General">
                  <c:v>-1.32590391423443</c:v>
                </c:pt>
                <c:pt idx="3042" formatCode="General">
                  <c:v>-1.3282470331807299</c:v>
                </c:pt>
                <c:pt idx="3043" formatCode="General">
                  <c:v>-1.33059226955423</c:v>
                </c:pt>
                <c:pt idx="3044" formatCode="General">
                  <c:v>-1.3329396233766799</c:v>
                </c:pt>
                <c:pt idx="3045" formatCode="General">
                  <c:v>-1.3352890946698199</c:v>
                </c:pt>
                <c:pt idx="3046" formatCode="General">
                  <c:v>-1.33764068345538</c:v>
                </c:pt>
                <c:pt idx="3047" formatCode="General">
                  <c:v>-1.3399943897550599</c:v>
                </c:pt>
                <c:pt idx="3048" formatCode="General">
                  <c:v>-1.3423502135905601</c:v>
                </c:pt>
                <c:pt idx="3049" formatCode="General">
                  <c:v>-1.34470815498354</c:v>
                </c:pt>
                <c:pt idx="3050" formatCode="General">
                  <c:v>-1.34706821395569</c:v>
                </c:pt>
                <c:pt idx="3051" formatCode="General">
                  <c:v>-1.34943039052862</c:v>
                </c:pt>
                <c:pt idx="3052" formatCode="General">
                  <c:v>-1.3517946847239799</c:v>
                </c:pt>
                <c:pt idx="3053" formatCode="General">
                  <c:v>-1.3541610965633699</c:v>
                </c:pt>
                <c:pt idx="3054" formatCode="General">
                  <c:v>-1.3565296260683899</c:v>
                </c:pt>
                <c:pt idx="3055" formatCode="General">
                  <c:v>-1.3589002732606099</c:v>
                </c:pt>
                <c:pt idx="3056" formatCode="General">
                  <c:v>-1.3612730381615901</c:v>
                </c:pt>
                <c:pt idx="3057" formatCode="General">
                  <c:v>-1.36364792079289</c:v>
                </c:pt>
                <c:pt idx="3058" formatCode="General">
                  <c:v>-1.36602492117602</c:v>
                </c:pt>
                <c:pt idx="3059" formatCode="General">
                  <c:v>-1.3684040393325101</c:v>
                </c:pt>
                <c:pt idx="3060" formatCode="General">
                  <c:v>-1.3707852752838501</c:v>
                </c:pt>
                <c:pt idx="3061" formatCode="General">
                  <c:v>-1.3731686290515099</c:v>
                </c:pt>
                <c:pt idx="3062" formatCode="General">
                  <c:v>-1.3755541006566601</c:v>
                </c:pt>
                <c:pt idx="3063" formatCode="General">
                  <c:v>-1.37794169012016</c:v>
                </c:pt>
                <c:pt idx="3064" formatCode="General">
                  <c:v>-1.38033139746283</c:v>
                </c:pt>
                <c:pt idx="3065" formatCode="General">
                  <c:v>-1.38272322270546</c:v>
                </c:pt>
                <c:pt idx="3066" formatCode="General">
                  <c:v>-1.38511716586877</c:v>
                </c:pt>
                <c:pt idx="3067" formatCode="General">
                  <c:v>-1.38751322697348</c:v>
                </c:pt>
                <c:pt idx="3068" formatCode="General">
                  <c:v>-1.38991140604024</c:v>
                </c:pt>
                <c:pt idx="3069" formatCode="General">
                  <c:v>-1.3923117030896801</c:v>
                </c:pt>
                <c:pt idx="3070" formatCode="General">
                  <c:v>-1.39471411814248</c:v>
                </c:pt>
                <c:pt idx="3071" formatCode="General">
                  <c:v>-1.3971186512192799</c:v>
                </c:pt>
                <c:pt idx="3072" formatCode="General">
                  <c:v>-1.39952530234064</c:v>
                </c:pt>
                <c:pt idx="3073" formatCode="General">
                  <c:v>-1.4019340715271</c:v>
                </c:pt>
                <c:pt idx="3074" formatCode="General">
                  <c:v>-1.4043449587991299</c:v>
                </c:pt>
                <c:pt idx="3075" formatCode="General">
                  <c:v>-1.4067579641771299</c:v>
                </c:pt>
                <c:pt idx="3076" formatCode="General">
                  <c:v>-1.4091730876814501</c:v>
                </c:pt>
                <c:pt idx="3077" formatCode="General">
                  <c:v>-1.4115903293324099</c:v>
                </c:pt>
                <c:pt idx="3078" formatCode="General">
                  <c:v>-1.4140096891502401</c:v>
                </c:pt>
                <c:pt idx="3079" formatCode="General">
                  <c:v>-1.41643116715513</c:v>
                </c:pt>
                <c:pt idx="3080" formatCode="General">
                  <c:v>-1.4188547633672099</c:v>
                </c:pt>
                <c:pt idx="3081" formatCode="General">
                  <c:v>-1.42128047780655</c:v>
                </c:pt>
                <c:pt idx="3082" formatCode="General">
                  <c:v>-1.42370831049318</c:v>
                </c:pt>
                <c:pt idx="3083" formatCode="General">
                  <c:v>-1.4261382614470499</c:v>
                </c:pt>
                <c:pt idx="3084" formatCode="General">
                  <c:v>-1.4285703306880699</c:v>
                </c:pt>
                <c:pt idx="3085" formatCode="General">
                  <c:v>-1.4310045182361</c:v>
                </c:pt>
                <c:pt idx="3086" formatCode="General">
                  <c:v>-1.43344082411092</c:v>
                </c:pt>
                <c:pt idx="3087" formatCode="General">
                  <c:v>-1.43587924833227</c:v>
                </c:pt>
                <c:pt idx="3088" formatCode="General">
                  <c:v>-1.43831979091985</c:v>
                </c:pt>
                <c:pt idx="3089" formatCode="General">
                  <c:v>-1.44076245189326</c:v>
                </c:pt>
                <c:pt idx="3090" formatCode="General">
                  <c:v>-1.4432072312720901</c:v>
                </c:pt>
                <c:pt idx="3091" formatCode="General">
                  <c:v>-1.44565412907584</c:v>
                </c:pt>
                <c:pt idx="3092" formatCode="General">
                  <c:v>-1.4481031453239801</c:v>
                </c:pt>
                <c:pt idx="3093" formatCode="General">
                  <c:v>-1.4505542800358899</c:v>
                </c:pt>
                <c:pt idx="3094" formatCode="General">
                  <c:v>-1.4530075332310199</c:v>
                </c:pt>
                <c:pt idx="3095" formatCode="General">
                  <c:v>-1.4554629049289001</c:v>
                </c:pt>
                <c:pt idx="3096" formatCode="General">
                  <c:v>-1.45792039514905</c:v>
                </c:pt>
                <c:pt idx="3097" formatCode="General">
                  <c:v>-1.46038000391119</c:v>
                </c:pt>
                <c:pt idx="3098" formatCode="General">
                  <c:v>-1.46284173123519</c:v>
                </c:pt>
                <c:pt idx="3099" formatCode="General">
                  <c:v>-1.46530557714089</c:v>
                </c:pt>
                <c:pt idx="3100" formatCode="General">
                  <c:v>-1.4677715416480901</c:v>
                </c:pt>
                <c:pt idx="3101" formatCode="General">
                  <c:v>-1.4702396247765801</c:v>
                </c:pt>
                <c:pt idx="3102" formatCode="General">
                  <c:v>-1.47270982654612</c:v>
                </c:pt>
                <c:pt idx="3103" formatCode="General">
                  <c:v>-1.4751821469764299</c:v>
                </c:pt>
                <c:pt idx="3104" formatCode="General">
                  <c:v>-1.4776565860872299</c:v>
                </c:pt>
                <c:pt idx="3105" formatCode="General">
                  <c:v>-1.48013314389818</c:v>
                </c:pt>
                <c:pt idx="3106" formatCode="General">
                  <c:v>-1.48261182042894</c:v>
                </c:pt>
                <c:pt idx="3107" formatCode="General">
                  <c:v>-1.48509261569913</c:v>
                </c:pt>
                <c:pt idx="3108" formatCode="General">
                  <c:v>-1.48757552972834</c:v>
                </c:pt>
                <c:pt idx="3109" formatCode="General">
                  <c:v>-1.4900605625361401</c:v>
                </c:pt>
                <c:pt idx="3110" formatCode="General">
                  <c:v>-1.49254771414207</c:v>
                </c:pt>
                <c:pt idx="3111" formatCode="General">
                  <c:v>-1.4950369845656399</c:v>
                </c:pt>
                <c:pt idx="3112" formatCode="General">
                  <c:v>-1.4975283738263401</c:v>
                </c:pt>
                <c:pt idx="3113" formatCode="General">
                  <c:v>-1.5000218819436399</c:v>
                </c:pt>
                <c:pt idx="3114" formatCode="General">
                  <c:v>-1.50251750893696</c:v>
                </c:pt>
                <c:pt idx="3115" formatCode="General">
                  <c:v>-1.5050152548257001</c:v>
                </c:pt>
                <c:pt idx="3116" formatCode="General">
                  <c:v>-1.50751511962925</c:v>
                </c:pt>
                <c:pt idx="3117" formatCode="General">
                  <c:v>-1.51001710336697</c:v>
                </c:pt>
                <c:pt idx="3118" formatCode="General">
                  <c:v>-1.5125212060581601</c:v>
                </c:pt>
                <c:pt idx="3119" formatCode="General">
                  <c:v>-1.5150274277221301</c:v>
                </c:pt>
                <c:pt idx="3120" formatCode="General">
                  <c:v>-1.5175357683781501</c:v>
                </c:pt>
                <c:pt idx="3121" formatCode="General">
                  <c:v>-1.5200462280454601</c:v>
                </c:pt>
                <c:pt idx="3122" formatCode="General">
                  <c:v>-1.52255880674328</c:v>
                </c:pt>
                <c:pt idx="3123" formatCode="General">
                  <c:v>-1.5250735044907999</c:v>
                </c:pt>
                <c:pt idx="3124" formatCode="General">
                  <c:v>-1.52759032130718</c:v>
                </c:pt>
                <c:pt idx="3125" formatCode="General">
                  <c:v>-1.53010925721154</c:v>
                </c:pt>
                <c:pt idx="3126" formatCode="General">
                  <c:v>-1.53263031222301</c:v>
                </c:pt>
                <c:pt idx="3127" formatCode="General">
                  <c:v>-1.5351534863606</c:v>
                </c:pt>
                <c:pt idx="3128" formatCode="General">
                  <c:v>-1.5376787796432001</c:v>
                </c:pt>
                <c:pt idx="3129" formatCode="General">
                  <c:v>-1.5402061920897701</c:v>
                </c:pt>
                <c:pt idx="3130" formatCode="General">
                  <c:v>-1.5427357237191801</c:v>
                </c:pt>
                <c:pt idx="3131" formatCode="General">
                  <c:v>-1.5452673745502901</c:v>
                </c:pt>
                <c:pt idx="3132" formatCode="General">
                  <c:v>-1.54780114460188</c:v>
                </c:pt>
                <c:pt idx="3133" formatCode="General">
                  <c:v>-1.55033703389272</c:v>
                </c:pt>
                <c:pt idx="3134" formatCode="General">
                  <c:v>-1.5528750424415301</c:v>
                </c:pt>
                <c:pt idx="3135" formatCode="General">
                  <c:v>-1.55541517026701</c:v>
                </c:pt>
                <c:pt idx="3136" formatCode="General">
                  <c:v>-1.5579574173877999</c:v>
                </c:pt>
                <c:pt idx="3137" formatCode="General">
                  <c:v>-1.5605017838225199</c:v>
                </c:pt>
                <c:pt idx="3138" formatCode="General">
                  <c:v>-1.5630482695897401</c:v>
                </c:pt>
                <c:pt idx="3139" formatCode="General">
                  <c:v>-1.56559687470799</c:v>
                </c:pt>
                <c:pt idx="3140" formatCode="General">
                  <c:v>-1.5681475991957901</c:v>
                </c:pt>
                <c:pt idx="3141" formatCode="General">
                  <c:v>-1.5707004430715801</c:v>
                </c:pt>
                <c:pt idx="3142" formatCode="General">
                  <c:v>-1.5732554063538</c:v>
                </c:pt>
                <c:pt idx="3143" formatCode="General">
                  <c:v>-1.57581248906083</c:v>
                </c:pt>
                <c:pt idx="3144" formatCode="General">
                  <c:v>-1.5783716912110199</c:v>
                </c:pt>
                <c:pt idx="3145" formatCode="General">
                  <c:v>-1.5809330128226899</c:v>
                </c:pt>
                <c:pt idx="3146" formatCode="General">
                  <c:v>-1.5834964539141001</c:v>
                </c:pt>
                <c:pt idx="3147" formatCode="General">
                  <c:v>-1.5860620145035</c:v>
                </c:pt>
                <c:pt idx="3148" formatCode="General">
                  <c:v>-1.5886296946090801</c:v>
                </c:pt>
                <c:pt idx="3149" formatCode="General">
                  <c:v>-1.591199494249</c:v>
                </c:pt>
                <c:pt idx="3150" formatCode="General">
                  <c:v>-1.5937714134413901</c:v>
                </c:pt>
                <c:pt idx="3151" formatCode="General">
                  <c:v>-1.5963454522043301</c:v>
                </c:pt>
                <c:pt idx="3152" formatCode="General">
                  <c:v>-1.5989216105558799</c:v>
                </c:pt>
                <c:pt idx="3153" formatCode="General">
                  <c:v>-1.6014998885140399</c:v>
                </c:pt>
                <c:pt idx="3154" formatCode="General">
                  <c:v>-1.60408028609679</c:v>
                </c:pt>
                <c:pt idx="3155" formatCode="General">
                  <c:v>-1.60666280332206</c:v>
                </c:pt>
                <c:pt idx="3156" formatCode="General">
                  <c:v>-1.6092474402077499</c:v>
                </c:pt>
                <c:pt idx="3157" formatCode="General">
                  <c:v>-1.6118341967719001</c:v>
                </c:pt>
                <c:pt idx="3158" formatCode="General">
                  <c:v>-1.6144230730327001</c:v>
                </c:pt>
                <c:pt idx="3159" formatCode="General">
                  <c:v>-1.6170140690083099</c:v>
                </c:pt>
                <c:pt idx="3160" formatCode="General">
                  <c:v>-1.6196071847168501</c:v>
                </c:pt>
                <c:pt idx="3161" formatCode="General">
                  <c:v>-1.62220242017639</c:v>
                </c:pt>
                <c:pt idx="3162" formatCode="General">
                  <c:v>-1.6247997754049699</c:v>
                </c:pt>
                <c:pt idx="3163" formatCode="General">
                  <c:v>-1.6273992504205701</c:v>
                </c:pt>
                <c:pt idx="3164" formatCode="General">
                  <c:v>-1.6300008452411301</c:v>
                </c:pt>
                <c:pt idx="3165" formatCode="General">
                  <c:v>-1.63260455988454</c:v>
                </c:pt>
                <c:pt idx="3166" formatCode="General">
                  <c:v>-1.63521039436866</c:v>
                </c:pt>
                <c:pt idx="3167" formatCode="General">
                  <c:v>-1.6378183487112901</c:v>
                </c:pt>
                <c:pt idx="3168" formatCode="General">
                  <c:v>-1.6404284229302</c:v>
                </c:pt>
                <c:pt idx="3169" formatCode="General">
                  <c:v>-1.6430406170431</c:v>
                </c:pt>
                <c:pt idx="3170" formatCode="General">
                  <c:v>-1.64565493106766</c:v>
                </c:pt>
                <c:pt idx="3171" formatCode="General">
                  <c:v>-1.6482713650215299</c:v>
                </c:pt>
                <c:pt idx="3172" formatCode="General">
                  <c:v>-1.6508899189222399</c:v>
                </c:pt>
                <c:pt idx="3173" formatCode="General">
                  <c:v>-1.6535105927871701</c:v>
                </c:pt>
                <c:pt idx="3174" formatCode="General">
                  <c:v>-1.6561333866335699</c:v>
                </c:pt>
                <c:pt idx="3175" formatCode="General">
                  <c:v>-1.6587583004786699</c:v>
                </c:pt>
                <c:pt idx="3176" formatCode="General">
                  <c:v>-1.6613853343396801</c:v>
                </c:pt>
                <c:pt idx="3177" formatCode="General">
                  <c:v>-1.66401448823378</c:v>
                </c:pt>
                <c:pt idx="3178" formatCode="General">
                  <c:v>-1.6666457621780999</c:v>
                </c:pt>
                <c:pt idx="3179" formatCode="General">
                  <c:v>-1.66927915618978</c:v>
                </c:pt>
                <c:pt idx="3180" formatCode="General">
                  <c:v>-1.6719146702859</c:v>
                </c:pt>
                <c:pt idx="3181" formatCode="General">
                  <c:v>-1.67455230448353</c:v>
                </c:pt>
                <c:pt idx="3182" formatCode="General">
                  <c:v>-1.67719205879969</c:v>
                </c:pt>
                <c:pt idx="3183" formatCode="General">
                  <c:v>-1.6798339332511201</c:v>
                </c:pt>
                <c:pt idx="3184" formatCode="General">
                  <c:v>-1.6824779278542299</c:v>
                </c:pt>
                <c:pt idx="3185" formatCode="General">
                  <c:v>-1.6851240426254199</c:v>
                </c:pt>
                <c:pt idx="3186" formatCode="General">
                  <c:v>-1.6877722775811399</c:v>
                </c:pt>
                <c:pt idx="3187" formatCode="General">
                  <c:v>-1.69042263273779</c:v>
                </c:pt>
                <c:pt idx="3188" formatCode="General">
                  <c:v>-1.69307510811182</c:v>
                </c:pt>
                <c:pt idx="3189" formatCode="General">
                  <c:v>-1.6957297037196399</c:v>
                </c:pt>
                <c:pt idx="3190" formatCode="General">
                  <c:v>-1.6983864195777101</c:v>
                </c:pt>
                <c:pt idx="3191" formatCode="General">
                  <c:v>-1.70104525570246</c:v>
                </c:pt>
                <c:pt idx="3192" formatCode="General">
                  <c:v>-1.7037062121103399</c:v>
                </c:pt>
                <c:pt idx="3193" formatCode="General">
                  <c:v>-1.7063692888177999</c:v>
                </c:pt>
                <c:pt idx="3194" formatCode="General">
                  <c:v>-1.7090344858413</c:v>
                </c:pt>
                <c:pt idx="3195" formatCode="General">
                  <c:v>-1.7117018031972799</c:v>
                </c:pt>
                <c:pt idx="3196" formatCode="General">
                  <c:v>-1.71437124090223</c:v>
                </c:pt>
                <c:pt idx="3197" formatCode="General">
                  <c:v>-1.71704279897259</c:v>
                </c:pt>
                <c:pt idx="3198" formatCode="General">
                  <c:v>-1.7197164774248499</c:v>
                </c:pt>
                <c:pt idx="3199" formatCode="General">
                  <c:v>-1.72239227627548</c:v>
                </c:pt>
                <c:pt idx="3200" formatCode="General">
                  <c:v>-1.72507019554095</c:v>
                </c:pt>
                <c:pt idx="3201" formatCode="General">
                  <c:v>-1.7277502352377601</c:v>
                </c:pt>
                <c:pt idx="3202" formatCode="General">
                  <c:v>-1.7304323953823899</c:v>
                </c:pt>
                <c:pt idx="3203" formatCode="General">
                  <c:v>-1.7331166759913299</c:v>
                </c:pt>
                <c:pt idx="3204" formatCode="General">
                  <c:v>-1.7358030770810899</c:v>
                </c:pt>
                <c:pt idx="3205" formatCode="General">
                  <c:v>-1.7384915986681599</c:v>
                </c:pt>
                <c:pt idx="3206" formatCode="General">
                  <c:v>-1.7411822407689901</c:v>
                </c:pt>
                <c:pt idx="3207" formatCode="General">
                  <c:v>-1.7438750033999399</c:v>
                </c:pt>
                <c:pt idx="3208" formatCode="General">
                  <c:v>-1.7465698865772401</c:v>
                </c:pt>
                <c:pt idx="3209" formatCode="General">
                  <c:v>-1.74926689031709</c:v>
                </c:pt>
                <c:pt idx="3210" formatCode="General">
                  <c:v>-1.75196601463563</c:v>
                </c:pt>
                <c:pt idx="3211" formatCode="General">
                  <c:v>-1.7546672595489301</c:v>
                </c:pt>
                <c:pt idx="3212" formatCode="General">
                  <c:v>-1.7573706250730501</c:v>
                </c:pt>
                <c:pt idx="3213" formatCode="General">
                  <c:v>-1.76007611122395</c:v>
                </c:pt>
                <c:pt idx="3214" formatCode="General">
                  <c:v>-1.76278371801758</c:v>
                </c:pt>
                <c:pt idx="3215" formatCode="General">
                  <c:v>-1.7654934454698199</c:v>
                </c:pt>
                <c:pt idx="3216" formatCode="General">
                  <c:v>-1.7682052935965</c:v>
                </c:pt>
                <c:pt idx="3217" formatCode="General">
                  <c:v>-1.7709192624134</c:v>
                </c:pt>
                <c:pt idx="3218" formatCode="General">
                  <c:v>-1.77363535193625</c:v>
                </c:pt>
                <c:pt idx="3219" formatCode="General">
                  <c:v>-1.77635356218073</c:v>
                </c:pt>
                <c:pt idx="3220" formatCode="General">
                  <c:v>-1.7790738931624599</c:v>
                </c:pt>
                <c:pt idx="3221" formatCode="General">
                  <c:v>-1.78179634489703</c:v>
                </c:pt>
                <c:pt idx="3222" formatCode="General">
                  <c:v>-1.7845209173999601</c:v>
                </c:pt>
                <c:pt idx="3223" formatCode="General">
                  <c:v>-1.7872476106867301</c:v>
                </c:pt>
                <c:pt idx="3224" formatCode="General">
                  <c:v>-1.7899764247727501</c:v>
                </c:pt>
                <c:pt idx="3225" formatCode="General">
                  <c:v>-1.79270735967345</c:v>
                </c:pt>
                <c:pt idx="3226" formatCode="General">
                  <c:v>-1.7954404154043599</c:v>
                </c:pt>
                <c:pt idx="3227" formatCode="General">
                  <c:v>-1.7981755919810001</c:v>
                </c:pt>
                <c:pt idx="3228" formatCode="General">
                  <c:v>-1.80091288941887</c:v>
                </c:pt>
                <c:pt idx="3229" formatCode="General">
                  <c:v>-1.8036523077334701</c:v>
                </c:pt>
                <c:pt idx="3230" formatCode="General">
                  <c:v>-1.8063938469402501</c:v>
                </c:pt>
                <c:pt idx="3231" formatCode="General">
                  <c:v>-1.80913750705464</c:v>
                </c:pt>
                <c:pt idx="3232" formatCode="General">
                  <c:v>-1.8118832880920399</c:v>
                </c:pt>
                <c:pt idx="3233" formatCode="General">
                  <c:v>-1.81463119006785</c:v>
                </c:pt>
                <c:pt idx="3234" formatCode="General">
                  <c:v>-1.8173812129974101</c:v>
                </c:pt>
                <c:pt idx="3235" formatCode="General">
                  <c:v>-1.82013335689606</c:v>
                </c:pt>
                <c:pt idx="3236" formatCode="General">
                  <c:v>-1.8228876217791099</c:v>
                </c:pt>
                <c:pt idx="3237" formatCode="General">
                  <c:v>-1.8256440076618301</c:v>
                </c:pt>
                <c:pt idx="3238" formatCode="General">
                  <c:v>-1.8284025145595</c:v>
                </c:pt>
                <c:pt idx="3239" formatCode="General">
                  <c:v>-1.83116314248733</c:v>
                </c:pt>
                <c:pt idx="3240" formatCode="General">
                  <c:v>-1.8339258914605501</c:v>
                </c:pt>
                <c:pt idx="3241" formatCode="General">
                  <c:v>-1.83669076149432</c:v>
                </c:pt>
                <c:pt idx="3242" formatCode="General">
                  <c:v>-1.8394577526038201</c:v>
                </c:pt>
                <c:pt idx="3243" formatCode="General">
                  <c:v>-1.84222686480417</c:v>
                </c:pt>
                <c:pt idx="3244" formatCode="General">
                  <c:v>-1.8449980981104901</c:v>
                </c:pt>
                <c:pt idx="3245" formatCode="General">
                  <c:v>-1.8477714525378901</c:v>
                </c:pt>
                <c:pt idx="3246" formatCode="General">
                  <c:v>-1.8505469281017699</c:v>
                </c:pt>
                <c:pt idx="3247" formatCode="General">
                  <c:v>-1.85332452481766</c:v>
                </c:pt>
                <c:pt idx="3248" formatCode="General">
                  <c:v>-1.8561042427010599</c:v>
                </c:pt>
                <c:pt idx="3249" formatCode="General">
                  <c:v>-1.8588860817674699</c:v>
                </c:pt>
                <c:pt idx="3250" formatCode="General">
                  <c:v>-1.8616700420323</c:v>
                </c:pt>
                <c:pt idx="3251" formatCode="General">
                  <c:v>-1.8644561235105399</c:v>
                </c:pt>
                <c:pt idx="3252" formatCode="General">
                  <c:v>-1.8672443262170599</c:v>
                </c:pt>
                <c:pt idx="3253" formatCode="General">
                  <c:v>-1.87003465016665</c:v>
                </c:pt>
                <c:pt idx="3254" formatCode="General">
                  <c:v>-1.87282709537406</c:v>
                </c:pt>
                <c:pt idx="3255" formatCode="General">
                  <c:v>-1.875621661854</c:v>
                </c:pt>
                <c:pt idx="3256" formatCode="General">
                  <c:v>-1.8784183496211599</c:v>
                </c:pt>
                <c:pt idx="3257" formatCode="General">
                  <c:v>-1.8812171586903701</c:v>
                </c:pt>
                <c:pt idx="3258" formatCode="General">
                  <c:v>-1.8840180890765099</c:v>
                </c:pt>
                <c:pt idx="3259" formatCode="General">
                  <c:v>-1.88682114079442</c:v>
                </c:pt>
                <c:pt idx="3260" formatCode="General">
                  <c:v>-1.8896263138589</c:v>
                </c:pt>
                <c:pt idx="3261" formatCode="General">
                  <c:v>-1.8924336082847499</c:v>
                </c:pt>
                <c:pt idx="3262" formatCode="General">
                  <c:v>-1.89524302408669</c:v>
                </c:pt>
                <c:pt idx="3263" formatCode="General">
                  <c:v>-1.8980545612794399</c:v>
                </c:pt>
                <c:pt idx="3264" formatCode="General">
                  <c:v>-1.9008682198776901</c:v>
                </c:pt>
                <c:pt idx="3265" formatCode="General">
                  <c:v>-1.90368399989606</c:v>
                </c:pt>
                <c:pt idx="3266" formatCode="General">
                  <c:v>-1.90650190134919</c:v>
                </c:pt>
                <c:pt idx="3267" formatCode="General">
                  <c:v>-1.9093219242516299</c:v>
                </c:pt>
                <c:pt idx="3268" formatCode="General">
                  <c:v>-1.9121440686179501</c:v>
                </c:pt>
                <c:pt idx="3269" formatCode="General">
                  <c:v>-1.91496833446264</c:v>
                </c:pt>
                <c:pt idx="3270" formatCode="General">
                  <c:v>-1.9177947218001901</c:v>
                </c:pt>
                <c:pt idx="3271" formatCode="General">
                  <c:v>-1.9206232306450499</c:v>
                </c:pt>
                <c:pt idx="3272" formatCode="General">
                  <c:v>-1.9234538610116301</c:v>
                </c:pt>
                <c:pt idx="3273" formatCode="General">
                  <c:v>-1.9262866129142899</c:v>
                </c:pt>
                <c:pt idx="3274" formatCode="General">
                  <c:v>-1.92912148636741</c:v>
                </c:pt>
                <c:pt idx="3275" formatCode="General">
                  <c:v>-1.9319584813852699</c:v>
                </c:pt>
                <c:pt idx="3276" formatCode="General">
                  <c:v>-1.9347975979822201</c:v>
                </c:pt>
                <c:pt idx="3277" formatCode="General">
                  <c:v>-1.93763883617265</c:v>
                </c:pt>
                <c:pt idx="3278" formatCode="General">
                  <c:v>-1.9404821959709599</c:v>
                </c:pt>
                <c:pt idx="3279" formatCode="General">
                  <c:v>-1.94332767739157</c:v>
                </c:pt>
                <c:pt idx="3280" formatCode="General">
                  <c:v>-1.9461752804488801</c:v>
                </c:pt>
                <c:pt idx="3281" formatCode="General">
                  <c:v>-1.9490250051573299</c:v>
                </c:pt>
                <c:pt idx="3282" formatCode="General">
                  <c:v>-1.9518768515313401</c:v>
                </c:pt>
                <c:pt idx="3283" formatCode="General">
                  <c:v>-1.9547308195853601</c:v>
                </c:pt>
                <c:pt idx="3284" formatCode="General">
                  <c:v>-1.9575869093338301</c:v>
                </c:pt>
                <c:pt idx="3285" formatCode="General">
                  <c:v>-1.9604451207911999</c:v>
                </c:pt>
                <c:pt idx="3286" formatCode="General">
                  <c:v>-1.9633054539719399</c:v>
                </c:pt>
                <c:pt idx="3287" formatCode="General">
                  <c:v>-1.96616790889051</c:v>
                </c:pt>
                <c:pt idx="3288" formatCode="General">
                  <c:v>-1.9690324855613901</c:v>
                </c:pt>
                <c:pt idx="3289" formatCode="General">
                  <c:v>-1.9718991839990601</c:v>
                </c:pt>
                <c:pt idx="3290" formatCode="General">
                  <c:v>-1.97476800421799</c:v>
                </c:pt>
                <c:pt idx="3291" formatCode="General">
                  <c:v>-1.97763894623272</c:v>
                </c:pt>
                <c:pt idx="3292" formatCode="General">
                  <c:v>-1.98051201005782</c:v>
                </c:pt>
                <c:pt idx="3293" formatCode="General">
                  <c:v>-1.98338719570801</c:v>
                </c:pt>
                <c:pt idx="3294" formatCode="General">
                  <c:v>-1.9862645031980599</c:v>
                </c:pt>
                <c:pt idx="3295" formatCode="General">
                  <c:v>-1.98914393254281</c:v>
                </c:pt>
                <c:pt idx="3296" formatCode="General">
                  <c:v>-1.9920254837571401</c:v>
                </c:pt>
                <c:pt idx="3297" formatCode="General">
                  <c:v>-1.99490915685603</c:v>
                </c:pt>
                <c:pt idx="3298" formatCode="General">
                  <c:v>-1.9977949518545</c:v>
                </c:pt>
                <c:pt idx="3299" formatCode="General">
                  <c:v>-2.0006828687676599</c:v>
                </c:pt>
                <c:pt idx="3300" formatCode="General">
                  <c:v>-2.0035729076106499</c:v>
                </c:pt>
                <c:pt idx="3301" formatCode="General">
                  <c:v>-2.00646506839808</c:v>
                </c:pt>
                <c:pt idx="3302" formatCode="General">
                  <c:v>-2.0093593511439001</c:v>
                </c:pt>
                <c:pt idx="3303" formatCode="General">
                  <c:v>-2.0122557558619598</c:v>
                </c:pt>
                <c:pt idx="3304" formatCode="General">
                  <c:v>-2.0151542825660802</c:v>
                </c:pt>
                <c:pt idx="3305" formatCode="General">
                  <c:v>-2.0180549312699898</c:v>
                </c:pt>
                <c:pt idx="3306" formatCode="General">
                  <c:v>-2.0209577019873799</c:v>
                </c:pt>
                <c:pt idx="3307" formatCode="General">
                  <c:v>-2.02386259473186</c:v>
                </c:pt>
                <c:pt idx="3308" formatCode="General">
                  <c:v>-2.02676960951697</c:v>
                </c:pt>
                <c:pt idx="3309" formatCode="General">
                  <c:v>-2.0296787463561898</c:v>
                </c:pt>
                <c:pt idx="3310" formatCode="General">
                  <c:v>-2.03259000526297</c:v>
                </c:pt>
                <c:pt idx="3311" formatCode="General">
                  <c:v>-2.0355033862506402</c:v>
                </c:pt>
                <c:pt idx="3312" formatCode="General">
                  <c:v>-2.0384188893325002</c:v>
                </c:pt>
                <c:pt idx="3313" formatCode="General">
                  <c:v>-2.0413365145217801</c:v>
                </c:pt>
                <c:pt idx="3314" formatCode="General">
                  <c:v>-2.04425626183165</c:v>
                </c:pt>
                <c:pt idx="3315" formatCode="General">
                  <c:v>-2.0471781312752602</c:v>
                </c:pt>
                <c:pt idx="3316" formatCode="General">
                  <c:v>-2.0501021228657001</c:v>
                </c:pt>
                <c:pt idx="3317" formatCode="General">
                  <c:v>-2.0530282366160599</c:v>
                </c:pt>
                <c:pt idx="3318" formatCode="General">
                  <c:v>-2.0559564725393402</c:v>
                </c:pt>
                <c:pt idx="3319" formatCode="General">
                  <c:v>-2.0588868306485302</c:v>
                </c:pt>
                <c:pt idx="3320" formatCode="General">
                  <c:v>-2.0618193109565399</c:v>
                </c:pt>
                <c:pt idx="3321" formatCode="General">
                  <c:v>-2.06475391347626</c:v>
                </c:pt>
                <c:pt idx="3322" formatCode="General">
                  <c:v>-2.06769063822051</c:v>
                </c:pt>
                <c:pt idx="3323" formatCode="General">
                  <c:v>-2.0706294852020801</c:v>
                </c:pt>
                <c:pt idx="3324" formatCode="General">
                  <c:v>-2.0735704544337001</c:v>
                </c:pt>
                <c:pt idx="3325" formatCode="General">
                  <c:v>-2.0765135459280799</c:v>
                </c:pt>
                <c:pt idx="3326" formatCode="General">
                  <c:v>-2.07945875969815</c:v>
                </c:pt>
                <c:pt idx="3327" formatCode="General">
                  <c:v>-2.0824060957574901</c:v>
                </c:pt>
                <c:pt idx="3328" formatCode="General">
                  <c:v>-2.0853555541197699</c:v>
                </c:pt>
                <c:pt idx="3329" formatCode="General">
                  <c:v>-2.0883071347986801</c:v>
                </c:pt>
                <c:pt idx="3330" formatCode="General">
                  <c:v>-2.0912608378079001</c:v>
                </c:pt>
                <c:pt idx="3331" formatCode="General">
                  <c:v>-2.0942166631611001</c:v>
                </c:pt>
                <c:pt idx="3332" formatCode="General">
                  <c:v>-2.09717461087196</c:v>
                </c:pt>
                <c:pt idx="3333" formatCode="General">
                  <c:v>-2.1001346809541599</c:v>
                </c:pt>
                <c:pt idx="3334" formatCode="General">
                  <c:v>-2.1030968734213902</c:v>
                </c:pt>
                <c:pt idx="3335" formatCode="General">
                  <c:v>-2.1060611882873101</c:v>
                </c:pt>
                <c:pt idx="3336" formatCode="General">
                  <c:v>-2.1090276255657301</c:v>
                </c:pt>
                <c:pt idx="3337" formatCode="General">
                  <c:v>-2.1119961852705198</c:v>
                </c:pt>
                <c:pt idx="3338" formatCode="General">
                  <c:v>-2.1149668674155602</c:v>
                </c:pt>
                <c:pt idx="3339" formatCode="General">
                  <c:v>-2.1179396720147099</c:v>
                </c:pt>
                <c:pt idx="3340" formatCode="General">
                  <c:v>-2.1209145990818299</c:v>
                </c:pt>
                <c:pt idx="3341" formatCode="General">
                  <c:v>-2.12389164863073</c:v>
                </c:pt>
                <c:pt idx="3342" formatCode="General">
                  <c:v>-2.1268708206752498</c:v>
                </c:pt>
                <c:pt idx="3343" formatCode="General">
                  <c:v>-2.1298521152291801</c:v>
                </c:pt>
                <c:pt idx="3344" formatCode="General">
                  <c:v>-2.1328355323063</c:v>
                </c:pt>
                <c:pt idx="3345" formatCode="General">
                  <c:v>-2.1358210719203998</c:v>
                </c:pt>
                <c:pt idx="3346" formatCode="General">
                  <c:v>-2.1388087340852202</c:v>
                </c:pt>
                <c:pt idx="3347" formatCode="General">
                  <c:v>-2.1417985188145101</c:v>
                </c:pt>
                <c:pt idx="3348" formatCode="General">
                  <c:v>-2.1447904261219901</c:v>
                </c:pt>
                <c:pt idx="3349" formatCode="General">
                  <c:v>-2.1477844560213901</c:v>
                </c:pt>
                <c:pt idx="3350" formatCode="General">
                  <c:v>-2.1507806085263801</c:v>
                </c:pt>
                <c:pt idx="3351" formatCode="General">
                  <c:v>-2.1537788836506602</c:v>
                </c:pt>
                <c:pt idx="3352" formatCode="General">
                  <c:v>-2.1567792814072901</c:v>
                </c:pt>
                <c:pt idx="3353" formatCode="General">
                  <c:v>-2.1597818018086001</c:v>
                </c:pt>
                <c:pt idx="3354" formatCode="General">
                  <c:v>-2.1627864448668701</c:v>
                </c:pt>
                <c:pt idx="3355" formatCode="General">
                  <c:v>-2.1657932105943698</c:v>
                </c:pt>
                <c:pt idx="3356" formatCode="General">
                  <c:v>-2.1688020990033201</c:v>
                </c:pt>
                <c:pt idx="3357" formatCode="General">
                  <c:v>-2.1718131101059499</c:v>
                </c:pt>
                <c:pt idx="3358" formatCode="General">
                  <c:v>-2.1748262439144299</c:v>
                </c:pt>
                <c:pt idx="3359" formatCode="General">
                  <c:v>-2.1778415004409299</c:v>
                </c:pt>
                <c:pt idx="3360" formatCode="General">
                  <c:v>-2.1808588796975901</c:v>
                </c:pt>
                <c:pt idx="3361" formatCode="General">
                  <c:v>-2.1838783816965202</c:v>
                </c:pt>
                <c:pt idx="3362" formatCode="General">
                  <c:v>-2.1869000064499602</c:v>
                </c:pt>
                <c:pt idx="3363" formatCode="General">
                  <c:v>-2.1899237539706702</c:v>
                </c:pt>
                <c:pt idx="3364" formatCode="General">
                  <c:v>-2.1929496242714599</c:v>
                </c:pt>
                <c:pt idx="3365" formatCode="General">
                  <c:v>-2.19597761736514</c:v>
                </c:pt>
                <c:pt idx="3366" formatCode="General">
                  <c:v>-2.19900773326445</c:v>
                </c:pt>
                <c:pt idx="3367" formatCode="General">
                  <c:v>-2.20203997198213</c:v>
                </c:pt>
                <c:pt idx="3368" formatCode="General">
                  <c:v>-2.20507433353086</c:v>
                </c:pt>
                <c:pt idx="3369" formatCode="General">
                  <c:v>-2.20811081792331</c:v>
                </c:pt>
                <c:pt idx="3370" formatCode="General">
                  <c:v>-2.21114942517208</c:v>
                </c:pt>
                <c:pt idx="3371" formatCode="General">
                  <c:v>-2.21419015528976</c:v>
                </c:pt>
                <c:pt idx="3372" formatCode="General">
                  <c:v>-2.21723300828892</c:v>
                </c:pt>
                <c:pt idx="3373" formatCode="General">
                  <c:v>-2.2202779841820601</c:v>
                </c:pt>
                <c:pt idx="3374" formatCode="General">
                  <c:v>-2.22332508298167</c:v>
                </c:pt>
                <c:pt idx="3375" formatCode="General">
                  <c:v>-2.2263743047001898</c:v>
                </c:pt>
                <c:pt idx="3376" formatCode="General">
                  <c:v>-2.2294256493500502</c:v>
                </c:pt>
                <c:pt idx="3377" formatCode="General">
                  <c:v>-2.2324791169436198</c:v>
                </c:pt>
                <c:pt idx="3378" formatCode="General">
                  <c:v>-2.2355347074931902</c:v>
                </c:pt>
                <c:pt idx="3379" formatCode="General">
                  <c:v>-2.2385924210108499</c:v>
                </c:pt>
                <c:pt idx="3380" formatCode="General">
                  <c:v>-2.2416522575086399</c:v>
                </c:pt>
                <c:pt idx="3381" formatCode="General">
                  <c:v>-2.2447142169986298</c:v>
                </c:pt>
                <c:pt idx="3382" formatCode="General">
                  <c:v>-2.2477782994928299</c:v>
                </c:pt>
                <c:pt idx="3383" formatCode="General">
                  <c:v>-2.2508445050033101</c:v>
                </c:pt>
                <c:pt idx="3384" formatCode="General">
                  <c:v>-2.2539128335421101</c:v>
                </c:pt>
                <c:pt idx="3385" formatCode="General">
                  <c:v>-2.2569832851212799</c:v>
                </c:pt>
                <c:pt idx="3386" formatCode="General">
                  <c:v>-2.2600558597528599</c:v>
                </c:pt>
                <c:pt idx="3387" formatCode="General">
                  <c:v>-2.2631305574488998</c:v>
                </c:pt>
                <c:pt idx="3388" formatCode="General">
                  <c:v>-2.2662073782214498</c:v>
                </c:pt>
                <c:pt idx="3389" formatCode="General">
                  <c:v>-2.2692863220825501</c:v>
                </c:pt>
                <c:pt idx="3390" formatCode="General">
                  <c:v>-2.2723673890442599</c:v>
                </c:pt>
                <c:pt idx="3391" formatCode="General">
                  <c:v>-2.2754505791186199</c:v>
                </c:pt>
                <c:pt idx="3392" formatCode="General">
                  <c:v>-2.2785358923176799</c:v>
                </c:pt>
                <c:pt idx="3393" formatCode="General">
                  <c:v>-2.2816233286534802</c:v>
                </c:pt>
                <c:pt idx="3394" formatCode="General">
                  <c:v>-2.2847128881379</c:v>
                </c:pt>
                <c:pt idx="3395" formatCode="General">
                  <c:v>-2.2878045707827699</c:v>
                </c:pt>
                <c:pt idx="3396" formatCode="General">
                  <c:v>-2.2908983765999</c:v>
                </c:pt>
                <c:pt idx="3397" formatCode="General">
                  <c:v>-2.2939943056011001</c:v>
                </c:pt>
                <c:pt idx="3398" formatCode="General">
                  <c:v>-2.2970923577981601</c:v>
                </c:pt>
                <c:pt idx="3399" formatCode="General">
                  <c:v>-2.3001925332028801</c:v>
                </c:pt>
                <c:pt idx="3400" formatCode="General">
                  <c:v>-2.3032948318270599</c:v>
                </c:pt>
                <c:pt idx="3401" formatCode="General">
                  <c:v>-2.30639925368247</c:v>
                </c:pt>
                <c:pt idx="3402" formatCode="General">
                  <c:v>-2.30950579878095</c:v>
                </c:pt>
                <c:pt idx="3403" formatCode="General">
                  <c:v>-2.3126144671345199</c:v>
                </c:pt>
                <c:pt idx="3404" formatCode="General">
                  <c:v>-2.3157252587553301</c:v>
                </c:pt>
                <c:pt idx="3405" formatCode="General">
                  <c:v>-2.3188381736555099</c:v>
                </c:pt>
                <c:pt idx="3406" formatCode="General">
                  <c:v>-2.3219532118471502</c:v>
                </c:pt>
                <c:pt idx="3407" formatCode="General">
                  <c:v>-2.3250703733423199</c:v>
                </c:pt>
                <c:pt idx="3408" formatCode="General">
                  <c:v>-2.3281896581530899</c:v>
                </c:pt>
                <c:pt idx="3409" formatCode="General">
                  <c:v>-2.33131106629149</c:v>
                </c:pt>
                <c:pt idx="3410" formatCode="General">
                  <c:v>-2.3344345977695302</c:v>
                </c:pt>
                <c:pt idx="3411" formatCode="General">
                  <c:v>-2.3375602525991899</c:v>
                </c:pt>
                <c:pt idx="3412" formatCode="General">
                  <c:v>-2.3406880307924398</c:v>
                </c:pt>
                <c:pt idx="3413" formatCode="General">
                  <c:v>-2.34381793236123</c:v>
                </c:pt>
                <c:pt idx="3414" formatCode="General">
                  <c:v>-2.3469499573174799</c:v>
                </c:pt>
                <c:pt idx="3415" formatCode="General">
                  <c:v>-2.3500841056730901</c:v>
                </c:pt>
                <c:pt idx="3416" formatCode="General">
                  <c:v>-2.3532203774399401</c:v>
                </c:pt>
                <c:pt idx="3417" formatCode="General">
                  <c:v>-2.35635877262989</c:v>
                </c:pt>
                <c:pt idx="3418" formatCode="General">
                  <c:v>-2.3594992912547599</c:v>
                </c:pt>
                <c:pt idx="3419" formatCode="General">
                  <c:v>-2.3626419333263899</c:v>
                </c:pt>
                <c:pt idx="3420" formatCode="General">
                  <c:v>-2.3657866988565899</c:v>
                </c:pt>
                <c:pt idx="3421" formatCode="General">
                  <c:v>-2.36893358785716</c:v>
                </c:pt>
                <c:pt idx="3422" formatCode="General">
                  <c:v>-2.3720826003398798</c:v>
                </c:pt>
                <c:pt idx="3423" formatCode="General">
                  <c:v>-2.3752337363165199</c:v>
                </c:pt>
                <c:pt idx="3424" formatCode="General">
                  <c:v>-2.3783869957988402</c:v>
                </c:pt>
                <c:pt idx="3425" formatCode="General">
                  <c:v>-2.3815423787985899</c:v>
                </c:pt>
                <c:pt idx="3426" formatCode="General">
                  <c:v>-2.3846998853274899</c:v>
                </c:pt>
                <c:pt idx="3427" formatCode="General">
                  <c:v>-2.3878595153972602</c:v>
                </c:pt>
                <c:pt idx="3428" formatCode="General">
                  <c:v>-2.39102126901961</c:v>
                </c:pt>
                <c:pt idx="3429" formatCode="General">
                  <c:v>-2.39418514620623</c:v>
                </c:pt>
                <c:pt idx="3430" formatCode="General">
                  <c:v>-2.3973511469687998</c:v>
                </c:pt>
                <c:pt idx="3431" formatCode="General">
                  <c:v>-2.4005192713189798</c:v>
                </c:pt>
                <c:pt idx="3432" formatCode="General">
                  <c:v>-2.4036895192684198</c:v>
                </c:pt>
                <c:pt idx="3433" formatCode="General">
                  <c:v>-2.4068618908287598</c:v>
                </c:pt>
                <c:pt idx="3434" formatCode="General">
                  <c:v>-2.4100363860116301</c:v>
                </c:pt>
                <c:pt idx="3435" formatCode="General">
                  <c:v>-2.41321300482862</c:v>
                </c:pt>
                <c:pt idx="3436" formatCode="General">
                  <c:v>-2.4163917472913501</c:v>
                </c:pt>
                <c:pt idx="3437" formatCode="General">
                  <c:v>-2.4195726134114</c:v>
                </c:pt>
                <c:pt idx="3438" formatCode="General">
                  <c:v>-2.4227556032003301</c:v>
                </c:pt>
                <c:pt idx="3439" formatCode="General">
                  <c:v>-2.42594071666971</c:v>
                </c:pt>
                <c:pt idx="3440" formatCode="General">
                  <c:v>-2.4291279538311001</c:v>
                </c:pt>
                <c:pt idx="3441" formatCode="General">
                  <c:v>-2.4323173146965398</c:v>
                </c:pt>
                <c:pt idx="3442" formatCode="General">
                  <c:v>-2.4355087992784701</c:v>
                </c:pt>
                <c:pt idx="3443" formatCode="General">
                  <c:v>-2.43870240758931</c:v>
                </c:pt>
                <c:pt idx="3444" formatCode="General">
                  <c:v>-2.44189813964151</c:v>
                </c:pt>
                <c:pt idx="3445" formatCode="General">
                  <c:v>-2.44509599544747</c:v>
                </c:pt>
                <c:pt idx="3446" formatCode="General">
                  <c:v>-2.44829597501885</c:v>
                </c:pt>
                <c:pt idx="3447" formatCode="General">
                  <c:v>-2.4514980783664102</c:v>
                </c:pt>
                <c:pt idx="3448" formatCode="General">
                  <c:v>-2.4547023055008501</c:v>
                </c:pt>
                <c:pt idx="3449" formatCode="General">
                  <c:v>-2.4579086564330099</c:v>
                </c:pt>
                <c:pt idx="3450" formatCode="General">
                  <c:v>-2.4611171311743401</c:v>
                </c:pt>
                <c:pt idx="3451" formatCode="General">
                  <c:v>-2.4643277297363899</c:v>
                </c:pt>
                <c:pt idx="3452" formatCode="General">
                  <c:v>-2.46754045213072</c:v>
                </c:pt>
                <c:pt idx="3453" formatCode="General">
                  <c:v>-2.4707552983688501</c:v>
                </c:pt>
                <c:pt idx="3454" formatCode="General">
                  <c:v>-2.47397226846231</c:v>
                </c:pt>
                <c:pt idx="3455" formatCode="General">
                  <c:v>-2.4771913624226101</c:v>
                </c:pt>
                <c:pt idx="3456" formatCode="General">
                  <c:v>-2.4804125802612198</c:v>
                </c:pt>
                <c:pt idx="3457" formatCode="General">
                  <c:v>-2.48363592198963</c:v>
                </c:pt>
                <c:pt idx="3458" formatCode="General">
                  <c:v>-2.4868613876192902</c:v>
                </c:pt>
                <c:pt idx="3459" formatCode="General">
                  <c:v>-2.4900889771616499</c:v>
                </c:pt>
                <c:pt idx="3460" formatCode="General">
                  <c:v>-2.4933186906281302</c:v>
                </c:pt>
                <c:pt idx="3461" formatCode="General">
                  <c:v>-2.4965505280301601</c:v>
                </c:pt>
                <c:pt idx="3462" formatCode="General">
                  <c:v>-2.4997844893791199</c:v>
                </c:pt>
                <c:pt idx="3463" formatCode="General">
                  <c:v>-2.5030205746864098</c:v>
                </c:pt>
                <c:pt idx="3464" formatCode="General">
                  <c:v>-2.5062587839633799</c:v>
                </c:pt>
                <c:pt idx="3465" formatCode="General">
                  <c:v>-2.5094991172214098</c:v>
                </c:pt>
                <c:pt idx="3466" formatCode="General">
                  <c:v>-2.51274157447182</c:v>
                </c:pt>
                <c:pt idx="3467" formatCode="General">
                  <c:v>-2.5159861557259302</c:v>
                </c:pt>
                <c:pt idx="3468" formatCode="General">
                  <c:v>-2.51923286099507</c:v>
                </c:pt>
                <c:pt idx="3469" formatCode="General">
                  <c:v>-2.5224816902905101</c:v>
                </c:pt>
                <c:pt idx="3470" formatCode="General">
                  <c:v>-2.5257326436235501</c:v>
                </c:pt>
                <c:pt idx="3471" formatCode="General">
                  <c:v>-2.5289857210054301</c:v>
                </c:pt>
                <c:pt idx="3472" formatCode="General">
                  <c:v>-2.5322409224474201</c:v>
                </c:pt>
                <c:pt idx="3473" formatCode="General">
                  <c:v>-2.53549824796074</c:v>
                </c:pt>
                <c:pt idx="3474" formatCode="General">
                  <c:v>-2.53875769755662</c:v>
                </c:pt>
                <c:pt idx="3475" formatCode="General">
                  <c:v>-2.5420192712462502</c:v>
                </c:pt>
                <c:pt idx="3476" formatCode="General">
                  <c:v>-2.5452829690408301</c:v>
                </c:pt>
                <c:pt idx="3477" formatCode="General">
                  <c:v>-2.5485487909514899</c:v>
                </c:pt>
                <c:pt idx="3478" formatCode="General">
                  <c:v>-2.55181673698922</c:v>
                </c:pt>
                <c:pt idx="3479" formatCode="General">
                  <c:v>-2.5550868071649799</c:v>
                </c:pt>
                <c:pt idx="3480" formatCode="General">
                  <c:v>-2.55835900148971</c:v>
                </c:pt>
                <c:pt idx="3481" formatCode="General">
                  <c:v>-2.5616333199743502</c:v>
                </c:pt>
                <c:pt idx="3482" formatCode="General">
                  <c:v>-2.5649097626297999</c:v>
                </c:pt>
                <c:pt idx="3483" formatCode="General">
                  <c:v>-2.5681883294669698</c:v>
                </c:pt>
                <c:pt idx="3484" formatCode="General">
                  <c:v>-2.5714690204965498</c:v>
                </c:pt>
                <c:pt idx="3485" formatCode="General">
                  <c:v>-2.57475183572907</c:v>
                </c:pt>
                <c:pt idx="3486" formatCode="General">
                  <c:v>-2.57803677517501</c:v>
                </c:pt>
                <c:pt idx="3487" formatCode="General">
                  <c:v>-2.5813238388448099</c:v>
                </c:pt>
                <c:pt idx="3488" formatCode="General">
                  <c:v>-2.5846130267488698</c:v>
                </c:pt>
                <c:pt idx="3489" formatCode="General">
                  <c:v>-2.5879043388975398</c:v>
                </c:pt>
                <c:pt idx="3490" formatCode="General">
                  <c:v>-2.5911977753011399</c:v>
                </c:pt>
                <c:pt idx="3491" formatCode="General">
                  <c:v>-2.5944933359699398</c:v>
                </c:pt>
                <c:pt idx="3492" formatCode="General">
                  <c:v>-2.5977910209141801</c:v>
                </c:pt>
                <c:pt idx="3493" formatCode="General">
                  <c:v>-2.6010908301440399</c:v>
                </c:pt>
                <c:pt idx="3494" formatCode="General">
                  <c:v>-2.60439276366967</c:v>
                </c:pt>
                <c:pt idx="3495" formatCode="General">
                  <c:v>-2.60769682150117</c:v>
                </c:pt>
                <c:pt idx="3496" formatCode="General">
                  <c:v>-2.6110030036486198</c:v>
                </c:pt>
                <c:pt idx="3497" formatCode="General">
                  <c:v>-2.6143113101220301</c:v>
                </c:pt>
                <c:pt idx="3498" formatCode="General">
                  <c:v>-2.6176217409313902</c:v>
                </c:pt>
                <c:pt idx="3499" formatCode="General">
                  <c:v>-2.6209342960866202</c:v>
                </c:pt>
                <c:pt idx="3500" formatCode="General">
                  <c:v>-2.6242489755976401</c:v>
                </c:pt>
                <c:pt idx="3501" formatCode="General">
                  <c:v>-2.6275657794742999</c:v>
                </c:pt>
                <c:pt idx="3502" formatCode="General">
                  <c:v>-2.6308847077264002</c:v>
                </c:pt>
                <c:pt idx="3503" formatCode="General">
                  <c:v>-2.6342057603637299</c:v>
                </c:pt>
                <c:pt idx="3504" formatCode="General">
                  <c:v>-2.6375289373960098</c:v>
                </c:pt>
                <c:pt idx="3505" formatCode="General">
                  <c:v>-2.6408542388329299</c:v>
                </c:pt>
                <c:pt idx="3506" formatCode="General">
                  <c:v>-2.6441816646841301</c:v>
                </c:pt>
                <c:pt idx="3507" formatCode="General">
                  <c:v>-2.6475112149591302</c:v>
                </c:pt>
                <c:pt idx="3508" formatCode="General">
                  <c:v>-2.6508428896669001</c:v>
                </c:pt>
                <c:pt idx="3509" formatCode="General">
                  <c:v>-2.65417668881617</c:v>
                </c:pt>
                <c:pt idx="3510" formatCode="General">
                  <c:v>-2.6575126124156401</c:v>
                </c:pt>
                <c:pt idx="3511" formatCode="General">
                  <c:v>-2.6608506604739799</c:v>
                </c:pt>
                <c:pt idx="3512" formatCode="General">
                  <c:v>-2.6641908329998398</c:v>
                </c:pt>
                <c:pt idx="3513" formatCode="General">
                  <c:v>-2.6675331300018299</c:v>
                </c:pt>
                <c:pt idx="3514" formatCode="General">
                  <c:v>-2.6708775514891898</c:v>
                </c:pt>
                <c:pt idx="3515" formatCode="General">
                  <c:v>-2.6742240974722602</c:v>
                </c:pt>
                <c:pt idx="3516" formatCode="General">
                  <c:v>-2.6775727679616099</c:v>
                </c:pt>
                <c:pt idx="3517" formatCode="General">
                  <c:v>-2.6809235629678398</c:v>
                </c:pt>
                <c:pt idx="3518" formatCode="General">
                  <c:v>-2.6842764825015801</c:v>
                </c:pt>
                <c:pt idx="3519" formatCode="General">
                  <c:v>-2.6876315265735</c:v>
                </c:pt>
                <c:pt idx="3520" formatCode="General">
                  <c:v>-2.69098869519433</c:v>
                </c:pt>
                <c:pt idx="3521" formatCode="General">
                  <c:v>-2.69434798837481</c:v>
                </c:pt>
                <c:pt idx="3522" formatCode="General">
                  <c:v>-2.6977094061257199</c:v>
                </c:pt>
                <c:pt idx="3523" formatCode="General">
                  <c:v>-2.7010729484579001</c:v>
                </c:pt>
                <c:pt idx="3524" formatCode="General">
                  <c:v>-2.7044386153822102</c:v>
                </c:pt>
                <c:pt idx="3525" formatCode="General">
                  <c:v>-2.70780640690954</c:v>
                </c:pt>
                <c:pt idx="3526" formatCode="General">
                  <c:v>-2.7111763230508399</c:v>
                </c:pt>
                <c:pt idx="3527" formatCode="General">
                  <c:v>-2.71454836381709</c:v>
                </c:pt>
                <c:pt idx="3528" formatCode="General">
                  <c:v>-2.7179225292192899</c:v>
                </c:pt>
                <c:pt idx="3529" formatCode="General">
                  <c:v>-2.7212988192685099</c:v>
                </c:pt>
                <c:pt idx="3530" formatCode="General">
                  <c:v>-2.7246772339758198</c:v>
                </c:pt>
                <c:pt idx="3531" formatCode="General">
                  <c:v>-2.7280577733523601</c:v>
                </c:pt>
                <c:pt idx="3532" formatCode="General">
                  <c:v>-2.7314404374093</c:v>
                </c:pt>
                <c:pt idx="3533" formatCode="General">
                  <c:v>-2.7348252261578301</c:v>
                </c:pt>
                <c:pt idx="3534" formatCode="General">
                  <c:v>-2.7382121396092001</c:v>
                </c:pt>
                <c:pt idx="3535" formatCode="General">
                  <c:v>-2.7416011777746898</c:v>
                </c:pt>
                <c:pt idx="3536" formatCode="General">
                  <c:v>-2.7449923406656098</c:v>
                </c:pt>
                <c:pt idx="3537" formatCode="General">
                  <c:v>-2.7483856282933199</c:v>
                </c:pt>
                <c:pt idx="3538" formatCode="General">
                  <c:v>-2.75178104066921</c:v>
                </c:pt>
                <c:pt idx="3539" formatCode="General">
                  <c:v>-2.7551785778047</c:v>
                </c:pt>
                <c:pt idx="3540" formatCode="General">
                  <c:v>-2.7585782397112002</c:v>
                </c:pt>
                <c:pt idx="3541" formatCode="General">
                  <c:v>-2.7619800264001402</c:v>
                </c:pt>
                <c:pt idx="3542" formatCode="General">
                  <c:v>-2.7653839378829899</c:v>
                </c:pt>
                <c:pt idx="3543" formatCode="General">
                  <c:v>-2.7687899741711099</c:v>
                </c:pt>
                <c:pt idx="3544" formatCode="General">
                  <c:v>-2.7721981352751901</c:v>
                </c:pt>
                <c:pt idx="3545" formatCode="General">
                  <c:v>-2.7756084212057601</c:v>
                </c:pt>
                <c:pt idx="3546" formatCode="General">
                  <c:v>-2.7790208319734599</c:v>
                </c:pt>
                <c:pt idx="3547" formatCode="General">
                  <c:v>-2.78243536758893</c:v>
                </c:pt>
                <c:pt idx="3548" formatCode="General">
                  <c:v>-2.7858520280627501</c:v>
                </c:pt>
                <c:pt idx="3549" formatCode="General">
                  <c:v>-2.78927081340546</c:v>
                </c:pt>
                <c:pt idx="3550" formatCode="General">
                  <c:v>-2.7926917236275202</c:v>
                </c:pt>
                <c:pt idx="3551" formatCode="General">
                  <c:v>-2.79611475873932</c:v>
                </c:pt>
                <c:pt idx="3552" formatCode="General">
                  <c:v>-2.7995399187511998</c:v>
                </c:pt>
                <c:pt idx="3553" formatCode="General">
                  <c:v>-2.8029672036734401</c:v>
                </c:pt>
                <c:pt idx="3554" formatCode="General">
                  <c:v>-2.8063966135162701</c:v>
                </c:pt>
                <c:pt idx="3555" formatCode="General">
                  <c:v>-2.8098281482898599</c:v>
                </c:pt>
                <c:pt idx="3556" formatCode="General">
                  <c:v>-2.8132618080043099</c:v>
                </c:pt>
                <c:pt idx="3557" formatCode="General">
                  <c:v>-2.8166975926696902</c:v>
                </c:pt>
                <c:pt idx="3558" formatCode="General">
                  <c:v>-2.820135502296</c:v>
                </c:pt>
                <c:pt idx="3559" formatCode="General">
                  <c:v>-2.8235755368931699</c:v>
                </c:pt>
                <c:pt idx="3560" formatCode="General">
                  <c:v>-2.8270176964711098</c:v>
                </c:pt>
                <c:pt idx="3561" formatCode="General">
                  <c:v>-2.8304619810396399</c:v>
                </c:pt>
                <c:pt idx="3562" formatCode="General">
                  <c:v>-2.83390839060855</c:v>
                </c:pt>
                <c:pt idx="3563" formatCode="General">
                  <c:v>-2.8373569251875401</c:v>
                </c:pt>
                <c:pt idx="3564" formatCode="General">
                  <c:v>-2.8408075847862801</c:v>
                </c:pt>
                <c:pt idx="3565" formatCode="General">
                  <c:v>-2.84426036941439</c:v>
                </c:pt>
                <c:pt idx="3566" formatCode="General">
                  <c:v>-2.8477152790814202</c:v>
                </c:pt>
                <c:pt idx="3567" formatCode="General">
                  <c:v>-2.8511723137968499</c:v>
                </c:pt>
                <c:pt idx="3568" formatCode="General">
                  <c:v>-2.8546314735701399</c:v>
                </c:pt>
                <c:pt idx="3569" formatCode="General">
                  <c:v>-2.8580927584106601</c:v>
                </c:pt>
                <c:pt idx="3570" formatCode="General">
                  <c:v>-2.86155616832774</c:v>
                </c:pt>
                <c:pt idx="3571" formatCode="General">
                  <c:v>-2.86502170333066</c:v>
                </c:pt>
                <c:pt idx="3572" formatCode="General">
                  <c:v>-2.8684893634286199</c:v>
                </c:pt>
                <c:pt idx="3573" formatCode="General">
                  <c:v>-2.8719591486308</c:v>
                </c:pt>
                <c:pt idx="3574" formatCode="General">
                  <c:v>-2.87543105894621</c:v>
                </c:pt>
                <c:pt idx="3575" formatCode="General">
                  <c:v>-2.8789050943836698</c:v>
                </c:pt>
                <c:pt idx="3576" formatCode="General">
                  <c:v>-2.8823812549519401</c:v>
                </c:pt>
                <c:pt idx="3577" formatCode="General">
                  <c:v>-2.88585954065974</c:v>
                </c:pt>
                <c:pt idx="3578" formatCode="General">
                  <c:v>-2.8893399515157601</c:v>
                </c:pt>
                <c:pt idx="3579" formatCode="General">
                  <c:v>-2.8928224875286399</c:v>
                </c:pt>
                <c:pt idx="3580" formatCode="General">
                  <c:v>-2.8963071487071002</c:v>
                </c:pt>
                <c:pt idx="3581" formatCode="General">
                  <c:v>-2.8997939350602402</c:v>
                </c:pt>
                <c:pt idx="3582" formatCode="General">
                  <c:v>-2.9032828465973499</c:v>
                </c:pt>
                <c:pt idx="3583" formatCode="General">
                  <c:v>-2.9067738833277099</c:v>
                </c:pt>
                <c:pt idx="3584" formatCode="General">
                  <c:v>-2.9102670452606199</c:v>
                </c:pt>
                <c:pt idx="3585" formatCode="General">
                  <c:v>-2.9137623324053701</c:v>
                </c:pt>
                <c:pt idx="3586" formatCode="General">
                  <c:v>-2.9172597447712598</c:v>
                </c:pt>
                <c:pt idx="3587" formatCode="General">
                  <c:v>-2.9207592823675999</c:v>
                </c:pt>
                <c:pt idx="3588" formatCode="General">
                  <c:v>-2.9242609452036898</c:v>
                </c:pt>
                <c:pt idx="3589" formatCode="General">
                  <c:v>-2.9277647332888401</c:v>
                </c:pt>
                <c:pt idx="3590" formatCode="General">
                  <c:v>-2.9312706466323699</c:v>
                </c:pt>
                <c:pt idx="3591" formatCode="General">
                  <c:v>-2.9347786852436002</c:v>
                </c:pt>
                <c:pt idx="3592" formatCode="General">
                  <c:v>-2.9382888491318502</c:v>
                </c:pt>
                <c:pt idx="3593" formatCode="General">
                  <c:v>-2.9418011383064502</c:v>
                </c:pt>
                <c:pt idx="3594" formatCode="General">
                  <c:v>-2.9453155527767199</c:v>
                </c:pt>
                <c:pt idx="3595" formatCode="General">
                  <c:v>-2.94883209255201</c:v>
                </c:pt>
                <c:pt idx="3596" formatCode="General">
                  <c:v>-2.9523507576416499</c:v>
                </c:pt>
                <c:pt idx="3597" formatCode="General">
                  <c:v>-2.9558715480549802</c:v>
                </c:pt>
                <c:pt idx="3598" formatCode="General">
                  <c:v>-2.9593944638013499</c:v>
                </c:pt>
                <c:pt idx="3599" formatCode="General">
                  <c:v>-2.96291950489011</c:v>
                </c:pt>
                <c:pt idx="3600" formatCode="General">
                  <c:v>-2.9664466713306101</c:v>
                </c:pt>
                <c:pt idx="3601" formatCode="General">
                  <c:v>-2.9699759631322098</c:v>
                </c:pt>
                <c:pt idx="3602" formatCode="General">
                  <c:v>-2.97350738030419</c:v>
                </c:pt>
                <c:pt idx="3603" formatCode="General">
                  <c:v>-2.9770409228558301</c:v>
                </c:pt>
                <c:pt idx="3604" formatCode="General">
                  <c:v>-2.9805765907964501</c:v>
                </c:pt>
                <c:pt idx="3605" formatCode="General">
                  <c:v>-2.9841143841354398</c:v>
                </c:pt>
                <c:pt idx="3606" formatCode="General">
                  <c:v>-2.98765430288221</c:v>
                </c:pt>
                <c:pt idx="3607" formatCode="General">
                  <c:v>-2.9911963470462299</c:v>
                </c:pt>
                <c:pt idx="3608" formatCode="General">
                  <c:v>-2.9947405166370298</c:v>
                </c:pt>
                <c:pt idx="3609" formatCode="General">
                  <c:v>-2.9982868116641601</c:v>
                </c:pt>
                <c:pt idx="3610" formatCode="General">
                  <c:v>-3.0018352321372501</c:v>
                </c:pt>
                <c:pt idx="3611" formatCode="General">
                  <c:v>-3.0053857780659499</c:v>
                </c:pt>
                <c:pt idx="3612" formatCode="General">
                  <c:v>-3.0089384494599698</c:v>
                </c:pt>
                <c:pt idx="3613" formatCode="General">
                  <c:v>-3.0124932463290901</c:v>
                </c:pt>
                <c:pt idx="3614" formatCode="General">
                  <c:v>-3.0160501686830901</c:v>
                </c:pt>
                <c:pt idx="3615" formatCode="General">
                  <c:v>-3.01960921653184</c:v>
                </c:pt>
                <c:pt idx="3616" formatCode="General">
                  <c:v>-3.02317038988497</c:v>
                </c:pt>
                <c:pt idx="3617" formatCode="General">
                  <c:v>-3.02673368875169</c:v>
                </c:pt>
                <c:pt idx="3618" formatCode="General">
                  <c:v>-3.0302991131410999</c:v>
                </c:pt>
                <c:pt idx="3619" formatCode="General">
                  <c:v>-3.0338666630622599</c:v>
                </c:pt>
                <c:pt idx="3620" formatCode="General">
                  <c:v>-3.03743633852425</c:v>
                </c:pt>
                <c:pt idx="3621" formatCode="General">
                  <c:v>-3.0410081395360802</c:v>
                </c:pt>
                <c:pt idx="3622" formatCode="General">
                  <c:v>-3.0445820661067602</c:v>
                </c:pt>
                <c:pt idx="3623" formatCode="General">
                  <c:v>-3.0481581182452699</c:v>
                </c:pt>
                <c:pt idx="3624" formatCode="General">
                  <c:v>-3.0517362959605601</c:v>
                </c:pt>
                <c:pt idx="3625" formatCode="General">
                  <c:v>-3.0553165992615599</c:v>
                </c:pt>
                <c:pt idx="3626" formatCode="General">
                  <c:v>-3.0588990281571702</c:v>
                </c:pt>
                <c:pt idx="3627" formatCode="General">
                  <c:v>-3.0624835826562702</c:v>
                </c:pt>
                <c:pt idx="3628" formatCode="General">
                  <c:v>-3.0660702627677101</c:v>
                </c:pt>
                <c:pt idx="3629" formatCode="General">
                  <c:v>-3.0696590685003202</c:v>
                </c:pt>
                <c:pt idx="3630" formatCode="General">
                  <c:v>-3.0732499998629099</c:v>
                </c:pt>
                <c:pt idx="3631" formatCode="General">
                  <c:v>-3.0768430568642402</c:v>
                </c:pt>
                <c:pt idx="3632" formatCode="General">
                  <c:v>-3.08043823951308</c:v>
                </c:pt>
                <c:pt idx="3633" formatCode="General">
                  <c:v>-3.0840355478181398</c:v>
                </c:pt>
                <c:pt idx="3634" formatCode="General">
                  <c:v>-3.0876349817881299</c:v>
                </c:pt>
                <c:pt idx="3635" formatCode="General">
                  <c:v>-3.09123654143173</c:v>
                </c:pt>
                <c:pt idx="3636" formatCode="General">
                  <c:v>-3.0948402267575901</c:v>
                </c:pt>
                <c:pt idx="3637" formatCode="General">
                  <c:v>-3.0984460377744298</c:v>
                </c:pt>
                <c:pt idx="3638" formatCode="General">
                  <c:v>-3.1020539744911302</c:v>
                </c:pt>
                <c:pt idx="3639" formatCode="General">
                  <c:v>-3.10566403691658</c:v>
                </c:pt>
                <c:pt idx="3640" formatCode="General">
                  <c:v>-3.10927622505961</c:v>
                </c:pt>
                <c:pt idx="3641" formatCode="General">
                  <c:v>-3.11289053892903</c:v>
                </c:pt>
                <c:pt idx="3642" formatCode="General">
                  <c:v>-3.1165069785336001</c:v>
                </c:pt>
                <c:pt idx="3643" formatCode="General">
                  <c:v>-3.1201255438820601</c:v>
                </c:pt>
                <c:pt idx="3644" formatCode="General">
                  <c:v>-3.1237462349830798</c:v>
                </c:pt>
                <c:pt idx="3645" formatCode="General">
                  <c:v>-3.1273690518453199</c:v>
                </c:pt>
                <c:pt idx="3646" formatCode="General">
                  <c:v>-3.1309939944774201</c:v>
                </c:pt>
                <c:pt idx="3647" formatCode="General">
                  <c:v>-3.1346210628880602</c:v>
                </c:pt>
                <c:pt idx="3648" formatCode="General">
                  <c:v>-3.1382502570859199</c:v>
                </c:pt>
                <c:pt idx="3649" formatCode="General">
                  <c:v>-3.14188157707969</c:v>
                </c:pt>
                <c:pt idx="3650" formatCode="General">
                  <c:v>-3.14551502287802</c:v>
                </c:pt>
                <c:pt idx="3651" formatCode="General">
                  <c:v>-3.1491505944895399</c:v>
                </c:pt>
                <c:pt idx="3652" formatCode="General">
                  <c:v>-3.15278829192287</c:v>
                </c:pt>
                <c:pt idx="3653" formatCode="General">
                  <c:v>-3.15642811518661</c:v>
                </c:pt>
                <c:pt idx="3654" formatCode="General">
                  <c:v>-3.16007006428935</c:v>
                </c:pt>
                <c:pt idx="3655" formatCode="General">
                  <c:v>-3.16371413923964</c:v>
                </c:pt>
                <c:pt idx="3656" formatCode="General">
                  <c:v>-3.1673603400460402</c:v>
                </c:pt>
                <c:pt idx="3657" formatCode="General">
                  <c:v>-3.1710086667170798</c:v>
                </c:pt>
                <c:pt idx="3658" formatCode="General">
                  <c:v>-3.1746591192612699</c:v>
                </c:pt>
                <c:pt idx="3659" formatCode="General">
                  <c:v>-3.1783116976871</c:v>
                </c:pt>
                <c:pt idx="3660" formatCode="General">
                  <c:v>-3.1819664020030598</c:v>
                </c:pt>
                <c:pt idx="3661" formatCode="General">
                  <c:v>-3.1856232322175901</c:v>
                </c:pt>
                <c:pt idx="3662" formatCode="General">
                  <c:v>-3.1892821883391398</c:v>
                </c:pt>
                <c:pt idx="3663" formatCode="General">
                  <c:v>-3.1929432703761398</c:v>
                </c:pt>
                <c:pt idx="3664" formatCode="General">
                  <c:v>-3.1966064783369901</c:v>
                </c:pt>
                <c:pt idx="3665" formatCode="General">
                  <c:v>-3.2002718122300799</c:v>
                </c:pt>
                <c:pt idx="3666" formatCode="General">
                  <c:v>-3.2039392720637698</c:v>
                </c:pt>
                <c:pt idx="3667" formatCode="General">
                  <c:v>-3.2076088578464299</c:v>
                </c:pt>
                <c:pt idx="3668" formatCode="General">
                  <c:v>-3.2112805695863802</c:v>
                </c:pt>
                <c:pt idx="3669" formatCode="General">
                  <c:v>-3.21495440729195</c:v>
                </c:pt>
                <c:pt idx="3670" formatCode="General">
                  <c:v>-3.2186303709714301</c:v>
                </c:pt>
                <c:pt idx="3671" formatCode="General">
                  <c:v>-3.2223084606331001</c:v>
                </c:pt>
                <c:pt idx="3672" formatCode="General">
                  <c:v>-3.2259886762852301</c:v>
                </c:pt>
                <c:pt idx="3673" formatCode="General">
                  <c:v>-3.2296710179360701</c:v>
                </c:pt>
                <c:pt idx="3674" formatCode="General">
                  <c:v>-3.2333554855938398</c:v>
                </c:pt>
                <c:pt idx="3675" formatCode="General">
                  <c:v>-3.23704207926674</c:v>
                </c:pt>
                <c:pt idx="3676" formatCode="General">
                  <c:v>-3.2407307989629501</c:v>
                </c:pt>
                <c:pt idx="3677" formatCode="General">
                  <c:v>-3.2444216446909699</c:v>
                </c:pt>
                <c:pt idx="3678" formatCode="General">
                  <c:v>-3.2481146164594001</c:v>
                </c:pt>
                <c:pt idx="3679" formatCode="General">
                  <c:v>-3.2518097142768601</c:v>
                </c:pt>
                <c:pt idx="3680" formatCode="General">
                  <c:v>-3.2555069381519499</c:v>
                </c:pt>
                <c:pt idx="3681" formatCode="General">
                  <c:v>-3.25920628809327</c:v>
                </c:pt>
                <c:pt idx="3682" formatCode="General">
                  <c:v>-3.2629077641094302</c:v>
                </c:pt>
                <c:pt idx="3683" formatCode="General">
                  <c:v>-3.2666113662090099</c:v>
                </c:pt>
                <c:pt idx="3684" formatCode="General">
                  <c:v>-3.2703170944006001</c:v>
                </c:pt>
                <c:pt idx="3685" formatCode="General">
                  <c:v>-3.2740249486927899</c:v>
                </c:pt>
                <c:pt idx="3686" formatCode="General">
                  <c:v>-3.27773492909416</c:v>
                </c:pt>
                <c:pt idx="3687" formatCode="General">
                  <c:v>-3.2814470356132799</c:v>
                </c:pt>
                <c:pt idx="3688" formatCode="General">
                  <c:v>-3.2851612682587201</c:v>
                </c:pt>
                <c:pt idx="3689" formatCode="General">
                  <c:v>-3.2888776270390601</c:v>
                </c:pt>
                <c:pt idx="3690" formatCode="General">
                  <c:v>-3.29259611196286</c:v>
                </c:pt>
                <c:pt idx="3691" formatCode="General">
                  <c:v>-3.2963167230386698</c:v>
                </c:pt>
                <c:pt idx="3692" formatCode="General">
                  <c:v>-3.3000394602750598</c:v>
                </c:pt>
                <c:pt idx="3693" formatCode="General">
                  <c:v>-3.3037643236805998</c:v>
                </c:pt>
                <c:pt idx="3694" formatCode="General">
                  <c:v>-3.3074913132638599</c:v>
                </c:pt>
                <c:pt idx="3695" formatCode="General">
                  <c:v>-3.3112204290333902</c:v>
                </c:pt>
                <c:pt idx="3696" formatCode="General">
                  <c:v>-3.31495167099775</c:v>
                </c:pt>
                <c:pt idx="3697" formatCode="General">
                  <c:v>-3.3186850391655001</c:v>
                </c:pt>
                <c:pt idx="3698" formatCode="General">
                  <c:v>-3.32242053354519</c:v>
                </c:pt>
                <c:pt idx="3699" formatCode="General">
                  <c:v>-3.32615815414536</c:v>
                </c:pt>
                <c:pt idx="3700" formatCode="General">
                  <c:v>-3.3298979009745402</c:v>
                </c:pt>
                <c:pt idx="3701" formatCode="General">
                  <c:v>-3.33363977404129</c:v>
                </c:pt>
                <c:pt idx="3702" formatCode="General">
                  <c:v>-3.3373837733541301</c:v>
                </c:pt>
                <c:pt idx="3703" formatCode="General">
                  <c:v>-3.3411298989215799</c:v>
                </c:pt>
                <c:pt idx="3704" formatCode="General">
                  <c:v>-3.3448781507521801</c:v>
                </c:pt>
                <c:pt idx="3705" formatCode="General">
                  <c:v>-3.34862852885444</c:v>
                </c:pt>
                <c:pt idx="3706" formatCode="General">
                  <c:v>-3.3523810332368398</c:v>
                </c:pt>
                <c:pt idx="3707" formatCode="General">
                  <c:v>-3.3561356639077302</c:v>
                </c:pt>
                <c:pt idx="3708" formatCode="General">
                  <c:v>-3.3598924208754202</c:v>
                </c:pt>
                <c:pt idx="3709" formatCode="General">
                  <c:v>-3.3636513041481999</c:v>
                </c:pt>
                <c:pt idx="3710" formatCode="General">
                  <c:v>-3.3674123137343401</c:v>
                </c:pt>
                <c:pt idx="3711" formatCode="General">
                  <c:v>-3.3711754496421098</c:v>
                </c:pt>
                <c:pt idx="3712" formatCode="General">
                  <c:v>-3.3749407118797699</c:v>
                </c:pt>
                <c:pt idx="3713" formatCode="General">
                  <c:v>-3.3787081004555599</c:v>
                </c:pt>
                <c:pt idx="3714" formatCode="General">
                  <c:v>-3.3824776153777201</c:v>
                </c:pt>
                <c:pt idx="3715" formatCode="General">
                  <c:v>-3.38624925665445</c:v>
                </c:pt>
                <c:pt idx="3716" formatCode="General">
                  <c:v>-3.3900230242939902</c:v>
                </c:pt>
                <c:pt idx="3717" formatCode="General">
                  <c:v>-3.3937989183045101</c:v>
                </c:pt>
                <c:pt idx="3718" formatCode="General">
                  <c:v>-3.3975769386942098</c:v>
                </c:pt>
                <c:pt idx="3719" formatCode="General">
                  <c:v>-3.4013570854712398</c:v>
                </c:pt>
                <c:pt idx="3720" formatCode="General">
                  <c:v>-3.4051393586437602</c:v>
                </c:pt>
                <c:pt idx="3721" formatCode="General">
                  <c:v>-3.4089237582198799</c:v>
                </c:pt>
                <c:pt idx="3722" formatCode="General">
                  <c:v>-3.4127102842077099</c:v>
                </c:pt>
                <c:pt idx="3723" formatCode="General">
                  <c:v>-3.4164989366153602</c:v>
                </c:pt>
                <c:pt idx="3724" formatCode="General">
                  <c:v>-3.4202897154509202</c:v>
                </c:pt>
                <c:pt idx="3725" formatCode="General">
                  <c:v>-3.4240826207224599</c:v>
                </c:pt>
                <c:pt idx="3726" formatCode="General">
                  <c:v>-3.4278776524380401</c:v>
                </c:pt>
                <c:pt idx="3727" formatCode="General">
                  <c:v>-3.43167481060572</c:v>
                </c:pt>
                <c:pt idx="3728" formatCode="General">
                  <c:v>-3.4354740952335399</c:v>
                </c:pt>
                <c:pt idx="3729" formatCode="General">
                  <c:v>-3.4392755063295302</c:v>
                </c:pt>
                <c:pt idx="3730" formatCode="General">
                  <c:v>-3.4430790439017001</c:v>
                </c:pt>
                <c:pt idx="3731" formatCode="General">
                  <c:v>-3.4468847079580698</c:v>
                </c:pt>
                <c:pt idx="3732" formatCode="General">
                  <c:v>-3.4506924985066201</c:v>
                </c:pt>
                <c:pt idx="3733" formatCode="General">
                  <c:v>-3.4545024155553401</c:v>
                </c:pt>
                <c:pt idx="3734" formatCode="General">
                  <c:v>-3.4583144591121702</c:v>
                </c:pt>
                <c:pt idx="3735" formatCode="General">
                  <c:v>-3.4621286291844</c:v>
                </c:pt>
                <c:pt idx="3736" formatCode="General">
                  <c:v>-3.46594492577875</c:v>
                </c:pt>
                <c:pt idx="3737" formatCode="General">
                  <c:v>-3.4697633489020099</c:v>
                </c:pt>
                <c:pt idx="3738" formatCode="General">
                  <c:v>-3.4735838985610901</c:v>
                </c:pt>
                <c:pt idx="3739" formatCode="General">
                  <c:v>-3.4774065747629899</c:v>
                </c:pt>
                <c:pt idx="3740" formatCode="General">
                  <c:v>-3.4812313775147099</c:v>
                </c:pt>
                <c:pt idx="3741" formatCode="General">
                  <c:v>-3.4850583068233401</c:v>
                </c:pt>
                <c:pt idx="3742" formatCode="General">
                  <c:v>-3.48888736269598</c:v>
                </c:pt>
                <c:pt idx="3743" formatCode="General">
                  <c:v>-3.4927185451397902</c:v>
                </c:pt>
                <c:pt idx="3744" formatCode="General">
                  <c:v>-3.4965518541619698</c:v>
                </c:pt>
                <c:pt idx="3745" formatCode="General">
                  <c:v>-3.5003872897697499</c:v>
                </c:pt>
                <c:pt idx="3746" formatCode="General">
                  <c:v>-3.50422485197043</c:v>
                </c:pt>
                <c:pt idx="3747" formatCode="General">
                  <c:v>-3.5080645407713398</c:v>
                </c:pt>
                <c:pt idx="3748" formatCode="General">
                  <c:v>-3.51190635617984</c:v>
                </c:pt>
                <c:pt idx="3749" formatCode="General">
                  <c:v>-3.5157502982033502</c:v>
                </c:pt>
                <c:pt idx="3750" formatCode="General">
                  <c:v>-3.5195963668493402</c:v>
                </c:pt>
                <c:pt idx="3751" formatCode="General">
                  <c:v>-3.5234445621253099</c:v>
                </c:pt>
                <c:pt idx="3752" formatCode="General">
                  <c:v>-3.5272948840387999</c:v>
                </c:pt>
                <c:pt idx="3753" formatCode="General">
                  <c:v>-3.5311473325974201</c:v>
                </c:pt>
                <c:pt idx="3754" formatCode="General">
                  <c:v>-3.53500190780878</c:v>
                </c:pt>
                <c:pt idx="3755" formatCode="General">
                  <c:v>-3.5388586096805801</c:v>
                </c:pt>
                <c:pt idx="3756" formatCode="General">
                  <c:v>-3.54271743822052</c:v>
                </c:pt>
                <c:pt idx="3757" formatCode="General">
                  <c:v>-3.5465783934364001</c:v>
                </c:pt>
                <c:pt idx="3758" formatCode="General">
                  <c:v>-3.5504414753360098</c:v>
                </c:pt>
                <c:pt idx="3759" formatCode="General">
                  <c:v>-3.55430668392719</c:v>
                </c:pt>
                <c:pt idx="3760" formatCode="General">
                  <c:v>-3.5581740192177902</c:v>
                </c:pt>
                <c:pt idx="3761" formatCode="General">
                  <c:v>-3.5620434812156199</c:v>
                </c:pt>
                <c:pt idx="3762" formatCode="General">
                  <c:v>-3.5659150699285398</c:v>
                </c:pt>
                <c:pt idx="3763" formatCode="General">
                  <c:v>-3.5697887853643699</c:v>
                </c:pt>
                <c:pt idx="3764" formatCode="General">
                  <c:v>-3.5736646275309698</c:v>
                </c:pt>
                <c:pt idx="3765" formatCode="General">
                  <c:v>-3.5775425964361598</c:v>
                </c:pt>
                <c:pt idx="3766" formatCode="General">
                  <c:v>-3.5814226920878101</c:v>
                </c:pt>
                <c:pt idx="3767" formatCode="General">
                  <c:v>-3.5853049144937401</c:v>
                </c:pt>
                <c:pt idx="3768" formatCode="General">
                  <c:v>-3.5891892636618099</c:v>
                </c:pt>
                <c:pt idx="3769" formatCode="General">
                  <c:v>-3.59307573959987</c:v>
                </c:pt>
                <c:pt idx="3770" formatCode="General">
                  <c:v>-3.5969643423157698</c:v>
                </c:pt>
                <c:pt idx="3771" formatCode="General">
                  <c:v>-3.6008550718173602</c:v>
                </c:pt>
                <c:pt idx="3772" formatCode="General">
                  <c:v>-3.6047479281124901</c:v>
                </c:pt>
                <c:pt idx="3773" formatCode="General">
                  <c:v>-3.6086429112090199</c:v>
                </c:pt>
                <c:pt idx="3774" formatCode="General">
                  <c:v>-3.6125400211148002</c:v>
                </c:pt>
                <c:pt idx="3775" formatCode="General">
                  <c:v>-3.61643925783769</c:v>
                </c:pt>
                <c:pt idx="3776" formatCode="General">
                  <c:v>-3.62034062138556</c:v>
                </c:pt>
                <c:pt idx="3777" formatCode="General">
                  <c:v>-3.6242441117662598</c:v>
                </c:pt>
                <c:pt idx="3778" formatCode="General">
                  <c:v>-3.6281497289876601</c:v>
                </c:pt>
                <c:pt idx="3779" formatCode="General">
                  <c:v>-3.63205747305763</c:v>
                </c:pt>
                <c:pt idx="3780" formatCode="General">
                  <c:v>-3.6359673439840798</c:v>
                </c:pt>
                <c:pt idx="3781" formatCode="General">
                  <c:v>-3.63987934177517</c:v>
                </c:pt>
                <c:pt idx="3782" formatCode="General">
                  <c:v>-3.6437934664390998</c:v>
                </c:pt>
                <c:pt idx="3783" formatCode="General">
                  <c:v>-3.6477097179840299</c:v>
                </c:pt>
                <c:pt idx="3784" formatCode="General">
                  <c:v>-3.65162809641815</c:v>
                </c:pt>
                <c:pt idx="3785" formatCode="General">
                  <c:v>-3.6555486017496301</c:v>
                </c:pt>
                <c:pt idx="3786" formatCode="General">
                  <c:v>-3.6594712339865598</c:v>
                </c:pt>
                <c:pt idx="3787" formatCode="General">
                  <c:v>-3.6633959931363602</c:v>
                </c:pt>
                <c:pt idx="3788" formatCode="General">
                  <c:v>-3.66732287920594</c:v>
                </c:pt>
                <c:pt idx="3789" formatCode="General">
                  <c:v>-3.67125189220218</c:v>
                </c:pt>
                <c:pt idx="3790" formatCode="General">
                  <c:v>-3.67518303213201</c:v>
                </c:pt>
                <c:pt idx="3791" formatCode="General">
                  <c:v>-3.6791162990025601</c:v>
                </c:pt>
                <c:pt idx="3792" formatCode="General">
                  <c:v>-3.6830516928213002</c:v>
                </c:pt>
                <c:pt idx="3793" formatCode="General">
                  <c:v>-3.6869892135956701</c:v>
                </c:pt>
                <c:pt idx="3794" formatCode="General">
                  <c:v>-3.6909288613331399</c:v>
                </c:pt>
                <c:pt idx="3795" formatCode="General">
                  <c:v>-3.6948706360411201</c:v>
                </c:pt>
                <c:pt idx="3796" formatCode="General">
                  <c:v>-3.6988145377270198</c:v>
                </c:pt>
                <c:pt idx="3797" formatCode="General">
                  <c:v>-3.7027605663982301</c:v>
                </c:pt>
                <c:pt idx="3798" formatCode="General">
                  <c:v>-3.7067087220621202</c:v>
                </c:pt>
                <c:pt idx="3799" formatCode="General">
                  <c:v>-3.7106590047260202</c:v>
                </c:pt>
                <c:pt idx="3800" formatCode="General">
                  <c:v>-3.7146114143972802</c:v>
                </c:pt>
                <c:pt idx="3801" formatCode="General">
                  <c:v>-3.7185659510832001</c:v>
                </c:pt>
                <c:pt idx="3802" formatCode="General">
                  <c:v>-3.7225226147910702</c:v>
                </c:pt>
                <c:pt idx="3803" formatCode="General">
                  <c:v>-3.7264814055281401</c:v>
                </c:pt>
                <c:pt idx="3804" formatCode="General">
                  <c:v>-3.7304423233016801</c:v>
                </c:pt>
                <c:pt idx="3805" formatCode="General">
                  <c:v>-3.73440536811892</c:v>
                </c:pt>
                <c:pt idx="3806" formatCode="General">
                  <c:v>-3.7383705399870499</c:v>
                </c:pt>
                <c:pt idx="3807" formatCode="General">
                  <c:v>-3.7423378389132802</c:v>
                </c:pt>
                <c:pt idx="3808" formatCode="General">
                  <c:v>-3.7463072649047602</c:v>
                </c:pt>
                <c:pt idx="3809" formatCode="General">
                  <c:v>-3.7502788179686601</c:v>
                </c:pt>
                <c:pt idx="3810" formatCode="General">
                  <c:v>-3.7542524981120899</c:v>
                </c:pt>
                <c:pt idx="3811" formatCode="General">
                  <c:v>-3.7582283053421701</c:v>
                </c:pt>
                <c:pt idx="3812" formatCode="General">
                  <c:v>-3.7622062396659999</c:v>
                </c:pt>
                <c:pt idx="3813" formatCode="General">
                  <c:v>-3.7661863010906398</c:v>
                </c:pt>
                <c:pt idx="3814" formatCode="General">
                  <c:v>-3.7701684896231402</c:v>
                </c:pt>
                <c:pt idx="3815" formatCode="General">
                  <c:v>-3.7741528052705302</c:v>
                </c:pt>
                <c:pt idx="3816" formatCode="General">
                  <c:v>-3.7781392480398299</c:v>
                </c:pt>
                <c:pt idx="3817" formatCode="General">
                  <c:v>-3.78212781793796</c:v>
                </c:pt>
                <c:pt idx="3818" formatCode="General">
                  <c:v>-3.78611851497172</c:v>
                </c:pt>
                <c:pt idx="3819" formatCode="General">
                  <c:v>-3.79011133914786</c:v>
                </c:pt>
                <c:pt idx="3820" formatCode="General">
                  <c:v>-3.7941062904730898</c:v>
                </c:pt>
                <c:pt idx="3821" formatCode="General">
                  <c:v>-3.7981033689541102</c:v>
                </c:pt>
                <c:pt idx="3822" formatCode="General">
                  <c:v>-3.8021025745975798</c:v>
                </c:pt>
                <c:pt idx="3823" formatCode="General">
                  <c:v>-3.8061039074101299</c:v>
                </c:pt>
                <c:pt idx="3824" formatCode="General">
                  <c:v>-3.8101073673983699</c:v>
                </c:pt>
                <c:pt idx="3825" formatCode="General">
                  <c:v>-3.8141129545688699</c:v>
                </c:pt>
                <c:pt idx="3826" formatCode="General">
                  <c:v>-3.8181206689282101</c:v>
                </c:pt>
                <c:pt idx="3827" formatCode="General">
                  <c:v>-3.8221305104830798</c:v>
                </c:pt>
                <c:pt idx="3828" formatCode="General">
                  <c:v>-3.8261424792402101</c:v>
                </c:pt>
                <c:pt idx="3829" formatCode="General">
                  <c:v>-3.8301565752063098</c:v>
                </c:pt>
                <c:pt idx="3830" formatCode="General">
                  <c:v>-3.8341727983881002</c:v>
                </c:pt>
                <c:pt idx="3831" formatCode="General">
                  <c:v>-3.8381911487923102</c:v>
                </c:pt>
                <c:pt idx="3832" formatCode="General">
                  <c:v>-3.8422116264256498</c:v>
                </c:pt>
                <c:pt idx="3833" formatCode="General">
                  <c:v>-3.8462342312948499</c:v>
                </c:pt>
                <c:pt idx="3834" formatCode="General">
                  <c:v>-3.8502589634066302</c:v>
                </c:pt>
                <c:pt idx="3835" formatCode="General">
                  <c:v>-3.8542858227677299</c:v>
                </c:pt>
                <c:pt idx="3836" formatCode="General">
                  <c:v>-3.8583148093848698</c:v>
                </c:pt>
                <c:pt idx="3837" formatCode="General">
                  <c:v>-3.8623459232647699</c:v>
                </c:pt>
                <c:pt idx="3838" formatCode="General">
                  <c:v>-3.8663791644141701</c:v>
                </c:pt>
                <c:pt idx="3839" formatCode="General">
                  <c:v>-3.8704145328398001</c:v>
                </c:pt>
                <c:pt idx="3840" formatCode="General">
                  <c:v>-3.8744520285483901</c:v>
                </c:pt>
                <c:pt idx="3841" formatCode="General">
                  <c:v>-3.8784916515466699</c:v>
                </c:pt>
                <c:pt idx="3842" formatCode="General">
                  <c:v>-3.8825334018413802</c:v>
                </c:pt>
                <c:pt idx="3843" formatCode="General">
                  <c:v>-3.8865772794392499</c:v>
                </c:pt>
                <c:pt idx="3844" formatCode="General">
                  <c:v>-3.8906232843470101</c:v>
                </c:pt>
                <c:pt idx="3845" formatCode="General">
                  <c:v>-3.8946714165714602</c:v>
                </c:pt>
                <c:pt idx="3846" formatCode="General">
                  <c:v>-3.8987216761194401</c:v>
                </c:pt>
                <c:pt idx="3847" formatCode="General">
                  <c:v>-3.90277406299781</c:v>
                </c:pt>
                <c:pt idx="3848" formatCode="General">
                  <c:v>-3.9068285772134499</c:v>
                </c:pt>
                <c:pt idx="3849" formatCode="General">
                  <c:v>-3.9108852187731999</c:v>
                </c:pt>
                <c:pt idx="3850" formatCode="General">
                  <c:v>-3.9149439876839298</c:v>
                </c:pt>
                <c:pt idx="3851" formatCode="General">
                  <c:v>-3.9190048839524998</c:v>
                </c:pt>
                <c:pt idx="3852" formatCode="General">
                  <c:v>-3.92306790758576</c:v>
                </c:pt>
                <c:pt idx="3853" formatCode="General">
                  <c:v>-3.9271330585905502</c:v>
                </c:pt>
                <c:pt idx="3854" formatCode="General">
                  <c:v>-3.9312003369737298</c:v>
                </c:pt>
                <c:pt idx="3855" formatCode="General">
                  <c:v>-3.9352697427421601</c:v>
                </c:pt>
                <c:pt idx="3856" formatCode="General">
                  <c:v>-3.93934127590266</c:v>
                </c:pt>
                <c:pt idx="3857" formatCode="General">
                  <c:v>-3.9434149364621698</c:v>
                </c:pt>
                <c:pt idx="3858" formatCode="General">
                  <c:v>-3.94749072442767</c:v>
                </c:pt>
                <c:pt idx="3859" formatCode="General">
                  <c:v>-3.9515686398061298</c:v>
                </c:pt>
                <c:pt idx="3860" formatCode="General">
                  <c:v>-3.9556486826045298</c:v>
                </c:pt>
                <c:pt idx="3861" formatCode="General">
                  <c:v>-3.9597308528298201</c:v>
                </c:pt>
                <c:pt idx="3862" formatCode="General">
                  <c:v>-3.9638151504889501</c:v>
                </c:pt>
                <c:pt idx="3863" formatCode="General">
                  <c:v>-3.9679015755888698</c:v>
                </c:pt>
                <c:pt idx="3864" formatCode="General">
                  <c:v>-3.9719901281364902</c:v>
                </c:pt>
                <c:pt idx="3865" formatCode="General">
                  <c:v>-3.97608080813874</c:v>
                </c:pt>
                <c:pt idx="3866" formatCode="General">
                  <c:v>-3.98017361560253</c:v>
                </c:pt>
                <c:pt idx="3867" formatCode="General">
                  <c:v>-3.9842685505347402</c:v>
                </c:pt>
                <c:pt idx="3868" formatCode="General">
                  <c:v>-3.98836561294228</c:v>
                </c:pt>
                <c:pt idx="3869" formatCode="General">
                  <c:v>-3.9924648028320102</c:v>
                </c:pt>
                <c:pt idx="3870" formatCode="General">
                  <c:v>-3.9965661202108</c:v>
                </c:pt>
                <c:pt idx="3871" formatCode="General">
                  <c:v>-4.00066956508552</c:v>
                </c:pt>
                <c:pt idx="3872" formatCode="General">
                  <c:v>-4.0047751374631604</c:v>
                </c:pt>
                <c:pt idx="3873" formatCode="General">
                  <c:v>-4.0088828373508898</c:v>
                </c:pt>
                <c:pt idx="3874" formatCode="General">
                  <c:v>-4.0129926647558598</c:v>
                </c:pt>
                <c:pt idx="3875" formatCode="General">
                  <c:v>-4.0171046196852096</c:v>
                </c:pt>
                <c:pt idx="3876" formatCode="General">
                  <c:v>-4.0212187021460499</c:v>
                </c:pt>
                <c:pt idx="3877" formatCode="General">
                  <c:v>-4.0253349121454498</c:v>
                </c:pt>
                <c:pt idx="3878" formatCode="General">
                  <c:v>-4.0294532496904996</c:v>
                </c:pt>
                <c:pt idx="3879" formatCode="General">
                  <c:v>-4.0335737147882202</c:v>
                </c:pt>
                <c:pt idx="3880" formatCode="General">
                  <c:v>-4.0376963074456498</c:v>
                </c:pt>
                <c:pt idx="3881" formatCode="General">
                  <c:v>-4.0418210276697701</c:v>
                </c:pt>
                <c:pt idx="3882" formatCode="General">
                  <c:v>-4.0459478754675704</c:v>
                </c:pt>
                <c:pt idx="3883" formatCode="General">
                  <c:v>-4.0500768508459997</c:v>
                </c:pt>
                <c:pt idx="3884" formatCode="General">
                  <c:v>-4.0542079538119902</c:v>
                </c:pt>
                <c:pt idx="3885" formatCode="General">
                  <c:v>-4.0583411843723702</c:v>
                </c:pt>
                <c:pt idx="3886" formatCode="General">
                  <c:v>-4.0624765425337097</c:v>
                </c:pt>
                <c:pt idx="3887" formatCode="General">
                  <c:v>-4.0666140283025003</c:v>
                </c:pt>
                <c:pt idx="3888" formatCode="General">
                  <c:v>-4.0707536416852497</c:v>
                </c:pt>
                <c:pt idx="3889" formatCode="General">
                  <c:v>-4.0748953826884504</c:v>
                </c:pt>
                <c:pt idx="3890" formatCode="General">
                  <c:v>-4.0790392513185996</c:v>
                </c:pt>
                <c:pt idx="3891" formatCode="General">
                  <c:v>-4.0831852475821702</c:v>
                </c:pt>
                <c:pt idx="3892" formatCode="General">
                  <c:v>-4.0873333714856397</c:v>
                </c:pt>
                <c:pt idx="3893" formatCode="General">
                  <c:v>-4.0914836230354803</c:v>
                </c:pt>
                <c:pt idx="3894" formatCode="General">
                  <c:v>-4.0956360022381704</c:v>
                </c:pt>
                <c:pt idx="3895" formatCode="General">
                  <c:v>-4.0997905091001696</c:v>
                </c:pt>
                <c:pt idx="3896" formatCode="General">
                  <c:v>-4.10394714362792</c:v>
                </c:pt>
                <c:pt idx="3897" formatCode="General">
                  <c:v>-4.1081059058278004</c:v>
                </c:pt>
                <c:pt idx="3898" formatCode="General">
                  <c:v>-4.1122667957059997</c:v>
                </c:pt>
                <c:pt idx="3899" formatCode="General">
                  <c:v>-4.1164298132687103</c:v>
                </c:pt>
                <c:pt idx="3900" formatCode="General">
                  <c:v>-4.1205949585221298</c:v>
                </c:pt>
                <c:pt idx="3901" formatCode="General">
                  <c:v>-4.1247622314724497</c:v>
                </c:pt>
                <c:pt idx="3902" formatCode="General">
                  <c:v>-4.1289316321258598</c:v>
                </c:pt>
                <c:pt idx="3903" formatCode="General">
                  <c:v>-4.1331031604885498</c:v>
                </c:pt>
                <c:pt idx="3904" formatCode="General">
                  <c:v>-4.1372768165667297</c:v>
                </c:pt>
                <c:pt idx="3905" formatCode="General">
                  <c:v>-4.1414526003665904</c:v>
                </c:pt>
                <c:pt idx="3906" formatCode="General">
                  <c:v>-4.14563051189434</c:v>
                </c:pt>
                <c:pt idx="3907" formatCode="General">
                  <c:v>-4.14981055115617</c:v>
                </c:pt>
                <c:pt idx="3908" formatCode="General">
                  <c:v>-4.1539927181582899</c:v>
                </c:pt>
                <c:pt idx="3909" formatCode="General">
                  <c:v>-4.1581770129069104</c:v>
                </c:pt>
                <c:pt idx="3910" formatCode="General">
                  <c:v>-4.1623634354082402</c:v>
                </c:pt>
                <c:pt idx="3911" formatCode="General">
                  <c:v>-4.1665519856684803</c:v>
                </c:pt>
                <c:pt idx="3912" formatCode="General">
                  <c:v>-4.1707426636938498</c:v>
                </c:pt>
                <c:pt idx="3913" formatCode="General">
                  <c:v>-4.1749354694905598</c:v>
                </c:pt>
                <c:pt idx="3914" formatCode="General">
                  <c:v>-4.1791304030648204</c:v>
                </c:pt>
                <c:pt idx="3915" formatCode="General">
                  <c:v>-4.1833274644228702</c:v>
                </c:pt>
                <c:pt idx="3916" formatCode="General">
                  <c:v>-4.1875266535709601</c:v>
                </c:pt>
                <c:pt idx="3917" formatCode="General">
                  <c:v>-4.1917279705153296</c:v>
                </c:pt>
                <c:pt idx="3918" formatCode="General">
                  <c:v>-4.1959314152622396</c:v>
                </c:pt>
                <c:pt idx="3919" formatCode="General">
                  <c:v>-4.2001369878179</c:v>
                </c:pt>
                <c:pt idx="3920" formatCode="General">
                  <c:v>-4.2043446881885602</c:v>
                </c:pt>
                <c:pt idx="3921" formatCode="General">
                  <c:v>-4.2085545163805502</c:v>
                </c:pt>
                <c:pt idx="3922" formatCode="General">
                  <c:v>-4.2127664724002596</c:v>
                </c:pt>
                <c:pt idx="3923" formatCode="General">
                  <c:v>-4.2169805562540601</c:v>
                </c:pt>
                <c:pt idx="3924" formatCode="General">
                  <c:v>-4.2211967679483102</c:v>
                </c:pt>
                <c:pt idx="3925" formatCode="General">
                  <c:v>-4.2254151074893702</c:v>
                </c:pt>
                <c:pt idx="3926" formatCode="General">
                  <c:v>-4.2296355748835799</c:v>
                </c:pt>
                <c:pt idx="3927" formatCode="General">
                  <c:v>-4.2338581701372897</c:v>
                </c:pt>
                <c:pt idx="3928" formatCode="General">
                  <c:v>-4.2380828932568297</c:v>
                </c:pt>
                <c:pt idx="3929" formatCode="General">
                  <c:v>-4.2423097442485203</c:v>
                </c:pt>
                <c:pt idx="3930" formatCode="General">
                  <c:v>-4.2465387231187002</c:v>
                </c:pt>
                <c:pt idx="3931" formatCode="General">
                  <c:v>-4.2507698298736596</c:v>
                </c:pt>
                <c:pt idx="3932" formatCode="General">
                  <c:v>-4.2550030645197197</c:v>
                </c:pt>
                <c:pt idx="3933" formatCode="General">
                  <c:v>-4.2592384270631696</c:v>
                </c:pt>
                <c:pt idx="3934" formatCode="General">
                  <c:v>-4.2634759175103101</c:v>
                </c:pt>
                <c:pt idx="3935" formatCode="General">
                  <c:v>-4.2677155358674099</c:v>
                </c:pt>
                <c:pt idx="3936" formatCode="General">
                  <c:v>-4.2719572821407601</c:v>
                </c:pt>
                <c:pt idx="3937" formatCode="General">
                  <c:v>-4.2762011563366098</c:v>
                </c:pt>
                <c:pt idx="3938" formatCode="General">
                  <c:v>-4.2804471584611603</c:v>
                </c:pt>
                <c:pt idx="3939" formatCode="General">
                  <c:v>-4.2846952885206502</c:v>
                </c:pt>
                <c:pt idx="3940" formatCode="General">
                  <c:v>-4.2889455465212896</c:v>
                </c:pt>
                <c:pt idx="3941" formatCode="General">
                  <c:v>-4.2931979324692602</c:v>
                </c:pt>
                <c:pt idx="3942" formatCode="General">
                  <c:v>-4.2974524463707597</c:v>
                </c:pt>
                <c:pt idx="3943" formatCode="General">
                  <c:v>-4.30170908823197</c:v>
                </c:pt>
                <c:pt idx="3944" formatCode="General">
                  <c:v>-4.3059678580590699</c:v>
                </c:pt>
                <c:pt idx="3945" formatCode="General">
                  <c:v>-4.3102287558582297</c:v>
                </c:pt>
                <c:pt idx="3946" formatCode="General">
                  <c:v>-4.3144917816356703</c:v>
                </c:pt>
                <c:pt idx="3947" formatCode="General">
                  <c:v>-4.3187569353980901</c:v>
                </c:pt>
                <c:pt idx="3948" formatCode="General">
                  <c:v>-4.3230242171523097</c:v>
                </c:pt>
                <c:pt idx="3949" formatCode="General">
                  <c:v>-4.32729362690492</c:v>
                </c:pt>
                <c:pt idx="3950" formatCode="General">
                  <c:v>-4.3315651646621198</c:v>
                </c:pt>
                <c:pt idx="3951" formatCode="General">
                  <c:v>-4.3358388304300499</c:v>
                </c:pt>
                <c:pt idx="3952" formatCode="General">
                  <c:v>-4.3401146242148396</c:v>
                </c:pt>
                <c:pt idx="3953" formatCode="General">
                  <c:v>-4.3443925460225703</c:v>
                </c:pt>
                <c:pt idx="3954" formatCode="General">
                  <c:v>-4.3486725958592798</c:v>
                </c:pt>
                <c:pt idx="3955" formatCode="General">
                  <c:v>-4.3529547737309802</c:v>
                </c:pt>
                <c:pt idx="3956" formatCode="General">
                  <c:v>-4.3572390796437102</c:v>
                </c:pt>
                <c:pt idx="3957" formatCode="General">
                  <c:v>-4.3615255136034898</c:v>
                </c:pt>
                <c:pt idx="3958" formatCode="General">
                  <c:v>-4.3658140756163499</c:v>
                </c:pt>
                <c:pt idx="3959" formatCode="General">
                  <c:v>-4.3701047656882803</c:v>
                </c:pt>
                <c:pt idx="3960" formatCode="General">
                  <c:v>-4.3743975838252798</c:v>
                </c:pt>
                <c:pt idx="3961" formatCode="General">
                  <c:v>-4.3786925300332804</c:v>
                </c:pt>
                <c:pt idx="3962" formatCode="General">
                  <c:v>-4.3829896043182099</c:v>
                </c:pt>
                <c:pt idx="3963" formatCode="General">
                  <c:v>-4.3872888066859899</c:v>
                </c:pt>
                <c:pt idx="3964" formatCode="General">
                  <c:v>-4.3915901371424804</c:v>
                </c:pt>
                <c:pt idx="3965" formatCode="General">
                  <c:v>-4.3958935956935603</c:v>
                </c:pt>
                <c:pt idx="3966" formatCode="General">
                  <c:v>-4.4001991823450499</c:v>
                </c:pt>
                <c:pt idx="3967" formatCode="General">
                  <c:v>-4.4045068971027703</c:v>
                </c:pt>
                <c:pt idx="3968" formatCode="General">
                  <c:v>-4.4088167399725098</c:v>
                </c:pt>
                <c:pt idx="3969" formatCode="General">
                  <c:v>-4.4131287109600299</c:v>
                </c:pt>
                <c:pt idx="3970" formatCode="General">
                  <c:v>-4.4174428100710701</c:v>
                </c:pt>
                <c:pt idx="3971" formatCode="General">
                  <c:v>-4.4217590373113396</c:v>
                </c:pt>
                <c:pt idx="3972" formatCode="General">
                  <c:v>-4.42607739268656</c:v>
                </c:pt>
                <c:pt idx="3973" formatCode="General">
                  <c:v>-4.4303978762023801</c:v>
                </c:pt>
                <c:pt idx="3974" formatCode="General">
                  <c:v>-4.4347204878644497</c:v>
                </c:pt>
                <c:pt idx="3975" formatCode="General">
                  <c:v>-4.43904522767851</c:v>
                </c:pt>
                <c:pt idx="3976" formatCode="General">
                  <c:v>-4.4433720956504104</c:v>
                </c:pt>
                <c:pt idx="3977" formatCode="General">
                  <c:v>-4.4477010917859801</c:v>
                </c:pt>
                <c:pt idx="3978" formatCode="General">
                  <c:v>-4.4520322160910704</c:v>
                </c:pt>
                <c:pt idx="3979" formatCode="General">
                  <c:v>-4.4563654685714997</c:v>
                </c:pt>
                <c:pt idx="3980" formatCode="General">
                  <c:v>-4.4607008492330804</c:v>
                </c:pt>
                <c:pt idx="3981" formatCode="General">
                  <c:v>-4.4650383580816202</c:v>
                </c:pt>
                <c:pt idx="3982" formatCode="General">
                  <c:v>-4.4693779951229002</c:v>
                </c:pt>
                <c:pt idx="3983" formatCode="General">
                  <c:v>-4.4737197603627203</c:v>
                </c:pt>
                <c:pt idx="3984" formatCode="General">
                  <c:v>-4.4780636538068297</c:v>
                </c:pt>
                <c:pt idx="3985" formatCode="General">
                  <c:v>-4.4824096754608798</c:v>
                </c:pt>
                <c:pt idx="3986" formatCode="General">
                  <c:v>-4.4867578253304901</c:v>
                </c:pt>
                <c:pt idx="3987" formatCode="General">
                  <c:v>-4.4911081034213201</c:v>
                </c:pt>
                <c:pt idx="3988" formatCode="General">
                  <c:v>-4.4954605097390798</c:v>
                </c:pt>
                <c:pt idx="3989" formatCode="General">
                  <c:v>-4.4998150442895204</c:v>
                </c:pt>
                <c:pt idx="3990" formatCode="General">
                  <c:v>-4.50417170707843</c:v>
                </c:pt>
                <c:pt idx="3991" formatCode="General">
                  <c:v>-4.5085304981116501</c:v>
                </c:pt>
                <c:pt idx="3992" formatCode="General">
                  <c:v>-4.5128914173950498</c:v>
                </c:pt>
                <c:pt idx="3993" formatCode="General">
                  <c:v>-4.5172544649345499</c:v>
                </c:pt>
                <c:pt idx="3994" formatCode="General">
                  <c:v>-4.5216196407361098</c:v>
                </c:pt>
                <c:pt idx="3995" formatCode="General">
                  <c:v>-4.5259869448057497</c:v>
                </c:pt>
                <c:pt idx="3996" formatCode="General">
                  <c:v>-4.5303563771495003</c:v>
                </c:pt>
                <c:pt idx="3997" formatCode="General">
                  <c:v>-4.5347279377734502</c:v>
                </c:pt>
                <c:pt idx="3998" formatCode="General">
                  <c:v>-4.5391016266837401</c:v>
                </c:pt>
                <c:pt idx="3999" formatCode="General">
                  <c:v>-4.5434774438865499</c:v>
                </c:pt>
                <c:pt idx="4000" formatCode="General">
                  <c:v>-4.5478553893876796</c:v>
                </c:pt>
                <c:pt idx="4001" formatCode="General">
                  <c:v>-4.5522354631922397</c:v>
                </c:pt>
                <c:pt idx="4002" formatCode="General">
                  <c:v>-4.5566176653052803</c:v>
                </c:pt>
                <c:pt idx="4003" formatCode="General">
                  <c:v>-4.5610019957318899</c:v>
                </c:pt>
                <c:pt idx="4004" formatCode="General">
                  <c:v>-4.5653884544771799</c:v>
                </c:pt>
                <c:pt idx="4005" formatCode="General">
                  <c:v>-4.5697770415463301</c:v>
                </c:pt>
                <c:pt idx="4006" formatCode="General">
                  <c:v>-4.5741677569445702</c:v>
                </c:pt>
                <c:pt idx="4007" formatCode="General">
                  <c:v>-4.57856060067716</c:v>
                </c:pt>
                <c:pt idx="4008" formatCode="General">
                  <c:v>-4.5829555727494</c:v>
                </c:pt>
                <c:pt idx="4009" formatCode="General">
                  <c:v>-4.5873526731666496</c:v>
                </c:pt>
                <c:pt idx="4010" formatCode="General">
                  <c:v>-4.5917519019343098</c:v>
                </c:pt>
                <c:pt idx="4011" formatCode="General">
                  <c:v>-4.5961532590578296</c:v>
                </c:pt>
                <c:pt idx="4012" formatCode="General">
                  <c:v>-4.60055674454268</c:v>
                </c:pt>
                <c:pt idx="4013" formatCode="General">
                  <c:v>-4.6049623583944097</c:v>
                </c:pt>
                <c:pt idx="4014" formatCode="General">
                  <c:v>-4.6093701006185901</c:v>
                </c:pt>
                <c:pt idx="4015" formatCode="General">
                  <c:v>-4.6137799712208496</c:v>
                </c:pt>
                <c:pt idx="4016" formatCode="General">
                  <c:v>-4.6181919702068503</c:v>
                </c:pt>
                <c:pt idx="4017" formatCode="General">
                  <c:v>-4.6226060975824304</c:v>
                </c:pt>
                <c:pt idx="4018" formatCode="General">
                  <c:v>-4.6270223533536798</c:v>
                </c:pt>
                <c:pt idx="4019" formatCode="General">
                  <c:v>-4.6314407375267601</c:v>
                </c:pt>
                <c:pt idx="4020" formatCode="General">
                  <c:v>-4.6358612501078698</c:v>
                </c:pt>
                <c:pt idx="4021" formatCode="General">
                  <c:v>-4.64028389110325</c:v>
                </c:pt>
                <c:pt idx="4022" formatCode="General">
                  <c:v>-4.6447086605191501</c:v>
                </c:pt>
                <c:pt idx="4023" formatCode="General">
                  <c:v>-4.6491355583618903</c:v>
                </c:pt>
                <c:pt idx="4024" formatCode="General">
                  <c:v>-4.6535645846376603</c:v>
                </c:pt>
                <c:pt idx="4025" formatCode="General">
                  <c:v>-4.6579957393522102</c:v>
                </c:pt>
                <c:pt idx="4026" formatCode="General">
                  <c:v>-4.6624290225112004</c:v>
                </c:pt>
                <c:pt idx="4027" formatCode="General">
                  <c:v>-4.6668644341202699</c:v>
                </c:pt>
                <c:pt idx="4028" formatCode="General">
                  <c:v>-4.6713019741850497</c:v>
                </c:pt>
                <c:pt idx="4029" formatCode="General">
                  <c:v>-4.6757416427111798</c:v>
                </c:pt>
                <c:pt idx="4030" formatCode="General">
                  <c:v>-4.6801834397043196</c:v>
                </c:pt>
                <c:pt idx="4031" formatCode="General">
                  <c:v>-4.6846273651701003</c:v>
                </c:pt>
                <c:pt idx="4032" formatCode="General">
                  <c:v>-4.6890734191141696</c:v>
                </c:pt>
                <c:pt idx="4033" formatCode="General">
                  <c:v>-4.6935216015421597</c:v>
                </c:pt>
                <c:pt idx="4034" formatCode="General">
                  <c:v>-4.6979719124598001</c:v>
                </c:pt>
                <c:pt idx="4035" formatCode="General">
                  <c:v>-4.7024243518728497</c:v>
                </c:pt>
                <c:pt idx="4036" formatCode="General">
                  <c:v>-4.7068789197871101</c:v>
                </c:pt>
                <c:pt idx="4037" formatCode="General">
                  <c:v>-4.7113356162083599</c:v>
                </c:pt>
                <c:pt idx="4038" formatCode="General">
                  <c:v>-4.71579444114239</c:v>
                </c:pt>
                <c:pt idx="4039" formatCode="General">
                  <c:v>-4.7202553945949797</c:v>
                </c:pt>
                <c:pt idx="4040" formatCode="General">
                  <c:v>-4.7247184765719501</c:v>
                </c:pt>
                <c:pt idx="4041" formatCode="General">
                  <c:v>-4.7291836870791002</c:v>
                </c:pt>
                <c:pt idx="4042" formatCode="General">
                  <c:v>-4.73365102612222</c:v>
                </c:pt>
                <c:pt idx="4043" formatCode="General">
                  <c:v>-4.7381204937071502</c:v>
                </c:pt>
                <c:pt idx="4044" formatCode="General">
                  <c:v>-4.7425920898396798</c:v>
                </c:pt>
                <c:pt idx="4045" formatCode="General">
                  <c:v>-4.7470658145256497</c:v>
                </c:pt>
                <c:pt idx="4046" formatCode="General">
                  <c:v>-4.7515416677708897</c:v>
                </c:pt>
                <c:pt idx="4047" formatCode="General">
                  <c:v>-4.7560196495812104</c:v>
                </c:pt>
                <c:pt idx="4048" formatCode="General">
                  <c:v>-4.7604997599618804</c:v>
                </c:pt>
                <c:pt idx="4049" formatCode="General">
                  <c:v>-4.7649819989173503</c:v>
                </c:pt>
                <c:pt idx="4050" formatCode="General">
                  <c:v>-4.7694663664519599</c:v>
                </c:pt>
                <c:pt idx="4051" formatCode="General">
                  <c:v>-4.77395286257011</c:v>
                </c:pt>
                <c:pt idx="4052" formatCode="General">
                  <c:v>-4.7784414872761696</c:v>
                </c:pt>
                <c:pt idx="4053" formatCode="General">
                  <c:v>-4.7829322405745396</c:v>
                </c:pt>
                <c:pt idx="4054" formatCode="General">
                  <c:v>-4.78742512246962</c:v>
                </c:pt>
                <c:pt idx="4055" formatCode="General">
                  <c:v>-4.7919201329658199</c:v>
                </c:pt>
                <c:pt idx="4056" formatCode="General">
                  <c:v>-4.79641727206758</c:v>
                </c:pt>
                <c:pt idx="4057" formatCode="General">
                  <c:v>-4.8009165397793199</c:v>
                </c:pt>
                <c:pt idx="4058" formatCode="General">
                  <c:v>-4.8054179361054903</c:v>
                </c:pt>
                <c:pt idx="4059" formatCode="General">
                  <c:v>-4.8099214610509602</c:v>
                </c:pt>
                <c:pt idx="4060" formatCode="General">
                  <c:v>-4.8144271146211999</c:v>
                </c:pt>
                <c:pt idx="4061" formatCode="General">
                  <c:v>-4.8189348968217498</c:v>
                </c:pt>
                <c:pt idx="4062" formatCode="General">
                  <c:v>-4.8234448076582002</c:v>
                </c:pt>
                <c:pt idx="4063" formatCode="General">
                  <c:v>-4.8279568471361101</c:v>
                </c:pt>
                <c:pt idx="4064" formatCode="General">
                  <c:v>-4.8324710152610999</c:v>
                </c:pt>
                <c:pt idx="4065" formatCode="General">
                  <c:v>-4.8369873120387599</c:v>
                </c:pt>
                <c:pt idx="4066" formatCode="General">
                  <c:v>-4.8415057374747503</c:v>
                </c:pt>
                <c:pt idx="4067" formatCode="General">
                  <c:v>-4.8460262915746997</c:v>
                </c:pt>
                <c:pt idx="4068" formatCode="General">
                  <c:v>-4.8505489743442904</c:v>
                </c:pt>
                <c:pt idx="4069" formatCode="General">
                  <c:v>-4.8550737857891901</c:v>
                </c:pt>
                <c:pt idx="4070" formatCode="General">
                  <c:v>-4.8596007259151</c:v>
                </c:pt>
                <c:pt idx="4071" formatCode="General">
                  <c:v>-4.8641297947277398</c:v>
                </c:pt>
                <c:pt idx="4072" formatCode="General">
                  <c:v>-4.8686609922327797</c:v>
                </c:pt>
                <c:pt idx="4073" formatCode="General">
                  <c:v>-4.8731943184356501</c:v>
                </c:pt>
                <c:pt idx="4074" formatCode="General">
                  <c:v>-4.8777297733415796</c:v>
                </c:pt>
                <c:pt idx="4075" formatCode="General">
                  <c:v>-4.8822673569558299</c:v>
                </c:pt>
                <c:pt idx="4076" formatCode="General">
                  <c:v>-4.8868070692836802</c:v>
                </c:pt>
                <c:pt idx="4077" formatCode="General">
                  <c:v>-4.8913489103303904</c:v>
                </c:pt>
                <c:pt idx="4078" formatCode="General">
                  <c:v>-4.89589288010123</c:v>
                </c:pt>
                <c:pt idx="4079" formatCode="General">
                  <c:v>-4.9004389786014801</c:v>
                </c:pt>
                <c:pt idx="4080" formatCode="General">
                  <c:v>-4.9049872058364299</c:v>
                </c:pt>
                <c:pt idx="4081" formatCode="General">
                  <c:v>-4.9095375618113701</c:v>
                </c:pt>
                <c:pt idx="4082" formatCode="General">
                  <c:v>-4.91409004653159</c:v>
                </c:pt>
                <c:pt idx="4083" formatCode="General">
                  <c:v>-4.9186446600023999</c:v>
                </c:pt>
                <c:pt idx="4084" formatCode="General">
                  <c:v>-4.9232014022291102</c:v>
                </c:pt>
                <c:pt idx="4085" formatCode="General">
                  <c:v>-4.9277602732170198</c:v>
                </c:pt>
                <c:pt idx="4086" formatCode="General">
                  <c:v>-4.9323212729714498</c:v>
                </c:pt>
                <c:pt idx="4087" formatCode="General">
                  <c:v>-4.9368844014977302</c:v>
                </c:pt>
                <c:pt idx="4088" formatCode="General">
                  <c:v>-4.9414496588011998</c:v>
                </c:pt>
                <c:pt idx="4089" formatCode="General">
                  <c:v>-4.94601704488724</c:v>
                </c:pt>
                <c:pt idx="4090" formatCode="General">
                  <c:v>-4.9505865597612599</c:v>
                </c:pt>
                <c:pt idx="4091" formatCode="General">
                  <c:v>-4.9551582034286596</c:v>
                </c:pt>
                <c:pt idx="4092" formatCode="General">
                  <c:v>-4.9597319758948402</c:v>
                </c:pt>
                <c:pt idx="4093" formatCode="General">
                  <c:v>-4.9643078771652096</c:v>
                </c:pt>
                <c:pt idx="4094" formatCode="General">
                  <c:v>-4.9688859072451699</c:v>
                </c:pt>
                <c:pt idx="4095" formatCode="General">
                  <c:v>-4.9734660661401202</c:v>
                </c:pt>
                <c:pt idx="4096" formatCode="General">
                  <c:v>-4.9780483538554501</c:v>
                </c:pt>
                <c:pt idx="4097" formatCode="General">
                  <c:v>-4.98263277039658</c:v>
                </c:pt>
                <c:pt idx="4098" formatCode="General">
                  <c:v>-4.9872193157689102</c:v>
                </c:pt>
                <c:pt idx="4099" formatCode="General">
                  <c:v>-4.9918079899777599</c:v>
                </c:pt>
                <c:pt idx="4100" formatCode="General">
                  <c:v>-4.9963987930283</c:v>
                </c:pt>
                <c:pt idx="4101" formatCode="General">
                  <c:v>-5.0009917249256004</c:v>
                </c:pt>
                <c:pt idx="4102" formatCode="General">
                  <c:v>-5.0055867856747298</c:v>
                </c:pt>
                <c:pt idx="4103" formatCode="General">
                  <c:v>-5.0101839752807296</c:v>
                </c:pt>
                <c:pt idx="4104" formatCode="General">
                  <c:v>-5.0147832937486099</c:v>
                </c:pt>
                <c:pt idx="4105" formatCode="General">
                  <c:v>-5.0193847410833703</c:v>
                </c:pt>
                <c:pt idx="4106" formatCode="General">
                  <c:v>-5.0239883172899802</c:v>
                </c:pt>
                <c:pt idx="4107" formatCode="General">
                  <c:v>-5.0285940223734196</c:v>
                </c:pt>
                <c:pt idx="4108" formatCode="General">
                  <c:v>-5.0332018563387599</c:v>
                </c:pt>
                <c:pt idx="4109" formatCode="General">
                  <c:v>-5.0378118191910204</c:v>
                </c:pt>
                <c:pt idx="4110" formatCode="General">
                  <c:v>-5.0424239109352298</c:v>
                </c:pt>
                <c:pt idx="4111" formatCode="General">
                  <c:v>-5.0470381315763699</c:v>
                </c:pt>
                <c:pt idx="4112" formatCode="General">
                  <c:v>-5.0516544811194297</c:v>
                </c:pt>
                <c:pt idx="4113" formatCode="General">
                  <c:v>-5.0562729595693696</c:v>
                </c:pt>
                <c:pt idx="4114" formatCode="General">
                  <c:v>-5.0608935669311403</c:v>
                </c:pt>
                <c:pt idx="4115" formatCode="General">
                  <c:v>-5.06551630320965</c:v>
                </c:pt>
                <c:pt idx="4116" formatCode="General">
                  <c:v>-5.0701411684098101</c:v>
                </c:pt>
                <c:pt idx="4117" formatCode="General">
                  <c:v>-5.0747681625365102</c:v>
                </c:pt>
                <c:pt idx="4118" formatCode="General">
                  <c:v>-5.0793972855946201</c:v>
                </c:pt>
                <c:pt idx="4119" formatCode="General">
                  <c:v>-5.0840285375889902</c:v>
                </c:pt>
                <c:pt idx="4120" formatCode="General">
                  <c:v>-5.0886619185244601</c:v>
                </c:pt>
                <c:pt idx="4121" formatCode="General">
                  <c:v>-5.0932974284058403</c:v>
                </c:pt>
                <c:pt idx="4122" formatCode="General">
                  <c:v>-5.0979350672379304</c:v>
                </c:pt>
                <c:pt idx="4123" formatCode="General">
                  <c:v>-5.1025748350255098</c:v>
                </c:pt>
                <c:pt idx="4124" formatCode="General">
                  <c:v>-5.1072167317733399</c:v>
                </c:pt>
                <c:pt idx="4125" formatCode="General">
                  <c:v>-5.1118607574861601</c:v>
                </c:pt>
                <c:pt idx="4126" formatCode="General">
                  <c:v>-5.1165069121686999</c:v>
                </c:pt>
                <c:pt idx="4127" formatCode="General">
                  <c:v>-5.1211551958256596</c:v>
                </c:pt>
                <c:pt idx="4128" formatCode="General">
                  <c:v>-5.1258056084617198</c:v>
                </c:pt>
                <c:pt idx="4129" formatCode="General">
                  <c:v>-5.1304581500815498</c:v>
                </c:pt>
                <c:pt idx="4130" formatCode="General">
                  <c:v>-5.1351128206898</c:v>
                </c:pt>
                <c:pt idx="4131" formatCode="General">
                  <c:v>-5.1397696202911698</c:v>
                </c:pt>
                <c:pt idx="4132" formatCode="General">
                  <c:v>-5.1444285488903896</c:v>
                </c:pt>
                <c:pt idx="4133" formatCode="General">
                  <c:v>-5.1490896064921996</c:v>
                </c:pt>
                <c:pt idx="4134" formatCode="General">
                  <c:v>-5.15375279310138</c:v>
                </c:pt>
                <c:pt idx="4135" formatCode="General">
                  <c:v>-5.1584181087227199</c:v>
                </c:pt>
                <c:pt idx="4136" formatCode="General">
                  <c:v>-5.1630855533610696</c:v>
                </c:pt>
                <c:pt idx="4137" formatCode="General">
                  <c:v>-5.1677551270212598</c:v>
                </c:pt>
                <c:pt idx="4138" formatCode="General">
                  <c:v>-5.1724268297081899</c:v>
                </c:pt>
                <c:pt idx="4139" formatCode="General">
                  <c:v>-5.1771006614267501</c:v>
                </c:pt>
                <c:pt idx="4140" formatCode="General">
                  <c:v>-5.1817766221818902</c:v>
                </c:pt>
                <c:pt idx="4141" formatCode="General">
                  <c:v>-5.1864547119785502</c:v>
                </c:pt>
                <c:pt idx="4142" formatCode="General">
                  <c:v>-5.1911349308216996</c:v>
                </c:pt>
                <c:pt idx="4143" formatCode="General">
                  <c:v>-5.1958172787162296</c:v>
                </c:pt>
                <c:pt idx="4144" formatCode="General">
                  <c:v>-5.2005017556670099</c:v>
                </c:pt>
                <c:pt idx="4145" formatCode="General">
                  <c:v>-5.2051883616789398</c:v>
                </c:pt>
                <c:pt idx="4146" formatCode="General">
                  <c:v>-5.2098770967568901</c:v>
                </c:pt>
                <c:pt idx="4147" formatCode="General">
                  <c:v>-5.21456796090576</c:v>
                </c:pt>
                <c:pt idx="4148" formatCode="General">
                  <c:v>-5.21926095413043</c:v>
                </c:pt>
                <c:pt idx="4149" formatCode="General">
                  <c:v>-5.2239560764358002</c:v>
                </c:pt>
                <c:pt idx="4150" formatCode="General">
                  <c:v>-5.2286533278267502</c:v>
                </c:pt>
                <c:pt idx="4151" formatCode="General">
                  <c:v>-5.2333527083081801</c:v>
                </c:pt>
                <c:pt idx="4152" formatCode="General">
                  <c:v>-5.2380542178849803</c:v>
                </c:pt>
                <c:pt idx="4153" formatCode="General">
                  <c:v>-5.2427578565620401</c:v>
                </c:pt>
                <c:pt idx="4154" formatCode="General">
                  <c:v>-5.2474636243442596</c:v>
                </c:pt>
                <c:pt idx="4155" formatCode="General">
                  <c:v>-5.2521715212365496</c:v>
                </c:pt>
                <c:pt idx="4156" formatCode="General">
                  <c:v>-5.2568815472437898</c:v>
                </c:pt>
                <c:pt idx="4157" formatCode="General">
                  <c:v>-5.2615937023708099</c:v>
                </c:pt>
                <c:pt idx="4158" formatCode="General">
                  <c:v>-5.2663079866223699</c:v>
                </c:pt>
                <c:pt idx="4159" formatCode="General">
                  <c:v>-5.2710244000032302</c:v>
                </c:pt>
                <c:pt idx="4160" formatCode="General">
                  <c:v>-5.2757429425180904</c:v>
                </c:pt>
                <c:pt idx="4161" formatCode="General">
                  <c:v>-5.2804636141716701</c:v>
                </c:pt>
                <c:pt idx="4162" formatCode="General">
                  <c:v>-5.28518641496865</c:v>
                </c:pt>
                <c:pt idx="4163" formatCode="General">
                  <c:v>-5.2899113449136896</c:v>
                </c:pt>
                <c:pt idx="4164" formatCode="General">
                  <c:v>-5.29463840401145</c:v>
                </c:pt>
                <c:pt idx="4165" formatCode="General">
                  <c:v>-5.2993675922665302</c:v>
                </c:pt>
                <c:pt idx="4166" formatCode="General">
                  <c:v>-5.3040989096835496</c:v>
                </c:pt>
                <c:pt idx="4167" formatCode="General">
                  <c:v>-5.3088323562671</c:v>
                </c:pt>
                <c:pt idx="4168" formatCode="General">
                  <c:v>-5.3135679320217397</c:v>
                </c:pt>
                <c:pt idx="4169" formatCode="General">
                  <c:v>-5.3183056369520099</c:v>
                </c:pt>
                <c:pt idx="4170" formatCode="General">
                  <c:v>-5.32304547106245</c:v>
                </c:pt>
                <c:pt idx="4171" formatCode="General">
                  <c:v>-5.3277874343575604</c:v>
                </c:pt>
                <c:pt idx="4172" formatCode="General">
                  <c:v>-5.3325315268418301</c:v>
                </c:pt>
                <c:pt idx="4173" formatCode="General">
                  <c:v>-5.3372777485197203</c:v>
                </c:pt>
                <c:pt idx="4174" formatCode="General">
                  <c:v>-5.3420260993956896</c:v>
                </c:pt>
                <c:pt idx="4175" formatCode="General">
                  <c:v>-5.3467765794741702</c:v>
                </c:pt>
                <c:pt idx="4176" formatCode="General">
                  <c:v>-5.3515291887595504</c:v>
                </c:pt>
                <c:pt idx="4177" formatCode="General">
                  <c:v>-5.3562839272562401</c:v>
                </c:pt>
                <c:pt idx="4178" formatCode="General">
                  <c:v>-5.3610407949687602</c:v>
                </c:pt>
                <c:pt idx="4179" formatCode="General">
                  <c:v>-5.3657997919019396</c:v>
                </c:pt>
                <c:pt idx="4180" formatCode="General">
                  <c:v>-5.3705609180606704</c:v>
                </c:pt>
                <c:pt idx="4181" formatCode="General">
                  <c:v>-5.3753241734498296</c:v>
                </c:pt>
                <c:pt idx="4182" formatCode="General">
                  <c:v>-5.38008955807432</c:v>
                </c:pt>
                <c:pt idx="4183" formatCode="General">
                  <c:v>-5.3848570719390496</c:v>
                </c:pt>
                <c:pt idx="4184" formatCode="General">
                  <c:v>-5.3896267150489203</c:v>
                </c:pt>
                <c:pt idx="4185" formatCode="General">
                  <c:v>-5.39439848740881</c:v>
                </c:pt>
                <c:pt idx="4186" formatCode="General">
                  <c:v>-5.3991723890233798</c:v>
                </c:pt>
                <c:pt idx="4187" formatCode="General">
                  <c:v>-5.4039484198971302</c:v>
                </c:pt>
                <c:pt idx="4188" formatCode="General">
                  <c:v>-5.4087265800345898</c:v>
                </c:pt>
                <c:pt idx="4189" formatCode="General">
                  <c:v>-5.4135068694402397</c:v>
                </c:pt>
                <c:pt idx="4190" formatCode="General">
                  <c:v>-5.4182892881185802</c:v>
                </c:pt>
                <c:pt idx="4191" formatCode="General">
                  <c:v>-5.42307383607411</c:v>
                </c:pt>
                <c:pt idx="4192" formatCode="General">
                  <c:v>-5.4278605133112903</c:v>
                </c:pt>
                <c:pt idx="4193" formatCode="General">
                  <c:v>-5.4326493198346002</c:v>
                </c:pt>
                <c:pt idx="4194" formatCode="General">
                  <c:v>-5.4374402556485002</c:v>
                </c:pt>
                <c:pt idx="4195" formatCode="General">
                  <c:v>-5.4422333207574498</c:v>
                </c:pt>
                <c:pt idx="4196" formatCode="General">
                  <c:v>-5.4470285151659397</c:v>
                </c:pt>
                <c:pt idx="4197" formatCode="General">
                  <c:v>-5.4518258388784204</c:v>
                </c:pt>
                <c:pt idx="4198" formatCode="General">
                  <c:v>-5.4566252918993801</c:v>
                </c:pt>
                <c:pt idx="4199" formatCode="General">
                  <c:v>-5.4614268742332897</c:v>
                </c:pt>
                <c:pt idx="4200" formatCode="General">
                  <c:v>-5.4662305858845901</c:v>
                </c:pt>
                <c:pt idx="4201" formatCode="General">
                  <c:v>-5.4710364268577703</c:v>
                </c:pt>
                <c:pt idx="4202" formatCode="General">
                  <c:v>-5.4758443971572603</c:v>
                </c:pt>
                <c:pt idx="4203" formatCode="General">
                  <c:v>-5.4806544967875404</c:v>
                </c:pt>
                <c:pt idx="4204" formatCode="General">
                  <c:v>-5.4854667257530396</c:v>
                </c:pt>
                <c:pt idx="4205" formatCode="General">
                  <c:v>-5.4902810840582301</c:v>
                </c:pt>
                <c:pt idx="4206" formatCode="General">
                  <c:v>-5.4950975717075403</c:v>
                </c:pt>
                <c:pt idx="4207" formatCode="General">
                  <c:v>-5.4999161887054102</c:v>
                </c:pt>
                <c:pt idx="4208" formatCode="General">
                  <c:v>-5.5047369350563002</c:v>
                </c:pt>
                <c:pt idx="4209" formatCode="General">
                  <c:v>-5.5095598107646397</c:v>
                </c:pt>
                <c:pt idx="4210" formatCode="General">
                  <c:v>-5.5143848158348501</c:v>
                </c:pt>
                <c:pt idx="4211" formatCode="General">
                  <c:v>-5.5192119502713703</c:v>
                </c:pt>
                <c:pt idx="4212" formatCode="General">
                  <c:v>-5.5240412140786397</c:v>
                </c:pt>
                <c:pt idx="4213" formatCode="General">
                  <c:v>-5.5288726072611301</c:v>
                </c:pt>
                <c:pt idx="4214" formatCode="General">
                  <c:v>-5.5337061298233499</c:v>
                </c:pt>
                <c:pt idx="4215" formatCode="General">
                  <c:v>-5.5385417817698297</c:v>
                </c:pt>
                <c:pt idx="4216" formatCode="General">
                  <c:v>-5.54337956310507</c:v>
                </c:pt>
                <c:pt idx="4217" formatCode="General">
                  <c:v>-5.5482194738335497</c:v>
                </c:pt>
                <c:pt idx="4218" formatCode="General">
                  <c:v>-5.5530615139597703</c:v>
                </c:pt>
                <c:pt idx="4219" formatCode="General">
                  <c:v>-5.5579056834881904</c:v>
                </c:pt>
                <c:pt idx="4220" formatCode="General">
                  <c:v>-5.5627519824232996</c:v>
                </c:pt>
                <c:pt idx="4221" formatCode="General">
                  <c:v>-5.5676004107695301</c:v>
                </c:pt>
                <c:pt idx="4222" formatCode="General">
                  <c:v>-5.5724509685313501</c:v>
                </c:pt>
                <c:pt idx="4223" formatCode="General">
                  <c:v>-5.5773036557131901</c:v>
                </c:pt>
                <c:pt idx="4224" formatCode="General">
                  <c:v>-5.5821584723194801</c:v>
                </c:pt>
                <c:pt idx="4225" formatCode="General">
                  <c:v>-5.5870154183546497</c:v>
                </c:pt>
                <c:pt idx="4226" formatCode="General">
                  <c:v>-5.5918744938231102</c:v>
                </c:pt>
                <c:pt idx="4227" formatCode="General">
                  <c:v>-5.59673569872926</c:v>
                </c:pt>
                <c:pt idx="4228" formatCode="General">
                  <c:v>-5.6015990330774903</c:v>
                </c:pt>
                <c:pt idx="4229" formatCode="General">
                  <c:v>-5.6064644968722002</c:v>
                </c:pt>
                <c:pt idx="4230" formatCode="General">
                  <c:v>-5.6113320901177497</c:v>
                </c:pt>
                <c:pt idx="4231" formatCode="General">
                  <c:v>-5.6162018128185203</c:v>
                </c:pt>
                <c:pt idx="4232" formatCode="General">
                  <c:v>-5.6210736649788799</c:v>
                </c:pt>
                <c:pt idx="4233" formatCode="General">
                  <c:v>-5.6259476466031799</c:v>
                </c:pt>
                <c:pt idx="4234" formatCode="General">
                  <c:v>-5.6308237576957998</c:v>
                </c:pt>
                <c:pt idx="4235" formatCode="General">
                  <c:v>-5.6357019982610899</c:v>
                </c:pt>
                <c:pt idx="4236" formatCode="General">
                  <c:v>-5.6405823683034102</c:v>
                </c:pt>
                <c:pt idx="4237" formatCode="General">
                  <c:v>-5.64546486782712</c:v>
                </c:pt>
                <c:pt idx="4238" formatCode="General">
                  <c:v>-5.6503494968364896</c:v>
                </c:pt>
                <c:pt idx="4239" formatCode="General">
                  <c:v>-5.6552362553356099</c:v>
                </c:pt>
                <c:pt idx="4240" formatCode="General">
                  <c:v>-5.6601251433285702</c:v>
                </c:pt>
                <c:pt idx="4241" formatCode="General">
                  <c:v>-5.6650161608194098</c:v>
                </c:pt>
                <c:pt idx="4242" formatCode="General">
                  <c:v>-5.6699093078121896</c:v>
                </c:pt>
                <c:pt idx="4243" formatCode="General">
                  <c:v>-5.6748045843109303</c:v>
                </c:pt>
                <c:pt idx="4244" formatCode="General">
                  <c:v>-5.6797019903194697</c:v>
                </c:pt>
                <c:pt idx="4245" formatCode="General">
                  <c:v>-5.6846015258415203</c:v>
                </c:pt>
                <c:pt idx="4246" formatCode="General">
                  <c:v>-5.6895031908808402</c:v>
                </c:pt>
                <c:pt idx="4247" formatCode="General">
                  <c:v>-5.6944069854411898</c:v>
                </c:pt>
                <c:pt idx="4248" formatCode="General">
                  <c:v>-5.6993129095263502</c:v>
                </c:pt>
                <c:pt idx="4249" formatCode="General">
                  <c:v>-5.7042209631401599</c:v>
                </c:pt>
                <c:pt idx="4250" formatCode="General">
                  <c:v>-5.7091311462864498</c:v>
                </c:pt>
                <c:pt idx="4251" formatCode="General">
                  <c:v>-5.7140434589690896</c:v>
                </c:pt>
                <c:pt idx="4252" formatCode="General">
                  <c:v>-5.71895790119199</c:v>
                </c:pt>
                <c:pt idx="4253" formatCode="General">
                  <c:v>-5.7238744729590501</c:v>
                </c:pt>
                <c:pt idx="4254" formatCode="General">
                  <c:v>-5.72879317427424</c:v>
                </c:pt>
                <c:pt idx="4255" formatCode="General">
                  <c:v>-5.7337140051415201</c:v>
                </c:pt>
                <c:pt idx="4256" formatCode="General">
                  <c:v>-5.7386369655648801</c:v>
                </c:pt>
                <c:pt idx="4257" formatCode="General">
                  <c:v>-5.7435620555483604</c:v>
                </c:pt>
                <c:pt idx="4258" formatCode="General">
                  <c:v>-5.7484892750959897</c:v>
                </c:pt>
                <c:pt idx="4259" formatCode="General">
                  <c:v>-5.7534186242118697</c:v>
                </c:pt>
                <c:pt idx="4260" formatCode="General">
                  <c:v>-5.7583501029000796</c:v>
                </c:pt>
                <c:pt idx="4261" formatCode="General">
                  <c:v>-5.7632837111647497</c:v>
                </c:pt>
                <c:pt idx="4262" formatCode="General">
                  <c:v>-5.76821944901004</c:v>
                </c:pt>
                <c:pt idx="4263" formatCode="General">
                  <c:v>-5.7731573164402104</c:v>
                </c:pt>
                <c:pt idx="4264" formatCode="General">
                  <c:v>-5.7780973134595204</c:v>
                </c:pt>
                <c:pt idx="4265" formatCode="General">
                  <c:v>-5.7830394400722804</c:v>
                </c:pt>
                <c:pt idx="4266" formatCode="General">
                  <c:v>-5.7879836962827298</c:v>
                </c:pt>
                <c:pt idx="4267" formatCode="General">
                  <c:v>-5.7929300820951299</c:v>
                </c:pt>
                <c:pt idx="4268" formatCode="General">
                  <c:v>-5.7978785975137503</c:v>
                </c:pt>
                <c:pt idx="4269" formatCode="General">
                  <c:v>-5.8028292425428001</c:v>
                </c:pt>
                <c:pt idx="4270" formatCode="General">
                  <c:v>-5.8077820171865104</c:v>
                </c:pt>
                <c:pt idx="4271" formatCode="General">
                  <c:v>-5.81273692144911</c:v>
                </c:pt>
                <c:pt idx="4272" formatCode="General">
                  <c:v>-5.8176939553347999</c:v>
                </c:pt>
                <c:pt idx="4273" formatCode="General">
                  <c:v>-5.8226531188477697</c:v>
                </c:pt>
                <c:pt idx="4274" formatCode="General">
                  <c:v>-5.8276144119922098</c:v>
                </c:pt>
                <c:pt idx="4275" formatCode="General">
                  <c:v>-5.8325778347722901</c:v>
                </c:pt>
                <c:pt idx="4276" formatCode="General">
                  <c:v>-5.8375433871921896</c:v>
                </c:pt>
                <c:pt idx="4277" formatCode="General">
                  <c:v>-5.84251106925604</c:v>
                </c:pt>
                <c:pt idx="4278" formatCode="General">
                  <c:v>-5.8474808809679999</c:v>
                </c:pt>
                <c:pt idx="4279" formatCode="General">
                  <c:v>-5.8524528223322001</c:v>
                </c:pt>
                <c:pt idx="4280" formatCode="General">
                  <c:v>-5.8574268933527698</c:v>
                </c:pt>
                <c:pt idx="4281" formatCode="General">
                  <c:v>-5.8624030940337999</c:v>
                </c:pt>
                <c:pt idx="4282" formatCode="General">
                  <c:v>-5.8673814243793503</c:v>
                </c:pt>
                <c:pt idx="4283" formatCode="General">
                  <c:v>-5.8723618843934897</c:v>
                </c:pt>
                <c:pt idx="4284" formatCode="General">
                  <c:v>-5.8773444740802701</c:v>
                </c:pt>
                <c:pt idx="4285" formatCode="General">
                  <c:v>-5.8823291934437796</c:v>
                </c:pt>
                <c:pt idx="4286" formatCode="General">
                  <c:v>-5.8873160424881101</c:v>
                </c:pt>
                <c:pt idx="4287" formatCode="General">
                  <c:v>-5.8923050212173704</c:v>
                </c:pt>
                <c:pt idx="4288" formatCode="General">
                  <c:v>-5.8972961296356798</c:v>
                </c:pt>
                <c:pt idx="4289" formatCode="General">
                  <c:v>-5.9022893677471302</c:v>
                </c:pt>
                <c:pt idx="4290" formatCode="General">
                  <c:v>-5.9072847355558604</c:v>
                </c:pt>
                <c:pt idx="4291" formatCode="General">
                  <c:v>-5.9122822330659801</c:v>
                </c:pt>
                <c:pt idx="4292" formatCode="General">
                  <c:v>-5.9172818602816299</c:v>
                </c:pt>
                <c:pt idx="4293" formatCode="General">
                  <c:v>-5.92228361720694</c:v>
                </c:pt>
                <c:pt idx="4294" formatCode="General">
                  <c:v>-5.9272875038461299</c:v>
                </c:pt>
                <c:pt idx="4295" formatCode="General">
                  <c:v>-5.9322935202034497</c:v>
                </c:pt>
                <c:pt idx="4296" formatCode="General">
                  <c:v>-5.9373016662831297</c:v>
                </c:pt>
                <c:pt idx="4297" formatCode="General">
                  <c:v>-5.9423119420894102</c:v>
                </c:pt>
                <c:pt idx="4298" formatCode="General">
                  <c:v>-5.9473243476265303</c:v>
                </c:pt>
                <c:pt idx="4299" formatCode="General">
                  <c:v>-5.9523388828987196</c:v>
                </c:pt>
                <c:pt idx="4300" formatCode="General">
                  <c:v>-5.95735554791022</c:v>
                </c:pt>
                <c:pt idx="4301" formatCode="General">
                  <c:v>-5.9623743426652798</c:v>
                </c:pt>
                <c:pt idx="4302" formatCode="General">
                  <c:v>-5.9673952671681398</c:v>
                </c:pt>
                <c:pt idx="4303" formatCode="General">
                  <c:v>-5.9724183214230298</c:v>
                </c:pt>
                <c:pt idx="4304" formatCode="General">
                  <c:v>-5.9774435054342003</c:v>
                </c:pt>
                <c:pt idx="4305" formatCode="General">
                  <c:v>-5.98247081920589</c:v>
                </c:pt>
                <c:pt idx="4306" formatCode="General">
                  <c:v>-5.9875002627423504</c:v>
                </c:pt>
                <c:pt idx="4307" formatCode="General">
                  <c:v>-5.9925318360478199</c:v>
                </c:pt>
                <c:pt idx="4308" formatCode="General">
                  <c:v>-5.9975655391262599</c:v>
                </c:pt>
                <c:pt idx="4309" formatCode="General">
                  <c:v>-6.0026013719811901</c:v>
                </c:pt>
                <c:pt idx="4310" formatCode="General">
                  <c:v>-6.0076393346160799</c:v>
                </c:pt>
                <c:pt idx="4311" formatCode="General">
                  <c:v>-6.0126794270344304</c:v>
                </c:pt>
                <c:pt idx="4312" formatCode="General">
                  <c:v>-6.0177216492397303</c:v>
                </c:pt>
                <c:pt idx="4313" formatCode="General">
                  <c:v>-6.0227660012354898</c:v>
                </c:pt>
                <c:pt idx="4314" formatCode="General">
                  <c:v>-6.02781248302525</c:v>
                </c:pt>
                <c:pt idx="4315" formatCode="General">
                  <c:v>-6.0328610946127004</c:v>
                </c:pt>
                <c:pt idx="4316" formatCode="General">
                  <c:v>-6.0379118360016903</c:v>
                </c:pt>
                <c:pt idx="4317" formatCode="General">
                  <c:v>-6.0429647071960897</c:v>
                </c:pt>
                <c:pt idx="4318" formatCode="General">
                  <c:v>-6.0480197081997398</c:v>
                </c:pt>
                <c:pt idx="4319" formatCode="General">
                  <c:v>-6.0530768390165202</c:v>
                </c:pt>
                <c:pt idx="4320" formatCode="General">
                  <c:v>-6.05813609965029</c:v>
                </c:pt>
                <c:pt idx="4321" formatCode="General">
                  <c:v>-6.0631974901049102</c:v>
                </c:pt>
                <c:pt idx="4322" formatCode="General">
                  <c:v>-6.0682610103842602</c:v>
                </c:pt>
                <c:pt idx="4323" formatCode="General">
                  <c:v>-6.07332666049221</c:v>
                </c:pt>
                <c:pt idx="4324" formatCode="General">
                  <c:v>-6.0783944404326498</c:v>
                </c:pt>
                <c:pt idx="4325" formatCode="General">
                  <c:v>-6.0834643502094403</c:v>
                </c:pt>
                <c:pt idx="4326" formatCode="General">
                  <c:v>-6.0885363898264799</c:v>
                </c:pt>
                <c:pt idx="4327" formatCode="General">
                  <c:v>-6.0936105592876402</c:v>
                </c:pt>
                <c:pt idx="4328" formatCode="General">
                  <c:v>-6.0986868585968299</c:v>
                </c:pt>
                <c:pt idx="4329" formatCode="General">
                  <c:v>-6.1037652877579296</c:v>
                </c:pt>
                <c:pt idx="4330" formatCode="General">
                  <c:v>-6.1088458467748401</c:v>
                </c:pt>
                <c:pt idx="4331" formatCode="General">
                  <c:v>-6.1139285356514597</c:v>
                </c:pt>
                <c:pt idx="4332" formatCode="General">
                  <c:v>-6.11901335439169</c:v>
                </c:pt>
                <c:pt idx="4333" formatCode="General">
                  <c:v>-6.1241003029994197</c:v>
                </c:pt>
                <c:pt idx="4334" formatCode="General">
                  <c:v>-6.1291893814784704</c:v>
                </c:pt>
                <c:pt idx="4335" formatCode="General">
                  <c:v>-6.1342805898326098</c:v>
                </c:pt>
                <c:pt idx="4336" formatCode="General">
                  <c:v>-6.1393739280656101</c:v>
                </c:pt>
                <c:pt idx="4337" formatCode="General">
                  <c:v>-6.14446939618123</c:v>
                </c:pt>
                <c:pt idx="4338" formatCode="General">
                  <c:v>-6.1495669941832301</c:v>
                </c:pt>
                <c:pt idx="4339" formatCode="General">
                  <c:v>-6.1546667220753699</c:v>
                </c:pt>
                <c:pt idx="4340" formatCode="General">
                  <c:v>-6.1597685798613897</c:v>
                </c:pt>
                <c:pt idx="4341" formatCode="General">
                  <c:v>-6.1648725675450304</c:v>
                </c:pt>
                <c:pt idx="4342" formatCode="General">
                  <c:v>-6.1699786851300402</c:v>
                </c:pt>
                <c:pt idx="4343" formatCode="General">
                  <c:v>-6.1750869326201299</c:v>
                </c:pt>
                <c:pt idx="4344" formatCode="General">
                  <c:v>-6.1801973100190404</c:v>
                </c:pt>
                <c:pt idx="4345" formatCode="General">
                  <c:v>-6.1853098173304799</c:v>
                </c:pt>
                <c:pt idx="4346" formatCode="General">
                  <c:v>-6.1904244545581797</c:v>
                </c:pt>
                <c:pt idx="4347" formatCode="General">
                  <c:v>-6.1955412217058301</c:v>
                </c:pt>
                <c:pt idx="4348" formatCode="General">
                  <c:v>-6.2006601187771402</c:v>
                </c:pt>
                <c:pt idx="4349" formatCode="General">
                  <c:v>-6.2057811457758199</c:v>
                </c:pt>
                <c:pt idx="4350" formatCode="General">
                  <c:v>-6.2109043027055399</c:v>
                </c:pt>
                <c:pt idx="4351" formatCode="General">
                  <c:v>-6.2160295895700104</c:v>
                </c:pt>
                <c:pt idx="4352" formatCode="General">
                  <c:v>-6.2211570063728896</c:v>
                </c:pt>
                <c:pt idx="4353" formatCode="General">
                  <c:v>-6.2262865531178599</c:v>
                </c:pt>
                <c:pt idx="4354" formatCode="General">
                  <c:v>-6.2314182298085496</c:v>
                </c:pt>
                <c:pt idx="4355" formatCode="General">
                  <c:v>-6.2365520364485896</c:v>
                </c:pt>
                <c:pt idx="4356" formatCode="General">
                  <c:v>-6.2416879730416097</c:v>
                </c:pt>
                <c:pt idx="4357" formatCode="General">
                  <c:v>-6.2468260395912196</c:v>
                </c:pt>
                <c:pt idx="4358" formatCode="General">
                  <c:v>-6.2519662361010404</c:v>
                </c:pt>
                <c:pt idx="4359" formatCode="General">
                  <c:v>-6.2571085625746701</c:v>
                </c:pt>
                <c:pt idx="4360" formatCode="General">
                  <c:v>-6.2622530190157004</c:v>
                </c:pt>
                <c:pt idx="4361" formatCode="General">
                  <c:v>-6.2673996054276504</c:v>
                </c:pt>
                <c:pt idx="4362" formatCode="General">
                  <c:v>-6.2725483218139804</c:v>
                </c:pt>
                <c:pt idx="4363" formatCode="General">
                  <c:v>-6.2776991681781196</c:v>
                </c:pt>
                <c:pt idx="4364" formatCode="General">
                  <c:v>-6.2828521445235204</c:v>
                </c:pt>
                <c:pt idx="4365" formatCode="General">
                  <c:v>-6.2880072508536102</c:v>
                </c:pt>
                <c:pt idx="4366" formatCode="General">
                  <c:v>-6.2931644871718202</c:v>
                </c:pt>
                <c:pt idx="4367" formatCode="General">
                  <c:v>-6.2983238534816</c:v>
                </c:pt>
                <c:pt idx="4368" formatCode="General">
                  <c:v>-6.3034853497863601</c:v>
                </c:pt>
                <c:pt idx="4369" formatCode="General">
                  <c:v>-6.3086489760895397</c:v>
                </c:pt>
                <c:pt idx="4370" formatCode="General">
                  <c:v>-6.3138147323945599</c:v>
                </c:pt>
                <c:pt idx="4371" formatCode="General">
                  <c:v>-6.3189826187048403</c:v>
                </c:pt>
                <c:pt idx="4372" formatCode="General">
                  <c:v>-6.32415263502382</c:v>
                </c:pt>
                <c:pt idx="4373" formatCode="General">
                  <c:v>-6.3293247813548899</c:v>
                </c:pt>
                <c:pt idx="4374" formatCode="General">
                  <c:v>-6.3344990577014899</c:v>
                </c:pt>
                <c:pt idx="4375" formatCode="General">
                  <c:v>-6.3396754640670299</c:v>
                </c:pt>
                <c:pt idx="4376" formatCode="General">
                  <c:v>-6.3448540004549496</c:v>
                </c:pt>
                <c:pt idx="4377" formatCode="General">
                  <c:v>-6.35003466686869</c:v>
                </c:pt>
                <c:pt idx="4378" formatCode="General">
                  <c:v>-6.3552174633116998</c:v>
                </c:pt>
                <c:pt idx="4379" formatCode="General">
                  <c:v>-6.3604023897874002</c:v>
                </c:pt>
                <c:pt idx="4380" formatCode="General">
                  <c:v>-6.3655894462992402</c:v>
                </c:pt>
                <c:pt idx="4381" formatCode="General">
                  <c:v>-6.3707786328506497</c:v>
                </c:pt>
                <c:pt idx="4382" formatCode="General">
                  <c:v>-6.3759699494450697</c:v>
                </c:pt>
                <c:pt idx="4383" formatCode="General">
                  <c:v>-6.38116339608594</c:v>
                </c:pt>
                <c:pt idx="4384" formatCode="General">
                  <c:v>-6.3863589727766801</c:v>
                </c:pt>
                <c:pt idx="4385" formatCode="General">
                  <c:v>-6.3915566795207299</c:v>
                </c:pt>
                <c:pt idx="4386" formatCode="General">
                  <c:v>-6.3967565163215196</c:v>
                </c:pt>
                <c:pt idx="4387" formatCode="General">
                  <c:v>-6.4019584831825203</c:v>
                </c:pt>
                <c:pt idx="4388" formatCode="General">
                  <c:v>-6.4071625801073102</c:v>
                </c:pt>
                <c:pt idx="4389" formatCode="General">
                  <c:v>-6.4123688070995302</c:v>
                </c:pt>
                <c:pt idx="4390" formatCode="General">
                  <c:v>-6.4175771641628101</c:v>
                </c:pt>
                <c:pt idx="4391" formatCode="General">
                  <c:v>-6.42278765130074</c:v>
                </c:pt>
                <c:pt idx="4392" formatCode="General">
                  <c:v>-6.4280002685169402</c:v>
                </c:pt>
                <c:pt idx="4393" formatCode="General">
                  <c:v>-6.4332150158149801</c:v>
                </c:pt>
                <c:pt idx="4394" formatCode="General">
                  <c:v>-6.4384318931984303</c:v>
                </c:pt>
                <c:pt idx="4395" formatCode="General">
                  <c:v>-6.4436509006708897</c:v>
                </c:pt>
                <c:pt idx="4396" formatCode="General">
                  <c:v>-6.4488720382359102</c:v>
                </c:pt>
                <c:pt idx="4397" formatCode="General">
                  <c:v>-6.4540953058970496</c:v>
                </c:pt>
                <c:pt idx="4398" formatCode="General">
                  <c:v>-6.45932070365782</c:v>
                </c:pt>
                <c:pt idx="4399" formatCode="General">
                  <c:v>-6.4645482315217402</c:v>
                </c:pt>
                <c:pt idx="4400" formatCode="General">
                  <c:v>-6.4697778894923204</c:v>
                </c:pt>
                <c:pt idx="4401" formatCode="General">
                  <c:v>-6.4750096775730102</c:v>
                </c:pt>
                <c:pt idx="4402" formatCode="General">
                  <c:v>-6.4802435957673001</c:v>
                </c:pt>
                <c:pt idx="4403" formatCode="General">
                  <c:v>-6.4854796440786098</c:v>
                </c:pt>
                <c:pt idx="4404" formatCode="General">
                  <c:v>-6.4907178225103799</c:v>
                </c:pt>
                <c:pt idx="4405" formatCode="General">
                  <c:v>-6.4959581310660104</c:v>
                </c:pt>
                <c:pt idx="4406" formatCode="General">
                  <c:v>-6.5012005697489004</c:v>
                </c:pt>
                <c:pt idx="4407" formatCode="General">
                  <c:v>-6.5064451385624196</c:v>
                </c:pt>
                <c:pt idx="4408" formatCode="General">
                  <c:v>-6.51169183750992</c:v>
                </c:pt>
                <c:pt idx="4409" formatCode="General">
                  <c:v>-6.5169406665947598</c:v>
                </c:pt>
                <c:pt idx="4410" formatCode="General">
                  <c:v>-6.5221916258202404</c:v>
                </c:pt>
                <c:pt idx="4411" formatCode="General">
                  <c:v>-6.5274447151896897</c:v>
                </c:pt>
                <c:pt idx="4412" formatCode="General">
                  <c:v>-6.5326999347063799</c:v>
                </c:pt>
                <c:pt idx="4413" formatCode="General">
                  <c:v>-6.5379572843735803</c:v>
                </c:pt>
                <c:pt idx="4414" formatCode="General">
                  <c:v>-6.5432167641944297</c:v>
                </c:pt>
                <c:pt idx="4415" formatCode="General">
                  <c:v>-6.5484783741719399</c:v>
                </c:pt>
                <c:pt idx="4416" formatCode="General">
                  <c:v>-6.5537421143091503</c:v>
                </c:pt>
                <c:pt idx="4417" formatCode="General">
                  <c:v>-6.5590079846090799</c:v>
                </c:pt>
                <c:pt idx="4418" formatCode="General">
                  <c:v>-6.5642759850748096</c:v>
                </c:pt>
                <c:pt idx="4419" formatCode="General">
                  <c:v>-6.56954611570937</c:v>
                </c:pt>
                <c:pt idx="4420" formatCode="General">
                  <c:v>-6.5748183765158599</c:v>
                </c:pt>
                <c:pt idx="4421" formatCode="General">
                  <c:v>-6.58009276749734</c:v>
                </c:pt>
                <c:pt idx="4422" formatCode="General">
                  <c:v>-6.5853692886569002</c:v>
                </c:pt>
                <c:pt idx="4423" formatCode="General">
                  <c:v>-6.5906479399976599</c:v>
                </c:pt>
                <c:pt idx="4424" formatCode="General">
                  <c:v>-6.5959287215227196</c:v>
                </c:pt>
                <c:pt idx="4425" formatCode="General">
                  <c:v>-6.6012116332352004</c:v>
                </c:pt>
                <c:pt idx="4426" formatCode="General">
                  <c:v>-6.6064966751382403</c:v>
                </c:pt>
                <c:pt idx="4427" formatCode="General">
                  <c:v>-6.6117838472349701</c:v>
                </c:pt>
                <c:pt idx="4428" formatCode="General">
                  <c:v>-6.61707314952855</c:v>
                </c:pt>
                <c:pt idx="4429" formatCode="General">
                  <c:v>-6.62236458202214</c:v>
                </c:pt>
                <c:pt idx="4430" formatCode="General">
                  <c:v>-6.6276581447189198</c:v>
                </c:pt>
                <c:pt idx="4431" formatCode="General">
                  <c:v>-6.6329538376220603</c:v>
                </c:pt>
                <c:pt idx="4432" formatCode="General">
                  <c:v>-6.6382516607347704</c:v>
                </c:pt>
                <c:pt idx="4433" formatCode="General">
                  <c:v>-6.6435516140602404</c:v>
                </c:pt>
                <c:pt idx="4434" formatCode="General">
                  <c:v>-6.6488536976016803</c:v>
                </c:pt>
                <c:pt idx="4435" formatCode="General">
                  <c:v>-6.6541579113623301</c:v>
                </c:pt>
                <c:pt idx="4436" formatCode="General">
                  <c:v>-6.6594642553453802</c:v>
                </c:pt>
                <c:pt idx="4437" formatCode="General">
                  <c:v>-6.66477272955398</c:v>
                </c:pt>
                <c:pt idx="4438" formatCode="General">
                  <c:v>-6.6700833339912897</c:v>
                </c:pt>
                <c:pt idx="4439" formatCode="General">
                  <c:v>-6.6753960686604898</c:v>
                </c:pt>
                <c:pt idx="4440" formatCode="General">
                  <c:v>-6.6807109335649404</c:v>
                </c:pt>
                <c:pt idx="4441" formatCode="General">
                  <c:v>-6.68602792870806</c:v>
                </c:pt>
                <c:pt idx="4442" formatCode="General">
                  <c:v>-6.6913470540932902</c:v>
                </c:pt>
                <c:pt idx="4443" formatCode="General">
                  <c:v>-6.6966683097240196</c:v>
                </c:pt>
                <c:pt idx="4444" formatCode="General">
                  <c:v>-6.7019916956035699</c:v>
                </c:pt>
                <c:pt idx="4445" formatCode="General">
                  <c:v>-6.70731721173523</c:v>
                </c:pt>
                <c:pt idx="4446" formatCode="General">
                  <c:v>-6.7126448581223297</c:v>
                </c:pt>
                <c:pt idx="4447" formatCode="General">
                  <c:v>-6.7179746347681801</c:v>
                </c:pt>
                <c:pt idx="4448" formatCode="General">
                  <c:v>-6.7233065416760898</c:v>
                </c:pt>
                <c:pt idx="4449" formatCode="General">
                  <c:v>-6.7286405788493902</c:v>
                </c:pt>
                <c:pt idx="4450" formatCode="General">
                  <c:v>-6.73397674629142</c:v>
                </c:pt>
                <c:pt idx="4451" formatCode="General">
                  <c:v>-6.7393150440055098</c:v>
                </c:pt>
                <c:pt idx="4452" formatCode="General">
                  <c:v>-6.7446554719950003</c:v>
                </c:pt>
                <c:pt idx="4453" formatCode="General">
                  <c:v>-6.7499980302632299</c:v>
                </c:pt>
                <c:pt idx="4454" formatCode="General">
                  <c:v>-6.7553427188135498</c:v>
                </c:pt>
                <c:pt idx="4455" formatCode="General">
                  <c:v>-6.7606895376493297</c:v>
                </c:pt>
                <c:pt idx="4456" formatCode="General">
                  <c:v>-6.7660384867739003</c:v>
                </c:pt>
                <c:pt idx="4457" formatCode="General">
                  <c:v>-6.77138956619065</c:v>
                </c:pt>
                <c:pt idx="4458" formatCode="General">
                  <c:v>-6.7767427759029397</c:v>
                </c:pt>
                <c:pt idx="4459" formatCode="General">
                  <c:v>-6.78209811591414</c:v>
                </c:pt>
                <c:pt idx="4460" formatCode="General">
                  <c:v>-6.7874555862276402</c:v>
                </c:pt>
                <c:pt idx="4461" formatCode="General">
                  <c:v>-6.7928151868468101</c:v>
                </c:pt>
                <c:pt idx="4462" formatCode="General">
                  <c:v>-6.7981769177750397</c:v>
                </c:pt>
                <c:pt idx="4463" formatCode="General">
                  <c:v>-6.8035407790157203</c:v>
                </c:pt>
                <c:pt idx="4464" formatCode="General">
                  <c:v>-6.8089067705722002</c:v>
                </c:pt>
                <c:pt idx="4465" formatCode="General">
                  <c:v>-6.8142748924476102</c:v>
                </c:pt>
                <c:pt idx="4466" formatCode="General">
                  <c:v>-6.8196451446450297</c:v>
                </c:pt>
                <c:pt idx="4467" formatCode="General">
                  <c:v>-6.82501752716753</c:v>
                </c:pt>
                <c:pt idx="4468" formatCode="General">
                  <c:v>-6.8303920400182196</c:v>
                </c:pt>
                <c:pt idx="4469" formatCode="General">
                  <c:v>-6.8357686832001896</c:v>
                </c:pt>
                <c:pt idx="4470" formatCode="General">
                  <c:v>-6.8411474567165502</c:v>
                </c:pt>
                <c:pt idx="4471" formatCode="General">
                  <c:v>-6.8465283605704199</c:v>
                </c:pt>
                <c:pt idx="4472" formatCode="General">
                  <c:v>-6.85191139476491</c:v>
                </c:pt>
                <c:pt idx="4473" formatCode="General">
                  <c:v>-6.8572965593031698</c:v>
                </c:pt>
                <c:pt idx="4474" formatCode="General">
                  <c:v>-6.8626838541883197</c:v>
                </c:pt>
                <c:pt idx="4475" formatCode="General">
                  <c:v>-6.8680732794235304</c:v>
                </c:pt>
                <c:pt idx="4476" formatCode="General">
                  <c:v>-6.8734648350119301</c:v>
                </c:pt>
                <c:pt idx="4477" formatCode="General">
                  <c:v>-6.8788585209566904</c:v>
                </c:pt>
                <c:pt idx="4478" formatCode="General">
                  <c:v>-6.8842543372609803</c:v>
                </c:pt>
                <c:pt idx="4479" formatCode="General">
                  <c:v>-6.8896522839279903</c:v>
                </c:pt>
                <c:pt idx="4480" formatCode="General">
                  <c:v>-6.8950523609608902</c:v>
                </c:pt>
                <c:pt idx="4481" formatCode="General">
                  <c:v>-6.9004545683628802</c:v>
                </c:pt>
                <c:pt idx="4482" formatCode="General">
                  <c:v>-6.9058589061371398</c:v>
                </c:pt>
                <c:pt idx="4483" formatCode="General">
                  <c:v>-6.9112653742868604</c:v>
                </c:pt>
                <c:pt idx="4484" formatCode="General">
                  <c:v>-6.9166739728152002</c:v>
                </c:pt>
                <c:pt idx="4485" formatCode="General">
                  <c:v>-6.92208470172534</c:v>
                </c:pt>
                <c:pt idx="4486" formatCode="General">
                  <c:v>-6.9274975610204503</c:v>
                </c:pt>
                <c:pt idx="4487" formatCode="General">
                  <c:v>-6.9329125507036702</c:v>
                </c:pt>
                <c:pt idx="4488" formatCode="General">
                  <c:v>-6.9383296707780504</c:v>
                </c:pt>
                <c:pt idx="4489" formatCode="General">
                  <c:v>-6.9437489212465398</c:v>
                </c:pt>
                <c:pt idx="4490" formatCode="General">
                  <c:v>-6.9491703021121003</c:v>
                </c:pt>
                <c:pt idx="4491" formatCode="General">
                  <c:v>-6.9545938133777003</c:v>
                </c:pt>
                <c:pt idx="4492" formatCode="General">
                  <c:v>-6.9600194550462602</c:v>
                </c:pt>
                <c:pt idx="4493" formatCode="General">
                  <c:v>-6.9654472271207402</c:v>
                </c:pt>
                <c:pt idx="4494" formatCode="General">
                  <c:v>-6.9708771296040597</c:v>
                </c:pt>
                <c:pt idx="4495" formatCode="General">
                  <c:v>-6.97630916249914</c:v>
                </c:pt>
                <c:pt idx="4496" formatCode="General">
                  <c:v>-6.9817433258088899</c:v>
                </c:pt>
                <c:pt idx="4497" formatCode="General">
                  <c:v>-6.9871796195362297</c:v>
                </c:pt>
                <c:pt idx="4498" formatCode="General">
                  <c:v>-6.9926180436840397</c:v>
                </c:pt>
                <c:pt idx="4499" formatCode="General">
                  <c:v>-6.9980585982552403</c:v>
                </c:pt>
                <c:pt idx="4500" formatCode="General">
                  <c:v>-7.0035012832526897</c:v>
                </c:pt>
                <c:pt idx="4501" formatCode="General">
                  <c:v>-7.0089460986792798</c:v>
                </c:pt>
                <c:pt idx="4502" formatCode="General">
                  <c:v>-7.0143930445378802</c:v>
                </c:pt>
                <c:pt idx="4503" formatCode="General">
                  <c:v>-7.0198421208313402</c:v>
                </c:pt>
                <c:pt idx="4504" formatCode="General">
                  <c:v>-7.0252933275625304</c:v>
                </c:pt>
                <c:pt idx="4505" formatCode="General">
                  <c:v>-7.0307466647342904</c:v>
                </c:pt>
                <c:pt idx="4506" formatCode="General">
                  <c:v>-7.0362021323494703</c:v>
                </c:pt>
                <c:pt idx="4507" formatCode="General">
                  <c:v>-7.0416597304109096</c:v>
                </c:pt>
                <c:pt idx="4508" formatCode="General">
                  <c:v>-7.04711945892155</c:v>
                </c:pt>
                <c:pt idx="4509" formatCode="General">
                  <c:v>-7.0525813178843197</c:v>
                </c:pt>
                <c:pt idx="4510" formatCode="General">
                  <c:v>-7.0580453073021499</c:v>
                </c:pt>
                <c:pt idx="4511" formatCode="General">
                  <c:v>-7.0635114271779704</c:v>
                </c:pt>
                <c:pt idx="4512" formatCode="General">
                  <c:v>-7.0689796775146796</c:v>
                </c:pt>
                <c:pt idx="4513" formatCode="General">
                  <c:v>-7.0744500583152101</c:v>
                </c:pt>
                <c:pt idx="4514" formatCode="General">
                  <c:v>-7.0799225695824601</c:v>
                </c:pt>
                <c:pt idx="4515" formatCode="General">
                  <c:v>-7.0853972113193198</c:v>
                </c:pt>
                <c:pt idx="4516" formatCode="General">
                  <c:v>-7.0908739835286898</c:v>
                </c:pt>
                <c:pt idx="4517" formatCode="General">
                  <c:v>-7.0963528862134497</c:v>
                </c:pt>
                <c:pt idx="4518" formatCode="General">
                  <c:v>-7.1018339193764497</c:v>
                </c:pt>
                <c:pt idx="4519" formatCode="General">
                  <c:v>-7.1073170830205497</c:v>
                </c:pt>
                <c:pt idx="4520" formatCode="General">
                  <c:v>-7.1128023771485802</c:v>
                </c:pt>
                <c:pt idx="4521" formatCode="General">
                  <c:v>-7.11828980176338</c:v>
                </c:pt>
                <c:pt idx="4522" formatCode="General">
                  <c:v>-7.1237793568677699</c:v>
                </c:pt>
                <c:pt idx="4523" formatCode="General">
                  <c:v>-7.1292710424645698</c:v>
                </c:pt>
                <c:pt idx="4524" formatCode="General">
                  <c:v>-7.1347648585565899</c:v>
                </c:pt>
                <c:pt idx="4525" formatCode="General">
                  <c:v>-7.1402608051466299</c:v>
                </c:pt>
                <c:pt idx="4526" formatCode="General">
                  <c:v>-7.1457588822374802</c:v>
                </c:pt>
                <c:pt idx="4527" formatCode="General">
                  <c:v>-7.1512590898319504</c:v>
                </c:pt>
                <c:pt idx="4528" formatCode="General">
                  <c:v>-7.15676142793279</c:v>
                </c:pt>
                <c:pt idx="4529" formatCode="General">
                  <c:v>-7.1622658965427997</c:v>
                </c:pt>
                <c:pt idx="4530" formatCode="General">
                  <c:v>-7.1677724956647202</c:v>
                </c:pt>
                <c:pt idx="4531" formatCode="General">
                  <c:v>-7.1732812253013201</c:v>
                </c:pt>
                <c:pt idx="4532" formatCode="General">
                  <c:v>-7.17879208545535</c:v>
                </c:pt>
                <c:pt idx="4533" formatCode="General">
                  <c:v>-7.1843050761295402</c:v>
                </c:pt>
                <c:pt idx="4534" formatCode="General">
                  <c:v>-7.1898201973266396</c:v>
                </c:pt>
                <c:pt idx="4535" formatCode="General">
                  <c:v>-7.1953374490493598</c:v>
                </c:pt>
                <c:pt idx="4536" formatCode="General">
                  <c:v>-7.2008568313004302</c:v>
                </c:pt>
                <c:pt idx="4537" formatCode="General">
                  <c:v>-7.20637834408255</c:v>
                </c:pt>
                <c:pt idx="4538" formatCode="General">
                  <c:v>-7.2119019873984396</c:v>
                </c:pt>
                <c:pt idx="4539" formatCode="General">
                  <c:v>-7.2174277612507796</c:v>
                </c:pt>
                <c:pt idx="4540" formatCode="General">
                  <c:v>-7.2229556656422398</c:v>
                </c:pt>
                <c:pt idx="4541" formatCode="General">
                  <c:v>-7.2284857005755097</c:v>
                </c:pt>
                <c:pt idx="4542" formatCode="General">
                  <c:v>-7.2340178660532501</c:v>
                </c:pt>
                <c:pt idx="4543" formatCode="General">
                  <c:v>-7.2395521620781498</c:v>
                </c:pt>
                <c:pt idx="4544" formatCode="General">
                  <c:v>-7.2450885886528598</c:v>
                </c:pt>
                <c:pt idx="4545" formatCode="General">
                  <c:v>-7.2506271457800597</c:v>
                </c:pt>
                <c:pt idx="4546" formatCode="General">
                  <c:v>-7.2561678334624196</c:v>
                </c:pt>
                <c:pt idx="4547" formatCode="General">
                  <c:v>-7.26171065170261</c:v>
                </c:pt>
                <c:pt idx="4548" formatCode="General">
                  <c:v>-7.2672556005033</c:v>
                </c:pt>
                <c:pt idx="4549" formatCode="General">
                  <c:v>-7.2728026798671497</c:v>
                </c:pt>
                <c:pt idx="4550" formatCode="General">
                  <c:v>-7.2783518897968502</c:v>
                </c:pt>
                <c:pt idx="4551" formatCode="General">
                  <c:v>-7.2839032302949898</c:v>
                </c:pt>
                <c:pt idx="4552" formatCode="General">
                  <c:v>-7.2894567013641298</c:v>
                </c:pt>
                <c:pt idx="4553" formatCode="General">
                  <c:v>-7.2950123030067999</c:v>
                </c:pt>
                <c:pt idx="4554" formatCode="General">
                  <c:v>-7.3005700352255403</c:v>
                </c:pt>
                <c:pt idx="4555" formatCode="General">
                  <c:v>-7.3061298980228999</c:v>
                </c:pt>
                <c:pt idx="4556" formatCode="General">
                  <c:v>-7.31169189140142</c:v>
                </c:pt>
                <c:pt idx="4557" formatCode="General">
                  <c:v>-7.3172560153636299</c:v>
                </c:pt>
                <c:pt idx="4558" formatCode="General">
                  <c:v>-7.3228222699120904</c:v>
                </c:pt>
                <c:pt idx="4559" formatCode="General">
                  <c:v>-7.3283906550493301</c:v>
                </c:pt>
                <c:pt idx="4560" formatCode="General">
                  <c:v>-7.3339611707778998</c:v>
                </c:pt>
                <c:pt idx="4561" formatCode="General">
                  <c:v>-7.3395338171003601</c:v>
                </c:pt>
                <c:pt idx="4562" formatCode="General">
                  <c:v>-7.3451085940192398</c:v>
                </c:pt>
                <c:pt idx="4563" formatCode="General">
                  <c:v>-7.3506855015371002</c:v>
                </c:pt>
                <c:pt idx="4564" formatCode="General">
                  <c:v>-7.3562645396564896</c:v>
                </c:pt>
                <c:pt idx="4565" formatCode="General">
                  <c:v>-7.3618457083799704</c:v>
                </c:pt>
                <c:pt idx="4566" formatCode="General">
                  <c:v>-7.3674290077101103</c:v>
                </c:pt>
                <c:pt idx="4567" formatCode="General">
                  <c:v>-7.3730144376496698</c:v>
                </c:pt>
                <c:pt idx="4568" formatCode="General">
                  <c:v>-7.3786019982014102</c:v>
                </c:pt>
                <c:pt idx="4569" formatCode="General">
                  <c:v>-7.3841916893681203</c:v>
                </c:pt>
                <c:pt idx="4570" formatCode="General">
                  <c:v>-7.3897835111525296</c:v>
                </c:pt>
                <c:pt idx="4571" formatCode="General">
                  <c:v>-7.3953774635573897</c:v>
                </c:pt>
                <c:pt idx="4572" formatCode="General">
                  <c:v>-7.4009735465854298</c:v>
                </c:pt>
                <c:pt idx="4573" formatCode="General">
                  <c:v>-7.4065717602393404</c:v>
                </c:pt>
                <c:pt idx="4574" formatCode="General">
                  <c:v>-7.4121721045218401</c:v>
                </c:pt>
                <c:pt idx="4575" formatCode="General">
                  <c:v>-7.4177745794355898</c:v>
                </c:pt>
                <c:pt idx="4576" formatCode="General">
                  <c:v>-7.4233791849832604</c:v>
                </c:pt>
                <c:pt idx="4577" formatCode="General">
                  <c:v>-7.4289859211675298</c:v>
                </c:pt>
                <c:pt idx="4578" formatCode="General">
                  <c:v>-7.4345947879910099</c:v>
                </c:pt>
                <c:pt idx="4579" formatCode="General">
                  <c:v>-7.4402057854563397</c:v>
                </c:pt>
                <c:pt idx="4580" formatCode="General">
                  <c:v>-7.4458189135661401</c:v>
                </c:pt>
                <c:pt idx="4581" formatCode="General">
                  <c:v>-7.4514341723230002</c:v>
                </c:pt>
                <c:pt idx="4582" formatCode="General">
                  <c:v>-7.4570515617295001</c:v>
                </c:pt>
                <c:pt idx="4583" formatCode="General">
                  <c:v>-7.46267108178822</c:v>
                </c:pt>
                <c:pt idx="4584" formatCode="General">
                  <c:v>-7.4682927325017197</c:v>
                </c:pt>
                <c:pt idx="4585" formatCode="General">
                  <c:v>-7.4739165138725303</c:v>
                </c:pt>
                <c:pt idx="4586" formatCode="General">
                  <c:v>-7.4795424259031904</c:v>
                </c:pt>
                <c:pt idx="4587" formatCode="General">
                  <c:v>-7.4851704685962099</c:v>
                </c:pt>
                <c:pt idx="4588" formatCode="General">
                  <c:v>-7.49080064195409</c:v>
                </c:pt>
                <c:pt idx="4589" formatCode="General">
                  <c:v>-7.4964329459793202</c:v>
                </c:pt>
                <c:pt idx="4590" formatCode="General">
                  <c:v>-7.5020673806743101</c:v>
                </c:pt>
                <c:pt idx="4591" formatCode="General">
                  <c:v>-7.5077039460414303</c:v>
                </c:pt>
                <c:pt idx="4592" formatCode="General">
                  <c:v>-7.51334264208307</c:v>
                </c:pt>
                <c:pt idx="4593" formatCode="General">
                  <c:v>-7.5189834688016104</c:v>
                </c:pt>
                <c:pt idx="4594" formatCode="General">
                  <c:v>-7.5246264261994398</c:v>
                </c:pt>
                <c:pt idx="4595" formatCode="General">
                  <c:v>-7.5302715142789696</c:v>
                </c:pt>
                <c:pt idx="4596" formatCode="General">
                  <c:v>-7.5359187330425996</c:v>
                </c:pt>
                <c:pt idx="4597" formatCode="General">
                  <c:v>-7.54156808249272</c:v>
                </c:pt>
                <c:pt idx="4598" formatCode="General">
                  <c:v>-7.54721956263172</c:v>
                </c:pt>
                <c:pt idx="4599" formatCode="General">
                  <c:v>-7.5528731734620198</c:v>
                </c:pt>
                <c:pt idx="4600" formatCode="General">
                  <c:v>-7.55852891498603</c:v>
                </c:pt>
                <c:pt idx="4601" formatCode="General">
                  <c:v>-7.5641867872061903</c:v>
                </c:pt>
                <c:pt idx="4602" formatCode="General">
                  <c:v>-7.5698467901249202</c:v>
                </c:pt>
                <c:pt idx="4603" formatCode="General">
                  <c:v>-7.57550892374468</c:v>
                </c:pt>
                <c:pt idx="4604" formatCode="General">
                  <c:v>-7.5811731880679298</c:v>
                </c:pt>
                <c:pt idx="4605" formatCode="General">
                  <c:v>-7.58683958309713</c:v>
                </c:pt>
                <c:pt idx="4606" formatCode="General">
                  <c:v>-7.5925081088347497</c:v>
                </c:pt>
                <c:pt idx="4607" formatCode="General">
                  <c:v>-7.5981787652832802</c:v>
                </c:pt>
                <c:pt idx="4608" formatCode="General">
                  <c:v>-7.6038515524452199</c:v>
                </c:pt>
                <c:pt idx="4609" formatCode="General">
                  <c:v>-7.6095264703230701</c:v>
                </c:pt>
                <c:pt idx="4610" formatCode="General">
                  <c:v>-7.6152035189193397</c:v>
                </c:pt>
                <c:pt idx="4611" formatCode="General">
                  <c:v>-7.6208826982365698</c:v>
                </c:pt>
                <c:pt idx="4612" formatCode="General">
                  <c:v>-7.6265640082772697</c:v>
                </c:pt>
                <c:pt idx="4613" formatCode="General">
                  <c:v>-7.63224744904399</c:v>
                </c:pt>
                <c:pt idx="4614" formatCode="General">
                  <c:v>-7.6379330205393003</c:v>
                </c:pt>
                <c:pt idx="4615" formatCode="General">
                  <c:v>-7.64362072276574</c:v>
                </c:pt>
                <c:pt idx="4616" formatCode="General">
                  <c:v>-7.6493105557258803</c:v>
                </c:pt>
                <c:pt idx="4617" formatCode="General">
                  <c:v>-7.6550025194223199</c:v>
                </c:pt>
                <c:pt idx="4618" formatCode="General">
                  <c:v>-7.66069661385764</c:v>
                </c:pt>
                <c:pt idx="4619" formatCode="General">
                  <c:v>-7.6663928390343701</c:v>
                </c:pt>
                <c:pt idx="4620" formatCode="General">
                  <c:v>-7.6720911949550201</c:v>
                </c:pt>
                <c:pt idx="4621" formatCode="General">
                  <c:v>-7.6777916816220504</c:v>
                </c:pt>
                <c:pt idx="4622" formatCode="General">
                  <c:v>-7.6834942990379096</c:v>
                </c:pt>
                <c:pt idx="4623" formatCode="General">
                  <c:v>-7.68919904720505</c:v>
                </c:pt>
                <c:pt idx="4624" formatCode="General">
                  <c:v>-7.6949059261259096</c:v>
                </c:pt>
                <c:pt idx="4625" formatCode="General">
                  <c:v>-7.7006149358028999</c:v>
                </c:pt>
                <c:pt idx="4626" formatCode="General">
                  <c:v>-7.7063260762384198</c:v>
                </c:pt>
                <c:pt idx="4627" formatCode="General">
                  <c:v>-7.7120393474348701</c:v>
                </c:pt>
                <c:pt idx="4628" formatCode="General">
                  <c:v>-7.7177547493946204</c:v>
                </c:pt>
                <c:pt idx="4629" formatCode="General">
                  <c:v>-7.7234722821200501</c:v>
                </c:pt>
                <c:pt idx="4630" formatCode="General">
                  <c:v>-7.7291919456134996</c:v>
                </c:pt>
                <c:pt idx="4631" formatCode="General">
                  <c:v>-7.7349137398773102</c:v>
                </c:pt>
                <c:pt idx="4632" formatCode="General">
                  <c:v>-7.7406376649138098</c:v>
                </c:pt>
                <c:pt idx="4633" formatCode="General">
                  <c:v>-7.7463637207253004</c:v>
                </c:pt>
                <c:pt idx="4634" formatCode="General">
                  <c:v>-7.7520919073141004</c:v>
                </c:pt>
                <c:pt idx="4635" formatCode="General">
                  <c:v>-7.7578222246824797</c:v>
                </c:pt>
                <c:pt idx="4636" formatCode="General">
                  <c:v>-7.7635546728327096</c:v>
                </c:pt>
                <c:pt idx="4637" formatCode="General">
                  <c:v>-7.76928925176707</c:v>
                </c:pt>
                <c:pt idx="4638" formatCode="General">
                  <c:v>-7.7750259614877804</c:v>
                </c:pt>
                <c:pt idx="4639" formatCode="General">
                  <c:v>-7.7807648019970896</c:v>
                </c:pt>
                <c:pt idx="4640" formatCode="General">
                  <c:v>-7.78650577329722</c:v>
                </c:pt>
                <c:pt idx="4641" formatCode="General">
                  <c:v>-7.7922488753903698</c:v>
                </c:pt>
                <c:pt idx="4642" formatCode="General">
                  <c:v>-7.7979941082787203</c:v>
                </c:pt>
                <c:pt idx="4643" formatCode="General">
                  <c:v>-7.8037414719644396</c:v>
                </c:pt>
                <c:pt idx="4644" formatCode="General">
                  <c:v>-7.8094909664496504</c:v>
                </c:pt>
                <c:pt idx="4645" formatCode="General">
                  <c:v>-7.8152425917364896</c:v>
                </c:pt>
                <c:pt idx="4646" formatCode="General">
                  <c:v>-7.82099634782716</c:v>
                </c:pt>
                <c:pt idx="4647" formatCode="General">
                  <c:v>-7.8267522347239202</c:v>
                </c:pt>
                <c:pt idx="4648" formatCode="General">
                  <c:v>-7.8325102524290404</c:v>
                </c:pt>
                <c:pt idx="4649" formatCode="General">
                  <c:v>-7.8382704009447997</c:v>
                </c:pt>
                <c:pt idx="4650" formatCode="General">
                  <c:v>-7.8440326802734797</c:v>
                </c:pt>
                <c:pt idx="4651" formatCode="General">
                  <c:v>-7.8497970904173702</c:v>
                </c:pt>
                <c:pt idx="4652" formatCode="General">
                  <c:v>-7.8555636313787502</c:v>
                </c:pt>
                <c:pt idx="4653" formatCode="General">
                  <c:v>-7.8613323031598998</c:v>
                </c:pt>
                <c:pt idx="4654" formatCode="General">
                  <c:v>-7.86710310576309</c:v>
                </c:pt>
                <c:pt idx="4655" formatCode="General">
                  <c:v>-7.8728760391906203</c:v>
                </c:pt>
                <c:pt idx="4656" formatCode="General">
                  <c:v>-7.8786511034447599</c:v>
                </c:pt>
                <c:pt idx="4657" formatCode="General">
                  <c:v>-7.88442829852778</c:v>
                </c:pt>
                <c:pt idx="4658" formatCode="General">
                  <c:v>-7.8902076244419801</c:v>
                </c:pt>
                <c:pt idx="4659" formatCode="General">
                  <c:v>-7.8959890811896196</c:v>
                </c:pt>
                <c:pt idx="4660" formatCode="General">
                  <c:v>-7.9017726687729803</c:v>
                </c:pt>
                <c:pt idx="4661" formatCode="General">
                  <c:v>-7.9075583871943502</c:v>
                </c:pt>
                <c:pt idx="4662" formatCode="General">
                  <c:v>-7.9133462364560003</c:v>
                </c:pt>
                <c:pt idx="4663" formatCode="General">
                  <c:v>-7.9191362165601999</c:v>
                </c:pt>
                <c:pt idx="4664" formatCode="General">
                  <c:v>-7.9249283275092397</c:v>
                </c:pt>
                <c:pt idx="4665" formatCode="General">
                  <c:v>-7.93072256930538</c:v>
                </c:pt>
                <c:pt idx="4666" formatCode="General">
                  <c:v>-7.9365189419508999</c:v>
                </c:pt>
                <c:pt idx="4667" formatCode="General">
                  <c:v>-7.9423174454480803</c:v>
                </c:pt>
                <c:pt idx="4668" formatCode="General">
                  <c:v>-7.9481180797991904</c:v>
                </c:pt>
                <c:pt idx="4669" formatCode="General">
                  <c:v>-7.9539208450065004</c:v>
                </c:pt>
                <c:pt idx="4670" formatCode="General">
                  <c:v>-7.9597257410722904</c:v>
                </c:pt>
                <c:pt idx="4671" formatCode="General">
                  <c:v>-7.9655327679988401</c:v>
                </c:pt>
                <c:pt idx="4672" formatCode="General">
                  <c:v>-7.9713419257884004</c:v>
                </c:pt>
                <c:pt idx="4673" formatCode="General">
                  <c:v>-7.9771532144432502</c:v>
                </c:pt>
                <c:pt idx="4674" formatCode="General">
                  <c:v>-7.98296663396565</c:v>
                </c:pt>
                <c:pt idx="4675" formatCode="General">
                  <c:v>-7.9887821843577704</c:v>
                </c:pt>
                <c:pt idx="4676" formatCode="General">
                  <c:v>-7.9945998656217503</c:v>
                </c:pt>
                <c:pt idx="4677" formatCode="General">
                  <c:v>-8.0004196777597194</c:v>
                </c:pt>
                <c:pt idx="4678" formatCode="General">
                  <c:v>-8.0062416207737908</c:v>
                </c:pt>
                <c:pt idx="4679" formatCode="General">
                  <c:v>-8.0120656946660809</c:v>
                </c:pt>
                <c:pt idx="4680" formatCode="General">
                  <c:v>-8.0178918994386894</c:v>
                </c:pt>
                <c:pt idx="4681" formatCode="General">
                  <c:v>-8.0237202350937107</c:v>
                </c:pt>
                <c:pt idx="4682" formatCode="General">
                  <c:v>-8.0295507016332106</c:v>
                </c:pt>
                <c:pt idx="4683" formatCode="General">
                  <c:v>-8.0353832990592</c:v>
                </c:pt>
                <c:pt idx="4684" formatCode="General">
                  <c:v>-8.0412180273737004</c:v>
                </c:pt>
                <c:pt idx="4685" formatCode="General">
                  <c:v>-8.0470548865787492</c:v>
                </c:pt>
                <c:pt idx="4686" formatCode="General">
                  <c:v>-8.0528938766763503</c:v>
                </c:pt>
                <c:pt idx="4687" formatCode="General">
                  <c:v>-8.0587349976685303</c:v>
                </c:pt>
                <c:pt idx="4688" formatCode="General">
                  <c:v>-8.0645782495572895</c:v>
                </c:pt>
                <c:pt idx="4689" formatCode="General">
                  <c:v>-8.0704236323446601</c:v>
                </c:pt>
                <c:pt idx="4690" formatCode="General">
                  <c:v>-8.0762711460326493</c:v>
                </c:pt>
                <c:pt idx="4691" formatCode="General">
                  <c:v>-8.0821207906232697</c:v>
                </c:pt>
                <c:pt idx="4692" formatCode="General">
                  <c:v>-8.0879725661185304</c:v>
                </c:pt>
                <c:pt idx="4693" formatCode="General">
                  <c:v>-8.0938264725204299</c:v>
                </c:pt>
                <c:pt idx="4694" formatCode="General">
                  <c:v>-8.0996825098309895</c:v>
                </c:pt>
                <c:pt idx="4695" formatCode="General">
                  <c:v>-8.1055406780522006</c:v>
                </c:pt>
                <c:pt idx="4696" formatCode="General">
                  <c:v>-8.11140097718609</c:v>
                </c:pt>
                <c:pt idx="4697" formatCode="General">
                  <c:v>-8.1172634072346295</c:v>
                </c:pt>
                <c:pt idx="4698" formatCode="General">
                  <c:v>-8.1231279681998405</c:v>
                </c:pt>
                <c:pt idx="4699" formatCode="General">
                  <c:v>-8.1289946600837197</c:v>
                </c:pt>
                <c:pt idx="4700" formatCode="General">
                  <c:v>-8.1348634828882602</c:v>
                </c:pt>
                <c:pt idx="4701" formatCode="General">
                  <c:v>-8.1407344366154604</c:v>
                </c:pt>
                <c:pt idx="4702" formatCode="General">
                  <c:v>-8.1466075212673097</c:v>
                </c:pt>
                <c:pt idx="4703" formatCode="General">
                  <c:v>-8.1524827368458102</c:v>
                </c:pt>
                <c:pt idx="4704" formatCode="General">
                  <c:v>-8.1583600833529406</c:v>
                </c:pt>
                <c:pt idx="4705" formatCode="General">
                  <c:v>-8.1642395607906995</c:v>
                </c:pt>
                <c:pt idx="4706" formatCode="General">
                  <c:v>-8.1701211691610798</c:v>
                </c:pt>
                <c:pt idx="4707" formatCode="General">
                  <c:v>-8.1760049084661208</c:v>
                </c:pt>
                <c:pt idx="4708" formatCode="General">
                  <c:v>-8.1818907787080306</c:v>
                </c:pt>
                <c:pt idx="4709" formatCode="General">
                  <c:v>-8.1877787798891095</c:v>
                </c:pt>
                <c:pt idx="4710" formatCode="General">
                  <c:v>-8.1936689120116206</c:v>
                </c:pt>
                <c:pt idx="4711" formatCode="General">
                  <c:v>-8.1995611750778608</c:v>
                </c:pt>
                <c:pt idx="4712" formatCode="General">
                  <c:v>-8.2054555690900894</c:v>
                </c:pt>
                <c:pt idx="4713" formatCode="General">
                  <c:v>-8.2113520940505804</c:v>
                </c:pt>
                <c:pt idx="4714" formatCode="General">
                  <c:v>-8.2172507499614404</c:v>
                </c:pt>
                <c:pt idx="4715" formatCode="General">
                  <c:v>-8.2231515368247905</c:v>
                </c:pt>
                <c:pt idx="4716" formatCode="General">
                  <c:v>-8.2290544546427107</c:v>
                </c:pt>
                <c:pt idx="4717" formatCode="General">
                  <c:v>-8.23495950341729</c:v>
                </c:pt>
                <c:pt idx="4718" formatCode="General">
                  <c:v>-8.2408666831505908</c:v>
                </c:pt>
                <c:pt idx="4719" formatCode="General">
                  <c:v>-8.2467759938446807</c:v>
                </c:pt>
                <c:pt idx="4720" formatCode="General">
                  <c:v>-8.2526874355016204</c:v>
                </c:pt>
                <c:pt idx="4721" formatCode="General">
                  <c:v>-8.2586010081234598</c:v>
                </c:pt>
                <c:pt idx="4722" formatCode="General">
                  <c:v>-8.2645167117122202</c:v>
                </c:pt>
                <c:pt idx="4723" formatCode="General">
                  <c:v>-8.2704345462699305</c:v>
                </c:pt>
                <c:pt idx="4724" formatCode="General">
                  <c:v>-8.2763545117986208</c:v>
                </c:pt>
                <c:pt idx="4725" formatCode="General">
                  <c:v>-8.2822766083003003</c:v>
                </c:pt>
                <c:pt idx="4726" formatCode="General">
                  <c:v>-8.2882008357769497</c:v>
                </c:pt>
                <c:pt idx="4727" formatCode="General">
                  <c:v>-8.2941271942305796</c:v>
                </c:pt>
                <c:pt idx="4728" formatCode="General">
                  <c:v>-8.3000556836631496</c:v>
                </c:pt>
                <c:pt idx="4729" formatCode="General">
                  <c:v>-8.3059863040766597</c:v>
                </c:pt>
                <c:pt idx="4730" formatCode="General">
                  <c:v>-8.3119190554730498</c:v>
                </c:pt>
                <c:pt idx="4731" formatCode="General">
                  <c:v>-8.3178539378542808</c:v>
                </c:pt>
                <c:pt idx="4732" formatCode="General">
                  <c:v>-8.3237909512222998</c:v>
                </c:pt>
                <c:pt idx="4733" formatCode="General">
                  <c:v>-8.3297300955790394</c:v>
                </c:pt>
                <c:pt idx="4734" formatCode="General">
                  <c:v>-8.3356713709264305</c:v>
                </c:pt>
                <c:pt idx="4735" formatCode="General">
                  <c:v>-8.3416147772663898</c:v>
                </c:pt>
                <c:pt idx="4736" formatCode="General">
                  <c:v>-8.3475603146008996</c:v>
                </c:pt>
                <c:pt idx="4737" formatCode="General">
                  <c:v>-8.3535079829319194</c:v>
                </c:pt>
                <c:pt idx="4738" formatCode="General">
                  <c:v>-8.3594577822614191</c:v>
                </c:pt>
                <c:pt idx="4739" formatCode="General">
                  <c:v>-8.3654097125913491</c:v>
                </c:pt>
                <c:pt idx="4740" formatCode="General">
                  <c:v>-8.3713637739236706</c:v>
                </c:pt>
                <c:pt idx="4741" formatCode="General">
                  <c:v>-8.3773199662603002</c:v>
                </c:pt>
                <c:pt idx="4742" formatCode="General">
                  <c:v>-8.3832782896031901</c:v>
                </c:pt>
                <c:pt idx="4743" formatCode="General">
                  <c:v>-8.38923874395425</c:v>
                </c:pt>
                <c:pt idx="4744" formatCode="General">
                  <c:v>-8.3952013293153005</c:v>
                </c:pt>
                <c:pt idx="4745" formatCode="General">
                  <c:v>-8.4011660456879795</c:v>
                </c:pt>
                <c:pt idx="4746" formatCode="General">
                  <c:v>-8.4071328930739497</c:v>
                </c:pt>
                <c:pt idx="4747" formatCode="General">
                  <c:v>-8.4131018714749608</c:v>
                </c:pt>
                <c:pt idx="4748" formatCode="General">
                  <c:v>-8.4190729808927802</c:v>
                </c:pt>
                <c:pt idx="4749" formatCode="General">
                  <c:v>-8.4250462213291897</c:v>
                </c:pt>
                <c:pt idx="4750" formatCode="General">
                  <c:v>-8.4310215927859602</c:v>
                </c:pt>
                <c:pt idx="4751" formatCode="General">
                  <c:v>-8.4369990952648592</c:v>
                </c:pt>
                <c:pt idx="4752" formatCode="General">
                  <c:v>-8.4429787287676508</c:v>
                </c:pt>
                <c:pt idx="4753" formatCode="General">
                  <c:v>-8.4489604932961093</c:v>
                </c:pt>
                <c:pt idx="4754" formatCode="General">
                  <c:v>-8.4549443888520006</c:v>
                </c:pt>
                <c:pt idx="4755" formatCode="General">
                  <c:v>-8.4609304154370992</c:v>
                </c:pt>
                <c:pt idx="4756" formatCode="General">
                  <c:v>-8.4669185730531602</c:v>
                </c:pt>
                <c:pt idx="4757" formatCode="General">
                  <c:v>-8.4729088617019794</c:v>
                </c:pt>
                <c:pt idx="4758" formatCode="General">
                  <c:v>-8.4789012813853102</c:v>
                </c:pt>
                <c:pt idx="4759" formatCode="General">
                  <c:v>-8.4848958321049306</c:v>
                </c:pt>
                <c:pt idx="4760" formatCode="General">
                  <c:v>-8.4908925138626099</c:v>
                </c:pt>
                <c:pt idx="4761" formatCode="General">
                  <c:v>-8.4968913266601298</c:v>
                </c:pt>
                <c:pt idx="4762" formatCode="General">
                  <c:v>-8.5028922704992596</c:v>
                </c:pt>
                <c:pt idx="4763" formatCode="General">
                  <c:v>-8.5088953453817702</c:v>
                </c:pt>
                <c:pt idx="4764" formatCode="General">
                  <c:v>-8.5149005513094291</c:v>
                </c:pt>
                <c:pt idx="4765" formatCode="General">
                  <c:v>-8.5209078882840199</c:v>
                </c:pt>
                <c:pt idx="4766" formatCode="General">
                  <c:v>-8.5269173563073206</c:v>
                </c:pt>
                <c:pt idx="4767" formatCode="General">
                  <c:v>-8.5329289553810792</c:v>
                </c:pt>
                <c:pt idx="4768" formatCode="General">
                  <c:v>-8.5389426855071004</c:v>
                </c:pt>
                <c:pt idx="4769" formatCode="General">
                  <c:v>-8.5449585466871305</c:v>
                </c:pt>
                <c:pt idx="4770" formatCode="General">
                  <c:v>-8.5509765389229599</c:v>
                </c:pt>
                <c:pt idx="4771" formatCode="General">
                  <c:v>-8.5569966622163598</c:v>
                </c:pt>
                <c:pt idx="4772" formatCode="General">
                  <c:v>-8.5630189165690993</c:v>
                </c:pt>
                <c:pt idx="4773" formatCode="General">
                  <c:v>-8.5690433019829602</c:v>
                </c:pt>
                <c:pt idx="4774" formatCode="General">
                  <c:v>-8.5750698184597098</c:v>
                </c:pt>
                <c:pt idx="4775" formatCode="General">
                  <c:v>-8.58109846600113</c:v>
                </c:pt>
                <c:pt idx="4776" formatCode="General">
                  <c:v>-8.5871292446090397</c:v>
                </c:pt>
                <c:pt idx="4777" formatCode="General">
                  <c:v>-8.5931621542852792</c:v>
                </c:pt>
                <c:pt idx="4778" formatCode="General">
                  <c:v>-8.5991971950316408</c:v>
                </c:pt>
                <c:pt idx="4779" formatCode="General">
                  <c:v>-8.6052343668499507</c:v>
                </c:pt>
                <c:pt idx="4780" formatCode="General">
                  <c:v>-8.6112736697419994</c:v>
                </c:pt>
                <c:pt idx="4781" formatCode="General">
                  <c:v>-8.6173151037095792</c:v>
                </c:pt>
                <c:pt idx="4782" formatCode="General">
                  <c:v>-8.6233586687544292</c:v>
                </c:pt>
                <c:pt idx="4783" formatCode="General">
                  <c:v>-8.6294043648782903</c:v>
                </c:pt>
                <c:pt idx="4784" formatCode="General">
                  <c:v>-8.6354521920828908</c:v>
                </c:pt>
                <c:pt idx="4785" formatCode="General">
                  <c:v>-8.6415021503699592</c:v>
                </c:pt>
                <c:pt idx="4786" formatCode="General">
                  <c:v>-8.6475542397412308</c:v>
                </c:pt>
                <c:pt idx="4787" formatCode="General">
                  <c:v>-8.65360846019842</c:v>
                </c:pt>
                <c:pt idx="4788" formatCode="General">
                  <c:v>-8.6596648117432498</c:v>
                </c:pt>
                <c:pt idx="4789" formatCode="General">
                  <c:v>-8.6657232943774094</c:v>
                </c:pt>
                <c:pt idx="4790" formatCode="General">
                  <c:v>-8.6717839081026096</c:v>
                </c:pt>
                <c:pt idx="4791" formatCode="General">
                  <c:v>-8.6778466529205591</c:v>
                </c:pt>
                <c:pt idx="4792" formatCode="General">
                  <c:v>-8.6839115288329403</c:v>
                </c:pt>
                <c:pt idx="4793" formatCode="General">
                  <c:v>-8.6899785358414405</c:v>
                </c:pt>
                <c:pt idx="4794" formatCode="General">
                  <c:v>-8.6960476739477492</c:v>
                </c:pt>
                <c:pt idx="4795" formatCode="General">
                  <c:v>-8.7021189431535397</c:v>
                </c:pt>
                <c:pt idx="4796" formatCode="General">
                  <c:v>-8.70819234346048</c:v>
                </c:pt>
                <c:pt idx="4797" formatCode="General">
                  <c:v>-8.7142678748702398</c:v>
                </c:pt>
                <c:pt idx="4798" formatCode="General">
                  <c:v>-8.7203455373844907</c:v>
                </c:pt>
                <c:pt idx="4799" formatCode="General">
                  <c:v>-8.7264253310048598</c:v>
                </c:pt>
                <c:pt idx="4800" formatCode="General">
                  <c:v>-8.7325072557330294</c:v>
                </c:pt>
                <c:pt idx="4801" formatCode="General">
                  <c:v>-8.7385913115706106</c:v>
                </c:pt>
                <c:pt idx="4802" formatCode="General">
                  <c:v>-8.7446774985191507</c:v>
                </c:pt>
                <c:pt idx="4803" formatCode="General">
                  <c:v>-8.75076581658025</c:v>
                </c:pt>
                <c:pt idx="4804" formatCode="General">
                  <c:v>-8.7568562657554807</c:v>
                </c:pt>
                <c:pt idx="4805" formatCode="General">
                  <c:v>-8.7629488460464096</c:v>
                </c:pt>
                <c:pt idx="4806" formatCode="General">
                  <c:v>-8.7690435574546193</c:v>
                </c:pt>
                <c:pt idx="4807" formatCode="General">
                  <c:v>-8.7751403999816802</c:v>
                </c:pt>
                <c:pt idx="4808" formatCode="General">
                  <c:v>-8.7812393736291696</c:v>
                </c:pt>
                <c:pt idx="4809" formatCode="General">
                  <c:v>-8.7873404783986597</c:v>
                </c:pt>
                <c:pt idx="4810" formatCode="General">
                  <c:v>-8.7934437142917208</c:v>
                </c:pt>
                <c:pt idx="4811" formatCode="General">
                  <c:v>-8.7995490813099302</c:v>
                </c:pt>
                <c:pt idx="4812" formatCode="General">
                  <c:v>-8.8056565794548707</c:v>
                </c:pt>
                <c:pt idx="4813" formatCode="General">
                  <c:v>-8.8117662087281001</c:v>
                </c:pt>
                <c:pt idx="4814" formatCode="General">
                  <c:v>-8.8178779691311906</c:v>
                </c:pt>
                <c:pt idx="4815" formatCode="General">
                  <c:v>-8.8239918606657408</c:v>
                </c:pt>
                <c:pt idx="4816" formatCode="General">
                  <c:v>-8.8301078833332998</c:v>
                </c:pt>
                <c:pt idx="4817" formatCode="General">
                  <c:v>-8.8362260371354395</c:v>
                </c:pt>
                <c:pt idx="4818" formatCode="General">
                  <c:v>-8.8423463220737499</c:v>
                </c:pt>
                <c:pt idx="4819" formatCode="General">
                  <c:v>-8.8484687381497906</c:v>
                </c:pt>
                <c:pt idx="4820" formatCode="General">
                  <c:v>-8.8545932853651301</c:v>
                </c:pt>
                <c:pt idx="4821" formatCode="General">
                  <c:v>-8.8607199637213601</c:v>
                </c:pt>
                <c:pt idx="4822" formatCode="General">
                  <c:v>-8.8668487732200294</c:v>
                </c:pt>
                <c:pt idx="4823" formatCode="General">
                  <c:v>-8.8729797138627298</c:v>
                </c:pt>
                <c:pt idx="4824" formatCode="General">
                  <c:v>-8.8791127856510403</c:v>
                </c:pt>
                <c:pt idx="4825" formatCode="General">
                  <c:v>-8.8852479885865403</c:v>
                </c:pt>
                <c:pt idx="4826" formatCode="General">
                  <c:v>-8.8913853226708301</c:v>
                </c:pt>
                <c:pt idx="4827" formatCode="General">
                  <c:v>-8.8975247879054802</c:v>
                </c:pt>
                <c:pt idx="4828" formatCode="General">
                  <c:v>-8.9036663842921193</c:v>
                </c:pt>
                <c:pt idx="4829" formatCode="General">
                  <c:v>-8.9098101118323605</c:v>
                </c:pt>
                <c:pt idx="4830" formatCode="General">
                  <c:v>-8.9159559705278308</c:v>
                </c:pt>
                <c:pt idx="4831" formatCode="General">
                  <c:v>-8.9221039603801202</c:v>
                </c:pt>
                <c:pt idx="4832" formatCode="General">
                  <c:v>-8.9282540813908202</c:v>
                </c:pt>
                <c:pt idx="4833" formatCode="General">
                  <c:v>-8.9344063335615296</c:v>
                </c:pt>
                <c:pt idx="4834" formatCode="General">
                  <c:v>-8.9405607168938097</c:v>
                </c:pt>
                <c:pt idx="4835" formatCode="General">
                  <c:v>-8.9467172313892291</c:v>
                </c:pt>
                <c:pt idx="4836" formatCode="General">
                  <c:v>-8.9528758770493493</c:v>
                </c:pt>
                <c:pt idx="4837" formatCode="General">
                  <c:v>-8.9590366538756996</c:v>
                </c:pt>
                <c:pt idx="4838" formatCode="General">
                  <c:v>-8.9651995618698308</c:v>
                </c:pt>
                <c:pt idx="4839" formatCode="General">
                  <c:v>-8.9713646010332706</c:v>
                </c:pt>
                <c:pt idx="4840" formatCode="General">
                  <c:v>-8.97753177136752</c:v>
                </c:pt>
                <c:pt idx="4841" formatCode="General">
                  <c:v>-8.9837010728741102</c:v>
                </c:pt>
                <c:pt idx="4842" formatCode="General">
                  <c:v>-8.9898725055545192</c:v>
                </c:pt>
                <c:pt idx="4843" formatCode="General">
                  <c:v>-8.9960460694102409</c:v>
                </c:pt>
                <c:pt idx="4844" formatCode="General">
                  <c:v>-9.0022217644427602</c:v>
                </c:pt>
                <c:pt idx="4845" formatCode="General">
                  <c:v>-9.0083995906535499</c:v>
                </c:pt>
                <c:pt idx="4846" formatCode="General">
                  <c:v>-9.0145795480440594</c:v>
                </c:pt>
                <c:pt idx="4847" formatCode="General">
                  <c:v>-9.0207616366157399</c:v>
                </c:pt>
                <c:pt idx="4848" formatCode="General">
                  <c:v>-9.0269458563700393</c:v>
                </c:pt>
                <c:pt idx="4849" formatCode="General">
                  <c:v>-9.0331322073083893</c:v>
                </c:pt>
                <c:pt idx="4850" formatCode="General">
                  <c:v>-9.0393206894322091</c:v>
                </c:pt>
                <c:pt idx="4851" formatCode="General">
                  <c:v>-9.0455113027428506</c:v>
                </c:pt>
                <c:pt idx="4852" formatCode="General">
                  <c:v>-9.0517040472416497</c:v>
                </c:pt>
                <c:pt idx="4853" formatCode="General">
                  <c:v>-9.0578989229299598</c:v>
                </c:pt>
                <c:pt idx="4854" formatCode="General">
                  <c:v>-9.0640959298090902</c:v>
                </c:pt>
                <c:pt idx="4855" formatCode="General">
                  <c:v>-9.0702950678803997</c:v>
                </c:pt>
                <c:pt idx="4856" formatCode="General">
                  <c:v>-9.0764963371451906</c:v>
                </c:pt>
                <c:pt idx="4857" formatCode="General">
                  <c:v>-9.0826997376048109</c:v>
                </c:pt>
                <c:pt idx="4858" formatCode="General">
                  <c:v>-9.0889052692605894</c:v>
                </c:pt>
                <c:pt idx="4859" formatCode="General">
                  <c:v>-9.0951129321138406</c:v>
                </c:pt>
                <c:pt idx="4860" formatCode="General">
                  <c:v>-9.1013227261659004</c:v>
                </c:pt>
                <c:pt idx="4861" formatCode="General">
                  <c:v>-9.1075346514180797</c:v>
                </c:pt>
                <c:pt idx="4862" formatCode="General">
                  <c:v>-9.1137487078717196</c:v>
                </c:pt>
                <c:pt idx="4863" formatCode="General">
                  <c:v>-9.1199648955280992</c:v>
                </c:pt>
                <c:pt idx="4864" formatCode="General">
                  <c:v>-9.1261832143885506</c:v>
                </c:pt>
                <c:pt idx="4865" formatCode="General">
                  <c:v>-9.13240366445436</c:v>
                </c:pt>
                <c:pt idx="4866" formatCode="General">
                  <c:v>-9.1386262457268401</c:v>
                </c:pt>
                <c:pt idx="4867" formatCode="General">
                  <c:v>-9.1448509582072894</c:v>
                </c:pt>
                <c:pt idx="4868" formatCode="General">
                  <c:v>-9.15107780189701</c:v>
                </c:pt>
                <c:pt idx="4869" formatCode="General">
                  <c:v>-9.15730677679732</c:v>
                </c:pt>
                <c:pt idx="4870" formatCode="General">
                  <c:v>-9.1635378829095</c:v>
                </c:pt>
                <c:pt idx="4871" formatCode="General">
                  <c:v>-9.1697711202348593</c:v>
                </c:pt>
                <c:pt idx="4872" formatCode="General">
                  <c:v>-9.1760064887747195</c:v>
                </c:pt>
                <c:pt idx="4873" formatCode="General">
                  <c:v>-9.1822439885303595</c:v>
                </c:pt>
                <c:pt idx="4874" formatCode="General">
                  <c:v>-9.1884836195031099</c:v>
                </c:pt>
                <c:pt idx="4875" formatCode="General">
                  <c:v>-9.1947253816942496</c:v>
                </c:pt>
                <c:pt idx="4876" formatCode="General">
                  <c:v>-9.2009692751050896</c:v>
                </c:pt>
                <c:pt idx="4877" formatCode="General">
                  <c:v>-9.2072152997369408</c:v>
                </c:pt>
                <c:pt idx="4878" formatCode="General">
                  <c:v>-9.2134634555910999</c:v>
                </c:pt>
                <c:pt idx="4879" formatCode="General">
                  <c:v>-9.2197137426689402</c:v>
                </c:pt>
                <c:pt idx="4880" formatCode="General">
                  <c:v>-9.2259661609719092</c:v>
                </c:pt>
                <c:pt idx="4881" formatCode="General">
                  <c:v>-9.2322207105014407</c:v>
                </c:pt>
                <c:pt idx="4882" formatCode="General">
                  <c:v>-9.2384773912589395</c:v>
                </c:pt>
                <c:pt idx="4883" formatCode="General">
                  <c:v>-9.2447362032458091</c:v>
                </c:pt>
                <c:pt idx="4884" formatCode="General">
                  <c:v>-9.2509971464634493</c:v>
                </c:pt>
                <c:pt idx="4885" formatCode="General">
                  <c:v>-9.2572602209132295</c:v>
                </c:pt>
                <c:pt idx="4886" formatCode="General">
                  <c:v>-9.2635254265965106</c:v>
                </c:pt>
                <c:pt idx="4887" formatCode="General">
                  <c:v>-9.2697927635146407</c:v>
                </c:pt>
                <c:pt idx="4888" formatCode="General">
                  <c:v>-9.2760622316689698</c:v>
                </c:pt>
                <c:pt idx="4889" formatCode="General">
                  <c:v>-9.2823338310608001</c:v>
                </c:pt>
                <c:pt idx="4890" formatCode="General">
                  <c:v>-9.2886075616914603</c:v>
                </c:pt>
                <c:pt idx="4891" formatCode="General">
                  <c:v>-9.2948834235622506</c:v>
                </c:pt>
                <c:pt idx="4892" formatCode="General">
                  <c:v>-9.3011614166743808</c:v>
                </c:pt>
                <c:pt idx="4893" formatCode="General">
                  <c:v>-9.3074415410290392</c:v>
                </c:pt>
                <c:pt idx="4894" formatCode="General">
                  <c:v>-9.3137237966273805</c:v>
                </c:pt>
                <c:pt idx="4895" formatCode="General">
                  <c:v>-9.3200081834705397</c:v>
                </c:pt>
                <c:pt idx="4896" formatCode="General">
                  <c:v>-9.3262947015596893</c:v>
                </c:pt>
                <c:pt idx="4897" formatCode="General">
                  <c:v>-9.3325833508959501</c:v>
                </c:pt>
                <c:pt idx="4898" formatCode="General">
                  <c:v>-9.3388741314804893</c:v>
                </c:pt>
                <c:pt idx="4899" formatCode="General">
                  <c:v>-9.3451670433144205</c:v>
                </c:pt>
                <c:pt idx="4900" formatCode="General">
                  <c:v>-9.3514620863989002</c:v>
                </c:pt>
                <c:pt idx="4901" formatCode="General">
                  <c:v>-9.3577592607350404</c:v>
                </c:pt>
                <c:pt idx="4902" formatCode="General">
                  <c:v>-9.3640585663239708</c:v>
                </c:pt>
                <c:pt idx="4903" formatCode="General">
                  <c:v>-9.3703600031668302</c:v>
                </c:pt>
                <c:pt idx="4904" formatCode="General">
                  <c:v>-9.3766635712647197</c:v>
                </c:pt>
                <c:pt idx="4905" formatCode="General">
                  <c:v>-9.3829692706188101</c:v>
                </c:pt>
                <c:pt idx="4906" formatCode="General">
                  <c:v>-9.3892771012302898</c:v>
                </c:pt>
                <c:pt idx="4907" formatCode="General">
                  <c:v>-9.3955870631004093</c:v>
                </c:pt>
                <c:pt idx="4908" formatCode="General">
                  <c:v>-9.4018991562303995</c:v>
                </c:pt>
                <c:pt idx="4909" formatCode="General">
                  <c:v>-9.4082133806215005</c:v>
                </c:pt>
                <c:pt idx="4910" formatCode="General">
                  <c:v>-9.4145297362749591</c:v>
                </c:pt>
                <c:pt idx="4911" formatCode="General">
                  <c:v>-9.4208482231920403</c:v>
                </c:pt>
                <c:pt idx="4912" formatCode="General">
                  <c:v>-9.4271688413739998</c:v>
                </c:pt>
                <c:pt idx="4913" formatCode="General">
                  <c:v>-9.4334915908221006</c:v>
                </c:pt>
                <c:pt idx="4914" formatCode="General">
                  <c:v>-9.43981647153762</c:v>
                </c:pt>
                <c:pt idx="4915" formatCode="General">
                  <c:v>-9.4461434835218192</c:v>
                </c:pt>
                <c:pt idx="4916" formatCode="General">
                  <c:v>-9.45247262677597</c:v>
                </c:pt>
                <c:pt idx="4917" formatCode="General">
                  <c:v>-9.4588039013012395</c:v>
                </c:pt>
                <c:pt idx="4918" formatCode="General">
                  <c:v>-9.4651373070988392</c:v>
                </c:pt>
                <c:pt idx="4919" formatCode="General">
                  <c:v>-9.4714728441699503</c:v>
                </c:pt>
                <c:pt idx="4920" formatCode="General">
                  <c:v>-9.4778105125157293</c:v>
                </c:pt>
                <c:pt idx="4921" formatCode="General">
                  <c:v>-9.4841503121373592</c:v>
                </c:pt>
                <c:pt idx="4922" formatCode="General">
                  <c:v>-9.4904922430359999</c:v>
                </c:pt>
                <c:pt idx="4923" formatCode="General">
                  <c:v>-9.4968363052128009</c:v>
                </c:pt>
                <c:pt idx="4924" formatCode="General">
                  <c:v>-9.5031824986689202</c:v>
                </c:pt>
                <c:pt idx="4925" formatCode="General">
                  <c:v>-9.5095308234055</c:v>
                </c:pt>
                <c:pt idx="4926" formatCode="General">
                  <c:v>-9.5158812794236791</c:v>
                </c:pt>
                <c:pt idx="4927" formatCode="General">
                  <c:v>-9.5222338667245801</c:v>
                </c:pt>
                <c:pt idx="4928" formatCode="General">
                  <c:v>-9.5285885853093308</c:v>
                </c:pt>
                <c:pt idx="4929" formatCode="General">
                  <c:v>-9.5349454351790506</c:v>
                </c:pt>
                <c:pt idx="4930" formatCode="General">
                  <c:v>-9.5413044163348406</c:v>
                </c:pt>
                <c:pt idx="4931" formatCode="General">
                  <c:v>-9.54766552877782</c:v>
                </c:pt>
                <c:pt idx="4932" formatCode="General">
                  <c:v>-9.5540287725090707</c:v>
                </c:pt>
                <c:pt idx="4933" formatCode="General">
                  <c:v>-9.5603941475296903</c:v>
                </c:pt>
                <c:pt idx="4934" formatCode="General">
                  <c:v>-9.5667616538407803</c:v>
                </c:pt>
                <c:pt idx="4935" formatCode="General">
                  <c:v>-9.5731312914433904</c:v>
                </c:pt>
                <c:pt idx="4936" formatCode="General">
                  <c:v>-9.5795030603386095</c:v>
                </c:pt>
                <c:pt idx="4937" formatCode="General">
                  <c:v>-9.5858769605275</c:v>
                </c:pt>
                <c:pt idx="4938" formatCode="General">
                  <c:v>-9.5922529920111206</c:v>
                </c:pt>
                <c:pt idx="4939" formatCode="General">
                  <c:v>-9.5986311547905299</c:v>
                </c:pt>
                <c:pt idx="4940" formatCode="General">
                  <c:v>-9.6050114488667599</c:v>
                </c:pt>
                <c:pt idx="4941" formatCode="General">
                  <c:v>-9.6113938742408909</c:v>
                </c:pt>
                <c:pt idx="4942" formatCode="General">
                  <c:v>-9.6177784309139298</c:v>
                </c:pt>
                <c:pt idx="4943" formatCode="General">
                  <c:v>-9.6241651188868307</c:v>
                </c:pt>
                <c:pt idx="4944" formatCode="General">
                  <c:v>-9.6305539381605705</c:v>
                </c:pt>
                <c:pt idx="4945" formatCode="General">
                  <c:v>-9.6369448887360907</c:v>
                </c:pt>
                <c:pt idx="4946" formatCode="General">
                  <c:v>-9.64333797061437</c:v>
                </c:pt>
                <c:pt idx="4947" formatCode="General">
                  <c:v>-9.6497331837963891</c:v>
                </c:pt>
                <c:pt idx="4948" formatCode="General">
                  <c:v>-9.6561305282831196</c:v>
                </c:pt>
                <c:pt idx="4949" formatCode="General">
                  <c:v>-9.6625300040755597</c:v>
                </c:pt>
                <c:pt idx="4950" formatCode="General">
                  <c:v>-9.6689316111747008</c:v>
                </c:pt>
                <c:pt idx="4951" formatCode="General">
                  <c:v>-9.6753353495815304</c:v>
                </c:pt>
                <c:pt idx="4952" formatCode="General">
                  <c:v>-9.6817412192970593</c:v>
                </c:pt>
                <c:pt idx="4953" formatCode="General">
                  <c:v>-9.6881492203222894</c:v>
                </c:pt>
                <c:pt idx="4954" formatCode="General">
                  <c:v>-9.6945593526582297</c:v>
                </c:pt>
                <c:pt idx="4955" formatCode="General">
                  <c:v>-9.7009716163058606</c:v>
                </c:pt>
                <c:pt idx="4956" formatCode="General">
                  <c:v>-9.7073860112662</c:v>
                </c:pt>
                <c:pt idx="4957" formatCode="General">
                  <c:v>-9.7138025375402499</c:v>
                </c:pt>
                <c:pt idx="4958" formatCode="General">
                  <c:v>-9.7202211951290298</c:v>
                </c:pt>
                <c:pt idx="4959" formatCode="General">
                  <c:v>-9.7266419840335203</c:v>
                </c:pt>
                <c:pt idx="4960" formatCode="General">
                  <c:v>-9.7330649042547499</c:v>
                </c:pt>
                <c:pt idx="4961" formatCode="General">
                  <c:v>-9.7394899557937205</c:v>
                </c:pt>
                <c:pt idx="4962" formatCode="General">
                  <c:v>-9.7459171386514303</c:v>
                </c:pt>
                <c:pt idx="4963" formatCode="General">
                  <c:v>-9.7523464528289203</c:v>
                </c:pt>
                <c:pt idx="4964" formatCode="General">
                  <c:v>-9.7587778983271694</c:v>
                </c:pt>
                <c:pt idx="4965" formatCode="General">
                  <c:v>-9.7652114751472094</c:v>
                </c:pt>
                <c:pt idx="4966" formatCode="General">
                  <c:v>-9.7716471832900496</c:v>
                </c:pt>
                <c:pt idx="4967" formatCode="General">
                  <c:v>-9.7780850227567093</c:v>
                </c:pt>
                <c:pt idx="4968" formatCode="General">
                  <c:v>-9.7845249935481995</c:v>
                </c:pt>
                <c:pt idx="4969" formatCode="General">
                  <c:v>-9.7909670956655397</c:v>
                </c:pt>
                <c:pt idx="4970" formatCode="General">
                  <c:v>-9.7974113291097602</c:v>
                </c:pt>
                <c:pt idx="4971" formatCode="General">
                  <c:v>-9.8038576938819109</c:v>
                </c:pt>
                <c:pt idx="4972" formatCode="General">
                  <c:v>-9.8103061899830593</c:v>
                </c:pt>
                <c:pt idx="4973" formatCode="General">
                  <c:v>-9.8167568174143192</c:v>
                </c:pt>
                <c:pt idx="4974" formatCode="General">
                  <c:v>-9.8232095761767901</c:v>
                </c:pt>
                <c:pt idx="4975" formatCode="General">
                  <c:v>-9.8296644662715806</c:v>
                </c:pt>
                <c:pt idx="4976" formatCode="General">
                  <c:v>-9.8361214876998009</c:v>
                </c:pt>
                <c:pt idx="4977" formatCode="General">
                  <c:v>-9.8425806404625504</c:v>
                </c:pt>
                <c:pt idx="4978" formatCode="General">
                  <c:v>-9.8490419245609306</c:v>
                </c:pt>
                <c:pt idx="4979" formatCode="General">
                  <c:v>-9.8555053399960304</c:v>
                </c:pt>
                <c:pt idx="4980" formatCode="General">
                  <c:v>-9.8619708867689493</c:v>
                </c:pt>
                <c:pt idx="4981" formatCode="General">
                  <c:v>-9.8684385648807709</c:v>
                </c:pt>
                <c:pt idx="4982" formatCode="General">
                  <c:v>-9.8749083743325805</c:v>
                </c:pt>
                <c:pt idx="4983" formatCode="General">
                  <c:v>-9.8813803151254405</c:v>
                </c:pt>
                <c:pt idx="4984" formatCode="General">
                  <c:v>-9.8878543872604396</c:v>
                </c:pt>
                <c:pt idx="4985" formatCode="General">
                  <c:v>-9.8943305907386403</c:v>
                </c:pt>
                <c:pt idx="4986" formatCode="General">
                  <c:v>-9.90080892556111</c:v>
                </c:pt>
                <c:pt idx="4987" formatCode="General">
                  <c:v>-9.90728939172892</c:v>
                </c:pt>
                <c:pt idx="4988" formatCode="General">
                  <c:v>-9.91377198924312</c:v>
                </c:pt>
                <c:pt idx="4989" formatCode="General">
                  <c:v>-9.9202567181047598</c:v>
                </c:pt>
                <c:pt idx="4990" formatCode="General">
                  <c:v>-9.9267435783148894</c:v>
                </c:pt>
                <c:pt idx="4991" formatCode="General">
                  <c:v>-9.9332325698745692</c:v>
                </c:pt>
                <c:pt idx="4992" formatCode="General">
                  <c:v>-9.9397236927848294</c:v>
                </c:pt>
                <c:pt idx="4993" formatCode="General">
                  <c:v>-9.9462169470467092</c:v>
                </c:pt>
                <c:pt idx="4994" formatCode="General">
                  <c:v>-9.9527123326612408</c:v>
                </c:pt>
                <c:pt idx="4995" formatCode="General">
                  <c:v>-9.9592098496294597</c:v>
                </c:pt>
                <c:pt idx="4996" formatCode="General">
                  <c:v>-9.9657094979523801</c:v>
                </c:pt>
                <c:pt idx="4997" formatCode="General">
                  <c:v>-9.9722112776310396</c:v>
                </c:pt>
                <c:pt idx="4998" formatCode="General">
                  <c:v>-9.97871518866644</c:v>
                </c:pt>
                <c:pt idx="4999" formatCode="General">
                  <c:v>-9.9852212310595991</c:v>
                </c:pt>
                <c:pt idx="5000" formatCode="General">
                  <c:v>-9.9917294048115401</c:v>
                </c:pt>
                <c:pt idx="5001" formatCode="General">
                  <c:v>-9.9982397099232401</c:v>
                </c:pt>
                <c:pt idx="5002" formatCode="General">
                  <c:v>-10.004752146395701</c:v>
                </c:pt>
                <c:pt idx="5003" formatCode="General">
                  <c:v>-10.0112667142298</c:v>
                </c:pt>
                <c:pt idx="5004" formatCode="General">
                  <c:v>-10.0177834134264</c:v>
                </c:pt>
                <c:pt idx="5005" formatCode="General">
                  <c:v>-10.0243022439864</c:v>
                </c:pt>
                <c:pt idx="5006" formatCode="General">
                  <c:v>-10.030823205910499</c:v>
                </c:pt>
                <c:pt idx="5007" formatCode="General">
                  <c:v>-10.037346299199699</c:v>
                </c:pt>
                <c:pt idx="5008" formatCode="General">
                  <c:v>-10.0438715238549</c:v>
                </c:pt>
                <c:pt idx="5009" formatCode="General">
                  <c:v>-10.050398879876999</c:v>
                </c:pt>
                <c:pt idx="5010" formatCode="General">
                  <c:v>-10.0569283672667</c:v>
                </c:pt>
                <c:pt idx="5011" formatCode="General">
                  <c:v>-10.063459986025</c:v>
                </c:pt>
                <c:pt idx="5012" formatCode="General">
                  <c:v>-10.0699937361526</c:v>
                </c:pt>
                <c:pt idx="5013" formatCode="General">
                  <c:v>-10.0765296176506</c:v>
                </c:pt>
                <c:pt idx="5014" formatCode="General">
                  <c:v>-10.083067630519601</c:v>
                </c:pt>
                <c:pt idx="5015" formatCode="General">
                  <c:v>-10.0896077747605</c:v>
                </c:pt>
                <c:pt idx="5016" formatCode="General">
                  <c:v>-10.096150050374201</c:v>
                </c:pt>
                <c:pt idx="5017" formatCode="General">
                  <c:v>-10.102694457361499</c:v>
                </c:pt>
                <c:pt idx="5018" formatCode="General">
                  <c:v>-10.1092409957231</c:v>
                </c:pt>
                <c:pt idx="5019" formatCode="General">
                  <c:v>-10.1157896654599</c:v>
                </c:pt>
                <c:pt idx="5020" formatCode="General">
                  <c:v>-10.122340466572799</c:v>
                </c:pt>
                <c:pt idx="5021" formatCode="General">
                  <c:v>-10.128893399062401</c:v>
                </c:pt>
                <c:pt idx="5022" formatCode="General">
                  <c:v>-10.135448462929601</c:v>
                </c:pt>
                <c:pt idx="5023" formatCode="General">
                  <c:v>-10.142005658175201</c:v>
                </c:pt>
                <c:pt idx="5024" formatCode="General">
                  <c:v>-10.1485649848</c:v>
                </c:pt>
                <c:pt idx="5025" formatCode="General">
                  <c:v>-10.155126442804701</c:v>
                </c:pt>
                <c:pt idx="5026" formatCode="General">
                  <c:v>-10.1616900321901</c:v>
                </c:pt>
                <c:pt idx="5027" formatCode="General">
                  <c:v>-10.168255752956901</c:v>
                </c:pt>
                <c:pt idx="5028" formatCode="General">
                  <c:v>-10.174823605106001</c:v>
                </c:pt>
                <c:pt idx="5029" formatCode="General">
                  <c:v>-10.1813935886381</c:v>
                </c:pt>
                <c:pt idx="5030" formatCode="General">
                  <c:v>-10.1879657035539</c:v>
                </c:pt>
                <c:pt idx="5031" formatCode="General">
                  <c:v>-10.1945399498541</c:v>
                </c:pt>
                <c:pt idx="5032" formatCode="General">
                  <c:v>-10.2011163275395</c:v>
                </c:pt>
                <c:pt idx="5033" formatCode="General">
                  <c:v>-10.2076948366108</c:v>
                </c:pt>
                <c:pt idx="5034" formatCode="General">
                  <c:v>-10.2142754770686</c:v>
                </c:pt>
                <c:pt idx="5035" formatCode="General">
                  <c:v>-10.220858248913601</c:v>
                </c:pt>
                <c:pt idx="5036" formatCode="General">
                  <c:v>-10.2274431521464</c:v>
                </c:pt>
                <c:pt idx="5037" formatCode="General">
                  <c:v>-10.2340301867678</c:v>
                </c:pt>
                <c:pt idx="5038" formatCode="General">
                  <c:v>-10.2406193527783</c:v>
                </c:pt>
                <c:pt idx="5039" formatCode="General">
                  <c:v>-10.2472106501786</c:v>
                </c:pt>
                <c:pt idx="5040" formatCode="General">
                  <c:v>-10.253804078969599</c:v>
                </c:pt>
                <c:pt idx="5041" formatCode="General">
                  <c:v>-10.2603996391518</c:v>
                </c:pt>
                <c:pt idx="5042" formatCode="General">
                  <c:v>-10.266997330726101</c:v>
                </c:pt>
                <c:pt idx="5043" formatCode="General">
                  <c:v>-10.2735971536931</c:v>
                </c:pt>
                <c:pt idx="5044" formatCode="General">
                  <c:v>-10.280199108053599</c:v>
                </c:pt>
                <c:pt idx="5045" formatCode="General">
                  <c:v>-10.286803193808099</c:v>
                </c:pt>
                <c:pt idx="5046" formatCode="General">
                  <c:v>-10.2934094109575</c:v>
                </c:pt>
                <c:pt idx="5047" formatCode="General">
                  <c:v>-10.3000177595025</c:v>
                </c:pt>
                <c:pt idx="5048" formatCode="General">
                  <c:v>-10.3066282394437</c:v>
                </c:pt>
                <c:pt idx="5049" formatCode="General">
                  <c:v>-10.3132408507819</c:v>
                </c:pt>
                <c:pt idx="5050" formatCode="General">
                  <c:v>-10.319855593517699</c:v>
                </c:pt>
                <c:pt idx="5051" formatCode="General">
                  <c:v>-10.326472467651801</c:v>
                </c:pt>
                <c:pt idx="5052" formatCode="General">
                  <c:v>-10.333091473185</c:v>
                </c:pt>
                <c:pt idx="5053" formatCode="General">
                  <c:v>-10.339712610117999</c:v>
                </c:pt>
                <c:pt idx="5054" formatCode="General">
                  <c:v>-10.346335878451301</c:v>
                </c:pt>
                <c:pt idx="5055" formatCode="General">
                  <c:v>-10.3529612781858</c:v>
                </c:pt>
                <c:pt idx="5056" formatCode="General">
                  <c:v>-10.3595888093221</c:v>
                </c:pt>
                <c:pt idx="5057" formatCode="General">
                  <c:v>-10.366218471860901</c:v>
                </c:pt>
                <c:pt idx="5058" formatCode="General">
                  <c:v>-10.372850265802899</c:v>
                </c:pt>
                <c:pt idx="5059" formatCode="General">
                  <c:v>-10.3794841911488</c:v>
                </c:pt>
                <c:pt idx="5060" formatCode="General">
                  <c:v>-10.386120247899299</c:v>
                </c:pt>
                <c:pt idx="5061" formatCode="General">
                  <c:v>-10.392758436054899</c:v>
                </c:pt>
                <c:pt idx="5062" formatCode="General">
                  <c:v>-10.3993987556163</c:v>
                </c:pt>
                <c:pt idx="5063" formatCode="General">
                  <c:v>-10.4060412065839</c:v>
                </c:pt>
                <c:pt idx="5064" formatCode="General">
                  <c:v>-10.4126857889582</c:v>
                </c:pt>
                <c:pt idx="5065" formatCode="General">
                  <c:v>-10.419332502739801</c:v>
                </c:pt>
                <c:pt idx="5066" formatCode="General">
                  <c:v>-10.425981347929101</c:v>
                </c:pt>
                <c:pt idx="5067" formatCode="General">
                  <c:v>-10.432632324526599</c:v>
                </c:pt>
                <c:pt idx="5068" formatCode="General">
                  <c:v>-10.4392854325329</c:v>
                </c:pt>
                <c:pt idx="5069" formatCode="General">
                  <c:v>-10.445940671948399</c:v>
                </c:pt>
                <c:pt idx="5070" formatCode="General">
                  <c:v>-10.452598042773801</c:v>
                </c:pt>
                <c:pt idx="5071" formatCode="General">
                  <c:v>-10.459257545009701</c:v>
                </c:pt>
                <c:pt idx="5072" formatCode="General">
                  <c:v>-10.4659191786566</c:v>
                </c:pt>
                <c:pt idx="5073" formatCode="General">
                  <c:v>-10.4725829437151</c:v>
                </c:pt>
                <c:pt idx="5074" formatCode="General">
                  <c:v>-10.4792488401858</c:v>
                </c:pt>
                <c:pt idx="5075" formatCode="General">
                  <c:v>-10.485916868069401</c:v>
                </c:pt>
                <c:pt idx="5076" formatCode="General">
                  <c:v>-10.4925870273662</c:v>
                </c:pt>
                <c:pt idx="5077" formatCode="General">
                  <c:v>-10.499259318077</c:v>
                </c:pt>
                <c:pt idx="5078" formatCode="General">
                  <c:v>-10.5059337402023</c:v>
                </c:pt>
                <c:pt idx="5079" formatCode="General">
                  <c:v>-10.5126102937426</c:v>
                </c:pt>
                <c:pt idx="5080" formatCode="General">
                  <c:v>-10.519288978698601</c:v>
                </c:pt>
                <c:pt idx="5081" formatCode="General">
                  <c:v>-10.525969795070599</c:v>
                </c:pt>
                <c:pt idx="5082" formatCode="General">
                  <c:v>-10.5326527428593</c:v>
                </c:pt>
                <c:pt idx="5083" formatCode="General">
                  <c:v>-10.539337822065299</c:v>
                </c:pt>
                <c:pt idx="5084" formatCode="General">
                  <c:v>-10.5460250326891</c:v>
                </c:pt>
                <c:pt idx="5085" formatCode="General">
                  <c:v>-10.552714374731099</c:v>
                </c:pt>
                <c:pt idx="5086" formatCode="General">
                  <c:v>-10.559405848192</c:v>
                </c:pt>
                <c:pt idx="5087" formatCode="General">
                  <c:v>-10.566099453072299</c:v>
                </c:pt>
                <c:pt idx="5088" formatCode="General">
                  <c:v>-10.5727951893724</c:v>
                </c:pt>
                <c:pt idx="5089" formatCode="General">
                  <c:v>-10.5794930570929</c:v>
                </c:pt>
                <c:pt idx="5090" formatCode="General">
                  <c:v>-10.5861930562344</c:v>
                </c:pt>
                <c:pt idx="5091" formatCode="General">
                  <c:v>-10.5928951867973</c:v>
                </c:pt>
                <c:pt idx="5092" formatCode="General">
                  <c:v>-10.5995994487823</c:v>
                </c:pt>
                <c:pt idx="5093" formatCode="General">
                  <c:v>-10.6063058421897</c:v>
                </c:pt>
                <c:pt idx="5094" formatCode="General">
                  <c:v>-10.613014367020099</c:v>
                </c:pt>
                <c:pt idx="5095" formatCode="General">
                  <c:v>-10.6197250232741</c:v>
                </c:pt>
                <c:pt idx="5096" formatCode="General">
                  <c:v>-10.626437810952</c:v>
                </c:pt>
                <c:pt idx="5097" formatCode="General">
                  <c:v>-10.633152730054499</c:v>
                </c:pt>
                <c:pt idx="5098" formatCode="General">
                  <c:v>-10.639869780582</c:v>
                </c:pt>
                <c:pt idx="5099" formatCode="General">
                  <c:v>-10.646588962534899</c:v>
                </c:pt>
                <c:pt idx="5100" formatCode="General">
                  <c:v>-10.653310275913899</c:v>
                </c:pt>
                <c:pt idx="5101" formatCode="General">
                  <c:v>-10.6600337207193</c:v>
                </c:pt>
                <c:pt idx="5102" formatCode="General">
                  <c:v>-10.6667592969517</c:v>
                </c:pt>
                <c:pt idx="5103" formatCode="General">
                  <c:v>-10.6734870046116</c:v>
                </c:pt>
                <c:pt idx="5104" formatCode="General">
                  <c:v>-10.680216843699499</c:v>
                </c:pt>
                <c:pt idx="5105" formatCode="General">
                  <c:v>-10.686948814215899</c:v>
                </c:pt>
                <c:pt idx="5106" formatCode="General">
                  <c:v>-10.693682916161301</c:v>
                </c:pt>
                <c:pt idx="5107" formatCode="General">
                  <c:v>-10.700419149536099</c:v>
                </c:pt>
                <c:pt idx="5108" formatCode="General">
                  <c:v>-10.7071575143408</c:v>
                </c:pt>
                <c:pt idx="5109" formatCode="General">
                  <c:v>-10.713898010576001</c:v>
                </c:pt>
                <c:pt idx="5110" formatCode="General">
                  <c:v>-10.720640638241999</c:v>
                </c:pt>
                <c:pt idx="5111" formatCode="General">
                  <c:v>-10.7273853973394</c:v>
                </c:pt>
                <c:pt idx="5112" formatCode="General">
                  <c:v>-10.734132287868601</c:v>
                </c:pt>
                <c:pt idx="5113" formatCode="General">
                  <c:v>-10.740881309830099</c:v>
                </c:pt>
                <c:pt idx="5114" formatCode="General">
                  <c:v>-10.747632463224299</c:v>
                </c:pt>
                <c:pt idx="5115" formatCode="General">
                  <c:v>-10.754385748051799</c:v>
                </c:pt>
                <c:pt idx="5116" formatCode="General">
                  <c:v>-10.7611411643128</c:v>
                </c:pt>
                <c:pt idx="5117" formatCode="General">
                  <c:v>-10.767898712008</c:v>
                </c:pt>
                <c:pt idx="5118" formatCode="General">
                  <c:v>-10.7746583911378</c:v>
                </c:pt>
                <c:pt idx="5119" formatCode="General">
                  <c:v>-10.781420201702501</c:v>
                </c:pt>
                <c:pt idx="5120" formatCode="General">
                  <c:v>-10.7881841437028</c:v>
                </c:pt>
                <c:pt idx="5121" formatCode="General">
                  <c:v>-10.7949502171391</c:v>
                </c:pt>
                <c:pt idx="5122" formatCode="General">
                  <c:v>-10.801718422012099</c:v>
                </c:pt>
                <c:pt idx="5123" formatCode="General">
                  <c:v>-10.808488758322101</c:v>
                </c:pt>
                <c:pt idx="5124" formatCode="General">
                  <c:v>-10.815261226069699</c:v>
                </c:pt>
                <c:pt idx="5125" formatCode="General">
                  <c:v>-10.8220358252554</c:v>
                </c:pt>
                <c:pt idx="5126" formatCode="General">
                  <c:v>-10.8288125558798</c:v>
                </c:pt>
                <c:pt idx="5127" formatCode="General">
                  <c:v>-10.8355914179433</c:v>
                </c:pt>
                <c:pt idx="5128" formatCode="General">
                  <c:v>-10.8423724114464</c:v>
                </c:pt>
                <c:pt idx="5129" formatCode="General">
                  <c:v>-10.849155536389601</c:v>
                </c:pt>
                <c:pt idx="5130" formatCode="General">
                  <c:v>-10.855940792773399</c:v>
                </c:pt>
                <c:pt idx="5131" formatCode="General">
                  <c:v>-10.862728180598401</c:v>
                </c:pt>
                <c:pt idx="5132" formatCode="General">
                  <c:v>-10.8695176998649</c:v>
                </c:pt>
                <c:pt idx="5133" formatCode="General">
                  <c:v>-10.8763093505735</c:v>
                </c:pt>
                <c:pt idx="5134" formatCode="General">
                  <c:v>-10.883103132724701</c:v>
                </c:pt>
                <c:pt idx="5135" formatCode="General">
                  <c:v>-10.8898990463189</c:v>
                </c:pt>
                <c:pt idx="5136" formatCode="General">
                  <c:v>-10.8966970913567</c:v>
                </c:pt>
                <c:pt idx="5137" formatCode="General">
                  <c:v>-10.9034972678385</c:v>
                </c:pt>
                <c:pt idx="5138" formatCode="General">
                  <c:v>-10.9102995757647</c:v>
                </c:pt>
                <c:pt idx="5139" formatCode="General">
                  <c:v>-10.917104015135999</c:v>
                </c:pt>
                <c:pt idx="5140" formatCode="General">
                  <c:v>-10.923910585952701</c:v>
                </c:pt>
                <c:pt idx="5141" formatCode="General">
                  <c:v>-10.9307192882153</c:v>
                </c:pt>
                <c:pt idx="5142" formatCode="General">
                  <c:v>-10.937530121924199</c:v>
                </c:pt>
                <c:pt idx="5143" formatCode="General">
                  <c:v>-10.9443430870801</c:v>
                </c:pt>
                <c:pt idx="5144" formatCode="General">
                  <c:v>-10.9511581836832</c:v>
                </c:pt>
                <c:pt idx="5145" formatCode="General">
                  <c:v>-10.9579754117341</c:v>
                </c:pt>
                <c:pt idx="5146" formatCode="General">
                  <c:v>-10.964794771233199</c:v>
                </c:pt>
                <c:pt idx="5147" formatCode="General">
                  <c:v>-10.971616262181</c:v>
                </c:pt>
                <c:pt idx="5148" formatCode="General">
                  <c:v>-10.978439884577799</c:v>
                </c:pt>
                <c:pt idx="5149" formatCode="General">
                  <c:v>-10.985265638424099</c:v>
                </c:pt>
                <c:pt idx="5150" formatCode="General">
                  <c:v>-10.9920935237203</c:v>
                </c:pt>
                <c:pt idx="5151" formatCode="General">
                  <c:v>-10.9989235404668</c:v>
                </c:pt>
                <c:pt idx="5152" formatCode="General">
                  <c:v>-11.005755688663999</c:v>
                </c:pt>
                <c:pt idx="5153" formatCode="General">
                  <c:v>-11.012589968312399</c:v>
                </c:pt>
                <c:pt idx="5154" formatCode="General">
                  <c:v>-11.0194263794123</c:v>
                </c:pt>
                <c:pt idx="5155" formatCode="General">
                  <c:v>-11.0262649219642</c:v>
                </c:pt>
                <c:pt idx="5156" formatCode="General">
                  <c:v>-11.033105595968401</c:v>
                </c:pt>
                <c:pt idx="5157" formatCode="General">
                  <c:v>-11.0399484014252</c:v>
                </c:pt>
                <c:pt idx="5158" formatCode="General">
                  <c:v>-11.046793338335201</c:v>
                </c:pt>
                <c:pt idx="5159" formatCode="General">
                  <c:v>-11.053640406698699</c:v>
                </c:pt>
                <c:pt idx="5160" formatCode="General">
                  <c:v>-11.060489606516001</c:v>
                </c:pt>
                <c:pt idx="5161" formatCode="General">
                  <c:v>-11.067340937787501</c:v>
                </c:pt>
                <c:pt idx="5162" formatCode="General">
                  <c:v>-11.074194400513599</c:v>
                </c:pt>
                <c:pt idx="5163" formatCode="General">
                  <c:v>-11.081049994694601</c:v>
                </c:pt>
                <c:pt idx="5164" formatCode="General">
                  <c:v>-11.0879077203309</c:v>
                </c:pt>
                <c:pt idx="5165" formatCode="General">
                  <c:v>-11.0947675774228</c:v>
                </c:pt>
                <c:pt idx="5166" formatCode="General">
                  <c:v>-11.1016295659707</c:v>
                </c:pt>
                <c:pt idx="5167" formatCode="General">
                  <c:v>-11.108493685974899</c:v>
                </c:pt>
                <c:pt idx="5168" formatCode="General">
                  <c:v>-11.1153599374358</c:v>
                </c:pt>
                <c:pt idx="5169" formatCode="General">
                  <c:v>-11.122228320353701</c:v>
                </c:pt>
                <c:pt idx="5170" formatCode="General">
                  <c:v>-11.129098834728801</c:v>
                </c:pt>
                <c:pt idx="5171" formatCode="General">
                  <c:v>-11.1359714805615</c:v>
                </c:pt>
                <c:pt idx="5172" formatCode="General">
                  <c:v>-11.142846257852099</c:v>
                </c:pt>
                <c:pt idx="5173" formatCode="General">
                  <c:v>-11.149723166600801</c:v>
                </c:pt>
                <c:pt idx="5174" formatCode="General">
                  <c:v>-11.156602206807801</c:v>
                </c:pt>
                <c:pt idx="5175" formatCode="General">
                  <c:v>-11.1634833784734</c:v>
                </c:pt>
                <c:pt idx="5176" formatCode="General">
                  <c:v>-11.170366681597899</c:v>
                </c:pt>
                <c:pt idx="5177" formatCode="General">
                  <c:v>-11.1772521161814</c:v>
                </c:pt>
                <c:pt idx="5178" formatCode="General">
                  <c:v>-11.184139682224099</c:v>
                </c:pt>
                <c:pt idx="5179" formatCode="General">
                  <c:v>-11.1910293797264</c:v>
                </c:pt>
                <c:pt idx="5180" formatCode="General">
                  <c:v>-11.1979212086883</c:v>
                </c:pt>
                <c:pt idx="5181" formatCode="General">
                  <c:v>-11.204815169110001</c:v>
                </c:pt>
                <c:pt idx="5182" formatCode="General">
                  <c:v>-11.2117112609918</c:v>
                </c:pt>
                <c:pt idx="5183" formatCode="General">
                  <c:v>-11.2186094843338</c:v>
                </c:pt>
                <c:pt idx="5184" formatCode="General">
                  <c:v>-11.225509839136199</c:v>
                </c:pt>
                <c:pt idx="5185" formatCode="General">
                  <c:v>-11.232412325399199</c:v>
                </c:pt>
                <c:pt idx="5186" formatCode="General">
                  <c:v>-11.2393169431228</c:v>
                </c:pt>
                <c:pt idx="5187" formatCode="General">
                  <c:v>-11.246223692307399</c:v>
                </c:pt>
                <c:pt idx="5188" formatCode="General">
                  <c:v>-11.253132572953</c:v>
                </c:pt>
                <c:pt idx="5189" formatCode="General">
                  <c:v>-11.260043585059901</c:v>
                </c:pt>
                <c:pt idx="5190" formatCode="General">
                  <c:v>-11.2669567286282</c:v>
                </c:pt>
                <c:pt idx="5191" formatCode="General">
                  <c:v>-11.273872003657999</c:v>
                </c:pt>
                <c:pt idx="5192" formatCode="General">
                  <c:v>-11.280789410149501</c:v>
                </c:pt>
                <c:pt idx="5193" formatCode="General">
                  <c:v>-11.2877089481029</c:v>
                </c:pt>
                <c:pt idx="5194" formatCode="General">
                  <c:v>-11.294630617518299</c:v>
                </c:pt>
                <c:pt idx="5195" formatCode="General">
                  <c:v>-11.3015544183959</c:v>
                </c:pt>
                <c:pt idx="5196" formatCode="General">
                  <c:v>-11.308480350735801</c:v>
                </c:pt>
                <c:pt idx="5197" formatCode="General">
                  <c:v>-11.3154084145383</c:v>
                </c:pt>
                <c:pt idx="5198" formatCode="General">
                  <c:v>-11.3223386098033</c:v>
                </c:pt>
                <c:pt idx="5199" formatCode="General">
                  <c:v>-11.3292709365312</c:v>
                </c:pt>
                <c:pt idx="5200" formatCode="General">
                  <c:v>-11.3362053947221</c:v>
                </c:pt>
                <c:pt idx="5201" formatCode="General">
                  <c:v>-11.343141984376199</c:v>
                </c:pt>
                <c:pt idx="5202" formatCode="General">
                  <c:v>-11.3500807054935</c:v>
                </c:pt>
                <c:pt idx="5203" formatCode="General">
                  <c:v>-11.357021558074401</c:v>
                </c:pt>
                <c:pt idx="5204" formatCode="General">
                  <c:v>-11.3639645421189</c:v>
                </c:pt>
                <c:pt idx="5205" formatCode="General">
                  <c:v>-11.370909657627299</c:v>
                </c:pt>
                <c:pt idx="5206" formatCode="General">
                  <c:v>-11.3778569045996</c:v>
                </c:pt>
                <c:pt idx="5207" formatCode="General">
                  <c:v>-11.384806283036101</c:v>
                </c:pt>
                <c:pt idx="5208" formatCode="General">
                  <c:v>-11.3917577929369</c:v>
                </c:pt>
                <c:pt idx="5209" formatCode="General">
                  <c:v>-11.3987114343022</c:v>
                </c:pt>
                <c:pt idx="5210" formatCode="General">
                  <c:v>-11.405667207132</c:v>
                </c:pt>
                <c:pt idx="5211" formatCode="General">
                  <c:v>-11.4126251114265</c:v>
                </c:pt>
                <c:pt idx="5212" formatCode="General">
                  <c:v>-11.4195851471857</c:v>
                </c:pt>
                <c:pt idx="5213" formatCode="General">
                  <c:v>-11.4265473144099</c:v>
                </c:pt>
                <c:pt idx="5214" formatCode="General">
                  <c:v>-11.433511613099</c:v>
                </c:pt>
                <c:pt idx="5215" formatCode="General">
                  <c:v>-11.440478043253201</c:v>
                </c:pt>
                <c:pt idx="5216" formatCode="General">
                  <c:v>-11.4474466048725</c:v>
                </c:pt>
                <c:pt idx="5217" formatCode="General">
                  <c:v>-11.454417297957001</c:v>
                </c:pt>
                <c:pt idx="5218" formatCode="General">
                  <c:v>-11.4613901225067</c:v>
                </c:pt>
                <c:pt idx="5219" formatCode="General">
                  <c:v>-11.468365078521799</c:v>
                </c:pt>
                <c:pt idx="5220" formatCode="General">
                  <c:v>-11.4753421660022</c:v>
                </c:pt>
                <c:pt idx="5221" formatCode="General">
                  <c:v>-11.482321384948101</c:v>
                </c:pt>
                <c:pt idx="5222" formatCode="General">
                  <c:v>-11.4893027353594</c:v>
                </c:pt>
                <c:pt idx="5223" formatCode="General">
                  <c:v>-11.4962862172362</c:v>
                </c:pt>
                <c:pt idx="5224" formatCode="General">
                  <c:v>-11.5032718305785</c:v>
                </c:pt>
                <c:pt idx="5225" formatCode="General">
                  <c:v>-11.510259575386399</c:v>
                </c:pt>
                <c:pt idx="5226" formatCode="General">
                  <c:v>-11.517249451659801</c:v>
                </c:pt>
                <c:pt idx="5227" formatCode="General">
                  <c:v>-11.5242414593988</c:v>
                </c:pt>
                <c:pt idx="5228" formatCode="General">
                  <c:v>-11.531235598603301</c:v>
                </c:pt>
                <c:pt idx="5229" formatCode="General">
                  <c:v>-11.538231869273501</c:v>
                </c:pt>
                <c:pt idx="5230" formatCode="General">
                  <c:v>-11.5452302714093</c:v>
                </c:pt>
                <c:pt idx="5231" formatCode="General">
                  <c:v>-11.5522308050109</c:v>
                </c:pt>
                <c:pt idx="5232" formatCode="General">
                  <c:v>-11.5592334700781</c:v>
                </c:pt>
                <c:pt idx="5233" formatCode="General">
                  <c:v>-11.5662382666111</c:v>
                </c:pt>
                <c:pt idx="5234" formatCode="General">
                  <c:v>-11.5732451946099</c:v>
                </c:pt>
                <c:pt idx="5235" formatCode="General">
                  <c:v>-11.580254254074401</c:v>
                </c:pt>
                <c:pt idx="5236" formatCode="General">
                  <c:v>-11.587265445004901</c:v>
                </c:pt>
                <c:pt idx="5237" formatCode="General">
                  <c:v>-11.5942787674011</c:v>
                </c:pt>
                <c:pt idx="5238" formatCode="General">
                  <c:v>-11.6012942212633</c:v>
                </c:pt>
                <c:pt idx="5239" formatCode="General">
                  <c:v>-11.6083118065914</c:v>
                </c:pt>
                <c:pt idx="5240" formatCode="General">
                  <c:v>-11.6153315233854</c:v>
                </c:pt>
                <c:pt idx="5241" formatCode="General">
                  <c:v>-11.622353371645399</c:v>
                </c:pt>
                <c:pt idx="5242" formatCode="General">
                  <c:v>-11.629377351371399</c:v>
                </c:pt>
                <c:pt idx="5243" formatCode="General">
                  <c:v>-11.636403462563401</c:v>
                </c:pt>
                <c:pt idx="5244" formatCode="General">
                  <c:v>-11.643431705221399</c:v>
                </c:pt>
                <c:pt idx="5245" formatCode="General">
                  <c:v>-11.6504620793455</c:v>
                </c:pt>
                <c:pt idx="5246" formatCode="General">
                  <c:v>-11.6574945849357</c:v>
                </c:pt>
                <c:pt idx="5247" formatCode="General">
                  <c:v>-11.664529221992099</c:v>
                </c:pt>
                <c:pt idx="5248" formatCode="General">
                  <c:v>-11.6715659905149</c:v>
                </c:pt>
                <c:pt idx="5249" formatCode="General">
                  <c:v>-11.678604890503999</c:v>
                </c:pt>
                <c:pt idx="5250" formatCode="General">
                  <c:v>-11.6856459219595</c:v>
                </c:pt>
                <c:pt idx="5251" formatCode="General">
                  <c:v>-11.6926890848817</c:v>
                </c:pt>
                <c:pt idx="5252" formatCode="General">
                  <c:v>-11.699734379270399</c:v>
                </c:pt>
                <c:pt idx="5253" formatCode="General">
                  <c:v>-11.7067818051259</c:v>
                </c:pt>
                <c:pt idx="5254" formatCode="General">
                  <c:v>-11.713831362448101</c:v>
                </c:pt>
                <c:pt idx="5255" formatCode="General">
                  <c:v>-11.720883051237101</c:v>
                </c:pt>
                <c:pt idx="5256" formatCode="General">
                  <c:v>-11.727936871492799</c:v>
                </c:pt>
                <c:pt idx="5257" formatCode="General">
                  <c:v>-11.7349928232154</c:v>
                </c:pt>
                <c:pt idx="5258" formatCode="General">
                  <c:v>-11.742050906404801</c:v>
                </c:pt>
                <c:pt idx="5259" formatCode="General">
                  <c:v>-11.7491111210611</c:v>
                </c:pt>
                <c:pt idx="5260" formatCode="General">
                  <c:v>-11.756173467184199</c:v>
                </c:pt>
                <c:pt idx="5261" formatCode="General">
                  <c:v>-11.7632379447742</c:v>
                </c:pt>
                <c:pt idx="5262" formatCode="General">
                  <c:v>-11.7703045538311</c:v>
                </c:pt>
                <c:pt idx="5263" formatCode="General">
                  <c:v>-11.7773732943549</c:v>
                </c:pt>
                <c:pt idx="5264" formatCode="General">
                  <c:v>-11.7844441663455</c:v>
                </c:pt>
                <c:pt idx="5265" formatCode="General">
                  <c:v>-11.791517169803001</c:v>
                </c:pt>
                <c:pt idx="5266" formatCode="General">
                  <c:v>-11.7985923047273</c:v>
                </c:pt>
                <c:pt idx="5267" formatCode="General">
                  <c:v>-11.805669571118599</c:v>
                </c:pt>
                <c:pt idx="5268" formatCode="General">
                  <c:v>-11.812748968976599</c:v>
                </c:pt>
                <c:pt idx="5269" formatCode="General">
                  <c:v>-11.819830498301499</c:v>
                </c:pt>
                <c:pt idx="5270" formatCode="General">
                  <c:v>-11.8269141590931</c:v>
                </c:pt>
                <c:pt idx="5271" formatCode="General">
                  <c:v>-11.833999951351499</c:v>
                </c:pt>
                <c:pt idx="5272" formatCode="General">
                  <c:v>-11.8410878750766</c:v>
                </c:pt>
                <c:pt idx="5273" formatCode="General">
                  <c:v>-11.848177930268401</c:v>
                </c:pt>
                <c:pt idx="5274" formatCode="General">
                  <c:v>-11.855270116926899</c:v>
                </c:pt>
                <c:pt idx="5275" formatCode="General">
                  <c:v>-11.8623644350519</c:v>
                </c:pt>
                <c:pt idx="5276" formatCode="General">
                  <c:v>-11.8694608846432</c:v>
                </c:pt>
                <c:pt idx="5277" formatCode="General">
                  <c:v>-11.876559465700799</c:v>
                </c:pt>
                <c:pt idx="5278" formatCode="General">
                  <c:v>-11.8836601782243</c:v>
                </c:pt>
                <c:pt idx="5279" formatCode="General">
                  <c:v>-11.8907630222136</c:v>
                </c:pt>
                <c:pt idx="5280" formatCode="General">
                  <c:v>-11.897867997668399</c:v>
                </c:pt>
                <c:pt idx="5281" formatCode="General">
                  <c:v>-11.9049751045885</c:v>
                </c:pt>
                <c:pt idx="5282" formatCode="General">
                  <c:v>-11.912084342973801</c:v>
                </c:pt>
                <c:pt idx="5283" formatCode="General">
                  <c:v>-11.9191957128238</c:v>
                </c:pt>
                <c:pt idx="5284" formatCode="General">
                  <c:v>-11.926309214138699</c:v>
                </c:pt>
                <c:pt idx="5285" formatCode="General">
                  <c:v>-11.9334248469188</c:v>
                </c:pt>
                <c:pt idx="5286" formatCode="General">
                  <c:v>-11.940542611164499</c:v>
                </c:pt>
                <c:pt idx="5287" formatCode="General">
                  <c:v>-11.947662506875799</c:v>
                </c:pt>
                <c:pt idx="5288" formatCode="General">
                  <c:v>-11.9547845340525</c:v>
                </c:pt>
                <c:pt idx="5289" formatCode="General">
                  <c:v>-11.9619086926945</c:v>
                </c:pt>
                <c:pt idx="5290" formatCode="General">
                  <c:v>-11.9690349828014</c:v>
                </c:pt>
                <c:pt idx="5291" formatCode="General">
                  <c:v>-11.9761634043731</c:v>
                </c:pt>
                <c:pt idx="5292" formatCode="General">
                  <c:v>-11.9832939574094</c:v>
                </c:pt>
                <c:pt idx="5293" formatCode="General">
                  <c:v>-11.9904266419101</c:v>
                </c:pt>
                <c:pt idx="5294" formatCode="General">
                  <c:v>-11.9975614578748</c:v>
                </c:pt>
                <c:pt idx="5295" formatCode="General">
                  <c:v>-12.0046984053033</c:v>
                </c:pt>
                <c:pt idx="5296" formatCode="General">
                  <c:v>-12.0118374841954</c:v>
                </c:pt>
                <c:pt idx="5297" formatCode="General">
                  <c:v>-12.0189786945508</c:v>
                </c:pt>
                <c:pt idx="5298" formatCode="General">
                  <c:v>-12.0261220363692</c:v>
                </c:pt>
                <c:pt idx="5299" formatCode="General">
                  <c:v>-12.0332675096502</c:v>
                </c:pt>
                <c:pt idx="5300" formatCode="General">
                  <c:v>-12.040415114393699</c:v>
                </c:pt>
                <c:pt idx="5301" formatCode="General">
                  <c:v>-12.047564850599301</c:v>
                </c:pt>
                <c:pt idx="5302" formatCode="General">
                  <c:v>-12.0547167182668</c:v>
                </c:pt>
                <c:pt idx="5303" formatCode="General">
                  <c:v>-12.0618707173958</c:v>
                </c:pt>
                <c:pt idx="5304" formatCode="General">
                  <c:v>-12.069026847986001</c:v>
                </c:pt>
                <c:pt idx="5305" formatCode="General">
                  <c:v>-12.0761851100371</c:v>
                </c:pt>
                <c:pt idx="5306" formatCode="General">
                  <c:v>-12.0833455035488</c:v>
                </c:pt>
                <c:pt idx="5307" formatCode="General">
                  <c:v>-12.0905080285208</c:v>
                </c:pt>
                <c:pt idx="5308" formatCode="General">
                  <c:v>-12.0976726849527</c:v>
                </c:pt>
                <c:pt idx="5309" formatCode="General">
                  <c:v>-12.104839472844301</c:v>
                </c:pt>
                <c:pt idx="5310" formatCode="General">
                  <c:v>-12.1120083921953</c:v>
                </c:pt>
                <c:pt idx="5311" formatCode="General">
                  <c:v>-12.1191794430052</c:v>
                </c:pt>
                <c:pt idx="5312" formatCode="General">
                  <c:v>-12.1263526252737</c:v>
                </c:pt>
                <c:pt idx="5313" formatCode="General">
                  <c:v>-12.133527939000601</c:v>
                </c:pt>
                <c:pt idx="5314" formatCode="General">
                  <c:v>-12.1407053841854</c:v>
                </c:pt>
                <c:pt idx="5315" formatCode="General">
                  <c:v>-12.147884960827801</c:v>
                </c:pt>
                <c:pt idx="5316" formatCode="General">
                  <c:v>-12.1550666689275</c:v>
                </c:pt>
                <c:pt idx="5317" formatCode="General">
                  <c:v>-12.162250508484099</c:v>
                </c:pt>
                <c:pt idx="5318" formatCode="General">
                  <c:v>-12.1694364794976</c:v>
                </c:pt>
                <c:pt idx="5319" formatCode="General">
                  <c:v>-12.176624581967699</c:v>
                </c:pt>
                <c:pt idx="5320" formatCode="General">
                  <c:v>-12.1838148158943</c:v>
                </c:pt>
                <c:pt idx="5321" formatCode="General">
                  <c:v>-12.191007181277101</c:v>
                </c:pt>
                <c:pt idx="5322" formatCode="General">
                  <c:v>-12.198201678116201</c:v>
                </c:pt>
                <c:pt idx="5323" formatCode="General">
                  <c:v>-12.2053983064111</c:v>
                </c:pt>
                <c:pt idx="5324" formatCode="General">
                  <c:v>-12.2125970661619</c:v>
                </c:pt>
                <c:pt idx="5325" formatCode="General">
                  <c:v>-12.219797957368201</c:v>
                </c:pt>
                <c:pt idx="5326" formatCode="General">
                  <c:v>-12.227000980030001</c:v>
                </c:pt>
                <c:pt idx="5327" formatCode="General">
                  <c:v>-12.234206134147099</c:v>
                </c:pt>
                <c:pt idx="5328" formatCode="General">
                  <c:v>-12.241413419719301</c:v>
                </c:pt>
                <c:pt idx="5329" formatCode="General">
                  <c:v>-12.2486228367463</c:v>
                </c:pt>
                <c:pt idx="5330" formatCode="General">
                  <c:v>-12.255834385228001</c:v>
                </c:pt>
                <c:pt idx="5331" formatCode="General">
                  <c:v>-12.263048065164099</c:v>
                </c:pt>
                <c:pt idx="5332" formatCode="General">
                  <c:v>-12.270263876554401</c:v>
                </c:pt>
                <c:pt idx="5333" formatCode="General">
                  <c:v>-12.2774818193986</c:v>
                </c:pt>
                <c:pt idx="5334" formatCode="General">
                  <c:v>-12.2847018936965</c:v>
                </c:pt>
                <c:pt idx="5335" formatCode="General">
                  <c:v>-12.291924099447799</c:v>
                </c:pt>
                <c:pt idx="5336" formatCode="General">
                  <c:v>-12.299148436652301</c:v>
                </c:pt>
                <c:pt idx="5337" formatCode="General">
                  <c:v>-12.306374905309699</c:v>
                </c:pt>
                <c:pt idx="5338" formatCode="General">
                  <c:v>-12.3136035054197</c:v>
                </c:pt>
                <c:pt idx="5339" formatCode="General">
                  <c:v>-12.320834236982201</c:v>
                </c:pt>
                <c:pt idx="5340" formatCode="General">
                  <c:v>-12.328067099996799</c:v>
                </c:pt>
                <c:pt idx="5341" formatCode="General">
                  <c:v>-12.3353020944633</c:v>
                </c:pt>
                <c:pt idx="5342" formatCode="General">
                  <c:v>-12.342539220381401</c:v>
                </c:pt>
                <c:pt idx="5343" formatCode="General">
                  <c:v>-12.3497784777508</c:v>
                </c:pt>
                <c:pt idx="5344" formatCode="General">
                  <c:v>-12.357019866571401</c:v>
                </c:pt>
                <c:pt idx="5345" formatCode="General">
                  <c:v>-12.364263386842699</c:v>
                </c:pt>
                <c:pt idx="5346" formatCode="General">
                  <c:v>-12.3715090385646</c:v>
                </c:pt>
                <c:pt idx="5347" formatCode="General">
                  <c:v>-12.378756821736699</c:v>
                </c:pt>
                <c:pt idx="5348" formatCode="General">
                  <c:v>-12.3860067363587</c:v>
                </c:pt>
                <c:pt idx="5349" formatCode="General">
                  <c:v>-12.3932587824303</c:v>
                </c:pt>
                <c:pt idx="5350" formatCode="General">
                  <c:v>-12.400512959951101</c:v>
                </c:pt>
                <c:pt idx="5351" formatCode="General">
                  <c:v>-12.4077692689208</c:v>
                </c:pt>
                <c:pt idx="5352" formatCode="General">
                  <c:v>-12.4150277093391</c:v>
                </c:pt>
                <c:pt idx="5353" formatCode="General">
                  <c:v>-12.422288281205599</c:v>
                </c:pt>
                <c:pt idx="5354" formatCode="General">
                  <c:v>-12.429550984520001</c:v>
                </c:pt>
                <c:pt idx="5355" formatCode="General">
                  <c:v>-12.4368158192819</c:v>
                </c:pt>
                <c:pt idx="5356" formatCode="General">
                  <c:v>-12.444082785491</c:v>
                </c:pt>
                <c:pt idx="5357" formatCode="General">
                  <c:v>-12.4513518831469</c:v>
                </c:pt>
                <c:pt idx="5358" formatCode="General">
                  <c:v>-12.458623112249199</c:v>
                </c:pt>
                <c:pt idx="5359" formatCode="General">
                  <c:v>-12.465896472797599</c:v>
                </c:pt>
                <c:pt idx="5360" formatCode="General">
                  <c:v>-12.4731719647917</c:v>
                </c:pt>
                <c:pt idx="5361" formatCode="General">
                  <c:v>-12.480449588231201</c:v>
                </c:pt>
                <c:pt idx="5362" formatCode="General">
                  <c:v>-12.4877293431155</c:v>
                </c:pt>
                <c:pt idx="5363" formatCode="General">
                  <c:v>-12.495011229444399</c:v>
                </c:pt>
                <c:pt idx="5364" formatCode="General">
                  <c:v>-12.502295247217299</c:v>
                </c:pt>
                <c:pt idx="5365" formatCode="General">
                  <c:v>-12.509581396433999</c:v>
                </c:pt>
                <c:pt idx="5366" formatCode="General">
                  <c:v>-12.516869677094</c:v>
                </c:pt>
                <c:pt idx="5367" formatCode="General">
                  <c:v>-12.524160089196799</c:v>
                </c:pt>
                <c:pt idx="5368" formatCode="General">
                  <c:v>-12.5314526327421</c:v>
                </c:pt>
                <c:pt idx="5369" formatCode="General">
                  <c:v>-12.538747307729301</c:v>
                </c:pt>
                <c:pt idx="5370" formatCode="General">
                  <c:v>-12.546044114158001</c:v>
                </c:pt>
                <c:pt idx="5371" formatCode="General">
                  <c:v>-12.553343052027699</c:v>
                </c:pt>
                <c:pt idx="5372" formatCode="General">
                  <c:v>-12.5606441213381</c:v>
                </c:pt>
                <c:pt idx="5373" formatCode="General">
                  <c:v>-12.5679473220886</c:v>
                </c:pt>
                <c:pt idx="5374" formatCode="General">
                  <c:v>-12.5752526542789</c:v>
                </c:pt>
                <c:pt idx="5375" formatCode="General">
                  <c:v>-12.582560117908599</c:v>
                </c:pt>
                <c:pt idx="5376" formatCode="General">
                  <c:v>-12.5898697129771</c:v>
                </c:pt>
                <c:pt idx="5377" formatCode="General">
                  <c:v>-12.597181439484199</c:v>
                </c:pt>
                <c:pt idx="5378" formatCode="General">
                  <c:v>-12.6044952974295</c:v>
                </c:pt>
                <c:pt idx="5379" formatCode="General">
                  <c:v>-12.611811286812401</c:v>
                </c:pt>
                <c:pt idx="5380" formatCode="General">
                  <c:v>-12.6191294076328</c:v>
                </c:pt>
                <c:pt idx="5381" formatCode="General">
                  <c:v>-12.6264496598902</c:v>
                </c:pt>
                <c:pt idx="5382" formatCode="General">
                  <c:v>-12.6337720435842</c:v>
                </c:pt>
                <c:pt idx="5383" formatCode="General">
                  <c:v>-12.641096558714599</c:v>
                </c:pt>
                <c:pt idx="5384" formatCode="General">
                  <c:v>-12.6484232052808</c:v>
                </c:pt>
                <c:pt idx="5385" formatCode="General">
                  <c:v>-12.655751983282601</c:v>
                </c:pt>
                <c:pt idx="5386" formatCode="General">
                  <c:v>-12.663082892719499</c:v>
                </c:pt>
                <c:pt idx="5387" formatCode="General">
                  <c:v>-12.670415933591199</c:v>
                </c:pt>
                <c:pt idx="5388" formatCode="General">
                  <c:v>-12.6777511058974</c:v>
                </c:pt>
                <c:pt idx="5389" formatCode="General">
                  <c:v>-12.685088409637601</c:v>
                </c:pt>
                <c:pt idx="5390" formatCode="General">
                  <c:v>-12.692427844811499</c:v>
                </c:pt>
                <c:pt idx="5391" formatCode="General">
                  <c:v>-12.6997694114187</c:v>
                </c:pt>
                <c:pt idx="5392" formatCode="General">
                  <c:v>-12.7071131094589</c:v>
                </c:pt>
                <c:pt idx="5393" formatCode="General">
                  <c:v>-12.7144589389316</c:v>
                </c:pt>
                <c:pt idx="5394" formatCode="General">
                  <c:v>-12.721806899836499</c:v>
                </c:pt>
                <c:pt idx="5395" formatCode="General">
                  <c:v>-12.7291569921732</c:v>
                </c:pt>
                <c:pt idx="5396" formatCode="General">
                  <c:v>-12.7365092159413</c:v>
                </c:pt>
                <c:pt idx="5397" formatCode="General">
                  <c:v>-12.7438635711405</c:v>
                </c:pt>
                <c:pt idx="5398" formatCode="General">
                  <c:v>-12.751220057770199</c:v>
                </c:pt>
                <c:pt idx="5399" formatCode="General">
                  <c:v>-12.758578675829799</c:v>
                </c:pt>
                <c:pt idx="5400" formatCode="General">
                  <c:v>-12.765939425318599</c:v>
                </c:pt>
                <c:pt idx="5401" formatCode="General">
                  <c:v>-12.773302306235699</c:v>
                </c:pt>
                <c:pt idx="5402" formatCode="General">
                  <c:v>-12.7806673185805</c:v>
                </c:pt>
                <c:pt idx="5403" formatCode="General">
                  <c:v>-12.788034462352201</c:v>
                </c:pt>
                <c:pt idx="5404" formatCode="General">
                  <c:v>-12.7954037375501</c:v>
                </c:pt>
                <c:pt idx="5405" formatCode="General">
                  <c:v>-12.8027751441732</c:v>
                </c:pt>
                <c:pt idx="5406" formatCode="General">
                  <c:v>-12.8101486822209</c:v>
                </c:pt>
                <c:pt idx="5407" formatCode="General">
                  <c:v>-12.8175243516924</c:v>
                </c:pt>
                <c:pt idx="5408" formatCode="General">
                  <c:v>-12.8249021525868</c:v>
                </c:pt>
                <c:pt idx="5409" formatCode="General">
                  <c:v>-12.8322820849032</c:v>
                </c:pt>
                <c:pt idx="5410" formatCode="General">
                  <c:v>-12.8396641486412</c:v>
                </c:pt>
                <c:pt idx="5411" formatCode="General">
                  <c:v>-12.847048343800401</c:v>
                </c:pt>
                <c:pt idx="5412" formatCode="General">
                  <c:v>-12.854434670380501</c:v>
                </c:pt>
                <c:pt idx="5413" formatCode="General">
                  <c:v>-12.861823128380999</c:v>
                </c:pt>
                <c:pt idx="5414" formatCode="General">
                  <c:v>-12.869213717801699</c:v>
                </c:pt>
                <c:pt idx="5415" formatCode="General">
                  <c:v>-12.876606438642201</c:v>
                </c:pt>
                <c:pt idx="5416" formatCode="General">
                  <c:v>-12.8840012909022</c:v>
                </c:pt>
                <c:pt idx="5417" formatCode="General">
                  <c:v>-12.8913982745811</c:v>
                </c:pt>
                <c:pt idx="5418" formatCode="General">
                  <c:v>-12.8987973896788</c:v>
                </c:pt>
                <c:pt idx="5419" formatCode="General">
                  <c:v>-12.9061986361948</c:v>
                </c:pt>
                <c:pt idx="5420" formatCode="General">
                  <c:v>-12.913602014128699</c:v>
                </c:pt>
                <c:pt idx="5421" formatCode="General">
                  <c:v>-12.9210075234801</c:v>
                </c:pt>
                <c:pt idx="5422" formatCode="General">
                  <c:v>-12.9284151642486</c:v>
                </c:pt>
                <c:pt idx="5423" formatCode="General">
                  <c:v>-12.9358249364339</c:v>
                </c:pt>
                <c:pt idx="5424" formatCode="General">
                  <c:v>-12.9432368400354</c:v>
                </c:pt>
                <c:pt idx="5425" formatCode="General">
                  <c:v>-12.950650875052901</c:v>
                </c:pt>
                <c:pt idx="5426" formatCode="General">
                  <c:v>-12.958067041485799</c:v>
                </c:pt>
                <c:pt idx="5427" formatCode="General">
                  <c:v>-12.965485339333799</c:v>
                </c:pt>
                <c:pt idx="5428" formatCode="General">
                  <c:v>-12.9729057685963</c:v>
                </c:pt>
                <c:pt idx="5429" formatCode="General">
                  <c:v>-12.9803283292727</c:v>
                </c:pt>
                <c:pt idx="5430" formatCode="General">
                  <c:v>-12.9877530213624</c:v>
                </c:pt>
                <c:pt idx="5431" formatCode="General">
                  <c:v>-12.995179844864801</c:v>
                </c:pt>
                <c:pt idx="5432" formatCode="General">
                  <c:v>-13.0026087997794</c:v>
                </c:pt>
                <c:pt idx="5433" formatCode="General">
                  <c:v>-13.0100398861053</c:v>
                </c:pt>
                <c:pt idx="5434" formatCode="General">
                  <c:v>-13.0174731038421</c:v>
                </c:pt>
                <c:pt idx="5435" formatCode="General">
                  <c:v>-13.0249084529891</c:v>
                </c:pt>
                <c:pt idx="5436" formatCode="General">
                  <c:v>-13.0323459335458</c:v>
                </c:pt>
                <c:pt idx="5437" formatCode="General">
                  <c:v>-13.0397855455114</c:v>
                </c:pt>
                <c:pt idx="5438" formatCode="General">
                  <c:v>-13.047227288885299</c:v>
                </c:pt>
                <c:pt idx="5439" formatCode="General">
                  <c:v>-13.0546711636668</c:v>
                </c:pt>
                <c:pt idx="5440" formatCode="General">
                  <c:v>-13.0621171698553</c:v>
                </c:pt>
                <c:pt idx="5441" formatCode="General">
                  <c:v>-13.06956530745</c:v>
                </c:pt>
                <c:pt idx="5442" formatCode="General">
                  <c:v>-13.0770155764503</c:v>
                </c:pt>
                <c:pt idx="5443" formatCode="General">
                  <c:v>-13.0844679768554</c:v>
                </c:pt>
                <c:pt idx="5444" formatCode="General">
                  <c:v>-13.0919225086646</c:v>
                </c:pt>
                <c:pt idx="5445" formatCode="General">
                  <c:v>-13.099379171877301</c:v>
                </c:pt>
                <c:pt idx="5446" formatCode="General">
                  <c:v>-13.1068379664926</c:v>
                </c:pt>
                <c:pt idx="5447" formatCode="General">
                  <c:v>-13.1142988925099</c:v>
                </c:pt>
                <c:pt idx="5448" formatCode="General">
                  <c:v>-13.1217619499284</c:v>
                </c:pt>
                <c:pt idx="5449" formatCode="General">
                  <c:v>-13.1292271387473</c:v>
                </c:pt>
                <c:pt idx="5450" formatCode="General">
                  <c:v>-13.136694458966</c:v>
                </c:pt>
                <c:pt idx="5451" formatCode="General">
                  <c:v>-13.1441639105837</c:v>
                </c:pt>
                <c:pt idx="5452" formatCode="General">
                  <c:v>-13.151635493599599</c:v>
                </c:pt>
                <c:pt idx="5453" formatCode="General">
                  <c:v>-13.1591092080129</c:v>
                </c:pt>
                <c:pt idx="5454" formatCode="General">
                  <c:v>-13.166585053822899</c:v>
                </c:pt>
                <c:pt idx="5455" formatCode="General">
                  <c:v>-13.174063031028901</c:v>
                </c:pt>
                <c:pt idx="5456" formatCode="General">
                  <c:v>-13.1815431396299</c:v>
                </c:pt>
                <c:pt idx="5457" formatCode="General">
                  <c:v>-13.1890253796254</c:v>
                </c:pt>
                <c:pt idx="5458" formatCode="General">
                  <c:v>-13.196509751014499</c:v>
                </c:pt>
                <c:pt idx="5459" formatCode="General">
                  <c:v>-13.203996253796401</c:v>
                </c:pt>
                <c:pt idx="5460" formatCode="General">
                  <c:v>-13.2114848879704</c:v>
                </c:pt>
                <c:pt idx="5461" formatCode="General">
                  <c:v>-13.218975653535701</c:v>
                </c:pt>
                <c:pt idx="5462" formatCode="General">
                  <c:v>-13.2264685504916</c:v>
                </c:pt>
                <c:pt idx="5463" formatCode="General">
                  <c:v>-13.2339635788371</c:v>
                </c:pt>
                <c:pt idx="5464" formatCode="General">
                  <c:v>-13.2414607385717</c:v>
                </c:pt>
                <c:pt idx="5465" formatCode="General">
                  <c:v>-13.2489600296945</c:v>
                </c:pt>
                <c:pt idx="5466" formatCode="General">
                  <c:v>-13.256461452204899</c:v>
                </c:pt>
                <c:pt idx="5467" formatCode="General">
                  <c:v>-13.263965006102</c:v>
                </c:pt>
                <c:pt idx="5468" formatCode="General">
                  <c:v>-13.271470691385201</c:v>
                </c:pt>
                <c:pt idx="5469" formatCode="General">
                  <c:v>-13.2789785080536</c:v>
                </c:pt>
                <c:pt idx="5470" formatCode="General">
                  <c:v>-13.286488456106699</c:v>
                </c:pt>
                <c:pt idx="5471" formatCode="General">
                  <c:v>-13.294000535543599</c:v>
                </c:pt>
                <c:pt idx="5472" formatCode="General">
                  <c:v>-13.3015147463638</c:v>
                </c:pt>
                <c:pt idx="5473" formatCode="General">
                  <c:v>-13.309031088566501</c:v>
                </c:pt>
                <c:pt idx="5474" formatCode="General">
                  <c:v>-13.316549562151</c:v>
                </c:pt>
                <c:pt idx="5475" formatCode="General">
                  <c:v>-13.3240701671167</c:v>
                </c:pt>
                <c:pt idx="5476" formatCode="General">
                  <c:v>-13.3315929034628</c:v>
                </c:pt>
                <c:pt idx="5477" formatCode="General">
                  <c:v>-13.339117771188601</c:v>
                </c:pt>
                <c:pt idx="5478" formatCode="General">
                  <c:v>-13.3466447702935</c:v>
                </c:pt>
                <c:pt idx="5479" formatCode="General">
                  <c:v>-13.354173900776701</c:v>
                </c:pt>
                <c:pt idx="5480" formatCode="General">
                  <c:v>-13.3617051626376</c:v>
                </c:pt>
                <c:pt idx="5481" formatCode="General">
                  <c:v>-13.3692385558755</c:v>
                </c:pt>
                <c:pt idx="5482" formatCode="General">
                  <c:v>-13.3767740804896</c:v>
                </c:pt>
                <c:pt idx="5483" formatCode="General">
                  <c:v>-13.384311736479299</c:v>
                </c:pt>
                <c:pt idx="5484" formatCode="General">
                  <c:v>-13.391851523843901</c:v>
                </c:pt>
                <c:pt idx="5485" formatCode="General">
                  <c:v>-13.399393442582699</c:v>
                </c:pt>
                <c:pt idx="5486" formatCode="General">
                  <c:v>-13.406937492694899</c:v>
                </c:pt>
                <c:pt idx="5487" formatCode="General">
                  <c:v>-13.41448367418</c:v>
                </c:pt>
                <c:pt idx="5488" formatCode="General">
                  <c:v>-13.422031987037199</c:v>
                </c:pt>
                <c:pt idx="5489" formatCode="General">
                  <c:v>-13.4295824312657</c:v>
                </c:pt>
                <c:pt idx="5490" formatCode="General">
                  <c:v>-13.4371350068647</c:v>
                </c:pt>
                <c:pt idx="5491" formatCode="General">
                  <c:v>-13.444689713833601</c:v>
                </c:pt>
                <c:pt idx="5492" formatCode="General">
                  <c:v>-13.4522465521715</c:v>
                </c:pt>
                <c:pt idx="5493" formatCode="General">
                  <c:v>-13.4598055218777</c:v>
                </c:pt>
                <c:pt idx="5494" formatCode="General">
                  <c:v>-13.467366622951401</c:v>
                </c:pt>
                <c:pt idx="5495" formatCode="General">
                  <c:v>-13.4749298553918</c:v>
                </c:pt>
                <c:pt idx="5496" formatCode="General">
                  <c:v>-13.482495219198199</c:v>
                </c:pt>
                <c:pt idx="5497" formatCode="General">
                  <c:v>-13.490062714369801</c:v>
                </c:pt>
                <c:pt idx="5498" formatCode="General">
                  <c:v>-13.497632340905801</c:v>
                </c:pt>
                <c:pt idx="5499" formatCode="General">
                  <c:v>-13.505204098805301</c:v>
                </c:pt>
                <c:pt idx="5500" formatCode="General">
                  <c:v>-13.5127779880677</c:v>
                </c:pt>
                <c:pt idx="5501" formatCode="General">
                  <c:v>-13.520354008692101</c:v>
                </c:pt>
                <c:pt idx="5502" formatCode="General">
                  <c:v>-13.5279321606778</c:v>
                </c:pt>
                <c:pt idx="5503" formatCode="General">
                  <c:v>-13.5355124440238</c:v>
                </c:pt>
                <c:pt idx="5504" formatCode="General">
                  <c:v>-13.5430948587294</c:v>
                </c:pt>
                <c:pt idx="5505" formatCode="General">
                  <c:v>-13.5506794047939</c:v>
                </c:pt>
                <c:pt idx="5506" formatCode="General">
                  <c:v>-13.5582660822162</c:v>
                </c:pt>
                <c:pt idx="5507" formatCode="General">
                  <c:v>-13.5658548909957</c:v>
                </c:pt>
                <c:pt idx="5508" formatCode="General">
                  <c:v>-13.5734458311314</c:v>
                </c:pt>
                <c:pt idx="5509" formatCode="General">
                  <c:v>-13.5810389026226</c:v>
                </c:pt>
                <c:pt idx="5510" formatCode="General">
                  <c:v>-13.5886341054683</c:v>
                </c:pt>
                <c:pt idx="5511" formatCode="General">
                  <c:v>-13.5962314396678</c:v>
                </c:pt>
                <c:pt idx="5512" formatCode="General">
                  <c:v>-13.603830905220001</c:v>
                </c:pt>
                <c:pt idx="5513" formatCode="General">
                  <c:v>-13.6114325021243</c:v>
                </c:pt>
                <c:pt idx="5514" formatCode="General">
                  <c:v>-13.619036230379599</c:v>
                </c:pt>
                <c:pt idx="5515" formatCode="General">
                  <c:v>-13.626642089984999</c:v>
                </c:pt>
                <c:pt idx="5516" formatCode="General">
                  <c:v>-13.6342500809398</c:v>
                </c:pt>
                <c:pt idx="5517" formatCode="General">
                  <c:v>-13.641860203242899</c:v>
                </c:pt>
                <c:pt idx="5518" formatCode="General">
                  <c:v>-13.6494724568935</c:v>
                </c:pt>
                <c:pt idx="5519" formatCode="General">
                  <c:v>-13.657086841890701</c:v>
                </c:pt>
                <c:pt idx="5520" formatCode="General">
                  <c:v>-13.664703358233499</c:v>
                </c:pt>
                <c:pt idx="5521" formatCode="General">
                  <c:v>-13.672322005921</c:v>
                </c:pt>
                <c:pt idx="5522" formatCode="General">
                  <c:v>-13.679942784952299</c:v>
                </c:pt>
                <c:pt idx="5523" formatCode="General">
                  <c:v>-13.6875656953265</c:v>
                </c:pt>
                <c:pt idx="5524" formatCode="General">
                  <c:v>-13.6951907370426</c:v>
                </c:pt>
                <c:pt idx="5525" formatCode="General">
                  <c:v>-13.702817910099601</c:v>
                </c:pt>
                <c:pt idx="5526" formatCode="General">
                  <c:v>-13.7104472144967</c:v>
                </c:pt>
                <c:pt idx="5527" formatCode="General">
                  <c:v>-13.718078650232799</c:v>
                </c:pt>
                <c:pt idx="5528" formatCode="General">
                  <c:v>-13.725712217307001</c:v>
                </c:pt>
                <c:pt idx="5529" formatCode="General">
                  <c:v>-13.733347915718401</c:v>
                </c:pt>
                <c:pt idx="5530" formatCode="General">
                  <c:v>-13.740985745465901</c:v>
                </c:pt>
                <c:pt idx="5531" formatCode="General">
                  <c:v>-13.7486257065485</c:v>
                </c:pt>
                <c:pt idx="5532" formatCode="General">
                  <c:v>-13.7562677989654</c:v>
                </c:pt>
                <c:pt idx="5533" formatCode="General">
                  <c:v>-13.7639120227155</c:v>
                </c:pt>
                <c:pt idx="5534" formatCode="General">
                  <c:v>-13.7715583777979</c:v>
                </c:pt>
                <c:pt idx="5535" formatCode="General">
                  <c:v>-13.779206864211501</c:v>
                </c:pt>
                <c:pt idx="5536" formatCode="General">
                  <c:v>-13.7868574819553</c:v>
                </c:pt>
                <c:pt idx="5537" formatCode="General">
                  <c:v>-13.794510231028299</c:v>
                </c:pt>
                <c:pt idx="5538" formatCode="General">
                  <c:v>-13.8021651114294</c:v>
                </c:pt>
                <c:pt idx="5539" formatCode="General">
                  <c:v>-13.809822123157801</c:v>
                </c:pt>
                <c:pt idx="5540" formatCode="General">
                  <c:v>-13.8174812662122</c:v>
                </c:pt>
                <c:pt idx="5541" formatCode="General">
                  <c:v>-13.8251425405918</c:v>
                </c:pt>
                <c:pt idx="5542" formatCode="General">
                  <c:v>-13.832805946295499</c:v>
                </c:pt>
                <c:pt idx="5543" formatCode="General">
                  <c:v>-13.8404714833224</c:v>
                </c:pt>
                <c:pt idx="5544" formatCode="General">
                  <c:v>-13.8481391516715</c:v>
                </c:pt>
                <c:pt idx="5545" formatCode="General">
                  <c:v>-13.8558089513417</c:v>
                </c:pt>
                <c:pt idx="5546" formatCode="General">
                  <c:v>-13.863480882332301</c:v>
                </c:pt>
                <c:pt idx="5547" formatCode="General">
                  <c:v>-13.871154944642001</c:v>
                </c:pt>
                <c:pt idx="5548" formatCode="General">
                  <c:v>-13.878831138270201</c:v>
                </c:pt>
                <c:pt idx="5549" formatCode="General">
                  <c:v>-13.886509463215701</c:v>
                </c:pt>
                <c:pt idx="5550" formatCode="General">
                  <c:v>-13.894189919477601</c:v>
                </c:pt>
                <c:pt idx="5551" formatCode="General">
                  <c:v>-13.901872507055099</c:v>
                </c:pt>
                <c:pt idx="5552" formatCode="General">
                  <c:v>-13.9095572259472</c:v>
                </c:pt>
                <c:pt idx="5553" formatCode="General">
                  <c:v>-13.917244076152899</c:v>
                </c:pt>
                <c:pt idx="5554" formatCode="General">
                  <c:v>-13.924933057671399</c:v>
                </c:pt>
                <c:pt idx="5555" formatCode="General">
                  <c:v>-13.932624170501599</c:v>
                </c:pt>
                <c:pt idx="5556" formatCode="General">
                  <c:v>-13.9403174146422</c:v>
                </c:pt>
                <c:pt idx="5557" formatCode="General">
                  <c:v>-13.9480127900918</c:v>
                </c:pt>
                <c:pt idx="5558" formatCode="General">
                  <c:v>-13.955710296849</c:v>
                </c:pt>
                <c:pt idx="5559" formatCode="General">
                  <c:v>-13.963409934912599</c:v>
                </c:pt>
                <c:pt idx="5560" formatCode="General">
                  <c:v>-13.971111704281</c:v>
                </c:pt>
                <c:pt idx="5561" formatCode="General">
                  <c:v>-13.978815604953001</c:v>
                </c:pt>
                <c:pt idx="5562" formatCode="General">
                  <c:v>-13.986521636927201</c:v>
                </c:pt>
                <c:pt idx="5563" formatCode="General">
                  <c:v>-13.994229800202501</c:v>
                </c:pt>
                <c:pt idx="5564" formatCode="General">
                  <c:v>-14.0019400947779</c:v>
                </c:pt>
                <c:pt idx="5565" formatCode="General">
                  <c:v>-14.009652520652599</c:v>
                </c:pt>
                <c:pt idx="5566" formatCode="General">
                  <c:v>-14.0173670778256</c:v>
                </c:pt>
                <c:pt idx="5567" formatCode="General">
                  <c:v>-14.0250837662962</c:v>
                </c:pt>
                <c:pt idx="5568" formatCode="General">
                  <c:v>-14.032802586063299</c:v>
                </c:pt>
                <c:pt idx="5569" formatCode="General">
                  <c:v>-14.0405235371261</c:v>
                </c:pt>
                <c:pt idx="5570" formatCode="General">
                  <c:v>-14.048246619483701</c:v>
                </c:pt>
                <c:pt idx="5571" formatCode="General">
                  <c:v>-14.055971833135001</c:v>
                </c:pt>
                <c:pt idx="5572" formatCode="General">
                  <c:v>-14.063699178079199</c:v>
                </c:pt>
                <c:pt idx="5573" formatCode="General">
                  <c:v>-14.0714286543153</c:v>
                </c:pt>
                <c:pt idx="5574" formatCode="General">
                  <c:v>-14.079160261842301</c:v>
                </c:pt>
                <c:pt idx="5575" formatCode="General">
                  <c:v>-14.086894000659401</c:v>
                </c:pt>
                <c:pt idx="5576" formatCode="General">
                  <c:v>-14.0946298707655</c:v>
                </c:pt>
                <c:pt idx="5577" formatCode="General">
                  <c:v>-14.102367872159601</c:v>
                </c:pt>
                <c:pt idx="5578" formatCode="General">
                  <c:v>-14.1101080048408</c:v>
                </c:pt>
                <c:pt idx="5579" formatCode="General">
                  <c:v>-14.1178502688081</c:v>
                </c:pt>
                <c:pt idx="5580" formatCode="General">
                  <c:v>-14.1255946640605</c:v>
                </c:pt>
                <c:pt idx="5581" formatCode="General">
                  <c:v>-14.1333411905969</c:v>
                </c:pt>
                <c:pt idx="5582" formatCode="General">
                  <c:v>-14.141089848416399</c:v>
                </c:pt>
                <c:pt idx="5583" formatCode="General">
                  <c:v>-14.1488406375179</c:v>
                </c:pt>
                <c:pt idx="5584" formatCode="General">
                  <c:v>-14.156593557900401</c:v>
                </c:pt>
                <c:pt idx="5585" formatCode="General">
                  <c:v>-14.1643486095629</c:v>
                </c:pt>
                <c:pt idx="5586" formatCode="General">
                  <c:v>-14.1721057925044</c:v>
                </c:pt>
                <c:pt idx="5587" formatCode="General">
                  <c:v>-14.1798651067236</c:v>
                </c:pt>
                <c:pt idx="5588" formatCode="General">
                  <c:v>-14.1876265522195</c:v>
                </c:pt>
                <c:pt idx="5589" formatCode="General">
                  <c:v>-14.195390128990701</c:v>
                </c:pt>
                <c:pt idx="5590" formatCode="General">
                  <c:v>-14.2031558370357</c:v>
                </c:pt>
                <c:pt idx="5591" formatCode="General">
                  <c:v>-14.2109236763532</c:v>
                </c:pt>
                <c:pt idx="5592" formatCode="General">
                  <c:v>-14.218693646941899</c:v>
                </c:pt>
                <c:pt idx="5593" formatCode="General">
                  <c:v>-14.2264657488004</c:v>
                </c:pt>
                <c:pt idx="5594" formatCode="General">
                  <c:v>-14.2342399819278</c:v>
                </c:pt>
                <c:pt idx="5595" formatCode="General">
                  <c:v>-14.242016346322799</c:v>
                </c:pt>
                <c:pt idx="5596" formatCode="General">
                  <c:v>-14.249794841984601</c:v>
                </c:pt>
                <c:pt idx="5597" formatCode="General">
                  <c:v>-14.257575468911901</c:v>
                </c:pt>
                <c:pt idx="5598" formatCode="General">
                  <c:v>-14.2653582271037</c:v>
                </c:pt>
                <c:pt idx="5599" formatCode="General">
                  <c:v>-14.273143116559</c:v>
                </c:pt>
                <c:pt idx="5600" formatCode="General">
                  <c:v>-14.2809301372766</c:v>
                </c:pt>
                <c:pt idx="5601" formatCode="General">
                  <c:v>-14.288719289255599</c:v>
                </c:pt>
                <c:pt idx="5602" formatCode="General">
                  <c:v>-14.296510572494901</c:v>
                </c:pt>
                <c:pt idx="5603" formatCode="General">
                  <c:v>-14.3043039869934</c:v>
                </c:pt>
                <c:pt idx="5604" formatCode="General">
                  <c:v>-14.312099532750199</c:v>
                </c:pt>
                <c:pt idx="5605" formatCode="General">
                  <c:v>-14.319897209763999</c:v>
                </c:pt>
                <c:pt idx="5606" formatCode="General">
                  <c:v>-14.327697018034</c:v>
                </c:pt>
                <c:pt idx="5607" formatCode="General">
                  <c:v>-14.3354989575591</c:v>
                </c:pt>
                <c:pt idx="5608" formatCode="General">
                  <c:v>-14.3433030283382</c:v>
                </c:pt>
                <c:pt idx="5609" formatCode="General">
                  <c:v>-14.351109230370399</c:v>
                </c:pt>
                <c:pt idx="5610" formatCode="General">
                  <c:v>-14.3589175636546</c:v>
                </c:pt>
                <c:pt idx="5611" formatCode="General">
                  <c:v>-14.366728028189801</c:v>
                </c:pt>
                <c:pt idx="5612" formatCode="General">
                  <c:v>-14.374540623974999</c:v>
                </c:pt>
                <c:pt idx="5613" formatCode="General">
                  <c:v>-14.382355351009201</c:v>
                </c:pt>
                <c:pt idx="5614" formatCode="General">
                  <c:v>-14.3901722092913</c:v>
                </c:pt>
                <c:pt idx="5615" formatCode="General">
                  <c:v>-14.397991198820501</c:v>
                </c:pt>
                <c:pt idx="5616" formatCode="General">
                  <c:v>-14.405812319595499</c:v>
                </c:pt>
                <c:pt idx="5617" formatCode="General">
                  <c:v>-14.4136355716153</c:v>
                </c:pt>
                <c:pt idx="5618" formatCode="General">
                  <c:v>-14.4214609548784</c:v>
                </c:pt>
                <c:pt idx="5619" formatCode="General">
                  <c:v>-14.4292884693836</c:v>
                </c:pt>
                <c:pt idx="5620" formatCode="General">
                  <c:v>-14.4371181151296</c:v>
                </c:pt>
                <c:pt idx="5621" formatCode="General">
                  <c:v>-14.444949892115201</c:v>
                </c:pt>
                <c:pt idx="5622" formatCode="General">
                  <c:v>-14.4527838003391</c:v>
                </c:pt>
                <c:pt idx="5623" formatCode="General">
                  <c:v>-14.4606198397999</c:v>
                </c:pt>
                <c:pt idx="5624" formatCode="General">
                  <c:v>-14.4684580104965</c:v>
                </c:pt>
                <c:pt idx="5625" formatCode="General">
                  <c:v>-14.476298312427399</c:v>
                </c:pt>
                <c:pt idx="5626" formatCode="General">
                  <c:v>-14.4841407455915</c:v>
                </c:pt>
                <c:pt idx="5627" formatCode="General">
                  <c:v>-14.4919853099875</c:v>
                </c:pt>
                <c:pt idx="5628" formatCode="General">
                  <c:v>-14.499832005614</c:v>
                </c:pt>
                <c:pt idx="5629" formatCode="General">
                  <c:v>-14.5076808324698</c:v>
                </c:pt>
                <c:pt idx="5630" formatCode="General">
                  <c:v>-14.515531790553601</c:v>
                </c:pt>
                <c:pt idx="5631" formatCode="General">
                  <c:v>-14.523384879864199</c:v>
                </c:pt>
                <c:pt idx="5632" formatCode="General">
                  <c:v>-14.531240100400399</c:v>
                </c:pt>
                <c:pt idx="5633" formatCode="General">
                  <c:v>-14.539097452160901</c:v>
                </c:pt>
                <c:pt idx="5634" formatCode="General">
                  <c:v>-14.5469569351446</c:v>
                </c:pt>
                <c:pt idx="5635" formatCode="General">
                  <c:v>-14.554818549350401</c:v>
                </c:pt>
                <c:pt idx="5636" formatCode="General">
                  <c:v>-14.5626822947769</c:v>
                </c:pt>
                <c:pt idx="5637" formatCode="General">
                  <c:v>-14.570548171423001</c:v>
                </c:pt>
                <c:pt idx="5638" formatCode="General">
                  <c:v>-14.578416179287601</c:v>
                </c:pt>
                <c:pt idx="5639" formatCode="General">
                  <c:v>-14.586286318369201</c:v>
                </c:pt>
                <c:pt idx="5640" formatCode="General">
                  <c:v>-14.5941585886669</c:v>
                </c:pt>
                <c:pt idx="5641" formatCode="General">
                  <c:v>-14.6020329901792</c:v>
                </c:pt>
                <c:pt idx="5642" formatCode="General">
                  <c:v>-14.609909522905101</c:v>
                </c:pt>
                <c:pt idx="5643" formatCode="General">
                  <c:v>-14.6177881868432</c:v>
                </c:pt>
                <c:pt idx="5644" formatCode="General">
                  <c:v>-14.6256689819924</c:v>
                </c:pt>
                <c:pt idx="5645" formatCode="General">
                  <c:v>-14.633551908351301</c:v>
                </c:pt>
                <c:pt idx="5646" formatCode="General">
                  <c:v>-14.6414369659187</c:v>
                </c:pt>
                <c:pt idx="5647" formatCode="General">
                  <c:v>-14.649324154693501</c:v>
                </c:pt>
                <c:pt idx="5648" formatCode="General">
                  <c:v>-14.6572134746743</c:v>
                </c:pt>
                <c:pt idx="5649" formatCode="General">
                  <c:v>-14.665104925859801</c:v>
                </c:pt>
                <c:pt idx="5650" formatCode="General">
                  <c:v>-14.672998508248799</c:v>
                </c:pt>
                <c:pt idx="5651" formatCode="General">
                  <c:v>-14.6808942218401</c:v>
                </c:pt>
                <c:pt idx="5652" formatCode="General">
                  <c:v>-14.688792066632301</c:v>
                </c:pt>
                <c:pt idx="5653" formatCode="General">
                  <c:v>-14.696692042624299</c:v>
                </c:pt>
                <c:pt idx="5654" formatCode="General">
                  <c:v>-14.7045941498146</c:v>
                </c:pt>
                <c:pt idx="5655" formatCode="General">
                  <c:v>-14.7124983882021</c:v>
                </c:pt>
                <c:pt idx="5656" formatCode="General">
                  <c:v>-14.7204047577855</c:v>
                </c:pt>
                <c:pt idx="5657" formatCode="General">
                  <c:v>-14.7283132585634</c:v>
                </c:pt>
                <c:pt idx="5658" formatCode="General">
                  <c:v>-14.736223890534699</c:v>
                </c:pt>
                <c:pt idx="5659" formatCode="General">
                  <c:v>-14.7441366536979</c:v>
                </c:pt>
                <c:pt idx="5660" formatCode="General">
                  <c:v>-14.752051548051901</c:v>
                </c:pt>
                <c:pt idx="5661" formatCode="General">
                  <c:v>-14.7599685735953</c:v>
                </c:pt>
                <c:pt idx="5662" formatCode="General">
                  <c:v>-14.7678877303268</c:v>
                </c:pt>
                <c:pt idx="5663" formatCode="General">
                  <c:v>-14.7758090182451</c:v>
                </c:pt>
                <c:pt idx="5664" formatCode="General">
                  <c:v>-14.783732437348601</c:v>
                </c:pt>
                <c:pt idx="5665" formatCode="General">
                  <c:v>-14.7916579876361</c:v>
                </c:pt>
                <c:pt idx="5666" formatCode="General">
                  <c:v>-14.7995856691062</c:v>
                </c:pt>
                <c:pt idx="5667" formatCode="General">
                  <c:v>-14.807515481757401</c:v>
                </c:pt>
                <c:pt idx="5668" formatCode="General">
                  <c:v>-14.815447425588401</c:v>
                </c:pt>
                <c:pt idx="5669" formatCode="General">
                  <c:v>-14.8233815005977</c:v>
                </c:pt>
                <c:pt idx="5670" formatCode="General">
                  <c:v>-14.8313177067841</c:v>
                </c:pt>
                <c:pt idx="5671" formatCode="General">
                  <c:v>-14.839256044146101</c:v>
                </c:pt>
                <c:pt idx="5672" formatCode="General">
                  <c:v>-14.8471965126823</c:v>
                </c:pt>
                <c:pt idx="5673" formatCode="General">
                  <c:v>-14.8551391123912</c:v>
                </c:pt>
                <c:pt idx="5674" formatCode="General">
                  <c:v>-14.863083843271699</c:v>
                </c:pt>
                <c:pt idx="5675" formatCode="General">
                  <c:v>-14.8710307053221</c:v>
                </c:pt>
                <c:pt idx="5676" formatCode="General">
                  <c:v>-14.878979698541199</c:v>
                </c:pt>
                <c:pt idx="5677" formatCode="General">
                  <c:v>-14.886930822927599</c:v>
                </c:pt>
                <c:pt idx="5678" formatCode="General">
                  <c:v>-14.8948840784798</c:v>
                </c:pt>
                <c:pt idx="5679" formatCode="General">
                  <c:v>-14.9028394651965</c:v>
                </c:pt>
                <c:pt idx="5680" formatCode="General">
                  <c:v>-14.910796983076199</c:v>
                </c:pt>
                <c:pt idx="5681" formatCode="General">
                  <c:v>-14.918756632117599</c:v>
                </c:pt>
                <c:pt idx="5682" formatCode="General">
                  <c:v>-14.9267184123192</c:v>
                </c:pt>
                <c:pt idx="5683" formatCode="General">
                  <c:v>-14.934682323679599</c:v>
                </c:pt>
                <c:pt idx="5684" formatCode="General">
                  <c:v>-14.9426483661973</c:v>
                </c:pt>
                <c:pt idx="5685" formatCode="General">
                  <c:v>-14.9506165398709</c:v>
                </c:pt>
                <c:pt idx="5686" formatCode="General">
                  <c:v>-14.9585868446989</c:v>
                </c:pt>
                <c:pt idx="5687" formatCode="General">
                  <c:v>-14.96655928068</c:v>
                </c:pt>
                <c:pt idx="5688" formatCode="General">
                  <c:v>-14.9745338478125</c:v>
                </c:pt>
                <c:pt idx="5689" formatCode="General">
                  <c:v>-14.982510546095201</c:v>
                </c:pt>
                <c:pt idx="5690" formatCode="General">
                  <c:v>-14.9904893755263</c:v>
                </c:pt>
                <c:pt idx="5691" formatCode="General">
                  <c:v>-14.998470336104599</c:v>
                </c:pt>
                <c:pt idx="5692" formatCode="General">
                  <c:v>-15.006453427828401</c:v>
                </c:pt>
                <c:pt idx="5693" formatCode="General">
                  <c:v>-15.014438650696199</c:v>
                </c:pt>
                <c:pt idx="5694" formatCode="General">
                  <c:v>-15.022426004706301</c:v>
                </c:pt>
                <c:pt idx="5695" formatCode="General">
                  <c:v>-15.0304154898572</c:v>
                </c:pt>
                <c:pt idx="5696" formatCode="General">
                  <c:v>-15.038407106147501</c:v>
                </c:pt>
                <c:pt idx="5697" formatCode="General">
                  <c:v>-15.0464008535756</c:v>
                </c:pt>
                <c:pt idx="5698" formatCode="General">
                  <c:v>-15.054396732140299</c:v>
                </c:pt>
                <c:pt idx="5699" formatCode="General">
                  <c:v>-15.062394741839899</c:v>
                </c:pt>
                <c:pt idx="5700" formatCode="General">
                  <c:v>-15.070394882673201</c:v>
                </c:pt>
                <c:pt idx="5701" formatCode="General">
                  <c:v>-15.078397154638701</c:v>
                </c:pt>
                <c:pt idx="5702" formatCode="General">
                  <c:v>-15.0864015577349</c:v>
                </c:pt>
                <c:pt idx="5703" formatCode="General">
                  <c:v>-15.0944080919604</c:v>
                </c:pt>
                <c:pt idx="5704" formatCode="General">
                  <c:v>-15.1024167573139</c:v>
                </c:pt>
                <c:pt idx="5705" formatCode="General">
                  <c:v>-15.1104275537938</c:v>
                </c:pt>
                <c:pt idx="5706" formatCode="General">
                  <c:v>-15.1184404813988</c:v>
                </c:pt>
                <c:pt idx="5707" formatCode="General">
                  <c:v>-15.126455540127401</c:v>
                </c:pt>
                <c:pt idx="5708" formatCode="General">
                  <c:v>-15.134472729978301</c:v>
                </c:pt>
                <c:pt idx="5709" formatCode="General">
                  <c:v>-15.142492050949899</c:v>
                </c:pt>
                <c:pt idx="5710" formatCode="General">
                  <c:v>-15.1505135030409</c:v>
                </c:pt>
                <c:pt idx="5711" formatCode="General">
                  <c:v>-15.158537086249799</c:v>
                </c:pt>
                <c:pt idx="5712" formatCode="General">
                  <c:v>-15.166562800575299</c:v>
                </c:pt>
                <c:pt idx="5713" formatCode="General">
                  <c:v>-15.174590646015799</c:v>
                </c:pt>
                <c:pt idx="5714" formatCode="General">
                  <c:v>-15.1826206225701</c:v>
                </c:pt>
                <c:pt idx="5715" formatCode="General">
                  <c:v>-15.1906527302366</c:v>
                </c:pt>
                <c:pt idx="5716" formatCode="General">
                  <c:v>-15.198686969014</c:v>
                </c:pt>
                <c:pt idx="5717" formatCode="General">
                  <c:v>-15.2067233389006</c:v>
                </c:pt>
                <c:pt idx="5718" formatCode="General">
                  <c:v>-15.2147618398949</c:v>
                </c:pt>
                <c:pt idx="5719" formatCode="General">
                  <c:v>-15.222802471994999</c:v>
                </c:pt>
                <c:pt idx="5720" formatCode="General">
                  <c:v>-15.230845235199499</c:v>
                </c:pt>
                <c:pt idx="5721" formatCode="General">
                  <c:v>-15.2388901295067</c:v>
                </c:pt>
                <c:pt idx="5722" formatCode="General">
                  <c:v>-15.246937154915001</c:v>
                </c:pt>
                <c:pt idx="5723" formatCode="General">
                  <c:v>-15.254986311422901</c:v>
                </c:pt>
                <c:pt idx="5724" formatCode="General">
                  <c:v>-15.2630375990289</c:v>
                </c:pt>
                <c:pt idx="5725" formatCode="General">
                  <c:v>-15.2710910177315</c:v>
                </c:pt>
                <c:pt idx="5726" formatCode="General">
                  <c:v>-15.2791465675291</c:v>
                </c:pt>
                <c:pt idx="5727" formatCode="General">
                  <c:v>-15.2872042484203</c:v>
                </c:pt>
                <c:pt idx="5728" formatCode="General">
                  <c:v>-15.295264060403399</c:v>
                </c:pt>
                <c:pt idx="5729" formatCode="General">
                  <c:v>-15.303326003476901</c:v>
                </c:pt>
                <c:pt idx="5730" formatCode="General">
                  <c:v>-15.3113900776394</c:v>
                </c:pt>
                <c:pt idx="5731" formatCode="General">
                  <c:v>-15.319456282889201</c:v>
                </c:pt>
                <c:pt idx="5732" formatCode="General">
                  <c:v>-15.327524619224899</c:v>
                </c:pt>
                <c:pt idx="5733" formatCode="General">
                  <c:v>-15.335595086644901</c:v>
                </c:pt>
                <c:pt idx="5734" formatCode="General">
                  <c:v>-15.343667685147601</c:v>
                </c:pt>
                <c:pt idx="5735" formatCode="General">
                  <c:v>-15.351742414731699</c:v>
                </c:pt>
                <c:pt idx="5736" formatCode="General">
                  <c:v>-15.359819275395401</c:v>
                </c:pt>
                <c:pt idx="5737" formatCode="General">
                  <c:v>-15.3678982671374</c:v>
                </c:pt>
                <c:pt idx="5738" formatCode="General">
                  <c:v>-15.375979389956001</c:v>
                </c:pt>
                <c:pt idx="5739" formatCode="General">
                  <c:v>-15.384062643849701</c:v>
                </c:pt>
                <c:pt idx="5740" formatCode="General">
                  <c:v>-15.3921480288171</c:v>
                </c:pt>
                <c:pt idx="5741" formatCode="General">
                  <c:v>-15.4002355448564</c:v>
                </c:pt>
                <c:pt idx="5742" formatCode="General">
                  <c:v>-15.4083251919663</c:v>
                </c:pt>
                <c:pt idx="5743" formatCode="General">
                  <c:v>-15.4164169701451</c:v>
                </c:pt>
                <c:pt idx="5744" formatCode="General">
                  <c:v>-15.424510879391301</c:v>
                </c:pt>
                <c:pt idx="5745" formatCode="General">
                  <c:v>-15.432606919703201</c:v>
                </c:pt>
                <c:pt idx="5746" formatCode="General">
                  <c:v>-15.440705091079399</c:v>
                </c:pt>
                <c:pt idx="5747" formatCode="General">
                  <c:v>-15.4488053935181</c:v>
                </c:pt>
                <c:pt idx="5748" formatCode="General">
                  <c:v>-15.456907827017799</c:v>
                </c:pt>
                <c:pt idx="5749" formatCode="General">
                  <c:v>-15.4650123915769</c:v>
                </c:pt>
                <c:pt idx="5750" formatCode="General">
                  <c:v>-15.473119087193901</c:v>
                </c:pt>
                <c:pt idx="5751" formatCode="General">
                  <c:v>-15.481227913867</c:v>
                </c:pt>
                <c:pt idx="5752" formatCode="General">
                  <c:v>-15.4893388715948</c:v>
                </c:pt>
                <c:pt idx="5753" formatCode="General">
                  <c:v>-15.4974519603755</c:v>
                </c:pt>
                <c:pt idx="5754" formatCode="General">
                  <c:v>-15.5055671802077</c:v>
                </c:pt>
                <c:pt idx="5755" formatCode="General">
                  <c:v>-15.5136845310897</c:v>
                </c:pt>
                <c:pt idx="5756" formatCode="General">
                  <c:v>-15.521804013019899</c:v>
                </c:pt>
                <c:pt idx="5757" formatCode="General">
                  <c:v>-15.529925625996601</c:v>
                </c:pt>
                <c:pt idx="5758" formatCode="General">
                  <c:v>-15.5380493700183</c:v>
                </c:pt>
                <c:pt idx="5759" formatCode="General">
                  <c:v>-15.546175245083401</c:v>
                </c:pt>
                <c:pt idx="5760" formatCode="General">
                  <c:v>-15.554303251190101</c:v>
                </c:pt>
                <c:pt idx="5761" formatCode="General">
                  <c:v>-15.562433388336901</c:v>
                </c:pt>
                <c:pt idx="5762" formatCode="General">
                  <c:v>-15.570565656522099</c:v>
                </c:pt>
                <c:pt idx="5763" formatCode="General">
                  <c:v>-15.5787000557441</c:v>
                </c:pt>
                <c:pt idx="5764" formatCode="General">
                  <c:v>-15.586836586001199</c:v>
                </c:pt>
                <c:pt idx="5765" formatCode="General">
                  <c:v>-15.594975247291799</c:v>
                </c:pt>
                <c:pt idx="5766" formatCode="General">
                  <c:v>-15.603116039614299</c:v>
                </c:pt>
                <c:pt idx="5767" formatCode="General">
                  <c:v>-15.6112589629669</c:v>
                </c:pt>
                <c:pt idx="5768" formatCode="General">
                  <c:v>-15.619404017348099</c:v>
                </c:pt>
                <c:pt idx="5769" formatCode="General">
                  <c:v>-15.6275512027561</c:v>
                </c:pt>
                <c:pt idx="5770" formatCode="General">
                  <c:v>-15.635700519189401</c:v>
                </c:pt>
                <c:pt idx="5771" formatCode="General">
                  <c:v>-15.643851966646301</c:v>
                </c:pt>
                <c:pt idx="5772" formatCode="General">
                  <c:v>-15.6520055451251</c:v>
                </c:pt>
                <c:pt idx="5773" formatCode="General">
                  <c:v>-15.6601612546242</c:v>
                </c:pt>
                <c:pt idx="5774" formatCode="General">
                  <c:v>-15.6683190951419</c:v>
                </c:pt>
                <c:pt idx="5775" formatCode="General">
                  <c:v>-15.676479066676601</c:v>
                </c:pt>
                <c:pt idx="5776" formatCode="General">
                  <c:v>-15.684641169226699</c:v>
                </c:pt>
                <c:pt idx="5777" formatCode="General">
                  <c:v>-15.692805402790301</c:v>
                </c:pt>
                <c:pt idx="5778" formatCode="General">
                  <c:v>-15.700971767365999</c:v>
                </c:pt>
                <c:pt idx="5779" formatCode="General">
                  <c:v>-15.7091402629519</c:v>
                </c:pt>
                <c:pt idx="5780" formatCode="General">
                  <c:v>-15.7173108895464</c:v>
                </c:pt>
                <c:pt idx="5781" formatCode="General">
                  <c:v>-15.7254836471477</c:v>
                </c:pt>
                <c:pt idx="5782" formatCode="General">
                  <c:v>-15.733658535754101</c:v>
                </c:pt>
                <c:pt idx="5783" formatCode="General">
                  <c:v>-15.741835555364</c:v>
                </c:pt>
                <c:pt idx="5784" formatCode="General">
                  <c:v>-15.750014705975699</c:v>
                </c:pt>
                <c:pt idx="5785" formatCode="General">
                  <c:v>-15.7581959875873</c:v>
                </c:pt>
                <c:pt idx="5786" formatCode="General">
                  <c:v>-15.7663794001972</c:v>
                </c:pt>
                <c:pt idx="5787" formatCode="General">
                  <c:v>-15.7745649438037</c:v>
                </c:pt>
                <c:pt idx="5788" formatCode="General">
                  <c:v>-15.782752618405</c:v>
                </c:pt>
                <c:pt idx="5789" formatCode="General">
                  <c:v>-15.7909424239994</c:v>
                </c:pt>
                <c:pt idx="5790" formatCode="General">
                  <c:v>-15.7991343605851</c:v>
                </c:pt>
                <c:pt idx="5791" formatCode="General">
                  <c:v>-15.807328428160501</c:v>
                </c:pt>
                <c:pt idx="5792" formatCode="General">
                  <c:v>-15.8155246267238</c:v>
                </c:pt>
                <c:pt idx="5793" formatCode="General">
                  <c:v>-15.823722956273301</c:v>
                </c:pt>
                <c:pt idx="5794" formatCode="General">
                  <c:v>-15.8319234168072</c:v>
                </c:pt>
                <c:pt idx="5795" formatCode="General">
                  <c:v>-15.840126008323701</c:v>
                </c:pt>
                <c:pt idx="5796" formatCode="General">
                  <c:v>-15.8483307308211</c:v>
                </c:pt>
                <c:pt idx="5797" formatCode="General">
                  <c:v>-15.8565375842975</c:v>
                </c:pt>
                <c:pt idx="5798" formatCode="General">
                  <c:v>-15.864746568751199</c:v>
                </c:pt>
                <c:pt idx="5799" formatCode="General">
                  <c:v>-15.8729576841803</c:v>
                </c:pt>
                <c:pt idx="5800" formatCode="General">
                  <c:v>-15.881170930583099</c:v>
                </c:pt>
                <c:pt idx="5801" formatCode="General">
                  <c:v>-15.8893863079577</c:v>
                </c:pt>
                <c:pt idx="5802" formatCode="General">
                  <c:v>-15.8976038163024</c:v>
                </c:pt>
                <c:pt idx="5803" formatCode="General">
                  <c:v>-15.9058234556153</c:v>
                </c:pt>
                <c:pt idx="5804" formatCode="General">
                  <c:v>-15.914045225894601</c:v>
                </c:pt>
                <c:pt idx="5805" formatCode="General">
                  <c:v>-15.922269127138501</c:v>
                </c:pt>
                <c:pt idx="5806" formatCode="General">
                  <c:v>-15.930495159345201</c:v>
                </c:pt>
                <c:pt idx="5807" formatCode="General">
                  <c:v>-15.938723322512899</c:v>
                </c:pt>
                <c:pt idx="5808" formatCode="General">
                  <c:v>-15.946953616639901</c:v>
                </c:pt>
                <c:pt idx="5809" formatCode="General">
                  <c:v>-15.9551860417243</c:v>
                </c:pt>
                <c:pt idx="5810" formatCode="General">
                  <c:v>-15.9634205977646</c:v>
                </c:pt>
                <c:pt idx="5811" formatCode="General">
                  <c:v>-15.9716572847588</c:v>
                </c:pt>
                <c:pt idx="5812" formatCode="General">
                  <c:v>-15.9798961027053</c:v>
                </c:pt>
                <c:pt idx="5813" formatCode="General">
                  <c:v>-15.9881370516021</c:v>
                </c:pt>
                <c:pt idx="5814" formatCode="General">
                  <c:v>-15.996380131447699</c:v>
                </c:pt>
                <c:pt idx="5815" formatCode="General">
                  <c:v>-16.0046253422401</c:v>
                </c:pt>
                <c:pt idx="5816" formatCode="General">
                  <c:v>-16.012872683977601</c:v>
                </c:pt>
                <c:pt idx="5817" formatCode="General">
                  <c:v>-16.0211221566584</c:v>
                </c:pt>
                <c:pt idx="5818" formatCode="General">
                  <c:v>-16.029373760280698</c:v>
                </c:pt>
                <c:pt idx="5819" formatCode="General">
                  <c:v>-16.037627494842798</c:v>
                </c:pt>
                <c:pt idx="5820" formatCode="General">
                  <c:v>-16.0458833603427</c:v>
                </c:pt>
                <c:pt idx="5821" formatCode="General">
                  <c:v>-16.0541413567788</c:v>
                </c:pt>
                <c:pt idx="5822" formatCode="General">
                  <c:v>-16.062401484149198</c:v>
                </c:pt>
                <c:pt idx="5823" formatCode="General">
                  <c:v>-16.070663742452101</c:v>
                </c:pt>
                <c:pt idx="5824" formatCode="General">
                  <c:v>-16.078928131685601</c:v>
                </c:pt>
                <c:pt idx="5825" formatCode="General">
                  <c:v>-16.087194651847799</c:v>
                </c:pt>
                <c:pt idx="5826" formatCode="General">
                  <c:v>-16.0954633029367</c:v>
                </c:pt>
                <c:pt idx="5827" formatCode="General">
                  <c:v>-16.103734084950201</c:v>
                </c:pt>
                <c:pt idx="5828" formatCode="General">
                  <c:v>-16.1120069978865</c:v>
                </c:pt>
                <c:pt idx="5829" formatCode="General">
                  <c:v>-16.120282041743501</c:v>
                </c:pt>
                <c:pt idx="5830" formatCode="General">
                  <c:v>-16.1285592165192</c:v>
                </c:pt>
                <c:pt idx="5831" formatCode="General">
                  <c:v>-16.136838522211399</c:v>
                </c:pt>
                <c:pt idx="5832" formatCode="General">
                  <c:v>-16.145119958818299</c:v>
                </c:pt>
                <c:pt idx="5833" formatCode="General">
                  <c:v>-16.153403526337801</c:v>
                </c:pt>
                <c:pt idx="5834" formatCode="General">
                  <c:v>-16.161689224768001</c:v>
                </c:pt>
                <c:pt idx="5835" formatCode="General">
                  <c:v>-16.1699770541072</c:v>
                </c:pt>
                <c:pt idx="5836" formatCode="General">
                  <c:v>-16.178267014353501</c:v>
                </c:pt>
                <c:pt idx="5837" formatCode="General">
                  <c:v>-16.186559105505101</c:v>
                </c:pt>
                <c:pt idx="5838" formatCode="General">
                  <c:v>-16.1948533275602</c:v>
                </c:pt>
                <c:pt idx="5839" formatCode="General">
                  <c:v>-16.203149680516901</c:v>
                </c:pt>
                <c:pt idx="5840" formatCode="General">
                  <c:v>-16.211448164373401</c:v>
                </c:pt>
                <c:pt idx="5841" formatCode="General">
                  <c:v>-16.219748779127801</c:v>
                </c:pt>
                <c:pt idx="5842" formatCode="General">
                  <c:v>-16.228051524778301</c:v>
                </c:pt>
                <c:pt idx="5843" formatCode="General">
                  <c:v>-16.2363564013231</c:v>
                </c:pt>
                <c:pt idx="5844" formatCode="General">
                  <c:v>-16.2446634087602</c:v>
                </c:pt>
                <c:pt idx="5845" formatCode="General">
                  <c:v>-16.252972547087701</c:v>
                </c:pt>
                <c:pt idx="5846" formatCode="General">
                  <c:v>-16.261283816303902</c:v>
                </c:pt>
                <c:pt idx="5847" formatCode="General">
                  <c:v>-16.269597216406801</c:v>
                </c:pt>
                <c:pt idx="5848" formatCode="General">
                  <c:v>-16.277912747394499</c:v>
                </c:pt>
                <c:pt idx="5849" formatCode="General">
                  <c:v>-16.286230409265102</c:v>
                </c:pt>
                <c:pt idx="5850" formatCode="General">
                  <c:v>-16.294550202016801</c:v>
                </c:pt>
                <c:pt idx="5851" formatCode="General">
                  <c:v>-16.3028721256476</c:v>
                </c:pt>
                <c:pt idx="5852" formatCode="General">
                  <c:v>-16.311196180155601</c:v>
                </c:pt>
                <c:pt idx="5853" formatCode="General">
                  <c:v>-16.319522365538901</c:v>
                </c:pt>
                <c:pt idx="5854" formatCode="General">
                  <c:v>-16.327850681795599</c:v>
                </c:pt>
                <c:pt idx="5855" formatCode="General">
                  <c:v>-16.336181128923698</c:v>
                </c:pt>
                <c:pt idx="5856" formatCode="General">
                  <c:v>-16.344513706921202</c:v>
                </c:pt>
                <c:pt idx="5857" formatCode="General">
                  <c:v>-16.352848415785701</c:v>
                </c:pt>
                <c:pt idx="5858" formatCode="General">
                  <c:v>-16.361185255514901</c:v>
                </c:pt>
                <c:pt idx="5859" formatCode="General">
                  <c:v>-16.369524226106702</c:v>
                </c:pt>
                <c:pt idx="5860" formatCode="General">
                  <c:v>-16.377865327558901</c:v>
                </c:pt>
                <c:pt idx="5861" formatCode="General">
                  <c:v>-16.386208559869999</c:v>
                </c:pt>
                <c:pt idx="5862" formatCode="General">
                  <c:v>-16.394553923038</c:v>
                </c:pt>
                <c:pt idx="5863" formatCode="General">
                  <c:v>-16.402901417061202</c:v>
                </c:pt>
                <c:pt idx="5864" formatCode="General">
                  <c:v>-16.411251041937799</c:v>
                </c:pt>
                <c:pt idx="5865" formatCode="General">
                  <c:v>-16.419602797665998</c:v>
                </c:pt>
                <c:pt idx="5866" formatCode="General">
                  <c:v>-16.427956684243899</c:v>
                </c:pt>
                <c:pt idx="5867" formatCode="General">
                  <c:v>-16.436312701669902</c:v>
                </c:pt>
                <c:pt idx="5868" formatCode="General">
                  <c:v>-16.4446708499419</c:v>
                </c:pt>
                <c:pt idx="5869" formatCode="General">
                  <c:v>-16.4530311290581</c:v>
                </c:pt>
                <c:pt idx="5870" formatCode="General">
                  <c:v>-16.461393539016399</c:v>
                </c:pt>
                <c:pt idx="5871" formatCode="General">
                  <c:v>-16.469758079815101</c:v>
                </c:pt>
                <c:pt idx="5872" formatCode="General">
                  <c:v>-16.4781247514521</c:v>
                </c:pt>
                <c:pt idx="5873" formatCode="General">
                  <c:v>-16.486493553925499</c:v>
                </c:pt>
                <c:pt idx="5874" formatCode="General">
                  <c:v>-16.494864487233301</c:v>
                </c:pt>
                <c:pt idx="5875" formatCode="General">
                  <c:v>-16.503237551373601</c:v>
                </c:pt>
                <c:pt idx="5876" formatCode="General">
                  <c:v>-16.511612746344401</c:v>
                </c:pt>
                <c:pt idx="5877" formatCode="General">
                  <c:v>-16.519990072143798</c:v>
                </c:pt>
                <c:pt idx="5878" formatCode="General">
                  <c:v>-16.528369528769801</c:v>
                </c:pt>
                <c:pt idx="5879" formatCode="General">
                  <c:v>-16.536751116220401</c:v>
                </c:pt>
                <c:pt idx="5880" formatCode="General">
                  <c:v>-16.545134834493702</c:v>
                </c:pt>
                <c:pt idx="5881" formatCode="General">
                  <c:v>-16.553520683587699</c:v>
                </c:pt>
                <c:pt idx="5882" formatCode="General">
                  <c:v>-16.5619086635004</c:v>
                </c:pt>
                <c:pt idx="5883" formatCode="General">
                  <c:v>-16.570298774229801</c:v>
                </c:pt>
                <c:pt idx="5884" formatCode="General">
                  <c:v>-16.578691015774002</c:v>
                </c:pt>
                <c:pt idx="5885" formatCode="General">
                  <c:v>-16.587085388130799</c:v>
                </c:pt>
                <c:pt idx="5886" formatCode="General">
                  <c:v>-16.595481891298402</c:v>
                </c:pt>
                <c:pt idx="5887" formatCode="General">
                  <c:v>-16.6038805252747</c:v>
                </c:pt>
                <c:pt idx="5888" formatCode="General">
                  <c:v>-16.612281290057702</c:v>
                </c:pt>
                <c:pt idx="5889" formatCode="General">
                  <c:v>-16.620684185645199</c:v>
                </c:pt>
                <c:pt idx="5890" formatCode="General">
                  <c:v>-16.629089212035201</c:v>
                </c:pt>
                <c:pt idx="5891" formatCode="General">
                  <c:v>-16.637496369225701</c:v>
                </c:pt>
                <c:pt idx="5892" formatCode="General">
                  <c:v>-16.645905657214701</c:v>
                </c:pt>
                <c:pt idx="5893" formatCode="General">
                  <c:v>-16.654317076000002</c:v>
                </c:pt>
                <c:pt idx="5894" formatCode="General">
                  <c:v>-16.662730625579702</c:v>
                </c:pt>
                <c:pt idx="5895" formatCode="General">
                  <c:v>-16.671146305951499</c:v>
                </c:pt>
                <c:pt idx="5896" formatCode="General">
                  <c:v>-16.6795641171136</c:v>
                </c:pt>
                <c:pt idx="5897" formatCode="General">
                  <c:v>-16.687984059063801</c:v>
                </c:pt>
                <c:pt idx="5898" formatCode="General">
                  <c:v>-16.696406131800099</c:v>
                </c:pt>
                <c:pt idx="5899" formatCode="General">
                  <c:v>-16.704830335320398</c:v>
                </c:pt>
                <c:pt idx="5900" formatCode="General">
                  <c:v>-16.713256669622599</c:v>
                </c:pt>
                <c:pt idx="5901" formatCode="General">
                  <c:v>-16.7216851347046</c:v>
                </c:pt>
                <c:pt idx="5902" formatCode="General">
                  <c:v>-16.730115730564499</c:v>
                </c:pt>
                <c:pt idx="5903" formatCode="General">
                  <c:v>-16.738548457199901</c:v>
                </c:pt>
                <c:pt idx="5904" formatCode="General">
                  <c:v>-16.746983314608801</c:v>
                </c:pt>
                <c:pt idx="5905" formatCode="General">
                  <c:v>-16.7554203027887</c:v>
                </c:pt>
                <c:pt idx="5906" formatCode="General">
                  <c:v>-16.763859421737401</c:v>
                </c:pt>
                <c:pt idx="5907" formatCode="General">
                  <c:v>-16.772300671452399</c:v>
                </c:pt>
                <c:pt idx="5908" formatCode="General">
                  <c:v>-16.7807440519314</c:v>
                </c:pt>
                <c:pt idx="5909" formatCode="General">
                  <c:v>-16.789189563172101</c:v>
                </c:pt>
                <c:pt idx="5910" formatCode="General">
                  <c:v>-16.797637205172101</c:v>
                </c:pt>
                <c:pt idx="5911" formatCode="General">
                  <c:v>-16.806086977929098</c:v>
                </c:pt>
                <c:pt idx="5912" formatCode="General">
                  <c:v>-16.814538881441401</c:v>
                </c:pt>
                <c:pt idx="5913" formatCode="General">
                  <c:v>-16.822992915707101</c:v>
                </c:pt>
                <c:pt idx="5914" formatCode="General">
                  <c:v>-16.8314490807245</c:v>
                </c:pt>
                <c:pt idx="5915" formatCode="General">
                  <c:v>-16.839907376491698</c:v>
                </c:pt>
                <c:pt idx="5916" formatCode="General">
                  <c:v>-16.848367803007001</c:v>
                </c:pt>
                <c:pt idx="5917" formatCode="General">
                  <c:v>-16.856830360268301</c:v>
                </c:pt>
                <c:pt idx="5918" formatCode="General">
                  <c:v>-16.8652950482739</c:v>
                </c:pt>
                <c:pt idx="5919" formatCode="General">
                  <c:v>-16.873761867021798</c:v>
                </c:pt>
                <c:pt idx="5920" formatCode="General">
                  <c:v>-16.882230816510202</c:v>
                </c:pt>
                <c:pt idx="5921" formatCode="General">
                  <c:v>-16.8907018967368</c:v>
                </c:pt>
                <c:pt idx="5922" formatCode="General">
                  <c:v>-16.899175107699701</c:v>
                </c:pt>
                <c:pt idx="5923" formatCode="General">
                  <c:v>-16.907650449396701</c:v>
                </c:pt>
                <c:pt idx="5924" formatCode="General">
                  <c:v>-16.916127921825598</c:v>
                </c:pt>
                <c:pt idx="5925" formatCode="General">
                  <c:v>-16.924607524984399</c:v>
                </c:pt>
                <c:pt idx="5926" formatCode="General">
                  <c:v>-16.933089258870901</c:v>
                </c:pt>
                <c:pt idx="5927" formatCode="General">
                  <c:v>-16.9415731234829</c:v>
                </c:pt>
                <c:pt idx="5928" formatCode="General">
                  <c:v>-16.950059118818402</c:v>
                </c:pt>
                <c:pt idx="5929" formatCode="General">
                  <c:v>-16.958547244875199</c:v>
                </c:pt>
                <c:pt idx="5930" formatCode="General">
                  <c:v>-16.967037501651099</c:v>
                </c:pt>
                <c:pt idx="5931" formatCode="General">
                  <c:v>-16.975529889143999</c:v>
                </c:pt>
                <c:pt idx="5932" formatCode="General">
                  <c:v>-16.9840244073518</c:v>
                </c:pt>
                <c:pt idx="5933" formatCode="General">
                  <c:v>-16.992521056272199</c:v>
                </c:pt>
                <c:pt idx="5934" formatCode="General">
                  <c:v>-17.001019835903101</c:v>
                </c:pt>
                <c:pt idx="5935" formatCode="General">
                  <c:v>-17.009520746242401</c:v>
                </c:pt>
                <c:pt idx="5936" formatCode="General">
                  <c:v>-17.018023787287898</c:v>
                </c:pt>
                <c:pt idx="5937" formatCode="General">
                  <c:v>-17.0265289590374</c:v>
                </c:pt>
                <c:pt idx="5938" formatCode="General">
                  <c:v>-17.035036261488699</c:v>
                </c:pt>
                <c:pt idx="5939" formatCode="General">
                  <c:v>-17.0435456946397</c:v>
                </c:pt>
                <c:pt idx="5940" formatCode="General">
                  <c:v>-17.052057258488201</c:v>
                </c:pt>
                <c:pt idx="5941" formatCode="General">
                  <c:v>-17.060570953032101</c:v>
                </c:pt>
                <c:pt idx="5942" formatCode="General">
                  <c:v>-17.069086778269099</c:v>
                </c:pt>
                <c:pt idx="5943" formatCode="General">
                  <c:v>-17.077604734197202</c:v>
                </c:pt>
                <c:pt idx="5944" formatCode="General">
                  <c:v>-17.086124820814099</c:v>
                </c:pt>
                <c:pt idx="5945" formatCode="General">
                  <c:v>-17.0946470381176</c:v>
                </c:pt>
                <c:pt idx="5946" formatCode="General">
                  <c:v>-17.103171386105601</c:v>
                </c:pt>
                <c:pt idx="5947" formatCode="General">
                  <c:v>-17.111697864775898</c:v>
                </c:pt>
                <c:pt idx="5948" formatCode="General">
                  <c:v>-17.120226474126301</c:v>
                </c:pt>
                <c:pt idx="5949" formatCode="General">
                  <c:v>-17.128757214154501</c:v>
                </c:pt>
                <c:pt idx="5950" formatCode="General">
                  <c:v>-17.1372900848584</c:v>
                </c:pt>
                <c:pt idx="5951" formatCode="General">
                  <c:v>-17.145825086235799</c:v>
                </c:pt>
                <c:pt idx="5952" formatCode="General">
                  <c:v>-17.154362218284401</c:v>
                </c:pt>
                <c:pt idx="5953" formatCode="General">
                  <c:v>-17.162901481001999</c:v>
                </c:pt>
                <c:pt idx="5954" formatCode="General">
                  <c:v>-17.1714428743865</c:v>
                </c:pt>
                <c:pt idx="5955" formatCode="General">
                  <c:v>-17.179986398435499</c:v>
                </c:pt>
                <c:pt idx="5956" formatCode="General">
                  <c:v>-17.188532053146901</c:v>
                </c:pt>
                <c:pt idx="5957" formatCode="General">
                  <c:v>-17.197079838518501</c:v>
                </c:pt>
                <c:pt idx="5958" formatCode="General">
                  <c:v>-17.205629754547999</c:v>
                </c:pt>
                <c:pt idx="5959" formatCode="General">
                  <c:v>-17.214181801233199</c:v>
                </c:pt>
                <c:pt idx="5960" formatCode="General">
                  <c:v>-17.222735978571901</c:v>
                </c:pt>
                <c:pt idx="5961" formatCode="General">
                  <c:v>-17.231292286561899</c:v>
                </c:pt>
                <c:pt idx="5962" formatCode="General">
                  <c:v>-17.2398507252008</c:v>
                </c:pt>
                <c:pt idx="5963" formatCode="General">
                  <c:v>-17.248411294486498</c:v>
                </c:pt>
                <c:pt idx="5964" formatCode="General">
                  <c:v>-17.2569739944167</c:v>
                </c:pt>
                <c:pt idx="5965" formatCode="General">
                  <c:v>-17.2655388249891</c:v>
                </c:pt>
                <c:pt idx="5966" formatCode="General">
                  <c:v>-17.2741057862014</c:v>
                </c:pt>
                <c:pt idx="5967" formatCode="General">
                  <c:v>-17.282674878051399</c:v>
                </c:pt>
                <c:pt idx="5968" formatCode="General">
                  <c:v>-17.2912461005367</c:v>
                </c:pt>
                <c:pt idx="5969" formatCode="General">
                  <c:v>-17.299819453655001</c:v>
                </c:pt>
                <c:pt idx="5970" formatCode="General">
                  <c:v>-17.308394937404199</c:v>
                </c:pt>
                <c:pt idx="5971" formatCode="General">
                  <c:v>-17.316972551781799</c:v>
                </c:pt>
                <c:pt idx="5972" formatCode="General">
                  <c:v>-17.325552296785698</c:v>
                </c:pt>
                <c:pt idx="5973" formatCode="General">
                  <c:v>-17.3341341724134</c:v>
                </c:pt>
                <c:pt idx="5974" formatCode="General">
                  <c:v>-17.342718178662601</c:v>
                </c:pt>
                <c:pt idx="5975" formatCode="General">
                  <c:v>-17.351304315531198</c:v>
                </c:pt>
                <c:pt idx="5976" formatCode="General">
                  <c:v>-17.359892583016698</c:v>
                </c:pt>
                <c:pt idx="5977" formatCode="General">
                  <c:v>-17.368482981116799</c:v>
                </c:pt>
                <c:pt idx="5978" formatCode="General">
                  <c:v>-17.3770755098293</c:v>
                </c:pt>
                <c:pt idx="5979" formatCode="General">
                  <c:v>-17.385670169151702</c:v>
                </c:pt>
                <c:pt idx="5980" formatCode="General">
                  <c:v>-17.3942669590819</c:v>
                </c:pt>
                <c:pt idx="5981" formatCode="General">
                  <c:v>-17.402865879617501</c:v>
                </c:pt>
                <c:pt idx="5982" formatCode="General">
                  <c:v>-17.411466930756301</c:v>
                </c:pt>
                <c:pt idx="5983" formatCode="General">
                  <c:v>-17.420070112496099</c:v>
                </c:pt>
                <c:pt idx="5984" formatCode="General">
                  <c:v>-17.428675424834399</c:v>
                </c:pt>
                <c:pt idx="5985" formatCode="General">
                  <c:v>-17.437282867769099</c:v>
                </c:pt>
                <c:pt idx="5986" formatCode="General">
                  <c:v>-17.4458924412979</c:v>
                </c:pt>
                <c:pt idx="5987" formatCode="General">
                  <c:v>-17.4545041454186</c:v>
                </c:pt>
                <c:pt idx="5988" formatCode="General">
                  <c:v>-17.463117980128899</c:v>
                </c:pt>
                <c:pt idx="5989" formatCode="General">
                  <c:v>-17.4717339454265</c:v>
                </c:pt>
                <c:pt idx="5990" formatCode="General">
                  <c:v>-17.4803520413092</c:v>
                </c:pt>
                <c:pt idx="5991" formatCode="General">
                  <c:v>-17.488972267774798</c:v>
                </c:pt>
                <c:pt idx="5992" formatCode="General">
                  <c:v>-17.497594624820799</c:v>
                </c:pt>
                <c:pt idx="5993" formatCode="General">
                  <c:v>-17.506219112445098</c:v>
                </c:pt>
                <c:pt idx="5994" formatCode="General">
                  <c:v>-17.514845730645298</c:v>
                </c:pt>
                <c:pt idx="5995" formatCode="General">
                  <c:v>-17.5234744794192</c:v>
                </c:pt>
                <c:pt idx="5996" formatCode="General">
                  <c:v>-17.532105358764401</c:v>
                </c:pt>
                <c:pt idx="5997" formatCode="General">
                  <c:v>-17.540738368678699</c:v>
                </c:pt>
                <c:pt idx="5998" formatCode="General">
                  <c:v>-17.5493735091597</c:v>
                </c:pt>
                <c:pt idx="5999" formatCode="General">
                  <c:v>-17.558010780204999</c:v>
                </c:pt>
                <c:pt idx="6000" formatCode="General">
                  <c:v>-17.566650181812498</c:v>
                </c:pt>
                <c:pt idx="6001" formatCode="General">
                  <c:v>-17.575291713979698</c:v>
                </c:pt>
                <c:pt idx="6002" formatCode="General">
                  <c:v>-17.5839353767043</c:v>
                </c:pt>
                <c:pt idx="6003" formatCode="General">
                  <c:v>-17.592581169984001</c:v>
                </c:pt>
                <c:pt idx="6004" formatCode="General">
                  <c:v>-17.6012290938164</c:v>
                </c:pt>
                <c:pt idx="6005" formatCode="General">
                  <c:v>-17.609879148199202</c:v>
                </c:pt>
                <c:pt idx="6006" formatCode="General">
                  <c:v>-17.618531333130001</c:v>
                </c:pt>
                <c:pt idx="6007" formatCode="General">
                  <c:v>-17.627185648606499</c:v>
                </c:pt>
                <c:pt idx="6008" formatCode="General">
                  <c:v>-17.635842094626302</c:v>
                </c:pt>
                <c:pt idx="6009" formatCode="General">
                  <c:v>-17.644500671186901</c:v>
                </c:pt>
                <c:pt idx="6010" formatCode="General">
                  <c:v>-17.6531613782861</c:v>
                </c:pt>
                <c:pt idx="6011" formatCode="General">
                  <c:v>-17.6618242159212</c:v>
                </c:pt>
                <c:pt idx="6012" formatCode="General">
                  <c:v>-17.6704891840897</c:v>
                </c:pt>
                <c:pt idx="6013" formatCode="General">
                  <c:v>-17.679156282788899</c:v>
                </c:pt>
                <c:pt idx="6014" formatCode="General">
                  <c:v>-17.687825512016499</c:v>
                </c:pt>
                <c:pt idx="6015" formatCode="General">
                  <c:v>-17.696496871770101</c:v>
                </c:pt>
                <c:pt idx="6016" formatCode="General">
                  <c:v>-17.705170362047401</c:v>
                </c:pt>
                <c:pt idx="6017" formatCode="General">
                  <c:v>-17.713845982845999</c:v>
                </c:pt>
                <c:pt idx="6018" formatCode="General">
                  <c:v>-17.722523734163602</c:v>
                </c:pt>
                <c:pt idx="6019" formatCode="General">
                  <c:v>-17.731203615997799</c:v>
                </c:pt>
                <c:pt idx="6020" formatCode="General">
                  <c:v>-17.7398856283463</c:v>
                </c:pt>
                <c:pt idx="6021" formatCode="General">
                  <c:v>-17.748569771206402</c:v>
                </c:pt>
                <c:pt idx="6022" formatCode="General">
                  <c:v>-17.7572560445759</c:v>
                </c:pt>
                <c:pt idx="6023" formatCode="General">
                  <c:v>-17.7659444484521</c:v>
                </c:pt>
                <c:pt idx="6024" formatCode="General">
                  <c:v>-17.774634982832598</c:v>
                </c:pt>
                <c:pt idx="6025" formatCode="General">
                  <c:v>-17.783327647715002</c:v>
                </c:pt>
                <c:pt idx="6026" formatCode="General">
                  <c:v>-17.792022443096801</c:v>
                </c:pt>
                <c:pt idx="6027" formatCode="General">
                  <c:v>-17.8007193689754</c:v>
                </c:pt>
                <c:pt idx="6028" formatCode="General">
                  <c:v>-17.8094184253485</c:v>
                </c:pt>
                <c:pt idx="6029" formatCode="General">
                  <c:v>-17.818119612213501</c:v>
                </c:pt>
                <c:pt idx="6030" formatCode="General">
                  <c:v>-17.8268229295679</c:v>
                </c:pt>
                <c:pt idx="6031" formatCode="General">
                  <c:v>-17.8355283774093</c:v>
                </c:pt>
                <c:pt idx="6032" formatCode="General">
                  <c:v>-17.8442359557353</c:v>
                </c:pt>
                <c:pt idx="6033" formatCode="General">
                  <c:v>-17.852945664543199</c:v>
                </c:pt>
                <c:pt idx="6034" formatCode="General">
                  <c:v>-17.861657503830699</c:v>
                </c:pt>
                <c:pt idx="6035" formatCode="General">
                  <c:v>-17.870371473595199</c:v>
                </c:pt>
                <c:pt idx="6036" formatCode="General">
                  <c:v>-17.879087573834202</c:v>
                </c:pt>
                <c:pt idx="6037" formatCode="General">
                  <c:v>-17.887805804545401</c:v>
                </c:pt>
                <c:pt idx="6038" formatCode="General">
                  <c:v>-17.8965261657262</c:v>
                </c:pt>
                <c:pt idx="6039" formatCode="General">
                  <c:v>-17.905248657373999</c:v>
                </c:pt>
                <c:pt idx="6040" formatCode="General">
                  <c:v>-17.913973279486498</c:v>
                </c:pt>
                <c:pt idx="6041" formatCode="General">
                  <c:v>-17.922700032061201</c:v>
                </c:pt>
                <c:pt idx="6042" formatCode="General">
                  <c:v>-17.931428915095498</c:v>
                </c:pt>
                <c:pt idx="6043" formatCode="General">
                  <c:v>-17.9401599285871</c:v>
                </c:pt>
                <c:pt idx="6044" formatCode="General">
                  <c:v>-17.948893072533501</c:v>
                </c:pt>
                <c:pt idx="6045" formatCode="General">
                  <c:v>-17.957628346932101</c:v>
                </c:pt>
                <c:pt idx="6046" formatCode="General">
                  <c:v>-17.9663657517806</c:v>
                </c:pt>
                <c:pt idx="6047" formatCode="General">
                  <c:v>-17.975105287076499</c:v>
                </c:pt>
                <c:pt idx="6048" formatCode="General">
                  <c:v>-17.983846952817199</c:v>
                </c:pt>
                <c:pt idx="6049" formatCode="General">
                  <c:v>-17.992590749000399</c:v>
                </c:pt>
                <c:pt idx="6050" formatCode="General">
                  <c:v>-18.001336675623399</c:v>
                </c:pt>
                <c:pt idx="6051" formatCode="General">
                  <c:v>-18.0100847326839</c:v>
                </c:pt>
                <c:pt idx="6052" formatCode="General">
                  <c:v>-18.018834920179302</c:v>
                </c:pt>
                <c:pt idx="6053" formatCode="General">
                  <c:v>-18.027587238107099</c:v>
                </c:pt>
                <c:pt idx="6054" formatCode="General">
                  <c:v>-18.036341686464802</c:v>
                </c:pt>
                <c:pt idx="6055" formatCode="General">
                  <c:v>-18.045098265249798</c:v>
                </c:pt>
                <c:pt idx="6056" formatCode="General">
                  <c:v>-18.053856974459599</c:v>
                </c:pt>
                <c:pt idx="6057" formatCode="General">
                  <c:v>-18.062617814091698</c:v>
                </c:pt>
                <c:pt idx="6058" formatCode="General">
                  <c:v>-18.0713807841435</c:v>
                </c:pt>
                <c:pt idx="6059" formatCode="General">
                  <c:v>-18.080145884612602</c:v>
                </c:pt>
                <c:pt idx="6060" formatCode="General">
                  <c:v>-18.0889131154963</c:v>
                </c:pt>
                <c:pt idx="6061" formatCode="General">
                  <c:v>-18.097682476792102</c:v>
                </c:pt>
                <c:pt idx="6062" formatCode="General">
                  <c:v>-18.106453968497501</c:v>
                </c:pt>
                <c:pt idx="6063" formatCode="General">
                  <c:v>-18.115227590610001</c:v>
                </c:pt>
                <c:pt idx="6064" formatCode="General">
                  <c:v>-18.124003343126901</c:v>
                </c:pt>
                <c:pt idx="6065" formatCode="General">
                  <c:v>-18.132781226045701</c:v>
                </c:pt>
                <c:pt idx="6066" formatCode="General">
                  <c:v>-18.141561239363799</c:v>
                </c:pt>
                <c:pt idx="6067" formatCode="General">
                  <c:v>-18.1503433830784</c:v>
                </c:pt>
                <c:pt idx="6068" formatCode="General">
                  <c:v>-18.159127657186801</c:v>
                </c:pt>
                <c:pt idx="6069" formatCode="General">
                  <c:v>-18.167914061686201</c:v>
                </c:pt>
                <c:pt idx="6070" formatCode="General">
                  <c:v>-18.176702596573701</c:v>
                </c:pt>
                <c:pt idx="6071" formatCode="General">
                  <c:v>-18.185493261846499</c:v>
                </c:pt>
                <c:pt idx="6072" formatCode="General">
                  <c:v>-18.194286057501799</c:v>
                </c:pt>
                <c:pt idx="6073" formatCode="General">
                  <c:v>-18.2030809835368</c:v>
                </c:pt>
                <c:pt idx="6074" formatCode="General">
                  <c:v>-18.211878039948701</c:v>
                </c:pt>
                <c:pt idx="6075" formatCode="General">
                  <c:v>-18.220677226734601</c:v>
                </c:pt>
                <c:pt idx="6076" formatCode="General">
                  <c:v>-18.229478543891702</c:v>
                </c:pt>
                <c:pt idx="6077" formatCode="General">
                  <c:v>-18.2382819914172</c:v>
                </c:pt>
                <c:pt idx="6078" formatCode="General">
                  <c:v>-18.247087569308199</c:v>
                </c:pt>
                <c:pt idx="6079" formatCode="General">
                  <c:v>-18.255895277561802</c:v>
                </c:pt>
                <c:pt idx="6080" formatCode="General">
                  <c:v>-18.2647051161753</c:v>
                </c:pt>
                <c:pt idx="6081" formatCode="General">
                  <c:v>-18.273517085145802</c:v>
                </c:pt>
                <c:pt idx="6082" formatCode="General">
                  <c:v>-18.282331184470401</c:v>
                </c:pt>
                <c:pt idx="6083" formatCode="General">
                  <c:v>-18.291147414146199</c:v>
                </c:pt>
                <c:pt idx="6084" formatCode="General">
                  <c:v>-18.299965774170399</c:v>
                </c:pt>
                <c:pt idx="6085" formatCode="General">
                  <c:v>-18.308786264540501</c:v>
                </c:pt>
                <c:pt idx="6086" formatCode="General">
                  <c:v>-18.317608885254302</c:v>
                </c:pt>
                <c:pt idx="6087" formatCode="General">
                  <c:v>-18.3264336363093</c:v>
                </c:pt>
                <c:pt idx="6088" formatCode="General">
                  <c:v>-18.3352605177035</c:v>
                </c:pt>
                <c:pt idx="6089" formatCode="General">
                  <c:v>-18.344089529434399</c:v>
                </c:pt>
                <c:pt idx="6090" formatCode="General">
                  <c:v>-18.352920671499799</c:v>
                </c:pt>
                <c:pt idx="6091" formatCode="General">
                  <c:v>-18.361753943897401</c:v>
                </c:pt>
                <c:pt idx="6092" formatCode="General">
                  <c:v>-18.3705893466249</c:v>
                </c:pt>
                <c:pt idx="6093" formatCode="General">
                  <c:v>-18.37942687968</c:v>
                </c:pt>
                <c:pt idx="6094" formatCode="General">
                  <c:v>-18.388266543060301</c:v>
                </c:pt>
                <c:pt idx="6095" formatCode="General">
                  <c:v>-18.397108336763502</c:v>
                </c:pt>
                <c:pt idx="6096" formatCode="General">
                  <c:v>-18.405952260787199</c:v>
                </c:pt>
                <c:pt idx="6097" formatCode="General">
                  <c:v>-18.414798315128898</c:v>
                </c:pt>
                <c:pt idx="6098" formatCode="General">
                  <c:v>-18.423646499785701</c:v>
                </c:pt>
                <c:pt idx="6099" formatCode="General">
                  <c:v>-18.432496814754501</c:v>
                </c:pt>
                <c:pt idx="6100" formatCode="General">
                  <c:v>-18.441349260032499</c:v>
                </c:pt>
                <c:pt idx="6101" formatCode="General">
                  <c:v>-18.450203835616499</c:v>
                </c:pt>
                <c:pt idx="6102" formatCode="General">
                  <c:v>-18.459060541503501</c:v>
                </c:pt>
                <c:pt idx="6103" formatCode="General">
                  <c:v>-18.467919377690698</c:v>
                </c:pt>
                <c:pt idx="6104" formatCode="General">
                  <c:v>-18.476780344174799</c:v>
                </c:pt>
                <c:pt idx="6105" formatCode="General">
                  <c:v>-18.485643440952899</c:v>
                </c:pt>
                <c:pt idx="6106" formatCode="General">
                  <c:v>-18.494508668021901</c:v>
                </c:pt>
                <c:pt idx="6107" formatCode="General">
                  <c:v>-18.503376025378699</c:v>
                </c:pt>
                <c:pt idx="6108" formatCode="General">
                  <c:v>-18.5122455130203</c:v>
                </c:pt>
                <c:pt idx="6109" formatCode="General">
                  <c:v>-18.521117130943601</c:v>
                </c:pt>
                <c:pt idx="6110" formatCode="General">
                  <c:v>-18.529990879145402</c:v>
                </c:pt>
                <c:pt idx="6111" formatCode="General">
                  <c:v>-18.538866757622699</c:v>
                </c:pt>
                <c:pt idx="6112" formatCode="General">
                  <c:v>-18.5477447663724</c:v>
                </c:pt>
                <c:pt idx="6113" formatCode="General">
                  <c:v>-18.5566249053912</c:v>
                </c:pt>
                <c:pt idx="6114" formatCode="General">
                  <c:v>-18.5655071746766</c:v>
                </c:pt>
                <c:pt idx="6115" formatCode="General">
                  <c:v>-18.5743915742264</c:v>
                </c:pt>
                <c:pt idx="6116" formatCode="General">
                  <c:v>-18.5832781040383</c:v>
                </c:pt>
                <c:pt idx="6117" formatCode="General">
                  <c:v>-18.5921667641102</c:v>
                </c:pt>
                <c:pt idx="6118" formatCode="General">
                  <c:v>-18.601057554439699</c:v>
                </c:pt>
                <c:pt idx="6119" formatCode="General">
                  <c:v>-18.609950475024799</c:v>
                </c:pt>
                <c:pt idx="6120" formatCode="General">
                  <c:v>-18.618845525863001</c:v>
                </c:pt>
                <c:pt idx="6121" formatCode="General">
                  <c:v>-18.627742706952201</c:v>
                </c:pt>
                <c:pt idx="6122" formatCode="General">
                  <c:v>-18.636642018290001</c:v>
                </c:pt>
                <c:pt idx="6123" formatCode="General">
                  <c:v>-18.645543459873998</c:v>
                </c:pt>
                <c:pt idx="6124" formatCode="General">
                  <c:v>-18.654447031701999</c:v>
                </c:pt>
                <c:pt idx="6125" formatCode="General">
                  <c:v>-18.6633527337716</c:v>
                </c:pt>
                <c:pt idx="6126" formatCode="General">
                  <c:v>-18.6722605660804</c:v>
                </c:pt>
                <c:pt idx="6127" formatCode="General">
                  <c:v>-18.681170528626001</c:v>
                </c:pt>
                <c:pt idx="6128" formatCode="General">
                  <c:v>-18.690082621405899</c:v>
                </c:pt>
                <c:pt idx="6129" formatCode="General">
                  <c:v>-18.6989968444176</c:v>
                </c:pt>
                <c:pt idx="6130" formatCode="General">
                  <c:v>-18.707913197658101</c:v>
                </c:pt>
                <c:pt idx="6131" formatCode="General">
                  <c:v>-18.716831681124901</c:v>
                </c:pt>
                <c:pt idx="6132" formatCode="General">
                  <c:v>-18.725752294814999</c:v>
                </c:pt>
                <c:pt idx="6133" formatCode="General">
                  <c:v>-18.734675038725801</c:v>
                </c:pt>
                <c:pt idx="6134" formatCode="General">
                  <c:v>-18.7435999128544</c:v>
                </c:pt>
                <c:pt idx="6135" formatCode="General">
                  <c:v>-18.752526917198001</c:v>
                </c:pt>
                <c:pt idx="6136" formatCode="General">
                  <c:v>-18.761456051753999</c:v>
                </c:pt>
                <c:pt idx="6137" formatCode="General">
                  <c:v>-18.7703873165195</c:v>
                </c:pt>
                <c:pt idx="6138" formatCode="General">
                  <c:v>-18.7793207114917</c:v>
                </c:pt>
                <c:pt idx="6139" formatCode="General">
                  <c:v>-18.788256236667799</c:v>
                </c:pt>
                <c:pt idx="6140" formatCode="General">
                  <c:v>-18.7971938920452</c:v>
                </c:pt>
                <c:pt idx="6141" formatCode="General">
                  <c:v>-18.806133677620998</c:v>
                </c:pt>
                <c:pt idx="6142" formatCode="General">
                  <c:v>-18.815075593392301</c:v>
                </c:pt>
                <c:pt idx="6143" formatCode="General">
                  <c:v>-18.8240196393565</c:v>
                </c:pt>
                <c:pt idx="6144" formatCode="General">
                  <c:v>-18.8329658155108</c:v>
                </c:pt>
                <c:pt idx="6145" formatCode="General">
                  <c:v>-18.841914121852401</c:v>
                </c:pt>
                <c:pt idx="6146" formatCode="General">
                  <c:v>-18.850864558378401</c:v>
                </c:pt>
                <c:pt idx="6147" formatCode="General">
                  <c:v>-18.859817125086199</c:v>
                </c:pt>
                <c:pt idx="6148" formatCode="General">
                  <c:v>-18.8687718219728</c:v>
                </c:pt>
                <c:pt idx="6149" formatCode="General">
                  <c:v>-18.8777286490355</c:v>
                </c:pt>
                <c:pt idx="6150" formatCode="General">
                  <c:v>-18.886687606271199</c:v>
                </c:pt>
                <c:pt idx="6151" formatCode="General">
                  <c:v>-18.895648693677099</c:v>
                </c:pt>
                <c:pt idx="6152" formatCode="General">
                  <c:v>-18.904611911250001</c:v>
                </c:pt>
                <c:pt idx="6153" formatCode="General">
                  <c:v>-18.913577258987001</c:v>
                </c:pt>
                <c:pt idx="6154" formatCode="General">
                  <c:v>-18.922544736885602</c:v>
                </c:pt>
                <c:pt idx="6155" formatCode="General">
                  <c:v>-18.931514344943199</c:v>
                </c:pt>
                <c:pt idx="6156" formatCode="General">
                  <c:v>-18.9404860831572</c:v>
                </c:pt>
                <c:pt idx="6157" formatCode="General">
                  <c:v>-18.949459951524901</c:v>
                </c:pt>
                <c:pt idx="6158" formatCode="General">
                  <c:v>-18.9584359500437</c:v>
                </c:pt>
                <c:pt idx="6159" formatCode="General">
                  <c:v>-18.967414078710501</c:v>
                </c:pt>
                <c:pt idx="6160" formatCode="General">
                  <c:v>-18.9763943375225</c:v>
                </c:pt>
                <c:pt idx="6161" formatCode="General">
                  <c:v>-18.985376726476701</c:v>
                </c:pt>
                <c:pt idx="6162" formatCode="General">
                  <c:v>-18.9943612455702</c:v>
                </c:pt>
                <c:pt idx="6163" formatCode="General">
                  <c:v>-19.0033478948001</c:v>
                </c:pt>
                <c:pt idx="6164" formatCode="General">
                  <c:v>-19.0123366741635</c:v>
                </c:pt>
                <c:pt idx="6165" formatCode="General">
                  <c:v>-19.021327583657399</c:v>
                </c:pt>
                <c:pt idx="6166" formatCode="General">
                  <c:v>-19.030320623278801</c:v>
                </c:pt>
                <c:pt idx="6167" formatCode="General">
                  <c:v>-19.039315793025001</c:v>
                </c:pt>
                <c:pt idx="6168" formatCode="General">
                  <c:v>-19.048313092892801</c:v>
                </c:pt>
                <c:pt idx="6169" formatCode="General">
                  <c:v>-19.0573125228793</c:v>
                </c:pt>
                <c:pt idx="6170" formatCode="General">
                  <c:v>-19.066314082981599</c:v>
                </c:pt>
                <c:pt idx="6171" formatCode="General">
                  <c:v>-19.075317773196701</c:v>
                </c:pt>
                <c:pt idx="6172" formatCode="General">
                  <c:v>-19.084323593521699</c:v>
                </c:pt>
                <c:pt idx="6173" formatCode="General">
                  <c:v>-19.093331543953401</c:v>
                </c:pt>
                <c:pt idx="6174" formatCode="General">
                  <c:v>-19.1023416244891</c:v>
                </c:pt>
                <c:pt idx="6175" formatCode="General">
                  <c:v>-19.111353835125701</c:v>
                </c:pt>
                <c:pt idx="6176" formatCode="General">
                  <c:v>-19.120368175860101</c:v>
                </c:pt>
                <c:pt idx="6177" formatCode="General">
                  <c:v>-19.129384646689498</c:v>
                </c:pt>
                <c:pt idx="6178" formatCode="General">
                  <c:v>-19.1384032476107</c:v>
                </c:pt>
                <c:pt idx="6179" formatCode="General">
                  <c:v>-19.1474239786209</c:v>
                </c:pt>
                <c:pt idx="6180" formatCode="General">
                  <c:v>-19.156446839716899</c:v>
                </c:pt>
                <c:pt idx="6181" formatCode="General">
                  <c:v>-19.1654718308959</c:v>
                </c:pt>
                <c:pt idx="6182" formatCode="General">
                  <c:v>-19.174498952154799</c:v>
                </c:pt>
                <c:pt idx="6183" formatCode="General">
                  <c:v>-19.183528203490699</c:v>
                </c:pt>
                <c:pt idx="6184" formatCode="General">
                  <c:v>-19.1925595849006</c:v>
                </c:pt>
                <c:pt idx="6185" formatCode="General">
                  <c:v>-19.2015930963816</c:v>
                </c:pt>
                <c:pt idx="6186" formatCode="General">
                  <c:v>-19.210628737930602</c:v>
                </c:pt>
                <c:pt idx="6187" formatCode="General">
                  <c:v>-19.219666509544702</c:v>
                </c:pt>
                <c:pt idx="6188" formatCode="General">
                  <c:v>-19.228706411221001</c:v>
                </c:pt>
                <c:pt idx="6189" formatCode="General">
                  <c:v>-19.237748442956399</c:v>
                </c:pt>
                <c:pt idx="6190" formatCode="General">
                  <c:v>-19.246792604747899</c:v>
                </c:pt>
                <c:pt idx="6191" formatCode="General">
                  <c:v>-19.255838896592699</c:v>
                </c:pt>
                <c:pt idx="6192" formatCode="General">
                  <c:v>-19.264887318487698</c:v>
                </c:pt>
                <c:pt idx="6193" formatCode="General">
                  <c:v>-19.273937870429901</c:v>
                </c:pt>
                <c:pt idx="6194" formatCode="General">
                  <c:v>-19.2829905524164</c:v>
                </c:pt>
                <c:pt idx="6195" formatCode="General">
                  <c:v>-19.2920453644441</c:v>
                </c:pt>
                <c:pt idx="6196" formatCode="General">
                  <c:v>-19.30110230651</c:v>
                </c:pt>
                <c:pt idx="6197" formatCode="General">
                  <c:v>-19.310161378611198</c:v>
                </c:pt>
                <c:pt idx="6198" formatCode="General">
                  <c:v>-19.319222580744601</c:v>
                </c:pt>
                <c:pt idx="6199" formatCode="General">
                  <c:v>-19.328285912907301</c:v>
                </c:pt>
                <c:pt idx="6200" formatCode="General">
                  <c:v>-19.337351375096102</c:v>
                </c:pt>
                <c:pt idx="6201" formatCode="General">
                  <c:v>-19.3464189673081</c:v>
                </c:pt>
                <c:pt idx="6202" formatCode="General">
                  <c:v>-19.355488689540302</c:v>
                </c:pt>
                <c:pt idx="6203" formatCode="General">
                  <c:v>-19.364560541789601</c:v>
                </c:pt>
                <c:pt idx="6204" formatCode="General">
                  <c:v>-19.373634524052999</c:v>
                </c:pt>
                <c:pt idx="6205" formatCode="General">
                  <c:v>-19.382710636327499</c:v>
                </c:pt>
                <c:pt idx="6206" formatCode="General">
                  <c:v>-19.3917888786101</c:v>
                </c:pt>
                <c:pt idx="6207" formatCode="General">
                  <c:v>-19.400869250897799</c:v>
                </c:pt>
                <c:pt idx="6208" formatCode="General">
                  <c:v>-19.409951753187499</c:v>
                </c:pt>
                <c:pt idx="6209" formatCode="General">
                  <c:v>-19.4190363854762</c:v>
                </c:pt>
                <c:pt idx="6210" formatCode="General">
                  <c:v>-19.4281231477609</c:v>
                </c:pt>
                <c:pt idx="6211" formatCode="General">
                  <c:v>-19.437212040038698</c:v>
                </c:pt>
                <c:pt idx="6212" formatCode="General">
                  <c:v>-19.446303062306399</c:v>
                </c:pt>
                <c:pt idx="6213" formatCode="General">
                  <c:v>-19.455396214560999</c:v>
                </c:pt>
                <c:pt idx="6214" formatCode="General">
                  <c:v>-19.4644914967995</c:v>
                </c:pt>
                <c:pt idx="6215" formatCode="General">
                  <c:v>-19.4735889090189</c:v>
                </c:pt>
                <c:pt idx="6216" formatCode="General">
                  <c:v>-19.482688451216099</c:v>
                </c:pt>
                <c:pt idx="6217" formatCode="General">
                  <c:v>-19.491790123388</c:v>
                </c:pt>
                <c:pt idx="6218" formatCode="General">
                  <c:v>-19.500893925531699</c:v>
                </c:pt>
                <c:pt idx="6219" formatCode="General">
                  <c:v>-19.5099998576441</c:v>
                </c:pt>
                <c:pt idx="6220" formatCode="General">
                  <c:v>-19.519107919722099</c:v>
                </c:pt>
                <c:pt idx="6221" formatCode="General">
                  <c:v>-19.528218111762701</c:v>
                </c:pt>
                <c:pt idx="6222" formatCode="General">
                  <c:v>-19.537330433762801</c:v>
                </c:pt>
                <c:pt idx="6223" formatCode="General">
                  <c:v>-19.5464448857193</c:v>
                </c:pt>
                <c:pt idx="6224" formatCode="General">
                  <c:v>-19.5555614676292</c:v>
                </c:pt>
                <c:pt idx="6225" formatCode="General">
                  <c:v>-19.5646801794894</c:v>
                </c:pt>
                <c:pt idx="6226" formatCode="General">
                  <c:v>-19.573801021296799</c:v>
                </c:pt>
                <c:pt idx="6227" formatCode="General">
                  <c:v>-19.5829239930484</c:v>
                </c:pt>
                <c:pt idx="6228" formatCode="General">
                  <c:v>-19.5920490947411</c:v>
                </c:pt>
                <c:pt idx="6229" formatCode="General">
                  <c:v>-19.6011763263718</c:v>
                </c:pt>
                <c:pt idx="6230" formatCode="General">
                  <c:v>-19.610305687937402</c:v>
                </c:pt>
                <c:pt idx="6231" formatCode="General">
                  <c:v>-19.6194371794349</c:v>
                </c:pt>
                <c:pt idx="6232" formatCode="General">
                  <c:v>-19.628570800861301</c:v>
                </c:pt>
                <c:pt idx="6233" formatCode="General">
                  <c:v>-19.637706552213601</c:v>
                </c:pt>
                <c:pt idx="6234" formatCode="General">
                  <c:v>-19.646844433488699</c:v>
                </c:pt>
                <c:pt idx="6235" formatCode="General">
                  <c:v>-19.6559844446836</c:v>
                </c:pt>
                <c:pt idx="6236" formatCode="General">
                  <c:v>-19.6651265857952</c:v>
                </c:pt>
                <c:pt idx="6237" formatCode="General">
                  <c:v>-19.674270856820598</c:v>
                </c:pt>
                <c:pt idx="6238" formatCode="General">
                  <c:v>-19.683417257756801</c:v>
                </c:pt>
                <c:pt idx="6239" formatCode="General">
                  <c:v>-19.6925657886007</c:v>
                </c:pt>
                <c:pt idx="6240" formatCode="General">
                  <c:v>-19.701716449349298</c:v>
                </c:pt>
                <c:pt idx="6241" formatCode="General">
                  <c:v>-19.710869239999699</c:v>
                </c:pt>
                <c:pt idx="6242" formatCode="General">
                  <c:v>-19.7200241605487</c:v>
                </c:pt>
                <c:pt idx="6243" formatCode="General">
                  <c:v>-19.729181210993399</c:v>
                </c:pt>
                <c:pt idx="6244" formatCode="General">
                  <c:v>-19.738340391330802</c:v>
                </c:pt>
                <c:pt idx="6245" formatCode="General">
                  <c:v>-19.747501701557798</c:v>
                </c:pt>
                <c:pt idx="6246" formatCode="General">
                  <c:v>-19.756665141671299</c:v>
                </c:pt>
                <c:pt idx="6247" formatCode="General">
                  <c:v>-19.7658307116684</c:v>
                </c:pt>
                <c:pt idx="6248" formatCode="General">
                  <c:v>-19.774998411545901</c:v>
                </c:pt>
                <c:pt idx="6249" formatCode="General">
                  <c:v>-19.784168241301</c:v>
                </c:pt>
                <c:pt idx="6250" formatCode="General">
                  <c:v>-19.793340200930398</c:v>
                </c:pt>
                <c:pt idx="6251" formatCode="General">
                  <c:v>-19.802514290431098</c:v>
                </c:pt>
                <c:pt idx="6252" formatCode="General">
                  <c:v>-19.811690509800201</c:v>
                </c:pt>
                <c:pt idx="6253" formatCode="General">
                  <c:v>-19.820868859034501</c:v>
                </c:pt>
                <c:pt idx="6254" formatCode="General">
                  <c:v>-19.830049338130902</c:v>
                </c:pt>
                <c:pt idx="6255" formatCode="General">
                  <c:v>-19.8392319470865</c:v>
                </c:pt>
                <c:pt idx="6256" formatCode="General">
                  <c:v>-19.848416685898101</c:v>
                </c:pt>
                <c:pt idx="6257" formatCode="General">
                  <c:v>-19.857603554562601</c:v>
                </c:pt>
                <c:pt idx="6258" formatCode="General">
                  <c:v>-19.866792553077001</c:v>
                </c:pt>
                <c:pt idx="6259" formatCode="General">
                  <c:v>-19.8759836814382</c:v>
                </c:pt>
                <c:pt idx="6260" formatCode="General">
                  <c:v>-19.885176939642999</c:v>
                </c:pt>
                <c:pt idx="6261" formatCode="General">
                  <c:v>-19.894372327688199</c:v>
                </c:pt>
                <c:pt idx="6262" formatCode="General">
                  <c:v>-19.9035698455709</c:v>
                </c:pt>
                <c:pt idx="6263" formatCode="General">
                  <c:v>-19.912769493287701</c:v>
                </c:pt>
                <c:pt idx="6264" formatCode="General">
                  <c:v>-19.921971270835598</c:v>
                </c:pt>
                <c:pt idx="6265" formatCode="General">
                  <c:v>-19.931175178211401</c:v>
                </c:pt>
                <c:pt idx="6266" formatCode="General">
                  <c:v>-19.940381215412</c:v>
                </c:pt>
                <c:pt idx="6267" formatCode="General">
                  <c:v>-19.949589382434201</c:v>
                </c:pt>
                <c:pt idx="6268" formatCode="General">
                  <c:v>-19.958799679275</c:v>
                </c:pt>
                <c:pt idx="6269" formatCode="General">
                  <c:v>-19.968012105931098</c:v>
                </c:pt>
                <c:pt idx="6270" formatCode="General">
                  <c:v>-19.977226662399399</c:v>
                </c:pt>
                <c:pt idx="6271" formatCode="General">
                  <c:v>-19.9864433486769</c:v>
                </c:pt>
                <c:pt idx="6272" formatCode="General">
                  <c:v>-19.995662164760301</c:v>
                </c:pt>
                <c:pt idx="6273" formatCode="General">
                  <c:v>-20.004883110646599</c:v>
                </c:pt>
                <c:pt idx="6274" formatCode="General">
                  <c:v>-20.014106186332601</c:v>
                </c:pt>
                <c:pt idx="6275" formatCode="General">
                  <c:v>-20.023331391815098</c:v>
                </c:pt>
                <c:pt idx="6276" formatCode="General">
                  <c:v>-20.032558727090901</c:v>
                </c:pt>
                <c:pt idx="6277" formatCode="General">
                  <c:v>-20.041788192157</c:v>
                </c:pt>
                <c:pt idx="6278" formatCode="General">
                  <c:v>-20.051019787010201</c:v>
                </c:pt>
                <c:pt idx="6279" formatCode="General">
                  <c:v>-20.0602535116472</c:v>
                </c:pt>
                <c:pt idx="6280" formatCode="General">
                  <c:v>-20.069489366065</c:v>
                </c:pt>
                <c:pt idx="6281" formatCode="General">
                  <c:v>-20.078727350260401</c:v>
                </c:pt>
                <c:pt idx="6282" formatCode="General">
                  <c:v>-20.0879674642301</c:v>
                </c:pt>
                <c:pt idx="6283" formatCode="General">
                  <c:v>-20.097209707971</c:v>
                </c:pt>
                <c:pt idx="6284" formatCode="General">
                  <c:v>-20.1064540814799</c:v>
                </c:pt>
                <c:pt idx="6285" formatCode="General">
                  <c:v>-20.115700584753601</c:v>
                </c:pt>
                <c:pt idx="6286" formatCode="General">
                  <c:v>-20.124949217788899</c:v>
                </c:pt>
                <c:pt idx="6287" formatCode="General">
                  <c:v>-20.134199980582601</c:v>
                </c:pt>
                <c:pt idx="6288" formatCode="General">
                  <c:v>-20.143452873131299</c:v>
                </c:pt>
                <c:pt idx="6289" formatCode="General">
                  <c:v>-20.1527078954317</c:v>
                </c:pt>
                <c:pt idx="6290" formatCode="General">
                  <c:v>-20.161965047480301</c:v>
                </c:pt>
                <c:pt idx="6291" formatCode="General">
                  <c:v>-20.171224329273802</c:v>
                </c:pt>
                <c:pt idx="6292" formatCode="General">
                  <c:v>-20.180485740808699</c:v>
                </c:pt>
                <c:pt idx="6293" formatCode="General">
                  <c:v>-20.189749282081799</c:v>
                </c:pt>
                <c:pt idx="6294" formatCode="General">
                  <c:v>-20.199014953089598</c:v>
                </c:pt>
                <c:pt idx="6295" formatCode="General">
                  <c:v>-20.208282753828701</c:v>
                </c:pt>
                <c:pt idx="6296" formatCode="General">
                  <c:v>-20.217552684295899</c:v>
                </c:pt>
                <c:pt idx="6297" formatCode="General">
                  <c:v>-20.2268247444878</c:v>
                </c:pt>
                <c:pt idx="6298" formatCode="General">
                  <c:v>-20.236098934400999</c:v>
                </c:pt>
                <c:pt idx="6299" formatCode="General">
                  <c:v>-20.245375254032201</c:v>
                </c:pt>
                <c:pt idx="6300" formatCode="General">
                  <c:v>-20.2546537033781</c:v>
                </c:pt>
                <c:pt idx="6301" formatCode="General">
                  <c:v>-20.2639342824354</c:v>
                </c:pt>
                <c:pt idx="6302" formatCode="General">
                  <c:v>-20.273216991200702</c:v>
                </c:pt>
                <c:pt idx="6303" formatCode="General">
                  <c:v>-20.2825018296708</c:v>
                </c:pt>
                <c:pt idx="6304" formatCode="General">
                  <c:v>-20.291788797842301</c:v>
                </c:pt>
                <c:pt idx="6305" formatCode="General">
                  <c:v>-20.301077895712002</c:v>
                </c:pt>
                <c:pt idx="6306" formatCode="General">
                  <c:v>-20.310369123276601</c:v>
                </c:pt>
                <c:pt idx="6307" formatCode="General">
                  <c:v>-20.319662480532799</c:v>
                </c:pt>
                <c:pt idx="6308" formatCode="General">
                  <c:v>-20.328957967477301</c:v>
                </c:pt>
                <c:pt idx="6309" formatCode="General">
                  <c:v>-20.3382555841069</c:v>
                </c:pt>
                <c:pt idx="6310" formatCode="General">
                  <c:v>-20.347555330418398</c:v>
                </c:pt>
                <c:pt idx="6311" formatCode="General">
                  <c:v>-20.356857206408499</c:v>
                </c:pt>
                <c:pt idx="6312" formatCode="General">
                  <c:v>-20.366161212074001</c:v>
                </c:pt>
                <c:pt idx="6313" formatCode="General">
                  <c:v>-20.375467347411501</c:v>
                </c:pt>
                <c:pt idx="6314" formatCode="General">
                  <c:v>-20.384775612417901</c:v>
                </c:pt>
                <c:pt idx="6315" formatCode="General">
                  <c:v>-20.394086007089701</c:v>
                </c:pt>
                <c:pt idx="6316" formatCode="General">
                  <c:v>-20.4033985314238</c:v>
                </c:pt>
                <c:pt idx="6317" formatCode="General">
                  <c:v>-20.412713185416699</c:v>
                </c:pt>
                <c:pt idx="6318" formatCode="General">
                  <c:v>-20.422029969065299</c:v>
                </c:pt>
                <c:pt idx="6319" formatCode="General">
                  <c:v>-20.431348882366301</c:v>
                </c:pt>
                <c:pt idx="6320" formatCode="General">
                  <c:v>-20.4406699253162</c:v>
                </c:pt>
                <c:pt idx="6321" formatCode="General">
                  <c:v>-20.4499930979119</c:v>
                </c:pt>
                <c:pt idx="6322" formatCode="General">
                  <c:v>-20.45931840015</c:v>
                </c:pt>
                <c:pt idx="6323" formatCode="General">
                  <c:v>-20.4686458320272</c:v>
                </c:pt>
                <c:pt idx="6324" formatCode="General">
                  <c:v>-20.477975393540198</c:v>
                </c:pt>
                <c:pt idx="6325" formatCode="General">
                  <c:v>-20.4873070846857</c:v>
                </c:pt>
                <c:pt idx="6326" formatCode="General">
                  <c:v>-20.4966409054603</c:v>
                </c:pt>
                <c:pt idx="6327" formatCode="General">
                  <c:v>-20.505976855860801</c:v>
                </c:pt>
                <c:pt idx="6328" formatCode="General">
                  <c:v>-20.515314935883801</c:v>
                </c:pt>
                <c:pt idx="6329" formatCode="General">
                  <c:v>-20.524655145526001</c:v>
                </c:pt>
                <c:pt idx="6330" formatCode="General">
                  <c:v>-20.533997484783999</c:v>
                </c:pt>
                <c:pt idx="6331" formatCode="General">
                  <c:v>-20.5433419536546</c:v>
                </c:pt>
                <c:pt idx="6332" formatCode="General">
                  <c:v>-20.552688552134299</c:v>
                </c:pt>
                <c:pt idx="6333" formatCode="General">
                  <c:v>-20.562037280219901</c:v>
                </c:pt>
                <c:pt idx="6334" formatCode="General">
                  <c:v>-20.571388137907999</c:v>
                </c:pt>
                <c:pt idx="6335" formatCode="General">
                  <c:v>-20.5807411251952</c:v>
                </c:pt>
                <c:pt idx="6336" formatCode="General">
                  <c:v>-20.5900962420783</c:v>
                </c:pt>
                <c:pt idx="6337" formatCode="General">
                  <c:v>-20.599453488553799</c:v>
                </c:pt>
                <c:pt idx="6338" formatCode="General">
                  <c:v>-20.6088128646184</c:v>
                </c:pt>
                <c:pt idx="6339" formatCode="General">
                  <c:v>-20.618174370268701</c:v>
                </c:pt>
                <c:pt idx="6340" formatCode="General">
                  <c:v>-20.6275380055014</c:v>
                </c:pt>
                <c:pt idx="6341" formatCode="General">
                  <c:v>-20.636903770313001</c:v>
                </c:pt>
                <c:pt idx="6342" formatCode="General">
                  <c:v>-20.646271664700102</c:v>
                </c:pt>
                <c:pt idx="6343" formatCode="General">
                  <c:v>-20.655641688659401</c:v>
                </c:pt>
                <c:pt idx="6344" formatCode="General">
                  <c:v>-20.665013842187498</c:v>
                </c:pt>
                <c:pt idx="6345" formatCode="General">
                  <c:v>-20.674388125280998</c:v>
                </c:pt>
                <c:pt idx="6346" formatCode="General">
                  <c:v>-20.683764537936401</c:v>
                </c:pt>
                <c:pt idx="6347" formatCode="General">
                  <c:v>-20.693143080150399</c:v>
                </c:pt>
                <c:pt idx="6348" formatCode="General">
                  <c:v>-20.7025237519195</c:v>
                </c:pt>
                <c:pt idx="6349" formatCode="General">
                  <c:v>-20.711906553240201</c:v>
                </c:pt>
                <c:pt idx="6350" formatCode="General">
                  <c:v>-20.721291484109202</c:v>
                </c:pt>
                <c:pt idx="6351" formatCode="General">
                  <c:v>-20.730678544523101</c:v>
                </c:pt>
                <c:pt idx="6352" formatCode="General">
                  <c:v>-20.740067734478199</c:v>
                </c:pt>
                <c:pt idx="6353" formatCode="General">
                  <c:v>-20.7494590539714</c:v>
                </c:pt>
                <c:pt idx="6354" formatCode="General">
                  <c:v>-20.758852502998899</c:v>
                </c:pt>
                <c:pt idx="6355" formatCode="General">
                  <c:v>-20.768248081557498</c:v>
                </c:pt>
                <c:pt idx="6356" formatCode="General">
                  <c:v>-20.7776457896436</c:v>
                </c:pt>
                <c:pt idx="6357" formatCode="General">
                  <c:v>-20.7870456272538</c:v>
                </c:pt>
                <c:pt idx="6358" formatCode="General">
                  <c:v>-20.7964475943845</c:v>
                </c:pt>
                <c:pt idx="6359" formatCode="General">
                  <c:v>-20.805851691032299</c:v>
                </c:pt>
                <c:pt idx="6360" formatCode="General">
                  <c:v>-20.815257917193801</c:v>
                </c:pt>
                <c:pt idx="6361" formatCode="General">
                  <c:v>-20.824666272865301</c:v>
                </c:pt>
                <c:pt idx="6362" formatCode="General">
                  <c:v>-20.834076758043501</c:v>
                </c:pt>
                <c:pt idx="6363" formatCode="General">
                  <c:v>-20.843489372724701</c:v>
                </c:pt>
                <c:pt idx="6364" formatCode="General">
                  <c:v>-20.852904116905599</c:v>
                </c:pt>
                <c:pt idx="6365" formatCode="General">
                  <c:v>-20.862320990582699</c:v>
                </c:pt>
                <c:pt idx="6366" formatCode="General">
                  <c:v>-20.871739993752598</c:v>
                </c:pt>
                <c:pt idx="6367" formatCode="General">
                  <c:v>-20.8811611264119</c:v>
                </c:pt>
                <c:pt idx="6368" formatCode="General">
                  <c:v>-20.890584388556999</c:v>
                </c:pt>
                <c:pt idx="6369" formatCode="General">
                  <c:v>-20.900009780184401</c:v>
                </c:pt>
                <c:pt idx="6370" formatCode="General">
                  <c:v>-20.909437301290499</c:v>
                </c:pt>
                <c:pt idx="6371" formatCode="General">
                  <c:v>-20.918866951871799</c:v>
                </c:pt>
                <c:pt idx="6372" formatCode="General">
                  <c:v>-20.928298731924901</c:v>
                </c:pt>
                <c:pt idx="6373" formatCode="General">
                  <c:v>-20.9377326414461</c:v>
                </c:pt>
                <c:pt idx="6374" formatCode="General">
                  <c:v>-20.947168680431801</c:v>
                </c:pt>
                <c:pt idx="6375" formatCode="General">
                  <c:v>-20.9566068488787</c:v>
                </c:pt>
                <c:pt idx="6376" formatCode="General">
                  <c:v>-20.966047146783001</c:v>
                </c:pt>
                <c:pt idx="6377" formatCode="General">
                  <c:v>-20.975489574141399</c:v>
                </c:pt>
                <c:pt idx="6378" formatCode="General">
                  <c:v>-20.984934130950201</c:v>
                </c:pt>
                <c:pt idx="6379" formatCode="General">
                  <c:v>-20.994380817205901</c:v>
                </c:pt>
                <c:pt idx="6380" formatCode="General">
                  <c:v>-21.003829632904999</c:v>
                </c:pt>
                <c:pt idx="6381" formatCode="General">
                  <c:v>-21.013280578043901</c:v>
                </c:pt>
                <c:pt idx="6382" formatCode="General">
                  <c:v>-21.022733652619099</c:v>
                </c:pt>
                <c:pt idx="6383" formatCode="General">
                  <c:v>-21.032188856626998</c:v>
                </c:pt>
                <c:pt idx="6384" formatCode="General">
                  <c:v>-21.041646190064199</c:v>
                </c:pt>
                <c:pt idx="6385" formatCode="General">
                  <c:v>-21.0511056529269</c:v>
                </c:pt>
                <c:pt idx="6386" formatCode="General">
                  <c:v>-21.0605672452118</c:v>
                </c:pt>
                <c:pt idx="6387" formatCode="General">
                  <c:v>-21.070030966915301</c:v>
                </c:pt>
                <c:pt idx="6388" formatCode="General">
                  <c:v>-21.0794968180338</c:v>
                </c:pt>
                <c:pt idx="6389" formatCode="General">
                  <c:v>-21.088964798563801</c:v>
                </c:pt>
                <c:pt idx="6390" formatCode="General">
                  <c:v>-21.098434908501702</c:v>
                </c:pt>
                <c:pt idx="6391" formatCode="General">
                  <c:v>-21.107907147843999</c:v>
                </c:pt>
                <c:pt idx="6392" formatCode="General">
                  <c:v>-21.117381516587098</c:v>
                </c:pt>
                <c:pt idx="6393" formatCode="General">
                  <c:v>-21.126858014727599</c:v>
                </c:pt>
                <c:pt idx="6394" formatCode="General">
                  <c:v>-21.136336642261799</c:v>
                </c:pt>
                <c:pt idx="6395" formatCode="General">
                  <c:v>-21.1458173991862</c:v>
                </c:pt>
                <c:pt idx="6396" formatCode="General">
                  <c:v>-21.155300285497301</c:v>
                </c:pt>
                <c:pt idx="6397" formatCode="General">
                  <c:v>-21.1647853011916</c:v>
                </c:pt>
                <c:pt idx="6398" formatCode="General">
                  <c:v>-21.174272446265402</c:v>
                </c:pt>
                <c:pt idx="6399" formatCode="General">
                  <c:v>-21.1837617207152</c:v>
                </c:pt>
                <c:pt idx="6400" formatCode="General">
                  <c:v>-21.193253124537499</c:v>
                </c:pt>
                <c:pt idx="6401" formatCode="General">
                  <c:v>-21.2027466577285</c:v>
                </c:pt>
                <c:pt idx="6402" formatCode="General">
                  <c:v>-21.212242320284702</c:v>
                </c:pt>
                <c:pt idx="6403" formatCode="General">
                  <c:v>-21.2217401122026</c:v>
                </c:pt>
                <c:pt idx="6404" formatCode="General">
                  <c:v>-21.2312400334785</c:v>
                </c:pt>
                <c:pt idx="6405" formatCode="General">
                  <c:v>-21.240742084108799</c:v>
                </c:pt>
                <c:pt idx="6406" formatCode="General">
                  <c:v>-21.250246264089899</c:v>
                </c:pt>
                <c:pt idx="6407" formatCode="General">
                  <c:v>-21.259752573418101</c:v>
                </c:pt>
                <c:pt idx="6408" formatCode="General">
                  <c:v>-21.269261012089999</c:v>
                </c:pt>
                <c:pt idx="6409" formatCode="General">
                  <c:v>-21.2787715801018</c:v>
                </c:pt>
                <c:pt idx="6410" formatCode="General">
                  <c:v>-21.288284277449801</c:v>
                </c:pt>
                <c:pt idx="6411" formatCode="General">
                  <c:v>-21.297799104130601</c:v>
                </c:pt>
                <c:pt idx="6412" formatCode="General">
                  <c:v>-21.307316060140302</c:v>
                </c:pt>
                <c:pt idx="6413" formatCode="General">
                  <c:v>-21.316835145475299</c:v>
                </c:pt>
                <c:pt idx="6414" formatCode="General">
                  <c:v>-21.326356360131999</c:v>
                </c:pt>
                <c:pt idx="6415" formatCode="General">
                  <c:v>-21.335879704106699</c:v>
                </c:pt>
                <c:pt idx="6416" formatCode="General">
                  <c:v>-21.345405177395701</c:v>
                </c:pt>
                <c:pt idx="6417" formatCode="General">
                  <c:v>-21.354932779995298</c:v>
                </c:pt>
                <c:pt idx="6418" formatCode="General">
                  <c:v>-21.364462511901799</c:v>
                </c:pt>
                <c:pt idx="6419" formatCode="General">
                  <c:v>-21.3739943731116</c:v>
                </c:pt>
                <c:pt idx="6420" formatCode="General">
                  <c:v>-21.383528363620801</c:v>
                </c:pt>
                <c:pt idx="6421" formatCode="General">
                  <c:v>-21.3930644834258</c:v>
                </c:pt>
                <c:pt idx="6422" formatCode="General">
                  <c:v>-21.402602732522901</c:v>
                </c:pt>
                <c:pt idx="6423" formatCode="General">
                  <c:v>-21.4121431109082</c:v>
                </c:pt>
                <c:pt idx="6424" formatCode="General">
                  <c:v>-21.421685618578199</c:v>
                </c:pt>
                <c:pt idx="6425" formatCode="General">
                  <c:v>-21.431230255529101</c:v>
                </c:pt>
                <c:pt idx="6426" formatCode="General">
                  <c:v>-21.440777021757199</c:v>
                </c:pt>
                <c:pt idx="6427" formatCode="General">
                  <c:v>-21.450325917258699</c:v>
                </c:pt>
                <c:pt idx="6428" formatCode="General">
                  <c:v>-21.45987694203</c:v>
                </c:pt>
                <c:pt idx="6429" formatCode="General">
                  <c:v>-21.4694300960672</c:v>
                </c:pt>
                <c:pt idx="6430" formatCode="General">
                  <c:v>-21.478985379366801</c:v>
                </c:pt>
                <c:pt idx="6431" formatCode="General">
                  <c:v>-21.488542791924999</c:v>
                </c:pt>
                <c:pt idx="6432" formatCode="General">
                  <c:v>-21.498102333737901</c:v>
                </c:pt>
                <c:pt idx="6433" formatCode="General">
                  <c:v>-21.507664004801999</c:v>
                </c:pt>
                <c:pt idx="6434" formatCode="General">
                  <c:v>-21.5172278051135</c:v>
                </c:pt>
                <c:pt idx="6435" formatCode="General">
                  <c:v>-21.526793734668601</c:v>
                </c:pt>
                <c:pt idx="6436" formatCode="General">
                  <c:v>-21.536361793463701</c:v>
                </c:pt>
                <c:pt idx="6437" formatCode="General">
                  <c:v>-21.545931981494899</c:v>
                </c:pt>
                <c:pt idx="6438" formatCode="General">
                  <c:v>-21.555504298758599</c:v>
                </c:pt>
                <c:pt idx="6439" formatCode="General">
                  <c:v>-21.565078745251</c:v>
                </c:pt>
                <c:pt idx="6440" formatCode="General">
                  <c:v>-21.574655320968301</c:v>
                </c:pt>
                <c:pt idx="6441" formatCode="General">
                  <c:v>-21.584234025907001</c:v>
                </c:pt>
                <c:pt idx="6442" formatCode="General">
                  <c:v>-21.593814860063102</c:v>
                </c:pt>
                <c:pt idx="6443" formatCode="General">
                  <c:v>-21.603397823432999</c:v>
                </c:pt>
                <c:pt idx="6444" formatCode="General">
                  <c:v>-21.6129829160129</c:v>
                </c:pt>
                <c:pt idx="6445" formatCode="General">
                  <c:v>-21.6225701377993</c:v>
                </c:pt>
                <c:pt idx="6446" formatCode="General">
                  <c:v>-21.6321594887884</c:v>
                </c:pt>
                <c:pt idx="6447" formatCode="General">
                  <c:v>-21.641750968976599</c:v>
                </c:pt>
                <c:pt idx="6448" formatCode="General">
                  <c:v>-21.651344578360099</c:v>
                </c:pt>
                <c:pt idx="6449" formatCode="General">
                  <c:v>-21.660940316935399</c:v>
                </c:pt>
                <c:pt idx="6450" formatCode="General">
                  <c:v>-21.6705381846986</c:v>
                </c:pt>
                <c:pt idx="6451" formatCode="General">
                  <c:v>-21.6801381816462</c:v>
                </c:pt>
                <c:pt idx="6452" formatCode="General">
                  <c:v>-21.689740307774301</c:v>
                </c:pt>
                <c:pt idx="6453" formatCode="General">
                  <c:v>-21.6993445630794</c:v>
                </c:pt>
                <c:pt idx="6454" formatCode="General">
                  <c:v>-21.7089509475577</c:v>
                </c:pt>
                <c:pt idx="6455" formatCode="General">
                  <c:v>-21.718559461205501</c:v>
                </c:pt>
                <c:pt idx="6456" formatCode="General">
                  <c:v>-21.7281701040191</c:v>
                </c:pt>
                <c:pt idx="6457" formatCode="General">
                  <c:v>-21.737782875994899</c:v>
                </c:pt>
                <c:pt idx="6458" formatCode="General">
                  <c:v>-21.747397777128999</c:v>
                </c:pt>
                <c:pt idx="6459" formatCode="General">
                  <c:v>-21.757014807417701</c:v>
                </c:pt>
                <c:pt idx="6460" formatCode="General">
                  <c:v>-21.766633966857501</c:v>
                </c:pt>
                <c:pt idx="6461" formatCode="General">
                  <c:v>-21.776255255444401</c:v>
                </c:pt>
                <c:pt idx="6462" formatCode="General">
                  <c:v>-21.7858786731748</c:v>
                </c:pt>
                <c:pt idx="6463" formatCode="General">
                  <c:v>-21.795504220045</c:v>
                </c:pt>
                <c:pt idx="6464" formatCode="General">
                  <c:v>-21.805131896051201</c:v>
                </c:pt>
                <c:pt idx="6465" formatCode="General">
                  <c:v>-21.814761701189699</c:v>
                </c:pt>
                <c:pt idx="6466" formatCode="General">
                  <c:v>-21.824393635456701</c:v>
                </c:pt>
                <c:pt idx="6467" formatCode="General">
                  <c:v>-21.834027698848502</c:v>
                </c:pt>
                <c:pt idx="6468" formatCode="General">
                  <c:v>-21.843663891361199</c:v>
                </c:pt>
                <c:pt idx="6469" formatCode="General">
                  <c:v>-21.853302212990901</c:v>
                </c:pt>
                <c:pt idx="6470" formatCode="General">
                  <c:v>-21.862942663733701</c:v>
                </c:pt>
                <c:pt idx="6471" formatCode="General">
                  <c:v>-21.8725852435857</c:v>
                </c:pt>
                <c:pt idx="6472" formatCode="General">
                  <c:v>-21.882229952542801</c:v>
                </c:pt>
                <c:pt idx="6473" formatCode="General">
                  <c:v>-21.891876790601302</c:v>
                </c:pt>
                <c:pt idx="6474" formatCode="General">
                  <c:v>-21.901525757757199</c:v>
                </c:pt>
                <c:pt idx="6475" formatCode="General">
                  <c:v>-21.911176854006499</c:v>
                </c:pt>
                <c:pt idx="6476" formatCode="General">
                  <c:v>-21.9208300793454</c:v>
                </c:pt>
                <c:pt idx="6477" formatCode="General">
                  <c:v>-21.9304854337698</c:v>
                </c:pt>
                <c:pt idx="6478" formatCode="General">
                  <c:v>-21.940142917275999</c:v>
                </c:pt>
                <c:pt idx="6479" formatCode="General">
                  <c:v>-21.949802529859902</c:v>
                </c:pt>
                <c:pt idx="6480" formatCode="General">
                  <c:v>-21.9594642715176</c:v>
                </c:pt>
                <c:pt idx="6481" formatCode="General">
                  <c:v>-21.9691281422452</c:v>
                </c:pt>
                <c:pt idx="6482" formatCode="General">
                  <c:v>-21.978794142038701</c:v>
                </c:pt>
                <c:pt idx="6483" formatCode="General">
                  <c:v>-21.988462270894299</c:v>
                </c:pt>
                <c:pt idx="6484" formatCode="General">
                  <c:v>-21.998132528808</c:v>
                </c:pt>
                <c:pt idx="6485" formatCode="General">
                  <c:v>-22.007804915775701</c:v>
                </c:pt>
                <c:pt idx="6486" formatCode="General">
                  <c:v>-22.017479431793799</c:v>
                </c:pt>
                <c:pt idx="6487" formatCode="General">
                  <c:v>-22.027156076857999</c:v>
                </c:pt>
                <c:pt idx="6488" formatCode="General">
                  <c:v>-22.036834850964599</c:v>
                </c:pt>
                <c:pt idx="6489" formatCode="General">
                  <c:v>-22.0465157541094</c:v>
                </c:pt>
                <c:pt idx="6490" formatCode="General">
                  <c:v>-22.056198786288501</c:v>
                </c:pt>
                <c:pt idx="6491" formatCode="General">
                  <c:v>-22.065883947497799</c:v>
                </c:pt>
                <c:pt idx="6492" formatCode="General">
                  <c:v>-22.075571237733399</c:v>
                </c:pt>
                <c:pt idx="6493" formatCode="General">
                  <c:v>-22.085260656991402</c:v>
                </c:pt>
                <c:pt idx="6494" formatCode="General">
                  <c:v>-22.094952205267901</c:v>
                </c:pt>
                <c:pt idx="6495" formatCode="General">
                  <c:v>-22.1046458825593</c:v>
                </c:pt>
                <c:pt idx="6496" formatCode="General">
                  <c:v>-22.114341688861501</c:v>
                </c:pt>
                <c:pt idx="6497" formatCode="General">
                  <c:v>-22.124039624170798</c:v>
                </c:pt>
                <c:pt idx="6498" formatCode="General">
                  <c:v>-22.133739688483299</c:v>
                </c:pt>
                <c:pt idx="6499" formatCode="General">
                  <c:v>-22.143441881795201</c:v>
                </c:pt>
                <c:pt idx="6500" formatCode="General">
                  <c:v>-22.153146204102601</c:v>
                </c:pt>
                <c:pt idx="6501" formatCode="General">
                  <c:v>-22.1628526554017</c:v>
                </c:pt>
                <c:pt idx="6502" formatCode="General">
                  <c:v>-22.172561235688601</c:v>
                </c:pt>
                <c:pt idx="6503" formatCode="General">
                  <c:v>-22.182271944959499</c:v>
                </c:pt>
                <c:pt idx="6504" formatCode="General">
                  <c:v>-22.191984783210302</c:v>
                </c:pt>
                <c:pt idx="6505" formatCode="General">
                  <c:v>-22.201699750437299</c:v>
                </c:pt>
                <c:pt idx="6506" formatCode="General">
                  <c:v>-22.211416846636599</c:v>
                </c:pt>
                <c:pt idx="6507" formatCode="General">
                  <c:v>-22.221136071804199</c:v>
                </c:pt>
                <c:pt idx="6508" formatCode="General">
                  <c:v>-22.2308574259363</c:v>
                </c:pt>
                <c:pt idx="6509" formatCode="General">
                  <c:v>-22.240580909028999</c:v>
                </c:pt>
                <c:pt idx="6510" formatCode="General">
                  <c:v>-22.250306521078301</c:v>
                </c:pt>
                <c:pt idx="6511" formatCode="General">
                  <c:v>-22.2600342620802</c:v>
                </c:pt>
                <c:pt idx="6512" formatCode="General">
                  <c:v>-22.269764132031</c:v>
                </c:pt>
                <c:pt idx="6513" formatCode="General">
                  <c:v>-22.279496130926599</c:v>
                </c:pt>
                <c:pt idx="6514" formatCode="General">
                  <c:v>-22.289230258763101</c:v>
                </c:pt>
                <c:pt idx="6515" formatCode="General">
                  <c:v>-22.298966515536598</c:v>
                </c:pt>
                <c:pt idx="6516" formatCode="General">
                  <c:v>-22.308704901243001</c:v>
                </c:pt>
                <c:pt idx="6517" formatCode="General">
                  <c:v>-22.3184454158786</c:v>
                </c:pt>
                <c:pt idx="6518" formatCode="General">
                  <c:v>-22.328188059439402</c:v>
                </c:pt>
                <c:pt idx="6519" formatCode="General">
                  <c:v>-22.337932831921499</c:v>
                </c:pt>
                <c:pt idx="6520" formatCode="General">
                  <c:v>-22.347679733321101</c:v>
                </c:pt>
                <c:pt idx="6521" formatCode="General">
                  <c:v>-22.3574287636341</c:v>
                </c:pt>
                <c:pt idx="6522" formatCode="General">
                  <c:v>-22.367179922856799</c:v>
                </c:pt>
                <c:pt idx="6523" formatCode="General">
                  <c:v>-22.3769332109853</c:v>
                </c:pt>
                <c:pt idx="6524" formatCode="General">
                  <c:v>-22.386688628015499</c:v>
                </c:pt>
                <c:pt idx="6525" formatCode="General">
                  <c:v>-22.396446173943499</c:v>
                </c:pt>
                <c:pt idx="6526" formatCode="General">
                  <c:v>-22.406205848765399</c:v>
                </c:pt>
                <c:pt idx="6527" formatCode="General">
                  <c:v>-22.4159676524772</c:v>
                </c:pt>
                <c:pt idx="6528" formatCode="General">
                  <c:v>-22.425731585074899</c:v>
                </c:pt>
                <c:pt idx="6529" formatCode="General">
                  <c:v>-22.435497646554499</c:v>
                </c:pt>
                <c:pt idx="6530" formatCode="General">
                  <c:v>-22.445265836911901</c:v>
                </c:pt>
                <c:pt idx="6531" formatCode="General">
                  <c:v>-22.455036156143201</c:v>
                </c:pt>
                <c:pt idx="6532" formatCode="General">
                  <c:v>-22.4648086042444</c:v>
                </c:pt>
                <c:pt idx="6533" formatCode="General">
                  <c:v>-22.4745831812115</c:v>
                </c:pt>
                <c:pt idx="6534" formatCode="General">
                  <c:v>-22.484359887040501</c:v>
                </c:pt>
                <c:pt idx="6535" formatCode="General">
                  <c:v>-22.4941387217273</c:v>
                </c:pt>
                <c:pt idx="6536" formatCode="General">
                  <c:v>-22.503919685267999</c:v>
                </c:pt>
                <c:pt idx="6537" formatCode="General">
                  <c:v>-22.513702777658501</c:v>
                </c:pt>
                <c:pt idx="6538" formatCode="General">
                  <c:v>-22.523487998894801</c:v>
                </c:pt>
                <c:pt idx="6539" formatCode="General">
                  <c:v>-22.5332753489729</c:v>
                </c:pt>
                <c:pt idx="6540" formatCode="General">
                  <c:v>-22.543064827888699</c:v>
                </c:pt>
                <c:pt idx="6541" formatCode="General">
                  <c:v>-22.552856435638301</c:v>
                </c:pt>
                <c:pt idx="6542" formatCode="General">
                  <c:v>-22.562650172217499</c:v>
                </c:pt>
                <c:pt idx="6543" formatCode="General">
                  <c:v>-22.572446037622399</c:v>
                </c:pt>
                <c:pt idx="6544" formatCode="General">
                  <c:v>-22.582244031849001</c:v>
                </c:pt>
                <c:pt idx="6545" formatCode="General">
                  <c:v>-22.592044154893099</c:v>
                </c:pt>
                <c:pt idx="6546" formatCode="General">
                  <c:v>-22.6018464067505</c:v>
                </c:pt>
                <c:pt idx="6547" formatCode="General">
                  <c:v>-22.6116507874173</c:v>
                </c:pt>
                <c:pt idx="6548" formatCode="General">
                  <c:v>-22.6214572968894</c:v>
                </c:pt>
                <c:pt idx="6549" formatCode="General">
                  <c:v>-22.631265935162499</c:v>
                </c:pt>
                <c:pt idx="6550" formatCode="General">
                  <c:v>-22.641076702232699</c:v>
                </c:pt>
                <c:pt idx="6551" formatCode="General">
                  <c:v>-22.650889598095901</c:v>
                </c:pt>
                <c:pt idx="6552" formatCode="General">
                  <c:v>-22.660704622748</c:v>
                </c:pt>
                <c:pt idx="6553" formatCode="General">
                  <c:v>-22.670521776184898</c:v>
                </c:pt>
                <c:pt idx="6554" formatCode="General">
                  <c:v>-22.6803410584026</c:v>
                </c:pt>
                <c:pt idx="6555" formatCode="General">
                  <c:v>-22.690162469396999</c:v>
                </c:pt>
                <c:pt idx="6556" formatCode="General">
                  <c:v>-22.6999860091641</c:v>
                </c:pt>
                <c:pt idx="6557" formatCode="General">
                  <c:v>-22.709811677699701</c:v>
                </c:pt>
                <c:pt idx="6558" formatCode="General">
                  <c:v>-22.719639475000001</c:v>
                </c:pt>
                <c:pt idx="6559" formatCode="General">
                  <c:v>-22.729469401060701</c:v>
                </c:pt>
                <c:pt idx="6560" formatCode="General">
                  <c:v>-22.739301455878</c:v>
                </c:pt>
                <c:pt idx="6561" formatCode="General">
                  <c:v>-22.749135639447701</c:v>
                </c:pt>
                <c:pt idx="6562" formatCode="General">
                  <c:v>-22.758971951765801</c:v>
                </c:pt>
                <c:pt idx="6563" formatCode="General">
                  <c:v>-22.768810392828399</c:v>
                </c:pt>
                <c:pt idx="6564" formatCode="General">
                  <c:v>-22.778650962631399</c:v>
                </c:pt>
                <c:pt idx="6565" formatCode="General">
                  <c:v>-22.788493661170602</c:v>
                </c:pt>
                <c:pt idx="6566" formatCode="General">
                  <c:v>-22.798338488442202</c:v>
                </c:pt>
                <c:pt idx="6567" formatCode="General">
                  <c:v>-22.8081854444419</c:v>
                </c:pt>
                <c:pt idx="6568" formatCode="General">
                  <c:v>-22.8180345291658</c:v>
                </c:pt>
                <c:pt idx="6569" formatCode="General">
                  <c:v>-22.827885742609698</c:v>
                </c:pt>
                <c:pt idx="6570" formatCode="General">
                  <c:v>-22.837739084769701</c:v>
                </c:pt>
                <c:pt idx="6571" formatCode="General">
                  <c:v>-22.847594555641699</c:v>
                </c:pt>
                <c:pt idx="6572" formatCode="General">
                  <c:v>-22.857452155221601</c:v>
                </c:pt>
                <c:pt idx="6573" formatCode="General">
                  <c:v>-22.867311883505302</c:v>
                </c:pt>
                <c:pt idx="6574" formatCode="General">
                  <c:v>-22.877173740488701</c:v>
                </c:pt>
                <c:pt idx="6575" formatCode="General">
                  <c:v>-22.887037726167598</c:v>
                </c:pt>
                <c:pt idx="6576" formatCode="General">
                  <c:v>-22.896903840537899</c:v>
                </c:pt>
                <c:pt idx="6577" formatCode="General">
                  <c:v>-22.9067720835953</c:v>
                </c:pt>
                <c:pt idx="6578" formatCode="General">
                  <c:v>-22.916642455335602</c:v>
                </c:pt>
                <c:pt idx="6579" formatCode="General">
                  <c:v>-22.926514955754602</c:v>
                </c:pt>
                <c:pt idx="6580" formatCode="General">
                  <c:v>-22.936389584848101</c:v>
                </c:pt>
                <c:pt idx="6581" formatCode="General">
                  <c:v>-22.9462663426118</c:v>
                </c:pt>
                <c:pt idx="6582" formatCode="General">
                  <c:v>-22.956145229041599</c:v>
                </c:pt>
                <c:pt idx="6583" formatCode="General">
                  <c:v>-22.9660262441332</c:v>
                </c:pt>
                <c:pt idx="6584" formatCode="General">
                  <c:v>-22.9759093878824</c:v>
                </c:pt>
                <c:pt idx="6585" formatCode="General">
                  <c:v>-22.985794660284899</c:v>
                </c:pt>
                <c:pt idx="6586" formatCode="General">
                  <c:v>-22.995682061336499</c:v>
                </c:pt>
                <c:pt idx="6587" formatCode="General">
                  <c:v>-23.005571591032801</c:v>
                </c:pt>
                <c:pt idx="6588" formatCode="General">
                  <c:v>-23.015463249369802</c:v>
                </c:pt>
                <c:pt idx="6589" formatCode="General">
                  <c:v>-23.025357036342999</c:v>
                </c:pt>
                <c:pt idx="6590" formatCode="General">
                  <c:v>-23.035252951948198</c:v>
                </c:pt>
                <c:pt idx="6591" formatCode="General">
                  <c:v>-23.045150996181199</c:v>
                </c:pt>
                <c:pt idx="6592" formatCode="General">
                  <c:v>-23.0550511690377</c:v>
                </c:pt>
                <c:pt idx="6593" formatCode="General">
                  <c:v>-23.064953470513299</c:v>
                </c:pt>
                <c:pt idx="6594" formatCode="General">
                  <c:v>-23.074857900603799</c:v>
                </c:pt>
                <c:pt idx="6595" formatCode="General">
                  <c:v>-23.0847644593049</c:v>
                </c:pt>
                <c:pt idx="6596" formatCode="General">
                  <c:v>-23.094673146612301</c:v>
                </c:pt>
                <c:pt idx="6597" formatCode="General">
                  <c:v>-23.104583962521598</c:v>
                </c:pt>
                <c:pt idx="6598" formatCode="General">
                  <c:v>-23.114496907028599</c:v>
                </c:pt>
                <c:pt idx="6599" formatCode="General">
                  <c:v>-23.124411980128901</c:v>
                </c:pt>
                <c:pt idx="6600" formatCode="General">
                  <c:v>-23.134329181818199</c:v>
                </c:pt>
                <c:pt idx="6601" formatCode="General">
                  <c:v>-23.144248512092101</c:v>
                </c:pt>
                <c:pt idx="6602" formatCode="General">
                  <c:v>-23.154169970946299</c:v>
                </c:pt>
                <c:pt idx="6603" formatCode="General">
                  <c:v>-23.1640935583765</c:v>
                </c:pt>
                <c:pt idx="6604" formatCode="General">
                  <c:v>-23.174019274378299</c:v>
                </c:pt>
                <c:pt idx="6605" formatCode="General">
                  <c:v>-23.183947118947302</c:v>
                </c:pt>
                <c:pt idx="6606" formatCode="General">
                  <c:v>-23.193877092079202</c:v>
                </c:pt>
                <c:pt idx="6607" formatCode="General">
                  <c:v>-23.203809193769601</c:v>
                </c:pt>
                <c:pt idx="6608" formatCode="General">
                  <c:v>-23.213743424014201</c:v>
                </c:pt>
                <c:pt idx="6609" formatCode="General">
                  <c:v>-23.223679782808599</c:v>
                </c:pt>
                <c:pt idx="6610" formatCode="General">
                  <c:v>-23.233618270148401</c:v>
                </c:pt>
                <c:pt idx="6611" formatCode="General">
                  <c:v>-23.243558886029302</c:v>
                </c:pt>
                <c:pt idx="6612" formatCode="General">
                  <c:v>-23.253501630447001</c:v>
                </c:pt>
                <c:pt idx="6613" formatCode="General">
                  <c:v>-23.263446503396999</c:v>
                </c:pt>
                <c:pt idx="6614" formatCode="General">
                  <c:v>-23.273393504874999</c:v>
                </c:pt>
                <c:pt idx="6615" formatCode="General">
                  <c:v>-23.283342634876501</c:v>
                </c:pt>
                <c:pt idx="6616" formatCode="General">
                  <c:v>-23.293293893397401</c:v>
                </c:pt>
                <c:pt idx="6617" formatCode="General">
                  <c:v>-23.303247280432998</c:v>
                </c:pt>
                <c:pt idx="6618" formatCode="General">
                  <c:v>-23.313202795979201</c:v>
                </c:pt>
                <c:pt idx="6619" formatCode="General">
                  <c:v>-23.323160440031401</c:v>
                </c:pt>
                <c:pt idx="6620" formatCode="General">
                  <c:v>-23.3331202125853</c:v>
                </c:pt>
                <c:pt idx="6621" formatCode="General">
                  <c:v>-23.343082113636498</c:v>
                </c:pt>
                <c:pt idx="6622" formatCode="General">
                  <c:v>-23.353046143180698</c:v>
                </c:pt>
                <c:pt idx="6623" formatCode="General">
                  <c:v>-23.363012301213399</c:v>
                </c:pt>
                <c:pt idx="6624" formatCode="General">
                  <c:v>-23.372980587730201</c:v>
                </c:pt>
                <c:pt idx="6625" formatCode="General">
                  <c:v>-23.382951002726799</c:v>
                </c:pt>
                <c:pt idx="6626" formatCode="General">
                  <c:v>-23.392923546198698</c:v>
                </c:pt>
                <c:pt idx="6627" formatCode="General">
                  <c:v>-23.402898218141601</c:v>
                </c:pt>
                <c:pt idx="6628" formatCode="General">
                  <c:v>-23.412875018551201</c:v>
                </c:pt>
                <c:pt idx="6629" formatCode="General">
                  <c:v>-23.422853947423199</c:v>
                </c:pt>
                <c:pt idx="6630" formatCode="General">
                  <c:v>-23.432835004753301</c:v>
                </c:pt>
                <c:pt idx="6631" formatCode="General">
                  <c:v>-23.442818190537398</c:v>
                </c:pt>
                <c:pt idx="6632" formatCode="General">
                  <c:v>-23.452803504771101</c:v>
                </c:pt>
                <c:pt idx="6633" formatCode="General">
                  <c:v>-23.462790947450099</c:v>
                </c:pt>
                <c:pt idx="6634" formatCode="General">
                  <c:v>-23.4727805185702</c:v>
                </c:pt>
                <c:pt idx="6635" formatCode="General">
                  <c:v>-23.482772218127099</c:v>
                </c:pt>
                <c:pt idx="6636" formatCode="General">
                  <c:v>-23.4927660461165</c:v>
                </c:pt>
                <c:pt idx="6637" formatCode="General">
                  <c:v>-23.502762002534102</c:v>
                </c:pt>
                <c:pt idx="6638" formatCode="General">
                  <c:v>-23.5127600873756</c:v>
                </c:pt>
                <c:pt idx="6639" formatCode="General">
                  <c:v>-23.522760300636602</c:v>
                </c:pt>
                <c:pt idx="6640" formatCode="General">
                  <c:v>-23.5327626423129</c:v>
                </c:pt>
                <c:pt idx="6641" formatCode="General">
                  <c:v>-23.542767112400199</c:v>
                </c:pt>
                <c:pt idx="6642" formatCode="General">
                  <c:v>-23.552773710894101</c:v>
                </c:pt>
                <c:pt idx="6643" formatCode="General">
                  <c:v>-23.5627824377903</c:v>
                </c:pt>
                <c:pt idx="6644" formatCode="General">
                  <c:v>-23.572793293084398</c:v>
                </c:pt>
                <c:pt idx="6645" formatCode="General">
                  <c:v>-23.5828062767721</c:v>
                </c:pt>
                <c:pt idx="6646" formatCode="General">
                  <c:v>-23.592821388849099</c:v>
                </c:pt>
                <c:pt idx="6647" formatCode="General">
                  <c:v>-23.602838629310899</c:v>
                </c:pt>
                <c:pt idx="6648" formatCode="General">
                  <c:v>-23.612857998153299</c:v>
                </c:pt>
                <c:pt idx="6649" formatCode="General">
                  <c:v>-23.622879495371802</c:v>
                </c:pt>
                <c:pt idx="6650" formatCode="General">
                  <c:v>-23.632903120961998</c:v>
                </c:pt>
                <c:pt idx="6651" formatCode="General">
                  <c:v>-23.642928874919502</c:v>
                </c:pt>
                <c:pt idx="6652" formatCode="General">
                  <c:v>-23.652956757239998</c:v>
                </c:pt>
                <c:pt idx="6653" formatCode="General">
                  <c:v>-23.662986767919001</c:v>
                </c:pt>
                <c:pt idx="6654" formatCode="General">
                  <c:v>-23.673018906952201</c:v>
                </c:pt>
                <c:pt idx="6655" formatCode="General">
                  <c:v>-23.6830531743351</c:v>
                </c:pt>
                <c:pt idx="6656" formatCode="General">
                  <c:v>-23.6930895700633</c:v>
                </c:pt>
                <c:pt idx="6657" formatCode="General">
                  <c:v>-23.7031280941323</c:v>
                </c:pt>
                <c:pt idx="6658" formatCode="General">
                  <c:v>-23.7131687465379</c:v>
                </c:pt>
                <c:pt idx="6659" formatCode="General">
                  <c:v>-23.723211527275399</c:v>
                </c:pt>
                <c:pt idx="6660" formatCode="General">
                  <c:v>-23.733256436340401</c:v>
                </c:pt>
                <c:pt idx="6661" formatCode="General">
                  <c:v>-23.743303473728599</c:v>
                </c:pt>
                <c:pt idx="6662" formatCode="General">
                  <c:v>-23.753352639435398</c:v>
                </c:pt>
                <c:pt idx="6663" formatCode="General">
                  <c:v>-23.763403933456399</c:v>
                </c:pt>
                <c:pt idx="6664" formatCode="General">
                  <c:v>-23.773457355786899</c:v>
                </c:pt>
                <c:pt idx="6665" formatCode="General">
                  <c:v>-23.783512906422299</c:v>
                </c:pt>
                <c:pt idx="6666" formatCode="General">
                  <c:v>-23.793570585357799</c:v>
                </c:pt>
                <c:pt idx="6667" formatCode="General">
                  <c:v>-23.8036303925889</c:v>
                </c:pt>
                <c:pt idx="6668" formatCode="General">
                  <c:v>-23.8136923281108</c:v>
                </c:pt>
                <c:pt idx="6669" formatCode="General">
                  <c:v>-23.823756391918799</c:v>
                </c:pt>
                <c:pt idx="6670" formatCode="General">
                  <c:v>-23.833822584008299</c:v>
                </c:pt>
                <c:pt idx="6671" formatCode="General">
                  <c:v>-23.8438909043746</c:v>
                </c:pt>
                <c:pt idx="6672" formatCode="General">
                  <c:v>-23.853961353012899</c:v>
                </c:pt>
                <c:pt idx="6673" formatCode="General">
                  <c:v>-23.864033929918602</c:v>
                </c:pt>
                <c:pt idx="6674" formatCode="General">
                  <c:v>-23.874108635087001</c:v>
                </c:pt>
                <c:pt idx="6675" formatCode="General">
                  <c:v>-23.884185468513301</c:v>
                </c:pt>
                <c:pt idx="6676" formatCode="General">
                  <c:v>-23.894264430192901</c:v>
                </c:pt>
                <c:pt idx="6677" formatCode="General">
                  <c:v>-23.904345520120899</c:v>
                </c:pt>
                <c:pt idx="6678" formatCode="General">
                  <c:v>-23.914428738292798</c:v>
                </c:pt>
                <c:pt idx="6679" formatCode="General">
                  <c:v>-23.924514084703699</c:v>
                </c:pt>
                <c:pt idx="6680" formatCode="General">
                  <c:v>-23.934601559349002</c:v>
                </c:pt>
                <c:pt idx="6681" formatCode="General">
                  <c:v>-23.944691162223901</c:v>
                </c:pt>
                <c:pt idx="6682" formatCode="General">
                  <c:v>-23.9547828933236</c:v>
                </c:pt>
                <c:pt idx="6683" formatCode="General">
                  <c:v>-23.964876752643399</c:v>
                </c:pt>
                <c:pt idx="6684" formatCode="General">
                  <c:v>-23.9749727401787</c:v>
                </c:pt>
                <c:pt idx="6685" formatCode="General">
                  <c:v>-23.985070855924501</c:v>
                </c:pt>
                <c:pt idx="6686" formatCode="General">
                  <c:v>-23.995171099876199</c:v>
                </c:pt>
                <c:pt idx="6687" formatCode="General">
                  <c:v>-24.005273472029</c:v>
                </c:pt>
                <c:pt idx="6688" formatCode="General">
                  <c:v>-24.0153779723782</c:v>
                </c:pt>
                <c:pt idx="6689" formatCode="General">
                  <c:v>-24.025484600918901</c:v>
                </c:pt>
                <c:pt idx="6690" formatCode="General">
                  <c:v>-24.035593357646398</c:v>
                </c:pt>
                <c:pt idx="6691" formatCode="General">
                  <c:v>-24.0457042425559</c:v>
                </c:pt>
                <c:pt idx="6692" formatCode="General">
                  <c:v>-24.055817255642701</c:v>
                </c:pt>
                <c:pt idx="6693" formatCode="General">
                  <c:v>-24.065932396902099</c:v>
                </c:pt>
                <c:pt idx="6694" formatCode="General">
                  <c:v>-24.076049666329201</c:v>
                </c:pt>
                <c:pt idx="6695" formatCode="General">
                  <c:v>-24.086169063919499</c:v>
                </c:pt>
                <c:pt idx="6696" formatCode="General">
                  <c:v>-24.096290589668101</c:v>
                </c:pt>
                <c:pt idx="6697" formatCode="General">
                  <c:v>-24.106414243570399</c:v>
                </c:pt>
                <c:pt idx="6698" formatCode="General">
                  <c:v>-24.1165400256216</c:v>
                </c:pt>
                <c:pt idx="6699" formatCode="General">
                  <c:v>-24.1266679358171</c:v>
                </c:pt>
                <c:pt idx="6700" formatCode="General">
                  <c:v>-24.136797974152099</c:v>
                </c:pt>
                <c:pt idx="6701" formatCode="General">
                  <c:v>-24.146930140622299</c:v>
                </c:pt>
                <c:pt idx="6702" formatCode="General">
                  <c:v>-24.1570644352229</c:v>
                </c:pt>
                <c:pt idx="6703" formatCode="General">
                  <c:v>-24.167200857949499</c:v>
                </c:pt>
                <c:pt idx="6704" formatCode="General">
                  <c:v>-24.177339408797501</c:v>
                </c:pt>
                <c:pt idx="6705" formatCode="General">
                  <c:v>-24.187480087762399</c:v>
                </c:pt>
                <c:pt idx="6706" formatCode="General">
                  <c:v>-24.197622894839501</c:v>
                </c:pt>
                <c:pt idx="6707" formatCode="General">
                  <c:v>-24.207767830024402</c:v>
                </c:pt>
                <c:pt idx="6708" formatCode="General">
                  <c:v>-24.2179148933125</c:v>
                </c:pt>
                <c:pt idx="6709" formatCode="General">
                  <c:v>-24.228064084699099</c:v>
                </c:pt>
                <c:pt idx="6710" formatCode="General">
                  <c:v>-24.238215404179801</c:v>
                </c:pt>
                <c:pt idx="6711" formatCode="General">
                  <c:v>-24.248368851749799</c:v>
                </c:pt>
                <c:pt idx="6712" formatCode="General">
                  <c:v>-24.258524427404701</c:v>
                </c:pt>
                <c:pt idx="6713" formatCode="General">
                  <c:v>-24.268682131139801</c:v>
                </c:pt>
                <c:pt idx="6714" formatCode="General">
                  <c:v>-24.278841962950398</c:v>
                </c:pt>
                <c:pt idx="6715" formatCode="General">
                  <c:v>-24.289003922831899</c:v>
                </c:pt>
                <c:pt idx="6716" formatCode="General">
                  <c:v>-24.299168010779699</c:v>
                </c:pt>
                <c:pt idx="6717" formatCode="General">
                  <c:v>-24.309334226789002</c:v>
                </c:pt>
                <c:pt idx="6718" formatCode="General">
                  <c:v>-24.3195025708552</c:v>
                </c:pt>
                <c:pt idx="6719" formatCode="General">
                  <c:v>-24.329673042973699</c:v>
                </c:pt>
                <c:pt idx="6720" formatCode="General">
                  <c:v>-24.3398456431397</c:v>
                </c:pt>
                <c:pt idx="6721" formatCode="General">
                  <c:v>-24.350020371348599</c:v>
                </c:pt>
                <c:pt idx="6722" formatCode="General">
                  <c:v>-24.360197227595801</c:v>
                </c:pt>
                <c:pt idx="6723" formatCode="General">
                  <c:v>-24.370376211876501</c:v>
                </c:pt>
                <c:pt idx="6724" formatCode="General">
                  <c:v>-24.3805573241861</c:v>
                </c:pt>
                <c:pt idx="6725" formatCode="General">
                  <c:v>-24.390740564519898</c:v>
                </c:pt>
                <c:pt idx="6726" formatCode="General">
                  <c:v>-24.4009259328732</c:v>
                </c:pt>
                <c:pt idx="6727" formatCode="General">
                  <c:v>-24.4111134292414</c:v>
                </c:pt>
                <c:pt idx="6728" formatCode="General">
                  <c:v>-24.421303053619699</c:v>
                </c:pt>
                <c:pt idx="6729" formatCode="General">
                  <c:v>-24.431494806003599</c:v>
                </c:pt>
                <c:pt idx="6730" formatCode="General">
                  <c:v>-24.441688686388598</c:v>
                </c:pt>
                <c:pt idx="6731" formatCode="General">
                  <c:v>-24.4518846947702</c:v>
                </c:pt>
                <c:pt idx="6732" formatCode="General">
                  <c:v>-24.4620828311438</c:v>
                </c:pt>
                <c:pt idx="6733" formatCode="General">
                  <c:v>-24.472283095505102</c:v>
                </c:pt>
                <c:pt idx="6734" formatCode="General">
                  <c:v>-24.482485487849399</c:v>
                </c:pt>
                <c:pt idx="6735" formatCode="General">
                  <c:v>-24.4926900081723</c:v>
                </c:pt>
                <c:pt idx="6736" formatCode="General">
                  <c:v>-24.502896656469201</c:v>
                </c:pt>
                <c:pt idx="6737" formatCode="General">
                  <c:v>-24.513105432735699</c:v>
                </c:pt>
                <c:pt idx="6738" formatCode="General">
                  <c:v>-24.523316336967198</c:v>
                </c:pt>
                <c:pt idx="6739" formatCode="General">
                  <c:v>-24.533529369159101</c:v>
                </c:pt>
                <c:pt idx="6740" formatCode="General">
                  <c:v>-24.543744529306601</c:v>
                </c:pt>
                <c:pt idx="6741" formatCode="General">
                  <c:v>-24.553961817405099</c:v>
                </c:pt>
                <c:pt idx="6742" formatCode="General">
                  <c:v>-24.564181233449801</c:v>
                </c:pt>
                <c:pt idx="6743" formatCode="General">
                  <c:v>-24.574402777435999</c:v>
                </c:pt>
                <c:pt idx="6744" formatCode="General">
                  <c:v>-24.584626449359</c:v>
                </c:pt>
                <c:pt idx="6745" formatCode="General">
                  <c:v>-24.5948522492141</c:v>
                </c:pt>
                <c:pt idx="6746" formatCode="General">
                  <c:v>-24.605080176996601</c:v>
                </c:pt>
                <c:pt idx="6747" formatCode="General">
                  <c:v>-24.615310232701699</c:v>
                </c:pt>
                <c:pt idx="6748" formatCode="General">
                  <c:v>-24.625542416324699</c:v>
                </c:pt>
                <c:pt idx="6749" formatCode="General">
                  <c:v>-24.635776727860801</c:v>
                </c:pt>
                <c:pt idx="6750" formatCode="General">
                  <c:v>-24.646013167305501</c:v>
                </c:pt>
                <c:pt idx="6751" formatCode="General">
                  <c:v>-24.6562517346538</c:v>
                </c:pt>
                <c:pt idx="6752" formatCode="General">
                  <c:v>-24.666492429901101</c:v>
                </c:pt>
                <c:pt idx="6753" formatCode="General">
                  <c:v>-24.6767352530427</c:v>
                </c:pt>
                <c:pt idx="6754" formatCode="General">
                  <c:v>-24.686980204073802</c:v>
                </c:pt>
                <c:pt idx="6755" formatCode="General">
                  <c:v>-24.697227282989601</c:v>
                </c:pt>
                <c:pt idx="6756" formatCode="General">
                  <c:v>-24.7074764897853</c:v>
                </c:pt>
                <c:pt idx="6757" formatCode="General">
                  <c:v>-24.717727824455999</c:v>
                </c:pt>
                <c:pt idx="6758" formatCode="General">
                  <c:v>-24.727981286996801</c:v>
                </c:pt>
                <c:pt idx="6759" formatCode="General">
                  <c:v>-24.738236877403001</c:v>
                </c:pt>
                <c:pt idx="6760" formatCode="General">
                  <c:v>-24.748494595669701</c:v>
                </c:pt>
                <c:pt idx="6761" formatCode="General">
                  <c:v>-24.758754441792</c:v>
                </c:pt>
                <c:pt idx="6762" formatCode="General">
                  <c:v>-24.769016415765101</c:v>
                </c:pt>
                <c:pt idx="6763" formatCode="General">
                  <c:v>-24.779280517584102</c:v>
                </c:pt>
                <c:pt idx="6764" formatCode="General">
                  <c:v>-24.789546747244099</c:v>
                </c:pt>
                <c:pt idx="6765" formatCode="General">
                  <c:v>-24.7998151047404</c:v>
                </c:pt>
                <c:pt idx="6766" formatCode="General">
                  <c:v>-24.810085590067899</c:v>
                </c:pt>
                <c:pt idx="6767" formatCode="General">
                  <c:v>-24.8203582032219</c:v>
                </c:pt>
                <c:pt idx="6768" formatCode="General">
                  <c:v>-24.8306329441975</c:v>
                </c:pt>
                <c:pt idx="6769" formatCode="General">
                  <c:v>-24.8409098129898</c:v>
                </c:pt>
                <c:pt idx="6770" formatCode="General">
                  <c:v>-24.851188809593999</c:v>
                </c:pt>
                <c:pt idx="6771" formatCode="General">
                  <c:v>-24.8614699340051</c:v>
                </c:pt>
                <c:pt idx="6772" formatCode="General">
                  <c:v>-24.871753186218399</c:v>
                </c:pt>
                <c:pt idx="6773" formatCode="General">
                  <c:v>-24.8820385662288</c:v>
                </c:pt>
                <c:pt idx="6774" formatCode="General">
                  <c:v>-24.892326074031601</c:v>
                </c:pt>
                <c:pt idx="6775" formatCode="General">
                  <c:v>-24.902615709621799</c:v>
                </c:pt>
                <c:pt idx="6776" formatCode="General">
                  <c:v>-24.912907472994601</c:v>
                </c:pt>
                <c:pt idx="6777" formatCode="General">
                  <c:v>-24.9232013641451</c:v>
                </c:pt>
                <c:pt idx="6778" formatCode="General">
                  <c:v>-24.9334973830683</c:v>
                </c:pt>
                <c:pt idx="6779" formatCode="General">
                  <c:v>-24.943795529759299</c:v>
                </c:pt>
                <c:pt idx="6780" formatCode="General">
                  <c:v>-24.954095804213001</c:v>
                </c:pt>
                <c:pt idx="6781" formatCode="General">
                  <c:v>-24.964398206424601</c:v>
                </c:pt>
                <c:pt idx="6782" formatCode="General">
                  <c:v>-24.974702736388998</c:v>
                </c:pt>
                <c:pt idx="6783" formatCode="General">
                  <c:v>-24.985009394101098</c:v>
                </c:pt>
                <c:pt idx="6784" formatCode="General">
                  <c:v>-24.995318179556001</c:v>
                </c:pt>
                <c:pt idx="6785" formatCode="General">
                  <c:v>-25.005629092748599</c:v>
                </c:pt>
                <c:pt idx="6786" formatCode="General">
                  <c:v>-25.015942133673899</c:v>
                </c:pt>
                <c:pt idx="6787" formatCode="General">
                  <c:v>-25.026257302326801</c:v>
                </c:pt>
                <c:pt idx="6788" formatCode="General">
                  <c:v>-25.036574598702401</c:v>
                </c:pt>
                <c:pt idx="6789" formatCode="General">
                  <c:v>-25.046894022795499</c:v>
                </c:pt>
                <c:pt idx="6790" formatCode="General">
                  <c:v>-25.057215574601098</c:v>
                </c:pt>
                <c:pt idx="6791" formatCode="General">
                  <c:v>-25.067539254114099</c:v>
                </c:pt>
                <c:pt idx="6792" formatCode="General">
                  <c:v>-25.077865061329302</c:v>
                </c:pt>
                <c:pt idx="6793" formatCode="General">
                  <c:v>-25.088192996241901</c:v>
                </c:pt>
                <c:pt idx="6794" formatCode="General">
                  <c:v>-25.098523058846599</c:v>
                </c:pt>
                <c:pt idx="6795" formatCode="General">
                  <c:v>-25.108855249138301</c:v>
                </c:pt>
                <c:pt idx="6796" formatCode="General">
                  <c:v>-25.119189567111899</c:v>
                </c:pt>
                <c:pt idx="6797" formatCode="General">
                  <c:v>-25.129526012762401</c:v>
                </c:pt>
                <c:pt idx="6798" formatCode="General">
                  <c:v>-25.139864586084599</c:v>
                </c:pt>
                <c:pt idx="6799" formatCode="General">
                  <c:v>-25.150205287073199</c:v>
                </c:pt>
                <c:pt idx="6800" formatCode="General">
                  <c:v>-25.160548115723302</c:v>
                </c:pt>
                <c:pt idx="6801" formatCode="General">
                  <c:v>-25.1708930720295</c:v>
                </c:pt>
                <c:pt idx="6802" formatCode="General">
                  <c:v>-25.181240155986799</c:v>
                </c:pt>
                <c:pt idx="6803" formatCode="General">
                  <c:v>-25.191589367589899</c:v>
                </c:pt>
                <c:pt idx="6804" formatCode="General">
                  <c:v>-25.2019407068337</c:v>
                </c:pt>
                <c:pt idx="6805" formatCode="General">
                  <c:v>-25.212294173712898</c:v>
                </c:pt>
                <c:pt idx="6806" formatCode="General">
                  <c:v>-25.222649768222599</c:v>
                </c:pt>
                <c:pt idx="6807" formatCode="General">
                  <c:v>-25.233007490357799</c:v>
                </c:pt>
                <c:pt idx="6808" formatCode="General">
                  <c:v>-25.243367340113402</c:v>
                </c:pt>
                <c:pt idx="6809" formatCode="General">
                  <c:v>-25.2537293174844</c:v>
                </c:pt>
                <c:pt idx="6810" formatCode="General">
                  <c:v>-25.264093422465798</c:v>
                </c:pt>
                <c:pt idx="6811" formatCode="General">
                  <c:v>-25.274459655052699</c:v>
                </c:pt>
                <c:pt idx="6812" formatCode="General">
                  <c:v>-25.284828015239899</c:v>
                </c:pt>
                <c:pt idx="6813" formatCode="General">
                  <c:v>-25.295198503022501</c:v>
                </c:pt>
                <c:pt idx="6814" formatCode="General">
                  <c:v>-25.305571118395399</c:v>
                </c:pt>
                <c:pt idx="6815" formatCode="General">
                  <c:v>-25.315945861353601</c:v>
                </c:pt>
                <c:pt idx="6816" formatCode="General">
                  <c:v>-25.326322731891999</c:v>
                </c:pt>
                <c:pt idx="6817" formatCode="General">
                  <c:v>-25.336701730005601</c:v>
                </c:pt>
                <c:pt idx="6818" formatCode="General">
                  <c:v>-25.347082855689301</c:v>
                </c:pt>
                <c:pt idx="6819" formatCode="General">
                  <c:v>-25.357466108938201</c:v>
                </c:pt>
                <c:pt idx="6820" formatCode="General">
                  <c:v>-25.367851489747</c:v>
                </c:pt>
                <c:pt idx="6821" formatCode="General">
                  <c:v>-25.378238998110799</c:v>
                </c:pt>
                <c:pt idx="6822" formatCode="General">
                  <c:v>-25.388628634024499</c:v>
                </c:pt>
                <c:pt idx="6823" formatCode="General">
                  <c:v>-25.3990203974829</c:v>
                </c:pt>
                <c:pt idx="6824" formatCode="General">
                  <c:v>-25.409414288481099</c:v>
                </c:pt>
                <c:pt idx="6825" formatCode="General">
                  <c:v>-25.419810307013901</c:v>
                </c:pt>
                <c:pt idx="6826" formatCode="General">
                  <c:v>-25.430208453076201</c:v>
                </c:pt>
                <c:pt idx="6827" formatCode="General">
                  <c:v>-25.440608726662902</c:v>
                </c:pt>
                <c:pt idx="6828" formatCode="General">
                  <c:v>-25.451011127769</c:v>
                </c:pt>
                <c:pt idx="6829" formatCode="General">
                  <c:v>-25.4614156563892</c:v>
                </c:pt>
                <c:pt idx="6830" formatCode="General">
                  <c:v>-25.471822312518601</c:v>
                </c:pt>
                <c:pt idx="6831" formatCode="General">
                  <c:v>-25.482231096151899</c:v>
                </c:pt>
                <c:pt idx="6832" formatCode="General">
                  <c:v>-25.492642007284001</c:v>
                </c:pt>
                <c:pt idx="6833" formatCode="General">
                  <c:v>-25.5030550459099</c:v>
                </c:pt>
                <c:pt idx="6834" formatCode="General">
                  <c:v>-25.5134702120246</c:v>
                </c:pt>
                <c:pt idx="6835" formatCode="General">
                  <c:v>-25.523887505623001</c:v>
                </c:pt>
                <c:pt idx="6836" formatCode="General">
                  <c:v>-25.5343069267002</c:v>
                </c:pt>
                <c:pt idx="6837" formatCode="General">
                  <c:v>-25.544728475251102</c:v>
                </c:pt>
                <c:pt idx="6838" formatCode="General">
                  <c:v>-25.5551521512708</c:v>
                </c:pt>
                <c:pt idx="6839" formatCode="General">
                  <c:v>-25.5655779547542</c:v>
                </c:pt>
                <c:pt idx="6840" formatCode="General">
                  <c:v>-25.576005885695899</c:v>
                </c:pt>
                <c:pt idx="6841" formatCode="General">
                  <c:v>-25.586435944090599</c:v>
                </c:pt>
                <c:pt idx="6842" formatCode="General">
                  <c:v>-25.596868129932901</c:v>
                </c:pt>
                <c:pt idx="6843" formatCode="General">
                  <c:v>-25.607302443217499</c:v>
                </c:pt>
                <c:pt idx="6844" formatCode="General">
                  <c:v>-25.617738883939101</c:v>
                </c:pt>
                <c:pt idx="6845" formatCode="General">
                  <c:v>-25.628177452092199</c:v>
                </c:pt>
                <c:pt idx="6846" formatCode="General">
                  <c:v>-25.6386181476717</c:v>
                </c:pt>
                <c:pt idx="6847" formatCode="General">
                  <c:v>-25.649060970672199</c:v>
                </c:pt>
                <c:pt idx="6848" formatCode="General">
                  <c:v>-25.6595059210883</c:v>
                </c:pt>
                <c:pt idx="6849" formatCode="General">
                  <c:v>-25.669952998914901</c:v>
                </c:pt>
                <c:pt idx="6850" formatCode="General">
                  <c:v>-25.6804022041465</c:v>
                </c:pt>
                <c:pt idx="6851" formatCode="General">
                  <c:v>-25.690853536778</c:v>
                </c:pt>
                <c:pt idx="6852" formatCode="General">
                  <c:v>-25.701306996804</c:v>
                </c:pt>
                <c:pt idx="6853" formatCode="General">
                  <c:v>-25.711762584219201</c:v>
                </c:pt>
                <c:pt idx="6854" formatCode="General">
                  <c:v>-25.722220299018598</c:v>
                </c:pt>
                <c:pt idx="6855" formatCode="General">
                  <c:v>-25.732680141196699</c:v>
                </c:pt>
                <c:pt idx="6856" formatCode="General">
                  <c:v>-25.743142110748298</c:v>
                </c:pt>
                <c:pt idx="6857" formatCode="General">
                  <c:v>-25.753606207668302</c:v>
                </c:pt>
                <c:pt idx="6858" formatCode="General">
                  <c:v>-25.764072431951298</c:v>
                </c:pt>
                <c:pt idx="6859" formatCode="General">
                  <c:v>-25.774540783592201</c:v>
                </c:pt>
                <c:pt idx="6860" formatCode="General">
                  <c:v>-25.785011262585702</c:v>
                </c:pt>
                <c:pt idx="6861" formatCode="General">
                  <c:v>-25.795483868926802</c:v>
                </c:pt>
                <c:pt idx="6862" formatCode="General">
                  <c:v>-25.805958602610001</c:v>
                </c:pt>
                <c:pt idx="6863" formatCode="General">
                  <c:v>-25.816435463630398</c:v>
                </c:pt>
                <c:pt idx="6864" formatCode="General">
                  <c:v>-25.826914451982699</c:v>
                </c:pt>
                <c:pt idx="6865" formatCode="General">
                  <c:v>-25.837395567661702</c:v>
                </c:pt>
                <c:pt idx="6866" formatCode="General">
                  <c:v>-25.847878810662301</c:v>
                </c:pt>
                <c:pt idx="6867" formatCode="General">
                  <c:v>-25.8583641809794</c:v>
                </c:pt>
                <c:pt idx="6868" formatCode="General">
                  <c:v>-25.868851678607701</c:v>
                </c:pt>
                <c:pt idx="6869" formatCode="General">
                  <c:v>-25.879341303541999</c:v>
                </c:pt>
                <c:pt idx="6870" formatCode="General">
                  <c:v>-25.889833055777</c:v>
                </c:pt>
                <c:pt idx="6871" formatCode="General">
                  <c:v>-25.900326935307401</c:v>
                </c:pt>
                <c:pt idx="6872" formatCode="General">
                  <c:v>-25.910822942127801</c:v>
                </c:pt>
                <c:pt idx="6873" formatCode="General">
                  <c:v>-25.921321076232999</c:v>
                </c:pt>
                <c:pt idx="6874" formatCode="General">
                  <c:v>-25.931821337617599</c:v>
                </c:pt>
                <c:pt idx="6875" formatCode="General">
                  <c:v>-25.9423237262762</c:v>
                </c:pt>
                <c:pt idx="6876" formatCode="General">
                  <c:v>-25.952828242203299</c:v>
                </c:pt>
                <c:pt idx="6877" formatCode="General">
                  <c:v>-25.963334885393799</c:v>
                </c:pt>
                <c:pt idx="6878" formatCode="General">
                  <c:v>-25.9738436558419</c:v>
                </c:pt>
                <c:pt idx="6879" formatCode="General">
                  <c:v>-25.984354553542499</c:v>
                </c:pt>
                <c:pt idx="6880" formatCode="General">
                  <c:v>-25.994867578489998</c:v>
                </c:pt>
                <c:pt idx="6881" formatCode="General">
                  <c:v>-26.0053827306789</c:v>
                </c:pt>
                <c:pt idx="6882" formatCode="General">
                  <c:v>-26.015900010103799</c:v>
                </c:pt>
                <c:pt idx="6883" formatCode="General">
                  <c:v>-26.026419416759101</c:v>
                </c:pt>
                <c:pt idx="6884" formatCode="General">
                  <c:v>-26.036940950639401</c:v>
                </c:pt>
                <c:pt idx="6885" formatCode="General">
                  <c:v>-26.047464611739201</c:v>
                </c:pt>
                <c:pt idx="6886" formatCode="General">
                  <c:v>-26.057990400052802</c:v>
                </c:pt>
                <c:pt idx="6887" formatCode="General">
                  <c:v>-26.068518315574799</c:v>
                </c:pt>
                <c:pt idx="6888" formatCode="General">
                  <c:v>-26.079048358299602</c:v>
                </c:pt>
                <c:pt idx="6889" formatCode="General">
                  <c:v>-26.0895805282215</c:v>
                </c:pt>
                <c:pt idx="6890" formatCode="General">
                  <c:v>-26.100114825335002</c:v>
                </c:pt>
                <c:pt idx="6891" formatCode="General">
                  <c:v>-26.110651249634401</c:v>
                </c:pt>
                <c:pt idx="6892" formatCode="General">
                  <c:v>-26.121189801114198</c:v>
                </c:pt>
                <c:pt idx="6893" formatCode="General">
                  <c:v>-26.131730479768599</c:v>
                </c:pt>
                <c:pt idx="6894" formatCode="General">
                  <c:v>-26.142273285592001</c:v>
                </c:pt>
                <c:pt idx="6895" formatCode="General">
                  <c:v>-26.152818218578702</c:v>
                </c:pt>
                <c:pt idx="6896" formatCode="General">
                  <c:v>-26.163365278723099</c:v>
                </c:pt>
                <c:pt idx="6897" formatCode="General">
                  <c:v>-26.1739144660196</c:v>
                </c:pt>
                <c:pt idx="6898" formatCode="General">
                  <c:v>-26.184465780462901</c:v>
                </c:pt>
                <c:pt idx="6899" formatCode="General">
                  <c:v>-26.195019222047598</c:v>
                </c:pt>
                <c:pt idx="6900" formatCode="General">
                  <c:v>-26.205574790768399</c:v>
                </c:pt>
                <c:pt idx="6901" formatCode="General">
                  <c:v>-26.216132486620001</c:v>
                </c:pt>
                <c:pt idx="6902" formatCode="General">
                  <c:v>-26.226692309596899</c:v>
                </c:pt>
                <c:pt idx="6903" formatCode="General">
                  <c:v>-26.237254259693799</c:v>
                </c:pt>
                <c:pt idx="6904" formatCode="General">
                  <c:v>-26.247818336905301</c:v>
                </c:pt>
                <c:pt idx="6905" formatCode="General">
                  <c:v>-26.258384541226199</c:v>
                </c:pt>
                <c:pt idx="6906" formatCode="General">
                  <c:v>-26.2689528726509</c:v>
                </c:pt>
                <c:pt idx="6907" formatCode="General">
                  <c:v>-26.279523331174101</c:v>
                </c:pt>
                <c:pt idx="6908" formatCode="General">
                  <c:v>-26.290095916790499</c:v>
                </c:pt>
                <c:pt idx="6909" formatCode="General">
                  <c:v>-26.3006706294947</c:v>
                </c:pt>
                <c:pt idx="6910" formatCode="General">
                  <c:v>-26.311247469281302</c:v>
                </c:pt>
                <c:pt idx="6911" formatCode="General">
                  <c:v>-26.321826436144899</c:v>
                </c:pt>
                <c:pt idx="6912" formatCode="General">
                  <c:v>-26.332407530080101</c:v>
                </c:pt>
                <c:pt idx="6913" formatCode="General">
                  <c:v>-26.342990751081501</c:v>
                </c:pt>
                <c:pt idx="6914" formatCode="General">
                  <c:v>-26.353576099143801</c:v>
                </c:pt>
                <c:pt idx="6915" formatCode="General">
                  <c:v>-26.3641635742616</c:v>
                </c:pt>
                <c:pt idx="6916" formatCode="General">
                  <c:v>-26.3747531764295</c:v>
                </c:pt>
                <c:pt idx="6917" formatCode="General">
                  <c:v>-26.385344905642</c:v>
                </c:pt>
                <c:pt idx="6918" formatCode="General">
                  <c:v>-26.395938761893799</c:v>
                </c:pt>
                <c:pt idx="6919" formatCode="General">
                  <c:v>-26.406534745179499</c:v>
                </c:pt>
                <c:pt idx="6920" formatCode="General">
                  <c:v>-26.417132855493701</c:v>
                </c:pt>
                <c:pt idx="6921" formatCode="General">
                  <c:v>-26.427733092831001</c:v>
                </c:pt>
                <c:pt idx="6922" formatCode="General">
                  <c:v>-26.438335457186</c:v>
                </c:pt>
                <c:pt idx="6923" formatCode="General">
                  <c:v>-26.4489399485532</c:v>
                </c:pt>
                <c:pt idx="6924" formatCode="General">
                  <c:v>-26.459546566927202</c:v>
                </c:pt>
                <c:pt idx="6925" formatCode="General">
                  <c:v>-26.4701553123023</c:v>
                </c:pt>
                <c:pt idx="6926" formatCode="General">
                  <c:v>-26.480766184672799</c:v>
                </c:pt>
                <c:pt idx="6927" formatCode="General">
                  <c:v>-26.4913791840332</c:v>
                </c:pt>
                <c:pt idx="6928" formatCode="General">
                  <c:v>-26.5019943103777</c:v>
                </c:pt>
                <c:pt idx="6929" formatCode="General">
                  <c:v>-26.512611563700599</c:v>
                </c:pt>
                <c:pt idx="6930" formatCode="General">
                  <c:v>-26.523230943996399</c:v>
                </c:pt>
                <c:pt idx="6931" formatCode="General">
                  <c:v>-26.5338524512593</c:v>
                </c:pt>
                <c:pt idx="6932" formatCode="General">
                  <c:v>-26.544476085483598</c:v>
                </c:pt>
                <c:pt idx="6933" formatCode="General">
                  <c:v>-26.5551018466637</c:v>
                </c:pt>
                <c:pt idx="6934" formatCode="General">
                  <c:v>-26.565729734794001</c:v>
                </c:pt>
                <c:pt idx="6935" formatCode="General">
                  <c:v>-26.576359749868701</c:v>
                </c:pt>
                <c:pt idx="6936" formatCode="General">
                  <c:v>-26.586991891882501</c:v>
                </c:pt>
                <c:pt idx="6937" formatCode="General">
                  <c:v>-26.597626160829801</c:v>
                </c:pt>
                <c:pt idx="6938" formatCode="General">
                  <c:v>-26.608262556704901</c:v>
                </c:pt>
                <c:pt idx="6939" formatCode="General">
                  <c:v>-26.618901079502301</c:v>
                </c:pt>
                <c:pt idx="6940" formatCode="General">
                  <c:v>-26.629541729216399</c:v>
                </c:pt>
                <c:pt idx="6941" formatCode="General">
                  <c:v>-26.6401845058415</c:v>
                </c:pt>
                <c:pt idx="6942" formatCode="General">
                  <c:v>-26.650829409372101</c:v>
                </c:pt>
                <c:pt idx="6943" formatCode="General">
                  <c:v>-26.661476439802399</c:v>
                </c:pt>
                <c:pt idx="6944" formatCode="General">
                  <c:v>-26.672125597126701</c:v>
                </c:pt>
                <c:pt idx="6945" formatCode="General">
                  <c:v>-26.6827768813395</c:v>
                </c:pt>
                <c:pt idx="6946" formatCode="General">
                  <c:v>-26.693430292434901</c:v>
                </c:pt>
                <c:pt idx="6947" formatCode="General">
                  <c:v>-26.704085830407301</c:v>
                </c:pt>
                <c:pt idx="6948" formatCode="General">
                  <c:v>-26.7147434952509</c:v>
                </c:pt>
                <c:pt idx="6949" formatCode="General">
                  <c:v>-26.725403286959999</c:v>
                </c:pt>
                <c:pt idx="6950" formatCode="General">
                  <c:v>-26.736065205528799</c:v>
                </c:pt>
                <c:pt idx="6951" formatCode="General">
                  <c:v>-26.7467292509515</c:v>
                </c:pt>
                <c:pt idx="6952" formatCode="General">
                  <c:v>-26.7573954232221</c:v>
                </c:pt>
                <c:pt idx="6953" formatCode="General">
                  <c:v>-26.768063722334698</c:v>
                </c:pt>
                <c:pt idx="6954" formatCode="General">
                  <c:v>-26.778734148283501</c:v>
                </c:pt>
                <c:pt idx="6955" formatCode="General">
                  <c:v>-26.789406701062401</c:v>
                </c:pt>
                <c:pt idx="6956" formatCode="General">
                  <c:v>-26.800081380665699</c:v>
                </c:pt>
                <c:pt idx="6957" formatCode="General">
                  <c:v>-26.810758187087298</c:v>
                </c:pt>
                <c:pt idx="6958" formatCode="General">
                  <c:v>-26.821437120321399</c:v>
                </c:pt>
                <c:pt idx="6959" formatCode="General">
                  <c:v>-26.832118180362201</c:v>
                </c:pt>
                <c:pt idx="6960" formatCode="General">
                  <c:v>-26.842801367203698</c:v>
                </c:pt>
                <c:pt idx="6961" formatCode="General">
                  <c:v>-26.853486680840099</c:v>
                </c:pt>
                <c:pt idx="6962" formatCode="General">
                  <c:v>-26.864174121265599</c:v>
                </c:pt>
                <c:pt idx="6963" formatCode="General">
                  <c:v>-26.8748636884742</c:v>
                </c:pt>
                <c:pt idx="6964" formatCode="General">
                  <c:v>-26.885555382460101</c:v>
                </c:pt>
                <c:pt idx="6965" formatCode="General">
                  <c:v>-26.896249203217501</c:v>
                </c:pt>
                <c:pt idx="6966" formatCode="General">
                  <c:v>-26.906945150740601</c:v>
                </c:pt>
                <c:pt idx="6967" formatCode="General">
                  <c:v>-26.9176432250235</c:v>
                </c:pt>
                <c:pt idx="6968" formatCode="General">
                  <c:v>-26.928343426060799</c:v>
                </c:pt>
                <c:pt idx="6969" formatCode="General">
                  <c:v>-26.939045753847001</c:v>
                </c:pt>
                <c:pt idx="6970" formatCode="General">
                  <c:v>-26.949750208376599</c:v>
                </c:pt>
                <c:pt idx="6971" formatCode="General">
                  <c:v>-26.960456789643999</c:v>
                </c:pt>
                <c:pt idx="6972" formatCode="General">
                  <c:v>-26.971165497643899</c:v>
                </c:pt>
                <c:pt idx="6973" formatCode="General">
                  <c:v>-26.9818763323707</c:v>
                </c:pt>
                <c:pt idx="6974" formatCode="General">
                  <c:v>-26.992589293819101</c:v>
                </c:pt>
                <c:pt idx="6975" formatCode="General">
                  <c:v>-27.003304381983501</c:v>
                </c:pt>
                <c:pt idx="6976" formatCode="General">
                  <c:v>-27.014021596858601</c:v>
                </c:pt>
                <c:pt idx="6977" formatCode="General">
                  <c:v>-27.024740938438999</c:v>
                </c:pt>
                <c:pt idx="6978" formatCode="General">
                  <c:v>-27.035462406718999</c:v>
                </c:pt>
                <c:pt idx="6979" formatCode="General">
                  <c:v>-27.046186001693201</c:v>
                </c:pt>
                <c:pt idx="6980" formatCode="General">
                  <c:v>-27.056911723355999</c:v>
                </c:pt>
                <c:pt idx="6981" formatCode="General">
                  <c:v>-27.067639571701701</c:v>
                </c:pt>
                <c:pt idx="6982" formatCode="General">
                  <c:v>-27.078369546724701</c:v>
                </c:pt>
                <c:pt idx="6983" formatCode="General">
                  <c:v>-27.089101648419302</c:v>
                </c:pt>
                <c:pt idx="6984" formatCode="General">
                  <c:v>-27.099835876779899</c:v>
                </c:pt>
                <c:pt idx="6985" formatCode="General">
                  <c:v>-27.110572231800699</c:v>
                </c:pt>
                <c:pt idx="6986" formatCode="General">
                  <c:v>-27.1213107134759</c:v>
                </c:pt>
                <c:pt idx="6987" formatCode="General">
                  <c:v>-27.1320513217998</c:v>
                </c:pt>
                <c:pt idx="6988" formatCode="General">
                  <c:v>-27.142794056766501</c:v>
                </c:pt>
                <c:pt idx="6989" formatCode="General">
                  <c:v>-27.153538918370302</c:v>
                </c:pt>
                <c:pt idx="6990" formatCode="General">
                  <c:v>-27.164285906605201</c:v>
                </c:pt>
                <c:pt idx="6991" formatCode="General">
                  <c:v>-27.175035021465298</c:v>
                </c:pt>
                <c:pt idx="6992" formatCode="General">
                  <c:v>-27.1857862629446</c:v>
                </c:pt>
                <c:pt idx="6993" formatCode="General">
                  <c:v>-27.1965396310374</c:v>
                </c:pt>
                <c:pt idx="6994" formatCode="General">
                  <c:v>-27.207295125737399</c:v>
                </c:pt>
                <c:pt idx="6995" formatCode="General">
                  <c:v>-27.218052747038801</c:v>
                </c:pt>
                <c:pt idx="6996" formatCode="General">
                  <c:v>-27.2288124949355</c:v>
                </c:pt>
                <c:pt idx="6997" formatCode="General">
                  <c:v>-27.239574369421302</c:v>
                </c:pt>
                <c:pt idx="6998" formatCode="General">
                  <c:v>-27.250338370490301</c:v>
                </c:pt>
                <c:pt idx="6999" formatCode="General">
                  <c:v>-27.261104498136199</c:v>
                </c:pt>
                <c:pt idx="7000" formatCode="General">
                  <c:v>-27.271872752352898</c:v>
                </c:pt>
                <c:pt idx="7001" formatCode="General">
                  <c:v>-27.282643133134101</c:v>
                </c:pt>
                <c:pt idx="7002" formatCode="General">
                  <c:v>-27.2934156404738</c:v>
                </c:pt>
                <c:pt idx="7003" formatCode="General">
                  <c:v>-27.304190274365499</c:v>
                </c:pt>
                <c:pt idx="7004" formatCode="General">
                  <c:v>-27.3149670348031</c:v>
                </c:pt>
                <c:pt idx="7005" formatCode="General">
                  <c:v>-27.3257459217803</c:v>
                </c:pt>
                <c:pt idx="7006" formatCode="General">
                  <c:v>-27.3365269352906</c:v>
                </c:pt>
                <c:pt idx="7007" formatCode="General">
                  <c:v>-27.347310075327801</c:v>
                </c:pt>
                <c:pt idx="7008" formatCode="General">
                  <c:v>-27.358095341885399</c:v>
                </c:pt>
                <c:pt idx="7009" formatCode="General">
                  <c:v>-27.3688827349572</c:v>
                </c:pt>
                <c:pt idx="7010" formatCode="General">
                  <c:v>-27.379672254536601</c:v>
                </c:pt>
                <c:pt idx="7011" formatCode="General">
                  <c:v>-27.390463900617501</c:v>
                </c:pt>
                <c:pt idx="7012" formatCode="General">
                  <c:v>-27.401257673194198</c:v>
                </c:pt>
                <c:pt idx="7013" formatCode="General">
                  <c:v>-27.4120535722613</c:v>
                </c:pt>
                <c:pt idx="7014" formatCode="General">
                  <c:v>-27.422851597813299</c:v>
                </c:pt>
                <c:pt idx="7015" formatCode="General">
                  <c:v>-27.4336517498446</c:v>
                </c:pt>
                <c:pt idx="7016" formatCode="General">
                  <c:v>-27.4444540283496</c:v>
                </c:pt>
                <c:pt idx="7017" formatCode="General">
                  <c:v>-27.4552584333228</c:v>
                </c:pt>
                <c:pt idx="7018" formatCode="General">
                  <c:v>-27.466064964758601</c:v>
                </c:pt>
                <c:pt idx="7019" formatCode="General">
                  <c:v>-27.476873622651201</c:v>
                </c:pt>
                <c:pt idx="7020" formatCode="General">
                  <c:v>-27.487684406994902</c:v>
                </c:pt>
                <c:pt idx="7021" formatCode="General">
                  <c:v>-27.4984973177841</c:v>
                </c:pt>
                <c:pt idx="7022" formatCode="General">
                  <c:v>-27.509312355013002</c:v>
                </c:pt>
                <c:pt idx="7023" formatCode="General">
                  <c:v>-27.520129518675699</c:v>
                </c:pt>
                <c:pt idx="7024" formatCode="General">
                  <c:v>-27.5309488087664</c:v>
                </c:pt>
                <c:pt idx="7025" formatCode="General">
                  <c:v>-27.541770225279201</c:v>
                </c:pt>
                <c:pt idx="7026" formatCode="General">
                  <c:v>-27.5525937682083</c:v>
                </c:pt>
                <c:pt idx="7027" formatCode="General">
                  <c:v>-27.563419437547601</c:v>
                </c:pt>
                <c:pt idx="7028" formatCode="General">
                  <c:v>-27.574247233291199</c:v>
                </c:pt>
                <c:pt idx="7029" formatCode="General">
                  <c:v>-27.585077155433002</c:v>
                </c:pt>
                <c:pt idx="7030" formatCode="General">
                  <c:v>-27.5959092039671</c:v>
                </c:pt>
                <c:pt idx="7031" formatCode="General">
                  <c:v>-27.606743378887199</c:v>
                </c:pt>
                <c:pt idx="7032" formatCode="General">
                  <c:v>-27.617579680187401</c:v>
                </c:pt>
                <c:pt idx="7033" formatCode="General">
                  <c:v>-27.6284181078614</c:v>
                </c:pt>
                <c:pt idx="7034" formatCode="General">
                  <c:v>-27.639258661903</c:v>
                </c:pt>
                <c:pt idx="7035" formatCode="General">
                  <c:v>-27.650101342306002</c:v>
                </c:pt>
                <c:pt idx="7036" formatCode="General">
                  <c:v>-27.660946149064198</c:v>
                </c:pt>
                <c:pt idx="7037" formatCode="General">
                  <c:v>-27.671793082171099</c:v>
                </c:pt>
                <c:pt idx="7038" formatCode="General">
                  <c:v>-27.682642141620601</c:v>
                </c:pt>
                <c:pt idx="7039" formatCode="General">
                  <c:v>-27.693493327406198</c:v>
                </c:pt>
                <c:pt idx="7040" formatCode="General">
                  <c:v>-27.7043466395215</c:v>
                </c:pt>
                <c:pt idx="7041" formatCode="General">
                  <c:v>-27.7152020779601</c:v>
                </c:pt>
                <c:pt idx="7042" formatCode="General">
                  <c:v>-27.726059642715501</c:v>
                </c:pt>
                <c:pt idx="7043" formatCode="General">
                  <c:v>-27.736919333781099</c:v>
                </c:pt>
                <c:pt idx="7044" formatCode="General">
                  <c:v>-27.747781151150502</c:v>
                </c:pt>
                <c:pt idx="7045" formatCode="General">
                  <c:v>-27.758645094816998</c:v>
                </c:pt>
                <c:pt idx="7046" formatCode="General">
                  <c:v>-27.769511164774201</c:v>
                </c:pt>
                <c:pt idx="7047" formatCode="General">
                  <c:v>-27.780379361015601</c:v>
                </c:pt>
                <c:pt idx="7048" formatCode="General">
                  <c:v>-27.7912496835349</c:v>
                </c:pt>
                <c:pt idx="7049" formatCode="General">
                  <c:v>-27.802122132325501</c:v>
                </c:pt>
                <c:pt idx="7050" formatCode="General">
                  <c:v>-27.812996707381199</c:v>
                </c:pt>
                <c:pt idx="7051" formatCode="General">
                  <c:v>-27.823873408695501</c:v>
                </c:pt>
                <c:pt idx="7052" formatCode="General">
                  <c:v>-27.834752236262101</c:v>
                </c:pt>
                <c:pt idx="7053" formatCode="General">
                  <c:v>-27.8456331900747</c:v>
                </c:pt>
                <c:pt idx="7054" formatCode="General">
                  <c:v>-27.856516270127099</c:v>
                </c:pt>
                <c:pt idx="7055" formatCode="General">
                  <c:v>-27.867401476412802</c:v>
                </c:pt>
                <c:pt idx="7056" formatCode="General">
                  <c:v>-27.878288808925699</c:v>
                </c:pt>
                <c:pt idx="7057" formatCode="General">
                  <c:v>-27.889178267659599</c:v>
                </c:pt>
                <c:pt idx="7058" formatCode="General">
                  <c:v>-27.900069852608102</c:v>
                </c:pt>
                <c:pt idx="7059" formatCode="General">
                  <c:v>-27.9109635637652</c:v>
                </c:pt>
                <c:pt idx="7060" formatCode="General">
                  <c:v>-27.921859401124699</c:v>
                </c:pt>
                <c:pt idx="7061" formatCode="General">
                  <c:v>-27.932757364680299</c:v>
                </c:pt>
                <c:pt idx="7062" formatCode="General">
                  <c:v>-27.943657454425999</c:v>
                </c:pt>
                <c:pt idx="7063" formatCode="General">
                  <c:v>-27.9545596703556</c:v>
                </c:pt>
                <c:pt idx="7064" formatCode="General">
                  <c:v>-27.965464012463102</c:v>
                </c:pt>
                <c:pt idx="7065" formatCode="General">
                  <c:v>-27.976370480742101</c:v>
                </c:pt>
                <c:pt idx="7066" formatCode="General">
                  <c:v>-27.987279075186098</c:v>
                </c:pt>
                <c:pt idx="7067" formatCode="General">
                  <c:v>-27.998189795788399</c:v>
                </c:pt>
                <c:pt idx="7068" formatCode="General">
                  <c:v>-28.009102642542501</c:v>
                </c:pt>
                <c:pt idx="7069" formatCode="General">
                  <c:v>-28.020017615441699</c:v>
                </c:pt>
                <c:pt idx="7070" formatCode="General">
                  <c:v>-28.030934714479599</c:v>
                </c:pt>
                <c:pt idx="7071" formatCode="General">
                  <c:v>-28.041853939649599</c:v>
                </c:pt>
                <c:pt idx="7072" formatCode="General">
                  <c:v>-28.052775290945402</c:v>
                </c:pt>
                <c:pt idx="7073" formatCode="General">
                  <c:v>-28.063698768360499</c:v>
                </c:pt>
                <c:pt idx="7074" formatCode="General">
                  <c:v>-28.074624371888401</c:v>
                </c:pt>
                <c:pt idx="7075" formatCode="General">
                  <c:v>-28.085552101522602</c:v>
                </c:pt>
                <c:pt idx="7076" formatCode="General">
                  <c:v>-28.096481957256799</c:v>
                </c:pt>
                <c:pt idx="7077" formatCode="General">
                  <c:v>-28.107413939084299</c:v>
                </c:pt>
                <c:pt idx="7078" formatCode="General">
                  <c:v>-28.118348046998602</c:v>
                </c:pt>
                <c:pt idx="7079" formatCode="General">
                  <c:v>-28.129284280993101</c:v>
                </c:pt>
                <c:pt idx="7080" formatCode="General">
                  <c:v>-28.140222641061399</c:v>
                </c:pt>
                <c:pt idx="7081" formatCode="General">
                  <c:v>-28.151163127196899</c:v>
                </c:pt>
                <c:pt idx="7082" formatCode="General">
                  <c:v>-28.1621057393928</c:v>
                </c:pt>
                <c:pt idx="7083" formatCode="General">
                  <c:v>-28.173050477642601</c:v>
                </c:pt>
                <c:pt idx="7084" formatCode="General">
                  <c:v>-28.183997341939701</c:v>
                </c:pt>
                <c:pt idx="7085" formatCode="General">
                  <c:v>-28.194946332277301</c:v>
                </c:pt>
                <c:pt idx="7086" formatCode="General">
                  <c:v>-28.205897448648901</c:v>
                </c:pt>
                <c:pt idx="7087" formatCode="General">
                  <c:v>-28.2168506910476</c:v>
                </c:pt>
                <c:pt idx="7088" formatCode="General">
                  <c:v>-28.2278060594669</c:v>
                </c:pt>
                <c:pt idx="7089" formatCode="General">
                  <c:v>-28.238763553899901</c:v>
                </c:pt>
                <c:pt idx="7090" formatCode="General">
                  <c:v>-28.249723174339898</c:v>
                </c:pt>
                <c:pt idx="7091" formatCode="General">
                  <c:v>-28.260684920780498</c:v>
                </c:pt>
                <c:pt idx="7092" formatCode="General">
                  <c:v>-28.271648793215402</c:v>
                </c:pt>
                <c:pt idx="7093" formatCode="General">
                  <c:v>-28.282614791638402</c:v>
                </c:pt>
                <c:pt idx="7094" formatCode="General">
                  <c:v>-28.293582916043299</c:v>
                </c:pt>
                <c:pt idx="7095" formatCode="General">
                  <c:v>-28.304553166423901</c:v>
                </c:pt>
                <c:pt idx="7096" formatCode="General">
                  <c:v>-28.315525542773901</c:v>
                </c:pt>
                <c:pt idx="7097" formatCode="General">
                  <c:v>-28.326500045087201</c:v>
                </c:pt>
                <c:pt idx="7098" formatCode="General">
                  <c:v>-28.3374766733576</c:v>
                </c:pt>
                <c:pt idx="7099" formatCode="General">
                  <c:v>-28.348455427578902</c:v>
                </c:pt>
                <c:pt idx="7100" formatCode="General">
                  <c:v>-28.3594363077449</c:v>
                </c:pt>
                <c:pt idx="7101" formatCode="General">
                  <c:v>-28.3704193138493</c:v>
                </c:pt>
                <c:pt idx="7102" formatCode="General">
                  <c:v>-28.381404445886101</c:v>
                </c:pt>
                <c:pt idx="7103" formatCode="General">
                  <c:v>-28.3923917038491</c:v>
                </c:pt>
                <c:pt idx="7104" formatCode="General">
                  <c:v>-28.403381087731798</c:v>
                </c:pt>
                <c:pt idx="7105" formatCode="General">
                  <c:v>-28.414372597527802</c:v>
                </c:pt>
                <c:pt idx="7106" formatCode="General">
                  <c:v>-28.425366233230601</c:v>
                </c:pt>
                <c:pt idx="7107" formatCode="General">
                  <c:v>-28.436361994833401</c:v>
                </c:pt>
                <c:pt idx="7108" formatCode="General">
                  <c:v>-28.4473598823297</c:v>
                </c:pt>
                <c:pt idx="7109" formatCode="General">
                  <c:v>-28.458359895712999</c:v>
                </c:pt>
                <c:pt idx="7110" formatCode="General">
                  <c:v>-28.469362034976701</c:v>
                </c:pt>
                <c:pt idx="7111" formatCode="General">
                  <c:v>-28.480366300114198</c:v>
                </c:pt>
                <c:pt idx="7112" formatCode="General">
                  <c:v>-28.491372691118901</c:v>
                </c:pt>
                <c:pt idx="7113" formatCode="General">
                  <c:v>-28.5023812079842</c:v>
                </c:pt>
                <c:pt idx="7114" formatCode="General">
                  <c:v>-28.513391850703702</c:v>
                </c:pt>
                <c:pt idx="7115" formatCode="General">
                  <c:v>-28.524404619270701</c:v>
                </c:pt>
                <c:pt idx="7116" formatCode="General">
                  <c:v>-28.535419513678601</c:v>
                </c:pt>
                <c:pt idx="7117" formatCode="General">
                  <c:v>-28.5464365339209</c:v>
                </c:pt>
                <c:pt idx="7118" formatCode="General">
                  <c:v>-28.557455679990799</c:v>
                </c:pt>
                <c:pt idx="7119" formatCode="General">
                  <c:v>-28.568476951881699</c:v>
                </c:pt>
                <c:pt idx="7120" formatCode="General">
                  <c:v>-28.579500349586802</c:v>
                </c:pt>
                <c:pt idx="7121" formatCode="General">
                  <c:v>-28.590525873099502</c:v>
                </c:pt>
                <c:pt idx="7122" formatCode="General">
                  <c:v>-28.6015535224129</c:v>
                </c:pt>
                <c:pt idx="7123" formatCode="General">
                  <c:v>-28.612583297520299</c:v>
                </c:pt>
                <c:pt idx="7124" formatCode="General">
                  <c:v>-28.6236151984149</c:v>
                </c:pt>
                <c:pt idx="7125" formatCode="General">
                  <c:v>-28.634649225089799</c:v>
                </c:pt>
                <c:pt idx="7126" formatCode="General">
                  <c:v>-28.6456853775383</c:v>
                </c:pt>
                <c:pt idx="7127" formatCode="General">
                  <c:v>-28.656723655753499</c:v>
                </c:pt>
                <c:pt idx="7128" formatCode="General">
                  <c:v>-28.667764059728398</c:v>
                </c:pt>
                <c:pt idx="7129" formatCode="General">
                  <c:v>-28.6788065894563</c:v>
                </c:pt>
                <c:pt idx="7130" formatCode="General">
                  <c:v>-28.6898512449301</c:v>
                </c:pt>
                <c:pt idx="7131" formatCode="General">
                  <c:v>-28.700898026143001</c:v>
                </c:pt>
                <c:pt idx="7132" formatCode="General">
                  <c:v>-28.7119469330881</c:v>
                </c:pt>
                <c:pt idx="7133" formatCode="General">
                  <c:v>-28.7229979657582</c:v>
                </c:pt>
                <c:pt idx="7134" formatCode="General">
                  <c:v>-28.734051124146401</c:v>
                </c:pt>
                <c:pt idx="7135" formatCode="General">
                  <c:v>-28.7451064082458</c:v>
                </c:pt>
                <c:pt idx="7136" formatCode="General">
                  <c:v>-28.756163818049199</c:v>
                </c:pt>
                <c:pt idx="7137" formatCode="General">
                  <c:v>-28.767223353549699</c:v>
                </c:pt>
                <c:pt idx="7138" formatCode="General">
                  <c:v>-28.778285014740099</c:v>
                </c:pt>
                <c:pt idx="7139" formatCode="General">
                  <c:v>-28.789348801613301</c:v>
                </c:pt>
                <c:pt idx="7140" formatCode="General">
                  <c:v>-28.800414714162301</c:v>
                </c:pt>
                <c:pt idx="7141" formatCode="General">
                  <c:v>-28.811482752379799</c:v>
                </c:pt>
                <c:pt idx="7142" formatCode="General">
                  <c:v>-28.8225529162588</c:v>
                </c:pt>
                <c:pt idx="7143" formatCode="General">
                  <c:v>-28.833625205792199</c:v>
                </c:pt>
                <c:pt idx="7144" formatCode="General">
                  <c:v>-28.844699620973401</c:v>
                </c:pt>
                <c:pt idx="7145" formatCode="General">
                  <c:v>-28.855776161796001</c:v>
                </c:pt>
                <c:pt idx="7146" formatCode="General">
                  <c:v>-28.8668548282538</c:v>
                </c:pt>
                <c:pt idx="7147" formatCode="General">
                  <c:v>-28.877935620340399</c:v>
                </c:pt>
                <c:pt idx="7148" formatCode="General">
                  <c:v>-28.889018538049701</c:v>
                </c:pt>
                <c:pt idx="7149" formatCode="General">
                  <c:v>-28.900103581375198</c:v>
                </c:pt>
                <c:pt idx="7150" formatCode="General">
                  <c:v>-28.911190750310599</c:v>
                </c:pt>
                <c:pt idx="7151" formatCode="General">
                  <c:v>-28.9222800448497</c:v>
                </c:pt>
                <c:pt idx="7152" formatCode="General">
                  <c:v>-28.9333714649859</c:v>
                </c:pt>
                <c:pt idx="7153" formatCode="General">
                  <c:v>-28.944465010713099</c:v>
                </c:pt>
                <c:pt idx="7154" formatCode="General">
                  <c:v>-28.9555606820247</c:v>
                </c:pt>
                <c:pt idx="7155" formatCode="General">
                  <c:v>-28.9666584789145</c:v>
                </c:pt>
                <c:pt idx="7156" formatCode="General">
                  <c:v>-28.977758401375901</c:v>
                </c:pt>
                <c:pt idx="7157" formatCode="General">
                  <c:v>-28.988860449402601</c:v>
                </c:pt>
                <c:pt idx="7158" formatCode="General">
                  <c:v>-28.999964622988202</c:v>
                </c:pt>
                <c:pt idx="7159" formatCode="General">
                  <c:v>-29.011070922126098</c:v>
                </c:pt>
                <c:pt idx="7160" formatCode="General">
                  <c:v>-29.022179346809999</c:v>
                </c:pt>
                <c:pt idx="7161" formatCode="General">
                  <c:v>-29.033289897033399</c:v>
                </c:pt>
                <c:pt idx="7162" formatCode="General">
                  <c:v>-29.044402572789799</c:v>
                </c:pt>
                <c:pt idx="7163" formatCode="General">
                  <c:v>-29.0555173740726</c:v>
                </c:pt>
                <c:pt idx="7164" formatCode="General">
                  <c:v>-29.066634300875499</c:v>
                </c:pt>
                <c:pt idx="7165" formatCode="General">
                  <c:v>-29.077753353191799</c:v>
                </c:pt>
                <c:pt idx="7166" formatCode="General">
                  <c:v>-29.088874531015001</c:v>
                </c:pt>
                <c:pt idx="7167" formatCode="General">
                  <c:v>-29.099997834338701</c:v>
                </c:pt>
                <c:pt idx="7168" formatCode="General">
                  <c:v>-29.111123263156099</c:v>
                </c:pt>
                <c:pt idx="7169" formatCode="General">
                  <c:v>-29.122250817460799</c:v>
                </c:pt>
                <c:pt idx="7170" formatCode="General">
                  <c:v>-29.133380497245401</c:v>
                </c:pt>
                <c:pt idx="7171" formatCode="General">
                  <c:v>-29.1445123025022</c:v>
                </c:pt>
                <c:pt idx="7172" formatCode="General">
                  <c:v>-29.155646233223401</c:v>
                </c:pt>
                <c:pt idx="7173" formatCode="General">
                  <c:v>-29.166782289401301</c:v>
                </c:pt>
                <c:pt idx="7174" formatCode="General">
                  <c:v>-29.177920471028099</c:v>
                </c:pt>
                <c:pt idx="7175" formatCode="General">
                  <c:v>-29.189060778096</c:v>
                </c:pt>
                <c:pt idx="7176" formatCode="General">
                  <c:v>-29.2002032105975</c:v>
                </c:pt>
                <c:pt idx="7177" formatCode="General">
                  <c:v>-29.2113477685247</c:v>
                </c:pt>
                <c:pt idx="7178" formatCode="General">
                  <c:v>-29.222494451870102</c:v>
                </c:pt>
                <c:pt idx="7179" formatCode="General">
                  <c:v>-29.233643260626</c:v>
                </c:pt>
                <c:pt idx="7180" formatCode="General">
                  <c:v>-29.244794194784699</c:v>
                </c:pt>
                <c:pt idx="7181" formatCode="General">
                  <c:v>-29.255947254338601</c:v>
                </c:pt>
                <c:pt idx="7182" formatCode="General">
                  <c:v>-29.267102439280201</c:v>
                </c:pt>
                <c:pt idx="7183" formatCode="General">
                  <c:v>-29.278259749602299</c:v>
                </c:pt>
                <c:pt idx="7184" formatCode="General">
                  <c:v>-29.289419185297401</c:v>
                </c:pt>
                <c:pt idx="7185" formatCode="General">
                  <c:v>-29.300580746358399</c:v>
                </c:pt>
                <c:pt idx="7186" formatCode="General">
                  <c:v>-29.3117444327778</c:v>
                </c:pt>
                <c:pt idx="7187" formatCode="General">
                  <c:v>-29.3229102445483</c:v>
                </c:pt>
                <c:pt idx="7188" formatCode="General">
                  <c:v>-29.334078181662601</c:v>
                </c:pt>
                <c:pt idx="7189" formatCode="General">
                  <c:v>-29.3452482441133</c:v>
                </c:pt>
                <c:pt idx="7190" formatCode="General">
                  <c:v>-29.356420431893099</c:v>
                </c:pt>
                <c:pt idx="7191" formatCode="General">
                  <c:v>-29.367594744994499</c:v>
                </c:pt>
                <c:pt idx="7192" formatCode="General">
                  <c:v>-29.378771183410201</c:v>
                </c:pt>
                <c:pt idx="7193" formatCode="General">
                  <c:v>-29.3899497471328</c:v>
                </c:pt>
                <c:pt idx="7194" formatCode="General">
                  <c:v>-29.401130436154801</c:v>
                </c:pt>
                <c:pt idx="7195" formatCode="General">
                  <c:v>-29.412313250468902</c:v>
                </c:pt>
                <c:pt idx="7196" formatCode="General">
                  <c:v>-29.423498190067601</c:v>
                </c:pt>
                <c:pt idx="7197" formatCode="General">
                  <c:v>-29.434685254943702</c:v>
                </c:pt>
                <c:pt idx="7198" formatCode="General">
                  <c:v>-29.445874445090201</c:v>
                </c:pt>
                <c:pt idx="7199" formatCode="General">
                  <c:v>-29.457065760500299</c:v>
                </c:pt>
                <c:pt idx="7200" formatCode="General">
                  <c:v>-29.468259201167101</c:v>
                </c:pt>
                <c:pt idx="7201" formatCode="General">
                  <c:v>-29.479454767083599</c:v>
                </c:pt>
                <c:pt idx="7202" formatCode="General">
                  <c:v>-29.490652458242899</c:v>
                </c:pt>
                <c:pt idx="7203" formatCode="General">
                  <c:v>-29.5018522746381</c:v>
                </c:pt>
                <c:pt idx="7204" formatCode="General">
                  <c:v>-29.513054216262201</c:v>
                </c:pt>
                <c:pt idx="7205" formatCode="General">
                  <c:v>-29.5242582831081</c:v>
                </c:pt>
                <c:pt idx="7206" formatCode="General">
                  <c:v>-29.535464475168901</c:v>
                </c:pt>
                <c:pt idx="7207" formatCode="General">
                  <c:v>-29.546672792437501</c:v>
                </c:pt>
                <c:pt idx="7208" formatCode="General">
                  <c:v>-29.5578832349068</c:v>
                </c:pt>
                <c:pt idx="7209" formatCode="General">
                  <c:v>-29.569095802569901</c:v>
                </c:pt>
                <c:pt idx="7210" formatCode="General">
                  <c:v>-29.5803104954195</c:v>
                </c:pt>
                <c:pt idx="7211" formatCode="General">
                  <c:v>-29.591527313448601</c:v>
                </c:pt>
                <c:pt idx="7212" formatCode="General">
                  <c:v>-29.6027462566501</c:v>
                </c:pt>
                <c:pt idx="7213" formatCode="General">
                  <c:v>-29.613967325016802</c:v>
                </c:pt>
                <c:pt idx="7214" formatCode="General">
                  <c:v>-29.625190518541501</c:v>
                </c:pt>
                <c:pt idx="7215" formatCode="General">
                  <c:v>-29.636415837217001</c:v>
                </c:pt>
                <c:pt idx="7216" formatCode="General">
                  <c:v>-29.6476432810361</c:v>
                </c:pt>
                <c:pt idx="7217" formatCode="General">
                  <c:v>-29.658872849991699</c:v>
                </c:pt>
                <c:pt idx="7218" formatCode="General">
                  <c:v>-29.670104544076398</c:v>
                </c:pt>
                <c:pt idx="7219" formatCode="General">
                  <c:v>-29.681338363283</c:v>
                </c:pt>
                <c:pt idx="7220" formatCode="General">
                  <c:v>-29.692574307604001</c:v>
                </c:pt>
                <c:pt idx="7221" formatCode="General">
                  <c:v>-29.703812377032001</c:v>
                </c:pt>
                <c:pt idx="7222" formatCode="General">
                  <c:v>-29.715052571559401</c:v>
                </c:pt>
                <c:pt idx="7223" formatCode="General">
                  <c:v>-29.726294891178899</c:v>
                </c:pt>
                <c:pt idx="7224" formatCode="General">
                  <c:v>-29.7375393358829</c:v>
                </c:pt>
                <c:pt idx="7225" formatCode="General">
                  <c:v>-29.748785905663802</c:v>
                </c:pt>
                <c:pt idx="7226" formatCode="General">
                  <c:v>-29.760034600514199</c:v>
                </c:pt>
                <c:pt idx="7227" formatCode="General">
                  <c:v>-29.7712854204267</c:v>
                </c:pt>
                <c:pt idx="7228" formatCode="General">
                  <c:v>-29.782538365393801</c:v>
                </c:pt>
                <c:pt idx="7229" formatCode="General">
                  <c:v>-29.793793435408201</c:v>
                </c:pt>
                <c:pt idx="7230" formatCode="General">
                  <c:v>-29.8050506304624</c:v>
                </c:pt>
                <c:pt idx="7231" formatCode="General">
                  <c:v>-29.816309950549101</c:v>
                </c:pt>
                <c:pt idx="7232" formatCode="General">
                  <c:v>-29.827571395660801</c:v>
                </c:pt>
                <c:pt idx="7233" formatCode="General">
                  <c:v>-29.8388349657899</c:v>
                </c:pt>
                <c:pt idx="7234" formatCode="General">
                  <c:v>-29.8501006609286</c:v>
                </c:pt>
                <c:pt idx="7235" formatCode="General">
                  <c:v>-29.861368481068801</c:v>
                </c:pt>
                <c:pt idx="7236" formatCode="General">
                  <c:v>-29.8726384262024</c:v>
                </c:pt>
                <c:pt idx="7237" formatCode="General">
                  <c:v>-29.883910496321501</c:v>
                </c:pt>
                <c:pt idx="7238" formatCode="General">
                  <c:v>-29.895184691417999</c:v>
                </c:pt>
                <c:pt idx="7239" formatCode="General">
                  <c:v>-29.906461011484001</c:v>
                </c:pt>
                <c:pt idx="7240" formatCode="General">
                  <c:v>-29.917739456511299</c:v>
                </c:pt>
                <c:pt idx="7241" formatCode="General">
                  <c:v>-29.929020026492001</c:v>
                </c:pt>
                <c:pt idx="7242" formatCode="General">
                  <c:v>-29.940302721418099</c:v>
                </c:pt>
                <c:pt idx="7243" formatCode="General">
                  <c:v>-29.951587541281398</c:v>
                </c:pt>
                <c:pt idx="7244" formatCode="General">
                  <c:v>-29.9628744860739</c:v>
                </c:pt>
                <c:pt idx="7245" formatCode="General">
                  <c:v>-29.974163555787602</c:v>
                </c:pt>
                <c:pt idx="7246" formatCode="General">
                  <c:v>-29.985454750414501</c:v>
                </c:pt>
                <c:pt idx="7247" formatCode="General">
                  <c:v>-29.996748069946399</c:v>
                </c:pt>
                <c:pt idx="7248" formatCode="General">
                  <c:v>-30.008043514375402</c:v>
                </c:pt>
                <c:pt idx="7249" formatCode="General">
                  <c:v>-30.019341083693298</c:v>
                </c:pt>
                <c:pt idx="7250" formatCode="General">
                  <c:v>-30.030640777892099</c:v>
                </c:pt>
                <c:pt idx="7251" formatCode="General">
                  <c:v>-30.0419425969637</c:v>
                </c:pt>
                <c:pt idx="7252" formatCode="General">
                  <c:v>-30.053246540900101</c:v>
                </c:pt>
                <c:pt idx="7253" formatCode="General">
                  <c:v>-30.064552609693099</c:v>
                </c:pt>
                <c:pt idx="7254" formatCode="General">
                  <c:v>-30.075860803334599</c:v>
                </c:pt>
                <c:pt idx="7255" formatCode="General">
                  <c:v>-30.087171121816699</c:v>
                </c:pt>
                <c:pt idx="7256" formatCode="General">
                  <c:v>-30.098483565131101</c:v>
                </c:pt>
                <c:pt idx="7257" formatCode="General">
                  <c:v>-30.1097981332701</c:v>
                </c:pt>
                <c:pt idx="7258" formatCode="General">
                  <c:v>-30.121114826225998</c:v>
                </c:pt>
                <c:pt idx="7259" formatCode="General">
                  <c:v>-30.132433643991298</c:v>
                </c:pt>
                <c:pt idx="7260" formatCode="General">
                  <c:v>-30.143754586558298</c:v>
                </c:pt>
                <c:pt idx="7261" formatCode="General">
                  <c:v>-30.155077653919601</c:v>
                </c:pt>
                <c:pt idx="7262" formatCode="General">
                  <c:v>-30.166402846067299</c:v>
                </c:pt>
                <c:pt idx="7263" formatCode="General">
                  <c:v>-30.177730162994099</c:v>
                </c:pt>
                <c:pt idx="7264" formatCode="General">
                  <c:v>-30.189059604692101</c:v>
                </c:pt>
                <c:pt idx="7265" formatCode="General">
                  <c:v>-30.2003911711539</c:v>
                </c:pt>
                <c:pt idx="7266" formatCode="General">
                  <c:v>-30.2117248623717</c:v>
                </c:pt>
                <c:pt idx="7267" formatCode="General">
                  <c:v>-30.2230606783382</c:v>
                </c:pt>
                <c:pt idx="7268" formatCode="General">
                  <c:v>-30.234398619046001</c:v>
                </c:pt>
                <c:pt idx="7269" formatCode="General">
                  <c:v>-30.2457386844879</c:v>
                </c:pt>
                <c:pt idx="7270" formatCode="General">
                  <c:v>-30.257080874656602</c:v>
                </c:pt>
                <c:pt idx="7271" formatCode="General">
                  <c:v>-30.268425189544899</c:v>
                </c:pt>
                <c:pt idx="7272" formatCode="General">
                  <c:v>-30.279771629145401</c:v>
                </c:pt>
                <c:pt idx="7273" formatCode="General">
                  <c:v>-30.291120193450801</c:v>
                </c:pt>
                <c:pt idx="7274" formatCode="General">
                  <c:v>-30.3024708824538</c:v>
                </c:pt>
                <c:pt idx="7275" formatCode="General">
                  <c:v>-30.313823696146802</c:v>
                </c:pt>
                <c:pt idx="7276" formatCode="General">
                  <c:v>-30.325178634522398</c:v>
                </c:pt>
                <c:pt idx="7277" formatCode="General">
                  <c:v>-30.3365356975733</c:v>
                </c:pt>
                <c:pt idx="7278" formatCode="General">
                  <c:v>-30.3478948852919</c:v>
                </c:pt>
                <c:pt idx="7279" formatCode="General">
                  <c:v>-30.3592561976706</c:v>
                </c:pt>
                <c:pt idx="7280" formatCode="General">
                  <c:v>-30.370619634701999</c:v>
                </c:pt>
                <c:pt idx="7281" formatCode="General">
                  <c:v>-30.381985196378398</c:v>
                </c:pt>
                <c:pt idx="7282" formatCode="General">
                  <c:v>-30.393352882692302</c:v>
                </c:pt>
                <c:pt idx="7283" formatCode="General">
                  <c:v>-30.404722693636</c:v>
                </c:pt>
                <c:pt idx="7284" formatCode="General">
                  <c:v>-30.416094629201801</c:v>
                </c:pt>
                <c:pt idx="7285" formatCode="General">
                  <c:v>-30.427468689382099</c:v>
                </c:pt>
                <c:pt idx="7286" formatCode="General">
                  <c:v>-30.438844874169099</c:v>
                </c:pt>
                <c:pt idx="7287" formatCode="General">
                  <c:v>-30.450223183555099</c:v>
                </c:pt>
                <c:pt idx="7288" formatCode="General">
                  <c:v>-30.461603617532301</c:v>
                </c:pt>
                <c:pt idx="7289" formatCode="General">
                  <c:v>-30.472986176092899</c:v>
                </c:pt>
                <c:pt idx="7290" formatCode="General">
                  <c:v>-30.484370859228999</c:v>
                </c:pt>
                <c:pt idx="7291" formatCode="General">
                  <c:v>-30.495757666932299</c:v>
                </c:pt>
                <c:pt idx="7292" formatCode="General">
                  <c:v>-30.507146599194801</c:v>
                </c:pt>
                <c:pt idx="7293" formatCode="General">
                  <c:v>-30.518537656008299</c:v>
                </c:pt>
                <c:pt idx="7294" formatCode="General">
                  <c:v>-30.529930837364699</c:v>
                </c:pt>
                <c:pt idx="7295" formatCode="General">
                  <c:v>-30.541326143255802</c:v>
                </c:pt>
                <c:pt idx="7296" formatCode="General">
                  <c:v>-30.552723573673301</c:v>
                </c:pt>
                <c:pt idx="7297" formatCode="General">
                  <c:v>-30.564123128609101</c:v>
                </c:pt>
                <c:pt idx="7298" formatCode="General">
                  <c:v>-30.575524808055</c:v>
                </c:pt>
                <c:pt idx="7299" formatCode="General">
                  <c:v>-30.586928612002598</c:v>
                </c:pt>
                <c:pt idx="7300" formatCode="General">
                  <c:v>-30.598334540443499</c:v>
                </c:pt>
                <c:pt idx="7301" formatCode="General">
                  <c:v>-30.6097425933689</c:v>
                </c:pt>
                <c:pt idx="7302" formatCode="General">
                  <c:v>-30.6211527707705</c:v>
                </c:pt>
                <c:pt idx="7303" formatCode="General">
                  <c:v>-30.632565072639601</c:v>
                </c:pt>
                <c:pt idx="7304" formatCode="General">
                  <c:v>-30.643979498967699</c:v>
                </c:pt>
                <c:pt idx="7305" formatCode="General">
                  <c:v>-30.6553960497464</c:v>
                </c:pt>
                <c:pt idx="7306" formatCode="General">
                  <c:v>-30.6668147249671</c:v>
                </c:pt>
                <c:pt idx="7307" formatCode="General">
                  <c:v>-30.6782355246213</c:v>
                </c:pt>
                <c:pt idx="7308" formatCode="General">
                  <c:v>-30.689658448700399</c:v>
                </c:pt>
                <c:pt idx="7309" formatCode="General">
                  <c:v>-30.701083497196201</c:v>
                </c:pt>
                <c:pt idx="7310" formatCode="General">
                  <c:v>-30.712510670099899</c:v>
                </c:pt>
                <c:pt idx="7311" formatCode="General">
                  <c:v>-30.7239399674033</c:v>
                </c:pt>
                <c:pt idx="7312" formatCode="General">
                  <c:v>-30.7353713890978</c:v>
                </c:pt>
                <c:pt idx="7313" formatCode="General">
                  <c:v>-30.7468049351749</c:v>
                </c:pt>
                <c:pt idx="7314" formatCode="General">
                  <c:v>-30.758240605626298</c:v>
                </c:pt>
                <c:pt idx="7315" formatCode="General">
                  <c:v>-30.769678400443599</c:v>
                </c:pt>
                <c:pt idx="7316" formatCode="General">
                  <c:v>-30.781118319618201</c:v>
                </c:pt>
                <c:pt idx="7317" formatCode="General">
                  <c:v>-30.792560363141799</c:v>
                </c:pt>
                <c:pt idx="7318" formatCode="General">
                  <c:v>-30.804004531006001</c:v>
                </c:pt>
                <c:pt idx="7319" formatCode="General">
                  <c:v>-30.8154508232025</c:v>
                </c:pt>
                <c:pt idx="7320" formatCode="General">
                  <c:v>-30.826899239723598</c:v>
                </c:pt>
                <c:pt idx="7321" formatCode="General">
                  <c:v>-30.838349780561298</c:v>
                </c:pt>
                <c:pt idx="7322" formatCode="General">
                  <c:v>-30.849802445707802</c:v>
                </c:pt>
                <c:pt idx="7323" formatCode="General">
                  <c:v>-30.8612572351553</c:v>
                </c:pt>
                <c:pt idx="7324" formatCode="General">
                  <c:v>-30.872714148895898</c:v>
                </c:pt>
                <c:pt idx="7325" formatCode="General">
                  <c:v>-30.884173186921799</c:v>
                </c:pt>
                <c:pt idx="7326" formatCode="General">
                  <c:v>-30.895634349225102</c:v>
                </c:pt>
                <c:pt idx="7327" formatCode="General">
                  <c:v>-30.907097635797999</c:v>
                </c:pt>
                <c:pt idx="7328" formatCode="General">
                  <c:v>-30.918563046631299</c:v>
                </c:pt>
                <c:pt idx="7329" formatCode="General">
                  <c:v>-30.930030581714199</c:v>
                </c:pt>
                <c:pt idx="7330" formatCode="General">
                  <c:v>-30.941500241035801</c:v>
                </c:pt>
                <c:pt idx="7331" formatCode="General">
                  <c:v>-30.952972024585101</c:v>
                </c:pt>
                <c:pt idx="7332" formatCode="General">
                  <c:v>-30.9644459323513</c:v>
                </c:pt>
                <c:pt idx="7333" formatCode="General">
                  <c:v>-30.975921964325401</c:v>
                </c:pt>
                <c:pt idx="7334" formatCode="General">
                  <c:v>-30.9874001204984</c:v>
                </c:pt>
                <c:pt idx="7335" formatCode="General">
                  <c:v>-30.998880400861498</c:v>
                </c:pt>
                <c:pt idx="7336" formatCode="General">
                  <c:v>-31.0103628054061</c:v>
                </c:pt>
                <c:pt idx="7337" formatCode="General">
                  <c:v>-31.021847334123098</c:v>
                </c:pt>
                <c:pt idx="7338" formatCode="General">
                  <c:v>-31.033333987003701</c:v>
                </c:pt>
                <c:pt idx="7339" formatCode="General">
                  <c:v>-31.0448227640392</c:v>
                </c:pt>
                <c:pt idx="7340" formatCode="General">
                  <c:v>-31.056313665220699</c:v>
                </c:pt>
                <c:pt idx="7341" formatCode="General">
                  <c:v>-31.0678066905393</c:v>
                </c:pt>
                <c:pt idx="7342" formatCode="General">
                  <c:v>-31.079301839986201</c:v>
                </c:pt>
                <c:pt idx="7343" formatCode="General">
                  <c:v>-31.0907991135524</c:v>
                </c:pt>
                <c:pt idx="7344" formatCode="General">
                  <c:v>-31.102298511229201</c:v>
                </c:pt>
                <c:pt idx="7345" formatCode="General">
                  <c:v>-31.113800033007699</c:v>
                </c:pt>
                <c:pt idx="7346" formatCode="General">
                  <c:v>-31.1253036788789</c:v>
                </c:pt>
                <c:pt idx="7347" formatCode="General">
                  <c:v>-31.136809448834001</c:v>
                </c:pt>
                <c:pt idx="7348" formatCode="General">
                  <c:v>-31.1483173428641</c:v>
                </c:pt>
                <c:pt idx="7349" formatCode="General">
                  <c:v>-31.1598273609603</c:v>
                </c:pt>
                <c:pt idx="7350" formatCode="General">
                  <c:v>-31.1713395031137</c:v>
                </c:pt>
                <c:pt idx="7351" formatCode="General">
                  <c:v>-31.182853769315301</c:v>
                </c:pt>
                <c:pt idx="7352" formatCode="General">
                  <c:v>-31.1943701595563</c:v>
                </c:pt>
                <c:pt idx="7353" formatCode="General">
                  <c:v>-31.205888673827801</c:v>
                </c:pt>
                <c:pt idx="7354" formatCode="General">
                  <c:v>-31.2174093121208</c:v>
                </c:pt>
                <c:pt idx="7355" formatCode="General">
                  <c:v>-31.228932074427199</c:v>
                </c:pt>
                <c:pt idx="7356" formatCode="General">
                  <c:v>-31.240456960739401</c:v>
                </c:pt>
                <c:pt idx="7357" formatCode="General">
                  <c:v>-31.251983971049899</c:v>
                </c:pt>
                <c:pt idx="7358" formatCode="General">
                  <c:v>-31.263513105350999</c:v>
                </c:pt>
                <c:pt idx="7359" formatCode="General">
                  <c:v>-31.2750443636351</c:v>
                </c:pt>
                <c:pt idx="7360" formatCode="General">
                  <c:v>-31.286577745894501</c:v>
                </c:pt>
                <c:pt idx="7361" formatCode="General">
                  <c:v>-31.298113252121698</c:v>
                </c:pt>
                <c:pt idx="7362" formatCode="General">
                  <c:v>-31.309650882308802</c:v>
                </c:pt>
                <c:pt idx="7363" formatCode="General">
                  <c:v>-31.321190636448101</c:v>
                </c:pt>
                <c:pt idx="7364" formatCode="General">
                  <c:v>-31.332732514532001</c:v>
                </c:pt>
                <c:pt idx="7365" formatCode="General">
                  <c:v>-31.3442765165526</c:v>
                </c:pt>
                <c:pt idx="7366" formatCode="General">
                  <c:v>-31.355822642502201</c:v>
                </c:pt>
                <c:pt idx="7367" formatCode="General">
                  <c:v>-31.3673708923729</c:v>
                </c:pt>
                <c:pt idx="7368" formatCode="General">
                  <c:v>-31.378921266156802</c:v>
                </c:pt>
                <c:pt idx="7369" formatCode="General">
                  <c:v>-31.390473763846199</c:v>
                </c:pt>
                <c:pt idx="7370" formatCode="General">
                  <c:v>-31.402028385432601</c:v>
                </c:pt>
                <c:pt idx="7371" formatCode="General">
                  <c:v>-31.413585130907101</c:v>
                </c:pt>
                <c:pt idx="7372" formatCode="General">
                  <c:v>-31.425144000260399</c:v>
                </c:pt>
                <c:pt idx="7373" formatCode="General">
                  <c:v>-31.436704993483399</c:v>
                </c:pt>
                <c:pt idx="7374" formatCode="General">
                  <c:v>-31.448268110567099</c:v>
                </c:pt>
                <c:pt idx="7375" formatCode="General">
                  <c:v>-31.459833351502201</c:v>
                </c:pt>
                <c:pt idx="7376" formatCode="General">
                  <c:v>-31.4714007162796</c:v>
                </c:pt>
                <c:pt idx="7377" formatCode="General">
                  <c:v>-31.482970204890201</c:v>
                </c:pt>
                <c:pt idx="7378" formatCode="General">
                  <c:v>-31.494541817324698</c:v>
                </c:pt>
                <c:pt idx="7379" formatCode="General">
                  <c:v>-31.506115553573999</c:v>
                </c:pt>
                <c:pt idx="7380" formatCode="General">
                  <c:v>-31.517691413628899</c:v>
                </c:pt>
                <c:pt idx="7381" formatCode="General">
                  <c:v>-31.529269397480199</c:v>
                </c:pt>
                <c:pt idx="7382" formatCode="General">
                  <c:v>-31.540849505118398</c:v>
                </c:pt>
                <c:pt idx="7383" formatCode="General">
                  <c:v>-31.552431736534398</c:v>
                </c:pt>
                <c:pt idx="7384" formatCode="General">
                  <c:v>-31.564016091718599</c:v>
                </c:pt>
                <c:pt idx="7385" formatCode="General">
                  <c:v>-31.575602570661498</c:v>
                </c:pt>
                <c:pt idx="7386" formatCode="General">
                  <c:v>-31.587191173353801</c:v>
                </c:pt>
                <c:pt idx="7387" formatCode="General">
                  <c:v>-31.598781899785799</c:v>
                </c:pt>
                <c:pt idx="7388" formatCode="General">
                  <c:v>-31.610374749947901</c:v>
                </c:pt>
                <c:pt idx="7389" formatCode="General">
                  <c:v>-31.6219697238305</c:v>
                </c:pt>
                <c:pt idx="7390" formatCode="General">
                  <c:v>-31.633566821423901</c:v>
                </c:pt>
                <c:pt idx="7391" formatCode="General">
                  <c:v>-31.645166042718301</c:v>
                </c:pt>
                <c:pt idx="7392" formatCode="General">
                  <c:v>-31.656767387703901</c:v>
                </c:pt>
                <c:pt idx="7393" formatCode="General">
                  <c:v>-31.668370856370899</c:v>
                </c:pt>
                <c:pt idx="7394" formatCode="General">
                  <c:v>-31.6799764487094</c:v>
                </c:pt>
                <c:pt idx="7395" formatCode="General">
                  <c:v>-31.6915841647095</c:v>
                </c:pt>
                <c:pt idx="7396" formatCode="General">
                  <c:v>-31.703194004361102</c:v>
                </c:pt>
                <c:pt idx="7397" formatCode="General">
                  <c:v>-31.7148059676543</c:v>
                </c:pt>
                <c:pt idx="7398" formatCode="General">
                  <c:v>-31.726420054578998</c:v>
                </c:pt>
                <c:pt idx="7399" formatCode="General">
                  <c:v>-31.738036265125</c:v>
                </c:pt>
                <c:pt idx="7400" formatCode="General">
                  <c:v>-31.749654599282099</c:v>
                </c:pt>
                <c:pt idx="7401" formatCode="General">
                  <c:v>-31.761275057040201</c:v>
                </c:pt>
                <c:pt idx="7402" formatCode="General">
                  <c:v>-31.772897638388901</c:v>
                </c:pt>
                <c:pt idx="7403" formatCode="General">
                  <c:v>-31.784522343318901</c:v>
                </c:pt>
                <c:pt idx="7404" formatCode="General">
                  <c:v>-31.7961491718209</c:v>
                </c:pt>
                <c:pt idx="7405" formatCode="General">
                  <c:v>-31.807778123885999</c:v>
                </c:pt>
                <c:pt idx="7406" formatCode="General">
                  <c:v>-31.819409199504999</c:v>
                </c:pt>
                <c:pt idx="7407" formatCode="General">
                  <c:v>-31.831042398668899</c:v>
                </c:pt>
                <c:pt idx="7408" formatCode="General">
                  <c:v>-31.842677721368599</c:v>
                </c:pt>
                <c:pt idx="7409" formatCode="General">
                  <c:v>-31.854315167594802</c:v>
                </c:pt>
                <c:pt idx="7410" formatCode="General">
                  <c:v>-31.865954737338399</c:v>
                </c:pt>
                <c:pt idx="7411" formatCode="General">
                  <c:v>-31.877596430589598</c:v>
                </c:pt>
                <c:pt idx="7412" formatCode="General">
                  <c:v>-31.889240247338801</c:v>
                </c:pt>
                <c:pt idx="7413" formatCode="General">
                  <c:v>-31.9008861875764</c:v>
                </c:pt>
                <c:pt idx="7414" formatCode="General">
                  <c:v>-31.912534251293</c:v>
                </c:pt>
                <c:pt idx="7415" formatCode="General">
                  <c:v>-31.9241844384788</c:v>
                </c:pt>
                <c:pt idx="7416" formatCode="General">
                  <c:v>-31.935836749124402</c:v>
                </c:pt>
                <c:pt idx="7417" formatCode="General">
                  <c:v>-31.947491183220201</c:v>
                </c:pt>
                <c:pt idx="7418" formatCode="General">
                  <c:v>-31.959147740756901</c:v>
                </c:pt>
                <c:pt idx="7419" formatCode="General">
                  <c:v>-31.970806421725001</c:v>
                </c:pt>
                <c:pt idx="7420" formatCode="General">
                  <c:v>-31.982467226115102</c:v>
                </c:pt>
                <c:pt idx="7421" formatCode="General">
                  <c:v>-31.994130153917698</c:v>
                </c:pt>
                <c:pt idx="7422" formatCode="General">
                  <c:v>-32.005795205123697</c:v>
                </c:pt>
                <c:pt idx="7423" formatCode="General">
                  <c:v>-32.017462379724002</c:v>
                </c:pt>
                <c:pt idx="7424" formatCode="General">
                  <c:v>-32.029131677710197</c:v>
                </c:pt>
                <c:pt idx="7425" formatCode="General">
                  <c:v>-32.040803099073599</c:v>
                </c:pt>
                <c:pt idx="7426" formatCode="General">
                  <c:v>-32.052476643805697</c:v>
                </c:pt>
                <c:pt idx="7427" formatCode="General">
                  <c:v>-32.0641523118978</c:v>
                </c:pt>
                <c:pt idx="7428" formatCode="General">
                  <c:v>-32.075830103341403</c:v>
                </c:pt>
                <c:pt idx="7429" formatCode="General">
                  <c:v>-32.087510018127901</c:v>
                </c:pt>
                <c:pt idx="7430" formatCode="General">
                  <c:v>-32.099192056248597</c:v>
                </c:pt>
                <c:pt idx="7431" formatCode="General">
                  <c:v>-32.1108762176951</c:v>
                </c:pt>
                <c:pt idx="7432" formatCode="General">
                  <c:v>-32.122562502458699</c:v>
                </c:pt>
                <c:pt idx="7433" formatCode="General">
                  <c:v>-32.134250910530703</c:v>
                </c:pt>
                <c:pt idx="7434" formatCode="General">
                  <c:v>-32.1459414419027</c:v>
                </c:pt>
                <c:pt idx="7435" formatCode="General">
                  <c:v>-32.157634096565999</c:v>
                </c:pt>
                <c:pt idx="7436" formatCode="General">
                  <c:v>-32.1693288745114</c:v>
                </c:pt>
                <c:pt idx="7437" formatCode="General">
                  <c:v>-32.181025775727903</c:v>
                </c:pt>
                <c:pt idx="7438" formatCode="General">
                  <c:v>-32.192724800204402</c:v>
                </c:pt>
                <c:pt idx="7439" formatCode="General">
                  <c:v>-32.204425947929501</c:v>
                </c:pt>
                <c:pt idx="7440" formatCode="General">
                  <c:v>-32.216129218891901</c:v>
                </c:pt>
                <c:pt idx="7441" formatCode="General">
                  <c:v>-32.227834613080603</c:v>
                </c:pt>
                <c:pt idx="7442" formatCode="General">
                  <c:v>-32.239542130484097</c:v>
                </c:pt>
                <c:pt idx="7443" formatCode="General">
                  <c:v>-32.251251771091198</c:v>
                </c:pt>
                <c:pt idx="7444" formatCode="General">
                  <c:v>-32.262963534890801</c:v>
                </c:pt>
                <c:pt idx="7445" formatCode="General">
                  <c:v>-32.274677421871601</c:v>
                </c:pt>
                <c:pt idx="7446" formatCode="General">
                  <c:v>-32.286393432022301</c:v>
                </c:pt>
                <c:pt idx="7447" formatCode="General">
                  <c:v>-32.298111565331901</c:v>
                </c:pt>
                <c:pt idx="7448" formatCode="General">
                  <c:v>-32.309831821788897</c:v>
                </c:pt>
                <c:pt idx="7449" formatCode="General">
                  <c:v>-32.321554201382398</c:v>
                </c:pt>
                <c:pt idx="7450" formatCode="General">
                  <c:v>-32.333278704100898</c:v>
                </c:pt>
                <c:pt idx="7451" formatCode="General">
                  <c:v>-32.345005329933599</c:v>
                </c:pt>
                <c:pt idx="7452" formatCode="General">
                  <c:v>-32.356734078869202</c:v>
                </c:pt>
                <c:pt idx="7453" formatCode="General">
                  <c:v>-32.368464950896701</c:v>
                </c:pt>
                <c:pt idx="7454" formatCode="General">
                  <c:v>-32.380197946005097</c:v>
                </c:pt>
                <c:pt idx="7455" formatCode="General">
                  <c:v>-32.3919330641831</c:v>
                </c:pt>
                <c:pt idx="7456" formatCode="General">
                  <c:v>-32.403670305419503</c:v>
                </c:pt>
                <c:pt idx="7457" formatCode="General">
                  <c:v>-32.415409669703102</c:v>
                </c:pt>
                <c:pt idx="7458" formatCode="General">
                  <c:v>-32.427151157022699</c:v>
                </c:pt>
                <c:pt idx="7459" formatCode="General">
                  <c:v>-32.438894767367003</c:v>
                </c:pt>
                <c:pt idx="7460" formatCode="General">
                  <c:v>-32.450640500724703</c:v>
                </c:pt>
                <c:pt idx="7461" formatCode="General">
                  <c:v>-32.462388357085601</c:v>
                </c:pt>
                <c:pt idx="7462" formatCode="General">
                  <c:v>-32.474138336440298</c:v>
                </c:pt>
                <c:pt idx="7463" formatCode="General">
                  <c:v>-32.485890438779499</c:v>
                </c:pt>
                <c:pt idx="7464" formatCode="General">
                  <c:v>-32.497644664093997</c:v>
                </c:pt>
                <c:pt idx="7465" formatCode="General">
                  <c:v>-32.509401012374497</c:v>
                </c:pt>
                <c:pt idx="7466" formatCode="General">
                  <c:v>-32.521159483611697</c:v>
                </c:pt>
                <c:pt idx="7467" formatCode="General">
                  <c:v>-32.532920077796497</c:v>
                </c:pt>
                <c:pt idx="7468" formatCode="General">
                  <c:v>-32.544682794919197</c:v>
                </c:pt>
                <c:pt idx="7469" formatCode="General">
                  <c:v>-32.556447634970503</c:v>
                </c:pt>
                <c:pt idx="7470" formatCode="General">
                  <c:v>-32.568214597940703</c:v>
                </c:pt>
                <c:pt idx="7471" formatCode="General">
                  <c:v>-32.579983683820103</c:v>
                </c:pt>
                <c:pt idx="7472" formatCode="General">
                  <c:v>-32.591754892599099</c:v>
                </c:pt>
                <c:pt idx="7473" formatCode="General">
                  <c:v>-32.603528224267798</c:v>
                </c:pt>
                <c:pt idx="7474" formatCode="General">
                  <c:v>-32.615303678816403</c:v>
                </c:pt>
                <c:pt idx="7475" formatCode="General">
                  <c:v>-32.627081256235002</c:v>
                </c:pt>
                <c:pt idx="7476" formatCode="General">
                  <c:v>-32.638860956513703</c:v>
                </c:pt>
                <c:pt idx="7477" formatCode="General">
                  <c:v>-32.650642779642197</c:v>
                </c:pt>
                <c:pt idx="7478" formatCode="General">
                  <c:v>-32.662426725610601</c:v>
                </c:pt>
                <c:pt idx="7479" formatCode="General">
                  <c:v>-32.674212794408703</c:v>
                </c:pt>
                <c:pt idx="7480" formatCode="General">
                  <c:v>-32.686000986026102</c:v>
                </c:pt>
                <c:pt idx="7481" formatCode="General">
                  <c:v>-32.6977913004527</c:v>
                </c:pt>
                <c:pt idx="7482" formatCode="General">
                  <c:v>-32.709583737678003</c:v>
                </c:pt>
                <c:pt idx="7483" formatCode="General">
                  <c:v>-32.721378297691501</c:v>
                </c:pt>
                <c:pt idx="7484" formatCode="General">
                  <c:v>-32.7331749804829</c:v>
                </c:pt>
                <c:pt idx="7485" formatCode="General">
                  <c:v>-32.744973786042202</c:v>
                </c:pt>
                <c:pt idx="7486" formatCode="General">
                  <c:v>-32.756774714359601</c:v>
                </c:pt>
                <c:pt idx="7487" formatCode="General">
                  <c:v>-32.768577765425498</c:v>
                </c:pt>
                <c:pt idx="7488" formatCode="General">
                  <c:v>-32.7803829392303</c:v>
                </c:pt>
                <c:pt idx="7489" formatCode="General">
                  <c:v>-32.792190235764302</c:v>
                </c:pt>
                <c:pt idx="7490" formatCode="General">
                  <c:v>-32.803999655017897</c:v>
                </c:pt>
                <c:pt idx="7491" formatCode="General">
                  <c:v>-32.815811196981201</c:v>
                </c:pt>
                <c:pt idx="7492" formatCode="General">
                  <c:v>-32.827624861644701</c:v>
                </c:pt>
                <c:pt idx="7493" formatCode="General">
                  <c:v>-32.839440648998803</c:v>
                </c:pt>
                <c:pt idx="7494" formatCode="General">
                  <c:v>-32.851258559033603</c:v>
                </c:pt>
                <c:pt idx="7495" formatCode="General">
                  <c:v>-32.863078591739701</c:v>
                </c:pt>
                <c:pt idx="7496" formatCode="General">
                  <c:v>-32.874900747107198</c:v>
                </c:pt>
                <c:pt idx="7497" formatCode="General">
                  <c:v>-32.886725025126402</c:v>
                </c:pt>
                <c:pt idx="7498" formatCode="General">
                  <c:v>-32.8985514257879</c:v>
                </c:pt>
                <c:pt idx="7499" formatCode="General">
                  <c:v>-32.910379949081701</c:v>
                </c:pt>
                <c:pt idx="7500" formatCode="General">
                  <c:v>-32.922210594998397</c:v>
                </c:pt>
                <c:pt idx="7501" formatCode="General">
                  <c:v>-32.934043363528403</c:v>
                </c:pt>
                <c:pt idx="7502" formatCode="General">
                  <c:v>-32.945878254662802</c:v>
                </c:pt>
                <c:pt idx="7503" formatCode="General">
                  <c:v>-32.957715268392803</c:v>
                </c:pt>
                <c:pt idx="7504" formatCode="General">
                  <c:v>-32.969554404709498</c:v>
                </c:pt>
                <c:pt idx="7505" formatCode="General">
                  <c:v>-32.9813956636036</c:v>
                </c:pt>
                <c:pt idx="7506" formatCode="General">
                  <c:v>-32.993239045064101</c:v>
                </c:pt>
                <c:pt idx="7507" formatCode="General">
                  <c:v>-33.005084549080102</c:v>
                </c:pt>
                <c:pt idx="7508" formatCode="General">
                  <c:v>-33.0169321756401</c:v>
                </c:pt>
                <c:pt idx="7509" formatCode="General">
                  <c:v>-33.028781924733103</c:v>
                </c:pt>
                <c:pt idx="7510" formatCode="General">
                  <c:v>-33.040633796347599</c:v>
                </c:pt>
                <c:pt idx="7511" formatCode="General">
                  <c:v>-33.052487790472199</c:v>
                </c:pt>
                <c:pt idx="7512" formatCode="General">
                  <c:v>-33.064343907095598</c:v>
                </c:pt>
                <c:pt idx="7513" formatCode="General">
                  <c:v>-33.076202146206199</c:v>
                </c:pt>
                <c:pt idx="7514" formatCode="General">
                  <c:v>-33.088062507792401</c:v>
                </c:pt>
                <c:pt idx="7515" formatCode="General">
                  <c:v>-33.099924991842698</c:v>
                </c:pt>
                <c:pt idx="7516" formatCode="General">
                  <c:v>-33.111789598345297</c:v>
                </c:pt>
                <c:pt idx="7517" formatCode="General">
                  <c:v>-33.123656327288401</c:v>
                </c:pt>
                <c:pt idx="7518" formatCode="General">
                  <c:v>-33.135525178660401</c:v>
                </c:pt>
                <c:pt idx="7519" formatCode="General">
                  <c:v>-33.147396152449403</c:v>
                </c:pt>
                <c:pt idx="7520" formatCode="General">
                  <c:v>-33.159269248643298</c:v>
                </c:pt>
                <c:pt idx="7521" formatCode="General">
                  <c:v>-33.171144467230299</c:v>
                </c:pt>
                <c:pt idx="7522" formatCode="General">
                  <c:v>-33.183021808198397</c:v>
                </c:pt>
                <c:pt idx="7523" formatCode="General">
                  <c:v>-33.194901271535301</c:v>
                </c:pt>
                <c:pt idx="7524" formatCode="General">
                  <c:v>-33.2067828572292</c:v>
                </c:pt>
                <c:pt idx="7525" formatCode="General">
                  <c:v>-33.2186665652683</c:v>
                </c:pt>
                <c:pt idx="7526" formatCode="General">
                  <c:v>-33.230552395640998</c:v>
                </c:pt>
                <c:pt idx="7527" formatCode="General">
                  <c:v>-33.242440348335698</c:v>
                </c:pt>
                <c:pt idx="7528" formatCode="General">
                  <c:v>-33.254330423340399</c:v>
                </c:pt>
                <c:pt idx="7529" formatCode="General">
                  <c:v>-33.266222620643298</c:v>
                </c:pt>
                <c:pt idx="7530" formatCode="General">
                  <c:v>-33.278116940232302</c:v>
                </c:pt>
                <c:pt idx="7531" formatCode="General">
                  <c:v>-33.290013382095502</c:v>
                </c:pt>
                <c:pt idx="7532" formatCode="General">
                  <c:v>-33.3019119462205</c:v>
                </c:pt>
                <c:pt idx="7533" formatCode="General">
                  <c:v>-33.313812632595102</c:v>
                </c:pt>
                <c:pt idx="7534" formatCode="General">
                  <c:v>-33.325715441207201</c:v>
                </c:pt>
                <c:pt idx="7535" formatCode="General">
                  <c:v>-33.337620372044498</c:v>
                </c:pt>
                <c:pt idx="7536" formatCode="General">
                  <c:v>-33.349527425094998</c:v>
                </c:pt>
                <c:pt idx="7537" formatCode="General">
                  <c:v>-33.361436600346501</c:v>
                </c:pt>
                <c:pt idx="7538" formatCode="General">
                  <c:v>-33.3733478977869</c:v>
                </c:pt>
                <c:pt idx="7539" formatCode="General">
                  <c:v>-33.3852613174043</c:v>
                </c:pt>
                <c:pt idx="7540" formatCode="General">
                  <c:v>-33.3971768591868</c:v>
                </c:pt>
                <c:pt idx="7541" formatCode="General">
                  <c:v>-33.409094523122199</c:v>
                </c:pt>
                <c:pt idx="7542" formatCode="General">
                  <c:v>-33.421014309198902</c:v>
                </c:pt>
                <c:pt idx="7543" formatCode="General">
                  <c:v>-33.432936217404901</c:v>
                </c:pt>
                <c:pt idx="7544" formatCode="General">
                  <c:v>-33.4448602477284</c:v>
                </c:pt>
                <c:pt idx="7545" formatCode="General">
                  <c:v>-33.456786400157597</c:v>
                </c:pt>
                <c:pt idx="7546" formatCode="General">
                  <c:v>-33.468714674680903</c:v>
                </c:pt>
                <c:pt idx="7547" formatCode="General">
                  <c:v>-33.480645071286503</c:v>
                </c:pt>
                <c:pt idx="7548" formatCode="General">
                  <c:v>-33.4925775899627</c:v>
                </c:pt>
                <c:pt idx="7549" formatCode="General">
                  <c:v>-33.504512230697998</c:v>
                </c:pt>
                <c:pt idx="7550" formatCode="General">
                  <c:v>-33.5164489934809</c:v>
                </c:pt>
                <c:pt idx="7551" formatCode="General">
                  <c:v>-33.528387878299597</c:v>
                </c:pt>
                <c:pt idx="7552" formatCode="General">
                  <c:v>-33.540328885143403</c:v>
                </c:pt>
                <c:pt idx="7553" formatCode="General">
                  <c:v>-33.552272014001701</c:v>
                </c:pt>
                <c:pt idx="7554" formatCode="General">
                  <c:v>-33.564217264864197</c:v>
                </c:pt>
                <c:pt idx="7555" formatCode="General">
                  <c:v>-33.576164637720403</c:v>
                </c:pt>
                <c:pt idx="7556" formatCode="General">
                  <c:v>-33.588114132560001</c:v>
                </c:pt>
                <c:pt idx="7557" formatCode="General">
                  <c:v>-33.600065749373002</c:v>
                </c:pt>
                <c:pt idx="7558" formatCode="General">
                  <c:v>-33.612019488149201</c:v>
                </c:pt>
                <c:pt idx="7559" formatCode="General">
                  <c:v>-33.623975348878297</c:v>
                </c:pt>
                <c:pt idx="7560" formatCode="General">
                  <c:v>-33.6359333315486</c:v>
                </c:pt>
                <c:pt idx="7561" formatCode="General">
                  <c:v>-33.647893436147299</c:v>
                </c:pt>
                <c:pt idx="7562" formatCode="General">
                  <c:v>-33.659855662661499</c:v>
                </c:pt>
                <c:pt idx="7563" formatCode="General">
                  <c:v>-33.671820011078097</c:v>
                </c:pt>
                <c:pt idx="7564" formatCode="General">
                  <c:v>-33.683786481384203</c:v>
                </c:pt>
                <c:pt idx="7565" formatCode="General">
                  <c:v>-33.695755073566701</c:v>
                </c:pt>
                <c:pt idx="7566" formatCode="General">
                  <c:v>-33.707725787612297</c:v>
                </c:pt>
                <c:pt idx="7567" formatCode="General">
                  <c:v>-33.719698623507803</c:v>
                </c:pt>
                <c:pt idx="7568" formatCode="General">
                  <c:v>-33.731673581239903</c:v>
                </c:pt>
                <c:pt idx="7569" formatCode="General">
                  <c:v>-33.743650660795197</c:v>
                </c:pt>
                <c:pt idx="7570" formatCode="General">
                  <c:v>-33.755629862160198</c:v>
                </c:pt>
                <c:pt idx="7571" formatCode="General">
                  <c:v>-33.7676111853213</c:v>
                </c:pt>
                <c:pt idx="7572" formatCode="General">
                  <c:v>-33.779594630265102</c:v>
                </c:pt>
                <c:pt idx="7573" formatCode="General">
                  <c:v>-33.791580196977698</c:v>
                </c:pt>
                <c:pt idx="7574" formatCode="General">
                  <c:v>-33.803567885445503</c:v>
                </c:pt>
                <c:pt idx="7575" formatCode="General">
                  <c:v>-33.815557695654597</c:v>
                </c:pt>
                <c:pt idx="7576" formatCode="General">
                  <c:v>-33.827549627591203</c:v>
                </c:pt>
                <c:pt idx="7577" formatCode="General">
                  <c:v>-33.839543681241302</c:v>
                </c:pt>
                <c:pt idx="7578" formatCode="General">
                  <c:v>-33.851539856590897</c:v>
                </c:pt>
                <c:pt idx="7579" formatCode="General">
                  <c:v>-33.863538153625797</c:v>
                </c:pt>
                <c:pt idx="7580" formatCode="General">
                  <c:v>-33.875538572331997</c:v>
                </c:pt>
                <c:pt idx="7581" formatCode="General">
                  <c:v>-33.887541112695097</c:v>
                </c:pt>
                <c:pt idx="7582" formatCode="General">
                  <c:v>-33.899545774700897</c:v>
                </c:pt>
                <c:pt idx="7583" formatCode="General">
                  <c:v>-33.911552558335003</c:v>
                </c:pt>
                <c:pt idx="7584" formatCode="General">
                  <c:v>-33.923561463582899</c:v>
                </c:pt>
                <c:pt idx="7585" formatCode="General">
                  <c:v>-33.935572490429898</c:v>
                </c:pt>
                <c:pt idx="7586" formatCode="General">
                  <c:v>-33.947585638861199</c:v>
                </c:pt>
                <c:pt idx="7587" formatCode="General">
                  <c:v>-33.959600908861503</c:v>
                </c:pt>
                <c:pt idx="7588" formatCode="General">
                  <c:v>-33.971618300416402</c:v>
                </c:pt>
                <c:pt idx="7589" formatCode="General">
                  <c:v>-33.983637813513297</c:v>
                </c:pt>
                <c:pt idx="7590" formatCode="General">
                  <c:v>-33.995659448140202</c:v>
                </c:pt>
                <c:pt idx="7591" formatCode="General">
                  <c:v>-34.0076832042853</c:v>
                </c:pt>
                <c:pt idx="7592" formatCode="General">
                  <c:v>-34.019709081936703</c:v>
                </c:pt>
                <c:pt idx="7593" formatCode="General">
                  <c:v>-34.031737081082703</c:v>
                </c:pt>
                <c:pt idx="7594" formatCode="General">
                  <c:v>-34.043767201711702</c:v>
                </c:pt>
                <c:pt idx="7595" formatCode="General">
                  <c:v>-34.055799443812298</c:v>
                </c:pt>
                <c:pt idx="7596" formatCode="General">
                  <c:v>-34.067833807372999</c:v>
                </c:pt>
                <c:pt idx="7597" formatCode="General">
                  <c:v>-34.079870292382701</c:v>
                </c:pt>
                <c:pt idx="7598" formatCode="General">
                  <c:v>-34.091908898830098</c:v>
                </c:pt>
                <c:pt idx="7599" formatCode="General">
                  <c:v>-34.1039496267041</c:v>
                </c:pt>
                <c:pt idx="7600" formatCode="General">
                  <c:v>-34.115992475993899</c:v>
                </c:pt>
                <c:pt idx="7601" formatCode="General">
                  <c:v>-34.128037446688502</c:v>
                </c:pt>
                <c:pt idx="7602" formatCode="General">
                  <c:v>-34.140084538777202</c:v>
                </c:pt>
                <c:pt idx="7603" formatCode="General">
                  <c:v>-34.152133752248901</c:v>
                </c:pt>
                <c:pt idx="7604" formatCode="General">
                  <c:v>-34.164185087092598</c:v>
                </c:pt>
                <c:pt idx="7605" formatCode="General">
                  <c:v>-34.176238543296797</c:v>
                </c:pt>
                <c:pt idx="7606" formatCode="General">
                  <c:v>-34.188294120850699</c:v>
                </c:pt>
                <c:pt idx="7607" formatCode="General">
                  <c:v>-34.200351819742998</c:v>
                </c:pt>
                <c:pt idx="7608" formatCode="General">
                  <c:v>-34.212411639962603</c:v>
                </c:pt>
                <c:pt idx="7609" formatCode="General">
                  <c:v>-34.2244735814986</c:v>
                </c:pt>
                <c:pt idx="7610" formatCode="General">
                  <c:v>-34.236537644339997</c:v>
                </c:pt>
                <c:pt idx="7611" formatCode="General">
                  <c:v>-34.248603828475702</c:v>
                </c:pt>
                <c:pt idx="7612" formatCode="General">
                  <c:v>-34.260672133895</c:v>
                </c:pt>
                <c:pt idx="7613" formatCode="General">
                  <c:v>-34.272742560586899</c:v>
                </c:pt>
                <c:pt idx="7614" formatCode="General">
                  <c:v>-34.2848151085404</c:v>
                </c:pt>
                <c:pt idx="7615" formatCode="General">
                  <c:v>-34.2968897777438</c:v>
                </c:pt>
                <c:pt idx="7616" formatCode="General">
                  <c:v>-34.308966568184701</c:v>
                </c:pt>
                <c:pt idx="7617" formatCode="General">
                  <c:v>-34.321045479851001</c:v>
                </c:pt>
                <c:pt idx="7618" formatCode="General">
                  <c:v>-34.333126512729898</c:v>
                </c:pt>
                <c:pt idx="7619" formatCode="General">
                  <c:v>-34.345209666807499</c:v>
                </c:pt>
                <c:pt idx="7620" formatCode="General">
                  <c:v>-34.3572949420697</c:v>
                </c:pt>
                <c:pt idx="7621" formatCode="General">
                  <c:v>-34.369382338502199</c:v>
                </c:pt>
                <c:pt idx="7622" formatCode="General">
                  <c:v>-34.381471856090798</c:v>
                </c:pt>
                <c:pt idx="7623" formatCode="General">
                  <c:v>-34.393563494821102</c:v>
                </c:pt>
                <c:pt idx="7624" formatCode="General">
                  <c:v>-34.405657254678502</c:v>
                </c:pt>
                <c:pt idx="7625" formatCode="General">
                  <c:v>-34.417753135648503</c:v>
                </c:pt>
                <c:pt idx="7626" formatCode="General">
                  <c:v>-34.429851137716398</c:v>
                </c:pt>
                <c:pt idx="7627" formatCode="General">
                  <c:v>-34.441951260867597</c:v>
                </c:pt>
                <c:pt idx="7628" formatCode="General">
                  <c:v>-34.454053505087202</c:v>
                </c:pt>
                <c:pt idx="7629" formatCode="General">
                  <c:v>-34.466157870360398</c:v>
                </c:pt>
                <c:pt idx="7630" formatCode="General">
                  <c:v>-34.478264356672099</c:v>
                </c:pt>
                <c:pt idx="7631" formatCode="General">
                  <c:v>-34.4903729640073</c:v>
                </c:pt>
                <c:pt idx="7632" formatCode="General">
                  <c:v>-34.502483692350999</c:v>
                </c:pt>
                <c:pt idx="7633" formatCode="General">
                  <c:v>-34.514596541687702</c:v>
                </c:pt>
                <c:pt idx="7634" formatCode="General">
                  <c:v>-34.5267115120024</c:v>
                </c:pt>
                <c:pt idx="7635" formatCode="General">
                  <c:v>-34.538828603279597</c:v>
                </c:pt>
                <c:pt idx="7636" formatCode="General">
                  <c:v>-34.550947815503697</c:v>
                </c:pt>
                <c:pt idx="7637" formatCode="General">
                  <c:v>-34.563069148659402</c:v>
                </c:pt>
                <c:pt idx="7638" formatCode="General">
                  <c:v>-34.575192602730901</c:v>
                </c:pt>
                <c:pt idx="7639" formatCode="General">
                  <c:v>-34.587318177702599</c:v>
                </c:pt>
                <c:pt idx="7640" formatCode="General">
                  <c:v>-34.599445873559901</c:v>
                </c:pt>
                <c:pt idx="7641" formatCode="General">
                  <c:v>-34.611575690289499</c:v>
                </c:pt>
                <c:pt idx="7642" formatCode="General">
                  <c:v>-34.623707627877401</c:v>
                </c:pt>
                <c:pt idx="7643" formatCode="General">
                  <c:v>-34.635841686310101</c:v>
                </c:pt>
                <c:pt idx="7644" formatCode="General">
                  <c:v>-34.6479778655738</c:v>
                </c:pt>
                <c:pt idx="7645" formatCode="General">
                  <c:v>-34.660116165654301</c:v>
                </c:pt>
                <c:pt idx="7646" formatCode="General">
                  <c:v>-34.672256586537799</c:v>
                </c:pt>
                <c:pt idx="7647" formatCode="General">
                  <c:v>-34.684399128210103</c:v>
                </c:pt>
                <c:pt idx="7648" formatCode="General">
                  <c:v>-34.696543790656897</c:v>
                </c:pt>
                <c:pt idx="7649" formatCode="General">
                  <c:v>-34.708690573863898</c:v>
                </c:pt>
                <c:pt idx="7650" formatCode="General">
                  <c:v>-34.720839477816497</c:v>
                </c:pt>
                <c:pt idx="7651" formatCode="General">
                  <c:v>-34.732990502500101</c:v>
                </c:pt>
                <c:pt idx="7652" formatCode="General">
                  <c:v>-34.745143647899802</c:v>
                </c:pt>
                <c:pt idx="7653" formatCode="General">
                  <c:v>-34.757298914000899</c:v>
                </c:pt>
                <c:pt idx="7654" formatCode="General">
                  <c:v>-34.769456300788299</c:v>
                </c:pt>
                <c:pt idx="7655" formatCode="General">
                  <c:v>-34.781615808247203</c:v>
                </c:pt>
                <c:pt idx="7656" formatCode="General">
                  <c:v>-34.793777436362397</c:v>
                </c:pt>
                <c:pt idx="7657" formatCode="General">
                  <c:v>-34.805941185118797</c:v>
                </c:pt>
                <c:pt idx="7658" formatCode="General">
                  <c:v>-34.818107054501297</c:v>
                </c:pt>
                <c:pt idx="7659" formatCode="General">
                  <c:v>-34.830275044494599</c:v>
                </c:pt>
                <c:pt idx="7660" formatCode="General">
                  <c:v>-34.842445155083297</c:v>
                </c:pt>
                <c:pt idx="7661" formatCode="General">
                  <c:v>-34.854617386252201</c:v>
                </c:pt>
                <c:pt idx="7662" formatCode="General">
                  <c:v>-34.866791737985601</c:v>
                </c:pt>
                <c:pt idx="7663" formatCode="General">
                  <c:v>-34.878968210268098</c:v>
                </c:pt>
                <c:pt idx="7664" formatCode="General">
                  <c:v>-34.891146803084098</c:v>
                </c:pt>
                <c:pt idx="7665" formatCode="General">
                  <c:v>-34.903327516417903</c:v>
                </c:pt>
                <c:pt idx="7666" formatCode="General">
                  <c:v>-34.915510350254202</c:v>
                </c:pt>
                <c:pt idx="7667" formatCode="General">
                  <c:v>-34.927695304577902</c:v>
                </c:pt>
                <c:pt idx="7668" formatCode="General">
                  <c:v>-34.939882379374197</c:v>
                </c:pt>
                <c:pt idx="7669" formatCode="General">
                  <c:v>-34.9520715746281</c:v>
                </c:pt>
                <c:pt idx="7670" formatCode="General">
                  <c:v>-34.964262890325102</c:v>
                </c:pt>
                <c:pt idx="7671" formatCode="General">
                  <c:v>-34.976456326450801</c:v>
                </c:pt>
                <c:pt idx="7672" formatCode="General">
                  <c:v>-34.988651882990801</c:v>
                </c:pt>
                <c:pt idx="7673" formatCode="General">
                  <c:v>-35.000849559930998</c:v>
                </c:pt>
                <c:pt idx="7674" formatCode="General">
                  <c:v>-35.013049357257501</c:v>
                </c:pt>
                <c:pt idx="7675" formatCode="General">
                  <c:v>-35.025251274956403</c:v>
                </c:pt>
                <c:pt idx="7676" formatCode="General">
                  <c:v>-35.037455313014</c:v>
                </c:pt>
                <c:pt idx="7677" formatCode="General">
                  <c:v>-35.049661471416897</c:v>
                </c:pt>
                <c:pt idx="7678" formatCode="General">
                  <c:v>-35.061869750151203</c:v>
                </c:pt>
                <c:pt idx="7679" formatCode="General">
                  <c:v>-35.074080149202601</c:v>
                </c:pt>
                <c:pt idx="7680" formatCode="General">
                  <c:v>-35.086292668556702</c:v>
                </c:pt>
                <c:pt idx="7681" formatCode="General">
                  <c:v>-35.098507308198798</c:v>
                </c:pt>
                <c:pt idx="7682" formatCode="General">
                  <c:v>-35.110724068113797</c:v>
                </c:pt>
                <c:pt idx="7683" formatCode="General">
                  <c:v>-35.122942948286799</c:v>
                </c:pt>
                <c:pt idx="7684" formatCode="General">
                  <c:v>-35.135163948702399</c:v>
                </c:pt>
                <c:pt idx="7685" formatCode="General">
                  <c:v>-35.147387069345299</c:v>
                </c:pt>
                <c:pt idx="7686" formatCode="General">
                  <c:v>-35.159612310199698</c:v>
                </c:pt>
                <c:pt idx="7687" formatCode="General">
                  <c:v>-35.171839671249799</c:v>
                </c:pt>
                <c:pt idx="7688" formatCode="General">
                  <c:v>-35.184069152479601</c:v>
                </c:pt>
                <c:pt idx="7689" formatCode="General">
                  <c:v>-35.196300753872897</c:v>
                </c:pt>
                <c:pt idx="7690" formatCode="General">
                  <c:v>-35.208534475413302</c:v>
                </c:pt>
                <c:pt idx="7691" formatCode="General">
                  <c:v>-35.220770317084003</c:v>
                </c:pt>
                <c:pt idx="7692" formatCode="General">
                  <c:v>-35.233008278868198</c:v>
                </c:pt>
                <c:pt idx="7693" formatCode="General">
                  <c:v>-35.245248360748903</c:v>
                </c:pt>
                <c:pt idx="7694" formatCode="General">
                  <c:v>-35.257490562709101</c:v>
                </c:pt>
                <c:pt idx="7695" formatCode="General">
                  <c:v>-35.269734884731598</c:v>
                </c:pt>
                <c:pt idx="7696" formatCode="General">
                  <c:v>-35.281981326799198</c:v>
                </c:pt>
                <c:pt idx="7697" formatCode="General">
                  <c:v>-35.294229888894499</c:v>
                </c:pt>
                <c:pt idx="7698" formatCode="General">
                  <c:v>-35.306480571000101</c:v>
                </c:pt>
                <c:pt idx="7699" formatCode="General">
                  <c:v>-35.318733373098702</c:v>
                </c:pt>
                <c:pt idx="7700" formatCode="General">
                  <c:v>-35.330988295172403</c:v>
                </c:pt>
                <c:pt idx="7701" formatCode="General">
                  <c:v>-35.343245337203797</c:v>
                </c:pt>
                <c:pt idx="7702" formatCode="General">
                  <c:v>-35.355504499174998</c:v>
                </c:pt>
                <c:pt idx="7703" formatCode="General">
                  <c:v>-35.367765781068201</c:v>
                </c:pt>
                <c:pt idx="7704" formatCode="General">
                  <c:v>-35.380029182865599</c:v>
                </c:pt>
                <c:pt idx="7705" formatCode="General">
                  <c:v>-35.392294704550501</c:v>
                </c:pt>
                <c:pt idx="7706" formatCode="General">
                  <c:v>-35.404562346106502</c:v>
                </c:pt>
                <c:pt idx="7707" formatCode="General">
                  <c:v>-35.416832107517301</c:v>
                </c:pt>
                <c:pt idx="7708" formatCode="General">
                  <c:v>-35.429103988766599</c:v>
                </c:pt>
                <c:pt idx="7709" formatCode="General">
                  <c:v>-35.441377989838401</c:v>
                </c:pt>
                <c:pt idx="7710" formatCode="General">
                  <c:v>-35.4536541107164</c:v>
                </c:pt>
                <c:pt idx="7711" formatCode="General">
                  <c:v>-35.465932351384602</c:v>
                </c:pt>
                <c:pt idx="7712" formatCode="General">
                  <c:v>-35.478212711826998</c:v>
                </c:pt>
                <c:pt idx="7713" formatCode="General">
                  <c:v>-35.490495192027502</c:v>
                </c:pt>
                <c:pt idx="7714" formatCode="General">
                  <c:v>-35.502779791970397</c:v>
                </c:pt>
                <c:pt idx="7715" formatCode="General">
                  <c:v>-35.515066511639702</c:v>
                </c:pt>
                <c:pt idx="7716" formatCode="General">
                  <c:v>-35.5273553510197</c:v>
                </c:pt>
                <c:pt idx="7717" formatCode="General">
                  <c:v>-35.539646310094497</c:v>
                </c:pt>
                <c:pt idx="7718" formatCode="General">
                  <c:v>-35.551939388846797</c:v>
                </c:pt>
                <c:pt idx="7719" formatCode="General">
                  <c:v>-35.564234587257999</c:v>
                </c:pt>
                <c:pt idx="7720" formatCode="General">
                  <c:v>-35.576531905309601</c:v>
                </c:pt>
                <c:pt idx="7721" formatCode="General">
                  <c:v>-35.588831342983198</c:v>
                </c:pt>
                <c:pt idx="7722" formatCode="General">
                  <c:v>-35.601132900259799</c:v>
                </c:pt>
                <c:pt idx="7723" formatCode="General">
                  <c:v>-35.613436577120801</c:v>
                </c:pt>
                <c:pt idx="7724" formatCode="General">
                  <c:v>-35.625742373547297</c:v>
                </c:pt>
                <c:pt idx="7725" formatCode="General">
                  <c:v>-35.638050289520201</c:v>
                </c:pt>
                <c:pt idx="7726" formatCode="General">
                  <c:v>-35.650360325020401</c:v>
                </c:pt>
                <c:pt idx="7727" formatCode="General">
                  <c:v>-35.662672480029002</c:v>
                </c:pt>
                <c:pt idx="7728" formatCode="General">
                  <c:v>-35.674986754527801</c:v>
                </c:pt>
                <c:pt idx="7729" formatCode="General">
                  <c:v>-35.6873031484987</c:v>
                </c:pt>
                <c:pt idx="7730" formatCode="General">
                  <c:v>-35.699621661923501</c:v>
                </c:pt>
                <c:pt idx="7731" formatCode="General">
                  <c:v>-35.711942294784002</c:v>
                </c:pt>
                <c:pt idx="7732" formatCode="General">
                  <c:v>-35.724265047062097</c:v>
                </c:pt>
                <c:pt idx="7733" formatCode="General">
                  <c:v>-35.736589918739398</c:v>
                </c:pt>
                <c:pt idx="7734" formatCode="General">
                  <c:v>-35.748916909797799</c:v>
                </c:pt>
                <c:pt idx="7735" formatCode="General">
                  <c:v>-35.761246020218799</c:v>
                </c:pt>
                <c:pt idx="7736" formatCode="General">
                  <c:v>-35.7735772499842</c:v>
                </c:pt>
                <c:pt idx="7737" formatCode="General">
                  <c:v>-35.785910599075599</c:v>
                </c:pt>
                <c:pt idx="7738" formatCode="General">
                  <c:v>-35.798246067474501</c:v>
                </c:pt>
                <c:pt idx="7739" formatCode="General">
                  <c:v>-35.810583655162397</c:v>
                </c:pt>
                <c:pt idx="7740" formatCode="General">
                  <c:v>-35.822923362121003</c:v>
                </c:pt>
                <c:pt idx="7741" formatCode="General">
                  <c:v>-35.835265188331597</c:v>
                </c:pt>
                <c:pt idx="7742" formatCode="General">
                  <c:v>-35.847609133775798</c:v>
                </c:pt>
                <c:pt idx="7743" formatCode="General">
                  <c:v>-35.859955198434797</c:v>
                </c:pt>
                <c:pt idx="7744" formatCode="General">
                  <c:v>-35.872303382290198</c:v>
                </c:pt>
                <c:pt idx="7745" formatCode="General">
                  <c:v>-35.884653685323201</c:v>
                </c:pt>
                <c:pt idx="7746" formatCode="General">
                  <c:v>-35.897006107516702</c:v>
                </c:pt>
                <c:pt idx="7747" formatCode="General">
                  <c:v>-35.909360648855802</c:v>
                </c:pt>
                <c:pt idx="7748" formatCode="General">
                  <c:v>-35.921717309325501</c:v>
                </c:pt>
                <c:pt idx="7749" formatCode="General">
                  <c:v>-35.934076088910601</c:v>
                </c:pt>
                <c:pt idx="7750" formatCode="General">
                  <c:v>-35.946436987595902</c:v>
                </c:pt>
                <c:pt idx="7751" formatCode="General">
                  <c:v>-35.958800005365703</c:v>
                </c:pt>
                <c:pt idx="7752" formatCode="General">
                  <c:v>-35.971165142203603</c:v>
                </c:pt>
                <c:pt idx="7753" formatCode="General">
                  <c:v>-35.983532398087803</c:v>
                </c:pt>
                <c:pt idx="7754" formatCode="General">
                  <c:v>-35.995901772993498</c:v>
                </c:pt>
                <c:pt idx="7755" formatCode="General">
                  <c:v>-36.008273266896602</c:v>
                </c:pt>
                <c:pt idx="7756" formatCode="General">
                  <c:v>-36.020646879772997</c:v>
                </c:pt>
                <c:pt idx="7757" formatCode="General">
                  <c:v>-36.033022611600202</c:v>
                </c:pt>
                <c:pt idx="7758" formatCode="General">
                  <c:v>-36.045400462360199</c:v>
                </c:pt>
                <c:pt idx="7759" formatCode="General">
                  <c:v>-36.057780432035898</c:v>
                </c:pt>
                <c:pt idx="7760" formatCode="General">
                  <c:v>-36.070162520610097</c:v>
                </c:pt>
                <c:pt idx="7761" formatCode="General">
                  <c:v>-36.082546728065402</c:v>
                </c:pt>
                <c:pt idx="7762" formatCode="General">
                  <c:v>-36.094933054384803</c:v>
                </c:pt>
                <c:pt idx="7763" formatCode="General">
                  <c:v>-36.107321499550999</c:v>
                </c:pt>
                <c:pt idx="7764" formatCode="General">
                  <c:v>-36.119712063546899</c:v>
                </c:pt>
                <c:pt idx="7765" formatCode="General">
                  <c:v>-36.132104746355203</c:v>
                </c:pt>
                <c:pt idx="7766" formatCode="General">
                  <c:v>-36.144499547958702</c:v>
                </c:pt>
                <c:pt idx="7767" formatCode="General">
                  <c:v>-36.1568964683403</c:v>
                </c:pt>
                <c:pt idx="7768" formatCode="General">
                  <c:v>-36.169295507482801</c:v>
                </c:pt>
                <c:pt idx="7769" formatCode="General">
                  <c:v>-36.181696665368897</c:v>
                </c:pt>
                <c:pt idx="7770" formatCode="General">
                  <c:v>-36.194099941981598</c:v>
                </c:pt>
                <c:pt idx="7771" formatCode="General">
                  <c:v>-36.206505337303597</c:v>
                </c:pt>
                <c:pt idx="7772" formatCode="General">
                  <c:v>-36.218912851317803</c:v>
                </c:pt>
                <c:pt idx="7773" formatCode="General">
                  <c:v>-36.231322484006903</c:v>
                </c:pt>
                <c:pt idx="7774" formatCode="General">
                  <c:v>-36.243734235353799</c:v>
                </c:pt>
                <c:pt idx="7775" formatCode="General">
                  <c:v>-36.256148105341303</c:v>
                </c:pt>
                <c:pt idx="7776" formatCode="General">
                  <c:v>-36.2685640939523</c:v>
                </c:pt>
                <c:pt idx="7777" formatCode="General">
                  <c:v>-36.2809822011695</c:v>
                </c:pt>
                <c:pt idx="7778" formatCode="General">
                  <c:v>-36.293402426975803</c:v>
                </c:pt>
                <c:pt idx="7779" formatCode="General">
                  <c:v>-36.305824771353002</c:v>
                </c:pt>
                <c:pt idx="7780" formatCode="General">
                  <c:v>-36.318249234282597</c:v>
                </c:pt>
                <c:pt idx="7781" formatCode="General">
                  <c:v>-36.3306758157457</c:v>
                </c:pt>
                <c:pt idx="7782" formatCode="General">
                  <c:v>-36.343104515723702</c:v>
                </c:pt>
                <c:pt idx="7783" formatCode="General">
                  <c:v>-36.355535334197903</c:v>
                </c:pt>
                <c:pt idx="7784" formatCode="General">
                  <c:v>-36.367968271149302</c:v>
                </c:pt>
                <c:pt idx="7785" formatCode="General">
                  <c:v>-36.380403326559097</c:v>
                </c:pt>
                <c:pt idx="7786" formatCode="General">
                  <c:v>-36.392840500408496</c:v>
                </c:pt>
                <c:pt idx="7787" formatCode="General">
                  <c:v>-36.4052797926783</c:v>
                </c:pt>
                <c:pt idx="7788" formatCode="General">
                  <c:v>-36.417721203349601</c:v>
                </c:pt>
                <c:pt idx="7789" formatCode="General">
                  <c:v>-36.430164732403199</c:v>
                </c:pt>
                <c:pt idx="7790" formatCode="General">
                  <c:v>-36.442610379820202</c:v>
                </c:pt>
                <c:pt idx="7791" formatCode="General">
                  <c:v>-36.455058145581297</c:v>
                </c:pt>
                <c:pt idx="7792" formatCode="General">
                  <c:v>-36.467508029667201</c:v>
                </c:pt>
                <c:pt idx="7793" formatCode="General">
                  <c:v>-36.479960032058699</c:v>
                </c:pt>
                <c:pt idx="7794" formatCode="General">
                  <c:v>-36.492414152736501</c:v>
                </c:pt>
                <c:pt idx="7795" formatCode="General">
                  <c:v>-36.504870391681301</c:v>
                </c:pt>
                <c:pt idx="7796" formatCode="General">
                  <c:v>-36.517328748873503</c:v>
                </c:pt>
                <c:pt idx="7797" formatCode="General">
                  <c:v>-36.529789224293701</c:v>
                </c:pt>
                <c:pt idx="7798" formatCode="General">
                  <c:v>-36.542251817922399</c:v>
                </c:pt>
                <c:pt idx="7799" formatCode="General">
                  <c:v>-36.554716529740098</c:v>
                </c:pt>
                <c:pt idx="7800" formatCode="General">
                  <c:v>-36.567183359726997</c:v>
                </c:pt>
                <c:pt idx="7801" formatCode="General">
                  <c:v>-36.579652307863597</c:v>
                </c:pt>
                <c:pt idx="7802" formatCode="General">
                  <c:v>-36.592123374130097</c:v>
                </c:pt>
                <c:pt idx="7803" formatCode="General">
                  <c:v>-36.604596558507502</c:v>
                </c:pt>
                <c:pt idx="7804" formatCode="General">
                  <c:v>-36.617071860978101</c:v>
                </c:pt>
                <c:pt idx="7805" formatCode="General">
                  <c:v>-36.629549281522799</c:v>
                </c:pt>
                <c:pt idx="7806" formatCode="General">
                  <c:v>-36.642028820119798</c:v>
                </c:pt>
                <c:pt idx="7807" formatCode="General">
                  <c:v>-36.654510476748399</c:v>
                </c:pt>
                <c:pt idx="7808" formatCode="General">
                  <c:v>-36.666994251388999</c:v>
                </c:pt>
                <c:pt idx="7809" formatCode="General">
                  <c:v>-36.679480144021703</c:v>
                </c:pt>
                <c:pt idx="7810" formatCode="General">
                  <c:v>-36.6919681546268</c:v>
                </c:pt>
                <c:pt idx="7811" formatCode="General">
                  <c:v>-36.704458283184302</c:v>
                </c:pt>
                <c:pt idx="7812" formatCode="General">
                  <c:v>-36.716950529674101</c:v>
                </c:pt>
                <c:pt idx="7813" formatCode="General">
                  <c:v>-36.729444894076003</c:v>
                </c:pt>
                <c:pt idx="7814" formatCode="General">
                  <c:v>-36.741941376369603</c:v>
                </c:pt>
                <c:pt idx="7815" formatCode="General">
                  <c:v>-36.754439976534499</c:v>
                </c:pt>
                <c:pt idx="7816" formatCode="General">
                  <c:v>-36.766940694550101</c:v>
                </c:pt>
                <c:pt idx="7817" formatCode="General">
                  <c:v>-36.779443530395703</c:v>
                </c:pt>
                <c:pt idx="7818" formatCode="General">
                  <c:v>-36.791948484050501</c:v>
                </c:pt>
                <c:pt idx="7819" formatCode="General">
                  <c:v>-36.804455555493497</c:v>
                </c:pt>
                <c:pt idx="7820" formatCode="General">
                  <c:v>-36.816964744703697</c:v>
                </c:pt>
                <c:pt idx="7821" formatCode="General">
                  <c:v>-36.829476051659803</c:v>
                </c:pt>
                <c:pt idx="7822" formatCode="General">
                  <c:v>-36.841989476340601</c:v>
                </c:pt>
                <c:pt idx="7823" formatCode="General">
                  <c:v>-36.854505018724602</c:v>
                </c:pt>
                <c:pt idx="7824" formatCode="General">
                  <c:v>-36.867022678790299</c:v>
                </c:pt>
                <c:pt idx="7825" formatCode="General">
                  <c:v>-36.8795424565159</c:v>
                </c:pt>
                <c:pt idx="7826" formatCode="General">
                  <c:v>-36.892064351879803</c:v>
                </c:pt>
                <c:pt idx="7827" formatCode="General">
                  <c:v>-36.904588364859798</c:v>
                </c:pt>
                <c:pt idx="7828" formatCode="General">
                  <c:v>-36.917114495434099</c:v>
                </c:pt>
                <c:pt idx="7829" formatCode="General">
                  <c:v>-36.929642743580402</c:v>
                </c:pt>
                <c:pt idx="7830" formatCode="General">
                  <c:v>-36.942173109276098</c:v>
                </c:pt>
                <c:pt idx="7831" formatCode="General">
                  <c:v>-36.9547055924956</c:v>
                </c:pt>
                <c:pt idx="7832" formatCode="General">
                  <c:v>-36.967240193211801</c:v>
                </c:pt>
                <c:pt idx="7833" formatCode="General">
                  <c:v>-36.979776911398098</c:v>
                </c:pt>
                <c:pt idx="7834" formatCode="General">
                  <c:v>-36.992315747028101</c:v>
                </c:pt>
                <c:pt idx="7835" formatCode="General">
                  <c:v>-37.0048567000755</c:v>
                </c:pt>
                <c:pt idx="7836" formatCode="General">
                  <c:v>-37.017399770514302</c:v>
                </c:pt>
                <c:pt idx="7837" formatCode="General">
                  <c:v>-37.0299449583189</c:v>
                </c:pt>
                <c:pt idx="7838" formatCode="General">
                  <c:v>-37.042492263463799</c:v>
                </c:pt>
                <c:pt idx="7839" formatCode="General">
                  <c:v>-37.055041685923797</c:v>
                </c:pt>
                <c:pt idx="7840" formatCode="General">
                  <c:v>-37.067593225674003</c:v>
                </c:pt>
                <c:pt idx="7841" formatCode="General">
                  <c:v>-37.080146882689696</c:v>
                </c:pt>
                <c:pt idx="7842" formatCode="General">
                  <c:v>-37.0927026569465</c:v>
                </c:pt>
                <c:pt idx="7843" formatCode="General">
                  <c:v>-37.105260548420098</c:v>
                </c:pt>
                <c:pt idx="7844" formatCode="General">
                  <c:v>-37.117820557086603</c:v>
                </c:pt>
                <c:pt idx="7845" formatCode="General">
                  <c:v>-37.130382682922402</c:v>
                </c:pt>
                <c:pt idx="7846" formatCode="General">
                  <c:v>-37.142946925904603</c:v>
                </c:pt>
                <c:pt idx="7847" formatCode="General">
                  <c:v>-37.155513286010901</c:v>
                </c:pt>
                <c:pt idx="7848" formatCode="General">
                  <c:v>-37.168081763219199</c:v>
                </c:pt>
                <c:pt idx="7849" formatCode="General">
                  <c:v>-37.180652357507199</c:v>
                </c:pt>
                <c:pt idx="7850" formatCode="General">
                  <c:v>-37.193225068852698</c:v>
                </c:pt>
                <c:pt idx="7851" formatCode="General">
                  <c:v>-37.205799897233398</c:v>
                </c:pt>
                <c:pt idx="7852" formatCode="General">
                  <c:v>-37.218376842627102</c:v>
                </c:pt>
                <c:pt idx="7853" formatCode="General">
                  <c:v>-37.230955905011299</c:v>
                </c:pt>
                <c:pt idx="7854" formatCode="General">
                  <c:v>-37.243537084364696</c:v>
                </c:pt>
                <c:pt idx="7855" formatCode="General">
                  <c:v>-37.256120380669799</c:v>
                </c:pt>
                <c:pt idx="7856" formatCode="General">
                  <c:v>-37.268705793909902</c:v>
                </c:pt>
                <c:pt idx="7857" formatCode="General">
                  <c:v>-37.281293324068201</c:v>
                </c:pt>
                <c:pt idx="7858" formatCode="General">
                  <c:v>-37.293882971127402</c:v>
                </c:pt>
                <c:pt idx="7859" formatCode="General">
                  <c:v>-37.306474735069898</c:v>
                </c:pt>
                <c:pt idx="7860" formatCode="General">
                  <c:v>-37.319068615877903</c:v>
                </c:pt>
                <c:pt idx="7861" formatCode="General">
                  <c:v>-37.331664613533</c:v>
                </c:pt>
                <c:pt idx="7862" formatCode="General">
                  <c:v>-37.344262728016801</c:v>
                </c:pt>
                <c:pt idx="7863" formatCode="General">
                  <c:v>-37.356862959310398</c:v>
                </c:pt>
                <c:pt idx="7864" formatCode="General">
                  <c:v>-37.369465307394698</c:v>
                </c:pt>
                <c:pt idx="7865" formatCode="General">
                  <c:v>-37.382069772250098</c:v>
                </c:pt>
                <c:pt idx="7866" formatCode="General">
                  <c:v>-37.394676353856902</c:v>
                </c:pt>
                <c:pt idx="7867" formatCode="General">
                  <c:v>-37.407285052195</c:v>
                </c:pt>
                <c:pt idx="7868" formatCode="General">
                  <c:v>-37.419895867243902</c:v>
                </c:pt>
                <c:pt idx="7869" formatCode="General">
                  <c:v>-37.432508798982703</c:v>
                </c:pt>
                <c:pt idx="7870" formatCode="General">
                  <c:v>-37.445123847390597</c:v>
                </c:pt>
                <c:pt idx="7871" formatCode="General">
                  <c:v>-37.457741012445901</c:v>
                </c:pt>
                <c:pt idx="7872" formatCode="General">
                  <c:v>-37.4703602941266</c:v>
                </c:pt>
                <c:pt idx="7873" formatCode="General">
                  <c:v>-37.482981692410497</c:v>
                </c:pt>
                <c:pt idx="7874" formatCode="General">
                  <c:v>-37.495605207275197</c:v>
                </c:pt>
                <c:pt idx="7875" formatCode="General">
                  <c:v>-37.508230838698502</c:v>
                </c:pt>
                <c:pt idx="7876" formatCode="General">
                  <c:v>-37.520858586657603</c:v>
                </c:pt>
                <c:pt idx="7877" formatCode="General">
                  <c:v>-37.533488451129898</c:v>
                </c:pt>
                <c:pt idx="7878" formatCode="General">
                  <c:v>-37.5461204320927</c:v>
                </c:pt>
                <c:pt idx="7879" formatCode="General">
                  <c:v>-37.558754529523199</c:v>
                </c:pt>
                <c:pt idx="7880" formatCode="General">
                  <c:v>-37.571390743398297</c:v>
                </c:pt>
                <c:pt idx="7881" formatCode="General">
                  <c:v>-37.5840290736949</c:v>
                </c:pt>
                <c:pt idx="7882" formatCode="General">
                  <c:v>-37.596669520390002</c:v>
                </c:pt>
                <c:pt idx="7883" formatCode="General">
                  <c:v>-37.609312083459201</c:v>
                </c:pt>
                <c:pt idx="7884" formatCode="General">
                  <c:v>-37.6219567628739</c:v>
                </c:pt>
                <c:pt idx="7885" formatCode="General">
                  <c:v>-37.634603558604297</c:v>
                </c:pt>
                <c:pt idx="7886" formatCode="General">
                  <c:v>-37.647252470620202</c:v>
                </c:pt>
                <c:pt idx="7887" formatCode="General">
                  <c:v>-37.659903498891502</c:v>
                </c:pt>
                <c:pt idx="7888" formatCode="General">
                  <c:v>-37.6725566433878</c:v>
                </c:pt>
                <c:pt idx="7889" formatCode="General">
                  <c:v>-37.685211904078699</c:v>
                </c:pt>
                <c:pt idx="7890" formatCode="General">
                  <c:v>-37.697869280933702</c:v>
                </c:pt>
                <c:pt idx="7891" formatCode="General">
                  <c:v>-37.7105287739221</c:v>
                </c:pt>
                <c:pt idx="7892" formatCode="General">
                  <c:v>-37.723190383012998</c:v>
                </c:pt>
                <c:pt idx="7893" formatCode="General">
                  <c:v>-37.735854108175701</c:v>
                </c:pt>
                <c:pt idx="7894" formatCode="General">
                  <c:v>-37.748519949379002</c:v>
                </c:pt>
                <c:pt idx="7895" formatCode="General">
                  <c:v>-37.7611879065918</c:v>
                </c:pt>
                <c:pt idx="7896" formatCode="General">
                  <c:v>-37.773857979782903</c:v>
                </c:pt>
                <c:pt idx="7897" formatCode="General">
                  <c:v>-37.786530168920798</c:v>
                </c:pt>
                <c:pt idx="7898" formatCode="General">
                  <c:v>-37.799204473973901</c:v>
                </c:pt>
                <c:pt idx="7899" formatCode="General">
                  <c:v>-37.8118808949109</c:v>
                </c:pt>
                <c:pt idx="7900" formatCode="General">
                  <c:v>-37.8245594317019</c:v>
                </c:pt>
                <c:pt idx="7901" formatCode="General">
                  <c:v>-37.837240084318999</c:v>
                </c:pt>
                <c:pt idx="7902" formatCode="General">
                  <c:v>-37.849922852734103</c:v>
                </c:pt>
                <c:pt idx="7903" formatCode="General">
                  <c:v>-37.862607736919401</c:v>
                </c:pt>
                <c:pt idx="7904" formatCode="General">
                  <c:v>-37.875294736847302</c:v>
                </c:pt>
                <c:pt idx="7905" formatCode="General">
                  <c:v>-37.887983852490102</c:v>
                </c:pt>
                <c:pt idx="7906" formatCode="General">
                  <c:v>-37.900675083820197</c:v>
                </c:pt>
                <c:pt idx="7907" formatCode="General">
                  <c:v>-37.913368430810202</c:v>
                </c:pt>
                <c:pt idx="7908" formatCode="General">
                  <c:v>-37.926063893432797</c:v>
                </c:pt>
                <c:pt idx="7909" formatCode="General">
                  <c:v>-37.938761471660797</c:v>
                </c:pt>
                <c:pt idx="7910" formatCode="General">
                  <c:v>-37.951461165468999</c:v>
                </c:pt>
                <c:pt idx="7911" formatCode="General">
                  <c:v>-37.9641629748334</c:v>
                </c:pt>
                <c:pt idx="7912" formatCode="General">
                  <c:v>-37.976866899729998</c:v>
                </c:pt>
                <c:pt idx="7913" formatCode="General">
                  <c:v>-37.989572940134401</c:v>
                </c:pt>
                <c:pt idx="7914" formatCode="General">
                  <c:v>-38.002281096022003</c:v>
                </c:pt>
                <c:pt idx="7915" formatCode="General">
                  <c:v>-38.014991367368197</c:v>
                </c:pt>
                <c:pt idx="7916" formatCode="General">
                  <c:v>-38.0277037541479</c:v>
                </c:pt>
                <c:pt idx="7917" formatCode="General">
                  <c:v>-38.040418256335897</c:v>
                </c:pt>
                <c:pt idx="7918" formatCode="General">
                  <c:v>-38.053134873906799</c:v>
                </c:pt>
                <c:pt idx="7919" formatCode="General">
                  <c:v>-38.0658536068348</c:v>
                </c:pt>
                <c:pt idx="7920" formatCode="General">
                  <c:v>-38.078574455094198</c:v>
                </c:pt>
                <c:pt idx="7921" formatCode="General">
                  <c:v>-38.091297418658797</c:v>
                </c:pt>
                <c:pt idx="7922" formatCode="General">
                  <c:v>-38.104022497502299</c:v>
                </c:pt>
                <c:pt idx="7923" formatCode="General">
                  <c:v>-38.116749691598102</c:v>
                </c:pt>
                <c:pt idx="7924" formatCode="General">
                  <c:v>-38.129479000918103</c:v>
                </c:pt>
                <c:pt idx="7925" formatCode="General">
                  <c:v>-38.142210425432502</c:v>
                </c:pt>
                <c:pt idx="7926" formatCode="General">
                  <c:v>-38.1549439651113</c:v>
                </c:pt>
                <c:pt idx="7927" formatCode="General">
                  <c:v>-38.1676796199244</c:v>
                </c:pt>
                <c:pt idx="7928" formatCode="General">
                  <c:v>-38.180417389841899</c:v>
                </c:pt>
                <c:pt idx="7929" formatCode="General">
                  <c:v>-38.193157274833602</c:v>
                </c:pt>
                <c:pt idx="7930" formatCode="General">
                  <c:v>-38.205899274869402</c:v>
                </c:pt>
                <c:pt idx="7931" formatCode="General">
                  <c:v>-38.218643389919102</c:v>
                </c:pt>
                <c:pt idx="7932" formatCode="General">
                  <c:v>-38.231389619952601</c:v>
                </c:pt>
                <c:pt idx="7933" formatCode="General">
                  <c:v>-38.244137964939497</c:v>
                </c:pt>
                <c:pt idx="7934" formatCode="General">
                  <c:v>-38.256888424849699</c:v>
                </c:pt>
                <c:pt idx="7935" formatCode="General">
                  <c:v>-38.269640999652701</c:v>
                </c:pt>
                <c:pt idx="7936" formatCode="General">
                  <c:v>-38.2823956893182</c:v>
                </c:pt>
                <c:pt idx="7937" formatCode="General">
                  <c:v>-38.295152493815799</c:v>
                </c:pt>
                <c:pt idx="7938" formatCode="General">
                  <c:v>-38.3079114131151</c:v>
                </c:pt>
                <c:pt idx="7939" formatCode="General">
                  <c:v>-38.320672447185501</c:v>
                </c:pt>
                <c:pt idx="7940" formatCode="General">
                  <c:v>-38.333435595996598</c:v>
                </c:pt>
                <c:pt idx="7941" formatCode="General">
                  <c:v>-38.346200859517801</c:v>
                </c:pt>
                <c:pt idx="7942" formatCode="General">
                  <c:v>-38.3589682377185</c:v>
                </c:pt>
                <c:pt idx="7943" formatCode="General">
                  <c:v>-38.3717377305681</c:v>
                </c:pt>
                <c:pt idx="7944" formatCode="General">
                  <c:v>-38.384509338038598</c:v>
                </c:pt>
                <c:pt idx="7945" formatCode="General">
                  <c:v>-38.397283060106297</c:v>
                </c:pt>
                <c:pt idx="7946" formatCode="General">
                  <c:v>-38.4100588967476</c:v>
                </c:pt>
                <c:pt idx="7947" formatCode="General">
                  <c:v>-38.422836847939003</c:v>
                </c:pt>
                <c:pt idx="7948" formatCode="General">
                  <c:v>-38.435616913657</c:v>
                </c:pt>
                <c:pt idx="7949" formatCode="General">
                  <c:v>-38.448399093878102</c:v>
                </c:pt>
                <c:pt idx="7950" formatCode="General">
                  <c:v>-38.461183388578597</c:v>
                </c:pt>
                <c:pt idx="7951" formatCode="General">
                  <c:v>-38.473969797735002</c:v>
                </c:pt>
                <c:pt idx="7952" formatCode="General">
                  <c:v>-38.486758321321602</c:v>
                </c:pt>
                <c:pt idx="7953" formatCode="General">
                  <c:v>-38.499548959311099</c:v>
                </c:pt>
                <c:pt idx="7954" formatCode="General">
                  <c:v>-38.512341711675901</c:v>
                </c:pt>
                <c:pt idx="7955" formatCode="General">
                  <c:v>-38.525136578388</c:v>
                </c:pt>
                <c:pt idx="7956" formatCode="General">
                  <c:v>-38.537933559419102</c:v>
                </c:pt>
                <c:pt idx="7957" formatCode="General">
                  <c:v>-38.550732654740401</c:v>
                </c:pt>
                <c:pt idx="7958" formatCode="General">
                  <c:v>-38.563533864323098</c:v>
                </c:pt>
                <c:pt idx="7959" formatCode="General">
                  <c:v>-38.5763371881376</c:v>
                </c:pt>
                <c:pt idx="7960" formatCode="General">
                  <c:v>-38.589142626154299</c:v>
                </c:pt>
                <c:pt idx="7961" formatCode="General">
                  <c:v>-38.601950178343202</c:v>
                </c:pt>
                <c:pt idx="7962" formatCode="General">
                  <c:v>-38.614759844673898</c:v>
                </c:pt>
                <c:pt idx="7963" formatCode="General">
                  <c:v>-38.6275716251155</c:v>
                </c:pt>
                <c:pt idx="7964" formatCode="General">
                  <c:v>-38.640385519637199</c:v>
                </c:pt>
                <c:pt idx="7965" formatCode="General">
                  <c:v>-38.653201528207298</c:v>
                </c:pt>
                <c:pt idx="7966" formatCode="General">
                  <c:v>-38.666019650794297</c:v>
                </c:pt>
                <c:pt idx="7967" formatCode="General">
                  <c:v>-38.678839887365903</c:v>
                </c:pt>
                <c:pt idx="7968" formatCode="General">
                  <c:v>-38.691662237889702</c:v>
                </c:pt>
                <c:pt idx="7969" formatCode="General">
                  <c:v>-38.704486702333</c:v>
                </c:pt>
                <c:pt idx="7970" formatCode="General">
                  <c:v>-38.717313280662601</c:v>
                </c:pt>
                <c:pt idx="7971" formatCode="General">
                  <c:v>-38.730141972844997</c:v>
                </c:pt>
                <c:pt idx="7972" formatCode="General">
                  <c:v>-38.742972778846401</c:v>
                </c:pt>
                <c:pt idx="7973" formatCode="General">
                  <c:v>-38.755805698632599</c:v>
                </c:pt>
                <c:pt idx="7974" formatCode="General">
                  <c:v>-38.768640732169203</c:v>
                </c:pt>
                <c:pt idx="7975" formatCode="General">
                  <c:v>-38.781477879421303</c:v>
                </c:pt>
                <c:pt idx="7976" formatCode="General">
                  <c:v>-38.794317140353698</c:v>
                </c:pt>
                <c:pt idx="7977" formatCode="General">
                  <c:v>-38.807158514930798</c:v>
                </c:pt>
                <c:pt idx="7978" formatCode="General">
                  <c:v>-38.820002003116699</c:v>
                </c:pt>
                <c:pt idx="7979" formatCode="General">
                  <c:v>-38.832847604875397</c:v>
                </c:pt>
                <c:pt idx="7980" formatCode="General">
                  <c:v>-38.845695320172297</c:v>
                </c:pt>
                <c:pt idx="7981" formatCode="General">
                  <c:v>-38.858545148975601</c:v>
                </c:pt>
                <c:pt idx="7982" formatCode="General">
                  <c:v>-38.871397091253698</c:v>
                </c:pt>
                <c:pt idx="7983" formatCode="General">
                  <c:v>-38.8842511469716</c:v>
                </c:pt>
                <c:pt idx="7984" formatCode="General">
                  <c:v>-38.897107316082</c:v>
                </c:pt>
                <c:pt idx="7985" formatCode="General">
                  <c:v>-38.909965598531798</c:v>
                </c:pt>
                <c:pt idx="7986" formatCode="General">
                  <c:v>-38.9228259942685</c:v>
                </c:pt>
                <c:pt idx="7987" formatCode="General">
                  <c:v>-38.935688503239597</c:v>
                </c:pt>
                <c:pt idx="7988" formatCode="General">
                  <c:v>-38.9485531253925</c:v>
                </c:pt>
                <c:pt idx="7989" formatCode="General">
                  <c:v>-38.961419860676401</c:v>
                </c:pt>
                <c:pt idx="7990" formatCode="General">
                  <c:v>-38.974288709046903</c:v>
                </c:pt>
                <c:pt idx="7991" formatCode="General">
                  <c:v>-38.987159670462702</c:v>
                </c:pt>
                <c:pt idx="7992" formatCode="General">
                  <c:v>-39.000032744882702</c:v>
                </c:pt>
                <c:pt idx="7993" formatCode="General">
                  <c:v>-39.012907932266103</c:v>
                </c:pt>
                <c:pt idx="7994" formatCode="General">
                  <c:v>-39.025785232571998</c:v>
                </c:pt>
                <c:pt idx="7995" formatCode="General">
                  <c:v>-39.0386646457601</c:v>
                </c:pt>
                <c:pt idx="7996" formatCode="General">
                  <c:v>-39.051546171789902</c:v>
                </c:pt>
                <c:pt idx="7997" formatCode="General">
                  <c:v>-39.064429810621299</c:v>
                </c:pt>
                <c:pt idx="7998" formatCode="General">
                  <c:v>-39.077315562214302</c:v>
                </c:pt>
                <c:pt idx="7999" formatCode="General">
                  <c:v>-39.090203426529001</c:v>
                </c:pt>
                <c:pt idx="8000" formatCode="General">
                  <c:v>-39.103093403525897</c:v>
                </c:pt>
                <c:pt idx="8001" formatCode="General">
                  <c:v>-39.115985493165503</c:v>
                </c:pt>
                <c:pt idx="8002" formatCode="General">
                  <c:v>-39.128879695408401</c:v>
                </c:pt>
                <c:pt idx="8003" formatCode="General">
                  <c:v>-39.1417760102158</c:v>
                </c:pt>
                <c:pt idx="8004" formatCode="General">
                  <c:v>-39.154674437548501</c:v>
                </c:pt>
                <c:pt idx="8005" formatCode="General">
                  <c:v>-39.167574977367899</c:v>
                </c:pt>
                <c:pt idx="8006" formatCode="General">
                  <c:v>-39.180477629635497</c:v>
                </c:pt>
                <c:pt idx="8007" formatCode="General">
                  <c:v>-39.193382394312898</c:v>
                </c:pt>
                <c:pt idx="8008" formatCode="General">
                  <c:v>-39.206289271361896</c:v>
                </c:pt>
                <c:pt idx="8009" formatCode="General">
                  <c:v>-39.219198260744498</c:v>
                </c:pt>
                <c:pt idx="8010" formatCode="General">
                  <c:v>-39.232109362422797</c:v>
                </c:pt>
                <c:pt idx="8011" formatCode="General">
                  <c:v>-39.245022576359297</c:v>
                </c:pt>
                <c:pt idx="8012" formatCode="General">
                  <c:v>-39.257937902516403</c:v>
                </c:pt>
                <c:pt idx="8013" formatCode="General">
                  <c:v>-39.270855340857601</c:v>
                </c:pt>
                <c:pt idx="8014" formatCode="General">
                  <c:v>-39.283774891349502</c:v>
                </c:pt>
                <c:pt idx="8015" formatCode="General">
                  <c:v>-39.296696553959798</c:v>
                </c:pt>
                <c:pt idx="8016" formatCode="General">
                  <c:v>-39.309620328656401</c:v>
                </c:pt>
                <c:pt idx="8017" formatCode="General">
                  <c:v>-39.322546215406803</c:v>
                </c:pt>
                <c:pt idx="8018" formatCode="General">
                  <c:v>-39.335474214178703</c:v>
                </c:pt>
                <c:pt idx="8019" formatCode="General">
                  <c:v>-39.3484043249397</c:v>
                </c:pt>
                <c:pt idx="8020" formatCode="General">
                  <c:v>-39.361336547657402</c:v>
                </c:pt>
                <c:pt idx="8021" formatCode="General">
                  <c:v>-39.3742708822993</c:v>
                </c:pt>
                <c:pt idx="8022" formatCode="General">
                  <c:v>-39.387207328832702</c:v>
                </c:pt>
                <c:pt idx="8023" formatCode="General">
                  <c:v>-39.4001458872253</c:v>
                </c:pt>
                <c:pt idx="8024" formatCode="General">
                  <c:v>-39.413086557444302</c:v>
                </c:pt>
                <c:pt idx="8025" formatCode="General">
                  <c:v>-39.426029339457102</c:v>
                </c:pt>
                <c:pt idx="8026" formatCode="General">
                  <c:v>-39.438974233231001</c:v>
                </c:pt>
                <c:pt idx="8027" formatCode="General">
                  <c:v>-39.451921238733298</c:v>
                </c:pt>
                <c:pt idx="8028" formatCode="General">
                  <c:v>-39.464870355931197</c:v>
                </c:pt>
                <c:pt idx="8029" formatCode="General">
                  <c:v>-39.477821584791897</c:v>
                </c:pt>
                <c:pt idx="8030" formatCode="General">
                  <c:v>-39.490774925282601</c:v>
                </c:pt>
                <c:pt idx="8031" formatCode="General">
                  <c:v>-39.503730377372896</c:v>
                </c:pt>
                <c:pt idx="8032" formatCode="General">
                  <c:v>-39.516687941036601</c:v>
                </c:pt>
                <c:pt idx="8033" formatCode="General">
                  <c:v>-39.529647616248504</c:v>
                </c:pt>
                <c:pt idx="8034" formatCode="General">
                  <c:v>-39.542609402983302</c:v>
                </c:pt>
                <c:pt idx="8035" formatCode="General">
                  <c:v>-39.555573301216199</c:v>
                </c:pt>
                <c:pt idx="8036" formatCode="General">
                  <c:v>-39.568539310922297</c:v>
                </c:pt>
                <c:pt idx="8037" formatCode="General">
                  <c:v>-39.581507432077402</c:v>
                </c:pt>
                <c:pt idx="8038" formatCode="General">
                  <c:v>-39.594477664657099</c:v>
                </c:pt>
                <c:pt idx="8039" formatCode="General">
                  <c:v>-39.607450008637599</c:v>
                </c:pt>
                <c:pt idx="8040" formatCode="General">
                  <c:v>-39.620424463988599</c:v>
                </c:pt>
                <c:pt idx="8041" formatCode="General">
                  <c:v>-39.633401030671898</c:v>
                </c:pt>
                <c:pt idx="8042" formatCode="General">
                  <c:v>-39.646379708648098</c:v>
                </c:pt>
                <c:pt idx="8043" formatCode="General">
                  <c:v>-39.659360497877103</c:v>
                </c:pt>
                <c:pt idx="8044" formatCode="General">
                  <c:v>-39.672343398318098</c:v>
                </c:pt>
                <c:pt idx="8045" formatCode="General">
                  <c:v>-39.685328409929703</c:v>
                </c:pt>
                <c:pt idx="8046" formatCode="General">
                  <c:v>-39.698315532669596</c:v>
                </c:pt>
                <c:pt idx="8047" formatCode="General">
                  <c:v>-39.711304766494798</c:v>
                </c:pt>
                <c:pt idx="8048" formatCode="General">
                  <c:v>-39.724296111361802</c:v>
                </c:pt>
                <c:pt idx="8049" formatCode="General">
                  <c:v>-39.737289567226</c:v>
                </c:pt>
                <c:pt idx="8050" formatCode="General">
                  <c:v>-39.750285134042301</c:v>
                </c:pt>
                <c:pt idx="8051" formatCode="General">
                  <c:v>-39.763282811765002</c:v>
                </c:pt>
                <c:pt idx="8052" formatCode="General">
                  <c:v>-39.7762826003475</c:v>
                </c:pt>
                <c:pt idx="8053" formatCode="General">
                  <c:v>-39.7892844997425</c:v>
                </c:pt>
                <c:pt idx="8054" formatCode="General">
                  <c:v>-39.802288509901999</c:v>
                </c:pt>
                <c:pt idx="8055" formatCode="General">
                  <c:v>-39.815294630777302</c:v>
                </c:pt>
                <c:pt idx="8056" formatCode="General">
                  <c:v>-39.8283028623189</c:v>
                </c:pt>
                <c:pt idx="8057" formatCode="General">
                  <c:v>-39.841313204476599</c:v>
                </c:pt>
                <c:pt idx="8058" formatCode="General">
                  <c:v>-39.854325657199702</c:v>
                </c:pt>
                <c:pt idx="8059" formatCode="General">
                  <c:v>-39.867340220436503</c:v>
                </c:pt>
                <c:pt idx="8060" formatCode="General">
                  <c:v>-39.8803568941346</c:v>
                </c:pt>
                <c:pt idx="8061" formatCode="General">
                  <c:v>-39.893375678241</c:v>
                </c:pt>
                <c:pt idx="8062" formatCode="General">
                  <c:v>-39.906396572702</c:v>
                </c:pt>
                <c:pt idx="8063" formatCode="General">
                  <c:v>-39.919419577463103</c:v>
                </c:pt>
                <c:pt idx="8064" formatCode="General">
                  <c:v>-39.932444692468998</c:v>
                </c:pt>
                <c:pt idx="8065" formatCode="General">
                  <c:v>-39.9454719176629</c:v>
                </c:pt>
                <c:pt idx="8066" formatCode="General">
                  <c:v>-39.958501252983403</c:v>
                </c:pt>
                <c:pt idx="8067" formatCode="General">
                  <c:v>-39.971532698371398</c:v>
                </c:pt>
                <c:pt idx="8068" formatCode="General">
                  <c:v>-39.984566253775597</c:v>
                </c:pt>
                <c:pt idx="8069" formatCode="General">
                  <c:v>-39.997601919146803</c:v>
                </c:pt>
                <c:pt idx="8070" formatCode="General">
                  <c:v>-40.010639694436001</c:v>
                </c:pt>
                <c:pt idx="8071" formatCode="General">
                  <c:v>-40.0236795795944</c:v>
                </c:pt>
                <c:pt idx="8072" formatCode="General">
                  <c:v>-40.036721574573498</c:v>
                </c:pt>
                <c:pt idx="8073" formatCode="General">
                  <c:v>-40.049765679325098</c:v>
                </c:pt>
                <c:pt idx="8074" formatCode="General">
                  <c:v>-40.062811893800998</c:v>
                </c:pt>
                <c:pt idx="8075" formatCode="General">
                  <c:v>-40.075860217953597</c:v>
                </c:pt>
                <c:pt idx="8076" formatCode="General">
                  <c:v>-40.088910651735297</c:v>
                </c:pt>
                <c:pt idx="8077" formatCode="General">
                  <c:v>-40.101963195098698</c:v>
                </c:pt>
                <c:pt idx="8078" formatCode="General">
                  <c:v>-40.115017847996903</c:v>
                </c:pt>
                <c:pt idx="8079" formatCode="General">
                  <c:v>-40.128074610383102</c:v>
                </c:pt>
                <c:pt idx="8080" formatCode="General">
                  <c:v>-40.141133482210797</c:v>
                </c:pt>
                <c:pt idx="8081" formatCode="General">
                  <c:v>-40.154194463433498</c:v>
                </c:pt>
                <c:pt idx="8082" formatCode="General">
                  <c:v>-40.167257554005403</c:v>
                </c:pt>
                <c:pt idx="8083" formatCode="General">
                  <c:v>-40.180322753880603</c:v>
                </c:pt>
                <c:pt idx="8084" formatCode="General">
                  <c:v>-40.193390063013403</c:v>
                </c:pt>
                <c:pt idx="8085" formatCode="General">
                  <c:v>-40.206459481358699</c:v>
                </c:pt>
                <c:pt idx="8086" formatCode="General">
                  <c:v>-40.2195310088714</c:v>
                </c:pt>
                <c:pt idx="8087" formatCode="General">
                  <c:v>-40.232604645506598</c:v>
                </c:pt>
                <c:pt idx="8088" formatCode="General">
                  <c:v>-40.2456803912198</c:v>
                </c:pt>
                <c:pt idx="8089" formatCode="General">
                  <c:v>-40.258758245966597</c:v>
                </c:pt>
                <c:pt idx="8090" formatCode="General">
                  <c:v>-40.2718382097027</c:v>
                </c:pt>
                <c:pt idx="8091" formatCode="General">
                  <c:v>-40.284920282381002</c:v>
                </c:pt>
                <c:pt idx="8092" formatCode="General">
                  <c:v>-40.298004463952502</c:v>
                </c:pt>
                <c:pt idx="8093" formatCode="General">
                  <c:v>-40.311090754368003</c:v>
                </c:pt>
                <c:pt idx="8094" formatCode="General">
                  <c:v>-40.324179153577902</c:v>
                </c:pt>
                <c:pt idx="8095" formatCode="General">
                  <c:v>-40.337269661532503</c:v>
                </c:pt>
                <c:pt idx="8096" formatCode="General">
                  <c:v>-40.350362278181798</c:v>
                </c:pt>
                <c:pt idx="8097" formatCode="General">
                  <c:v>-40.363457003475503</c:v>
                </c:pt>
                <c:pt idx="8098" formatCode="General">
                  <c:v>-40.376553837363097</c:v>
                </c:pt>
                <c:pt idx="8099" formatCode="General">
                  <c:v>-40.3896527797937</c:v>
                </c:pt>
                <c:pt idx="8100" formatCode="General">
                  <c:v>-40.402753830714197</c:v>
                </c:pt>
                <c:pt idx="8101" formatCode="General">
                  <c:v>-40.415856990070701</c:v>
                </c:pt>
                <c:pt idx="8102" formatCode="General">
                  <c:v>-40.428962257809097</c:v>
                </c:pt>
                <c:pt idx="8103" formatCode="General">
                  <c:v>-40.442069633874901</c:v>
                </c:pt>
                <c:pt idx="8104" formatCode="General">
                  <c:v>-40.455179118213699</c:v>
                </c:pt>
                <c:pt idx="8105" formatCode="General">
                  <c:v>-40.468290710770603</c:v>
                </c:pt>
                <c:pt idx="8106" formatCode="General">
                  <c:v>-40.481404411490601</c:v>
                </c:pt>
                <c:pt idx="8107" formatCode="General">
                  <c:v>-40.494520220318599</c:v>
                </c:pt>
                <c:pt idx="8108" formatCode="General">
                  <c:v>-40.507638137199201</c:v>
                </c:pt>
                <c:pt idx="8109" formatCode="General">
                  <c:v>-40.520758162076802</c:v>
                </c:pt>
                <c:pt idx="8110" formatCode="General">
                  <c:v>-40.533880294895603</c:v>
                </c:pt>
                <c:pt idx="8111" formatCode="General">
                  <c:v>-40.547004535599598</c:v>
                </c:pt>
                <c:pt idx="8112" formatCode="General">
                  <c:v>-40.560130884132697</c:v>
                </c:pt>
                <c:pt idx="8113" formatCode="General">
                  <c:v>-40.573259340438398</c:v>
                </c:pt>
                <c:pt idx="8114" formatCode="General">
                  <c:v>-40.586389904460198</c:v>
                </c:pt>
                <c:pt idx="8115" formatCode="General">
                  <c:v>-40.599522576141297</c:v>
                </c:pt>
                <c:pt idx="8116" formatCode="General">
                  <c:v>-40.612657355427203</c:v>
                </c:pt>
                <c:pt idx="8117" formatCode="General">
                  <c:v>-40.625794242272796</c:v>
                </c:pt>
                <c:pt idx="8118" formatCode="General">
                  <c:v>-40.638933236635403</c:v>
                </c:pt>
                <c:pt idx="8119" formatCode="General">
                  <c:v>-40.652074338471301</c:v>
                </c:pt>
                <c:pt idx="8120" formatCode="General">
                  <c:v>-40.665217547736702</c:v>
                </c:pt>
                <c:pt idx="8121" formatCode="General">
                  <c:v>-40.678362864387303</c:v>
                </c:pt>
                <c:pt idx="8122" formatCode="General">
                  <c:v>-40.691510288378403</c:v>
                </c:pt>
                <c:pt idx="8123" formatCode="General">
                  <c:v>-40.704659819664698</c:v>
                </c:pt>
                <c:pt idx="8124" formatCode="General">
                  <c:v>-40.717811458200799</c:v>
                </c:pt>
                <c:pt idx="8125" formatCode="General">
                  <c:v>-40.7309652039404</c:v>
                </c:pt>
                <c:pt idx="8126" formatCode="General">
                  <c:v>-40.744121056837201</c:v>
                </c:pt>
                <c:pt idx="8127" formatCode="General">
                  <c:v>-40.757279016844301</c:v>
                </c:pt>
                <c:pt idx="8128" formatCode="General">
                  <c:v>-40.770439083914198</c:v>
                </c:pt>
                <c:pt idx="8129" formatCode="General">
                  <c:v>-40.783601257999202</c:v>
                </c:pt>
                <c:pt idx="8130" formatCode="General">
                  <c:v>-40.796765539051101</c:v>
                </c:pt>
                <c:pt idx="8131" formatCode="General">
                  <c:v>-40.809931927021204</c:v>
                </c:pt>
                <c:pt idx="8132" formatCode="General">
                  <c:v>-40.823100421860502</c:v>
                </c:pt>
                <c:pt idx="8133" formatCode="General">
                  <c:v>-40.836271023519402</c:v>
                </c:pt>
                <c:pt idx="8134" formatCode="General">
                  <c:v>-40.8494437319479</c:v>
                </c:pt>
                <c:pt idx="8135" formatCode="General">
                  <c:v>-40.8626185470957</c:v>
                </c:pt>
                <c:pt idx="8136" formatCode="General">
                  <c:v>-40.875795468911903</c:v>
                </c:pt>
                <c:pt idx="8137" formatCode="General">
                  <c:v>-40.888974497345899</c:v>
                </c:pt>
                <c:pt idx="8138" formatCode="General">
                  <c:v>-40.902155632353598</c:v>
                </c:pt>
                <c:pt idx="8139" formatCode="General">
                  <c:v>-40.915338873895898</c:v>
                </c:pt>
                <c:pt idx="8140" formatCode="General">
                  <c:v>-40.928524221933301</c:v>
                </c:pt>
                <c:pt idx="8141" formatCode="General">
                  <c:v>-40.941711676426202</c:v>
                </c:pt>
                <c:pt idx="8142" formatCode="General">
                  <c:v>-40.954901237334496</c:v>
                </c:pt>
                <c:pt idx="8143" formatCode="General">
                  <c:v>-40.968092904618103</c:v>
                </c:pt>
                <c:pt idx="8144" formatCode="General">
                  <c:v>-40.981286678236003</c:v>
                </c:pt>
                <c:pt idx="8145" formatCode="General">
                  <c:v>-40.994482558140099</c:v>
                </c:pt>
                <c:pt idx="8146" formatCode="General">
                  <c:v>-41.007680544275601</c:v>
                </c:pt>
                <c:pt idx="8147" formatCode="General">
                  <c:v>-41.020880636587599</c:v>
                </c:pt>
                <c:pt idx="8148" formatCode="General">
                  <c:v>-41.034082835020897</c:v>
                </c:pt>
                <c:pt idx="8149" formatCode="General">
                  <c:v>-41.047287139520002</c:v>
                </c:pt>
                <c:pt idx="8150" formatCode="General">
                  <c:v>-41.0604935500292</c:v>
                </c:pt>
                <c:pt idx="8151" formatCode="General">
                  <c:v>-41.073702066492601</c:v>
                </c:pt>
                <c:pt idx="8152" formatCode="General">
                  <c:v>-41.086912688853801</c:v>
                </c:pt>
                <c:pt idx="8153" formatCode="General">
                  <c:v>-41.1001254170558</c:v>
                </c:pt>
                <c:pt idx="8154" formatCode="General">
                  <c:v>-41.113340251040199</c:v>
                </c:pt>
                <c:pt idx="8155" formatCode="General">
                  <c:v>-41.126557190748201</c:v>
                </c:pt>
                <c:pt idx="8156" formatCode="General">
                  <c:v>-41.1397762361213</c:v>
                </c:pt>
                <c:pt idx="8157" formatCode="General">
                  <c:v>-41.152997387101102</c:v>
                </c:pt>
                <c:pt idx="8158" formatCode="General">
                  <c:v>-41.166220643628897</c:v>
                </c:pt>
                <c:pt idx="8159" formatCode="General">
                  <c:v>-41.179446005646398</c:v>
                </c:pt>
                <c:pt idx="8160" formatCode="General">
                  <c:v>-41.192673473095198</c:v>
                </c:pt>
                <c:pt idx="8161" formatCode="General">
                  <c:v>-41.205903045916898</c:v>
                </c:pt>
                <c:pt idx="8162" formatCode="General">
                  <c:v>-41.219134724053397</c:v>
                </c:pt>
                <c:pt idx="8163" formatCode="General">
                  <c:v>-41.232368507446303</c:v>
                </c:pt>
                <c:pt idx="8164" formatCode="General">
                  <c:v>-41.2456043960375</c:v>
                </c:pt>
                <c:pt idx="8165" formatCode="General">
                  <c:v>-41.258842389768901</c:v>
                </c:pt>
                <c:pt idx="8166" formatCode="General">
                  <c:v>-41.272082488582399</c:v>
                </c:pt>
                <c:pt idx="8167" formatCode="General">
                  <c:v>-41.285324692419898</c:v>
                </c:pt>
                <c:pt idx="8168" formatCode="General">
                  <c:v>-41.298569001223498</c:v>
                </c:pt>
                <c:pt idx="8169" formatCode="General">
                  <c:v>-41.311815414935303</c:v>
                </c:pt>
                <c:pt idx="8170" formatCode="General">
                  <c:v>-41.325063933497297</c:v>
                </c:pt>
                <c:pt idx="8171" formatCode="General">
                  <c:v>-41.338314556851799</c:v>
                </c:pt>
                <c:pt idx="8172" formatCode="General">
                  <c:v>-41.351567284940899</c:v>
                </c:pt>
                <c:pt idx="8173" formatCode="General">
                  <c:v>-41.364822117706503</c:v>
                </c:pt>
                <c:pt idx="8174" formatCode="General">
                  <c:v>-41.378079055088101</c:v>
                </c:pt>
                <c:pt idx="8175" formatCode="General">
                  <c:v>-41.391338097024303</c:v>
                </c:pt>
                <c:pt idx="8176" formatCode="General">
                  <c:v>-41.404599243453397</c:v>
                </c:pt>
                <c:pt idx="8177" formatCode="General">
                  <c:v>-41.417862494313397</c:v>
                </c:pt>
                <c:pt idx="8178" formatCode="General">
                  <c:v>-41.431127849541802</c:v>
                </c:pt>
                <c:pt idx="8179" formatCode="General">
                  <c:v>-41.444395309076299</c:v>
                </c:pt>
                <c:pt idx="8180" formatCode="General">
                  <c:v>-41.457664872853798</c:v>
                </c:pt>
                <c:pt idx="8181" formatCode="General">
                  <c:v>-41.470936540811202</c:v>
                </c:pt>
                <c:pt idx="8182" formatCode="General">
                  <c:v>-41.484210312885097</c:v>
                </c:pt>
                <c:pt idx="8183" formatCode="General">
                  <c:v>-41.497486189011802</c:v>
                </c:pt>
                <c:pt idx="8184" formatCode="General">
                  <c:v>-41.510764169127299</c:v>
                </c:pt>
                <c:pt idx="8185" formatCode="General">
                  <c:v>-41.524044253167403</c:v>
                </c:pt>
                <c:pt idx="8186" formatCode="General">
                  <c:v>-41.5373264410674</c:v>
                </c:pt>
                <c:pt idx="8187" formatCode="General">
                  <c:v>-41.5506107327626</c:v>
                </c:pt>
                <c:pt idx="8188" formatCode="General">
                  <c:v>-41.563897128187897</c:v>
                </c:pt>
                <c:pt idx="8189" formatCode="General">
                  <c:v>-41.5771856272777</c:v>
                </c:pt>
                <c:pt idx="8190" formatCode="General">
                  <c:v>-41.5904762299702</c:v>
                </c:pt>
                <c:pt idx="8191" formatCode="General">
                  <c:v>-41.603768936211999</c:v>
                </c:pt>
                <c:pt idx="8192" formatCode="General">
                  <c:v>-41.617063745951299</c:v>
                </c:pt>
                <c:pt idx="8193" formatCode="General">
                  <c:v>-41.630360659135597</c:v>
                </c:pt>
                <c:pt idx="8194" formatCode="General">
                  <c:v>-41.643659675711604</c:v>
                </c:pt>
                <c:pt idx="8195" formatCode="General">
                  <c:v>-41.656960795625601</c:v>
                </c:pt>
                <c:pt idx="8196" formatCode="General">
                  <c:v>-41.670264018823502</c:v>
                </c:pt>
                <c:pt idx="8197" formatCode="General">
                  <c:v>-41.683569345250199</c:v>
                </c:pt>
                <c:pt idx="8198" formatCode="General">
                  <c:v>-41.696876774850402</c:v>
                </c:pt>
                <c:pt idx="8199" formatCode="General">
                  <c:v>-41.710186307567803</c:v>
                </c:pt>
                <c:pt idx="8200" formatCode="General">
                  <c:v>-41.723497943345997</c:v>
                </c:pt>
                <c:pt idx="8201" formatCode="General">
                  <c:v>-41.736811682127602</c:v>
                </c:pt>
                <c:pt idx="8202" formatCode="General">
                  <c:v>-41.750127523844696</c:v>
                </c:pt>
                <c:pt idx="8203" formatCode="General">
                  <c:v>-41.763445468403702</c:v>
                </c:pt>
                <c:pt idx="8204" formatCode="General">
                  <c:v>-41.7767655157067</c:v>
                </c:pt>
                <c:pt idx="8205" formatCode="General">
                  <c:v>-41.7900876656565</c:v>
                </c:pt>
                <c:pt idx="8206" formatCode="General">
                  <c:v>-41.803411918156897</c:v>
                </c:pt>
                <c:pt idx="8207" formatCode="General">
                  <c:v>-41.8167382731123</c:v>
                </c:pt>
                <c:pt idx="8208" formatCode="General">
                  <c:v>-41.8300667304282</c:v>
                </c:pt>
                <c:pt idx="8209" formatCode="General">
                  <c:v>-41.843397290010898</c:v>
                </c:pt>
                <c:pt idx="8210" formatCode="General">
                  <c:v>-41.856729951767598</c:v>
                </c:pt>
                <c:pt idx="8211" formatCode="General">
                  <c:v>-41.870064715606297</c:v>
                </c:pt>
                <c:pt idx="8212" formatCode="General">
                  <c:v>-41.883401581435798</c:v>
                </c:pt>
                <c:pt idx="8213" formatCode="General">
                  <c:v>-41.896740549165997</c:v>
                </c:pt>
                <c:pt idx="8214" formatCode="General">
                  <c:v>-41.910081618707302</c:v>
                </c:pt>
                <c:pt idx="8215" formatCode="General">
                  <c:v>-41.9234247899713</c:v>
                </c:pt>
                <c:pt idx="8216" formatCode="General">
                  <c:v>-41.936770062870302</c:v>
                </c:pt>
                <c:pt idx="8217" formatCode="General">
                  <c:v>-41.950117437317502</c:v>
                </c:pt>
                <c:pt idx="8218" formatCode="General">
                  <c:v>-41.963466913226902</c:v>
                </c:pt>
                <c:pt idx="8219" formatCode="General">
                  <c:v>-41.976818490513402</c:v>
                </c:pt>
                <c:pt idx="8220" formatCode="General">
                  <c:v>-41.990172169092801</c:v>
                </c:pt>
                <c:pt idx="8221" formatCode="General">
                  <c:v>-42.003527948881903</c:v>
                </c:pt>
                <c:pt idx="8222" formatCode="General">
                  <c:v>-42.016885829800501</c:v>
                </c:pt>
                <c:pt idx="8223" formatCode="General">
                  <c:v>-42.030245811769703</c:v>
                </c:pt>
                <c:pt idx="8224" formatCode="General">
                  <c:v>-42.043607894711201</c:v>
                </c:pt>
                <c:pt idx="8225" formatCode="General">
                  <c:v>-42.0569720785466</c:v>
                </c:pt>
                <c:pt idx="8226" formatCode="General">
                  <c:v>-42.0703383632015</c:v>
                </c:pt>
                <c:pt idx="8227" formatCode="General">
                  <c:v>-42.083706748614503</c:v>
                </c:pt>
                <c:pt idx="8228" formatCode="General">
                  <c:v>-42.0970772347275</c:v>
                </c:pt>
                <c:pt idx="8229" formatCode="General">
                  <c:v>-42.110449821480799</c:v>
                </c:pt>
                <c:pt idx="8230" formatCode="General">
                  <c:v>-42.123824508810301</c:v>
                </c:pt>
                <c:pt idx="8231" formatCode="General">
                  <c:v>-42.137201296648598</c:v>
                </c:pt>
                <c:pt idx="8232" formatCode="General">
                  <c:v>-42.150580184926902</c:v>
                </c:pt>
                <c:pt idx="8233" formatCode="General">
                  <c:v>-42.163961173574698</c:v>
                </c:pt>
                <c:pt idx="8234" formatCode="General">
                  <c:v>-42.1773442625203</c:v>
                </c:pt>
                <c:pt idx="8235" formatCode="General">
                  <c:v>-42.190729451690402</c:v>
                </c:pt>
                <c:pt idx="8236" formatCode="General">
                  <c:v>-42.204116741010402</c:v>
                </c:pt>
                <c:pt idx="8237" formatCode="General">
                  <c:v>-42.217506130404203</c:v>
                </c:pt>
                <c:pt idx="8238" formatCode="General">
                  <c:v>-42.230897619794099</c:v>
                </c:pt>
                <c:pt idx="8239" formatCode="General">
                  <c:v>-42.244291209101</c:v>
                </c:pt>
                <c:pt idx="8240" formatCode="General">
                  <c:v>-42.2576868982446</c:v>
                </c:pt>
                <c:pt idx="8241" formatCode="General">
                  <c:v>-42.271084687142697</c:v>
                </c:pt>
                <c:pt idx="8242" formatCode="General">
                  <c:v>-42.284484575712099</c:v>
                </c:pt>
                <c:pt idx="8243" formatCode="General">
                  <c:v>-42.297886563867799</c:v>
                </c:pt>
                <c:pt idx="8244" formatCode="General">
                  <c:v>-42.311290651523699</c:v>
                </c:pt>
                <c:pt idx="8245" formatCode="General">
                  <c:v>-42.324696838591699</c:v>
                </c:pt>
                <c:pt idx="8246" formatCode="General">
                  <c:v>-42.338105124982903</c:v>
                </c:pt>
                <c:pt idx="8247" formatCode="General">
                  <c:v>-42.351515510606397</c:v>
                </c:pt>
                <c:pt idx="8248" formatCode="General">
                  <c:v>-42.364927995370202</c:v>
                </c:pt>
                <c:pt idx="8249" formatCode="General">
                  <c:v>-42.378342579181002</c:v>
                </c:pt>
                <c:pt idx="8250" formatCode="General">
                  <c:v>-42.391759261947598</c:v>
                </c:pt>
                <c:pt idx="8251" formatCode="General">
                  <c:v>-42.405178043580499</c:v>
                </c:pt>
                <c:pt idx="8252" formatCode="General">
                  <c:v>-42.418598923990501</c:v>
                </c:pt>
                <c:pt idx="8253" formatCode="General">
                  <c:v>-42.432021903088199</c:v>
                </c:pt>
                <c:pt idx="8254" formatCode="General">
                  <c:v>-42.445446980784801</c:v>
                </c:pt>
                <c:pt idx="8255" formatCode="General">
                  <c:v>-42.458874156991399</c:v>
                </c:pt>
                <c:pt idx="8256" formatCode="General">
                  <c:v>-42.472303431619302</c:v>
                </c:pt>
                <c:pt idx="8257" formatCode="General">
                  <c:v>-42.4857348045797</c:v>
                </c:pt>
                <c:pt idx="8258" formatCode="General">
                  <c:v>-42.499168275784498</c:v>
                </c:pt>
                <c:pt idx="8259" formatCode="General">
                  <c:v>-42.512603845145101</c:v>
                </c:pt>
                <c:pt idx="8260" formatCode="General">
                  <c:v>-42.526041512573499</c:v>
                </c:pt>
                <c:pt idx="8261" formatCode="General">
                  <c:v>-42.5394812779818</c:v>
                </c:pt>
                <c:pt idx="8262" formatCode="General">
                  <c:v>-42.552923141281902</c:v>
                </c:pt>
                <c:pt idx="8263" formatCode="General">
                  <c:v>-42.566367102386202</c:v>
                </c:pt>
                <c:pt idx="8264" formatCode="General">
                  <c:v>-42.579813161204001</c:v>
                </c:pt>
                <c:pt idx="8265" formatCode="General">
                  <c:v>-42.593261317640597</c:v>
                </c:pt>
                <c:pt idx="8266" formatCode="General">
                  <c:v>-42.606711571601103</c:v>
                </c:pt>
                <c:pt idx="8267" formatCode="General">
                  <c:v>-42.620163922990599</c:v>
                </c:pt>
                <c:pt idx="8268" formatCode="General">
                  <c:v>-42.633618371714</c:v>
                </c:pt>
                <c:pt idx="8269" formatCode="General">
                  <c:v>-42.647074917676598</c:v>
                </c:pt>
                <c:pt idx="8270" formatCode="General">
                  <c:v>-42.6605335607833</c:v>
                </c:pt>
                <c:pt idx="8271" formatCode="General">
                  <c:v>-42.673994300939199</c:v>
                </c:pt>
                <c:pt idx="8272" formatCode="General">
                  <c:v>-42.687457138049503</c:v>
                </c:pt>
                <c:pt idx="8273" formatCode="General">
                  <c:v>-42.700922072019303</c:v>
                </c:pt>
                <c:pt idx="8274" formatCode="General">
                  <c:v>-42.7143891027536</c:v>
                </c:pt>
                <c:pt idx="8275" formatCode="General">
                  <c:v>-42.727858230157501</c:v>
                </c:pt>
                <c:pt idx="8276" formatCode="General">
                  <c:v>-42.741329454148001</c:v>
                </c:pt>
                <c:pt idx="8277" formatCode="General">
                  <c:v>-42.754802774653299</c:v>
                </c:pt>
                <c:pt idx="8278" formatCode="General">
                  <c:v>-42.768278191601198</c:v>
                </c:pt>
                <c:pt idx="8279" formatCode="General">
                  <c:v>-42.7817557049191</c:v>
                </c:pt>
                <c:pt idx="8280" formatCode="General">
                  <c:v>-42.795235314534303</c:v>
                </c:pt>
                <c:pt idx="8281" formatCode="General">
                  <c:v>-42.808717020373201</c:v>
                </c:pt>
                <c:pt idx="8282" formatCode="General">
                  <c:v>-42.822200822362198</c:v>
                </c:pt>
                <c:pt idx="8283" formatCode="General">
                  <c:v>-42.835686720427198</c:v>
                </c:pt>
                <c:pt idx="8284" formatCode="General">
                  <c:v>-42.849174714493699</c:v>
                </c:pt>
                <c:pt idx="8285" formatCode="General">
                  <c:v>-42.862664804486798</c:v>
                </c:pt>
                <c:pt idx="8286" formatCode="General">
                  <c:v>-42.876156990331303</c:v>
                </c:pt>
                <c:pt idx="8287" formatCode="General">
                  <c:v>-42.889651271951401</c:v>
                </c:pt>
                <c:pt idx="8288" formatCode="General">
                  <c:v>-42.903147649271197</c:v>
                </c:pt>
                <c:pt idx="8289" formatCode="General">
                  <c:v>-42.916646122214097</c:v>
                </c:pt>
                <c:pt idx="8290" formatCode="General">
                  <c:v>-42.930146690703502</c:v>
                </c:pt>
                <c:pt idx="8291" formatCode="General">
                  <c:v>-42.943649354662099</c:v>
                </c:pt>
                <c:pt idx="8292" formatCode="General">
                  <c:v>-42.957154114023297</c:v>
                </c:pt>
                <c:pt idx="8293" formatCode="General">
                  <c:v>-42.970660968729597</c:v>
                </c:pt>
                <c:pt idx="8294" formatCode="General">
                  <c:v>-42.984169918722003</c:v>
                </c:pt>
                <c:pt idx="8295" formatCode="General">
                  <c:v>-42.997680963940297</c:v>
                </c:pt>
                <c:pt idx="8296" formatCode="General">
                  <c:v>-43.011194104323003</c:v>
                </c:pt>
                <c:pt idx="8297" formatCode="General">
                  <c:v>-43.024709339807103</c:v>
                </c:pt>
                <c:pt idx="8298" formatCode="General">
                  <c:v>-43.038226670328299</c:v>
                </c:pt>
                <c:pt idx="8299" formatCode="General">
                  <c:v>-43.051746095821102</c:v>
                </c:pt>
                <c:pt idx="8300" formatCode="General">
                  <c:v>-43.065267616218499</c:v>
                </c:pt>
                <c:pt idx="8301" formatCode="General">
                  <c:v>-43.078791231440199</c:v>
                </c:pt>
                <c:pt idx="8302" formatCode="General">
                  <c:v>-43.092316941351399</c:v>
                </c:pt>
                <c:pt idx="8303" formatCode="General">
                  <c:v>-43.105844745800297</c:v>
                </c:pt>
                <c:pt idx="8304" formatCode="General">
                  <c:v>-43.119374644636601</c:v>
                </c:pt>
                <c:pt idx="8305" formatCode="General">
                  <c:v>-43.132906637711301</c:v>
                </c:pt>
                <c:pt idx="8306" formatCode="General">
                  <c:v>-43.146440724876904</c:v>
                </c:pt>
                <c:pt idx="8307" formatCode="General">
                  <c:v>-43.159976905987001</c:v>
                </c:pt>
                <c:pt idx="8308" formatCode="General">
                  <c:v>-43.173515180896999</c:v>
                </c:pt>
                <c:pt idx="8309" formatCode="General">
                  <c:v>-43.187055549463402</c:v>
                </c:pt>
                <c:pt idx="8310" formatCode="General">
                  <c:v>-43.2005980115444</c:v>
                </c:pt>
                <c:pt idx="8311" formatCode="General">
                  <c:v>-43.2141425670074</c:v>
                </c:pt>
                <c:pt idx="8312" formatCode="General">
                  <c:v>-43.227689215730798</c:v>
                </c:pt>
                <c:pt idx="8313" formatCode="General">
                  <c:v>-43.241237957594301</c:v>
                </c:pt>
                <c:pt idx="8314" formatCode="General">
                  <c:v>-43.254788792477697</c:v>
                </c:pt>
                <c:pt idx="8315" formatCode="General">
                  <c:v>-43.268341720261098</c:v>
                </c:pt>
                <c:pt idx="8316" formatCode="General">
                  <c:v>-43.281896740824699</c:v>
                </c:pt>
                <c:pt idx="8317" formatCode="General">
                  <c:v>-43.2954538540491</c:v>
                </c:pt>
                <c:pt idx="8318" formatCode="General">
                  <c:v>-43.309013059815001</c:v>
                </c:pt>
                <c:pt idx="8319" formatCode="General">
                  <c:v>-43.3225743580035</c:v>
                </c:pt>
                <c:pt idx="8320" formatCode="General">
                  <c:v>-43.336137748495801</c:v>
                </c:pt>
                <c:pt idx="8321" formatCode="General">
                  <c:v>-43.349703231173301</c:v>
                </c:pt>
                <c:pt idx="8322" formatCode="General">
                  <c:v>-43.3632708059178</c:v>
                </c:pt>
                <c:pt idx="8323" formatCode="General">
                  <c:v>-43.3768404726112</c:v>
                </c:pt>
                <c:pt idx="8324" formatCode="General">
                  <c:v>-43.390412231135798</c:v>
                </c:pt>
                <c:pt idx="8325" formatCode="General">
                  <c:v>-43.403986081378498</c:v>
                </c:pt>
                <c:pt idx="8326" formatCode="General">
                  <c:v>-43.417562023243804</c:v>
                </c:pt>
                <c:pt idx="8327" formatCode="General">
                  <c:v>-43.431140056639201</c:v>
                </c:pt>
                <c:pt idx="8328" formatCode="General">
                  <c:v>-43.444720181470998</c:v>
                </c:pt>
                <c:pt idx="8329" formatCode="General">
                  <c:v>-43.458302397644097</c:v>
                </c:pt>
                <c:pt idx="8330" formatCode="General">
                  <c:v>-43.471886705062303</c:v>
                </c:pt>
                <c:pt idx="8331" formatCode="General">
                  <c:v>-43.485473103628003</c:v>
                </c:pt>
                <c:pt idx="8332" formatCode="General">
                  <c:v>-43.499061593242502</c:v>
                </c:pt>
                <c:pt idx="8333" formatCode="General">
                  <c:v>-43.512652173805499</c:v>
                </c:pt>
                <c:pt idx="8334" formatCode="General">
                  <c:v>-43.526244845215899</c:v>
                </c:pt>
                <c:pt idx="8335" formatCode="General">
                  <c:v>-43.539839607370901</c:v>
                </c:pt>
                <c:pt idx="8336" formatCode="General">
                  <c:v>-43.553436460166701</c:v>
                </c:pt>
                <c:pt idx="8337" formatCode="General">
                  <c:v>-43.567035403498203</c:v>
                </c:pt>
                <c:pt idx="8338" formatCode="General">
                  <c:v>-43.580636437258804</c:v>
                </c:pt>
                <c:pt idx="8339" formatCode="General">
                  <c:v>-43.594239561340899</c:v>
                </c:pt>
                <c:pt idx="8340" formatCode="General">
                  <c:v>-43.607844775635598</c:v>
                </c:pt>
                <c:pt idx="8341" formatCode="General">
                  <c:v>-43.621452080032597</c:v>
                </c:pt>
                <c:pt idx="8342" formatCode="General">
                  <c:v>-43.635061474420503</c:v>
                </c:pt>
                <c:pt idx="8343" formatCode="General">
                  <c:v>-43.648672958686397</c:v>
                </c:pt>
                <c:pt idx="8344" formatCode="General">
                  <c:v>-43.662286532719499</c:v>
                </c:pt>
                <c:pt idx="8345" formatCode="General">
                  <c:v>-43.675902196428297</c:v>
                </c:pt>
                <c:pt idx="8346" formatCode="General">
                  <c:v>-43.689519949730602</c:v>
                </c:pt>
                <c:pt idx="8347" formatCode="General">
                  <c:v>-43.703139792541798</c:v>
                </c:pt>
                <c:pt idx="8348" formatCode="General">
                  <c:v>-43.716761724775402</c:v>
                </c:pt>
                <c:pt idx="8349" formatCode="General">
                  <c:v>-43.730385746342598</c:v>
                </c:pt>
                <c:pt idx="8350" formatCode="General">
                  <c:v>-43.744011857130403</c:v>
                </c:pt>
                <c:pt idx="8351" formatCode="General">
                  <c:v>-43.757640056961797</c:v>
                </c:pt>
                <c:pt idx="8352" formatCode="General">
                  <c:v>-43.771270345647302</c:v>
                </c:pt>
                <c:pt idx="8353" formatCode="General">
                  <c:v>-43.784902722998197</c:v>
                </c:pt>
                <c:pt idx="8354" formatCode="General">
                  <c:v>-43.798537188831602</c:v>
                </c:pt>
                <c:pt idx="8355" formatCode="General">
                  <c:v>-43.812173742999597</c:v>
                </c:pt>
                <c:pt idx="8356" formatCode="General">
                  <c:v>-43.8258123853727</c:v>
                </c:pt>
                <c:pt idx="8357" formatCode="General">
                  <c:v>-43.839453115821797</c:v>
                </c:pt>
                <c:pt idx="8358" formatCode="General">
                  <c:v>-43.8530959342174</c:v>
                </c:pt>
                <c:pt idx="8359" formatCode="General">
                  <c:v>-43.866740840430403</c:v>
                </c:pt>
                <c:pt idx="8360" formatCode="General">
                  <c:v>-43.880387834331501</c:v>
                </c:pt>
                <c:pt idx="8361" formatCode="General">
                  <c:v>-43.894036915791602</c:v>
                </c:pt>
                <c:pt idx="8362" formatCode="General">
                  <c:v>-43.907688084681503</c:v>
                </c:pt>
                <c:pt idx="8363" formatCode="General">
                  <c:v>-43.921341340872203</c:v>
                </c:pt>
                <c:pt idx="8364" formatCode="General">
                  <c:v>-43.934996684234498</c:v>
                </c:pt>
                <c:pt idx="8365" formatCode="General">
                  <c:v>-43.948654114639403</c:v>
                </c:pt>
                <c:pt idx="8366" formatCode="General">
                  <c:v>-43.962313631957798</c:v>
                </c:pt>
                <c:pt idx="8367" formatCode="General">
                  <c:v>-43.975975236060897</c:v>
                </c:pt>
                <c:pt idx="8368" formatCode="General">
                  <c:v>-43.989638926819502</c:v>
                </c:pt>
                <c:pt idx="8369" formatCode="General">
                  <c:v>-44.003304704104899</c:v>
                </c:pt>
                <c:pt idx="8370" formatCode="General">
                  <c:v>-44.016972567788201</c:v>
                </c:pt>
                <c:pt idx="8371" formatCode="General">
                  <c:v>-44.030642517740297</c:v>
                </c:pt>
                <c:pt idx="8372" formatCode="General">
                  <c:v>-44.044314553832599</c:v>
                </c:pt>
                <c:pt idx="8373" formatCode="General">
                  <c:v>-44.057988675936201</c:v>
                </c:pt>
                <c:pt idx="8374" formatCode="General">
                  <c:v>-44.071664883922303</c:v>
                </c:pt>
                <c:pt idx="8375" formatCode="General">
                  <c:v>-44.085343177662303</c:v>
                </c:pt>
                <c:pt idx="8376" formatCode="General">
                  <c:v>-44.099023557027202</c:v>
                </c:pt>
                <c:pt idx="8377" formatCode="General">
                  <c:v>-44.112706021888201</c:v>
                </c:pt>
                <c:pt idx="8378" formatCode="General">
                  <c:v>-44.126390572114701</c:v>
                </c:pt>
                <c:pt idx="8379" formatCode="General">
                  <c:v>-44.1400772075757</c:v>
                </c:pt>
                <c:pt idx="8380" formatCode="General">
                  <c:v>-44.153765928139201</c:v>
                </c:pt>
                <c:pt idx="8381" formatCode="General">
                  <c:v>-44.167456733672701</c:v>
                </c:pt>
                <c:pt idx="8382" formatCode="General">
                  <c:v>-44.181149624042902</c:v>
                </c:pt>
                <c:pt idx="8383" formatCode="General">
                  <c:v>-44.194844599115697</c:v>
                </c:pt>
                <c:pt idx="8384" formatCode="General">
                  <c:v>-44.208541658756701</c:v>
                </c:pt>
                <c:pt idx="8385" formatCode="General">
                  <c:v>-44.2222408028302</c:v>
                </c:pt>
                <c:pt idx="8386" formatCode="General">
                  <c:v>-44.235942031200302</c:v>
                </c:pt>
                <c:pt idx="8387" formatCode="General">
                  <c:v>-44.249645343730101</c:v>
                </c:pt>
                <c:pt idx="8388" formatCode="General">
                  <c:v>-44.263350740282199</c:v>
                </c:pt>
                <c:pt idx="8389" formatCode="General">
                  <c:v>-44.277058220718402</c:v>
                </c:pt>
                <c:pt idx="8390" formatCode="General">
                  <c:v>-44.2907677848997</c:v>
                </c:pt>
                <c:pt idx="8391" formatCode="General">
                  <c:v>-44.304479432686499</c:v>
                </c:pt>
                <c:pt idx="8392" formatCode="General">
                  <c:v>-44.318193163938602</c:v>
                </c:pt>
                <c:pt idx="8393" formatCode="General">
                  <c:v>-44.331908978514903</c:v>
                </c:pt>
                <c:pt idx="8394" formatCode="General">
                  <c:v>-44.345626876273698</c:v>
                </c:pt>
                <c:pt idx="8395" formatCode="General">
                  <c:v>-44.359346857072602</c:v>
                </c:pt>
                <c:pt idx="8396" formatCode="General">
                  <c:v>-44.373068920768503</c:v>
                </c:pt>
                <c:pt idx="8397" formatCode="General">
                  <c:v>-44.386793067217504</c:v>
                </c:pt>
                <c:pt idx="8398" formatCode="General">
                  <c:v>-44.400519296275199</c:v>
                </c:pt>
                <c:pt idx="8399" formatCode="General">
                  <c:v>-44.414247607796199</c:v>
                </c:pt>
                <c:pt idx="8400" formatCode="General">
                  <c:v>-44.427978001634699</c:v>
                </c:pt>
                <c:pt idx="8401" formatCode="General">
                  <c:v>-44.441710477644001</c:v>
                </c:pt>
                <c:pt idx="8402" formatCode="General">
                  <c:v>-44.455445035676803</c:v>
                </c:pt>
                <c:pt idx="8403" formatCode="General">
                  <c:v>-44.469181675585403</c:v>
                </c:pt>
                <c:pt idx="8404" formatCode="General">
                  <c:v>-44.482920397224802</c:v>
                </c:pt>
                <c:pt idx="8405" formatCode="General">
                  <c:v>-44.496661200451399</c:v>
                </c:pt>
                <c:pt idx="8406" formatCode="General">
                  <c:v>-44.510404085123099</c:v>
                </c:pt>
                <c:pt idx="8407" formatCode="General">
                  <c:v>-44.524149051101098</c:v>
                </c:pt>
                <c:pt idx="8408" formatCode="General">
                  <c:v>-44.537896098247302</c:v>
                </c:pt>
                <c:pt idx="8409" formatCode="General">
                  <c:v>-44.551645226422998</c:v>
                </c:pt>
                <c:pt idx="8410" formatCode="General">
                  <c:v>-44.565396435489198</c:v>
                </c:pt>
                <c:pt idx="8411" formatCode="General">
                  <c:v>-44.579149725306102</c:v>
                </c:pt>
                <c:pt idx="8412" formatCode="General">
                  <c:v>-44.592905095731702</c:v>
                </c:pt>
                <c:pt idx="8413" formatCode="General">
                  <c:v>-44.606662546622502</c:v>
                </c:pt>
                <c:pt idx="8414" formatCode="General">
                  <c:v>-44.6204220778341</c:v>
                </c:pt>
                <c:pt idx="8415" formatCode="General">
                  <c:v>-44.634183689220798</c:v>
                </c:pt>
                <c:pt idx="8416" formatCode="General">
                  <c:v>-44.647947380636602</c:v>
                </c:pt>
                <c:pt idx="8417" formatCode="General">
                  <c:v>-44.661713151934002</c:v>
                </c:pt>
                <c:pt idx="8418" formatCode="General">
                  <c:v>-44.675481002965</c:v>
                </c:pt>
                <c:pt idx="8419" formatCode="General">
                  <c:v>-44.689250933580396</c:v>
                </c:pt>
                <c:pt idx="8420" formatCode="General">
                  <c:v>-44.703022943630302</c:v>
                </c:pt>
                <c:pt idx="8421" formatCode="General">
                  <c:v>-44.716797032963697</c:v>
                </c:pt>
                <c:pt idx="8422" formatCode="General">
                  <c:v>-44.730573201428903</c:v>
                </c:pt>
                <c:pt idx="8423" formatCode="General">
                  <c:v>-44.744351448872997</c:v>
                </c:pt>
                <c:pt idx="8424" formatCode="General">
                  <c:v>-44.758131775142402</c:v>
                </c:pt>
                <c:pt idx="8425" formatCode="General">
                  <c:v>-44.771914180082398</c:v>
                </c:pt>
                <c:pt idx="8426" formatCode="General">
                  <c:v>-44.785698663537701</c:v>
                </c:pt>
                <c:pt idx="8427" formatCode="General">
                  <c:v>-44.799485225351702</c:v>
                </c:pt>
                <c:pt idx="8428" formatCode="General">
                  <c:v>-44.813273865367101</c:v>
                </c:pt>
                <c:pt idx="8429" formatCode="General">
                  <c:v>-44.827064583425702</c:v>
                </c:pt>
                <c:pt idx="8430" formatCode="General">
                  <c:v>-44.840857379368103</c:v>
                </c:pt>
                <c:pt idx="8431" formatCode="General">
                  <c:v>-44.854652253034402</c:v>
                </c:pt>
                <c:pt idx="8432" formatCode="General">
                  <c:v>-44.868449204263499</c:v>
                </c:pt>
                <c:pt idx="8433" formatCode="General">
                  <c:v>-44.882248232893403</c:v>
                </c:pt>
                <c:pt idx="8434" formatCode="General">
                  <c:v>-44.896049338761301</c:v>
                </c:pt>
                <c:pt idx="8435" formatCode="General">
                  <c:v>-44.909852521702298</c:v>
                </c:pt>
                <c:pt idx="8436" formatCode="General">
                  <c:v>-44.9236577815429</c:v>
                </c:pt>
                <c:pt idx="8437" formatCode="General">
                  <c:v>-44.937465118103702</c:v>
                </c:pt>
                <c:pt idx="8438" formatCode="General">
                  <c:v>-44.951274531204596</c:v>
                </c:pt>
                <c:pt idx="8439" formatCode="General">
                  <c:v>-44.9650860206646</c:v>
                </c:pt>
                <c:pt idx="8440" formatCode="General">
                  <c:v>-44.978899586302198</c:v>
                </c:pt>
                <c:pt idx="8441" formatCode="General">
                  <c:v>-44.992715227934802</c:v>
                </c:pt>
                <c:pt idx="8442" formatCode="General">
                  <c:v>-45.006532945379099</c:v>
                </c:pt>
                <c:pt idx="8443" formatCode="General">
                  <c:v>-45.020352738451002</c:v>
                </c:pt>
                <c:pt idx="8444" formatCode="General">
                  <c:v>-45.034174606965699</c:v>
                </c:pt>
                <c:pt idx="8445" formatCode="General">
                  <c:v>-45.047998550737603</c:v>
                </c:pt>
                <c:pt idx="8446" formatCode="General">
                  <c:v>-45.061824569579997</c:v>
                </c:pt>
                <c:pt idx="8447" formatCode="General">
                  <c:v>-45.075652663306002</c:v>
                </c:pt>
                <c:pt idx="8448" formatCode="General">
                  <c:v>-45.0894828317291</c:v>
                </c:pt>
                <c:pt idx="8449" formatCode="General">
                  <c:v>-45.103315074666597</c:v>
                </c:pt>
                <c:pt idx="8450" formatCode="General">
                  <c:v>-45.117149391935001</c:v>
                </c:pt>
                <c:pt idx="8451" formatCode="General">
                  <c:v>-45.130985783350098</c:v>
                </c:pt>
                <c:pt idx="8452" formatCode="General">
                  <c:v>-45.144824248727097</c:v>
                </c:pt>
                <c:pt idx="8453" formatCode="General">
                  <c:v>-45.158664787879701</c:v>
                </c:pt>
                <c:pt idx="8454" formatCode="General">
                  <c:v>-45.172507400621299</c:v>
                </c:pt>
                <c:pt idx="8455" formatCode="General">
                  <c:v>-45.186352086763797</c:v>
                </c:pt>
                <c:pt idx="8456" formatCode="General">
                  <c:v>-45.200198846118703</c:v>
                </c:pt>
                <c:pt idx="8457" formatCode="General">
                  <c:v>-45.2140476784963</c:v>
                </c:pt>
                <c:pt idx="8458" formatCode="General">
                  <c:v>-45.227898583706001</c:v>
                </c:pt>
                <c:pt idx="8459" formatCode="General">
                  <c:v>-45.241751561556399</c:v>
                </c:pt>
                <c:pt idx="8460" formatCode="General">
                  <c:v>-45.2556066118551</c:v>
                </c:pt>
                <c:pt idx="8461" formatCode="General">
                  <c:v>-45.269463734408802</c:v>
                </c:pt>
                <c:pt idx="8462" formatCode="General">
                  <c:v>-45.283322929023399</c:v>
                </c:pt>
                <c:pt idx="8463" formatCode="General">
                  <c:v>-45.297184195503803</c:v>
                </c:pt>
                <c:pt idx="8464" formatCode="General">
                  <c:v>-45.3110475336617</c:v>
                </c:pt>
                <c:pt idx="8465" formatCode="General">
                  <c:v>-45.324912943318402</c:v>
                </c:pt>
                <c:pt idx="8466" formatCode="General">
                  <c:v>-45.338780424294903</c:v>
                </c:pt>
                <c:pt idx="8467" formatCode="General">
                  <c:v>-45.3526499764113</c:v>
                </c:pt>
                <c:pt idx="8468" formatCode="General">
                  <c:v>-45.366521599486603</c:v>
                </c:pt>
                <c:pt idx="8469" formatCode="General">
                  <c:v>-45.380395293339099</c:v>
                </c:pt>
                <c:pt idx="8470" formatCode="General">
                  <c:v>-45.394271057786</c:v>
                </c:pt>
                <c:pt idx="8471" formatCode="General">
                  <c:v>-45.408148892643702</c:v>
                </c:pt>
                <c:pt idx="8472" formatCode="General">
                  <c:v>-45.422028797727599</c:v>
                </c:pt>
                <c:pt idx="8473" formatCode="General">
                  <c:v>-45.435910772852203</c:v>
                </c:pt>
                <c:pt idx="8474" formatCode="General">
                  <c:v>-45.449794817830998</c:v>
                </c:pt>
                <c:pt idx="8475" formatCode="General">
                  <c:v>-45.463680932476599</c:v>
                </c:pt>
                <c:pt idx="8476" formatCode="General">
                  <c:v>-45.477569116600598</c:v>
                </c:pt>
                <c:pt idx="8477" formatCode="General">
                  <c:v>-45.491459370013899</c:v>
                </c:pt>
                <c:pt idx="8478" formatCode="General">
                  <c:v>-45.505351692526297</c:v>
                </c:pt>
                <c:pt idx="8479" formatCode="General">
                  <c:v>-45.519246083946598</c:v>
                </c:pt>
                <c:pt idx="8480" formatCode="General">
                  <c:v>-45.5331425440827</c:v>
                </c:pt>
                <c:pt idx="8481" formatCode="General">
                  <c:v>-45.547041072741699</c:v>
                </c:pt>
                <c:pt idx="8482" formatCode="General">
                  <c:v>-45.560941669729701</c:v>
                </c:pt>
                <c:pt idx="8483" formatCode="General">
                  <c:v>-45.574844334851797</c:v>
                </c:pt>
                <c:pt idx="8484" formatCode="General">
                  <c:v>-45.588749067912097</c:v>
                </c:pt>
                <c:pt idx="8485" formatCode="General">
                  <c:v>-45.602655868714102</c:v>
                </c:pt>
                <c:pt idx="8486" formatCode="General">
                  <c:v>-45.616564737060003</c:v>
                </c:pt>
                <c:pt idx="8487" formatCode="General">
                  <c:v>-45.630475672751203</c:v>
                </c:pt>
                <c:pt idx="8488" formatCode="General">
                  <c:v>-45.644388675588303</c:v>
                </c:pt>
                <c:pt idx="8489" formatCode="General">
                  <c:v>-45.658303745370603</c:v>
                </c:pt>
                <c:pt idx="8490" formatCode="General">
                  <c:v>-45.672220881896997</c:v>
                </c:pt>
                <c:pt idx="8491" formatCode="General">
                  <c:v>-45.6861400849617</c:v>
                </c:pt>
                <c:pt idx="8492" formatCode="General">
                  <c:v>-45.700061354357203</c:v>
                </c:pt>
                <c:pt idx="8493" formatCode="General">
                  <c:v>-45.713984689875701</c:v>
                </c:pt>
                <c:pt idx="8494" formatCode="General">
                  <c:v>-45.727910091308203</c:v>
                </c:pt>
                <c:pt idx="8495" formatCode="General">
                  <c:v>-45.741837558446299</c:v>
                </c:pt>
                <c:pt idx="8496" formatCode="General">
                  <c:v>-45.7557670910833</c:v>
                </c:pt>
                <c:pt idx="8497" formatCode="General">
                  <c:v>-45.769698689012998</c:v>
                </c:pt>
                <c:pt idx="8498" formatCode="General">
                  <c:v>-45.7836323520308</c:v>
                </c:pt>
                <c:pt idx="8499" formatCode="General">
                  <c:v>-45.7975680799331</c:v>
                </c:pt>
                <c:pt idx="8500" formatCode="General">
                  <c:v>-45.811505872517202</c:v>
                </c:pt>
                <c:pt idx="8501" formatCode="General">
                  <c:v>-45.825445729581801</c:v>
                </c:pt>
                <c:pt idx="8502" formatCode="General">
                  <c:v>-45.839387650926703</c:v>
                </c:pt>
                <c:pt idx="8503" formatCode="General">
                  <c:v>-45.8533316363525</c:v>
                </c:pt>
                <c:pt idx="8504" formatCode="General">
                  <c:v>-45.867277685661399</c:v>
                </c:pt>
                <c:pt idx="8505" formatCode="General">
                  <c:v>-45.881225798656303</c:v>
                </c:pt>
                <c:pt idx="8506" formatCode="General">
                  <c:v>-45.895175975141498</c:v>
                </c:pt>
                <c:pt idx="8507" formatCode="General">
                  <c:v>-45.909128214922198</c:v>
                </c:pt>
                <c:pt idx="8508" formatCode="General">
                  <c:v>-45.923082517805</c:v>
                </c:pt>
                <c:pt idx="8509" formatCode="General">
                  <c:v>-45.937038883597303</c:v>
                </c:pt>
                <c:pt idx="8510" formatCode="General">
                  <c:v>-45.950997312107802</c:v>
                </c:pt>
                <c:pt idx="8511" formatCode="General">
                  <c:v>-45.964957803146298</c:v>
                </c:pt>
                <c:pt idx="8512" formatCode="General">
                  <c:v>-45.978920356523801</c:v>
                </c:pt>
                <c:pt idx="8513" formatCode="General">
                  <c:v>-45.992884972052202</c:v>
                </c:pt>
                <c:pt idx="8514" formatCode="General">
                  <c:v>-46.0068516495446</c:v>
                </c:pt>
                <c:pt idx="8515" formatCode="General">
                  <c:v>-46.020820388815402</c:v>
                </c:pt>
                <c:pt idx="8516" formatCode="General">
                  <c:v>-46.034791189679801</c:v>
                </c:pt>
                <c:pt idx="8517" formatCode="General">
                  <c:v>-46.0487640519544</c:v>
                </c:pt>
                <c:pt idx="8518" formatCode="General">
                  <c:v>-46.062738975456803</c:v>
                </c:pt>
                <c:pt idx="8519" formatCode="General">
                  <c:v>-46.076715960031201</c:v>
                </c:pt>
                <c:pt idx="8520" formatCode="General">
                  <c:v>-46.090695005553798</c:v>
                </c:pt>
                <c:pt idx="8521" formatCode="General">
                  <c:v>-46.104676111901298</c:v>
                </c:pt>
                <c:pt idx="8522" formatCode="General">
                  <c:v>-46.118659278948897</c:v>
                </c:pt>
                <c:pt idx="8523" formatCode="General">
                  <c:v>-46.132644506570102</c:v>
                </c:pt>
                <c:pt idx="8524" formatCode="General">
                  <c:v>-46.146631794604701</c:v>
                </c:pt>
                <c:pt idx="8525" formatCode="General">
                  <c:v>-46.1606211428197</c:v>
                </c:pt>
                <c:pt idx="8526" formatCode="General">
                  <c:v>-46.1746125509652</c:v>
                </c:pt>
                <c:pt idx="8527" formatCode="General">
                  <c:v>-46.1886060187868</c:v>
                </c:pt>
                <c:pt idx="8528" formatCode="General">
                  <c:v>-46.202601546025903</c:v>
                </c:pt>
                <c:pt idx="8529" formatCode="General">
                  <c:v>-46.216599132419397</c:v>
                </c:pt>
                <c:pt idx="8530" formatCode="General">
                  <c:v>-46.230598777699903</c:v>
                </c:pt>
                <c:pt idx="8531" formatCode="General">
                  <c:v>-46.244600481595299</c:v>
                </c:pt>
                <c:pt idx="8532" formatCode="General">
                  <c:v>-46.258604243829602</c:v>
                </c:pt>
                <c:pt idx="8533" formatCode="General">
                  <c:v>-46.272610064121999</c:v>
                </c:pt>
                <c:pt idx="8534" formatCode="General">
                  <c:v>-46.286617942187398</c:v>
                </c:pt>
                <c:pt idx="8535" formatCode="General">
                  <c:v>-46.300627877736403</c:v>
                </c:pt>
                <c:pt idx="8536" formatCode="General">
                  <c:v>-46.314639870475197</c:v>
                </c:pt>
                <c:pt idx="8537" formatCode="General">
                  <c:v>-46.328653920105502</c:v>
                </c:pt>
                <c:pt idx="8538" formatCode="General">
                  <c:v>-46.342670026324697</c:v>
                </c:pt>
                <c:pt idx="8539" formatCode="General">
                  <c:v>-46.3566881888258</c:v>
                </c:pt>
                <c:pt idx="8540" formatCode="General">
                  <c:v>-46.370708407297201</c:v>
                </c:pt>
                <c:pt idx="8541" formatCode="General">
                  <c:v>-46.384730681423299</c:v>
                </c:pt>
                <c:pt idx="8542" formatCode="General">
                  <c:v>-46.398755010883598</c:v>
                </c:pt>
                <c:pt idx="8543" formatCode="General">
                  <c:v>-46.412781395353697</c:v>
                </c:pt>
                <c:pt idx="8544" formatCode="General">
                  <c:v>-46.426809834504503</c:v>
                </c:pt>
                <c:pt idx="8545" formatCode="General">
                  <c:v>-46.440840328002501</c:v>
                </c:pt>
                <c:pt idx="8546" formatCode="General">
                  <c:v>-46.454872875510397</c:v>
                </c:pt>
                <c:pt idx="8547" formatCode="General">
                  <c:v>-46.468907476714101</c:v>
                </c:pt>
                <c:pt idx="8548" formatCode="General">
                  <c:v>-46.482944131324302</c:v>
                </c:pt>
                <c:pt idx="8549" formatCode="General">
                  <c:v>-46.496982839052698</c:v>
                </c:pt>
                <c:pt idx="8550" formatCode="General">
                  <c:v>-46.511023599611498</c:v>
                </c:pt>
                <c:pt idx="8551" formatCode="General">
                  <c:v>-46.525066412713798</c:v>
                </c:pt>
                <c:pt idx="8552" formatCode="General">
                  <c:v>-46.539111278073399</c:v>
                </c:pt>
                <c:pt idx="8553" formatCode="General">
                  <c:v>-46.553158195404798</c:v>
                </c:pt>
                <c:pt idx="8554" formatCode="General">
                  <c:v>-46.567207164456001</c:v>
                </c:pt>
                <c:pt idx="8555" formatCode="General">
                  <c:v>-46.581258185013198</c:v>
                </c:pt>
                <c:pt idx="8556" formatCode="General">
                  <c:v>-46.595311256865699</c:v>
                </c:pt>
                <c:pt idx="8557" formatCode="General">
                  <c:v>-46.609366379803703</c:v>
                </c:pt>
                <c:pt idx="8558" formatCode="General">
                  <c:v>-46.623423553618899</c:v>
                </c:pt>
                <c:pt idx="8559" formatCode="General">
                  <c:v>-46.6374827781043</c:v>
                </c:pt>
                <c:pt idx="8560" formatCode="General">
                  <c:v>-46.651544053054003</c:v>
                </c:pt>
                <c:pt idx="8561" formatCode="General">
                  <c:v>-46.665607378263303</c:v>
                </c:pt>
                <c:pt idx="8562" formatCode="General">
                  <c:v>-46.679672753528997</c:v>
                </c:pt>
                <c:pt idx="8563" formatCode="General">
                  <c:v>-46.693740178648802</c:v>
                </c:pt>
                <c:pt idx="8564" formatCode="General">
                  <c:v>-46.707809653421997</c:v>
                </c:pt>
                <c:pt idx="8565" formatCode="General">
                  <c:v>-46.721881177648903</c:v>
                </c:pt>
                <c:pt idx="8566" formatCode="General">
                  <c:v>-46.735954751131104</c:v>
                </c:pt>
                <c:pt idx="8567" formatCode="General">
                  <c:v>-46.7500303736715</c:v>
                </c:pt>
                <c:pt idx="8568" formatCode="General">
                  <c:v>-46.764108045074302</c:v>
                </c:pt>
                <c:pt idx="8569" formatCode="General">
                  <c:v>-46.7781877651448</c:v>
                </c:pt>
                <c:pt idx="8570" formatCode="General">
                  <c:v>-46.792269533689499</c:v>
                </c:pt>
                <c:pt idx="8571" formatCode="General">
                  <c:v>-46.806353350509099</c:v>
                </c:pt>
                <c:pt idx="8572" formatCode="General">
                  <c:v>-46.820439215368701</c:v>
                </c:pt>
                <c:pt idx="8573" formatCode="General">
                  <c:v>-46.83452712802</c:v>
                </c:pt>
                <c:pt idx="8574" formatCode="General">
                  <c:v>-46.848617088214901</c:v>
                </c:pt>
                <c:pt idx="8575" formatCode="General">
                  <c:v>-46.862709095705398</c:v>
                </c:pt>
                <c:pt idx="8576" formatCode="General">
                  <c:v>-46.876803150243703</c:v>
                </c:pt>
                <c:pt idx="8577" formatCode="General">
                  <c:v>-46.890899251581999</c:v>
                </c:pt>
                <c:pt idx="8578" formatCode="General">
                  <c:v>-46.904997399472798</c:v>
                </c:pt>
                <c:pt idx="8579" formatCode="General">
                  <c:v>-46.919097593668802</c:v>
                </c:pt>
                <c:pt idx="8580" formatCode="General">
                  <c:v>-46.933199833922799</c:v>
                </c:pt>
                <c:pt idx="8581" formatCode="General">
                  <c:v>-46.947304119987699</c:v>
                </c:pt>
                <c:pt idx="8582" formatCode="General">
                  <c:v>-46.9614104516167</c:v>
                </c:pt>
                <c:pt idx="8583" formatCode="General">
                  <c:v>-46.975518828562997</c:v>
                </c:pt>
                <c:pt idx="8584" formatCode="General">
                  <c:v>-46.989629250580002</c:v>
                </c:pt>
                <c:pt idx="8585" formatCode="General">
                  <c:v>-47.003741717421299</c:v>
                </c:pt>
                <c:pt idx="8586" formatCode="General">
                  <c:v>-47.017856228840799</c:v>
                </c:pt>
                <c:pt idx="8587" formatCode="General">
                  <c:v>-47.031972784592099</c:v>
                </c:pt>
                <c:pt idx="8588" formatCode="General">
                  <c:v>-47.046091384429502</c:v>
                </c:pt>
                <c:pt idx="8589" formatCode="General">
                  <c:v>-47.060212028107102</c:v>
                </c:pt>
                <c:pt idx="8590" formatCode="General">
                  <c:v>-47.074334715379301</c:v>
                </c:pt>
                <c:pt idx="8591" formatCode="General">
                  <c:v>-47.088459446000599</c:v>
                </c:pt>
                <c:pt idx="8592" formatCode="General">
                  <c:v>-47.102586219724799</c:v>
                </c:pt>
                <c:pt idx="8593" formatCode="General">
                  <c:v>-47.116715036277498</c:v>
                </c:pt>
                <c:pt idx="8594" formatCode="General">
                  <c:v>-47.130845895358597</c:v>
                </c:pt>
                <c:pt idx="8595" formatCode="General">
                  <c:v>-47.144978796667402</c:v>
                </c:pt>
                <c:pt idx="8596" formatCode="General">
                  <c:v>-47.159113739902502</c:v>
                </c:pt>
                <c:pt idx="8597" formatCode="General">
                  <c:v>-47.173250724761701</c:v>
                </c:pt>
                <c:pt idx="8598" formatCode="General">
                  <c:v>-47.187389750945997</c:v>
                </c:pt>
                <c:pt idx="8599" formatCode="General">
                  <c:v>-47.201530818166603</c:v>
                </c:pt>
                <c:pt idx="8600" formatCode="General">
                  <c:v>-47.215673926134301</c:v>
                </c:pt>
                <c:pt idx="8601" formatCode="General">
                  <c:v>-47.229819074556403</c:v>
                </c:pt>
                <c:pt idx="8602" formatCode="General">
                  <c:v>-47.243966263136997</c:v>
                </c:pt>
                <c:pt idx="8603" formatCode="General">
                  <c:v>-47.258115491576604</c:v>
                </c:pt>
                <c:pt idx="8604" formatCode="General">
                  <c:v>-47.272266759572297</c:v>
                </c:pt>
                <c:pt idx="8605" formatCode="General">
                  <c:v>-47.286420066818103</c:v>
                </c:pt>
                <c:pt idx="8606" formatCode="General">
                  <c:v>-47.300575413004303</c:v>
                </c:pt>
                <c:pt idx="8607" formatCode="General">
                  <c:v>-47.314732797818003</c:v>
                </c:pt>
                <c:pt idx="8608" formatCode="General">
                  <c:v>-47.328892220942699</c:v>
                </c:pt>
                <c:pt idx="8609" formatCode="General">
                  <c:v>-47.343053682058603</c:v>
                </c:pt>
                <c:pt idx="8610" formatCode="General">
                  <c:v>-47.357217180834397</c:v>
                </c:pt>
                <c:pt idx="8611" formatCode="General">
                  <c:v>-47.371382716909203</c:v>
                </c:pt>
                <c:pt idx="8612" formatCode="General">
                  <c:v>-47.385550289912103</c:v>
                </c:pt>
                <c:pt idx="8613" formatCode="General">
                  <c:v>-47.399719899467499</c:v>
                </c:pt>
                <c:pt idx="8614" formatCode="General">
                  <c:v>-47.413891545195398</c:v>
                </c:pt>
                <c:pt idx="8615" formatCode="General">
                  <c:v>-47.428065226711098</c:v>
                </c:pt>
                <c:pt idx="8616" formatCode="General">
                  <c:v>-47.442240943625499</c:v>
                </c:pt>
                <c:pt idx="8617" formatCode="General">
                  <c:v>-47.456418695544997</c:v>
                </c:pt>
                <c:pt idx="8618" formatCode="General">
                  <c:v>-47.470598482071303</c:v>
                </c:pt>
                <c:pt idx="8619" formatCode="General">
                  <c:v>-47.484780302801703</c:v>
                </c:pt>
                <c:pt idx="8620" formatCode="General">
                  <c:v>-47.498964157328899</c:v>
                </c:pt>
                <c:pt idx="8621" formatCode="General">
                  <c:v>-47.513150045241098</c:v>
                </c:pt>
                <c:pt idx="8622" formatCode="General">
                  <c:v>-47.527337966121898</c:v>
                </c:pt>
                <c:pt idx="8623" formatCode="General">
                  <c:v>-47.541527919550497</c:v>
                </c:pt>
                <c:pt idx="8624" formatCode="General">
                  <c:v>-47.555719905102301</c:v>
                </c:pt>
                <c:pt idx="8625" formatCode="General">
                  <c:v>-47.569913922363597</c:v>
                </c:pt>
                <c:pt idx="8626" formatCode="General">
                  <c:v>-47.584109970932801</c:v>
                </c:pt>
                <c:pt idx="8627" formatCode="General">
                  <c:v>-47.598308050411198</c:v>
                </c:pt>
                <c:pt idx="8628" formatCode="General">
                  <c:v>-47.612508160402797</c:v>
                </c:pt>
                <c:pt idx="8629" formatCode="General">
                  <c:v>-47.626710300514503</c:v>
                </c:pt>
                <c:pt idx="8630" formatCode="General">
                  <c:v>-47.640914470356797</c:v>
                </c:pt>
                <c:pt idx="8631" formatCode="General">
                  <c:v>-47.6551206695544</c:v>
                </c:pt>
                <c:pt idx="8632" formatCode="General">
                  <c:v>-47.669328897741799</c:v>
                </c:pt>
                <c:pt idx="8633" formatCode="General">
                  <c:v>-47.683539154553998</c:v>
                </c:pt>
                <c:pt idx="8634" formatCode="General">
                  <c:v>-47.697751439626501</c:v>
                </c:pt>
                <c:pt idx="8635" formatCode="General">
                  <c:v>-47.711965752595098</c:v>
                </c:pt>
                <c:pt idx="8636" formatCode="General">
                  <c:v>-47.726182093096199</c:v>
                </c:pt>
                <c:pt idx="8637" formatCode="General">
                  <c:v>-47.740400460766701</c:v>
                </c:pt>
                <c:pt idx="8638" formatCode="General">
                  <c:v>-47.754620855243701</c:v>
                </c:pt>
                <c:pt idx="8639" formatCode="General">
                  <c:v>-47.7688432761651</c:v>
                </c:pt>
                <c:pt idx="8640" formatCode="General">
                  <c:v>-47.783067723169097</c:v>
                </c:pt>
                <c:pt idx="8641" formatCode="General">
                  <c:v>-47.797294195894203</c:v>
                </c:pt>
                <c:pt idx="8642" formatCode="General">
                  <c:v>-47.811522693979597</c:v>
                </c:pt>
                <c:pt idx="8643" formatCode="General">
                  <c:v>-47.8257532170649</c:v>
                </c:pt>
                <c:pt idx="8644" formatCode="General">
                  <c:v>-47.839985764790001</c:v>
                </c:pt>
                <c:pt idx="8645" formatCode="General">
                  <c:v>-47.8542203367955</c:v>
                </c:pt>
                <c:pt idx="8646" formatCode="General">
                  <c:v>-47.868456932722196</c:v>
                </c:pt>
                <c:pt idx="8647" formatCode="General">
                  <c:v>-47.882695552211601</c:v>
                </c:pt>
                <c:pt idx="8648" formatCode="General">
                  <c:v>-47.8969361949054</c:v>
                </c:pt>
                <c:pt idx="8649" formatCode="General">
                  <c:v>-47.911178860446</c:v>
                </c:pt>
                <c:pt idx="8650" formatCode="General">
                  <c:v>-47.925423548477603</c:v>
                </c:pt>
                <c:pt idx="8651" formatCode="General">
                  <c:v>-47.939670258649102</c:v>
                </c:pt>
                <c:pt idx="8652" formatCode="General">
                  <c:v>-47.953918990607598</c:v>
                </c:pt>
                <c:pt idx="8653" formatCode="General">
                  <c:v>-47.968169743995901</c:v>
                </c:pt>
                <c:pt idx="8654" formatCode="General">
                  <c:v>-47.982422518453099</c:v>
                </c:pt>
                <c:pt idx="8655" formatCode="General">
                  <c:v>-47.996677313614001</c:v>
                </c:pt>
                <c:pt idx="8656" formatCode="General">
                  <c:v>-48.0109341291096</c:v>
                </c:pt>
                <c:pt idx="8657" formatCode="General">
                  <c:v>-48.025192964566799</c:v>
                </c:pt>
                <c:pt idx="8658" formatCode="General">
                  <c:v>-48.039453819608397</c:v>
                </c:pt>
                <c:pt idx="8659" formatCode="General">
                  <c:v>-48.053716693853403</c:v>
                </c:pt>
                <c:pt idx="8660" formatCode="General">
                  <c:v>-48.067981586916602</c:v>
                </c:pt>
                <c:pt idx="8661" formatCode="General">
                  <c:v>-48.082248498412902</c:v>
                </c:pt>
                <c:pt idx="8662" formatCode="General">
                  <c:v>-48.096517427962098</c:v>
                </c:pt>
                <c:pt idx="8663" formatCode="General">
                  <c:v>-48.110788375184001</c:v>
                </c:pt>
                <c:pt idx="8664" formatCode="General">
                  <c:v>-48.125061339698298</c:v>
                </c:pt>
                <c:pt idx="8665" formatCode="General">
                  <c:v>-48.139336321124503</c:v>
                </c:pt>
                <c:pt idx="8666" formatCode="General">
                  <c:v>-48.153613319081501</c:v>
                </c:pt>
                <c:pt idx="8667" formatCode="General">
                  <c:v>-48.167892333188398</c:v>
                </c:pt>
                <c:pt idx="8668" formatCode="General">
                  <c:v>-48.182173363063399</c:v>
                </c:pt>
                <c:pt idx="8669" formatCode="General">
                  <c:v>-48.1964564083247</c:v>
                </c:pt>
                <c:pt idx="8670" formatCode="General">
                  <c:v>-48.210741468590399</c:v>
                </c:pt>
                <c:pt idx="8671" formatCode="General">
                  <c:v>-48.225028543477798</c:v>
                </c:pt>
                <c:pt idx="8672" formatCode="General">
                  <c:v>-48.239317632604397</c:v>
                </c:pt>
                <c:pt idx="8673" formatCode="General">
                  <c:v>-48.253608735587001</c:v>
                </c:pt>
                <c:pt idx="8674" formatCode="General">
                  <c:v>-48.2679018520423</c:v>
                </c:pt>
                <c:pt idx="8675" formatCode="General">
                  <c:v>-48.282196981586701</c:v>
                </c:pt>
                <c:pt idx="8676" formatCode="General">
                  <c:v>-48.296494123836098</c:v>
                </c:pt>
                <c:pt idx="8677" formatCode="General">
                  <c:v>-48.3107932784064</c:v>
                </c:pt>
                <c:pt idx="8678" formatCode="General">
                  <c:v>-48.3250944449128</c:v>
                </c:pt>
                <c:pt idx="8679" formatCode="General">
                  <c:v>-48.339397622983803</c:v>
                </c:pt>
                <c:pt idx="8680" formatCode="General">
                  <c:v>-48.353702812325899</c:v>
                </c:pt>
                <c:pt idx="8681" formatCode="General">
                  <c:v>-48.368010012686099</c:v>
                </c:pt>
                <c:pt idx="8682" formatCode="General">
                  <c:v>-48.382319223811898</c:v>
                </c:pt>
                <c:pt idx="8683" formatCode="General">
                  <c:v>-48.396630445451301</c:v>
                </c:pt>
                <c:pt idx="8684" formatCode="General">
                  <c:v>-48.410943677353202</c:v>
                </c:pt>
                <c:pt idx="8685" formatCode="General">
                  <c:v>-48.425258919267101</c:v>
                </c:pt>
                <c:pt idx="8686" formatCode="General">
                  <c:v>-48.439576170943297</c:v>
                </c:pt>
                <c:pt idx="8687" formatCode="General">
                  <c:v>-48.453895432132697</c:v>
                </c:pt>
                <c:pt idx="8688" formatCode="General">
                  <c:v>-48.468216702586801</c:v>
                </c:pt>
                <c:pt idx="8689" formatCode="General">
                  <c:v>-48.482539982015503</c:v>
                </c:pt>
                <c:pt idx="8690" formatCode="General">
                  <c:v>-48.496865270007902</c:v>
                </c:pt>
                <c:pt idx="8691" formatCode="General">
                  <c:v>-48.5111925661245</c:v>
                </c:pt>
                <c:pt idx="8692" formatCode="General">
                  <c:v>-48.525521869924397</c:v>
                </c:pt>
                <c:pt idx="8693" formatCode="General">
                  <c:v>-48.539853180964201</c:v>
                </c:pt>
                <c:pt idx="8694" formatCode="General">
                  <c:v>-48.554186498798899</c:v>
                </c:pt>
                <c:pt idx="8695" formatCode="General">
                  <c:v>-48.568521822981097</c:v>
                </c:pt>
                <c:pt idx="8696" formatCode="General">
                  <c:v>-48.582859153061598</c:v>
                </c:pt>
                <c:pt idx="8697" formatCode="General">
                  <c:v>-48.597198488589299</c:v>
                </c:pt>
                <c:pt idx="8698" formatCode="General">
                  <c:v>-48.611539829110797</c:v>
                </c:pt>
                <c:pt idx="8699" formatCode="General">
                  <c:v>-48.625883174171001</c:v>
                </c:pt>
                <c:pt idx="8700" formatCode="General">
                  <c:v>-48.640228523312501</c:v>
                </c:pt>
                <c:pt idx="8701" formatCode="General">
                  <c:v>-48.654575876076102</c:v>
                </c:pt>
                <c:pt idx="8702" formatCode="General">
                  <c:v>-48.668925232000397</c:v>
                </c:pt>
                <c:pt idx="8703" formatCode="General">
                  <c:v>-48.683276590622199</c:v>
                </c:pt>
                <c:pt idx="8704" formatCode="General">
                  <c:v>-48.697629951476102</c:v>
                </c:pt>
                <c:pt idx="8705" formatCode="General">
                  <c:v>-48.711985314094797</c:v>
                </c:pt>
                <c:pt idx="8706" formatCode="General">
                  <c:v>-48.726342678008997</c:v>
                </c:pt>
                <c:pt idx="8707" formatCode="General">
                  <c:v>-48.740702042747202</c:v>
                </c:pt>
                <c:pt idx="8708" formatCode="General">
                  <c:v>-48.755063407836097</c:v>
                </c:pt>
                <c:pt idx="8709" formatCode="General">
                  <c:v>-48.769426772800301</c:v>
                </c:pt>
                <c:pt idx="8710" formatCode="General">
                  <c:v>-48.783792137162003</c:v>
                </c:pt>
                <c:pt idx="8711" formatCode="General">
                  <c:v>-48.798159500438899</c:v>
                </c:pt>
                <c:pt idx="8712" formatCode="General">
                  <c:v>-48.812528862141001</c:v>
                </c:pt>
                <c:pt idx="8713" formatCode="General">
                  <c:v>-48.826900221770998</c:v>
                </c:pt>
                <c:pt idx="8714" formatCode="General">
                  <c:v>-48.841273578824101</c:v>
                </c:pt>
                <c:pt idx="8715" formatCode="General">
                  <c:v>-48.855648932788199</c:v>
                </c:pt>
                <c:pt idx="8716" formatCode="General">
                  <c:v>-48.870026283143403</c:v>
                </c:pt>
                <c:pt idx="8717" formatCode="General">
                  <c:v>-48.884405629362597</c:v>
                </c:pt>
                <c:pt idx="8718" formatCode="General">
                  <c:v>-48.898786970911097</c:v>
                </c:pt>
                <c:pt idx="8719" formatCode="General">
                  <c:v>-48.913170307266398</c:v>
                </c:pt>
                <c:pt idx="8720" formatCode="General">
                  <c:v>-48.927555637976099</c:v>
                </c:pt>
                <c:pt idx="8721" formatCode="General">
                  <c:v>-48.941942962602297</c:v>
                </c:pt>
                <c:pt idx="8722" formatCode="General">
                  <c:v>-48.956332280703101</c:v>
                </c:pt>
                <c:pt idx="8723" formatCode="General">
                  <c:v>-48.970723591833</c:v>
                </c:pt>
                <c:pt idx="8724" formatCode="General">
                  <c:v>-48.985116895542497</c:v>
                </c:pt>
                <c:pt idx="8725" formatCode="General">
                  <c:v>-48.999512191378102</c:v>
                </c:pt>
                <c:pt idx="8726" formatCode="General">
                  <c:v>-49.013909478882702</c:v>
                </c:pt>
                <c:pt idx="8727" formatCode="General">
                  <c:v>-49.028308757595198</c:v>
                </c:pt>
                <c:pt idx="8728" formatCode="General">
                  <c:v>-49.042710027050703</c:v>
                </c:pt>
                <c:pt idx="8729" formatCode="General">
                  <c:v>-49.057113286780201</c:v>
                </c:pt>
                <c:pt idx="8730" formatCode="General">
                  <c:v>-49.071518536311103</c:v>
                </c:pt>
                <c:pt idx="8731" formatCode="General">
                  <c:v>-49.0859257751668</c:v>
                </c:pt>
                <c:pt idx="8732" formatCode="General">
                  <c:v>-49.100335002866899</c:v>
                </c:pt>
                <c:pt idx="8733" formatCode="General">
                  <c:v>-49.114746218927102</c:v>
                </c:pt>
                <c:pt idx="8734" formatCode="General">
                  <c:v>-49.129159422859097</c:v>
                </c:pt>
                <c:pt idx="8735" formatCode="General">
                  <c:v>-49.143574614170902</c:v>
                </c:pt>
                <c:pt idx="8736" formatCode="General">
                  <c:v>-49.157991792366602</c:v>
                </c:pt>
                <c:pt idx="8737" formatCode="General">
                  <c:v>-49.172410956946301</c:v>
                </c:pt>
                <c:pt idx="8738" formatCode="General">
                  <c:v>-49.186832107406403</c:v>
                </c:pt>
                <c:pt idx="8739" formatCode="General">
                  <c:v>-49.201255243239302</c:v>
                </c:pt>
                <c:pt idx="8740" formatCode="General">
                  <c:v>-49.215680363908803</c:v>
                </c:pt>
                <c:pt idx="8741" formatCode="General">
                  <c:v>-49.230107468803503</c:v>
                </c:pt>
                <c:pt idx="8742" formatCode="General">
                  <c:v>-49.244536557298503</c:v>
                </c:pt>
                <c:pt idx="8743" formatCode="General">
                  <c:v>-49.258967628772901</c:v>
                </c:pt>
                <c:pt idx="8744" formatCode="General">
                  <c:v>-49.273400682608802</c:v>
                </c:pt>
                <c:pt idx="8745" formatCode="General">
                  <c:v>-49.287835718192298</c:v>
                </c:pt>
                <c:pt idx="8746" formatCode="General">
                  <c:v>-49.302272734912698</c:v>
                </c:pt>
                <c:pt idx="8747" formatCode="General">
                  <c:v>-49.3167117321631</c:v>
                </c:pt>
                <c:pt idx="8748" formatCode="General">
                  <c:v>-49.331152709340003</c:v>
                </c:pt>
                <c:pt idx="8749" formatCode="General">
                  <c:v>-49.345595665844797</c:v>
                </c:pt>
                <c:pt idx="8750" formatCode="General">
                  <c:v>-49.3600406010885</c:v>
                </c:pt>
                <c:pt idx="8751" formatCode="General">
                  <c:v>-49.374487514486603</c:v>
                </c:pt>
                <c:pt idx="8752" formatCode="General">
                  <c:v>-49.388936405457201</c:v>
                </c:pt>
                <c:pt idx="8753" formatCode="General">
                  <c:v>-49.403387273421203</c:v>
                </c:pt>
                <c:pt idx="8754" formatCode="General">
                  <c:v>-49.417840117801802</c:v>
                </c:pt>
                <c:pt idx="8755" formatCode="General">
                  <c:v>-49.432294938024697</c:v>
                </c:pt>
                <c:pt idx="8756" formatCode="General">
                  <c:v>-49.446751733518298</c:v>
                </c:pt>
                <c:pt idx="8757" formatCode="General">
                  <c:v>-49.461210503713502</c:v>
                </c:pt>
                <c:pt idx="8758" formatCode="General">
                  <c:v>-49.475671248043703</c:v>
                </c:pt>
                <c:pt idx="8759" formatCode="General">
                  <c:v>-49.490133965944899</c:v>
                </c:pt>
                <c:pt idx="8760" formatCode="General">
                  <c:v>-49.504598656855698</c:v>
                </c:pt>
                <c:pt idx="8761" formatCode="General">
                  <c:v>-49.519065320216903</c:v>
                </c:pt>
                <c:pt idx="8762" formatCode="General">
                  <c:v>-49.533533955472201</c:v>
                </c:pt>
                <c:pt idx="8763" formatCode="General">
                  <c:v>-49.548004562067803</c:v>
                </c:pt>
                <c:pt idx="8764" formatCode="General">
                  <c:v>-49.562477139452298</c:v>
                </c:pt>
                <c:pt idx="8765" formatCode="General">
                  <c:v>-49.5769516870769</c:v>
                </c:pt>
                <c:pt idx="8766" formatCode="General">
                  <c:v>-49.591428204395299</c:v>
                </c:pt>
                <c:pt idx="8767" formatCode="General">
                  <c:v>-49.605906690863797</c:v>
                </c:pt>
                <c:pt idx="8768" formatCode="General">
                  <c:v>-49.620387145941201</c:v>
                </c:pt>
                <c:pt idx="8769" formatCode="General">
                  <c:v>-49.634869569088799</c:v>
                </c:pt>
                <c:pt idx="8770" formatCode="General">
                  <c:v>-49.6493539597706</c:v>
                </c:pt>
                <c:pt idx="8771" formatCode="General">
                  <c:v>-49.663840317461698</c:v>
                </c:pt>
                <c:pt idx="8772" formatCode="General">
                  <c:v>-49.678328641645599</c:v>
                </c:pt>
                <c:pt idx="8773" formatCode="General">
                  <c:v>-49.692818931798797</c:v>
                </c:pt>
                <c:pt idx="8774" formatCode="General">
                  <c:v>-49.707311187390502</c:v>
                </c:pt>
                <c:pt idx="8775" formatCode="General">
                  <c:v>-49.721805407882002</c:v>
                </c:pt>
                <c:pt idx="8776" formatCode="General">
                  <c:v>-49.736301592727301</c:v>
                </c:pt>
                <c:pt idx="8777" formatCode="General">
                  <c:v>-49.750799741372703</c:v>
                </c:pt>
                <c:pt idx="8778" formatCode="General">
                  <c:v>-49.7652998532567</c:v>
                </c:pt>
                <c:pt idx="8779" formatCode="General">
                  <c:v>-49.779801927810503</c:v>
                </c:pt>
                <c:pt idx="8780" formatCode="General">
                  <c:v>-49.794305964457699</c:v>
                </c:pt>
                <c:pt idx="8781" formatCode="General">
                  <c:v>-49.808811962614101</c:v>
                </c:pt>
                <c:pt idx="8782" formatCode="General">
                  <c:v>-49.823319921687997</c:v>
                </c:pt>
                <c:pt idx="8783" formatCode="General">
                  <c:v>-49.837829841083099</c:v>
                </c:pt>
                <c:pt idx="8784" formatCode="General">
                  <c:v>-49.852341720202901</c:v>
                </c:pt>
                <c:pt idx="8785" formatCode="General">
                  <c:v>-49.866855558447497</c:v>
                </c:pt>
                <c:pt idx="8786" formatCode="General">
                  <c:v>-49.881371355213098</c:v>
                </c:pt>
                <c:pt idx="8787" formatCode="General">
                  <c:v>-49.8958891098913</c:v>
                </c:pt>
                <c:pt idx="8788" formatCode="General">
                  <c:v>-49.910408821869702</c:v>
                </c:pt>
                <c:pt idx="8789" formatCode="General">
                  <c:v>-49.924930490531899</c:v>
                </c:pt>
                <c:pt idx="8790" formatCode="General">
                  <c:v>-49.9394541152569</c:v>
                </c:pt>
                <c:pt idx="8791" formatCode="General">
                  <c:v>-49.953979695419797</c:v>
                </c:pt>
                <c:pt idx="8792" formatCode="General">
                  <c:v>-49.968507230391403</c:v>
                </c:pt>
                <c:pt idx="8793" formatCode="General">
                  <c:v>-49.983036719538099</c:v>
                </c:pt>
                <c:pt idx="8794" formatCode="General">
                  <c:v>-49.997568162222599</c:v>
                </c:pt>
                <c:pt idx="8795" formatCode="General">
                  <c:v>-50.012101557802801</c:v>
                </c:pt>
                <c:pt idx="8796" formatCode="General">
                  <c:v>-50.026636905632799</c:v>
                </c:pt>
                <c:pt idx="8797" formatCode="General">
                  <c:v>-50.041174205062902</c:v>
                </c:pt>
                <c:pt idx="8798" formatCode="General">
                  <c:v>-50.0557134554602</c:v>
                </c:pt>
                <c:pt idx="8799" formatCode="General">
                  <c:v>-50.0702546562108</c:v>
                </c:pt>
                <c:pt idx="8800" formatCode="General">
                  <c:v>-50.084797806703698</c:v>
                </c:pt>
                <c:pt idx="8801" formatCode="General">
                  <c:v>-50.099342906331003</c:v>
                </c:pt>
                <c:pt idx="8802" formatCode="General">
                  <c:v>-50.113889954487497</c:v>
                </c:pt>
                <c:pt idx="8803" formatCode="General">
                  <c:v>-50.128438950571201</c:v>
                </c:pt>
                <c:pt idx="8804" formatCode="General">
                  <c:v>-50.1429898939829</c:v>
                </c:pt>
                <c:pt idx="8805" formatCode="General">
                  <c:v>-50.157542784126399</c:v>
                </c:pt>
                <c:pt idx="8806" formatCode="General">
                  <c:v>-50.172097620408202</c:v>
                </c:pt>
                <c:pt idx="8807" formatCode="General">
                  <c:v>-50.186654402238098</c:v>
                </c:pt>
                <c:pt idx="8808" formatCode="General">
                  <c:v>-50.201213129028602</c:v>
                </c:pt>
                <c:pt idx="8809" formatCode="General">
                  <c:v>-50.215773800195201</c:v>
                </c:pt>
                <c:pt idx="8810" formatCode="General">
                  <c:v>-50.230336415156202</c:v>
                </c:pt>
                <c:pt idx="8811" formatCode="General">
                  <c:v>-50.244900973333102</c:v>
                </c:pt>
                <c:pt idx="8812" formatCode="General">
                  <c:v>-50.2594674741501</c:v>
                </c:pt>
                <c:pt idx="8813" formatCode="General">
                  <c:v>-50.274035917034396</c:v>
                </c:pt>
                <c:pt idx="8814" formatCode="General">
                  <c:v>-50.288606301416202</c:v>
                </c:pt>
                <c:pt idx="8815" formatCode="General">
                  <c:v>-50.303178626728403</c:v>
                </c:pt>
                <c:pt idx="8816" formatCode="General">
                  <c:v>-50.317752892407199</c:v>
                </c:pt>
                <c:pt idx="8817" formatCode="General">
                  <c:v>-50.3323290979151</c:v>
                </c:pt>
                <c:pt idx="8818" formatCode="General">
                  <c:v>-50.346907242753701</c:v>
                </c:pt>
                <c:pt idx="8819" formatCode="General">
                  <c:v>-50.3614873264331</c:v>
                </c:pt>
                <c:pt idx="8820" formatCode="General">
                  <c:v>-50.376069348467297</c:v>
                </c:pt>
                <c:pt idx="8821" formatCode="General">
                  <c:v>-50.390653308374802</c:v>
                </c:pt>
                <c:pt idx="8822" formatCode="General">
                  <c:v>-50.405239205662099</c:v>
                </c:pt>
                <c:pt idx="8823" formatCode="General">
                  <c:v>-50.419827039761003</c:v>
                </c:pt>
                <c:pt idx="8824" formatCode="General">
                  <c:v>-50.434416810066402</c:v>
                </c:pt>
                <c:pt idx="8825" formatCode="General">
                  <c:v>-50.4490085159591</c:v>
                </c:pt>
                <c:pt idx="8826" formatCode="General">
                  <c:v>-50.463602156819199</c:v>
                </c:pt>
                <c:pt idx="8827" formatCode="General">
                  <c:v>-50.478197732058902</c:v>
                </c:pt>
                <c:pt idx="8828" formatCode="General">
                  <c:v>-50.492795241091102</c:v>
                </c:pt>
                <c:pt idx="8829" formatCode="General">
                  <c:v>-50.507394683319298</c:v>
                </c:pt>
                <c:pt idx="8830" formatCode="General">
                  <c:v>-50.521996058137397</c:v>
                </c:pt>
                <c:pt idx="8831" formatCode="General">
                  <c:v>-50.536599364930197</c:v>
                </c:pt>
                <c:pt idx="8832" formatCode="General">
                  <c:v>-50.551204603072698</c:v>
                </c:pt>
                <c:pt idx="8833" formatCode="General">
                  <c:v>-50.565811771930697</c:v>
                </c:pt>
                <c:pt idx="8834" formatCode="General">
                  <c:v>-50.5804208708606</c:v>
                </c:pt>
                <c:pt idx="8835" formatCode="General">
                  <c:v>-50.595031899209197</c:v>
                </c:pt>
                <c:pt idx="8836" formatCode="General">
                  <c:v>-50.609644856313999</c:v>
                </c:pt>
                <c:pt idx="8837" formatCode="General">
                  <c:v>-50.624259741502897</c:v>
                </c:pt>
                <c:pt idx="8838" formatCode="General">
                  <c:v>-50.638876554094601</c:v>
                </c:pt>
                <c:pt idx="8839" formatCode="General">
                  <c:v>-50.653495293398301</c:v>
                </c:pt>
                <c:pt idx="8840" formatCode="General">
                  <c:v>-50.668115958713599</c:v>
                </c:pt>
                <c:pt idx="8841" formatCode="General">
                  <c:v>-50.6827385493308</c:v>
                </c:pt>
                <c:pt idx="8842" formatCode="General">
                  <c:v>-50.697363064530798</c:v>
                </c:pt>
                <c:pt idx="8843" formatCode="General">
                  <c:v>-50.711989503585002</c:v>
                </c:pt>
                <c:pt idx="8844" formatCode="General">
                  <c:v>-50.726617865755401</c:v>
                </c:pt>
                <c:pt idx="8845" formatCode="General">
                  <c:v>-50.741248150294403</c:v>
                </c:pt>
                <c:pt idx="8846" formatCode="General">
                  <c:v>-50.755880356445203</c:v>
                </c:pt>
                <c:pt idx="8847" formatCode="General">
                  <c:v>-50.770514483481499</c:v>
                </c:pt>
                <c:pt idx="8848" formatCode="General">
                  <c:v>-50.7851505307734</c:v>
                </c:pt>
                <c:pt idx="8849" formatCode="General">
                  <c:v>-50.799788497715397</c:v>
                </c:pt>
                <c:pt idx="8850" formatCode="General">
                  <c:v>-50.8144283837076</c:v>
                </c:pt>
                <c:pt idx="8851" formatCode="General">
                  <c:v>-50.829070188155399</c:v>
                </c:pt>
                <c:pt idx="8852" formatCode="General">
                  <c:v>-50.8437139104701</c:v>
                </c:pt>
                <c:pt idx="8853" formatCode="General">
                  <c:v>-50.858359550068002</c:v>
                </c:pt>
                <c:pt idx="8854" formatCode="General">
                  <c:v>-50.873007106371297</c:v>
                </c:pt>
                <c:pt idx="8855" formatCode="General">
                  <c:v>-50.887656578807501</c:v>
                </c:pt>
                <c:pt idx="8856" formatCode="General">
                  <c:v>-50.902307966809602</c:v>
                </c:pt>
                <c:pt idx="8857" formatCode="General">
                  <c:v>-50.916961269816198</c:v>
                </c:pt>
                <c:pt idx="8858" formatCode="General">
                  <c:v>-50.9316164871802</c:v>
                </c:pt>
                <c:pt idx="8859" formatCode="General">
                  <c:v>-50.946273618135898</c:v>
                </c:pt>
                <c:pt idx="8860" formatCode="General">
                  <c:v>-50.960932661909503</c:v>
                </c:pt>
                <c:pt idx="8861" formatCode="General">
                  <c:v>-50.975593617730503</c:v>
                </c:pt>
                <c:pt idx="8862" formatCode="General">
                  <c:v>-50.990256484831498</c:v>
                </c:pt>
                <c:pt idx="8863" formatCode="General">
                  <c:v>-51.0049212624482</c:v>
                </c:pt>
                <c:pt idx="8864" formatCode="General">
                  <c:v>-51.019587949819098</c:v>
                </c:pt>
                <c:pt idx="8865" formatCode="General">
                  <c:v>-51.0342565461861</c:v>
                </c:pt>
                <c:pt idx="8866" formatCode="General">
                  <c:v>-51.0489270507939</c:v>
                </c:pt>
                <c:pt idx="8867" formatCode="General">
                  <c:v>-51.063599462890501</c:v>
                </c:pt>
                <c:pt idx="8868" formatCode="General">
                  <c:v>-51.0782737817268</c:v>
                </c:pt>
                <c:pt idx="8869" formatCode="General">
                  <c:v>-51.092950006556798</c:v>
                </c:pt>
                <c:pt idx="8870" formatCode="General">
                  <c:v>-51.107628136637501</c:v>
                </c:pt>
                <c:pt idx="8871" formatCode="General">
                  <c:v>-51.1223081712292</c:v>
                </c:pt>
                <c:pt idx="8872" formatCode="General">
                  <c:v>-51.136990109594997</c:v>
                </c:pt>
                <c:pt idx="8873" formatCode="General">
                  <c:v>-51.151673951001101</c:v>
                </c:pt>
                <c:pt idx="8874" formatCode="General">
                  <c:v>-51.166359694716903</c:v>
                </c:pt>
                <c:pt idx="8875" formatCode="General">
                  <c:v>-51.1810473400148</c:v>
                </c:pt>
                <c:pt idx="8876" formatCode="General">
                  <c:v>-51.195736886170202</c:v>
                </c:pt>
                <c:pt idx="8877" formatCode="General">
                  <c:v>-51.210428332461603</c:v>
                </c:pt>
                <c:pt idx="8878" formatCode="General">
                  <c:v>-51.225121678167199</c:v>
                </c:pt>
                <c:pt idx="8879" formatCode="General">
                  <c:v>-51.239816922434102</c:v>
                </c:pt>
                <c:pt idx="8880" formatCode="General">
                  <c:v>-51.254514064285402</c:v>
                </c:pt>
                <c:pt idx="8881" formatCode="General">
                  <c:v>-51.269213102743599</c:v>
                </c:pt>
                <c:pt idx="8882" formatCode="General">
                  <c:v>-51.283914036830701</c:v>
                </c:pt>
                <c:pt idx="8883" formatCode="General">
                  <c:v>-51.2986168655681</c:v>
                </c:pt>
                <c:pt idx="8884" formatCode="General">
                  <c:v>-51.313321587976503</c:v>
                </c:pt>
                <c:pt idx="8885" formatCode="General">
                  <c:v>-51.328028203076201</c:v>
                </c:pt>
                <c:pt idx="8886" formatCode="General">
                  <c:v>-51.3427367098868</c:v>
                </c:pt>
                <c:pt idx="8887" formatCode="General">
                  <c:v>-51.357447107427198</c:v>
                </c:pt>
                <c:pt idx="8888" formatCode="General">
                  <c:v>-51.3721593947988</c:v>
                </c:pt>
                <c:pt idx="8889" formatCode="General">
                  <c:v>-51.386873571222701</c:v>
                </c:pt>
                <c:pt idx="8890" formatCode="General">
                  <c:v>-51.401589635923102</c:v>
                </c:pt>
                <c:pt idx="8891" formatCode="General">
                  <c:v>-51.416307588112197</c:v>
                </c:pt>
                <c:pt idx="8892" formatCode="General">
                  <c:v>-51.431027426990198</c:v>
                </c:pt>
                <c:pt idx="8893" formatCode="General">
                  <c:v>-51.445749151745297</c:v>
                </c:pt>
                <c:pt idx="8894" formatCode="General">
                  <c:v>-51.460472761553703</c:v>
                </c:pt>
                <c:pt idx="8895" formatCode="General">
                  <c:v>-51.475198255579897</c:v>
                </c:pt>
                <c:pt idx="8896" formatCode="General">
                  <c:v>-51.489925632976103</c:v>
                </c:pt>
                <c:pt idx="8897" formatCode="General">
                  <c:v>-51.504654892882797</c:v>
                </c:pt>
                <c:pt idx="8898" formatCode="General">
                  <c:v>-51.5193860344284</c:v>
                </c:pt>
                <c:pt idx="8899" formatCode="General">
                  <c:v>-51.534119056729303</c:v>
                </c:pt>
                <c:pt idx="8900" formatCode="General">
                  <c:v>-51.548853958890099</c:v>
                </c:pt>
                <c:pt idx="8901" formatCode="General">
                  <c:v>-51.563590740003299</c:v>
                </c:pt>
                <c:pt idx="8902" formatCode="General">
                  <c:v>-51.578329399149503</c:v>
                </c:pt>
                <c:pt idx="8903" formatCode="General">
                  <c:v>-51.593069935397203</c:v>
                </c:pt>
                <c:pt idx="8904" formatCode="General">
                  <c:v>-51.607812347803097</c:v>
                </c:pt>
                <c:pt idx="8905" formatCode="General">
                  <c:v>-51.622556635411897</c:v>
                </c:pt>
                <c:pt idx="8906" formatCode="General">
                  <c:v>-51.637302797256297</c:v>
                </c:pt>
                <c:pt idx="8907" formatCode="General">
                  <c:v>-51.652050832356998</c:v>
                </c:pt>
                <c:pt idx="8908" formatCode="General">
                  <c:v>-51.666800739722802</c:v>
                </c:pt>
                <c:pt idx="8909" formatCode="General">
                  <c:v>-51.6815525183505</c:v>
                </c:pt>
                <c:pt idx="8910" formatCode="General">
                  <c:v>-51.696306167221799</c:v>
                </c:pt>
                <c:pt idx="8911" formatCode="General">
                  <c:v>-51.7110616852869</c:v>
                </c:pt>
                <c:pt idx="8912" formatCode="General">
                  <c:v>-51.725819071475399</c:v>
                </c:pt>
                <c:pt idx="8913" formatCode="General">
                  <c:v>-51.7405783247074</c:v>
                </c:pt>
                <c:pt idx="8914" formatCode="General">
                  <c:v>-51.755339443893703</c:v>
                </c:pt>
                <c:pt idx="8915" formatCode="General">
                  <c:v>-51.770102427935903</c:v>
                </c:pt>
                <c:pt idx="8916" formatCode="General">
                  <c:v>-51.784867275726299</c:v>
                </c:pt>
                <c:pt idx="8917" formatCode="General">
                  <c:v>-51.7996339861851</c:v>
                </c:pt>
                <c:pt idx="8918" formatCode="General">
                  <c:v>-51.8144025583439</c:v>
                </c:pt>
                <c:pt idx="8919" formatCode="General">
                  <c:v>-51.829172991260798</c:v>
                </c:pt>
                <c:pt idx="8920" formatCode="General">
                  <c:v>-51.843945284002103</c:v>
                </c:pt>
                <c:pt idx="8921" formatCode="General">
                  <c:v>-51.858719435702199</c:v>
                </c:pt>
                <c:pt idx="8922" formatCode="General">
                  <c:v>-51.8734954455429</c:v>
                </c:pt>
                <c:pt idx="8923" formatCode="General">
                  <c:v>-51.8882733127096</c:v>
                </c:pt>
                <c:pt idx="8924" formatCode="General">
                  <c:v>-51.903053036391199</c:v>
                </c:pt>
                <c:pt idx="8925" formatCode="General">
                  <c:v>-51.9178346157805</c:v>
                </c:pt>
                <c:pt idx="8926" formatCode="General">
                  <c:v>-51.9326180500736</c:v>
                </c:pt>
                <c:pt idx="8927" formatCode="General">
                  <c:v>-51.947403338470302</c:v>
                </c:pt>
                <c:pt idx="8928" formatCode="General">
                  <c:v>-51.962190480174201</c:v>
                </c:pt>
                <c:pt idx="8929" formatCode="General">
                  <c:v>-51.976979474392301</c:v>
                </c:pt>
                <c:pt idx="8930" formatCode="General">
                  <c:v>-51.991770320335199</c:v>
                </c:pt>
                <c:pt idx="8931" formatCode="General">
                  <c:v>-52.006563017217204</c:v>
                </c:pt>
                <c:pt idx="8932" formatCode="General">
                  <c:v>-52.021357564256199</c:v>
                </c:pt>
                <c:pt idx="8933" formatCode="General">
                  <c:v>-52.036153960673602</c:v>
                </c:pt>
                <c:pt idx="8934" formatCode="General">
                  <c:v>-52.050952205694699</c:v>
                </c:pt>
                <c:pt idx="8935" formatCode="General">
                  <c:v>-52.065752298547899</c:v>
                </c:pt>
                <c:pt idx="8936" formatCode="General">
                  <c:v>-52.080554238465801</c:v>
                </c:pt>
                <c:pt idx="8937" formatCode="General">
                  <c:v>-52.095358024684003</c:v>
                </c:pt>
                <c:pt idx="8938" formatCode="General">
                  <c:v>-52.110163656442197</c:v>
                </c:pt>
                <c:pt idx="8939" formatCode="General">
                  <c:v>-52.124971132983397</c:v>
                </c:pt>
                <c:pt idx="8940" formatCode="General">
                  <c:v>-52.139780453554401</c:v>
                </c:pt>
                <c:pt idx="8941" formatCode="General">
                  <c:v>-52.154591617405302</c:v>
                </c:pt>
                <c:pt idx="8942" formatCode="General">
                  <c:v>-52.169404623790101</c:v>
                </c:pt>
                <c:pt idx="8943" formatCode="General">
                  <c:v>-52.184219471966301</c:v>
                </c:pt>
                <c:pt idx="8944" formatCode="General">
                  <c:v>-52.199036161194897</c:v>
                </c:pt>
                <c:pt idx="8945" formatCode="General">
                  <c:v>-52.2138546907034</c:v>
                </c:pt>
                <c:pt idx="8946" formatCode="General">
                  <c:v>-52.2286750596502</c:v>
                </c:pt>
                <c:pt idx="8947" formatCode="General">
                  <c:v>-52.243497267181802</c:v>
                </c:pt>
                <c:pt idx="8948" formatCode="General">
                  <c:v>-52.258321312443101</c:v>
                </c:pt>
                <c:pt idx="8949" formatCode="General">
                  <c:v>-52.2731471945782</c:v>
                </c:pt>
                <c:pt idx="8950" formatCode="General">
                  <c:v>-52.287974912729602</c:v>
                </c:pt>
                <c:pt idx="8951" formatCode="General">
                  <c:v>-52.302804466038602</c:v>
                </c:pt>
                <c:pt idx="8952" formatCode="General">
                  <c:v>-52.317635853645399</c:v>
                </c:pt>
                <c:pt idx="8953" formatCode="General">
                  <c:v>-52.332469074688902</c:v>
                </c:pt>
                <c:pt idx="8954" formatCode="General">
                  <c:v>-52.347304128306597</c:v>
                </c:pt>
                <c:pt idx="8955" formatCode="General">
                  <c:v>-52.362141013634897</c:v>
                </c:pt>
                <c:pt idx="8956" formatCode="General">
                  <c:v>-52.376979729808902</c:v>
                </c:pt>
                <c:pt idx="8957" formatCode="General">
                  <c:v>-52.391820275873897</c:v>
                </c:pt>
                <c:pt idx="8958" formatCode="General">
                  <c:v>-52.406662650701598</c:v>
                </c:pt>
                <c:pt idx="8959" formatCode="General">
                  <c:v>-52.421506853139803</c:v>
                </c:pt>
                <c:pt idx="8960" formatCode="General">
                  <c:v>-52.436352882041199</c:v>
                </c:pt>
                <c:pt idx="8961" formatCode="General">
                  <c:v>-52.4512007362638</c:v>
                </c:pt>
                <c:pt idx="8962" formatCode="General">
                  <c:v>-52.466050414670597</c:v>
                </c:pt>
                <c:pt idx="8963" formatCode="General">
                  <c:v>-52.480901916129703</c:v>
                </c:pt>
                <c:pt idx="8964" formatCode="General">
                  <c:v>-52.495755239514601</c:v>
                </c:pt>
                <c:pt idx="8965" formatCode="General">
                  <c:v>-52.510610383703501</c:v>
                </c:pt>
                <c:pt idx="8966" formatCode="General">
                  <c:v>-52.525467347579998</c:v>
                </c:pt>
                <c:pt idx="8967" formatCode="General">
                  <c:v>-52.540326130032803</c:v>
                </c:pt>
                <c:pt idx="8968" formatCode="General">
                  <c:v>-52.555186729955601</c:v>
                </c:pt>
                <c:pt idx="8969" formatCode="General">
                  <c:v>-52.5700491462472</c:v>
                </c:pt>
                <c:pt idx="8970" formatCode="General">
                  <c:v>-52.584913377811702</c:v>
                </c:pt>
                <c:pt idx="8971" formatCode="General">
                  <c:v>-52.599779423558203</c:v>
                </c:pt>
                <c:pt idx="8972" formatCode="General">
                  <c:v>-52.614647282400902</c:v>
                </c:pt>
                <c:pt idx="8973" formatCode="General">
                  <c:v>-52.629516953258999</c:v>
                </c:pt>
                <c:pt idx="8974" formatCode="General">
                  <c:v>-52.644388435116397</c:v>
                </c:pt>
                <c:pt idx="8975" formatCode="General">
                  <c:v>-52.659261727023299</c:v>
                </c:pt>
                <c:pt idx="8976" formatCode="General">
                  <c:v>-52.6741368280275</c:v>
                </c:pt>
                <c:pt idx="8977" formatCode="General">
                  <c:v>-52.6890137371715</c:v>
                </c:pt>
                <c:pt idx="8978" formatCode="General">
                  <c:v>-52.703892453492401</c:v>
                </c:pt>
                <c:pt idx="8979" formatCode="General">
                  <c:v>-52.718772976022002</c:v>
                </c:pt>
                <c:pt idx="8980" formatCode="General">
                  <c:v>-52.733655303787103</c:v>
                </c:pt>
                <c:pt idx="8981" formatCode="General">
                  <c:v>-52.748539435806897</c:v>
                </c:pt>
                <c:pt idx="8982" formatCode="General">
                  <c:v>-52.763425371042402</c:v>
                </c:pt>
                <c:pt idx="8983" formatCode="General">
                  <c:v>-52.778313108401903</c:v>
                </c:pt>
                <c:pt idx="8984" formatCode="General">
                  <c:v>-52.79320264679</c:v>
                </c:pt>
                <c:pt idx="8985" formatCode="General">
                  <c:v>-52.808093985107597</c:v>
                </c:pt>
                <c:pt idx="8986" formatCode="General">
                  <c:v>-52.822987122252101</c:v>
                </c:pt>
                <c:pt idx="8987" formatCode="General">
                  <c:v>-52.837882057116801</c:v>
                </c:pt>
                <c:pt idx="8988" formatCode="General">
                  <c:v>-52.852778788591699</c:v>
                </c:pt>
                <c:pt idx="8989" formatCode="General">
                  <c:v>-52.867677315562702</c:v>
                </c:pt>
                <c:pt idx="8990" formatCode="General">
                  <c:v>-52.882577636912401</c:v>
                </c:pt>
                <c:pt idx="8991" formatCode="General">
                  <c:v>-52.897479751519199</c:v>
                </c:pt>
                <c:pt idx="8992" formatCode="General">
                  <c:v>-52.9123836582583</c:v>
                </c:pt>
                <c:pt idx="8993" formatCode="General">
                  <c:v>-52.927289356000799</c:v>
                </c:pt>
                <c:pt idx="8994" formatCode="General">
                  <c:v>-52.942196843614198</c:v>
                </c:pt>
                <c:pt idx="8995" formatCode="General">
                  <c:v>-52.957106119962297</c:v>
                </c:pt>
                <c:pt idx="8996" formatCode="General">
                  <c:v>-52.972017183905301</c:v>
                </c:pt>
                <c:pt idx="8997" formatCode="General">
                  <c:v>-52.986930034299498</c:v>
                </c:pt>
                <c:pt idx="8998" formatCode="General">
                  <c:v>-53.001844669997503</c:v>
                </c:pt>
                <c:pt idx="8999" formatCode="General">
                  <c:v>-53.016761089848401</c:v>
                </c:pt>
                <c:pt idx="9000" formatCode="General">
                  <c:v>-53.031679292697298</c:v>
                </c:pt>
                <c:pt idx="9001" formatCode="General">
                  <c:v>-53.046599277385802</c:v>
                </c:pt>
                <c:pt idx="9002" formatCode="General">
                  <c:v>-53.0615210427516</c:v>
                </c:pt>
                <c:pt idx="9003" formatCode="General">
                  <c:v>-53.076444587628899</c:v>
                </c:pt>
                <c:pt idx="9004" formatCode="General">
                  <c:v>-53.091369910855498</c:v>
                </c:pt>
                <c:pt idx="9005" formatCode="General">
                  <c:v>-53.106297011396002</c:v>
                </c:pt>
                <c:pt idx="9006" formatCode="General">
                  <c:v>-53.121225888340597</c:v>
                </c:pt>
                <c:pt idx="9007" formatCode="General">
                  <c:v>-53.1361565407882</c:v>
                </c:pt>
                <c:pt idx="9008" formatCode="General">
                  <c:v>-53.151088967829899</c:v>
                </c:pt>
                <c:pt idx="9009" formatCode="General">
                  <c:v>-53.1660231685496</c:v>
                </c:pt>
                <c:pt idx="9010" formatCode="General">
                  <c:v>-53.180959142023603</c:v>
                </c:pt>
                <c:pt idx="9011" formatCode="General">
                  <c:v>-53.195896887320799</c:v>
                </c:pt>
                <c:pt idx="9012" formatCode="General">
                  <c:v>-53.210836403502697</c:v>
                </c:pt>
                <c:pt idx="9013" formatCode="General">
                  <c:v>-53.2257776896233</c:v>
                </c:pt>
                <c:pt idx="9014" formatCode="General">
                  <c:v>-53.240720744728897</c:v>
                </c:pt>
                <c:pt idx="9015" formatCode="General">
                  <c:v>-53.255665567858799</c:v>
                </c:pt>
                <c:pt idx="9016" formatCode="General">
                  <c:v>-53.270612158044401</c:v>
                </c:pt>
                <c:pt idx="9017" formatCode="General">
                  <c:v>-53.2855605143099</c:v>
                </c:pt>
                <c:pt idx="9018" formatCode="General">
                  <c:v>-53.300510635671998</c:v>
                </c:pt>
                <c:pt idx="9019" formatCode="General">
                  <c:v>-53.315462521139899</c:v>
                </c:pt>
                <c:pt idx="9020" formatCode="General">
                  <c:v>-53.3304161697152</c:v>
                </c:pt>
                <c:pt idx="9021" formatCode="General">
                  <c:v>-53.345371580392403</c:v>
                </c:pt>
                <c:pt idx="9022" formatCode="General">
                  <c:v>-53.360328752158097</c:v>
                </c:pt>
                <c:pt idx="9023" formatCode="General">
                  <c:v>-53.375287683991701</c:v>
                </c:pt>
                <c:pt idx="9024" formatCode="General">
                  <c:v>-53.390248374865003</c:v>
                </c:pt>
                <c:pt idx="9025" formatCode="General">
                  <c:v>-53.4052108237425</c:v>
                </c:pt>
                <c:pt idx="9026" formatCode="General">
                  <c:v>-53.420175029581102</c:v>
                </c:pt>
                <c:pt idx="9027" formatCode="General">
                  <c:v>-53.435140991301601</c:v>
                </c:pt>
                <c:pt idx="9028" formatCode="General">
                  <c:v>-53.450108707792801</c:v>
                </c:pt>
                <c:pt idx="9029" formatCode="General">
                  <c:v>-53.465078177942402</c:v>
                </c:pt>
                <c:pt idx="9030" formatCode="General">
                  <c:v>-53.480049400637398</c:v>
                </c:pt>
                <c:pt idx="9031" formatCode="General">
                  <c:v>-53.495022374763799</c:v>
                </c:pt>
                <c:pt idx="9032" formatCode="General">
                  <c:v>-53.509997099206899</c:v>
                </c:pt>
                <c:pt idx="9033" formatCode="General">
                  <c:v>-53.5249735728612</c:v>
                </c:pt>
                <c:pt idx="9034" formatCode="General">
                  <c:v>-53.539951794654698</c:v>
                </c:pt>
                <c:pt idx="9035" formatCode="General">
                  <c:v>-53.554931763523903</c:v>
                </c:pt>
                <c:pt idx="9036" formatCode="General">
                  <c:v>-53.5699134784062</c:v>
                </c:pt>
                <c:pt idx="9037" formatCode="General">
                  <c:v>-53.584896938240199</c:v>
                </c:pt>
                <c:pt idx="9038" formatCode="General">
                  <c:v>-53.599882141965303</c:v>
                </c:pt>
                <c:pt idx="9039" formatCode="General">
                  <c:v>-53.6148690885218</c:v>
                </c:pt>
                <c:pt idx="9040" formatCode="General">
                  <c:v>-53.629857776851303</c:v>
                </c:pt>
                <c:pt idx="9041" formatCode="General">
                  <c:v>-53.644848205896203</c:v>
                </c:pt>
                <c:pt idx="9042" formatCode="General">
                  <c:v>-53.659840374599703</c:v>
                </c:pt>
                <c:pt idx="9043" formatCode="General">
                  <c:v>-53.6748342819062</c:v>
                </c:pt>
                <c:pt idx="9044" formatCode="General">
                  <c:v>-53.689829926761199</c:v>
                </c:pt>
                <c:pt idx="9045" formatCode="General">
                  <c:v>-53.704827308110801</c:v>
                </c:pt>
                <c:pt idx="9046" formatCode="General">
                  <c:v>-53.719826424902301</c:v>
                </c:pt>
                <c:pt idx="9047" formatCode="General">
                  <c:v>-53.734827276084097</c:v>
                </c:pt>
                <c:pt idx="9048" formatCode="General">
                  <c:v>-53.749829860605402</c:v>
                </c:pt>
                <c:pt idx="9049" formatCode="General">
                  <c:v>-53.764834177416297</c:v>
                </c:pt>
                <c:pt idx="9050" formatCode="General">
                  <c:v>-53.779840225468099</c:v>
                </c:pt>
                <c:pt idx="9051" formatCode="General">
                  <c:v>-53.794848003712801</c:v>
                </c:pt>
                <c:pt idx="9052" formatCode="General">
                  <c:v>-53.809857511087003</c:v>
                </c:pt>
                <c:pt idx="9053" formatCode="General">
                  <c:v>-53.8248687464502</c:v>
                </c:pt>
                <c:pt idx="9054" formatCode="General">
                  <c:v>-53.839881708634003</c:v>
                </c:pt>
                <c:pt idx="9055" formatCode="General">
                  <c:v>-53.854896396468398</c:v>
                </c:pt>
                <c:pt idx="9056" formatCode="General">
                  <c:v>-53.8699128087814</c:v>
                </c:pt>
                <c:pt idx="9057" formatCode="General">
                  <c:v>-53.8849309443994</c:v>
                </c:pt>
                <c:pt idx="9058" formatCode="General">
                  <c:v>-53.899950802146797</c:v>
                </c:pt>
                <c:pt idx="9059" formatCode="General">
                  <c:v>-53.9149723808464</c:v>
                </c:pt>
                <c:pt idx="9060" formatCode="General">
                  <c:v>-53.929995679319099</c:v>
                </c:pt>
                <c:pt idx="9061" formatCode="General">
                  <c:v>-53.945020696384198</c:v>
                </c:pt>
                <c:pt idx="9062" formatCode="General">
                  <c:v>-53.9600474308589</c:v>
                </c:pt>
                <c:pt idx="9063" formatCode="General">
                  <c:v>-53.975075881559</c:v>
                </c:pt>
                <c:pt idx="9064" formatCode="General">
                  <c:v>-53.990106047285998</c:v>
                </c:pt>
                <c:pt idx="9065" formatCode="General">
                  <c:v>-54.005137926811301</c:v>
                </c:pt>
                <c:pt idx="9066" formatCode="General">
                  <c:v>-54.0201715188973</c:v>
                </c:pt>
                <c:pt idx="9067" formatCode="General">
                  <c:v>-54.035206822302399</c:v>
                </c:pt>
                <c:pt idx="9068" formatCode="General">
                  <c:v>-54.050243835781103</c:v>
                </c:pt>
                <c:pt idx="9069" formatCode="General">
                  <c:v>-54.065282558084199</c:v>
                </c:pt>
                <c:pt idx="9070" formatCode="General">
                  <c:v>-54.080322987958397</c:v>
                </c:pt>
                <c:pt idx="9071" formatCode="General">
                  <c:v>-54.095365124146603</c:v>
                </c:pt>
                <c:pt idx="9072" formatCode="General">
                  <c:v>-54.110408965387798</c:v>
                </c:pt>
                <c:pt idx="9073" formatCode="General">
                  <c:v>-54.1254545104172</c:v>
                </c:pt>
                <c:pt idx="9074" formatCode="General">
                  <c:v>-54.140501757965801</c:v>
                </c:pt>
                <c:pt idx="9075" formatCode="General">
                  <c:v>-54.155550706761098</c:v>
                </c:pt>
                <c:pt idx="9076" formatCode="General">
                  <c:v>-54.1706013555265</c:v>
                </c:pt>
                <c:pt idx="9077" formatCode="General">
                  <c:v>-54.185653702981497</c:v>
                </c:pt>
                <c:pt idx="9078" formatCode="General">
                  <c:v>-54.200707747841797</c:v>
                </c:pt>
                <c:pt idx="9079" formatCode="General">
                  <c:v>-54.2157634888191</c:v>
                </c:pt>
                <c:pt idx="9080" formatCode="General">
                  <c:v>-54.230820924621298</c:v>
                </c:pt>
                <c:pt idx="9081" formatCode="General">
                  <c:v>-54.245880053952298</c:v>
                </c:pt>
                <c:pt idx="9082" formatCode="General">
                  <c:v>-54.260940875501397</c:v>
                </c:pt>
                <c:pt idx="9083" formatCode="General">
                  <c:v>-54.276003387944002</c:v>
                </c:pt>
                <c:pt idx="9084" formatCode="General">
                  <c:v>-54.291067589956299</c:v>
                </c:pt>
                <c:pt idx="9085" formatCode="General">
                  <c:v>-54.306133480216097</c:v>
                </c:pt>
                <c:pt idx="9086" formatCode="General">
                  <c:v>-54.321201057402497</c:v>
                </c:pt>
                <c:pt idx="9087" formatCode="General">
                  <c:v>-54.336270320196803</c:v>
                </c:pt>
                <c:pt idx="9088" formatCode="General">
                  <c:v>-54.351341267281398</c:v>
                </c:pt>
                <c:pt idx="9089" formatCode="General">
                  <c:v>-54.3664138973406</c:v>
                </c:pt>
                <c:pt idx="9090" formatCode="General">
                  <c:v>-54.381488209060201</c:v>
                </c:pt>
                <c:pt idx="9091" formatCode="General">
                  <c:v>-54.396564201127703</c:v>
                </c:pt>
                <c:pt idx="9092" formatCode="General">
                  <c:v>-54.411641872232103</c:v>
                </c:pt>
                <c:pt idx="9093" formatCode="General">
                  <c:v>-54.426721221064199</c:v>
                </c:pt>
                <c:pt idx="9094" formatCode="General">
                  <c:v>-54.4418022463162</c:v>
                </c:pt>
                <c:pt idx="9095" formatCode="General">
                  <c:v>-54.456884946682102</c:v>
                </c:pt>
                <c:pt idx="9096" formatCode="General">
                  <c:v>-54.471969320884298</c:v>
                </c:pt>
                <c:pt idx="9097" formatCode="General">
                  <c:v>-54.487055367689997</c:v>
                </c:pt>
                <c:pt idx="9098" formatCode="General">
                  <c:v>-54.502143085869299</c:v>
                </c:pt>
                <c:pt idx="9099" formatCode="General">
                  <c:v>-54.517232474189001</c:v>
                </c:pt>
                <c:pt idx="9100" formatCode="General">
                  <c:v>-54.532323531412601</c:v>
                </c:pt>
                <c:pt idx="9101" formatCode="General">
                  <c:v>-54.547416256300103</c:v>
                </c:pt>
                <c:pt idx="9102" formatCode="General">
                  <c:v>-54.5625106476082</c:v>
                </c:pt>
                <c:pt idx="9103" formatCode="General">
                  <c:v>-54.577606704090201</c:v>
                </c:pt>
                <c:pt idx="9104" formatCode="General">
                  <c:v>-54.592704424496297</c:v>
                </c:pt>
                <c:pt idx="9105" formatCode="General">
                  <c:v>-54.607803807572999</c:v>
                </c:pt>
                <c:pt idx="9106" formatCode="General">
                  <c:v>-54.622904852063598</c:v>
                </c:pt>
                <c:pt idx="9107" formatCode="General">
                  <c:v>-54.638007556708097</c:v>
                </c:pt>
                <c:pt idx="9108" formatCode="General">
                  <c:v>-54.6531119202429</c:v>
                </c:pt>
                <c:pt idx="9109" formatCode="General">
                  <c:v>-54.668217941401402</c:v>
                </c:pt>
                <c:pt idx="9110" formatCode="General">
                  <c:v>-54.6833256189134</c:v>
                </c:pt>
                <c:pt idx="9111" formatCode="General">
                  <c:v>-54.698434951505298</c:v>
                </c:pt>
                <c:pt idx="9112" formatCode="General">
                  <c:v>-54.713545937900399</c:v>
                </c:pt>
                <c:pt idx="9113" formatCode="General">
                  <c:v>-54.728658576818297</c:v>
                </c:pt>
                <c:pt idx="9114" formatCode="General">
                  <c:v>-54.743772866977203</c:v>
                </c:pt>
                <c:pt idx="9115" formatCode="General">
                  <c:v>-54.7588888070999</c:v>
                </c:pt>
                <c:pt idx="9116" formatCode="General">
                  <c:v>-54.774006395908799</c:v>
                </c:pt>
                <c:pt idx="9117" formatCode="General">
                  <c:v>-54.7891256321236</c:v>
                </c:pt>
                <c:pt idx="9118" formatCode="General">
                  <c:v>-54.8042465144608</c:v>
                </c:pt>
                <c:pt idx="9119" formatCode="General">
                  <c:v>-54.819369041634303</c:v>
                </c:pt>
                <c:pt idx="9120" formatCode="General">
                  <c:v>-54.834493212354701</c:v>
                </c:pt>
                <c:pt idx="9121" formatCode="General">
                  <c:v>-54.84961902533</c:v>
                </c:pt>
                <c:pt idx="9122" formatCode="General">
                  <c:v>-54.864746479265101</c:v>
                </c:pt>
                <c:pt idx="9123" formatCode="General">
                  <c:v>-54.879875572861998</c:v>
                </c:pt>
                <c:pt idx="9124" formatCode="General">
                  <c:v>-54.895006304819603</c:v>
                </c:pt>
                <c:pt idx="9125" formatCode="General">
                  <c:v>-54.910138673834197</c:v>
                </c:pt>
                <c:pt idx="9126" formatCode="General">
                  <c:v>-54.925272678598901</c:v>
                </c:pt>
                <c:pt idx="9127" formatCode="General">
                  <c:v>-54.9404083178039</c:v>
                </c:pt>
                <c:pt idx="9128" formatCode="General">
                  <c:v>-54.955545590136502</c:v>
                </c:pt>
                <c:pt idx="9129" formatCode="General">
                  <c:v>-54.970684494281102</c:v>
                </c:pt>
                <c:pt idx="9130" formatCode="General">
                  <c:v>-54.985825028919102</c:v>
                </c:pt>
                <c:pt idx="9131" formatCode="General">
                  <c:v>-55.000967192729</c:v>
                </c:pt>
                <c:pt idx="9132" formatCode="General">
                  <c:v>-55.016110984386202</c:v>
                </c:pt>
                <c:pt idx="9133" formatCode="General">
                  <c:v>-55.0312564025635</c:v>
                </c:pt>
                <c:pt idx="9134" formatCode="General">
                  <c:v>-55.046403445930402</c:v>
                </c:pt>
                <c:pt idx="9135" formatCode="General">
                  <c:v>-55.061552113153702</c:v>
                </c:pt>
                <c:pt idx="9136" formatCode="General">
                  <c:v>-55.076702402889197</c:v>
                </c:pt>
                <c:pt idx="9137" formatCode="General">
                  <c:v>-55.091854313780601</c:v>
                </c:pt>
                <c:pt idx="9138" formatCode="General">
                  <c:v>-55.107007844473202</c:v>
                </c:pt>
                <c:pt idx="9139" formatCode="General">
                  <c:v>-55.122162993615703</c:v>
                </c:pt>
                <c:pt idx="9140" formatCode="General">
                  <c:v>-55.137319759860297</c:v>
                </c:pt>
                <c:pt idx="9141" formatCode="General">
                  <c:v>-55.152478141862403</c:v>
                </c:pt>
                <c:pt idx="9142" formatCode="General">
                  <c:v>-55.167638138280999</c:v>
                </c:pt>
                <c:pt idx="9143" formatCode="General">
                  <c:v>-55.1827997477778</c:v>
                </c:pt>
                <c:pt idx="9144" formatCode="General">
                  <c:v>-55.197962969014498</c:v>
                </c:pt>
                <c:pt idx="9145" formatCode="General">
                  <c:v>-55.213127800648898</c:v>
                </c:pt>
                <c:pt idx="9146" formatCode="General">
                  <c:v>-55.228294241334801</c:v>
                </c:pt>
                <c:pt idx="9147" formatCode="General">
                  <c:v>-55.243462289722501</c:v>
                </c:pt>
                <c:pt idx="9148" formatCode="General">
                  <c:v>-55.258631944458102</c:v>
                </c:pt>
                <c:pt idx="9149" formatCode="General">
                  <c:v>-55.273803204184098</c:v>
                </c:pt>
                <c:pt idx="9150" formatCode="General">
                  <c:v>-55.288976067538897</c:v>
                </c:pt>
                <c:pt idx="9151" formatCode="General">
                  <c:v>-55.304150533157298</c:v>
                </c:pt>
                <c:pt idx="9152" formatCode="General">
                  <c:v>-55.319326599665402</c:v>
                </c:pt>
                <c:pt idx="9153" formatCode="General">
                  <c:v>-55.334504265672301</c:v>
                </c:pt>
                <c:pt idx="9154" formatCode="General">
                  <c:v>-55.349683529782801</c:v>
                </c:pt>
                <c:pt idx="9155" formatCode="General">
                  <c:v>-55.364864390601198</c:v>
                </c:pt>
                <c:pt idx="9156" formatCode="General">
                  <c:v>-55.380046846731403</c:v>
                </c:pt>
                <c:pt idx="9157" formatCode="General">
                  <c:v>-55.395230896776503</c:v>
                </c:pt>
                <c:pt idx="9158" formatCode="General">
                  <c:v>-55.410416539339103</c:v>
                </c:pt>
                <c:pt idx="9159" formatCode="General">
                  <c:v>-55.425603773021201</c:v>
                </c:pt>
                <c:pt idx="9160" formatCode="General">
                  <c:v>-55.440792596424302</c:v>
                </c:pt>
                <c:pt idx="9161" formatCode="General">
                  <c:v>-55.455983008149303</c:v>
                </c:pt>
                <c:pt idx="9162" formatCode="General">
                  <c:v>-55.471175006796301</c:v>
                </c:pt>
                <c:pt idx="9163" formatCode="General">
                  <c:v>-55.486368590965299</c:v>
                </c:pt>
                <c:pt idx="9164" formatCode="General">
                  <c:v>-55.501563759255198</c:v>
                </c:pt>
                <c:pt idx="9165" formatCode="General">
                  <c:v>-55.516760510264803</c:v>
                </c:pt>
                <c:pt idx="9166" formatCode="General">
                  <c:v>-55.531958842591898</c:v>
                </c:pt>
                <c:pt idx="9167" formatCode="General">
                  <c:v>-55.547158754834101</c:v>
                </c:pt>
                <c:pt idx="9168" formatCode="General">
                  <c:v>-55.562360245588003</c:v>
                </c:pt>
                <c:pt idx="9169" formatCode="General">
                  <c:v>-55.577563313450099</c:v>
                </c:pt>
                <c:pt idx="9170" formatCode="General">
                  <c:v>-55.592767957016001</c:v>
                </c:pt>
                <c:pt idx="9171" formatCode="General">
                  <c:v>-55.6079741748839</c:v>
                </c:pt>
                <c:pt idx="9172" formatCode="General">
                  <c:v>-55.623181965665601</c:v>
                </c:pt>
                <c:pt idx="9173" formatCode="General">
                  <c:v>-55.6383913279764</c:v>
                </c:pt>
                <c:pt idx="9174" formatCode="General">
                  <c:v>-55.653602260428002</c:v>
                </c:pt>
                <c:pt idx="9175" formatCode="General">
                  <c:v>-55.6688147616292</c:v>
                </c:pt>
                <c:pt idx="9176" formatCode="General">
                  <c:v>-55.684028830185603</c:v>
                </c:pt>
                <c:pt idx="9177" formatCode="General">
                  <c:v>-55.699244464699497</c:v>
                </c:pt>
                <c:pt idx="9178" formatCode="General">
                  <c:v>-55.714461663770201</c:v>
                </c:pt>
                <c:pt idx="9179" formatCode="General">
                  <c:v>-55.729680425993699</c:v>
                </c:pt>
                <c:pt idx="9180" formatCode="General">
                  <c:v>-55.744900749962802</c:v>
                </c:pt>
                <c:pt idx="9181" formatCode="General">
                  <c:v>-55.760122634267297</c:v>
                </c:pt>
                <c:pt idx="9182" formatCode="General">
                  <c:v>-55.775346077493701</c:v>
                </c:pt>
                <c:pt idx="9183" formatCode="General">
                  <c:v>-55.790571078225398</c:v>
                </c:pt>
                <c:pt idx="9184" formatCode="General">
                  <c:v>-55.805797635042403</c:v>
                </c:pt>
                <c:pt idx="9185" formatCode="General">
                  <c:v>-55.821025746521798</c:v>
                </c:pt>
                <c:pt idx="9186" formatCode="General">
                  <c:v>-55.836255411237303</c:v>
                </c:pt>
                <c:pt idx="9187" formatCode="General">
                  <c:v>-55.851486627759797</c:v>
                </c:pt>
                <c:pt idx="9188" formatCode="General">
                  <c:v>-55.866719394656499</c:v>
                </c:pt>
                <c:pt idx="9189" formatCode="General">
                  <c:v>-55.8819537104918</c:v>
                </c:pt>
                <c:pt idx="9190" formatCode="General">
                  <c:v>-55.897189573826701</c:v>
                </c:pt>
                <c:pt idx="9191" formatCode="General">
                  <c:v>-55.912426983219298</c:v>
                </c:pt>
                <c:pt idx="9192" formatCode="General">
                  <c:v>-55.927665937224297</c:v>
                </c:pt>
                <c:pt idx="9193" formatCode="General">
                  <c:v>-55.942906434393102</c:v>
                </c:pt>
                <c:pt idx="9194" formatCode="General">
                  <c:v>-55.958148473274299</c:v>
                </c:pt>
                <c:pt idx="9195" formatCode="General">
                  <c:v>-55.973392052412898</c:v>
                </c:pt>
                <c:pt idx="9196" formatCode="General">
                  <c:v>-55.9886371703601</c:v>
                </c:pt>
                <c:pt idx="9197" formatCode="General">
                  <c:v>-56.003883825688099</c:v>
                </c:pt>
                <c:pt idx="9198" formatCode="General">
                  <c:v>-56.019132016900301</c:v>
                </c:pt>
                <c:pt idx="9199" formatCode="General">
                  <c:v>-56.0343817424679</c:v>
                </c:pt>
                <c:pt idx="9200" formatCode="General">
                  <c:v>-56.049633000908699</c:v>
                </c:pt>
                <c:pt idx="9201" formatCode="General">
                  <c:v>-56.064885790742302</c:v>
                </c:pt>
                <c:pt idx="9202" formatCode="General">
                  <c:v>-56.080140110488898</c:v>
                </c:pt>
                <c:pt idx="9203" formatCode="General">
                  <c:v>-56.095395958669997</c:v>
                </c:pt>
                <c:pt idx="9204" formatCode="General">
                  <c:v>-56.110653333808202</c:v>
                </c:pt>
                <c:pt idx="9205" formatCode="General">
                  <c:v>-56.125912234426799</c:v>
                </c:pt>
                <c:pt idx="9206" formatCode="General">
                  <c:v>-56.141172659050397</c:v>
                </c:pt>
                <c:pt idx="9207" formatCode="General">
                  <c:v>-56.1564346062044</c:v>
                </c:pt>
                <c:pt idx="9208" formatCode="General">
                  <c:v>-56.171698074415303</c:v>
                </c:pt>
                <c:pt idx="9209" formatCode="General">
                  <c:v>-56.186963062210602</c:v>
                </c:pt>
                <c:pt idx="9210" formatCode="General">
                  <c:v>-56.202229568118902</c:v>
                </c:pt>
                <c:pt idx="9211" formatCode="General">
                  <c:v>-56.217497590669602</c:v>
                </c:pt>
                <c:pt idx="9212" formatCode="General">
                  <c:v>-56.232767128393299</c:v>
                </c:pt>
                <c:pt idx="9213" formatCode="General">
                  <c:v>-56.248038179821499</c:v>
                </c:pt>
                <c:pt idx="9214" formatCode="General">
                  <c:v>-56.263310743486798</c:v>
                </c:pt>
                <c:pt idx="9215" formatCode="General">
                  <c:v>-56.278584817922699</c:v>
                </c:pt>
                <c:pt idx="9216" formatCode="General">
                  <c:v>-56.2938604016638</c:v>
                </c:pt>
                <c:pt idx="9217" formatCode="General">
                  <c:v>-56.3091374932457</c:v>
                </c:pt>
                <c:pt idx="9218" formatCode="General">
                  <c:v>-56.324416091205002</c:v>
                </c:pt>
                <c:pt idx="9219" formatCode="General">
                  <c:v>-56.339696194079202</c:v>
                </c:pt>
                <c:pt idx="9220" formatCode="General">
                  <c:v>-56.354977800407099</c:v>
                </c:pt>
                <c:pt idx="9221" formatCode="General">
                  <c:v>-56.370260908728099</c:v>
                </c:pt>
                <c:pt idx="9222" formatCode="General">
                  <c:v>-56.385545517582997</c:v>
                </c:pt>
                <c:pt idx="9223" formatCode="General">
                  <c:v>-56.400831625513398</c:v>
                </c:pt>
                <c:pt idx="9224" formatCode="General">
                  <c:v>-56.416119231071399</c:v>
                </c:pt>
                <c:pt idx="9225" formatCode="General">
                  <c:v>-56.431408332819998</c:v>
                </c:pt>
                <c:pt idx="9226" formatCode="General">
                  <c:v>-56.446698929322999</c:v>
                </c:pt>
                <c:pt idx="9227" formatCode="General">
                  <c:v>-56.4619910191456</c:v>
                </c:pt>
                <c:pt idx="9228" formatCode="General">
                  <c:v>-56.477284600853601</c:v>
                </c:pt>
                <c:pt idx="9229" formatCode="General">
                  <c:v>-56.492579673014198</c:v>
                </c:pt>
                <c:pt idx="9230" formatCode="General">
                  <c:v>-56.507876234195201</c:v>
                </c:pt>
                <c:pt idx="9231" formatCode="General">
                  <c:v>-56.523174282965797</c:v>
                </c:pt>
                <c:pt idx="9232" formatCode="General">
                  <c:v>-56.538473817895898</c:v>
                </c:pt>
                <c:pt idx="9233" formatCode="General">
                  <c:v>-56.553774837556702</c:v>
                </c:pt>
                <c:pt idx="9234" formatCode="General">
                  <c:v>-56.569077340520103</c:v>
                </c:pt>
                <c:pt idx="9235" formatCode="General">
                  <c:v>-56.584381325359203</c:v>
                </c:pt>
                <c:pt idx="9236" formatCode="General">
                  <c:v>-56.5996867906481</c:v>
                </c:pt>
                <c:pt idx="9237" formatCode="General">
                  <c:v>-56.614993734961899</c:v>
                </c:pt>
                <c:pt idx="9238" formatCode="General">
                  <c:v>-56.630302156876603</c:v>
                </c:pt>
                <c:pt idx="9239" formatCode="General">
                  <c:v>-56.645612054969199</c:v>
                </c:pt>
                <c:pt idx="9240" formatCode="General">
                  <c:v>-56.660923427817998</c:v>
                </c:pt>
                <c:pt idx="9241" formatCode="General">
                  <c:v>-56.676236273991798</c:v>
                </c:pt>
                <c:pt idx="9242" formatCode="General">
                  <c:v>-56.691550591993803</c:v>
                </c:pt>
                <c:pt idx="9243" formatCode="General">
                  <c:v>-56.706866380292603</c:v>
                </c:pt>
                <c:pt idx="9244" formatCode="General">
                  <c:v>-56.7221836373581</c:v>
                </c:pt>
                <c:pt idx="9245" formatCode="General">
                  <c:v>-56.737502361662003</c:v>
                </c:pt>
                <c:pt idx="9246" formatCode="General">
                  <c:v>-56.752822551677298</c:v>
                </c:pt>
                <c:pt idx="9247" formatCode="General">
                  <c:v>-56.7681442058785</c:v>
                </c:pt>
                <c:pt idx="9248" formatCode="General">
                  <c:v>-56.783467322741501</c:v>
                </c:pt>
                <c:pt idx="9249" formatCode="General">
                  <c:v>-56.798791900748299</c:v>
                </c:pt>
                <c:pt idx="9250" formatCode="General">
                  <c:v>-56.814117938411798</c:v>
                </c:pt>
                <c:pt idx="9251" formatCode="General">
                  <c:v>-56.829445434261302</c:v>
                </c:pt>
                <c:pt idx="9252" formatCode="General">
                  <c:v>-56.844774386823701</c:v>
                </c:pt>
                <c:pt idx="9253" formatCode="General">
                  <c:v>-56.860104794622998</c:v>
                </c:pt>
                <c:pt idx="9254" formatCode="General">
                  <c:v>-56.875436656180803</c:v>
                </c:pt>
                <c:pt idx="9255" formatCode="General">
                  <c:v>-56.890769970016102</c:v>
                </c:pt>
                <c:pt idx="9256" formatCode="General">
                  <c:v>-56.906104734645098</c:v>
                </c:pt>
                <c:pt idx="9257" formatCode="General">
                  <c:v>-56.921440948581697</c:v>
                </c:pt>
                <c:pt idx="9258" formatCode="General">
                  <c:v>-56.936778610336802</c:v>
                </c:pt>
                <c:pt idx="9259" formatCode="General">
                  <c:v>-56.952117718419203</c:v>
                </c:pt>
                <c:pt idx="9260" formatCode="General">
                  <c:v>-56.967458271313298</c:v>
                </c:pt>
                <c:pt idx="9261" formatCode="General">
                  <c:v>-56.982800267479298</c:v>
                </c:pt>
                <c:pt idx="9262" formatCode="General">
                  <c:v>-56.998143705375902</c:v>
                </c:pt>
                <c:pt idx="9263" formatCode="General">
                  <c:v>-57.013488583460301</c:v>
                </c:pt>
                <c:pt idx="9264" formatCode="General">
                  <c:v>-57.028834900188102</c:v>
                </c:pt>
                <c:pt idx="9265" formatCode="General">
                  <c:v>-57.044182654013703</c:v>
                </c:pt>
                <c:pt idx="9266" formatCode="General">
                  <c:v>-57.059531843389998</c:v>
                </c:pt>
                <c:pt idx="9267" formatCode="General">
                  <c:v>-57.074882466768202</c:v>
                </c:pt>
                <c:pt idx="9268" formatCode="General">
                  <c:v>-57.0902345225985</c:v>
                </c:pt>
                <c:pt idx="9269" formatCode="General">
                  <c:v>-57.105588009329303</c:v>
                </c:pt>
                <c:pt idx="9270" formatCode="General">
                  <c:v>-57.120942925407803</c:v>
                </c:pt>
                <c:pt idx="9271" formatCode="General">
                  <c:v>-57.136299269279597</c:v>
                </c:pt>
                <c:pt idx="9272" formatCode="General">
                  <c:v>-57.151657039389001</c:v>
                </c:pt>
                <c:pt idx="9273" formatCode="General">
                  <c:v>-57.167016234178803</c:v>
                </c:pt>
                <c:pt idx="9274" formatCode="General">
                  <c:v>-57.1823768520904</c:v>
                </c:pt>
                <c:pt idx="9275" formatCode="General">
                  <c:v>-57.197738891578403</c:v>
                </c:pt>
                <c:pt idx="9276" formatCode="General">
                  <c:v>-57.213102351144499</c:v>
                </c:pt>
                <c:pt idx="9277" formatCode="General">
                  <c:v>-57.228467229297003</c:v>
                </c:pt>
                <c:pt idx="9278" formatCode="General">
                  <c:v>-57.243833524538601</c:v>
                </c:pt>
                <c:pt idx="9279" formatCode="General">
                  <c:v>-57.259201235367001</c:v>
                </c:pt>
                <c:pt idx="9280" formatCode="General">
                  <c:v>-57.274570360274502</c:v>
                </c:pt>
                <c:pt idx="9281" formatCode="General">
                  <c:v>-57.289940897747996</c:v>
                </c:pt>
                <c:pt idx="9282" formatCode="General">
                  <c:v>-57.305312846269103</c:v>
                </c:pt>
                <c:pt idx="9283" formatCode="General">
                  <c:v>-57.320686204314299</c:v>
                </c:pt>
                <c:pt idx="9284" formatCode="General">
                  <c:v>-57.336060970354502</c:v>
                </c:pt>
                <c:pt idx="9285" formatCode="General">
                  <c:v>-57.351437142855502</c:v>
                </c:pt>
                <c:pt idx="9286" formatCode="General">
                  <c:v>-57.366814720277702</c:v>
                </c:pt>
                <c:pt idx="9287" formatCode="General">
                  <c:v>-57.382193701075998</c:v>
                </c:pt>
                <c:pt idx="9288" formatCode="General">
                  <c:v>-57.397574083700498</c:v>
                </c:pt>
                <c:pt idx="9289" formatCode="General">
                  <c:v>-57.412955866595397</c:v>
                </c:pt>
                <c:pt idx="9290" formatCode="General">
                  <c:v>-57.428339048200002</c:v>
                </c:pt>
                <c:pt idx="9291" formatCode="General">
                  <c:v>-57.443723626948</c:v>
                </c:pt>
                <c:pt idx="9292" formatCode="General">
                  <c:v>-57.459109601268104</c:v>
                </c:pt>
                <c:pt idx="9293" formatCode="General">
                  <c:v>-57.474496969577302</c:v>
                </c:pt>
                <c:pt idx="9294" formatCode="General">
                  <c:v>-57.489885730281799</c:v>
                </c:pt>
                <c:pt idx="9295" formatCode="General">
                  <c:v>-57.505275881785003</c:v>
                </c:pt>
                <c:pt idx="9296" formatCode="General">
                  <c:v>-57.520667422487598</c:v>
                </c:pt>
                <c:pt idx="9297" formatCode="General">
                  <c:v>-57.5360603507878</c:v>
                </c:pt>
                <c:pt idx="9298" formatCode="General">
                  <c:v>-57.551454665081003</c:v>
                </c:pt>
                <c:pt idx="9299" formatCode="General">
                  <c:v>-57.566850363760203</c:v>
                </c:pt>
                <c:pt idx="9300" formatCode="General">
                  <c:v>-57.582247445215501</c:v>
                </c:pt>
                <c:pt idx="9301" formatCode="General">
                  <c:v>-57.597645907834703</c:v>
                </c:pt>
                <c:pt idx="9302" formatCode="General">
                  <c:v>-57.613045750010002</c:v>
                </c:pt>
                <c:pt idx="9303" formatCode="General">
                  <c:v>-57.628446970143102</c:v>
                </c:pt>
                <c:pt idx="9304" formatCode="General">
                  <c:v>-57.643849566640498</c:v>
                </c:pt>
                <c:pt idx="9305" formatCode="General">
                  <c:v>-57.659253537913202</c:v>
                </c:pt>
                <c:pt idx="9306" formatCode="General">
                  <c:v>-57.674658882377102</c:v>
                </c:pt>
                <c:pt idx="9307" formatCode="General">
                  <c:v>-57.690065598452598</c:v>
                </c:pt>
                <c:pt idx="9308" formatCode="General">
                  <c:v>-57.705473684562698</c:v>
                </c:pt>
                <c:pt idx="9309" formatCode="General">
                  <c:v>-57.720883139122797</c:v>
                </c:pt>
                <c:pt idx="9310" formatCode="General">
                  <c:v>-57.736293960544998</c:v>
                </c:pt>
                <c:pt idx="9311" formatCode="General">
                  <c:v>-57.751706147242999</c:v>
                </c:pt>
                <c:pt idx="9312" formatCode="General">
                  <c:v>-57.767119697631799</c:v>
                </c:pt>
                <c:pt idx="9313" formatCode="General">
                  <c:v>-57.782534610127897</c:v>
                </c:pt>
                <c:pt idx="9314" formatCode="General">
                  <c:v>-57.797950883148999</c:v>
                </c:pt>
                <c:pt idx="9315" formatCode="General">
                  <c:v>-57.813368515114497</c:v>
                </c:pt>
                <c:pt idx="9316" formatCode="General">
                  <c:v>-57.828787504444897</c:v>
                </c:pt>
                <c:pt idx="9317" formatCode="General">
                  <c:v>-57.844207849562402</c:v>
                </c:pt>
                <c:pt idx="9318" formatCode="General">
                  <c:v>-57.859629548890503</c:v>
                </c:pt>
                <c:pt idx="9319" formatCode="General">
                  <c:v>-57.875052600853998</c:v>
                </c:pt>
                <c:pt idx="9320" formatCode="General">
                  <c:v>-57.890477003879298</c:v>
                </c:pt>
                <c:pt idx="9321" formatCode="General">
                  <c:v>-57.905902756394099</c:v>
                </c:pt>
                <c:pt idx="9322" formatCode="General">
                  <c:v>-57.921329856827498</c:v>
                </c:pt>
                <c:pt idx="9323" formatCode="General">
                  <c:v>-57.936758303610098</c:v>
                </c:pt>
                <c:pt idx="9324" formatCode="General">
                  <c:v>-57.952188095173803</c:v>
                </c:pt>
                <c:pt idx="9325" formatCode="General">
                  <c:v>-57.967619229952</c:v>
                </c:pt>
                <c:pt idx="9326" formatCode="General">
                  <c:v>-57.983051706379499</c:v>
                </c:pt>
                <c:pt idx="9327" formatCode="General">
                  <c:v>-57.998485522892501</c:v>
                </c:pt>
                <c:pt idx="9328" formatCode="General">
                  <c:v>-58.013920677928702</c:v>
                </c:pt>
                <c:pt idx="9329" formatCode="General">
                  <c:v>-58.029357169927003</c:v>
                </c:pt>
                <c:pt idx="9330" formatCode="General">
                  <c:v>-58.044794997347701</c:v>
                </c:pt>
                <c:pt idx="9331" formatCode="General">
                  <c:v>-58.060234158693</c:v>
                </c:pt>
                <c:pt idx="9332" formatCode="General">
                  <c:v>-58.075674652471001</c:v>
                </c:pt>
                <c:pt idx="9333" formatCode="General">
                  <c:v>-58.091116477187597</c:v>
                </c:pt>
                <c:pt idx="9334" formatCode="General">
                  <c:v>-58.106559631346897</c:v>
                </c:pt>
                <c:pt idx="9335" formatCode="General">
                  <c:v>-58.122004113450899</c:v>
                </c:pt>
                <c:pt idx="9336" formatCode="General">
                  <c:v>-58.137449921999703</c:v>
                </c:pt>
                <c:pt idx="9337" formatCode="General">
                  <c:v>-58.152897055491401</c:v>
                </c:pt>
                <c:pt idx="9338" formatCode="General">
                  <c:v>-58.168345512422</c:v>
                </c:pt>
                <c:pt idx="9339" formatCode="General">
                  <c:v>-58.183795291285797</c:v>
                </c:pt>
                <c:pt idx="9340" formatCode="General">
                  <c:v>-58.1992463905748</c:v>
                </c:pt>
                <c:pt idx="9341" formatCode="General">
                  <c:v>-58.214698808779197</c:v>
                </c:pt>
                <c:pt idx="9342" formatCode="General">
                  <c:v>-58.230152544387202</c:v>
                </c:pt>
                <c:pt idx="9343" formatCode="General">
                  <c:v>-58.245607595885097</c:v>
                </c:pt>
                <c:pt idx="9344" formatCode="General">
                  <c:v>-58.261063961757003</c:v>
                </c:pt>
                <c:pt idx="9345" formatCode="General">
                  <c:v>-58.276521640485299</c:v>
                </c:pt>
                <c:pt idx="9346" formatCode="General">
                  <c:v>-58.291980630550199</c:v>
                </c:pt>
                <c:pt idx="9347" formatCode="General">
                  <c:v>-58.307440930430097</c:v>
                </c:pt>
                <c:pt idx="9348" formatCode="General">
                  <c:v>-58.322902538601198</c:v>
                </c:pt>
                <c:pt idx="9349" formatCode="General">
                  <c:v>-58.338365453538003</c:v>
                </c:pt>
                <c:pt idx="9350" formatCode="General">
                  <c:v>-58.353829673712802</c:v>
                </c:pt>
                <c:pt idx="9351" formatCode="General">
                  <c:v>-58.369295197596003</c:v>
                </c:pt>
                <c:pt idx="9352" formatCode="General">
                  <c:v>-58.384762023656101</c:v>
                </c:pt>
                <c:pt idx="9353" formatCode="General">
                  <c:v>-58.400230150359597</c:v>
                </c:pt>
                <c:pt idx="9354" formatCode="General">
                  <c:v>-58.415699576170802</c:v>
                </c:pt>
                <c:pt idx="9355" formatCode="General">
                  <c:v>-58.431170299586</c:v>
                </c:pt>
                <c:pt idx="9356" formatCode="General">
                  <c:v>-58.446642319176597</c:v>
                </c:pt>
                <c:pt idx="9357" formatCode="General">
                  <c:v>-58.4621156335309</c:v>
                </c:pt>
                <c:pt idx="9358" formatCode="General">
                  <c:v>-58.4775902412403</c:v>
                </c:pt>
                <c:pt idx="9359" formatCode="General">
                  <c:v>-58.493066140898797</c:v>
                </c:pt>
                <c:pt idx="9360" formatCode="General">
                  <c:v>-58.508543331103901</c:v>
                </c:pt>
                <c:pt idx="9361" formatCode="General">
                  <c:v>-58.5240218104557</c:v>
                </c:pt>
                <c:pt idx="9362" formatCode="General">
                  <c:v>-58.539501577511103</c:v>
                </c:pt>
                <c:pt idx="9363" formatCode="General">
                  <c:v>-58.554982630709198</c:v>
                </c:pt>
                <c:pt idx="9364" formatCode="General">
                  <c:v>-58.5704649684644</c:v>
                </c:pt>
                <c:pt idx="9365" formatCode="General">
                  <c:v>-58.585948589189996</c:v>
                </c:pt>
                <c:pt idx="9366" formatCode="General">
                  <c:v>-58.601433491298302</c:v>
                </c:pt>
                <c:pt idx="9367" formatCode="General">
                  <c:v>-58.616919673206901</c:v>
                </c:pt>
                <c:pt idx="9368" formatCode="General">
                  <c:v>-58.632407133364303</c:v>
                </c:pt>
                <c:pt idx="9369" formatCode="General">
                  <c:v>-58.647895870232198</c:v>
                </c:pt>
                <c:pt idx="9370" formatCode="General">
                  <c:v>-58.663385882274298</c:v>
                </c:pt>
                <c:pt idx="9371" formatCode="General">
                  <c:v>-58.678877167955697</c:v>
                </c:pt>
                <c:pt idx="9372" formatCode="General">
                  <c:v>-58.6943697257434</c:v>
                </c:pt>
                <c:pt idx="9373" formatCode="General">
                  <c:v>-58.709863554106001</c:v>
                </c:pt>
                <c:pt idx="9374" formatCode="General">
                  <c:v>-58.725358651513801</c:v>
                </c:pt>
                <c:pt idx="9375" formatCode="General">
                  <c:v>-58.7408550164388</c:v>
                </c:pt>
                <c:pt idx="9376" formatCode="General">
                  <c:v>-58.756352647354603</c:v>
                </c:pt>
                <c:pt idx="9377" formatCode="General">
                  <c:v>-58.771851542736599</c:v>
                </c:pt>
                <c:pt idx="9378" formatCode="General">
                  <c:v>-58.787351701062001</c:v>
                </c:pt>
                <c:pt idx="9379" formatCode="General">
                  <c:v>-58.802853120809502</c:v>
                </c:pt>
                <c:pt idx="9380" formatCode="General">
                  <c:v>-58.8183558004595</c:v>
                </c:pt>
                <c:pt idx="9381" formatCode="General">
                  <c:v>-58.833859738494198</c:v>
                </c:pt>
                <c:pt idx="9382" formatCode="General">
                  <c:v>-58.849364933397503</c:v>
                </c:pt>
                <c:pt idx="9383" formatCode="General">
                  <c:v>-58.864871383654801</c:v>
                </c:pt>
                <c:pt idx="9384" formatCode="General">
                  <c:v>-58.880379087753496</c:v>
                </c:pt>
                <c:pt idx="9385" formatCode="General">
                  <c:v>-58.895888044182399</c:v>
                </c:pt>
                <c:pt idx="9386" formatCode="General">
                  <c:v>-58.911398251432203</c:v>
                </c:pt>
                <c:pt idx="9387" formatCode="General">
                  <c:v>-58.9269097079952</c:v>
                </c:pt>
                <c:pt idx="9388" formatCode="General">
                  <c:v>-58.942422412365403</c:v>
                </c:pt>
                <c:pt idx="9389" formatCode="General">
                  <c:v>-58.957936363038499</c:v>
                </c:pt>
                <c:pt idx="9390" formatCode="General">
                  <c:v>-58.973451558511996</c:v>
                </c:pt>
                <c:pt idx="9391" formatCode="General">
                  <c:v>-58.988967997284902</c:v>
                </c:pt>
                <c:pt idx="9392" formatCode="General">
                  <c:v>-59.004485677858</c:v>
                </c:pt>
                <c:pt idx="9393" formatCode="General">
                  <c:v>-59.020004598733799</c:v>
                </c:pt>
                <c:pt idx="9394" formatCode="General">
                  <c:v>-59.035524758416599</c:v>
                </c:pt>
                <c:pt idx="9395" formatCode="General">
                  <c:v>-59.051046155362698</c:v>
                </c:pt>
                <c:pt idx="9396" formatCode="General">
                  <c:v>-59.066568787948199</c:v>
                </c:pt>
                <c:pt idx="9397" formatCode="General">
                  <c:v>-59.082092654539103</c:v>
                </c:pt>
                <c:pt idx="9398" formatCode="General">
                  <c:v>-59.097617753501503</c:v>
                </c:pt>
                <c:pt idx="9399" formatCode="General">
                  <c:v>-59.1131440832024</c:v>
                </c:pt>
                <c:pt idx="9400" formatCode="General">
                  <c:v>-59.128671642008698</c:v>
                </c:pt>
                <c:pt idx="9401" formatCode="General">
                  <c:v>-59.144200428288201</c:v>
                </c:pt>
                <c:pt idx="9402" formatCode="General">
                  <c:v>-59.1597304404089</c:v>
                </c:pt>
                <c:pt idx="9403" formatCode="General">
                  <c:v>-59.175261676739197</c:v>
                </c:pt>
                <c:pt idx="9404" formatCode="General">
                  <c:v>-59.190794135648098</c:v>
                </c:pt>
                <c:pt idx="9405" formatCode="General">
                  <c:v>-59.206327815504899</c:v>
                </c:pt>
                <c:pt idx="9406" formatCode="General">
                  <c:v>-59.221862714680498</c:v>
                </c:pt>
                <c:pt idx="9407" formatCode="General">
                  <c:v>-59.237398831578297</c:v>
                </c:pt>
                <c:pt idx="9408" formatCode="General">
                  <c:v>-59.252936164632501</c:v>
                </c:pt>
                <c:pt idx="9409" formatCode="General">
                  <c:v>-59.268474712279499</c:v>
                </c:pt>
                <c:pt idx="9410" formatCode="General">
                  <c:v>-59.284014472957203</c:v>
                </c:pt>
                <c:pt idx="9411" formatCode="General">
                  <c:v>-59.299555445105902</c:v>
                </c:pt>
                <c:pt idx="9412" formatCode="General">
                  <c:v>-59.315097627167702</c:v>
                </c:pt>
                <c:pt idx="9413" formatCode="General">
                  <c:v>-59.3306410175868</c:v>
                </c:pt>
                <c:pt idx="9414" formatCode="General">
                  <c:v>-59.346185614809301</c:v>
                </c:pt>
                <c:pt idx="9415" formatCode="General">
                  <c:v>-59.361731417283202</c:v>
                </c:pt>
                <c:pt idx="9416" formatCode="General">
                  <c:v>-59.377278423458797</c:v>
                </c:pt>
                <c:pt idx="9417" formatCode="General">
                  <c:v>-59.392826631788097</c:v>
                </c:pt>
                <c:pt idx="9418" formatCode="General">
                  <c:v>-59.408376040725202</c:v>
                </c:pt>
                <c:pt idx="9419" formatCode="General">
                  <c:v>-59.423926648726201</c:v>
                </c:pt>
                <c:pt idx="9420" formatCode="General">
                  <c:v>-59.439478454249098</c:v>
                </c:pt>
                <c:pt idx="9421" formatCode="General">
                  <c:v>-59.455031455753897</c:v>
                </c:pt>
                <c:pt idx="9422" formatCode="General">
                  <c:v>-59.470585651702798</c:v>
                </c:pt>
                <c:pt idx="9423" formatCode="General">
                  <c:v>-59.486141040559801</c:v>
                </c:pt>
                <c:pt idx="9424" formatCode="General">
                  <c:v>-59.501697620802197</c:v>
                </c:pt>
                <c:pt idx="9425" formatCode="General">
                  <c:v>-59.5172553909578</c:v>
                </c:pt>
                <c:pt idx="9426" formatCode="General">
                  <c:v>-59.532814349567303</c:v>
                </c:pt>
                <c:pt idx="9427" formatCode="General">
                  <c:v>-59.548374495166897</c:v>
                </c:pt>
                <c:pt idx="9428" formatCode="General">
                  <c:v>-59.5639358262884</c:v>
                </c:pt>
                <c:pt idx="9429" formatCode="General">
                  <c:v>-59.5794983414591</c:v>
                </c:pt>
                <c:pt idx="9430" formatCode="General">
                  <c:v>-59.595062039201899</c:v>
                </c:pt>
                <c:pt idx="9431" formatCode="General">
                  <c:v>-59.610626918034903</c:v>
                </c:pt>
                <c:pt idx="9432" formatCode="General">
                  <c:v>-59.626192976472097</c:v>
                </c:pt>
                <c:pt idx="9433" formatCode="General">
                  <c:v>-59.641760213022899</c:v>
                </c:pt>
                <c:pt idx="9434" formatCode="General">
                  <c:v>-59.657328626192097</c:v>
                </c:pt>
                <c:pt idx="9435" formatCode="General">
                  <c:v>-59.672898214480199</c:v>
                </c:pt>
                <c:pt idx="9436" formatCode="General">
                  <c:v>-59.688468976383099</c:v>
                </c:pt>
                <c:pt idx="9437" formatCode="General">
                  <c:v>-59.704040910392401</c:v>
                </c:pt>
                <c:pt idx="9438" formatCode="General">
                  <c:v>-59.719614014994903</c:v>
                </c:pt>
                <c:pt idx="9439" formatCode="General">
                  <c:v>-59.735188288673299</c:v>
                </c:pt>
                <c:pt idx="9440" formatCode="General">
                  <c:v>-59.750763729915398</c:v>
                </c:pt>
                <c:pt idx="9441" formatCode="General">
                  <c:v>-59.766340337254498</c:v>
                </c:pt>
                <c:pt idx="9442" formatCode="General">
                  <c:v>-59.781918109242497</c:v>
                </c:pt>
                <c:pt idx="9443" formatCode="General">
                  <c:v>-59.797497044430798</c:v>
                </c:pt>
                <c:pt idx="9444" formatCode="General">
                  <c:v>-59.8130771413704</c:v>
                </c:pt>
                <c:pt idx="9445" formatCode="General">
                  <c:v>-59.828658398611402</c:v>
                </c:pt>
                <c:pt idx="9446" formatCode="General">
                  <c:v>-59.844240814703802</c:v>
                </c:pt>
                <c:pt idx="9447" formatCode="General">
                  <c:v>-59.859824388196898</c:v>
                </c:pt>
                <c:pt idx="9448" formatCode="General">
                  <c:v>-59.875409117639499</c:v>
                </c:pt>
                <c:pt idx="9449" formatCode="General">
                  <c:v>-59.890995001579803</c:v>
                </c:pt>
                <c:pt idx="9450" formatCode="General">
                  <c:v>-59.906582038565602</c:v>
                </c:pt>
                <c:pt idx="9451" formatCode="General">
                  <c:v>-59.922170227136597</c:v>
                </c:pt>
                <c:pt idx="9452" formatCode="General">
                  <c:v>-59.937759565796902</c:v>
                </c:pt>
                <c:pt idx="9453" formatCode="General">
                  <c:v>-59.953350053039003</c:v>
                </c:pt>
                <c:pt idx="9454" formatCode="General">
                  <c:v>-59.968941687356498</c:v>
                </c:pt>
                <c:pt idx="9455" formatCode="General">
                  <c:v>-59.984534467244103</c:v>
                </c:pt>
                <c:pt idx="9456" formatCode="General">
                  <c:v>-60.000128391197499</c:v>
                </c:pt>
                <c:pt idx="9457" formatCode="General">
                  <c:v>-60.015723457713598</c:v>
                </c:pt>
                <c:pt idx="9458" formatCode="General">
                  <c:v>-60.031319665290098</c:v>
                </c:pt>
                <c:pt idx="9459" formatCode="General">
                  <c:v>-60.046917012426199</c:v>
                </c:pt>
                <c:pt idx="9460" formatCode="General">
                  <c:v>-60.062515497621803</c:v>
                </c:pt>
                <c:pt idx="9461" formatCode="General">
                  <c:v>-60.078115119377998</c:v>
                </c:pt>
                <c:pt idx="9462" formatCode="General">
                  <c:v>-60.093715876197003</c:v>
                </c:pt>
                <c:pt idx="9463" formatCode="General">
                  <c:v>-60.109317766582102</c:v>
                </c:pt>
                <c:pt idx="9464" formatCode="General">
                  <c:v>-60.124920789037503</c:v>
                </c:pt>
                <c:pt idx="9465" formatCode="General">
                  <c:v>-60.140524942068701</c:v>
                </c:pt>
                <c:pt idx="9466" formatCode="General">
                  <c:v>-60.1561302241821</c:v>
                </c:pt>
                <c:pt idx="9467" formatCode="General">
                  <c:v>-60.171736633885402</c:v>
                </c:pt>
                <c:pt idx="9468" formatCode="General">
                  <c:v>-60.187344169687002</c:v>
                </c:pt>
                <c:pt idx="9469" formatCode="General">
                  <c:v>-60.202952830096699</c:v>
                </c:pt>
                <c:pt idx="9470" formatCode="General">
                  <c:v>-60.218562613625302</c:v>
                </c:pt>
                <c:pt idx="9471" formatCode="General">
                  <c:v>-60.234173518784601</c:v>
                </c:pt>
                <c:pt idx="9472" formatCode="General">
                  <c:v>-60.2497855440864</c:v>
                </c:pt>
                <c:pt idx="9473" formatCode="General">
                  <c:v>-60.2653986880402</c:v>
                </c:pt>
                <c:pt idx="9474" formatCode="General">
                  <c:v>-60.281012949158303</c:v>
                </c:pt>
                <c:pt idx="9475" formatCode="General">
                  <c:v>-60.296628325956803</c:v>
                </c:pt>
                <c:pt idx="9476" formatCode="General">
                  <c:v>-60.312244816949899</c:v>
                </c:pt>
                <c:pt idx="9477" formatCode="General">
                  <c:v>-60.327862420628598</c:v>
                </c:pt>
                <c:pt idx="9478" formatCode="General">
                  <c:v>-60.3434811354755</c:v>
                </c:pt>
                <c:pt idx="9479" formatCode="General">
                  <c:v>-60.359100959974803</c:v>
                </c:pt>
                <c:pt idx="9480" formatCode="General">
                  <c:v>-60.374721892611603</c:v>
                </c:pt>
                <c:pt idx="9481" formatCode="General">
                  <c:v>-60.390343931872302</c:v>
                </c:pt>
                <c:pt idx="9482" formatCode="General">
                  <c:v>-60.4059670762446</c:v>
                </c:pt>
                <c:pt idx="9483" formatCode="General">
                  <c:v>-60.421591324217502</c:v>
                </c:pt>
                <c:pt idx="9484" formatCode="General">
                  <c:v>-60.437216674281103</c:v>
                </c:pt>
                <c:pt idx="9485" formatCode="General">
                  <c:v>-60.452843124926702</c:v>
                </c:pt>
                <c:pt idx="9486" formatCode="General">
                  <c:v>-60.468470674649097</c:v>
                </c:pt>
                <c:pt idx="9487" formatCode="General">
                  <c:v>-60.4840993219672</c:v>
                </c:pt>
                <c:pt idx="9488" formatCode="General">
                  <c:v>-60.4997290654184</c:v>
                </c:pt>
                <c:pt idx="9489" formatCode="General">
                  <c:v>-60.515359903543199</c:v>
                </c:pt>
                <c:pt idx="9490" formatCode="General">
                  <c:v>-60.530991834884198</c:v>
                </c:pt>
                <c:pt idx="9491" formatCode="General">
                  <c:v>-60.546624857986799</c:v>
                </c:pt>
                <c:pt idx="9492" formatCode="General">
                  <c:v>-60.562258971399203</c:v>
                </c:pt>
                <c:pt idx="9493" formatCode="General">
                  <c:v>-60.577894173671901</c:v>
                </c:pt>
                <c:pt idx="9494" formatCode="General">
                  <c:v>-60.5935304633581</c:v>
                </c:pt>
                <c:pt idx="9495" formatCode="General">
                  <c:v>-60.609167839013601</c:v>
                </c:pt>
                <c:pt idx="9496" formatCode="General">
                  <c:v>-60.624806299196997</c:v>
                </c:pt>
                <c:pt idx="9497" formatCode="General">
                  <c:v>-60.640445842469298</c:v>
                </c:pt>
                <c:pt idx="9498" formatCode="General">
                  <c:v>-60.656086467393997</c:v>
                </c:pt>
                <c:pt idx="9499" formatCode="General">
                  <c:v>-60.671728172537598</c:v>
                </c:pt>
                <c:pt idx="9500" formatCode="General">
                  <c:v>-60.687370956450202</c:v>
                </c:pt>
                <c:pt idx="9501" formatCode="General">
                  <c:v>-60.703014817600902</c:v>
                </c:pt>
                <c:pt idx="9502" formatCode="General">
                  <c:v>-60.7186597544327</c:v>
                </c:pt>
                <c:pt idx="9503" formatCode="General">
                  <c:v>-60.734305765389301</c:v>
                </c:pt>
                <c:pt idx="9504" formatCode="General">
                  <c:v>-60.749952848915697</c:v>
                </c:pt>
                <c:pt idx="9505" formatCode="General">
                  <c:v>-60.765601003497402</c:v>
                </c:pt>
                <c:pt idx="9506" formatCode="General">
                  <c:v>-60.781250227661801</c:v>
                </c:pt>
                <c:pt idx="9507" formatCode="General">
                  <c:v>-60.7969005199392</c:v>
                </c:pt>
                <c:pt idx="9508" formatCode="General">
                  <c:v>-60.812551878862102</c:v>
                </c:pt>
                <c:pt idx="9509" formatCode="General">
                  <c:v>-60.828204302965503</c:v>
                </c:pt>
                <c:pt idx="9510" formatCode="General">
                  <c:v>-60.843857790786799</c:v>
                </c:pt>
                <c:pt idx="9511" formatCode="General">
                  <c:v>-60.859512340865699</c:v>
                </c:pt>
                <c:pt idx="9512" formatCode="General">
                  <c:v>-60.875167951744402</c:v>
                </c:pt>
                <c:pt idx="9513" formatCode="General">
                  <c:v>-60.890824621967496</c:v>
                </c:pt>
                <c:pt idx="9514" formatCode="General">
                  <c:v>-60.906482350081902</c:v>
                </c:pt>
                <c:pt idx="9515" formatCode="General">
                  <c:v>-60.922141134636902</c:v>
                </c:pt>
                <c:pt idx="9516" formatCode="General">
                  <c:v>-60.937800974184398</c:v>
                </c:pt>
                <c:pt idx="9517" formatCode="General">
                  <c:v>-60.953461867278399</c:v>
                </c:pt>
                <c:pt idx="9518" formatCode="General">
                  <c:v>-60.969123812475601</c:v>
                </c:pt>
                <c:pt idx="9519" formatCode="General">
                  <c:v>-60.984786808334903</c:v>
                </c:pt>
                <c:pt idx="9520" formatCode="General">
                  <c:v>-61.000450853417597</c:v>
                </c:pt>
                <c:pt idx="9521" formatCode="General">
                  <c:v>-61.016115946287499</c:v>
                </c:pt>
                <c:pt idx="9522" formatCode="General">
                  <c:v>-61.031782085510798</c:v>
                </c:pt>
                <c:pt idx="9523" formatCode="General">
                  <c:v>-61.047449269655999</c:v>
                </c:pt>
                <c:pt idx="9524" formatCode="General">
                  <c:v>-61.063117497303999</c:v>
                </c:pt>
                <c:pt idx="9525" formatCode="General">
                  <c:v>-61.078786767077503</c:v>
                </c:pt>
                <c:pt idx="9526" formatCode="General">
                  <c:v>-61.094457077608503</c:v>
                </c:pt>
                <c:pt idx="9527" formatCode="General">
                  <c:v>-61.110128427526902</c:v>
                </c:pt>
                <c:pt idx="9528" formatCode="General">
                  <c:v>-61.125800815460899</c:v>
                </c:pt>
                <c:pt idx="9529" formatCode="General">
                  <c:v>-61.141474240036302</c:v>
                </c:pt>
                <c:pt idx="9530" formatCode="General">
                  <c:v>-61.157148699876998</c:v>
                </c:pt>
                <c:pt idx="9531" formatCode="General">
                  <c:v>-61.172824193605102</c:v>
                </c:pt>
                <c:pt idx="9532" formatCode="General">
                  <c:v>-61.188500719840299</c:v>
                </c:pt>
                <c:pt idx="9533" formatCode="General">
                  <c:v>-61.204178277200498</c:v>
                </c:pt>
                <c:pt idx="9534" formatCode="General">
                  <c:v>-61.219856864297199</c:v>
                </c:pt>
                <c:pt idx="9535" formatCode="General">
                  <c:v>-61.235536479725297</c:v>
                </c:pt>
                <c:pt idx="9536" formatCode="General">
                  <c:v>-61.251217122076703</c:v>
                </c:pt>
                <c:pt idx="9537" formatCode="General">
                  <c:v>-61.266898789943298</c:v>
                </c:pt>
                <c:pt idx="9538" formatCode="General">
                  <c:v>-61.282581481917198</c:v>
                </c:pt>
                <c:pt idx="9539" formatCode="General">
                  <c:v>-61.298265196590897</c:v>
                </c:pt>
                <c:pt idx="9540" formatCode="General">
                  <c:v>-61.313949932557001</c:v>
                </c:pt>
                <c:pt idx="9541" formatCode="General">
                  <c:v>-61.329635688408203</c:v>
                </c:pt>
                <c:pt idx="9542" formatCode="General">
                  <c:v>-61.345322462737798</c:v>
                </c:pt>
                <c:pt idx="9543" formatCode="General">
                  <c:v>-61.361010254138897</c:v>
                </c:pt>
                <c:pt idx="9544" formatCode="General">
                  <c:v>-61.376699061205201</c:v>
                </c:pt>
                <c:pt idx="9545" formatCode="General">
                  <c:v>-61.392388882530298</c:v>
                </c:pt>
                <c:pt idx="9546" formatCode="General">
                  <c:v>-61.408079716708301</c:v>
                </c:pt>
                <c:pt idx="9547" formatCode="General">
                  <c:v>-61.4237715623333</c:v>
                </c:pt>
                <c:pt idx="9548" formatCode="General">
                  <c:v>-61.439464417999801</c:v>
                </c:pt>
                <c:pt idx="9549" formatCode="General">
                  <c:v>-61.455158282302499</c:v>
                </c:pt>
                <c:pt idx="9550" formatCode="General">
                  <c:v>-61.470853153836302</c:v>
                </c:pt>
                <c:pt idx="9551" formatCode="General">
                  <c:v>-61.486549031197598</c:v>
                </c:pt>
                <c:pt idx="9552" formatCode="General">
                  <c:v>-61.502245912992699</c:v>
                </c:pt>
                <c:pt idx="9553" formatCode="General">
                  <c:v>-61.517943797835301</c:v>
                </c:pt>
                <c:pt idx="9554" formatCode="General">
                  <c:v>-61.533642684341501</c:v>
                </c:pt>
                <c:pt idx="9555" formatCode="General">
                  <c:v>-61.549342571130303</c:v>
                </c:pt>
                <c:pt idx="9556" formatCode="General">
                  <c:v>-61.565043456823197</c:v>
                </c:pt>
                <c:pt idx="9557" formatCode="General">
                  <c:v>-61.580745340044402</c:v>
                </c:pt>
                <c:pt idx="9558" formatCode="General">
                  <c:v>-61.5964482194208</c:v>
                </c:pt>
                <c:pt idx="9559" formatCode="General">
                  <c:v>-61.612152093581798</c:v>
                </c:pt>
                <c:pt idx="9560" formatCode="General">
                  <c:v>-61.627856961159502</c:v>
                </c:pt>
                <c:pt idx="9561" formatCode="General">
                  <c:v>-61.643562820788702</c:v>
                </c:pt>
                <c:pt idx="9562" formatCode="General">
                  <c:v>-61.659269671106898</c:v>
                </c:pt>
                <c:pt idx="9563" formatCode="General">
                  <c:v>-61.674977510745101</c:v>
                </c:pt>
                <c:pt idx="9564" formatCode="General">
                  <c:v>-61.690686338308403</c:v>
                </c:pt>
                <c:pt idx="9565" formatCode="General">
                  <c:v>-61.706396152396401</c:v>
                </c:pt>
                <c:pt idx="9566" formatCode="General">
                  <c:v>-61.722106951609099</c:v>
                </c:pt>
                <c:pt idx="9567" formatCode="General">
                  <c:v>-61.737818734547801</c:v>
                </c:pt>
                <c:pt idx="9568" formatCode="General">
                  <c:v>-61.753531499814102</c:v>
                </c:pt>
                <c:pt idx="9569" formatCode="General">
                  <c:v>-61.769245246010499</c:v>
                </c:pt>
                <c:pt idx="9570" formatCode="General">
                  <c:v>-61.784959971740498</c:v>
                </c:pt>
                <c:pt idx="9571" formatCode="General">
                  <c:v>-61.800675675607998</c:v>
                </c:pt>
                <c:pt idx="9572" formatCode="General">
                  <c:v>-61.816392356217797</c:v>
                </c:pt>
                <c:pt idx="9573" formatCode="General">
                  <c:v>-61.832110012175697</c:v>
                </c:pt>
                <c:pt idx="9574" formatCode="General">
                  <c:v>-61.847828642087897</c:v>
                </c:pt>
                <c:pt idx="9575" formatCode="General">
                  <c:v>-61.8635482445615</c:v>
                </c:pt>
                <c:pt idx="9576" formatCode="General">
                  <c:v>-61.879268818204402</c:v>
                </c:pt>
                <c:pt idx="9577" formatCode="General">
                  <c:v>-61.894990361625403</c:v>
                </c:pt>
                <c:pt idx="9578" formatCode="General">
                  <c:v>-61.910712873433702</c:v>
                </c:pt>
                <c:pt idx="9579" formatCode="General">
                  <c:v>-61.926436352239698</c:v>
                </c:pt>
                <c:pt idx="9580" formatCode="General">
                  <c:v>-61.9421607966541</c:v>
                </c:pt>
                <c:pt idx="9581" formatCode="General">
                  <c:v>-61.957886205288801</c:v>
                </c:pt>
                <c:pt idx="9582" formatCode="General">
                  <c:v>-61.973612576756302</c:v>
                </c:pt>
                <c:pt idx="9583" formatCode="General">
                  <c:v>-61.989339909669802</c:v>
                </c:pt>
                <c:pt idx="9584" formatCode="General">
                  <c:v>-62.005068202643201</c:v>
                </c:pt>
                <c:pt idx="9585" formatCode="General">
                  <c:v>-62.020797454292598</c:v>
                </c:pt>
                <c:pt idx="9586" formatCode="General">
                  <c:v>-62.036527663244698</c:v>
                </c:pt>
                <c:pt idx="9587" formatCode="General">
                  <c:v>-62.052258828135201</c:v>
                </c:pt>
                <c:pt idx="9588" formatCode="General">
                  <c:v>-62.067990947602397</c:v>
                </c:pt>
                <c:pt idx="9589" formatCode="General">
                  <c:v>-62.0837240202871</c:v>
                </c:pt>
                <c:pt idx="9590" formatCode="General">
                  <c:v>-62.0994580448329</c:v>
                </c:pt>
                <c:pt idx="9591" formatCode="General">
                  <c:v>-62.1151930198861</c:v>
                </c:pt>
                <c:pt idx="9592" formatCode="General">
                  <c:v>-62.130928944095402</c:v>
                </c:pt>
                <c:pt idx="9593" formatCode="General">
                  <c:v>-62.146665816108403</c:v>
                </c:pt>
                <c:pt idx="9594" formatCode="General">
                  <c:v>-62.1624036345696</c:v>
                </c:pt>
                <c:pt idx="9595" formatCode="General">
                  <c:v>-62.1781423981231</c:v>
                </c:pt>
                <c:pt idx="9596" formatCode="General">
                  <c:v>-62.193882105412001</c:v>
                </c:pt>
                <c:pt idx="9597" formatCode="General">
                  <c:v>-62.209622755079202</c:v>
                </c:pt>
                <c:pt idx="9598" formatCode="General">
                  <c:v>-62.2253643457666</c:v>
                </c:pt>
                <c:pt idx="9599" formatCode="General">
                  <c:v>-62.241106876115801</c:v>
                </c:pt>
                <c:pt idx="9600" formatCode="General">
                  <c:v>-62.256850344767699</c:v>
                </c:pt>
                <c:pt idx="9601" formatCode="General">
                  <c:v>-62.2725947503626</c:v>
                </c:pt>
                <c:pt idx="9602" formatCode="General">
                  <c:v>-62.2883400915401</c:v>
                </c:pt>
                <c:pt idx="9603" formatCode="General">
                  <c:v>-62.304086366959503</c:v>
                </c:pt>
                <c:pt idx="9604" formatCode="General">
                  <c:v>-62.319833575341299</c:v>
                </c:pt>
                <c:pt idx="9605" formatCode="General">
                  <c:v>-62.335581715420403</c:v>
                </c:pt>
                <c:pt idx="9606" formatCode="General">
                  <c:v>-62.3513307859332</c:v>
                </c:pt>
                <c:pt idx="9607" formatCode="General">
                  <c:v>-62.367080785617297</c:v>
                </c:pt>
                <c:pt idx="9608" formatCode="General">
                  <c:v>-62.382831713211601</c:v>
                </c:pt>
                <c:pt idx="9609" formatCode="General">
                  <c:v>-62.3985835674562</c:v>
                </c:pt>
                <c:pt idx="9610" formatCode="General">
                  <c:v>-62.4143363470926</c:v>
                </c:pt>
                <c:pt idx="9611" formatCode="General">
                  <c:v>-62.430090050863399</c:v>
                </c:pt>
                <c:pt idx="9612" formatCode="General">
                  <c:v>-62.445844677512802</c:v>
                </c:pt>
                <c:pt idx="9613" formatCode="General">
                  <c:v>-62.461600225785901</c:v>
                </c:pt>
                <c:pt idx="9614" formatCode="General">
                  <c:v>-62.477356694429297</c:v>
                </c:pt>
                <c:pt idx="9615" formatCode="General">
                  <c:v>-62.4931140821908</c:v>
                </c:pt>
                <c:pt idx="9616" formatCode="General">
                  <c:v>-62.508872387819601</c:v>
                </c:pt>
                <c:pt idx="9617" formatCode="General">
                  <c:v>-62.524631610066102</c:v>
                </c:pt>
                <c:pt idx="9618" formatCode="General">
                  <c:v>-62.540391747681802</c:v>
                </c:pt>
                <c:pt idx="9619" formatCode="General">
                  <c:v>-62.556152799419898</c:v>
                </c:pt>
                <c:pt idx="9620" formatCode="General">
                  <c:v>-62.571914764034403</c:v>
                </c:pt>
                <c:pt idx="9621" formatCode="General">
                  <c:v>-62.587677640281001</c:v>
                </c:pt>
                <c:pt idx="9622" formatCode="General">
                  <c:v>-62.603441426904702</c:v>
                </c:pt>
                <c:pt idx="9623" formatCode="General">
                  <c:v>-62.619206122623503</c:v>
                </c:pt>
                <c:pt idx="9624" formatCode="General">
                  <c:v>-62.634971726150198</c:v>
                </c:pt>
                <c:pt idx="9625" formatCode="General">
                  <c:v>-62.650738236198002</c:v>
                </c:pt>
                <c:pt idx="9626" formatCode="General">
                  <c:v>-62.666505651480598</c:v>
                </c:pt>
                <c:pt idx="9627" formatCode="General">
                  <c:v>-62.682273970712302</c:v>
                </c:pt>
                <c:pt idx="9628" formatCode="General">
                  <c:v>-62.698043192607699</c:v>
                </c:pt>
                <c:pt idx="9629" formatCode="General">
                  <c:v>-62.7138133158819</c:v>
                </c:pt>
                <c:pt idx="9630" formatCode="General">
                  <c:v>-62.729584339250501</c:v>
                </c:pt>
                <c:pt idx="9631" formatCode="General">
                  <c:v>-62.7453562614295</c:v>
                </c:pt>
                <c:pt idx="9632" formatCode="General">
                  <c:v>-62.761129081135302</c:v>
                </c:pt>
                <c:pt idx="9633" formatCode="General">
                  <c:v>-62.776902797084901</c:v>
                </c:pt>
                <c:pt idx="9634" formatCode="General">
                  <c:v>-62.792677407995697</c:v>
                </c:pt>
                <c:pt idx="9635" formatCode="General">
                  <c:v>-62.808452912585501</c:v>
                </c:pt>
                <c:pt idx="9636" formatCode="General">
                  <c:v>-62.824229309572601</c:v>
                </c:pt>
                <c:pt idx="9637" formatCode="General">
                  <c:v>-62.840006597675902</c:v>
                </c:pt>
                <c:pt idx="9638" formatCode="General">
                  <c:v>-62.855784775614502</c:v>
                </c:pt>
                <c:pt idx="9639" formatCode="General">
                  <c:v>-62.871563842108102</c:v>
                </c:pt>
                <c:pt idx="9640" formatCode="General">
                  <c:v>-62.887343795876902</c:v>
                </c:pt>
                <c:pt idx="9641" formatCode="General">
                  <c:v>-62.903124635641497</c:v>
                </c:pt>
                <c:pt idx="9642" formatCode="General">
                  <c:v>-62.918906360123003</c:v>
                </c:pt>
                <c:pt idx="9643" formatCode="General">
                  <c:v>-62.934688968042799</c:v>
                </c:pt>
                <c:pt idx="9644" formatCode="General">
                  <c:v>-62.950472458123102</c:v>
                </c:pt>
                <c:pt idx="9645" formatCode="General">
                  <c:v>-62.966256829086603</c:v>
                </c:pt>
                <c:pt idx="9646" formatCode="General">
                  <c:v>-62.9820420796581</c:v>
                </c:pt>
                <c:pt idx="9647" formatCode="General">
                  <c:v>-62.997828208564201</c:v>
                </c:pt>
                <c:pt idx="9648" formatCode="General">
                  <c:v>-63.013615214533601</c:v>
                </c:pt>
                <c:pt idx="9649" formatCode="General">
                  <c:v>-63.029403096297798</c:v>
                </c:pt>
                <c:pt idx="9650" formatCode="General">
                  <c:v>-63.045191852596197</c:v>
                </c:pt>
                <c:pt idx="9651" formatCode="General">
                  <c:v>-63.060981482171002</c:v>
                </c:pt>
                <c:pt idx="9652" formatCode="General">
                  <c:v>-63.076771983763301</c:v>
                </c:pt>
                <c:pt idx="9653" formatCode="General">
                  <c:v>-63.092563356104499</c:v>
                </c:pt>
                <c:pt idx="9654" formatCode="General">
                  <c:v>-63.108355597910901</c:v>
                </c:pt>
                <c:pt idx="9655" formatCode="General">
                  <c:v>-63.124148707898797</c:v>
                </c:pt>
                <c:pt idx="9656" formatCode="General">
                  <c:v>-63.139942684786199</c:v>
                </c:pt>
                <c:pt idx="9657" formatCode="General">
                  <c:v>-63.155737527293198</c:v>
                </c:pt>
                <c:pt idx="9658" formatCode="General">
                  <c:v>-63.171533234141798</c:v>
                </c:pt>
                <c:pt idx="9659" formatCode="General">
                  <c:v>-63.1873298040557</c:v>
                </c:pt>
                <c:pt idx="9660" formatCode="General">
                  <c:v>-63.203127235760697</c:v>
                </c:pt>
                <c:pt idx="9661" formatCode="General">
                  <c:v>-63.218925527984503</c:v>
                </c:pt>
                <c:pt idx="9662" formatCode="General">
                  <c:v>-63.234724679456797</c:v>
                </c:pt>
                <c:pt idx="9663" formatCode="General">
                  <c:v>-63.250524688908897</c:v>
                </c:pt>
                <c:pt idx="9664" formatCode="General">
                  <c:v>-63.266325555074303</c:v>
                </c:pt>
                <c:pt idx="9665" formatCode="General">
                  <c:v>-63.2821272766883</c:v>
                </c:pt>
                <c:pt idx="9666" formatCode="General">
                  <c:v>-63.297929852488203</c:v>
                </c:pt>
                <c:pt idx="9667" formatCode="General">
                  <c:v>-63.313733281213104</c:v>
                </c:pt>
                <c:pt idx="9668" formatCode="General">
                  <c:v>-63.329537561604099</c:v>
                </c:pt>
                <c:pt idx="9669" formatCode="General">
                  <c:v>-63.345342692404202</c:v>
                </c:pt>
                <c:pt idx="9670" formatCode="General">
                  <c:v>-63.361148672358297</c:v>
                </c:pt>
                <c:pt idx="9671" formatCode="General">
                  <c:v>-63.376955500213199</c:v>
                </c:pt>
                <c:pt idx="9672" formatCode="General">
                  <c:v>-63.392763174717501</c:v>
                </c:pt>
                <c:pt idx="9673" formatCode="General">
                  <c:v>-63.408571694622097</c:v>
                </c:pt>
                <c:pt idx="9674" formatCode="General">
                  <c:v>-63.424381058679401</c:v>
                </c:pt>
                <c:pt idx="9675" formatCode="General">
                  <c:v>-63.440191265643897</c:v>
                </c:pt>
                <c:pt idx="9676" formatCode="General">
                  <c:v>-63.456002314267302</c:v>
                </c:pt>
                <c:pt idx="9677" formatCode="General">
                  <c:v>-63.471814203265502</c:v>
                </c:pt>
                <c:pt idx="9678" formatCode="General">
                  <c:v>-63.487626931335299</c:v>
                </c:pt>
                <c:pt idx="9679" formatCode="General">
                  <c:v>-63.5034404971776</c:v>
                </c:pt>
                <c:pt idx="9680" formatCode="General">
                  <c:v>-63.519254899498101</c:v>
                </c:pt>
                <c:pt idx="9681" formatCode="General">
                  <c:v>-63.535070137006599</c:v>
                </c:pt>
                <c:pt idx="9682" formatCode="General">
                  <c:v>-63.550886208417602</c:v>
                </c:pt>
                <c:pt idx="9683" formatCode="General">
                  <c:v>-63.566703112450199</c:v>
                </c:pt>
                <c:pt idx="9684" formatCode="General">
                  <c:v>-63.582520847827702</c:v>
                </c:pt>
                <c:pt idx="9685" formatCode="General">
                  <c:v>-63.598339413277898</c:v>
                </c:pt>
                <c:pt idx="9686" formatCode="General">
                  <c:v>-63.6141588075334</c:v>
                </c:pt>
                <c:pt idx="9687" formatCode="General">
                  <c:v>-63.629979029330798</c:v>
                </c:pt>
                <c:pt idx="9688" formatCode="General">
                  <c:v>-63.6458000774116</c:v>
                </c:pt>
                <c:pt idx="9689" formatCode="General">
                  <c:v>-63.6616219505214</c:v>
                </c:pt>
                <c:pt idx="9690" formatCode="General">
                  <c:v>-63.677444647410603</c:v>
                </c:pt>
                <c:pt idx="9691" formatCode="General">
                  <c:v>-63.693268166834002</c:v>
                </c:pt>
                <c:pt idx="9692" formatCode="General">
                  <c:v>-63.709092507550601</c:v>
                </c:pt>
                <c:pt idx="9693" formatCode="General">
                  <c:v>-63.724917668325602</c:v>
                </c:pt>
                <c:pt idx="9694" formatCode="General">
                  <c:v>-63.740743647944797</c:v>
                </c:pt>
                <c:pt idx="9695" formatCode="General">
                  <c:v>-63.756570445210301</c:v>
                </c:pt>
                <c:pt idx="9696" formatCode="General">
                  <c:v>-63.772398058927202</c:v>
                </c:pt>
                <c:pt idx="9697" formatCode="General">
                  <c:v>-63.7882264879036</c:v>
                </c:pt>
                <c:pt idx="9698" formatCode="General">
                  <c:v>-63.8040557309509</c:v>
                </c:pt>
                <c:pt idx="9699" formatCode="General">
                  <c:v>-63.819885786883297</c:v>
                </c:pt>
                <c:pt idx="9700" formatCode="General">
                  <c:v>-63.835716654518002</c:v>
                </c:pt>
                <c:pt idx="9701" formatCode="General">
                  <c:v>-63.851548332675598</c:v>
                </c:pt>
                <c:pt idx="9702" formatCode="General">
                  <c:v>-63.867380820179399</c:v>
                </c:pt>
                <c:pt idx="9703" formatCode="General">
                  <c:v>-63.8832141158559</c:v>
                </c:pt>
                <c:pt idx="9704" formatCode="General">
                  <c:v>-63.899048218535903</c:v>
                </c:pt>
                <c:pt idx="9705" formatCode="General">
                  <c:v>-63.914883127056598</c:v>
                </c:pt>
                <c:pt idx="9706" formatCode="General">
                  <c:v>-63.930718840257697</c:v>
                </c:pt>
                <c:pt idx="9707" formatCode="General">
                  <c:v>-63.946555356979403</c:v>
                </c:pt>
                <c:pt idx="9708" formatCode="General">
                  <c:v>-63.962392676062201</c:v>
                </c:pt>
                <c:pt idx="9709" formatCode="General">
                  <c:v>-63.978230796346999</c:v>
                </c:pt>
                <c:pt idx="9710" formatCode="General">
                  <c:v>-63.994069716675398</c:v>
                </c:pt>
                <c:pt idx="9711" formatCode="General">
                  <c:v>-64.009909435889199</c:v>
                </c:pt>
                <c:pt idx="9712" formatCode="General">
                  <c:v>-64.025749952833394</c:v>
                </c:pt>
                <c:pt idx="9713" formatCode="General">
                  <c:v>-64.041591266364605</c:v>
                </c:pt>
                <c:pt idx="9714" formatCode="General">
                  <c:v>-64.057433375341503</c:v>
                </c:pt>
                <c:pt idx="9715" formatCode="General">
                  <c:v>-64.073276278622004</c:v>
                </c:pt>
                <c:pt idx="9716" formatCode="General">
                  <c:v>-64.089119975062701</c:v>
                </c:pt>
                <c:pt idx="9717" formatCode="General">
                  <c:v>-64.104964463519394</c:v>
                </c:pt>
                <c:pt idx="9718" formatCode="General">
                  <c:v>-64.120809742846703</c:v>
                </c:pt>
                <c:pt idx="9719" formatCode="General">
                  <c:v>-64.136655811898294</c:v>
                </c:pt>
                <c:pt idx="9720" formatCode="General">
                  <c:v>-64.152502669526996</c:v>
                </c:pt>
                <c:pt idx="9721" formatCode="General">
                  <c:v>-64.168350314584202</c:v>
                </c:pt>
                <c:pt idx="9722" formatCode="General">
                  <c:v>-64.184198745920696</c:v>
                </c:pt>
                <c:pt idx="9723" formatCode="General">
                  <c:v>-64.200047962385895</c:v>
                </c:pt>
                <c:pt idx="9724" formatCode="General">
                  <c:v>-64.215897962828507</c:v>
                </c:pt>
                <c:pt idx="9725" formatCode="General">
                  <c:v>-64.231748746095903</c:v>
                </c:pt>
                <c:pt idx="9726" formatCode="General">
                  <c:v>-64.247600311034802</c:v>
                </c:pt>
                <c:pt idx="9727" formatCode="General">
                  <c:v>-64.2634526564905</c:v>
                </c:pt>
                <c:pt idx="9728" formatCode="General">
                  <c:v>-64.279305781307698</c:v>
                </c:pt>
                <c:pt idx="9729" formatCode="General">
                  <c:v>-64.295159684329505</c:v>
                </c:pt>
                <c:pt idx="9730" formatCode="General">
                  <c:v>-64.311014364398702</c:v>
                </c:pt>
                <c:pt idx="9731" formatCode="General">
                  <c:v>-64.326869820356507</c:v>
                </c:pt>
                <c:pt idx="9732" formatCode="General">
                  <c:v>-64.3427260510433</c:v>
                </c:pt>
                <c:pt idx="9733" formatCode="General">
                  <c:v>-64.358583055298595</c:v>
                </c:pt>
                <c:pt idx="9734" formatCode="General">
                  <c:v>-64.374440831966893</c:v>
                </c:pt>
                <c:pt idx="9735" formatCode="General">
                  <c:v>-64.390299379907901</c:v>
                </c:pt>
                <c:pt idx="9736" formatCode="General">
                  <c:v>-64.406158697987493</c:v>
                </c:pt>
                <c:pt idx="9737" formatCode="General">
                  <c:v>-64.422018785075394</c:v>
                </c:pt>
                <c:pt idx="9738" formatCode="General">
                  <c:v>-64.437879640045196</c:v>
                </c:pt>
                <c:pt idx="9739" formatCode="General">
                  <c:v>-64.453741261774496</c:v>
                </c:pt>
                <c:pt idx="9740" formatCode="General">
                  <c:v>-64.469603649144503</c:v>
                </c:pt>
                <c:pt idx="9741" formatCode="General">
                  <c:v>-64.485466801040701</c:v>
                </c:pt>
                <c:pt idx="9742" formatCode="General">
                  <c:v>-64.5013307163522</c:v>
                </c:pt>
                <c:pt idx="9743" formatCode="General">
                  <c:v>-64.517195393972003</c:v>
                </c:pt>
                <c:pt idx="9744" formatCode="General">
                  <c:v>-64.5330608327818</c:v>
                </c:pt>
                <c:pt idx="9745" formatCode="General">
                  <c:v>-64.548927031637007</c:v>
                </c:pt>
                <c:pt idx="9746" formatCode="General">
                  <c:v>-64.564793989391106</c:v>
                </c:pt>
                <c:pt idx="9747" formatCode="General">
                  <c:v>-64.580661704901402</c:v>
                </c:pt>
                <c:pt idx="9748" formatCode="General">
                  <c:v>-64.596530177028399</c:v>
                </c:pt>
                <c:pt idx="9749" formatCode="General">
                  <c:v>-64.612399404636093</c:v>
                </c:pt>
                <c:pt idx="9750" formatCode="General">
                  <c:v>-64.628269386591796</c:v>
                </c:pt>
                <c:pt idx="9751" formatCode="General">
                  <c:v>-64.644140121766398</c:v>
                </c:pt>
                <c:pt idx="9752" formatCode="General">
                  <c:v>-64.6600116090342</c:v>
                </c:pt>
                <c:pt idx="9753" formatCode="General">
                  <c:v>-64.675883847272701</c:v>
                </c:pt>
                <c:pt idx="9754" formatCode="General">
                  <c:v>-64.691756835363194</c:v>
                </c:pt>
                <c:pt idx="9755" formatCode="General">
                  <c:v>-64.707630572190098</c:v>
                </c:pt>
                <c:pt idx="9756" formatCode="General">
                  <c:v>-64.723505056641301</c:v>
                </c:pt>
                <c:pt idx="9757" formatCode="General">
                  <c:v>-64.739380287608299</c:v>
                </c:pt>
                <c:pt idx="9758" formatCode="General">
                  <c:v>-64.7552562639857</c:v>
                </c:pt>
                <c:pt idx="9759" formatCode="General">
                  <c:v>-64.771132984671894</c:v>
                </c:pt>
                <c:pt idx="9760" formatCode="General">
                  <c:v>-64.787010448568495</c:v>
                </c:pt>
                <c:pt idx="9761" formatCode="General">
                  <c:v>-64.802888654580599</c:v>
                </c:pt>
                <c:pt idx="9762" formatCode="General">
                  <c:v>-64.818767601616599</c:v>
                </c:pt>
                <c:pt idx="9763" formatCode="General">
                  <c:v>-64.834647288588499</c:v>
                </c:pt>
                <c:pt idx="9764" formatCode="General">
                  <c:v>-64.850527714411598</c:v>
                </c:pt>
                <c:pt idx="9765" formatCode="General">
                  <c:v>-64.866408878004705</c:v>
                </c:pt>
                <c:pt idx="9766" formatCode="General">
                  <c:v>-64.882290778289999</c:v>
                </c:pt>
                <c:pt idx="9767" formatCode="General">
                  <c:v>-64.898173414193195</c:v>
                </c:pt>
                <c:pt idx="9768" formatCode="General">
                  <c:v>-64.914056784643407</c:v>
                </c:pt>
                <c:pt idx="9769" formatCode="General">
                  <c:v>-64.929940888571593</c:v>
                </c:pt>
                <c:pt idx="9770" formatCode="General">
                  <c:v>-64.9458257249063</c:v>
                </c:pt>
                <c:pt idx="9771" formatCode="General">
                  <c:v>-64.961711292573099</c:v>
                </c:pt>
                <c:pt idx="9772" formatCode="General">
                  <c:v>-64.977597590494298</c:v>
                </c:pt>
                <c:pt idx="9773" formatCode="General">
                  <c:v>-64.993484617589203</c:v>
                </c:pt>
                <c:pt idx="9774" formatCode="General">
                  <c:v>-65.009372372774095</c:v>
                </c:pt>
                <c:pt idx="9775" formatCode="General">
                  <c:v>-65.025260854963307</c:v>
                </c:pt>
                <c:pt idx="9776" formatCode="General">
                  <c:v>-65.041150063072294</c:v>
                </c:pt>
                <c:pt idx="9777" formatCode="General">
                  <c:v>-65.057039996017494</c:v>
                </c:pt>
                <c:pt idx="9778" formatCode="General">
                  <c:v>-65.072930652716593</c:v>
                </c:pt>
                <c:pt idx="9779" formatCode="General">
                  <c:v>-65.088822032088402</c:v>
                </c:pt>
                <c:pt idx="9780" formatCode="General">
                  <c:v>-65.104714133053093</c:v>
                </c:pt>
                <c:pt idx="9781" formatCode="General">
                  <c:v>-65.120606954531794</c:v>
                </c:pt>
                <c:pt idx="9782" formatCode="General">
                  <c:v>-65.136500495453205</c:v>
                </c:pt>
                <c:pt idx="9783" formatCode="General">
                  <c:v>-65.152394754778499</c:v>
                </c:pt>
                <c:pt idx="9784" formatCode="General">
                  <c:v>-65.168289731482602</c:v>
                </c:pt>
                <c:pt idx="9785" formatCode="General">
                  <c:v>-65.1841854245409</c:v>
                </c:pt>
                <c:pt idx="9786" formatCode="General">
                  <c:v>-65.2000818329292</c:v>
                </c:pt>
                <c:pt idx="9787" formatCode="General">
                  <c:v>-65.215978955623498</c:v>
                </c:pt>
                <c:pt idx="9788" formatCode="General">
                  <c:v>-65.231876791600499</c:v>
                </c:pt>
                <c:pt idx="9789" formatCode="General">
                  <c:v>-65.247775339836906</c:v>
                </c:pt>
                <c:pt idx="9790" formatCode="General">
                  <c:v>-65.263674599309994</c:v>
                </c:pt>
                <c:pt idx="9791" formatCode="General">
                  <c:v>-65.279574568997504</c:v>
                </c:pt>
                <c:pt idx="9792" formatCode="General">
                  <c:v>-65.295475247877405</c:v>
                </c:pt>
                <c:pt idx="9793" formatCode="General">
                  <c:v>-65.311376634928095</c:v>
                </c:pt>
                <c:pt idx="9794" formatCode="General">
                  <c:v>-65.327278729128196</c:v>
                </c:pt>
                <c:pt idx="9795" formatCode="General">
                  <c:v>-65.343181529457098</c:v>
                </c:pt>
                <c:pt idx="9796" formatCode="General">
                  <c:v>-65.359085034894207</c:v>
                </c:pt>
                <c:pt idx="9797" formatCode="General">
                  <c:v>-65.374989244419396</c:v>
                </c:pt>
                <c:pt idx="9798" formatCode="General">
                  <c:v>-65.390894157012994</c:v>
                </c:pt>
                <c:pt idx="9799" formatCode="General">
                  <c:v>-65.406799771655798</c:v>
                </c:pt>
                <c:pt idx="9800" formatCode="General">
                  <c:v>-65.422706087328606</c:v>
                </c:pt>
                <c:pt idx="9801" formatCode="General">
                  <c:v>-65.438613103013097</c:v>
                </c:pt>
                <c:pt idx="9802" formatCode="General">
                  <c:v>-65.454520817690806</c:v>
                </c:pt>
                <c:pt idx="9803" formatCode="General">
                  <c:v>-65.470429230345104</c:v>
                </c:pt>
                <c:pt idx="9804" formatCode="General">
                  <c:v>-65.486338339969805</c:v>
                </c:pt>
                <c:pt idx="9805" formatCode="General">
                  <c:v>-65.502248145569396</c:v>
                </c:pt>
                <c:pt idx="9806" formatCode="General">
                  <c:v>-65.518158646153594</c:v>
                </c:pt>
                <c:pt idx="9807" formatCode="General">
                  <c:v>-65.534069840736706</c:v>
                </c:pt>
                <c:pt idx="9808" formatCode="General">
                  <c:v>-65.549981728337897</c:v>
                </c:pt>
                <c:pt idx="9809" formatCode="General">
                  <c:v>-65.565894307981495</c:v>
                </c:pt>
                <c:pt idx="9810" formatCode="General">
                  <c:v>-65.581807578696598</c:v>
                </c:pt>
                <c:pt idx="9811" formatCode="General">
                  <c:v>-65.597721539516996</c:v>
                </c:pt>
                <c:pt idx="9812" formatCode="General">
                  <c:v>-65.613636189481596</c:v>
                </c:pt>
                <c:pt idx="9813" formatCode="General">
                  <c:v>-65.629551527634106</c:v>
                </c:pt>
                <c:pt idx="9814" formatCode="General">
                  <c:v>-65.645467553023096</c:v>
                </c:pt>
                <c:pt idx="9815" formatCode="General">
                  <c:v>-65.661384264702093</c:v>
                </c:pt>
                <c:pt idx="9816" formatCode="General">
                  <c:v>-65.677301661729501</c:v>
                </c:pt>
                <c:pt idx="9817" formatCode="General">
                  <c:v>-65.693219743168498</c:v>
                </c:pt>
                <c:pt idx="9818" formatCode="General">
                  <c:v>-65.709138508087307</c:v>
                </c:pt>
                <c:pt idx="9819" formatCode="General">
                  <c:v>-65.725057955558995</c:v>
                </c:pt>
                <c:pt idx="9820" formatCode="General">
                  <c:v>-65.740978084661407</c:v>
                </c:pt>
                <c:pt idx="9821" formatCode="General">
                  <c:v>-65.756898894477402</c:v>
                </c:pt>
                <c:pt idx="9822" formatCode="General">
                  <c:v>-65.7728203840947</c:v>
                </c:pt>
                <c:pt idx="9823" formatCode="General">
                  <c:v>-65.788742552605896</c:v>
                </c:pt>
                <c:pt idx="9824" formatCode="General">
                  <c:v>-65.804665399108501</c:v>
                </c:pt>
                <c:pt idx="9825" formatCode="General">
                  <c:v>-65.820588922691101</c:v>
                </c:pt>
                <c:pt idx="9826" formatCode="General">
                  <c:v>-65.836513122375607</c:v>
                </c:pt>
                <c:pt idx="9827" formatCode="General">
                  <c:v>-65.852437997155107</c:v>
                </c:pt>
                <c:pt idx="9828" formatCode="General">
                  <c:v>-65.868363546023005</c:v>
                </c:pt>
                <c:pt idx="9829" formatCode="General">
                  <c:v>-65.8842897679732</c:v>
                </c:pt>
                <c:pt idx="9830" formatCode="General">
                  <c:v>-65.900216661999906</c:v>
                </c:pt>
                <c:pt idx="9831" formatCode="General">
                  <c:v>-65.916144227109001</c:v>
                </c:pt>
                <c:pt idx="9832" formatCode="General">
                  <c:v>-65.932072462314594</c:v>
                </c:pt>
                <c:pt idx="9833" formatCode="General">
                  <c:v>-65.948001366629398</c:v>
                </c:pt>
                <c:pt idx="9834" formatCode="General">
                  <c:v>-65.963930939063502</c:v>
                </c:pt>
                <c:pt idx="9835" formatCode="General">
                  <c:v>-65.979861178625498</c:v>
                </c:pt>
                <c:pt idx="9836" formatCode="General">
                  <c:v>-65.995792084321906</c:v>
                </c:pt>
                <c:pt idx="9837" formatCode="General">
                  <c:v>-66.011723655157297</c:v>
                </c:pt>
                <c:pt idx="9838" formatCode="General">
                  <c:v>-66.027655890134099</c:v>
                </c:pt>
                <c:pt idx="9839" formatCode="General">
                  <c:v>-66.043588788253103</c:v>
                </c:pt>
                <c:pt idx="9840" formatCode="General">
                  <c:v>-66.0595223485128</c:v>
                </c:pt>
                <c:pt idx="9841" formatCode="General">
                  <c:v>-66.075456569910003</c:v>
                </c:pt>
                <c:pt idx="9842" formatCode="General">
                  <c:v>-66.091391451437801</c:v>
                </c:pt>
                <c:pt idx="9843" formatCode="General">
                  <c:v>-66.107326992069105</c:v>
                </c:pt>
                <c:pt idx="9844" formatCode="General">
                  <c:v>-66.123263190759801</c:v>
                </c:pt>
                <c:pt idx="9845" formatCode="General">
                  <c:v>-66.139200046463102</c:v>
                </c:pt>
                <c:pt idx="9846" formatCode="General">
                  <c:v>-66.155137558128999</c:v>
                </c:pt>
                <c:pt idx="9847" formatCode="General">
                  <c:v>-66.171075724704394</c:v>
                </c:pt>
                <c:pt idx="9848" formatCode="General">
                  <c:v>-66.187014545133295</c:v>
                </c:pt>
                <c:pt idx="9849" formatCode="General">
                  <c:v>-66.202954018356294</c:v>
                </c:pt>
                <c:pt idx="9850" formatCode="General">
                  <c:v>-66.218894143311402</c:v>
                </c:pt>
                <c:pt idx="9851" formatCode="General">
                  <c:v>-66.234834918933004</c:v>
                </c:pt>
                <c:pt idx="9852" formatCode="General">
                  <c:v>-66.250776344152996</c:v>
                </c:pt>
                <c:pt idx="9853" formatCode="General">
                  <c:v>-66.266718417899696</c:v>
                </c:pt>
                <c:pt idx="9854" formatCode="General">
                  <c:v>-66.282661139098707</c:v>
                </c:pt>
                <c:pt idx="9855" formatCode="General">
                  <c:v>-66.298604506672405</c:v>
                </c:pt>
                <c:pt idx="9856" formatCode="General">
                  <c:v>-66.314548519540196</c:v>
                </c:pt>
                <c:pt idx="9857" formatCode="General">
                  <c:v>-66.330493176618305</c:v>
                </c:pt>
                <c:pt idx="9858" formatCode="General">
                  <c:v>-66.346438476858097</c:v>
                </c:pt>
                <c:pt idx="9859" formatCode="General">
                  <c:v>-66.3623844192619</c:v>
                </c:pt>
                <c:pt idx="9860" formatCode="General">
                  <c:v>-66.378331002839303</c:v>
                </c:pt>
                <c:pt idx="9861" formatCode="General">
                  <c:v>-66.394278226603603</c:v>
                </c:pt>
                <c:pt idx="9862" formatCode="General">
                  <c:v>-66.410226089571793</c:v>
                </c:pt>
                <c:pt idx="9863" formatCode="General">
                  <c:v>-66.426174590764205</c:v>
                </c:pt>
                <c:pt idx="9864" formatCode="General">
                  <c:v>-66.442123729204894</c:v>
                </c:pt>
                <c:pt idx="9865" formatCode="General">
                  <c:v>-66.458073503928802</c:v>
                </c:pt>
                <c:pt idx="9866" formatCode="General">
                  <c:v>-66.4740239139919</c:v>
                </c:pt>
                <c:pt idx="9867" formatCode="General">
                  <c:v>-66.489974958457495</c:v>
                </c:pt>
                <c:pt idx="9868" formatCode="General">
                  <c:v>-66.505926636393795</c:v>
                </c:pt>
                <c:pt idx="9869" formatCode="General">
                  <c:v>-66.521878946872903</c:v>
                </c:pt>
                <c:pt idx="9870" formatCode="General">
                  <c:v>-66.537831888971496</c:v>
                </c:pt>
                <c:pt idx="9871" formatCode="General">
                  <c:v>-66.553785461770701</c:v>
                </c:pt>
                <c:pt idx="9872" formatCode="General">
                  <c:v>-66.569739664355893</c:v>
                </c:pt>
                <c:pt idx="9873" formatCode="General">
                  <c:v>-66.585694495816796</c:v>
                </c:pt>
                <c:pt idx="9874" formatCode="General">
                  <c:v>-66.601649955247794</c:v>
                </c:pt>
                <c:pt idx="9875" formatCode="General">
                  <c:v>-66.617606041747294</c:v>
                </c:pt>
                <c:pt idx="9876" formatCode="General">
                  <c:v>-66.633562754418406</c:v>
                </c:pt>
                <c:pt idx="9877" formatCode="General">
                  <c:v>-66.649520092368306</c:v>
                </c:pt>
                <c:pt idx="9878" formatCode="General">
                  <c:v>-66.6654780547088</c:v>
                </c:pt>
                <c:pt idx="9879" formatCode="General">
                  <c:v>-66.681436640556001</c:v>
                </c:pt>
                <c:pt idx="9880" formatCode="General">
                  <c:v>-66.6973958490304</c:v>
                </c:pt>
                <c:pt idx="9881" formatCode="General">
                  <c:v>-66.713355679256907</c:v>
                </c:pt>
                <c:pt idx="9882" formatCode="General">
                  <c:v>-66.729316130364694</c:v>
                </c:pt>
                <c:pt idx="9883" formatCode="General">
                  <c:v>-66.745277201487497</c:v>
                </c:pt>
                <c:pt idx="9884" formatCode="General">
                  <c:v>-66.761238891763199</c:v>
                </c:pt>
                <c:pt idx="9885" formatCode="General">
                  <c:v>-66.777201200314295</c:v>
                </c:pt>
                <c:pt idx="9886" formatCode="General">
                  <c:v>-66.793164126198604</c:v>
                </c:pt>
                <c:pt idx="9887" formatCode="General">
                  <c:v>-66.809127668459297</c:v>
                </c:pt>
                <c:pt idx="9888" formatCode="General">
                  <c:v>-66.825091826140095</c:v>
                </c:pt>
                <c:pt idx="9889" formatCode="General">
                  <c:v>-66.841056598285903</c:v>
                </c:pt>
                <c:pt idx="9890" formatCode="General">
                  <c:v>-66.857021983942104</c:v>
                </c:pt>
                <c:pt idx="9891" formatCode="General">
                  <c:v>-66.872987982155095</c:v>
                </c:pt>
                <c:pt idx="9892" formatCode="General">
                  <c:v>-66.888954591972094</c:v>
                </c:pt>
                <c:pt idx="9893" formatCode="General">
                  <c:v>-66.904921812441003</c:v>
                </c:pt>
                <c:pt idx="9894" formatCode="General">
                  <c:v>-66.920889642610703</c:v>
                </c:pt>
                <c:pt idx="9895" formatCode="General">
                  <c:v>-66.936858081530801</c:v>
                </c:pt>
                <c:pt idx="9896" formatCode="General">
                  <c:v>-66.952827128251599</c:v>
                </c:pt>
                <c:pt idx="9897" formatCode="General">
                  <c:v>-66.968796781824494</c:v>
                </c:pt>
                <c:pt idx="9898" formatCode="General">
                  <c:v>-66.984767041301495</c:v>
                </c:pt>
                <c:pt idx="9899" formatCode="General">
                  <c:v>-67.000737905735505</c:v>
                </c:pt>
                <c:pt idx="9900" formatCode="General">
                  <c:v>-67.016709374180294</c:v>
                </c:pt>
                <c:pt idx="9901" formatCode="General">
                  <c:v>-67.032681445706203</c:v>
                </c:pt>
                <c:pt idx="9902" formatCode="General">
                  <c:v>-67.048654119412902</c:v>
                </c:pt>
                <c:pt idx="9903" formatCode="General">
                  <c:v>-67.064627394404297</c:v>
                </c:pt>
                <c:pt idx="9904" formatCode="General">
                  <c:v>-67.080601269784196</c:v>
                </c:pt>
                <c:pt idx="9905" formatCode="General">
                  <c:v>-67.096575744656505</c:v>
                </c:pt>
                <c:pt idx="9906" formatCode="General">
                  <c:v>-67.112550818125101</c:v>
                </c:pt>
                <c:pt idx="9907" formatCode="General">
                  <c:v>-67.128526489293805</c:v>
                </c:pt>
                <c:pt idx="9908" formatCode="General">
                  <c:v>-67.144502757266494</c:v>
                </c:pt>
                <c:pt idx="9909" formatCode="General">
                  <c:v>-67.160479621146905</c:v>
                </c:pt>
                <c:pt idx="9910" formatCode="General">
                  <c:v>-67.176457080038901</c:v>
                </c:pt>
                <c:pt idx="9911" formatCode="General">
                  <c:v>-67.192435133046104</c:v>
                </c:pt>
                <c:pt idx="9912" formatCode="General">
                  <c:v>-67.208413779272504</c:v>
                </c:pt>
                <c:pt idx="9913" formatCode="General">
                  <c:v>-67.224393017821797</c:v>
                </c:pt>
                <c:pt idx="9914" formatCode="General">
                  <c:v>-67.240372847803002</c:v>
                </c:pt>
                <c:pt idx="9915" formatCode="General">
                  <c:v>-67.256353268347894</c:v>
                </c:pt>
                <c:pt idx="9916" formatCode="General">
                  <c:v>-67.272334278596503</c:v>
                </c:pt>
                <c:pt idx="9917" formatCode="General">
                  <c:v>-67.288315877690707</c:v>
                </c:pt>
                <c:pt idx="9918" formatCode="General">
                  <c:v>-67.304298064774997</c:v>
                </c:pt>
                <c:pt idx="9919" formatCode="General">
                  <c:v>-67.3202808389956</c:v>
                </c:pt>
                <c:pt idx="9920" formatCode="General">
                  <c:v>-67.336264199501102</c:v>
                </c:pt>
                <c:pt idx="9921" formatCode="General">
                  <c:v>-67.352248145442303</c:v>
                </c:pt>
                <c:pt idx="9922" formatCode="General">
                  <c:v>-67.368232675971996</c:v>
                </c:pt>
                <c:pt idx="9923" formatCode="General">
                  <c:v>-67.384217790245302</c:v>
                </c:pt>
                <c:pt idx="9924" formatCode="General">
                  <c:v>-67.400203487419404</c:v>
                </c:pt>
                <c:pt idx="9925" formatCode="General">
                  <c:v>-67.416189766653702</c:v>
                </c:pt>
                <c:pt idx="9926" formatCode="General">
                  <c:v>-67.432176627109698</c:v>
                </c:pt>
                <c:pt idx="9927" formatCode="General">
                  <c:v>-67.448164067951197</c:v>
                </c:pt>
                <c:pt idx="9928" formatCode="General">
                  <c:v>-67.464152088343894</c:v>
                </c:pt>
                <c:pt idx="9929" formatCode="General">
                  <c:v>-67.4801406874561</c:v>
                </c:pt>
                <c:pt idx="9930" formatCode="General">
                  <c:v>-67.496129864457799</c:v>
                </c:pt>
                <c:pt idx="9931" formatCode="General">
                  <c:v>-67.512119618521496</c:v>
                </c:pt>
                <c:pt idx="9932" formatCode="General">
                  <c:v>-67.528109948821594</c:v>
                </c:pt>
                <c:pt idx="9933" formatCode="General">
                  <c:v>-67.544100854534904</c:v>
                </c:pt>
                <c:pt idx="9934" formatCode="General">
                  <c:v>-67.560092334840306</c:v>
                </c:pt>
                <c:pt idx="9935" formatCode="General">
                  <c:v>-67.576084388924002</c:v>
                </c:pt>
                <c:pt idx="9936" formatCode="General">
                  <c:v>-67.592077015997404</c:v>
                </c:pt>
                <c:pt idx="9937" formatCode="General">
                  <c:v>-67.608070215279</c:v>
                </c:pt>
                <c:pt idx="9938" formatCode="General">
                  <c:v>-67.624063985987306</c:v>
                </c:pt>
                <c:pt idx="9939" formatCode="General">
                  <c:v>-67.640058327340796</c:v>
                </c:pt>
                <c:pt idx="9940" formatCode="General">
                  <c:v>-67.656053238557902</c:v>
                </c:pt>
                <c:pt idx="9941" formatCode="General">
                  <c:v>-67.6720487188568</c:v>
                </c:pt>
                <c:pt idx="9942" formatCode="General">
                  <c:v>-67.688044767455693</c:v>
                </c:pt>
                <c:pt idx="9943" formatCode="General">
                  <c:v>-67.7040413835728</c:v>
                </c:pt>
                <c:pt idx="9944" formatCode="General">
                  <c:v>-67.720038566426098</c:v>
                </c:pt>
                <c:pt idx="9945" formatCode="General">
                  <c:v>-67.736036315233605</c:v>
                </c:pt>
                <c:pt idx="9946" formatCode="General">
                  <c:v>-67.752034629213</c:v>
                </c:pt>
                <c:pt idx="9947" formatCode="General">
                  <c:v>-67.768033507583198</c:v>
                </c:pt>
                <c:pt idx="9948" formatCode="General">
                  <c:v>-67.784032949566907</c:v>
                </c:pt>
                <c:pt idx="9949" formatCode="General">
                  <c:v>-67.800032954388399</c:v>
                </c:pt>
                <c:pt idx="9950" formatCode="General">
                  <c:v>-67.816033521273098</c:v>
                </c:pt>
                <c:pt idx="9951" formatCode="General">
                  <c:v>-67.832034649447394</c:v>
                </c:pt>
                <c:pt idx="9952" formatCode="General">
                  <c:v>-67.848036338138797</c:v>
                </c:pt>
                <c:pt idx="9953" formatCode="General">
                  <c:v>-67.864038586575703</c:v>
                </c:pt>
                <c:pt idx="9954" formatCode="General">
                  <c:v>-67.880041393987597</c:v>
                </c:pt>
                <c:pt idx="9955" formatCode="General">
                  <c:v>-67.896044759604905</c:v>
                </c:pt>
                <c:pt idx="9956" formatCode="General">
                  <c:v>-67.912048682659105</c:v>
                </c:pt>
                <c:pt idx="9957" formatCode="General">
                  <c:v>-67.928053162382795</c:v>
                </c:pt>
                <c:pt idx="9958" formatCode="General">
                  <c:v>-67.9440581980096</c:v>
                </c:pt>
                <c:pt idx="9959" formatCode="General">
                  <c:v>-67.960063788773795</c:v>
                </c:pt>
                <c:pt idx="9960" formatCode="General">
                  <c:v>-67.976069933911106</c:v>
                </c:pt>
                <c:pt idx="9961" formatCode="General">
                  <c:v>-67.992076632658197</c:v>
                </c:pt>
                <c:pt idx="9962" formatCode="General">
                  <c:v>-68.0080838842525</c:v>
                </c:pt>
                <c:pt idx="9963" formatCode="General">
                  <c:v>-68.024091687924596</c:v>
                </c:pt>
                <c:pt idx="9964" formatCode="General">
                  <c:v>-68.040100042844202</c:v>
                </c:pt>
                <c:pt idx="9965" formatCode="General">
                  <c:v>-68.056108948143901</c:v>
                </c:pt>
                <c:pt idx="9966" formatCode="General">
                  <c:v>-68.072118402955894</c:v>
                </c:pt>
                <c:pt idx="9967" formatCode="General">
                  <c:v>-68.088128406412594</c:v>
                </c:pt>
                <c:pt idx="9968" formatCode="General">
                  <c:v>-68.104138957645901</c:v>
                </c:pt>
                <c:pt idx="9969" formatCode="General">
                  <c:v>-68.120150055787803</c:v>
                </c:pt>
                <c:pt idx="9970" formatCode="General">
                  <c:v>-68.136161699970003</c:v>
                </c:pt>
                <c:pt idx="9971" formatCode="General">
                  <c:v>-68.152173889324203</c:v>
                </c:pt>
                <c:pt idx="9972" formatCode="General">
                  <c:v>-68.168186622981594</c:v>
                </c:pt>
                <c:pt idx="9973" formatCode="General">
                  <c:v>-68.184199900073693</c:v>
                </c:pt>
                <c:pt idx="9974" formatCode="General">
                  <c:v>-68.200213719731494</c:v>
                </c:pt>
                <c:pt idx="9975" formatCode="General">
                  <c:v>-68.216228081086101</c:v>
                </c:pt>
                <c:pt idx="9976" formatCode="General">
                  <c:v>-68.232242983268094</c:v>
                </c:pt>
                <c:pt idx="9977" formatCode="General">
                  <c:v>-68.248258425408295</c:v>
                </c:pt>
                <c:pt idx="9978" formatCode="General">
                  <c:v>-68.264274406637199</c:v>
                </c:pt>
                <c:pt idx="9979" formatCode="General">
                  <c:v>-68.280290926085101</c:v>
                </c:pt>
                <c:pt idx="9980" formatCode="General">
                  <c:v>-68.296307982882297</c:v>
                </c:pt>
                <c:pt idx="9981" formatCode="General">
                  <c:v>-68.312325576158699</c:v>
                </c:pt>
                <c:pt idx="9982" formatCode="General">
                  <c:v>-68.328343705044205</c:v>
                </c:pt>
                <c:pt idx="9983" formatCode="General">
                  <c:v>-68.344362368668598</c:v>
                </c:pt>
                <c:pt idx="9984" formatCode="General">
                  <c:v>-68.360381566161394</c:v>
                </c:pt>
                <c:pt idx="9985" formatCode="General">
                  <c:v>-68.376401296652105</c:v>
                </c:pt>
                <c:pt idx="9986" formatCode="General">
                  <c:v>-68.392421559269906</c:v>
                </c:pt>
                <c:pt idx="9987" formatCode="General">
                  <c:v>-68.408442353143997</c:v>
                </c:pt>
                <c:pt idx="9988" formatCode="General">
                  <c:v>-68.424463677403295</c:v>
                </c:pt>
                <c:pt idx="9989" formatCode="General">
                  <c:v>-68.440485531176606</c:v>
                </c:pt>
                <c:pt idx="9990" formatCode="General">
                  <c:v>-68.456507913598301</c:v>
                </c:pt>
                <c:pt idx="9991" formatCode="General">
                  <c:v>-68.472530823840998</c:v>
                </c:pt>
                <c:pt idx="9992" formatCode="General">
                  <c:v>-68.488554261100305</c:v>
                </c:pt>
                <c:pt idx="9993" formatCode="General">
                  <c:v>-68.504578224575496</c:v>
                </c:pt>
                <c:pt idx="9994" formatCode="General">
                  <c:v>-68.520602713469501</c:v>
                </c:pt>
                <c:pt idx="9995" formatCode="General">
                  <c:v>-68.536627726988598</c:v>
                </c:pt>
                <c:pt idx="9996" formatCode="General">
                  <c:v>-68.552653264342993</c:v>
                </c:pt>
                <c:pt idx="9997" formatCode="General">
                  <c:v>-68.568679324746398</c:v>
                </c:pt>
                <c:pt idx="9998" formatCode="General">
                  <c:v>-68.584705907415795</c:v>
                </c:pt>
                <c:pt idx="9999" formatCode="General">
                  <c:v>-68.600733011572302</c:v>
                </c:pt>
                <c:pt idx="10000" formatCode="General">
                  <c:v>-68.616760636440205</c:v>
                </c:pt>
                <c:pt idx="10001" formatCode="General">
                  <c:v>-68.632788781247598</c:v>
                </c:pt>
                <c:pt idx="10002" formatCode="General">
                  <c:v>-68.648817445226001</c:v>
                </c:pt>
                <c:pt idx="10003" formatCode="General">
                  <c:v>-68.664846627610899</c:v>
                </c:pt>
                <c:pt idx="10004" formatCode="General">
                  <c:v>-68.680876327640803</c:v>
                </c:pt>
                <c:pt idx="10005" formatCode="General">
                  <c:v>-68.696906544558402</c:v>
                </c:pt>
                <c:pt idx="10006" formatCode="General">
                  <c:v>-68.712937277609598</c:v>
                </c:pt>
                <c:pt idx="10007" formatCode="General">
                  <c:v>-68.728968526044099</c:v>
                </c:pt>
                <c:pt idx="10008" formatCode="General">
                  <c:v>-68.745000289115097</c:v>
                </c:pt>
                <c:pt idx="10009" formatCode="General">
                  <c:v>-68.761032566079294</c:v>
                </c:pt>
                <c:pt idx="10010" formatCode="General">
                  <c:v>-68.777065356197298</c:v>
                </c:pt>
                <c:pt idx="10011" formatCode="General">
                  <c:v>-68.793098658733001</c:v>
                </c:pt>
                <c:pt idx="10012" formatCode="General">
                  <c:v>-68.809132472954104</c:v>
                </c:pt>
                <c:pt idx="10013" formatCode="General">
                  <c:v>-68.825166798131804</c:v>
                </c:pt>
                <c:pt idx="10014" formatCode="General">
                  <c:v>-68.841201633540905</c:v>
                </c:pt>
                <c:pt idx="10015" formatCode="General">
                  <c:v>-68.857236978459696</c:v>
                </c:pt>
                <c:pt idx="10016" formatCode="General">
                  <c:v>-68.8732728321705</c:v>
                </c:pt>
                <c:pt idx="10017" formatCode="General">
                  <c:v>-68.889309193960003</c:v>
                </c:pt>
                <c:pt idx="10018" formatCode="General">
                  <c:v>-68.905346063122707</c:v>
                </c:pt>
                <c:pt idx="10019" formatCode="General">
                  <c:v>-68.921383438953896</c:v>
                </c:pt>
                <c:pt idx="10020" formatCode="General">
                  <c:v>-68.937421320748101</c:v>
                </c:pt>
                <c:pt idx="10021" formatCode="General">
                  <c:v>-68.9534597077988</c:v>
                </c:pt>
                <c:pt idx="10022" formatCode="General">
                  <c:v>-68.969498599398904</c:v>
                </c:pt>
                <c:pt idx="10023" formatCode="General">
                  <c:v>-68.985537994840399</c:v>
                </c:pt>
                <c:pt idx="10024" formatCode="General">
                  <c:v>-69.001577893414506</c:v>
                </c:pt>
                <c:pt idx="10025" formatCode="General">
                  <c:v>-69.017618294411506</c:v>
                </c:pt>
                <c:pt idx="10026" formatCode="General">
                  <c:v>-69.033659197120997</c:v>
                </c:pt>
                <c:pt idx="10027" formatCode="General">
                  <c:v>-69.049700600831798</c:v>
                </c:pt>
                <c:pt idx="10028" formatCode="General">
                  <c:v>-69.065742504831704</c:v>
                </c:pt>
                <c:pt idx="10029" formatCode="General">
                  <c:v>-69.081784908407997</c:v>
                </c:pt>
                <c:pt idx="10030" formatCode="General">
                  <c:v>-69.097827810846795</c:v>
                </c:pt>
                <c:pt idx="10031" formatCode="General">
                  <c:v>-69.113871211433704</c:v>
                </c:pt>
                <c:pt idx="10032" formatCode="General">
                  <c:v>-69.129915109457201</c:v>
                </c:pt>
                <c:pt idx="10033" formatCode="General">
                  <c:v>-69.145959504213096</c:v>
                </c:pt>
                <c:pt idx="10034" formatCode="General">
                  <c:v>-69.1620043949966</c:v>
                </c:pt>
                <c:pt idx="10035" formatCode="General">
                  <c:v>-69.178049781101095</c:v>
                </c:pt>
                <c:pt idx="10036" formatCode="General">
                  <c:v>-69.194095661818494</c:v>
                </c:pt>
                <c:pt idx="10037" formatCode="General">
                  <c:v>-69.210142036438597</c:v>
                </c:pt>
                <c:pt idx="10038" formatCode="General">
                  <c:v>-69.226188904249497</c:v>
                </c:pt>
                <c:pt idx="10039" formatCode="General">
                  <c:v>-69.242236264537496</c:v>
                </c:pt>
                <c:pt idx="10040" formatCode="General">
                  <c:v>-69.258284116586907</c:v>
                </c:pt>
                <c:pt idx="10041" formatCode="General">
                  <c:v>-69.274332459680593</c:v>
                </c:pt>
                <c:pt idx="10042" formatCode="General">
                  <c:v>-69.290381293099401</c:v>
                </c:pt>
                <c:pt idx="10043" formatCode="General">
                  <c:v>-69.306430616122398</c:v>
                </c:pt>
                <c:pt idx="10044" formatCode="General">
                  <c:v>-69.322480428026793</c:v>
                </c:pt>
                <c:pt idx="10045" formatCode="General">
                  <c:v>-69.338530728088003</c:v>
                </c:pt>
                <c:pt idx="10046" formatCode="General">
                  <c:v>-69.354581515575902</c:v>
                </c:pt>
                <c:pt idx="10047" formatCode="General">
                  <c:v>-69.370632789758005</c:v>
                </c:pt>
                <c:pt idx="10048" formatCode="General">
                  <c:v>-69.386684549905993</c:v>
                </c:pt>
                <c:pt idx="10049" formatCode="General">
                  <c:v>-69.402736795295397</c:v>
                </c:pt>
                <c:pt idx="10050" formatCode="General">
                  <c:v>-69.418789525205895</c:v>
                </c:pt>
                <c:pt idx="10051" formatCode="General">
                  <c:v>-69.434842738921105</c:v>
                </c:pt>
                <c:pt idx="10052" formatCode="General">
                  <c:v>-69.450896435728595</c:v>
                </c:pt>
                <c:pt idx="10053" formatCode="General">
                  <c:v>-69.466950614920094</c:v>
                </c:pt>
                <c:pt idx="10054" formatCode="General">
                  <c:v>-69.4830052757912</c:v>
                </c:pt>
                <c:pt idx="10055" formatCode="General">
                  <c:v>-69.499060417641601</c:v>
                </c:pt>
                <c:pt idx="10056" formatCode="General">
                  <c:v>-69.515116039774895</c:v>
                </c:pt>
                <c:pt idx="10057" formatCode="General">
                  <c:v>-69.5311721414988</c:v>
                </c:pt>
                <c:pt idx="10058" formatCode="General">
                  <c:v>-69.547228722125098</c:v>
                </c:pt>
                <c:pt idx="10059" formatCode="General">
                  <c:v>-69.563285780969295</c:v>
                </c:pt>
                <c:pt idx="10060" formatCode="General">
                  <c:v>-69.579343317351103</c:v>
                </c:pt>
                <c:pt idx="10061" formatCode="General">
                  <c:v>-69.595401330594399</c:v>
                </c:pt>
                <c:pt idx="10062" formatCode="General">
                  <c:v>-69.611459820026695</c:v>
                </c:pt>
                <c:pt idx="10063" formatCode="General">
                  <c:v>-69.627518784979898</c:v>
                </c:pt>
                <c:pt idx="10064" formatCode="General">
                  <c:v>-69.643578224789493</c:v>
                </c:pt>
                <c:pt idx="10065" formatCode="General">
                  <c:v>-69.659638138795401</c:v>
                </c:pt>
                <c:pt idx="10066" formatCode="General">
                  <c:v>-69.675698526341407</c:v>
                </c:pt>
                <c:pt idx="10067" formatCode="General">
                  <c:v>-69.691759386775104</c:v>
                </c:pt>
                <c:pt idx="10068" formatCode="General">
                  <c:v>-69.707820719436199</c:v>
                </c:pt>
                <c:pt idx="10069" formatCode="General">
                  <c:v>-69.723882523646594</c:v>
                </c:pt>
                <c:pt idx="10070" formatCode="General">
                  <c:v>-69.7399447987287</c:v>
                </c:pt>
                <c:pt idx="10071" formatCode="General">
                  <c:v>-69.756007544008497</c:v>
                </c:pt>
                <c:pt idx="10072" formatCode="General">
                  <c:v>-69.772070758816099</c:v>
                </c:pt>
                <c:pt idx="10073" formatCode="General">
                  <c:v>-69.788134442484804</c:v>
                </c:pt>
                <c:pt idx="10074" formatCode="General">
                  <c:v>-69.804198594351803</c:v>
                </c:pt>
                <c:pt idx="10075" formatCode="General">
                  <c:v>-69.820263213755396</c:v>
                </c:pt>
                <c:pt idx="10076" formatCode="General">
                  <c:v>-69.836328300033202</c:v>
                </c:pt>
                <c:pt idx="10077" formatCode="General">
                  <c:v>-69.852393852522098</c:v>
                </c:pt>
                <c:pt idx="10078" formatCode="General">
                  <c:v>-69.868459870557899</c:v>
                </c:pt>
                <c:pt idx="10079" formatCode="General">
                  <c:v>-69.884526353476005</c:v>
                </c:pt>
                <c:pt idx="10080" formatCode="General">
                  <c:v>-69.900593300610595</c:v>
                </c:pt>
                <c:pt idx="10081" formatCode="General">
                  <c:v>-69.916660711295293</c:v>
                </c:pt>
                <c:pt idx="10082" formatCode="General">
                  <c:v>-69.932728584862701</c:v>
                </c:pt>
                <c:pt idx="10083" formatCode="General">
                  <c:v>-69.948796920644796</c:v>
                </c:pt>
                <c:pt idx="10084" formatCode="General">
                  <c:v>-69.964865717972501</c:v>
                </c:pt>
                <c:pt idx="10085" formatCode="General">
                  <c:v>-69.980934976176101</c:v>
                </c:pt>
                <c:pt idx="10086" formatCode="General">
                  <c:v>-69.997004694585002</c:v>
                </c:pt>
                <c:pt idx="10087" formatCode="General">
                  <c:v>-70.013074872527696</c:v>
                </c:pt>
                <c:pt idx="10088" formatCode="General">
                  <c:v>-70.029145509332096</c:v>
                </c:pt>
                <c:pt idx="10089" formatCode="General">
                  <c:v>-70.045216604325006</c:v>
                </c:pt>
                <c:pt idx="10090" formatCode="General">
                  <c:v>-70.061288156831395</c:v>
                </c:pt>
                <c:pt idx="10091" formatCode="General">
                  <c:v>-70.077360166173605</c:v>
                </c:pt>
                <c:pt idx="10092" formatCode="General">
                  <c:v>-70.093432631673494</c:v>
                </c:pt>
                <c:pt idx="10093" formatCode="General">
                  <c:v>-70.109505552651797</c:v>
                </c:pt>
                <c:pt idx="10094" formatCode="General">
                  <c:v>-70.125578928428396</c:v>
                </c:pt>
                <c:pt idx="10095" formatCode="General">
                  <c:v>-70.141652758322394</c:v>
                </c:pt>
                <c:pt idx="10096" formatCode="General">
                  <c:v>-70.157727041652095</c:v>
                </c:pt>
                <c:pt idx="10097" formatCode="General">
                  <c:v>-70.173801777734795</c:v>
                </c:pt>
                <c:pt idx="10098" formatCode="General">
                  <c:v>-70.189876965887194</c:v>
                </c:pt>
                <c:pt idx="10099" formatCode="General">
                  <c:v>-70.205952605434703</c:v>
                </c:pt>
                <c:pt idx="10100" formatCode="General">
                  <c:v>-70.222028695725598</c:v>
                </c:pt>
                <c:pt idx="10101" formatCode="General">
                  <c:v>-70.238105236114706</c:v>
                </c:pt>
                <c:pt idx="10102" formatCode="General">
                  <c:v>-70.254182225958402</c:v>
                </c:pt>
                <c:pt idx="10103" formatCode="General">
                  <c:v>-70.270259664614898</c:v>
                </c:pt>
                <c:pt idx="10104" formatCode="General">
                  <c:v>-70.286337551444603</c:v>
                </c:pt>
                <c:pt idx="10105" formatCode="General">
                  <c:v>-70.302415885809594</c:v>
                </c:pt>
                <c:pt idx="10106" formatCode="General">
                  <c:v>-70.318494667073793</c:v>
                </c:pt>
                <c:pt idx="10107" formatCode="General">
                  <c:v>-70.334573894603295</c:v>
                </c:pt>
                <c:pt idx="10108" formatCode="General">
                  <c:v>-70.350653567765804</c:v>
                </c:pt>
                <c:pt idx="10109" formatCode="General">
                  <c:v>-70.366733685929702</c:v>
                </c:pt>
                <c:pt idx="10110" formatCode="General">
                  <c:v>-70.382814248463006</c:v>
                </c:pt>
                <c:pt idx="10111" formatCode="General">
                  <c:v>-70.398895254734896</c:v>
                </c:pt>
                <c:pt idx="10112" formatCode="General">
                  <c:v>-70.414976704116199</c:v>
                </c:pt>
                <c:pt idx="10113" formatCode="General">
                  <c:v>-70.431058595979295</c:v>
                </c:pt>
                <c:pt idx="10114" formatCode="General">
                  <c:v>-70.447140929698193</c:v>
                </c:pt>
                <c:pt idx="10115" formatCode="General">
                  <c:v>-70.4632237046483</c:v>
                </c:pt>
                <c:pt idx="10116" formatCode="General">
                  <c:v>-70.479306920206795</c:v>
                </c:pt>
                <c:pt idx="10117" formatCode="General">
                  <c:v>-70.495390575752495</c:v>
                </c:pt>
                <c:pt idx="10118" formatCode="General">
                  <c:v>-70.511474670665606</c:v>
                </c:pt>
                <c:pt idx="10119" formatCode="General">
                  <c:v>-70.527559204328</c:v>
                </c:pt>
                <c:pt idx="10120" formatCode="General">
                  <c:v>-70.543644176123294</c:v>
                </c:pt>
                <c:pt idx="10121" formatCode="General">
                  <c:v>-70.559729585436401</c:v>
                </c:pt>
                <c:pt idx="10122" formatCode="General">
                  <c:v>-70.575815431654107</c:v>
                </c:pt>
                <c:pt idx="10123" formatCode="General">
                  <c:v>-70.591901714152996</c:v>
                </c:pt>
                <c:pt idx="10124" formatCode="General">
                  <c:v>-70.607988432288707</c:v>
                </c:pt>
                <c:pt idx="10125" formatCode="General">
                  <c:v>-70.624075585414801</c:v>
                </c:pt>
                <c:pt idx="10126" formatCode="General">
                  <c:v>-70.640163172886403</c:v>
                </c:pt>
                <c:pt idx="10127" formatCode="General">
                  <c:v>-70.656251194059905</c:v>
                </c:pt>
                <c:pt idx="10128" formatCode="General">
                  <c:v>-70.672339648293502</c:v>
                </c:pt>
                <c:pt idx="10129" formatCode="General">
                  <c:v>-70.688428534943299</c:v>
                </c:pt>
                <c:pt idx="10130" formatCode="General">
                  <c:v>-70.704517853344598</c:v>
                </c:pt>
                <c:pt idx="10131" formatCode="General">
                  <c:v>-70.720607602821701</c:v>
                </c:pt>
                <c:pt idx="10132" formatCode="General">
                  <c:v>-70.736697782699196</c:v>
                </c:pt>
                <c:pt idx="10133" formatCode="General">
                  <c:v>-70.752788392302705</c:v>
                </c:pt>
                <c:pt idx="10134" formatCode="General">
                  <c:v>-70.768879430958407</c:v>
                </c:pt>
                <c:pt idx="10135" formatCode="General">
                  <c:v>-70.784970897993304</c:v>
                </c:pt>
                <c:pt idx="10136" formatCode="General">
                  <c:v>-70.801062792734797</c:v>
                </c:pt>
                <c:pt idx="10137" formatCode="General">
                  <c:v>-70.817155114511493</c:v>
                </c:pt>
                <c:pt idx="10138" formatCode="General">
                  <c:v>-70.8332478626522</c:v>
                </c:pt>
                <c:pt idx="10139" formatCode="General">
                  <c:v>-70.849341036486706</c:v>
                </c:pt>
                <c:pt idx="10140" formatCode="General">
                  <c:v>-70.865434635345494</c:v>
                </c:pt>
                <c:pt idx="10141" formatCode="General">
                  <c:v>-70.881528658559702</c:v>
                </c:pt>
                <c:pt idx="10142" formatCode="General">
                  <c:v>-70.897623105461093</c:v>
                </c:pt>
                <c:pt idx="10143" formatCode="General">
                  <c:v>-70.913717975382397</c:v>
                </c:pt>
                <c:pt idx="10144" formatCode="General">
                  <c:v>-70.929813267656698</c:v>
                </c:pt>
                <c:pt idx="10145" formatCode="General">
                  <c:v>-70.945908981618004</c:v>
                </c:pt>
                <c:pt idx="10146" formatCode="General">
                  <c:v>-70.962005116601006</c:v>
                </c:pt>
                <c:pt idx="10147" formatCode="General">
                  <c:v>-70.978101671941005</c:v>
                </c:pt>
                <c:pt idx="10148" formatCode="General">
                  <c:v>-70.994198646974098</c:v>
                </c:pt>
                <c:pt idx="10149" formatCode="General">
                  <c:v>-71.010296041037194</c:v>
                </c:pt>
                <c:pt idx="10150" formatCode="General">
                  <c:v>-71.026393853479703</c:v>
                </c:pt>
                <c:pt idx="10151" formatCode="General">
                  <c:v>-71.042492083707003</c:v>
                </c:pt>
                <c:pt idx="10152" formatCode="General">
                  <c:v>-71.058590731143696</c:v>
                </c:pt>
                <c:pt idx="10153" formatCode="General">
                  <c:v>-71.074689795215605</c:v>
                </c:pt>
                <c:pt idx="10154" formatCode="General">
                  <c:v>-71.090789275349593</c:v>
                </c:pt>
                <c:pt idx="10155" formatCode="General">
                  <c:v>-71.106889170973602</c:v>
                </c:pt>
                <c:pt idx="10156" formatCode="General">
                  <c:v>-71.122989481516299</c:v>
                </c:pt>
                <c:pt idx="10157" formatCode="General">
                  <c:v>-71.139090206407701</c:v>
                </c:pt>
                <c:pt idx="10158" formatCode="General">
                  <c:v>-71.155191345078805</c:v>
                </c:pt>
                <c:pt idx="10159" formatCode="General">
                  <c:v>-71.171292896961404</c:v>
                </c:pt>
                <c:pt idx="10160" formatCode="General">
                  <c:v>-71.187394861488698</c:v>
                </c:pt>
                <c:pt idx="10161" formatCode="General">
                  <c:v>-71.203497238094499</c:v>
                </c:pt>
                <c:pt idx="10162" formatCode="General">
                  <c:v>-71.219600026214096</c:v>
                </c:pt>
                <c:pt idx="10163" formatCode="General">
                  <c:v>-71.235703225283402</c:v>
                </c:pt>
                <c:pt idx="10164" formatCode="General">
                  <c:v>-71.251806834739597</c:v>
                </c:pt>
                <c:pt idx="10165" formatCode="General">
                  <c:v>-71.267910854020798</c:v>
                </c:pt>
                <c:pt idx="10166" formatCode="General">
                  <c:v>-71.284015282566202</c:v>
                </c:pt>
                <c:pt idx="10167" formatCode="General">
                  <c:v>-71.3001201198161</c:v>
                </c:pt>
                <c:pt idx="10168" formatCode="General">
                  <c:v>-71.316225365212802</c:v>
                </c:pt>
                <c:pt idx="10169" formatCode="General">
                  <c:v>-71.332331018202396</c:v>
                </c:pt>
                <c:pt idx="10170" formatCode="General">
                  <c:v>-71.348437078231498</c:v>
                </c:pt>
                <c:pt idx="10171" formatCode="General">
                  <c:v>-71.364543544746496</c:v>
                </c:pt>
                <c:pt idx="10172" formatCode="General">
                  <c:v>-71.380650417193294</c:v>
                </c:pt>
                <c:pt idx="10173" formatCode="General">
                  <c:v>-71.396757695017698</c:v>
                </c:pt>
                <c:pt idx="10174" formatCode="General">
                  <c:v>-71.412865377665199</c:v>
                </c:pt>
                <c:pt idx="10175" formatCode="General">
                  <c:v>-71.428973464580906</c:v>
                </c:pt>
                <c:pt idx="10176" formatCode="General">
                  <c:v>-71.445081955206604</c:v>
                </c:pt>
                <c:pt idx="10177" formatCode="General">
                  <c:v>-71.461190848968698</c:v>
                </c:pt>
                <c:pt idx="10178" formatCode="General">
                  <c:v>-71.477300145289504</c:v>
                </c:pt>
                <c:pt idx="10179" formatCode="General">
                  <c:v>-71.493409843593497</c:v>
                </c:pt>
                <c:pt idx="10180" formatCode="General">
                  <c:v>-71.509519943307893</c:v>
                </c:pt>
                <c:pt idx="10181" formatCode="General">
                  <c:v>-71.525630443862596</c:v>
                </c:pt>
                <c:pt idx="10182" formatCode="General">
                  <c:v>-71.541741344689697</c:v>
                </c:pt>
                <c:pt idx="10183" formatCode="General">
                  <c:v>-71.557852645223605</c:v>
                </c:pt>
                <c:pt idx="10184" formatCode="General">
                  <c:v>-71.573964344888196</c:v>
                </c:pt>
                <c:pt idx="10185" formatCode="General">
                  <c:v>-71.5900764430978</c:v>
                </c:pt>
                <c:pt idx="10186" formatCode="General">
                  <c:v>-71.606188939268506</c:v>
                </c:pt>
                <c:pt idx="10187" formatCode="General">
                  <c:v>-71.622301832818195</c:v>
                </c:pt>
                <c:pt idx="10188" formatCode="General">
                  <c:v>-71.638415123166297</c:v>
                </c:pt>
                <c:pt idx="10189" formatCode="General">
                  <c:v>-71.654528809734103</c:v>
                </c:pt>
                <c:pt idx="10190" formatCode="General">
                  <c:v>-71.670642891944695</c:v>
                </c:pt>
                <c:pt idx="10191" formatCode="General">
                  <c:v>-71.686757369223002</c:v>
                </c:pt>
                <c:pt idx="10192" formatCode="General">
                  <c:v>-71.702872240995305</c:v>
                </c:pt>
                <c:pt idx="10193" formatCode="General">
                  <c:v>-71.718987506689999</c:v>
                </c:pt>
                <c:pt idx="10194" formatCode="General">
                  <c:v>-71.735103165737002</c:v>
                </c:pt>
                <c:pt idx="10195" formatCode="General">
                  <c:v>-71.751219217568107</c:v>
                </c:pt>
                <c:pt idx="10196" formatCode="General">
                  <c:v>-71.767335661616798</c:v>
                </c:pt>
                <c:pt idx="10197" formatCode="General">
                  <c:v>-71.783452497318393</c:v>
                </c:pt>
                <c:pt idx="10198" formatCode="General">
                  <c:v>-71.799569724109702</c:v>
                </c:pt>
                <c:pt idx="10199" formatCode="General">
                  <c:v>-71.815687341429495</c:v>
                </c:pt>
                <c:pt idx="10200" formatCode="General">
                  <c:v>-71.831805348718305</c:v>
                </c:pt>
                <c:pt idx="10201" formatCode="General">
                  <c:v>-71.8479237454182</c:v>
                </c:pt>
                <c:pt idx="10202" formatCode="General">
                  <c:v>-71.864042530978296</c:v>
                </c:pt>
                <c:pt idx="10203" formatCode="General">
                  <c:v>-71.880161704857599</c:v>
                </c:pt>
                <c:pt idx="10204" formatCode="General">
                  <c:v>-71.896281266516397</c:v>
                </c:pt>
                <c:pt idx="10205" formatCode="General">
                  <c:v>-71.912401215414803</c:v>
                </c:pt>
                <c:pt idx="10206" formatCode="General">
                  <c:v>-71.928521551012494</c:v>
                </c:pt>
                <c:pt idx="10207" formatCode="General">
                  <c:v>-71.944642272769102</c:v>
                </c:pt>
                <c:pt idx="10208" formatCode="General">
                  <c:v>-71.960763380143902</c:v>
                </c:pt>
                <c:pt idx="10209" formatCode="General">
                  <c:v>-71.976884872595903</c:v>
                </c:pt>
                <c:pt idx="10210" formatCode="General">
                  <c:v>-71.993006749583998</c:v>
                </c:pt>
                <c:pt idx="10211" formatCode="General">
                  <c:v>-72.009129010566696</c:v>
                </c:pt>
                <c:pt idx="10212" formatCode="General">
                  <c:v>-72.025251655002407</c:v>
                </c:pt>
                <c:pt idx="10213" formatCode="General">
                  <c:v>-72.0413746823492</c:v>
                </c:pt>
                <c:pt idx="10214" formatCode="General">
                  <c:v>-72.057498092064904</c:v>
                </c:pt>
                <c:pt idx="10215" formatCode="General">
                  <c:v>-72.073621883607103</c:v>
                </c:pt>
                <c:pt idx="10216" formatCode="General">
                  <c:v>-72.089746056433199</c:v>
                </c:pt>
                <c:pt idx="10217" formatCode="General">
                  <c:v>-72.105870610000395</c:v>
                </c:pt>
                <c:pt idx="10218" formatCode="General">
                  <c:v>-72.121995543765493</c:v>
                </c:pt>
                <c:pt idx="10219" formatCode="General">
                  <c:v>-72.1381208571851</c:v>
                </c:pt>
                <c:pt idx="10220" formatCode="General">
                  <c:v>-72.154246549715694</c:v>
                </c:pt>
                <c:pt idx="10221" formatCode="General">
                  <c:v>-72.170372620825702</c:v>
                </c:pt>
                <c:pt idx="10222" formatCode="General">
                  <c:v>-72.186499070011905</c:v>
                </c:pt>
                <c:pt idx="10223" formatCode="General">
                  <c:v>-72.202625896776198</c:v>
                </c:pt>
                <c:pt idx="10224" formatCode="General">
                  <c:v>-72.2187531006212</c:v>
                </c:pt>
                <c:pt idx="10225" formatCode="General">
                  <c:v>-72.234880681049702</c:v>
                </c:pt>
                <c:pt idx="10226" formatCode="General">
                  <c:v>-72.251008637564894</c:v>
                </c:pt>
                <c:pt idx="10227" formatCode="General">
                  <c:v>-72.267136969670304</c:v>
                </c:pt>
                <c:pt idx="10228" formatCode="General">
                  <c:v>-72.283265676869803</c:v>
                </c:pt>
                <c:pt idx="10229" formatCode="General">
                  <c:v>-72.299394758659005</c:v>
                </c:pt>
                <c:pt idx="10230" formatCode="General">
                  <c:v>-72.315524214491802</c:v>
                </c:pt>
                <c:pt idx="10231" formatCode="General">
                  <c:v>-72.331654043808697</c:v>
                </c:pt>
                <c:pt idx="10232" formatCode="General">
                  <c:v>-72.347784246052399</c:v>
                </c:pt>
                <c:pt idx="10233" formatCode="General">
                  <c:v>-72.363914820668299</c:v>
                </c:pt>
                <c:pt idx="10234" formatCode="General">
                  <c:v>-72.380045767103795</c:v>
                </c:pt>
                <c:pt idx="10235" formatCode="General">
                  <c:v>-72.396177084808997</c:v>
                </c:pt>
                <c:pt idx="10236" formatCode="General">
                  <c:v>-72.412308773236205</c:v>
                </c:pt>
                <c:pt idx="10237" formatCode="General">
                  <c:v>-72.428440831840206</c:v>
                </c:pt>
                <c:pt idx="10238" formatCode="General">
                  <c:v>-72.444573260078201</c:v>
                </c:pt>
                <c:pt idx="10239" formatCode="General">
                  <c:v>-72.460706057409794</c:v>
                </c:pt>
                <c:pt idx="10240" formatCode="General">
                  <c:v>-72.476839223297006</c:v>
                </c:pt>
                <c:pt idx="10241" formatCode="General">
                  <c:v>-72.4929727572041</c:v>
                </c:pt>
                <c:pt idx="10242" formatCode="General">
                  <c:v>-72.509106658597901</c:v>
                </c:pt>
                <c:pt idx="10243" formatCode="General">
                  <c:v>-72.525240926947603</c:v>
                </c:pt>
                <c:pt idx="10244" formatCode="General">
                  <c:v>-72.541375561724706</c:v>
                </c:pt>
                <c:pt idx="10245" formatCode="General">
                  <c:v>-72.557510562403294</c:v>
                </c:pt>
                <c:pt idx="10246" formatCode="General">
                  <c:v>-72.573645928459698</c:v>
                </c:pt>
                <c:pt idx="10247" formatCode="General">
                  <c:v>-72.589781659372605</c:v>
                </c:pt>
                <c:pt idx="10248" formatCode="General">
                  <c:v>-72.605917754623206</c:v>
                </c:pt>
                <c:pt idx="10249" formatCode="General">
                  <c:v>-72.622054213695193</c:v>
                </c:pt>
                <c:pt idx="10250" formatCode="General">
                  <c:v>-72.638191036074403</c:v>
                </c:pt>
                <c:pt idx="10251" formatCode="General">
                  <c:v>-72.654328221249202</c:v>
                </c:pt>
                <c:pt idx="10252" formatCode="General">
                  <c:v>-72.670465768710301</c:v>
                </c:pt>
                <c:pt idx="10253" formatCode="General">
                  <c:v>-72.686603677950998</c:v>
                </c:pt>
                <c:pt idx="10254" formatCode="General">
                  <c:v>-72.702741948466794</c:v>
                </c:pt>
                <c:pt idx="10255" formatCode="General">
                  <c:v>-72.718880579751101</c:v>
                </c:pt>
                <c:pt idx="10256" formatCode="General">
                  <c:v>-72.735019571279196</c:v>
                </c:pt>
                <c:pt idx="10257" formatCode="General">
                  <c:v>-72.751158922520901</c:v>
                </c:pt>
                <c:pt idx="10258" formatCode="General">
                  <c:v>-72.767298632967197</c:v>
                </c:pt>
                <c:pt idx="10259" formatCode="General">
                  <c:v>-72.783438702134305</c:v>
                </c:pt>
                <c:pt idx="10260" formatCode="General">
                  <c:v>-72.799579129539197</c:v>
                </c:pt>
                <c:pt idx="10261" formatCode="General">
                  <c:v>-72.815719914698406</c:v>
                </c:pt>
                <c:pt idx="10262" formatCode="General">
                  <c:v>-72.831861057127298</c:v>
                </c:pt>
                <c:pt idx="10263" formatCode="General">
                  <c:v>-72.848002556341001</c:v>
                </c:pt>
                <c:pt idx="10264" formatCode="General">
                  <c:v>-72.864144411853403</c:v>
                </c:pt>
                <c:pt idx="10265" formatCode="General">
                  <c:v>-72.880286623177994</c:v>
                </c:pt>
                <c:pt idx="10266" formatCode="General">
                  <c:v>-72.896429189827302</c:v>
                </c:pt>
                <c:pt idx="10267" formatCode="General">
                  <c:v>-72.912572111313295</c:v>
                </c:pt>
                <c:pt idx="10268" formatCode="General">
                  <c:v>-72.928715387147093</c:v>
                </c:pt>
                <c:pt idx="10269" formatCode="General">
                  <c:v>-72.944859016839104</c:v>
                </c:pt>
                <c:pt idx="10270" formatCode="General">
                  <c:v>-72.961002999898895</c:v>
                </c:pt>
                <c:pt idx="10271" formatCode="General">
                  <c:v>-72.977147335835397</c:v>
                </c:pt>
                <c:pt idx="10272" formatCode="General">
                  <c:v>-72.993292024156801</c:v>
                </c:pt>
                <c:pt idx="10273" formatCode="General">
                  <c:v>-73.009437064370601</c:v>
                </c:pt>
                <c:pt idx="10274" formatCode="General">
                  <c:v>-73.025582455983198</c:v>
                </c:pt>
                <c:pt idx="10275" formatCode="General">
                  <c:v>-73.041728198500095</c:v>
                </c:pt>
                <c:pt idx="10276" formatCode="General">
                  <c:v>-73.057874291426003</c:v>
                </c:pt>
                <c:pt idx="10277" formatCode="General">
                  <c:v>-73.074020734264494</c:v>
                </c:pt>
                <c:pt idx="10278" formatCode="General">
                  <c:v>-73.090167526518798</c:v>
                </c:pt>
                <c:pt idx="10279" formatCode="General">
                  <c:v>-73.106314667690697</c:v>
                </c:pt>
                <c:pt idx="10280" formatCode="General">
                  <c:v>-73.122462157281703</c:v>
                </c:pt>
                <c:pt idx="10281" formatCode="General">
                  <c:v>-73.138609994792205</c:v>
                </c:pt>
                <c:pt idx="10282" formatCode="General">
                  <c:v>-73.154758179721696</c:v>
                </c:pt>
                <c:pt idx="10283" formatCode="General">
                  <c:v>-73.170906711569003</c:v>
                </c:pt>
                <c:pt idx="10284" formatCode="General">
                  <c:v>-73.187055589832099</c:v>
                </c:pt>
                <c:pt idx="10285" formatCode="General">
                  <c:v>-73.203204814008103</c:v>
                </c:pt>
                <c:pt idx="10286" formatCode="General">
                  <c:v>-73.219354383593398</c:v>
                </c:pt>
                <c:pt idx="10287" formatCode="General">
                  <c:v>-73.235504298090405</c:v>
                </c:pt>
                <c:pt idx="10288" formatCode="General">
                  <c:v>-73.251654557006106</c:v>
                </c:pt>
                <c:pt idx="10289" formatCode="General">
                  <c:v>-73.267805159846802</c:v>
                </c:pt>
                <c:pt idx="10290" formatCode="General">
                  <c:v>-73.283956106119206</c:v>
                </c:pt>
                <c:pt idx="10291" formatCode="General">
                  <c:v>-73.300107395330897</c:v>
                </c:pt>
                <c:pt idx="10292" formatCode="General">
                  <c:v>-73.316259026990295</c:v>
                </c:pt>
                <c:pt idx="10293" formatCode="General">
                  <c:v>-73.332411000606797</c:v>
                </c:pt>
                <c:pt idx="10294" formatCode="General">
                  <c:v>-73.348563315690498</c:v>
                </c:pt>
                <c:pt idx="10295" formatCode="General">
                  <c:v>-73.364715971752602</c:v>
                </c:pt>
                <c:pt idx="10296" formatCode="General">
                  <c:v>-73.380868968304895</c:v>
                </c:pt>
                <c:pt idx="10297" formatCode="General">
                  <c:v>-73.397022304860201</c:v>
                </c:pt>
                <c:pt idx="10298" formatCode="General">
                  <c:v>-73.413175980932294</c:v>
                </c:pt>
                <c:pt idx="10299" formatCode="General">
                  <c:v>-73.429329996035705</c:v>
                </c:pt>
                <c:pt idx="10300" formatCode="General">
                  <c:v>-73.445484349685799</c:v>
                </c:pt>
                <c:pt idx="10301" formatCode="General">
                  <c:v>-73.461639041398996</c:v>
                </c:pt>
                <c:pt idx="10302" formatCode="General">
                  <c:v>-73.477794070692298</c:v>
                </c:pt>
                <c:pt idx="10303" formatCode="General">
                  <c:v>-73.493949437083998</c:v>
                </c:pt>
                <c:pt idx="10304" formatCode="General">
                  <c:v>-73.510105140092705</c:v>
                </c:pt>
                <c:pt idx="10305" formatCode="General">
                  <c:v>-73.526261179238602</c:v>
                </c:pt>
                <c:pt idx="10306" formatCode="General">
                  <c:v>-73.542417554042004</c:v>
                </c:pt>
                <c:pt idx="10307" formatCode="General">
                  <c:v>-73.558574264024699</c:v>
                </c:pt>
                <c:pt idx="10308" formatCode="General">
                  <c:v>-73.574731308708905</c:v>
                </c:pt>
                <c:pt idx="10309" formatCode="General">
                  <c:v>-73.590888687618104</c:v>
                </c:pt>
                <c:pt idx="10310" formatCode="General">
                  <c:v>-73.607046400276403</c:v>
                </c:pt>
                <c:pt idx="10311" formatCode="General">
                  <c:v>-73.623204446208803</c:v>
                </c:pt>
                <c:pt idx="10312" formatCode="General">
                  <c:v>-73.639362824941202</c:v>
                </c:pt>
                <c:pt idx="10313" formatCode="General">
                  <c:v>-73.655521536000407</c:v>
                </c:pt>
                <c:pt idx="10314" formatCode="General">
                  <c:v>-73.671680578914206</c:v>
                </c:pt>
                <c:pt idx="10315" formatCode="General">
                  <c:v>-73.687839953210897</c:v>
                </c:pt>
                <c:pt idx="10316" formatCode="General">
                  <c:v>-73.703999658419505</c:v>
                </c:pt>
                <c:pt idx="10317" formatCode="General">
                  <c:v>-73.720159694068499</c:v>
                </c:pt>
                <c:pt idx="10318" formatCode="General">
                  <c:v>-73.736320059687998</c:v>
                </c:pt>
                <c:pt idx="10319" formatCode="General">
                  <c:v>-73.752480754811202</c:v>
                </c:pt>
                <c:pt idx="10320" formatCode="General">
                  <c:v>-73.768641778985</c:v>
                </c:pt>
                <c:pt idx="10321" formatCode="General">
                  <c:v>-73.784803131766395</c:v>
                </c:pt>
                <c:pt idx="10322" formatCode="General">
                  <c:v>-73.800964812714795</c:v>
                </c:pt>
                <c:pt idx="10323" formatCode="General">
                  <c:v>-73.817126821391497</c:v>
                </c:pt>
                <c:pt idx="10324" formatCode="General">
                  <c:v>-73.833289157359999</c:v>
                </c:pt>
                <c:pt idx="10325" formatCode="General">
                  <c:v>-73.849451820186005</c:v>
                </c:pt>
                <c:pt idx="10326" formatCode="General">
                  <c:v>-73.865614809437403</c:v>
                </c:pt>
                <c:pt idx="10327" formatCode="General">
                  <c:v>-73.881778124684104</c:v>
                </c:pt>
                <c:pt idx="10328" formatCode="General">
                  <c:v>-73.897941765498302</c:v>
                </c:pt>
                <c:pt idx="10329" formatCode="General">
                  <c:v>-73.914105731454299</c:v>
                </c:pt>
                <c:pt idx="10330" formatCode="General">
                  <c:v>-73.930270022128695</c:v>
                </c:pt>
                <c:pt idx="10331" formatCode="General">
                  <c:v>-73.946434637099898</c:v>
                </c:pt>
                <c:pt idx="10332" formatCode="General">
                  <c:v>-73.9625995759489</c:v>
                </c:pt>
                <c:pt idx="10333" formatCode="General">
                  <c:v>-73.978764838258499</c:v>
                </c:pt>
                <c:pt idx="10334" formatCode="General">
                  <c:v>-73.994930423613894</c:v>
                </c:pt>
                <c:pt idx="10335" formatCode="General">
                  <c:v>-74.011096331602303</c:v>
                </c:pt>
                <c:pt idx="10336" formatCode="General">
                  <c:v>-74.027262561813103</c:v>
                </c:pt>
                <c:pt idx="10337" formatCode="General">
                  <c:v>-74.043429113837902</c:v>
                </c:pt>
                <c:pt idx="10338" formatCode="General">
                  <c:v>-74.059595987270399</c:v>
                </c:pt>
                <c:pt idx="10339" formatCode="General">
                  <c:v>-74.075763181706506</c:v>
                </c:pt>
                <c:pt idx="10340" formatCode="General">
                  <c:v>-74.091930696744299</c:v>
                </c:pt>
                <c:pt idx="10341" formatCode="General">
                  <c:v>-74.108098531983899</c:v>
                </c:pt>
                <c:pt idx="10342" formatCode="General">
                  <c:v>-74.124266687027799</c:v>
                </c:pt>
                <c:pt idx="10343" formatCode="General">
                  <c:v>-74.140435161480298</c:v>
                </c:pt>
                <c:pt idx="10344" formatCode="General">
                  <c:v>-74.156603954946505</c:v>
                </c:pt>
                <c:pt idx="10345" formatCode="General">
                  <c:v>-74.172773066998005</c:v>
                </c:pt>
                <c:pt idx="10346" formatCode="General">
                  <c:v>-74.188942497177905</c:v>
                </c:pt>
                <c:pt idx="10347" formatCode="General">
                  <c:v>-74.205112245029298</c:v>
                </c:pt>
                <c:pt idx="10348" formatCode="General">
                  <c:v>-74.221282310102495</c:v>
                </c:pt>
                <c:pt idx="10349" formatCode="General">
                  <c:v>-74.237452691960101</c:v>
                </c:pt>
                <c:pt idx="10350" formatCode="General">
                  <c:v>-74.253623390166496</c:v>
                </c:pt>
                <c:pt idx="10351" formatCode="General">
                  <c:v>-74.269794404284994</c:v>
                </c:pt>
                <c:pt idx="10352" formatCode="General">
                  <c:v>-74.285965733878697</c:v>
                </c:pt>
                <c:pt idx="10353" formatCode="General">
                  <c:v>-74.302137378509698</c:v>
                </c:pt>
                <c:pt idx="10354" formatCode="General">
                  <c:v>-74.318309337739706</c:v>
                </c:pt>
                <c:pt idx="10355" formatCode="General">
                  <c:v>-74.334481611129505</c:v>
                </c:pt>
                <c:pt idx="10356" formatCode="General">
                  <c:v>-74.350654198239397</c:v>
                </c:pt>
                <c:pt idx="10357" formatCode="General">
                  <c:v>-74.366827098629102</c:v>
                </c:pt>
                <c:pt idx="10358" formatCode="General">
                  <c:v>-74.383000311857501</c:v>
                </c:pt>
                <c:pt idx="10359" formatCode="General">
                  <c:v>-74.399173837482905</c:v>
                </c:pt>
                <c:pt idx="10360" formatCode="General">
                  <c:v>-74.415347675063003</c:v>
                </c:pt>
                <c:pt idx="10361" formatCode="General">
                  <c:v>-74.431521824150593</c:v>
                </c:pt>
                <c:pt idx="10362" formatCode="General">
                  <c:v>-74.447696284290004</c:v>
                </c:pt>
                <c:pt idx="10363" formatCode="General">
                  <c:v>-74.463871055023304</c:v>
                </c:pt>
                <c:pt idx="10364" formatCode="General">
                  <c:v>-74.480046135891797</c:v>
                </c:pt>
                <c:pt idx="10365" formatCode="General">
                  <c:v>-74.496221526436102</c:v>
                </c:pt>
                <c:pt idx="10366" formatCode="General">
                  <c:v>-74.512397226195702</c:v>
                </c:pt>
                <c:pt idx="10367" formatCode="General">
                  <c:v>-74.528573234709697</c:v>
                </c:pt>
                <c:pt idx="10368" formatCode="General">
                  <c:v>-74.544749551516006</c:v>
                </c:pt>
                <c:pt idx="10369" formatCode="General">
                  <c:v>-74.560926176151895</c:v>
                </c:pt>
                <c:pt idx="10370" formatCode="General">
                  <c:v>-74.577103108153594</c:v>
                </c:pt>
                <c:pt idx="10371" formatCode="General">
                  <c:v>-74.593280347056904</c:v>
                </c:pt>
                <c:pt idx="10372" formatCode="General">
                  <c:v>-74.609457892396406</c:v>
                </c:pt>
                <c:pt idx="10373" formatCode="General">
                  <c:v>-74.625635743712095</c:v>
                </c:pt>
                <c:pt idx="10374" formatCode="General">
                  <c:v>-74.641813900551</c:v>
                </c:pt>
                <c:pt idx="10375" formatCode="General">
                  <c:v>-74.657992362461798</c:v>
                </c:pt>
                <c:pt idx="10376" formatCode="General">
                  <c:v>-74.674171128995098</c:v>
                </c:pt>
                <c:pt idx="10377" formatCode="General">
                  <c:v>-74.690350199704298</c:v>
                </c:pt>
                <c:pt idx="10378" formatCode="General">
                  <c:v>-74.706529574150096</c:v>
                </c:pt>
                <c:pt idx="10379" formatCode="General">
                  <c:v>-74.722709251897101</c:v>
                </c:pt>
                <c:pt idx="10380" formatCode="General">
                  <c:v>-74.738889232512093</c:v>
                </c:pt>
                <c:pt idx="10381" formatCode="General">
                  <c:v>-74.755069515564301</c:v>
                </c:pt>
                <c:pt idx="10382" formatCode="General">
                  <c:v>-74.771250100624897</c:v>
                </c:pt>
                <c:pt idx="10383" formatCode="General">
                  <c:v>-74.7874309872673</c:v>
                </c:pt>
                <c:pt idx="10384" formatCode="General">
                  <c:v>-74.803612175067101</c:v>
                </c:pt>
                <c:pt idx="10385" formatCode="General">
                  <c:v>-74.819793663602198</c:v>
                </c:pt>
                <c:pt idx="10386" formatCode="General">
                  <c:v>-74.835975452452502</c:v>
                </c:pt>
                <c:pt idx="10387" formatCode="General">
                  <c:v>-74.852157541200299</c:v>
                </c:pt>
                <c:pt idx="10388" formatCode="General">
                  <c:v>-74.868339929429894</c:v>
                </c:pt>
                <c:pt idx="10389" formatCode="General">
                  <c:v>-74.884522616727907</c:v>
                </c:pt>
                <c:pt idx="10390" formatCode="General">
                  <c:v>-74.900705602683203</c:v>
                </c:pt>
                <c:pt idx="10391" formatCode="General">
                  <c:v>-74.916888886886596</c:v>
                </c:pt>
                <c:pt idx="10392" formatCode="General">
                  <c:v>-74.933072468931201</c:v>
                </c:pt>
                <c:pt idx="10393" formatCode="General">
                  <c:v>-74.949256348412504</c:v>
                </c:pt>
                <c:pt idx="10394" formatCode="General">
                  <c:v>-74.965440524927999</c:v>
                </c:pt>
                <c:pt idx="10395" formatCode="General">
                  <c:v>-74.981624998078402</c:v>
                </c:pt>
                <c:pt idx="10396" formatCode="General">
                  <c:v>-74.997809767474493</c:v>
                </c:pt>
                <c:pt idx="10397" formatCode="General">
                  <c:v>-75.013994832732806</c:v>
                </c:pt>
                <c:pt idx="10398" formatCode="General">
                  <c:v>-75.030180193469306</c:v>
                </c:pt>
                <c:pt idx="10399" formatCode="General">
                  <c:v>-75.046365849299605</c:v>
                </c:pt>
                <c:pt idx="10400" formatCode="General">
                  <c:v>-75.062551799838801</c:v>
                </c:pt>
                <c:pt idx="10401" formatCode="General">
                  <c:v>-75.078738044701794</c:v>
                </c:pt>
                <c:pt idx="10402" formatCode="General">
                  <c:v>-75.094924583502902</c:v>
                </c:pt>
                <c:pt idx="10403" formatCode="General">
                  <c:v>-75.1111114158562</c:v>
                </c:pt>
                <c:pt idx="10404" formatCode="General">
                  <c:v>-75.127298541375097</c:v>
                </c:pt>
                <c:pt idx="10405" formatCode="General">
                  <c:v>-75.143485959673001</c:v>
                </c:pt>
                <c:pt idx="10406" formatCode="General">
                  <c:v>-75.159673670362395</c:v>
                </c:pt>
                <c:pt idx="10407" formatCode="General">
                  <c:v>-75.175861673055905</c:v>
                </c:pt>
                <c:pt idx="10408" formatCode="General">
                  <c:v>-75.192049967365307</c:v>
                </c:pt>
                <c:pt idx="10409" formatCode="General">
                  <c:v>-75.208238552902301</c:v>
                </c:pt>
                <c:pt idx="10410" formatCode="General">
                  <c:v>-75.224427429277895</c:v>
                </c:pt>
                <c:pt idx="10411" formatCode="General">
                  <c:v>-75.240616596102996</c:v>
                </c:pt>
                <c:pt idx="10412" formatCode="General">
                  <c:v>-75.2568060529929</c:v>
                </c:pt>
                <c:pt idx="10413" formatCode="General">
                  <c:v>-75.272995799570893</c:v>
                </c:pt>
                <c:pt idx="10414" formatCode="General">
                  <c:v>-75.289185835460898</c:v>
                </c:pt>
                <c:pt idx="10415" formatCode="General">
                  <c:v>-75.305376160285306</c:v>
                </c:pt>
                <c:pt idx="10416" formatCode="General">
                  <c:v>-75.321566773666106</c:v>
                </c:pt>
                <c:pt idx="10417" formatCode="General">
                  <c:v>-75.337757675223997</c:v>
                </c:pt>
                <c:pt idx="10418" formatCode="General">
                  <c:v>-75.353948864579095</c:v>
                </c:pt>
                <c:pt idx="10419" formatCode="General">
                  <c:v>-75.370140341349696</c:v>
                </c:pt>
                <c:pt idx="10420" formatCode="General">
                  <c:v>-75.386332105150103</c:v>
                </c:pt>
                <c:pt idx="10421" formatCode="General">
                  <c:v>-75.402524155593596</c:v>
                </c:pt>
                <c:pt idx="10422" formatCode="General">
                  <c:v>-75.418716492293996</c:v>
                </c:pt>
                <c:pt idx="10423" formatCode="General">
                  <c:v>-75.434909114865604</c:v>
                </c:pt>
                <c:pt idx="10424" formatCode="General">
                  <c:v>-75.451102022923195</c:v>
                </c:pt>
                <c:pt idx="10425" formatCode="General">
                  <c:v>-75.467295216082405</c:v>
                </c:pt>
                <c:pt idx="10426" formatCode="General">
                  <c:v>-75.483488693959103</c:v>
                </c:pt>
                <c:pt idx="10427" formatCode="General">
                  <c:v>-75.499682456169694</c:v>
                </c:pt>
                <c:pt idx="10428" formatCode="General">
                  <c:v>-75.515876502331395</c:v>
                </c:pt>
                <c:pt idx="10429" formatCode="General">
                  <c:v>-75.532070832061805</c:v>
                </c:pt>
                <c:pt idx="10430" formatCode="General">
                  <c:v>-75.548265444978895</c:v>
                </c:pt>
                <c:pt idx="10431" formatCode="General">
                  <c:v>-75.564460340701501</c:v>
                </c:pt>
                <c:pt idx="10432" formatCode="General">
                  <c:v>-75.580655518848801</c:v>
                </c:pt>
                <c:pt idx="10433" formatCode="General">
                  <c:v>-75.596850979040497</c:v>
                </c:pt>
                <c:pt idx="10434" formatCode="General">
                  <c:v>-75.613046720897003</c:v>
                </c:pt>
                <c:pt idx="10435" formatCode="General">
                  <c:v>-75.629242744039104</c:v>
                </c:pt>
                <c:pt idx="10436" formatCode="General">
                  <c:v>-75.645439048084896</c:v>
                </c:pt>
                <c:pt idx="10437" formatCode="General">
                  <c:v>-75.661635632647702</c:v>
                </c:pt>
                <c:pt idx="10438" formatCode="General">
                  <c:v>-75.677832497340702</c:v>
                </c:pt>
                <c:pt idx="10439" formatCode="General">
                  <c:v>-75.694029641777604</c:v>
                </c:pt>
                <c:pt idx="10440" formatCode="General">
                  <c:v>-75.710227065572298</c:v>
                </c:pt>
                <c:pt idx="10441" formatCode="General">
                  <c:v>-75.726424768339101</c:v>
                </c:pt>
                <c:pt idx="10442" formatCode="General">
                  <c:v>-75.742622749692501</c:v>
                </c:pt>
                <c:pt idx="10443" formatCode="General">
                  <c:v>-75.758821009247697</c:v>
                </c:pt>
                <c:pt idx="10444" formatCode="General">
                  <c:v>-75.775019546623497</c:v>
                </c:pt>
                <c:pt idx="10445" formatCode="General">
                  <c:v>-75.791218361457794</c:v>
                </c:pt>
                <c:pt idx="10446" formatCode="General">
                  <c:v>-75.807417453397505</c:v>
                </c:pt>
                <c:pt idx="10447" formatCode="General">
                  <c:v>-75.823616822089505</c:v>
                </c:pt>
                <c:pt idx="10448" formatCode="General">
                  <c:v>-75.839816467180896</c:v>
                </c:pt>
                <c:pt idx="10449" formatCode="General">
                  <c:v>-75.856016388305704</c:v>
                </c:pt>
                <c:pt idx="10450" formatCode="General">
                  <c:v>-75.872216585075094</c:v>
                </c:pt>
                <c:pt idx="10451" formatCode="General">
                  <c:v>-75.888417057098806</c:v>
                </c:pt>
                <c:pt idx="10452" formatCode="General">
                  <c:v>-75.904617803988003</c:v>
                </c:pt>
                <c:pt idx="10453" formatCode="General">
                  <c:v>-75.920818825355695</c:v>
                </c:pt>
                <c:pt idx="10454" formatCode="General">
                  <c:v>-75.937020120816697</c:v>
                </c:pt>
                <c:pt idx="10455" formatCode="General">
                  <c:v>-75.953221689987302</c:v>
                </c:pt>
                <c:pt idx="10456" formatCode="General">
                  <c:v>-75.969423532485706</c:v>
                </c:pt>
                <c:pt idx="10457" formatCode="General">
                  <c:v>-75.985625647931499</c:v>
                </c:pt>
                <c:pt idx="10458" formatCode="General">
                  <c:v>-76.001828035946303</c:v>
                </c:pt>
                <c:pt idx="10459" formatCode="General">
                  <c:v>-76.018030696153303</c:v>
                </c:pt>
                <c:pt idx="10460" formatCode="General">
                  <c:v>-76.034233628177304</c:v>
                </c:pt>
                <c:pt idx="10461" formatCode="General">
                  <c:v>-76.050436831644802</c:v>
                </c:pt>
                <c:pt idx="10462" formatCode="General">
                  <c:v>-76.066640306184297</c:v>
                </c:pt>
                <c:pt idx="10463" formatCode="General">
                  <c:v>-76.082844051425596</c:v>
                </c:pt>
                <c:pt idx="10464" formatCode="General">
                  <c:v>-76.099048067000297</c:v>
                </c:pt>
                <c:pt idx="10465" formatCode="General">
                  <c:v>-76.115252352541802</c:v>
                </c:pt>
                <c:pt idx="10466" formatCode="General">
                  <c:v>-76.131456907685305</c:v>
                </c:pt>
                <c:pt idx="10467" formatCode="General">
                  <c:v>-76.147661732067306</c:v>
                </c:pt>
                <c:pt idx="10468" formatCode="General">
                  <c:v>-76.163866825326394</c:v>
                </c:pt>
                <c:pt idx="10469" formatCode="General">
                  <c:v>-76.180072187102795</c:v>
                </c:pt>
                <c:pt idx="10470" formatCode="General">
                  <c:v>-76.196277817038194</c:v>
                </c:pt>
                <c:pt idx="10471" formatCode="General">
                  <c:v>-76.212483714777306</c:v>
                </c:pt>
                <c:pt idx="10472" formatCode="General">
                  <c:v>-76.228689879970403</c:v>
                </c:pt>
                <c:pt idx="10473" formatCode="General">
                  <c:v>-76.244896312269304</c:v>
                </c:pt>
                <c:pt idx="10474" formatCode="General">
                  <c:v>-76.261103011326298</c:v>
                </c:pt>
                <c:pt idx="10475" formatCode="General">
                  <c:v>-76.277309976793902</c:v>
                </c:pt>
                <c:pt idx="10476" formatCode="General">
                  <c:v>-76.293517208325198</c:v>
                </c:pt>
                <c:pt idx="10477" formatCode="General">
                  <c:v>-76.3097247055737</c:v>
                </c:pt>
                <c:pt idx="10478" formatCode="General">
                  <c:v>-76.325932468193102</c:v>
                </c:pt>
                <c:pt idx="10479" formatCode="General">
                  <c:v>-76.342140495837796</c:v>
                </c:pt>
                <c:pt idx="10480" formatCode="General">
                  <c:v>-76.358348788162303</c:v>
                </c:pt>
                <c:pt idx="10481" formatCode="General">
                  <c:v>-76.374557344821696</c:v>
                </c:pt>
                <c:pt idx="10482" formatCode="General">
                  <c:v>-76.390766165471604</c:v>
                </c:pt>
                <c:pt idx="10483" formatCode="General">
                  <c:v>-76.406975249767697</c:v>
                </c:pt>
                <c:pt idx="10484" formatCode="General">
                  <c:v>-76.423184597366301</c:v>
                </c:pt>
                <c:pt idx="10485" formatCode="General">
                  <c:v>-76.439394207923996</c:v>
                </c:pt>
                <c:pt idx="10486" formatCode="General">
                  <c:v>-76.455604081098102</c:v>
                </c:pt>
                <c:pt idx="10487" formatCode="General">
                  <c:v>-76.471814216545795</c:v>
                </c:pt>
                <c:pt idx="10488" formatCode="General">
                  <c:v>-76.488024613925305</c:v>
                </c:pt>
                <c:pt idx="10489" formatCode="General">
                  <c:v>-76.504235272894604</c:v>
                </c:pt>
                <c:pt idx="10490" formatCode="General">
                  <c:v>-76.520446193112505</c:v>
                </c:pt>
                <c:pt idx="10491" formatCode="General">
                  <c:v>-76.536657374238203</c:v>
                </c:pt>
                <c:pt idx="10492" formatCode="General">
                  <c:v>-76.552868815931006</c:v>
                </c:pt>
                <c:pt idx="10493" formatCode="General">
                  <c:v>-76.569080517851006</c:v>
                </c:pt>
                <c:pt idx="10494" formatCode="General">
                  <c:v>-76.585292479658406</c:v>
                </c:pt>
                <c:pt idx="10495" formatCode="General">
                  <c:v>-76.601504701013994</c:v>
                </c:pt>
                <c:pt idx="10496" formatCode="General">
                  <c:v>-76.617717181578897</c:v>
                </c:pt>
                <c:pt idx="10497" formatCode="General">
                  <c:v>-76.633929921014598</c:v>
                </c:pt>
                <c:pt idx="10498" formatCode="General">
                  <c:v>-76.650142918984997</c:v>
                </c:pt>
                <c:pt idx="10499" formatCode="General">
                  <c:v>-76.666356175167294</c:v>
                </c:pt>
                <c:pt idx="10500" formatCode="General">
                  <c:v>-76.682569689245199</c:v>
                </c:pt>
                <c:pt idx="10501" formatCode="General">
                  <c:v>-76.698783460901495</c:v>
                </c:pt>
                <c:pt idx="10502" formatCode="General">
                  <c:v>-76.714997489813499</c:v>
                </c:pt>
                <c:pt idx="10503" formatCode="General">
                  <c:v>-76.731211775649598</c:v>
                </c:pt>
                <c:pt idx="10504" formatCode="General">
                  <c:v>-76.747426318074602</c:v>
                </c:pt>
                <c:pt idx="10505" formatCode="General">
                  <c:v>-76.763641116751501</c:v>
                </c:pt>
                <c:pt idx="10506" formatCode="General">
                  <c:v>-76.779856171343596</c:v>
                </c:pt>
                <c:pt idx="10507" formatCode="General">
                  <c:v>-76.796071481514204</c:v>
                </c:pt>
                <c:pt idx="10508" formatCode="General">
                  <c:v>-76.812287046927196</c:v>
                </c:pt>
                <c:pt idx="10509" formatCode="General">
                  <c:v>-76.828502867246698</c:v>
                </c:pt>
                <c:pt idx="10510" formatCode="General">
                  <c:v>-76.844718942137007</c:v>
                </c:pt>
                <c:pt idx="10511" formatCode="General">
                  <c:v>-76.860935271262804</c:v>
                </c:pt>
                <c:pt idx="10512" formatCode="General">
                  <c:v>-76.877151854289195</c:v>
                </c:pt>
                <c:pt idx="10513" formatCode="General">
                  <c:v>-76.893368690881303</c:v>
                </c:pt>
                <c:pt idx="10514" formatCode="General">
                  <c:v>-76.909585780704603</c:v>
                </c:pt>
                <c:pt idx="10515" formatCode="General">
                  <c:v>-76.925803123425098</c:v>
                </c:pt>
                <c:pt idx="10516" formatCode="General">
                  <c:v>-76.942020718708903</c:v>
                </c:pt>
                <c:pt idx="10517" formatCode="General">
                  <c:v>-76.958238566222406</c:v>
                </c:pt>
                <c:pt idx="10518" formatCode="General">
                  <c:v>-76.974456665631905</c:v>
                </c:pt>
                <c:pt idx="10519" formatCode="General">
                  <c:v>-76.990675016604001</c:v>
                </c:pt>
                <c:pt idx="10520" formatCode="General">
                  <c:v>-77.006893618805194</c:v>
                </c:pt>
                <c:pt idx="10521" formatCode="General">
                  <c:v>-77.023112471902195</c:v>
                </c:pt>
                <c:pt idx="10522" formatCode="General">
                  <c:v>-77.039331575561604</c:v>
                </c:pt>
                <c:pt idx="10523" formatCode="General">
                  <c:v>-77.055550929450305</c:v>
                </c:pt>
                <c:pt idx="10524" formatCode="General">
                  <c:v>-77.071770533234897</c:v>
                </c:pt>
                <c:pt idx="10525" formatCode="General">
                  <c:v>-77.087990386582405</c:v>
                </c:pt>
                <c:pt idx="10526" formatCode="General">
                  <c:v>-77.104210489159598</c:v>
                </c:pt>
                <c:pt idx="10527" formatCode="General">
                  <c:v>-77.120430840633603</c:v>
                </c:pt>
                <c:pt idx="10528" formatCode="General">
                  <c:v>-77.1366514406715</c:v>
                </c:pt>
                <c:pt idx="10529" formatCode="General">
                  <c:v>-77.152872288940202</c:v>
                </c:pt>
                <c:pt idx="10530" formatCode="General">
                  <c:v>-77.169093385106905</c:v>
                </c:pt>
                <c:pt idx="10531" formatCode="General">
                  <c:v>-77.185314728839003</c:v>
                </c:pt>
                <c:pt idx="10532" formatCode="General">
                  <c:v>-77.201536319803694</c:v>
                </c:pt>
                <c:pt idx="10533" formatCode="General">
                  <c:v>-77.2177581576682</c:v>
                </c:pt>
                <c:pt idx="10534" formatCode="General">
                  <c:v>-77.233980242100102</c:v>
                </c:pt>
                <c:pt idx="10535" formatCode="General">
                  <c:v>-77.250202572766796</c:v>
                </c:pt>
                <c:pt idx="10536" formatCode="General">
                  <c:v>-77.266425149335205</c:v>
                </c:pt>
                <c:pt idx="10537" formatCode="General">
                  <c:v>-77.282647971470894</c:v>
                </c:pt>
                <c:pt idx="10538" formatCode="General">
                  <c:v>-77.298871038839494</c:v>
                </c:pt>
                <c:pt idx="10539" formatCode="General">
                  <c:v>-77.315094351105003</c:v>
                </c:pt>
                <c:pt idx="10540" formatCode="General">
                  <c:v>-77.331317907921502</c:v>
                </c:pt>
                <c:pt idx="10541" formatCode="General">
                  <c:v>-77.347541708940895</c:v>
                </c:pt>
                <c:pt idx="10542" formatCode="General">
                  <c:v>-77.363765753817006</c:v>
                </c:pt>
                <c:pt idx="10543" formatCode="General">
                  <c:v>-77.379990042204597</c:v>
                </c:pt>
                <c:pt idx="10544" formatCode="General">
                  <c:v>-77.396214573760304</c:v>
                </c:pt>
                <c:pt idx="10545" formatCode="General">
                  <c:v>-77.412439348142101</c:v>
                </c:pt>
                <c:pt idx="10546" formatCode="General">
                  <c:v>-77.428664365009396</c:v>
                </c:pt>
                <c:pt idx="10547" formatCode="General">
                  <c:v>-77.444889624023205</c:v>
                </c:pt>
                <c:pt idx="10548" formatCode="General">
                  <c:v>-77.461115124846003</c:v>
                </c:pt>
                <c:pt idx="10549" formatCode="General">
                  <c:v>-77.477340867141706</c:v>
                </c:pt>
                <c:pt idx="10550" formatCode="General">
                  <c:v>-77.493566850575604</c:v>
                </c:pt>
                <c:pt idx="10551" formatCode="General">
                  <c:v>-77.509793074814695</c:v>
                </c:pt>
                <c:pt idx="10552" formatCode="General">
                  <c:v>-77.526019539527397</c:v>
                </c:pt>
                <c:pt idx="10553" formatCode="General">
                  <c:v>-77.542246244383506</c:v>
                </c:pt>
                <c:pt idx="10554" formatCode="General">
                  <c:v>-77.558473189054496</c:v>
                </c:pt>
                <c:pt idx="10555" formatCode="General">
                  <c:v>-77.574700373213005</c:v>
                </c:pt>
                <c:pt idx="10556" formatCode="General">
                  <c:v>-77.590927796533407</c:v>
                </c:pt>
                <c:pt idx="10557" formatCode="General">
                  <c:v>-77.607155458691594</c:v>
                </c:pt>
                <c:pt idx="10558" formatCode="General">
                  <c:v>-77.623383359364794</c:v>
                </c:pt>
                <c:pt idx="10559" formatCode="General">
                  <c:v>-77.639611498231901</c:v>
                </c:pt>
                <c:pt idx="10560" formatCode="General">
                  <c:v>-77.655839874972997</c:v>
                </c:pt>
                <c:pt idx="10561" formatCode="General">
                  <c:v>-77.672068489269805</c:v>
                </c:pt>
                <c:pt idx="10562" formatCode="General">
                  <c:v>-77.688297340805804</c:v>
                </c:pt>
                <c:pt idx="10563" formatCode="General">
                  <c:v>-77.704526429265499</c:v>
                </c:pt>
                <c:pt idx="10564" formatCode="General">
                  <c:v>-77.720755754335102</c:v>
                </c:pt>
                <c:pt idx="10565" formatCode="General">
                  <c:v>-77.736985315702398</c:v>
                </c:pt>
                <c:pt idx="10566" formatCode="General">
                  <c:v>-77.753215113059099</c:v>
                </c:pt>
                <c:pt idx="10567" formatCode="General">
                  <c:v>-77.769445146111806</c:v>
                </c:pt>
                <c:pt idx="10568" formatCode="General">
                  <c:v>-77.785675414572296</c:v>
                </c:pt>
                <c:pt idx="10569" formatCode="General">
                  <c:v>-77.8019059181524</c:v>
                </c:pt>
                <c:pt idx="10570" formatCode="General">
                  <c:v>-77.818136656563595</c:v>
                </c:pt>
                <c:pt idx="10571" formatCode="General">
                  <c:v>-77.834367629517203</c:v>
                </c:pt>
                <c:pt idx="10572" formatCode="General">
                  <c:v>-77.850598836724501</c:v>
                </c:pt>
                <c:pt idx="10573" formatCode="General">
                  <c:v>-77.866830277896099</c:v>
                </c:pt>
                <c:pt idx="10574" formatCode="General">
                  <c:v>-77.883061952743006</c:v>
                </c:pt>
                <c:pt idx="10575" formatCode="General">
                  <c:v>-77.899293860975604</c:v>
                </c:pt>
                <c:pt idx="10576" formatCode="General">
                  <c:v>-77.915526002304105</c:v>
                </c:pt>
                <c:pt idx="10577" formatCode="General">
                  <c:v>-77.931758376435795</c:v>
                </c:pt>
                <c:pt idx="10578" formatCode="General">
                  <c:v>-77.947990983074206</c:v>
                </c:pt>
                <c:pt idx="10579" formatCode="General">
                  <c:v>-77.964223821922999</c:v>
                </c:pt>
                <c:pt idx="10580" formatCode="General">
                  <c:v>-77.980456892685595</c:v>
                </c:pt>
                <c:pt idx="10581" formatCode="General">
                  <c:v>-77.996690195065099</c:v>
                </c:pt>
                <c:pt idx="10582" formatCode="General">
                  <c:v>-78.012923728764605</c:v>
                </c:pt>
                <c:pt idx="10583" formatCode="General">
                  <c:v>-78.029157493486906</c:v>
                </c:pt>
                <c:pt idx="10584" formatCode="General">
                  <c:v>-78.045391488934598</c:v>
                </c:pt>
                <c:pt idx="10585" formatCode="General">
                  <c:v>-78.061625714810205</c:v>
                </c:pt>
                <c:pt idx="10586" formatCode="General">
                  <c:v>-78.077860170815995</c:v>
                </c:pt>
                <c:pt idx="10587" formatCode="General">
                  <c:v>-78.094094856653996</c:v>
                </c:pt>
                <c:pt idx="10588" formatCode="General">
                  <c:v>-78.110329772026205</c:v>
                </c:pt>
                <c:pt idx="10589" formatCode="General">
                  <c:v>-78.126564916634393</c:v>
                </c:pt>
                <c:pt idx="10590" formatCode="General">
                  <c:v>-78.142800290180006</c:v>
                </c:pt>
                <c:pt idx="10591" formatCode="General">
                  <c:v>-78.1590358923644</c:v>
                </c:pt>
                <c:pt idx="10592" formatCode="General">
                  <c:v>-78.175271722888795</c:v>
                </c:pt>
                <c:pt idx="10593" formatCode="General">
                  <c:v>-78.191507781454206</c:v>
                </c:pt>
                <c:pt idx="10594" formatCode="General">
                  <c:v>-78.207744067761496</c:v>
                </c:pt>
                <c:pt idx="10595" formatCode="General">
                  <c:v>-78.223980581511199</c:v>
                </c:pt>
                <c:pt idx="10596" formatCode="General">
                  <c:v>-78.240217322403794</c:v>
                </c:pt>
                <c:pt idx="10597" formatCode="General">
                  <c:v>-78.256454290139601</c:v>
                </c:pt>
                <c:pt idx="10598" formatCode="General">
                  <c:v>-78.272691484420207</c:v>
                </c:pt>
                <c:pt idx="10599" formatCode="General">
                  <c:v>-78.288928904950595</c:v>
                </c:pt>
                <c:pt idx="10600" formatCode="General">
                  <c:v>-78.305166551437196</c:v>
                </c:pt>
                <c:pt idx="10601" formatCode="General">
                  <c:v>-78.321404423586799</c:v>
                </c:pt>
                <c:pt idx="10602" formatCode="General">
                  <c:v>-78.337642521106204</c:v>
                </c:pt>
                <c:pt idx="10603" formatCode="General">
                  <c:v>-78.353880843703195</c:v>
                </c:pt>
                <c:pt idx="10604" formatCode="General">
                  <c:v>-78.370119391085396</c:v>
                </c:pt>
                <c:pt idx="10605" formatCode="General">
                  <c:v>-78.386358162961201</c:v>
                </c:pt>
                <c:pt idx="10606" formatCode="General">
                  <c:v>-78.402597159040198</c:v>
                </c:pt>
                <c:pt idx="10607" formatCode="General">
                  <c:v>-78.418836379037799</c:v>
                </c:pt>
                <c:pt idx="10608" formatCode="General">
                  <c:v>-78.435075822671905</c:v>
                </c:pt>
                <c:pt idx="10609" formatCode="General">
                  <c:v>-78.4513154896609</c:v>
                </c:pt>
                <c:pt idx="10610" formatCode="General">
                  <c:v>-78.467555379723706</c:v>
                </c:pt>
                <c:pt idx="10611" formatCode="General">
                  <c:v>-78.483795492579304</c:v>
                </c:pt>
                <c:pt idx="10612" formatCode="General">
                  <c:v>-78.500035827947599</c:v>
                </c:pt>
                <c:pt idx="10613" formatCode="General">
                  <c:v>-78.516276385548494</c:v>
                </c:pt>
                <c:pt idx="10614" formatCode="General">
                  <c:v>-78.532517165102405</c:v>
                </c:pt>
                <c:pt idx="10615" formatCode="General">
                  <c:v>-78.548758166330302</c:v>
                </c:pt>
                <c:pt idx="10616" formatCode="General">
                  <c:v>-78.564999388953396</c:v>
                </c:pt>
                <c:pt idx="10617" formatCode="General">
                  <c:v>-78.581240832693396</c:v>
                </c:pt>
                <c:pt idx="10618" formatCode="General">
                  <c:v>-78.597482497272395</c:v>
                </c:pt>
                <c:pt idx="10619" formatCode="General">
                  <c:v>-78.613724382412897</c:v>
                </c:pt>
                <c:pt idx="10620" formatCode="General">
                  <c:v>-78.629966487837905</c:v>
                </c:pt>
                <c:pt idx="10621" formatCode="General">
                  <c:v>-78.646208813270704</c:v>
                </c:pt>
                <c:pt idx="10622" formatCode="General">
                  <c:v>-78.662451358435007</c:v>
                </c:pt>
                <c:pt idx="10623" formatCode="General">
                  <c:v>-78.678694123054996</c:v>
                </c:pt>
                <c:pt idx="10624" formatCode="General">
                  <c:v>-78.694937106855306</c:v>
                </c:pt>
                <c:pt idx="10625" formatCode="General">
                  <c:v>-78.711180309560902</c:v>
                </c:pt>
                <c:pt idx="10626" formatCode="General">
                  <c:v>-78.727423730897101</c:v>
                </c:pt>
                <c:pt idx="10627" formatCode="General">
                  <c:v>-78.743667370589904</c:v>
                </c:pt>
                <c:pt idx="10628" formatCode="General">
                  <c:v>-78.759911228365397</c:v>
                </c:pt>
                <c:pt idx="10629" formatCode="General">
                  <c:v>-78.776155303950901</c:v>
                </c:pt>
                <c:pt idx="10630" formatCode="General">
                  <c:v>-78.792399597078401</c:v>
                </c:pt>
                <c:pt idx="10631" formatCode="General">
                  <c:v>-78.808644107482493</c:v>
                </c:pt>
                <c:pt idx="10632" formatCode="General">
                  <c:v>-78.8248888348988</c:v>
                </c:pt>
                <c:pt idx="10633" formatCode="General">
                  <c:v>-78.841133779063796</c:v>
                </c:pt>
                <c:pt idx="10634" formatCode="General">
                  <c:v>-78.857378939713797</c:v>
                </c:pt>
                <c:pt idx="10635" formatCode="General">
                  <c:v>-78.873624316571807</c:v>
                </c:pt>
                <c:pt idx="10636" formatCode="General">
                  <c:v>-78.889869909351404</c:v>
                </c:pt>
                <c:pt idx="10637" formatCode="General">
                  <c:v>-78.906115717766994</c:v>
                </c:pt>
                <c:pt idx="10638" formatCode="General">
                  <c:v>-78.922361741534402</c:v>
                </c:pt>
                <c:pt idx="10639" formatCode="General">
                  <c:v>-78.938607980370705</c:v>
                </c:pt>
                <c:pt idx="10640" formatCode="General">
                  <c:v>-78.9548544339941</c:v>
                </c:pt>
                <c:pt idx="10641" formatCode="General">
                  <c:v>-78.971101102123797</c:v>
                </c:pt>
                <c:pt idx="10642" formatCode="General">
                  <c:v>-78.987347984480493</c:v>
                </c:pt>
                <c:pt idx="10643" formatCode="General">
                  <c:v>-79.003595080785999</c:v>
                </c:pt>
                <c:pt idx="10644" formatCode="General">
                  <c:v>-79.019842390763202</c:v>
                </c:pt>
                <c:pt idx="10645" formatCode="General">
                  <c:v>-79.036089914136298</c:v>
                </c:pt>
                <c:pt idx="10646" formatCode="General">
                  <c:v>-79.052337650630605</c:v>
                </c:pt>
                <c:pt idx="10647" formatCode="General">
                  <c:v>-79.068585599972806</c:v>
                </c:pt>
                <c:pt idx="10648" formatCode="General">
                  <c:v>-79.084833761890494</c:v>
                </c:pt>
                <c:pt idx="10649" formatCode="General">
                  <c:v>-79.101082136112794</c:v>
                </c:pt>
                <c:pt idx="10650" formatCode="General">
                  <c:v>-79.1173307223698</c:v>
                </c:pt>
                <c:pt idx="10651" formatCode="General">
                  <c:v>-79.1335795203928</c:v>
                </c:pt>
                <c:pt idx="10652" formatCode="General">
                  <c:v>-79.149828529914402</c:v>
                </c:pt>
                <c:pt idx="10653" formatCode="General">
                  <c:v>-79.166077750668293</c:v>
                </c:pt>
                <c:pt idx="10654" formatCode="General">
                  <c:v>-79.182327182389599</c:v>
                </c:pt>
                <c:pt idx="10655" formatCode="General">
                  <c:v>-79.198576824814197</c:v>
                </c:pt>
                <c:pt idx="10656" formatCode="General">
                  <c:v>-79.214826677679596</c:v>
                </c:pt>
                <c:pt idx="10657" formatCode="General">
                  <c:v>-79.231076740724305</c:v>
                </c:pt>
                <c:pt idx="10658" formatCode="General">
                  <c:v>-79.247327013687993</c:v>
                </c:pt>
                <c:pt idx="10659" formatCode="General">
                  <c:v>-79.263577496311598</c:v>
                </c:pt>
                <c:pt idx="10660" formatCode="General">
                  <c:v>-79.279828188337305</c:v>
                </c:pt>
                <c:pt idx="10661" formatCode="General">
                  <c:v>-79.296079089508495</c:v>
                </c:pt>
                <c:pt idx="10662" formatCode="General">
                  <c:v>-79.312330199569303</c:v>
                </c:pt>
                <c:pt idx="10663" formatCode="General">
                  <c:v>-79.328581518259298</c:v>
                </c:pt>
                <c:pt idx="10664" formatCode="General">
                  <c:v>-79.344833045312797</c:v>
                </c:pt>
                <c:pt idx="10665" formatCode="General">
                  <c:v>-79.361084780463798</c:v>
                </c:pt>
                <c:pt idx="10666" formatCode="General">
                  <c:v>-79.377336723446305</c:v>
                </c:pt>
                <c:pt idx="10667" formatCode="General">
                  <c:v>-79.393588873994304</c:v>
                </c:pt>
                <c:pt idx="10668" formatCode="General">
                  <c:v>-79.409841231841199</c:v>
                </c:pt>
                <c:pt idx="10669" formatCode="General">
                  <c:v>-79.426093796720707</c:v>
                </c:pt>
                <c:pt idx="10670" formatCode="General">
                  <c:v>-79.442346568366005</c:v>
                </c:pt>
                <c:pt idx="10671" formatCode="General">
                  <c:v>-79.458599546510399</c:v>
                </c:pt>
                <c:pt idx="10672" formatCode="General">
                  <c:v>-79.474852730886894</c:v>
                </c:pt>
                <c:pt idx="10673" formatCode="General">
                  <c:v>-79.491106121228199</c:v>
                </c:pt>
                <c:pt idx="10674" formatCode="General">
                  <c:v>-79.507359717267093</c:v>
                </c:pt>
                <c:pt idx="10675" formatCode="General">
                  <c:v>-79.523613518736198</c:v>
                </c:pt>
                <c:pt idx="10676" formatCode="General">
                  <c:v>-79.539867525367697</c:v>
                </c:pt>
                <c:pt idx="10677" formatCode="General">
                  <c:v>-79.556121736893999</c:v>
                </c:pt>
                <c:pt idx="10678" formatCode="General">
                  <c:v>-79.572376153047003</c:v>
                </c:pt>
                <c:pt idx="10679" formatCode="General">
                  <c:v>-79.588630773558705</c:v>
                </c:pt>
                <c:pt idx="10680" formatCode="General">
                  <c:v>-79.604885598160706</c:v>
                </c:pt>
                <c:pt idx="10681" formatCode="General">
                  <c:v>-79.621140626584705</c:v>
                </c:pt>
                <c:pt idx="10682" formatCode="General">
                  <c:v>-79.637395858562101</c:v>
                </c:pt>
                <c:pt idx="10683" formatCode="General">
                  <c:v>-79.653651293824097</c:v>
                </c:pt>
                <c:pt idx="10684" formatCode="General">
                  <c:v>-79.669906932101796</c:v>
                </c:pt>
                <c:pt idx="10685" formatCode="General">
                  <c:v>-79.6861627731261</c:v>
                </c:pt>
                <c:pt idx="10686" formatCode="General">
                  <c:v>-79.702418816627798</c:v>
                </c:pt>
                <c:pt idx="10687" formatCode="General">
                  <c:v>-79.718675062337496</c:v>
                </c:pt>
                <c:pt idx="10688" formatCode="General">
                  <c:v>-79.734931509985699</c:v>
                </c:pt>
                <c:pt idx="10689" formatCode="General">
                  <c:v>-79.7511881593026</c:v>
                </c:pt>
                <c:pt idx="10690" formatCode="General">
                  <c:v>-79.767445010018704</c:v>
                </c:pt>
                <c:pt idx="10691" formatCode="General">
                  <c:v>-79.783702061867899</c:v>
                </c:pt>
                <c:pt idx="10692" formatCode="General">
                  <c:v>-79.799959314586403</c:v>
                </c:pt>
                <c:pt idx="10693" formatCode="General">
                  <c:v>-79.816216767910902</c:v>
                </c:pt>
                <c:pt idx="10694" formatCode="General">
                  <c:v>-79.832474421578397</c:v>
                </c:pt>
                <c:pt idx="10695" formatCode="General">
                  <c:v>-79.848732275325901</c:v>
                </c:pt>
                <c:pt idx="10696" formatCode="General">
                  <c:v>-79.864990328890897</c:v>
                </c:pt>
                <c:pt idx="10697" formatCode="General">
                  <c:v>-79.881248582011295</c:v>
                </c:pt>
                <c:pt idx="10698" formatCode="General">
                  <c:v>-79.897507034424905</c:v>
                </c:pt>
                <c:pt idx="10699" formatCode="General">
                  <c:v>-79.913765685870104</c:v>
                </c:pt>
                <c:pt idx="10700" formatCode="General">
                  <c:v>-79.930024536085995</c:v>
                </c:pt>
                <c:pt idx="10701" formatCode="General">
                  <c:v>-79.946283584818104</c:v>
                </c:pt>
                <c:pt idx="10702" formatCode="General">
                  <c:v>-79.962542831815995</c:v>
                </c:pt>
                <c:pt idx="10703" formatCode="General">
                  <c:v>-79.9788022768291</c:v>
                </c:pt>
                <c:pt idx="10704" formatCode="General">
                  <c:v>-79.995061919606698</c:v>
                </c:pt>
                <c:pt idx="10705" formatCode="General">
                  <c:v>-80.011321759897797</c:v>
                </c:pt>
                <c:pt idx="10706" formatCode="General">
                  <c:v>-80.027581797451305</c:v>
                </c:pt>
                <c:pt idx="10707" formatCode="General">
                  <c:v>-80.043842032016101</c:v>
                </c:pt>
                <c:pt idx="10708" formatCode="General">
                  <c:v>-80.060102463340698</c:v>
                </c:pt>
                <c:pt idx="10709" formatCode="General">
                  <c:v>-80.076363091173604</c:v>
                </c:pt>
                <c:pt idx="10710" formatCode="General">
                  <c:v>-80.092623915262806</c:v>
                </c:pt>
                <c:pt idx="10711" formatCode="General">
                  <c:v>-80.108884935356599</c:v>
                </c:pt>
                <c:pt idx="10712" formatCode="General">
                  <c:v>-80.125146151202898</c:v>
                </c:pt>
                <c:pt idx="10713" formatCode="General">
                  <c:v>-80.141407562549304</c:v>
                </c:pt>
                <c:pt idx="10714" formatCode="General">
                  <c:v>-80.157669169143404</c:v>
                </c:pt>
                <c:pt idx="10715" formatCode="General">
                  <c:v>-80.173930970732599</c:v>
                </c:pt>
                <c:pt idx="10716" formatCode="General">
                  <c:v>-80.190192967064107</c:v>
                </c:pt>
                <c:pt idx="10717" formatCode="General">
                  <c:v>-80.206455157885003</c:v>
                </c:pt>
                <c:pt idx="10718" formatCode="General">
                  <c:v>-80.222717542942206</c:v>
                </c:pt>
                <c:pt idx="10719" formatCode="General">
                  <c:v>-80.238980121982394</c:v>
                </c:pt>
                <c:pt idx="10720" formatCode="General">
                  <c:v>-80.255242894752001</c:v>
                </c:pt>
                <c:pt idx="10721" formatCode="General">
                  <c:v>-80.271505860997706</c:v>
                </c:pt>
                <c:pt idx="10722" formatCode="General">
                  <c:v>-80.287769020466598</c:v>
                </c:pt>
                <c:pt idx="10723" formatCode="General">
                  <c:v>-80.304032372907002</c:v>
                </c:pt>
                <c:pt idx="10724" formatCode="General">
                  <c:v>-80.320295918067899</c:v>
                </c:pt>
                <c:pt idx="10725" formatCode="General">
                  <c:v>-80.336559655699105</c:v>
                </c:pt>
                <c:pt idx="10726" formatCode="General">
                  <c:v>-80.352823585551306</c:v>
                </c:pt>
                <c:pt idx="10727" formatCode="General">
                  <c:v>-80.369087707375996</c:v>
                </c:pt>
                <c:pt idx="10728" formatCode="General">
                  <c:v>-80.385352020925396</c:v>
                </c:pt>
                <c:pt idx="10729" formatCode="General">
                  <c:v>-80.401616525952605</c:v>
                </c:pt>
                <c:pt idx="10730" formatCode="General">
                  <c:v>-80.417881222211506</c:v>
                </c:pt>
                <c:pt idx="10731" formatCode="General">
                  <c:v>-80.434146109457004</c:v>
                </c:pt>
                <c:pt idx="10732" formatCode="General">
                  <c:v>-80.450411187444402</c:v>
                </c:pt>
                <c:pt idx="10733" formatCode="General">
                  <c:v>-80.466676455930099</c:v>
                </c:pt>
                <c:pt idx="10734" formatCode="General">
                  <c:v>-80.482941914671201</c:v>
                </c:pt>
                <c:pt idx="10735" formatCode="General">
                  <c:v>-80.499207563427902</c:v>
                </c:pt>
                <c:pt idx="10736" formatCode="General">
                  <c:v>-80.515473401965593</c:v>
                </c:pt>
                <c:pt idx="10737" formatCode="General">
                  <c:v>-80.531739430051005</c:v>
                </c:pt>
                <c:pt idx="10738" formatCode="General">
                  <c:v>-80.548005647451106</c:v>
                </c:pt>
                <c:pt idx="10739" formatCode="General">
                  <c:v>-80.564272053933607</c:v>
                </c:pt>
                <c:pt idx="10740" formatCode="General">
                  <c:v>-80.580538649266202</c:v>
                </c:pt>
                <c:pt idx="10741" formatCode="General">
                  <c:v>-80.596805433217099</c:v>
                </c:pt>
                <c:pt idx="10742" formatCode="General">
                  <c:v>-80.613072405555002</c:v>
                </c:pt>
                <c:pt idx="10743" formatCode="General">
                  <c:v>-80.6293395660486</c:v>
                </c:pt>
                <c:pt idx="10744" formatCode="General">
                  <c:v>-80.645606914467393</c:v>
                </c:pt>
                <c:pt idx="10745" formatCode="General">
                  <c:v>-80.661874450580996</c:v>
                </c:pt>
                <c:pt idx="10746" formatCode="General">
                  <c:v>-80.678142174159504</c:v>
                </c:pt>
                <c:pt idx="10747" formatCode="General">
                  <c:v>-80.694410084973299</c:v>
                </c:pt>
                <c:pt idx="10748" formatCode="General">
                  <c:v>-80.710678182793202</c:v>
                </c:pt>
                <c:pt idx="10749" formatCode="General">
                  <c:v>-80.726946467390206</c:v>
                </c:pt>
                <c:pt idx="10750" formatCode="General">
                  <c:v>-80.743214938535999</c:v>
                </c:pt>
                <c:pt idx="10751" formatCode="General">
                  <c:v>-80.759483596002298</c:v>
                </c:pt>
                <c:pt idx="10752" formatCode="General">
                  <c:v>-80.775752439561501</c:v>
                </c:pt>
                <c:pt idx="10753" formatCode="General">
                  <c:v>-80.792021468981105</c:v>
                </c:pt>
                <c:pt idx="10754" formatCode="General">
                  <c:v>-80.808290684019198</c:v>
                </c:pt>
                <c:pt idx="10755" formatCode="General">
                  <c:v>-80.824560084432804</c:v>
                </c:pt>
                <c:pt idx="10756" formatCode="General">
                  <c:v>-80.840829669979101</c:v>
                </c:pt>
                <c:pt idx="10757" formatCode="General">
                  <c:v>-80.857099440415894</c:v>
                </c:pt>
                <c:pt idx="10758" formatCode="General">
                  <c:v>-80.8733693955012</c:v>
                </c:pt>
                <c:pt idx="10759" formatCode="General">
                  <c:v>-80.889639534993293</c:v>
                </c:pt>
                <c:pt idx="10760" formatCode="General">
                  <c:v>-80.905909858651</c:v>
                </c:pt>
                <c:pt idx="10761" formatCode="General">
                  <c:v>-80.922180366233505</c:v>
                </c:pt>
                <c:pt idx="10762" formatCode="General">
                  <c:v>-80.938451057500103</c:v>
                </c:pt>
                <c:pt idx="10763" formatCode="General">
                  <c:v>-80.954721932210603</c:v>
                </c:pt>
                <c:pt idx="10764" formatCode="General">
                  <c:v>-80.970992990125296</c:v>
                </c:pt>
                <c:pt idx="10765" formatCode="General">
                  <c:v>-80.987264231004701</c:v>
                </c:pt>
                <c:pt idx="10766" formatCode="General">
                  <c:v>-81.003535654609706</c:v>
                </c:pt>
                <c:pt idx="10767" formatCode="General">
                  <c:v>-81.019807260701498</c:v>
                </c:pt>
                <c:pt idx="10768" formatCode="General">
                  <c:v>-81.036079049041703</c:v>
                </c:pt>
                <c:pt idx="10769" formatCode="General">
                  <c:v>-81.052351019394294</c:v>
                </c:pt>
                <c:pt idx="10770" formatCode="General">
                  <c:v>-81.068623171530803</c:v>
                </c:pt>
                <c:pt idx="10771" formatCode="General">
                  <c:v>-81.084895505224907</c:v>
                </c:pt>
                <c:pt idx="10772" formatCode="General">
                  <c:v>-81.101168020250796</c:v>
                </c:pt>
                <c:pt idx="10773" formatCode="General">
                  <c:v>-81.1174407163832</c:v>
                </c:pt>
                <c:pt idx="10774" formatCode="General">
                  <c:v>-81.133713593397403</c:v>
                </c:pt>
                <c:pt idx="10775" formatCode="General">
                  <c:v>-81.149986651069099</c:v>
                </c:pt>
                <c:pt idx="10776" formatCode="General">
                  <c:v>-81.166259889174697</c:v>
                </c:pt>
                <c:pt idx="10777" formatCode="General">
                  <c:v>-81.182533307490701</c:v>
                </c:pt>
                <c:pt idx="10778" formatCode="General">
                  <c:v>-81.198806905794598</c:v>
                </c:pt>
                <c:pt idx="10779" formatCode="General">
                  <c:v>-81.215080683864102</c:v>
                </c:pt>
                <c:pt idx="10780" formatCode="General">
                  <c:v>-81.231354641477594</c:v>
                </c:pt>
                <c:pt idx="10781" formatCode="General">
                  <c:v>-81.247628778413798</c:v>
                </c:pt>
                <c:pt idx="10782" formatCode="General">
                  <c:v>-81.263903094452104</c:v>
                </c:pt>
                <c:pt idx="10783" formatCode="General">
                  <c:v>-81.2801775893724</c:v>
                </c:pt>
                <c:pt idx="10784" formatCode="General">
                  <c:v>-81.296452262954801</c:v>
                </c:pt>
                <c:pt idx="10785" formatCode="General">
                  <c:v>-81.312727114980504</c:v>
                </c:pt>
                <c:pt idx="10786" formatCode="General">
                  <c:v>-81.329002145232096</c:v>
                </c:pt>
                <c:pt idx="10787" formatCode="General">
                  <c:v>-81.345277353494694</c:v>
                </c:pt>
                <c:pt idx="10788" formatCode="General">
                  <c:v>-81.361552739553801</c:v>
                </c:pt>
                <c:pt idx="10789" formatCode="General">
                  <c:v>-81.377828303194804</c:v>
                </c:pt>
                <c:pt idx="10790" formatCode="General">
                  <c:v>-81.394104044203601</c:v>
                </c:pt>
                <c:pt idx="10791" formatCode="General">
                  <c:v>-81.410379962366093</c:v>
                </c:pt>
                <c:pt idx="10792" formatCode="General">
                  <c:v>-81.426656057468406</c:v>
                </c:pt>
                <c:pt idx="10793" formatCode="General">
                  <c:v>-81.442932329296895</c:v>
                </c:pt>
                <c:pt idx="10794" formatCode="General">
                  <c:v>-81.459208777638096</c:v>
                </c:pt>
                <c:pt idx="10795" formatCode="General">
                  <c:v>-81.475485402278593</c:v>
                </c:pt>
                <c:pt idx="10796" formatCode="General">
                  <c:v>-81.491762203005607</c:v>
                </c:pt>
                <c:pt idx="10797" formatCode="General">
                  <c:v>-81.508039179605902</c:v>
                </c:pt>
                <c:pt idx="10798" formatCode="General">
                  <c:v>-81.524316331866899</c:v>
                </c:pt>
                <c:pt idx="10799" formatCode="General">
                  <c:v>-81.540593659576103</c:v>
                </c:pt>
                <c:pt idx="10800" formatCode="General">
                  <c:v>-81.556871162521205</c:v>
                </c:pt>
                <c:pt idx="10801" formatCode="General">
                  <c:v>-81.573148840490006</c:v>
                </c:pt>
                <c:pt idx="10802" formatCode="General">
                  <c:v>-81.589426693270497</c:v>
                </c:pt>
                <c:pt idx="10803" formatCode="General">
                  <c:v>-81.605704720651104</c:v>
                </c:pt>
                <c:pt idx="10804" formatCode="General">
                  <c:v>-81.621982922417899</c:v>
                </c:pt>
                <c:pt idx="10805" formatCode="General">
                  <c:v>-81.638261298354195</c:v>
                </c:pt>
                <c:pt idx="10806" formatCode="General">
                  <c:v>-81.654539848243999</c:v>
                </c:pt>
                <c:pt idx="10807" formatCode="General">
                  <c:v>-81.670818571871294</c:v>
                </c:pt>
                <c:pt idx="10808" formatCode="General">
                  <c:v>-81.687097469021396</c:v>
                </c:pt>
                <c:pt idx="10809" formatCode="General">
                  <c:v>-81.703376539479507</c:v>
                </c:pt>
                <c:pt idx="10810" formatCode="General">
                  <c:v>-81.719655783031897</c:v>
                </c:pt>
                <c:pt idx="10811" formatCode="General">
                  <c:v>-81.735935199465303</c:v>
                </c:pt>
                <c:pt idx="10812" formatCode="General">
                  <c:v>-81.752214788567102</c:v>
                </c:pt>
                <c:pt idx="10813" formatCode="General">
                  <c:v>-81.768494550125197</c:v>
                </c:pt>
                <c:pt idx="10814" formatCode="General">
                  <c:v>-81.784774483928203</c:v>
                </c:pt>
                <c:pt idx="10815" formatCode="General">
                  <c:v>-81.801054589765201</c:v>
                </c:pt>
                <c:pt idx="10816" formatCode="General">
                  <c:v>-81.817334867425998</c:v>
                </c:pt>
                <c:pt idx="10817" formatCode="General">
                  <c:v>-81.833615316701199</c:v>
                </c:pt>
                <c:pt idx="10818" formatCode="General">
                  <c:v>-81.849895937390897</c:v>
                </c:pt>
                <c:pt idx="10819" formatCode="General">
                  <c:v>-81.866176729303604</c:v>
                </c:pt>
                <c:pt idx="10820" formatCode="General">
                  <c:v>-81.8824576922473</c:v>
                </c:pt>
                <c:pt idx="10821" formatCode="General">
                  <c:v>-81.8987388260297</c:v>
                </c:pt>
                <c:pt idx="10822" formatCode="General">
                  <c:v>-81.915020130457904</c:v>
                </c:pt>
                <c:pt idx="10823" formatCode="General">
                  <c:v>-81.931301605338902</c:v>
                </c:pt>
                <c:pt idx="10824" formatCode="General">
                  <c:v>-81.947583250479397</c:v>
                </c:pt>
                <c:pt idx="10825" formatCode="General">
                  <c:v>-81.963865065685397</c:v>
                </c:pt>
                <c:pt idx="10826" formatCode="General">
                  <c:v>-81.980147050762895</c:v>
                </c:pt>
                <c:pt idx="10827" formatCode="General">
                  <c:v>-81.996429205517401</c:v>
                </c:pt>
                <c:pt idx="10828" formatCode="General">
                  <c:v>-82.012711529753901</c:v>
                </c:pt>
                <c:pt idx="10829" formatCode="General">
                  <c:v>-82.028994023277207</c:v>
                </c:pt>
                <c:pt idx="10830" formatCode="General">
                  <c:v>-82.045276685891594</c:v>
                </c:pt>
                <c:pt idx="10831" formatCode="General">
                  <c:v>-82.061559517401406</c:v>
                </c:pt>
                <c:pt idx="10832" formatCode="General">
                  <c:v>-82.077842517609994</c:v>
                </c:pt>
                <c:pt idx="10833" formatCode="General">
                  <c:v>-82.094125686320794</c:v>
                </c:pt>
                <c:pt idx="10834" formatCode="General">
                  <c:v>-82.1104090233367</c:v>
                </c:pt>
                <c:pt idx="10835" formatCode="General">
                  <c:v>-82.126692528460396</c:v>
                </c:pt>
                <c:pt idx="10836" formatCode="General">
                  <c:v>-82.142976201493994</c:v>
                </c:pt>
                <c:pt idx="10837" formatCode="General">
                  <c:v>-82.159260042239495</c:v>
                </c:pt>
                <c:pt idx="10838" formatCode="General">
                  <c:v>-82.175544050498203</c:v>
                </c:pt>
                <c:pt idx="10839" formatCode="General">
                  <c:v>-82.191828226071394</c:v>
                </c:pt>
                <c:pt idx="10840" formatCode="General">
                  <c:v>-82.208112568756604</c:v>
                </c:pt>
                <c:pt idx="10841" formatCode="General">
                  <c:v>-82.224397078346101</c:v>
                </c:pt>
                <c:pt idx="10842" formatCode="General">
                  <c:v>-82.240681754631595</c:v>
                </c:pt>
                <c:pt idx="10843" formatCode="General">
                  <c:v>-82.256966597405096</c:v>
                </c:pt>
                <c:pt idx="10844" formatCode="General">
                  <c:v>-82.273251606458402</c:v>
                </c:pt>
                <c:pt idx="10845" formatCode="General">
                  <c:v>-82.289536781582896</c:v>
                </c:pt>
                <c:pt idx="10846" formatCode="General">
                  <c:v>-82.305822122564905</c:v>
                </c:pt>
                <c:pt idx="10847" formatCode="General">
                  <c:v>-82.322107629188693</c:v>
                </c:pt>
                <c:pt idx="10848" formatCode="General">
                  <c:v>-82.338393301239506</c:v>
                </c:pt>
                <c:pt idx="10849" formatCode="General">
                  <c:v>-82.3546791385034</c:v>
                </c:pt>
                <c:pt idx="10850" formatCode="General">
                  <c:v>-82.370965140767595</c:v>
                </c:pt>
                <c:pt idx="10851" formatCode="General">
                  <c:v>-82.387251307820193</c:v>
                </c:pt>
                <c:pt idx="10852" formatCode="General">
                  <c:v>-82.403537639448402</c:v>
                </c:pt>
                <c:pt idx="10853" formatCode="General">
                  <c:v>-82.419824135436301</c:v>
                </c:pt>
                <c:pt idx="10854" formatCode="General">
                  <c:v>-82.436110795567799</c:v>
                </c:pt>
                <c:pt idx="10855" formatCode="General">
                  <c:v>-82.4523976196283</c:v>
                </c:pt>
                <c:pt idx="10856" formatCode="General">
                  <c:v>-82.468684607403702</c:v>
                </c:pt>
                <c:pt idx="10857" formatCode="General">
                  <c:v>-82.484971758681297</c:v>
                </c:pt>
                <c:pt idx="10858" formatCode="General">
                  <c:v>-82.501259073249301</c:v>
                </c:pt>
                <c:pt idx="10859" formatCode="General">
                  <c:v>-82.517546550896895</c:v>
                </c:pt>
                <c:pt idx="10860" formatCode="General">
                  <c:v>-82.5338341914143</c:v>
                </c:pt>
                <c:pt idx="10861" formatCode="General">
                  <c:v>-82.550121994592701</c:v>
                </c:pt>
                <c:pt idx="10862" formatCode="General">
                  <c:v>-82.566409960224505</c:v>
                </c:pt>
                <c:pt idx="10863" formatCode="General">
                  <c:v>-82.582698088102902</c:v>
                </c:pt>
                <c:pt idx="10864" formatCode="General">
                  <c:v>-82.598986378022104</c:v>
                </c:pt>
                <c:pt idx="10865" formatCode="General">
                  <c:v>-82.615274829777604</c:v>
                </c:pt>
                <c:pt idx="10866" formatCode="General">
                  <c:v>-82.631563443165604</c:v>
                </c:pt>
                <c:pt idx="10867" formatCode="General">
                  <c:v>-82.647852217983498</c:v>
                </c:pt>
                <c:pt idx="10868" formatCode="General">
                  <c:v>-82.664141154029707</c:v>
                </c:pt>
                <c:pt idx="10869" formatCode="General">
                  <c:v>-82.680430251103502</c:v>
                </c:pt>
                <c:pt idx="10870" formatCode="General">
                  <c:v>-82.696719509005405</c:v>
                </c:pt>
                <c:pt idx="10871" formatCode="General">
                  <c:v>-82.713008927536706</c:v>
                </c:pt>
                <c:pt idx="10872" formatCode="General">
                  <c:v>-82.729298506500001</c:v>
                </c:pt>
                <c:pt idx="10873" formatCode="General">
                  <c:v>-82.745588245697306</c:v>
                </c:pt>
                <c:pt idx="10874" formatCode="General">
                  <c:v>-82.761878144929199</c:v>
                </c:pt>
                <c:pt idx="10875" formatCode="General">
                  <c:v>-82.778168203996302</c:v>
                </c:pt>
                <c:pt idx="10876" formatCode="General">
                  <c:v>-82.794458422699606</c:v>
                </c:pt>
                <c:pt idx="10877" formatCode="General">
                  <c:v>-82.8107488008404</c:v>
                </c:pt>
                <c:pt idx="10878" formatCode="General">
                  <c:v>-82.827039338220303</c:v>
                </c:pt>
                <c:pt idx="10879" formatCode="General">
                  <c:v>-82.843330034640999</c:v>
                </c:pt>
                <c:pt idx="10880" formatCode="General">
                  <c:v>-82.859620889904903</c:v>
                </c:pt>
                <c:pt idx="10881" formatCode="General">
                  <c:v>-82.875911903814298</c:v>
                </c:pt>
                <c:pt idx="10882" formatCode="General">
                  <c:v>-82.892203076172095</c:v>
                </c:pt>
                <c:pt idx="10883" formatCode="General">
                  <c:v>-82.908494406781301</c:v>
                </c:pt>
                <c:pt idx="10884" formatCode="General">
                  <c:v>-82.924785895445297</c:v>
                </c:pt>
                <c:pt idx="10885" formatCode="General">
                  <c:v>-82.941077541967701</c:v>
                </c:pt>
                <c:pt idx="10886" formatCode="General">
                  <c:v>-82.957369346152703</c:v>
                </c:pt>
                <c:pt idx="10887" formatCode="General">
                  <c:v>-82.973661307804406</c:v>
                </c:pt>
                <c:pt idx="10888" formatCode="General">
                  <c:v>-82.989953426727396</c:v>
                </c:pt>
                <c:pt idx="10889" formatCode="General">
                  <c:v>-83.006245702726702</c:v>
                </c:pt>
                <c:pt idx="10890" formatCode="General">
                  <c:v>-83.022538135607405</c:v>
                </c:pt>
                <c:pt idx="10891" formatCode="General">
                  <c:v>-83.038830725175103</c:v>
                </c:pt>
                <c:pt idx="10892" formatCode="General">
                  <c:v>-83.055123471235405</c:v>
                </c:pt>
                <c:pt idx="10893" formatCode="General">
                  <c:v>-83.071416373594602</c:v>
                </c:pt>
                <c:pt idx="10894" formatCode="General">
                  <c:v>-83.0877094320591</c:v>
                </c:pt>
                <c:pt idx="10895" formatCode="General">
                  <c:v>-83.104002646435504</c:v>
                </c:pt>
                <c:pt idx="10896" formatCode="General">
                  <c:v>-83.120296016531896</c:v>
                </c:pt>
                <c:pt idx="10897" formatCode="General">
                  <c:v>-83.136589542158305</c:v>
                </c:pt>
                <c:pt idx="10898" formatCode="General">
                  <c:v>-83.152883223124306</c:v>
                </c:pt>
                <c:pt idx="10899" formatCode="General">
                  <c:v>-83.169177059242401</c:v>
                </c:pt>
                <c:pt idx="10900" formatCode="General">
                  <c:v>-83.185471050328402</c:v>
                </c:pt>
                <c:pt idx="10901" formatCode="General">
                  <c:v>-83.201765196199801</c:v>
                </c:pt>
                <c:pt idx="10902" formatCode="General">
                  <c:v>-83.218059496674499</c:v>
                </c:pt>
                <c:pt idx="10903" formatCode="General">
                  <c:v>-83.234353951570498</c:v>
                </c:pt>
                <c:pt idx="10904" formatCode="General">
                  <c:v>-83.2506485607055</c:v>
                </c:pt>
                <c:pt idx="10905" formatCode="General">
                  <c:v>-83.266943323897493</c:v>
                </c:pt>
                <c:pt idx="10906" formatCode="General">
                  <c:v>-83.283238240963996</c:v>
                </c:pt>
                <c:pt idx="10907" formatCode="General">
                  <c:v>-83.299533311722698</c:v>
                </c:pt>
                <c:pt idx="10908" formatCode="General">
                  <c:v>-83.315828535991002</c:v>
                </c:pt>
                <c:pt idx="10909" formatCode="General">
                  <c:v>-83.3321239135864</c:v>
                </c:pt>
                <c:pt idx="10910" formatCode="General">
                  <c:v>-83.348419444326296</c:v>
                </c:pt>
                <c:pt idx="10911" formatCode="General">
                  <c:v>-83.364715128027896</c:v>
                </c:pt>
                <c:pt idx="10912" formatCode="General">
                  <c:v>-83.381010964508405</c:v>
                </c:pt>
                <c:pt idx="10913" formatCode="General">
                  <c:v>-83.397306953584902</c:v>
                </c:pt>
                <c:pt idx="10914" formatCode="General">
                  <c:v>-83.413603095074293</c:v>
                </c:pt>
                <c:pt idx="10915" formatCode="General">
                  <c:v>-83.429899388793601</c:v>
                </c:pt>
                <c:pt idx="10916" formatCode="General">
                  <c:v>-83.446195834559703</c:v>
                </c:pt>
                <c:pt idx="10917" formatCode="General">
                  <c:v>-83.462492432189194</c:v>
                </c:pt>
                <c:pt idx="10918" formatCode="General">
                  <c:v>-83.478789181498797</c:v>
                </c:pt>
                <c:pt idx="10919" formatCode="General">
                  <c:v>-83.495086082305207</c:v>
                </c:pt>
                <c:pt idx="10920" formatCode="General">
                  <c:v>-83.511383134424804</c:v>
                </c:pt>
                <c:pt idx="10921" formatCode="General">
                  <c:v>-83.5276803376739</c:v>
                </c:pt>
                <c:pt idx="10922" formatCode="General">
                  <c:v>-83.543977691869102</c:v>
                </c:pt>
                <c:pt idx="10923" formatCode="General">
                  <c:v>-83.5602751968257</c:v>
                </c:pt>
                <c:pt idx="10924" formatCode="General">
                  <c:v>-83.576572852354801</c:v>
                </c:pt>
                <c:pt idx="10925" formatCode="General">
                  <c:v>-83.592870658265198</c:v>
                </c:pt>
                <c:pt idx="10926" formatCode="General">
                  <c:v>-83.609168614366396</c:v>
                </c:pt>
                <c:pt idx="10927" formatCode="General">
                  <c:v>-83.625466720468197</c:v>
                </c:pt>
                <c:pt idx="10928" formatCode="General">
                  <c:v>-83.641764976380898</c:v>
                </c:pt>
                <c:pt idx="10929" formatCode="General">
                  <c:v>-83.658063381915497</c:v>
                </c:pt>
                <c:pt idx="10930" formatCode="General">
                  <c:v>-83.6743619368834</c:v>
                </c:pt>
                <c:pt idx="10931" formatCode="General">
                  <c:v>-83.690660641096301</c:v>
                </c:pt>
                <c:pt idx="10932" formatCode="General">
                  <c:v>-83.706959494366799</c:v>
                </c:pt>
                <c:pt idx="10933" formatCode="General">
                  <c:v>-83.723258496507697</c:v>
                </c:pt>
                <c:pt idx="10934" formatCode="General">
                  <c:v>-83.739557647332404</c:v>
                </c:pt>
                <c:pt idx="10935" formatCode="General">
                  <c:v>-83.755856946654902</c:v>
                </c:pt>
                <c:pt idx="10936" formatCode="General">
                  <c:v>-83.772156394289496</c:v>
                </c:pt>
                <c:pt idx="10937" formatCode="General">
                  <c:v>-83.788455990051204</c:v>
                </c:pt>
                <c:pt idx="10938" formatCode="General">
                  <c:v>-83.804755733755897</c:v>
                </c:pt>
                <c:pt idx="10939" formatCode="General">
                  <c:v>-83.821055625224702</c:v>
                </c:pt>
                <c:pt idx="10940" formatCode="General">
                  <c:v>-83.837355664282597</c:v>
                </c:pt>
                <c:pt idx="10941" formatCode="General">
                  <c:v>-83.853655850755004</c:v>
                </c:pt>
                <c:pt idx="10942" formatCode="General">
                  <c:v>-83.869956184467796</c:v>
                </c:pt>
                <c:pt idx="10943" formatCode="General">
                  <c:v>-83.886256665247103</c:v>
                </c:pt>
                <c:pt idx="10944" formatCode="General">
                  <c:v>-83.902557292919596</c:v>
                </c:pt>
                <c:pt idx="10945" formatCode="General">
                  <c:v>-83.918858067312399</c:v>
                </c:pt>
                <c:pt idx="10946" formatCode="General">
                  <c:v>-83.935158988252795</c:v>
                </c:pt>
                <c:pt idx="10947" formatCode="General">
                  <c:v>-83.951460055568802</c:v>
                </c:pt>
                <c:pt idx="10948" formatCode="General">
                  <c:v>-83.967761269088697</c:v>
                </c:pt>
                <c:pt idx="10949" formatCode="General">
                  <c:v>-83.984062628641098</c:v>
                </c:pt>
                <c:pt idx="10950" formatCode="General">
                  <c:v>-84.000364134055303</c:v>
                </c:pt>
                <c:pt idx="10951" formatCode="General">
                  <c:v>-84.016665785163696</c:v>
                </c:pt>
                <c:pt idx="10952" formatCode="General">
                  <c:v>-84.032967581802495</c:v>
                </c:pt>
                <c:pt idx="10953" formatCode="General">
                  <c:v>-84.049269523808306</c:v>
                </c:pt>
                <c:pt idx="10954" formatCode="General">
                  <c:v>-84.065571611017802</c:v>
                </c:pt>
                <c:pt idx="10955" formatCode="General">
                  <c:v>-84.081873843268198</c:v>
                </c:pt>
                <c:pt idx="10956" formatCode="General">
                  <c:v>-84.098176220396496</c:v>
                </c:pt>
                <c:pt idx="10957" formatCode="General">
                  <c:v>-84.114478742240493</c:v>
                </c:pt>
                <c:pt idx="10958" formatCode="General">
                  <c:v>-84.130781408637901</c:v>
                </c:pt>
                <c:pt idx="10959" formatCode="General">
                  <c:v>-84.147084219426802</c:v>
                </c:pt>
                <c:pt idx="10960" formatCode="General">
                  <c:v>-84.163387174445504</c:v>
                </c:pt>
                <c:pt idx="10961" formatCode="General">
                  <c:v>-84.1796902735326</c:v>
                </c:pt>
                <c:pt idx="10962" formatCode="General">
                  <c:v>-84.195993516526897</c:v>
                </c:pt>
                <c:pt idx="10963" formatCode="General">
                  <c:v>-84.2122969032675</c:v>
                </c:pt>
                <c:pt idx="10964" formatCode="General">
                  <c:v>-84.228600433593797</c:v>
                </c:pt>
                <c:pt idx="10965" formatCode="General">
                  <c:v>-84.244904107345306</c:v>
                </c:pt>
                <c:pt idx="10966" formatCode="General">
                  <c:v>-84.261207924361997</c:v>
                </c:pt>
                <c:pt idx="10967" formatCode="General">
                  <c:v>-84.277511884483999</c:v>
                </c:pt>
                <c:pt idx="10968" formatCode="General">
                  <c:v>-84.293815987551696</c:v>
                </c:pt>
                <c:pt idx="10969" formatCode="General">
                  <c:v>-84.310120233405598</c:v>
                </c:pt>
                <c:pt idx="10970" formatCode="General">
                  <c:v>-84.326424621883007</c:v>
                </c:pt>
                <c:pt idx="10971" formatCode="General">
                  <c:v>-84.342729152818606</c:v>
                </c:pt>
                <c:pt idx="10972" formatCode="General">
                  <c:v>-84.359033826046897</c:v>
                </c:pt>
                <c:pt idx="10973" formatCode="General">
                  <c:v>-84.375338641402394</c:v>
                </c:pt>
                <c:pt idx="10974" formatCode="General">
                  <c:v>-84.391643598719398</c:v>
                </c:pt>
                <c:pt idx="10975" formatCode="General">
                  <c:v>-84.407948697832097</c:v>
                </c:pt>
                <c:pt idx="10976" formatCode="General">
                  <c:v>-84.424253938574495</c:v>
                </c:pt>
                <c:pt idx="10977" formatCode="General">
                  <c:v>-84.440559320780693</c:v>
                </c:pt>
                <c:pt idx="10978" formatCode="General">
                  <c:v>-84.456864844284496</c:v>
                </c:pt>
                <c:pt idx="10979" formatCode="General">
                  <c:v>-84.473170508919694</c:v>
                </c:pt>
                <c:pt idx="10980" formatCode="General">
                  <c:v>-84.489476314519905</c:v>
                </c:pt>
                <c:pt idx="10981" formatCode="General">
                  <c:v>-84.505782260918906</c:v>
                </c:pt>
                <c:pt idx="10982" formatCode="General">
                  <c:v>-84.522088347950898</c:v>
                </c:pt>
                <c:pt idx="10983" formatCode="General">
                  <c:v>-84.538394575450099</c:v>
                </c:pt>
                <c:pt idx="10984" formatCode="General">
                  <c:v>-84.554700943250893</c:v>
                </c:pt>
                <c:pt idx="10985" formatCode="General">
                  <c:v>-84.571007451187796</c:v>
                </c:pt>
                <c:pt idx="10986" formatCode="General">
                  <c:v>-84.587314099095195</c:v>
                </c:pt>
                <c:pt idx="10987" formatCode="General">
                  <c:v>-84.603620886807803</c:v>
                </c:pt>
                <c:pt idx="10988" formatCode="General">
                  <c:v>-84.619927814160306</c:v>
                </c:pt>
                <c:pt idx="10989" formatCode="General">
                  <c:v>-84.636234880987502</c:v>
                </c:pt>
                <c:pt idx="10990" formatCode="General">
                  <c:v>-84.652542087124104</c:v>
                </c:pt>
                <c:pt idx="10991" formatCode="General">
                  <c:v>-84.668849432405196</c:v>
                </c:pt>
                <c:pt idx="10992" formatCode="General">
                  <c:v>-84.685156916665704</c:v>
                </c:pt>
                <c:pt idx="10993" formatCode="General">
                  <c:v>-84.701464539740897</c:v>
                </c:pt>
                <c:pt idx="10994" formatCode="General">
                  <c:v>-84.7177723014657</c:v>
                </c:pt>
                <c:pt idx="10995" formatCode="General">
                  <c:v>-84.734080201675596</c:v>
                </c:pt>
                <c:pt idx="10996" formatCode="General">
                  <c:v>-84.750388240205794</c:v>
                </c:pt>
                <c:pt idx="10997" formatCode="General">
                  <c:v>-84.766696416891904</c:v>
                </c:pt>
                <c:pt idx="10998" formatCode="General">
                  <c:v>-84.783004731569505</c:v>
                </c:pt>
                <c:pt idx="10999" formatCode="General">
                  <c:v>-84.799313184074705</c:v>
                </c:pt>
                <c:pt idx="11000" formatCode="General">
                  <c:v>-84.815621774243596</c:v>
                </c:pt>
                <c:pt idx="11001" formatCode="General">
                  <c:v>-84.831930501912495</c:v>
                </c:pt>
                <c:pt idx="11002" formatCode="General">
                  <c:v>-84.848239366917696</c:v>
                </c:pt>
                <c:pt idx="11003" formatCode="General">
                  <c:v>-84.864548369095502</c:v>
                </c:pt>
                <c:pt idx="11004" formatCode="General">
                  <c:v>-84.880857508282404</c:v>
                </c:pt>
                <c:pt idx="11005" formatCode="General">
                  <c:v>-84.897166784315004</c:v>
                </c:pt>
                <c:pt idx="11006" formatCode="General">
                  <c:v>-84.913476197029794</c:v>
                </c:pt>
                <c:pt idx="11007" formatCode="General">
                  <c:v>-84.929785746263505</c:v>
                </c:pt>
                <c:pt idx="11008" formatCode="General">
                  <c:v>-84.946095431852996</c:v>
                </c:pt>
                <c:pt idx="11009" formatCode="General">
                  <c:v>-84.962405253635197</c:v>
                </c:pt>
                <c:pt idx="11010" formatCode="General">
                  <c:v>-84.9787152114462</c:v>
                </c:pt>
                <c:pt idx="11011" formatCode="General">
                  <c:v>-84.995025305118602</c:v>
                </c:pt>
                <c:pt idx="11012" formatCode="General">
                  <c:v>-85.011335534483095</c:v>
                </c:pt>
                <c:pt idx="11013" formatCode="General">
                  <c:v>-85.027645899370597</c:v>
                </c:pt>
                <c:pt idx="11014" formatCode="General">
                  <c:v>-85.043956399611702</c:v>
                </c:pt>
                <c:pt idx="11015" formatCode="General">
                  <c:v>-85.0602670350371</c:v>
                </c:pt>
                <c:pt idx="11016" formatCode="General">
                  <c:v>-85.0765778054772</c:v>
                </c:pt>
                <c:pt idx="11017" formatCode="General">
                  <c:v>-85.092888710762594</c:v>
                </c:pt>
                <c:pt idx="11018" formatCode="General">
                  <c:v>-85.109199750723704</c:v>
                </c:pt>
                <c:pt idx="11019" formatCode="General">
                  <c:v>-85.125510925190795</c:v>
                </c:pt>
                <c:pt idx="11020" formatCode="General">
                  <c:v>-85.141822233994304</c:v>
                </c:pt>
                <c:pt idx="11021" formatCode="General">
                  <c:v>-85.158133676964198</c:v>
                </c:pt>
                <c:pt idx="11022" formatCode="General">
                  <c:v>-85.174445253930898</c:v>
                </c:pt>
                <c:pt idx="11023" formatCode="General">
                  <c:v>-85.190756964724301</c:v>
                </c:pt>
                <c:pt idx="11024" formatCode="General">
                  <c:v>-85.207068809174601</c:v>
                </c:pt>
                <c:pt idx="11025" formatCode="General">
                  <c:v>-85.223380787113598</c:v>
                </c:pt>
                <c:pt idx="11026" formatCode="General">
                  <c:v>-85.239692898379701</c:v>
                </c:pt>
                <c:pt idx="11027" formatCode="General">
                  <c:v>-85.256005142813095</c:v>
                </c:pt>
                <c:pt idx="11028" formatCode="General">
                  <c:v>-85.2723175202552</c:v>
                </c:pt>
                <c:pt idx="11029" formatCode="General">
                  <c:v>-85.288630030548305</c:v>
                </c:pt>
                <c:pt idx="11030" formatCode="General">
                  <c:v>-85.304942673535507</c:v>
                </c:pt>
                <c:pt idx="11031" formatCode="General">
                  <c:v>-85.321255449061098</c:v>
                </c:pt>
                <c:pt idx="11032" formatCode="General">
                  <c:v>-85.337568356970095</c:v>
                </c:pt>
                <c:pt idx="11033" formatCode="General">
                  <c:v>-85.353881397108594</c:v>
                </c:pt>
                <c:pt idx="11034" formatCode="General">
                  <c:v>-85.370194569323502</c:v>
                </c:pt>
                <c:pt idx="11035" formatCode="General">
                  <c:v>-85.386507873462804</c:v>
                </c:pt>
                <c:pt idx="11036" formatCode="General">
                  <c:v>-85.402821309375398</c:v>
                </c:pt>
                <c:pt idx="11037" formatCode="General">
                  <c:v>-85.419134876911102</c:v>
                </c:pt>
                <c:pt idx="11038" formatCode="General">
                  <c:v>-85.435448575919594</c:v>
                </c:pt>
                <c:pt idx="11039" formatCode="General">
                  <c:v>-85.451762406246203</c:v>
                </c:pt>
                <c:pt idx="11040" formatCode="General">
                  <c:v>-85.468076367734696</c:v>
                </c:pt>
                <c:pt idx="11041" formatCode="General">
                  <c:v>-85.484390460229505</c:v>
                </c:pt>
                <c:pt idx="11042" formatCode="General">
                  <c:v>-85.500704683575407</c:v>
                </c:pt>
                <c:pt idx="11043" formatCode="General">
                  <c:v>-85.5170190376177</c:v>
                </c:pt>
                <c:pt idx="11044" formatCode="General">
                  <c:v>-85.533333522202298</c:v>
                </c:pt>
                <c:pt idx="11045" formatCode="General">
                  <c:v>-85.549648137175396</c:v>
                </c:pt>
                <c:pt idx="11046" formatCode="General">
                  <c:v>-85.5659628823839</c:v>
                </c:pt>
                <c:pt idx="11047" formatCode="General">
                  <c:v>-85.582277757675101</c:v>
                </c:pt>
                <c:pt idx="11048" formatCode="General">
                  <c:v>-85.598592762896899</c:v>
                </c:pt>
                <c:pt idx="11049" formatCode="General">
                  <c:v>-85.614907897897595</c:v>
                </c:pt>
                <c:pt idx="11050" formatCode="General">
                  <c:v>-85.631223162525899</c:v>
                </c:pt>
                <c:pt idx="11051" formatCode="General">
                  <c:v>-85.647538556634501</c:v>
                </c:pt>
                <c:pt idx="11052" formatCode="General">
                  <c:v>-85.663854080079702</c:v>
                </c:pt>
                <c:pt idx="11053" formatCode="General">
                  <c:v>-85.680169732717701</c:v>
                </c:pt>
                <c:pt idx="11054" formatCode="General">
                  <c:v>-85.696485514404898</c:v>
                </c:pt>
                <c:pt idx="11055" formatCode="General">
                  <c:v>-85.712801424996997</c:v>
                </c:pt>
                <c:pt idx="11056" formatCode="General">
                  <c:v>-85.729117464349898</c:v>
                </c:pt>
                <c:pt idx="11057" formatCode="General">
                  <c:v>-85.745433632319006</c:v>
                </c:pt>
                <c:pt idx="11058" formatCode="General">
                  <c:v>-85.761749928759798</c:v>
                </c:pt>
                <c:pt idx="11059" formatCode="General">
                  <c:v>-85.778066353527194</c:v>
                </c:pt>
                <c:pt idx="11060" formatCode="General">
                  <c:v>-85.794382906476301</c:v>
                </c:pt>
                <c:pt idx="11061" formatCode="General">
                  <c:v>-85.810699587461599</c:v>
                </c:pt>
                <c:pt idx="11062" formatCode="General">
                  <c:v>-85.827016396337797</c:v>
                </c:pt>
                <c:pt idx="11063" formatCode="General">
                  <c:v>-85.843333332958906</c:v>
                </c:pt>
                <c:pt idx="11064" formatCode="General">
                  <c:v>-85.859650397179195</c:v>
                </c:pt>
                <c:pt idx="11065" formatCode="General">
                  <c:v>-85.8759675888532</c:v>
                </c:pt>
                <c:pt idx="11066" formatCode="General">
                  <c:v>-85.892284907838402</c:v>
                </c:pt>
                <c:pt idx="11067" formatCode="General">
                  <c:v>-85.9086023539937</c:v>
                </c:pt>
                <c:pt idx="11068" formatCode="General">
                  <c:v>-85.924919927177896</c:v>
                </c:pt>
                <c:pt idx="11069" formatCode="General">
                  <c:v>-85.941237627249606</c:v>
                </c:pt>
                <c:pt idx="11070" formatCode="General">
                  <c:v>-85.957555454067702</c:v>
                </c:pt>
                <c:pt idx="11071" formatCode="General">
                  <c:v>-85.9738734074907</c:v>
                </c:pt>
                <c:pt idx="11072" formatCode="General">
                  <c:v>-85.990191487377302</c:v>
                </c:pt>
                <c:pt idx="11073" formatCode="General">
                  <c:v>-86.006509693586096</c:v>
                </c:pt>
                <c:pt idx="11074" formatCode="General">
                  <c:v>-86.022828025975798</c:v>
                </c:pt>
                <c:pt idx="11075" formatCode="General">
                  <c:v>-86.039146484401698</c:v>
                </c:pt>
                <c:pt idx="11076" formatCode="General">
                  <c:v>-86.055465068706894</c:v>
                </c:pt>
                <c:pt idx="11077" formatCode="General">
                  <c:v>-86.071783778732197</c:v>
                </c:pt>
                <c:pt idx="11078" formatCode="General">
                  <c:v>-86.088102614319396</c:v>
                </c:pt>
                <c:pt idx="11079" formatCode="General">
                  <c:v>-86.104421575311605</c:v>
                </c:pt>
                <c:pt idx="11080" formatCode="General">
                  <c:v>-86.120740661553299</c:v>
                </c:pt>
                <c:pt idx="11081" formatCode="General">
                  <c:v>-86.137059872890106</c:v>
                </c:pt>
                <c:pt idx="11082" formatCode="General">
                  <c:v>-86.153379209168804</c:v>
                </c:pt>
                <c:pt idx="11083" formatCode="General">
                  <c:v>-86.169698670237594</c:v>
                </c:pt>
                <c:pt idx="11084" formatCode="General">
                  <c:v>-86.186018255945797</c:v>
                </c:pt>
                <c:pt idx="11085" formatCode="General">
                  <c:v>-86.202337966143901</c:v>
                </c:pt>
                <c:pt idx="11086" formatCode="General">
                  <c:v>-86.2186578006838</c:v>
                </c:pt>
                <c:pt idx="11087" formatCode="General">
                  <c:v>-86.234977759418499</c:v>
                </c:pt>
                <c:pt idx="11088" formatCode="General">
                  <c:v>-86.251297842202405</c:v>
                </c:pt>
                <c:pt idx="11089" formatCode="General">
                  <c:v>-86.267618048890895</c:v>
                </c:pt>
                <c:pt idx="11090" formatCode="General">
                  <c:v>-86.283938379340995</c:v>
                </c:pt>
                <c:pt idx="11091" formatCode="General">
                  <c:v>-86.300258833410496</c:v>
                </c:pt>
                <c:pt idx="11092" formatCode="General">
                  <c:v>-86.316579410958795</c:v>
                </c:pt>
                <c:pt idx="11093" formatCode="General">
                  <c:v>-86.3329001118463</c:v>
                </c:pt>
                <c:pt idx="11094" formatCode="General">
                  <c:v>-86.349220935934795</c:v>
                </c:pt>
                <c:pt idx="11095" formatCode="General">
                  <c:v>-86.365541883087303</c:v>
                </c:pt>
                <c:pt idx="11096" formatCode="General">
                  <c:v>-86.381862953167399</c:v>
                </c:pt>
                <c:pt idx="11097" formatCode="General">
                  <c:v>-86.398184146039398</c:v>
                </c:pt>
                <c:pt idx="11098" formatCode="General">
                  <c:v>-86.414505461566407</c:v>
                </c:pt>
                <c:pt idx="11099" formatCode="General">
                  <c:v>-86.430826899610693</c:v>
                </c:pt>
                <c:pt idx="11100" formatCode="General">
                  <c:v>-86.447148460034597</c:v>
                </c:pt>
                <c:pt idx="11101" formatCode="General">
                  <c:v>-86.463470142700899</c:v>
                </c:pt>
                <c:pt idx="11102" formatCode="General">
                  <c:v>-86.479791947472293</c:v>
                </c:pt>
                <c:pt idx="11103" formatCode="General">
                  <c:v>-86.496113874211304</c:v>
                </c:pt>
                <c:pt idx="11104" formatCode="General">
                  <c:v>-86.512435922779204</c:v>
                </c:pt>
                <c:pt idx="11105" formatCode="General">
                  <c:v>-86.528758093036799</c:v>
                </c:pt>
                <c:pt idx="11106" formatCode="General">
                  <c:v>-86.545080384844098</c:v>
                </c:pt>
                <c:pt idx="11107" formatCode="General">
                  <c:v>-86.561402798060598</c:v>
                </c:pt>
                <c:pt idx="11108" formatCode="General">
                  <c:v>-86.577725332544702</c:v>
                </c:pt>
                <c:pt idx="11109" formatCode="General">
                  <c:v>-86.594047988154401</c:v>
                </c:pt>
                <c:pt idx="11110" formatCode="General">
                  <c:v>-86.610370764746804</c:v>
                </c:pt>
                <c:pt idx="11111" formatCode="General">
                  <c:v>-86.626693662178397</c:v>
                </c:pt>
                <c:pt idx="11112" formatCode="General">
                  <c:v>-86.643016680304896</c:v>
                </c:pt>
                <c:pt idx="11113" formatCode="General">
                  <c:v>-86.659339818981195</c:v>
                </c:pt>
                <c:pt idx="11114" formatCode="General">
                  <c:v>-86.675663078061703</c:v>
                </c:pt>
                <c:pt idx="11115" formatCode="General">
                  <c:v>-86.691986457399906</c:v>
                </c:pt>
                <c:pt idx="11116" formatCode="General">
                  <c:v>-86.708309956848595</c:v>
                </c:pt>
                <c:pt idx="11117" formatCode="General">
                  <c:v>-86.724633576260004</c:v>
                </c:pt>
                <c:pt idx="11118" formatCode="General">
                  <c:v>-86.740957315485403</c:v>
                </c:pt>
                <c:pt idx="11119" formatCode="General">
                  <c:v>-86.757281174376402</c:v>
                </c:pt>
                <c:pt idx="11120" formatCode="General">
                  <c:v>-86.773605152794104</c:v>
                </c:pt>
                <c:pt idx="11121" formatCode="General">
                  <c:v>-86.7899292506074</c:v>
                </c:pt>
                <c:pt idx="11122" formatCode="General">
                  <c:v>-86.806253467685295</c:v>
                </c:pt>
                <c:pt idx="11123" formatCode="General">
                  <c:v>-86.822577803896806</c:v>
                </c:pt>
                <c:pt idx="11124" formatCode="General">
                  <c:v>-86.838902259111407</c:v>
                </c:pt>
                <c:pt idx="11125" formatCode="General">
                  <c:v>-86.855226833198302</c:v>
                </c:pt>
                <c:pt idx="11126" formatCode="General">
                  <c:v>-86.871551526027304</c:v>
                </c:pt>
                <c:pt idx="11127" formatCode="General">
                  <c:v>-86.887876337468001</c:v>
                </c:pt>
                <c:pt idx="11128" formatCode="General">
                  <c:v>-86.904201267390306</c:v>
                </c:pt>
                <c:pt idx="11129" formatCode="General">
                  <c:v>-86.920526315664304</c:v>
                </c:pt>
                <c:pt idx="11130" formatCode="General">
                  <c:v>-86.936851482160193</c:v>
                </c:pt>
                <c:pt idx="11131" formatCode="General">
                  <c:v>-86.953176766748001</c:v>
                </c:pt>
                <c:pt idx="11132" formatCode="General">
                  <c:v>-86.969502169295595</c:v>
                </c:pt>
                <c:pt idx="11133" formatCode="General">
                  <c:v>-86.985827689669804</c:v>
                </c:pt>
                <c:pt idx="11134" formatCode="General">
                  <c:v>-87.002153327737403</c:v>
                </c:pt>
                <c:pt idx="11135" formatCode="General">
                  <c:v>-87.018479083365193</c:v>
                </c:pt>
                <c:pt idx="11136" formatCode="General">
                  <c:v>-87.034804956420004</c:v>
                </c:pt>
                <c:pt idx="11137" formatCode="General">
                  <c:v>-87.051130946768694</c:v>
                </c:pt>
                <c:pt idx="11138" formatCode="General">
                  <c:v>-87.067457054278194</c:v>
                </c:pt>
                <c:pt idx="11139" formatCode="General">
                  <c:v>-87.083783278815005</c:v>
                </c:pt>
                <c:pt idx="11140" formatCode="General">
                  <c:v>-87.100109620246201</c:v>
                </c:pt>
                <c:pt idx="11141" formatCode="General">
                  <c:v>-87.116436078438497</c:v>
                </c:pt>
                <c:pt idx="11142" formatCode="General">
                  <c:v>-87.132762653258595</c:v>
                </c:pt>
                <c:pt idx="11143" formatCode="General">
                  <c:v>-87.149089344571195</c:v>
                </c:pt>
                <c:pt idx="11144" formatCode="General">
                  <c:v>-87.165416152232496</c:v>
                </c:pt>
                <c:pt idx="11145" formatCode="General">
                  <c:v>-87.181743076097106</c:v>
                </c:pt>
                <c:pt idx="11146" formatCode="General">
                  <c:v>-87.198070116019906</c:v>
                </c:pt>
                <c:pt idx="11147" formatCode="General">
                  <c:v>-87.214397271855901</c:v>
                </c:pt>
                <c:pt idx="11148" formatCode="General">
                  <c:v>-87.230724543460397</c:v>
                </c:pt>
                <c:pt idx="11149" formatCode="General">
                  <c:v>-87.247051930688897</c:v>
                </c:pt>
                <c:pt idx="11150" formatCode="General">
                  <c:v>-87.263379433397105</c:v>
                </c:pt>
                <c:pt idx="11151" formatCode="General">
                  <c:v>-87.279707051440894</c:v>
                </c:pt>
                <c:pt idx="11152" formatCode="General">
                  <c:v>-87.296034784676394</c:v>
                </c:pt>
                <c:pt idx="11153" formatCode="General">
                  <c:v>-87.312362632960202</c:v>
                </c:pt>
                <c:pt idx="11154" formatCode="General">
                  <c:v>-87.328690596148704</c:v>
                </c:pt>
                <c:pt idx="11155" formatCode="General">
                  <c:v>-87.345018674098796</c:v>
                </c:pt>
                <c:pt idx="11156" formatCode="General">
                  <c:v>-87.361346866667603</c:v>
                </c:pt>
                <c:pt idx="11157" formatCode="General">
                  <c:v>-87.377675173712305</c:v>
                </c:pt>
                <c:pt idx="11158" formatCode="General">
                  <c:v>-87.394003595090496</c:v>
                </c:pt>
                <c:pt idx="11159" formatCode="General">
                  <c:v>-87.410332130659896</c:v>
                </c:pt>
                <c:pt idx="11160" formatCode="General">
                  <c:v>-87.426660780278397</c:v>
                </c:pt>
                <c:pt idx="11161" formatCode="General">
                  <c:v>-87.442989543804103</c:v>
                </c:pt>
                <c:pt idx="11162" formatCode="General">
                  <c:v>-87.459318421094807</c:v>
                </c:pt>
                <c:pt idx="11163" formatCode="General">
                  <c:v>-87.475647412007305</c:v>
                </c:pt>
                <c:pt idx="11164" formatCode="General">
                  <c:v>-87.491976516398793</c:v>
                </c:pt>
                <c:pt idx="11165" formatCode="General">
                  <c:v>-87.508305734126594</c:v>
                </c:pt>
                <c:pt idx="11166" formatCode="General">
                  <c:v>-87.524635065049296</c:v>
                </c:pt>
                <c:pt idx="11167" formatCode="General">
                  <c:v>-87.540964509039497</c:v>
                </c:pt>
                <c:pt idx="11168" formatCode="General">
                  <c:v>-87.557294065980997</c:v>
                </c:pt>
                <c:pt idx="11169" formatCode="General">
                  <c:v>-87.573623735758005</c:v>
                </c:pt>
                <c:pt idx="11170" formatCode="General">
                  <c:v>-87.589953518252202</c:v>
                </c:pt>
                <c:pt idx="11171" formatCode="General">
                  <c:v>-87.606283413340705</c:v>
                </c:pt>
                <c:pt idx="11172" formatCode="General">
                  <c:v>-87.622613420899498</c:v>
                </c:pt>
                <c:pt idx="11173" formatCode="General">
                  <c:v>-87.638943540804505</c:v>
                </c:pt>
                <c:pt idx="11174" formatCode="General">
                  <c:v>-87.655273772931906</c:v>
                </c:pt>
                <c:pt idx="11175" formatCode="General">
                  <c:v>-87.671604117157599</c:v>
                </c:pt>
                <c:pt idx="11176" formatCode="General">
                  <c:v>-87.687934573357694</c:v>
                </c:pt>
                <c:pt idx="11177" formatCode="General">
                  <c:v>-87.704265141408399</c:v>
                </c:pt>
                <c:pt idx="11178" formatCode="General">
                  <c:v>-87.720595821185796</c:v>
                </c:pt>
                <c:pt idx="11179" formatCode="General">
                  <c:v>-87.736926612565995</c:v>
                </c:pt>
                <c:pt idx="11180" formatCode="General">
                  <c:v>-87.753257515425204</c:v>
                </c:pt>
                <c:pt idx="11181" formatCode="General">
                  <c:v>-87.769588529639606</c:v>
                </c:pt>
                <c:pt idx="11182" formatCode="General">
                  <c:v>-87.785919655085607</c:v>
                </c:pt>
                <c:pt idx="11183" formatCode="General">
                  <c:v>-87.802250891639105</c:v>
                </c:pt>
                <c:pt idx="11184" formatCode="General">
                  <c:v>-87.818582239176706</c:v>
                </c:pt>
                <c:pt idx="11185" formatCode="General">
                  <c:v>-87.834913697574507</c:v>
                </c:pt>
                <c:pt idx="11186" formatCode="General">
                  <c:v>-87.851245266709</c:v>
                </c:pt>
                <c:pt idx="11187" formatCode="General">
                  <c:v>-87.867576946456396</c:v>
                </c:pt>
                <c:pt idx="11188" formatCode="General">
                  <c:v>-87.883908736693002</c:v>
                </c:pt>
                <c:pt idx="11189" formatCode="General">
                  <c:v>-87.900240637295497</c:v>
                </c:pt>
                <c:pt idx="11190" formatCode="General">
                  <c:v>-87.916572648140004</c:v>
                </c:pt>
                <c:pt idx="11191" formatCode="General">
                  <c:v>-87.932904769099594</c:v>
                </c:pt>
                <c:pt idx="11192" formatCode="General">
                  <c:v>-87.949237000041904</c:v>
                </c:pt>
                <c:pt idx="11193" formatCode="General">
                  <c:v>-87.965569340834506</c:v>
                </c:pt>
                <c:pt idx="11194" formatCode="General">
                  <c:v>-87.981901791345607</c:v>
                </c:pt>
                <c:pt idx="11195" formatCode="General">
                  <c:v>-87.998234351444395</c:v>
                </c:pt>
                <c:pt idx="11196" formatCode="General">
                  <c:v>-88.014567021000502</c:v>
                </c:pt>
                <c:pt idx="11197" formatCode="General">
                  <c:v>-88.030899799884395</c:v>
                </c:pt>
                <c:pt idx="11198" formatCode="General">
                  <c:v>-88.047232687967394</c:v>
                </c:pt>
                <c:pt idx="11199" formatCode="General">
                  <c:v>-88.063565685121304</c:v>
                </c:pt>
                <c:pt idx="11200" formatCode="General">
                  <c:v>-88.079898791218795</c:v>
                </c:pt>
                <c:pt idx="11201" formatCode="General">
                  <c:v>-88.096232006133107</c:v>
                </c:pt>
                <c:pt idx="11202" formatCode="General">
                  <c:v>-88.112565329738402</c:v>
                </c:pt>
                <c:pt idx="11203" formatCode="General">
                  <c:v>-88.128898761909497</c:v>
                </c:pt>
                <c:pt idx="11204" formatCode="General">
                  <c:v>-88.145232302521805</c:v>
                </c:pt>
                <c:pt idx="11205" formatCode="General">
                  <c:v>-88.161565951451607</c:v>
                </c:pt>
                <c:pt idx="11206" formatCode="General">
                  <c:v>-88.177899708575794</c:v>
                </c:pt>
                <c:pt idx="11207" formatCode="General">
                  <c:v>-88.194233573772095</c:v>
                </c:pt>
                <c:pt idx="11208" formatCode="General">
                  <c:v>-88.210567546918895</c:v>
                </c:pt>
                <c:pt idx="11209" formatCode="General">
                  <c:v>-88.226901627895202</c:v>
                </c:pt>
                <c:pt idx="11210" formatCode="General">
                  <c:v>-88.243235816580906</c:v>
                </c:pt>
                <c:pt idx="11211" formatCode="General">
                  <c:v>-88.259570112856395</c:v>
                </c:pt>
                <c:pt idx="11212" formatCode="General">
                  <c:v>-88.275904516602395</c:v>
                </c:pt>
                <c:pt idx="11213" formatCode="General">
                  <c:v>-88.292239027699395</c:v>
                </c:pt>
                <c:pt idx="11214" formatCode="General">
                  <c:v>-88.308573646028407</c:v>
                </c:pt>
                <c:pt idx="11215" formatCode="General">
                  <c:v>-88.3249083714704</c:v>
                </c:pt>
                <c:pt idx="11216" formatCode="General">
                  <c:v>-88.341243203906799</c:v>
                </c:pt>
                <c:pt idx="11217" formatCode="General">
                  <c:v>-88.357578143216102</c:v>
                </c:pt>
                <c:pt idx="11218" formatCode="General">
                  <c:v>-88.373913189274205</c:v>
                </c:pt>
                <c:pt idx="11219" formatCode="General">
                  <c:v>-88.390248341956706</c:v>
                </c:pt>
                <c:pt idx="11220" formatCode="General">
                  <c:v>-88.406583601139204</c:v>
                </c:pt>
                <c:pt idx="11221" formatCode="General">
                  <c:v>-88.422918966696997</c:v>
                </c:pt>
                <c:pt idx="11222" formatCode="General">
                  <c:v>-88.439254438505301</c:v>
                </c:pt>
                <c:pt idx="11223" formatCode="General">
                  <c:v>-88.455590016439203</c:v>
                </c:pt>
                <c:pt idx="11224" formatCode="General">
                  <c:v>-88.471925700373504</c:v>
                </c:pt>
                <c:pt idx="11225" formatCode="General">
                  <c:v>-88.488261490182893</c:v>
                </c:pt>
                <c:pt idx="11226" formatCode="General">
                  <c:v>-88.504597385742002</c:v>
                </c:pt>
                <c:pt idx="11227" formatCode="General">
                  <c:v>-88.520933386925094</c:v>
                </c:pt>
                <c:pt idx="11228" formatCode="General">
                  <c:v>-88.537269493606502</c:v>
                </c:pt>
                <c:pt idx="11229" formatCode="General">
                  <c:v>-88.553605705660203</c:v>
                </c:pt>
                <c:pt idx="11230" formatCode="General">
                  <c:v>-88.569942022960106</c:v>
                </c:pt>
                <c:pt idx="11231" formatCode="General">
                  <c:v>-88.586278445380103</c:v>
                </c:pt>
                <c:pt idx="11232" formatCode="General">
                  <c:v>-88.602614972793504</c:v>
                </c:pt>
                <c:pt idx="11233" formatCode="General">
                  <c:v>-88.618951605074002</c:v>
                </c:pt>
                <c:pt idx="11234" formatCode="General">
                  <c:v>-88.635288342094597</c:v>
                </c:pt>
                <c:pt idx="11235" formatCode="General">
                  <c:v>-88.651625183728498</c:v>
                </c:pt>
                <c:pt idx="11236" formatCode="General">
                  <c:v>-88.667962129848704</c:v>
                </c:pt>
                <c:pt idx="11237" formatCode="General">
                  <c:v>-88.684299180327898</c:v>
                </c:pt>
                <c:pt idx="11238" formatCode="General">
                  <c:v>-88.700636335038595</c:v>
                </c:pt>
                <c:pt idx="11239" formatCode="General">
                  <c:v>-88.716973593853496</c:v>
                </c:pt>
                <c:pt idx="11240" formatCode="General">
                  <c:v>-88.733310956644601</c:v>
                </c:pt>
                <c:pt idx="11241" formatCode="General">
                  <c:v>-88.749648423284199</c:v>
                </c:pt>
                <c:pt idx="11242" formatCode="General">
                  <c:v>-88.765985993644193</c:v>
                </c:pt>
                <c:pt idx="11243" formatCode="General">
                  <c:v>-88.782323667595804</c:v>
                </c:pt>
                <c:pt idx="11244" formatCode="General">
                  <c:v>-88.798661445014602</c:v>
                </c:pt>
                <c:pt idx="11245" formatCode="General">
                  <c:v>-88.814999325784498</c:v>
                </c:pt>
                <c:pt idx="11246" formatCode="General">
                  <c:v>-88.831337309790698</c:v>
                </c:pt>
                <c:pt idx="11247" formatCode="General">
                  <c:v>-88.847675396918305</c:v>
                </c:pt>
                <c:pt idx="11248" formatCode="General">
                  <c:v>-88.864013587052497</c:v>
                </c:pt>
                <c:pt idx="11249" formatCode="General">
                  <c:v>-88.880351880078393</c:v>
                </c:pt>
                <c:pt idx="11250" formatCode="General">
                  <c:v>-88.896690275881198</c:v>
                </c:pt>
                <c:pt idx="11251" formatCode="General">
                  <c:v>-88.913028774346003</c:v>
                </c:pt>
                <c:pt idx="11252" formatCode="General">
                  <c:v>-88.929367375357799</c:v>
                </c:pt>
                <c:pt idx="11253" formatCode="General">
                  <c:v>-88.945706078801905</c:v>
                </c:pt>
                <c:pt idx="11254" formatCode="General">
                  <c:v>-88.962044884563198</c:v>
                </c:pt>
                <c:pt idx="11255" formatCode="General">
                  <c:v>-88.978383792526898</c:v>
                </c:pt>
                <c:pt idx="11256" formatCode="General">
                  <c:v>-88.994722802577897</c:v>
                </c:pt>
                <c:pt idx="11257" formatCode="General">
                  <c:v>-89.011061914601498</c:v>
                </c:pt>
                <c:pt idx="11258" formatCode="General">
                  <c:v>-89.027401128482595</c:v>
                </c:pt>
                <c:pt idx="11259" formatCode="General">
                  <c:v>-89.043740444106206</c:v>
                </c:pt>
                <c:pt idx="11260" formatCode="General">
                  <c:v>-89.060079861357394</c:v>
                </c:pt>
                <c:pt idx="11261" formatCode="General">
                  <c:v>-89.076419380121294</c:v>
                </c:pt>
                <c:pt idx="11262" formatCode="General">
                  <c:v>-89.092759000282697</c:v>
                </c:pt>
                <c:pt idx="11263" formatCode="General">
                  <c:v>-89.109098721726795</c:v>
                </c:pt>
                <c:pt idx="11264" formatCode="General">
                  <c:v>-89.125438544338394</c:v>
                </c:pt>
                <c:pt idx="11265" formatCode="General">
                  <c:v>-89.141778468002599</c:v>
                </c:pt>
                <c:pt idx="11266" formatCode="General">
                  <c:v>-89.158118492604402</c:v>
                </c:pt>
                <c:pt idx="11267" formatCode="General">
                  <c:v>-89.174458618028595</c:v>
                </c:pt>
                <c:pt idx="11268" formatCode="General">
                  <c:v>-89.190798844160298</c:v>
                </c:pt>
                <c:pt idx="11269" formatCode="General">
                  <c:v>-89.207139170884403</c:v>
                </c:pt>
                <c:pt idx="11270" formatCode="General">
                  <c:v>-89.223479598085802</c:v>
                </c:pt>
                <c:pt idx="11271" formatCode="General">
                  <c:v>-89.239820125649402</c:v>
                </c:pt>
                <c:pt idx="11272" formatCode="General">
                  <c:v>-89.256160753459994</c:v>
                </c:pt>
                <c:pt idx="11273" formatCode="General">
                  <c:v>-89.272501481401605</c:v>
                </c:pt>
                <c:pt idx="11274" formatCode="General">
                  <c:v>-89.288842309357605</c:v>
                </c:pt>
                <c:pt idx="11275" formatCode="General">
                  <c:v>-89.305183237211807</c:v>
                </c:pt>
                <c:pt idx="11276" formatCode="General">
                  <c:v>-89.321524264848506</c:v>
                </c:pt>
                <c:pt idx="11277" formatCode="General">
                  <c:v>-89.337865392152395</c:v>
                </c:pt>
                <c:pt idx="11278" formatCode="General">
                  <c:v>-89.354206619009005</c:v>
                </c:pt>
                <c:pt idx="11279" formatCode="General">
                  <c:v>-89.370547945303997</c:v>
                </c:pt>
                <c:pt idx="11280" formatCode="General">
                  <c:v>-89.386889370923797</c:v>
                </c:pt>
                <c:pt idx="11281" formatCode="General">
                  <c:v>-89.403230895754703</c:v>
                </c:pt>
                <c:pt idx="11282" formatCode="General">
                  <c:v>-89.419572519683896</c:v>
                </c:pt>
                <c:pt idx="11283" formatCode="General">
                  <c:v>-89.4359142425984</c:v>
                </c:pt>
                <c:pt idx="11284" formatCode="General">
                  <c:v>-89.452256064386006</c:v>
                </c:pt>
                <c:pt idx="11285" formatCode="General">
                  <c:v>-89.468597984934505</c:v>
                </c:pt>
                <c:pt idx="11286" formatCode="General">
                  <c:v>-89.484940004132298</c:v>
                </c:pt>
                <c:pt idx="11287" formatCode="General">
                  <c:v>-89.501282121867902</c:v>
                </c:pt>
                <c:pt idx="11288" formatCode="General">
                  <c:v>-89.517624338030402</c:v>
                </c:pt>
                <c:pt idx="11289" formatCode="General">
                  <c:v>-89.533966652509093</c:v>
                </c:pt>
                <c:pt idx="11290" formatCode="General">
                  <c:v>-89.550309065193701</c:v>
                </c:pt>
                <c:pt idx="11291" formatCode="General">
                  <c:v>-89.566651575974205</c:v>
                </c:pt>
                <c:pt idx="11292" formatCode="General">
                  <c:v>-89.582994184740897</c:v>
                </c:pt>
                <c:pt idx="11293" formatCode="General">
                  <c:v>-89.599336891384695</c:v>
                </c:pt>
                <c:pt idx="11294" formatCode="General">
                  <c:v>-89.615679695796501</c:v>
                </c:pt>
                <c:pt idx="11295" formatCode="General">
                  <c:v>-89.632022597867703</c:v>
                </c:pt>
                <c:pt idx="11296" formatCode="General">
                  <c:v>-89.648365597490198</c:v>
                </c:pt>
                <c:pt idx="11297" formatCode="General">
                  <c:v>-89.664708694556097</c:v>
                </c:pt>
                <c:pt idx="11298" formatCode="General">
                  <c:v>-89.681051888957697</c:v>
                </c:pt>
                <c:pt idx="11299" formatCode="General">
                  <c:v>-89.697395180587904</c:v>
                </c:pt>
                <c:pt idx="11300" formatCode="General">
                  <c:v>-89.713738569339895</c:v>
                </c:pt>
                <c:pt idx="11301" formatCode="General">
                  <c:v>-89.730082055107104</c:v>
                </c:pt>
                <c:pt idx="11302" formatCode="General">
                  <c:v>-89.746425637782195</c:v>
                </c:pt>
                <c:pt idx="11303" formatCode="General">
                  <c:v>-89.762769317254794</c:v>
                </c:pt>
                <c:pt idx="11304" formatCode="General">
                  <c:v>-89.779113093413798</c:v>
                </c:pt>
                <c:pt idx="11305" formatCode="General">
                  <c:v>-89.795456966148606</c:v>
                </c:pt>
                <c:pt idx="11306" formatCode="General">
                  <c:v>-89.811800935348501</c:v>
                </c:pt>
                <c:pt idx="11307" formatCode="General">
                  <c:v>-89.828145000903405</c:v>
                </c:pt>
                <c:pt idx="11308" formatCode="General">
                  <c:v>-89.844489162703297</c:v>
                </c:pt>
                <c:pt idx="11309" formatCode="General">
                  <c:v>-89.8608334206384</c:v>
                </c:pt>
                <c:pt idx="11310" formatCode="General">
                  <c:v>-89.877177774599303</c:v>
                </c:pt>
                <c:pt idx="11311" formatCode="General">
                  <c:v>-89.893522224476698</c:v>
                </c:pt>
                <c:pt idx="11312" formatCode="General">
                  <c:v>-89.909866770161798</c:v>
                </c:pt>
                <c:pt idx="11313" formatCode="General">
                  <c:v>-89.926211411546205</c:v>
                </c:pt>
                <c:pt idx="11314" formatCode="General">
                  <c:v>-89.942556148521604</c:v>
                </c:pt>
                <c:pt idx="11315" formatCode="General">
                  <c:v>-89.958900980979493</c:v>
                </c:pt>
                <c:pt idx="11316" formatCode="General">
                  <c:v>-89.975245908811701</c:v>
                </c:pt>
                <c:pt idx="11317" formatCode="General">
                  <c:v>-89.991590931909698</c:v>
                </c:pt>
                <c:pt idx="11318" formatCode="General">
                  <c:v>-90.007936050165199</c:v>
                </c:pt>
                <c:pt idx="11319" formatCode="General">
                  <c:v>-90.024281263470002</c:v>
                </c:pt>
                <c:pt idx="11320" formatCode="General">
                  <c:v>-90.040626571715606</c:v>
                </c:pt>
                <c:pt idx="11321" formatCode="General">
                  <c:v>-90.056971974793797</c:v>
                </c:pt>
                <c:pt idx="11322" formatCode="General">
                  <c:v>-90.073317472596301</c:v>
                </c:pt>
                <c:pt idx="11323" formatCode="General">
                  <c:v>-90.089663065014804</c:v>
                </c:pt>
                <c:pt idx="11324" formatCode="General">
                  <c:v>-90.106008751940905</c:v>
                </c:pt>
                <c:pt idx="11325" formatCode="General">
                  <c:v>-90.122354533266503</c:v>
                </c:pt>
                <c:pt idx="11326" formatCode="General">
                  <c:v>-90.138700408883295</c:v>
                </c:pt>
                <c:pt idx="11327" formatCode="General">
                  <c:v>-90.155046378682997</c:v>
                </c:pt>
                <c:pt idx="11328" formatCode="General">
                  <c:v>-90.171392442557305</c:v>
                </c:pt>
                <c:pt idx="11329" formatCode="General">
                  <c:v>-90.187738600398106</c:v>
                </c:pt>
                <c:pt idx="11330" formatCode="General">
                  <c:v>-90.204084852097097</c:v>
                </c:pt>
                <c:pt idx="11331" formatCode="General">
                  <c:v>-90.220431197546105</c:v>
                </c:pt>
                <c:pt idx="11332" formatCode="General">
                  <c:v>-90.236777636636901</c:v>
                </c:pt>
                <c:pt idx="11333" formatCode="General">
                  <c:v>-90.253124169264694</c:v>
                </c:pt>
                <c:pt idx="11334" formatCode="General">
                  <c:v>-90.269470795329099</c:v>
                </c:pt>
                <c:pt idx="11335" formatCode="General">
                  <c:v>-90.285817514729999</c:v>
                </c:pt>
                <c:pt idx="11336" formatCode="General">
                  <c:v>-90.302164327367294</c:v>
                </c:pt>
                <c:pt idx="11337" formatCode="General">
                  <c:v>-90.318511233140697</c:v>
                </c:pt>
                <c:pt idx="11338" formatCode="General">
                  <c:v>-90.334858231949696</c:v>
                </c:pt>
                <c:pt idx="11339" formatCode="General">
                  <c:v>-90.351205323694003</c:v>
                </c:pt>
                <c:pt idx="11340" formatCode="General">
                  <c:v>-90.367552508272993</c:v>
                </c:pt>
                <c:pt idx="11341" formatCode="General">
                  <c:v>-90.383899785586294</c:v>
                </c:pt>
                <c:pt idx="11342" formatCode="General">
                  <c:v>-90.400247155533094</c:v>
                </c:pt>
                <c:pt idx="11343" formatCode="General">
                  <c:v>-90.416594618012695</c:v>
                </c:pt>
                <c:pt idx="11344" formatCode="General">
                  <c:v>-90.432942172919596</c:v>
                </c:pt>
                <c:pt idx="11345" formatCode="General">
                  <c:v>-90.449289820144102</c:v>
                </c:pt>
                <c:pt idx="11346" formatCode="General">
                  <c:v>-90.465637559576805</c:v>
                </c:pt>
                <c:pt idx="11347" formatCode="General">
                  <c:v>-90.481985391108907</c:v>
                </c:pt>
                <c:pt idx="11348" formatCode="General">
                  <c:v>-90.498333314631907</c:v>
                </c:pt>
                <c:pt idx="11349" formatCode="General">
                  <c:v>-90.514681330037803</c:v>
                </c:pt>
                <c:pt idx="11350" formatCode="General">
                  <c:v>-90.531029437219104</c:v>
                </c:pt>
                <c:pt idx="11351" formatCode="General">
                  <c:v>-90.547377636068802</c:v>
                </c:pt>
                <c:pt idx="11352" formatCode="General">
                  <c:v>-90.563725926480302</c:v>
                </c:pt>
                <c:pt idx="11353" formatCode="General">
                  <c:v>-90.580074308347506</c:v>
                </c:pt>
                <c:pt idx="11354" formatCode="General">
                  <c:v>-90.596422781564698</c:v>
                </c:pt>
                <c:pt idx="11355" formatCode="General">
                  <c:v>-90.612771346026705</c:v>
                </c:pt>
                <c:pt idx="11356" formatCode="General">
                  <c:v>-90.629120001628905</c:v>
                </c:pt>
                <c:pt idx="11357" formatCode="General">
                  <c:v>-90.645468748266794</c:v>
                </c:pt>
                <c:pt idx="11358" formatCode="General">
                  <c:v>-90.6618175858369</c:v>
                </c:pt>
                <c:pt idx="11359" formatCode="General">
                  <c:v>-90.6781665142355</c:v>
                </c:pt>
                <c:pt idx="11360" formatCode="General">
                  <c:v>-90.694515533360004</c:v>
                </c:pt>
                <c:pt idx="11361" formatCode="General">
                  <c:v>-90.710864643107797</c:v>
                </c:pt>
                <c:pt idx="11362" formatCode="General">
                  <c:v>-90.7272138433771</c:v>
                </c:pt>
                <c:pt idx="11363" formatCode="General">
                  <c:v>-90.743563134066207</c:v>
                </c:pt>
                <c:pt idx="11364" formatCode="General">
                  <c:v>-90.759912515075598</c:v>
                </c:pt>
                <c:pt idx="11365" formatCode="General">
                  <c:v>-90.776261986307404</c:v>
                </c:pt>
                <c:pt idx="11366" formatCode="General">
                  <c:v>-90.792611547664606</c:v>
                </c:pt>
                <c:pt idx="11367" formatCode="General">
                  <c:v>-90.808961199050302</c:v>
                </c:pt>
                <c:pt idx="11368" formatCode="General">
                  <c:v>-90.825310940367899</c:v>
                </c:pt>
                <c:pt idx="11369" formatCode="General">
                  <c:v>-90.841660771521205</c:v>
                </c:pt>
                <c:pt idx="11370" formatCode="General">
                  <c:v>-90.858010692413302</c:v>
                </c:pt>
                <c:pt idx="11371" formatCode="General">
                  <c:v>-90.874360702942496</c:v>
                </c:pt>
                <c:pt idx="11372" formatCode="General">
                  <c:v>-90.890710803005206</c:v>
                </c:pt>
                <c:pt idx="11373" formatCode="General">
                  <c:v>-90.907060992497804</c:v>
                </c:pt>
                <c:pt idx="11374" formatCode="General">
                  <c:v>-90.923411271316496</c:v>
                </c:pt>
                <c:pt idx="11375" formatCode="General">
                  <c:v>-90.939761639357499</c:v>
                </c:pt>
                <c:pt idx="11376" formatCode="General">
                  <c:v>-90.956112096517003</c:v>
                </c:pt>
                <c:pt idx="11377" formatCode="General">
                  <c:v>-90.972462642691198</c:v>
                </c:pt>
                <c:pt idx="11378" formatCode="General">
                  <c:v>-90.988813277777297</c:v>
                </c:pt>
                <c:pt idx="11379" formatCode="General">
                  <c:v>-91.005164001673094</c:v>
                </c:pt>
                <c:pt idx="11380" formatCode="General">
                  <c:v>-91.021514814276102</c:v>
                </c:pt>
                <c:pt idx="11381" formatCode="General">
                  <c:v>-91.037865715483804</c:v>
                </c:pt>
                <c:pt idx="11382" formatCode="General">
                  <c:v>-91.054216705193497</c:v>
                </c:pt>
                <c:pt idx="11383" formatCode="General">
                  <c:v>-91.070567783302195</c:v>
                </c:pt>
                <c:pt idx="11384" formatCode="General">
                  <c:v>-91.086918949706799</c:v>
                </c:pt>
                <c:pt idx="11385" formatCode="General">
                  <c:v>-91.103270204304096</c:v>
                </c:pt>
                <c:pt idx="11386" formatCode="General">
                  <c:v>-91.1196215469907</c:v>
                </c:pt>
                <c:pt idx="11387" formatCode="General">
                  <c:v>-91.135972977662902</c:v>
                </c:pt>
                <c:pt idx="11388" formatCode="General">
                  <c:v>-91.152324496216906</c:v>
                </c:pt>
                <c:pt idx="11389" formatCode="General">
                  <c:v>-91.168676102548801</c:v>
                </c:pt>
                <c:pt idx="11390" formatCode="General">
                  <c:v>-91.185027796554607</c:v>
                </c:pt>
                <c:pt idx="11391" formatCode="General">
                  <c:v>-91.201379578129803</c:v>
                </c:pt>
                <c:pt idx="11392" formatCode="General">
                  <c:v>-91.217731447169996</c:v>
                </c:pt>
                <c:pt idx="11393" formatCode="General">
                  <c:v>-91.234083403570494</c:v>
                </c:pt>
                <c:pt idx="11394" formatCode="General">
                  <c:v>-91.250435447226593</c:v>
                </c:pt>
                <c:pt idx="11395" formatCode="General">
                  <c:v>-91.266787578033302</c:v>
                </c:pt>
                <c:pt idx="11396" formatCode="General">
                  <c:v>-91.2831397958861</c:v>
                </c:pt>
                <c:pt idx="11397" formatCode="General">
                  <c:v>-91.299492100681306</c:v>
                </c:pt>
                <c:pt idx="11398" formatCode="General">
                  <c:v>-91.315844492315406</c:v>
                </c:pt>
                <c:pt idx="11399" formatCode="General">
                  <c:v>-91.332196970684706</c:v>
                </c:pt>
                <c:pt idx="11400" formatCode="General">
                  <c:v>-91.348549535685507</c:v>
                </c:pt>
                <c:pt idx="11401" formatCode="General">
                  <c:v>-91.364902187214298</c:v>
                </c:pt>
                <c:pt idx="11402" formatCode="General">
                  <c:v>-91.381254925167497</c:v>
                </c:pt>
                <c:pt idx="11403" formatCode="General">
                  <c:v>-91.397607749441505</c:v>
                </c:pt>
                <c:pt idx="11404" formatCode="General">
                  <c:v>-91.413960659932798</c:v>
                </c:pt>
                <c:pt idx="11405" formatCode="General">
                  <c:v>-91.430313656538999</c:v>
                </c:pt>
                <c:pt idx="11406" formatCode="General">
                  <c:v>-91.446666739160605</c:v>
                </c:pt>
                <c:pt idx="11407" formatCode="General">
                  <c:v>-91.463019907698396</c:v>
                </c:pt>
                <c:pt idx="11408" formatCode="General">
                  <c:v>-91.479373162053307</c:v>
                </c:pt>
                <c:pt idx="11409" formatCode="General">
                  <c:v>-91.495726502125805</c:v>
                </c:pt>
                <c:pt idx="11410" formatCode="General">
                  <c:v>-91.512079927816302</c:v>
                </c:pt>
                <c:pt idx="11411" formatCode="General">
                  <c:v>-91.528433439025093</c:v>
                </c:pt>
                <c:pt idx="11412" formatCode="General">
                  <c:v>-91.544787035652107</c:v>
                </c:pt>
                <c:pt idx="11413" formatCode="General">
                  <c:v>-91.561140717597198</c:v>
                </c:pt>
                <c:pt idx="11414" formatCode="General">
                  <c:v>-91.577494484759995</c:v>
                </c:pt>
                <c:pt idx="11415" formatCode="General">
                  <c:v>-91.5938483370402</c:v>
                </c:pt>
                <c:pt idx="11416" formatCode="General">
                  <c:v>-91.610202274336899</c:v>
                </c:pt>
                <c:pt idx="11417" formatCode="General">
                  <c:v>-91.626556296549296</c:v>
                </c:pt>
                <c:pt idx="11418" formatCode="General">
                  <c:v>-91.642910403576295</c:v>
                </c:pt>
                <c:pt idx="11419" formatCode="General">
                  <c:v>-91.659264595316799</c:v>
                </c:pt>
                <c:pt idx="11420" formatCode="General">
                  <c:v>-91.675618871669201</c:v>
                </c:pt>
                <c:pt idx="11421" formatCode="General">
                  <c:v>-91.691973232532803</c:v>
                </c:pt>
                <c:pt idx="11422" formatCode="General">
                  <c:v>-91.708327677810701</c:v>
                </c:pt>
                <c:pt idx="11423" formatCode="General">
                  <c:v>-91.724682207408506</c:v>
                </c:pt>
                <c:pt idx="11424" formatCode="General">
                  <c:v>-91.7410368212322</c:v>
                </c:pt>
                <c:pt idx="11425" formatCode="General">
                  <c:v>-91.757391519188204</c:v>
                </c:pt>
                <c:pt idx="11426" formatCode="General">
                  <c:v>-91.773746301183607</c:v>
                </c:pt>
                <c:pt idx="11427" formatCode="General">
                  <c:v>-91.790101167125599</c:v>
                </c:pt>
                <c:pt idx="11428" formatCode="General">
                  <c:v>-91.806456116921893</c:v>
                </c:pt>
                <c:pt idx="11429" formatCode="General">
                  <c:v>-91.822811150480803</c:v>
                </c:pt>
                <c:pt idx="11430" formatCode="General">
                  <c:v>-91.839166267710695</c:v>
                </c:pt>
                <c:pt idx="11431" formatCode="General">
                  <c:v>-91.855521468520806</c:v>
                </c:pt>
                <c:pt idx="11432" formatCode="General">
                  <c:v>-91.871876752820498</c:v>
                </c:pt>
                <c:pt idx="11433" formatCode="General">
                  <c:v>-91.888232120519604</c:v>
                </c:pt>
                <c:pt idx="11434" formatCode="General">
                  <c:v>-91.904587571528396</c:v>
                </c:pt>
                <c:pt idx="11435" formatCode="General">
                  <c:v>-91.920943105757701</c:v>
                </c:pt>
                <c:pt idx="11436" formatCode="General">
                  <c:v>-91.937298723118602</c:v>
                </c:pt>
                <c:pt idx="11437" formatCode="General">
                  <c:v>-91.953654423522707</c:v>
                </c:pt>
                <c:pt idx="11438" formatCode="General">
                  <c:v>-91.970010206881994</c:v>
                </c:pt>
                <c:pt idx="11439" formatCode="General">
                  <c:v>-91.986366073108897</c:v>
                </c:pt>
                <c:pt idx="11440" formatCode="General">
                  <c:v>-92.002722022116302</c:v>
                </c:pt>
                <c:pt idx="11441" formatCode="General">
                  <c:v>-92.019078053817296</c:v>
                </c:pt>
                <c:pt idx="11442" formatCode="General">
                  <c:v>-92.035434168125903</c:v>
                </c:pt>
                <c:pt idx="11443" formatCode="General">
                  <c:v>-92.051790364956005</c:v>
                </c:pt>
                <c:pt idx="11444" formatCode="General">
                  <c:v>-92.068146644219595</c:v>
                </c:pt>
                <c:pt idx="11445" formatCode="General">
                  <c:v>-92.084503005822796</c:v>
                </c:pt>
                <c:pt idx="11446" formatCode="General">
                  <c:v>-92.100859449669002</c:v>
                </c:pt>
                <c:pt idx="11447" formatCode="General">
                  <c:v>-92.117215975661196</c:v>
                </c:pt>
                <c:pt idx="11448" formatCode="General">
                  <c:v>-92.133572583702602</c:v>
                </c:pt>
                <c:pt idx="11449" formatCode="General">
                  <c:v>-92.149929273696301</c:v>
                </c:pt>
                <c:pt idx="11450" formatCode="General">
                  <c:v>-92.166286045545306</c:v>
                </c:pt>
                <c:pt idx="11451" formatCode="General">
                  <c:v>-92.182642899152498</c:v>
                </c:pt>
                <c:pt idx="11452" formatCode="General">
                  <c:v>-92.198999834420903</c:v>
                </c:pt>
                <c:pt idx="11453" formatCode="General">
                  <c:v>-92.215356851253404</c:v>
                </c:pt>
                <c:pt idx="11454" formatCode="General">
                  <c:v>-92.231713949552898</c:v>
                </c:pt>
                <c:pt idx="11455" formatCode="General">
                  <c:v>-92.248071129222296</c:v>
                </c:pt>
                <c:pt idx="11456" formatCode="General">
                  <c:v>-92.264428390164198</c:v>
                </c:pt>
                <c:pt idx="11457" formatCode="General">
                  <c:v>-92.280785732281501</c:v>
                </c:pt>
                <c:pt idx="11458" formatCode="General">
                  <c:v>-92.297143155476903</c:v>
                </c:pt>
                <c:pt idx="11459" formatCode="General">
                  <c:v>-92.313500659653101</c:v>
                </c:pt>
                <c:pt idx="11460" formatCode="General">
                  <c:v>-92.329858244712597</c:v>
                </c:pt>
                <c:pt idx="11461" formatCode="General">
                  <c:v>-92.3462159105582</c:v>
                </c:pt>
                <c:pt idx="11462" formatCode="General">
                  <c:v>-92.362573657092298</c:v>
                </c:pt>
                <c:pt idx="11463" formatCode="General">
                  <c:v>-92.378931484217503</c:v>
                </c:pt>
                <c:pt idx="11464" formatCode="General">
                  <c:v>-92.395289391836201</c:v>
                </c:pt>
                <c:pt idx="11465" formatCode="General">
                  <c:v>-92.411647379851004</c:v>
                </c:pt>
                <c:pt idx="11466" formatCode="General">
                  <c:v>-92.4280054481641</c:v>
                </c:pt>
                <c:pt idx="11467" formatCode="General">
                  <c:v>-92.444363596678102</c:v>
                </c:pt>
                <c:pt idx="11468" formatCode="General">
                  <c:v>-92.460721825297895</c:v>
                </c:pt>
                <c:pt idx="11469" formatCode="General">
                  <c:v>-92.477080133930599</c:v>
                </c:pt>
                <c:pt idx="11470" formatCode="General">
                  <c:v>-92.493438522483402</c:v>
                </c:pt>
                <c:pt idx="11471" formatCode="General">
                  <c:v>-92.509796990863094</c:v>
                </c:pt>
                <c:pt idx="11472" formatCode="General">
                  <c:v>-92.526155538976695</c:v>
                </c:pt>
                <c:pt idx="11473" formatCode="General">
                  <c:v>-92.542514166730797</c:v>
                </c:pt>
                <c:pt idx="11474" formatCode="General">
                  <c:v>-92.558872874031806</c:v>
                </c:pt>
                <c:pt idx="11475" formatCode="General">
                  <c:v>-92.575231660786301</c:v>
                </c:pt>
                <c:pt idx="11476" formatCode="General">
                  <c:v>-92.591590526900404</c:v>
                </c:pt>
                <c:pt idx="11477" formatCode="General">
                  <c:v>-92.607949472280495</c:v>
                </c:pt>
                <c:pt idx="11478" formatCode="General">
                  <c:v>-92.624308496832299</c:v>
                </c:pt>
                <c:pt idx="11479" formatCode="General">
                  <c:v>-92.640667600461896</c:v>
                </c:pt>
                <c:pt idx="11480" formatCode="General">
                  <c:v>-92.657026783074897</c:v>
                </c:pt>
                <c:pt idx="11481" formatCode="General">
                  <c:v>-92.673386044577001</c:v>
                </c:pt>
                <c:pt idx="11482" formatCode="General">
                  <c:v>-92.689745384873106</c:v>
                </c:pt>
                <c:pt idx="11483" formatCode="General">
                  <c:v>-92.706104803867802</c:v>
                </c:pt>
                <c:pt idx="11484" formatCode="General">
                  <c:v>-92.722464301465394</c:v>
                </c:pt>
                <c:pt idx="11485" formatCode="General">
                  <c:v>-92.738823877570695</c:v>
                </c:pt>
                <c:pt idx="11486" formatCode="General">
                  <c:v>-92.755183532087997</c:v>
                </c:pt>
                <c:pt idx="11487" formatCode="General">
                  <c:v>-92.771543264921803</c:v>
                </c:pt>
                <c:pt idx="11488" formatCode="General">
                  <c:v>-92.787903075976502</c:v>
                </c:pt>
                <c:pt idx="11489" formatCode="General">
                  <c:v>-92.804262965156994</c:v>
                </c:pt>
                <c:pt idx="11490" formatCode="General">
                  <c:v>-92.820622932368195</c:v>
                </c:pt>
                <c:pt idx="11491" formatCode="General">
                  <c:v>-92.836982977515504</c:v>
                </c:pt>
                <c:pt idx="11492" formatCode="General">
                  <c:v>-92.853343100504503</c:v>
                </c:pt>
                <c:pt idx="11493" formatCode="General">
                  <c:v>-92.869703301241103</c:v>
                </c:pt>
                <c:pt idx="11494" formatCode="General">
                  <c:v>-92.886063579631497</c:v>
                </c:pt>
                <c:pt idx="11495" formatCode="General">
                  <c:v>-92.902423935582206</c:v>
                </c:pt>
                <c:pt idx="11496" formatCode="General">
                  <c:v>-92.918784369000093</c:v>
                </c:pt>
                <c:pt idx="11497" formatCode="General">
                  <c:v>-92.935144879792205</c:v>
                </c:pt>
                <c:pt idx="11498" formatCode="General">
                  <c:v>-92.9515054678659</c:v>
                </c:pt>
                <c:pt idx="11499" formatCode="General">
                  <c:v>-92.967866133128894</c:v>
                </c:pt>
                <c:pt idx="11500" formatCode="General">
                  <c:v>-92.984226875489199</c:v>
                </c:pt>
                <c:pt idx="11501" formatCode="General">
                  <c:v>-93.000587694855</c:v>
                </c:pt>
                <c:pt idx="11502" formatCode="General">
                  <c:v>-93.016948591134906</c:v>
                </c:pt>
                <c:pt idx="11503" formatCode="General">
                  <c:v>-93.033309564237896</c:v>
                </c:pt>
                <c:pt idx="11504" formatCode="General">
                  <c:v>-93.049670614074003</c:v>
                </c:pt>
                <c:pt idx="11505" formatCode="General">
                  <c:v>-93.066031740554195</c:v>
                </c:pt>
                <c:pt idx="11506" formatCode="General">
                  <c:v>-93.082392943589596</c:v>
                </c:pt>
                <c:pt idx="11507" formatCode="General">
                  <c:v>-93.098754223091504</c:v>
                </c:pt>
                <c:pt idx="11508" formatCode="General">
                  <c:v>-93.115115578971597</c:v>
                </c:pt>
                <c:pt idx="11509" formatCode="General">
                  <c:v>-93.131477011141698</c:v>
                </c:pt>
                <c:pt idx="11510" formatCode="General">
                  <c:v>-93.147838519513797</c:v>
                </c:pt>
                <c:pt idx="11511" formatCode="General">
                  <c:v>-93.164200103999605</c:v>
                </c:pt>
                <c:pt idx="11512" formatCode="General">
                  <c:v>-93.180561764508496</c:v>
                </c:pt>
                <c:pt idx="11513" formatCode="General">
                  <c:v>-93.196923500949595</c:v>
                </c:pt>
                <c:pt idx="11514" formatCode="General">
                  <c:v>-93.213285313232305</c:v>
                </c:pt>
                <c:pt idx="11515" formatCode="General">
                  <c:v>-93.229647201266005</c:v>
                </c:pt>
                <c:pt idx="11516" formatCode="General">
                  <c:v>-93.2460091649601</c:v>
                </c:pt>
                <c:pt idx="11517" formatCode="General">
                  <c:v>-93.262371204224294</c:v>
                </c:pt>
                <c:pt idx="11518" formatCode="General">
                  <c:v>-93.278733318968406</c:v>
                </c:pt>
                <c:pt idx="11519" formatCode="General">
                  <c:v>-93.295095509102197</c:v>
                </c:pt>
                <c:pt idx="11520" formatCode="General">
                  <c:v>-93.311457774535796</c:v>
                </c:pt>
                <c:pt idx="11521" formatCode="General">
                  <c:v>-93.327820115179307</c:v>
                </c:pt>
                <c:pt idx="11522" formatCode="General">
                  <c:v>-93.344182530942803</c:v>
                </c:pt>
                <c:pt idx="11523" formatCode="General">
                  <c:v>-93.360545021736797</c:v>
                </c:pt>
                <c:pt idx="11524" formatCode="General">
                  <c:v>-93.376907587471706</c:v>
                </c:pt>
                <c:pt idx="11525" formatCode="General">
                  <c:v>-93.3932702280581</c:v>
                </c:pt>
                <c:pt idx="11526" formatCode="General">
                  <c:v>-93.409632943406706</c:v>
                </c:pt>
                <c:pt idx="11527" formatCode="General">
                  <c:v>-93.425995733428906</c:v>
                </c:pt>
                <c:pt idx="11528" formatCode="General">
                  <c:v>-93.442358598037202</c:v>
                </c:pt>
                <c:pt idx="11529" formatCode="General">
                  <c:v>-93.458721537143902</c:v>
                </c:pt>
                <c:pt idx="11530" formatCode="General">
                  <c:v>-93.475084550661293</c:v>
                </c:pt>
                <c:pt idx="11531" formatCode="General">
                  <c:v>-93.491447638501199</c:v>
                </c:pt>
                <c:pt idx="11532" formatCode="General">
                  <c:v>-93.507810800575399</c:v>
                </c:pt>
                <c:pt idx="11533" formatCode="General">
                  <c:v>-93.5241740367955</c:v>
                </c:pt>
                <c:pt idx="11534" formatCode="General">
                  <c:v>-93.5405373470727</c:v>
                </c:pt>
                <c:pt idx="11535" formatCode="General">
                  <c:v>-93.556900731318095</c:v>
                </c:pt>
                <c:pt idx="11536" formatCode="General">
                  <c:v>-93.573264189442696</c:v>
                </c:pt>
                <c:pt idx="11537" formatCode="General">
                  <c:v>-93.589627721357601</c:v>
                </c:pt>
                <c:pt idx="11538" formatCode="General">
                  <c:v>-93.605991326976394</c:v>
                </c:pt>
                <c:pt idx="11539" formatCode="General">
                  <c:v>-93.622355006213496</c:v>
                </c:pt>
                <c:pt idx="11540" formatCode="General">
                  <c:v>-93.638718758982705</c:v>
                </c:pt>
                <c:pt idx="11541" formatCode="General">
                  <c:v>-93.6550825851984</c:v>
                </c:pt>
                <c:pt idx="11542" formatCode="General">
                  <c:v>-93.671446484774194</c:v>
                </c:pt>
                <c:pt idx="11543" formatCode="General">
                  <c:v>-93.687810457624295</c:v>
                </c:pt>
                <c:pt idx="11544" formatCode="General">
                  <c:v>-93.704174503662401</c:v>
                </c:pt>
                <c:pt idx="11545" formatCode="General">
                  <c:v>-93.720538622802195</c:v>
                </c:pt>
                <c:pt idx="11546" formatCode="General">
                  <c:v>-93.736902814957602</c:v>
                </c:pt>
                <c:pt idx="11547" formatCode="General">
                  <c:v>-93.753267080041994</c:v>
                </c:pt>
                <c:pt idx="11548" formatCode="General">
                  <c:v>-93.769631417968995</c:v>
                </c:pt>
                <c:pt idx="11549" formatCode="General">
                  <c:v>-93.785995828652005</c:v>
                </c:pt>
                <c:pt idx="11550" formatCode="General">
                  <c:v>-93.802360312004595</c:v>
                </c:pt>
                <c:pt idx="11551" formatCode="General">
                  <c:v>-93.818724867937803</c:v>
                </c:pt>
                <c:pt idx="11552" formatCode="General">
                  <c:v>-93.835089496358094</c:v>
                </c:pt>
                <c:pt idx="11553" formatCode="General">
                  <c:v>-93.851454197171705</c:v>
                </c:pt>
                <c:pt idx="11554" formatCode="General">
                  <c:v>-93.867818970284901</c:v>
                </c:pt>
                <c:pt idx="11555" formatCode="General">
                  <c:v>-93.884183815604104</c:v>
                </c:pt>
                <c:pt idx="11556" formatCode="General">
                  <c:v>-93.900548733036103</c:v>
                </c:pt>
                <c:pt idx="11557" formatCode="General">
                  <c:v>-93.916913722487806</c:v>
                </c:pt>
                <c:pt idx="11558" formatCode="General">
                  <c:v>-93.933278783866399</c:v>
                </c:pt>
                <c:pt idx="11559" formatCode="General">
                  <c:v>-93.9496439170793</c:v>
                </c:pt>
                <c:pt idx="11560" formatCode="General">
                  <c:v>-93.966009122034095</c:v>
                </c:pt>
                <c:pt idx="11561" formatCode="General">
                  <c:v>-93.982374398638598</c:v>
                </c:pt>
                <c:pt idx="11562" formatCode="General">
                  <c:v>-93.998739746800993</c:v>
                </c:pt>
                <c:pt idx="11563" formatCode="General">
                  <c:v>-94.015105166429393</c:v>
                </c:pt>
                <c:pt idx="11564" formatCode="General">
                  <c:v>-94.031470657432493</c:v>
                </c:pt>
                <c:pt idx="11565" formatCode="General">
                  <c:v>-94.047836219718604</c:v>
                </c:pt>
                <c:pt idx="11566" formatCode="General">
                  <c:v>-94.064201853194803</c:v>
                </c:pt>
                <c:pt idx="11567" formatCode="General">
                  <c:v>-94.080567557767097</c:v>
                </c:pt>
                <c:pt idx="11568" formatCode="General">
                  <c:v>-94.096933333341795</c:v>
                </c:pt>
                <c:pt idx="11569" formatCode="General">
                  <c:v>-94.113299179825205</c:v>
                </c:pt>
                <c:pt idx="11570" formatCode="General">
                  <c:v>-94.129665097123706</c:v>
                </c:pt>
                <c:pt idx="11571" formatCode="General">
                  <c:v>-94.146031085143704</c:v>
                </c:pt>
                <c:pt idx="11572" formatCode="General">
                  <c:v>-94.162397143791395</c:v>
                </c:pt>
                <c:pt idx="11573" formatCode="General">
                  <c:v>-94.178763272973697</c:v>
                </c:pt>
                <c:pt idx="11574" formatCode="General">
                  <c:v>-94.195129472600001</c:v>
                </c:pt>
                <c:pt idx="11575" formatCode="General">
                  <c:v>-94.211495742582798</c:v>
                </c:pt>
                <c:pt idx="11576" formatCode="General">
                  <c:v>-94.227862082834505</c:v>
                </c:pt>
                <c:pt idx="11577" formatCode="General">
                  <c:v>-94.244228493267599</c:v>
                </c:pt>
                <c:pt idx="11578" formatCode="General">
                  <c:v>-94.260594973794497</c:v>
                </c:pt>
                <c:pt idx="11579" formatCode="General">
                  <c:v>-94.276961524327803</c:v>
                </c:pt>
                <c:pt idx="11580" formatCode="General">
                  <c:v>-94.293328144780105</c:v>
                </c:pt>
                <c:pt idx="11581" formatCode="General">
                  <c:v>-94.309694835063695</c:v>
                </c:pt>
                <c:pt idx="11582" formatCode="General">
                  <c:v>-94.326061595091502</c:v>
                </c:pt>
                <c:pt idx="11583" formatCode="General">
                  <c:v>-94.342428424775903</c:v>
                </c:pt>
                <c:pt idx="11584" formatCode="General">
                  <c:v>-94.3587953240296</c:v>
                </c:pt>
                <c:pt idx="11585" formatCode="General">
                  <c:v>-94.375162292765197</c:v>
                </c:pt>
                <c:pt idx="11586" formatCode="General">
                  <c:v>-94.391529330895494</c:v>
                </c:pt>
                <c:pt idx="11587" formatCode="General">
                  <c:v>-94.407896438333196</c:v>
                </c:pt>
                <c:pt idx="11588" formatCode="General">
                  <c:v>-94.424263614990906</c:v>
                </c:pt>
                <c:pt idx="11589" formatCode="General">
                  <c:v>-94.440630860781397</c:v>
                </c:pt>
                <c:pt idx="11590" formatCode="General">
                  <c:v>-94.456998175617599</c:v>
                </c:pt>
                <c:pt idx="11591" formatCode="General">
                  <c:v>-94.473365559412102</c:v>
                </c:pt>
                <c:pt idx="11592" formatCode="General">
                  <c:v>-94.489733012077906</c:v>
                </c:pt>
                <c:pt idx="11593" formatCode="General">
                  <c:v>-94.506100533527899</c:v>
                </c:pt>
                <c:pt idx="11594" formatCode="General">
                  <c:v>-94.522468123674699</c:v>
                </c:pt>
                <c:pt idx="11595" formatCode="General">
                  <c:v>-94.538835782430894</c:v>
                </c:pt>
                <c:pt idx="11596" formatCode="General">
                  <c:v>-94.555203509708505</c:v>
                </c:pt>
                <c:pt idx="11597" formatCode="General">
                  <c:v>-94.571571305419596</c:v>
                </c:pt>
                <c:pt idx="11598" formatCode="General">
                  <c:v>-94.5879391694764</c:v>
                </c:pt>
                <c:pt idx="11599" formatCode="General">
                  <c:v>-94.604307101791804</c:v>
                </c:pt>
                <c:pt idx="11600" formatCode="General">
                  <c:v>-94.620675102279193</c:v>
                </c:pt>
                <c:pt idx="11601" formatCode="General">
                  <c:v>-94.637043170852706</c:v>
                </c:pt>
                <c:pt idx="11602" formatCode="General">
                  <c:v>-94.653411307426296</c:v>
                </c:pt>
                <c:pt idx="11603" formatCode="General">
                  <c:v>-94.6697795119142</c:v>
                </c:pt>
                <c:pt idx="11604" formatCode="General">
                  <c:v>-94.6861477842304</c:v>
                </c:pt>
                <c:pt idx="11605" formatCode="General">
                  <c:v>-94.702516124289403</c:v>
                </c:pt>
                <c:pt idx="11606" formatCode="General">
                  <c:v>-94.718884532005305</c:v>
                </c:pt>
                <c:pt idx="11607" formatCode="General">
                  <c:v>-94.7352530072924</c:v>
                </c:pt>
                <c:pt idx="11608" formatCode="General">
                  <c:v>-94.751621550065295</c:v>
                </c:pt>
                <c:pt idx="11609" formatCode="General">
                  <c:v>-94.767990160238199</c:v>
                </c:pt>
                <c:pt idx="11610" formatCode="General">
                  <c:v>-94.784358837725804</c:v>
                </c:pt>
                <c:pt idx="11611" formatCode="General">
                  <c:v>-94.800727582442505</c:v>
                </c:pt>
                <c:pt idx="11612" formatCode="General">
                  <c:v>-94.817096394302894</c:v>
                </c:pt>
                <c:pt idx="11613" formatCode="General">
                  <c:v>-94.833465273221705</c:v>
                </c:pt>
                <c:pt idx="11614" formatCode="General">
                  <c:v>-94.849834219113504</c:v>
                </c:pt>
                <c:pt idx="11615" formatCode="General">
                  <c:v>-94.866203231893095</c:v>
                </c:pt>
                <c:pt idx="11616" formatCode="General">
                  <c:v>-94.8825723114753</c:v>
                </c:pt>
                <c:pt idx="11617" formatCode="General">
                  <c:v>-94.898941457774896</c:v>
                </c:pt>
                <c:pt idx="11618" formatCode="General">
                  <c:v>-94.915310670706802</c:v>
                </c:pt>
                <c:pt idx="11619" formatCode="General">
                  <c:v>-94.931679950185995</c:v>
                </c:pt>
                <c:pt idx="11620" formatCode="General">
                  <c:v>-94.948049296127394</c:v>
                </c:pt>
                <c:pt idx="11621" formatCode="General">
                  <c:v>-94.964418708446203</c:v>
                </c:pt>
                <c:pt idx="11622" formatCode="General">
                  <c:v>-94.9807881870573</c:v>
                </c:pt>
                <c:pt idx="11623" formatCode="General">
                  <c:v>-94.997157731875902</c:v>
                </c:pt>
                <c:pt idx="11624" formatCode="General">
                  <c:v>-95.013527342817298</c:v>
                </c:pt>
                <c:pt idx="11625" formatCode="General">
                  <c:v>-95.029897019795996</c:v>
                </c:pt>
                <c:pt idx="11626" formatCode="General">
                  <c:v>-95.046266762725807</c:v>
                </c:pt>
                <c:pt idx="11627" formatCode="General">
                  <c:v>-95.062636571520002</c:v>
                </c:pt>
                <c:pt idx="11628" formatCode="General">
                  <c:v>-95.079006446092194</c:v>
                </c:pt>
                <c:pt idx="11629" formatCode="General">
                  <c:v>-95.095376386355795</c:v>
                </c:pt>
                <c:pt idx="11630" formatCode="General">
                  <c:v>-95.111746392224404</c:v>
                </c:pt>
                <c:pt idx="11631" formatCode="General">
                  <c:v>-95.128116463611306</c:v>
                </c:pt>
                <c:pt idx="11632" formatCode="General">
                  <c:v>-95.144486600430199</c:v>
                </c:pt>
                <c:pt idx="11633" formatCode="General">
                  <c:v>-95.160856802594495</c:v>
                </c:pt>
                <c:pt idx="11634" formatCode="General">
                  <c:v>-95.177227070017807</c:v>
                </c:pt>
                <c:pt idx="11635" formatCode="General">
                  <c:v>-95.193597402614301</c:v>
                </c:pt>
                <c:pt idx="11636" formatCode="General">
                  <c:v>-95.209967800298301</c:v>
                </c:pt>
                <c:pt idx="11637" formatCode="General">
                  <c:v>-95.2263382629842</c:v>
                </c:pt>
                <c:pt idx="11638" formatCode="General">
                  <c:v>-95.242708790586306</c:v>
                </c:pt>
                <c:pt idx="11639" formatCode="General">
                  <c:v>-95.259079383018801</c:v>
                </c:pt>
                <c:pt idx="11640" formatCode="General">
                  <c:v>-95.275450040196006</c:v>
                </c:pt>
                <c:pt idx="11641" formatCode="General">
                  <c:v>-95.291820762032103</c:v>
                </c:pt>
                <c:pt idx="11642" formatCode="General">
                  <c:v>-95.308191548441101</c:v>
                </c:pt>
                <c:pt idx="11643" formatCode="General">
                  <c:v>-95.324562399337097</c:v>
                </c:pt>
                <c:pt idx="11644" formatCode="General">
                  <c:v>-95.340933314634</c:v>
                </c:pt>
                <c:pt idx="11645" formatCode="General">
                  <c:v>-95.357304294245793</c:v>
                </c:pt>
                <c:pt idx="11646" formatCode="General">
                  <c:v>-95.3736753380864</c:v>
                </c:pt>
                <c:pt idx="11647" formatCode="General">
                  <c:v>-95.390046446069604</c:v>
                </c:pt>
                <c:pt idx="11648" formatCode="General">
                  <c:v>-95.406417618109202</c:v>
                </c:pt>
                <c:pt idx="11649" formatCode="General">
                  <c:v>-95.422788854118906</c:v>
                </c:pt>
                <c:pt idx="11650" formatCode="General">
                  <c:v>-95.439160154012399</c:v>
                </c:pt>
                <c:pt idx="11651" formatCode="General">
                  <c:v>-95.455531517703307</c:v>
                </c:pt>
                <c:pt idx="11652" formatCode="General">
                  <c:v>-95.471902945104901</c:v>
                </c:pt>
                <c:pt idx="11653" formatCode="General">
                  <c:v>-95.488274436130098</c:v>
                </c:pt>
                <c:pt idx="11654" formatCode="General">
                  <c:v>-95.5046459906916</c:v>
                </c:pt>
                <c:pt idx="11655" formatCode="General">
                  <c:v>-95.521017608702195</c:v>
                </c:pt>
                <c:pt idx="11656" formatCode="General">
                  <c:v>-95.537389290074898</c:v>
                </c:pt>
                <c:pt idx="11657" formatCode="General">
                  <c:v>-95.553761034722697</c:v>
                </c:pt>
                <c:pt idx="11658" formatCode="General">
                  <c:v>-95.570132842558607</c:v>
                </c:pt>
                <c:pt idx="11659" formatCode="General">
                  <c:v>-95.586504713495799</c:v>
                </c:pt>
                <c:pt idx="11660" formatCode="General">
                  <c:v>-95.602876647447502</c:v>
                </c:pt>
                <c:pt idx="11661" formatCode="General">
                  <c:v>-95.619248644326902</c:v>
                </c:pt>
                <c:pt idx="11662" formatCode="General">
                  <c:v>-95.635620704047497</c:v>
                </c:pt>
                <c:pt idx="11663" formatCode="General">
                  <c:v>-95.651992826522601</c:v>
                </c:pt>
                <c:pt idx="11664" formatCode="General">
                  <c:v>-95.668365011665898</c:v>
                </c:pt>
                <c:pt idx="11665" formatCode="General">
                  <c:v>-95.684737259390801</c:v>
                </c:pt>
                <c:pt idx="11666" formatCode="General">
                  <c:v>-95.701109569611006</c:v>
                </c:pt>
                <c:pt idx="11667" formatCode="General">
                  <c:v>-95.717481942240298</c:v>
                </c:pt>
                <c:pt idx="11668" formatCode="General">
                  <c:v>-95.733854377192401</c:v>
                </c:pt>
                <c:pt idx="11669" formatCode="General">
                  <c:v>-95.750226874381298</c:v>
                </c:pt>
                <c:pt idx="11670" formatCode="General">
                  <c:v>-95.766599433720998</c:v>
                </c:pt>
                <c:pt idx="11671" formatCode="General">
                  <c:v>-95.782972055125299</c:v>
                </c:pt>
                <c:pt idx="11672" formatCode="General">
                  <c:v>-95.799344738508594</c:v>
                </c:pt>
                <c:pt idx="11673" formatCode="General">
                  <c:v>-95.815717483786599</c:v>
                </c:pt>
                <c:pt idx="11674" formatCode="General">
                  <c:v>-95.832090290875996</c:v>
                </c:pt>
                <c:pt idx="11675" formatCode="General">
                  <c:v>-95.848463159693793</c:v>
                </c:pt>
                <c:pt idx="11676" formatCode="General">
                  <c:v>-95.864836090156999</c:v>
                </c:pt>
                <c:pt idx="11677" formatCode="General">
                  <c:v>-95.881209082182295</c:v>
                </c:pt>
                <c:pt idx="11678" formatCode="General">
                  <c:v>-95.897582135684203</c:v>
                </c:pt>
                <c:pt idx="11679" formatCode="General">
                  <c:v>-95.913955250574404</c:v>
                </c:pt>
                <c:pt idx="11680" formatCode="General">
                  <c:v>-95.930328426764703</c:v>
                </c:pt>
                <c:pt idx="11681" formatCode="General">
                  <c:v>-95.946701664166895</c:v>
                </c:pt>
                <c:pt idx="11682" formatCode="General">
                  <c:v>-95.963074962692801</c:v>
                </c:pt>
                <c:pt idx="11683" formatCode="General">
                  <c:v>-95.9794483222542</c:v>
                </c:pt>
                <c:pt idx="11684" formatCode="General">
                  <c:v>-95.995821742762999</c:v>
                </c:pt>
                <c:pt idx="11685" formatCode="General">
                  <c:v>-96.012195224131105</c:v>
                </c:pt>
                <c:pt idx="11686" formatCode="General">
                  <c:v>-96.028568766270297</c:v>
                </c:pt>
                <c:pt idx="11687" formatCode="General">
                  <c:v>-96.044942369093107</c:v>
                </c:pt>
                <c:pt idx="11688" formatCode="General">
                  <c:v>-96.061316032512806</c:v>
                </c:pt>
                <c:pt idx="11689" formatCode="General">
                  <c:v>-96.077689756442595</c:v>
                </c:pt>
                <c:pt idx="11690" formatCode="General">
                  <c:v>-96.094063540795702</c:v>
                </c:pt>
                <c:pt idx="11691" formatCode="General">
                  <c:v>-96.110437385485397</c:v>
                </c:pt>
                <c:pt idx="11692" formatCode="General">
                  <c:v>-96.126811290424698</c:v>
                </c:pt>
                <c:pt idx="11693" formatCode="General">
                  <c:v>-96.143185255526802</c:v>
                </c:pt>
                <c:pt idx="11694" formatCode="General">
                  <c:v>-96.159559280704698</c:v>
                </c:pt>
                <c:pt idx="11695" formatCode="General">
                  <c:v>-96.175933365871401</c:v>
                </c:pt>
                <c:pt idx="11696" formatCode="General">
                  <c:v>-96.192307510939997</c:v>
                </c:pt>
                <c:pt idx="11697" formatCode="General">
                  <c:v>-96.208681715823502</c:v>
                </c:pt>
                <c:pt idx="11698" formatCode="General">
                  <c:v>-96.225055980434703</c:v>
                </c:pt>
                <c:pt idx="11699" formatCode="General">
                  <c:v>-96.241430304686602</c:v>
                </c:pt>
                <c:pt idx="11700" formatCode="General">
                  <c:v>-96.257804688491902</c:v>
                </c:pt>
                <c:pt idx="11701" formatCode="General">
                  <c:v>-96.274179131763603</c:v>
                </c:pt>
                <c:pt idx="11702" formatCode="General">
                  <c:v>-96.290553634414394</c:v>
                </c:pt>
                <c:pt idx="11703" formatCode="General">
                  <c:v>-96.306928196357106</c:v>
                </c:pt>
                <c:pt idx="11704" formatCode="General">
                  <c:v>-96.323302817504398</c:v>
                </c:pt>
                <c:pt idx="11705" formatCode="General">
                  <c:v>-96.339677497768903</c:v>
                </c:pt>
                <c:pt idx="11706" formatCode="General">
                  <c:v>-96.356052237063295</c:v>
                </c:pt>
                <c:pt idx="11707" formatCode="General">
                  <c:v>-96.372427035299495</c:v>
                </c:pt>
                <c:pt idx="11708" formatCode="General">
                  <c:v>-96.3888018923884</c:v>
                </c:pt>
                <c:pt idx="11709" formatCode="General">
                  <c:v>-96.405176808240896</c:v>
                </c:pt>
                <c:pt idx="11710" formatCode="General">
                  <c:v>-96.421551782768006</c:v>
                </c:pt>
                <c:pt idx="11711" formatCode="General">
                  <c:v>-96.4379268158809</c:v>
                </c:pt>
                <c:pt idx="11712" formatCode="General">
                  <c:v>-96.454301907490802</c:v>
                </c:pt>
                <c:pt idx="11713" formatCode="General">
                  <c:v>-96.470677057509107</c:v>
                </c:pt>
                <c:pt idx="11714" formatCode="General">
                  <c:v>-96.487052265849002</c:v>
                </c:pt>
                <c:pt idx="11715" formatCode="General">
                  <c:v>-96.503427532425306</c:v>
                </c:pt>
                <c:pt idx="11716" formatCode="General">
                  <c:v>-96.519802857153195</c:v>
                </c:pt>
                <c:pt idx="11717" formatCode="General">
                  <c:v>-96.536178239947802</c:v>
                </c:pt>
                <c:pt idx="11718" formatCode="General">
                  <c:v>-96.552553680724003</c:v>
                </c:pt>
                <c:pt idx="11719" formatCode="General">
                  <c:v>-96.568929179397202</c:v>
                </c:pt>
                <c:pt idx="11720" formatCode="General">
                  <c:v>-96.585304735882403</c:v>
                </c:pt>
                <c:pt idx="11721" formatCode="General">
                  <c:v>-96.601680350094796</c:v>
                </c:pt>
                <c:pt idx="11722" formatCode="General">
                  <c:v>-96.618056021949798</c:v>
                </c:pt>
                <c:pt idx="11723" formatCode="General">
                  <c:v>-96.634431751362598</c:v>
                </c:pt>
                <c:pt idx="11724" formatCode="General">
                  <c:v>-96.6508075382485</c:v>
                </c:pt>
                <c:pt idx="11725" formatCode="General">
                  <c:v>-96.667183382522893</c:v>
                </c:pt>
                <c:pt idx="11726" formatCode="General">
                  <c:v>-96.683559284101094</c:v>
                </c:pt>
                <c:pt idx="11727" formatCode="General">
                  <c:v>-96.699935242898604</c:v>
                </c:pt>
                <c:pt idx="11728" formatCode="General">
                  <c:v>-96.716311258830899</c:v>
                </c:pt>
                <c:pt idx="11729" formatCode="General">
                  <c:v>-96.732687331813494</c:v>
                </c:pt>
                <c:pt idx="11730" formatCode="General">
                  <c:v>-96.749063461761807</c:v>
                </c:pt>
                <c:pt idx="11731" formatCode="General">
                  <c:v>-96.765439648591496</c:v>
                </c:pt>
                <c:pt idx="11732" formatCode="General">
                  <c:v>-96.781815892218106</c:v>
                </c:pt>
                <c:pt idx="11733" formatCode="General">
                  <c:v>-96.798192192557295</c:v>
                </c:pt>
                <c:pt idx="11734" formatCode="General">
                  <c:v>-96.814568549524793</c:v>
                </c:pt>
                <c:pt idx="11735" formatCode="General">
                  <c:v>-96.830944963036302</c:v>
                </c:pt>
                <c:pt idx="11736" formatCode="General">
                  <c:v>-96.847321433007394</c:v>
                </c:pt>
                <c:pt idx="11737" formatCode="General">
                  <c:v>-96.863697959354695</c:v>
                </c:pt>
                <c:pt idx="11738" formatCode="General">
                  <c:v>-96.880074541997402</c:v>
                </c:pt>
                <c:pt idx="11739" formatCode="General">
                  <c:v>-96.896451180856502</c:v>
                </c:pt>
                <c:pt idx="11740" formatCode="General">
                  <c:v>-96.9128278758525</c:v>
                </c:pt>
                <c:pt idx="11741" formatCode="General">
                  <c:v>-96.929204626905801</c:v>
                </c:pt>
                <c:pt idx="11742" formatCode="General">
                  <c:v>-96.945581433936894</c:v>
                </c:pt>
                <c:pt idx="11743" formatCode="General">
                  <c:v>-96.961958296865703</c:v>
                </c:pt>
                <c:pt idx="11744" formatCode="General">
                  <c:v>-96.978335215612404</c:v>
                </c:pt>
                <c:pt idx="11745" formatCode="General">
                  <c:v>-96.994712190093907</c:v>
                </c:pt>
                <c:pt idx="11746" formatCode="General">
                  <c:v>-97.011089220223596</c:v>
                </c:pt>
                <c:pt idx="11747" formatCode="General">
                  <c:v>-97.027466305914601</c:v>
                </c:pt>
                <c:pt idx="11748" formatCode="General">
                  <c:v>-97.043843447080107</c:v>
                </c:pt>
                <c:pt idx="11749" formatCode="General">
                  <c:v>-97.060220643632903</c:v>
                </c:pt>
                <c:pt idx="11750" formatCode="General">
                  <c:v>-97.076597895486103</c:v>
                </c:pt>
                <c:pt idx="11751" formatCode="General">
                  <c:v>-97.092975202552694</c:v>
                </c:pt>
                <c:pt idx="11752" formatCode="General">
                  <c:v>-97.109352564745507</c:v>
                </c:pt>
                <c:pt idx="11753" formatCode="General">
                  <c:v>-97.1257299819774</c:v>
                </c:pt>
                <c:pt idx="11754" formatCode="General">
                  <c:v>-97.142107454161206</c:v>
                </c:pt>
                <c:pt idx="11755" formatCode="General">
                  <c:v>-97.158484981209796</c:v>
                </c:pt>
                <c:pt idx="11756" formatCode="General">
                  <c:v>-97.174862563035802</c:v>
                </c:pt>
                <c:pt idx="11757" formatCode="General">
                  <c:v>-97.191240199551899</c:v>
                </c:pt>
                <c:pt idx="11758" formatCode="General">
                  <c:v>-97.207617890670903</c:v>
                </c:pt>
                <c:pt idx="11759" formatCode="General">
                  <c:v>-97.223995636305304</c:v>
                </c:pt>
                <c:pt idx="11760" formatCode="General">
                  <c:v>-97.240373436367804</c:v>
                </c:pt>
                <c:pt idx="11761" formatCode="General">
                  <c:v>-97.256751290770893</c:v>
                </c:pt>
                <c:pt idx="11762" formatCode="General">
                  <c:v>-97.273129199427103</c:v>
                </c:pt>
                <c:pt idx="11763" formatCode="General">
                  <c:v>-97.289507162248896</c:v>
                </c:pt>
                <c:pt idx="11764" formatCode="General">
                  <c:v>-97.305885179148703</c:v>
                </c:pt>
                <c:pt idx="11765" formatCode="General">
                  <c:v>-97.322263250038901</c:v>
                </c:pt>
                <c:pt idx="11766" formatCode="General">
                  <c:v>-97.338641374831795</c:v>
                </c:pt>
                <c:pt idx="11767" formatCode="General">
                  <c:v>-97.355019553439902</c:v>
                </c:pt>
                <c:pt idx="11768" formatCode="General">
                  <c:v>-97.371397785775301</c:v>
                </c:pt>
                <c:pt idx="11769" formatCode="General">
                  <c:v>-97.387776071750295</c:v>
                </c:pt>
                <c:pt idx="11770" formatCode="General">
                  <c:v>-97.404154411275996</c:v>
                </c:pt>
                <c:pt idx="11771" formatCode="General">
                  <c:v>-97.420532804263203</c:v>
                </c:pt>
                <c:pt idx="11772" formatCode="General">
                  <c:v>-97.436911250622899</c:v>
                </c:pt>
                <c:pt idx="11773" formatCode="General">
                  <c:v>-97.453289750268098</c:v>
                </c:pt>
                <c:pt idx="11774" formatCode="General">
                  <c:v>-97.469668303113494</c:v>
                </c:pt>
                <c:pt idx="11775" formatCode="General">
                  <c:v>-97.486046909073593</c:v>
                </c:pt>
                <c:pt idx="11776" formatCode="General">
                  <c:v>-97.502425568062904</c:v>
                </c:pt>
                <c:pt idx="11777" formatCode="General">
                  <c:v>-97.518804279995905</c:v>
                </c:pt>
                <c:pt idx="11778" formatCode="General">
                  <c:v>-97.535183044787203</c:v>
                </c:pt>
                <c:pt idx="11779" formatCode="General">
                  <c:v>-97.551561862351207</c:v>
                </c:pt>
                <c:pt idx="11780" formatCode="General">
                  <c:v>-97.567940732602395</c:v>
                </c:pt>
                <c:pt idx="11781" formatCode="General">
                  <c:v>-97.584319655455403</c:v>
                </c:pt>
                <c:pt idx="11782" formatCode="General">
                  <c:v>-97.600698630824496</c:v>
                </c:pt>
                <c:pt idx="11783" formatCode="General">
                  <c:v>-97.617077658624098</c:v>
                </c:pt>
                <c:pt idx="11784" formatCode="General">
                  <c:v>-97.6334567387688</c:v>
                </c:pt>
                <c:pt idx="11785" formatCode="General">
                  <c:v>-97.649835871172996</c:v>
                </c:pt>
                <c:pt idx="11786" formatCode="General">
                  <c:v>-97.666215055750996</c:v>
                </c:pt>
                <c:pt idx="11787" formatCode="General">
                  <c:v>-97.682594292417207</c:v>
                </c:pt>
                <c:pt idx="11788" formatCode="General">
                  <c:v>-97.698973581085696</c:v>
                </c:pt>
                <c:pt idx="11789" formatCode="General">
                  <c:v>-97.715352921670402</c:v>
                </c:pt>
                <c:pt idx="11790" formatCode="General">
                  <c:v>-97.731732314084795</c:v>
                </c:pt>
                <c:pt idx="11791" formatCode="General">
                  <c:v>-97.748111758242899</c:v>
                </c:pt>
                <c:pt idx="11792" formatCode="General">
                  <c:v>-97.7644912540582</c:v>
                </c:pt>
                <c:pt idx="11793" formatCode="General">
                  <c:v>-97.780870801444607</c:v>
                </c:pt>
                <c:pt idx="11794" formatCode="General">
                  <c:v>-97.797250400315605</c:v>
                </c:pt>
                <c:pt idx="11795" formatCode="General">
                  <c:v>-97.813630050585004</c:v>
                </c:pt>
                <c:pt idx="11796" formatCode="General">
                  <c:v>-97.830009752166305</c:v>
                </c:pt>
                <c:pt idx="11797" formatCode="General">
                  <c:v>-97.846389504973303</c:v>
                </c:pt>
                <c:pt idx="11798" formatCode="General">
                  <c:v>-97.862769308919496</c:v>
                </c:pt>
                <c:pt idx="11799" formatCode="General">
                  <c:v>-97.879149163917901</c:v>
                </c:pt>
                <c:pt idx="11800" formatCode="General">
                  <c:v>-97.895529069880794</c:v>
                </c:pt>
                <c:pt idx="11801" formatCode="General">
                  <c:v>-97.911909026720096</c:v>
                </c:pt>
                <c:pt idx="11802" formatCode="General">
                  <c:v>-97.928289034346705</c:v>
                </c:pt>
                <c:pt idx="11803" formatCode="General">
                  <c:v>-97.944669092671504</c:v>
                </c:pt>
                <c:pt idx="11804" formatCode="General">
                  <c:v>-97.961049201605505</c:v>
                </c:pt>
                <c:pt idx="11805" formatCode="General">
                  <c:v>-97.977429361059507</c:v>
                </c:pt>
                <c:pt idx="11806" formatCode="General">
                  <c:v>-97.993809570944705</c:v>
                </c:pt>
                <c:pt idx="11807" formatCode="General">
                  <c:v>-98.010189831171999</c:v>
                </c:pt>
                <c:pt idx="11808" formatCode="General">
                  <c:v>-98.026570141652599</c:v>
                </c:pt>
                <c:pt idx="11809" formatCode="General">
                  <c:v>-98.042950502297501</c:v>
                </c:pt>
                <c:pt idx="11810" formatCode="General">
                  <c:v>-98.059330913017902</c:v>
                </c:pt>
                <c:pt idx="11811" formatCode="General">
                  <c:v>-98.075711373725099</c:v>
                </c:pt>
                <c:pt idx="11812" formatCode="General">
                  <c:v>-98.092091884330301</c:v>
                </c:pt>
                <c:pt idx="11813" formatCode="General">
                  <c:v>-98.108472444744805</c:v>
                </c:pt>
                <c:pt idx="11814" formatCode="General">
                  <c:v>-98.124853054880006</c:v>
                </c:pt>
                <c:pt idx="11815" formatCode="General">
                  <c:v>-98.1412337146471</c:v>
                </c:pt>
                <c:pt idx="11816" formatCode="General">
                  <c:v>-98.157614423957696</c:v>
                </c:pt>
                <c:pt idx="11817" formatCode="General">
                  <c:v>-98.173995182723203</c:v>
                </c:pt>
                <c:pt idx="11818" formatCode="General">
                  <c:v>-98.190375990855003</c:v>
                </c:pt>
                <c:pt idx="11819" formatCode="General">
                  <c:v>-98.206756848264803</c:v>
                </c:pt>
                <c:pt idx="11820" formatCode="General">
                  <c:v>-98.223137754864098</c:v>
                </c:pt>
                <c:pt idx="11821" formatCode="General">
                  <c:v>-98.239518710564596</c:v>
                </c:pt>
                <c:pt idx="11822" formatCode="General">
                  <c:v>-98.255899715277806</c:v>
                </c:pt>
                <c:pt idx="11823" formatCode="General">
                  <c:v>-98.272280768915493</c:v>
                </c:pt>
                <c:pt idx="11824" formatCode="General">
                  <c:v>-98.288661871389493</c:v>
                </c:pt>
                <c:pt idx="11825" formatCode="General">
                  <c:v>-98.305043022611997</c:v>
                </c:pt>
                <c:pt idx="11826" formatCode="General">
                  <c:v>-98.321424222497399</c:v>
                </c:pt>
                <c:pt idx="11827" formatCode="General">
                  <c:v>-98.337805470961399</c:v>
                </c:pt>
                <c:pt idx="11828" formatCode="General">
                  <c:v>-98.354186767918506</c:v>
                </c:pt>
                <c:pt idx="11829" formatCode="General">
                  <c:v>-98.370568113282403</c:v>
                </c:pt>
                <c:pt idx="11830" formatCode="General">
                  <c:v>-98.386949506966801</c:v>
                </c:pt>
                <c:pt idx="11831" formatCode="General">
                  <c:v>-98.403330948885696</c:v>
                </c:pt>
                <c:pt idx="11832" formatCode="General">
                  <c:v>-98.4197124389527</c:v>
                </c:pt>
                <c:pt idx="11833" formatCode="General">
                  <c:v>-98.436093977081597</c:v>
                </c:pt>
                <c:pt idx="11834" formatCode="General">
                  <c:v>-98.452475563186198</c:v>
                </c:pt>
                <c:pt idx="11835" formatCode="General">
                  <c:v>-98.468857197180398</c:v>
                </c:pt>
                <c:pt idx="11836" formatCode="General">
                  <c:v>-98.485238878977995</c:v>
                </c:pt>
                <c:pt idx="11837" formatCode="General">
                  <c:v>-98.501620608492601</c:v>
                </c:pt>
                <c:pt idx="11838" formatCode="General">
                  <c:v>-98.518002385638397</c:v>
                </c:pt>
                <c:pt idx="11839" formatCode="General">
                  <c:v>-98.534384210328795</c:v>
                </c:pt>
                <c:pt idx="11840" formatCode="General">
                  <c:v>-98.550766082478006</c:v>
                </c:pt>
                <c:pt idx="11841" formatCode="General">
                  <c:v>-98.567148001999698</c:v>
                </c:pt>
                <c:pt idx="11842" formatCode="General">
                  <c:v>-98.583529968807795</c:v>
                </c:pt>
                <c:pt idx="11843" formatCode="General">
                  <c:v>-98.599911982816096</c:v>
                </c:pt>
                <c:pt idx="11844" formatCode="General">
                  <c:v>-98.616294043938495</c:v>
                </c:pt>
                <c:pt idx="11845" formatCode="General">
                  <c:v>-98.632676152088905</c:v>
                </c:pt>
                <c:pt idx="11846" formatCode="General">
                  <c:v>-98.649058307181093</c:v>
                </c:pt>
                <c:pt idx="11847" formatCode="General">
                  <c:v>-98.6654405091288</c:v>
                </c:pt>
                <c:pt idx="11848" formatCode="General">
                  <c:v>-98.681822757844103</c:v>
                </c:pt>
                <c:pt idx="11849" formatCode="General">
                  <c:v>-98.698205053237899</c:v>
                </c:pt>
                <c:pt idx="11850" formatCode="General">
                  <c:v>-98.7145873952214</c:v>
                </c:pt>
                <c:pt idx="11851" formatCode="General">
                  <c:v>-98.730969783705604</c:v>
                </c:pt>
                <c:pt idx="11852" formatCode="General">
                  <c:v>-98.747352218601606</c:v>
                </c:pt>
                <c:pt idx="11853" formatCode="General">
                  <c:v>-98.763734699820603</c:v>
                </c:pt>
                <c:pt idx="11854" formatCode="General">
                  <c:v>-98.780117227273607</c:v>
                </c:pt>
                <c:pt idx="11855" formatCode="General">
                  <c:v>-98.7964998008717</c:v>
                </c:pt>
                <c:pt idx="11856" formatCode="General">
                  <c:v>-98.812882420525995</c:v>
                </c:pt>
                <c:pt idx="11857" formatCode="General">
                  <c:v>-98.8292650861477</c:v>
                </c:pt>
                <c:pt idx="11858" formatCode="General">
                  <c:v>-98.8456477976478</c:v>
                </c:pt>
                <c:pt idx="11859" formatCode="General">
                  <c:v>-98.862030554937505</c:v>
                </c:pt>
                <c:pt idx="11860" formatCode="General">
                  <c:v>-98.878413357927798</c:v>
                </c:pt>
                <c:pt idx="11861" formatCode="General">
                  <c:v>-98.894796206530003</c:v>
                </c:pt>
                <c:pt idx="11862" formatCode="General">
                  <c:v>-98.911179100655104</c:v>
                </c:pt>
                <c:pt idx="11863" formatCode="General">
                  <c:v>-98.927562040214198</c:v>
                </c:pt>
                <c:pt idx="11864" formatCode="General">
                  <c:v>-98.943945025118595</c:v>
                </c:pt>
                <c:pt idx="11865" formatCode="General">
                  <c:v>-98.960328055280499</c:v>
                </c:pt>
                <c:pt idx="11866" formatCode="General">
                  <c:v>-98.976711130612699</c:v>
                </c:pt>
                <c:pt idx="11867" formatCode="General">
                  <c:v>-98.9930942510275</c:v>
                </c:pt>
                <c:pt idx="11868" formatCode="General">
                  <c:v>-99.009477416437306</c:v>
                </c:pt>
                <c:pt idx="11869" formatCode="General">
                  <c:v>-99.025860626754394</c:v>
                </c:pt>
                <c:pt idx="11870" formatCode="General">
                  <c:v>-99.042243881890698</c:v>
                </c:pt>
                <c:pt idx="11871" formatCode="General">
                  <c:v>-99.058627181758098</c:v>
                </c:pt>
                <c:pt idx="11872" formatCode="General">
                  <c:v>-99.075010526268301</c:v>
                </c:pt>
                <c:pt idx="11873" formatCode="General">
                  <c:v>-99.091393915332901</c:v>
                </c:pt>
                <c:pt idx="11874" formatCode="General">
                  <c:v>-99.107777348863294</c:v>
                </c:pt>
                <c:pt idx="11875" formatCode="General">
                  <c:v>-99.124160826771899</c:v>
                </c:pt>
                <c:pt idx="11876" formatCode="General">
                  <c:v>-99.140544348972099</c:v>
                </c:pt>
                <c:pt idx="11877" formatCode="General">
                  <c:v>-99.156927915377594</c:v>
                </c:pt>
                <c:pt idx="11878" formatCode="General">
                  <c:v>-99.173311525902307</c:v>
                </c:pt>
                <c:pt idx="11879" formatCode="General">
                  <c:v>-99.189695180459907</c:v>
                </c:pt>
                <c:pt idx="11880" formatCode="General">
                  <c:v>-99.206078878964405</c:v>
                </c:pt>
                <c:pt idx="11881" formatCode="General">
                  <c:v>-99.222462621330195</c:v>
                </c:pt>
                <c:pt idx="11882" formatCode="General">
                  <c:v>-99.238846407471499</c:v>
                </c:pt>
                <c:pt idx="11883" formatCode="General">
                  <c:v>-99.255230237302797</c:v>
                </c:pt>
                <c:pt idx="11884" formatCode="General">
                  <c:v>-99.271614110738795</c:v>
                </c:pt>
                <c:pt idx="11885" formatCode="General">
                  <c:v>-99.287998027694698</c:v>
                </c:pt>
                <c:pt idx="11886" formatCode="General">
                  <c:v>-99.304381988085794</c:v>
                </c:pt>
                <c:pt idx="11887" formatCode="General">
                  <c:v>-99.320765991827599</c:v>
                </c:pt>
                <c:pt idx="11888" formatCode="General">
                  <c:v>-99.337150038835304</c:v>
                </c:pt>
                <c:pt idx="11889" formatCode="General">
                  <c:v>-99.353534129024695</c:v>
                </c:pt>
                <c:pt idx="11890" formatCode="General">
                  <c:v>-99.369918262311302</c:v>
                </c:pt>
                <c:pt idx="11891" formatCode="General">
                  <c:v>-99.386302438610798</c:v>
                </c:pt>
                <c:pt idx="11892" formatCode="General">
                  <c:v>-99.402686657838899</c:v>
                </c:pt>
                <c:pt idx="11893" formatCode="General">
                  <c:v>-99.419070919911505</c:v>
                </c:pt>
                <c:pt idx="11894" formatCode="General">
                  <c:v>-99.435455224744601</c:v>
                </c:pt>
                <c:pt idx="11895" formatCode="General">
                  <c:v>-99.451839572254102</c:v>
                </c:pt>
                <c:pt idx="11896" formatCode="General">
                  <c:v>-99.468223962356106</c:v>
                </c:pt>
                <c:pt idx="11897" formatCode="General">
                  <c:v>-99.484608394966799</c:v>
                </c:pt>
                <c:pt idx="11898" formatCode="General">
                  <c:v>-99.500992870002506</c:v>
                </c:pt>
                <c:pt idx="11899" formatCode="General">
                  <c:v>-99.517377387379298</c:v>
                </c:pt>
                <c:pt idx="11900" formatCode="General">
                  <c:v>-99.533761947013801</c:v>
                </c:pt>
                <c:pt idx="11901" formatCode="General">
                  <c:v>-99.550146548822497</c:v>
                </c:pt>
                <c:pt idx="11902" formatCode="General">
                  <c:v>-99.566531192721797</c:v>
                </c:pt>
                <c:pt idx="11903" formatCode="General">
                  <c:v>-99.582915878628398</c:v>
                </c:pt>
                <c:pt idx="11904" formatCode="General">
                  <c:v>-99.599300606458101</c:v>
                </c:pt>
                <c:pt idx="11905" formatCode="General">
                  <c:v>-99.615685376124802</c:v>
                </c:pt>
                <c:pt idx="11906" formatCode="General">
                  <c:v>-99.632070187542396</c:v>
                </c:pt>
                <c:pt idx="11907" formatCode="General">
                  <c:v>-99.648455040624498</c:v>
                </c:pt>
                <c:pt idx="11908" formatCode="General">
                  <c:v>-99.664839935284505</c:v>
                </c:pt>
                <c:pt idx="11909" formatCode="General">
                  <c:v>-99.6812248714361</c:v>
                </c:pt>
                <c:pt idx="11910" formatCode="General">
                  <c:v>-99.697609848992599</c:v>
                </c:pt>
                <c:pt idx="11911" formatCode="General">
                  <c:v>-99.713994867867299</c:v>
                </c:pt>
                <c:pt idx="11912" formatCode="General">
                  <c:v>-99.730379927973701</c:v>
                </c:pt>
                <c:pt idx="11913" formatCode="General">
                  <c:v>-99.746765029224903</c:v>
                </c:pt>
                <c:pt idx="11914" formatCode="General">
                  <c:v>-99.763150171534093</c:v>
                </c:pt>
                <c:pt idx="11915" formatCode="General">
                  <c:v>-99.7795353548143</c:v>
                </c:pt>
                <c:pt idx="11916" formatCode="General">
                  <c:v>-99.795920578978595</c:v>
                </c:pt>
                <c:pt idx="11917" formatCode="General">
                  <c:v>-99.812305843939995</c:v>
                </c:pt>
                <c:pt idx="11918" formatCode="General">
                  <c:v>-99.828691149611203</c:v>
                </c:pt>
                <c:pt idx="11919" formatCode="General">
                  <c:v>-99.845076495905303</c:v>
                </c:pt>
                <c:pt idx="11920" formatCode="General">
                  <c:v>-99.861461882734801</c:v>
                </c:pt>
                <c:pt idx="11921" formatCode="General">
                  <c:v>-99.877847310012399</c:v>
                </c:pt>
                <c:pt idx="11922" formatCode="General">
                  <c:v>-99.894232777650899</c:v>
                </c:pt>
                <c:pt idx="11923" formatCode="General">
                  <c:v>-99.910618285562705</c:v>
                </c:pt>
                <c:pt idx="11924" formatCode="General">
                  <c:v>-99.927003833660194</c:v>
                </c:pt>
                <c:pt idx="11925" formatCode="General">
                  <c:v>-99.943389421855997</c:v>
                </c:pt>
                <c:pt idx="11926" formatCode="General">
                  <c:v>-99.959775050062404</c:v>
                </c:pt>
                <c:pt idx="11927" formatCode="General">
                  <c:v>-99.976160718191494</c:v>
                </c:pt>
                <c:pt idx="11928" formatCode="General">
                  <c:v>-99.992546426155698</c:v>
                </c:pt>
                <c:pt idx="11929" formatCode="General">
                  <c:v>-100.008932173867</c:v>
                </c:pt>
                <c:pt idx="11930" formatCode="General">
                  <c:v>-100.02531796123699</c:v>
                </c:pt>
                <c:pt idx="11931" formatCode="General">
                  <c:v>-100.041703788178</c:v>
                </c:pt>
                <c:pt idx="11932" formatCode="General">
                  <c:v>-100.05808965460101</c:v>
                </c:pt>
                <c:pt idx="11933" formatCode="General">
                  <c:v>-100.074475560417</c:v>
                </c:pt>
                <c:pt idx="11934" formatCode="General">
                  <c:v>-100.090861505539</c:v>
                </c:pt>
                <c:pt idx="11935" formatCode="General">
                  <c:v>-100.10724748988</c:v>
                </c:pt>
                <c:pt idx="11936" formatCode="General">
                  <c:v>-100.12363351335399</c:v>
                </c:pt>
                <c:pt idx="11937" formatCode="General">
                  <c:v>-100.140019575873</c:v>
                </c:pt>
                <c:pt idx="11938" formatCode="General">
                  <c:v>-100.15640567734999</c:v>
                </c:pt>
                <c:pt idx="11939" formatCode="General">
                  <c:v>-100.17279181769899</c:v>
                </c:pt>
                <c:pt idx="11940" formatCode="General">
                  <c:v>-100.189177996833</c:v>
                </c:pt>
                <c:pt idx="11941" formatCode="General">
                  <c:v>-100.20556421466399</c:v>
                </c:pt>
                <c:pt idx="11942" formatCode="General">
                  <c:v>-100.221950471108</c:v>
                </c:pt>
                <c:pt idx="11943" formatCode="General">
                  <c:v>-100.238336766077</c:v>
                </c:pt>
                <c:pt idx="11944" formatCode="General">
                  <c:v>-100.25472309948501</c:v>
                </c:pt>
                <c:pt idx="11945" formatCode="General">
                  <c:v>-100.27110947124601</c:v>
                </c:pt>
                <c:pt idx="11946" formatCode="General">
                  <c:v>-100.287495881274</c:v>
                </c:pt>
                <c:pt idx="11947" formatCode="General">
                  <c:v>-100.303882329484</c:v>
                </c:pt>
                <c:pt idx="11948" formatCode="General">
                  <c:v>-100.32026881578901</c:v>
                </c:pt>
                <c:pt idx="11949" formatCode="General">
                  <c:v>-100.336655340105</c:v>
                </c:pt>
                <c:pt idx="11950" formatCode="General">
                  <c:v>-100.353041902345</c:v>
                </c:pt>
                <c:pt idx="11951" formatCode="General">
                  <c:v>-100.369428502425</c:v>
                </c:pt>
                <c:pt idx="11952" formatCode="General">
                  <c:v>-100.385815140259</c:v>
                </c:pt>
                <c:pt idx="11953" formatCode="General">
                  <c:v>-100.402201815762</c:v>
                </c:pt>
                <c:pt idx="11954" formatCode="General">
                  <c:v>-100.41858852884999</c:v>
                </c:pt>
                <c:pt idx="11955" formatCode="General">
                  <c:v>-100.434975279437</c:v>
                </c:pt>
                <c:pt idx="11956" formatCode="General">
                  <c:v>-100.45136206743901</c:v>
                </c:pt>
                <c:pt idx="11957" formatCode="General">
                  <c:v>-100.46774889277199</c:v>
                </c:pt>
                <c:pt idx="11958" formatCode="General">
                  <c:v>-100.48413575535101</c:v>
                </c:pt>
                <c:pt idx="11959" formatCode="General">
                  <c:v>-100.500522655091</c:v>
                </c:pt>
                <c:pt idx="11960" formatCode="General">
                  <c:v>-100.51690959190999</c:v>
                </c:pt>
                <c:pt idx="11961" formatCode="General">
                  <c:v>-100.533296565722</c:v>
                </c:pt>
                <c:pt idx="11962" formatCode="General">
                  <c:v>-100.549683576444</c:v>
                </c:pt>
                <c:pt idx="11963" formatCode="General">
                  <c:v>-100.566070623992</c:v>
                </c:pt>
                <c:pt idx="11964" formatCode="General">
                  <c:v>-100.582457708284</c:v>
                </c:pt>
                <c:pt idx="11965" formatCode="General">
                  <c:v>-100.598844829239</c:v>
                </c:pt>
                <c:pt idx="11966" formatCode="General">
                  <c:v>-100.615231986776</c:v>
                </c:pt>
                <c:pt idx="11967" formatCode="General">
                  <c:v>-100.63161918081499</c:v>
                </c:pt>
                <c:pt idx="11968" formatCode="General">
                  <c:v>-100.648006411273</c:v>
                </c:pt>
                <c:pt idx="11969" formatCode="General">
                  <c:v>-100.66439367807099</c:v>
                </c:pt>
                <c:pt idx="11970" formatCode="General">
                  <c:v>-100.680780981128</c:v>
                </c:pt>
                <c:pt idx="11971" formatCode="General">
                  <c:v>-100.697168320361</c:v>
                </c:pt>
                <c:pt idx="11972" formatCode="General">
                  <c:v>-100.713555695689</c:v>
                </c:pt>
                <c:pt idx="11973" formatCode="General">
                  <c:v>-100.72994310703</c:v>
                </c:pt>
                <c:pt idx="11974" formatCode="General">
                  <c:v>-100.74633055430201</c:v>
                </c:pt>
                <c:pt idx="11975" formatCode="General">
                  <c:v>-100.762718037421</c:v>
                </c:pt>
                <c:pt idx="11976" formatCode="General">
                  <c:v>-100.779105556307</c:v>
                </c:pt>
                <c:pt idx="11977" formatCode="General">
                  <c:v>-100.795493110876</c:v>
                </c:pt>
                <c:pt idx="11978" formatCode="General">
                  <c:v>-100.811880701045</c:v>
                </c:pt>
                <c:pt idx="11979" formatCode="General">
                  <c:v>-100.828268326733</c:v>
                </c:pt>
                <c:pt idx="11980" formatCode="General">
                  <c:v>-100.844655987856</c:v>
                </c:pt>
                <c:pt idx="11981" formatCode="General">
                  <c:v>-100.861043684332</c:v>
                </c:pt>
                <c:pt idx="11982" formatCode="General">
                  <c:v>-100.877431416077</c:v>
                </c:pt>
                <c:pt idx="11983" formatCode="General">
                  <c:v>-100.893819183009</c:v>
                </c:pt>
                <c:pt idx="11984" formatCode="General">
                  <c:v>-100.910206985044</c:v>
                </c:pt>
                <c:pt idx="11985" formatCode="General">
                  <c:v>-100.92659482209901</c:v>
                </c:pt>
                <c:pt idx="11986" formatCode="General">
                  <c:v>-100.942982694092</c:v>
                </c:pt>
                <c:pt idx="11987" formatCode="General">
                  <c:v>-100.95937060093701</c:v>
                </c:pt>
                <c:pt idx="11988" formatCode="General">
                  <c:v>-100.975758542553</c:v>
                </c:pt>
                <c:pt idx="11989" formatCode="General">
                  <c:v>-100.99214651885499</c:v>
                </c:pt>
                <c:pt idx="11990" formatCode="General">
                  <c:v>-101.00853452976</c:v>
                </c:pt>
                <c:pt idx="11991" formatCode="General">
                  <c:v>-101.024922575185</c:v>
                </c:pt>
                <c:pt idx="11992" formatCode="General">
                  <c:v>-101.041310655044</c:v>
                </c:pt>
                <c:pt idx="11993" formatCode="General">
                  <c:v>-101.057698769254</c:v>
                </c:pt>
                <c:pt idx="11994" formatCode="General">
                  <c:v>-101.074086917732</c:v>
                </c:pt>
                <c:pt idx="11995" formatCode="General">
                  <c:v>-101.09047510039299</c:v>
                </c:pt>
                <c:pt idx="11996" formatCode="General">
                  <c:v>-101.106863317153</c:v>
                </c:pt>
                <c:pt idx="11997" formatCode="General">
                  <c:v>-101.123251567927</c:v>
                </c:pt>
                <c:pt idx="11998" formatCode="General">
                  <c:v>-101.13963985263101</c:v>
                </c:pt>
                <c:pt idx="11999" formatCode="General">
                  <c:v>-101.15602817117799</c:v>
                </c:pt>
                <c:pt idx="12000" formatCode="General">
                  <c:v>-101.172416523482</c:v>
                </c:pt>
                <c:pt idx="12001" formatCode="General">
                  <c:v>-101.188804909458</c:v>
                </c:pt>
                <c:pt idx="12002" formatCode="General">
                  <c:v>-101.205193329021</c:v>
                </c:pt>
                <c:pt idx="12003" formatCode="General">
                  <c:v>-101.221581782084</c:v>
                </c:pt>
                <c:pt idx="12004" formatCode="General">
                  <c:v>-101.23797026856199</c:v>
                </c:pt>
                <c:pt idx="12005" formatCode="General">
                  <c:v>-101.254358788372</c:v>
                </c:pt>
                <c:pt idx="12006" formatCode="General">
                  <c:v>-101.270747341427</c:v>
                </c:pt>
                <c:pt idx="12007" formatCode="General">
                  <c:v>-101.287135927642</c:v>
                </c:pt>
                <c:pt idx="12008" formatCode="General">
                  <c:v>-101.30352454693499</c:v>
                </c:pt>
                <c:pt idx="12009" formatCode="General">
                  <c:v>-101.319913199219</c:v>
                </c:pt>
                <c:pt idx="12010" formatCode="General">
                  <c:v>-101.336301884411</c:v>
                </c:pt>
                <c:pt idx="12011" formatCode="General">
                  <c:v>-101.352690602427</c:v>
                </c:pt>
                <c:pt idx="12012" formatCode="General">
                  <c:v>-101.369079353182</c:v>
                </c:pt>
                <c:pt idx="12013" formatCode="General">
                  <c:v>-101.385468136593</c:v>
                </c:pt>
                <c:pt idx="12014" formatCode="General">
                  <c:v>-101.401856952576</c:v>
                </c:pt>
                <c:pt idx="12015" formatCode="General">
                  <c:v>-101.418245801048</c:v>
                </c:pt>
                <c:pt idx="12016" formatCode="General">
                  <c:v>-101.434634681926</c:v>
                </c:pt>
                <c:pt idx="12017" formatCode="General">
                  <c:v>-101.451023595126</c:v>
                </c:pt>
                <c:pt idx="12018" formatCode="General">
                  <c:v>-101.46741254056499</c:v>
                </c:pt>
                <c:pt idx="12019" formatCode="General">
                  <c:v>-101.48380151816001</c:v>
                </c:pt>
                <c:pt idx="12020" formatCode="General">
                  <c:v>-101.50019052783</c:v>
                </c:pt>
                <c:pt idx="12021" formatCode="General">
                  <c:v>-101.51657956949001</c:v>
                </c:pt>
                <c:pt idx="12022" formatCode="General">
                  <c:v>-101.53296864305899</c:v>
                </c:pt>
                <c:pt idx="12023" formatCode="General">
                  <c:v>-101.54935774845301</c:v>
                </c:pt>
                <c:pt idx="12024" formatCode="General">
                  <c:v>-101.56574688559</c:v>
                </c:pt>
                <c:pt idx="12025" formatCode="General">
                  <c:v>-101.582136054386</c:v>
                </c:pt>
                <c:pt idx="12026" formatCode="General">
                  <c:v>-101.598525254758</c:v>
                </c:pt>
                <c:pt idx="12027" formatCode="General">
                  <c:v>-101.61491448662601</c:v>
                </c:pt>
                <c:pt idx="12028" formatCode="General">
                  <c:v>-101.63130374991</c:v>
                </c:pt>
                <c:pt idx="12029" formatCode="General">
                  <c:v>-101.647693044531</c:v>
                </c:pt>
                <c:pt idx="12030" formatCode="General">
                  <c:v>-101.664082370412</c:v>
                </c:pt>
                <c:pt idx="12031" formatCode="General">
                  <c:v>-101.68047172747001</c:v>
                </c:pt>
                <c:pt idx="12032" formatCode="General">
                  <c:v>-101.69686111562601</c:v>
                </c:pt>
                <c:pt idx="12033" formatCode="General">
                  <c:v>-101.713250534797</c:v>
                </c:pt>
                <c:pt idx="12034" formatCode="General">
                  <c:v>-101.72963998490501</c:v>
                </c:pt>
                <c:pt idx="12035" formatCode="General">
                  <c:v>-101.746029465867</c:v>
                </c:pt>
                <c:pt idx="12036" formatCode="General">
                  <c:v>-101.762418977604</c:v>
                </c:pt>
                <c:pt idx="12037" formatCode="General">
                  <c:v>-101.778808520035</c:v>
                </c:pt>
                <c:pt idx="12038" formatCode="General">
                  <c:v>-101.795198093078</c:v>
                </c:pt>
                <c:pt idx="12039" formatCode="General">
                  <c:v>-101.811587696655</c:v>
                </c:pt>
                <c:pt idx="12040" formatCode="General">
                  <c:v>-101.827977330685</c:v>
                </c:pt>
                <c:pt idx="12041" formatCode="General">
                  <c:v>-101.844366995087</c:v>
                </c:pt>
                <c:pt idx="12042" formatCode="General">
                  <c:v>-101.860756689783</c:v>
                </c:pt>
                <c:pt idx="12043" formatCode="General">
                  <c:v>-101.87714641469</c:v>
                </c:pt>
                <c:pt idx="12044" formatCode="General">
                  <c:v>-101.89353616973099</c:v>
                </c:pt>
                <c:pt idx="12045" formatCode="General">
                  <c:v>-101.909925954824</c:v>
                </c:pt>
                <c:pt idx="12046" formatCode="General">
                  <c:v>-101.926315769891</c:v>
                </c:pt>
                <c:pt idx="12047" formatCode="General">
                  <c:v>-101.942705614852</c:v>
                </c:pt>
                <c:pt idx="12048" formatCode="General">
                  <c:v>-101.959095489627</c:v>
                </c:pt>
                <c:pt idx="12049" formatCode="General">
                  <c:v>-101.975485394137</c:v>
                </c:pt>
                <c:pt idx="12050" formatCode="General">
                  <c:v>-101.991875328303</c:v>
                </c:pt>
                <c:pt idx="12051" formatCode="General">
                  <c:v>-102.008265292044</c:v>
                </c:pt>
                <c:pt idx="12052" formatCode="General">
                  <c:v>-102.024655285283</c:v>
                </c:pt>
                <c:pt idx="12053" formatCode="General">
                  <c:v>-102.04104530794</c:v>
                </c:pt>
                <c:pt idx="12054" formatCode="General">
                  <c:v>-102.057435359937</c:v>
                </c:pt>
                <c:pt idx="12055" formatCode="General">
                  <c:v>-102.073825441192</c:v>
                </c:pt>
                <c:pt idx="12056" formatCode="General">
                  <c:v>-102.090215551627</c:v>
                </c:pt>
                <c:pt idx="12057" formatCode="General">
                  <c:v>-102.106605691162</c:v>
                </c:pt>
                <c:pt idx="12058" formatCode="General">
                  <c:v>-102.122995859716</c:v>
                </c:pt>
                <c:pt idx="12059" formatCode="General">
                  <c:v>-102.13938605721</c:v>
                </c:pt>
                <c:pt idx="12060" formatCode="General">
                  <c:v>-102.155776283566</c:v>
                </c:pt>
                <c:pt idx="12061" formatCode="General">
                  <c:v>-102.172166538704</c:v>
                </c:pt>
                <c:pt idx="12062" formatCode="General">
                  <c:v>-102.188556822544</c:v>
                </c:pt>
                <c:pt idx="12063" formatCode="General">
                  <c:v>-102.20494713500899</c:v>
                </c:pt>
                <c:pt idx="12064" formatCode="General">
                  <c:v>-102.221337476019</c:v>
                </c:pt>
                <c:pt idx="12065" formatCode="General">
                  <c:v>-102.237727845496</c:v>
                </c:pt>
                <c:pt idx="12066" formatCode="General">
                  <c:v>-102.254118243362</c:v>
                </c:pt>
                <c:pt idx="12067" formatCode="General">
                  <c:v>-102.270508669538</c:v>
                </c:pt>
                <c:pt idx="12068" formatCode="General">
                  <c:v>-102.28689912394501</c:v>
                </c:pt>
                <c:pt idx="12069" formatCode="General">
                  <c:v>-102.303289606506</c:v>
                </c:pt>
                <c:pt idx="12070" formatCode="General">
                  <c:v>-102.319680117141</c:v>
                </c:pt>
                <c:pt idx="12071" formatCode="General">
                  <c:v>-102.336070655771</c:v>
                </c:pt>
                <c:pt idx="12072" formatCode="General">
                  <c:v>-102.35246122231899</c:v>
                </c:pt>
                <c:pt idx="12073" formatCode="General">
                  <c:v>-102.368851816705</c:v>
                </c:pt>
                <c:pt idx="12074" formatCode="General">
                  <c:v>-102.38524243885099</c:v>
                </c:pt>
                <c:pt idx="12075" formatCode="General">
                  <c:v>-102.40163308867901</c:v>
                </c:pt>
                <c:pt idx="12076" formatCode="General">
                  <c:v>-102.41802376611101</c:v>
                </c:pt>
                <c:pt idx="12077" formatCode="General">
                  <c:v>-102.434414471068</c:v>
                </c:pt>
                <c:pt idx="12078" formatCode="General">
                  <c:v>-102.450805203472</c:v>
                </c:pt>
                <c:pt idx="12079" formatCode="General">
                  <c:v>-102.467195963245</c:v>
                </c:pt>
                <c:pt idx="12080" formatCode="General">
                  <c:v>-102.48358675031</c:v>
                </c:pt>
                <c:pt idx="12081" formatCode="General">
                  <c:v>-102.499977564587</c:v>
                </c:pt>
                <c:pt idx="12082" formatCode="General">
                  <c:v>-102.516368406</c:v>
                </c:pt>
                <c:pt idx="12083" formatCode="General">
                  <c:v>-102.532759274471</c:v>
                </c:pt>
                <c:pt idx="12084" formatCode="General">
                  <c:v>-102.549150169922</c:v>
                </c:pt>
                <c:pt idx="12085" formatCode="General">
                  <c:v>-102.565541092274</c:v>
                </c:pt>
                <c:pt idx="12086" formatCode="General">
                  <c:v>-102.58193204145201</c:v>
                </c:pt>
                <c:pt idx="12087" formatCode="General">
                  <c:v>-102.59832301738</c:v>
                </c:pt>
                <c:pt idx="12088" formatCode="General">
                  <c:v>-102.614714019985</c:v>
                </c:pt>
                <c:pt idx="12089" formatCode="General">
                  <c:v>-102.631105049192</c:v>
                </c:pt>
                <c:pt idx="12090" formatCode="General">
                  <c:v>-102.64749610493</c:v>
                </c:pt>
                <c:pt idx="12091" formatCode="General">
                  <c:v>-102.663887187125</c:v>
                </c:pt>
                <c:pt idx="12092" formatCode="General">
                  <c:v>-102.680278295703</c:v>
                </c:pt>
                <c:pt idx="12093" formatCode="General">
                  <c:v>-102.696669430591</c:v>
                </c:pt>
                <c:pt idx="12094" formatCode="General">
                  <c:v>-102.713060591718</c:v>
                </c:pt>
                <c:pt idx="12095" formatCode="General">
                  <c:v>-102.72945177901001</c:v>
                </c:pt>
                <c:pt idx="12096" formatCode="General">
                  <c:v>-102.745842992395</c:v>
                </c:pt>
                <c:pt idx="12097" formatCode="General">
                  <c:v>-102.76223423179999</c:v>
                </c:pt>
                <c:pt idx="12098" formatCode="General">
                  <c:v>-102.778625497153</c:v>
                </c:pt>
                <c:pt idx="12099" formatCode="General">
                  <c:v>-102.79501678838101</c:v>
                </c:pt>
                <c:pt idx="12100" formatCode="General">
                  <c:v>-102.811408105414</c:v>
                </c:pt>
                <c:pt idx="12101" formatCode="General">
                  <c:v>-102.827799448178</c:v>
                </c:pt>
                <c:pt idx="12102" formatCode="General">
                  <c:v>-102.84419081660199</c:v>
                </c:pt>
                <c:pt idx="12103" formatCode="General">
                  <c:v>-102.86058221061499</c:v>
                </c:pt>
                <c:pt idx="12104" formatCode="General">
                  <c:v>-102.87697363014399</c:v>
                </c:pt>
                <c:pt idx="12105" formatCode="General">
                  <c:v>-102.893365075118</c:v>
                </c:pt>
                <c:pt idx="12106" formatCode="General">
                  <c:v>-102.909756545467</c:v>
                </c:pt>
                <c:pt idx="12107" formatCode="General">
                  <c:v>-102.926148041118</c:v>
                </c:pt>
                <c:pt idx="12108" formatCode="General">
                  <c:v>-102.942539562002</c:v>
                </c:pt>
                <c:pt idx="12109" formatCode="General">
                  <c:v>-102.958931108046</c:v>
                </c:pt>
                <c:pt idx="12110" formatCode="General">
                  <c:v>-102.97532267918</c:v>
                </c:pt>
                <c:pt idx="12111" formatCode="General">
                  <c:v>-102.991714275333</c:v>
                </c:pt>
                <c:pt idx="12112" formatCode="General">
                  <c:v>-103.00810589643601</c:v>
                </c:pt>
                <c:pt idx="12113" formatCode="General">
                  <c:v>-103.024497542416</c:v>
                </c:pt>
                <c:pt idx="12114" formatCode="General">
                  <c:v>-103.04088921320501</c:v>
                </c:pt>
                <c:pt idx="12115" formatCode="General">
                  <c:v>-103.057280908732</c:v>
                </c:pt>
                <c:pt idx="12116" formatCode="General">
                  <c:v>-103.073672628927</c:v>
                </c:pt>
                <c:pt idx="12117" formatCode="General">
                  <c:v>-103.090064373719</c:v>
                </c:pt>
                <c:pt idx="12118" formatCode="General">
                  <c:v>-103.10645614304001</c:v>
                </c:pt>
                <c:pt idx="12119" formatCode="General">
                  <c:v>-103.12284793681999</c:v>
                </c:pt>
                <c:pt idx="12120" formatCode="General">
                  <c:v>-103.139239754988</c:v>
                </c:pt>
                <c:pt idx="12121" formatCode="General">
                  <c:v>-103.155631597477</c:v>
                </c:pt>
                <c:pt idx="12122" formatCode="General">
                  <c:v>-103.172023464218</c:v>
                </c:pt>
                <c:pt idx="12123" formatCode="General">
                  <c:v>-103.188415355141</c:v>
                </c:pt>
                <c:pt idx="12124" formatCode="General">
                  <c:v>-103.204807270174</c:v>
                </c:pt>
                <c:pt idx="12125" formatCode="General">
                  <c:v>-103.22119920924899</c:v>
                </c:pt>
                <c:pt idx="12126" formatCode="General">
                  <c:v>-103.237591172294</c:v>
                </c:pt>
                <c:pt idx="12127" formatCode="General">
                  <c:v>-103.253983159239</c:v>
                </c:pt>
                <c:pt idx="12128" formatCode="General">
                  <c:v>-103.27037517001401</c:v>
                </c:pt>
                <c:pt idx="12129" formatCode="General">
                  <c:v>-103.28676720455</c:v>
                </c:pt>
                <c:pt idx="12130" formatCode="General">
                  <c:v>-103.303159262777</c:v>
                </c:pt>
                <c:pt idx="12131" formatCode="General">
                  <c:v>-103.319551344625</c:v>
                </c:pt>
                <c:pt idx="12132" formatCode="General">
                  <c:v>-103.335943450025</c:v>
                </c:pt>
                <c:pt idx="12133" formatCode="General">
                  <c:v>-103.352335578907</c:v>
                </c:pt>
                <c:pt idx="12134" formatCode="General">
                  <c:v>-103.368727731204</c:v>
                </c:pt>
                <c:pt idx="12135" formatCode="General">
                  <c:v>-103.38511990684501</c:v>
                </c:pt>
                <c:pt idx="12136" formatCode="General">
                  <c:v>-103.401512105763</c:v>
                </c:pt>
                <c:pt idx="12137" formatCode="General">
                  <c:v>-103.417904327889</c:v>
                </c:pt>
                <c:pt idx="12138" formatCode="General">
                  <c:v>-103.434296573154</c:v>
                </c:pt>
                <c:pt idx="12139" formatCode="General">
                  <c:v>-103.45068884149001</c:v>
                </c:pt>
                <c:pt idx="12140" formatCode="General">
                  <c:v>-103.46708113282899</c:v>
                </c:pt>
                <c:pt idx="12141" formatCode="General">
                  <c:v>-103.483473447104</c:v>
                </c:pt>
                <c:pt idx="12142" formatCode="General">
                  <c:v>-103.499865784246</c:v>
                </c:pt>
                <c:pt idx="12143" formatCode="General">
                  <c:v>-103.516258144189</c:v>
                </c:pt>
                <c:pt idx="12144" formatCode="General">
                  <c:v>-103.532650526864</c:v>
                </c:pt>
                <c:pt idx="12145" formatCode="General">
                  <c:v>-103.549042932205</c:v>
                </c:pt>
                <c:pt idx="12146" formatCode="General">
                  <c:v>-103.56543536014399</c:v>
                </c:pt>
                <c:pt idx="12147" formatCode="General">
                  <c:v>-103.581827810615</c:v>
                </c:pt>
                <c:pt idx="12148" formatCode="General">
                  <c:v>-103.598220283551</c:v>
                </c:pt>
                <c:pt idx="12149" formatCode="General">
                  <c:v>-103.614612778885</c:v>
                </c:pt>
                <c:pt idx="12150" formatCode="General">
                  <c:v>-103.631005296551</c:v>
                </c:pt>
                <c:pt idx="12151" formatCode="General">
                  <c:v>-103.64739783648299</c:v>
                </c:pt>
                <c:pt idx="12152" formatCode="General">
                  <c:v>-103.66379039861501</c:v>
                </c:pt>
                <c:pt idx="12153" formatCode="General">
                  <c:v>-103.68018298288</c:v>
                </c:pt>
                <c:pt idx="12154" formatCode="General">
                  <c:v>-103.69657558921401</c:v>
                </c:pt>
                <c:pt idx="12155" formatCode="General">
                  <c:v>-103.71296821755</c:v>
                </c:pt>
                <c:pt idx="12156" formatCode="General">
                  <c:v>-103.729360867823</c:v>
                </c:pt>
                <c:pt idx="12157" formatCode="General">
                  <c:v>-103.74575353996801</c:v>
                </c:pt>
                <c:pt idx="12158" formatCode="General">
                  <c:v>-103.76214623392001</c:v>
                </c:pt>
                <c:pt idx="12159" formatCode="General">
                  <c:v>-103.778538949614</c:v>
                </c:pt>
                <c:pt idx="12160" formatCode="General">
                  <c:v>-103.794931686985</c:v>
                </c:pt>
                <c:pt idx="12161" formatCode="General">
                  <c:v>-103.81132444596901</c:v>
                </c:pt>
                <c:pt idx="12162" formatCode="General">
                  <c:v>-103.82771722650099</c:v>
                </c:pt>
                <c:pt idx="12163" formatCode="General">
                  <c:v>-103.844110028516</c:v>
                </c:pt>
                <c:pt idx="12164" formatCode="General">
                  <c:v>-103.860502851951</c:v>
                </c:pt>
                <c:pt idx="12165" formatCode="General">
                  <c:v>-103.87689569673999</c:v>
                </c:pt>
                <c:pt idx="12166" formatCode="General">
                  <c:v>-103.893288562821</c:v>
                </c:pt>
                <c:pt idx="12167" formatCode="General">
                  <c:v>-103.909681450127</c:v>
                </c:pt>
                <c:pt idx="12168" formatCode="General">
                  <c:v>-103.926074358596</c:v>
                </c:pt>
                <c:pt idx="12169" formatCode="General">
                  <c:v>-103.942467288163</c:v>
                </c:pt>
                <c:pt idx="12170" formatCode="General">
                  <c:v>-103.95886023876599</c:v>
                </c:pt>
                <c:pt idx="12171" formatCode="General">
                  <c:v>-103.97525321034</c:v>
                </c:pt>
                <c:pt idx="12172" formatCode="General">
                  <c:v>-103.991646202824</c:v>
                </c:pt>
                <c:pt idx="12173" formatCode="General">
                  <c:v>-104.008039216152</c:v>
                </c:pt>
                <c:pt idx="12174" formatCode="General">
                  <c:v>-104.024432250264</c:v>
                </c:pt>
                <c:pt idx="12175" formatCode="General">
                  <c:v>-104.040825305095</c:v>
                </c:pt>
                <c:pt idx="12176" formatCode="General">
                  <c:v>-104.057218380584</c:v>
                </c:pt>
                <c:pt idx="12177" formatCode="General">
                  <c:v>-104.07361147666801</c:v>
                </c:pt>
                <c:pt idx="12178" formatCode="General">
                  <c:v>-104.09000459328399</c:v>
                </c:pt>
                <c:pt idx="12179" formatCode="General">
                  <c:v>-104.106397730371</c:v>
                </c:pt>
                <c:pt idx="12180" formatCode="General">
                  <c:v>-104.122790887866</c:v>
                </c:pt>
                <c:pt idx="12181" formatCode="General">
                  <c:v>-104.139184065707</c:v>
                </c:pt>
                <c:pt idx="12182" formatCode="General">
                  <c:v>-104.155577263833</c:v>
                </c:pt>
                <c:pt idx="12183" formatCode="General">
                  <c:v>-104.17197048218399</c:v>
                </c:pt>
                <c:pt idx="12184" formatCode="General">
                  <c:v>-104.188363720697</c:v>
                </c:pt>
                <c:pt idx="12185" formatCode="General">
                  <c:v>-104.20475697931199</c:v>
                </c:pt>
                <c:pt idx="12186" formatCode="General">
                  <c:v>-104.22115025797</c:v>
                </c:pt>
                <c:pt idx="12187" formatCode="General">
                  <c:v>-104.237543556608</c:v>
                </c:pt>
                <c:pt idx="12188" formatCode="General">
                  <c:v>-104.253936875166</c:v>
                </c:pt>
                <c:pt idx="12189" formatCode="General">
                  <c:v>-104.270330213584</c:v>
                </c:pt>
                <c:pt idx="12190" formatCode="General">
                  <c:v>-104.286723571802</c:v>
                </c:pt>
                <c:pt idx="12191" formatCode="General">
                  <c:v>-104.303116949759</c:v>
                </c:pt>
                <c:pt idx="12192" formatCode="General">
                  <c:v>-104.319510347395</c:v>
                </c:pt>
                <c:pt idx="12193" formatCode="General">
                  <c:v>-104.335903764649</c:v>
                </c:pt>
                <c:pt idx="12194" formatCode="General">
                  <c:v>-104.35229720146199</c:v>
                </c:pt>
                <c:pt idx="12195" formatCode="General">
                  <c:v>-104.368690657773</c:v>
                </c:pt>
                <c:pt idx="12196" formatCode="General">
                  <c:v>-104.38508413352299</c:v>
                </c:pt>
                <c:pt idx="12197" formatCode="General">
                  <c:v>-104.401477628652</c:v>
                </c:pt>
                <c:pt idx="12198" formatCode="General">
                  <c:v>-104.41787114309901</c:v>
                </c:pt>
                <c:pt idx="12199" formatCode="General">
                  <c:v>-104.434264676806</c:v>
                </c:pt>
                <c:pt idx="12200" formatCode="General">
                  <c:v>-104.450658229712</c:v>
                </c:pt>
                <c:pt idx="12201" formatCode="General">
                  <c:v>-104.467051801758</c:v>
                </c:pt>
                <c:pt idx="12202" formatCode="General">
                  <c:v>-104.48344539288399</c:v>
                </c:pt>
                <c:pt idx="12203" formatCode="General">
                  <c:v>-104.499839003031</c:v>
                </c:pt>
                <c:pt idx="12204" formatCode="General">
                  <c:v>-104.51623263213899</c:v>
                </c:pt>
                <c:pt idx="12205" formatCode="General">
                  <c:v>-104.53262628015</c:v>
                </c:pt>
                <c:pt idx="12206" formatCode="General">
                  <c:v>-104.549019947004</c:v>
                </c:pt>
                <c:pt idx="12207" formatCode="General">
                  <c:v>-104.565413632643</c:v>
                </c:pt>
                <c:pt idx="12208" formatCode="General">
                  <c:v>-104.58180733700701</c:v>
                </c:pt>
                <c:pt idx="12209" formatCode="General">
                  <c:v>-104.598201060039</c:v>
                </c:pt>
                <c:pt idx="12210" formatCode="General">
                  <c:v>-104.61459480168099</c:v>
                </c:pt>
                <c:pt idx="12211" formatCode="General">
                  <c:v>-104.630988561875</c:v>
                </c:pt>
                <c:pt idx="12212" formatCode="General">
                  <c:v>-104.647382340562</c:v>
                </c:pt>
                <c:pt idx="12213" formatCode="General">
                  <c:v>-104.663776137686</c:v>
                </c:pt>
                <c:pt idx="12214" formatCode="General">
                  <c:v>-104.68016995318899</c:v>
                </c:pt>
                <c:pt idx="12215" formatCode="General">
                  <c:v>-104.696563787014</c:v>
                </c:pt>
                <c:pt idx="12216" formatCode="General">
                  <c:v>-104.712957639103</c:v>
                </c:pt>
                <c:pt idx="12217" formatCode="General">
                  <c:v>-104.72935150940199</c:v>
                </c:pt>
                <c:pt idx="12218" formatCode="General">
                  <c:v>-104.745745397852</c:v>
                </c:pt>
                <c:pt idx="12219" formatCode="General">
                  <c:v>-104.762139304398</c:v>
                </c:pt>
                <c:pt idx="12220" formatCode="General">
                  <c:v>-104.778533228982</c:v>
                </c:pt>
                <c:pt idx="12221" formatCode="General">
                  <c:v>-104.794927171551</c:v>
                </c:pt>
                <c:pt idx="12222" formatCode="General">
                  <c:v>-104.811321132047</c:v>
                </c:pt>
                <c:pt idx="12223" formatCode="General">
                  <c:v>-104.827715110415</c:v>
                </c:pt>
                <c:pt idx="12224" formatCode="General">
                  <c:v>-104.8441091066</c:v>
                </c:pt>
                <c:pt idx="12225" formatCode="General">
                  <c:v>-104.860503120546</c:v>
                </c:pt>
                <c:pt idx="12226" formatCode="General">
                  <c:v>-104.8768971522</c:v>
                </c:pt>
                <c:pt idx="12227" formatCode="General">
                  <c:v>-104.89329120150499</c:v>
                </c:pt>
                <c:pt idx="12228" formatCode="General">
                  <c:v>-104.909685268408</c:v>
                </c:pt>
                <c:pt idx="12229" formatCode="General">
                  <c:v>-104.92607935285299</c:v>
                </c:pt>
                <c:pt idx="12230" formatCode="General">
                  <c:v>-104.942473454788</c:v>
                </c:pt>
                <c:pt idx="12231" formatCode="General">
                  <c:v>-104.958867574157</c:v>
                </c:pt>
                <c:pt idx="12232" formatCode="General">
                  <c:v>-104.975261710908</c:v>
                </c:pt>
                <c:pt idx="12233" formatCode="General">
                  <c:v>-104.991655864986</c:v>
                </c:pt>
                <c:pt idx="12234" formatCode="General">
                  <c:v>-105.008050036339</c:v>
                </c:pt>
                <c:pt idx="12235" formatCode="General">
                  <c:v>-105.024444224913</c:v>
                </c:pt>
                <c:pt idx="12236" formatCode="General">
                  <c:v>-105.04083843065401</c:v>
                </c:pt>
                <c:pt idx="12237" formatCode="General">
                  <c:v>-105.05723265351099</c:v>
                </c:pt>
                <c:pt idx="12238" formatCode="General">
                  <c:v>-105.073626893431</c:v>
                </c:pt>
                <c:pt idx="12239" formatCode="General">
                  <c:v>-105.09002115036201</c:v>
                </c:pt>
                <c:pt idx="12240" formatCode="General">
                  <c:v>-105.10641542425</c:v>
                </c:pt>
                <c:pt idx="12241" formatCode="General">
                  <c:v>-105.12280971504499</c:v>
                </c:pt>
                <c:pt idx="12242" formatCode="General">
                  <c:v>-105.139204022694</c:v>
                </c:pt>
                <c:pt idx="12243" formatCode="General">
                  <c:v>-105.155598347145</c:v>
                </c:pt>
                <c:pt idx="12244" formatCode="General">
                  <c:v>-105.171992688345</c:v>
                </c:pt>
                <c:pt idx="12245" formatCode="General">
                  <c:v>-105.188387046242</c:v>
                </c:pt>
                <c:pt idx="12246" formatCode="General">
                  <c:v>-105.204781420784</c:v>
                </c:pt>
                <c:pt idx="12247" formatCode="General">
                  <c:v>-105.22117581191701</c:v>
                </c:pt>
                <c:pt idx="12248" formatCode="General">
                  <c:v>-105.237570219589</c:v>
                </c:pt>
                <c:pt idx="12249" formatCode="General">
                  <c:v>-105.25396464374801</c:v>
                </c:pt>
                <c:pt idx="12250" formatCode="General">
                  <c:v>-105.27035908433901</c:v>
                </c:pt>
                <c:pt idx="12251" formatCode="General">
                  <c:v>-105.28675354131001</c:v>
                </c:pt>
                <c:pt idx="12252" formatCode="General">
                  <c:v>-105.30314801460899</c:v>
                </c:pt>
                <c:pt idx="12253" formatCode="General">
                  <c:v>-105.319542504183</c:v>
                </c:pt>
                <c:pt idx="12254" formatCode="General">
                  <c:v>-105.33593700998</c:v>
                </c:pt>
                <c:pt idx="12255" formatCode="General">
                  <c:v>-105.352331531947</c:v>
                </c:pt>
                <c:pt idx="12256" formatCode="General">
                  <c:v>-105.36872607003301</c:v>
                </c:pt>
                <c:pt idx="12257" formatCode="General">
                  <c:v>-105.38512062418501</c:v>
                </c:pt>
                <c:pt idx="12258" formatCode="General">
                  <c:v>-105.40151519435101</c:v>
                </c:pt>
                <c:pt idx="12259" formatCode="General">
                  <c:v>-105.417909780481</c:v>
                </c:pt>
                <c:pt idx="12260" formatCode="General">
                  <c:v>-105.434304382522</c:v>
                </c:pt>
                <c:pt idx="12261" formatCode="General">
                  <c:v>-105.45069900042201</c:v>
                </c:pt>
                <c:pt idx="12262" formatCode="General">
                  <c:v>-105.467093634131</c:v>
                </c:pt>
                <c:pt idx="12263" formatCode="General">
                  <c:v>-105.48348828359801</c:v>
                </c:pt>
                <c:pt idx="12264" formatCode="General">
                  <c:v>-105.499882948771</c:v>
                </c:pt>
                <c:pt idx="12265" formatCode="General">
                  <c:v>-105.5162776296</c:v>
                </c:pt>
                <c:pt idx="12266" formatCode="General">
                  <c:v>-105.53267232603299</c:v>
                </c:pt>
                <c:pt idx="12267" formatCode="General">
                  <c:v>-105.54906703802099</c:v>
                </c:pt>
                <c:pt idx="12268" formatCode="General">
                  <c:v>-105.565461765512</c:v>
                </c:pt>
                <c:pt idx="12269" formatCode="General">
                  <c:v>-105.58185650845699</c:v>
                </c:pt>
                <c:pt idx="12270" formatCode="General">
                  <c:v>-105.598251266804</c:v>
                </c:pt>
                <c:pt idx="12271" formatCode="General">
                  <c:v>-105.61464604050499</c:v>
                </c:pt>
                <c:pt idx="12272" formatCode="General">
                  <c:v>-105.631040829508</c:v>
                </c:pt>
                <c:pt idx="12273" formatCode="General">
                  <c:v>-105.647435633765</c:v>
                </c:pt>
                <c:pt idx="12274" formatCode="General">
                  <c:v>-105.663830453226</c:v>
                </c:pt>
                <c:pt idx="12275" formatCode="General">
                  <c:v>-105.68022528784</c:v>
                </c:pt>
                <c:pt idx="12276" formatCode="General">
                  <c:v>-105.69662013755899</c:v>
                </c:pt>
                <c:pt idx="12277" formatCode="General">
                  <c:v>-105.71301500233299</c:v>
                </c:pt>
                <c:pt idx="12278" formatCode="General">
                  <c:v>-105.729409882114</c:v>
                </c:pt>
                <c:pt idx="12279" formatCode="General">
                  <c:v>-105.745804776851</c:v>
                </c:pt>
                <c:pt idx="12280" formatCode="General">
                  <c:v>-105.762199686497</c:v>
                </c:pt>
                <c:pt idx="12281" formatCode="General">
                  <c:v>-105.778594611003</c:v>
                </c:pt>
                <c:pt idx="12282" formatCode="General">
                  <c:v>-105.794989550324</c:v>
                </c:pt>
                <c:pt idx="12283" formatCode="General">
                  <c:v>-105.811384504412</c:v>
                </c:pt>
                <c:pt idx="12284" formatCode="General">
                  <c:v>-105.827779473224</c:v>
                </c:pt>
                <c:pt idx="12285" formatCode="General">
                  <c:v>-105.844174456714</c:v>
                </c:pt>
                <c:pt idx="12286" formatCode="General">
                  <c:v>-105.86056945483701</c:v>
                </c:pt>
                <c:pt idx="12287" formatCode="General">
                  <c:v>-105.87696446754801</c:v>
                </c:pt>
                <c:pt idx="12288" formatCode="General">
                  <c:v>-105.893359494802</c:v>
                </c:pt>
                <c:pt idx="12289" formatCode="General">
                  <c:v>-105.90975453655599</c:v>
                </c:pt>
                <c:pt idx="12290" formatCode="General">
                  <c:v>-105.92614959276401</c:v>
                </c:pt>
                <c:pt idx="12291" formatCode="General">
                  <c:v>-105.942544663383</c:v>
                </c:pt>
                <c:pt idx="12292" formatCode="General">
                  <c:v>-105.958939748369</c:v>
                </c:pt>
                <c:pt idx="12293" formatCode="General">
                  <c:v>-105.975334847678</c:v>
                </c:pt>
                <c:pt idx="12294" formatCode="General">
                  <c:v>-105.991729961266</c:v>
                </c:pt>
                <c:pt idx="12295" formatCode="General">
                  <c:v>-106.00812508909</c:v>
                </c:pt>
                <c:pt idx="12296" formatCode="General">
                  <c:v>-106.024520231108</c:v>
                </c:pt>
                <c:pt idx="12297" formatCode="General">
                  <c:v>-106.04091538727501</c:v>
                </c:pt>
                <c:pt idx="12298" formatCode="General">
                  <c:v>-106.057310557549</c:v>
                </c:pt>
                <c:pt idx="12299" formatCode="General">
                  <c:v>-106.07370574188801</c:v>
                </c:pt>
                <c:pt idx="12300" formatCode="General">
                  <c:v>-106.090100940249</c:v>
                </c:pt>
                <c:pt idx="12301" formatCode="General">
                  <c:v>-106.106496152589</c:v>
                </c:pt>
                <c:pt idx="12302" formatCode="General">
                  <c:v>-106.122891378867</c:v>
                </c:pt>
                <c:pt idx="12303" formatCode="General">
                  <c:v>-106.13928661904001</c:v>
                </c:pt>
                <c:pt idx="12304" formatCode="General">
                  <c:v>-106.155681873068</c:v>
                </c:pt>
                <c:pt idx="12305" formatCode="General">
                  <c:v>-106.17207714090701</c:v>
                </c:pt>
                <c:pt idx="12306" formatCode="General">
                  <c:v>-106.188472422518</c:v>
                </c:pt>
                <c:pt idx="12307" formatCode="General">
                  <c:v>-106.204867717857</c:v>
                </c:pt>
                <c:pt idx="12308" formatCode="General">
                  <c:v>-106.22126302688299</c:v>
                </c:pt>
                <c:pt idx="12309" formatCode="General">
                  <c:v>-106.237658349556</c:v>
                </c:pt>
                <c:pt idx="12310" formatCode="General">
                  <c:v>-106.254053685833</c:v>
                </c:pt>
                <c:pt idx="12311" formatCode="General">
                  <c:v>-106.270449035673</c:v>
                </c:pt>
                <c:pt idx="12312" formatCode="General">
                  <c:v>-106.286844399035</c:v>
                </c:pt>
                <c:pt idx="12313" formatCode="General">
                  <c:v>-106.303239775877</c:v>
                </c:pt>
                <c:pt idx="12314" formatCode="General">
                  <c:v>-106.319635166159</c:v>
                </c:pt>
                <c:pt idx="12315" formatCode="General">
                  <c:v>-106.33603056984001</c:v>
                </c:pt>
                <c:pt idx="12316" formatCode="General">
                  <c:v>-106.35242598687699</c:v>
                </c:pt>
                <c:pt idx="12317" formatCode="General">
                  <c:v>-106.368821417231</c:v>
                </c:pt>
                <c:pt idx="12318" formatCode="General">
                  <c:v>-106.38521686086099</c:v>
                </c:pt>
                <c:pt idx="12319" formatCode="General">
                  <c:v>-106.401612317725</c:v>
                </c:pt>
                <c:pt idx="12320" formatCode="General">
                  <c:v>-106.418007787783</c:v>
                </c:pt>
                <c:pt idx="12321" formatCode="General">
                  <c:v>-106.43440327099501</c:v>
                </c:pt>
                <c:pt idx="12322" formatCode="General">
                  <c:v>-106.450798767319</c:v>
                </c:pt>
                <c:pt idx="12323" formatCode="General">
                  <c:v>-106.467194276714</c:v>
                </c:pt>
                <c:pt idx="12324" formatCode="General">
                  <c:v>-106.483589799142</c:v>
                </c:pt>
                <c:pt idx="12325" formatCode="General">
                  <c:v>-106.499985334561</c:v>
                </c:pt>
                <c:pt idx="12326" formatCode="General">
                  <c:v>-106.51638088292999</c:v>
                </c:pt>
                <c:pt idx="12327" formatCode="General">
                  <c:v>-106.53277644421</c:v>
                </c:pt>
                <c:pt idx="12328" formatCode="General">
                  <c:v>-106.54917201836</c:v>
                </c:pt>
                <c:pt idx="12329" formatCode="General">
                  <c:v>-106.565567605341</c:v>
                </c:pt>
                <c:pt idx="12330" formatCode="General">
                  <c:v>-106.58196320511099</c:v>
                </c:pt>
                <c:pt idx="12331" formatCode="General">
                  <c:v>-106.598358817632</c:v>
                </c:pt>
                <c:pt idx="12332" formatCode="General">
                  <c:v>-106.614754442863</c:v>
                </c:pt>
                <c:pt idx="12333" formatCode="General">
                  <c:v>-106.631150080764</c:v>
                </c:pt>
                <c:pt idx="12334" formatCode="General">
                  <c:v>-106.647545731295</c:v>
                </c:pt>
                <c:pt idx="12335" formatCode="General">
                  <c:v>-106.66394139441699</c:v>
                </c:pt>
                <c:pt idx="12336" formatCode="General">
                  <c:v>-106.68033707009</c:v>
                </c:pt>
                <c:pt idx="12337" formatCode="General">
                  <c:v>-106.696732758275</c:v>
                </c:pt>
                <c:pt idx="12338" formatCode="General">
                  <c:v>-106.713128458933</c:v>
                </c:pt>
                <c:pt idx="12339" formatCode="General">
                  <c:v>-106.729524172024</c:v>
                </c:pt>
                <c:pt idx="12340" formatCode="General">
                  <c:v>-106.745919897509</c:v>
                </c:pt>
                <c:pt idx="12341" formatCode="General">
                  <c:v>-106.76231563535001</c:v>
                </c:pt>
                <c:pt idx="12342" formatCode="General">
                  <c:v>-106.778711385508</c:v>
                </c:pt>
                <c:pt idx="12343" formatCode="General">
                  <c:v>-106.795107147943</c:v>
                </c:pt>
                <c:pt idx="12344" formatCode="General">
                  <c:v>-106.811502922618</c:v>
                </c:pt>
                <c:pt idx="12345" formatCode="General">
                  <c:v>-106.82789870949399</c:v>
                </c:pt>
                <c:pt idx="12346" formatCode="General">
                  <c:v>-106.844294508532</c:v>
                </c:pt>
                <c:pt idx="12347" formatCode="General">
                  <c:v>-106.860690319695</c:v>
                </c:pt>
                <c:pt idx="12348" formatCode="General">
                  <c:v>-106.877086142945</c:v>
                </c:pt>
                <c:pt idx="12349" formatCode="General">
                  <c:v>-106.893481978243</c:v>
                </c:pt>
                <c:pt idx="12350" formatCode="General">
                  <c:v>-106.909877825552</c:v>
                </c:pt>
                <c:pt idx="12351" formatCode="General">
                  <c:v>-106.926273684834</c:v>
                </c:pt>
                <c:pt idx="12352" formatCode="General">
                  <c:v>-106.942669556051</c:v>
                </c:pt>
                <c:pt idx="12353" formatCode="General">
                  <c:v>-106.959065439166</c:v>
                </c:pt>
                <c:pt idx="12354" formatCode="General">
                  <c:v>-106.975461334141</c:v>
                </c:pt>
                <c:pt idx="12355" formatCode="General">
                  <c:v>-106.991857240939</c:v>
                </c:pt>
                <c:pt idx="12356" formatCode="General">
                  <c:v>-107.00825315952299</c:v>
                </c:pt>
                <c:pt idx="12357" formatCode="General">
                  <c:v>-107.024649089856</c:v>
                </c:pt>
                <c:pt idx="12358" formatCode="General">
                  <c:v>-107.04104503190101</c:v>
                </c:pt>
                <c:pt idx="12359" formatCode="General">
                  <c:v>-107.05744098562</c:v>
                </c:pt>
                <c:pt idx="12360" formatCode="General">
                  <c:v>-107.073836950979</c:v>
                </c:pt>
                <c:pt idx="12361" formatCode="General">
                  <c:v>-107.090232927939</c:v>
                </c:pt>
                <c:pt idx="12362" formatCode="General">
                  <c:v>-107.106628916465</c:v>
                </c:pt>
                <c:pt idx="12363" formatCode="General">
                  <c:v>-107.123024916521</c:v>
                </c:pt>
                <c:pt idx="12364" formatCode="General">
                  <c:v>-107.13942092807</c:v>
                </c:pt>
                <c:pt idx="12365" formatCode="General">
                  <c:v>-107.155816951077</c:v>
                </c:pt>
                <c:pt idx="12366" formatCode="General">
                  <c:v>-107.172212985507</c:v>
                </c:pt>
                <c:pt idx="12367" formatCode="General">
                  <c:v>-107.188609031322</c:v>
                </c:pt>
                <c:pt idx="12368" formatCode="General">
                  <c:v>-107.205005088489</c:v>
                </c:pt>
                <c:pt idx="12369" formatCode="General">
                  <c:v>-107.22140115697199</c:v>
                </c:pt>
                <c:pt idx="12370" formatCode="General">
                  <c:v>-107.237797236736</c:v>
                </c:pt>
                <c:pt idx="12371" formatCode="General">
                  <c:v>-107.254193327745</c:v>
                </c:pt>
                <c:pt idx="12372" formatCode="General">
                  <c:v>-107.270589429965</c:v>
                </c:pt>
                <c:pt idx="12373" formatCode="General">
                  <c:v>-107.28698554336199</c:v>
                </c:pt>
                <c:pt idx="12374" formatCode="General">
                  <c:v>-107.3033816679</c:v>
                </c:pt>
                <c:pt idx="12375" formatCode="General">
                  <c:v>-107.319777803544</c:v>
                </c:pt>
                <c:pt idx="12376" formatCode="General">
                  <c:v>-107.336173950259</c:v>
                </c:pt>
                <c:pt idx="12377" formatCode="General">
                  <c:v>-107.35257010801099</c:v>
                </c:pt>
                <c:pt idx="12378" formatCode="General">
                  <c:v>-107.36896627676499</c:v>
                </c:pt>
                <c:pt idx="12379" formatCode="General">
                  <c:v>-107.385362456485</c:v>
                </c:pt>
                <c:pt idx="12380" formatCode="General">
                  <c:v>-107.401758647138</c:v>
                </c:pt>
                <c:pt idx="12381" formatCode="General">
                  <c:v>-107.418154848689</c:v>
                </c:pt>
                <c:pt idx="12382" formatCode="General">
                  <c:v>-107.43455106110299</c:v>
                </c:pt>
                <c:pt idx="12383" formatCode="General">
                  <c:v>-107.450947284348</c:v>
                </c:pt>
                <c:pt idx="12384" formatCode="General">
                  <c:v>-107.467343518387</c:v>
                </c:pt>
                <c:pt idx="12385" formatCode="General">
                  <c:v>-107.483739763188</c:v>
                </c:pt>
                <c:pt idx="12386" formatCode="General">
                  <c:v>-107.50013601871601</c:v>
                </c:pt>
                <c:pt idx="12387" formatCode="General">
                  <c:v>-107.516532284939</c:v>
                </c:pt>
                <c:pt idx="12388" formatCode="General">
                  <c:v>-107.532928561821</c:v>
                </c:pt>
                <c:pt idx="12389" formatCode="General">
                  <c:v>-107.54932484933001</c:v>
                </c:pt>
                <c:pt idx="12390" formatCode="General">
                  <c:v>-107.565721147432</c:v>
                </c:pt>
                <c:pt idx="12391" formatCode="General">
                  <c:v>-107.582117456094</c:v>
                </c:pt>
                <c:pt idx="12392" formatCode="General">
                  <c:v>-107.598513775283</c:v>
                </c:pt>
                <c:pt idx="12393" formatCode="General">
                  <c:v>-107.61491010496501</c:v>
                </c:pt>
                <c:pt idx="12394" formatCode="General">
                  <c:v>-107.631306445107</c:v>
                </c:pt>
                <c:pt idx="12395" formatCode="General">
                  <c:v>-107.647702795678</c:v>
                </c:pt>
                <c:pt idx="12396" formatCode="General">
                  <c:v>-107.664099156643</c:v>
                </c:pt>
                <c:pt idx="12397" formatCode="General">
                  <c:v>-107.68049552797</c:v>
                </c:pt>
                <c:pt idx="12398" formatCode="General">
                  <c:v>-107.696891909627</c:v>
                </c:pt>
                <c:pt idx="12399" formatCode="General">
                  <c:v>-107.713288301581</c:v>
                </c:pt>
                <c:pt idx="12400" formatCode="General">
                  <c:v>-107.72968470379899</c:v>
                </c:pt>
                <c:pt idx="12401" formatCode="General">
                  <c:v>-107.746081116249</c:v>
                </c:pt>
                <c:pt idx="12402" formatCode="General">
                  <c:v>-107.762477538897</c:v>
                </c:pt>
                <c:pt idx="12403" formatCode="General">
                  <c:v>-107.778873971712</c:v>
                </c:pt>
                <c:pt idx="12404" formatCode="General">
                  <c:v>-107.79527041466</c:v>
                </c:pt>
                <c:pt idx="12405" formatCode="General">
                  <c:v>-107.81166686771</c:v>
                </c:pt>
                <c:pt idx="12406" formatCode="General">
                  <c:v>-107.828063330829</c:v>
                </c:pt>
                <c:pt idx="12407" formatCode="General">
                  <c:v>-107.844459803985</c:v>
                </c:pt>
                <c:pt idx="12408" formatCode="General">
                  <c:v>-107.860856287147</c:v>
                </c:pt>
                <c:pt idx="12409" formatCode="General">
                  <c:v>-107.877252780281</c:v>
                </c:pt>
                <c:pt idx="12410" formatCode="General">
                  <c:v>-107.89364928335701</c:v>
                </c:pt>
                <c:pt idx="12411" formatCode="General">
                  <c:v>-107.910045796343</c:v>
                </c:pt>
                <c:pt idx="12412" formatCode="General">
                  <c:v>-107.926442319207</c:v>
                </c:pt>
                <c:pt idx="12413" formatCode="General">
                  <c:v>-107.94283885191901</c:v>
                </c:pt>
                <c:pt idx="12414" formatCode="General">
                  <c:v>-107.959235394445</c:v>
                </c:pt>
                <c:pt idx="12415" formatCode="General">
                  <c:v>-107.97563194675701</c:v>
                </c:pt>
                <c:pt idx="12416" formatCode="General">
                  <c:v>-107.99202850882099</c:v>
                </c:pt>
                <c:pt idx="12417" formatCode="General">
                  <c:v>-108.00842508060801</c:v>
                </c:pt>
                <c:pt idx="12418" formatCode="General">
                  <c:v>-108.02482166208701</c:v>
                </c:pt>
                <c:pt idx="12419" formatCode="General">
                  <c:v>-108.04121825322601</c:v>
                </c:pt>
                <c:pt idx="12420" formatCode="General">
                  <c:v>-108.057614853996</c:v>
                </c:pt>
                <c:pt idx="12421" formatCode="General">
                  <c:v>-108.074011464366</c:v>
                </c:pt>
                <c:pt idx="12422" formatCode="General">
                  <c:v>-108.090408084305</c:v>
                </c:pt>
                <c:pt idx="12423" formatCode="General">
                  <c:v>-108.10680471378301</c:v>
                </c:pt>
                <c:pt idx="12424" formatCode="General">
                  <c:v>-108.12320135277101</c:v>
                </c:pt>
                <c:pt idx="12425" formatCode="General">
                  <c:v>-108.139598001237</c:v>
                </c:pt>
                <c:pt idx="12426" formatCode="General">
                  <c:v>-108.155994659153</c:v>
                </c:pt>
                <c:pt idx="12427" formatCode="General">
                  <c:v>-108.172391326488</c:v>
                </c:pt>
                <c:pt idx="12428" formatCode="General">
                  <c:v>-108.188788003212</c:v>
                </c:pt>
                <c:pt idx="12429" formatCode="General">
                  <c:v>-108.205184689297</c:v>
                </c:pt>
                <c:pt idx="12430" formatCode="General">
                  <c:v>-108.221581384712</c:v>
                </c:pt>
                <c:pt idx="12431" formatCode="General">
                  <c:v>-108.23797808942901</c:v>
                </c:pt>
                <c:pt idx="12432" formatCode="General">
                  <c:v>-108.254374803418</c:v>
                </c:pt>
                <c:pt idx="12433" formatCode="General">
                  <c:v>-108.27077152664999</c:v>
                </c:pt>
                <c:pt idx="12434" formatCode="General">
                  <c:v>-108.28716825909601</c:v>
                </c:pt>
                <c:pt idx="12435" formatCode="General">
                  <c:v>-108.303565000727</c:v>
                </c:pt>
                <c:pt idx="12436" formatCode="General">
                  <c:v>-108.319961751515</c:v>
                </c:pt>
                <c:pt idx="12437" formatCode="General">
                  <c:v>-108.33635851143001</c:v>
                </c:pt>
                <c:pt idx="12438" formatCode="General">
                  <c:v>-108.352755280445</c:v>
                </c:pt>
                <c:pt idx="12439" formatCode="General">
                  <c:v>-108.369152058531</c:v>
                </c:pt>
                <c:pt idx="12440" formatCode="General">
                  <c:v>-108.38554884566101</c:v>
                </c:pt>
                <c:pt idx="12441" formatCode="General">
                  <c:v>-108.401945641808</c:v>
                </c:pt>
                <c:pt idx="12442" formatCode="General">
                  <c:v>-108.418342446945</c:v>
                </c:pt>
                <c:pt idx="12443" formatCode="General">
                  <c:v>-108.434739261045</c:v>
                </c:pt>
                <c:pt idx="12444" formatCode="General">
                  <c:v>-108.45113608408199</c:v>
                </c:pt>
                <c:pt idx="12445" formatCode="General">
                  <c:v>-108.46753291603</c:v>
                </c:pt>
                <c:pt idx="12446" formatCode="General">
                  <c:v>-108.483929756861</c:v>
                </c:pt>
                <c:pt idx="12447" formatCode="General">
                  <c:v>-108.500326606549</c:v>
                </c:pt>
                <c:pt idx="12448" formatCode="General">
                  <c:v>-108.516723465068</c:v>
                </c:pt>
                <c:pt idx="12449" formatCode="General">
                  <c:v>-108.53312033239099</c:v>
                </c:pt>
                <c:pt idx="12450" formatCode="General">
                  <c:v>-108.54951720849201</c:v>
                </c:pt>
                <c:pt idx="12451" formatCode="General">
                  <c:v>-108.565914093346</c:v>
                </c:pt>
                <c:pt idx="12452" formatCode="General">
                  <c:v>-108.582310986924</c:v>
                </c:pt>
                <c:pt idx="12453" formatCode="General">
                  <c:v>-108.598707889203</c:v>
                </c:pt>
                <c:pt idx="12454" formatCode="General">
                  <c:v>-108.615104800155</c:v>
                </c:pt>
                <c:pt idx="12455" formatCode="General">
                  <c:v>-108.63150171975499</c:v>
                </c:pt>
                <c:pt idx="12456" formatCode="General">
                  <c:v>-108.64789864797601</c:v>
                </c:pt>
                <c:pt idx="12457" formatCode="General">
                  <c:v>-108.664295584794</c:v>
                </c:pt>
                <c:pt idx="12458" formatCode="General">
                  <c:v>-108.68069253018101</c:v>
                </c:pt>
                <c:pt idx="12459" formatCode="General">
                  <c:v>-108.69708948411299</c:v>
                </c:pt>
                <c:pt idx="12460" formatCode="General">
                  <c:v>-108.713486446563</c:v>
                </c:pt>
                <c:pt idx="12461" formatCode="General">
                  <c:v>-108.729883417504</c:v>
                </c:pt>
                <c:pt idx="12462" formatCode="General">
                  <c:v>-108.746280396911</c:v>
                </c:pt>
                <c:pt idx="12463" formatCode="General">
                  <c:v>-108.762677384757</c:v>
                </c:pt>
                <c:pt idx="12464" formatCode="General">
                  <c:v>-108.779074381017</c:v>
                </c:pt>
                <c:pt idx="12465" formatCode="General">
                  <c:v>-108.79547138566301</c:v>
                </c:pt>
                <c:pt idx="12466" formatCode="General">
                  <c:v>-108.811868398671</c:v>
                </c:pt>
                <c:pt idx="12467" formatCode="General">
                  <c:v>-108.828265420015</c:v>
                </c:pt>
                <c:pt idx="12468" formatCode="General">
                  <c:v>-108.84466244966799</c:v>
                </c:pt>
                <c:pt idx="12469" formatCode="General">
                  <c:v>-108.861059487606</c:v>
                </c:pt>
                <c:pt idx="12470" formatCode="General">
                  <c:v>-108.877456533803</c:v>
                </c:pt>
                <c:pt idx="12471" formatCode="General">
                  <c:v>-108.893853588233</c:v>
                </c:pt>
                <c:pt idx="12472" formatCode="General">
                  <c:v>-108.910250650872</c:v>
                </c:pt>
                <c:pt idx="12473" formatCode="General">
                  <c:v>-108.926647721694</c:v>
                </c:pt>
                <c:pt idx="12474" formatCode="General">
                  <c:v>-108.94304480067299</c:v>
                </c:pt>
                <c:pt idx="12475" formatCode="General">
                  <c:v>-108.959441887786</c:v>
                </c:pt>
                <c:pt idx="12476" formatCode="General">
                  <c:v>-108.975838983006</c:v>
                </c:pt>
                <c:pt idx="12477" formatCode="General">
                  <c:v>-108.99223608631</c:v>
                </c:pt>
                <c:pt idx="12478" formatCode="General">
                  <c:v>-109.008633197672</c:v>
                </c:pt>
                <c:pt idx="12479" formatCode="General">
                  <c:v>-109.025030317068</c:v>
                </c:pt>
                <c:pt idx="12480" formatCode="General">
                  <c:v>-109.04142744447201</c:v>
                </c:pt>
                <c:pt idx="12481" formatCode="General">
                  <c:v>-109.057824579862</c:v>
                </c:pt>
                <c:pt idx="12482" formatCode="General">
                  <c:v>-109.07422172321201</c:v>
                </c:pt>
                <c:pt idx="12483" formatCode="General">
                  <c:v>-109.090618874499</c:v>
                </c:pt>
                <c:pt idx="12484" formatCode="General">
                  <c:v>-109.10701603369699</c:v>
                </c:pt>
                <c:pt idx="12485" formatCode="General">
                  <c:v>-109.12341320078301</c:v>
                </c:pt>
                <c:pt idx="12486" formatCode="General">
                  <c:v>-109.13981037573301</c:v>
                </c:pt>
                <c:pt idx="12487" formatCode="General">
                  <c:v>-109.15620755852299</c:v>
                </c:pt>
                <c:pt idx="12488" formatCode="General">
                  <c:v>-109.17260474912899</c:v>
                </c:pt>
                <c:pt idx="12489" formatCode="General">
                  <c:v>-109.189001947527</c:v>
                </c:pt>
                <c:pt idx="12490" formatCode="General">
                  <c:v>-109.205399153695</c:v>
                </c:pt>
                <c:pt idx="12491" formatCode="General">
                  <c:v>-109.22179636760799</c:v>
                </c:pt>
                <c:pt idx="12492" formatCode="General">
                  <c:v>-109.238193589242</c:v>
                </c:pt>
                <c:pt idx="12493" formatCode="General">
                  <c:v>-109.254590818575</c:v>
                </c:pt>
                <c:pt idx="12494" formatCode="General">
                  <c:v>-109.270988055584</c:v>
                </c:pt>
                <c:pt idx="12495" formatCode="General">
                  <c:v>-109.287385300244</c:v>
                </c:pt>
                <c:pt idx="12496" formatCode="General">
                  <c:v>-109.303782552534</c:v>
                </c:pt>
                <c:pt idx="12497" formatCode="General">
                  <c:v>-109.32017981243</c:v>
                </c:pt>
                <c:pt idx="12498" formatCode="General">
                  <c:v>-109.33657707990901</c:v>
                </c:pt>
                <c:pt idx="12499" formatCode="General">
                  <c:v>-109.352974354949</c:v>
                </c:pt>
                <c:pt idx="12500" formatCode="General">
                  <c:v>-109.369371637529</c:v>
                </c:pt>
                <c:pt idx="12501" formatCode="General">
                  <c:v>-109.385768927627</c:v>
                </c:pt>
                <c:pt idx="12502" formatCode="General">
                  <c:v>-109.402166225223</c:v>
                </c:pt>
                <c:pt idx="12503" formatCode="General">
                  <c:v>-109.418563530296</c:v>
                </c:pt>
                <c:pt idx="12504" formatCode="General">
                  <c:v>-109.434960842824</c:v>
                </c:pt>
                <c:pt idx="12505" formatCode="General">
                  <c:v>-109.45135816278599</c:v>
                </c:pt>
                <c:pt idx="12506" formatCode="General">
                  <c:v>-109.467755490163</c:v>
                </c:pt>
                <c:pt idx="12507" formatCode="General">
                  <c:v>-109.484152824932</c:v>
                </c:pt>
                <c:pt idx="12508" formatCode="General">
                  <c:v>-109.500550167074</c:v>
                </c:pt>
                <c:pt idx="12509" formatCode="General">
                  <c:v>-109.516947516567</c:v>
                </c:pt>
                <c:pt idx="12510" formatCode="General">
                  <c:v>-109.533344873391</c:v>
                </c:pt>
                <c:pt idx="12511" formatCode="General">
                  <c:v>-109.549742237526</c:v>
                </c:pt>
                <c:pt idx="12512" formatCode="General">
                  <c:v>-109.56613960895</c:v>
                </c:pt>
                <c:pt idx="12513" formatCode="General">
                  <c:v>-109.582536987643</c:v>
                </c:pt>
                <c:pt idx="12514" formatCode="General">
                  <c:v>-109.598934373585</c:v>
                </c:pt>
                <c:pt idx="12515" formatCode="General">
                  <c:v>-109.61533176675501</c:v>
                </c:pt>
                <c:pt idx="12516" formatCode="General">
                  <c:v>-109.631729167134</c:v>
                </c:pt>
                <c:pt idx="12517" formatCode="General">
                  <c:v>-109.6481265747</c:v>
                </c:pt>
                <c:pt idx="12518" formatCode="General">
                  <c:v>-109.664523989434</c:v>
                </c:pt>
                <c:pt idx="12519" formatCode="General">
                  <c:v>-109.680921411315</c:v>
                </c:pt>
                <c:pt idx="12520" formatCode="General">
                  <c:v>-109.69731884032301</c:v>
                </c:pt>
                <c:pt idx="12521" formatCode="General">
                  <c:v>-109.713716276436</c:v>
                </c:pt>
                <c:pt idx="12522" formatCode="General">
                  <c:v>-109.730113719633</c:v>
                </c:pt>
                <c:pt idx="12523" formatCode="General">
                  <c:v>-109.746511169895</c:v>
                </c:pt>
                <c:pt idx="12524" formatCode="General">
                  <c:v>-109.762908627199</c:v>
                </c:pt>
                <c:pt idx="12525" formatCode="General">
                  <c:v>-109.779306091526</c:v>
                </c:pt>
                <c:pt idx="12526" formatCode="General">
                  <c:v>-109.795703562855</c:v>
                </c:pt>
                <c:pt idx="12527" formatCode="General">
                  <c:v>-109.812101041166</c:v>
                </c:pt>
                <c:pt idx="12528" formatCode="General">
                  <c:v>-109.828498526437</c:v>
                </c:pt>
                <c:pt idx="12529" formatCode="General">
                  <c:v>-109.84489601865</c:v>
                </c:pt>
                <c:pt idx="12530" formatCode="General">
                  <c:v>-109.861293517783</c:v>
                </c:pt>
                <c:pt idx="12531" formatCode="General">
                  <c:v>-109.877691023816</c:v>
                </c:pt>
                <c:pt idx="12532" formatCode="General">
                  <c:v>-109.89408853673</c:v>
                </c:pt>
                <c:pt idx="12533" formatCode="General">
                  <c:v>-109.91048605650499</c:v>
                </c:pt>
                <c:pt idx="12534" formatCode="General">
                  <c:v>-109.92688358312</c:v>
                </c:pt>
                <c:pt idx="12535" formatCode="General">
                  <c:v>-109.943281116555</c:v>
                </c:pt>
                <c:pt idx="12536" formatCode="General">
                  <c:v>-109.95967865679199</c:v>
                </c:pt>
                <c:pt idx="12537" formatCode="General">
                  <c:v>-109.97607620381</c:v>
                </c:pt>
                <c:pt idx="12538" formatCode="General">
                  <c:v>-109.99247375759001</c:v>
                </c:pt>
                <c:pt idx="12539" formatCode="General">
                  <c:v>-110.008871318112</c:v>
                </c:pt>
                <c:pt idx="12540" formatCode="General">
                  <c:v>-110.025268885358</c:v>
                </c:pt>
                <c:pt idx="12541" formatCode="General">
                  <c:v>-110.041666459307</c:v>
                </c:pt>
                <c:pt idx="12542" formatCode="General">
                  <c:v>-110.05806403994001</c:v>
                </c:pt>
                <c:pt idx="12543" formatCode="General">
                  <c:v>-110.074461627239</c:v>
                </c:pt>
                <c:pt idx="12544" formatCode="General">
                  <c:v>-110.090859221184</c:v>
                </c:pt>
                <c:pt idx="12545" formatCode="General">
                  <c:v>-110.107256821756</c:v>
                </c:pt>
                <c:pt idx="12546" formatCode="General">
                  <c:v>-110.12365442893601</c:v>
                </c:pt>
                <c:pt idx="12547" formatCode="General">
                  <c:v>-110.140052042706</c:v>
                </c:pt>
                <c:pt idx="12548" formatCode="General">
                  <c:v>-110.156449663047</c:v>
                </c:pt>
                <c:pt idx="12549" formatCode="General">
                  <c:v>-110.17284728993999</c:v>
                </c:pt>
                <c:pt idx="12550" formatCode="General">
                  <c:v>-110.189244923366</c:v>
                </c:pt>
                <c:pt idx="12551" formatCode="General">
                  <c:v>-110.20564256330699</c:v>
                </c:pt>
                <c:pt idx="12552" formatCode="General">
                  <c:v>-110.222040209745</c:v>
                </c:pt>
                <c:pt idx="12553" formatCode="General">
                  <c:v>-110.238437862662</c:v>
                </c:pt>
                <c:pt idx="12554" formatCode="General">
                  <c:v>-110.254835522037</c:v>
                </c:pt>
                <c:pt idx="12555" formatCode="General">
                  <c:v>-110.271233187853</c:v>
                </c:pt>
                <c:pt idx="12556" formatCode="General">
                  <c:v>-110.28763086009199</c:v>
                </c:pt>
                <c:pt idx="12557" formatCode="General">
                  <c:v>-110.304028538734</c:v>
                </c:pt>
                <c:pt idx="12558" formatCode="General">
                  <c:v>-110.32042622375999</c:v>
                </c:pt>
                <c:pt idx="12559" formatCode="General">
                  <c:v>-110.336823915154</c:v>
                </c:pt>
                <c:pt idx="12560" formatCode="General">
                  <c:v>-110.353221612895</c:v>
                </c:pt>
                <c:pt idx="12561" formatCode="General">
                  <c:v>-110.369619316967</c:v>
                </c:pt>
                <c:pt idx="12562" formatCode="General">
                  <c:v>-110.38601702734999</c:v>
                </c:pt>
                <c:pt idx="12563" formatCode="General">
                  <c:v>-110.402414744027</c:v>
                </c:pt>
                <c:pt idx="12564" formatCode="General">
                  <c:v>-110.41881246697901</c:v>
                </c:pt>
                <c:pt idx="12565" formatCode="General">
                  <c:v>-110.435210196188</c:v>
                </c:pt>
                <c:pt idx="12566" formatCode="General">
                  <c:v>-110.45160793163799</c:v>
                </c:pt>
                <c:pt idx="12567" formatCode="General">
                  <c:v>-110.468005673308</c:v>
                </c:pt>
                <c:pt idx="12568" formatCode="General">
                  <c:v>-110.484403421183</c:v>
                </c:pt>
                <c:pt idx="12569" formatCode="General">
                  <c:v>-110.50080117524401</c:v>
                </c:pt>
                <c:pt idx="12570" formatCode="General">
                  <c:v>-110.517198935473</c:v>
                </c:pt>
                <c:pt idx="12571" formatCode="General">
                  <c:v>-110.533596701853</c:v>
                </c:pt>
                <c:pt idx="12572" formatCode="General">
                  <c:v>-110.549994474366</c:v>
                </c:pt>
                <c:pt idx="12573" formatCode="General">
                  <c:v>-110.566392252996</c:v>
                </c:pt>
                <c:pt idx="12574" formatCode="General">
                  <c:v>-110.582790037723</c:v>
                </c:pt>
                <c:pt idx="12575" formatCode="General">
                  <c:v>-110.599187828532</c:v>
                </c:pt>
                <c:pt idx="12576" formatCode="General">
                  <c:v>-110.615585625406</c:v>
                </c:pt>
                <c:pt idx="12577" formatCode="General">
                  <c:v>-110.631983428326</c:v>
                </c:pt>
                <c:pt idx="12578" formatCode="General">
                  <c:v>-110.648381237275</c:v>
                </c:pt>
                <c:pt idx="12579" formatCode="General">
                  <c:v>-110.664779052238</c:v>
                </c:pt>
                <c:pt idx="12580" formatCode="General">
                  <c:v>-110.68117687319599</c:v>
                </c:pt>
                <c:pt idx="12581" formatCode="General">
                  <c:v>-110.697574700133</c:v>
                </c:pt>
                <c:pt idx="12582" formatCode="General">
                  <c:v>-110.71397253303201</c:v>
                </c:pt>
                <c:pt idx="12583" formatCode="General">
                  <c:v>-110.730370371877</c:v>
                </c:pt>
                <c:pt idx="12584" formatCode="General">
                  <c:v>-110.74676821665</c:v>
                </c:pt>
                <c:pt idx="12585" formatCode="General">
                  <c:v>-110.76316606733501</c:v>
                </c:pt>
                <c:pt idx="12586" formatCode="General">
                  <c:v>-110.779563923916</c:v>
                </c:pt>
                <c:pt idx="12587" formatCode="General">
                  <c:v>-110.795961786376</c:v>
                </c:pt>
                <c:pt idx="12588" formatCode="General">
                  <c:v>-110.81235965469899</c:v>
                </c:pt>
                <c:pt idx="12589" formatCode="General">
                  <c:v>-110.828757528868</c:v>
                </c:pt>
                <c:pt idx="12590" formatCode="General">
                  <c:v>-110.84515540886601</c:v>
                </c:pt>
                <c:pt idx="12591" formatCode="General">
                  <c:v>-110.86155329467699</c:v>
                </c:pt>
                <c:pt idx="12592" formatCode="General">
                  <c:v>-110.87795118628399</c:v>
                </c:pt>
                <c:pt idx="12593" formatCode="General">
                  <c:v>-110.894349083671</c:v>
                </c:pt>
                <c:pt idx="12594" formatCode="General">
                  <c:v>-110.91074698681901</c:v>
                </c:pt>
                <c:pt idx="12595" formatCode="General">
                  <c:v>-110.92714489571399</c:v>
                </c:pt>
                <c:pt idx="12596" formatCode="General">
                  <c:v>-110.94354281033699</c:v>
                </c:pt>
                <c:pt idx="12597" formatCode="General">
                  <c:v>-110.959940730673</c:v>
                </c:pt>
                <c:pt idx="12598" formatCode="General">
                  <c:v>-110.976338656705</c:v>
                </c:pt>
                <c:pt idx="12599" formatCode="General">
                  <c:v>-110.992736588417</c:v>
                </c:pt>
                <c:pt idx="12600" formatCode="General">
                  <c:v>-111.00913452579201</c:v>
                </c:pt>
                <c:pt idx="12601" formatCode="General">
                  <c:v>-111.025532468813</c:v>
                </c:pt>
                <c:pt idx="12602" formatCode="General">
                  <c:v>-111.041930417464</c:v>
                </c:pt>
                <c:pt idx="12603" formatCode="General">
                  <c:v>-111.05832837173</c:v>
                </c:pt>
                <c:pt idx="12604" formatCode="General">
                  <c:v>-111.074726331593</c:v>
                </c:pt>
                <c:pt idx="12605" formatCode="General">
                  <c:v>-111.091124297037</c:v>
                </c:pt>
                <c:pt idx="12606" formatCode="General">
                  <c:v>-111.10752226804701</c:v>
                </c:pt>
                <c:pt idx="12607" formatCode="General">
                  <c:v>-111.123920244605</c:v>
                </c:pt>
                <c:pt idx="12608" formatCode="General">
                  <c:v>-111.140318226697</c:v>
                </c:pt>
                <c:pt idx="12609" formatCode="General">
                  <c:v>-111.15671621430501</c:v>
                </c:pt>
                <c:pt idx="12610" formatCode="General">
                  <c:v>-111.173114207414</c:v>
                </c:pt>
                <c:pt idx="12611" formatCode="General">
                  <c:v>-111.189512206008</c:v>
                </c:pt>
                <c:pt idx="12612" formatCode="General">
                  <c:v>-111.205910210071</c:v>
                </c:pt>
                <c:pt idx="12613" formatCode="General">
                  <c:v>-111.22230821958701</c:v>
                </c:pt>
                <c:pt idx="12614" formatCode="General">
                  <c:v>-111.23870623454</c:v>
                </c:pt>
                <c:pt idx="12615" formatCode="General">
                  <c:v>-111.255104254915</c:v>
                </c:pt>
                <c:pt idx="12616" formatCode="General">
                  <c:v>-111.27150228069701</c:v>
                </c:pt>
                <c:pt idx="12617" formatCode="General">
                  <c:v>-111.28790031187</c:v>
                </c:pt>
                <c:pt idx="12618" formatCode="General">
                  <c:v>-111.304298348418</c:v>
                </c:pt>
                <c:pt idx="12619" formatCode="General">
                  <c:v>-111.32069639032601</c:v>
                </c:pt>
                <c:pt idx="12620" formatCode="General">
                  <c:v>-111.337094437578</c:v>
                </c:pt>
                <c:pt idx="12621" formatCode="General">
                  <c:v>-111.35349249015999</c:v>
                </c:pt>
                <c:pt idx="12622" formatCode="General">
                  <c:v>-111.369890548057</c:v>
                </c:pt>
                <c:pt idx="12623" formatCode="General">
                  <c:v>-111.386288611251</c:v>
                </c:pt>
                <c:pt idx="12624" formatCode="General">
                  <c:v>-111.40268667973</c:v>
                </c:pt>
                <c:pt idx="12625" formatCode="General">
                  <c:v>-111.41908475347699</c:v>
                </c:pt>
                <c:pt idx="12626" formatCode="General">
                  <c:v>-111.435482832478</c:v>
                </c:pt>
                <c:pt idx="12627" formatCode="General">
                  <c:v>-111.45188091671599</c:v>
                </c:pt>
                <c:pt idx="12628" formatCode="General">
                  <c:v>-111.468279006179</c:v>
                </c:pt>
                <c:pt idx="12629" formatCode="General">
                  <c:v>-111.484677100849</c:v>
                </c:pt>
                <c:pt idx="12630" formatCode="General">
                  <c:v>-111.501075200713</c:v>
                </c:pt>
                <c:pt idx="12631" formatCode="General">
                  <c:v>-111.517473305756</c:v>
                </c:pt>
                <c:pt idx="12632" formatCode="General">
                  <c:v>-111.53387141596301</c:v>
                </c:pt>
                <c:pt idx="12633" formatCode="General">
                  <c:v>-111.55026953131799</c:v>
                </c:pt>
                <c:pt idx="12634" formatCode="General">
                  <c:v>-111.566667651808</c:v>
                </c:pt>
                <c:pt idx="12635" formatCode="General">
                  <c:v>-111.583065777418</c:v>
                </c:pt>
                <c:pt idx="12636" formatCode="General">
                  <c:v>-111.59946390813199</c:v>
                </c:pt>
                <c:pt idx="12637" formatCode="General">
                  <c:v>-111.615862043937</c:v>
                </c:pt>
                <c:pt idx="12638" formatCode="General">
                  <c:v>-111.63226018481799</c:v>
                </c:pt>
                <c:pt idx="12639" formatCode="General">
                  <c:v>-111.64865833076</c:v>
                </c:pt>
                <c:pt idx="12640" formatCode="General">
                  <c:v>-111.66505648174901</c:v>
                </c:pt>
                <c:pt idx="12641" formatCode="General">
                  <c:v>-111.68145463777</c:v>
                </c:pt>
                <c:pt idx="12642" formatCode="General">
                  <c:v>-111.69785279881</c:v>
                </c:pt>
                <c:pt idx="12643" formatCode="General">
                  <c:v>-111.71425096485299</c:v>
                </c:pt>
                <c:pt idx="12644" formatCode="General">
                  <c:v>-111.730649135885</c:v>
                </c:pt>
                <c:pt idx="12645" formatCode="General">
                  <c:v>-111.747047311893</c:v>
                </c:pt>
                <c:pt idx="12646" formatCode="General">
                  <c:v>-111.763445492862</c:v>
                </c:pt>
                <c:pt idx="12647" formatCode="General">
                  <c:v>-111.77984367877799</c:v>
                </c:pt>
                <c:pt idx="12648" formatCode="General">
                  <c:v>-111.796241869627</c:v>
                </c:pt>
                <c:pt idx="12649" formatCode="General">
                  <c:v>-111.81264006539401</c:v>
                </c:pt>
                <c:pt idx="12650" formatCode="General">
                  <c:v>-111.82903826606599</c:v>
                </c:pt>
                <c:pt idx="12651" formatCode="General">
                  <c:v>-111.845436471629</c:v>
                </c:pt>
                <c:pt idx="12652" formatCode="General">
                  <c:v>-111.861834682069</c:v>
                </c:pt>
                <c:pt idx="12653" formatCode="General">
                  <c:v>-111.878232897372</c:v>
                </c:pt>
                <c:pt idx="12654" formatCode="General">
                  <c:v>-111.894631117524</c:v>
                </c:pt>
                <c:pt idx="12655" formatCode="General">
                  <c:v>-111.911029342511</c:v>
                </c:pt>
                <c:pt idx="12656" formatCode="General">
                  <c:v>-111.92742757232</c:v>
                </c:pt>
                <c:pt idx="12657" formatCode="General">
                  <c:v>-111.943825806937</c:v>
                </c:pt>
                <c:pt idx="12658" formatCode="General">
                  <c:v>-111.960224046348</c:v>
                </c:pt>
                <c:pt idx="12659" formatCode="General">
                  <c:v>-111.976622290541</c:v>
                </c:pt>
                <c:pt idx="12660" formatCode="General">
                  <c:v>-111.993020539501</c:v>
                </c:pt>
                <c:pt idx="12661" formatCode="General">
                  <c:v>-112.009418793215</c:v>
                </c:pt>
                <c:pt idx="12662" formatCode="General">
                  <c:v>-112.02581705167</c:v>
                </c:pt>
                <c:pt idx="12663" formatCode="General">
                  <c:v>-112.042215314853</c:v>
                </c:pt>
                <c:pt idx="12664" formatCode="General">
                  <c:v>-112.05861358275099</c:v>
                </c:pt>
                <c:pt idx="12665" formatCode="General">
                  <c:v>-112.07501185535</c:v>
                </c:pt>
                <c:pt idx="12666" formatCode="General">
                  <c:v>-112.09141013263699</c:v>
                </c:pt>
                <c:pt idx="12667" formatCode="General">
                  <c:v>-112.1078084146</c:v>
                </c:pt>
                <c:pt idx="12668" formatCode="General">
                  <c:v>-112.12420670122501</c:v>
                </c:pt>
                <c:pt idx="12669" formatCode="General">
                  <c:v>-112.1406049925</c:v>
                </c:pt>
                <c:pt idx="12670" formatCode="General">
                  <c:v>-112.157003288411</c:v>
                </c:pt>
                <c:pt idx="12671" formatCode="General">
                  <c:v>-112.173401588945</c:v>
                </c:pt>
                <c:pt idx="12672" formatCode="General">
                  <c:v>-112.18979989409</c:v>
                </c:pt>
                <c:pt idx="12673" formatCode="General">
                  <c:v>-112.206198203833</c:v>
                </c:pt>
                <c:pt idx="12674" formatCode="General">
                  <c:v>-112.22259651816201</c:v>
                </c:pt>
                <c:pt idx="12675" formatCode="General">
                  <c:v>-112.238994837063</c:v>
                </c:pt>
                <c:pt idx="12676" formatCode="General">
                  <c:v>-112.255393160523</c:v>
                </c:pt>
                <c:pt idx="12677" formatCode="General">
                  <c:v>-112.27179148853099</c:v>
                </c:pt>
                <c:pt idx="12678" formatCode="General">
                  <c:v>-112.288189821074</c:v>
                </c:pt>
                <c:pt idx="12679" formatCode="General">
                  <c:v>-112.304588158138</c:v>
                </c:pt>
                <c:pt idx="12680" formatCode="General">
                  <c:v>-112.320986499713</c:v>
                </c:pt>
                <c:pt idx="12681" formatCode="General">
                  <c:v>-112.337384845785</c:v>
                </c:pt>
                <c:pt idx="12682" formatCode="General">
                  <c:v>-112.353783196341</c:v>
                </c:pt>
                <c:pt idx="12683" formatCode="General">
                  <c:v>-112.37018155137</c:v>
                </c:pt>
                <c:pt idx="12684" formatCode="General">
                  <c:v>-112.386579910859</c:v>
                </c:pt>
                <c:pt idx="12685" formatCode="General">
                  <c:v>-112.40297827479699</c:v>
                </c:pt>
                <c:pt idx="12686" formatCode="General">
                  <c:v>-112.41937664317</c:v>
                </c:pt>
                <c:pt idx="12687" formatCode="General">
                  <c:v>-112.435775015966</c:v>
                </c:pt>
                <c:pt idx="12688" formatCode="General">
                  <c:v>-112.452173393175</c:v>
                </c:pt>
                <c:pt idx="12689" formatCode="General">
                  <c:v>-112.46857177478201</c:v>
                </c:pt>
                <c:pt idx="12690" formatCode="General">
                  <c:v>-112.484970160777</c:v>
                </c:pt>
                <c:pt idx="12691" formatCode="General">
                  <c:v>-112.501368551147</c:v>
                </c:pt>
                <c:pt idx="12692" formatCode="General">
                  <c:v>-112.51776694588099</c:v>
                </c:pt>
                <c:pt idx="12693" formatCode="General">
                  <c:v>-112.534165344966</c:v>
                </c:pt>
                <c:pt idx="12694" formatCode="General">
                  <c:v>-112.550563748391</c:v>
                </c:pt>
                <c:pt idx="12695" formatCode="General">
                  <c:v>-112.566962156144</c:v>
                </c:pt>
                <c:pt idx="12696" formatCode="General">
                  <c:v>-112.583360568213</c:v>
                </c:pt>
                <c:pt idx="12697" formatCode="General">
                  <c:v>-112.599758984587</c:v>
                </c:pt>
                <c:pt idx="12698" formatCode="General">
                  <c:v>-112.61615740525301</c:v>
                </c:pt>
                <c:pt idx="12699" formatCode="General">
                  <c:v>-112.6325558302</c:v>
                </c:pt>
                <c:pt idx="12700" formatCode="General">
                  <c:v>-112.648954259417</c:v>
                </c:pt>
                <c:pt idx="12701" formatCode="General">
                  <c:v>-112.665352692892</c:v>
                </c:pt>
                <c:pt idx="12702" formatCode="General">
                  <c:v>-112.68175113061299</c:v>
                </c:pt>
                <c:pt idx="12703" formatCode="General">
                  <c:v>-112.69814957257</c:v>
                </c:pt>
                <c:pt idx="12704" formatCode="General">
                  <c:v>-112.71454801874999</c:v>
                </c:pt>
                <c:pt idx="12705" formatCode="General">
                  <c:v>-112.730946469142</c:v>
                </c:pt>
                <c:pt idx="12706" formatCode="General">
                  <c:v>-112.747344923735</c:v>
                </c:pt>
                <c:pt idx="12707" formatCode="General">
                  <c:v>-112.763743382518</c:v>
                </c:pt>
                <c:pt idx="12708" formatCode="General">
                  <c:v>-112.78014184547899</c:v>
                </c:pt>
                <c:pt idx="12709" formatCode="General">
                  <c:v>-112.796540312608</c:v>
                </c:pt>
                <c:pt idx="12710" formatCode="General">
                  <c:v>-112.81293878389199</c:v>
                </c:pt>
                <c:pt idx="12711" formatCode="General">
                  <c:v>-112.829337259322</c:v>
                </c:pt>
                <c:pt idx="12712" formatCode="General">
                  <c:v>-112.845735738885</c:v>
                </c:pt>
                <c:pt idx="12713" formatCode="General">
                  <c:v>-112.862134222572</c:v>
                </c:pt>
                <c:pt idx="12714" formatCode="General">
                  <c:v>-112.87853271037</c:v>
                </c:pt>
                <c:pt idx="12715" formatCode="General">
                  <c:v>-112.89493120227</c:v>
                </c:pt>
                <c:pt idx="12716" formatCode="General">
                  <c:v>-112.911329698259</c:v>
                </c:pt>
                <c:pt idx="12717" formatCode="General">
                  <c:v>-112.927728198328</c:v>
                </c:pt>
                <c:pt idx="12718" formatCode="General">
                  <c:v>-112.94412670246599</c:v>
                </c:pt>
                <c:pt idx="12719" formatCode="General">
                  <c:v>-112.960525210661</c:v>
                </c:pt>
                <c:pt idx="12720" formatCode="General">
                  <c:v>-112.976923722903</c:v>
                </c:pt>
                <c:pt idx="12721" formatCode="General">
                  <c:v>-112.993322239181</c:v>
                </c:pt>
                <c:pt idx="12722" formatCode="General">
                  <c:v>-113.009720759483</c:v>
                </c:pt>
                <c:pt idx="12723" formatCode="General">
                  <c:v>-113.0261192838</c:v>
                </c:pt>
                <c:pt idx="12724" formatCode="General">
                  <c:v>-113.042517812119</c:v>
                </c:pt>
                <c:pt idx="12725" formatCode="General">
                  <c:v>-113.058916344431</c:v>
                </c:pt>
                <c:pt idx="12726" formatCode="General">
                  <c:v>-113.07531488072399</c:v>
                </c:pt>
                <c:pt idx="12727" formatCode="General">
                  <c:v>-113.091713420988</c:v>
                </c:pt>
                <c:pt idx="12728" formatCode="General">
                  <c:v>-113.10811196521099</c:v>
                </c:pt>
                <c:pt idx="12729" formatCode="General">
                  <c:v>-113.124510513384</c:v>
                </c:pt>
                <c:pt idx="12730" formatCode="General">
                  <c:v>-113.140909065496</c:v>
                </c:pt>
                <c:pt idx="12731" formatCode="General">
                  <c:v>-113.157307621535</c:v>
                </c:pt>
                <c:pt idx="12732" formatCode="General">
                  <c:v>-113.17370618149199</c:v>
                </c:pt>
                <c:pt idx="12733" formatCode="General">
                  <c:v>-113.190104745355</c:v>
                </c:pt>
                <c:pt idx="12734" formatCode="General">
                  <c:v>-113.206503313114</c:v>
                </c:pt>
                <c:pt idx="12735" formatCode="General">
                  <c:v>-113.222901884758</c:v>
                </c:pt>
                <c:pt idx="12736" formatCode="General">
                  <c:v>-113.23930046027699</c:v>
                </c:pt>
                <c:pt idx="12737" formatCode="General">
                  <c:v>-113.255699039661</c:v>
                </c:pt>
                <c:pt idx="12738" formatCode="General">
                  <c:v>-113.272097622898</c:v>
                </c:pt>
                <c:pt idx="12739" formatCode="General">
                  <c:v>-113.288496209979</c:v>
                </c:pt>
                <c:pt idx="12740" formatCode="General">
                  <c:v>-113.304894800892</c:v>
                </c:pt>
                <c:pt idx="12741" formatCode="General">
                  <c:v>-113.321293395629</c:v>
                </c:pt>
                <c:pt idx="12742" formatCode="General">
                  <c:v>-113.33769199417701</c:v>
                </c:pt>
                <c:pt idx="12743" formatCode="General">
                  <c:v>-113.354090596527</c:v>
                </c:pt>
                <c:pt idx="12744" formatCode="General">
                  <c:v>-113.370489202668</c:v>
                </c:pt>
                <c:pt idx="12745" formatCode="General">
                  <c:v>-113.38688781259</c:v>
                </c:pt>
                <c:pt idx="12746" formatCode="General">
                  <c:v>-113.403286426284</c:v>
                </c:pt>
                <c:pt idx="12747" formatCode="General">
                  <c:v>-113.419685043737</c:v>
                </c:pt>
                <c:pt idx="12748" formatCode="General">
                  <c:v>-113.43608366494099</c:v>
                </c:pt>
                <c:pt idx="12749" formatCode="General">
                  <c:v>-113.452482289885</c:v>
                </c:pt>
                <c:pt idx="12750" formatCode="General">
                  <c:v>-113.46888091855899</c:v>
                </c:pt>
                <c:pt idx="12751" formatCode="General">
                  <c:v>-113.485279550953</c:v>
                </c:pt>
                <c:pt idx="12752" formatCode="General">
                  <c:v>-113.501678187056</c:v>
                </c:pt>
                <c:pt idx="12753" formatCode="General">
                  <c:v>-113.518076826859</c:v>
                </c:pt>
                <c:pt idx="12754" formatCode="General">
                  <c:v>-113.534475470351</c:v>
                </c:pt>
                <c:pt idx="12755" formatCode="General">
                  <c:v>-113.550874117525</c:v>
                </c:pt>
                <c:pt idx="12756" formatCode="General">
                  <c:v>-113.56727276836899</c:v>
                </c:pt>
                <c:pt idx="12757" formatCode="General">
                  <c:v>-113.58367142287599</c:v>
                </c:pt>
                <c:pt idx="12758" formatCode="General">
                  <c:v>-113.600070081034</c:v>
                </c:pt>
                <c:pt idx="12759" formatCode="General">
                  <c:v>-113.61646874283601</c:v>
                </c:pt>
                <c:pt idx="12760" formatCode="General">
                  <c:v>-113.63286740827201</c:v>
                </c:pt>
                <c:pt idx="12761" formatCode="General">
                  <c:v>-113.649266077333</c:v>
                </c:pt>
                <c:pt idx="12762" formatCode="General">
                  <c:v>-113.66566475001</c:v>
                </c:pt>
                <c:pt idx="12763" formatCode="General">
                  <c:v>-113.682063426292</c:v>
                </c:pt>
                <c:pt idx="12764" formatCode="General">
                  <c:v>-113.698462106172</c:v>
                </c:pt>
                <c:pt idx="12765" formatCode="General">
                  <c:v>-113.71486078964</c:v>
                </c:pt>
                <c:pt idx="12766" formatCode="General">
                  <c:v>-113.731259476687</c:v>
                </c:pt>
                <c:pt idx="12767" formatCode="General">
                  <c:v>-113.747658167304</c:v>
                </c:pt>
                <c:pt idx="12768" formatCode="General">
                  <c:v>-113.764056861482</c:v>
                </c:pt>
                <c:pt idx="12769" formatCode="General">
                  <c:v>-113.780455559212</c:v>
                </c:pt>
                <c:pt idx="12770" formatCode="General">
                  <c:v>-113.79685426048501</c:v>
                </c:pt>
                <c:pt idx="12771" formatCode="General">
                  <c:v>-113.81325296529199</c:v>
                </c:pt>
                <c:pt idx="12772" formatCode="General">
                  <c:v>-113.829651673624</c:v>
                </c:pt>
                <c:pt idx="12773" formatCode="General">
                  <c:v>-113.846050385472</c:v>
                </c:pt>
                <c:pt idx="12774" formatCode="General">
                  <c:v>-113.862449100828</c:v>
                </c:pt>
                <c:pt idx="12775" formatCode="General">
                  <c:v>-113.87884781968199</c:v>
                </c:pt>
                <c:pt idx="12776" formatCode="General">
                  <c:v>-113.895246542026</c:v>
                </c:pt>
                <c:pt idx="12777" formatCode="General">
                  <c:v>-113.911645267851</c:v>
                </c:pt>
                <c:pt idx="12778" formatCode="General">
                  <c:v>-113.928043997148</c:v>
                </c:pt>
                <c:pt idx="12779" formatCode="General">
                  <c:v>-113.944442729909</c:v>
                </c:pt>
                <c:pt idx="12780" formatCode="General">
                  <c:v>-113.96084146612399</c:v>
                </c:pt>
                <c:pt idx="12781" formatCode="General">
                  <c:v>-113.977240205786</c:v>
                </c:pt>
                <c:pt idx="12782" formatCode="General">
                  <c:v>-113.99363894888501</c:v>
                </c:pt>
                <c:pt idx="12783" formatCode="General">
                  <c:v>-114.010037695414</c:v>
                </c:pt>
                <c:pt idx="12784" formatCode="General">
                  <c:v>-114.02643644536199</c:v>
                </c:pt>
                <c:pt idx="12785" formatCode="General">
                  <c:v>-114.042835198723</c:v>
                </c:pt>
                <c:pt idx="12786" formatCode="General">
                  <c:v>-114.059233955487</c:v>
                </c:pt>
                <c:pt idx="12787" formatCode="General">
                  <c:v>-114.07563271564599</c:v>
                </c:pt>
                <c:pt idx="12788" formatCode="General">
                  <c:v>-114.092031479192</c:v>
                </c:pt>
                <c:pt idx="12789" formatCode="General">
                  <c:v>-114.10843024611501</c:v>
                </c:pt>
                <c:pt idx="12790" formatCode="General">
                  <c:v>-114.124829016408</c:v>
                </c:pt>
                <c:pt idx="12791" formatCode="General">
                  <c:v>-114.141227790063</c:v>
                </c:pt>
                <c:pt idx="12792" formatCode="General">
                  <c:v>-114.15762656707</c:v>
                </c:pt>
                <c:pt idx="12793" formatCode="General">
                  <c:v>-114.174025347422</c:v>
                </c:pt>
                <c:pt idx="12794" formatCode="General">
                  <c:v>-114.19042413111001</c:v>
                </c:pt>
                <c:pt idx="12795" formatCode="General">
                  <c:v>-114.206822918127</c:v>
                </c:pt>
                <c:pt idx="12796" formatCode="General">
                  <c:v>-114.223221708463</c:v>
                </c:pt>
                <c:pt idx="12797" formatCode="General">
                  <c:v>-114.23962050211099</c:v>
                </c:pt>
                <c:pt idx="12798" formatCode="General">
                  <c:v>-114.256019299063</c:v>
                </c:pt>
                <c:pt idx="12799" formatCode="General">
                  <c:v>-114.27241809931</c:v>
                </c:pt>
                <c:pt idx="12800" formatCode="General">
                  <c:v>-114.288816902845</c:v>
                </c:pt>
                <c:pt idx="12801" formatCode="General">
                  <c:v>-114.305215709659</c:v>
                </c:pt>
                <c:pt idx="12802" formatCode="General">
                  <c:v>-114.321614519744</c:v>
                </c:pt>
                <c:pt idx="12803" formatCode="General">
                  <c:v>-114.33801333309199</c:v>
                </c:pt>
                <c:pt idx="12804" formatCode="General">
                  <c:v>-114.35441214969499</c:v>
                </c:pt>
                <c:pt idx="12805" formatCode="General">
                  <c:v>-114.370810969546</c:v>
                </c:pt>
                <c:pt idx="12806" formatCode="General">
                  <c:v>-114.387209792636</c:v>
                </c:pt>
                <c:pt idx="12807" formatCode="General">
                  <c:v>-114.403608618958</c:v>
                </c:pt>
                <c:pt idx="12808" formatCode="General">
                  <c:v>-114.420007448503</c:v>
                </c:pt>
                <c:pt idx="12809" formatCode="General">
                  <c:v>-114.436406281264</c:v>
                </c:pt>
                <c:pt idx="12810" formatCode="General">
                  <c:v>-114.452805117232</c:v>
                </c:pt>
                <c:pt idx="12811" formatCode="General">
                  <c:v>-114.469203956401</c:v>
                </c:pt>
                <c:pt idx="12812" formatCode="General">
                  <c:v>-114.485602798763</c:v>
                </c:pt>
                <c:pt idx="12813" formatCode="General">
                  <c:v>-114.502001644308</c:v>
                </c:pt>
                <c:pt idx="12814" formatCode="General">
                  <c:v>-114.518400493031</c:v>
                </c:pt>
                <c:pt idx="12815" formatCode="General">
                  <c:v>-114.534799344924</c:v>
                </c:pt>
                <c:pt idx="12816" formatCode="General">
                  <c:v>-114.55119819997699</c:v>
                </c:pt>
                <c:pt idx="12817" formatCode="General">
                  <c:v>-114.567597058185</c:v>
                </c:pt>
                <c:pt idx="12818" formatCode="General">
                  <c:v>-114.58399591954</c:v>
                </c:pt>
                <c:pt idx="12819" formatCode="General">
                  <c:v>-114.600394784033</c:v>
                </c:pt>
                <c:pt idx="12820" formatCode="General">
                  <c:v>-114.616793651658</c:v>
                </c:pt>
                <c:pt idx="12821" formatCode="General">
                  <c:v>-114.633192522407</c:v>
                </c:pt>
                <c:pt idx="12822" formatCode="General">
                  <c:v>-114.649591396272</c:v>
                </c:pt>
                <c:pt idx="12823" formatCode="General">
                  <c:v>-114.665990273246</c:v>
                </c:pt>
                <c:pt idx="12824" formatCode="General">
                  <c:v>-114.68238915332201</c:v>
                </c:pt>
                <c:pt idx="12825" formatCode="General">
                  <c:v>-114.698788036492</c:v>
                </c:pt>
                <c:pt idx="12826" formatCode="General">
                  <c:v>-114.715186922748</c:v>
                </c:pt>
                <c:pt idx="12827" formatCode="General">
                  <c:v>-114.731585812085</c:v>
                </c:pt>
                <c:pt idx="12828" formatCode="General">
                  <c:v>-114.747984704494</c:v>
                </c:pt>
                <c:pt idx="12829" formatCode="General">
                  <c:v>-114.764383599967</c:v>
                </c:pt>
                <c:pt idx="12830" formatCode="General">
                  <c:v>-114.78078249849899</c:v>
                </c:pt>
                <c:pt idx="12831" formatCode="General">
                  <c:v>-114.797181400081</c:v>
                </c:pt>
                <c:pt idx="12832" formatCode="General">
                  <c:v>-114.81358030470599</c:v>
                </c:pt>
                <c:pt idx="12833" formatCode="General">
                  <c:v>-114.829979212368</c:v>
                </c:pt>
                <c:pt idx="12834" formatCode="General">
                  <c:v>-114.846378123059</c:v>
                </c:pt>
                <c:pt idx="12835" formatCode="General">
                  <c:v>-114.862777036772</c:v>
                </c:pt>
                <c:pt idx="12836" formatCode="General">
                  <c:v>-114.8791759535</c:v>
                </c:pt>
                <c:pt idx="12837" formatCode="General">
                  <c:v>-114.895574873236</c:v>
                </c:pt>
                <c:pt idx="12838" formatCode="General">
                  <c:v>-114.911973795973</c:v>
                </c:pt>
                <c:pt idx="12839" formatCode="General">
                  <c:v>-114.92837272170399</c:v>
                </c:pt>
                <c:pt idx="12840" formatCode="General">
                  <c:v>-114.944771650422</c:v>
                </c:pt>
                <c:pt idx="12841" formatCode="General">
                  <c:v>-114.96117058212</c:v>
                </c:pt>
                <c:pt idx="12842" formatCode="General">
                  <c:v>-114.977569516792</c:v>
                </c:pt>
                <c:pt idx="12843" formatCode="General">
                  <c:v>-114.99396845443</c:v>
                </c:pt>
                <c:pt idx="12844" formatCode="General">
                  <c:v>-115.010367395027</c:v>
                </c:pt>
                <c:pt idx="12845" formatCode="General">
                  <c:v>-115.026766338577</c:v>
                </c:pt>
                <c:pt idx="12846" formatCode="General">
                  <c:v>-115.043165285074</c:v>
                </c:pt>
                <c:pt idx="12847" formatCode="General">
                  <c:v>-115.059564234509</c:v>
                </c:pt>
                <c:pt idx="12848" formatCode="General">
                  <c:v>-115.075963186877</c:v>
                </c:pt>
                <c:pt idx="12849" formatCode="General">
                  <c:v>-115.092362142171</c:v>
                </c:pt>
                <c:pt idx="12850" formatCode="General">
                  <c:v>-115.108761100385</c:v>
                </c:pt>
                <c:pt idx="12851" formatCode="General">
                  <c:v>-115.125160061511</c:v>
                </c:pt>
                <c:pt idx="12852" formatCode="General">
                  <c:v>-115.141559025543</c:v>
                </c:pt>
                <c:pt idx="12853" formatCode="General">
                  <c:v>-115.157957992475</c:v>
                </c:pt>
                <c:pt idx="12854" formatCode="General">
                  <c:v>-115.174356962301</c:v>
                </c:pt>
                <c:pt idx="12855" formatCode="General">
                  <c:v>-115.19075593501501</c:v>
                </c:pt>
                <c:pt idx="12856" formatCode="General">
                  <c:v>-115.20715491060901</c:v>
                </c:pt>
                <c:pt idx="12857" formatCode="General">
                  <c:v>-115.223553889079</c:v>
                </c:pt>
                <c:pt idx="12858" formatCode="General">
                  <c:v>-115.239952870417</c:v>
                </c:pt>
                <c:pt idx="12859" formatCode="General">
                  <c:v>-115.25635185461699</c:v>
                </c:pt>
                <c:pt idx="12860" formatCode="General">
                  <c:v>-115.272750841673</c:v>
                </c:pt>
                <c:pt idx="12861" formatCode="General">
                  <c:v>-115.289149831579</c:v>
                </c:pt>
                <c:pt idx="12862" formatCode="General">
                  <c:v>-115.305548824328</c:v>
                </c:pt>
                <c:pt idx="12863" formatCode="General">
                  <c:v>-115.321947819915</c:v>
                </c:pt>
                <c:pt idx="12864" formatCode="General">
                  <c:v>-115.33834681833299</c:v>
                </c:pt>
                <c:pt idx="12865" formatCode="General">
                  <c:v>-115.354745819576</c:v>
                </c:pt>
                <c:pt idx="12866" formatCode="General">
                  <c:v>-115.371144823637</c:v>
                </c:pt>
                <c:pt idx="12867" formatCode="General">
                  <c:v>-115.387543830512</c:v>
                </c:pt>
                <c:pt idx="12868" formatCode="General">
                  <c:v>-115.403942840193</c:v>
                </c:pt>
                <c:pt idx="12869" formatCode="General">
                  <c:v>-115.420341852674</c:v>
                </c:pt>
                <c:pt idx="12870" formatCode="General">
                  <c:v>-115.436740867949</c:v>
                </c:pt>
                <c:pt idx="12871" formatCode="General">
                  <c:v>-115.45313988601301</c:v>
                </c:pt>
                <c:pt idx="12872" formatCode="General">
                  <c:v>-115.469538906859</c:v>
                </c:pt>
                <c:pt idx="12873" formatCode="General">
                  <c:v>-115.485937930481</c:v>
                </c:pt>
                <c:pt idx="12874" formatCode="General">
                  <c:v>-115.50233695687299</c:v>
                </c:pt>
                <c:pt idx="12875" formatCode="General">
                  <c:v>-115.51873598602801</c:v>
                </c:pt>
                <c:pt idx="12876" formatCode="General">
                  <c:v>-115.535135017942</c:v>
                </c:pt>
                <c:pt idx="12877" formatCode="General">
                  <c:v>-115.551534052607</c:v>
                </c:pt>
                <c:pt idx="12878" formatCode="General">
                  <c:v>-115.567933090019</c:v>
                </c:pt>
                <c:pt idx="12879" formatCode="General">
                  <c:v>-115.58433213017</c:v>
                </c:pt>
                <c:pt idx="12880" formatCode="General">
                  <c:v>-115.600731173055</c:v>
                </c:pt>
                <c:pt idx="12881" formatCode="General">
                  <c:v>-115.617130218668</c:v>
                </c:pt>
                <c:pt idx="12882" formatCode="General">
                  <c:v>-115.633529267003</c:v>
                </c:pt>
                <c:pt idx="12883" formatCode="General">
                  <c:v>-115.649928318055</c:v>
                </c:pt>
                <c:pt idx="12884" formatCode="General">
                  <c:v>-115.666327371816</c:v>
                </c:pt>
                <c:pt idx="12885" formatCode="General">
                  <c:v>-115.682726428281</c:v>
                </c:pt>
                <c:pt idx="12886" formatCode="General">
                  <c:v>-115.699125487445</c:v>
                </c:pt>
                <c:pt idx="12887" formatCode="General">
                  <c:v>-115.715524549302</c:v>
                </c:pt>
                <c:pt idx="12888" formatCode="General">
                  <c:v>-115.731923613845</c:v>
                </c:pt>
                <c:pt idx="12889" formatCode="General">
                  <c:v>-115.748322681068</c:v>
                </c:pt>
                <c:pt idx="12890" formatCode="General">
                  <c:v>-115.764721750967</c:v>
                </c:pt>
                <c:pt idx="12891" formatCode="General">
                  <c:v>-115.78112082353501</c:v>
                </c:pt>
                <c:pt idx="12892" formatCode="General">
                  <c:v>-115.797519898766</c:v>
                </c:pt>
                <c:pt idx="12893" formatCode="General">
                  <c:v>-115.81391897665399</c:v>
                </c:pt>
                <c:pt idx="12894" formatCode="General">
                  <c:v>-115.83031805719401</c:v>
                </c:pt>
                <c:pt idx="12895" formatCode="General">
                  <c:v>-115.84671714037999</c:v>
                </c:pt>
                <c:pt idx="12896" formatCode="General">
                  <c:v>-115.863116226206</c:v>
                </c:pt>
                <c:pt idx="12897" formatCode="General">
                  <c:v>-115.879515314667</c:v>
                </c:pt>
                <c:pt idx="12898" formatCode="General">
                  <c:v>-115.895914405756</c:v>
                </c:pt>
                <c:pt idx="12899" formatCode="General">
                  <c:v>-115.912313499468</c:v>
                </c:pt>
                <c:pt idx="12900" formatCode="General">
                  <c:v>-115.92871259579699</c:v>
                </c:pt>
                <c:pt idx="12901" formatCode="General">
                  <c:v>-115.945111694738</c:v>
                </c:pt>
                <c:pt idx="12902" formatCode="General">
                  <c:v>-115.961510796285</c:v>
                </c:pt>
                <c:pt idx="12903" formatCode="General">
                  <c:v>-115.977909900431</c:v>
                </c:pt>
                <c:pt idx="12904" formatCode="General">
                  <c:v>-115.99430900717</c:v>
                </c:pt>
                <c:pt idx="12905" formatCode="General">
                  <c:v>-116.010708116497</c:v>
                </c:pt>
                <c:pt idx="12906" formatCode="General">
                  <c:v>-116.027107228405</c:v>
                </c:pt>
                <c:pt idx="12907" formatCode="General">
                  <c:v>-116.043506342889</c:v>
                </c:pt>
                <c:pt idx="12908" formatCode="General">
                  <c:v>-116.059905459943</c:v>
                </c:pt>
                <c:pt idx="12909" formatCode="General">
                  <c:v>-116.076304579561</c:v>
                </c:pt>
                <c:pt idx="12910" formatCode="General">
                  <c:v>-116.092703701736</c:v>
                </c:pt>
                <c:pt idx="12911" formatCode="General">
                  <c:v>-116.109102826464</c:v>
                </c:pt>
                <c:pt idx="12912" formatCode="General">
                  <c:v>-116.125501953738</c:v>
                </c:pt>
                <c:pt idx="12913" formatCode="General">
                  <c:v>-116.141901083552</c:v>
                </c:pt>
                <c:pt idx="12914" formatCode="General">
                  <c:v>-116.15830021590099</c:v>
                </c:pt>
                <c:pt idx="12915" formatCode="General">
                  <c:v>-116.174699350778</c:v>
                </c:pt>
                <c:pt idx="12916" formatCode="General">
                  <c:v>-116.19109848817899</c:v>
                </c:pt>
                <c:pt idx="12917" formatCode="General">
                  <c:v>-116.20749762809599</c:v>
                </c:pt>
                <c:pt idx="12918" formatCode="General">
                  <c:v>-116.223896770525</c:v>
                </c:pt>
                <c:pt idx="12919" formatCode="General">
                  <c:v>-116.24029591546</c:v>
                </c:pt>
                <c:pt idx="12920" formatCode="General">
                  <c:v>-116.25669506289501</c:v>
                </c:pt>
                <c:pt idx="12921" formatCode="General">
                  <c:v>-116.27309421282401</c:v>
                </c:pt>
                <c:pt idx="12922" formatCode="General">
                  <c:v>-116.289493365242</c:v>
                </c:pt>
                <c:pt idx="12923" formatCode="General">
                  <c:v>-116.305892520143</c:v>
                </c:pt>
                <c:pt idx="12924" formatCode="General">
                  <c:v>-116.32229167752</c:v>
                </c:pt>
                <c:pt idx="12925" formatCode="General">
                  <c:v>-116.33869083737</c:v>
                </c:pt>
                <c:pt idx="12926" formatCode="General">
                  <c:v>-116.355089999686</c:v>
                </c:pt>
                <c:pt idx="12927" formatCode="General">
                  <c:v>-116.37148916446201</c:v>
                </c:pt>
                <c:pt idx="12928" formatCode="General">
                  <c:v>-116.38788833169301</c:v>
                </c:pt>
                <c:pt idx="12929" formatCode="General">
                  <c:v>-116.40428750137301</c:v>
                </c:pt>
                <c:pt idx="12930" formatCode="General">
                  <c:v>-116.420686673497</c:v>
                </c:pt>
                <c:pt idx="12931" formatCode="General">
                  <c:v>-116.437085848059</c:v>
                </c:pt>
                <c:pt idx="12932" formatCode="General">
                  <c:v>-116.45348502505399</c:v>
                </c:pt>
                <c:pt idx="12933" formatCode="General">
                  <c:v>-116.469884204477</c:v>
                </c:pt>
                <c:pt idx="12934" formatCode="General">
                  <c:v>-116.48628338632101</c:v>
                </c:pt>
                <c:pt idx="12935" formatCode="General">
                  <c:v>-116.502682570581</c:v>
                </c:pt>
                <c:pt idx="12936" formatCode="General">
                  <c:v>-116.519081757252</c:v>
                </c:pt>
                <c:pt idx="12937" formatCode="General">
                  <c:v>-116.53548094632799</c:v>
                </c:pt>
                <c:pt idx="12938" formatCode="General">
                  <c:v>-116.551880137805</c:v>
                </c:pt>
                <c:pt idx="12939" formatCode="General">
                  <c:v>-116.568279331676</c:v>
                </c:pt>
                <c:pt idx="12940" formatCode="General">
                  <c:v>-116.58467852793601</c:v>
                </c:pt>
                <c:pt idx="12941" formatCode="General">
                  <c:v>-116.60107772658</c:v>
                </c:pt>
                <c:pt idx="12942" formatCode="General">
                  <c:v>-116.61747692760299</c:v>
                </c:pt>
                <c:pt idx="12943" formatCode="General">
                  <c:v>-116.633876130999</c:v>
                </c:pt>
                <c:pt idx="12944" formatCode="General">
                  <c:v>-116.65027533676199</c:v>
                </c:pt>
                <c:pt idx="12945" formatCode="General">
                  <c:v>-116.66667454488901</c:v>
                </c:pt>
                <c:pt idx="12946" formatCode="General">
                  <c:v>-116.68307375537201</c:v>
                </c:pt>
                <c:pt idx="12947" formatCode="General">
                  <c:v>-116.699472968208</c:v>
                </c:pt>
                <c:pt idx="12948" formatCode="General">
                  <c:v>-116.71587218339</c:v>
                </c:pt>
                <c:pt idx="12949" formatCode="General">
                  <c:v>-116.732271400914</c:v>
                </c:pt>
                <c:pt idx="12950" formatCode="General">
                  <c:v>-116.748670620775</c:v>
                </c:pt>
                <c:pt idx="12951" formatCode="General">
                  <c:v>-116.76506984296699</c:v>
                </c:pt>
                <c:pt idx="12952" formatCode="General">
                  <c:v>-116.781469067484</c:v>
                </c:pt>
                <c:pt idx="12953" formatCode="General">
                  <c:v>-116.797868294323</c:v>
                </c:pt>
                <c:pt idx="12954" formatCode="General">
                  <c:v>-116.814267523477</c:v>
                </c:pt>
                <c:pt idx="12955" formatCode="General">
                  <c:v>-116.830666754942</c:v>
                </c:pt>
                <c:pt idx="12956" formatCode="General">
                  <c:v>-116.847065988712</c:v>
                </c:pt>
                <c:pt idx="12957" formatCode="General">
                  <c:v>-116.863465224783</c:v>
                </c:pt>
                <c:pt idx="12958" formatCode="General">
                  <c:v>-116.879864463149</c:v>
                </c:pt>
                <c:pt idx="12959" formatCode="General">
                  <c:v>-116.896263703805</c:v>
                </c:pt>
                <c:pt idx="12960" formatCode="General">
                  <c:v>-116.912662946746</c:v>
                </c:pt>
                <c:pt idx="12961" formatCode="General">
                  <c:v>-116.929062191968</c:v>
                </c:pt>
                <c:pt idx="12962" formatCode="General">
                  <c:v>-116.94546143946501</c:v>
                </c:pt>
                <c:pt idx="12963" formatCode="General">
                  <c:v>-116.961860689232</c:v>
                </c:pt>
                <c:pt idx="12964" formatCode="General">
                  <c:v>-116.97825994126499</c:v>
                </c:pt>
                <c:pt idx="12965" formatCode="General">
                  <c:v>-116.99465919555701</c:v>
                </c:pt>
                <c:pt idx="12966" formatCode="General">
                  <c:v>-117.011058452105</c:v>
                </c:pt>
                <c:pt idx="12967" formatCode="General">
                  <c:v>-117.027457710904</c:v>
                </c:pt>
                <c:pt idx="12968" formatCode="General">
                  <c:v>-117.043856971948</c:v>
                </c:pt>
                <c:pt idx="12969" formatCode="General">
                  <c:v>-117.060256235233</c:v>
                </c:pt>
                <c:pt idx="12970" formatCode="General">
                  <c:v>-117.07665550075301</c:v>
                </c:pt>
                <c:pt idx="12971" formatCode="General">
                  <c:v>-117.093054768505</c:v>
                </c:pt>
                <c:pt idx="12972" formatCode="General">
                  <c:v>-117.109454038482</c:v>
                </c:pt>
                <c:pt idx="12973" formatCode="General">
                  <c:v>-117.12585331068099</c:v>
                </c:pt>
                <c:pt idx="12974" formatCode="General">
                  <c:v>-117.142252585096</c:v>
                </c:pt>
                <c:pt idx="12975" formatCode="General">
                  <c:v>-117.158651861723</c:v>
                </c:pt>
                <c:pt idx="12976" formatCode="General">
                  <c:v>-117.175051140557</c:v>
                </c:pt>
                <c:pt idx="12977" formatCode="General">
                  <c:v>-117.191450421593</c:v>
                </c:pt>
                <c:pt idx="12978" formatCode="General">
                  <c:v>-117.207849704826</c:v>
                </c:pt>
                <c:pt idx="12979" formatCode="General">
                  <c:v>-117.224248990253</c:v>
                </c:pt>
                <c:pt idx="12980" formatCode="General">
                  <c:v>-117.240648277867</c:v>
                </c:pt>
                <c:pt idx="12981" formatCode="General">
                  <c:v>-117.257047567665</c:v>
                </c:pt>
                <c:pt idx="12982" formatCode="General">
                  <c:v>-117.273446859641</c:v>
                </c:pt>
                <c:pt idx="12983" formatCode="General">
                  <c:v>-117.289846153791</c:v>
                </c:pt>
                <c:pt idx="12984" formatCode="General">
                  <c:v>-117.30624545011101</c:v>
                </c:pt>
                <c:pt idx="12985" formatCode="General">
                  <c:v>-117.322644748595</c:v>
                </c:pt>
                <c:pt idx="12986" formatCode="General">
                  <c:v>-117.33904404924</c:v>
                </c:pt>
                <c:pt idx="12987" formatCode="General">
                  <c:v>-117.35544335204099</c:v>
                </c:pt>
                <c:pt idx="12988" formatCode="General">
                  <c:v>-117.371842656992</c:v>
                </c:pt>
                <c:pt idx="12989" formatCode="General">
                  <c:v>-117.38824196409</c:v>
                </c:pt>
                <c:pt idx="12990" formatCode="General">
                  <c:v>-117.40464127333</c:v>
                </c:pt>
                <c:pt idx="12991" formatCode="General">
                  <c:v>-117.421040584707</c:v>
                </c:pt>
                <c:pt idx="12992" formatCode="General">
                  <c:v>-117.43743989821699</c:v>
                </c:pt>
                <c:pt idx="12993" formatCode="General">
                  <c:v>-117.453839213856</c:v>
                </c:pt>
                <c:pt idx="12994" formatCode="General">
                  <c:v>-117.470238531619</c:v>
                </c:pt>
                <c:pt idx="12995" formatCode="General">
                  <c:v>-117.486637851501</c:v>
                </c:pt>
                <c:pt idx="12996" formatCode="General">
                  <c:v>-117.503037173499</c:v>
                </c:pt>
                <c:pt idx="12997" formatCode="General">
                  <c:v>-117.519436497607</c:v>
                </c:pt>
                <c:pt idx="12998" formatCode="General">
                  <c:v>-117.535835823822</c:v>
                </c:pt>
                <c:pt idx="12999" formatCode="General">
                  <c:v>-117.552235152138</c:v>
                </c:pt>
                <c:pt idx="13000" formatCode="General">
                  <c:v>-117.56863448255299</c:v>
                </c:pt>
                <c:pt idx="13001" formatCode="General">
                  <c:v>-117.58503381506</c:v>
                </c:pt>
                <c:pt idx="13002" formatCode="General">
                  <c:v>-117.601433149657</c:v>
                </c:pt>
                <c:pt idx="13003" formatCode="General">
                  <c:v>-117.617832486338</c:v>
                </c:pt>
                <c:pt idx="13004" formatCode="General">
                  <c:v>-117.63423182509899</c:v>
                </c:pt>
                <c:pt idx="13005" formatCode="General">
                  <c:v>-117.650631165937</c:v>
                </c:pt>
                <c:pt idx="13006" formatCode="General">
                  <c:v>-117.667030508846</c:v>
                </c:pt>
                <c:pt idx="13007" formatCode="General">
                  <c:v>-117.683429853823</c:v>
                </c:pt>
                <c:pt idx="13008" formatCode="General">
                  <c:v>-117.69982920086299</c:v>
                </c:pt>
                <c:pt idx="13009" formatCode="General">
                  <c:v>-117.716228549962</c:v>
                </c:pt>
                <c:pt idx="13010" formatCode="General">
                  <c:v>-117.732627901116</c:v>
                </c:pt>
                <c:pt idx="13011" formatCode="General">
                  <c:v>-117.74902725432101</c:v>
                </c:pt>
                <c:pt idx="13012" formatCode="General">
                  <c:v>-117.76542660957099</c:v>
                </c:pt>
                <c:pt idx="13013" formatCode="General">
                  <c:v>-117.781825966863</c:v>
                </c:pt>
                <c:pt idx="13014" formatCode="General">
                  <c:v>-117.79822532619301</c:v>
                </c:pt>
                <c:pt idx="13015" formatCode="General">
                  <c:v>-117.814624687557</c:v>
                </c:pt>
                <c:pt idx="13016" formatCode="General">
                  <c:v>-117.83102405095001</c:v>
                </c:pt>
                <c:pt idx="13017" formatCode="General">
                  <c:v>-117.84742341636699</c:v>
                </c:pt>
                <c:pt idx="13018" formatCode="General">
                  <c:v>-117.863822783806</c:v>
                </c:pt>
                <c:pt idx="13019" formatCode="General">
                  <c:v>-117.88022215325999</c:v>
                </c:pt>
                <c:pt idx="13020" formatCode="General">
                  <c:v>-117.896621524728</c:v>
                </c:pt>
                <c:pt idx="13021" formatCode="General">
                  <c:v>-117.913020898203</c:v>
                </c:pt>
                <c:pt idx="13022" formatCode="General">
                  <c:v>-117.929420273682</c:v>
                </c:pt>
                <c:pt idx="13023" formatCode="General">
                  <c:v>-117.945819651161</c:v>
                </c:pt>
                <c:pt idx="13024" formatCode="General">
                  <c:v>-117.96221903063601</c:v>
                </c:pt>
                <c:pt idx="13025" formatCode="General">
                  <c:v>-117.97861841210199</c:v>
                </c:pt>
                <c:pt idx="13026" formatCode="General">
                  <c:v>-117.995017795556</c:v>
                </c:pt>
                <c:pt idx="13027" formatCode="General">
                  <c:v>-118.011417180992</c:v>
                </c:pt>
                <c:pt idx="13028" formatCode="General">
                  <c:v>-118.027816568408</c:v>
                </c:pt>
                <c:pt idx="13029" formatCode="General">
                  <c:v>-118.044215957799</c:v>
                </c:pt>
                <c:pt idx="13030" formatCode="General">
                  <c:v>-118.06061534916</c:v>
                </c:pt>
                <c:pt idx="13031" formatCode="General">
                  <c:v>-118.077014742488</c:v>
                </c:pt>
                <c:pt idx="13032" formatCode="General">
                  <c:v>-118.09341413777901</c:v>
                </c:pt>
                <c:pt idx="13033" formatCode="General">
                  <c:v>-118.109813535028</c:v>
                </c:pt>
                <c:pt idx="13034" formatCode="General">
                  <c:v>-118.126212934232</c:v>
                </c:pt>
                <c:pt idx="13035" formatCode="General">
                  <c:v>-118.142612335386</c:v>
                </c:pt>
                <c:pt idx="13036" formatCode="General">
                  <c:v>-118.159011738487</c:v>
                </c:pt>
                <c:pt idx="13037" formatCode="General">
                  <c:v>-118.175411143529</c:v>
                </c:pt>
                <c:pt idx="13038" formatCode="General">
                  <c:v>-118.19181055051</c:v>
                </c:pt>
                <c:pt idx="13039" formatCode="General">
                  <c:v>-118.20820995942501</c:v>
                </c:pt>
                <c:pt idx="13040" formatCode="General">
                  <c:v>-118.224609370271</c:v>
                </c:pt>
                <c:pt idx="13041" formatCode="General">
                  <c:v>-118.24100878304201</c:v>
                </c:pt>
                <c:pt idx="13042" formatCode="General">
                  <c:v>-118.257408197736</c:v>
                </c:pt>
                <c:pt idx="13043" formatCode="General">
                  <c:v>-118.27380761434701</c:v>
                </c:pt>
                <c:pt idx="13044" formatCode="General">
                  <c:v>-118.290207032873</c:v>
                </c:pt>
                <c:pt idx="13045" formatCode="General">
                  <c:v>-118.306606453309</c:v>
                </c:pt>
                <c:pt idx="13046" formatCode="General">
                  <c:v>-118.32300587565101</c:v>
                </c:pt>
                <c:pt idx="13047" formatCode="General">
                  <c:v>-118.339405299896</c:v>
                </c:pt>
                <c:pt idx="13048" formatCode="General">
                  <c:v>-118.355804726038</c:v>
                </c:pt>
                <c:pt idx="13049" formatCode="General">
                  <c:v>-118.37220415407501</c:v>
                </c:pt>
                <c:pt idx="13050" formatCode="General">
                  <c:v>-118.38860358400299</c:v>
                </c:pt>
                <c:pt idx="13051" formatCode="General">
                  <c:v>-118.40500301581601</c:v>
                </c:pt>
                <c:pt idx="13052" formatCode="General">
                  <c:v>-118.421402449513</c:v>
                </c:pt>
                <c:pt idx="13053" formatCode="General">
                  <c:v>-118.43780188508801</c:v>
                </c:pt>
                <c:pt idx="13054" formatCode="General">
                  <c:v>-118.454201322537</c:v>
                </c:pt>
                <c:pt idx="13055" formatCode="General">
                  <c:v>-118.47060076185799</c:v>
                </c:pt>
                <c:pt idx="13056" formatCode="General">
                  <c:v>-118.487000203045</c:v>
                </c:pt>
                <c:pt idx="13057" formatCode="General">
                  <c:v>-118.503399646095</c:v>
                </c:pt>
                <c:pt idx="13058" formatCode="General">
                  <c:v>-118.519799091005</c:v>
                </c:pt>
                <c:pt idx="13059" formatCode="General">
                  <c:v>-118.53619853777001</c:v>
                </c:pt>
                <c:pt idx="13060" formatCode="General">
                  <c:v>-118.552597986386</c:v>
                </c:pt>
                <c:pt idx="13061" formatCode="General">
                  <c:v>-118.56899743685</c:v>
                </c:pt>
                <c:pt idx="13062" formatCode="General">
                  <c:v>-118.58539688915801</c:v>
                </c:pt>
                <c:pt idx="13063" formatCode="General">
                  <c:v>-118.601796343305</c:v>
                </c:pt>
                <c:pt idx="13064" formatCode="General">
                  <c:v>-118.618195799289</c:v>
                </c:pt>
                <c:pt idx="13065" formatCode="General">
                  <c:v>-118.634595257105</c:v>
                </c:pt>
                <c:pt idx="13066" formatCode="General">
                  <c:v>-118.65099471675001</c:v>
                </c:pt>
                <c:pt idx="13067" formatCode="General">
                  <c:v>-118.667394178219</c:v>
                </c:pt>
                <c:pt idx="13068" formatCode="General">
                  <c:v>-118.683793641509</c:v>
                </c:pt>
                <c:pt idx="13069" formatCode="General">
                  <c:v>-118.700193106616</c:v>
                </c:pt>
                <c:pt idx="13070" formatCode="General">
                  <c:v>-118.716592573537</c:v>
                </c:pt>
                <c:pt idx="13071" formatCode="General">
                  <c:v>-118.732992042267</c:v>
                </c:pt>
                <c:pt idx="13072" formatCode="General">
                  <c:v>-118.749391512804</c:v>
                </c:pt>
                <c:pt idx="13073" formatCode="General">
                  <c:v>-118.765790985142</c:v>
                </c:pt>
                <c:pt idx="13074" formatCode="General">
                  <c:v>-118.78219045927899</c:v>
                </c:pt>
                <c:pt idx="13075" formatCode="General">
                  <c:v>-118.79858993521</c:v>
                </c:pt>
                <c:pt idx="13076" formatCode="General">
                  <c:v>-118.814989412933</c:v>
                </c:pt>
                <c:pt idx="13077" formatCode="General">
                  <c:v>-118.831388892443</c:v>
                </c:pt>
                <c:pt idx="13078" formatCode="General">
                  <c:v>-118.84778837373599</c:v>
                </c:pt>
                <c:pt idx="13079" formatCode="General">
                  <c:v>-118.864187856809</c:v>
                </c:pt>
                <c:pt idx="13080" formatCode="General">
                  <c:v>-118.880587341658</c:v>
                </c:pt>
                <c:pt idx="13081" formatCode="General">
                  <c:v>-118.89698682828001</c:v>
                </c:pt>
                <c:pt idx="13082" formatCode="General">
                  <c:v>-118.91338631667099</c:v>
                </c:pt>
                <c:pt idx="13083" formatCode="General">
                  <c:v>-118.929785806827</c:v>
                </c:pt>
                <c:pt idx="13084" formatCode="General">
                  <c:v>-118.946185298744</c:v>
                </c:pt>
                <c:pt idx="13085" formatCode="General">
                  <c:v>-118.96258479242</c:v>
                </c:pt>
                <c:pt idx="13086" formatCode="General">
                  <c:v>-118.97898428785</c:v>
                </c:pt>
                <c:pt idx="13087" formatCode="General">
                  <c:v>-118.99538378503</c:v>
                </c:pt>
                <c:pt idx="13088" formatCode="General">
                  <c:v>-119.011783283957</c:v>
                </c:pt>
                <c:pt idx="13089" formatCode="General">
                  <c:v>-119.028182784628</c:v>
                </c:pt>
                <c:pt idx="13090" formatCode="General">
                  <c:v>-119.04458228703901</c:v>
                </c:pt>
                <c:pt idx="13091" formatCode="General">
                  <c:v>-119.06098179118599</c:v>
                </c:pt>
                <c:pt idx="13092" formatCode="General">
                  <c:v>-119.077381297066</c:v>
                </c:pt>
                <c:pt idx="13093" formatCode="General">
                  <c:v>-119.09378080467501</c:v>
                </c:pt>
                <c:pt idx="13094" formatCode="General">
                  <c:v>-119.11018031400999</c:v>
                </c:pt>
                <c:pt idx="13095" formatCode="General">
                  <c:v>-119.126579825066</c:v>
                </c:pt>
                <c:pt idx="13096" formatCode="General">
                  <c:v>-119.14297933784199</c:v>
                </c:pt>
                <c:pt idx="13097" formatCode="General">
                  <c:v>-119.159378852332</c:v>
                </c:pt>
                <c:pt idx="13098" formatCode="General">
                  <c:v>-119.175778368534</c:v>
                </c:pt>
                <c:pt idx="13099" formatCode="General">
                  <c:v>-119.192177886444</c:v>
                </c:pt>
                <c:pt idx="13100" formatCode="General">
                  <c:v>-119.20857740605901</c:v>
                </c:pt>
                <c:pt idx="13101" formatCode="General">
                  <c:v>-119.224976927374</c:v>
                </c:pt>
                <c:pt idx="13102" formatCode="General">
                  <c:v>-119.24137645038699</c:v>
                </c:pt>
                <c:pt idx="13103" formatCode="General">
                  <c:v>-119.257775975095</c:v>
                </c:pt>
                <c:pt idx="13104" formatCode="General">
                  <c:v>-119.274175501493</c:v>
                </c:pt>
                <c:pt idx="13105" formatCode="General">
                  <c:v>-119.29057502957799</c:v>
                </c:pt>
                <c:pt idx="13106" formatCode="General">
                  <c:v>-119.306974559347</c:v>
                </c:pt>
                <c:pt idx="13107" formatCode="General">
                  <c:v>-119.32337409079599</c:v>
                </c:pt>
                <c:pt idx="13108" formatCode="General">
                  <c:v>-119.339773623922</c:v>
                </c:pt>
                <c:pt idx="13109" formatCode="General">
                  <c:v>-119.356173158722</c:v>
                </c:pt>
                <c:pt idx="13110" formatCode="General">
                  <c:v>-119.372572695191</c:v>
                </c:pt>
                <c:pt idx="13111" formatCode="General">
                  <c:v>-119.388972233328</c:v>
                </c:pt>
                <c:pt idx="13112" formatCode="General">
                  <c:v>-119.405371773128</c:v>
                </c:pt>
                <c:pt idx="13113" formatCode="General">
                  <c:v>-119.42177131458701</c:v>
                </c:pt>
                <c:pt idx="13114" formatCode="General">
                  <c:v>-119.438170857703</c:v>
                </c:pt>
                <c:pt idx="13115" formatCode="General">
                  <c:v>-119.454570402472</c:v>
                </c:pt>
                <c:pt idx="13116" formatCode="General">
                  <c:v>-119.47096994889201</c:v>
                </c:pt>
                <c:pt idx="13117" formatCode="General">
                  <c:v>-119.487369496957</c:v>
                </c:pt>
                <c:pt idx="13118" formatCode="General">
                  <c:v>-119.50376904666599</c:v>
                </c:pt>
                <c:pt idx="13119" formatCode="General">
                  <c:v>-119.520168598014</c:v>
                </c:pt>
                <c:pt idx="13120" formatCode="General">
                  <c:v>-119.536568150999</c:v>
                </c:pt>
                <c:pt idx="13121" formatCode="General">
                  <c:v>-119.55296770561699</c:v>
                </c:pt>
                <c:pt idx="13122" formatCode="General">
                  <c:v>-119.569367261865</c:v>
                </c:pt>
                <c:pt idx="13123" formatCode="General">
                  <c:v>-119.58576681973901</c:v>
                </c:pt>
                <c:pt idx="13124" formatCode="General">
                  <c:v>-119.602166379237</c:v>
                </c:pt>
                <c:pt idx="13125" formatCode="General">
                  <c:v>-119.618565940354</c:v>
                </c:pt>
                <c:pt idx="13126" formatCode="General">
                  <c:v>-119.63496550308901</c:v>
                </c:pt>
                <c:pt idx="13127" formatCode="General">
                  <c:v>-119.651365067436</c:v>
                </c:pt>
                <c:pt idx="13128" formatCode="General">
                  <c:v>-119.667764633394</c:v>
                </c:pt>
                <c:pt idx="13129" formatCode="General">
                  <c:v>-119.684164200959</c:v>
                </c:pt>
                <c:pt idx="13130" formatCode="General">
                  <c:v>-119.700563770127</c:v>
                </c:pt>
                <c:pt idx="13131" formatCode="General">
                  <c:v>-119.716963340896</c:v>
                </c:pt>
                <c:pt idx="13132" formatCode="General">
                  <c:v>-119.733362913262</c:v>
                </c:pt>
                <c:pt idx="13133" formatCode="General">
                  <c:v>-119.749762487222</c:v>
                </c:pt>
                <c:pt idx="13134" formatCode="General">
                  <c:v>-119.76616206277301</c:v>
                </c:pt>
                <c:pt idx="13135" formatCode="General">
                  <c:v>-119.782561639912</c:v>
                </c:pt>
                <c:pt idx="13136" formatCode="General">
                  <c:v>-119.79896121863401</c:v>
                </c:pt>
                <c:pt idx="13137" formatCode="General">
                  <c:v>-119.815360798939</c:v>
                </c:pt>
                <c:pt idx="13138" formatCode="General">
                  <c:v>-119.831760380821</c:v>
                </c:pt>
                <c:pt idx="13139" formatCode="General">
                  <c:v>-119.848159964278</c:v>
                </c:pt>
                <c:pt idx="13140" formatCode="General">
                  <c:v>-119.864559549307</c:v>
                </c:pt>
                <c:pt idx="13141" formatCode="General">
                  <c:v>-119.88095913590401</c:v>
                </c:pt>
                <c:pt idx="13142" formatCode="General">
                  <c:v>-119.897358724067</c:v>
                </c:pt>
                <c:pt idx="13143" formatCode="General">
                  <c:v>-119.913758313792</c:v>
                </c:pt>
                <c:pt idx="13144" formatCode="General">
                  <c:v>-119.930157905077</c:v>
                </c:pt>
                <c:pt idx="13145" formatCode="General">
                  <c:v>-119.946557497917</c:v>
                </c:pt>
                <c:pt idx="13146" formatCode="General">
                  <c:v>-119.962957092311</c:v>
                </c:pt>
                <c:pt idx="13147" formatCode="General">
                  <c:v>-119.979356688254</c:v>
                </c:pt>
                <c:pt idx="13148" formatCode="General">
                  <c:v>-119.99575628574399</c:v>
                </c:pt>
                <c:pt idx="13149" formatCode="General">
                  <c:v>-120.012155884778</c:v>
                </c:pt>
                <c:pt idx="13150" formatCode="General">
                  <c:v>-120.028555485353</c:v>
                </c:pt>
                <c:pt idx="13151" formatCode="General">
                  <c:v>-120.044955087465</c:v>
                </c:pt>
                <c:pt idx="13152" formatCode="General">
                  <c:v>-120.061354691112</c:v>
                </c:pt>
                <c:pt idx="13153" formatCode="General">
                  <c:v>-120.07775429629</c:v>
                </c:pt>
                <c:pt idx="13154" formatCode="General">
                  <c:v>-120.09415390299699</c:v>
                </c:pt>
                <c:pt idx="13155" formatCode="General">
                  <c:v>-120.110553511229</c:v>
                </c:pt>
                <c:pt idx="13156" formatCode="General">
                  <c:v>-120.126953120984</c:v>
                </c:pt>
                <c:pt idx="13157" formatCode="General">
                  <c:v>-120.14335273225799</c:v>
                </c:pt>
                <c:pt idx="13158" formatCode="General">
                  <c:v>-120.15975234504801</c:v>
                </c:pt>
                <c:pt idx="13159" formatCode="General">
                  <c:v>-120.176151959352</c:v>
                </c:pt>
                <c:pt idx="13160" formatCode="General">
                  <c:v>-120.19255157516599</c:v>
                </c:pt>
                <c:pt idx="13161" formatCode="General">
                  <c:v>-120.208951192488</c:v>
                </c:pt>
                <c:pt idx="13162" formatCode="General">
                  <c:v>-120.225350811314</c:v>
                </c:pt>
                <c:pt idx="13163" formatCode="General">
                  <c:v>-120.241750431642</c:v>
                </c:pt>
                <c:pt idx="13164" formatCode="General">
                  <c:v>-120.258150053468</c:v>
                </c:pt>
                <c:pt idx="13165" formatCode="General">
                  <c:v>-120.27454967679</c:v>
                </c:pt>
                <c:pt idx="13166" formatCode="General">
                  <c:v>-120.290949301605</c:v>
                </c:pt>
                <c:pt idx="13167" formatCode="General">
                  <c:v>-120.307348927909</c:v>
                </c:pt>
                <c:pt idx="13168" formatCode="General">
                  <c:v>-120.32374855570001</c:v>
                </c:pt>
                <c:pt idx="13169" formatCode="General">
                  <c:v>-120.34014818497501</c:v>
                </c:pt>
                <c:pt idx="13170" formatCode="General">
                  <c:v>-120.356547815732</c:v>
                </c:pt>
                <c:pt idx="13171" formatCode="General">
                  <c:v>-120.372947447966</c:v>
                </c:pt>
                <c:pt idx="13172" formatCode="General">
                  <c:v>-120.38934708167599</c:v>
                </c:pt>
                <c:pt idx="13173" formatCode="General">
                  <c:v>-120.405746716858</c:v>
                </c:pt>
                <c:pt idx="13174" formatCode="General">
                  <c:v>-120.42214635350901</c:v>
                </c:pt>
                <c:pt idx="13175" formatCode="General">
                  <c:v>-120.438545991627</c:v>
                </c:pt>
                <c:pt idx="13176" formatCode="General">
                  <c:v>-120.454945631209</c:v>
                </c:pt>
                <c:pt idx="13177" formatCode="General">
                  <c:v>-120.47134527225199</c:v>
                </c:pt>
                <c:pt idx="13178" formatCode="General">
                  <c:v>-120.48774491475299</c:v>
                </c:pt>
                <c:pt idx="13179" formatCode="General">
                  <c:v>-120.50414455871</c:v>
                </c:pt>
                <c:pt idx="13180" formatCode="General">
                  <c:v>-120.52054420411901</c:v>
                </c:pt>
                <c:pt idx="13181" formatCode="General">
                  <c:v>-120.536943850977</c:v>
                </c:pt>
                <c:pt idx="13182" formatCode="General">
                  <c:v>-120.553343499283</c:v>
                </c:pt>
                <c:pt idx="13183" formatCode="General">
                  <c:v>-120.569743149033</c:v>
                </c:pt>
                <c:pt idx="13184" formatCode="General">
                  <c:v>-120.586142800224</c:v>
                </c:pt>
                <c:pt idx="13185" formatCode="General">
                  <c:v>-120.602542452853</c:v>
                </c:pt>
                <c:pt idx="13186" formatCode="General">
                  <c:v>-120.618942106918</c:v>
                </c:pt>
                <c:pt idx="13187" formatCode="General">
                  <c:v>-120.635341762417</c:v>
                </c:pt>
                <c:pt idx="13188" formatCode="General">
                  <c:v>-120.651741419345</c:v>
                </c:pt>
                <c:pt idx="13189" formatCode="General">
                  <c:v>-120.66814107770099</c:v>
                </c:pt>
                <c:pt idx="13190" formatCode="General">
                  <c:v>-120.684540737482</c:v>
                </c:pt>
                <c:pt idx="13191" formatCode="General">
                  <c:v>-120.70094039868501</c:v>
                </c:pt>
                <c:pt idx="13192" formatCode="General">
                  <c:v>-120.71734006130799</c:v>
                </c:pt>
                <c:pt idx="13193" formatCode="General">
                  <c:v>-120.73373972534699</c:v>
                </c:pt>
                <c:pt idx="13194" formatCode="General">
                  <c:v>-120.7501393908</c:v>
                </c:pt>
                <c:pt idx="13195" formatCode="General">
                  <c:v>-120.766539057664</c:v>
                </c:pt>
                <c:pt idx="13196" formatCode="General">
                  <c:v>-120.782938725937</c:v>
                </c:pt>
                <c:pt idx="13197" formatCode="General">
                  <c:v>-120.799338395616</c:v>
                </c:pt>
                <c:pt idx="13198" formatCode="General">
                  <c:v>-120.815738066698</c:v>
                </c:pt>
                <c:pt idx="13199" formatCode="General">
                  <c:v>-120.83213773918099</c:v>
                </c:pt>
                <c:pt idx="13200" formatCode="General">
                  <c:v>-120.848537413062</c:v>
                </c:pt>
                <c:pt idx="13201" formatCode="General">
                  <c:v>-120.864937088338</c:v>
                </c:pt>
                <c:pt idx="13202" formatCode="General">
                  <c:v>-120.881336765006</c:v>
                </c:pt>
                <c:pt idx="13203" formatCode="General">
                  <c:v>-120.897736443065</c:v>
                </c:pt>
                <c:pt idx="13204" formatCode="General">
                  <c:v>-120.914136122511</c:v>
                </c:pt>
                <c:pt idx="13205" formatCode="General">
                  <c:v>-120.930535803342</c:v>
                </c:pt>
                <c:pt idx="13206" formatCode="General">
                  <c:v>-120.946935485556</c:v>
                </c:pt>
                <c:pt idx="13207" formatCode="General">
                  <c:v>-120.963335169149</c:v>
                </c:pt>
                <c:pt idx="13208" formatCode="General">
                  <c:v>-120.979734854119</c:v>
                </c:pt>
                <c:pt idx="13209" formatCode="General">
                  <c:v>-120.996134540464</c:v>
                </c:pt>
                <c:pt idx="13210" formatCode="General">
                  <c:v>-121.01253422818</c:v>
                </c:pt>
                <c:pt idx="13211" formatCode="General">
                  <c:v>-121.028933917267</c:v>
                </c:pt>
                <c:pt idx="13212" formatCode="General">
                  <c:v>-121.045333607719</c:v>
                </c:pt>
                <c:pt idx="13213" formatCode="General">
                  <c:v>-121.061733299537</c:v>
                </c:pt>
                <c:pt idx="13214" formatCode="General">
                  <c:v>-121.078132992715</c:v>
                </c:pt>
                <c:pt idx="13215" formatCode="General">
                  <c:v>-121.094532687254</c:v>
                </c:pt>
                <c:pt idx="13216" formatCode="General">
                  <c:v>-121.110932383148</c:v>
                </c:pt>
                <c:pt idx="13217" formatCode="General">
                  <c:v>-121.127332080397</c:v>
                </c:pt>
                <c:pt idx="13218" formatCode="General">
                  <c:v>-121.143731778998</c:v>
                </c:pt>
                <c:pt idx="13219" formatCode="General">
                  <c:v>-121.16013147894699</c:v>
                </c:pt>
                <c:pt idx="13220" formatCode="General">
                  <c:v>-121.176531180243</c:v>
                </c:pt>
                <c:pt idx="13221" formatCode="General">
                  <c:v>-121.192930882884</c:v>
                </c:pt>
                <c:pt idx="13222" formatCode="General">
                  <c:v>-121.209330586866</c:v>
                </c:pt>
                <c:pt idx="13223" formatCode="General">
                  <c:v>-121.225730292186</c:v>
                </c:pt>
                <c:pt idx="13224" formatCode="General">
                  <c:v>-121.24212999884401</c:v>
                </c:pt>
                <c:pt idx="13225" formatCode="General">
                  <c:v>-121.25852970683501</c:v>
                </c:pt>
                <c:pt idx="13226" formatCode="General">
                  <c:v>-121.274929416159</c:v>
                </c:pt>
                <c:pt idx="13227" formatCode="General">
                  <c:v>-121.29132912681099</c:v>
                </c:pt>
                <c:pt idx="13228" formatCode="General">
                  <c:v>-121.30772883879</c:v>
                </c:pt>
                <c:pt idx="13229" formatCode="General">
                  <c:v>-121.324128552093</c:v>
                </c:pt>
                <c:pt idx="13230" formatCode="General">
                  <c:v>-121.340528266718</c:v>
                </c:pt>
                <c:pt idx="13231" formatCode="General">
                  <c:v>-121.356927982662</c:v>
                </c:pt>
                <c:pt idx="13232" formatCode="General">
                  <c:v>-121.373327699923</c:v>
                </c:pt>
                <c:pt idx="13233" formatCode="General">
                  <c:v>-121.38972741849901</c:v>
                </c:pt>
                <c:pt idx="13234" formatCode="General">
                  <c:v>-121.406127138386</c:v>
                </c:pt>
                <c:pt idx="13235" formatCode="General">
                  <c:v>-121.422526859583</c:v>
                </c:pt>
                <c:pt idx="13236" formatCode="General">
                  <c:v>-121.438926582088</c:v>
                </c:pt>
                <c:pt idx="13237" formatCode="General">
                  <c:v>-121.45532630589599</c:v>
                </c:pt>
                <c:pt idx="13238" formatCode="General">
                  <c:v>-121.471726031008</c:v>
                </c:pt>
                <c:pt idx="13239" formatCode="General">
                  <c:v>-121.488125757419</c:v>
                </c:pt>
                <c:pt idx="13240" formatCode="General">
                  <c:v>-121.504525485127</c:v>
                </c:pt>
                <c:pt idx="13241" formatCode="General">
                  <c:v>-121.520925214131</c:v>
                </c:pt>
                <c:pt idx="13242" formatCode="General">
                  <c:v>-121.537324944427</c:v>
                </c:pt>
                <c:pt idx="13243" formatCode="General">
                  <c:v>-121.553724676014</c:v>
                </c:pt>
                <c:pt idx="13244" formatCode="General">
                  <c:v>-121.57012440888801</c:v>
                </c:pt>
                <c:pt idx="13245" formatCode="General">
                  <c:v>-121.586524143048</c:v>
                </c:pt>
                <c:pt idx="13246" formatCode="General">
                  <c:v>-121.60292387849201</c:v>
                </c:pt>
                <c:pt idx="13247" formatCode="General">
                  <c:v>-121.619323615216</c:v>
                </c:pt>
                <c:pt idx="13248" formatCode="General">
                  <c:v>-121.635723353218</c:v>
                </c:pt>
                <c:pt idx="13249" formatCode="General">
                  <c:v>-121.65212309249701</c:v>
                </c:pt>
                <c:pt idx="13250" formatCode="General">
                  <c:v>-121.66852283305001</c:v>
                </c:pt>
                <c:pt idx="13251" formatCode="General">
                  <c:v>-121.684922574875</c:v>
                </c:pt>
                <c:pt idx="13252" formatCode="General">
                  <c:v>-121.701322317969</c:v>
                </c:pt>
                <c:pt idx="13253" formatCode="General">
                  <c:v>-121.71772206233</c:v>
                </c:pt>
                <c:pt idx="13254" formatCode="General">
                  <c:v>-121.73412180795501</c:v>
                </c:pt>
                <c:pt idx="13255" formatCode="General">
                  <c:v>-121.750521554843</c:v>
                </c:pt>
                <c:pt idx="13256" formatCode="General">
                  <c:v>-121.76692130299099</c:v>
                </c:pt>
                <c:pt idx="13257" formatCode="General">
                  <c:v>-121.78332105239799</c:v>
                </c:pt>
                <c:pt idx="13258" formatCode="General">
                  <c:v>-121.799720803059</c:v>
                </c:pt>
                <c:pt idx="13259" formatCode="General">
                  <c:v>-121.81612055497401</c:v>
                </c:pt>
                <c:pt idx="13260" formatCode="General">
                  <c:v>-121.832520308141</c:v>
                </c:pt>
                <c:pt idx="13261" formatCode="General">
                  <c:v>-121.848920062555</c:v>
                </c:pt>
                <c:pt idx="13262" formatCode="General">
                  <c:v>-121.865319818217</c:v>
                </c:pt>
                <c:pt idx="13263" formatCode="General">
                  <c:v>-121.881719575123</c:v>
                </c:pt>
                <c:pt idx="13264" formatCode="General">
                  <c:v>-121.898119333271</c:v>
                </c:pt>
                <c:pt idx="13265" formatCode="General">
                  <c:v>-121.91451909265901</c:v>
                </c:pt>
                <c:pt idx="13266" formatCode="General">
                  <c:v>-121.930918853284</c:v>
                </c:pt>
                <c:pt idx="13267" formatCode="General">
                  <c:v>-121.94731861514499</c:v>
                </c:pt>
                <c:pt idx="13268" formatCode="General">
                  <c:v>-121.96371837823899</c:v>
                </c:pt>
                <c:pt idx="13269" formatCode="General">
                  <c:v>-121.980118142564</c:v>
                </c:pt>
                <c:pt idx="13270" formatCode="General">
                  <c:v>-121.996517908117</c:v>
                </c:pt>
                <c:pt idx="13271" formatCode="General">
                  <c:v>-122.012917674897</c:v>
                </c:pt>
                <c:pt idx="13272" formatCode="General">
                  <c:v>-122.029317442902</c:v>
                </c:pt>
                <c:pt idx="13273" formatCode="General">
                  <c:v>-122.045717212128</c:v>
                </c:pt>
                <c:pt idx="13274" formatCode="General">
                  <c:v>-122.06211698257501</c:v>
                </c:pt>
                <c:pt idx="13275" formatCode="General">
                  <c:v>-122.078516754239</c:v>
                </c:pt>
                <c:pt idx="13276" formatCode="General">
                  <c:v>-122.094916527118</c:v>
                </c:pt>
                <c:pt idx="13277" formatCode="General">
                  <c:v>-122.111316301211</c:v>
                </c:pt>
                <c:pt idx="13278" formatCode="General">
                  <c:v>-122.127716076515</c:v>
                </c:pt>
                <c:pt idx="13279" formatCode="General">
                  <c:v>-122.144115853028</c:v>
                </c:pt>
                <c:pt idx="13280" formatCode="General">
                  <c:v>-122.16051563074799</c:v>
                </c:pt>
                <c:pt idx="13281" formatCode="General">
                  <c:v>-122.17691540967201</c:v>
                </c:pt>
                <c:pt idx="13282" formatCode="General">
                  <c:v>-122.19331518979899</c:v>
                </c:pt>
                <c:pt idx="13283" formatCode="General">
                  <c:v>-122.209714971127</c:v>
                </c:pt>
                <c:pt idx="13284" formatCode="General">
                  <c:v>-122.226114753652</c:v>
                </c:pt>
                <c:pt idx="13285" formatCode="General">
                  <c:v>-122.24251453737401</c:v>
                </c:pt>
                <c:pt idx="13286" formatCode="General">
                  <c:v>-122.258914322289</c:v>
                </c:pt>
                <c:pt idx="13287" formatCode="General">
                  <c:v>-122.275314108396</c:v>
                </c:pt>
                <c:pt idx="13288" formatCode="General">
                  <c:v>-122.29171389569299</c:v>
                </c:pt>
                <c:pt idx="13289" formatCode="General">
                  <c:v>-122.308113684177</c:v>
                </c:pt>
                <c:pt idx="13290" formatCode="General">
                  <c:v>-122.32451347384701</c:v>
                </c:pt>
                <c:pt idx="13291" formatCode="General">
                  <c:v>-122.340913264699</c:v>
                </c:pt>
                <c:pt idx="13292" formatCode="General">
                  <c:v>-122.35731305673301</c:v>
                </c:pt>
                <c:pt idx="13293" formatCode="General">
                  <c:v>-122.373712849946</c:v>
                </c:pt>
                <c:pt idx="13294" formatCode="General">
                  <c:v>-122.390112644336</c:v>
                </c:pt>
                <c:pt idx="13295" formatCode="General">
                  <c:v>-122.40651243990099</c:v>
                </c:pt>
                <c:pt idx="13296" formatCode="General">
                  <c:v>-122.42291223663899</c:v>
                </c:pt>
                <c:pt idx="13297" formatCode="General">
                  <c:v>-122.439312034547</c:v>
                </c:pt>
                <c:pt idx="13298" formatCode="General">
                  <c:v>-122.455711833623</c:v>
                </c:pt>
                <c:pt idx="13299" formatCode="General">
                  <c:v>-122.472111633867</c:v>
                </c:pt>
                <c:pt idx="13300" formatCode="General">
                  <c:v>-122.48851143527401</c:v>
                </c:pt>
                <c:pt idx="13301" formatCode="General">
                  <c:v>-122.504911237844</c:v>
                </c:pt>
                <c:pt idx="13302" formatCode="General">
                  <c:v>-122.52131104157399</c:v>
                </c:pt>
                <c:pt idx="13303" formatCode="General">
                  <c:v>-122.537710846463</c:v>
                </c:pt>
                <c:pt idx="13304" formatCode="General">
                  <c:v>-122.55411065250701</c:v>
                </c:pt>
                <c:pt idx="13305" formatCode="General">
                  <c:v>-122.570510459706</c:v>
                </c:pt>
                <c:pt idx="13306" formatCode="General">
                  <c:v>-122.586910268057</c:v>
                </c:pt>
                <c:pt idx="13307" formatCode="General">
                  <c:v>-122.603310077557</c:v>
                </c:pt>
                <c:pt idx="13308" formatCode="General">
                  <c:v>-122.619709888206</c:v>
                </c:pt>
                <c:pt idx="13309" formatCode="General">
                  <c:v>-122.63610970000001</c:v>
                </c:pt>
                <c:pt idx="13310" formatCode="General">
                  <c:v>-122.65250951293901</c:v>
                </c:pt>
                <c:pt idx="13311" formatCode="General">
                  <c:v>-122.66890932701899</c:v>
                </c:pt>
                <c:pt idx="13312" formatCode="General">
                  <c:v>-122.68530914223901</c:v>
                </c:pt>
                <c:pt idx="13313" formatCode="General">
                  <c:v>-122.701708958598</c:v>
                </c:pt>
                <c:pt idx="13314" formatCode="General">
                  <c:v>-122.718108776091</c:v>
                </c:pt>
                <c:pt idx="13315" formatCode="General">
                  <c:v>-122.734508594719</c:v>
                </c:pt>
                <c:pt idx="13316" formatCode="General">
                  <c:v>-122.750908414479</c:v>
                </c:pt>
                <c:pt idx="13317" formatCode="General">
                  <c:v>-122.76730823536801</c:v>
                </c:pt>
                <c:pt idx="13318" formatCode="General">
                  <c:v>-122.783708057385</c:v>
                </c:pt>
                <c:pt idx="13319" formatCode="General">
                  <c:v>-122.800107880529</c:v>
                </c:pt>
                <c:pt idx="13320" formatCode="General">
                  <c:v>-122.816507704796</c:v>
                </c:pt>
                <c:pt idx="13321" formatCode="General">
                  <c:v>-122.832907530184</c:v>
                </c:pt>
                <c:pt idx="13322" formatCode="General">
                  <c:v>-122.849307356693</c:v>
                </c:pt>
                <c:pt idx="13323" formatCode="General">
                  <c:v>-122.86570718432</c:v>
                </c:pt>
                <c:pt idx="13324" formatCode="General">
                  <c:v>-122.88210701306301</c:v>
                </c:pt>
                <c:pt idx="13325" formatCode="General">
                  <c:v>-122.89850684292</c:v>
                </c:pt>
                <c:pt idx="13326" formatCode="General">
                  <c:v>-122.914906673888</c:v>
                </c:pt>
                <c:pt idx="13327" formatCode="General">
                  <c:v>-122.931306505967</c:v>
                </c:pt>
                <c:pt idx="13328" formatCode="General">
                  <c:v>-122.947706339155</c:v>
                </c:pt>
                <c:pt idx="13329" formatCode="General">
                  <c:v>-122.964106173448</c:v>
                </c:pt>
                <c:pt idx="13330" formatCode="General">
                  <c:v>-122.98050600884601</c:v>
                </c:pt>
                <c:pt idx="13331" formatCode="General">
                  <c:v>-122.99690584534601</c:v>
                </c:pt>
                <c:pt idx="13332" formatCode="General">
                  <c:v>-123.01330568294701</c:v>
                </c:pt>
                <c:pt idx="13333" formatCode="General">
                  <c:v>-123.02970552164599</c:v>
                </c:pt>
                <c:pt idx="13334" formatCode="General">
                  <c:v>-123.046105361442</c:v>
                </c:pt>
                <c:pt idx="13335" formatCode="General">
                  <c:v>-123.06250520233201</c:v>
                </c:pt>
                <c:pt idx="13336" formatCode="General">
                  <c:v>-123.07890504431499</c:v>
                </c:pt>
                <c:pt idx="13337" formatCode="General">
                  <c:v>-123.09530488739</c:v>
                </c:pt>
                <c:pt idx="13338" formatCode="General">
                  <c:v>-123.111704731553</c:v>
                </c:pt>
                <c:pt idx="13339" formatCode="General">
                  <c:v>-123.128104576803</c:v>
                </c:pt>
                <c:pt idx="13340" formatCode="General">
                  <c:v>-123.144504423139</c:v>
                </c:pt>
                <c:pt idx="13341" formatCode="General">
                  <c:v>-123.16090427055801</c:v>
                </c:pt>
                <c:pt idx="13342" formatCode="General">
                  <c:v>-123.17730411905799</c:v>
                </c:pt>
                <c:pt idx="13343" formatCode="General">
                  <c:v>-123.193703968638</c:v>
                </c:pt>
                <c:pt idx="13344" formatCode="General">
                  <c:v>-123.21010381929599</c:v>
                </c:pt>
                <c:pt idx="13345" formatCode="General">
                  <c:v>-123.22650367102899</c:v>
                </c:pt>
                <c:pt idx="13346" formatCode="General">
                  <c:v>-123.242903523837</c:v>
                </c:pt>
                <c:pt idx="13347" formatCode="General">
                  <c:v>-123.259303377717</c:v>
                </c:pt>
                <c:pt idx="13348" formatCode="General">
                  <c:v>-123.275703232667</c:v>
                </c:pt>
                <c:pt idx="13349" formatCode="General">
                  <c:v>-123.292103088685</c:v>
                </c:pt>
                <c:pt idx="13350" formatCode="General">
                  <c:v>-123.30850294577</c:v>
                </c:pt>
                <c:pt idx="13351" formatCode="General">
                  <c:v>-123.32490280392</c:v>
                </c:pt>
                <c:pt idx="13352" formatCode="General">
                  <c:v>-123.34130266313301</c:v>
                </c:pt>
                <c:pt idx="13353" formatCode="General">
                  <c:v>-123.357702523406</c:v>
                </c:pt>
                <c:pt idx="13354" formatCode="General">
                  <c:v>-123.37410238474</c:v>
                </c:pt>
                <c:pt idx="13355" formatCode="General">
                  <c:v>-123.39050224713</c:v>
                </c:pt>
                <c:pt idx="13356" formatCode="General">
                  <c:v>-123.406902110576</c:v>
                </c:pt>
                <c:pt idx="13357" formatCode="General">
                  <c:v>-123.423301975077</c:v>
                </c:pt>
                <c:pt idx="13358" formatCode="General">
                  <c:v>-123.439701840629</c:v>
                </c:pt>
                <c:pt idx="13359" formatCode="General">
                  <c:v>-123.456101707231</c:v>
                </c:pt>
                <c:pt idx="13360" formatCode="General">
                  <c:v>-123.472501574882</c:v>
                </c:pt>
                <c:pt idx="13361" formatCode="General">
                  <c:v>-123.48890144358</c:v>
                </c:pt>
                <c:pt idx="13362" formatCode="General">
                  <c:v>-123.50530131332199</c:v>
                </c:pt>
                <c:pt idx="13363" formatCode="General">
                  <c:v>-123.521701184108</c:v>
                </c:pt>
                <c:pt idx="13364" formatCode="General">
                  <c:v>-123.53810105593401</c:v>
                </c:pt>
                <c:pt idx="13365" formatCode="General">
                  <c:v>-123.554500928801</c:v>
                </c:pt>
                <c:pt idx="13366" formatCode="General">
                  <c:v>-123.570900802705</c:v>
                </c:pt>
                <c:pt idx="13367" formatCode="General">
                  <c:v>-123.587300677645</c:v>
                </c:pt>
                <c:pt idx="13368" formatCode="General">
                  <c:v>-123.60370055362</c:v>
                </c:pt>
                <c:pt idx="13369" formatCode="General">
                  <c:v>-123.62010043062701</c:v>
                </c:pt>
                <c:pt idx="13370" formatCode="General">
                  <c:v>-123.63650030866501</c:v>
                </c:pt>
                <c:pt idx="13371" formatCode="General">
                  <c:v>-123.65290018773101</c:v>
                </c:pt>
                <c:pt idx="13372" formatCode="General">
                  <c:v>-123.669300067826</c:v>
                </c:pt>
                <c:pt idx="13373" formatCode="General">
                  <c:v>-123.685699948945</c:v>
                </c:pt>
                <c:pt idx="13374" formatCode="General">
                  <c:v>-123.702099831089</c:v>
                </c:pt>
                <c:pt idx="13375" formatCode="General">
                  <c:v>-123.71849971425399</c:v>
                </c:pt>
                <c:pt idx="13376" formatCode="General">
                  <c:v>-123.734899598441</c:v>
                </c:pt>
                <c:pt idx="13377" formatCode="General">
                  <c:v>-123.751299483645</c:v>
                </c:pt>
                <c:pt idx="13378" formatCode="General">
                  <c:v>-123.767699369867</c:v>
                </c:pt>
                <c:pt idx="13379" formatCode="General">
                  <c:v>-123.784099257104</c:v>
                </c:pt>
                <c:pt idx="13380" formatCode="General">
                  <c:v>-123.800499145355</c:v>
                </c:pt>
                <c:pt idx="13381" formatCode="General">
                  <c:v>-123.81689903461699</c:v>
                </c:pt>
                <c:pt idx="13382" formatCode="General">
                  <c:v>-123.83329892489</c:v>
                </c:pt>
                <c:pt idx="13383" formatCode="General">
                  <c:v>-123.849698816171</c:v>
                </c:pt>
                <c:pt idx="13384" formatCode="General">
                  <c:v>-123.86609870845901</c:v>
                </c:pt>
                <c:pt idx="13385" formatCode="General">
                  <c:v>-123.882498601752</c:v>
                </c:pt>
                <c:pt idx="13386" formatCode="General">
                  <c:v>-123.898898496049</c:v>
                </c:pt>
                <c:pt idx="13387" formatCode="General">
                  <c:v>-123.915298391348</c:v>
                </c:pt>
                <c:pt idx="13388" formatCode="General">
                  <c:v>-123.931698287647</c:v>
                </c:pt>
                <c:pt idx="13389" formatCode="General">
                  <c:v>-123.948098184944</c:v>
                </c:pt>
                <c:pt idx="13390" formatCode="General">
                  <c:v>-123.964498083238</c:v>
                </c:pt>
                <c:pt idx="13391" formatCode="General">
                  <c:v>-123.98089798252801</c:v>
                </c:pt>
                <c:pt idx="13392" formatCode="General">
                  <c:v>-123.997297882811</c:v>
                </c:pt>
                <c:pt idx="13393" formatCode="General">
                  <c:v>-124.01369778408601</c:v>
                </c:pt>
                <c:pt idx="13394" formatCode="General">
                  <c:v>-124.030097686351</c:v>
                </c:pt>
                <c:pt idx="13395" formatCode="General">
                  <c:v>-124.04649758960601</c:v>
                </c:pt>
                <c:pt idx="13396" formatCode="General">
                  <c:v>-124.062897493847</c:v>
                </c:pt>
                <c:pt idx="13397" formatCode="General">
                  <c:v>-124.07929739907399</c:v>
                </c:pt>
                <c:pt idx="13398" formatCode="General">
                  <c:v>-124.095697305285</c:v>
                </c:pt>
                <c:pt idx="13399" formatCode="General">
                  <c:v>-124.11209721247801</c:v>
                </c:pt>
                <c:pt idx="13400" formatCode="General">
                  <c:v>-124.12849712065101</c:v>
                </c:pt>
                <c:pt idx="13401" formatCode="General">
                  <c:v>-124.144897029804</c:v>
                </c:pt>
                <c:pt idx="13402" formatCode="General">
                  <c:v>-124.161296939934</c:v>
                </c:pt>
                <c:pt idx="13403" formatCode="General">
                  <c:v>-124.17769685104101</c:v>
                </c:pt>
                <c:pt idx="13404" formatCode="General">
                  <c:v>-124.194096763121</c:v>
                </c:pt>
                <c:pt idx="13405" formatCode="General">
                  <c:v>-124.210496676175</c:v>
                </c:pt>
                <c:pt idx="13406" formatCode="General">
                  <c:v>-124.2268965902</c:v>
                </c:pt>
                <c:pt idx="13407" formatCode="General">
                  <c:v>-124.243296505194</c:v>
                </c:pt>
                <c:pt idx="13408" formatCode="General">
                  <c:v>-124.25969642115599</c:v>
                </c:pt>
                <c:pt idx="13409" formatCode="General">
                  <c:v>-124.276096338085</c:v>
                </c:pt>
                <c:pt idx="13410" formatCode="General">
                  <c:v>-124.292496255979</c:v>
                </c:pt>
                <c:pt idx="13411" formatCode="General">
                  <c:v>-124.308896174837</c:v>
                </c:pt>
                <c:pt idx="13412" formatCode="General">
                  <c:v>-124.325296094656</c:v>
                </c:pt>
                <c:pt idx="13413" formatCode="General">
                  <c:v>-124.341696015436</c:v>
                </c:pt>
                <c:pt idx="13414" formatCode="General">
                  <c:v>-124.358095937174</c:v>
                </c:pt>
                <c:pt idx="13415" formatCode="General">
                  <c:v>-124.37449585987</c:v>
                </c:pt>
                <c:pt idx="13416" formatCode="General">
                  <c:v>-124.390895783521</c:v>
                </c:pt>
                <c:pt idx="13417" formatCode="General">
                  <c:v>-124.40729570812699</c:v>
                </c:pt>
                <c:pt idx="13418" formatCode="General">
                  <c:v>-124.423695633685</c:v>
                </c:pt>
                <c:pt idx="13419" formatCode="General">
                  <c:v>-124.440095560195</c:v>
                </c:pt>
                <c:pt idx="13420" formatCode="General">
                  <c:v>-124.456495487654</c:v>
                </c:pt>
                <c:pt idx="13421" formatCode="General">
                  <c:v>-124.47289541606099</c:v>
                </c:pt>
                <c:pt idx="13422" formatCode="General">
                  <c:v>-124.48929534541401</c:v>
                </c:pt>
                <c:pt idx="13423" formatCode="General">
                  <c:v>-124.50569527571299</c:v>
                </c:pt>
                <c:pt idx="13424" formatCode="General">
                  <c:v>-124.522095206955</c:v>
                </c:pt>
                <c:pt idx="13425" formatCode="General">
                  <c:v>-124.538495139139</c:v>
                </c:pt>
                <c:pt idx="13426" formatCode="General">
                  <c:v>-124.55489507226299</c:v>
                </c:pt>
                <c:pt idx="13427" formatCode="General">
                  <c:v>-124.57129500632701</c:v>
                </c:pt>
                <c:pt idx="13428" formatCode="General">
                  <c:v>-124.587694941328</c:v>
                </c:pt>
                <c:pt idx="13429" formatCode="General">
                  <c:v>-124.604094877265</c:v>
                </c:pt>
                <c:pt idx="13430" formatCode="General">
                  <c:v>-124.62049481413599</c:v>
                </c:pt>
                <c:pt idx="13431" formatCode="General">
                  <c:v>-124.63689475194001</c:v>
                </c:pt>
                <c:pt idx="13432" formatCode="General">
                  <c:v>-124.65329469067601</c:v>
                </c:pt>
                <c:pt idx="13433" formatCode="General">
                  <c:v>-124.669694630341</c:v>
                </c:pt>
                <c:pt idx="13434" formatCode="General">
                  <c:v>-124.686094570935</c:v>
                </c:pt>
                <c:pt idx="13435" formatCode="General">
                  <c:v>-124.702494512456</c:v>
                </c:pt>
                <c:pt idx="13436" formatCode="General">
                  <c:v>-124.718894454902</c:v>
                </c:pt>
                <c:pt idx="13437" formatCode="General">
                  <c:v>-124.735294398273</c:v>
                </c:pt>
                <c:pt idx="13438" formatCode="General">
                  <c:v>-124.751694342565</c:v>
                </c:pt>
                <c:pt idx="13439" formatCode="General">
                  <c:v>-124.76809428777899</c:v>
                </c:pt>
                <c:pt idx="13440" formatCode="General">
                  <c:v>-124.784494233912</c:v>
                </c:pt>
                <c:pt idx="13441" formatCode="General">
                  <c:v>-124.800894180963</c:v>
                </c:pt>
                <c:pt idx="13442" formatCode="General">
                  <c:v>-124.817294128931</c:v>
                </c:pt>
                <c:pt idx="13443" formatCode="General">
                  <c:v>-124.833694077814</c:v>
                </c:pt>
                <c:pt idx="13444" formatCode="General">
                  <c:v>-124.85009402761</c:v>
                </c:pt>
                <c:pt idx="13445" formatCode="General">
                  <c:v>-124.866493978319</c:v>
                </c:pt>
                <c:pt idx="13446" formatCode="General">
                  <c:v>-124.88289392993801</c:v>
                </c:pt>
                <c:pt idx="13447" formatCode="General">
                  <c:v>-124.899293882466</c:v>
                </c:pt>
                <c:pt idx="13448" formatCode="General">
                  <c:v>-124.915693835902</c:v>
                </c:pt>
                <c:pt idx="13449" formatCode="General">
                  <c:v>-124.93209379024501</c:v>
                </c:pt>
                <c:pt idx="13450" formatCode="General">
                  <c:v>-124.948493745492</c:v>
                </c:pt>
                <c:pt idx="13451" formatCode="General">
                  <c:v>-124.964893701642</c:v>
                </c:pt>
                <c:pt idx="13452" formatCode="General">
                  <c:v>-124.98129365869499</c:v>
                </c:pt>
                <c:pt idx="13453" formatCode="General">
                  <c:v>-124.99769361664799</c:v>
                </c:pt>
                <c:pt idx="13454" formatCode="General">
                  <c:v>-125.0140935755</c:v>
                </c:pt>
                <c:pt idx="13455" formatCode="General">
                  <c:v>-125.03049353524899</c:v>
                </c:pt>
                <c:pt idx="13456" formatCode="General">
                  <c:v>-125.04689349589501</c:v>
                </c:pt>
                <c:pt idx="13457" formatCode="General">
                  <c:v>-125.06329345743499</c:v>
                </c:pt>
                <c:pt idx="13458" formatCode="General">
                  <c:v>-125.079693419869</c:v>
                </c:pt>
                <c:pt idx="13459" formatCode="General">
                  <c:v>-125.096093383194</c:v>
                </c:pt>
                <c:pt idx="13460" formatCode="General">
                  <c:v>-125.11249334740999</c:v>
                </c:pt>
                <c:pt idx="13461" formatCode="General">
                  <c:v>-125.128893312515</c:v>
                </c:pt>
                <c:pt idx="13462" formatCode="General">
                  <c:v>-125.14529327850801</c:v>
                </c:pt>
                <c:pt idx="13463" formatCode="General">
                  <c:v>-125.161693245386</c:v>
                </c:pt>
                <c:pt idx="13464" formatCode="General">
                  <c:v>-125.178093213149</c:v>
                </c:pt>
                <c:pt idx="13465" formatCode="General">
                  <c:v>-125.19449318179601</c:v>
                </c:pt>
                <c:pt idx="13466" formatCode="General">
                  <c:v>-125.210893151325</c:v>
                </c:pt>
                <c:pt idx="13467" formatCode="General">
                  <c:v>-125.227293121733</c:v>
                </c:pt>
                <c:pt idx="13468" formatCode="General">
                  <c:v>-125.24369309302099</c:v>
                </c:pt>
                <c:pt idx="13469" formatCode="General">
                  <c:v>-125.26009306518699</c:v>
                </c:pt>
                <c:pt idx="13470" formatCode="General">
                  <c:v>-125.27649303822901</c:v>
                </c:pt>
                <c:pt idx="13471" formatCode="General">
                  <c:v>-125.292893012146</c:v>
                </c:pt>
                <c:pt idx="13472" formatCode="General">
                  <c:v>-125.309292986936</c:v>
                </c:pt>
                <c:pt idx="13473" formatCode="General">
                  <c:v>-125.32569296259901</c:v>
                </c:pt>
                <c:pt idx="13474" formatCode="General">
                  <c:v>-125.342092939132</c:v>
                </c:pt>
                <c:pt idx="13475" formatCode="General">
                  <c:v>-125.358492916534</c:v>
                </c:pt>
                <c:pt idx="13476" formatCode="General">
                  <c:v>-125.37489289480401</c:v>
                </c:pt>
                <c:pt idx="13477" formatCode="General">
                  <c:v>-125.391292873941</c:v>
                </c:pt>
                <c:pt idx="13478" formatCode="General">
                  <c:v>-125.407692853943</c:v>
                </c:pt>
                <c:pt idx="13479" formatCode="General">
                  <c:v>-125.42409283480799</c:v>
                </c:pt>
                <c:pt idx="13480" formatCode="General">
                  <c:v>-125.44049281653599</c:v>
                </c:pt>
                <c:pt idx="13481" formatCode="General">
                  <c:v>-125.456892799125</c:v>
                </c:pt>
                <c:pt idx="13482" formatCode="General">
                  <c:v>-125.47329278257401</c:v>
                </c:pt>
                <c:pt idx="13483" formatCode="General">
                  <c:v>-125.48969276688101</c:v>
                </c:pt>
                <c:pt idx="13484" formatCode="General">
                  <c:v>-125.506092752044</c:v>
                </c:pt>
                <c:pt idx="13485" formatCode="General">
                  <c:v>-125.522492738064</c:v>
                </c:pt>
                <c:pt idx="13486" formatCode="General">
                  <c:v>-125.538892724937</c:v>
                </c:pt>
                <c:pt idx="13487" formatCode="General">
                  <c:v>-125.555292712663</c:v>
                </c:pt>
                <c:pt idx="13488" formatCode="General">
                  <c:v>-125.57169270124101</c:v>
                </c:pt>
                <c:pt idx="13489" formatCode="General">
                  <c:v>-125.588092690669</c:v>
                </c:pt>
                <c:pt idx="13490" formatCode="General">
                  <c:v>-125.604492680946</c:v>
                </c:pt>
                <c:pt idx="13491" formatCode="General">
                  <c:v>-125.62089267207</c:v>
                </c:pt>
                <c:pt idx="13492" formatCode="General">
                  <c:v>-125.63729266404</c:v>
                </c:pt>
                <c:pt idx="13493" formatCode="General">
                  <c:v>-125.65369265685401</c:v>
                </c:pt>
                <c:pt idx="13494" formatCode="General">
                  <c:v>-125.670092650512</c:v>
                </c:pt>
                <c:pt idx="13495" formatCode="General">
                  <c:v>-125.686492645013</c:v>
                </c:pt>
                <c:pt idx="13496" formatCode="General">
                  <c:v>-125.70289264035399</c:v>
                </c:pt>
                <c:pt idx="13497" formatCode="General">
                  <c:v>-125.71929263653401</c:v>
                </c:pt>
                <c:pt idx="13498" formatCode="General">
                  <c:v>-125.73569263355201</c:v>
                </c:pt>
                <c:pt idx="13499" formatCode="General">
                  <c:v>-125.752092631407</c:v>
                </c:pt>
                <c:pt idx="13500" formatCode="General">
                  <c:v>-125.768492630097</c:v>
                </c:pt>
                <c:pt idx="13501" formatCode="General">
                  <c:v>-125.78489262962199</c:v>
                </c:pt>
                <c:pt idx="13502" formatCode="General">
                  <c:v>-125.801292629979</c:v>
                </c:pt>
                <c:pt idx="13503" formatCode="General">
                  <c:v>-125.817692631168</c:v>
                </c:pt>
                <c:pt idx="13504" formatCode="General">
                  <c:v>-125.834092633186</c:v>
                </c:pt>
                <c:pt idx="13505" formatCode="General">
                  <c:v>-125.85049263603401</c:v>
                </c:pt>
                <c:pt idx="13506" formatCode="General">
                  <c:v>-125.86689263970899</c:v>
                </c:pt>
                <c:pt idx="13507" formatCode="General">
                  <c:v>-125.88329264421</c:v>
                </c:pt>
                <c:pt idx="13508" formatCode="General">
                  <c:v>-125.89969264953599</c:v>
                </c:pt>
                <c:pt idx="13509" formatCode="General">
                  <c:v>-125.916092655686</c:v>
                </c:pt>
                <c:pt idx="13510" formatCode="General">
                  <c:v>-125.93249266265801</c:v>
                </c:pt>
                <c:pt idx="13511" formatCode="General">
                  <c:v>-125.948892670451</c:v>
                </c:pt>
                <c:pt idx="13512" formatCode="General">
                  <c:v>-125.96529267906401</c:v>
                </c:pt>
                <c:pt idx="13513" formatCode="General">
                  <c:v>-125.981692688495</c:v>
                </c:pt>
                <c:pt idx="13514" formatCode="General">
                  <c:v>-125.99809269874299</c:v>
                </c:pt>
                <c:pt idx="13515" formatCode="General">
                  <c:v>-126.014492709807</c:v>
                </c:pt>
                <c:pt idx="13516" formatCode="General">
                  <c:v>-126.030892721686</c:v>
                </c:pt>
                <c:pt idx="13517" formatCode="General">
                  <c:v>-126.047292734378</c:v>
                </c:pt>
                <c:pt idx="13518" formatCode="General">
                  <c:v>-126.063692747882</c:v>
                </c:pt>
                <c:pt idx="13519" formatCode="General">
                  <c:v>-126.080092762196</c:v>
                </c:pt>
                <c:pt idx="13520" formatCode="General">
                  <c:v>-126.09649277731999</c:v>
                </c:pt>
                <c:pt idx="13521" formatCode="General">
                  <c:v>-126.112892793253</c:v>
                </c:pt>
                <c:pt idx="13522" formatCode="General">
                  <c:v>-126.12929280999199</c:v>
                </c:pt>
                <c:pt idx="13523" formatCode="General">
                  <c:v>-126.145692827536</c:v>
                </c:pt>
                <c:pt idx="13524" formatCode="General">
                  <c:v>-126.16209284588599</c:v>
                </c:pt>
                <c:pt idx="13525" formatCode="General">
                  <c:v>-126.178492865038</c:v>
                </c:pt>
                <c:pt idx="13526" formatCode="General">
                  <c:v>-126.194892884992</c:v>
                </c:pt>
                <c:pt idx="13527" formatCode="General">
                  <c:v>-126.211292905747</c:v>
                </c:pt>
                <c:pt idx="13528" formatCode="General">
                  <c:v>-126.22769292730101</c:v>
                </c:pt>
                <c:pt idx="13529" formatCode="General">
                  <c:v>-126.24409294965299</c:v>
                </c:pt>
                <c:pt idx="13530" formatCode="General">
                  <c:v>-126.26049297280299</c:v>
                </c:pt>
                <c:pt idx="13531" formatCode="General">
                  <c:v>-126.27689299674699</c:v>
                </c:pt>
                <c:pt idx="13532" formatCode="General">
                  <c:v>-126.293293021487</c:v>
                </c:pt>
                <c:pt idx="13533" formatCode="General">
                  <c:v>-126.309693047019</c:v>
                </c:pt>
                <c:pt idx="13534" formatCode="General">
                  <c:v>-126.326093073343</c:v>
                </c:pt>
                <c:pt idx="13535" formatCode="General">
                  <c:v>-126.342493100458</c:v>
                </c:pt>
                <c:pt idx="13536" formatCode="General">
                  <c:v>-126.35889312836299</c:v>
                </c:pt>
                <c:pt idx="13537" formatCode="General">
                  <c:v>-126.375293157055</c:v>
                </c:pt>
                <c:pt idx="13538" formatCode="General">
                  <c:v>-126.39169318653499</c:v>
                </c:pt>
                <c:pt idx="13539" formatCode="General">
                  <c:v>-126.4080932168</c:v>
                </c:pt>
                <c:pt idx="13540" formatCode="General">
                  <c:v>-126.42449324784999</c:v>
                </c:pt>
                <c:pt idx="13541" formatCode="General">
                  <c:v>-126.440893279684</c:v>
                </c:pt>
                <c:pt idx="13542" formatCode="General">
                  <c:v>-126.457293312299</c:v>
                </c:pt>
                <c:pt idx="13543" formatCode="General">
                  <c:v>-126.473693345695</c:v>
                </c:pt>
                <c:pt idx="13544" formatCode="General">
                  <c:v>-126.490093379871</c:v>
                </c:pt>
                <c:pt idx="13545" formatCode="General">
                  <c:v>-126.506493414826</c:v>
                </c:pt>
                <c:pt idx="13546" formatCode="General">
                  <c:v>-126.522893450558</c:v>
                </c:pt>
                <c:pt idx="13547" formatCode="General">
                  <c:v>-126.539293487066</c:v>
                </c:pt>
                <c:pt idx="13548" formatCode="General">
                  <c:v>-126.555693524349</c:v>
                </c:pt>
                <c:pt idx="13549" formatCode="General">
                  <c:v>-126.572093562405</c:v>
                </c:pt>
                <c:pt idx="13550" formatCode="General">
                  <c:v>-126.58849360123401</c:v>
                </c:pt>
                <c:pt idx="13551" formatCode="General">
                  <c:v>-126.604893640835</c:v>
                </c:pt>
                <c:pt idx="13552" formatCode="General">
                  <c:v>-126.621293681205</c:v>
                </c:pt>
                <c:pt idx="13553" formatCode="General">
                  <c:v>-126.63769372234501</c:v>
                </c:pt>
                <c:pt idx="13554" formatCode="General">
                  <c:v>-126.654093764252</c:v>
                </c:pt>
                <c:pt idx="13555" formatCode="General">
                  <c:v>-126.670493806926</c:v>
                </c:pt>
                <c:pt idx="13556" formatCode="General">
                  <c:v>-126.686893850365</c:v>
                </c:pt>
                <c:pt idx="13557" formatCode="General">
                  <c:v>-126.70329389456801</c:v>
                </c:pt>
                <c:pt idx="13558" formatCode="General">
                  <c:v>-126.71969393953501</c:v>
                </c:pt>
                <c:pt idx="13559" formatCode="General">
                  <c:v>-126.736093985263</c:v>
                </c:pt>
                <c:pt idx="13560" formatCode="General">
                  <c:v>-126.75249403175199</c:v>
                </c:pt>
                <c:pt idx="13561" formatCode="General">
                  <c:v>-126.768894079001</c:v>
                </c:pt>
                <c:pt idx="13562" formatCode="General">
                  <c:v>-126.785294127008</c:v>
                </c:pt>
                <c:pt idx="13563" formatCode="General">
                  <c:v>-126.801694175772</c:v>
                </c:pt>
                <c:pt idx="13564" formatCode="General">
                  <c:v>-126.818094225292</c:v>
                </c:pt>
                <c:pt idx="13565" formatCode="General">
                  <c:v>-126.83449427556801</c:v>
                </c:pt>
                <c:pt idx="13566" formatCode="General">
                  <c:v>-126.850894326597</c:v>
                </c:pt>
                <c:pt idx="13567" formatCode="General">
                  <c:v>-126.86729437837801</c:v>
                </c:pt>
                <c:pt idx="13568" formatCode="General">
                  <c:v>-126.88369443091101</c:v>
                </c:pt>
                <c:pt idx="13569" formatCode="General">
                  <c:v>-126.90009448419499</c:v>
                </c:pt>
                <c:pt idx="13570" formatCode="General">
                  <c:v>-126.916494538227</c:v>
                </c:pt>
                <c:pt idx="13571" formatCode="General">
                  <c:v>-126.932894593008</c:v>
                </c:pt>
                <c:pt idx="13572" formatCode="General">
                  <c:v>-126.949294648535</c:v>
                </c:pt>
                <c:pt idx="13573" formatCode="General">
                  <c:v>-126.965694704809</c:v>
                </c:pt>
                <c:pt idx="13574" formatCode="General">
                  <c:v>-126.982094761827</c:v>
                </c:pt>
                <c:pt idx="13575" formatCode="General">
                  <c:v>-126.998494819588</c:v>
                </c:pt>
                <c:pt idx="13576" formatCode="General">
                  <c:v>-127.01489487809199</c:v>
                </c:pt>
                <c:pt idx="13577" formatCode="General">
                  <c:v>-127.03129493733699</c:v>
                </c:pt>
                <c:pt idx="13578" formatCode="General">
                  <c:v>-127.04769499732301</c:v>
                </c:pt>
                <c:pt idx="13579" formatCode="General">
                  <c:v>-127.064095058047</c:v>
                </c:pt>
                <c:pt idx="13580" formatCode="General">
                  <c:v>-127.080495119509</c:v>
                </c:pt>
                <c:pt idx="13581" formatCode="General">
                  <c:v>-127.096895181709</c:v>
                </c:pt>
                <c:pt idx="13582" formatCode="General">
                  <c:v>-127.113295244643</c:v>
                </c:pt>
                <c:pt idx="13583" formatCode="General">
                  <c:v>-127.129695308313</c:v>
                </c:pt>
                <c:pt idx="13584" formatCode="General">
                  <c:v>-127.146095372716</c:v>
                </c:pt>
                <c:pt idx="13585" formatCode="General">
                  <c:v>-127.16249543785101</c:v>
                </c:pt>
                <c:pt idx="13586" formatCode="General">
                  <c:v>-127.178895503718</c:v>
                </c:pt>
                <c:pt idx="13587" formatCode="General">
                  <c:v>-127.195295570314</c:v>
                </c:pt>
                <c:pt idx="13588" formatCode="General">
                  <c:v>-127.21169563764001</c:v>
                </c:pt>
                <c:pt idx="13589" formatCode="General">
                  <c:v>-127.228095705694</c:v>
                </c:pt>
                <c:pt idx="13590" formatCode="General">
                  <c:v>-127.244495774475</c:v>
                </c:pt>
                <c:pt idx="13591" formatCode="General">
                  <c:v>-127.260895843981</c:v>
                </c:pt>
                <c:pt idx="13592" formatCode="General">
                  <c:v>-127.277295914213</c:v>
                </c:pt>
                <c:pt idx="13593" formatCode="General">
                  <c:v>-127.293695985168</c:v>
                </c:pt>
                <c:pt idx="13594" formatCode="General">
                  <c:v>-127.310096056845</c:v>
                </c:pt>
                <c:pt idx="13595" formatCode="General">
                  <c:v>-127.32649612924401</c:v>
                </c:pt>
                <c:pt idx="13596" formatCode="General">
                  <c:v>-127.342896202364</c:v>
                </c:pt>
                <c:pt idx="13597" formatCode="General">
                  <c:v>-127.359296276203</c:v>
                </c:pt>
                <c:pt idx="13598" formatCode="General">
                  <c:v>-127.375696350761</c:v>
                </c:pt>
                <c:pt idx="13599" formatCode="General">
                  <c:v>-127.392096426035</c:v>
                </c:pt>
                <c:pt idx="13600" formatCode="General">
                  <c:v>-127.40849650202701</c:v>
                </c:pt>
                <c:pt idx="13601" formatCode="General">
                  <c:v>-127.424896578733</c:v>
                </c:pt>
                <c:pt idx="13602" formatCode="General">
                  <c:v>-127.44129665615399</c:v>
                </c:pt>
                <c:pt idx="13603" formatCode="General">
                  <c:v>-127.457696734287</c:v>
                </c:pt>
                <c:pt idx="13604" formatCode="General">
                  <c:v>-127.474096813133</c:v>
                </c:pt>
                <c:pt idx="13605" formatCode="General">
                  <c:v>-127.490496892691</c:v>
                </c:pt>
                <c:pt idx="13606" formatCode="General">
                  <c:v>-127.506896972958</c:v>
                </c:pt>
                <c:pt idx="13607" formatCode="General">
                  <c:v>-127.523297053934</c:v>
                </c:pt>
                <c:pt idx="13608" formatCode="General">
                  <c:v>-127.53969713561899</c:v>
                </c:pt>
                <c:pt idx="13609" formatCode="General">
                  <c:v>-127.55609721801</c:v>
                </c:pt>
                <c:pt idx="13610" formatCode="General">
                  <c:v>-127.572497301108</c:v>
                </c:pt>
                <c:pt idx="13611" formatCode="General">
                  <c:v>-127.58889738491</c:v>
                </c:pt>
                <c:pt idx="13612" formatCode="General">
                  <c:v>-127.605297469417</c:v>
                </c:pt>
                <c:pt idx="13613" formatCode="General">
                  <c:v>-127.621697554626</c:v>
                </c:pt>
                <c:pt idx="13614" formatCode="General">
                  <c:v>-127.63809764053801</c:v>
                </c:pt>
                <c:pt idx="13615" formatCode="General">
                  <c:v>-127.65449772715</c:v>
                </c:pt>
                <c:pt idx="13616" formatCode="General">
                  <c:v>-127.670897814463</c:v>
                </c:pt>
                <c:pt idx="13617" formatCode="General">
                  <c:v>-127.687297902474</c:v>
                </c:pt>
                <c:pt idx="13618" formatCode="General">
                  <c:v>-127.70369799118301</c:v>
                </c:pt>
                <c:pt idx="13619" formatCode="General">
                  <c:v>-127.72009808059001</c:v>
                </c:pt>
                <c:pt idx="13620" formatCode="General">
                  <c:v>-127.736498170692</c:v>
                </c:pt>
                <c:pt idx="13621" formatCode="General">
                  <c:v>-127.75289826148899</c:v>
                </c:pt>
                <c:pt idx="13622" formatCode="General">
                  <c:v>-127.76929835298</c:v>
                </c:pt>
                <c:pt idx="13623" formatCode="General">
                  <c:v>-127.785698445164</c:v>
                </c:pt>
                <c:pt idx="13624" formatCode="General">
                  <c:v>-127.80209853804</c:v>
                </c:pt>
                <c:pt idx="13625" formatCode="General">
                  <c:v>-127.818498631607</c:v>
                </c:pt>
                <c:pt idx="13626" formatCode="General">
                  <c:v>-127.83489872586399</c:v>
                </c:pt>
                <c:pt idx="13627" formatCode="General">
                  <c:v>-127.85129882081</c:v>
                </c:pt>
                <c:pt idx="13628" formatCode="General">
                  <c:v>-127.867698916444</c:v>
                </c:pt>
                <c:pt idx="13629" formatCode="General">
                  <c:v>-127.88409901276501</c:v>
                </c:pt>
                <c:pt idx="13630" formatCode="General">
                  <c:v>-127.900499109772</c:v>
                </c:pt>
                <c:pt idx="13631" formatCode="General">
                  <c:v>-127.916899207464</c:v>
                </c:pt>
                <c:pt idx="13632" formatCode="General">
                  <c:v>-127.93329930583999</c:v>
                </c:pt>
                <c:pt idx="13633" formatCode="General">
                  <c:v>-127.94969940489899</c:v>
                </c:pt>
                <c:pt idx="13634" formatCode="General">
                  <c:v>-127.96609950464</c:v>
                </c:pt>
                <c:pt idx="13635" formatCode="General">
                  <c:v>-127.982499605062</c:v>
                </c:pt>
                <c:pt idx="13636" formatCode="General">
                  <c:v>-127.998899706164</c:v>
                </c:pt>
                <c:pt idx="13637" formatCode="General">
                  <c:v>-128.01529980794601</c:v>
                </c:pt>
                <c:pt idx="13638" formatCode="General">
                  <c:v>-128.031699910405</c:v>
                </c:pt>
                <c:pt idx="13639" formatCode="General">
                  <c:v>-128.04810001354201</c:v>
                </c:pt>
                <c:pt idx="13640" formatCode="General">
                  <c:v>-128.06450011735501</c:v>
                </c:pt>
                <c:pt idx="13641" formatCode="General">
                  <c:v>-128.080900221843</c:v>
                </c:pt>
                <c:pt idx="13642" formatCode="General">
                  <c:v>-128.097300327006</c:v>
                </c:pt>
                <c:pt idx="13643" formatCode="General">
                  <c:v>-128.11370043284199</c:v>
                </c:pt>
                <c:pt idx="13644" formatCode="General">
                  <c:v>-128.13010053935</c:v>
                </c:pt>
                <c:pt idx="13645" formatCode="General">
                  <c:v>-128.14650064653</c:v>
                </c:pt>
                <c:pt idx="13646" formatCode="General">
                  <c:v>-128.16290075437999</c:v>
                </c:pt>
                <c:pt idx="13647" formatCode="General">
                  <c:v>-128.179300862899</c:v>
                </c:pt>
                <c:pt idx="13648" formatCode="General">
                  <c:v>-128.195700972087</c:v>
                </c:pt>
                <c:pt idx="13649" formatCode="General">
                  <c:v>-128.212101081942</c:v>
                </c:pt>
                <c:pt idx="13650" formatCode="General">
                  <c:v>-128.22850119246499</c:v>
                </c:pt>
                <c:pt idx="13651" formatCode="General">
                  <c:v>-128.244901303652</c:v>
                </c:pt>
                <c:pt idx="13652" formatCode="General">
                  <c:v>-128.26130141550499</c:v>
                </c:pt>
                <c:pt idx="13653" formatCode="General">
                  <c:v>-128.277701528021</c:v>
                </c:pt>
                <c:pt idx="13654" formatCode="General">
                  <c:v>-128.2941016412</c:v>
                </c:pt>
                <c:pt idx="13655" formatCode="General">
                  <c:v>-128.310501755041</c:v>
                </c:pt>
                <c:pt idx="13656" formatCode="General">
                  <c:v>-128.32690186954201</c:v>
                </c:pt>
                <c:pt idx="13657" formatCode="General">
                  <c:v>-128.343301984704</c:v>
                </c:pt>
                <c:pt idx="13658" formatCode="General">
                  <c:v>-128.359702100525</c:v>
                </c:pt>
                <c:pt idx="13659" formatCode="General">
                  <c:v>-128.37610221700299</c:v>
                </c:pt>
                <c:pt idx="13660" formatCode="General">
                  <c:v>-128.39250233413901</c:v>
                </c:pt>
                <c:pt idx="13661" formatCode="General">
                  <c:v>-128.408902451931</c:v>
                </c:pt>
                <c:pt idx="13662" formatCode="General">
                  <c:v>-128.42530257037799</c:v>
                </c:pt>
                <c:pt idx="13663" formatCode="General">
                  <c:v>-128.44170268948</c:v>
                </c:pt>
                <c:pt idx="13664" formatCode="General">
                  <c:v>-128.45810280923399</c:v>
                </c:pt>
                <c:pt idx="13665" formatCode="General">
                  <c:v>-128.474502929642</c:v>
                </c:pt>
                <c:pt idx="13666" formatCode="General">
                  <c:v>-128.49090305070101</c:v>
                </c:pt>
                <c:pt idx="13667" formatCode="General">
                  <c:v>-128.50730317240999</c:v>
                </c:pt>
                <c:pt idx="13668" formatCode="General">
                  <c:v>-128.52370329476901</c:v>
                </c:pt>
                <c:pt idx="13669" formatCode="General">
                  <c:v>-128.540103417777</c:v>
                </c:pt>
                <c:pt idx="13670" formatCode="General">
                  <c:v>-128.55650354143199</c:v>
                </c:pt>
                <c:pt idx="13671" formatCode="General">
                  <c:v>-128.572903665735</c:v>
                </c:pt>
                <c:pt idx="13672" formatCode="General">
                  <c:v>-128.589303790683</c:v>
                </c:pt>
                <c:pt idx="13673" formatCode="General">
                  <c:v>-128.60570391627601</c:v>
                </c:pt>
                <c:pt idx="13674" formatCode="General">
                  <c:v>-128.622104042514</c:v>
                </c:pt>
                <c:pt idx="13675" formatCode="General">
                  <c:v>-128.638504169394</c:v>
                </c:pt>
                <c:pt idx="13676" formatCode="General">
                  <c:v>-128.65490429691701</c:v>
                </c:pt>
                <c:pt idx="13677" formatCode="General">
                  <c:v>-128.67130442508201</c:v>
                </c:pt>
                <c:pt idx="13678" formatCode="General">
                  <c:v>-128.68770455388699</c:v>
                </c:pt>
                <c:pt idx="13679" formatCode="General">
                  <c:v>-128.704104683331</c:v>
                </c:pt>
                <c:pt idx="13680" formatCode="General">
                  <c:v>-128.72050481341401</c:v>
                </c:pt>
                <c:pt idx="13681" formatCode="General">
                  <c:v>-128.73690494413401</c:v>
                </c:pt>
                <c:pt idx="13682" formatCode="General">
                  <c:v>-128.75330507549199</c:v>
                </c:pt>
                <c:pt idx="13683" formatCode="General">
                  <c:v>-128.769705207485</c:v>
                </c:pt>
                <c:pt idx="13684" formatCode="General">
                  <c:v>-128.78610534011401</c:v>
                </c:pt>
                <c:pt idx="13685" formatCode="General">
                  <c:v>-128.80250547337599</c:v>
                </c:pt>
                <c:pt idx="13686" formatCode="General">
                  <c:v>-128.818905607272</c:v>
                </c:pt>
                <c:pt idx="13687" formatCode="General">
                  <c:v>-128.8353057418</c:v>
                </c:pt>
                <c:pt idx="13688" formatCode="General">
                  <c:v>-128.85170587695899</c:v>
                </c:pt>
                <c:pt idx="13689" formatCode="General">
                  <c:v>-128.868106012749</c:v>
                </c:pt>
                <c:pt idx="13690" formatCode="General">
                  <c:v>-128.884506149169</c:v>
                </c:pt>
                <c:pt idx="13691" formatCode="General">
                  <c:v>-128.90090628621701</c:v>
                </c:pt>
                <c:pt idx="13692" formatCode="General">
                  <c:v>-128.917306423893</c:v>
                </c:pt>
                <c:pt idx="13693" formatCode="General">
                  <c:v>-128.93370656219599</c:v>
                </c:pt>
                <c:pt idx="13694" formatCode="General">
                  <c:v>-128.95010670112501</c:v>
                </c:pt>
                <c:pt idx="13695" formatCode="General">
                  <c:v>-128.96650684067899</c:v>
                </c:pt>
                <c:pt idx="13696" formatCode="General">
                  <c:v>-128.98290698085799</c:v>
                </c:pt>
                <c:pt idx="13697" formatCode="General">
                  <c:v>-128.99930712166</c:v>
                </c:pt>
                <c:pt idx="13698" formatCode="General">
                  <c:v>-129.01570726308401</c:v>
                </c:pt>
                <c:pt idx="13699" formatCode="General">
                  <c:v>-129.032107405131</c:v>
                </c:pt>
                <c:pt idx="13700" formatCode="General">
                  <c:v>-129.04850754779699</c:v>
                </c:pt>
                <c:pt idx="13701" formatCode="General">
                  <c:v>-129.06490769108399</c:v>
                </c:pt>
                <c:pt idx="13702" formatCode="General">
                  <c:v>-129.08130783499001</c:v>
                </c:pt>
                <c:pt idx="13703" formatCode="General">
                  <c:v>-129.09770797951401</c:v>
                </c:pt>
                <c:pt idx="13704" formatCode="General">
                  <c:v>-129.11410812465499</c:v>
                </c:pt>
                <c:pt idx="13705" formatCode="General">
                  <c:v>-129.130508270413</c:v>
                </c:pt>
                <c:pt idx="13706" formatCode="General">
                  <c:v>-129.146908416786</c:v>
                </c:pt>
                <c:pt idx="13707" formatCode="General">
                  <c:v>-129.163308563774</c:v>
                </c:pt>
                <c:pt idx="13708" formatCode="General">
                  <c:v>-129.17970871137501</c:v>
                </c:pt>
                <c:pt idx="13709" formatCode="General">
                  <c:v>-129.19610885959</c:v>
                </c:pt>
                <c:pt idx="13710" formatCode="General">
                  <c:v>-129.21250900841599</c:v>
                </c:pt>
                <c:pt idx="13711" formatCode="General">
                  <c:v>-129.22890915785399</c:v>
                </c:pt>
                <c:pt idx="13712" formatCode="General">
                  <c:v>-129.24530930790201</c:v>
                </c:pt>
                <c:pt idx="13713" formatCode="General">
                  <c:v>-129.26170945855901</c:v>
                </c:pt>
                <c:pt idx="13714" formatCode="General">
                  <c:v>-129.278109609826</c:v>
                </c:pt>
                <c:pt idx="13715" formatCode="General">
                  <c:v>-129.294509761699</c:v>
                </c:pt>
                <c:pt idx="13716" formatCode="General">
                  <c:v>-129.31090991418</c:v>
                </c:pt>
                <c:pt idx="13717" formatCode="General">
                  <c:v>-129.32731006726701</c:v>
                </c:pt>
                <c:pt idx="13718" formatCode="General">
                  <c:v>-129.343710220959</c:v>
                </c:pt>
                <c:pt idx="13719" formatCode="General">
                  <c:v>-129.360110375256</c:v>
                </c:pt>
                <c:pt idx="13720" formatCode="General">
                  <c:v>-129.376510530156</c:v>
                </c:pt>
                <c:pt idx="13721" formatCode="General">
                  <c:v>-129.39291068565799</c:v>
                </c:pt>
                <c:pt idx="13722" formatCode="General">
                  <c:v>-129.40931084176299</c:v>
                </c:pt>
                <c:pt idx="13723" formatCode="General">
                  <c:v>-129.42571099846799</c:v>
                </c:pt>
                <c:pt idx="13724" formatCode="General">
                  <c:v>-129.442111155774</c:v>
                </c:pt>
                <c:pt idx="13725" formatCode="General">
                  <c:v>-129.458511313679</c:v>
                </c:pt>
                <c:pt idx="13726" formatCode="General">
                  <c:v>-129.47491147218199</c:v>
                </c:pt>
                <c:pt idx="13727" formatCode="General">
                  <c:v>-129.491311631283</c:v>
                </c:pt>
                <c:pt idx="13728" formatCode="General">
                  <c:v>-129.50771179098101</c:v>
                </c:pt>
                <c:pt idx="13729" formatCode="General">
                  <c:v>-129.52411195127499</c:v>
                </c:pt>
                <c:pt idx="13730" formatCode="General">
                  <c:v>-129.54051211216401</c:v>
                </c:pt>
                <c:pt idx="13731" formatCode="General">
                  <c:v>-129.55691227364699</c:v>
                </c:pt>
                <c:pt idx="13732" formatCode="General">
                  <c:v>-129.57331243572401</c:v>
                </c:pt>
                <c:pt idx="13733" formatCode="General">
                  <c:v>-129.58971259839299</c:v>
                </c:pt>
                <c:pt idx="13734" formatCode="General">
                  <c:v>-129.606112761654</c:v>
                </c:pt>
                <c:pt idx="13735" formatCode="General">
                  <c:v>-129.62251292550599</c:v>
                </c:pt>
                <c:pt idx="13736" formatCode="General">
                  <c:v>-129.63891308994801</c:v>
                </c:pt>
                <c:pt idx="13737" formatCode="General">
                  <c:v>-129.65531325498</c:v>
                </c:pt>
                <c:pt idx="13738" formatCode="General">
                  <c:v>-129.67171342060001</c:v>
                </c:pt>
                <c:pt idx="13739" formatCode="General">
                  <c:v>-129.68811358680799</c:v>
                </c:pt>
                <c:pt idx="13740" formatCode="General">
                  <c:v>-129.70451375360199</c:v>
                </c:pt>
                <c:pt idx="13741" formatCode="General">
                  <c:v>-129.72091392098301</c:v>
                </c:pt>
                <c:pt idx="13742" formatCode="General">
                  <c:v>-129.73731408894901</c:v>
                </c:pt>
                <c:pt idx="13743" formatCode="General">
                  <c:v>-129.75371425750001</c:v>
                </c:pt>
                <c:pt idx="13744" formatCode="General">
                  <c:v>-129.770114426634</c:v>
                </c:pt>
                <c:pt idx="13745" formatCode="General">
                  <c:v>-129.786514596351</c:v>
                </c:pt>
                <c:pt idx="13746" formatCode="General">
                  <c:v>-129.80291476664999</c:v>
                </c:pt>
                <c:pt idx="13747" formatCode="General">
                  <c:v>-129.81931493753001</c:v>
                </c:pt>
                <c:pt idx="13748" formatCode="General">
                  <c:v>-129.83571510899</c:v>
                </c:pt>
                <c:pt idx="13749" formatCode="General">
                  <c:v>-129.85211528103099</c:v>
                </c:pt>
                <c:pt idx="13750" formatCode="General">
                  <c:v>-129.86851545364999</c:v>
                </c:pt>
                <c:pt idx="13751" formatCode="General">
                  <c:v>-129.884915626847</c:v>
                </c:pt>
                <c:pt idx="13752" formatCode="General">
                  <c:v>-129.90131580062101</c:v>
                </c:pt>
                <c:pt idx="13753" formatCode="General">
                  <c:v>-129.917715974971</c:v>
                </c:pt>
                <c:pt idx="13754" formatCode="General">
                  <c:v>-129.93411614989799</c:v>
                </c:pt>
                <c:pt idx="13755" formatCode="General">
                  <c:v>-129.95051632539901</c:v>
                </c:pt>
                <c:pt idx="13756" formatCode="General">
                  <c:v>-129.966916501474</c:v>
                </c:pt>
                <c:pt idx="13757" formatCode="General">
                  <c:v>-129.98331667812201</c:v>
                </c:pt>
                <c:pt idx="13758" formatCode="General">
                  <c:v>-129.999716855343</c:v>
                </c:pt>
                <c:pt idx="13759" formatCode="General">
                  <c:v>-130.016117033135</c:v>
                </c:pt>
                <c:pt idx="13760" formatCode="General">
                  <c:v>-130.032517211499</c:v>
                </c:pt>
                <c:pt idx="13761" formatCode="General">
                  <c:v>-130.048917390432</c:v>
                </c:pt>
                <c:pt idx="13762" formatCode="General">
                  <c:v>-130.06531756993499</c:v>
                </c:pt>
                <c:pt idx="13763" formatCode="General">
                  <c:v>-130.08171775000599</c:v>
                </c:pt>
                <c:pt idx="13764" formatCode="General">
                  <c:v>-130.098117930645</c:v>
                </c:pt>
                <c:pt idx="13765" formatCode="General">
                  <c:v>-130.114518111851</c:v>
                </c:pt>
                <c:pt idx="13766" formatCode="General">
                  <c:v>-130.13091829362401</c:v>
                </c:pt>
                <c:pt idx="13767" formatCode="General">
                  <c:v>-130.14731847596099</c:v>
                </c:pt>
                <c:pt idx="13768" formatCode="General">
                  <c:v>-130.16371865886401</c:v>
                </c:pt>
                <c:pt idx="13769" formatCode="General">
                  <c:v>-130.18011884232999</c:v>
                </c:pt>
                <c:pt idx="13770" formatCode="General">
                  <c:v>-130.196519026359</c:v>
                </c:pt>
                <c:pt idx="13771" formatCode="General">
                  <c:v>-130.21291921095099</c:v>
                </c:pt>
                <c:pt idx="13772" formatCode="General">
                  <c:v>-130.22931939610399</c:v>
                </c:pt>
                <c:pt idx="13773" formatCode="General">
                  <c:v>-130.24571958181801</c:v>
                </c:pt>
                <c:pt idx="13774" formatCode="General">
                  <c:v>-130.26211976809199</c:v>
                </c:pt>
                <c:pt idx="13775" formatCode="General">
                  <c:v>-130.278519954925</c:v>
                </c:pt>
                <c:pt idx="13776" formatCode="General">
                  <c:v>-130.29492014231701</c:v>
                </c:pt>
                <c:pt idx="13777" formatCode="General">
                  <c:v>-130.31132033026699</c:v>
                </c:pt>
                <c:pt idx="13778" formatCode="General">
                  <c:v>-130.32772051877299</c:v>
                </c:pt>
                <c:pt idx="13779" formatCode="General">
                  <c:v>-130.344120707836</c:v>
                </c:pt>
                <c:pt idx="13780" formatCode="General">
                  <c:v>-130.36052089745399</c:v>
                </c:pt>
                <c:pt idx="13781" formatCode="General">
                  <c:v>-130.37692108762701</c:v>
                </c:pt>
                <c:pt idx="13782" formatCode="General">
                  <c:v>-130.39332127835399</c:v>
                </c:pt>
                <c:pt idx="13783" formatCode="General">
                  <c:v>-130.40972146963401</c:v>
                </c:pt>
                <c:pt idx="13784" formatCode="General">
                  <c:v>-130.42612166146699</c:v>
                </c:pt>
                <c:pt idx="13785" formatCode="General">
                  <c:v>-130.44252185385099</c:v>
                </c:pt>
                <c:pt idx="13786" formatCode="General">
                  <c:v>-130.458922046786</c:v>
                </c:pt>
                <c:pt idx="13787" formatCode="General">
                  <c:v>-130.475322240271</c:v>
                </c:pt>
                <c:pt idx="13788" formatCode="General">
                  <c:v>-130.49172243430601</c:v>
                </c:pt>
                <c:pt idx="13789" formatCode="General">
                  <c:v>-130.50812262888999</c:v>
                </c:pt>
                <c:pt idx="13790" formatCode="General">
                  <c:v>-130.52452282402101</c:v>
                </c:pt>
                <c:pt idx="13791" formatCode="General">
                  <c:v>-130.54092301969899</c:v>
                </c:pt>
                <c:pt idx="13792" formatCode="General">
                  <c:v>-130.55732321592399</c:v>
                </c:pt>
                <c:pt idx="13793" formatCode="General">
                  <c:v>-130.57372341269499</c:v>
                </c:pt>
                <c:pt idx="13794" formatCode="General">
                  <c:v>-130.59012361001101</c:v>
                </c:pt>
                <c:pt idx="13795" formatCode="General">
                  <c:v>-130.60652380787101</c:v>
                </c:pt>
                <c:pt idx="13796" formatCode="General">
                  <c:v>-130.62292400627399</c:v>
                </c:pt>
                <c:pt idx="13797" formatCode="General">
                  <c:v>-130.63932420521999</c:v>
                </c:pt>
                <c:pt idx="13798" formatCode="General">
                  <c:v>-130.655724404708</c:v>
                </c:pt>
                <c:pt idx="13799" formatCode="General">
                  <c:v>-130.672124604738</c:v>
                </c:pt>
                <c:pt idx="13800" formatCode="General">
                  <c:v>-130.688524805307</c:v>
                </c:pt>
                <c:pt idx="13801" formatCode="General">
                  <c:v>-130.704925006417</c:v>
                </c:pt>
                <c:pt idx="13802" formatCode="General">
                  <c:v>-130.72132520806599</c:v>
                </c:pt>
                <c:pt idx="13803" formatCode="General">
                  <c:v>-130.737725410254</c:v>
                </c:pt>
                <c:pt idx="13804" formatCode="General">
                  <c:v>-130.75412561297799</c:v>
                </c:pt>
                <c:pt idx="13805" formatCode="General">
                  <c:v>-130.77052581624</c:v>
                </c:pt>
                <c:pt idx="13806" formatCode="General">
                  <c:v>-130.78692602003801</c:v>
                </c:pt>
                <c:pt idx="13807" formatCode="General">
                  <c:v>-130.803326224372</c:v>
                </c:pt>
                <c:pt idx="13808" formatCode="General">
                  <c:v>-130.81972642924001</c:v>
                </c:pt>
                <c:pt idx="13809" formatCode="General">
                  <c:v>-130.83612663464299</c:v>
                </c:pt>
                <c:pt idx="13810" formatCode="General">
                  <c:v>-130.852526840579</c:v>
                </c:pt>
                <c:pt idx="13811" formatCode="General">
                  <c:v>-130.86892704704701</c:v>
                </c:pt>
                <c:pt idx="13812" formatCode="General">
                  <c:v>-130.88532725404701</c:v>
                </c:pt>
                <c:pt idx="13813" formatCode="General">
                  <c:v>-130.90172746157899</c:v>
                </c:pt>
                <c:pt idx="13814" formatCode="General">
                  <c:v>-130.918127669641</c:v>
                </c:pt>
                <c:pt idx="13815" formatCode="General">
                  <c:v>-130.93452787823199</c:v>
                </c:pt>
                <c:pt idx="13816" formatCode="General">
                  <c:v>-130.95092808735299</c:v>
                </c:pt>
                <c:pt idx="13817" formatCode="General">
                  <c:v>-130.96732829700201</c:v>
                </c:pt>
                <c:pt idx="13818" formatCode="General">
                  <c:v>-130.98372850717899</c:v>
                </c:pt>
                <c:pt idx="13819" formatCode="General">
                  <c:v>-131.000128717883</c:v>
                </c:pt>
                <c:pt idx="13820" formatCode="General">
                  <c:v>-131.01652892911301</c:v>
                </c:pt>
                <c:pt idx="13821" formatCode="General">
                  <c:v>-131.03292914086899</c:v>
                </c:pt>
                <c:pt idx="13822" formatCode="General">
                  <c:v>-131.04932935314901</c:v>
                </c:pt>
                <c:pt idx="13823" formatCode="General">
                  <c:v>-131.065729565954</c:v>
                </c:pt>
                <c:pt idx="13824" formatCode="General">
                  <c:v>-131.08212977928201</c:v>
                </c:pt>
                <c:pt idx="13825" formatCode="General">
                  <c:v>-131.09852999313199</c:v>
                </c:pt>
                <c:pt idx="13826" formatCode="General">
                  <c:v>-131.11493020750501</c:v>
                </c:pt>
                <c:pt idx="13827" formatCode="General">
                  <c:v>-131.131330422399</c:v>
                </c:pt>
                <c:pt idx="13828" formatCode="General">
                  <c:v>-131.14773063781399</c:v>
                </c:pt>
                <c:pt idx="13829" formatCode="General">
                  <c:v>-131.16413085374799</c:v>
                </c:pt>
                <c:pt idx="13830" formatCode="General">
                  <c:v>-131.18053107020199</c:v>
                </c:pt>
                <c:pt idx="13831" formatCode="General">
                  <c:v>-131.196931287175</c:v>
                </c:pt>
                <c:pt idx="13832" formatCode="General">
                  <c:v>-131.21333150466501</c:v>
                </c:pt>
                <c:pt idx="13833" formatCode="General">
                  <c:v>-131.22973172267299</c:v>
                </c:pt>
                <c:pt idx="13834" formatCode="General">
                  <c:v>-131.24613194119701</c:v>
                </c:pt>
                <c:pt idx="13835" formatCode="General">
                  <c:v>-131.26253216023599</c:v>
                </c:pt>
                <c:pt idx="13836" formatCode="General">
                  <c:v>-131.278932379791</c:v>
                </c:pt>
                <c:pt idx="13837" formatCode="General">
                  <c:v>-131.29533259986101</c:v>
                </c:pt>
                <c:pt idx="13838" formatCode="General">
                  <c:v>-131.31173282044401</c:v>
                </c:pt>
                <c:pt idx="13839" formatCode="General">
                  <c:v>-131.32813304154001</c:v>
                </c:pt>
                <c:pt idx="13840" formatCode="General">
                  <c:v>-131.34453326314801</c:v>
                </c:pt>
                <c:pt idx="13841" formatCode="General">
                  <c:v>-131.36093348526899</c:v>
                </c:pt>
                <c:pt idx="13842" formatCode="General">
                  <c:v>-131.37733370789999</c:v>
                </c:pt>
                <c:pt idx="13843" formatCode="General">
                  <c:v>-131.393733931041</c:v>
                </c:pt>
                <c:pt idx="13844" formatCode="General">
                  <c:v>-131.410134154693</c:v>
                </c:pt>
                <c:pt idx="13845" formatCode="General">
                  <c:v>-131.42653437885301</c:v>
                </c:pt>
                <c:pt idx="13846" formatCode="General">
                  <c:v>-131.442934603521</c:v>
                </c:pt>
                <c:pt idx="13847" formatCode="General">
                  <c:v>-131.459334828697</c:v>
                </c:pt>
                <c:pt idx="13848" formatCode="General">
                  <c:v>-131.475735054381</c:v>
                </c:pt>
                <c:pt idx="13849" formatCode="General">
                  <c:v>-131.49213528057001</c:v>
                </c:pt>
                <c:pt idx="13850" formatCode="General">
                  <c:v>-131.50853550726501</c:v>
                </c:pt>
                <c:pt idx="13851" formatCode="General">
                  <c:v>-131.524935734465</c:v>
                </c:pt>
                <c:pt idx="13852" formatCode="General">
                  <c:v>-131.541335962169</c:v>
                </c:pt>
                <c:pt idx="13853" formatCode="General">
                  <c:v>-131.557736190377</c:v>
                </c:pt>
                <c:pt idx="13854" formatCode="General">
                  <c:v>-131.57413641908701</c:v>
                </c:pt>
                <c:pt idx="13855" formatCode="General">
                  <c:v>-131.5905366483</c:v>
                </c:pt>
                <c:pt idx="13856" formatCode="General">
                  <c:v>-131.60693687801501</c:v>
                </c:pt>
                <c:pt idx="13857" formatCode="General">
                  <c:v>-131.62333710823</c:v>
                </c:pt>
                <c:pt idx="13858" formatCode="General">
                  <c:v>-131.63973733894599</c:v>
                </c:pt>
                <c:pt idx="13859" formatCode="General">
                  <c:v>-131.65613757016101</c:v>
                </c:pt>
                <c:pt idx="13860" formatCode="General">
                  <c:v>-131.67253780187599</c:v>
                </c:pt>
                <c:pt idx="13861" formatCode="General">
                  <c:v>-131.68893803408801</c:v>
                </c:pt>
                <c:pt idx="13862" formatCode="General">
                  <c:v>-131.70533826679801</c:v>
                </c:pt>
                <c:pt idx="13863" formatCode="General">
                  <c:v>-131.72173850000601</c:v>
                </c:pt>
                <c:pt idx="13864" formatCode="General">
                  <c:v>-131.73813873370901</c:v>
                </c:pt>
                <c:pt idx="13865" formatCode="General">
                  <c:v>-131.75453896790799</c:v>
                </c:pt>
                <c:pt idx="13866" formatCode="General">
                  <c:v>-131.77093920260299</c:v>
                </c:pt>
                <c:pt idx="13867" formatCode="General">
                  <c:v>-131.78733943779099</c:v>
                </c:pt>
                <c:pt idx="13868" formatCode="General">
                  <c:v>-131.80373967347299</c:v>
                </c:pt>
                <c:pt idx="13869" formatCode="General">
                  <c:v>-131.82013990964899</c:v>
                </c:pt>
                <c:pt idx="13870" formatCode="General">
                  <c:v>-131.836540146316</c:v>
                </c:pt>
                <c:pt idx="13871" formatCode="General">
                  <c:v>-131.85294038347601</c:v>
                </c:pt>
                <c:pt idx="13872" formatCode="General">
                  <c:v>-131.86934062112601</c:v>
                </c:pt>
                <c:pt idx="13873" formatCode="General">
                  <c:v>-131.885740859267</c:v>
                </c:pt>
                <c:pt idx="13874" formatCode="General">
                  <c:v>-131.90214109789801</c:v>
                </c:pt>
                <c:pt idx="13875" formatCode="General">
                  <c:v>-131.91854133701801</c:v>
                </c:pt>
                <c:pt idx="13876" formatCode="General">
                  <c:v>-131.93494157662701</c:v>
                </c:pt>
                <c:pt idx="13877" formatCode="General">
                  <c:v>-131.95134181672299</c:v>
                </c:pt>
                <c:pt idx="13878" formatCode="General">
                  <c:v>-131.96774205730699</c:v>
                </c:pt>
                <c:pt idx="13879" formatCode="General">
                  <c:v>-131.984142298378</c:v>
                </c:pt>
                <c:pt idx="13880" formatCode="General">
                  <c:v>-132.000542539934</c:v>
                </c:pt>
                <c:pt idx="13881" formatCode="General">
                  <c:v>-132.01694278197499</c:v>
                </c:pt>
                <c:pt idx="13882" formatCode="General">
                  <c:v>-132.03334302450199</c:v>
                </c:pt>
                <c:pt idx="13883" formatCode="General">
                  <c:v>-132.04974326751201</c:v>
                </c:pt>
                <c:pt idx="13884" formatCode="General">
                  <c:v>-132.066143511006</c:v>
                </c:pt>
                <c:pt idx="13885" formatCode="General">
                  <c:v>-132.08254375498299</c:v>
                </c:pt>
                <c:pt idx="13886" formatCode="General">
                  <c:v>-132.09894399944099</c:v>
                </c:pt>
                <c:pt idx="13887" formatCode="General">
                  <c:v>-132.11534424438199</c:v>
                </c:pt>
                <c:pt idx="13888" formatCode="General">
                  <c:v>-132.131744489803</c:v>
                </c:pt>
                <c:pt idx="13889" formatCode="General">
                  <c:v>-132.14814473570499</c:v>
                </c:pt>
                <c:pt idx="13890" formatCode="General">
                  <c:v>-132.164544982086</c:v>
                </c:pt>
                <c:pt idx="13891" formatCode="General">
                  <c:v>-132.180945228946</c:v>
                </c:pt>
                <c:pt idx="13892" formatCode="General">
                  <c:v>-132.197345476284</c:v>
                </c:pt>
                <c:pt idx="13893" formatCode="General">
                  <c:v>-132.21374572410099</c:v>
                </c:pt>
                <c:pt idx="13894" formatCode="General">
                  <c:v>-132.23014597239401</c:v>
                </c:pt>
                <c:pt idx="13895" formatCode="General">
                  <c:v>-132.24654622116401</c:v>
                </c:pt>
                <c:pt idx="13896" formatCode="General">
                  <c:v>-132.26294647040999</c:v>
                </c:pt>
                <c:pt idx="13897" formatCode="General">
                  <c:v>-132.279346720132</c:v>
                </c:pt>
                <c:pt idx="13898" formatCode="General">
                  <c:v>-132.295746970327</c:v>
                </c:pt>
                <c:pt idx="13899" formatCode="General">
                  <c:v>-132.31214722099699</c:v>
                </c:pt>
                <c:pt idx="13900" formatCode="General">
                  <c:v>-132.328547472141</c:v>
                </c:pt>
                <c:pt idx="13901" formatCode="General">
                  <c:v>-132.344947723757</c:v>
                </c:pt>
                <c:pt idx="13902" formatCode="General">
                  <c:v>-132.36134797584501</c:v>
                </c:pt>
                <c:pt idx="13903" formatCode="General">
                  <c:v>-132.37774822840501</c:v>
                </c:pt>
                <c:pt idx="13904" formatCode="General">
                  <c:v>-132.39414848143701</c:v>
                </c:pt>
                <c:pt idx="13905" formatCode="General">
                  <c:v>-132.410548734938</c:v>
                </c:pt>
                <c:pt idx="13906" formatCode="General">
                  <c:v>-132.426948988909</c:v>
                </c:pt>
                <c:pt idx="13907" formatCode="General">
                  <c:v>-132.44334924334899</c:v>
                </c:pt>
                <c:pt idx="13908" formatCode="General">
                  <c:v>-132.45974949825799</c:v>
                </c:pt>
                <c:pt idx="13909" formatCode="General">
                  <c:v>-132.47614975363501</c:v>
                </c:pt>
                <c:pt idx="13910" formatCode="General">
                  <c:v>-132.492550009479</c:v>
                </c:pt>
                <c:pt idx="13911" formatCode="General">
                  <c:v>-132.50895026578999</c:v>
                </c:pt>
                <c:pt idx="13912" formatCode="General">
                  <c:v>-132.52535052256701</c:v>
                </c:pt>
                <c:pt idx="13913" formatCode="General">
                  <c:v>-132.54175077981</c:v>
                </c:pt>
                <c:pt idx="13914" formatCode="General">
                  <c:v>-132.55815103751701</c:v>
                </c:pt>
                <c:pt idx="13915" formatCode="General">
                  <c:v>-132.57455129568899</c:v>
                </c:pt>
                <c:pt idx="13916" formatCode="General">
                  <c:v>-132.59095155432399</c:v>
                </c:pt>
                <c:pt idx="13917" formatCode="General">
                  <c:v>-132.60735181342301</c:v>
                </c:pt>
                <c:pt idx="13918" formatCode="General">
                  <c:v>-132.62375207298399</c:v>
                </c:pt>
                <c:pt idx="13919" formatCode="General">
                  <c:v>-132.64015233300799</c:v>
                </c:pt>
                <c:pt idx="13920" formatCode="General">
                  <c:v>-132.65655259349199</c:v>
                </c:pt>
                <c:pt idx="13921" formatCode="General">
                  <c:v>-132.672952854437</c:v>
                </c:pt>
                <c:pt idx="13922" formatCode="General">
                  <c:v>-132.68935311584301</c:v>
                </c:pt>
                <c:pt idx="13923" formatCode="General">
                  <c:v>-132.70575337770799</c:v>
                </c:pt>
                <c:pt idx="13924" formatCode="General">
                  <c:v>-132.72215364003199</c:v>
                </c:pt>
                <c:pt idx="13925" formatCode="General">
                  <c:v>-132.738553902814</c:v>
                </c:pt>
                <c:pt idx="13926" formatCode="General">
                  <c:v>-132.75495416605401</c:v>
                </c:pt>
                <c:pt idx="13927" formatCode="General">
                  <c:v>-132.77135442975199</c:v>
                </c:pt>
                <c:pt idx="13928" formatCode="General">
                  <c:v>-132.78775469390601</c:v>
                </c:pt>
                <c:pt idx="13929" formatCode="General">
                  <c:v>-132.80415495851599</c:v>
                </c:pt>
                <c:pt idx="13930" formatCode="General">
                  <c:v>-132.82055522358101</c:v>
                </c:pt>
                <c:pt idx="13931" formatCode="General">
                  <c:v>-132.836955489102</c:v>
                </c:pt>
                <c:pt idx="13932" formatCode="General">
                  <c:v>-132.85335575507699</c:v>
                </c:pt>
                <c:pt idx="13933" formatCode="General">
                  <c:v>-132.869756021505</c:v>
                </c:pt>
                <c:pt idx="13934" formatCode="General">
                  <c:v>-132.88615628838701</c:v>
                </c:pt>
                <c:pt idx="13935" formatCode="General">
                  <c:v>-132.90255655572099</c:v>
                </c:pt>
                <c:pt idx="13936" formatCode="General">
                  <c:v>-132.91895682350699</c:v>
                </c:pt>
                <c:pt idx="13937" formatCode="General">
                  <c:v>-132.935357091745</c:v>
                </c:pt>
                <c:pt idx="13938" formatCode="General">
                  <c:v>-132.95175736043399</c:v>
                </c:pt>
                <c:pt idx="13939" formatCode="General">
                  <c:v>-132.968157629572</c:v>
                </c:pt>
                <c:pt idx="13940" formatCode="General">
                  <c:v>-132.98455789916099</c:v>
                </c:pt>
                <c:pt idx="13941" formatCode="General">
                  <c:v>-133.00095816919799</c:v>
                </c:pt>
                <c:pt idx="13942" formatCode="General">
                  <c:v>-133.01735843968501</c:v>
                </c:pt>
                <c:pt idx="13943" formatCode="General">
                  <c:v>-133.033758710619</c:v>
                </c:pt>
                <c:pt idx="13944" formatCode="General">
                  <c:v>-133.050158982</c:v>
                </c:pt>
                <c:pt idx="13945" formatCode="General">
                  <c:v>-133.06655925382901</c:v>
                </c:pt>
                <c:pt idx="13946" formatCode="General">
                  <c:v>-133.08295952610399</c:v>
                </c:pt>
                <c:pt idx="13947" formatCode="General">
                  <c:v>-133.099359798824</c:v>
                </c:pt>
                <c:pt idx="13948" formatCode="General">
                  <c:v>-133.11576007199</c:v>
                </c:pt>
                <c:pt idx="13949" formatCode="General">
                  <c:v>-133.1321603456</c:v>
                </c:pt>
                <c:pt idx="13950" formatCode="General">
                  <c:v>-133.148560619655</c:v>
                </c:pt>
                <c:pt idx="13951" formatCode="General">
                  <c:v>-133.16496089415301</c:v>
                </c:pt>
                <c:pt idx="13952" formatCode="General">
                  <c:v>-133.18136116909301</c:v>
                </c:pt>
                <c:pt idx="13953" formatCode="General">
                  <c:v>-133.19776144447701</c:v>
                </c:pt>
                <c:pt idx="13954" formatCode="General">
                  <c:v>-133.21416172030101</c:v>
                </c:pt>
                <c:pt idx="13955" formatCode="General">
                  <c:v>-133.23056199656801</c:v>
                </c:pt>
                <c:pt idx="13956" formatCode="General">
                  <c:v>-133.24696227327499</c:v>
                </c:pt>
                <c:pt idx="13957" formatCode="General">
                  <c:v>-133.26336255042199</c:v>
                </c:pt>
                <c:pt idx="13958" formatCode="General">
                  <c:v>-133.27976282800799</c:v>
                </c:pt>
                <c:pt idx="13959" formatCode="General">
                  <c:v>-133.29616310603399</c:v>
                </c:pt>
                <c:pt idx="13960" formatCode="General">
                  <c:v>-133.31256338449799</c:v>
                </c:pt>
                <c:pt idx="13961" formatCode="General">
                  <c:v>-133.3289636634</c:v>
                </c:pt>
                <c:pt idx="13962" formatCode="General">
                  <c:v>-133.345363942739</c:v>
                </c:pt>
                <c:pt idx="13963" formatCode="General">
                  <c:v>-133.36176422251501</c:v>
                </c:pt>
                <c:pt idx="13964" formatCode="General">
                  <c:v>-133.378164502727</c:v>
                </c:pt>
                <c:pt idx="13965" formatCode="General">
                  <c:v>-133.39456478337499</c:v>
                </c:pt>
                <c:pt idx="13966" formatCode="General">
                  <c:v>-133.410965064458</c:v>
                </c:pt>
                <c:pt idx="13967" formatCode="General">
                  <c:v>-133.42736534597501</c:v>
                </c:pt>
                <c:pt idx="13968" formatCode="General">
                  <c:v>-133.44376562792701</c:v>
                </c:pt>
                <c:pt idx="13969" formatCode="General">
                  <c:v>-133.46016591031201</c:v>
                </c:pt>
                <c:pt idx="13970" formatCode="General">
                  <c:v>-133.47656619313</c:v>
                </c:pt>
                <c:pt idx="13971" formatCode="General">
                  <c:v>-133.49296647637999</c:v>
                </c:pt>
                <c:pt idx="13972" formatCode="General">
                  <c:v>-133.50936676006199</c:v>
                </c:pt>
                <c:pt idx="13973" formatCode="General">
                  <c:v>-133.52576704417501</c:v>
                </c:pt>
                <c:pt idx="13974" formatCode="General">
                  <c:v>-133.54216732871899</c:v>
                </c:pt>
                <c:pt idx="13975" formatCode="General">
                  <c:v>-133.55856761369299</c:v>
                </c:pt>
                <c:pt idx="13976" formatCode="General">
                  <c:v>-133.574967899097</c:v>
                </c:pt>
                <c:pt idx="13977" formatCode="General">
                  <c:v>-133.59136818492999</c:v>
                </c:pt>
                <c:pt idx="13978" formatCode="General">
                  <c:v>-133.60776847119101</c:v>
                </c:pt>
                <c:pt idx="13979" formatCode="General">
                  <c:v>-133.62416875788</c:v>
                </c:pt>
                <c:pt idx="13980" formatCode="General">
                  <c:v>-133.64056904499699</c:v>
                </c:pt>
                <c:pt idx="13981" formatCode="General">
                  <c:v>-133.656969332541</c:v>
                </c:pt>
                <c:pt idx="13982" formatCode="General">
                  <c:v>-133.67336962051101</c:v>
                </c:pt>
                <c:pt idx="13983" formatCode="General">
                  <c:v>-133.68976990890701</c:v>
                </c:pt>
                <c:pt idx="13984" formatCode="General">
                  <c:v>-133.706170197728</c:v>
                </c:pt>
                <c:pt idx="13985" formatCode="General">
                  <c:v>-133.72257048697401</c:v>
                </c:pt>
                <c:pt idx="13986" formatCode="General">
                  <c:v>-133.73897077664401</c:v>
                </c:pt>
                <c:pt idx="13987" formatCode="General">
                  <c:v>-133.75537106673801</c:v>
                </c:pt>
                <c:pt idx="13988" formatCode="General">
                  <c:v>-133.77177135725501</c:v>
                </c:pt>
                <c:pt idx="13989" formatCode="General">
                  <c:v>-133.788171648195</c:v>
                </c:pt>
                <c:pt idx="13990" formatCode="General">
                  <c:v>-133.80457193955601</c:v>
                </c:pt>
                <c:pt idx="13991" formatCode="General">
                  <c:v>-133.82097223133999</c:v>
                </c:pt>
                <c:pt idx="13992" formatCode="General">
                  <c:v>-133.83737252354399</c:v>
                </c:pt>
                <c:pt idx="13993" formatCode="General">
                  <c:v>-133.853772816169</c:v>
                </c:pt>
                <c:pt idx="13994" formatCode="General">
                  <c:v>-133.87017310921399</c:v>
                </c:pt>
                <c:pt idx="13995" formatCode="General">
                  <c:v>-133.88657340267801</c:v>
                </c:pt>
                <c:pt idx="13996" formatCode="General">
                  <c:v>-133.90297369656099</c:v>
                </c:pt>
                <c:pt idx="13997" formatCode="General">
                  <c:v>-133.91937399086299</c:v>
                </c:pt>
                <c:pt idx="13998" formatCode="General">
                  <c:v>-133.935774285582</c:v>
                </c:pt>
                <c:pt idx="13999" formatCode="General">
                  <c:v>-133.952174580719</c:v>
                </c:pt>
                <c:pt idx="14000" formatCode="General">
                  <c:v>-133.96857487627199</c:v>
                </c:pt>
                <c:pt idx="14001" formatCode="General">
                  <c:v>-133.984975172242</c:v>
                </c:pt>
                <c:pt idx="14002" formatCode="General">
                  <c:v>-134.001375468628</c:v>
                </c:pt>
                <c:pt idx="14003" formatCode="General">
                  <c:v>-134.01777576542901</c:v>
                </c:pt>
                <c:pt idx="14004" formatCode="General">
                  <c:v>-134.03417606264401</c:v>
                </c:pt>
                <c:pt idx="14005" formatCode="General">
                  <c:v>-134.05057636027399</c:v>
                </c:pt>
                <c:pt idx="14006" formatCode="General">
                  <c:v>-134.066976658318</c:v>
                </c:pt>
                <c:pt idx="14007" formatCode="General">
                  <c:v>-134.083376956775</c:v>
                </c:pt>
                <c:pt idx="14008" formatCode="General">
                  <c:v>-134.09977725564499</c:v>
                </c:pt>
                <c:pt idx="14009" formatCode="General">
                  <c:v>-134.116177554926</c:v>
                </c:pt>
                <c:pt idx="14010" formatCode="General">
                  <c:v>-134.13257785462</c:v>
                </c:pt>
                <c:pt idx="14011" formatCode="General">
                  <c:v>-134.148978154725</c:v>
                </c:pt>
                <c:pt idx="14012" formatCode="General">
                  <c:v>-134.16537845523999</c:v>
                </c:pt>
                <c:pt idx="14013" formatCode="General">
                  <c:v>-134.18177875616601</c:v>
                </c:pt>
                <c:pt idx="14014" formatCode="General">
                  <c:v>-134.19817905750099</c:v>
                </c:pt>
                <c:pt idx="14015" formatCode="General">
                  <c:v>-134.21457935924499</c:v>
                </c:pt>
                <c:pt idx="14016" formatCode="General">
                  <c:v>-134.23097966139801</c:v>
                </c:pt>
                <c:pt idx="14017" formatCode="General">
                  <c:v>-134.24737996395999</c:v>
                </c:pt>
                <c:pt idx="14018" formatCode="General">
                  <c:v>-134.26378026692899</c:v>
                </c:pt>
                <c:pt idx="14019" formatCode="General">
                  <c:v>-134.28018057030499</c:v>
                </c:pt>
                <c:pt idx="14020" formatCode="General">
                  <c:v>-134.29658087408799</c:v>
                </c:pt>
                <c:pt idx="14021" formatCode="General">
                  <c:v>-134.312981178277</c:v>
                </c:pt>
                <c:pt idx="14022" formatCode="General">
                  <c:v>-134.32938148287201</c:v>
                </c:pt>
                <c:pt idx="14023" formatCode="General">
                  <c:v>-134.345781787872</c:v>
                </c:pt>
                <c:pt idx="14024" formatCode="General">
                  <c:v>-134.362182093277</c:v>
                </c:pt>
                <c:pt idx="14025" formatCode="General">
                  <c:v>-134.37858239908601</c:v>
                </c:pt>
                <c:pt idx="14026" formatCode="General">
                  <c:v>-134.39498270529799</c:v>
                </c:pt>
                <c:pt idx="14027" formatCode="General">
                  <c:v>-134.41138301191401</c:v>
                </c:pt>
                <c:pt idx="14028" formatCode="General">
                  <c:v>-134.427783318933</c:v>
                </c:pt>
                <c:pt idx="14029" formatCode="General">
                  <c:v>-134.444183626354</c:v>
                </c:pt>
                <c:pt idx="14030" formatCode="General">
                  <c:v>-134.46058393417599</c:v>
                </c:pt>
                <c:pt idx="14031" formatCode="General">
                  <c:v>-134.47698424239999</c:v>
                </c:pt>
                <c:pt idx="14032" formatCode="General">
                  <c:v>-134.493384551025</c:v>
                </c:pt>
                <c:pt idx="14033" formatCode="General">
                  <c:v>-134.50978486004999</c:v>
                </c:pt>
                <c:pt idx="14034" formatCode="General">
                  <c:v>-134.52618516947399</c:v>
                </c:pt>
                <c:pt idx="14035" formatCode="General">
                  <c:v>-134.542585479298</c:v>
                </c:pt>
                <c:pt idx="14036" formatCode="General">
                  <c:v>-134.55898578952099</c:v>
                </c:pt>
                <c:pt idx="14037" formatCode="General">
                  <c:v>-134.575386100142</c:v>
                </c:pt>
                <c:pt idx="14038" formatCode="General">
                  <c:v>-134.591786411161</c:v>
                </c:pt>
                <c:pt idx="14039" formatCode="General">
                  <c:v>-134.60818672257801</c:v>
                </c:pt>
                <c:pt idx="14040" formatCode="General">
                  <c:v>-134.624587034391</c:v>
                </c:pt>
                <c:pt idx="14041" formatCode="General">
                  <c:v>-134.64098734660101</c:v>
                </c:pt>
                <c:pt idx="14042" formatCode="General">
                  <c:v>-134.65738765920599</c:v>
                </c:pt>
                <c:pt idx="14043" formatCode="General">
                  <c:v>-134.673787972208</c:v>
                </c:pt>
                <c:pt idx="14044" formatCode="General">
                  <c:v>-134.69018828560399</c:v>
                </c:pt>
                <c:pt idx="14045" formatCode="General">
                  <c:v>-134.706588599394</c:v>
                </c:pt>
                <c:pt idx="14046" formatCode="General">
                  <c:v>-134.722988913579</c:v>
                </c:pt>
                <c:pt idx="14047" formatCode="General">
                  <c:v>-134.73938922815699</c:v>
                </c:pt>
                <c:pt idx="14048" formatCode="General">
                  <c:v>-134.755789543128</c:v>
                </c:pt>
                <c:pt idx="14049" formatCode="General">
                  <c:v>-134.772189858491</c:v>
                </c:pt>
                <c:pt idx="14050" formatCode="General">
                  <c:v>-134.78859017424699</c:v>
                </c:pt>
                <c:pt idx="14051" formatCode="General">
                  <c:v>-134.804990490395</c:v>
                </c:pt>
                <c:pt idx="14052" formatCode="General">
                  <c:v>-134.82139080693301</c:v>
                </c:pt>
                <c:pt idx="14053" formatCode="General">
                  <c:v>-134.83779112386199</c:v>
                </c:pt>
                <c:pt idx="14054" formatCode="General">
                  <c:v>-134.854191441182</c:v>
                </c:pt>
                <c:pt idx="14055" formatCode="General">
                  <c:v>-134.87059175889101</c:v>
                </c:pt>
                <c:pt idx="14056" formatCode="General">
                  <c:v>-134.886992076989</c:v>
                </c:pt>
                <c:pt idx="14057" formatCode="General">
                  <c:v>-134.903392395477</c:v>
                </c:pt>
                <c:pt idx="14058" formatCode="General">
                  <c:v>-134.91979271435201</c:v>
                </c:pt>
                <c:pt idx="14059" formatCode="General">
                  <c:v>-134.93619303361601</c:v>
                </c:pt>
                <c:pt idx="14060" formatCode="General">
                  <c:v>-134.952593353266</c:v>
                </c:pt>
                <c:pt idx="14061" formatCode="General">
                  <c:v>-134.968993673304</c:v>
                </c:pt>
                <c:pt idx="14062" formatCode="General">
                  <c:v>-134.985393993728</c:v>
                </c:pt>
                <c:pt idx="14063" formatCode="General">
                  <c:v>-135.00179431453799</c:v>
                </c:pt>
                <c:pt idx="14064" formatCode="General">
                  <c:v>-135.01819463573401</c:v>
                </c:pt>
                <c:pt idx="14065" formatCode="General">
                  <c:v>-135.03459495731499</c:v>
                </c:pt>
                <c:pt idx="14066" formatCode="General">
                  <c:v>-135.05099527927999</c:v>
                </c:pt>
                <c:pt idx="14067" formatCode="General">
                  <c:v>-135.06739560162899</c:v>
                </c:pt>
                <c:pt idx="14068" formatCode="General">
                  <c:v>-135.08379592436199</c:v>
                </c:pt>
                <c:pt idx="14069" formatCode="General">
                  <c:v>-135.100196247479</c:v>
                </c:pt>
                <c:pt idx="14070" formatCode="General">
                  <c:v>-135.116596570978</c:v>
                </c:pt>
                <c:pt idx="14071" formatCode="General">
                  <c:v>-135.13299689485899</c:v>
                </c:pt>
                <c:pt idx="14072" formatCode="General">
                  <c:v>-135.14939721912199</c:v>
                </c:pt>
                <c:pt idx="14073" formatCode="General">
                  <c:v>-135.16579754376701</c:v>
                </c:pt>
                <c:pt idx="14074" formatCode="General">
                  <c:v>-135.182197868792</c:v>
                </c:pt>
                <c:pt idx="14075" formatCode="General">
                  <c:v>-135.19859819419801</c:v>
                </c:pt>
                <c:pt idx="14076" formatCode="General">
                  <c:v>-135.21499851998399</c:v>
                </c:pt>
                <c:pt idx="14077" formatCode="General">
                  <c:v>-135.23139884614901</c:v>
                </c:pt>
                <c:pt idx="14078" formatCode="General">
                  <c:v>-135.24779917269399</c:v>
                </c:pt>
                <c:pt idx="14079" formatCode="General">
                  <c:v>-135.26419949961701</c:v>
                </c:pt>
                <c:pt idx="14080" formatCode="General">
                  <c:v>-135.28059982691801</c:v>
                </c:pt>
                <c:pt idx="14081" formatCode="General">
                  <c:v>-135.29700015459699</c:v>
                </c:pt>
                <c:pt idx="14082" formatCode="General">
                  <c:v>-135.313400482654</c:v>
                </c:pt>
                <c:pt idx="14083" formatCode="General">
                  <c:v>-135.32980081108701</c:v>
                </c:pt>
                <c:pt idx="14084" formatCode="General">
                  <c:v>-135.34620113989601</c:v>
                </c:pt>
                <c:pt idx="14085" formatCode="General">
                  <c:v>-135.36260146908199</c:v>
                </c:pt>
                <c:pt idx="14086" formatCode="General">
                  <c:v>-135.379001798643</c:v>
                </c:pt>
                <c:pt idx="14087" formatCode="General">
                  <c:v>-135.39540212857901</c:v>
                </c:pt>
                <c:pt idx="14088" formatCode="General">
                  <c:v>-135.41180245888901</c:v>
                </c:pt>
                <c:pt idx="14089" formatCode="General">
                  <c:v>-135.42820278957399</c:v>
                </c:pt>
                <c:pt idx="14090" formatCode="General">
                  <c:v>-135.444603120632</c:v>
                </c:pt>
                <c:pt idx="14091" formatCode="General">
                  <c:v>-135.46100345206401</c:v>
                </c:pt>
                <c:pt idx="14092" formatCode="General">
                  <c:v>-135.477403783868</c:v>
                </c:pt>
                <c:pt idx="14093" formatCode="General">
                  <c:v>-135.493804116045</c:v>
                </c:pt>
                <c:pt idx="14094" formatCode="General">
                  <c:v>-135.51020444859401</c:v>
                </c:pt>
                <c:pt idx="14095" formatCode="General">
                  <c:v>-135.52660478151401</c:v>
                </c:pt>
                <c:pt idx="14096" formatCode="General">
                  <c:v>-135.543005114805</c:v>
                </c:pt>
                <c:pt idx="14097" formatCode="General">
                  <c:v>-135.559405448467</c:v>
                </c:pt>
                <c:pt idx="14098" formatCode="General">
                  <c:v>-135.575805782499</c:v>
                </c:pt>
                <c:pt idx="14099" formatCode="General">
                  <c:v>-135.592206116901</c:v>
                </c:pt>
                <c:pt idx="14100" formatCode="General">
                  <c:v>-135.60860645167199</c:v>
                </c:pt>
                <c:pt idx="14101" formatCode="General">
                  <c:v>-135.62500678681101</c:v>
                </c:pt>
                <c:pt idx="14102" formatCode="General">
                  <c:v>-135.64140712231901</c:v>
                </c:pt>
                <c:pt idx="14103" formatCode="General">
                  <c:v>-135.657807458196</c:v>
                </c:pt>
                <c:pt idx="14104" formatCode="General">
                  <c:v>-135.67420779443901</c:v>
                </c:pt>
                <c:pt idx="14105" formatCode="General">
                  <c:v>-135.69060813105</c:v>
                </c:pt>
                <c:pt idx="14106" formatCode="General">
                  <c:v>-135.70700846802799</c:v>
                </c:pt>
                <c:pt idx="14107" formatCode="General">
                  <c:v>-135.72340880537101</c:v>
                </c:pt>
                <c:pt idx="14108" formatCode="General">
                  <c:v>-135.739809143081</c:v>
                </c:pt>
                <c:pt idx="14109" formatCode="General">
                  <c:v>-135.75620948115599</c:v>
                </c:pt>
                <c:pt idx="14110" formatCode="General">
                  <c:v>-135.772609819595</c:v>
                </c:pt>
                <c:pt idx="14111" formatCode="General">
                  <c:v>-135.7890101584</c:v>
                </c:pt>
                <c:pt idx="14112" formatCode="General">
                  <c:v>-135.805410497568</c:v>
                </c:pt>
                <c:pt idx="14113" formatCode="General">
                  <c:v>-135.8218108371</c:v>
                </c:pt>
                <c:pt idx="14114" formatCode="General">
                  <c:v>-135.838211176995</c:v>
                </c:pt>
                <c:pt idx="14115" formatCode="General">
                  <c:v>-135.85461151725301</c:v>
                </c:pt>
                <c:pt idx="14116" formatCode="General">
                  <c:v>-135.87101185787299</c:v>
                </c:pt>
                <c:pt idx="14117" formatCode="General">
                  <c:v>-135.887412198856</c:v>
                </c:pt>
                <c:pt idx="14118" formatCode="General">
                  <c:v>-135.903812540199</c:v>
                </c:pt>
                <c:pt idx="14119" formatCode="General">
                  <c:v>-135.92021288190401</c:v>
                </c:pt>
                <c:pt idx="14120" formatCode="General">
                  <c:v>-135.936613223969</c:v>
                </c:pt>
                <c:pt idx="14121" formatCode="General">
                  <c:v>-135.95301356639499</c:v>
                </c:pt>
                <c:pt idx="14122" formatCode="General">
                  <c:v>-135.96941390917999</c:v>
                </c:pt>
                <c:pt idx="14123" formatCode="General">
                  <c:v>-135.98581425232501</c:v>
                </c:pt>
                <c:pt idx="14124" formatCode="General">
                  <c:v>-136.002214595829</c:v>
                </c:pt>
                <c:pt idx="14125" formatCode="General">
                  <c:v>-136.01861493969099</c:v>
                </c:pt>
                <c:pt idx="14126" formatCode="General">
                  <c:v>-136.03501528391101</c:v>
                </c:pt>
                <c:pt idx="14127" formatCode="General">
                  <c:v>-136.051415628489</c:v>
                </c:pt>
                <c:pt idx="14128" formatCode="General">
                  <c:v>-136.06781597342399</c:v>
                </c:pt>
                <c:pt idx="14129" formatCode="General">
                  <c:v>-136.08421631871599</c:v>
                </c:pt>
                <c:pt idx="14130" formatCode="General">
                  <c:v>-136.100616664364</c:v>
                </c:pt>
                <c:pt idx="14131" formatCode="General">
                  <c:v>-136.11701701036799</c:v>
                </c:pt>
                <c:pt idx="14132" formatCode="General">
                  <c:v>-136.13341735672799</c:v>
                </c:pt>
                <c:pt idx="14133" formatCode="General">
                  <c:v>-136.14981770344301</c:v>
                </c:pt>
                <c:pt idx="14134" formatCode="General">
                  <c:v>-136.16621805051199</c:v>
                </c:pt>
                <c:pt idx="14135" formatCode="General">
                  <c:v>-136.18261839793601</c:v>
                </c:pt>
                <c:pt idx="14136" formatCode="General">
                  <c:v>-136.199018745713</c:v>
                </c:pt>
                <c:pt idx="14137" formatCode="General">
                  <c:v>-136.21541909384499</c:v>
                </c:pt>
                <c:pt idx="14138" formatCode="General">
                  <c:v>-136.231819442329</c:v>
                </c:pt>
                <c:pt idx="14139" formatCode="General">
                  <c:v>-136.24821979116501</c:v>
                </c:pt>
                <c:pt idx="14140" formatCode="General">
                  <c:v>-136.264620140354</c:v>
                </c:pt>
                <c:pt idx="14141" formatCode="General">
                  <c:v>-136.28102048989501</c:v>
                </c:pt>
                <c:pt idx="14142" formatCode="General">
                  <c:v>-136.29742083978701</c:v>
                </c:pt>
                <c:pt idx="14143" formatCode="General">
                  <c:v>-136.31382119003001</c:v>
                </c:pt>
                <c:pt idx="14144" formatCode="General">
                  <c:v>-136.330221540623</c:v>
                </c:pt>
                <c:pt idx="14145" formatCode="General">
                  <c:v>-136.346621891567</c:v>
                </c:pt>
                <c:pt idx="14146" formatCode="General">
                  <c:v>-136.36302224286001</c:v>
                </c:pt>
                <c:pt idx="14147" formatCode="General">
                  <c:v>-136.37942259450301</c:v>
                </c:pt>
                <c:pt idx="14148" formatCode="General">
                  <c:v>-136.39582294649401</c:v>
                </c:pt>
                <c:pt idx="14149" formatCode="General">
                  <c:v>-136.41222329883399</c:v>
                </c:pt>
                <c:pt idx="14150" formatCode="General">
                  <c:v>-136.428623651522</c:v>
                </c:pt>
                <c:pt idx="14151" formatCode="General">
                  <c:v>-136.44502400455801</c:v>
                </c:pt>
                <c:pt idx="14152" formatCode="General">
                  <c:v>-136.46142435794101</c:v>
                </c:pt>
                <c:pt idx="14153" formatCode="General">
                  <c:v>-136.47782471167099</c:v>
                </c:pt>
                <c:pt idx="14154" formatCode="General">
                  <c:v>-136.494225065747</c:v>
                </c:pt>
                <c:pt idx="14155" formatCode="General">
                  <c:v>-136.51062542016899</c:v>
                </c:pt>
                <c:pt idx="14156" formatCode="General">
                  <c:v>-136.52702577493699</c:v>
                </c:pt>
                <c:pt idx="14157" formatCode="General">
                  <c:v>-136.54342613004999</c:v>
                </c:pt>
                <c:pt idx="14158" formatCode="General">
                  <c:v>-136.55982648550699</c:v>
                </c:pt>
                <c:pt idx="14159" formatCode="General">
                  <c:v>-136.57622684130899</c:v>
                </c:pt>
                <c:pt idx="14160" formatCode="General">
                  <c:v>-136.59262719745601</c:v>
                </c:pt>
                <c:pt idx="14161" formatCode="General">
                  <c:v>-136.609027553945</c:v>
                </c:pt>
                <c:pt idx="14162" formatCode="General">
                  <c:v>-136.625427910778</c:v>
                </c:pt>
                <c:pt idx="14163" formatCode="General">
                  <c:v>-136.641828267954</c:v>
                </c:pt>
                <c:pt idx="14164" formatCode="General">
                  <c:v>-136.65822862547199</c:v>
                </c:pt>
                <c:pt idx="14165" formatCode="General">
                  <c:v>-136.67462898333201</c:v>
                </c:pt>
                <c:pt idx="14166" formatCode="General">
                  <c:v>-136.691029341534</c:v>
                </c:pt>
                <c:pt idx="14167" formatCode="General">
                  <c:v>-136.707429700077</c:v>
                </c:pt>
                <c:pt idx="14168" formatCode="General">
                  <c:v>-136.72383005896</c:v>
                </c:pt>
                <c:pt idx="14169" formatCode="General">
                  <c:v>-136.74023041818401</c:v>
                </c:pt>
                <c:pt idx="14170" formatCode="General">
                  <c:v>-136.756630777748</c:v>
                </c:pt>
                <c:pt idx="14171" formatCode="General">
                  <c:v>-136.773031137652</c:v>
                </c:pt>
                <c:pt idx="14172" formatCode="General">
                  <c:v>-136.78943149789399</c:v>
                </c:pt>
                <c:pt idx="14173" formatCode="General">
                  <c:v>-136.80583185847601</c:v>
                </c:pt>
                <c:pt idx="14174" formatCode="General">
                  <c:v>-136.822232219396</c:v>
                </c:pt>
                <c:pt idx="14175" formatCode="General">
                  <c:v>-136.83863258065401</c:v>
                </c:pt>
                <c:pt idx="14176" formatCode="General">
                  <c:v>-136.85503294224901</c:v>
                </c:pt>
                <c:pt idx="14177" formatCode="General">
                  <c:v>-136.87143330418201</c:v>
                </c:pt>
                <c:pt idx="14178" formatCode="General">
                  <c:v>-136.887833666451</c:v>
                </c:pt>
                <c:pt idx="14179" formatCode="General">
                  <c:v>-136.90423402905699</c:v>
                </c:pt>
                <c:pt idx="14180" formatCode="General">
                  <c:v>-136.92063439199899</c:v>
                </c:pt>
                <c:pt idx="14181" formatCode="General">
                  <c:v>-136.93703475527701</c:v>
                </c:pt>
                <c:pt idx="14182" formatCode="General">
                  <c:v>-136.95343511889001</c:v>
                </c:pt>
                <c:pt idx="14183" formatCode="General">
                  <c:v>-136.96983548283799</c:v>
                </c:pt>
                <c:pt idx="14184" formatCode="General">
                  <c:v>-136.98623584712001</c:v>
                </c:pt>
                <c:pt idx="14185" formatCode="General">
                  <c:v>-137.00263621173599</c:v>
                </c:pt>
                <c:pt idx="14186" formatCode="General">
                  <c:v>-137.01903657668601</c:v>
                </c:pt>
                <c:pt idx="14187" formatCode="General">
                  <c:v>-137.03543694197</c:v>
                </c:pt>
                <c:pt idx="14188" formatCode="General">
                  <c:v>-137.051837307586</c:v>
                </c:pt>
                <c:pt idx="14189" formatCode="General">
                  <c:v>-137.06823767353501</c:v>
                </c:pt>
                <c:pt idx="14190" formatCode="General">
                  <c:v>-137.08463803981601</c:v>
                </c:pt>
                <c:pt idx="14191" formatCode="General">
                  <c:v>-137.10103840642799</c:v>
                </c:pt>
                <c:pt idx="14192" formatCode="General">
                  <c:v>-137.11743877337199</c:v>
                </c:pt>
                <c:pt idx="14193" formatCode="General">
                  <c:v>-137.13383914064701</c:v>
                </c:pt>
                <c:pt idx="14194" formatCode="General">
                  <c:v>-137.15023950825301</c:v>
                </c:pt>
                <c:pt idx="14195" formatCode="General">
                  <c:v>-137.16663987618901</c:v>
                </c:pt>
                <c:pt idx="14196" formatCode="General">
                  <c:v>-137.18304024445499</c:v>
                </c:pt>
                <c:pt idx="14197" formatCode="General">
                  <c:v>-137.19944061305</c:v>
                </c:pt>
                <c:pt idx="14198" formatCode="General">
                  <c:v>-137.215840981974</c:v>
                </c:pt>
                <c:pt idx="14199" formatCode="General">
                  <c:v>-137.232241351227</c:v>
                </c:pt>
                <c:pt idx="14200" formatCode="General">
                  <c:v>-137.248641720808</c:v>
                </c:pt>
                <c:pt idx="14201" formatCode="General">
                  <c:v>-137.265042090718</c:v>
                </c:pt>
                <c:pt idx="14202" formatCode="General">
                  <c:v>-137.281442460954</c:v>
                </c:pt>
                <c:pt idx="14203" formatCode="General">
                  <c:v>-137.29784283151801</c:v>
                </c:pt>
                <c:pt idx="14204" formatCode="General">
                  <c:v>-137.31424320240899</c:v>
                </c:pt>
                <c:pt idx="14205" formatCode="General">
                  <c:v>-137.33064357362599</c:v>
                </c:pt>
                <c:pt idx="14206" formatCode="General">
                  <c:v>-137.34704394516999</c:v>
                </c:pt>
                <c:pt idx="14207" formatCode="General">
                  <c:v>-137.36344431703901</c:v>
                </c:pt>
                <c:pt idx="14208" formatCode="General">
                  <c:v>-137.37984468923301</c:v>
                </c:pt>
                <c:pt idx="14209" formatCode="General">
                  <c:v>-137.39624506175201</c:v>
                </c:pt>
                <c:pt idx="14210" formatCode="General">
                  <c:v>-137.41264543459599</c:v>
                </c:pt>
                <c:pt idx="14211" formatCode="General">
                  <c:v>-137.429045807764</c:v>
                </c:pt>
                <c:pt idx="14212" formatCode="General">
                  <c:v>-137.44544618125499</c:v>
                </c:pt>
                <c:pt idx="14213" formatCode="General">
                  <c:v>-137.46184655507</c:v>
                </c:pt>
                <c:pt idx="14214" formatCode="General">
                  <c:v>-137.47824692920901</c:v>
                </c:pt>
                <c:pt idx="14215" formatCode="General">
                  <c:v>-137.49464730367001</c:v>
                </c:pt>
                <c:pt idx="14216" formatCode="General">
                  <c:v>-137.511047678453</c:v>
                </c:pt>
                <c:pt idx="14217" formatCode="General">
                  <c:v>-137.527448053558</c:v>
                </c:pt>
                <c:pt idx="14218" formatCode="General">
                  <c:v>-137.543848428985</c:v>
                </c:pt>
                <c:pt idx="14219" formatCode="General">
                  <c:v>-137.56024880473299</c:v>
                </c:pt>
                <c:pt idx="14220" formatCode="General">
                  <c:v>-137.57664918080201</c:v>
                </c:pt>
                <c:pt idx="14221" formatCode="General">
                  <c:v>-137.59304955719099</c:v>
                </c:pt>
                <c:pt idx="14222" formatCode="General">
                  <c:v>-137.60944993390001</c:v>
                </c:pt>
                <c:pt idx="14223" formatCode="General">
                  <c:v>-137.62585031092999</c:v>
                </c:pt>
                <c:pt idx="14224" formatCode="General">
                  <c:v>-137.64225068827801</c:v>
                </c:pt>
                <c:pt idx="14225" formatCode="General">
                  <c:v>-137.658651065946</c:v>
                </c:pt>
                <c:pt idx="14226" formatCode="General">
                  <c:v>-137.67505144393201</c:v>
                </c:pt>
                <c:pt idx="14227" formatCode="General">
                  <c:v>-137.69145182223599</c:v>
                </c:pt>
                <c:pt idx="14228" formatCode="General">
                  <c:v>-137.70785220085901</c:v>
                </c:pt>
                <c:pt idx="14229" formatCode="General">
                  <c:v>-137.72425257979901</c:v>
                </c:pt>
                <c:pt idx="14230" formatCode="General">
                  <c:v>-137.74065295905601</c:v>
                </c:pt>
                <c:pt idx="14231" formatCode="General">
                  <c:v>-137.75705333862999</c:v>
                </c:pt>
                <c:pt idx="14232" formatCode="General">
                  <c:v>-137.77345371852101</c:v>
                </c:pt>
                <c:pt idx="14233" formatCode="General">
                  <c:v>-137.78985409872701</c:v>
                </c:pt>
                <c:pt idx="14234" formatCode="General">
                  <c:v>-137.80625447924999</c:v>
                </c:pt>
                <c:pt idx="14235" formatCode="General">
                  <c:v>-137.82265486008799</c:v>
                </c:pt>
                <c:pt idx="14236" formatCode="General">
                  <c:v>-137.839055241241</c:v>
                </c:pt>
                <c:pt idx="14237" formatCode="General">
                  <c:v>-137.85545562270801</c:v>
                </c:pt>
                <c:pt idx="14238" formatCode="General">
                  <c:v>-137.87185600449001</c:v>
                </c:pt>
                <c:pt idx="14239" formatCode="General">
                  <c:v>-137.88825638658599</c:v>
                </c:pt>
                <c:pt idx="14240" formatCode="General">
                  <c:v>-137.90465676899501</c:v>
                </c:pt>
                <c:pt idx="14241" formatCode="General">
                  <c:v>-137.921057151718</c:v>
                </c:pt>
                <c:pt idx="14242" formatCode="General">
                  <c:v>-137.937457534754</c:v>
                </c:pt>
                <c:pt idx="14243" formatCode="General">
                  <c:v>-137.95385791810199</c:v>
                </c:pt>
                <c:pt idx="14244" formatCode="General">
                  <c:v>-137.97025830176301</c:v>
                </c:pt>
                <c:pt idx="14245" formatCode="General">
                  <c:v>-137.98665868573499</c:v>
                </c:pt>
                <c:pt idx="14246" formatCode="General">
                  <c:v>-138.00305907001899</c:v>
                </c:pt>
                <c:pt idx="14247" formatCode="General">
                  <c:v>-138.01945945461301</c:v>
                </c:pt>
                <c:pt idx="14248" formatCode="General">
                  <c:v>-138.03585983951899</c:v>
                </c:pt>
                <c:pt idx="14249" formatCode="General">
                  <c:v>-138.05226022473499</c:v>
                </c:pt>
                <c:pt idx="14250" formatCode="General">
                  <c:v>-138.06866061026199</c:v>
                </c:pt>
                <c:pt idx="14251" formatCode="General">
                  <c:v>-138.08506099609801</c:v>
                </c:pt>
                <c:pt idx="14252" formatCode="General">
                  <c:v>-138.101461382243</c:v>
                </c:pt>
                <c:pt idx="14253" formatCode="General">
                  <c:v>-138.117861768697</c:v>
                </c:pt>
                <c:pt idx="14254" formatCode="General">
                  <c:v>-138.13426215546099</c:v>
                </c:pt>
                <c:pt idx="14255" formatCode="General">
                  <c:v>-138.15066254253199</c:v>
                </c:pt>
                <c:pt idx="14256" formatCode="General">
                  <c:v>-138.167062929911</c:v>
                </c:pt>
                <c:pt idx="14257" formatCode="General">
                  <c:v>-138.18346331759901</c:v>
                </c:pt>
                <c:pt idx="14258" formatCode="General">
                  <c:v>-138.199863705593</c:v>
                </c:pt>
                <c:pt idx="14259" formatCode="General">
                  <c:v>-138.21626409389501</c:v>
                </c:pt>
                <c:pt idx="14260" formatCode="General">
                  <c:v>-138.232664482503</c:v>
                </c:pt>
                <c:pt idx="14261" formatCode="General">
                  <c:v>-138.249064871417</c:v>
                </c:pt>
                <c:pt idx="14262" formatCode="General">
                  <c:v>-138.265465260637</c:v>
                </c:pt>
                <c:pt idx="14263" formatCode="General">
                  <c:v>-138.28186565016301</c:v>
                </c:pt>
                <c:pt idx="14264" formatCode="General">
                  <c:v>-138.29826603999399</c:v>
                </c:pt>
                <c:pt idx="14265" formatCode="General">
                  <c:v>-138.31466643013101</c:v>
                </c:pt>
                <c:pt idx="14266" formatCode="General">
                  <c:v>-138.33106682057101</c:v>
                </c:pt>
                <c:pt idx="14267" formatCode="General">
                  <c:v>-138.347467211316</c:v>
                </c:pt>
                <c:pt idx="14268" formatCode="General">
                  <c:v>-138.36386760236499</c:v>
                </c:pt>
                <c:pt idx="14269" formatCode="General">
                  <c:v>-138.38026799371801</c:v>
                </c:pt>
                <c:pt idx="14270" formatCode="General">
                  <c:v>-138.396668385373</c:v>
                </c:pt>
                <c:pt idx="14271" formatCode="General">
                  <c:v>-138.413068777332</c:v>
                </c:pt>
                <c:pt idx="14272" formatCode="General">
                  <c:v>-138.42946916959301</c:v>
                </c:pt>
                <c:pt idx="14273" formatCode="General">
                  <c:v>-138.44586956215699</c:v>
                </c:pt>
                <c:pt idx="14274" formatCode="General">
                  <c:v>-138.46226995502201</c:v>
                </c:pt>
                <c:pt idx="14275" formatCode="General">
                  <c:v>-138.47867034818901</c:v>
                </c:pt>
                <c:pt idx="14276" formatCode="General">
                  <c:v>-138.495070741657</c:v>
                </c:pt>
                <c:pt idx="14277" formatCode="General">
                  <c:v>-138.51147113542601</c:v>
                </c:pt>
                <c:pt idx="14278" formatCode="General">
                  <c:v>-138.527871529496</c:v>
                </c:pt>
                <c:pt idx="14279" formatCode="General">
                  <c:v>-138.54427192386601</c:v>
                </c:pt>
                <c:pt idx="14280" formatCode="General">
                  <c:v>-138.56067231853601</c:v>
                </c:pt>
                <c:pt idx="14281" formatCode="General">
                  <c:v>-138.577072713505</c:v>
                </c:pt>
                <c:pt idx="14282" formatCode="General">
                  <c:v>-138.59347310877399</c:v>
                </c:pt>
                <c:pt idx="14283" formatCode="General">
                  <c:v>-138.609873504342</c:v>
                </c:pt>
                <c:pt idx="14284" formatCode="General">
                  <c:v>-138.62627390020799</c:v>
                </c:pt>
                <c:pt idx="14285" formatCode="General">
                  <c:v>-138.642674296373</c:v>
                </c:pt>
                <c:pt idx="14286" formatCode="General">
                  <c:v>-138.65907469283499</c:v>
                </c:pt>
                <c:pt idx="14287" formatCode="General">
                  <c:v>-138.67547508959501</c:v>
                </c:pt>
                <c:pt idx="14288" formatCode="General">
                  <c:v>-138.691875486653</c:v>
                </c:pt>
                <c:pt idx="14289" formatCode="General">
                  <c:v>-138.70827588400701</c:v>
                </c:pt>
                <c:pt idx="14290" formatCode="General">
                  <c:v>-138.72467628165799</c:v>
                </c:pt>
                <c:pt idx="14291" formatCode="General">
                  <c:v>-138.74107667960499</c:v>
                </c:pt>
                <c:pt idx="14292" formatCode="General">
                  <c:v>-138.75747707784899</c:v>
                </c:pt>
                <c:pt idx="14293" formatCode="General">
                  <c:v>-138.77387747638801</c:v>
                </c:pt>
                <c:pt idx="14294" formatCode="General">
                  <c:v>-138.79027787522199</c:v>
                </c:pt>
                <c:pt idx="14295" formatCode="General">
                  <c:v>-138.80667827435099</c:v>
                </c:pt>
                <c:pt idx="14296" formatCode="General">
                  <c:v>-138.823078673775</c:v>
                </c:pt>
                <c:pt idx="14297" formatCode="General">
                  <c:v>-138.839479073494</c:v>
                </c:pt>
                <c:pt idx="14298" formatCode="General">
                  <c:v>-138.85587947350601</c:v>
                </c:pt>
                <c:pt idx="14299" formatCode="General">
                  <c:v>-138.872279873812</c:v>
                </c:pt>
                <c:pt idx="14300" formatCode="General">
                  <c:v>-138.888680274412</c:v>
                </c:pt>
                <c:pt idx="14301" formatCode="General">
                  <c:v>-138.90508067530499</c:v>
                </c:pt>
                <c:pt idx="14302" formatCode="General">
                  <c:v>-138.92148107649001</c:v>
                </c:pt>
                <c:pt idx="14303" formatCode="General">
                  <c:v>-138.93788147796801</c:v>
                </c:pt>
                <c:pt idx="14304" formatCode="General">
                  <c:v>-138.95428187973801</c:v>
                </c:pt>
                <c:pt idx="14305" formatCode="General">
                  <c:v>-138.97068228179899</c:v>
                </c:pt>
                <c:pt idx="14306" formatCode="General">
                  <c:v>-138.98708268415299</c:v>
                </c:pt>
                <c:pt idx="14307" formatCode="General">
                  <c:v>-139.00348308679699</c:v>
                </c:pt>
                <c:pt idx="14308" formatCode="General">
                  <c:v>-139.019883489732</c:v>
                </c:pt>
                <c:pt idx="14309" formatCode="General">
                  <c:v>-139.03628389295801</c:v>
                </c:pt>
                <c:pt idx="14310" formatCode="General">
                  <c:v>-139.05268429647401</c:v>
                </c:pt>
                <c:pt idx="14311" formatCode="General">
                  <c:v>-139.06908470028</c:v>
                </c:pt>
                <c:pt idx="14312" formatCode="General">
                  <c:v>-139.08548510437501</c:v>
                </c:pt>
                <c:pt idx="14313" formatCode="General">
                  <c:v>-139.10188550876001</c:v>
                </c:pt>
                <c:pt idx="14314" formatCode="General">
                  <c:v>-139.118285913433</c:v>
                </c:pt>
                <c:pt idx="14315" formatCode="General">
                  <c:v>-139.13468631839501</c:v>
                </c:pt>
                <c:pt idx="14316" formatCode="General">
                  <c:v>-139.15108672364599</c:v>
                </c:pt>
                <c:pt idx="14317" formatCode="General">
                  <c:v>-139.167487129184</c:v>
                </c:pt>
                <c:pt idx="14318" formatCode="General">
                  <c:v>-139.18388753501</c:v>
                </c:pt>
                <c:pt idx="14319" formatCode="General">
                  <c:v>-139.200287941124</c:v>
                </c:pt>
                <c:pt idx="14320" formatCode="General">
                  <c:v>-139.21668834752401</c:v>
                </c:pt>
                <c:pt idx="14321" formatCode="General">
                  <c:v>-139.23308875421199</c:v>
                </c:pt>
                <c:pt idx="14322" formatCode="General">
                  <c:v>-139.24948916118501</c:v>
                </c:pt>
                <c:pt idx="14323" formatCode="General">
                  <c:v>-139.265889568445</c:v>
                </c:pt>
                <c:pt idx="14324" formatCode="General">
                  <c:v>-139.28228997599101</c:v>
                </c:pt>
                <c:pt idx="14325" formatCode="General">
                  <c:v>-139.29869038382199</c:v>
                </c:pt>
                <c:pt idx="14326" formatCode="General">
                  <c:v>-139.31509079193799</c:v>
                </c:pt>
                <c:pt idx="14327" formatCode="General">
                  <c:v>-139.331491200339</c:v>
                </c:pt>
                <c:pt idx="14328" formatCode="General">
                  <c:v>-139.347891609025</c:v>
                </c:pt>
                <c:pt idx="14329" formatCode="General">
                  <c:v>-139.36429201799399</c:v>
                </c:pt>
                <c:pt idx="14330" formatCode="General">
                  <c:v>-139.38069242724799</c:v>
                </c:pt>
                <c:pt idx="14331" formatCode="General">
                  <c:v>-139.39709283678599</c:v>
                </c:pt>
                <c:pt idx="14332" formatCode="General">
                  <c:v>-139.41349324660601</c:v>
                </c:pt>
                <c:pt idx="14333" formatCode="General">
                  <c:v>-139.42989365670999</c:v>
                </c:pt>
                <c:pt idx="14334" formatCode="General">
                  <c:v>-139.44629406709601</c:v>
                </c:pt>
                <c:pt idx="14335" formatCode="General">
                  <c:v>-139.46269447776501</c:v>
                </c:pt>
                <c:pt idx="14336" formatCode="General">
                  <c:v>-139.47909488871599</c:v>
                </c:pt>
                <c:pt idx="14337" formatCode="General">
                  <c:v>-139.495495299948</c:v>
                </c:pt>
                <c:pt idx="14338" formatCode="General">
                  <c:v>-139.51189571146199</c:v>
                </c:pt>
                <c:pt idx="14339" formatCode="General">
                  <c:v>-139.528296123258</c:v>
                </c:pt>
                <c:pt idx="14340" formatCode="General">
                  <c:v>-139.544696535334</c:v>
                </c:pt>
                <c:pt idx="14341" formatCode="General">
                  <c:v>-139.56109694769</c:v>
                </c:pt>
                <c:pt idx="14342" formatCode="General">
                  <c:v>-139.57749736032699</c:v>
                </c:pt>
                <c:pt idx="14343" formatCode="General">
                  <c:v>-139.59389777324401</c:v>
                </c:pt>
                <c:pt idx="14344" formatCode="General">
                  <c:v>-139.61029818643999</c:v>
                </c:pt>
                <c:pt idx="14345" formatCode="General">
                  <c:v>-139.62669859991601</c:v>
                </c:pt>
                <c:pt idx="14346" formatCode="General">
                  <c:v>-139.64309901367099</c:v>
                </c:pt>
                <c:pt idx="14347" formatCode="General">
                  <c:v>-139.65949942770499</c:v>
                </c:pt>
                <c:pt idx="14348" formatCode="General">
                  <c:v>-139.67589984201601</c:v>
                </c:pt>
                <c:pt idx="14349" formatCode="General">
                  <c:v>-139.69230025660599</c:v>
                </c:pt>
                <c:pt idx="14350" formatCode="General">
                  <c:v>-139.70870067147399</c:v>
                </c:pt>
                <c:pt idx="14351" formatCode="General">
                  <c:v>-139.72510108661999</c:v>
                </c:pt>
                <c:pt idx="14352" formatCode="General">
                  <c:v>-139.74150150204201</c:v>
                </c:pt>
                <c:pt idx="14353" formatCode="General">
                  <c:v>-139.757901917742</c:v>
                </c:pt>
                <c:pt idx="14354" formatCode="General">
                  <c:v>-139.774302333718</c:v>
                </c:pt>
                <c:pt idx="14355" formatCode="General">
                  <c:v>-139.79070274997</c:v>
                </c:pt>
                <c:pt idx="14356" formatCode="General">
                  <c:v>-139.80710316649899</c:v>
                </c:pt>
                <c:pt idx="14357" formatCode="General">
                  <c:v>-139.82350358330299</c:v>
                </c:pt>
                <c:pt idx="14358" formatCode="General">
                  <c:v>-139.839904000383</c:v>
                </c:pt>
                <c:pt idx="14359" formatCode="General">
                  <c:v>-139.85630441773699</c:v>
                </c:pt>
                <c:pt idx="14360" formatCode="General">
                  <c:v>-139.87270483536699</c:v>
                </c:pt>
                <c:pt idx="14361" formatCode="General">
                  <c:v>-139.889105253271</c:v>
                </c:pt>
                <c:pt idx="14362" formatCode="General">
                  <c:v>-139.90550567144899</c:v>
                </c:pt>
                <c:pt idx="14363" formatCode="General">
                  <c:v>-139.921906089902</c:v>
                </c:pt>
                <c:pt idx="14364" formatCode="General">
                  <c:v>-139.93830650862699</c:v>
                </c:pt>
                <c:pt idx="14365" formatCode="General">
                  <c:v>-139.954706927627</c:v>
                </c:pt>
                <c:pt idx="14366" formatCode="General">
                  <c:v>-139.971107346899</c:v>
                </c:pt>
                <c:pt idx="14367" formatCode="General">
                  <c:v>-139.987507766444</c:v>
                </c:pt>
                <c:pt idx="14368" formatCode="General">
                  <c:v>-140.00390818626201</c:v>
                </c:pt>
                <c:pt idx="14369" formatCode="General">
                  <c:v>-140.02030860635099</c:v>
                </c:pt>
                <c:pt idx="14370" formatCode="General">
                  <c:v>-140.036709026713</c:v>
                </c:pt>
                <c:pt idx="14371" formatCode="General">
                  <c:v>-140.053109447346</c:v>
                </c:pt>
                <c:pt idx="14372" formatCode="General">
                  <c:v>-140.06950986825001</c:v>
                </c:pt>
                <c:pt idx="14373" formatCode="General">
                  <c:v>-140.08591028942601</c:v>
                </c:pt>
                <c:pt idx="14374" formatCode="General">
                  <c:v>-140.10231071087199</c:v>
                </c:pt>
                <c:pt idx="14375" formatCode="General">
                  <c:v>-140.118711132588</c:v>
                </c:pt>
                <c:pt idx="14376" formatCode="General">
                  <c:v>-140.13511155457499</c:v>
                </c:pt>
                <c:pt idx="14377" formatCode="General">
                  <c:v>-140.15151197683201</c:v>
                </c:pt>
                <c:pt idx="14378" formatCode="General">
                  <c:v>-140.16791239935799</c:v>
                </c:pt>
                <c:pt idx="14379" formatCode="General">
                  <c:v>-140.184312822153</c:v>
                </c:pt>
                <c:pt idx="14380" formatCode="General">
                  <c:v>-140.200713245217</c:v>
                </c:pt>
                <c:pt idx="14381" formatCode="General">
                  <c:v>-140.21711366855001</c:v>
                </c:pt>
                <c:pt idx="14382" formatCode="General">
                  <c:v>-140.23351409215101</c:v>
                </c:pt>
                <c:pt idx="14383" formatCode="General">
                  <c:v>-140.24991451602099</c:v>
                </c:pt>
                <c:pt idx="14384" formatCode="General">
                  <c:v>-140.266314940158</c:v>
                </c:pt>
                <c:pt idx="14385" formatCode="General">
                  <c:v>-140.28271536456299</c:v>
                </c:pt>
                <c:pt idx="14386" formatCode="General">
                  <c:v>-140.299115789235</c:v>
                </c:pt>
                <c:pt idx="14387" formatCode="General">
                  <c:v>-140.31551621417401</c:v>
                </c:pt>
                <c:pt idx="14388" formatCode="General">
                  <c:v>-140.33191663938001</c:v>
                </c:pt>
                <c:pt idx="14389" formatCode="General">
                  <c:v>-140.34831706485201</c:v>
                </c:pt>
                <c:pt idx="14390" formatCode="General">
                  <c:v>-140.36471749059001</c:v>
                </c:pt>
                <c:pt idx="14391" formatCode="General">
                  <c:v>-140.38111791659401</c:v>
                </c:pt>
                <c:pt idx="14392" formatCode="General">
                  <c:v>-140.39751834286301</c:v>
                </c:pt>
                <c:pt idx="14393" formatCode="General">
                  <c:v>-140.41391876939801</c:v>
                </c:pt>
                <c:pt idx="14394" formatCode="General">
                  <c:v>-140.43031919619801</c:v>
                </c:pt>
                <c:pt idx="14395" formatCode="General">
                  <c:v>-140.446719623262</c:v>
                </c:pt>
                <c:pt idx="14396" formatCode="General">
                  <c:v>-140.46312005059099</c:v>
                </c:pt>
                <c:pt idx="14397" formatCode="General">
                  <c:v>-140.47952047818401</c:v>
                </c:pt>
                <c:pt idx="14398" formatCode="General">
                  <c:v>-140.49592090604</c:v>
                </c:pt>
                <c:pt idx="14399" formatCode="General">
                  <c:v>-140.51232133416099</c:v>
                </c:pt>
                <c:pt idx="14400" formatCode="General">
                  <c:v>-140.528721762544</c:v>
                </c:pt>
                <c:pt idx="14401" formatCode="General">
                  <c:v>-140.54512219119101</c:v>
                </c:pt>
                <c:pt idx="14402" formatCode="General">
                  <c:v>-140.56152262009999</c:v>
                </c:pt>
                <c:pt idx="14403" formatCode="General">
                  <c:v>-140.57792304927199</c:v>
                </c:pt>
                <c:pt idx="14404" formatCode="General">
                  <c:v>-140.594323478706</c:v>
                </c:pt>
                <c:pt idx="14405" formatCode="General">
                  <c:v>-140.61072390840101</c:v>
                </c:pt>
                <c:pt idx="14406" formatCode="General">
                  <c:v>-140.62712433835901</c:v>
                </c:pt>
                <c:pt idx="14407" formatCode="General">
                  <c:v>-140.64352476857701</c:v>
                </c:pt>
                <c:pt idx="14408" formatCode="General">
                  <c:v>-140.659925199057</c:v>
                </c:pt>
                <c:pt idx="14409" formatCode="General">
                  <c:v>-140.67632562979699</c:v>
                </c:pt>
                <c:pt idx="14410" formatCode="General">
                  <c:v>-140.69272606079801</c:v>
                </c:pt>
                <c:pt idx="14411" formatCode="General">
                  <c:v>-140.70912649205999</c:v>
                </c:pt>
                <c:pt idx="14412" formatCode="General">
                  <c:v>-140.72552692358099</c:v>
                </c:pt>
                <c:pt idx="14413" formatCode="General">
                  <c:v>-140.74192735536101</c:v>
                </c:pt>
                <c:pt idx="14414" formatCode="General">
                  <c:v>-140.75832778740201</c:v>
                </c:pt>
                <c:pt idx="14415" formatCode="General">
                  <c:v>-140.77472821970099</c:v>
                </c:pt>
                <c:pt idx="14416" formatCode="General">
                  <c:v>-140.791128652259</c:v>
                </c:pt>
                <c:pt idx="14417" formatCode="General">
                  <c:v>-140.807529085076</c:v>
                </c:pt>
                <c:pt idx="14418" formatCode="General">
                  <c:v>-140.82392951815001</c:v>
                </c:pt>
                <c:pt idx="14419" formatCode="General">
                  <c:v>-140.840329951483</c:v>
                </c:pt>
                <c:pt idx="14420" formatCode="General">
                  <c:v>-140.856730385074</c:v>
                </c:pt>
                <c:pt idx="14421" formatCode="General">
                  <c:v>-140.87313081892199</c:v>
                </c:pt>
                <c:pt idx="14422" formatCode="General">
                  <c:v>-140.889531253028</c:v>
                </c:pt>
                <c:pt idx="14423" formatCode="General">
                  <c:v>-140.90593168738999</c:v>
                </c:pt>
                <c:pt idx="14424" formatCode="General">
                  <c:v>-140.92233212200901</c:v>
                </c:pt>
                <c:pt idx="14425" formatCode="General">
                  <c:v>-140.93873255688399</c:v>
                </c:pt>
                <c:pt idx="14426" formatCode="General">
                  <c:v>-140.95513299201599</c:v>
                </c:pt>
                <c:pt idx="14427" formatCode="General">
                  <c:v>-140.97153342740299</c:v>
                </c:pt>
                <c:pt idx="14428" formatCode="General">
                  <c:v>-140.98793386304601</c:v>
                </c:pt>
                <c:pt idx="14429" formatCode="General">
                  <c:v>-141.004334298944</c:v>
                </c:pt>
                <c:pt idx="14430" formatCode="General">
                  <c:v>-141.02073473509799</c:v>
                </c:pt>
                <c:pt idx="14431" formatCode="General">
                  <c:v>-141.03713517150601</c:v>
                </c:pt>
                <c:pt idx="14432" formatCode="General">
                  <c:v>-141.053535608168</c:v>
                </c:pt>
                <c:pt idx="14433" formatCode="General">
                  <c:v>-141.069936045085</c:v>
                </c:pt>
                <c:pt idx="14434" formatCode="General">
                  <c:v>-141.086336482256</c:v>
                </c:pt>
                <c:pt idx="14435" formatCode="General">
                  <c:v>-141.10273691968001</c:v>
                </c:pt>
                <c:pt idx="14436" formatCode="General">
                  <c:v>-141.119137357358</c:v>
                </c:pt>
                <c:pt idx="14437" formatCode="General">
                  <c:v>-141.135537795289</c:v>
                </c:pt>
                <c:pt idx="14438" formatCode="General">
                  <c:v>-141.151938233473</c:v>
                </c:pt>
                <c:pt idx="14439" formatCode="General">
                  <c:v>-141.168338671909</c:v>
                </c:pt>
                <c:pt idx="14440" formatCode="General">
                  <c:v>-141.184739110598</c:v>
                </c:pt>
                <c:pt idx="14441" formatCode="General">
                  <c:v>-141.20113954953899</c:v>
                </c:pt>
                <c:pt idx="14442" formatCode="General">
                  <c:v>-141.217539988732</c:v>
                </c:pt>
                <c:pt idx="14443" formatCode="General">
                  <c:v>-141.233940428176</c:v>
                </c:pt>
                <c:pt idx="14444" formatCode="General">
                  <c:v>-141.25034086787201</c:v>
                </c:pt>
                <c:pt idx="14445" formatCode="General">
                  <c:v>-141.26674130781799</c:v>
                </c:pt>
                <c:pt idx="14446" formatCode="General">
                  <c:v>-141.28314174801599</c:v>
                </c:pt>
                <c:pt idx="14447" formatCode="General">
                  <c:v>-141.29954218846399</c:v>
                </c:pt>
                <c:pt idx="14448" formatCode="General">
                  <c:v>-141.31594262916201</c:v>
                </c:pt>
                <c:pt idx="14449" formatCode="General">
                  <c:v>-141.33234307011</c:v>
                </c:pt>
                <c:pt idx="14450" formatCode="General">
                  <c:v>-141.34874351130699</c:v>
                </c:pt>
                <c:pt idx="14451" formatCode="General">
                  <c:v>-141.36514395275401</c:v>
                </c:pt>
                <c:pt idx="14452" formatCode="General">
                  <c:v>-141.381544394451</c:v>
                </c:pt>
                <c:pt idx="14453" formatCode="General">
                  <c:v>-141.39794483639599</c:v>
                </c:pt>
                <c:pt idx="14454" formatCode="General">
                  <c:v>-141.41434527858999</c:v>
                </c:pt>
                <c:pt idx="14455" formatCode="General">
                  <c:v>-141.430745721032</c:v>
                </c:pt>
                <c:pt idx="14456" formatCode="General">
                  <c:v>-141.44714616372201</c:v>
                </c:pt>
                <c:pt idx="14457" formatCode="General">
                  <c:v>-141.46354660666</c:v>
                </c:pt>
                <c:pt idx="14458" formatCode="General">
                  <c:v>-141.479947049846</c:v>
                </c:pt>
                <c:pt idx="14459" formatCode="General">
                  <c:v>-141.49634749327899</c:v>
                </c:pt>
                <c:pt idx="14460" formatCode="General">
                  <c:v>-141.51274793695899</c:v>
                </c:pt>
                <c:pt idx="14461" formatCode="General">
                  <c:v>-141.529148380886</c:v>
                </c:pt>
                <c:pt idx="14462" formatCode="General">
                  <c:v>-141.54554882506</c:v>
                </c:pt>
                <c:pt idx="14463" formatCode="General">
                  <c:v>-141.56194926948001</c:v>
                </c:pt>
                <c:pt idx="14464" formatCode="General">
                  <c:v>-141.57834971414599</c:v>
                </c:pt>
                <c:pt idx="14465" formatCode="General">
                  <c:v>-141.59475015905701</c:v>
                </c:pt>
                <c:pt idx="14466" formatCode="General">
                  <c:v>-141.611150604214</c:v>
                </c:pt>
                <c:pt idx="14467" formatCode="General">
                  <c:v>-141.62755104961701</c:v>
                </c:pt>
                <c:pt idx="14468" formatCode="General">
                  <c:v>-141.64395149526399</c:v>
                </c:pt>
                <c:pt idx="14469" formatCode="General">
                  <c:v>-141.66035194115699</c:v>
                </c:pt>
                <c:pt idx="14470" formatCode="General">
                  <c:v>-141.67675238729299</c:v>
                </c:pt>
                <c:pt idx="14471" formatCode="General">
                  <c:v>-141.69315283367399</c:v>
                </c:pt>
                <c:pt idx="14472" formatCode="General">
                  <c:v>-141.70955328029899</c:v>
                </c:pt>
                <c:pt idx="14473" formatCode="General">
                  <c:v>-141.72595372716799</c:v>
                </c:pt>
                <c:pt idx="14474" formatCode="General">
                  <c:v>-141.74235417428</c:v>
                </c:pt>
                <c:pt idx="14475" formatCode="General">
                  <c:v>-141.75875462163501</c:v>
                </c:pt>
                <c:pt idx="14476" formatCode="General">
                  <c:v>-141.77515506923299</c:v>
                </c:pt>
                <c:pt idx="14477" formatCode="General">
                  <c:v>-141.79155551707399</c:v>
                </c:pt>
                <c:pt idx="14478" formatCode="General">
                  <c:v>-141.80795596515699</c:v>
                </c:pt>
                <c:pt idx="14479" formatCode="General">
                  <c:v>-141.824356413483</c:v>
                </c:pt>
                <c:pt idx="14480" formatCode="General">
                  <c:v>-141.84075686205099</c:v>
                </c:pt>
                <c:pt idx="14481" formatCode="General">
                  <c:v>-141.85715731086</c:v>
                </c:pt>
                <c:pt idx="14482" formatCode="General">
                  <c:v>-141.87355775991</c:v>
                </c:pt>
                <c:pt idx="14483" formatCode="General">
                  <c:v>-141.88995820920201</c:v>
                </c:pt>
                <c:pt idx="14484" formatCode="General">
                  <c:v>-141.906358658735</c:v>
                </c:pt>
                <c:pt idx="14485" formatCode="General">
                  <c:v>-141.92275910850799</c:v>
                </c:pt>
                <c:pt idx="14486" formatCode="General">
                  <c:v>-141.93915955852199</c:v>
                </c:pt>
                <c:pt idx="14487" formatCode="General">
                  <c:v>-141.95556000877599</c:v>
                </c:pt>
                <c:pt idx="14488" formatCode="General">
                  <c:v>-141.97196045927001</c:v>
                </c:pt>
                <c:pt idx="14489" formatCode="General">
                  <c:v>-141.98836091000399</c:v>
                </c:pt>
                <c:pt idx="14490" formatCode="General">
                  <c:v>-142.004761360977</c:v>
                </c:pt>
                <c:pt idx="14491" formatCode="General">
                  <c:v>-142.02116181218901</c:v>
                </c:pt>
                <c:pt idx="14492" formatCode="General">
                  <c:v>-142.03756226364001</c:v>
                </c:pt>
                <c:pt idx="14493" formatCode="General">
                  <c:v>-142.05396271532999</c:v>
                </c:pt>
                <c:pt idx="14494" formatCode="General">
                  <c:v>-142.07036316725799</c:v>
                </c:pt>
                <c:pt idx="14495" formatCode="General">
                  <c:v>-142.086763619425</c:v>
                </c:pt>
                <c:pt idx="14496" formatCode="General">
                  <c:v>-142.10316407182901</c:v>
                </c:pt>
                <c:pt idx="14497" formatCode="General">
                  <c:v>-142.119564524471</c:v>
                </c:pt>
                <c:pt idx="14498" formatCode="General">
                  <c:v>-142.13596497735099</c:v>
                </c:pt>
                <c:pt idx="14499" formatCode="General">
                  <c:v>-142.152365430467</c:v>
                </c:pt>
                <c:pt idx="14500" formatCode="General">
                  <c:v>-142.16876588382101</c:v>
                </c:pt>
                <c:pt idx="14501" formatCode="General">
                  <c:v>-142.185166337411</c:v>
                </c:pt>
                <c:pt idx="14502" formatCode="General">
                  <c:v>-142.20156679123801</c:v>
                </c:pt>
                <c:pt idx="14503" formatCode="General">
                  <c:v>-142.217967245301</c:v>
                </c:pt>
                <c:pt idx="14504" formatCode="General">
                  <c:v>-142.2343676996</c:v>
                </c:pt>
                <c:pt idx="14505" formatCode="General">
                  <c:v>-142.25076815413499</c:v>
                </c:pt>
                <c:pt idx="14506" formatCode="General">
                  <c:v>-142.267168608905</c:v>
                </c:pt>
                <c:pt idx="14507" formatCode="General">
                  <c:v>-142.28356906390999</c:v>
                </c:pt>
                <c:pt idx="14508" formatCode="General">
                  <c:v>-142.29996951915101</c:v>
                </c:pt>
                <c:pt idx="14509" formatCode="General">
                  <c:v>-142.31636997462601</c:v>
                </c:pt>
                <c:pt idx="14510" formatCode="General">
                  <c:v>-142.33277043033499</c:v>
                </c:pt>
                <c:pt idx="14511" formatCode="General">
                  <c:v>-142.34917088627901</c:v>
                </c:pt>
                <c:pt idx="14512" formatCode="General">
                  <c:v>-142.365571342457</c:v>
                </c:pt>
                <c:pt idx="14513" formatCode="General">
                  <c:v>-142.38197179886899</c:v>
                </c:pt>
                <c:pt idx="14514" formatCode="General">
                  <c:v>-142.398372255514</c:v>
                </c:pt>
                <c:pt idx="14515" formatCode="General">
                  <c:v>-142.41477271239299</c:v>
                </c:pt>
                <c:pt idx="14516" formatCode="General">
                  <c:v>-142.43117316950401</c:v>
                </c:pt>
                <c:pt idx="14517" formatCode="General">
                  <c:v>-142.447573626848</c:v>
                </c:pt>
                <c:pt idx="14518" formatCode="General">
                  <c:v>-142.46397408442499</c:v>
                </c:pt>
                <c:pt idx="14519" formatCode="General">
                  <c:v>-142.48037454223501</c:v>
                </c:pt>
                <c:pt idx="14520" formatCode="General">
                  <c:v>-142.49677500027599</c:v>
                </c:pt>
                <c:pt idx="14521" formatCode="General">
                  <c:v>-142.513175458549</c:v>
                </c:pt>
                <c:pt idx="14522" formatCode="General">
                  <c:v>-142.52957591705399</c:v>
                </c:pt>
                <c:pt idx="14523" formatCode="General">
                  <c:v>-142.54597637578999</c:v>
                </c:pt>
                <c:pt idx="14524" formatCode="General">
                  <c:v>-142.562376834758</c:v>
                </c:pt>
                <c:pt idx="14525" formatCode="General">
                  <c:v>-142.57877729395599</c:v>
                </c:pt>
                <c:pt idx="14526" formatCode="General">
                  <c:v>-142.595177753385</c:v>
                </c:pt>
                <c:pt idx="14527" formatCode="General">
                  <c:v>-142.611578213044</c:v>
                </c:pt>
                <c:pt idx="14528" formatCode="General">
                  <c:v>-142.62797867293401</c:v>
                </c:pt>
                <c:pt idx="14529" formatCode="General">
                  <c:v>-142.64437913305301</c:v>
                </c:pt>
                <c:pt idx="14530" formatCode="General">
                  <c:v>-142.660779593402</c:v>
                </c:pt>
                <c:pt idx="14531" formatCode="General">
                  <c:v>-142.677180053981</c:v>
                </c:pt>
                <c:pt idx="14532" formatCode="General">
                  <c:v>-142.69358051478901</c:v>
                </c:pt>
                <c:pt idx="14533" formatCode="General">
                  <c:v>-142.709980975826</c:v>
                </c:pt>
                <c:pt idx="14534" formatCode="General">
                  <c:v>-142.72638143709199</c:v>
                </c:pt>
                <c:pt idx="14535" formatCode="General">
                  <c:v>-142.742781898586</c:v>
                </c:pt>
                <c:pt idx="14536" formatCode="General">
                  <c:v>-142.75918236030901</c:v>
                </c:pt>
                <c:pt idx="14537" formatCode="General">
                  <c:v>-142.775582822259</c:v>
                </c:pt>
                <c:pt idx="14538" formatCode="General">
                  <c:v>-142.791983284438</c:v>
                </c:pt>
                <c:pt idx="14539" formatCode="General">
                  <c:v>-142.80838374684399</c:v>
                </c:pt>
                <c:pt idx="14540" formatCode="General">
                  <c:v>-142.824784209477</c:v>
                </c:pt>
                <c:pt idx="14541" formatCode="General">
                  <c:v>-142.84118467233799</c:v>
                </c:pt>
                <c:pt idx="14542" formatCode="General">
                  <c:v>-142.85758513542601</c:v>
                </c:pt>
                <c:pt idx="14543" formatCode="General">
                  <c:v>-142.87398559874001</c:v>
                </c:pt>
                <c:pt idx="14544" formatCode="General">
                  <c:v>-142.89038606228101</c:v>
                </c:pt>
                <c:pt idx="14545" formatCode="General">
                  <c:v>-142.90678652604799</c:v>
                </c:pt>
                <c:pt idx="14546" formatCode="General">
                  <c:v>-142.92318699003999</c:v>
                </c:pt>
                <c:pt idx="14547" formatCode="General">
                  <c:v>-142.939587454259</c:v>
                </c:pt>
                <c:pt idx="14548" formatCode="General">
                  <c:v>-142.95598791870299</c:v>
                </c:pt>
                <c:pt idx="14549" formatCode="General">
                  <c:v>-142.97238838337299</c:v>
                </c:pt>
                <c:pt idx="14550" formatCode="General">
                  <c:v>-142.988788848268</c:v>
                </c:pt>
                <c:pt idx="14551" formatCode="General">
                  <c:v>-143.00518931338701</c:v>
                </c:pt>
                <c:pt idx="14552" formatCode="General">
                  <c:v>-143.021589778731</c:v>
                </c:pt>
                <c:pt idx="14553" formatCode="General">
                  <c:v>-143.0379902443</c:v>
                </c:pt>
                <c:pt idx="14554" formatCode="General">
                  <c:v>-143.05439071009201</c:v>
                </c:pt>
                <c:pt idx="14555" formatCode="General">
                  <c:v>-143.070791176109</c:v>
                </c:pt>
                <c:pt idx="14556" formatCode="General">
                  <c:v>-143.08719164234901</c:v>
                </c:pt>
                <c:pt idx="14557" formatCode="General">
                  <c:v>-143.10359210881299</c:v>
                </c:pt>
                <c:pt idx="14558" formatCode="General">
                  <c:v>-143.11999257549999</c:v>
                </c:pt>
                <c:pt idx="14559" formatCode="General">
                  <c:v>-143.13639304240999</c:v>
                </c:pt>
                <c:pt idx="14560" formatCode="General">
                  <c:v>-143.15279350954299</c:v>
                </c:pt>
                <c:pt idx="14561" formatCode="General">
                  <c:v>-143.16919397689799</c:v>
                </c:pt>
                <c:pt idx="14562" formatCode="General">
                  <c:v>-143.18559444447601</c:v>
                </c:pt>
                <c:pt idx="14563" formatCode="General">
                  <c:v>-143.20199491227601</c:v>
                </c:pt>
                <c:pt idx="14564" formatCode="General">
                  <c:v>-143.21839538029801</c:v>
                </c:pt>
                <c:pt idx="14565" formatCode="General">
                  <c:v>-143.23479584854101</c:v>
                </c:pt>
                <c:pt idx="14566" formatCode="General">
                  <c:v>-143.25119631700599</c:v>
                </c:pt>
                <c:pt idx="14567" formatCode="General">
                  <c:v>-143.267596785693</c:v>
                </c:pt>
                <c:pt idx="14568" formatCode="General">
                  <c:v>-143.2839972546</c:v>
                </c:pt>
                <c:pt idx="14569" formatCode="General">
                  <c:v>-143.300397723728</c:v>
                </c:pt>
                <c:pt idx="14570" formatCode="General">
                  <c:v>-143.31679819307701</c:v>
                </c:pt>
                <c:pt idx="14571" formatCode="General">
                  <c:v>-143.333198662646</c:v>
                </c:pt>
                <c:pt idx="14572" formatCode="General">
                  <c:v>-143.349599132435</c:v>
                </c:pt>
                <c:pt idx="14573" formatCode="General">
                  <c:v>-143.36599960244399</c:v>
                </c:pt>
                <c:pt idx="14574" formatCode="General">
                  <c:v>-143.38240007267299</c:v>
                </c:pt>
                <c:pt idx="14575" formatCode="General">
                  <c:v>-143.39880054312101</c:v>
                </c:pt>
                <c:pt idx="14576" formatCode="General">
                  <c:v>-143.41520101378799</c:v>
                </c:pt>
                <c:pt idx="14577" formatCode="General">
                  <c:v>-143.43160148467501</c:v>
                </c:pt>
                <c:pt idx="14578" formatCode="General">
                  <c:v>-143.44800195578</c:v>
                </c:pt>
                <c:pt idx="14579" formatCode="General">
                  <c:v>-143.46440242710401</c:v>
                </c:pt>
                <c:pt idx="14580" formatCode="General">
                  <c:v>-143.480802898647</c:v>
                </c:pt>
                <c:pt idx="14581" formatCode="General">
                  <c:v>-143.49720337040699</c:v>
                </c:pt>
                <c:pt idx="14582" formatCode="General">
                  <c:v>-143.513603842386</c:v>
                </c:pt>
                <c:pt idx="14583" formatCode="General">
                  <c:v>-143.53000431458199</c:v>
                </c:pt>
                <c:pt idx="14584" formatCode="General">
                  <c:v>-143.54640478699599</c:v>
                </c:pt>
                <c:pt idx="14585" formatCode="General">
                  <c:v>-143.562805259627</c:v>
                </c:pt>
                <c:pt idx="14586" formatCode="General">
                  <c:v>-143.579205732475</c:v>
                </c:pt>
                <c:pt idx="14587" formatCode="General">
                  <c:v>-143.59560620554001</c:v>
                </c:pt>
                <c:pt idx="14588" formatCode="General">
                  <c:v>-143.61200667882201</c:v>
                </c:pt>
                <c:pt idx="14589" formatCode="General">
                  <c:v>-143.62840715232099</c:v>
                </c:pt>
                <c:pt idx="14590" formatCode="General">
                  <c:v>-143.644807626035</c:v>
                </c:pt>
                <c:pt idx="14591" formatCode="General">
                  <c:v>-143.66120809996599</c:v>
                </c:pt>
                <c:pt idx="14592" formatCode="General">
                  <c:v>-143.67760857411201</c:v>
                </c:pt>
                <c:pt idx="14593" formatCode="General">
                  <c:v>-143.69400904847399</c:v>
                </c:pt>
                <c:pt idx="14594" formatCode="General">
                  <c:v>-143.71040952305199</c:v>
                </c:pt>
                <c:pt idx="14595" formatCode="General">
                  <c:v>-143.72680999784501</c:v>
                </c:pt>
                <c:pt idx="14596" formatCode="General">
                  <c:v>-143.74321047285201</c:v>
                </c:pt>
                <c:pt idx="14597" formatCode="General">
                  <c:v>-143.75961094807499</c:v>
                </c:pt>
                <c:pt idx="14598" formatCode="General">
                  <c:v>-143.77601142351199</c:v>
                </c:pt>
                <c:pt idx="14599" formatCode="General">
                  <c:v>-143.792411899163</c:v>
                </c:pt>
                <c:pt idx="14600" formatCode="General">
                  <c:v>-143.80881237502899</c:v>
                </c:pt>
                <c:pt idx="14601" formatCode="General">
                  <c:v>-143.82521285110801</c:v>
                </c:pt>
                <c:pt idx="14602" formatCode="General">
                  <c:v>-143.841613327402</c:v>
                </c:pt>
                <c:pt idx="14603" formatCode="General">
                  <c:v>-143.85801380390899</c:v>
                </c:pt>
                <c:pt idx="14604" formatCode="General">
                  <c:v>-143.874414280629</c:v>
                </c:pt>
                <c:pt idx="14605" formatCode="General">
                  <c:v>-143.890814757562</c:v>
                </c:pt>
                <c:pt idx="14606" formatCode="General">
                  <c:v>-143.90721523470799</c:v>
                </c:pt>
                <c:pt idx="14607" formatCode="General">
                  <c:v>-143.923615712067</c:v>
                </c:pt>
                <c:pt idx="14608" formatCode="General">
                  <c:v>-143.94001618963799</c:v>
                </c:pt>
                <c:pt idx="14609" formatCode="General">
                  <c:v>-143.95641666742199</c:v>
                </c:pt>
                <c:pt idx="14610" formatCode="General">
                  <c:v>-143.97281714541799</c:v>
                </c:pt>
                <c:pt idx="14611" formatCode="General">
                  <c:v>-143.989217623625</c:v>
                </c:pt>
                <c:pt idx="14612" formatCode="General">
                  <c:v>-144.005618102044</c:v>
                </c:pt>
                <c:pt idx="14613" formatCode="General">
                  <c:v>-144.022018580675</c:v>
                </c:pt>
                <c:pt idx="14614" formatCode="General">
                  <c:v>-144.038419059517</c:v>
                </c:pt>
                <c:pt idx="14615" formatCode="General">
                  <c:v>-144.05481953857</c:v>
                </c:pt>
                <c:pt idx="14616" formatCode="General">
                  <c:v>-144.07122001783401</c:v>
                </c:pt>
                <c:pt idx="14617" formatCode="General">
                  <c:v>-144.087620497308</c:v>
                </c:pt>
                <c:pt idx="14618" formatCode="General">
                  <c:v>-144.10402097699301</c:v>
                </c:pt>
                <c:pt idx="14619" formatCode="General">
                  <c:v>-144.12042145688801</c:v>
                </c:pt>
                <c:pt idx="14620" formatCode="General">
                  <c:v>-144.13682193699299</c:v>
                </c:pt>
                <c:pt idx="14621" formatCode="General">
                  <c:v>-144.153222417308</c:v>
                </c:pt>
                <c:pt idx="14622" formatCode="General">
                  <c:v>-144.169622897832</c:v>
                </c:pt>
                <c:pt idx="14623" formatCode="General">
                  <c:v>-144.18602337856601</c:v>
                </c:pt>
                <c:pt idx="14624" formatCode="General">
                  <c:v>-144.202423859509</c:v>
                </c:pt>
                <c:pt idx="14625" formatCode="General">
                  <c:v>-144.218824340661</c:v>
                </c:pt>
                <c:pt idx="14626" formatCode="General">
                  <c:v>-144.23522482202199</c:v>
                </c:pt>
                <c:pt idx="14627" formatCode="General">
                  <c:v>-144.251625303591</c:v>
                </c:pt>
                <c:pt idx="14628" formatCode="General">
                  <c:v>-144.26802578536899</c:v>
                </c:pt>
                <c:pt idx="14629" formatCode="General">
                  <c:v>-144.28442626735401</c:v>
                </c:pt>
                <c:pt idx="14630" formatCode="General">
                  <c:v>-144.30082674954801</c:v>
                </c:pt>
                <c:pt idx="14631" formatCode="General">
                  <c:v>-144.31722723195</c:v>
                </c:pt>
                <c:pt idx="14632" formatCode="General">
                  <c:v>-144.33362771455899</c:v>
                </c:pt>
                <c:pt idx="14633" formatCode="General">
                  <c:v>-144.350028197375</c:v>
                </c:pt>
                <c:pt idx="14634" formatCode="General">
                  <c:v>-144.366428680399</c:v>
                </c:pt>
                <c:pt idx="14635" formatCode="General">
                  <c:v>-144.38282916362999</c:v>
                </c:pt>
                <c:pt idx="14636" formatCode="General">
                  <c:v>-144.39922964706699</c:v>
                </c:pt>
                <c:pt idx="14637" formatCode="General">
                  <c:v>-144.41563013071101</c:v>
                </c:pt>
                <c:pt idx="14638" formatCode="General">
                  <c:v>-144.432030614561</c:v>
                </c:pt>
                <c:pt idx="14639" formatCode="General">
                  <c:v>-144.44843109861799</c:v>
                </c:pt>
                <c:pt idx="14640" formatCode="General">
                  <c:v>-144.46483158288001</c:v>
                </c:pt>
                <c:pt idx="14641" formatCode="General">
                  <c:v>-144.481232067348</c:v>
                </c:pt>
                <c:pt idx="14642" formatCode="General">
                  <c:v>-144.497632552022</c:v>
                </c:pt>
                <c:pt idx="14643" formatCode="General">
                  <c:v>-144.514033036901</c:v>
                </c:pt>
                <c:pt idx="14644" formatCode="General">
                  <c:v>-144.530433521985</c:v>
                </c:pt>
                <c:pt idx="14645" formatCode="General">
                  <c:v>-144.54683400727399</c:v>
                </c:pt>
                <c:pt idx="14646" formatCode="General">
                  <c:v>-144.563234492768</c:v>
                </c:pt>
                <c:pt idx="14647" formatCode="General">
                  <c:v>-144.579634978466</c:v>
                </c:pt>
                <c:pt idx="14648" formatCode="General">
                  <c:v>-144.59603546436901</c:v>
                </c:pt>
                <c:pt idx="14649" formatCode="General">
                  <c:v>-144.612435950476</c:v>
                </c:pt>
                <c:pt idx="14650" formatCode="General">
                  <c:v>-144.628836436787</c:v>
                </c:pt>
                <c:pt idx="14651" formatCode="General">
                  <c:v>-144.64523692330101</c:v>
                </c:pt>
                <c:pt idx="14652" formatCode="General">
                  <c:v>-144.66163741002001</c:v>
                </c:pt>
                <c:pt idx="14653" formatCode="General">
                  <c:v>-144.67803789694099</c:v>
                </c:pt>
                <c:pt idx="14654" formatCode="General">
                  <c:v>-144.69443838406599</c:v>
                </c:pt>
                <c:pt idx="14655" formatCode="General">
                  <c:v>-144.710838871394</c:v>
                </c:pt>
                <c:pt idx="14656" formatCode="General">
                  <c:v>-144.72723935892401</c:v>
                </c:pt>
                <c:pt idx="14657" formatCode="General">
                  <c:v>-144.743639846657</c:v>
                </c:pt>
                <c:pt idx="14658" formatCode="General">
                  <c:v>-144.76004033459299</c:v>
                </c:pt>
                <c:pt idx="14659" formatCode="General">
                  <c:v>-144.77644082273099</c:v>
                </c:pt>
                <c:pt idx="14660" formatCode="General">
                  <c:v>-144.79284131106999</c:v>
                </c:pt>
                <c:pt idx="14661" formatCode="General">
                  <c:v>-144.80924179961201</c:v>
                </c:pt>
                <c:pt idx="14662" formatCode="General">
                  <c:v>-144.825642288355</c:v>
                </c:pt>
                <c:pt idx="14663" formatCode="General">
                  <c:v>-144.84204277730001</c:v>
                </c:pt>
                <c:pt idx="14664" formatCode="General">
                  <c:v>-144.85844326644599</c:v>
                </c:pt>
                <c:pt idx="14665" formatCode="General">
                  <c:v>-144.87484375579299</c:v>
                </c:pt>
                <c:pt idx="14666" formatCode="General">
                  <c:v>-144.891244245341</c:v>
                </c:pt>
                <c:pt idx="14667" formatCode="General">
                  <c:v>-144.90764473508901</c:v>
                </c:pt>
                <c:pt idx="14668" formatCode="General">
                  <c:v>-144.92404522503799</c:v>
                </c:pt>
                <c:pt idx="14669" formatCode="General">
                  <c:v>-144.940445715187</c:v>
                </c:pt>
                <c:pt idx="14670" formatCode="General">
                  <c:v>-144.956846205537</c:v>
                </c:pt>
                <c:pt idx="14671" formatCode="General">
                  <c:v>-144.97324669608599</c:v>
                </c:pt>
                <c:pt idx="14672" formatCode="General">
                  <c:v>-144.98964718683499</c:v>
                </c:pt>
                <c:pt idx="14673" formatCode="General">
                  <c:v>-145.00604767778299</c:v>
                </c:pt>
                <c:pt idx="14674" formatCode="General">
                  <c:v>-145.02244816893099</c:v>
                </c:pt>
                <c:pt idx="14675" formatCode="General">
                  <c:v>-145.03884866027801</c:v>
                </c:pt>
                <c:pt idx="14676" formatCode="General">
                  <c:v>-145.055249151824</c:v>
                </c:pt>
                <c:pt idx="14677" formatCode="General">
                  <c:v>-145.071649643569</c:v>
                </c:pt>
                <c:pt idx="14678" formatCode="General">
                  <c:v>-145.08805013551199</c:v>
                </c:pt>
                <c:pt idx="14679" formatCode="General">
                  <c:v>-145.10445062765399</c:v>
                </c:pt>
                <c:pt idx="14680" formatCode="General">
                  <c:v>-145.120851119994</c:v>
                </c:pt>
                <c:pt idx="14681" formatCode="General">
                  <c:v>-145.137251612532</c:v>
                </c:pt>
                <c:pt idx="14682" formatCode="General">
                  <c:v>-145.15365210526801</c:v>
                </c:pt>
                <c:pt idx="14683" formatCode="General">
                  <c:v>-145.17005259820101</c:v>
                </c:pt>
                <c:pt idx="14684" formatCode="General">
                  <c:v>-145.186453091332</c:v>
                </c:pt>
                <c:pt idx="14685" formatCode="General">
                  <c:v>-145.20285358466001</c:v>
                </c:pt>
                <c:pt idx="14686" formatCode="General">
                  <c:v>-145.219254078185</c:v>
                </c:pt>
                <c:pt idx="14687" formatCode="General">
                  <c:v>-145.23565457190799</c:v>
                </c:pt>
                <c:pt idx="14688" formatCode="General">
                  <c:v>-145.25205506582699</c:v>
                </c:pt>
                <c:pt idx="14689" formatCode="General">
                  <c:v>-145.268455559942</c:v>
                </c:pt>
                <c:pt idx="14690" formatCode="General">
                  <c:v>-145.28485605425399</c:v>
                </c:pt>
                <c:pt idx="14691" formatCode="General">
                  <c:v>-145.30125654876201</c:v>
                </c:pt>
                <c:pt idx="14692" formatCode="General">
                  <c:v>-145.317657043466</c:v>
                </c:pt>
                <c:pt idx="14693" formatCode="General">
                  <c:v>-145.33405753836499</c:v>
                </c:pt>
                <c:pt idx="14694" formatCode="General">
                  <c:v>-145.350458033461</c:v>
                </c:pt>
                <c:pt idx="14695" formatCode="General">
                  <c:v>-145.36685852875101</c:v>
                </c:pt>
                <c:pt idx="14696" formatCode="General">
                  <c:v>-145.38325902423699</c:v>
                </c:pt>
                <c:pt idx="14697" formatCode="General">
                  <c:v>-145.399659519918</c:v>
                </c:pt>
                <c:pt idx="14698" formatCode="General">
                  <c:v>-145.41606001579399</c:v>
                </c:pt>
                <c:pt idx="14699" formatCode="General">
                  <c:v>-145.432460511865</c:v>
                </c:pt>
                <c:pt idx="14700" formatCode="General">
                  <c:v>-145.44886100813</c:v>
                </c:pt>
                <c:pt idx="14701" formatCode="General">
                  <c:v>-145.46526150458899</c:v>
                </c:pt>
                <c:pt idx="14702" formatCode="General">
                  <c:v>-145.481662001243</c:v>
                </c:pt>
                <c:pt idx="14703" formatCode="General">
                  <c:v>-145.49806249809001</c:v>
                </c:pt>
                <c:pt idx="14704" formatCode="General">
                  <c:v>-145.51446299513199</c:v>
                </c:pt>
                <c:pt idx="14705" formatCode="General">
                  <c:v>-145.53086349236699</c:v>
                </c:pt>
                <c:pt idx="14706" formatCode="General">
                  <c:v>-145.547263989795</c:v>
                </c:pt>
                <c:pt idx="14707" formatCode="General">
                  <c:v>-145.56366448741699</c:v>
                </c:pt>
                <c:pt idx="14708" formatCode="General">
                  <c:v>-145.58006498523099</c:v>
                </c:pt>
                <c:pt idx="14709" formatCode="General">
                  <c:v>-145.596465483239</c:v>
                </c:pt>
                <c:pt idx="14710" formatCode="General">
                  <c:v>-145.612865981439</c:v>
                </c:pt>
                <c:pt idx="14711" formatCode="General">
                  <c:v>-145.62926647983201</c:v>
                </c:pt>
                <c:pt idx="14712" formatCode="General">
                  <c:v>-145.64566697841701</c:v>
                </c:pt>
                <c:pt idx="14713" formatCode="General">
                  <c:v>-145.662067477194</c:v>
                </c:pt>
                <c:pt idx="14714" formatCode="General">
                  <c:v>-145.67846797616301</c:v>
                </c:pt>
                <c:pt idx="14715" formatCode="General">
                  <c:v>-145.694868475324</c:v>
                </c:pt>
                <c:pt idx="14716" formatCode="General">
                  <c:v>-145.71126897467701</c:v>
                </c:pt>
                <c:pt idx="14717" formatCode="General">
                  <c:v>-145.72766947422099</c:v>
                </c:pt>
                <c:pt idx="14718" formatCode="General">
                  <c:v>-145.74406997395599</c:v>
                </c:pt>
                <c:pt idx="14719" formatCode="General">
                  <c:v>-145.760470473883</c:v>
                </c:pt>
                <c:pt idx="14720" formatCode="General">
                  <c:v>-145.77687097399999</c:v>
                </c:pt>
                <c:pt idx="14721" formatCode="General">
                  <c:v>-145.793271474308</c:v>
                </c:pt>
                <c:pt idx="14722" formatCode="General">
                  <c:v>-145.809671974807</c:v>
                </c:pt>
                <c:pt idx="14723" formatCode="General">
                  <c:v>-145.82607247549601</c:v>
                </c:pt>
                <c:pt idx="14724" formatCode="General">
                  <c:v>-145.84247297637501</c:v>
                </c:pt>
                <c:pt idx="14725" formatCode="General">
                  <c:v>-145.85887347744401</c:v>
                </c:pt>
                <c:pt idx="14726" formatCode="General">
                  <c:v>-145.87527397870301</c:v>
                </c:pt>
                <c:pt idx="14727" formatCode="General">
                  <c:v>-145.89167448015201</c:v>
                </c:pt>
                <c:pt idx="14728" formatCode="General">
                  <c:v>-145.90807498179001</c:v>
                </c:pt>
                <c:pt idx="14729" formatCode="General">
                  <c:v>-145.92447548361801</c:v>
                </c:pt>
                <c:pt idx="14730" formatCode="General">
                  <c:v>-145.94087598563399</c:v>
                </c:pt>
                <c:pt idx="14731" formatCode="General">
                  <c:v>-145.95727648784001</c:v>
                </c:pt>
                <c:pt idx="14732" formatCode="General">
                  <c:v>-145.97367699023499</c:v>
                </c:pt>
                <c:pt idx="14733" formatCode="General">
                  <c:v>-145.99007749281799</c:v>
                </c:pt>
                <c:pt idx="14734" formatCode="General">
                  <c:v>-146.00647799558899</c:v>
                </c:pt>
                <c:pt idx="14735" formatCode="General">
                  <c:v>-146.02287849854901</c:v>
                </c:pt>
                <c:pt idx="14736" formatCode="General">
                  <c:v>-146.039279001697</c:v>
                </c:pt>
                <c:pt idx="14737" formatCode="General">
                  <c:v>-146.055679505033</c:v>
                </c:pt>
                <c:pt idx="14738" formatCode="General">
                  <c:v>-146.07208000855701</c:v>
                </c:pt>
                <c:pt idx="14739" formatCode="General">
                  <c:v>-146.08848051226801</c:v>
                </c:pt>
                <c:pt idx="14740" formatCode="General">
                  <c:v>-146.10488101616701</c:v>
                </c:pt>
                <c:pt idx="14741" formatCode="General">
                  <c:v>-146.12128152025201</c:v>
                </c:pt>
                <c:pt idx="14742" formatCode="General">
                  <c:v>-146.13768202452499</c:v>
                </c:pt>
                <c:pt idx="14743" formatCode="General">
                  <c:v>-146.15408252898499</c:v>
                </c:pt>
                <c:pt idx="14744" formatCode="General">
                  <c:v>-146.170483033632</c:v>
                </c:pt>
                <c:pt idx="14745" formatCode="General">
                  <c:v>-146.186883538465</c:v>
                </c:pt>
                <c:pt idx="14746" formatCode="General">
                  <c:v>-146.20328404348501</c:v>
                </c:pt>
                <c:pt idx="14747" formatCode="General">
                  <c:v>-146.21968454869</c:v>
                </c:pt>
                <c:pt idx="14748" formatCode="General">
                  <c:v>-146.236085054082</c:v>
                </c:pt>
                <c:pt idx="14749" formatCode="General">
                  <c:v>-146.25248555965999</c:v>
                </c:pt>
                <c:pt idx="14750" formatCode="General">
                  <c:v>-146.268886065423</c:v>
                </c:pt>
                <c:pt idx="14751" formatCode="General">
                  <c:v>-146.28528657137201</c:v>
                </c:pt>
                <c:pt idx="14752" formatCode="General">
                  <c:v>-146.30168707750701</c:v>
                </c:pt>
                <c:pt idx="14753" formatCode="General">
                  <c:v>-146.31808758382601</c:v>
                </c:pt>
                <c:pt idx="14754" formatCode="General">
                  <c:v>-146.33448809033101</c:v>
                </c:pt>
                <c:pt idx="14755" formatCode="General">
                  <c:v>-146.35088859702</c:v>
                </c:pt>
                <c:pt idx="14756" formatCode="General">
                  <c:v>-146.367289103894</c:v>
                </c:pt>
                <c:pt idx="14757" formatCode="General">
                  <c:v>-146.38368961095301</c:v>
                </c:pt>
                <c:pt idx="14758" formatCode="General">
                  <c:v>-146.400090118196</c:v>
                </c:pt>
                <c:pt idx="14759" formatCode="General">
                  <c:v>-146.416490625623</c:v>
                </c:pt>
                <c:pt idx="14760" formatCode="General">
                  <c:v>-146.43289113323399</c:v>
                </c:pt>
                <c:pt idx="14761" formatCode="General">
                  <c:v>-146.44929164102899</c:v>
                </c:pt>
                <c:pt idx="14762" formatCode="General">
                  <c:v>-146.46569214900799</c:v>
                </c:pt>
                <c:pt idx="14763" formatCode="General">
                  <c:v>-146.48209265717</c:v>
                </c:pt>
                <c:pt idx="14764" formatCode="General">
                  <c:v>-146.49849316551601</c:v>
                </c:pt>
                <c:pt idx="14765" formatCode="General">
                  <c:v>-146.514893674044</c:v>
                </c:pt>
                <c:pt idx="14766" formatCode="General">
                  <c:v>-146.531294182756</c:v>
                </c:pt>
                <c:pt idx="14767" formatCode="General">
                  <c:v>-146.547694691651</c:v>
                </c:pt>
                <c:pt idx="14768" formatCode="General">
                  <c:v>-146.56409520072799</c:v>
                </c:pt>
                <c:pt idx="14769" formatCode="General">
                  <c:v>-146.58049570998801</c:v>
                </c:pt>
                <c:pt idx="14770" formatCode="General">
                  <c:v>-146.59689621943099</c:v>
                </c:pt>
                <c:pt idx="14771" formatCode="General">
                  <c:v>-146.61329672905501</c:v>
                </c:pt>
                <c:pt idx="14772" formatCode="General">
                  <c:v>-146.62969723886201</c:v>
                </c:pt>
                <c:pt idx="14773" formatCode="General">
                  <c:v>-146.64609774885</c:v>
                </c:pt>
                <c:pt idx="14774" formatCode="General">
                  <c:v>-146.66249825902</c:v>
                </c:pt>
                <c:pt idx="14775" formatCode="General">
                  <c:v>-146.67889876937201</c:v>
                </c:pt>
                <c:pt idx="14776" formatCode="General">
                  <c:v>-146.69529927990499</c:v>
                </c:pt>
                <c:pt idx="14777" formatCode="General">
                  <c:v>-146.71169979061901</c:v>
                </c:pt>
                <c:pt idx="14778" formatCode="General">
                  <c:v>-146.72810030151501</c:v>
                </c:pt>
                <c:pt idx="14779" formatCode="General">
                  <c:v>-146.74450081259101</c:v>
                </c:pt>
                <c:pt idx="14780" formatCode="General">
                  <c:v>-146.760901323848</c:v>
                </c:pt>
                <c:pt idx="14781" formatCode="General">
                  <c:v>-146.77730183528499</c:v>
                </c:pt>
                <c:pt idx="14782" formatCode="General">
                  <c:v>-146.79370234690299</c:v>
                </c:pt>
                <c:pt idx="14783" formatCode="General">
                  <c:v>-146.81010285870201</c:v>
                </c:pt>
                <c:pt idx="14784" formatCode="General">
                  <c:v>-146.82650337068</c:v>
                </c:pt>
                <c:pt idx="14785" formatCode="General">
                  <c:v>-146.84290388283799</c:v>
                </c:pt>
                <c:pt idx="14786" formatCode="General">
                  <c:v>-146.859304395176</c:v>
                </c:pt>
                <c:pt idx="14787" formatCode="General">
                  <c:v>-146.875704907694</c:v>
                </c:pt>
                <c:pt idx="14788" formatCode="General">
                  <c:v>-146.892105420391</c:v>
                </c:pt>
                <c:pt idx="14789" formatCode="General">
                  <c:v>-146.90850593326701</c:v>
                </c:pt>
                <c:pt idx="14790" formatCode="General">
                  <c:v>-146.92490644632301</c:v>
                </c:pt>
                <c:pt idx="14791" formatCode="General">
                  <c:v>-146.94130695955701</c:v>
                </c:pt>
                <c:pt idx="14792" formatCode="General">
                  <c:v>-146.95770747296999</c:v>
                </c:pt>
                <c:pt idx="14793" formatCode="General">
                  <c:v>-146.97410798656199</c:v>
                </c:pt>
                <c:pt idx="14794" formatCode="General">
                  <c:v>-146.99050850033299</c:v>
                </c:pt>
                <c:pt idx="14795" formatCode="General">
                  <c:v>-147.00690901428101</c:v>
                </c:pt>
                <c:pt idx="14796" formatCode="General">
                  <c:v>-147.02330952840799</c:v>
                </c:pt>
                <c:pt idx="14797" formatCode="General">
                  <c:v>-147.03971004271301</c:v>
                </c:pt>
                <c:pt idx="14798" formatCode="General">
                  <c:v>-147.05611055719601</c:v>
                </c:pt>
                <c:pt idx="14799" formatCode="General">
                  <c:v>-147.07251107185701</c:v>
                </c:pt>
                <c:pt idx="14800" formatCode="General">
                  <c:v>-147.08891158669499</c:v>
                </c:pt>
                <c:pt idx="14801" formatCode="General">
                  <c:v>-147.10531210171001</c:v>
                </c:pt>
                <c:pt idx="14802" formatCode="General">
                  <c:v>-147.12171261690301</c:v>
                </c:pt>
                <c:pt idx="14803" formatCode="General">
                  <c:v>-147.13811313227299</c:v>
                </c:pt>
                <c:pt idx="14804" formatCode="General">
                  <c:v>-147.15451364781899</c:v>
                </c:pt>
                <c:pt idx="14805" formatCode="General">
                  <c:v>-147.17091416354299</c:v>
                </c:pt>
                <c:pt idx="14806" formatCode="General">
                  <c:v>-147.18731467944301</c:v>
                </c:pt>
                <c:pt idx="14807" formatCode="General">
                  <c:v>-147.20371519551901</c:v>
                </c:pt>
                <c:pt idx="14808" formatCode="General">
                  <c:v>-147.220115711772</c:v>
                </c:pt>
                <c:pt idx="14809" formatCode="General">
                  <c:v>-147.236516228201</c:v>
                </c:pt>
                <c:pt idx="14810" formatCode="General">
                  <c:v>-147.25291674480599</c:v>
                </c:pt>
                <c:pt idx="14811" formatCode="General">
                  <c:v>-147.26931726158699</c:v>
                </c:pt>
                <c:pt idx="14812" formatCode="General">
                  <c:v>-147.28571777854299</c:v>
                </c:pt>
                <c:pt idx="14813" formatCode="General">
                  <c:v>-147.302118295675</c:v>
                </c:pt>
                <c:pt idx="14814" formatCode="General">
                  <c:v>-147.31851881298201</c:v>
                </c:pt>
                <c:pt idx="14815" formatCode="General">
                  <c:v>-147.334919330465</c:v>
                </c:pt>
                <c:pt idx="14816" formatCode="General">
                  <c:v>-147.35131984812199</c:v>
                </c:pt>
                <c:pt idx="14817" formatCode="General">
                  <c:v>-147.367720365954</c:v>
                </c:pt>
                <c:pt idx="14818" formatCode="General">
                  <c:v>-147.384120883962</c:v>
                </c:pt>
                <c:pt idx="14819" formatCode="General">
                  <c:v>-147.400521402143</c:v>
                </c:pt>
                <c:pt idx="14820" formatCode="General">
                  <c:v>-147.41692192049999</c:v>
                </c:pt>
                <c:pt idx="14821" formatCode="General">
                  <c:v>-147.43332243903001</c:v>
                </c:pt>
                <c:pt idx="14822" formatCode="General">
                  <c:v>-147.44972295773499</c:v>
                </c:pt>
                <c:pt idx="14823" formatCode="General">
                  <c:v>-147.46612347661301</c:v>
                </c:pt>
                <c:pt idx="14824" formatCode="General">
                  <c:v>-147.48252399566601</c:v>
                </c:pt>
                <c:pt idx="14825" formatCode="General">
                  <c:v>-147.498924514892</c:v>
                </c:pt>
                <c:pt idx="14826" formatCode="General">
                  <c:v>-147.51532503429101</c:v>
                </c:pt>
                <c:pt idx="14827" formatCode="General">
                  <c:v>-147.53172555386399</c:v>
                </c:pt>
                <c:pt idx="14828" formatCode="General">
                  <c:v>-147.54812607361001</c:v>
                </c:pt>
                <c:pt idx="14829" formatCode="General">
                  <c:v>-147.56452659352999</c:v>
                </c:pt>
                <c:pt idx="14830" formatCode="General">
                  <c:v>-147.58092711362201</c:v>
                </c:pt>
                <c:pt idx="14831" formatCode="General">
                  <c:v>-147.59732763388701</c:v>
                </c:pt>
                <c:pt idx="14832" formatCode="General">
                  <c:v>-147.61372815432401</c:v>
                </c:pt>
                <c:pt idx="14833" formatCode="General">
                  <c:v>-147.63012867493401</c:v>
                </c:pt>
                <c:pt idx="14834" formatCode="General">
                  <c:v>-147.646529195716</c:v>
                </c:pt>
                <c:pt idx="14835" formatCode="General">
                  <c:v>-147.66292971667099</c:v>
                </c:pt>
                <c:pt idx="14836" formatCode="General">
                  <c:v>-147.67933023779699</c:v>
                </c:pt>
                <c:pt idx="14837" formatCode="General">
                  <c:v>-147.69573075909599</c:v>
                </c:pt>
                <c:pt idx="14838" formatCode="General">
                  <c:v>-147.71213128056601</c:v>
                </c:pt>
                <c:pt idx="14839" formatCode="General">
                  <c:v>-147.72853180220699</c:v>
                </c:pt>
                <c:pt idx="14840" formatCode="General">
                  <c:v>-147.74493232402</c:v>
                </c:pt>
                <c:pt idx="14841" formatCode="General">
                  <c:v>-147.761332846004</c:v>
                </c:pt>
                <c:pt idx="14842" formatCode="General">
                  <c:v>-147.77773336816</c:v>
                </c:pt>
                <c:pt idx="14843" formatCode="General">
                  <c:v>-147.79413389048599</c:v>
                </c:pt>
                <c:pt idx="14844" formatCode="General">
                  <c:v>-147.810534412983</c:v>
                </c:pt>
                <c:pt idx="14845" formatCode="General">
                  <c:v>-147.826934935651</c:v>
                </c:pt>
                <c:pt idx="14846" formatCode="General">
                  <c:v>-147.84333545848901</c:v>
                </c:pt>
                <c:pt idx="14847" formatCode="General">
                  <c:v>-147.85973598149801</c:v>
                </c:pt>
                <c:pt idx="14848" formatCode="General">
                  <c:v>-147.87613650467699</c:v>
                </c:pt>
                <c:pt idx="14849" formatCode="General">
                  <c:v>-147.892537028026</c:v>
                </c:pt>
                <c:pt idx="14850" formatCode="General">
                  <c:v>-147.90893755154499</c:v>
                </c:pt>
                <c:pt idx="14851" formatCode="General">
                  <c:v>-147.92533807523401</c:v>
                </c:pt>
                <c:pt idx="14852" formatCode="General">
                  <c:v>-147.94173859909199</c:v>
                </c:pt>
                <c:pt idx="14853" formatCode="General">
                  <c:v>-147.95813912311999</c:v>
                </c:pt>
                <c:pt idx="14854" formatCode="General">
                  <c:v>-147.97453964731699</c:v>
                </c:pt>
                <c:pt idx="14855" formatCode="General">
                  <c:v>-147.99094017168301</c:v>
                </c:pt>
                <c:pt idx="14856" formatCode="General">
                  <c:v>-148.00734069621899</c:v>
                </c:pt>
                <c:pt idx="14857" formatCode="General">
                  <c:v>-148.023741220923</c:v>
                </c:pt>
                <c:pt idx="14858" formatCode="General">
                  <c:v>-148.04014174579601</c:v>
                </c:pt>
                <c:pt idx="14859" formatCode="General">
                  <c:v>-148.05654227083801</c:v>
                </c:pt>
                <c:pt idx="14860" formatCode="General">
                  <c:v>-148.07294279604801</c:v>
                </c:pt>
                <c:pt idx="14861" formatCode="General">
                  <c:v>-148.08934332142701</c:v>
                </c:pt>
                <c:pt idx="14862" formatCode="General">
                  <c:v>-148.10574384697301</c:v>
                </c:pt>
                <c:pt idx="14863" formatCode="General">
                  <c:v>-148.12214437268801</c:v>
                </c:pt>
                <c:pt idx="14864" formatCode="General">
                  <c:v>-148.13854489856999</c:v>
                </c:pt>
                <c:pt idx="14865" formatCode="General">
                  <c:v>-148.15494542462099</c:v>
                </c:pt>
                <c:pt idx="14866" formatCode="General">
                  <c:v>-148.171345950839</c:v>
                </c:pt>
                <c:pt idx="14867" formatCode="General">
                  <c:v>-148.18774647722401</c:v>
                </c:pt>
                <c:pt idx="14868" formatCode="General">
                  <c:v>-148.204147003777</c:v>
                </c:pt>
                <c:pt idx="14869" formatCode="General">
                  <c:v>-148.22054753049699</c:v>
                </c:pt>
                <c:pt idx="14870" formatCode="General">
                  <c:v>-148.23694805738401</c:v>
                </c:pt>
                <c:pt idx="14871" formatCode="General">
                  <c:v>-148.25334858443699</c:v>
                </c:pt>
                <c:pt idx="14872" formatCode="General">
                  <c:v>-148.269749111658</c:v>
                </c:pt>
                <c:pt idx="14873" formatCode="General">
                  <c:v>-148.28614963904499</c:v>
                </c:pt>
                <c:pt idx="14874" formatCode="General">
                  <c:v>-148.30255016659899</c:v>
                </c:pt>
                <c:pt idx="14875" formatCode="General">
                  <c:v>-148.318950694319</c:v>
                </c:pt>
                <c:pt idx="14876" formatCode="General">
                  <c:v>-148.33535122220499</c:v>
                </c:pt>
                <c:pt idx="14877" formatCode="General">
                  <c:v>-148.35175175025699</c:v>
                </c:pt>
                <c:pt idx="14878" formatCode="General">
                  <c:v>-148.36815227847501</c:v>
                </c:pt>
                <c:pt idx="14879" formatCode="General">
                  <c:v>-148.38455280685801</c:v>
                </c:pt>
                <c:pt idx="14880" formatCode="General">
                  <c:v>-148.40095333540799</c:v>
                </c:pt>
                <c:pt idx="14881" formatCode="General">
                  <c:v>-148.41735386412299</c:v>
                </c:pt>
                <c:pt idx="14882" formatCode="General">
                  <c:v>-148.433754393003</c:v>
                </c:pt>
                <c:pt idx="14883" formatCode="General">
                  <c:v>-148.450154922048</c:v>
                </c:pt>
                <c:pt idx="14884" formatCode="General">
                  <c:v>-148.46655545125901</c:v>
                </c:pt>
                <c:pt idx="14885" formatCode="General">
                  <c:v>-148.48295598063399</c:v>
                </c:pt>
                <c:pt idx="14886" formatCode="General">
                  <c:v>-148.49935651017401</c:v>
                </c:pt>
                <c:pt idx="14887" formatCode="General">
                  <c:v>-148.51575703987899</c:v>
                </c:pt>
                <c:pt idx="14888" formatCode="General">
                  <c:v>-148.53215756974799</c:v>
                </c:pt>
                <c:pt idx="14889" formatCode="General">
                  <c:v>-148.54855809978201</c:v>
                </c:pt>
                <c:pt idx="14890" formatCode="General">
                  <c:v>-148.56495862998</c:v>
                </c:pt>
                <c:pt idx="14891" formatCode="General">
                  <c:v>-148.581359160342</c:v>
                </c:pt>
                <c:pt idx="14892" formatCode="General">
                  <c:v>-148.597759690868</c:v>
                </c:pt>
                <c:pt idx="14893" formatCode="General">
                  <c:v>-148.614160221558</c:v>
                </c:pt>
                <c:pt idx="14894" formatCode="General">
                  <c:v>-148.63056075241099</c:v>
                </c:pt>
                <c:pt idx="14895" formatCode="General">
                  <c:v>-148.646961283428</c:v>
                </c:pt>
                <c:pt idx="14896" formatCode="General">
                  <c:v>-148.663361814609</c:v>
                </c:pt>
                <c:pt idx="14897" formatCode="General">
                  <c:v>-148.67976234595201</c:v>
                </c:pt>
                <c:pt idx="14898" formatCode="General">
                  <c:v>-148.69616287745899</c:v>
                </c:pt>
                <c:pt idx="14899" formatCode="General">
                  <c:v>-148.71256340912899</c:v>
                </c:pt>
                <c:pt idx="14900" formatCode="General">
                  <c:v>-148.72896394096199</c:v>
                </c:pt>
                <c:pt idx="14901" formatCode="General">
                  <c:v>-148.74536447295699</c:v>
                </c:pt>
                <c:pt idx="14902" formatCode="General">
                  <c:v>-148.76176500511599</c:v>
                </c:pt>
                <c:pt idx="14903" formatCode="General">
                  <c:v>-148.778165537436</c:v>
                </c:pt>
                <c:pt idx="14904" formatCode="General">
                  <c:v>-148.794566069919</c:v>
                </c:pt>
                <c:pt idx="14905" formatCode="General">
                  <c:v>-148.81096660256401</c:v>
                </c:pt>
                <c:pt idx="14906" formatCode="General">
                  <c:v>-148.82736713537099</c:v>
                </c:pt>
                <c:pt idx="14907" formatCode="General">
                  <c:v>-148.843767668341</c:v>
                </c:pt>
                <c:pt idx="14908" formatCode="General">
                  <c:v>-148.86016820147199</c:v>
                </c:pt>
                <c:pt idx="14909" formatCode="General">
                  <c:v>-148.87656873476399</c:v>
                </c:pt>
                <c:pt idx="14910" formatCode="General">
                  <c:v>-148.892969268218</c:v>
                </c:pt>
                <c:pt idx="14911" formatCode="General">
                  <c:v>-148.909369801834</c:v>
                </c:pt>
                <c:pt idx="14912" formatCode="General">
                  <c:v>-148.92577033561099</c:v>
                </c:pt>
                <c:pt idx="14913" formatCode="General">
                  <c:v>-148.94217086954899</c:v>
                </c:pt>
                <c:pt idx="14914" formatCode="General">
                  <c:v>-148.95857140364799</c:v>
                </c:pt>
                <c:pt idx="14915" formatCode="General">
                  <c:v>-148.97497193790801</c:v>
                </c:pt>
                <c:pt idx="14916" formatCode="General">
                  <c:v>-148.991372472329</c:v>
                </c:pt>
                <c:pt idx="14917" formatCode="General">
                  <c:v>-149.00777300691001</c:v>
                </c:pt>
                <c:pt idx="14918" formatCode="General">
                  <c:v>-149.024173541652</c:v>
                </c:pt>
                <c:pt idx="14919" formatCode="General">
                  <c:v>-149.04057407655401</c:v>
                </c:pt>
                <c:pt idx="14920" formatCode="General">
                  <c:v>-149.056974611616</c:v>
                </c:pt>
                <c:pt idx="14921" formatCode="General">
                  <c:v>-149.073375146839</c:v>
                </c:pt>
                <c:pt idx="14922" formatCode="General">
                  <c:v>-149.08977568222099</c:v>
                </c:pt>
                <c:pt idx="14923" formatCode="General">
                  <c:v>-149.10617621776399</c:v>
                </c:pt>
                <c:pt idx="14924" formatCode="General">
                  <c:v>-149.12257675346601</c:v>
                </c:pt>
                <c:pt idx="14925" formatCode="General">
                  <c:v>-149.13897728932699</c:v>
                </c:pt>
                <c:pt idx="14926" formatCode="General">
                  <c:v>-149.15537782534801</c:v>
                </c:pt>
                <c:pt idx="14927" formatCode="General">
                  <c:v>-149.171778361528</c:v>
                </c:pt>
                <c:pt idx="14928" formatCode="General">
                  <c:v>-149.188178897868</c:v>
                </c:pt>
                <c:pt idx="14929" formatCode="General">
                  <c:v>-149.20457943436699</c:v>
                </c:pt>
                <c:pt idx="14930" formatCode="General">
                  <c:v>-149.22097997102401</c:v>
                </c:pt>
                <c:pt idx="14931" formatCode="General">
                  <c:v>-149.23738050784101</c:v>
                </c:pt>
                <c:pt idx="14932" formatCode="General">
                  <c:v>-149.25378104481601</c:v>
                </c:pt>
                <c:pt idx="14933" formatCode="General">
                  <c:v>-149.270181581949</c:v>
                </c:pt>
                <c:pt idx="14934" formatCode="General">
                  <c:v>-149.28658211924099</c:v>
                </c:pt>
                <c:pt idx="14935" formatCode="General">
                  <c:v>-149.302982656692</c:v>
                </c:pt>
                <c:pt idx="14936" formatCode="General">
                  <c:v>-149.3193831943</c:v>
                </c:pt>
                <c:pt idx="14937" formatCode="General">
                  <c:v>-149.335783732067</c:v>
                </c:pt>
                <c:pt idx="14938" formatCode="General">
                  <c:v>-149.352184269991</c:v>
                </c:pt>
                <c:pt idx="14939" formatCode="General">
                  <c:v>-149.368584808073</c:v>
                </c:pt>
                <c:pt idx="14940" formatCode="General">
                  <c:v>-149.38498534631299</c:v>
                </c:pt>
                <c:pt idx="14941" formatCode="General">
                  <c:v>-149.401385884711</c:v>
                </c:pt>
                <c:pt idx="14942" formatCode="General">
                  <c:v>-149.41778642326599</c:v>
                </c:pt>
                <c:pt idx="14943" formatCode="General">
                  <c:v>-149.43418696197801</c:v>
                </c:pt>
                <c:pt idx="14944" formatCode="General">
                  <c:v>-149.45058750084701</c:v>
                </c:pt>
                <c:pt idx="14945" formatCode="General">
                  <c:v>-149.466988039874</c:v>
                </c:pt>
                <c:pt idx="14946" formatCode="General">
                  <c:v>-149.48338857905699</c:v>
                </c:pt>
                <c:pt idx="14947" formatCode="General">
                  <c:v>-149.49978911839699</c:v>
                </c:pt>
                <c:pt idx="14948" formatCode="General">
                  <c:v>-149.51618965789399</c:v>
                </c:pt>
                <c:pt idx="14949" formatCode="General">
                  <c:v>-149.53259019754699</c:v>
                </c:pt>
                <c:pt idx="14950" formatCode="General">
                  <c:v>-149.548990737357</c:v>
                </c:pt>
                <c:pt idx="14951" formatCode="General">
                  <c:v>-149.56539127732299</c:v>
                </c:pt>
                <c:pt idx="14952" formatCode="General">
                  <c:v>-149.58179181744501</c:v>
                </c:pt>
                <c:pt idx="14953" formatCode="General">
                  <c:v>-149.598192357724</c:v>
                </c:pt>
                <c:pt idx="14954" formatCode="General">
                  <c:v>-149.61459289815801</c:v>
                </c:pt>
                <c:pt idx="14955" formatCode="General">
                  <c:v>-149.63099343874799</c:v>
                </c:pt>
                <c:pt idx="14956" formatCode="General">
                  <c:v>-149.64739397949299</c:v>
                </c:pt>
                <c:pt idx="14957" formatCode="General">
                  <c:v>-149.66379452039499</c:v>
                </c:pt>
                <c:pt idx="14958" formatCode="General">
                  <c:v>-149.680195061451</c:v>
                </c:pt>
                <c:pt idx="14959" formatCode="General">
                  <c:v>-149.696595602663</c:v>
                </c:pt>
                <c:pt idx="14960" formatCode="General">
                  <c:v>-149.71299614403</c:v>
                </c:pt>
                <c:pt idx="14961" formatCode="General">
                  <c:v>-149.72939668555301</c:v>
                </c:pt>
                <c:pt idx="14962" formatCode="General">
                  <c:v>-149.74579722723001</c:v>
                </c:pt>
                <c:pt idx="14963" formatCode="General">
                  <c:v>-149.762197769062</c:v>
                </c:pt>
                <c:pt idx="14964" formatCode="General">
                  <c:v>-149.778598311049</c:v>
                </c:pt>
                <c:pt idx="14965" formatCode="General">
                  <c:v>-149.79499885319001</c:v>
                </c:pt>
                <c:pt idx="14966" formatCode="General">
                  <c:v>-149.81139939548601</c:v>
                </c:pt>
                <c:pt idx="14967" formatCode="General">
                  <c:v>-149.82779993793599</c:v>
                </c:pt>
                <c:pt idx="14968" formatCode="General">
                  <c:v>-149.84420048054</c:v>
                </c:pt>
                <c:pt idx="14969" formatCode="General">
                  <c:v>-149.86060102329901</c:v>
                </c:pt>
                <c:pt idx="14970" formatCode="General">
                  <c:v>-149.87700156621099</c:v>
                </c:pt>
                <c:pt idx="14971" formatCode="General">
                  <c:v>-149.89340210927799</c:v>
                </c:pt>
                <c:pt idx="14972" formatCode="General">
                  <c:v>-149.909802652498</c:v>
                </c:pt>
                <c:pt idx="14973" formatCode="General">
                  <c:v>-149.92620319587101</c:v>
                </c:pt>
                <c:pt idx="14974" formatCode="General">
                  <c:v>-149.942603739399</c:v>
                </c:pt>
                <c:pt idx="14975" formatCode="General">
                  <c:v>-149.959004283079</c:v>
                </c:pt>
                <c:pt idx="14976" formatCode="General">
                  <c:v>-149.97540482691301</c:v>
                </c:pt>
                <c:pt idx="14977" formatCode="General">
                  <c:v>-149.99180537090001</c:v>
                </c:pt>
                <c:pt idx="14978" formatCode="General">
                  <c:v>-150.008205915041</c:v>
                </c:pt>
                <c:pt idx="14979" formatCode="General">
                  <c:v>-150.024606459334</c:v>
                </c:pt>
                <c:pt idx="14980" formatCode="General">
                  <c:v>-150.04100700377899</c:v>
                </c:pt>
                <c:pt idx="14981" formatCode="General">
                  <c:v>-150.05740754837799</c:v>
                </c:pt>
                <c:pt idx="14982" formatCode="General">
                  <c:v>-150.073808093129</c:v>
                </c:pt>
                <c:pt idx="14983" formatCode="General">
                  <c:v>-150.090208638033</c:v>
                </c:pt>
                <c:pt idx="14984" formatCode="General">
                  <c:v>-150.10660918308901</c:v>
                </c:pt>
                <c:pt idx="14985" formatCode="General">
                  <c:v>-150.12300972829701</c:v>
                </c:pt>
                <c:pt idx="14986" formatCode="General">
                  <c:v>-150.13941027365701</c:v>
                </c:pt>
                <c:pt idx="14987" formatCode="General">
                  <c:v>-150.15581081916901</c:v>
                </c:pt>
                <c:pt idx="14988" formatCode="General">
                  <c:v>-150.172211364833</c:v>
                </c:pt>
                <c:pt idx="14989" formatCode="General">
                  <c:v>-150.188611910649</c:v>
                </c:pt>
                <c:pt idx="14990" formatCode="General">
                  <c:v>-150.205012456617</c:v>
                </c:pt>
                <c:pt idx="14991" formatCode="General">
                  <c:v>-150.221413002736</c:v>
                </c:pt>
                <c:pt idx="14992" formatCode="General">
                  <c:v>-150.23781354900601</c:v>
                </c:pt>
                <c:pt idx="14993" formatCode="General">
                  <c:v>-150.25421409542801</c:v>
                </c:pt>
                <c:pt idx="14994" formatCode="General">
                  <c:v>-150.27061464200099</c:v>
                </c:pt>
                <c:pt idx="14995" formatCode="General">
                  <c:v>-150.28701518872501</c:v>
                </c:pt>
                <c:pt idx="14996" formatCode="General">
                  <c:v>-150.3034157356</c:v>
                </c:pt>
                <c:pt idx="14997" formatCode="General">
                  <c:v>-150.319816282625</c:v>
                </c:pt>
                <c:pt idx="14998" formatCode="General">
                  <c:v>-150.336216829802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CD9-470D-BC6A-18FAB8A63E70}"/>
            </c:ext>
          </c:extLst>
        </c:ser>
        <c:ser>
          <c:idx val="4"/>
          <c:order val="4"/>
          <c:tx>
            <c:strRef>
              <c:f>'1m length'!$I$1</c:f>
              <c:strCache>
                <c:ptCount val="1"/>
                <c:pt idx="0">
                  <c:v>1.5 GeV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'1m length'!$I$2:$I$15000</c:f>
              <c:numCache>
                <c:formatCode>General</c:formatCode>
                <c:ptCount val="14999"/>
                <c:pt idx="0">
                  <c:v>-700</c:v>
                </c:pt>
                <c:pt idx="1">
                  <c:v>-699.9</c:v>
                </c:pt>
                <c:pt idx="2">
                  <c:v>-699.8</c:v>
                </c:pt>
                <c:pt idx="3">
                  <c:v>-699.7</c:v>
                </c:pt>
                <c:pt idx="4">
                  <c:v>-699.6</c:v>
                </c:pt>
                <c:pt idx="5">
                  <c:v>-699.5</c:v>
                </c:pt>
                <c:pt idx="6">
                  <c:v>-699.4</c:v>
                </c:pt>
                <c:pt idx="7">
                  <c:v>-699.3</c:v>
                </c:pt>
                <c:pt idx="8">
                  <c:v>-699.2</c:v>
                </c:pt>
                <c:pt idx="9">
                  <c:v>-699.1</c:v>
                </c:pt>
                <c:pt idx="10">
                  <c:v>-699</c:v>
                </c:pt>
                <c:pt idx="11">
                  <c:v>-698.9</c:v>
                </c:pt>
                <c:pt idx="12">
                  <c:v>-698.8</c:v>
                </c:pt>
                <c:pt idx="13">
                  <c:v>-698.7</c:v>
                </c:pt>
                <c:pt idx="14">
                  <c:v>-698.6</c:v>
                </c:pt>
                <c:pt idx="15">
                  <c:v>-698.5</c:v>
                </c:pt>
                <c:pt idx="16">
                  <c:v>-698.4</c:v>
                </c:pt>
                <c:pt idx="17">
                  <c:v>-698.3</c:v>
                </c:pt>
                <c:pt idx="18">
                  <c:v>-698.2</c:v>
                </c:pt>
                <c:pt idx="19">
                  <c:v>-698.1</c:v>
                </c:pt>
                <c:pt idx="20">
                  <c:v>-698</c:v>
                </c:pt>
                <c:pt idx="21">
                  <c:v>-697.9</c:v>
                </c:pt>
                <c:pt idx="22">
                  <c:v>-697.8</c:v>
                </c:pt>
                <c:pt idx="23">
                  <c:v>-697.7</c:v>
                </c:pt>
                <c:pt idx="24">
                  <c:v>-697.6</c:v>
                </c:pt>
                <c:pt idx="25">
                  <c:v>-697.5</c:v>
                </c:pt>
                <c:pt idx="26">
                  <c:v>-697.4</c:v>
                </c:pt>
                <c:pt idx="27">
                  <c:v>-697.3</c:v>
                </c:pt>
                <c:pt idx="28">
                  <c:v>-697.2</c:v>
                </c:pt>
                <c:pt idx="29">
                  <c:v>-697.1</c:v>
                </c:pt>
                <c:pt idx="30">
                  <c:v>-697</c:v>
                </c:pt>
                <c:pt idx="31">
                  <c:v>-696.9</c:v>
                </c:pt>
                <c:pt idx="32">
                  <c:v>-696.8</c:v>
                </c:pt>
                <c:pt idx="33">
                  <c:v>-696.7</c:v>
                </c:pt>
                <c:pt idx="34">
                  <c:v>-696.6</c:v>
                </c:pt>
                <c:pt idx="35">
                  <c:v>-696.5</c:v>
                </c:pt>
                <c:pt idx="36">
                  <c:v>-696.4</c:v>
                </c:pt>
                <c:pt idx="37">
                  <c:v>-696.3</c:v>
                </c:pt>
                <c:pt idx="38">
                  <c:v>-696.2</c:v>
                </c:pt>
                <c:pt idx="39">
                  <c:v>-696.1</c:v>
                </c:pt>
                <c:pt idx="40">
                  <c:v>-696</c:v>
                </c:pt>
                <c:pt idx="41">
                  <c:v>-695.9</c:v>
                </c:pt>
                <c:pt idx="42">
                  <c:v>-695.8</c:v>
                </c:pt>
                <c:pt idx="43">
                  <c:v>-695.7</c:v>
                </c:pt>
                <c:pt idx="44">
                  <c:v>-695.6</c:v>
                </c:pt>
                <c:pt idx="45">
                  <c:v>-695.5</c:v>
                </c:pt>
                <c:pt idx="46">
                  <c:v>-695.4</c:v>
                </c:pt>
                <c:pt idx="47">
                  <c:v>-695.3</c:v>
                </c:pt>
                <c:pt idx="48">
                  <c:v>-695.2</c:v>
                </c:pt>
                <c:pt idx="49">
                  <c:v>-695.1</c:v>
                </c:pt>
                <c:pt idx="50">
                  <c:v>-695</c:v>
                </c:pt>
                <c:pt idx="51">
                  <c:v>-694.9</c:v>
                </c:pt>
                <c:pt idx="52">
                  <c:v>-694.8</c:v>
                </c:pt>
                <c:pt idx="53">
                  <c:v>-694.7</c:v>
                </c:pt>
                <c:pt idx="54">
                  <c:v>-694.6</c:v>
                </c:pt>
                <c:pt idx="55">
                  <c:v>-694.5</c:v>
                </c:pt>
                <c:pt idx="56">
                  <c:v>-694.4</c:v>
                </c:pt>
                <c:pt idx="57">
                  <c:v>-694.3</c:v>
                </c:pt>
                <c:pt idx="58">
                  <c:v>-694.2</c:v>
                </c:pt>
                <c:pt idx="59">
                  <c:v>-694.1</c:v>
                </c:pt>
                <c:pt idx="60">
                  <c:v>-694</c:v>
                </c:pt>
                <c:pt idx="61">
                  <c:v>-693.9</c:v>
                </c:pt>
                <c:pt idx="62">
                  <c:v>-693.8</c:v>
                </c:pt>
                <c:pt idx="63">
                  <c:v>-693.7</c:v>
                </c:pt>
                <c:pt idx="64">
                  <c:v>-693.6</c:v>
                </c:pt>
                <c:pt idx="65">
                  <c:v>-693.5</c:v>
                </c:pt>
                <c:pt idx="66">
                  <c:v>-693.4</c:v>
                </c:pt>
                <c:pt idx="67">
                  <c:v>-693.3</c:v>
                </c:pt>
                <c:pt idx="68">
                  <c:v>-693.2</c:v>
                </c:pt>
                <c:pt idx="69">
                  <c:v>-693.1</c:v>
                </c:pt>
                <c:pt idx="70">
                  <c:v>-693</c:v>
                </c:pt>
                <c:pt idx="71">
                  <c:v>-692.9</c:v>
                </c:pt>
                <c:pt idx="72">
                  <c:v>-692.8</c:v>
                </c:pt>
                <c:pt idx="73">
                  <c:v>-692.7</c:v>
                </c:pt>
                <c:pt idx="74">
                  <c:v>-692.6</c:v>
                </c:pt>
                <c:pt idx="75">
                  <c:v>-692.5</c:v>
                </c:pt>
                <c:pt idx="76">
                  <c:v>-692.4</c:v>
                </c:pt>
                <c:pt idx="77">
                  <c:v>-692.3</c:v>
                </c:pt>
                <c:pt idx="78">
                  <c:v>-692.20000000000095</c:v>
                </c:pt>
                <c:pt idx="79">
                  <c:v>-692.1</c:v>
                </c:pt>
                <c:pt idx="80">
                  <c:v>-692</c:v>
                </c:pt>
                <c:pt idx="81">
                  <c:v>-691.9</c:v>
                </c:pt>
                <c:pt idx="82">
                  <c:v>-691.8</c:v>
                </c:pt>
                <c:pt idx="83">
                  <c:v>-691.70000000000095</c:v>
                </c:pt>
                <c:pt idx="84">
                  <c:v>-691.6</c:v>
                </c:pt>
                <c:pt idx="85">
                  <c:v>-691.50000000000102</c:v>
                </c:pt>
                <c:pt idx="86">
                  <c:v>-691.400000000001</c:v>
                </c:pt>
                <c:pt idx="87">
                  <c:v>-691.30000000000098</c:v>
                </c:pt>
                <c:pt idx="88">
                  <c:v>-691.20000000000095</c:v>
                </c:pt>
                <c:pt idx="89">
                  <c:v>-691.1</c:v>
                </c:pt>
                <c:pt idx="90">
                  <c:v>-691.00000000000102</c:v>
                </c:pt>
                <c:pt idx="91">
                  <c:v>-690.900000000001</c:v>
                </c:pt>
                <c:pt idx="92">
                  <c:v>-690.80000000000098</c:v>
                </c:pt>
                <c:pt idx="93">
                  <c:v>-690.70000000000095</c:v>
                </c:pt>
                <c:pt idx="94">
                  <c:v>-690.60000000000105</c:v>
                </c:pt>
                <c:pt idx="95">
                  <c:v>-690.50000000000102</c:v>
                </c:pt>
                <c:pt idx="96">
                  <c:v>-690.400000000001</c:v>
                </c:pt>
                <c:pt idx="97">
                  <c:v>-690.30000000000098</c:v>
                </c:pt>
                <c:pt idx="98">
                  <c:v>-690.20000000000095</c:v>
                </c:pt>
                <c:pt idx="99">
                  <c:v>-690.10000000000105</c:v>
                </c:pt>
                <c:pt idx="100">
                  <c:v>-690.00000000000102</c:v>
                </c:pt>
                <c:pt idx="101">
                  <c:v>-689.900000000001</c:v>
                </c:pt>
                <c:pt idx="102">
                  <c:v>-689.80000000000098</c:v>
                </c:pt>
                <c:pt idx="103">
                  <c:v>-689.70000000000095</c:v>
                </c:pt>
                <c:pt idx="104">
                  <c:v>-689.60000000000105</c:v>
                </c:pt>
                <c:pt idx="105">
                  <c:v>-689.50000000000102</c:v>
                </c:pt>
                <c:pt idx="106">
                  <c:v>-689.400000000001</c:v>
                </c:pt>
                <c:pt idx="107">
                  <c:v>-689.30000000000098</c:v>
                </c:pt>
                <c:pt idx="108">
                  <c:v>-689.20000000000095</c:v>
                </c:pt>
                <c:pt idx="109">
                  <c:v>-689.10000000000105</c:v>
                </c:pt>
                <c:pt idx="110">
                  <c:v>-689.00000000000102</c:v>
                </c:pt>
                <c:pt idx="111">
                  <c:v>-688.900000000001</c:v>
                </c:pt>
                <c:pt idx="112">
                  <c:v>-688.80000000000098</c:v>
                </c:pt>
                <c:pt idx="113">
                  <c:v>-688.70000000000095</c:v>
                </c:pt>
                <c:pt idx="114">
                  <c:v>-688.60000000000105</c:v>
                </c:pt>
                <c:pt idx="115">
                  <c:v>-688.50000000000102</c:v>
                </c:pt>
                <c:pt idx="116">
                  <c:v>-688.400000000001</c:v>
                </c:pt>
                <c:pt idx="117">
                  <c:v>-688.30000000000098</c:v>
                </c:pt>
                <c:pt idx="118">
                  <c:v>-688.20000000000095</c:v>
                </c:pt>
                <c:pt idx="119">
                  <c:v>-688.10000000000105</c:v>
                </c:pt>
                <c:pt idx="120">
                  <c:v>-688.00000000000102</c:v>
                </c:pt>
                <c:pt idx="121">
                  <c:v>-687.900000000001</c:v>
                </c:pt>
                <c:pt idx="122">
                  <c:v>-687.80000000000098</c:v>
                </c:pt>
                <c:pt idx="123">
                  <c:v>-687.70000000000095</c:v>
                </c:pt>
                <c:pt idx="124">
                  <c:v>-687.60000000000105</c:v>
                </c:pt>
                <c:pt idx="125">
                  <c:v>-687.50000000000102</c:v>
                </c:pt>
                <c:pt idx="126">
                  <c:v>-687.400000000001</c:v>
                </c:pt>
                <c:pt idx="127">
                  <c:v>-687.30000000000098</c:v>
                </c:pt>
                <c:pt idx="128">
                  <c:v>-687.20000000000095</c:v>
                </c:pt>
                <c:pt idx="129">
                  <c:v>-687.10000000000105</c:v>
                </c:pt>
                <c:pt idx="130">
                  <c:v>-687.00000000000102</c:v>
                </c:pt>
                <c:pt idx="131">
                  <c:v>-686.900000000001</c:v>
                </c:pt>
                <c:pt idx="132">
                  <c:v>-686.80000000000098</c:v>
                </c:pt>
                <c:pt idx="133">
                  <c:v>-686.70000000000095</c:v>
                </c:pt>
                <c:pt idx="134">
                  <c:v>-686.60000000000105</c:v>
                </c:pt>
                <c:pt idx="135">
                  <c:v>-686.50000000000102</c:v>
                </c:pt>
                <c:pt idx="136">
                  <c:v>-686.400000000001</c:v>
                </c:pt>
                <c:pt idx="137">
                  <c:v>-686.30000000000098</c:v>
                </c:pt>
                <c:pt idx="138">
                  <c:v>-686.20000000000095</c:v>
                </c:pt>
                <c:pt idx="139">
                  <c:v>-686.10000000000105</c:v>
                </c:pt>
                <c:pt idx="140">
                  <c:v>-686.00000000000102</c:v>
                </c:pt>
                <c:pt idx="141">
                  <c:v>-685.900000000001</c:v>
                </c:pt>
                <c:pt idx="142">
                  <c:v>-685.80000000000098</c:v>
                </c:pt>
                <c:pt idx="143">
                  <c:v>-685.70000000000095</c:v>
                </c:pt>
                <c:pt idx="144">
                  <c:v>-685.60000000000105</c:v>
                </c:pt>
                <c:pt idx="145">
                  <c:v>-685.50000000000102</c:v>
                </c:pt>
                <c:pt idx="146">
                  <c:v>-685.400000000001</c:v>
                </c:pt>
                <c:pt idx="147">
                  <c:v>-685.30000000000098</c:v>
                </c:pt>
                <c:pt idx="148">
                  <c:v>-685.20000000000095</c:v>
                </c:pt>
                <c:pt idx="149">
                  <c:v>-685.10000000000105</c:v>
                </c:pt>
                <c:pt idx="150">
                  <c:v>-685.00000000000102</c:v>
                </c:pt>
                <c:pt idx="151">
                  <c:v>-684.900000000001</c:v>
                </c:pt>
                <c:pt idx="152">
                  <c:v>-684.80000000000098</c:v>
                </c:pt>
                <c:pt idx="153">
                  <c:v>-684.70000000000095</c:v>
                </c:pt>
                <c:pt idx="154">
                  <c:v>-684.60000000000105</c:v>
                </c:pt>
                <c:pt idx="155">
                  <c:v>-684.50000000000102</c:v>
                </c:pt>
                <c:pt idx="156">
                  <c:v>-684.400000000001</c:v>
                </c:pt>
                <c:pt idx="157">
                  <c:v>-684.30000000000098</c:v>
                </c:pt>
                <c:pt idx="158">
                  <c:v>-684.20000000000095</c:v>
                </c:pt>
                <c:pt idx="159">
                  <c:v>-684.10000000000105</c:v>
                </c:pt>
                <c:pt idx="160">
                  <c:v>-684.00000000000102</c:v>
                </c:pt>
                <c:pt idx="161">
                  <c:v>-683.900000000001</c:v>
                </c:pt>
                <c:pt idx="162">
                  <c:v>-683.80000000000098</c:v>
                </c:pt>
                <c:pt idx="163">
                  <c:v>-683.70000000000095</c:v>
                </c:pt>
                <c:pt idx="164">
                  <c:v>-683.60000000000105</c:v>
                </c:pt>
                <c:pt idx="165">
                  <c:v>-683.50000000000102</c:v>
                </c:pt>
                <c:pt idx="166">
                  <c:v>-683.400000000001</c:v>
                </c:pt>
                <c:pt idx="167">
                  <c:v>-683.30000000000098</c:v>
                </c:pt>
                <c:pt idx="168">
                  <c:v>-683.20000000000095</c:v>
                </c:pt>
                <c:pt idx="169">
                  <c:v>-683.10000000000105</c:v>
                </c:pt>
                <c:pt idx="170">
                  <c:v>-683.00000000000102</c:v>
                </c:pt>
                <c:pt idx="171">
                  <c:v>-682.900000000001</c:v>
                </c:pt>
                <c:pt idx="172">
                  <c:v>-682.800000000002</c:v>
                </c:pt>
                <c:pt idx="173">
                  <c:v>-682.70000000000095</c:v>
                </c:pt>
                <c:pt idx="174">
                  <c:v>-682.60000000000196</c:v>
                </c:pt>
                <c:pt idx="175">
                  <c:v>-682.50000000000102</c:v>
                </c:pt>
                <c:pt idx="176">
                  <c:v>-682.400000000001</c:v>
                </c:pt>
                <c:pt idx="177">
                  <c:v>-682.300000000002</c:v>
                </c:pt>
                <c:pt idx="178">
                  <c:v>-682.20000000000198</c:v>
                </c:pt>
                <c:pt idx="179">
                  <c:v>-682.10000000000196</c:v>
                </c:pt>
                <c:pt idx="180">
                  <c:v>-682.00000000000102</c:v>
                </c:pt>
                <c:pt idx="181">
                  <c:v>-681.90000000000202</c:v>
                </c:pt>
                <c:pt idx="182">
                  <c:v>-681.800000000002</c:v>
                </c:pt>
                <c:pt idx="183">
                  <c:v>-681.70000000000198</c:v>
                </c:pt>
                <c:pt idx="184">
                  <c:v>-681.60000000000196</c:v>
                </c:pt>
                <c:pt idx="185">
                  <c:v>-681.50000000000205</c:v>
                </c:pt>
                <c:pt idx="186">
                  <c:v>-681.40000000000202</c:v>
                </c:pt>
                <c:pt idx="187">
                  <c:v>-681.300000000002</c:v>
                </c:pt>
                <c:pt idx="188">
                  <c:v>-681.20000000000198</c:v>
                </c:pt>
                <c:pt idx="189">
                  <c:v>-681.10000000000196</c:v>
                </c:pt>
                <c:pt idx="190">
                  <c:v>-681.00000000000205</c:v>
                </c:pt>
                <c:pt idx="191">
                  <c:v>-680.90000000000202</c:v>
                </c:pt>
                <c:pt idx="192">
                  <c:v>-680.800000000002</c:v>
                </c:pt>
                <c:pt idx="193">
                  <c:v>-680.70000000000198</c:v>
                </c:pt>
                <c:pt idx="194">
                  <c:v>-680.60000000000196</c:v>
                </c:pt>
                <c:pt idx="195">
                  <c:v>-680.50000000000205</c:v>
                </c:pt>
                <c:pt idx="196">
                  <c:v>-680.40000000000202</c:v>
                </c:pt>
                <c:pt idx="197">
                  <c:v>-680.300000000002</c:v>
                </c:pt>
                <c:pt idx="198">
                  <c:v>-680.20000000000198</c:v>
                </c:pt>
                <c:pt idx="199">
                  <c:v>-680.10000000000196</c:v>
                </c:pt>
                <c:pt idx="200">
                  <c:v>-680.00000000000205</c:v>
                </c:pt>
                <c:pt idx="201">
                  <c:v>-679.90000000000202</c:v>
                </c:pt>
                <c:pt idx="202">
                  <c:v>-679.800000000002</c:v>
                </c:pt>
                <c:pt idx="203">
                  <c:v>-679.70000000000198</c:v>
                </c:pt>
                <c:pt idx="204">
                  <c:v>-679.60000000000196</c:v>
                </c:pt>
                <c:pt idx="205">
                  <c:v>-679.50000000000205</c:v>
                </c:pt>
                <c:pt idx="206">
                  <c:v>-679.40000000000202</c:v>
                </c:pt>
                <c:pt idx="207">
                  <c:v>-679.300000000002</c:v>
                </c:pt>
                <c:pt idx="208">
                  <c:v>-679.20000000000198</c:v>
                </c:pt>
                <c:pt idx="209">
                  <c:v>-679.10000000000196</c:v>
                </c:pt>
                <c:pt idx="210">
                  <c:v>-679.00000000000205</c:v>
                </c:pt>
                <c:pt idx="211">
                  <c:v>-678.90000000000202</c:v>
                </c:pt>
                <c:pt idx="212">
                  <c:v>-678.800000000002</c:v>
                </c:pt>
                <c:pt idx="213">
                  <c:v>-678.70000000000198</c:v>
                </c:pt>
                <c:pt idx="214">
                  <c:v>-678.60000000000196</c:v>
                </c:pt>
                <c:pt idx="215">
                  <c:v>-678.50000000000205</c:v>
                </c:pt>
                <c:pt idx="216">
                  <c:v>-678.40000000000202</c:v>
                </c:pt>
                <c:pt idx="217">
                  <c:v>-678.300000000002</c:v>
                </c:pt>
                <c:pt idx="218">
                  <c:v>-678.20000000000198</c:v>
                </c:pt>
                <c:pt idx="219">
                  <c:v>-678.10000000000196</c:v>
                </c:pt>
                <c:pt idx="220">
                  <c:v>-678.00000000000205</c:v>
                </c:pt>
                <c:pt idx="221">
                  <c:v>-677.90000000000202</c:v>
                </c:pt>
                <c:pt idx="222">
                  <c:v>-677.800000000002</c:v>
                </c:pt>
                <c:pt idx="223">
                  <c:v>-677.70000000000198</c:v>
                </c:pt>
                <c:pt idx="224">
                  <c:v>-677.60000000000196</c:v>
                </c:pt>
                <c:pt idx="225">
                  <c:v>-677.50000000000205</c:v>
                </c:pt>
                <c:pt idx="226">
                  <c:v>-677.40000000000202</c:v>
                </c:pt>
                <c:pt idx="227">
                  <c:v>-677.300000000002</c:v>
                </c:pt>
                <c:pt idx="228">
                  <c:v>-677.20000000000198</c:v>
                </c:pt>
                <c:pt idx="229">
                  <c:v>-677.10000000000196</c:v>
                </c:pt>
                <c:pt idx="230">
                  <c:v>-677.00000000000205</c:v>
                </c:pt>
                <c:pt idx="231">
                  <c:v>-676.90000000000202</c:v>
                </c:pt>
                <c:pt idx="232">
                  <c:v>-676.800000000002</c:v>
                </c:pt>
                <c:pt idx="233">
                  <c:v>-676.70000000000198</c:v>
                </c:pt>
                <c:pt idx="234">
                  <c:v>-676.60000000000196</c:v>
                </c:pt>
                <c:pt idx="235">
                  <c:v>-676.50000000000205</c:v>
                </c:pt>
                <c:pt idx="236">
                  <c:v>-676.40000000000202</c:v>
                </c:pt>
                <c:pt idx="237">
                  <c:v>-676.300000000002</c:v>
                </c:pt>
                <c:pt idx="238">
                  <c:v>-676.20000000000198</c:v>
                </c:pt>
                <c:pt idx="239">
                  <c:v>-676.10000000000196</c:v>
                </c:pt>
                <c:pt idx="240">
                  <c:v>-676.00000000000205</c:v>
                </c:pt>
                <c:pt idx="241">
                  <c:v>-675.90000000000202</c:v>
                </c:pt>
                <c:pt idx="242">
                  <c:v>-675.800000000002</c:v>
                </c:pt>
                <c:pt idx="243">
                  <c:v>-675.70000000000198</c:v>
                </c:pt>
                <c:pt idx="244">
                  <c:v>-675.60000000000196</c:v>
                </c:pt>
                <c:pt idx="245">
                  <c:v>-675.50000000000205</c:v>
                </c:pt>
                <c:pt idx="246">
                  <c:v>-675.40000000000202</c:v>
                </c:pt>
                <c:pt idx="247">
                  <c:v>-675.300000000002</c:v>
                </c:pt>
                <c:pt idx="248">
                  <c:v>-675.20000000000198</c:v>
                </c:pt>
                <c:pt idx="249">
                  <c:v>-675.10000000000196</c:v>
                </c:pt>
                <c:pt idx="250">
                  <c:v>-675.00000000000205</c:v>
                </c:pt>
                <c:pt idx="251">
                  <c:v>-674.90000000000202</c:v>
                </c:pt>
                <c:pt idx="252">
                  <c:v>-674.800000000002</c:v>
                </c:pt>
                <c:pt idx="253">
                  <c:v>-674.70000000000198</c:v>
                </c:pt>
                <c:pt idx="254">
                  <c:v>-674.60000000000196</c:v>
                </c:pt>
                <c:pt idx="255">
                  <c:v>-674.50000000000205</c:v>
                </c:pt>
                <c:pt idx="256">
                  <c:v>-674.40000000000202</c:v>
                </c:pt>
                <c:pt idx="257">
                  <c:v>-674.300000000002</c:v>
                </c:pt>
                <c:pt idx="258">
                  <c:v>-674.20000000000198</c:v>
                </c:pt>
                <c:pt idx="259">
                  <c:v>-674.10000000000196</c:v>
                </c:pt>
                <c:pt idx="260">
                  <c:v>-674.00000000000205</c:v>
                </c:pt>
                <c:pt idx="261">
                  <c:v>-673.90000000000202</c:v>
                </c:pt>
                <c:pt idx="262">
                  <c:v>-673.800000000002</c:v>
                </c:pt>
                <c:pt idx="263">
                  <c:v>-673.700000000003</c:v>
                </c:pt>
                <c:pt idx="264">
                  <c:v>-673.60000000000298</c:v>
                </c:pt>
                <c:pt idx="265">
                  <c:v>-673.50000000000205</c:v>
                </c:pt>
                <c:pt idx="266">
                  <c:v>-673.40000000000202</c:v>
                </c:pt>
                <c:pt idx="267">
                  <c:v>-673.300000000002</c:v>
                </c:pt>
                <c:pt idx="268">
                  <c:v>-673.200000000003</c:v>
                </c:pt>
                <c:pt idx="269">
                  <c:v>-673.10000000000298</c:v>
                </c:pt>
                <c:pt idx="270">
                  <c:v>-673.00000000000296</c:v>
                </c:pt>
                <c:pt idx="271">
                  <c:v>-672.90000000000305</c:v>
                </c:pt>
                <c:pt idx="272">
                  <c:v>-672.800000000002</c:v>
                </c:pt>
                <c:pt idx="273">
                  <c:v>-672.700000000003</c:v>
                </c:pt>
                <c:pt idx="274">
                  <c:v>-672.60000000000298</c:v>
                </c:pt>
                <c:pt idx="275">
                  <c:v>-672.50000000000296</c:v>
                </c:pt>
                <c:pt idx="276">
                  <c:v>-672.40000000000305</c:v>
                </c:pt>
                <c:pt idx="277">
                  <c:v>-672.30000000000302</c:v>
                </c:pt>
                <c:pt idx="278">
                  <c:v>-672.200000000003</c:v>
                </c:pt>
                <c:pt idx="279">
                  <c:v>-672.10000000000298</c:v>
                </c:pt>
                <c:pt idx="280">
                  <c:v>-672.00000000000296</c:v>
                </c:pt>
                <c:pt idx="281">
                  <c:v>-671.90000000000305</c:v>
                </c:pt>
                <c:pt idx="282">
                  <c:v>-671.80000000000302</c:v>
                </c:pt>
                <c:pt idx="283">
                  <c:v>-671.700000000003</c:v>
                </c:pt>
                <c:pt idx="284">
                  <c:v>-671.60000000000298</c:v>
                </c:pt>
                <c:pt idx="285">
                  <c:v>-671.50000000000296</c:v>
                </c:pt>
                <c:pt idx="286">
                  <c:v>-671.40000000000305</c:v>
                </c:pt>
                <c:pt idx="287">
                  <c:v>-671.30000000000302</c:v>
                </c:pt>
                <c:pt idx="288">
                  <c:v>-671.200000000003</c:v>
                </c:pt>
                <c:pt idx="289">
                  <c:v>-671.10000000000298</c:v>
                </c:pt>
                <c:pt idx="290">
                  <c:v>-671.00000000000296</c:v>
                </c:pt>
                <c:pt idx="291">
                  <c:v>-670.90000000000305</c:v>
                </c:pt>
                <c:pt idx="292">
                  <c:v>-670.80000000000302</c:v>
                </c:pt>
                <c:pt idx="293">
                  <c:v>-670.700000000003</c:v>
                </c:pt>
                <c:pt idx="294">
                  <c:v>-670.60000000000298</c:v>
                </c:pt>
                <c:pt idx="295">
                  <c:v>-670.50000000000296</c:v>
                </c:pt>
                <c:pt idx="296">
                  <c:v>-670.40000000000305</c:v>
                </c:pt>
                <c:pt idx="297">
                  <c:v>-670.30000000000302</c:v>
                </c:pt>
                <c:pt idx="298">
                  <c:v>-670.200000000003</c:v>
                </c:pt>
                <c:pt idx="299">
                  <c:v>-670.10000000000298</c:v>
                </c:pt>
                <c:pt idx="300">
                  <c:v>-670.00000000000296</c:v>
                </c:pt>
                <c:pt idx="301">
                  <c:v>-669.90000000000305</c:v>
                </c:pt>
                <c:pt idx="302">
                  <c:v>-669.80000000000302</c:v>
                </c:pt>
                <c:pt idx="303">
                  <c:v>-669.700000000003</c:v>
                </c:pt>
                <c:pt idx="304">
                  <c:v>-669.60000000000298</c:v>
                </c:pt>
                <c:pt idx="305">
                  <c:v>-669.50000000000296</c:v>
                </c:pt>
                <c:pt idx="306">
                  <c:v>-669.40000000000305</c:v>
                </c:pt>
                <c:pt idx="307">
                  <c:v>-669.30000000000302</c:v>
                </c:pt>
                <c:pt idx="308">
                  <c:v>-669.200000000003</c:v>
                </c:pt>
                <c:pt idx="309">
                  <c:v>-669.10000000000298</c:v>
                </c:pt>
                <c:pt idx="310">
                  <c:v>-669.00000000000296</c:v>
                </c:pt>
                <c:pt idx="311">
                  <c:v>-668.90000000000305</c:v>
                </c:pt>
                <c:pt idx="312">
                  <c:v>-668.80000000000302</c:v>
                </c:pt>
                <c:pt idx="313">
                  <c:v>-668.700000000003</c:v>
                </c:pt>
                <c:pt idx="314">
                  <c:v>-668.60000000000298</c:v>
                </c:pt>
                <c:pt idx="315">
                  <c:v>-668.50000000000296</c:v>
                </c:pt>
                <c:pt idx="316">
                  <c:v>-668.40000000000305</c:v>
                </c:pt>
                <c:pt idx="317">
                  <c:v>-668.30000000000302</c:v>
                </c:pt>
                <c:pt idx="318">
                  <c:v>-668.200000000003</c:v>
                </c:pt>
                <c:pt idx="319">
                  <c:v>-668.10000000000298</c:v>
                </c:pt>
                <c:pt idx="320">
                  <c:v>-668.00000000000296</c:v>
                </c:pt>
                <c:pt idx="321">
                  <c:v>-667.90000000000305</c:v>
                </c:pt>
                <c:pt idx="322">
                  <c:v>-667.80000000000302</c:v>
                </c:pt>
                <c:pt idx="323">
                  <c:v>-667.700000000003</c:v>
                </c:pt>
                <c:pt idx="324">
                  <c:v>-667.60000000000298</c:v>
                </c:pt>
                <c:pt idx="325">
                  <c:v>-667.50000000000296</c:v>
                </c:pt>
                <c:pt idx="326">
                  <c:v>-667.40000000000305</c:v>
                </c:pt>
                <c:pt idx="327">
                  <c:v>-667.30000000000302</c:v>
                </c:pt>
                <c:pt idx="328">
                  <c:v>-667.200000000003</c:v>
                </c:pt>
                <c:pt idx="329">
                  <c:v>-667.10000000000298</c:v>
                </c:pt>
                <c:pt idx="330">
                  <c:v>-667.00000000000296</c:v>
                </c:pt>
                <c:pt idx="331">
                  <c:v>-666.90000000000305</c:v>
                </c:pt>
                <c:pt idx="332">
                  <c:v>-666.80000000000302</c:v>
                </c:pt>
                <c:pt idx="333">
                  <c:v>-666.700000000003</c:v>
                </c:pt>
                <c:pt idx="334">
                  <c:v>-666.60000000000298</c:v>
                </c:pt>
                <c:pt idx="335">
                  <c:v>-666.50000000000296</c:v>
                </c:pt>
                <c:pt idx="336">
                  <c:v>-666.40000000000305</c:v>
                </c:pt>
                <c:pt idx="337">
                  <c:v>-666.30000000000302</c:v>
                </c:pt>
                <c:pt idx="338">
                  <c:v>-666.200000000003</c:v>
                </c:pt>
                <c:pt idx="339">
                  <c:v>-666.10000000000298</c:v>
                </c:pt>
                <c:pt idx="340">
                  <c:v>-666.00000000000296</c:v>
                </c:pt>
                <c:pt idx="341">
                  <c:v>-665.90000000000396</c:v>
                </c:pt>
                <c:pt idx="342">
                  <c:v>-665.80000000000405</c:v>
                </c:pt>
                <c:pt idx="343">
                  <c:v>-665.70000000000402</c:v>
                </c:pt>
                <c:pt idx="344">
                  <c:v>-665.600000000004</c:v>
                </c:pt>
                <c:pt idx="345">
                  <c:v>-665.50000000000398</c:v>
                </c:pt>
                <c:pt idx="346">
                  <c:v>-665.40000000000396</c:v>
                </c:pt>
                <c:pt idx="347">
                  <c:v>-665.30000000000405</c:v>
                </c:pt>
                <c:pt idx="348">
                  <c:v>-665.20000000000402</c:v>
                </c:pt>
                <c:pt idx="349">
                  <c:v>-665.10000000000502</c:v>
                </c:pt>
                <c:pt idx="350">
                  <c:v>-665.000000000005</c:v>
                </c:pt>
                <c:pt idx="351">
                  <c:v>-664.90000000000498</c:v>
                </c:pt>
                <c:pt idx="352">
                  <c:v>-664.80000000000496</c:v>
                </c:pt>
                <c:pt idx="353">
                  <c:v>-664.70000000000505</c:v>
                </c:pt>
                <c:pt idx="354">
                  <c:v>-664.60000000000502</c:v>
                </c:pt>
                <c:pt idx="355">
                  <c:v>-664.500000000005</c:v>
                </c:pt>
                <c:pt idx="356">
                  <c:v>-664.40000000000498</c:v>
                </c:pt>
                <c:pt idx="357">
                  <c:v>-664.30000000000598</c:v>
                </c:pt>
                <c:pt idx="358">
                  <c:v>-664.20000000000596</c:v>
                </c:pt>
                <c:pt idx="359">
                  <c:v>-664.10000000000605</c:v>
                </c:pt>
                <c:pt idx="360">
                  <c:v>-664.00000000000603</c:v>
                </c:pt>
                <c:pt idx="361">
                  <c:v>-663.900000000006</c:v>
                </c:pt>
                <c:pt idx="362">
                  <c:v>-663.80000000000598</c:v>
                </c:pt>
                <c:pt idx="363">
                  <c:v>-663.70000000000596</c:v>
                </c:pt>
                <c:pt idx="364">
                  <c:v>-663.60000000000605</c:v>
                </c:pt>
                <c:pt idx="365">
                  <c:v>-663.50000000000603</c:v>
                </c:pt>
                <c:pt idx="366">
                  <c:v>-663.40000000000703</c:v>
                </c:pt>
                <c:pt idx="367">
                  <c:v>-663.300000000007</c:v>
                </c:pt>
                <c:pt idx="368">
                  <c:v>-663.20000000000698</c:v>
                </c:pt>
                <c:pt idx="369">
                  <c:v>-663.10000000000696</c:v>
                </c:pt>
                <c:pt idx="370">
                  <c:v>-663.00000000000705</c:v>
                </c:pt>
                <c:pt idx="371">
                  <c:v>-662.90000000000703</c:v>
                </c:pt>
                <c:pt idx="372">
                  <c:v>-662.800000000007</c:v>
                </c:pt>
                <c:pt idx="373">
                  <c:v>-662.70000000000698</c:v>
                </c:pt>
                <c:pt idx="374">
                  <c:v>-662.60000000000798</c:v>
                </c:pt>
                <c:pt idx="375">
                  <c:v>-662.50000000000796</c:v>
                </c:pt>
                <c:pt idx="376">
                  <c:v>-662.40000000000805</c:v>
                </c:pt>
                <c:pt idx="377">
                  <c:v>-662.30000000000803</c:v>
                </c:pt>
                <c:pt idx="378">
                  <c:v>-662.200000000008</c:v>
                </c:pt>
                <c:pt idx="379">
                  <c:v>-662.10000000000798</c:v>
                </c:pt>
                <c:pt idx="380">
                  <c:v>-662.00000000000796</c:v>
                </c:pt>
                <c:pt idx="381">
                  <c:v>-661.90000000000805</c:v>
                </c:pt>
                <c:pt idx="382">
                  <c:v>-661.80000000000803</c:v>
                </c:pt>
                <c:pt idx="383">
                  <c:v>-661.70000000000903</c:v>
                </c:pt>
                <c:pt idx="384">
                  <c:v>-661.600000000009</c:v>
                </c:pt>
                <c:pt idx="385">
                  <c:v>-661.50000000000898</c:v>
                </c:pt>
                <c:pt idx="386">
                  <c:v>-661.40000000000896</c:v>
                </c:pt>
                <c:pt idx="387">
                  <c:v>-661.30000000000905</c:v>
                </c:pt>
                <c:pt idx="388">
                  <c:v>-661.20000000000903</c:v>
                </c:pt>
                <c:pt idx="389">
                  <c:v>-661.100000000009</c:v>
                </c:pt>
                <c:pt idx="390">
                  <c:v>-661.00000000001</c:v>
                </c:pt>
                <c:pt idx="391">
                  <c:v>-660.90000000000998</c:v>
                </c:pt>
                <c:pt idx="392">
                  <c:v>-660.80000000000996</c:v>
                </c:pt>
                <c:pt idx="393">
                  <c:v>-660.70000000001005</c:v>
                </c:pt>
                <c:pt idx="394">
                  <c:v>-660.60000000001003</c:v>
                </c:pt>
                <c:pt idx="395">
                  <c:v>-660.50000000001</c:v>
                </c:pt>
                <c:pt idx="396">
                  <c:v>-660.40000000000998</c:v>
                </c:pt>
                <c:pt idx="397">
                  <c:v>-660.30000000000996</c:v>
                </c:pt>
                <c:pt idx="398">
                  <c:v>-660.20000000001096</c:v>
                </c:pt>
                <c:pt idx="399">
                  <c:v>-660.10000000001105</c:v>
                </c:pt>
                <c:pt idx="400">
                  <c:v>-660.00000000001103</c:v>
                </c:pt>
                <c:pt idx="401">
                  <c:v>-659.900000000011</c:v>
                </c:pt>
                <c:pt idx="402">
                  <c:v>-659.80000000001098</c:v>
                </c:pt>
                <c:pt idx="403">
                  <c:v>-659.70000000001096</c:v>
                </c:pt>
                <c:pt idx="404">
                  <c:v>-659.60000000001105</c:v>
                </c:pt>
                <c:pt idx="405">
                  <c:v>-659.50000000001103</c:v>
                </c:pt>
                <c:pt idx="406">
                  <c:v>-659.400000000011</c:v>
                </c:pt>
                <c:pt idx="407">
                  <c:v>-659.30000000001201</c:v>
                </c:pt>
                <c:pt idx="408">
                  <c:v>-659.20000000001198</c:v>
                </c:pt>
                <c:pt idx="409">
                  <c:v>-659.10000000001196</c:v>
                </c:pt>
                <c:pt idx="410">
                  <c:v>-659.00000000001205</c:v>
                </c:pt>
                <c:pt idx="411">
                  <c:v>-658.90000000001203</c:v>
                </c:pt>
                <c:pt idx="412">
                  <c:v>-658.80000000001201</c:v>
                </c:pt>
                <c:pt idx="413">
                  <c:v>-658.70000000001198</c:v>
                </c:pt>
                <c:pt idx="414">
                  <c:v>-658.60000000001196</c:v>
                </c:pt>
                <c:pt idx="415">
                  <c:v>-658.50000000001296</c:v>
                </c:pt>
                <c:pt idx="416">
                  <c:v>-658.40000000001305</c:v>
                </c:pt>
                <c:pt idx="417">
                  <c:v>-658.30000000001303</c:v>
                </c:pt>
                <c:pt idx="418">
                  <c:v>-658.20000000001301</c:v>
                </c:pt>
                <c:pt idx="419">
                  <c:v>-658.10000000001298</c:v>
                </c:pt>
                <c:pt idx="420">
                  <c:v>-658.00000000001296</c:v>
                </c:pt>
                <c:pt idx="421">
                  <c:v>-657.90000000001305</c:v>
                </c:pt>
                <c:pt idx="422">
                  <c:v>-657.80000000001303</c:v>
                </c:pt>
                <c:pt idx="423">
                  <c:v>-657.70000000001403</c:v>
                </c:pt>
                <c:pt idx="424">
                  <c:v>-657.60000000001401</c:v>
                </c:pt>
                <c:pt idx="425">
                  <c:v>-657.50000000001398</c:v>
                </c:pt>
                <c:pt idx="426">
                  <c:v>-657.40000000001396</c:v>
                </c:pt>
                <c:pt idx="427">
                  <c:v>-657.30000000001405</c:v>
                </c:pt>
                <c:pt idx="428">
                  <c:v>-657.20000000001403</c:v>
                </c:pt>
                <c:pt idx="429">
                  <c:v>-657.10000000001401</c:v>
                </c:pt>
                <c:pt idx="430">
                  <c:v>-657.00000000001398</c:v>
                </c:pt>
                <c:pt idx="431">
                  <c:v>-656.90000000001498</c:v>
                </c:pt>
                <c:pt idx="432">
                  <c:v>-656.80000000001496</c:v>
                </c:pt>
                <c:pt idx="433">
                  <c:v>-656.70000000001505</c:v>
                </c:pt>
                <c:pt idx="434">
                  <c:v>-656.60000000001503</c:v>
                </c:pt>
                <c:pt idx="435">
                  <c:v>-656.50000000001501</c:v>
                </c:pt>
                <c:pt idx="436">
                  <c:v>-656.40000000001498</c:v>
                </c:pt>
                <c:pt idx="437">
                  <c:v>-656.30000000001496</c:v>
                </c:pt>
                <c:pt idx="438">
                  <c:v>-656.20000000001505</c:v>
                </c:pt>
                <c:pt idx="439">
                  <c:v>-656.10000000001605</c:v>
                </c:pt>
                <c:pt idx="440">
                  <c:v>-656.00000000001603</c:v>
                </c:pt>
                <c:pt idx="441">
                  <c:v>-655.90000000001601</c:v>
                </c:pt>
                <c:pt idx="442">
                  <c:v>-655.80000000001598</c:v>
                </c:pt>
                <c:pt idx="443">
                  <c:v>-655.70000000001596</c:v>
                </c:pt>
                <c:pt idx="444">
                  <c:v>-655.60000000001605</c:v>
                </c:pt>
                <c:pt idx="445">
                  <c:v>-655.50000000001603</c:v>
                </c:pt>
                <c:pt idx="446">
                  <c:v>-655.40000000001601</c:v>
                </c:pt>
                <c:pt idx="447">
                  <c:v>-655.30000000001598</c:v>
                </c:pt>
                <c:pt idx="448">
                  <c:v>-655.20000000001698</c:v>
                </c:pt>
                <c:pt idx="449">
                  <c:v>-655.10000000001696</c:v>
                </c:pt>
                <c:pt idx="450">
                  <c:v>-655.00000000001705</c:v>
                </c:pt>
                <c:pt idx="451">
                  <c:v>-654.90000000001703</c:v>
                </c:pt>
                <c:pt idx="452">
                  <c:v>-654.80000000001701</c:v>
                </c:pt>
                <c:pt idx="453">
                  <c:v>-654.70000000001698</c:v>
                </c:pt>
                <c:pt idx="454">
                  <c:v>-654.60000000001696</c:v>
                </c:pt>
                <c:pt idx="455">
                  <c:v>-654.50000000001705</c:v>
                </c:pt>
                <c:pt idx="456">
                  <c:v>-654.40000000001703</c:v>
                </c:pt>
                <c:pt idx="457">
                  <c:v>-654.30000000001803</c:v>
                </c:pt>
                <c:pt idx="458">
                  <c:v>-654.20000000001801</c:v>
                </c:pt>
                <c:pt idx="459">
                  <c:v>-654.10000000001799</c:v>
                </c:pt>
                <c:pt idx="460">
                  <c:v>-654.00000000001796</c:v>
                </c:pt>
                <c:pt idx="461">
                  <c:v>-653.90000000001805</c:v>
                </c:pt>
                <c:pt idx="462">
                  <c:v>-653.80000000001803</c:v>
                </c:pt>
                <c:pt idx="463">
                  <c:v>-653.70000000001801</c:v>
                </c:pt>
                <c:pt idx="464">
                  <c:v>-653.60000000001901</c:v>
                </c:pt>
                <c:pt idx="465">
                  <c:v>-653.50000000001899</c:v>
                </c:pt>
                <c:pt idx="466">
                  <c:v>-653.40000000001896</c:v>
                </c:pt>
                <c:pt idx="467">
                  <c:v>-653.30000000001905</c:v>
                </c:pt>
                <c:pt idx="468">
                  <c:v>-653.20000000001903</c:v>
                </c:pt>
                <c:pt idx="469">
                  <c:v>-653.10000000001901</c:v>
                </c:pt>
                <c:pt idx="470">
                  <c:v>-653.00000000001899</c:v>
                </c:pt>
                <c:pt idx="471">
                  <c:v>-652.90000000001896</c:v>
                </c:pt>
                <c:pt idx="472">
                  <c:v>-652.80000000001996</c:v>
                </c:pt>
                <c:pt idx="473">
                  <c:v>-652.70000000002005</c:v>
                </c:pt>
                <c:pt idx="474">
                  <c:v>-652.60000000002003</c:v>
                </c:pt>
                <c:pt idx="475">
                  <c:v>-652.50000000002001</c:v>
                </c:pt>
                <c:pt idx="476">
                  <c:v>-652.40000000001999</c:v>
                </c:pt>
                <c:pt idx="477">
                  <c:v>-652.30000000001996</c:v>
                </c:pt>
                <c:pt idx="478">
                  <c:v>-652.20000000002005</c:v>
                </c:pt>
                <c:pt idx="479">
                  <c:v>-652.10000000002003</c:v>
                </c:pt>
                <c:pt idx="480">
                  <c:v>-652.00000000002103</c:v>
                </c:pt>
                <c:pt idx="481">
                  <c:v>-651.90000000002101</c:v>
                </c:pt>
                <c:pt idx="482">
                  <c:v>-651.80000000002099</c:v>
                </c:pt>
                <c:pt idx="483">
                  <c:v>-651.70000000002096</c:v>
                </c:pt>
                <c:pt idx="484">
                  <c:v>-651.60000000002196</c:v>
                </c:pt>
                <c:pt idx="485">
                  <c:v>-651.50000000002206</c:v>
                </c:pt>
                <c:pt idx="486">
                  <c:v>-651.40000000002203</c:v>
                </c:pt>
                <c:pt idx="487">
                  <c:v>-651.30000000002201</c:v>
                </c:pt>
                <c:pt idx="488">
                  <c:v>-651.20000000002301</c:v>
                </c:pt>
                <c:pt idx="489">
                  <c:v>-651.10000000002299</c:v>
                </c:pt>
                <c:pt idx="490">
                  <c:v>-651.00000000002296</c:v>
                </c:pt>
                <c:pt idx="491">
                  <c:v>-650.90000000002306</c:v>
                </c:pt>
                <c:pt idx="492">
                  <c:v>-650.80000000002303</c:v>
                </c:pt>
                <c:pt idx="493">
                  <c:v>-650.70000000002403</c:v>
                </c:pt>
                <c:pt idx="494">
                  <c:v>-650.60000000002401</c:v>
                </c:pt>
                <c:pt idx="495">
                  <c:v>-650.50000000002399</c:v>
                </c:pt>
                <c:pt idx="496">
                  <c:v>-650.40000000002397</c:v>
                </c:pt>
                <c:pt idx="497">
                  <c:v>-650.30000000002497</c:v>
                </c:pt>
                <c:pt idx="498">
                  <c:v>-650.20000000002506</c:v>
                </c:pt>
                <c:pt idx="499">
                  <c:v>-650.10000000002503</c:v>
                </c:pt>
                <c:pt idx="500">
                  <c:v>-650.00000000002501</c:v>
                </c:pt>
                <c:pt idx="501">
                  <c:v>-649.90000000002601</c:v>
                </c:pt>
                <c:pt idx="502">
                  <c:v>-649.80000000002599</c:v>
                </c:pt>
                <c:pt idx="503">
                  <c:v>-649.70000000002597</c:v>
                </c:pt>
                <c:pt idx="504">
                  <c:v>-649.60000000002594</c:v>
                </c:pt>
                <c:pt idx="505">
                  <c:v>-649.50000000002603</c:v>
                </c:pt>
                <c:pt idx="506">
                  <c:v>-649.40000000002703</c:v>
                </c:pt>
                <c:pt idx="507">
                  <c:v>-649.30000000002701</c:v>
                </c:pt>
                <c:pt idx="508">
                  <c:v>-649.20000000002699</c:v>
                </c:pt>
                <c:pt idx="509">
                  <c:v>-649.10000000002697</c:v>
                </c:pt>
                <c:pt idx="510">
                  <c:v>-649.00000000002797</c:v>
                </c:pt>
                <c:pt idx="511">
                  <c:v>-648.90000000002794</c:v>
                </c:pt>
                <c:pt idx="512">
                  <c:v>-648.80000000002804</c:v>
                </c:pt>
                <c:pt idx="513">
                  <c:v>-648.70000000002801</c:v>
                </c:pt>
                <c:pt idx="514">
                  <c:v>-648.60000000002901</c:v>
                </c:pt>
                <c:pt idx="515">
                  <c:v>-648.50000000002899</c:v>
                </c:pt>
                <c:pt idx="516">
                  <c:v>-648.40000000002897</c:v>
                </c:pt>
                <c:pt idx="517">
                  <c:v>-648.30000000002894</c:v>
                </c:pt>
                <c:pt idx="518">
                  <c:v>-648.20000000002995</c:v>
                </c:pt>
                <c:pt idx="519">
                  <c:v>-648.10000000003004</c:v>
                </c:pt>
                <c:pt idx="520">
                  <c:v>-648.00000000003001</c:v>
                </c:pt>
                <c:pt idx="521">
                  <c:v>-647.90000000002999</c:v>
                </c:pt>
                <c:pt idx="522">
                  <c:v>-647.80000000003099</c:v>
                </c:pt>
                <c:pt idx="523">
                  <c:v>-647.70000000003097</c:v>
                </c:pt>
                <c:pt idx="524">
                  <c:v>-647.60000000003095</c:v>
                </c:pt>
                <c:pt idx="525">
                  <c:v>-647.50000000003104</c:v>
                </c:pt>
                <c:pt idx="526">
                  <c:v>-647.40000000003101</c:v>
                </c:pt>
                <c:pt idx="527">
                  <c:v>-647.30000000003201</c:v>
                </c:pt>
                <c:pt idx="528">
                  <c:v>-647.20000000003199</c:v>
                </c:pt>
                <c:pt idx="529">
                  <c:v>-647.10000000003197</c:v>
                </c:pt>
                <c:pt idx="530">
                  <c:v>-647.00000000003195</c:v>
                </c:pt>
                <c:pt idx="531">
                  <c:v>-646.90000000003295</c:v>
                </c:pt>
                <c:pt idx="532">
                  <c:v>-646.80000000003304</c:v>
                </c:pt>
                <c:pt idx="533">
                  <c:v>-646.70000000003301</c:v>
                </c:pt>
                <c:pt idx="534">
                  <c:v>-646.60000000003299</c:v>
                </c:pt>
                <c:pt idx="535">
                  <c:v>-646.50000000003399</c:v>
                </c:pt>
                <c:pt idx="536">
                  <c:v>-646.40000000003397</c:v>
                </c:pt>
                <c:pt idx="537">
                  <c:v>-646.30000000003395</c:v>
                </c:pt>
                <c:pt idx="538">
                  <c:v>-646.20000000003404</c:v>
                </c:pt>
                <c:pt idx="539">
                  <c:v>-646.10000000003402</c:v>
                </c:pt>
                <c:pt idx="540">
                  <c:v>-646.00000000003502</c:v>
                </c:pt>
                <c:pt idx="541">
                  <c:v>-645.90000000003499</c:v>
                </c:pt>
                <c:pt idx="542">
                  <c:v>-645.80000000003497</c:v>
                </c:pt>
                <c:pt idx="543">
                  <c:v>-645.70000000003495</c:v>
                </c:pt>
                <c:pt idx="544">
                  <c:v>-645.60000000003595</c:v>
                </c:pt>
                <c:pt idx="545">
                  <c:v>-645.50000000003604</c:v>
                </c:pt>
                <c:pt idx="546">
                  <c:v>-645.40000000003602</c:v>
                </c:pt>
                <c:pt idx="547">
                  <c:v>-645.30000000003599</c:v>
                </c:pt>
                <c:pt idx="548">
                  <c:v>-645.20000000003699</c:v>
                </c:pt>
                <c:pt idx="549">
                  <c:v>-645.10000000003697</c:v>
                </c:pt>
                <c:pt idx="550">
                  <c:v>-645.00000000003695</c:v>
                </c:pt>
                <c:pt idx="551">
                  <c:v>-644.90000000003704</c:v>
                </c:pt>
                <c:pt idx="552">
                  <c:v>-644.80000000003702</c:v>
                </c:pt>
                <c:pt idx="553">
                  <c:v>-644.70000000003802</c:v>
                </c:pt>
                <c:pt idx="554">
                  <c:v>-644.60000000003799</c:v>
                </c:pt>
                <c:pt idx="555">
                  <c:v>-644.50000000003797</c:v>
                </c:pt>
                <c:pt idx="556">
                  <c:v>-644.40000000003795</c:v>
                </c:pt>
                <c:pt idx="557">
                  <c:v>-644.30000000003895</c:v>
                </c:pt>
                <c:pt idx="558">
                  <c:v>-644.20000000003904</c:v>
                </c:pt>
                <c:pt idx="559">
                  <c:v>-644.10000000003902</c:v>
                </c:pt>
                <c:pt idx="560">
                  <c:v>-644.00000000003899</c:v>
                </c:pt>
                <c:pt idx="561">
                  <c:v>-643.90000000004</c:v>
                </c:pt>
                <c:pt idx="562">
                  <c:v>-643.80000000003997</c:v>
                </c:pt>
                <c:pt idx="563">
                  <c:v>-643.70000000004097</c:v>
                </c:pt>
                <c:pt idx="564">
                  <c:v>-643.60000000004095</c:v>
                </c:pt>
                <c:pt idx="565">
                  <c:v>-643.50000000004104</c:v>
                </c:pt>
                <c:pt idx="566">
                  <c:v>-643.40000000004204</c:v>
                </c:pt>
                <c:pt idx="567">
                  <c:v>-643.30000000004202</c:v>
                </c:pt>
                <c:pt idx="568">
                  <c:v>-643.200000000042</c:v>
                </c:pt>
                <c:pt idx="569">
                  <c:v>-643.100000000043</c:v>
                </c:pt>
                <c:pt idx="570">
                  <c:v>-643.00000000004297</c:v>
                </c:pt>
                <c:pt idx="571">
                  <c:v>-642.90000000004295</c:v>
                </c:pt>
                <c:pt idx="572">
                  <c:v>-642.80000000004395</c:v>
                </c:pt>
                <c:pt idx="573">
                  <c:v>-642.70000000004404</c:v>
                </c:pt>
                <c:pt idx="574">
                  <c:v>-642.60000000004402</c:v>
                </c:pt>
                <c:pt idx="575">
                  <c:v>-642.50000000004502</c:v>
                </c:pt>
                <c:pt idx="576">
                  <c:v>-642.400000000045</c:v>
                </c:pt>
                <c:pt idx="577">
                  <c:v>-642.30000000004497</c:v>
                </c:pt>
                <c:pt idx="578">
                  <c:v>-642.20000000004597</c:v>
                </c:pt>
                <c:pt idx="579">
                  <c:v>-642.10000000004595</c:v>
                </c:pt>
                <c:pt idx="580">
                  <c:v>-642.00000000004604</c:v>
                </c:pt>
                <c:pt idx="581">
                  <c:v>-641.90000000004704</c:v>
                </c:pt>
                <c:pt idx="582">
                  <c:v>-641.80000000004702</c:v>
                </c:pt>
                <c:pt idx="583">
                  <c:v>-641.700000000047</c:v>
                </c:pt>
                <c:pt idx="584">
                  <c:v>-641.600000000048</c:v>
                </c:pt>
                <c:pt idx="585">
                  <c:v>-641.50000000004798</c:v>
                </c:pt>
                <c:pt idx="586">
                  <c:v>-641.40000000004795</c:v>
                </c:pt>
                <c:pt idx="587">
                  <c:v>-641.30000000004895</c:v>
                </c:pt>
                <c:pt idx="588">
                  <c:v>-641.20000000004904</c:v>
                </c:pt>
                <c:pt idx="589">
                  <c:v>-641.10000000004902</c:v>
                </c:pt>
                <c:pt idx="590">
                  <c:v>-641.00000000005002</c:v>
                </c:pt>
                <c:pt idx="591">
                  <c:v>-640.90000000005</c:v>
                </c:pt>
                <c:pt idx="592">
                  <c:v>-640.800000000051</c:v>
                </c:pt>
                <c:pt idx="593">
                  <c:v>-640.70000000005098</c:v>
                </c:pt>
                <c:pt idx="594">
                  <c:v>-640.60000000005095</c:v>
                </c:pt>
                <c:pt idx="595">
                  <c:v>-640.50000000005195</c:v>
                </c:pt>
                <c:pt idx="596">
                  <c:v>-640.40000000005205</c:v>
                </c:pt>
                <c:pt idx="597">
                  <c:v>-640.30000000005202</c:v>
                </c:pt>
                <c:pt idx="598">
                  <c:v>-640.20000000005302</c:v>
                </c:pt>
                <c:pt idx="599">
                  <c:v>-640.100000000053</c:v>
                </c:pt>
                <c:pt idx="600">
                  <c:v>-640.00000000005298</c:v>
                </c:pt>
                <c:pt idx="601">
                  <c:v>-639.90000000005398</c:v>
                </c:pt>
                <c:pt idx="602">
                  <c:v>-639.80000000005396</c:v>
                </c:pt>
                <c:pt idx="603">
                  <c:v>-639.70000000005405</c:v>
                </c:pt>
                <c:pt idx="604">
                  <c:v>-639.60000000005505</c:v>
                </c:pt>
                <c:pt idx="605">
                  <c:v>-639.50000000005502</c:v>
                </c:pt>
                <c:pt idx="606">
                  <c:v>-639.400000000055</c:v>
                </c:pt>
                <c:pt idx="607">
                  <c:v>-639.300000000056</c:v>
                </c:pt>
                <c:pt idx="608">
                  <c:v>-639.20000000005598</c:v>
                </c:pt>
                <c:pt idx="609">
                  <c:v>-639.10000000005596</c:v>
                </c:pt>
                <c:pt idx="610">
                  <c:v>-639.00000000005696</c:v>
                </c:pt>
                <c:pt idx="611">
                  <c:v>-638.90000000005705</c:v>
                </c:pt>
                <c:pt idx="612">
                  <c:v>-638.80000000005703</c:v>
                </c:pt>
                <c:pt idx="613">
                  <c:v>-638.70000000005803</c:v>
                </c:pt>
                <c:pt idx="614">
                  <c:v>-638.600000000058</c:v>
                </c:pt>
                <c:pt idx="615">
                  <c:v>-638.50000000005798</c:v>
                </c:pt>
                <c:pt idx="616">
                  <c:v>-638.40000000005898</c:v>
                </c:pt>
                <c:pt idx="617">
                  <c:v>-638.30000000005896</c:v>
                </c:pt>
                <c:pt idx="618">
                  <c:v>-638.20000000005996</c:v>
                </c:pt>
                <c:pt idx="619">
                  <c:v>-638.10000000006005</c:v>
                </c:pt>
                <c:pt idx="620">
                  <c:v>-638.00000000006105</c:v>
                </c:pt>
                <c:pt idx="621">
                  <c:v>-637.90000000006103</c:v>
                </c:pt>
                <c:pt idx="622">
                  <c:v>-637.800000000061</c:v>
                </c:pt>
                <c:pt idx="623">
                  <c:v>-637.700000000062</c:v>
                </c:pt>
                <c:pt idx="624">
                  <c:v>-637.60000000006198</c:v>
                </c:pt>
                <c:pt idx="625">
                  <c:v>-637.50000000006298</c:v>
                </c:pt>
                <c:pt idx="626">
                  <c:v>-637.40000000006296</c:v>
                </c:pt>
                <c:pt idx="627">
                  <c:v>-637.30000000006396</c:v>
                </c:pt>
                <c:pt idx="628">
                  <c:v>-637.20000000006405</c:v>
                </c:pt>
                <c:pt idx="629">
                  <c:v>-637.10000000006505</c:v>
                </c:pt>
                <c:pt idx="630">
                  <c:v>-637.00000000006503</c:v>
                </c:pt>
                <c:pt idx="631">
                  <c:v>-636.90000000006603</c:v>
                </c:pt>
                <c:pt idx="632">
                  <c:v>-636.80000000006601</c:v>
                </c:pt>
                <c:pt idx="633">
                  <c:v>-636.70000000006701</c:v>
                </c:pt>
                <c:pt idx="634">
                  <c:v>-636.60000000006698</c:v>
                </c:pt>
                <c:pt idx="635">
                  <c:v>-636.50000000006696</c:v>
                </c:pt>
                <c:pt idx="636">
                  <c:v>-636.40000000006796</c:v>
                </c:pt>
                <c:pt idx="637">
                  <c:v>-636.30000000006805</c:v>
                </c:pt>
                <c:pt idx="638">
                  <c:v>-636.20000000006905</c:v>
                </c:pt>
                <c:pt idx="639">
                  <c:v>-636.10000000006903</c:v>
                </c:pt>
                <c:pt idx="640">
                  <c:v>-636.00000000007003</c:v>
                </c:pt>
                <c:pt idx="641">
                  <c:v>-635.90000000007001</c:v>
                </c:pt>
                <c:pt idx="642">
                  <c:v>-635.80000000007101</c:v>
                </c:pt>
                <c:pt idx="643">
                  <c:v>-635.70000000007099</c:v>
                </c:pt>
                <c:pt idx="644">
                  <c:v>-635.60000000007199</c:v>
                </c:pt>
                <c:pt idx="645">
                  <c:v>-635.50000000007196</c:v>
                </c:pt>
                <c:pt idx="646">
                  <c:v>-635.40000000007205</c:v>
                </c:pt>
                <c:pt idx="647">
                  <c:v>-635.30000000007306</c:v>
                </c:pt>
                <c:pt idx="648">
                  <c:v>-635.20000000007303</c:v>
                </c:pt>
                <c:pt idx="649">
                  <c:v>-635.10000000007403</c:v>
                </c:pt>
                <c:pt idx="650">
                  <c:v>-635.00000000007401</c:v>
                </c:pt>
                <c:pt idx="651">
                  <c:v>-634.90000000007501</c:v>
                </c:pt>
                <c:pt idx="652">
                  <c:v>-634.80000000007499</c:v>
                </c:pt>
                <c:pt idx="653">
                  <c:v>-634.70000000007599</c:v>
                </c:pt>
                <c:pt idx="654">
                  <c:v>-634.60000000007597</c:v>
                </c:pt>
                <c:pt idx="655">
                  <c:v>-634.50000000007697</c:v>
                </c:pt>
                <c:pt idx="656">
                  <c:v>-634.40000000007694</c:v>
                </c:pt>
                <c:pt idx="657">
                  <c:v>-634.30000000007703</c:v>
                </c:pt>
                <c:pt idx="658">
                  <c:v>-634.20000000007803</c:v>
                </c:pt>
                <c:pt idx="659">
                  <c:v>-634.10000000007801</c:v>
                </c:pt>
                <c:pt idx="660">
                  <c:v>-634.00000000007901</c:v>
                </c:pt>
                <c:pt idx="661">
                  <c:v>-633.90000000007899</c:v>
                </c:pt>
                <c:pt idx="662">
                  <c:v>-633.80000000007999</c:v>
                </c:pt>
                <c:pt idx="663">
                  <c:v>-633.70000000008099</c:v>
                </c:pt>
                <c:pt idx="664">
                  <c:v>-633.60000000008097</c:v>
                </c:pt>
                <c:pt idx="665">
                  <c:v>-633.50000000008197</c:v>
                </c:pt>
                <c:pt idx="666">
                  <c:v>-633.40000000008195</c:v>
                </c:pt>
                <c:pt idx="667">
                  <c:v>-633.30000000008295</c:v>
                </c:pt>
                <c:pt idx="668">
                  <c:v>-633.20000000008304</c:v>
                </c:pt>
                <c:pt idx="669">
                  <c:v>-633.10000000008404</c:v>
                </c:pt>
                <c:pt idx="670">
                  <c:v>-633.00000000008401</c:v>
                </c:pt>
                <c:pt idx="671">
                  <c:v>-632.90000000008502</c:v>
                </c:pt>
                <c:pt idx="672">
                  <c:v>-632.80000000008602</c:v>
                </c:pt>
                <c:pt idx="673">
                  <c:v>-632.70000000008599</c:v>
                </c:pt>
                <c:pt idx="674">
                  <c:v>-632.60000000008699</c:v>
                </c:pt>
                <c:pt idx="675">
                  <c:v>-632.50000000008697</c:v>
                </c:pt>
                <c:pt idx="676">
                  <c:v>-632.40000000008797</c:v>
                </c:pt>
                <c:pt idx="677">
                  <c:v>-632.30000000008795</c:v>
                </c:pt>
                <c:pt idx="678">
                  <c:v>-632.20000000008895</c:v>
                </c:pt>
                <c:pt idx="679">
                  <c:v>-632.10000000008904</c:v>
                </c:pt>
                <c:pt idx="680">
                  <c:v>-632.00000000009004</c:v>
                </c:pt>
                <c:pt idx="681">
                  <c:v>-631.90000000009104</c:v>
                </c:pt>
                <c:pt idx="682">
                  <c:v>-631.80000000009102</c:v>
                </c:pt>
                <c:pt idx="683">
                  <c:v>-631.70000000009202</c:v>
                </c:pt>
                <c:pt idx="684">
                  <c:v>-631.600000000092</c:v>
                </c:pt>
                <c:pt idx="685">
                  <c:v>-631.500000000093</c:v>
                </c:pt>
                <c:pt idx="686">
                  <c:v>-631.400000000094</c:v>
                </c:pt>
                <c:pt idx="687">
                  <c:v>-631.30000000009397</c:v>
                </c:pt>
                <c:pt idx="688">
                  <c:v>-631.20000000009497</c:v>
                </c:pt>
                <c:pt idx="689">
                  <c:v>-631.10000000009495</c:v>
                </c:pt>
                <c:pt idx="690">
                  <c:v>-631.00000000009595</c:v>
                </c:pt>
                <c:pt idx="691">
                  <c:v>-630.90000000009604</c:v>
                </c:pt>
                <c:pt idx="692">
                  <c:v>-630.80000000009704</c:v>
                </c:pt>
                <c:pt idx="693">
                  <c:v>-630.70000000009702</c:v>
                </c:pt>
                <c:pt idx="694">
                  <c:v>-630.60000000009802</c:v>
                </c:pt>
                <c:pt idx="695">
                  <c:v>-630.50000000009902</c:v>
                </c:pt>
                <c:pt idx="696">
                  <c:v>-630.400000000099</c:v>
                </c:pt>
                <c:pt idx="697">
                  <c:v>-630.3000000001</c:v>
                </c:pt>
                <c:pt idx="698">
                  <c:v>-630.200000000101</c:v>
                </c:pt>
                <c:pt idx="699">
                  <c:v>-630.10000000010098</c:v>
                </c:pt>
                <c:pt idx="700">
                  <c:v>-630.00000000010198</c:v>
                </c:pt>
                <c:pt idx="701">
                  <c:v>-629.90000000010298</c:v>
                </c:pt>
                <c:pt idx="702">
                  <c:v>-629.80000000010295</c:v>
                </c:pt>
                <c:pt idx="703">
                  <c:v>-629.70000000010396</c:v>
                </c:pt>
                <c:pt idx="704">
                  <c:v>-629.60000000010496</c:v>
                </c:pt>
                <c:pt idx="705">
                  <c:v>-629.50000000010505</c:v>
                </c:pt>
                <c:pt idx="706">
                  <c:v>-629.40000000010605</c:v>
                </c:pt>
                <c:pt idx="707">
                  <c:v>-629.30000000010705</c:v>
                </c:pt>
                <c:pt idx="708">
                  <c:v>-629.20000000010702</c:v>
                </c:pt>
                <c:pt idx="709">
                  <c:v>-629.10000000010803</c:v>
                </c:pt>
                <c:pt idx="710">
                  <c:v>-629.00000000010903</c:v>
                </c:pt>
                <c:pt idx="711">
                  <c:v>-628.900000000109</c:v>
                </c:pt>
                <c:pt idx="712">
                  <c:v>-628.80000000011</c:v>
                </c:pt>
                <c:pt idx="713">
                  <c:v>-628.700000000111</c:v>
                </c:pt>
                <c:pt idx="714">
                  <c:v>-628.60000000011098</c:v>
                </c:pt>
                <c:pt idx="715">
                  <c:v>-628.50000000011198</c:v>
                </c:pt>
                <c:pt idx="716">
                  <c:v>-628.40000000011298</c:v>
                </c:pt>
                <c:pt idx="717">
                  <c:v>-628.30000000011296</c:v>
                </c:pt>
                <c:pt idx="718">
                  <c:v>-628.20000000011396</c:v>
                </c:pt>
                <c:pt idx="719">
                  <c:v>-628.10000000011496</c:v>
                </c:pt>
                <c:pt idx="720">
                  <c:v>-628.00000000011505</c:v>
                </c:pt>
                <c:pt idx="721">
                  <c:v>-627.90000000011605</c:v>
                </c:pt>
                <c:pt idx="722">
                  <c:v>-627.80000000011705</c:v>
                </c:pt>
                <c:pt idx="723">
                  <c:v>-627.70000000011703</c:v>
                </c:pt>
                <c:pt idx="724">
                  <c:v>-627.60000000011803</c:v>
                </c:pt>
                <c:pt idx="725">
                  <c:v>-627.50000000011903</c:v>
                </c:pt>
                <c:pt idx="726">
                  <c:v>-627.40000000011901</c:v>
                </c:pt>
                <c:pt idx="727">
                  <c:v>-627.30000000012001</c:v>
                </c:pt>
                <c:pt idx="728">
                  <c:v>-627.20000000012101</c:v>
                </c:pt>
                <c:pt idx="729">
                  <c:v>-627.10000000012201</c:v>
                </c:pt>
                <c:pt idx="730">
                  <c:v>-627.00000000012301</c:v>
                </c:pt>
                <c:pt idx="731">
                  <c:v>-626.90000000012299</c:v>
                </c:pt>
                <c:pt idx="732">
                  <c:v>-626.80000000012399</c:v>
                </c:pt>
                <c:pt idx="733">
                  <c:v>-626.70000000012499</c:v>
                </c:pt>
                <c:pt idx="734">
                  <c:v>-626.60000000012599</c:v>
                </c:pt>
                <c:pt idx="735">
                  <c:v>-626.50000000012597</c:v>
                </c:pt>
                <c:pt idx="736">
                  <c:v>-626.40000000012697</c:v>
                </c:pt>
                <c:pt idx="737">
                  <c:v>-626.30000000012797</c:v>
                </c:pt>
                <c:pt idx="738">
                  <c:v>-626.20000000012897</c:v>
                </c:pt>
                <c:pt idx="739">
                  <c:v>-626.10000000012997</c:v>
                </c:pt>
                <c:pt idx="740">
                  <c:v>-626.00000000012994</c:v>
                </c:pt>
                <c:pt idx="741">
                  <c:v>-625.90000000013094</c:v>
                </c:pt>
                <c:pt idx="742">
                  <c:v>-625.80000000013194</c:v>
                </c:pt>
                <c:pt idx="743">
                  <c:v>-625.70000000013295</c:v>
                </c:pt>
                <c:pt idx="744">
                  <c:v>-625.60000000013304</c:v>
                </c:pt>
                <c:pt idx="745">
                  <c:v>-625.50000000013404</c:v>
                </c:pt>
                <c:pt idx="746">
                  <c:v>-625.40000000013504</c:v>
                </c:pt>
                <c:pt idx="747">
                  <c:v>-625.30000000013604</c:v>
                </c:pt>
                <c:pt idx="748">
                  <c:v>-625.20000000013704</c:v>
                </c:pt>
                <c:pt idx="749">
                  <c:v>-625.10000000013702</c:v>
                </c:pt>
                <c:pt idx="750">
                  <c:v>-625.00000000013802</c:v>
                </c:pt>
                <c:pt idx="751">
                  <c:v>-624.90000000013902</c:v>
                </c:pt>
                <c:pt idx="752">
                  <c:v>-624.80000000014002</c:v>
                </c:pt>
                <c:pt idx="753">
                  <c:v>-624.70000000014102</c:v>
                </c:pt>
                <c:pt idx="754">
                  <c:v>-624.60000000014202</c:v>
                </c:pt>
                <c:pt idx="755">
                  <c:v>-624.50000000014199</c:v>
                </c:pt>
                <c:pt idx="756">
                  <c:v>-624.400000000143</c:v>
                </c:pt>
                <c:pt idx="757">
                  <c:v>-624.300000000144</c:v>
                </c:pt>
                <c:pt idx="758">
                  <c:v>-624.200000000145</c:v>
                </c:pt>
                <c:pt idx="759">
                  <c:v>-624.100000000146</c:v>
                </c:pt>
                <c:pt idx="760">
                  <c:v>-624.000000000147</c:v>
                </c:pt>
                <c:pt idx="761">
                  <c:v>-623.900000000148</c:v>
                </c:pt>
                <c:pt idx="762">
                  <c:v>-623.800000000149</c:v>
                </c:pt>
                <c:pt idx="763">
                  <c:v>-623.70000000015</c:v>
                </c:pt>
                <c:pt idx="764">
                  <c:v>-623.600000000151</c:v>
                </c:pt>
                <c:pt idx="765">
                  <c:v>-623.50000000015098</c:v>
                </c:pt>
                <c:pt idx="766">
                  <c:v>-623.40000000015198</c:v>
                </c:pt>
                <c:pt idx="767">
                  <c:v>-623.30000000015298</c:v>
                </c:pt>
                <c:pt idx="768">
                  <c:v>-623.20000000015398</c:v>
                </c:pt>
                <c:pt idx="769">
                  <c:v>-623.10000000015498</c:v>
                </c:pt>
                <c:pt idx="770">
                  <c:v>-623.00000000015598</c:v>
                </c:pt>
                <c:pt idx="771">
                  <c:v>-622.90000000015698</c:v>
                </c:pt>
                <c:pt idx="772">
                  <c:v>-622.80000000015798</c:v>
                </c:pt>
                <c:pt idx="773">
                  <c:v>-622.70000000015898</c:v>
                </c:pt>
                <c:pt idx="774">
                  <c:v>-622.60000000015998</c:v>
                </c:pt>
                <c:pt idx="775">
                  <c:v>-622.50000000015996</c:v>
                </c:pt>
                <c:pt idx="776">
                  <c:v>-622.40000000016096</c:v>
                </c:pt>
                <c:pt idx="777">
                  <c:v>-622.30000000016196</c:v>
                </c:pt>
                <c:pt idx="778">
                  <c:v>-622.20000000016296</c:v>
                </c:pt>
                <c:pt idx="779">
                  <c:v>-622.10000000016396</c:v>
                </c:pt>
                <c:pt idx="780">
                  <c:v>-622.00000000016496</c:v>
                </c:pt>
                <c:pt idx="781">
                  <c:v>-621.90000000016596</c:v>
                </c:pt>
                <c:pt idx="782">
                  <c:v>-621.80000000016696</c:v>
                </c:pt>
                <c:pt idx="783">
                  <c:v>-621.70000000016796</c:v>
                </c:pt>
                <c:pt idx="784">
                  <c:v>-621.60000000016896</c:v>
                </c:pt>
                <c:pt idx="785">
                  <c:v>-621.50000000016996</c:v>
                </c:pt>
                <c:pt idx="786">
                  <c:v>-621.40000000017096</c:v>
                </c:pt>
                <c:pt idx="787">
                  <c:v>-621.30000000017196</c:v>
                </c:pt>
                <c:pt idx="788">
                  <c:v>-621.20000000017296</c:v>
                </c:pt>
                <c:pt idx="789">
                  <c:v>-621.10000000017396</c:v>
                </c:pt>
                <c:pt idx="790">
                  <c:v>-621.00000000017496</c:v>
                </c:pt>
                <c:pt idx="791">
                  <c:v>-620.90000000017596</c:v>
                </c:pt>
                <c:pt idx="792">
                  <c:v>-620.80000000017799</c:v>
                </c:pt>
                <c:pt idx="793">
                  <c:v>-620.70000000017899</c:v>
                </c:pt>
                <c:pt idx="794">
                  <c:v>-620.60000000017999</c:v>
                </c:pt>
                <c:pt idx="795">
                  <c:v>-620.50000000018099</c:v>
                </c:pt>
                <c:pt idx="796">
                  <c:v>-620.40000000018199</c:v>
                </c:pt>
                <c:pt idx="797">
                  <c:v>-620.30000000018299</c:v>
                </c:pt>
                <c:pt idx="798">
                  <c:v>-620.20000000018399</c:v>
                </c:pt>
                <c:pt idx="799">
                  <c:v>-620.10000000018499</c:v>
                </c:pt>
                <c:pt idx="800">
                  <c:v>-620.00000000018599</c:v>
                </c:pt>
                <c:pt idx="801">
                  <c:v>-619.90000000018699</c:v>
                </c:pt>
                <c:pt idx="802">
                  <c:v>-619.80000000018799</c:v>
                </c:pt>
                <c:pt idx="803">
                  <c:v>-619.70000000018899</c:v>
                </c:pt>
                <c:pt idx="804">
                  <c:v>-619.60000000018999</c:v>
                </c:pt>
                <c:pt idx="805">
                  <c:v>-619.50000000019202</c:v>
                </c:pt>
                <c:pt idx="806">
                  <c:v>-619.40000000019302</c:v>
                </c:pt>
                <c:pt idx="807">
                  <c:v>-619.30000000019402</c:v>
                </c:pt>
                <c:pt idx="808">
                  <c:v>-619.20000000019502</c:v>
                </c:pt>
                <c:pt idx="809">
                  <c:v>-619.10000000019602</c:v>
                </c:pt>
                <c:pt idx="810">
                  <c:v>-619.00000000019702</c:v>
                </c:pt>
                <c:pt idx="811">
                  <c:v>-618.90000000019802</c:v>
                </c:pt>
                <c:pt idx="812">
                  <c:v>-618.80000000019902</c:v>
                </c:pt>
                <c:pt idx="813">
                  <c:v>-618.70000000020002</c:v>
                </c:pt>
                <c:pt idx="814">
                  <c:v>-618.60000000020204</c:v>
                </c:pt>
                <c:pt idx="815">
                  <c:v>-618.50000000020304</c:v>
                </c:pt>
                <c:pt idx="816">
                  <c:v>-618.40000000020405</c:v>
                </c:pt>
                <c:pt idx="817">
                  <c:v>-618.30000000020505</c:v>
                </c:pt>
                <c:pt idx="818">
                  <c:v>-618.20000000020605</c:v>
                </c:pt>
                <c:pt idx="819">
                  <c:v>-618.10000000020796</c:v>
                </c:pt>
                <c:pt idx="820">
                  <c:v>-618.00000000020896</c:v>
                </c:pt>
                <c:pt idx="821">
                  <c:v>-617.90000000020996</c:v>
                </c:pt>
                <c:pt idx="822">
                  <c:v>-617.80000000021096</c:v>
                </c:pt>
                <c:pt idx="823">
                  <c:v>-617.70000000021298</c:v>
                </c:pt>
                <c:pt idx="824">
                  <c:v>-617.60000000021398</c:v>
                </c:pt>
                <c:pt idx="825">
                  <c:v>-617.50000000021498</c:v>
                </c:pt>
                <c:pt idx="826">
                  <c:v>-617.40000000021598</c:v>
                </c:pt>
                <c:pt idx="827">
                  <c:v>-617.30000000021801</c:v>
                </c:pt>
                <c:pt idx="828">
                  <c:v>-617.20000000021901</c:v>
                </c:pt>
                <c:pt idx="829">
                  <c:v>-617.10000000022001</c:v>
                </c:pt>
                <c:pt idx="830">
                  <c:v>-617.00000000022101</c:v>
                </c:pt>
                <c:pt idx="831">
                  <c:v>-616.90000000022201</c:v>
                </c:pt>
                <c:pt idx="832">
                  <c:v>-616.80000000022403</c:v>
                </c:pt>
                <c:pt idx="833">
                  <c:v>-616.70000000022503</c:v>
                </c:pt>
                <c:pt idx="834">
                  <c:v>-616.60000000022603</c:v>
                </c:pt>
                <c:pt idx="835">
                  <c:v>-616.50000000022806</c:v>
                </c:pt>
                <c:pt idx="836">
                  <c:v>-616.40000000022906</c:v>
                </c:pt>
                <c:pt idx="837">
                  <c:v>-616.30000000023006</c:v>
                </c:pt>
                <c:pt idx="838">
                  <c:v>-616.20000000023197</c:v>
                </c:pt>
                <c:pt idx="839">
                  <c:v>-616.10000000023297</c:v>
                </c:pt>
                <c:pt idx="840">
                  <c:v>-616.00000000023397</c:v>
                </c:pt>
                <c:pt idx="841">
                  <c:v>-615.90000000023599</c:v>
                </c:pt>
                <c:pt idx="842">
                  <c:v>-615.80000000023699</c:v>
                </c:pt>
                <c:pt idx="843">
                  <c:v>-615.70000000023799</c:v>
                </c:pt>
                <c:pt idx="844">
                  <c:v>-615.60000000024002</c:v>
                </c:pt>
                <c:pt idx="845">
                  <c:v>-615.50000000024102</c:v>
                </c:pt>
                <c:pt idx="846">
                  <c:v>-615.40000000024202</c:v>
                </c:pt>
                <c:pt idx="847">
                  <c:v>-615.30000000024404</c:v>
                </c:pt>
                <c:pt idx="848">
                  <c:v>-615.20000000024504</c:v>
                </c:pt>
                <c:pt idx="849">
                  <c:v>-615.10000000024695</c:v>
                </c:pt>
                <c:pt idx="850">
                  <c:v>-615.00000000024795</c:v>
                </c:pt>
                <c:pt idx="851">
                  <c:v>-614.90000000024997</c:v>
                </c:pt>
                <c:pt idx="852">
                  <c:v>-614.80000000025098</c:v>
                </c:pt>
                <c:pt idx="853">
                  <c:v>-614.700000000253</c:v>
                </c:pt>
                <c:pt idx="854">
                  <c:v>-614.600000000254</c:v>
                </c:pt>
                <c:pt idx="855">
                  <c:v>-614.500000000255</c:v>
                </c:pt>
                <c:pt idx="856">
                  <c:v>-614.40000000025702</c:v>
                </c:pt>
                <c:pt idx="857">
                  <c:v>-614.30000000025802</c:v>
                </c:pt>
                <c:pt idx="858">
                  <c:v>-614.20000000026005</c:v>
                </c:pt>
                <c:pt idx="859">
                  <c:v>-614.10000000026105</c:v>
                </c:pt>
                <c:pt idx="860">
                  <c:v>-614.00000000026296</c:v>
                </c:pt>
                <c:pt idx="861">
                  <c:v>-613.90000000026396</c:v>
                </c:pt>
                <c:pt idx="862">
                  <c:v>-613.80000000026598</c:v>
                </c:pt>
                <c:pt idx="863">
                  <c:v>-613.70000000026698</c:v>
                </c:pt>
                <c:pt idx="864">
                  <c:v>-613.60000000026901</c:v>
                </c:pt>
                <c:pt idx="865">
                  <c:v>-613.50000000027001</c:v>
                </c:pt>
                <c:pt idx="866">
                  <c:v>-613.40000000027203</c:v>
                </c:pt>
                <c:pt idx="867">
                  <c:v>-613.30000000027405</c:v>
                </c:pt>
                <c:pt idx="868">
                  <c:v>-613.20000000027505</c:v>
                </c:pt>
                <c:pt idx="869">
                  <c:v>-613.10000000027696</c:v>
                </c:pt>
                <c:pt idx="870">
                  <c:v>-613.00000000027796</c:v>
                </c:pt>
                <c:pt idx="871">
                  <c:v>-612.90000000027999</c:v>
                </c:pt>
                <c:pt idx="872">
                  <c:v>-612.80000000028099</c:v>
                </c:pt>
                <c:pt idx="873">
                  <c:v>-612.70000000028301</c:v>
                </c:pt>
                <c:pt idx="874">
                  <c:v>-612.60000000028504</c:v>
                </c:pt>
                <c:pt idx="875">
                  <c:v>-612.50000000028604</c:v>
                </c:pt>
                <c:pt idx="876">
                  <c:v>-612.40000000028795</c:v>
                </c:pt>
                <c:pt idx="877">
                  <c:v>-612.30000000028997</c:v>
                </c:pt>
                <c:pt idx="878">
                  <c:v>-612.20000000029097</c:v>
                </c:pt>
                <c:pt idx="879">
                  <c:v>-612.10000000029299</c:v>
                </c:pt>
                <c:pt idx="880">
                  <c:v>-612.00000000029502</c:v>
                </c:pt>
                <c:pt idx="881">
                  <c:v>-611.90000000029602</c:v>
                </c:pt>
                <c:pt idx="882">
                  <c:v>-611.80000000029804</c:v>
                </c:pt>
                <c:pt idx="883">
                  <c:v>-611.70000000029995</c:v>
                </c:pt>
                <c:pt idx="884">
                  <c:v>-611.60000000030095</c:v>
                </c:pt>
                <c:pt idx="885">
                  <c:v>-611.50000000030298</c:v>
                </c:pt>
                <c:pt idx="886">
                  <c:v>-611.400000000305</c:v>
                </c:pt>
                <c:pt idx="887">
                  <c:v>-611.300000000306</c:v>
                </c:pt>
                <c:pt idx="888">
                  <c:v>-611.20000000030802</c:v>
                </c:pt>
                <c:pt idx="889">
                  <c:v>-611.10000000031005</c:v>
                </c:pt>
                <c:pt idx="890">
                  <c:v>-611.00000000031196</c:v>
                </c:pt>
                <c:pt idx="891">
                  <c:v>-610.90000000031296</c:v>
                </c:pt>
                <c:pt idx="892">
                  <c:v>-610.80000000031498</c:v>
                </c:pt>
                <c:pt idx="893">
                  <c:v>-610.700000000317</c:v>
                </c:pt>
                <c:pt idx="894">
                  <c:v>-610.60000000031903</c:v>
                </c:pt>
                <c:pt idx="895">
                  <c:v>-610.50000000032105</c:v>
                </c:pt>
                <c:pt idx="896">
                  <c:v>-610.40000000032205</c:v>
                </c:pt>
                <c:pt idx="897">
                  <c:v>-610.30000000032396</c:v>
                </c:pt>
                <c:pt idx="898">
                  <c:v>-610.20000000032599</c:v>
                </c:pt>
                <c:pt idx="899">
                  <c:v>-610.10000000032801</c:v>
                </c:pt>
                <c:pt idx="900">
                  <c:v>-610.00000000033003</c:v>
                </c:pt>
                <c:pt idx="901">
                  <c:v>-609.90000000033206</c:v>
                </c:pt>
                <c:pt idx="902">
                  <c:v>-609.80000000033397</c:v>
                </c:pt>
                <c:pt idx="903">
                  <c:v>-609.70000000033599</c:v>
                </c:pt>
                <c:pt idx="904">
                  <c:v>-609.60000000033699</c:v>
                </c:pt>
                <c:pt idx="905">
                  <c:v>-609.50000000033901</c:v>
                </c:pt>
                <c:pt idx="906">
                  <c:v>-609.40000000034104</c:v>
                </c:pt>
                <c:pt idx="907">
                  <c:v>-609.30000000034295</c:v>
                </c:pt>
                <c:pt idx="908">
                  <c:v>-609.20000000034497</c:v>
                </c:pt>
                <c:pt idx="909">
                  <c:v>-609.10000000034699</c:v>
                </c:pt>
                <c:pt idx="910">
                  <c:v>-609.00000000034902</c:v>
                </c:pt>
                <c:pt idx="911">
                  <c:v>-608.90000000035104</c:v>
                </c:pt>
                <c:pt idx="912">
                  <c:v>-608.80000000035295</c:v>
                </c:pt>
                <c:pt idx="913">
                  <c:v>-608.70000000035498</c:v>
                </c:pt>
                <c:pt idx="914">
                  <c:v>-608.600000000357</c:v>
                </c:pt>
                <c:pt idx="915">
                  <c:v>-608.50000000035902</c:v>
                </c:pt>
                <c:pt idx="916">
                  <c:v>-608.40000000036105</c:v>
                </c:pt>
                <c:pt idx="917">
                  <c:v>-608.30000000036296</c:v>
                </c:pt>
                <c:pt idx="918">
                  <c:v>-608.20000000036498</c:v>
                </c:pt>
                <c:pt idx="919">
                  <c:v>-608.100000000367</c:v>
                </c:pt>
                <c:pt idx="920">
                  <c:v>-608.00000000036903</c:v>
                </c:pt>
                <c:pt idx="921">
                  <c:v>-607.90000000037105</c:v>
                </c:pt>
                <c:pt idx="922">
                  <c:v>-607.80000000037296</c:v>
                </c:pt>
                <c:pt idx="923">
                  <c:v>-607.70000000037498</c:v>
                </c:pt>
                <c:pt idx="924">
                  <c:v>-607.60000000037803</c:v>
                </c:pt>
                <c:pt idx="925">
                  <c:v>-607.50000000038006</c:v>
                </c:pt>
                <c:pt idx="926">
                  <c:v>-607.40000000038197</c:v>
                </c:pt>
                <c:pt idx="927">
                  <c:v>-607.30000000038399</c:v>
                </c:pt>
                <c:pt idx="928">
                  <c:v>-607.20000000038601</c:v>
                </c:pt>
                <c:pt idx="929">
                  <c:v>-607.10000000038804</c:v>
                </c:pt>
                <c:pt idx="930">
                  <c:v>-607.00000000039097</c:v>
                </c:pt>
                <c:pt idx="931">
                  <c:v>-606.90000000039299</c:v>
                </c:pt>
                <c:pt idx="932">
                  <c:v>-606.80000000039502</c:v>
                </c:pt>
                <c:pt idx="933">
                  <c:v>-606.70000000039704</c:v>
                </c:pt>
                <c:pt idx="934">
                  <c:v>-606.60000000039895</c:v>
                </c:pt>
                <c:pt idx="935">
                  <c:v>-606.500000000402</c:v>
                </c:pt>
                <c:pt idx="936">
                  <c:v>-606.40000000040402</c:v>
                </c:pt>
                <c:pt idx="937">
                  <c:v>-606.30000000040604</c:v>
                </c:pt>
                <c:pt idx="938">
                  <c:v>-606.20000000040898</c:v>
                </c:pt>
                <c:pt idx="939">
                  <c:v>-606.100000000411</c:v>
                </c:pt>
                <c:pt idx="940">
                  <c:v>-606.00000000041302</c:v>
                </c:pt>
                <c:pt idx="941">
                  <c:v>-605.90000000041596</c:v>
                </c:pt>
                <c:pt idx="942">
                  <c:v>-605.80000000041798</c:v>
                </c:pt>
                <c:pt idx="943">
                  <c:v>-605.70000000042</c:v>
                </c:pt>
                <c:pt idx="944">
                  <c:v>-605.60000000042203</c:v>
                </c:pt>
                <c:pt idx="945">
                  <c:v>-605.50000000042496</c:v>
                </c:pt>
                <c:pt idx="946">
                  <c:v>-605.40000000042699</c:v>
                </c:pt>
                <c:pt idx="947">
                  <c:v>-605.30000000043003</c:v>
                </c:pt>
                <c:pt idx="948">
                  <c:v>-605.20000000043206</c:v>
                </c:pt>
                <c:pt idx="949">
                  <c:v>-605.10000000043499</c:v>
                </c:pt>
                <c:pt idx="950">
                  <c:v>-605.00000000043701</c:v>
                </c:pt>
                <c:pt idx="951">
                  <c:v>-604.90000000043904</c:v>
                </c:pt>
                <c:pt idx="952">
                  <c:v>-604.80000000044197</c:v>
                </c:pt>
                <c:pt idx="953">
                  <c:v>-604.70000000044399</c:v>
                </c:pt>
                <c:pt idx="954">
                  <c:v>-604.60000000044704</c:v>
                </c:pt>
                <c:pt idx="955">
                  <c:v>-604.50000000044895</c:v>
                </c:pt>
                <c:pt idx="956">
                  <c:v>-604.400000000452</c:v>
                </c:pt>
                <c:pt idx="957">
                  <c:v>-604.30000000045504</c:v>
                </c:pt>
                <c:pt idx="958">
                  <c:v>-604.20000000045695</c:v>
                </c:pt>
                <c:pt idx="959">
                  <c:v>-604.10000000046</c:v>
                </c:pt>
                <c:pt idx="960">
                  <c:v>-604.00000000046202</c:v>
                </c:pt>
                <c:pt idx="961">
                  <c:v>-603.90000000046496</c:v>
                </c:pt>
                <c:pt idx="962">
                  <c:v>-603.80000000046698</c:v>
                </c:pt>
                <c:pt idx="963">
                  <c:v>-603.70000000047003</c:v>
                </c:pt>
                <c:pt idx="964">
                  <c:v>-603.60000000047296</c:v>
                </c:pt>
                <c:pt idx="965">
                  <c:v>-603.50000000047498</c:v>
                </c:pt>
                <c:pt idx="966">
                  <c:v>-603.40000000047803</c:v>
                </c:pt>
                <c:pt idx="967">
                  <c:v>-603.30000000048096</c:v>
                </c:pt>
                <c:pt idx="968">
                  <c:v>-603.20000000048299</c:v>
                </c:pt>
                <c:pt idx="969">
                  <c:v>-603.10000000048603</c:v>
                </c:pt>
                <c:pt idx="970">
                  <c:v>-603.00000000048897</c:v>
                </c:pt>
                <c:pt idx="971">
                  <c:v>-602.90000000049201</c:v>
                </c:pt>
                <c:pt idx="972">
                  <c:v>-602.80000000049404</c:v>
                </c:pt>
                <c:pt idx="973">
                  <c:v>-602.70000000049697</c:v>
                </c:pt>
                <c:pt idx="974">
                  <c:v>-602.60000000050002</c:v>
                </c:pt>
                <c:pt idx="975">
                  <c:v>-602.50000000050295</c:v>
                </c:pt>
                <c:pt idx="976">
                  <c:v>-602.400000000506</c:v>
                </c:pt>
                <c:pt idx="977">
                  <c:v>-602.30000000050802</c:v>
                </c:pt>
                <c:pt idx="978">
                  <c:v>-602.20000000051095</c:v>
                </c:pt>
                <c:pt idx="979">
                  <c:v>-602.100000000514</c:v>
                </c:pt>
                <c:pt idx="980">
                  <c:v>-602.00000000051705</c:v>
                </c:pt>
                <c:pt idx="981">
                  <c:v>-601.90000000051998</c:v>
                </c:pt>
                <c:pt idx="982">
                  <c:v>-601.80000000052303</c:v>
                </c:pt>
                <c:pt idx="983">
                  <c:v>-601.70000000052596</c:v>
                </c:pt>
                <c:pt idx="984">
                  <c:v>-601.60000000052901</c:v>
                </c:pt>
                <c:pt idx="985">
                  <c:v>-601.50000000053205</c:v>
                </c:pt>
                <c:pt idx="986">
                  <c:v>-601.40000000053499</c:v>
                </c:pt>
                <c:pt idx="987">
                  <c:v>-601.30000000053803</c:v>
                </c:pt>
                <c:pt idx="988">
                  <c:v>-601.20000000054097</c:v>
                </c:pt>
                <c:pt idx="989">
                  <c:v>-601.10000000054401</c:v>
                </c:pt>
                <c:pt idx="990">
                  <c:v>-601.00000000054695</c:v>
                </c:pt>
                <c:pt idx="991">
                  <c:v>-600.90000000054999</c:v>
                </c:pt>
                <c:pt idx="992">
                  <c:v>-600.80000000055304</c:v>
                </c:pt>
                <c:pt idx="993">
                  <c:v>-600.70000000055597</c:v>
                </c:pt>
                <c:pt idx="994">
                  <c:v>-600.60000000055902</c:v>
                </c:pt>
                <c:pt idx="995">
                  <c:v>-600.50000000056195</c:v>
                </c:pt>
                <c:pt idx="996">
                  <c:v>-600.400000000565</c:v>
                </c:pt>
                <c:pt idx="997">
                  <c:v>-600.30000000056896</c:v>
                </c:pt>
                <c:pt idx="998">
                  <c:v>-600.200000000572</c:v>
                </c:pt>
                <c:pt idx="999">
                  <c:v>-600.10000000057505</c:v>
                </c:pt>
                <c:pt idx="1000">
                  <c:v>-600.00000000057798</c:v>
                </c:pt>
                <c:pt idx="1001">
                  <c:v>-599.90000000058103</c:v>
                </c:pt>
                <c:pt idx="1002">
                  <c:v>-599.80000000058499</c:v>
                </c:pt>
                <c:pt idx="1003">
                  <c:v>-599.70000000058803</c:v>
                </c:pt>
                <c:pt idx="1004">
                  <c:v>-599.60000000059097</c:v>
                </c:pt>
                <c:pt idx="1005">
                  <c:v>-599.50000000059504</c:v>
                </c:pt>
                <c:pt idx="1006">
                  <c:v>-599.40000000059797</c:v>
                </c:pt>
                <c:pt idx="1007">
                  <c:v>-599.30000000060102</c:v>
                </c:pt>
                <c:pt idx="1008">
                  <c:v>-599.20000000060497</c:v>
                </c:pt>
                <c:pt idx="1009">
                  <c:v>-599.10000000060802</c:v>
                </c:pt>
                <c:pt idx="1010">
                  <c:v>-599.00000000061095</c:v>
                </c:pt>
                <c:pt idx="1011">
                  <c:v>-598.90000000061502</c:v>
                </c:pt>
                <c:pt idx="1012">
                  <c:v>-598.80000000061796</c:v>
                </c:pt>
                <c:pt idx="1013">
                  <c:v>-598.70000000062203</c:v>
                </c:pt>
                <c:pt idx="1014">
                  <c:v>-598.60000000062496</c:v>
                </c:pt>
                <c:pt idx="1015">
                  <c:v>-598.50000000062903</c:v>
                </c:pt>
                <c:pt idx="1016">
                  <c:v>-598.40000000063196</c:v>
                </c:pt>
                <c:pt idx="1017">
                  <c:v>-598.30000000063603</c:v>
                </c:pt>
                <c:pt idx="1018">
                  <c:v>-598.20000000063897</c:v>
                </c:pt>
                <c:pt idx="1019">
                  <c:v>-598.10000000064304</c:v>
                </c:pt>
                <c:pt idx="1020">
                  <c:v>-598.00000000064597</c:v>
                </c:pt>
                <c:pt idx="1021">
                  <c:v>-597.90000000065004</c:v>
                </c:pt>
                <c:pt idx="1022">
                  <c:v>-597.80000000065399</c:v>
                </c:pt>
                <c:pt idx="1023">
                  <c:v>-597.70000000065704</c:v>
                </c:pt>
                <c:pt idx="1024">
                  <c:v>-597.600000000661</c:v>
                </c:pt>
                <c:pt idx="1025">
                  <c:v>-597.50000000066495</c:v>
                </c:pt>
                <c:pt idx="1026">
                  <c:v>-597.400000000668</c:v>
                </c:pt>
                <c:pt idx="1027">
                  <c:v>-597.30000000067196</c:v>
                </c:pt>
                <c:pt idx="1028">
                  <c:v>-597.20000000067603</c:v>
                </c:pt>
                <c:pt idx="1029">
                  <c:v>-597.10000000067998</c:v>
                </c:pt>
                <c:pt idx="1030">
                  <c:v>-597.00000000068405</c:v>
                </c:pt>
                <c:pt idx="1031">
                  <c:v>-596.90000000068699</c:v>
                </c:pt>
                <c:pt idx="1032">
                  <c:v>-596.80000000069106</c:v>
                </c:pt>
                <c:pt idx="1033">
                  <c:v>-596.70000000069501</c:v>
                </c:pt>
                <c:pt idx="1034">
                  <c:v>-596.60000000069897</c:v>
                </c:pt>
                <c:pt idx="1035">
                  <c:v>-596.50000000070304</c:v>
                </c:pt>
                <c:pt idx="1036">
                  <c:v>-596.400000000707</c:v>
                </c:pt>
                <c:pt idx="1037">
                  <c:v>-596.30000000071095</c:v>
                </c:pt>
                <c:pt idx="1038">
                  <c:v>-596.20000000071502</c:v>
                </c:pt>
                <c:pt idx="1039">
                  <c:v>-596.10000000071898</c:v>
                </c:pt>
                <c:pt idx="1040">
                  <c:v>-596.00000000072305</c:v>
                </c:pt>
                <c:pt idx="1041">
                  <c:v>-595.900000000727</c:v>
                </c:pt>
                <c:pt idx="1042">
                  <c:v>-595.80000000073096</c:v>
                </c:pt>
                <c:pt idx="1043">
                  <c:v>-595.70000000073503</c:v>
                </c:pt>
                <c:pt idx="1044">
                  <c:v>-595.60000000073899</c:v>
                </c:pt>
                <c:pt idx="1045">
                  <c:v>-595.50000000074294</c:v>
                </c:pt>
                <c:pt idx="1046">
                  <c:v>-595.40000000074804</c:v>
                </c:pt>
                <c:pt idx="1047">
                  <c:v>-595.30000000075199</c:v>
                </c:pt>
                <c:pt idx="1048">
                  <c:v>-595.20000000075595</c:v>
                </c:pt>
                <c:pt idx="1049">
                  <c:v>-595.10000000076002</c:v>
                </c:pt>
                <c:pt idx="1050">
                  <c:v>-595.000000000765</c:v>
                </c:pt>
                <c:pt idx="1051">
                  <c:v>-594.90000000076896</c:v>
                </c:pt>
                <c:pt idx="1052">
                  <c:v>-594.80000000077303</c:v>
                </c:pt>
                <c:pt idx="1053">
                  <c:v>-594.700000000778</c:v>
                </c:pt>
                <c:pt idx="1054">
                  <c:v>-594.60000000078196</c:v>
                </c:pt>
                <c:pt idx="1055">
                  <c:v>-594.50000000078603</c:v>
                </c:pt>
                <c:pt idx="1056">
                  <c:v>-594.40000000079101</c:v>
                </c:pt>
                <c:pt idx="1057">
                  <c:v>-594.30000000079497</c:v>
                </c:pt>
                <c:pt idx="1058">
                  <c:v>-594.20000000079995</c:v>
                </c:pt>
                <c:pt idx="1059">
                  <c:v>-594.10000000080402</c:v>
                </c:pt>
                <c:pt idx="1060">
                  <c:v>-594.000000000809</c:v>
                </c:pt>
                <c:pt idx="1061">
                  <c:v>-593.90000000081295</c:v>
                </c:pt>
                <c:pt idx="1062">
                  <c:v>-593.80000000081805</c:v>
                </c:pt>
                <c:pt idx="1063">
                  <c:v>-593.700000000822</c:v>
                </c:pt>
                <c:pt idx="1064">
                  <c:v>-593.60000000082698</c:v>
                </c:pt>
                <c:pt idx="1065">
                  <c:v>-593.50000000083196</c:v>
                </c:pt>
                <c:pt idx="1066">
                  <c:v>-593.40000000083603</c:v>
                </c:pt>
                <c:pt idx="1067">
                  <c:v>-593.30000000084101</c:v>
                </c:pt>
                <c:pt idx="1068">
                  <c:v>-593.20000000084599</c:v>
                </c:pt>
                <c:pt idx="1069">
                  <c:v>-593.10000000085097</c:v>
                </c:pt>
                <c:pt idx="1070">
                  <c:v>-593.00000000085504</c:v>
                </c:pt>
                <c:pt idx="1071">
                  <c:v>-592.90000000086002</c:v>
                </c:pt>
                <c:pt idx="1072">
                  <c:v>-592.800000000865</c:v>
                </c:pt>
                <c:pt idx="1073">
                  <c:v>-592.70000000086998</c:v>
                </c:pt>
                <c:pt idx="1074">
                  <c:v>-592.60000000087496</c:v>
                </c:pt>
                <c:pt idx="1075">
                  <c:v>-592.50000000088005</c:v>
                </c:pt>
                <c:pt idx="1076">
                  <c:v>-592.40000000088503</c:v>
                </c:pt>
                <c:pt idx="1077">
                  <c:v>-592.30000000089001</c:v>
                </c:pt>
                <c:pt idx="1078">
                  <c:v>-592.20000000089499</c:v>
                </c:pt>
                <c:pt idx="1079">
                  <c:v>-592.10000000089997</c:v>
                </c:pt>
                <c:pt idx="1080">
                  <c:v>-592.00000000090495</c:v>
                </c:pt>
                <c:pt idx="1081">
                  <c:v>-591.90000000091004</c:v>
                </c:pt>
                <c:pt idx="1082">
                  <c:v>-591.80000000091502</c:v>
                </c:pt>
                <c:pt idx="1083">
                  <c:v>-591.70000000092</c:v>
                </c:pt>
                <c:pt idx="1084">
                  <c:v>-591.600000000926</c:v>
                </c:pt>
                <c:pt idx="1085">
                  <c:v>-591.50000000093098</c:v>
                </c:pt>
                <c:pt idx="1086">
                  <c:v>-591.40000000093596</c:v>
                </c:pt>
                <c:pt idx="1087">
                  <c:v>-591.30000000094105</c:v>
                </c:pt>
                <c:pt idx="1088">
                  <c:v>-591.20000000094706</c:v>
                </c:pt>
                <c:pt idx="1089">
                  <c:v>-591.10000000095204</c:v>
                </c:pt>
                <c:pt idx="1090">
                  <c:v>-591.00000000095702</c:v>
                </c:pt>
                <c:pt idx="1091">
                  <c:v>-590.90000000096302</c:v>
                </c:pt>
                <c:pt idx="1092">
                  <c:v>-590.800000000968</c:v>
                </c:pt>
                <c:pt idx="1093">
                  <c:v>-590.700000000974</c:v>
                </c:pt>
                <c:pt idx="1094">
                  <c:v>-590.60000000097898</c:v>
                </c:pt>
                <c:pt idx="1095">
                  <c:v>-590.50000000098498</c:v>
                </c:pt>
                <c:pt idx="1096">
                  <c:v>-590.40000000098996</c:v>
                </c:pt>
                <c:pt idx="1097">
                  <c:v>-590.30000000099596</c:v>
                </c:pt>
                <c:pt idx="1098">
                  <c:v>-590.20000000100197</c:v>
                </c:pt>
                <c:pt idx="1099">
                  <c:v>-590.10000000100695</c:v>
                </c:pt>
                <c:pt idx="1100">
                  <c:v>-590.00000000101295</c:v>
                </c:pt>
                <c:pt idx="1101">
                  <c:v>-589.90000000101895</c:v>
                </c:pt>
                <c:pt idx="1102">
                  <c:v>-589.80000000102496</c:v>
                </c:pt>
                <c:pt idx="1103">
                  <c:v>-589.70000000103005</c:v>
                </c:pt>
                <c:pt idx="1104">
                  <c:v>-589.60000000103605</c:v>
                </c:pt>
                <c:pt idx="1105">
                  <c:v>-589.50000000104205</c:v>
                </c:pt>
                <c:pt idx="1106">
                  <c:v>-589.40000000104806</c:v>
                </c:pt>
                <c:pt idx="1107">
                  <c:v>-589.30000000105395</c:v>
                </c:pt>
                <c:pt idx="1108">
                  <c:v>-589.20000000105995</c:v>
                </c:pt>
                <c:pt idx="1109">
                  <c:v>-589.10000000106595</c:v>
                </c:pt>
                <c:pt idx="1110">
                  <c:v>-589.00000000107195</c:v>
                </c:pt>
                <c:pt idx="1111">
                  <c:v>-588.90000000107796</c:v>
                </c:pt>
                <c:pt idx="1112">
                  <c:v>-588.80000000108396</c:v>
                </c:pt>
                <c:pt idx="1113">
                  <c:v>-588.70000000108996</c:v>
                </c:pt>
                <c:pt idx="1114">
                  <c:v>-588.60000000109699</c:v>
                </c:pt>
                <c:pt idx="1115">
                  <c:v>-588.50000000110299</c:v>
                </c:pt>
                <c:pt idx="1116">
                  <c:v>-588.40000000110899</c:v>
                </c:pt>
                <c:pt idx="1117">
                  <c:v>-588.300000001115</c:v>
                </c:pt>
                <c:pt idx="1118">
                  <c:v>-588.20000000112202</c:v>
                </c:pt>
                <c:pt idx="1119">
                  <c:v>-588.10000000112802</c:v>
                </c:pt>
                <c:pt idx="1120">
                  <c:v>-588.00000000113403</c:v>
                </c:pt>
                <c:pt idx="1121">
                  <c:v>-587.90000000114105</c:v>
                </c:pt>
                <c:pt idx="1122">
                  <c:v>-587.80000000114705</c:v>
                </c:pt>
                <c:pt idx="1123">
                  <c:v>-587.70000000115397</c:v>
                </c:pt>
                <c:pt idx="1124">
                  <c:v>-587.60000000115997</c:v>
                </c:pt>
                <c:pt idx="1125">
                  <c:v>-587.500000001167</c:v>
                </c:pt>
                <c:pt idx="1126">
                  <c:v>-587.40000000117402</c:v>
                </c:pt>
                <c:pt idx="1127">
                  <c:v>-587.30000000118002</c:v>
                </c:pt>
                <c:pt idx="1128">
                  <c:v>-587.20000000118705</c:v>
                </c:pt>
                <c:pt idx="1129">
                  <c:v>-587.10000000119396</c:v>
                </c:pt>
                <c:pt idx="1130">
                  <c:v>-587.00000000120099</c:v>
                </c:pt>
                <c:pt idx="1131">
                  <c:v>-586.90000000120801</c:v>
                </c:pt>
                <c:pt idx="1132">
                  <c:v>-586.80000000121504</c:v>
                </c:pt>
                <c:pt idx="1133">
                  <c:v>-586.70000000122195</c:v>
                </c:pt>
                <c:pt idx="1134">
                  <c:v>-586.60000000122898</c:v>
                </c:pt>
                <c:pt idx="1135">
                  <c:v>-586.500000001236</c:v>
                </c:pt>
                <c:pt idx="1136">
                  <c:v>-586.40000000124303</c:v>
                </c:pt>
                <c:pt idx="1137">
                  <c:v>-586.30000000125005</c:v>
                </c:pt>
                <c:pt idx="1138">
                  <c:v>-586.20000000125697</c:v>
                </c:pt>
                <c:pt idx="1139">
                  <c:v>-586.10000000126399</c:v>
                </c:pt>
                <c:pt idx="1140">
                  <c:v>-586.00000000127102</c:v>
                </c:pt>
                <c:pt idx="1141">
                  <c:v>-585.90000000127895</c:v>
                </c:pt>
                <c:pt idx="1142">
                  <c:v>-585.80000000128598</c:v>
                </c:pt>
                <c:pt idx="1143">
                  <c:v>-585.70000000129301</c:v>
                </c:pt>
                <c:pt idx="1144">
                  <c:v>-585.60000000130105</c:v>
                </c:pt>
                <c:pt idx="1145">
                  <c:v>-585.50000000130797</c:v>
                </c:pt>
                <c:pt idx="1146">
                  <c:v>-585.40000000131602</c:v>
                </c:pt>
                <c:pt idx="1147">
                  <c:v>-585.30000000132304</c:v>
                </c:pt>
                <c:pt idx="1148">
                  <c:v>-585.20000000133098</c:v>
                </c:pt>
                <c:pt idx="1149">
                  <c:v>-585.10000000133903</c:v>
                </c:pt>
                <c:pt idx="1150">
                  <c:v>-585.00000000134605</c:v>
                </c:pt>
                <c:pt idx="1151">
                  <c:v>-584.90000000135399</c:v>
                </c:pt>
                <c:pt idx="1152">
                  <c:v>-584.80000000136204</c:v>
                </c:pt>
                <c:pt idx="1153">
                  <c:v>-584.70000000136997</c:v>
                </c:pt>
                <c:pt idx="1154">
                  <c:v>-584.60000000137802</c:v>
                </c:pt>
                <c:pt idx="1155">
                  <c:v>-584.50000000138596</c:v>
                </c:pt>
                <c:pt idx="1156">
                  <c:v>-584.40000000139401</c:v>
                </c:pt>
                <c:pt idx="1157">
                  <c:v>-584.30000000140205</c:v>
                </c:pt>
                <c:pt idx="1158">
                  <c:v>-584.20000000140999</c:v>
                </c:pt>
                <c:pt idx="1159">
                  <c:v>-584.10000000141804</c:v>
                </c:pt>
                <c:pt idx="1160">
                  <c:v>-584.00000000142597</c:v>
                </c:pt>
                <c:pt idx="1161">
                  <c:v>-583.90000000143402</c:v>
                </c:pt>
                <c:pt idx="1162">
                  <c:v>-583.80000000144298</c:v>
                </c:pt>
                <c:pt idx="1163">
                  <c:v>-583.70000000145103</c:v>
                </c:pt>
                <c:pt idx="1164">
                  <c:v>-583.60000000145897</c:v>
                </c:pt>
                <c:pt idx="1165">
                  <c:v>-583.50000000146804</c:v>
                </c:pt>
                <c:pt idx="1166">
                  <c:v>-583.40000000147597</c:v>
                </c:pt>
                <c:pt idx="1167">
                  <c:v>-583.30000000148505</c:v>
                </c:pt>
                <c:pt idx="1168">
                  <c:v>-583.20000000149298</c:v>
                </c:pt>
                <c:pt idx="1169">
                  <c:v>-583.10000000150205</c:v>
                </c:pt>
                <c:pt idx="1170">
                  <c:v>-583.00000000151101</c:v>
                </c:pt>
                <c:pt idx="1171">
                  <c:v>-582.90000000151997</c:v>
                </c:pt>
                <c:pt idx="1172">
                  <c:v>-582.80000000152802</c:v>
                </c:pt>
                <c:pt idx="1173">
                  <c:v>-582.70000000153698</c:v>
                </c:pt>
                <c:pt idx="1174">
                  <c:v>-582.60000000154605</c:v>
                </c:pt>
                <c:pt idx="1175">
                  <c:v>-582.50000000155501</c:v>
                </c:pt>
                <c:pt idx="1176">
                  <c:v>-582.40000000156397</c:v>
                </c:pt>
                <c:pt idx="1177">
                  <c:v>-582.30000000157304</c:v>
                </c:pt>
                <c:pt idx="1178">
                  <c:v>-582.200000001582</c:v>
                </c:pt>
                <c:pt idx="1179">
                  <c:v>-582.10000000159198</c:v>
                </c:pt>
                <c:pt idx="1180">
                  <c:v>-582.00000000160105</c:v>
                </c:pt>
                <c:pt idx="1181">
                  <c:v>-581.90000000161001</c:v>
                </c:pt>
                <c:pt idx="1182">
                  <c:v>-581.80000000161999</c:v>
                </c:pt>
                <c:pt idx="1183">
                  <c:v>-581.70000000162895</c:v>
                </c:pt>
                <c:pt idx="1184">
                  <c:v>-581.60000000163905</c:v>
                </c:pt>
                <c:pt idx="1185">
                  <c:v>-581.500000001648</c:v>
                </c:pt>
                <c:pt idx="1186">
                  <c:v>-581.40000000165799</c:v>
                </c:pt>
                <c:pt idx="1187">
                  <c:v>-581.30000000166797</c:v>
                </c:pt>
                <c:pt idx="1188">
                  <c:v>-581.20000000167704</c:v>
                </c:pt>
                <c:pt idx="1189">
                  <c:v>-581.10000000168702</c:v>
                </c:pt>
                <c:pt idx="1190">
                  <c:v>-581.000000001697</c:v>
                </c:pt>
                <c:pt idx="1191">
                  <c:v>-580.90000000170699</c:v>
                </c:pt>
                <c:pt idx="1192">
                  <c:v>-580.80000000171697</c:v>
                </c:pt>
                <c:pt idx="1193">
                  <c:v>-580.70000000172695</c:v>
                </c:pt>
                <c:pt idx="1194">
                  <c:v>-580.60000000173704</c:v>
                </c:pt>
                <c:pt idx="1195">
                  <c:v>-580.50000000174703</c:v>
                </c:pt>
                <c:pt idx="1196">
                  <c:v>-580.40000000175701</c:v>
                </c:pt>
                <c:pt idx="1197">
                  <c:v>-580.30000000176801</c:v>
                </c:pt>
                <c:pt idx="1198">
                  <c:v>-580.20000000177799</c:v>
                </c:pt>
                <c:pt idx="1199">
                  <c:v>-580.100000001789</c:v>
                </c:pt>
                <c:pt idx="1200">
                  <c:v>-580.00000000179898</c:v>
                </c:pt>
                <c:pt idx="1201">
                  <c:v>-579.90000000180999</c:v>
                </c:pt>
                <c:pt idx="1202">
                  <c:v>-579.80000000181997</c:v>
                </c:pt>
                <c:pt idx="1203">
                  <c:v>-579.70000000183097</c:v>
                </c:pt>
                <c:pt idx="1204">
                  <c:v>-579.60000000184198</c:v>
                </c:pt>
                <c:pt idx="1205">
                  <c:v>-579.50000000185298</c:v>
                </c:pt>
                <c:pt idx="1206">
                  <c:v>-579.40000000186399</c:v>
                </c:pt>
                <c:pt idx="1207">
                  <c:v>-579.30000000187499</c:v>
                </c:pt>
                <c:pt idx="1208">
                  <c:v>-579.200000001886</c:v>
                </c:pt>
                <c:pt idx="1209">
                  <c:v>-579.100000001897</c:v>
                </c:pt>
                <c:pt idx="1210">
                  <c:v>-579.00000000190801</c:v>
                </c:pt>
                <c:pt idx="1211">
                  <c:v>-578.90000000192003</c:v>
                </c:pt>
                <c:pt idx="1212">
                  <c:v>-578.80000000193104</c:v>
                </c:pt>
                <c:pt idx="1213">
                  <c:v>-578.70000000194295</c:v>
                </c:pt>
                <c:pt idx="1214">
                  <c:v>-578.60000000195396</c:v>
                </c:pt>
                <c:pt idx="1215">
                  <c:v>-578.50000000196599</c:v>
                </c:pt>
                <c:pt idx="1216">
                  <c:v>-578.40000000197699</c:v>
                </c:pt>
                <c:pt idx="1217">
                  <c:v>-578.30000000198902</c:v>
                </c:pt>
                <c:pt idx="1218">
                  <c:v>-578.20000000200105</c:v>
                </c:pt>
                <c:pt idx="1219">
                  <c:v>-578.10000000201296</c:v>
                </c:pt>
                <c:pt idx="1220">
                  <c:v>-578.00000000202499</c:v>
                </c:pt>
                <c:pt idx="1221">
                  <c:v>-577.90000000203702</c:v>
                </c:pt>
                <c:pt idx="1222">
                  <c:v>-577.80000000204905</c:v>
                </c:pt>
                <c:pt idx="1223">
                  <c:v>-577.70000000206096</c:v>
                </c:pt>
                <c:pt idx="1224">
                  <c:v>-577.60000000207299</c:v>
                </c:pt>
                <c:pt idx="1225">
                  <c:v>-577.50000000208604</c:v>
                </c:pt>
                <c:pt idx="1226">
                  <c:v>-577.40000000209795</c:v>
                </c:pt>
                <c:pt idx="1227">
                  <c:v>-577.30000000211101</c:v>
                </c:pt>
                <c:pt idx="1228">
                  <c:v>-577.20000000212303</c:v>
                </c:pt>
                <c:pt idx="1229">
                  <c:v>-577.10000000213597</c:v>
                </c:pt>
                <c:pt idx="1230">
                  <c:v>-577.00000000214902</c:v>
                </c:pt>
                <c:pt idx="1231">
                  <c:v>-576.90000000216196</c:v>
                </c:pt>
                <c:pt idx="1232">
                  <c:v>-576.80000000217501</c:v>
                </c:pt>
                <c:pt idx="1233">
                  <c:v>-576.70000000218795</c:v>
                </c:pt>
                <c:pt idx="1234">
                  <c:v>-576.600000002201</c:v>
                </c:pt>
                <c:pt idx="1235">
                  <c:v>-576.50000000221405</c:v>
                </c:pt>
                <c:pt idx="1236">
                  <c:v>-576.40000000222801</c:v>
                </c:pt>
                <c:pt idx="1237">
                  <c:v>-576.30000000224095</c:v>
                </c:pt>
                <c:pt idx="1238">
                  <c:v>-576.20000000225502</c:v>
                </c:pt>
                <c:pt idx="1239">
                  <c:v>-576.10000000226796</c:v>
                </c:pt>
                <c:pt idx="1240">
                  <c:v>-576.00000000228204</c:v>
                </c:pt>
                <c:pt idx="1241">
                  <c:v>-575.900000002296</c:v>
                </c:pt>
                <c:pt idx="1242">
                  <c:v>-575.80000000230905</c:v>
                </c:pt>
                <c:pt idx="1243">
                  <c:v>-575.70000000232301</c:v>
                </c:pt>
                <c:pt idx="1244">
                  <c:v>-575.60000000233697</c:v>
                </c:pt>
                <c:pt idx="1245">
                  <c:v>-575.50000000235195</c:v>
                </c:pt>
                <c:pt idx="1246">
                  <c:v>-575.40000000236603</c:v>
                </c:pt>
                <c:pt idx="1247">
                  <c:v>-575.30000000237999</c:v>
                </c:pt>
                <c:pt idx="1248">
                  <c:v>-575.20000000239497</c:v>
                </c:pt>
                <c:pt idx="1249">
                  <c:v>-575.10000000240905</c:v>
                </c:pt>
                <c:pt idx="1250">
                  <c:v>-575.00000000242403</c:v>
                </c:pt>
                <c:pt idx="1251">
                  <c:v>-574.90000000243901</c:v>
                </c:pt>
                <c:pt idx="1252">
                  <c:v>-574.80000000245298</c:v>
                </c:pt>
                <c:pt idx="1253">
                  <c:v>-574.70000000246796</c:v>
                </c:pt>
                <c:pt idx="1254">
                  <c:v>-574.60000000248294</c:v>
                </c:pt>
                <c:pt idx="1255">
                  <c:v>-574.50000000249895</c:v>
                </c:pt>
                <c:pt idx="1256">
                  <c:v>-574.40000000251405</c:v>
                </c:pt>
                <c:pt idx="1257">
                  <c:v>-574.30000000252903</c:v>
                </c:pt>
                <c:pt idx="1258">
                  <c:v>-574.20000000254504</c:v>
                </c:pt>
                <c:pt idx="1259">
                  <c:v>-574.10000000256002</c:v>
                </c:pt>
                <c:pt idx="1260">
                  <c:v>-574.00000000257603</c:v>
                </c:pt>
                <c:pt idx="1261">
                  <c:v>-573.90000000259101</c:v>
                </c:pt>
                <c:pt idx="1262">
                  <c:v>-573.80000000260702</c:v>
                </c:pt>
                <c:pt idx="1263">
                  <c:v>-573.70000000262303</c:v>
                </c:pt>
                <c:pt idx="1264">
                  <c:v>-573.60000000263904</c:v>
                </c:pt>
                <c:pt idx="1265">
                  <c:v>-573.50000000265595</c:v>
                </c:pt>
                <c:pt idx="1266">
                  <c:v>-573.40000000267196</c:v>
                </c:pt>
                <c:pt idx="1267">
                  <c:v>-573.30000000268797</c:v>
                </c:pt>
                <c:pt idx="1268">
                  <c:v>-573.200000002705</c:v>
                </c:pt>
                <c:pt idx="1269">
                  <c:v>-573.10000000272203</c:v>
                </c:pt>
                <c:pt idx="1270">
                  <c:v>-573.00000000273803</c:v>
                </c:pt>
                <c:pt idx="1271">
                  <c:v>-572.90000000275495</c:v>
                </c:pt>
                <c:pt idx="1272">
                  <c:v>-572.80000000277198</c:v>
                </c:pt>
                <c:pt idx="1273">
                  <c:v>-572.70000000278901</c:v>
                </c:pt>
                <c:pt idx="1274">
                  <c:v>-572.60000000280695</c:v>
                </c:pt>
                <c:pt idx="1275">
                  <c:v>-572.50000000282398</c:v>
                </c:pt>
                <c:pt idx="1276">
                  <c:v>-572.40000000284203</c:v>
                </c:pt>
                <c:pt idx="1277">
                  <c:v>-572.30000000285895</c:v>
                </c:pt>
                <c:pt idx="1278">
                  <c:v>-572.200000002877</c:v>
                </c:pt>
                <c:pt idx="1279">
                  <c:v>-572.10000000289494</c:v>
                </c:pt>
                <c:pt idx="1280">
                  <c:v>-572.000000002913</c:v>
                </c:pt>
                <c:pt idx="1281">
                  <c:v>-571.90000000293105</c:v>
                </c:pt>
                <c:pt idx="1282">
                  <c:v>-571.80000000294899</c:v>
                </c:pt>
                <c:pt idx="1283">
                  <c:v>-571.70000000296795</c:v>
                </c:pt>
                <c:pt idx="1284">
                  <c:v>-571.60000000298601</c:v>
                </c:pt>
                <c:pt idx="1285">
                  <c:v>-571.50000000300497</c:v>
                </c:pt>
                <c:pt idx="1286">
                  <c:v>-571.40000000302405</c:v>
                </c:pt>
                <c:pt idx="1287">
                  <c:v>-571.30000000304199</c:v>
                </c:pt>
                <c:pt idx="1288">
                  <c:v>-571.20000000306095</c:v>
                </c:pt>
                <c:pt idx="1289">
                  <c:v>-571.10000000308105</c:v>
                </c:pt>
                <c:pt idx="1290">
                  <c:v>-571.00000000310001</c:v>
                </c:pt>
                <c:pt idx="1291">
                  <c:v>-570.90000000311898</c:v>
                </c:pt>
                <c:pt idx="1292">
                  <c:v>-570.80000000313896</c:v>
                </c:pt>
                <c:pt idx="1293">
                  <c:v>-570.70000000315895</c:v>
                </c:pt>
                <c:pt idx="1294">
                  <c:v>-570.60000000317905</c:v>
                </c:pt>
                <c:pt idx="1295">
                  <c:v>-570.50000000319903</c:v>
                </c:pt>
                <c:pt idx="1296">
                  <c:v>-570.40000000321902</c:v>
                </c:pt>
                <c:pt idx="1297">
                  <c:v>-570.30000000323901</c:v>
                </c:pt>
                <c:pt idx="1298">
                  <c:v>-570.20000000326002</c:v>
                </c:pt>
                <c:pt idx="1299">
                  <c:v>-570.10000000328</c:v>
                </c:pt>
                <c:pt idx="1300">
                  <c:v>-570.00000000330101</c:v>
                </c:pt>
                <c:pt idx="1301">
                  <c:v>-569.90000000332202</c:v>
                </c:pt>
                <c:pt idx="1302">
                  <c:v>-569.80000000334303</c:v>
                </c:pt>
                <c:pt idx="1303">
                  <c:v>-569.70000000336404</c:v>
                </c:pt>
                <c:pt idx="1304">
                  <c:v>-569.60000000338505</c:v>
                </c:pt>
                <c:pt idx="1305">
                  <c:v>-569.50000000340697</c:v>
                </c:pt>
                <c:pt idx="1306">
                  <c:v>-569.40000000342798</c:v>
                </c:pt>
                <c:pt idx="1307">
                  <c:v>-569.30000000345001</c:v>
                </c:pt>
                <c:pt idx="1308">
                  <c:v>-569.20000000347204</c:v>
                </c:pt>
                <c:pt idx="1309">
                  <c:v>-569.10000000349396</c:v>
                </c:pt>
                <c:pt idx="1310">
                  <c:v>-569.00000000351702</c:v>
                </c:pt>
                <c:pt idx="1311">
                  <c:v>-568.90000000353905</c:v>
                </c:pt>
                <c:pt idx="1312">
                  <c:v>-568.80000000356199</c:v>
                </c:pt>
                <c:pt idx="1313">
                  <c:v>-568.70000000358402</c:v>
                </c:pt>
                <c:pt idx="1314">
                  <c:v>-568.60000000360697</c:v>
                </c:pt>
                <c:pt idx="1315">
                  <c:v>-568.50000000363002</c:v>
                </c:pt>
                <c:pt idx="1316">
                  <c:v>-568.40000000365399</c:v>
                </c:pt>
                <c:pt idx="1317">
                  <c:v>-568.30000000367704</c:v>
                </c:pt>
                <c:pt idx="1318">
                  <c:v>-568.20000000369998</c:v>
                </c:pt>
                <c:pt idx="1319">
                  <c:v>-568.10000000372395</c:v>
                </c:pt>
                <c:pt idx="1320">
                  <c:v>-568.00000000374803</c:v>
                </c:pt>
                <c:pt idx="1321">
                  <c:v>-567.90000000377199</c:v>
                </c:pt>
                <c:pt idx="1322">
                  <c:v>-567.80000000379698</c:v>
                </c:pt>
                <c:pt idx="1323">
                  <c:v>-567.70000000382095</c:v>
                </c:pt>
                <c:pt idx="1324">
                  <c:v>-567.60000000384605</c:v>
                </c:pt>
                <c:pt idx="1325">
                  <c:v>-567.50000000387104</c:v>
                </c:pt>
                <c:pt idx="1326">
                  <c:v>-567.40000000389603</c:v>
                </c:pt>
                <c:pt idx="1327">
                  <c:v>-567.30000000392101</c:v>
                </c:pt>
                <c:pt idx="1328">
                  <c:v>-567.200000003946</c:v>
                </c:pt>
                <c:pt idx="1329">
                  <c:v>-567.10000000397201</c:v>
                </c:pt>
                <c:pt idx="1330">
                  <c:v>-567.00000000399803</c:v>
                </c:pt>
                <c:pt idx="1331">
                  <c:v>-566.90000000402404</c:v>
                </c:pt>
                <c:pt idx="1332">
                  <c:v>-566.80000000405005</c:v>
                </c:pt>
                <c:pt idx="1333">
                  <c:v>-566.70000000407595</c:v>
                </c:pt>
                <c:pt idx="1334">
                  <c:v>-566.60000000410298</c:v>
                </c:pt>
                <c:pt idx="1335">
                  <c:v>-566.50000000412899</c:v>
                </c:pt>
                <c:pt idx="1336">
                  <c:v>-566.40000000415603</c:v>
                </c:pt>
                <c:pt idx="1337">
                  <c:v>-566.30000000418295</c:v>
                </c:pt>
                <c:pt idx="1338">
                  <c:v>-566.20000000421101</c:v>
                </c:pt>
                <c:pt idx="1339">
                  <c:v>-566.10000000423804</c:v>
                </c:pt>
                <c:pt idx="1340">
                  <c:v>-566.00000000426598</c:v>
                </c:pt>
                <c:pt idx="1341">
                  <c:v>-565.90000000429404</c:v>
                </c:pt>
                <c:pt idx="1342">
                  <c:v>-565.80000000432199</c:v>
                </c:pt>
                <c:pt idx="1343">
                  <c:v>-565.70000000435004</c:v>
                </c:pt>
                <c:pt idx="1344">
                  <c:v>-565.60000000437901</c:v>
                </c:pt>
                <c:pt idx="1345">
                  <c:v>-565.50000000440798</c:v>
                </c:pt>
                <c:pt idx="1346">
                  <c:v>-565.40000000443695</c:v>
                </c:pt>
                <c:pt idx="1347">
                  <c:v>-565.30000000446603</c:v>
                </c:pt>
                <c:pt idx="1348">
                  <c:v>-565.200000004495</c:v>
                </c:pt>
                <c:pt idx="1349">
                  <c:v>-565.10000000452499</c:v>
                </c:pt>
                <c:pt idx="1350">
                  <c:v>-565.00000000455498</c:v>
                </c:pt>
                <c:pt idx="1351">
                  <c:v>-564.90000000458497</c:v>
                </c:pt>
                <c:pt idx="1352">
                  <c:v>-564.80000000461496</c:v>
                </c:pt>
                <c:pt idx="1353">
                  <c:v>-564.70000000464597</c:v>
                </c:pt>
                <c:pt idx="1354">
                  <c:v>-564.60000000467596</c:v>
                </c:pt>
                <c:pt idx="1355">
                  <c:v>-564.50000000470698</c:v>
                </c:pt>
                <c:pt idx="1356">
                  <c:v>-564.40000000473901</c:v>
                </c:pt>
                <c:pt idx="1357">
                  <c:v>-564.30000000477003</c:v>
                </c:pt>
                <c:pt idx="1358">
                  <c:v>-564.20000000480195</c:v>
                </c:pt>
                <c:pt idx="1359">
                  <c:v>-564.10000000483399</c:v>
                </c:pt>
                <c:pt idx="1360">
                  <c:v>-564.00000000486602</c:v>
                </c:pt>
                <c:pt idx="1361">
                  <c:v>-563.90000000489795</c:v>
                </c:pt>
                <c:pt idx="1362">
                  <c:v>-563.80000000493101</c:v>
                </c:pt>
                <c:pt idx="1363">
                  <c:v>-563.70000000496395</c:v>
                </c:pt>
                <c:pt idx="1364">
                  <c:v>-563.60000000499701</c:v>
                </c:pt>
                <c:pt idx="1365">
                  <c:v>-563.50000000503098</c:v>
                </c:pt>
                <c:pt idx="1366">
                  <c:v>-563.40000000506404</c:v>
                </c:pt>
                <c:pt idx="1367">
                  <c:v>-563.30000000509801</c:v>
                </c:pt>
                <c:pt idx="1368">
                  <c:v>-563.20000000513301</c:v>
                </c:pt>
                <c:pt idx="1369">
                  <c:v>-563.10000000516698</c:v>
                </c:pt>
                <c:pt idx="1370">
                  <c:v>-563.00000000520197</c:v>
                </c:pt>
                <c:pt idx="1371">
                  <c:v>-562.90000000523696</c:v>
                </c:pt>
                <c:pt idx="1372">
                  <c:v>-562.80000000527195</c:v>
                </c:pt>
                <c:pt idx="1373">
                  <c:v>-562.70000000530695</c:v>
                </c:pt>
                <c:pt idx="1374">
                  <c:v>-562.60000000534296</c:v>
                </c:pt>
                <c:pt idx="1375">
                  <c:v>-562.50000000537898</c:v>
                </c:pt>
                <c:pt idx="1376">
                  <c:v>-562.40000000541602</c:v>
                </c:pt>
                <c:pt idx="1377">
                  <c:v>-562.30000000545203</c:v>
                </c:pt>
                <c:pt idx="1378">
                  <c:v>-562.20000000548896</c:v>
                </c:pt>
                <c:pt idx="1379">
                  <c:v>-562.100000005526</c:v>
                </c:pt>
                <c:pt idx="1380">
                  <c:v>-562.00000000556395</c:v>
                </c:pt>
                <c:pt idx="1381">
                  <c:v>-561.90000000560201</c:v>
                </c:pt>
                <c:pt idx="1382">
                  <c:v>-561.80000000563996</c:v>
                </c:pt>
                <c:pt idx="1383">
                  <c:v>-561.70000000567802</c:v>
                </c:pt>
                <c:pt idx="1384">
                  <c:v>-561.60000000571699</c:v>
                </c:pt>
                <c:pt idx="1385">
                  <c:v>-561.50000000575596</c:v>
                </c:pt>
                <c:pt idx="1386">
                  <c:v>-561.40000000579505</c:v>
                </c:pt>
                <c:pt idx="1387">
                  <c:v>-561.30000000583402</c:v>
                </c:pt>
                <c:pt idx="1388">
                  <c:v>-561.20000000587402</c:v>
                </c:pt>
                <c:pt idx="1389">
                  <c:v>-561.10000000591401</c:v>
                </c:pt>
                <c:pt idx="1390">
                  <c:v>-561.00000000595503</c:v>
                </c:pt>
                <c:pt idx="1391">
                  <c:v>-560.90000000599605</c:v>
                </c:pt>
                <c:pt idx="1392">
                  <c:v>-560.80000000603695</c:v>
                </c:pt>
                <c:pt idx="1393">
                  <c:v>-560.70000000607797</c:v>
                </c:pt>
                <c:pt idx="1394">
                  <c:v>-560.60000000612001</c:v>
                </c:pt>
                <c:pt idx="1395">
                  <c:v>-560.50000000616205</c:v>
                </c:pt>
                <c:pt idx="1396">
                  <c:v>-560.400000006205</c:v>
                </c:pt>
                <c:pt idx="1397">
                  <c:v>-560.30000000624705</c:v>
                </c:pt>
                <c:pt idx="1398">
                  <c:v>-560.20000000629</c:v>
                </c:pt>
                <c:pt idx="1399">
                  <c:v>-560.10000000633397</c:v>
                </c:pt>
                <c:pt idx="1400">
                  <c:v>-560.00000000637795</c:v>
                </c:pt>
                <c:pt idx="1401">
                  <c:v>-559.90000000642203</c:v>
                </c:pt>
                <c:pt idx="1402">
                  <c:v>-559.80000000646601</c:v>
                </c:pt>
                <c:pt idx="1403">
                  <c:v>-559.700000006511</c:v>
                </c:pt>
                <c:pt idx="1404">
                  <c:v>-559.600000006556</c:v>
                </c:pt>
                <c:pt idx="1405">
                  <c:v>-559.50000000660202</c:v>
                </c:pt>
                <c:pt idx="1406">
                  <c:v>-559.40000000664804</c:v>
                </c:pt>
                <c:pt idx="1407">
                  <c:v>-559.30000000669395</c:v>
                </c:pt>
                <c:pt idx="1408">
                  <c:v>-559.20000000673997</c:v>
                </c:pt>
                <c:pt idx="1409">
                  <c:v>-559.10000000678701</c:v>
                </c:pt>
                <c:pt idx="1410">
                  <c:v>-559.00000000683497</c:v>
                </c:pt>
                <c:pt idx="1411">
                  <c:v>-558.90000000688201</c:v>
                </c:pt>
                <c:pt idx="1412">
                  <c:v>-558.80000000692996</c:v>
                </c:pt>
                <c:pt idx="1413">
                  <c:v>-558.70000000697905</c:v>
                </c:pt>
                <c:pt idx="1414">
                  <c:v>-558.60000000702803</c:v>
                </c:pt>
                <c:pt idx="1415">
                  <c:v>-558.50000000707701</c:v>
                </c:pt>
                <c:pt idx="1416">
                  <c:v>-558.40000000712701</c:v>
                </c:pt>
                <c:pt idx="1417">
                  <c:v>-558.300000007177</c:v>
                </c:pt>
                <c:pt idx="1418">
                  <c:v>-558.200000007227</c:v>
                </c:pt>
                <c:pt idx="1419">
                  <c:v>-558.10000000727803</c:v>
                </c:pt>
                <c:pt idx="1420">
                  <c:v>-558.00000000732905</c:v>
                </c:pt>
                <c:pt idx="1421">
                  <c:v>-557.90000000738098</c:v>
                </c:pt>
                <c:pt idx="1422">
                  <c:v>-557.80000000743303</c:v>
                </c:pt>
                <c:pt idx="1423">
                  <c:v>-557.70000000748598</c:v>
                </c:pt>
                <c:pt idx="1424">
                  <c:v>-557.60000000753905</c:v>
                </c:pt>
                <c:pt idx="1425">
                  <c:v>-557.50000000759201</c:v>
                </c:pt>
                <c:pt idx="1426">
                  <c:v>-557.40000000764599</c:v>
                </c:pt>
                <c:pt idx="1427">
                  <c:v>-557.30000000769996</c:v>
                </c:pt>
                <c:pt idx="1428">
                  <c:v>-557.20000000775497</c:v>
                </c:pt>
                <c:pt idx="1429">
                  <c:v>-557.10000000780997</c:v>
                </c:pt>
                <c:pt idx="1430">
                  <c:v>-557.00000000786599</c:v>
                </c:pt>
                <c:pt idx="1431">
                  <c:v>-556.90000000792202</c:v>
                </c:pt>
                <c:pt idx="1432">
                  <c:v>-556.80000000797895</c:v>
                </c:pt>
                <c:pt idx="1433">
                  <c:v>-556.70000000803498</c:v>
                </c:pt>
                <c:pt idx="1434">
                  <c:v>-556.60000000809305</c:v>
                </c:pt>
                <c:pt idx="1435">
                  <c:v>-556.50000000815101</c:v>
                </c:pt>
                <c:pt idx="1436">
                  <c:v>-556.40000000820896</c:v>
                </c:pt>
                <c:pt idx="1437">
                  <c:v>-556.30000000826794</c:v>
                </c:pt>
                <c:pt idx="1438">
                  <c:v>-556.20000000832704</c:v>
                </c:pt>
                <c:pt idx="1439">
                  <c:v>-556.10000000838704</c:v>
                </c:pt>
                <c:pt idx="1440">
                  <c:v>-556.00000000844796</c:v>
                </c:pt>
                <c:pt idx="1441">
                  <c:v>-555.90000000850796</c:v>
                </c:pt>
                <c:pt idx="1442">
                  <c:v>-555.80000000857001</c:v>
                </c:pt>
                <c:pt idx="1443">
                  <c:v>-555.70000000863104</c:v>
                </c:pt>
                <c:pt idx="1444">
                  <c:v>-555.600000008694</c:v>
                </c:pt>
                <c:pt idx="1445">
                  <c:v>-555.50000000875696</c:v>
                </c:pt>
                <c:pt idx="1446">
                  <c:v>-555.40000000882003</c:v>
                </c:pt>
                <c:pt idx="1447">
                  <c:v>-555.30000000888401</c:v>
                </c:pt>
                <c:pt idx="1448">
                  <c:v>-555.200000008948</c:v>
                </c:pt>
                <c:pt idx="1449">
                  <c:v>-555.100000009013</c:v>
                </c:pt>
                <c:pt idx="1450">
                  <c:v>-555.00000000907903</c:v>
                </c:pt>
                <c:pt idx="1451">
                  <c:v>-554.90000000914495</c:v>
                </c:pt>
                <c:pt idx="1452">
                  <c:v>-554.80000000921098</c:v>
                </c:pt>
                <c:pt idx="1453">
                  <c:v>-554.70000000927905</c:v>
                </c:pt>
                <c:pt idx="1454">
                  <c:v>-554.60000000934599</c:v>
                </c:pt>
                <c:pt idx="1455">
                  <c:v>-554.50000000941498</c:v>
                </c:pt>
                <c:pt idx="1456">
                  <c:v>-554.40000000948396</c:v>
                </c:pt>
                <c:pt idx="1457">
                  <c:v>-554.30000000955295</c:v>
                </c:pt>
                <c:pt idx="1458">
                  <c:v>-554.20000000962295</c:v>
                </c:pt>
                <c:pt idx="1459">
                  <c:v>-554.10000000969399</c:v>
                </c:pt>
                <c:pt idx="1460">
                  <c:v>-554.00000000976502</c:v>
                </c:pt>
                <c:pt idx="1461">
                  <c:v>-553.90000000983696</c:v>
                </c:pt>
                <c:pt idx="1462">
                  <c:v>-553.80000000990901</c:v>
                </c:pt>
                <c:pt idx="1463">
                  <c:v>-553.70000000998198</c:v>
                </c:pt>
                <c:pt idx="1464">
                  <c:v>-553.60000001005596</c:v>
                </c:pt>
                <c:pt idx="1465">
                  <c:v>-553.50000001012995</c:v>
                </c:pt>
                <c:pt idx="1466">
                  <c:v>-553.40000001020496</c:v>
                </c:pt>
                <c:pt idx="1467">
                  <c:v>-553.300000010281</c:v>
                </c:pt>
                <c:pt idx="1468">
                  <c:v>-553.20000001035703</c:v>
                </c:pt>
                <c:pt idx="1469">
                  <c:v>-553.10000001043397</c:v>
                </c:pt>
                <c:pt idx="1470">
                  <c:v>-553.00000001051103</c:v>
                </c:pt>
                <c:pt idx="1471">
                  <c:v>-552.900000010589</c:v>
                </c:pt>
                <c:pt idx="1472">
                  <c:v>-552.80000001066799</c:v>
                </c:pt>
                <c:pt idx="1473">
                  <c:v>-552.700000010748</c:v>
                </c:pt>
                <c:pt idx="1474">
                  <c:v>-552.60000001082801</c:v>
                </c:pt>
                <c:pt idx="1475">
                  <c:v>-552.50000001090905</c:v>
                </c:pt>
                <c:pt idx="1476">
                  <c:v>-552.40000001099099</c:v>
                </c:pt>
                <c:pt idx="1477">
                  <c:v>-552.30000001107305</c:v>
                </c:pt>
                <c:pt idx="1478">
                  <c:v>-552.20000001115602</c:v>
                </c:pt>
                <c:pt idx="1479">
                  <c:v>-552.10000001124001</c:v>
                </c:pt>
                <c:pt idx="1480">
                  <c:v>-552.00000001132503</c:v>
                </c:pt>
                <c:pt idx="1481">
                  <c:v>-551.90000001141004</c:v>
                </c:pt>
                <c:pt idx="1482">
                  <c:v>-551.80000001149597</c:v>
                </c:pt>
                <c:pt idx="1483">
                  <c:v>-551.70000001158201</c:v>
                </c:pt>
                <c:pt idx="1484">
                  <c:v>-551.60000001166998</c:v>
                </c:pt>
                <c:pt idx="1485">
                  <c:v>-551.50000001175795</c:v>
                </c:pt>
                <c:pt idx="1486">
                  <c:v>-551.40000001184706</c:v>
                </c:pt>
                <c:pt idx="1487">
                  <c:v>-551.30000001193696</c:v>
                </c:pt>
                <c:pt idx="1488">
                  <c:v>-551.200000012028</c:v>
                </c:pt>
                <c:pt idx="1489">
                  <c:v>-551.10000001211904</c:v>
                </c:pt>
                <c:pt idx="1490">
                  <c:v>-551.00000001221099</c:v>
                </c:pt>
                <c:pt idx="1491">
                  <c:v>-550.90000001230499</c:v>
                </c:pt>
                <c:pt idx="1492">
                  <c:v>-550.80000001239796</c:v>
                </c:pt>
                <c:pt idx="1493">
                  <c:v>-550.70000001249298</c:v>
                </c:pt>
                <c:pt idx="1494">
                  <c:v>-550.600000012588</c:v>
                </c:pt>
                <c:pt idx="1495">
                  <c:v>-550.50000001268495</c:v>
                </c:pt>
                <c:pt idx="1496">
                  <c:v>-550.40000001278202</c:v>
                </c:pt>
                <c:pt idx="1497">
                  <c:v>-550.30000001287999</c:v>
                </c:pt>
                <c:pt idx="1498">
                  <c:v>-550.20000001297899</c:v>
                </c:pt>
                <c:pt idx="1499">
                  <c:v>-550.10000001307901</c:v>
                </c:pt>
                <c:pt idx="1500">
                  <c:v>-550.00000001318006</c:v>
                </c:pt>
                <c:pt idx="1501">
                  <c:v>-549.90000001328099</c:v>
                </c:pt>
                <c:pt idx="1502">
                  <c:v>-549.80000001338396</c:v>
                </c:pt>
                <c:pt idx="1503">
                  <c:v>-549.70000001348706</c:v>
                </c:pt>
                <c:pt idx="1504">
                  <c:v>-549.60000001359197</c:v>
                </c:pt>
                <c:pt idx="1505">
                  <c:v>-549.50000001369699</c:v>
                </c:pt>
                <c:pt idx="1506">
                  <c:v>-549.40000001380304</c:v>
                </c:pt>
                <c:pt idx="1507">
                  <c:v>-549.30000001391102</c:v>
                </c:pt>
                <c:pt idx="1508">
                  <c:v>-549.200000014019</c:v>
                </c:pt>
                <c:pt idx="1509">
                  <c:v>-549.100000014128</c:v>
                </c:pt>
                <c:pt idx="1510">
                  <c:v>-549.00000001423803</c:v>
                </c:pt>
                <c:pt idx="1511">
                  <c:v>-548.90000001434896</c:v>
                </c:pt>
                <c:pt idx="1512">
                  <c:v>-548.80000001446103</c:v>
                </c:pt>
                <c:pt idx="1513">
                  <c:v>-548.70000001457504</c:v>
                </c:pt>
                <c:pt idx="1514">
                  <c:v>-548.60000001468904</c:v>
                </c:pt>
                <c:pt idx="1515">
                  <c:v>-548.50000001480396</c:v>
                </c:pt>
                <c:pt idx="1516">
                  <c:v>-548.40000001492103</c:v>
                </c:pt>
                <c:pt idx="1517">
                  <c:v>-548.30000001503799</c:v>
                </c:pt>
                <c:pt idx="1518">
                  <c:v>-548.20000001515598</c:v>
                </c:pt>
                <c:pt idx="1519">
                  <c:v>-548.10000001527601</c:v>
                </c:pt>
                <c:pt idx="1520">
                  <c:v>-548.00000001539695</c:v>
                </c:pt>
                <c:pt idx="1521">
                  <c:v>-547.900000015518</c:v>
                </c:pt>
                <c:pt idx="1522">
                  <c:v>-547.80000001564099</c:v>
                </c:pt>
                <c:pt idx="1523">
                  <c:v>-547.700000015765</c:v>
                </c:pt>
                <c:pt idx="1524">
                  <c:v>-547.60000001589106</c:v>
                </c:pt>
                <c:pt idx="1525">
                  <c:v>-547.500000016017</c:v>
                </c:pt>
                <c:pt idx="1526">
                  <c:v>-547.40000001614396</c:v>
                </c:pt>
                <c:pt idx="1527">
                  <c:v>-547.30000001627297</c:v>
                </c:pt>
                <c:pt idx="1528">
                  <c:v>-547.20000001640301</c:v>
                </c:pt>
                <c:pt idx="1529">
                  <c:v>-547.10000001653395</c:v>
                </c:pt>
                <c:pt idx="1530">
                  <c:v>-547.00000001666604</c:v>
                </c:pt>
                <c:pt idx="1531">
                  <c:v>-546.90000001680005</c:v>
                </c:pt>
                <c:pt idx="1532">
                  <c:v>-546.80000001693497</c:v>
                </c:pt>
                <c:pt idx="1533">
                  <c:v>-546.70000001707103</c:v>
                </c:pt>
                <c:pt idx="1534">
                  <c:v>-546.600000017208</c:v>
                </c:pt>
                <c:pt idx="1535">
                  <c:v>-546.50000001734702</c:v>
                </c:pt>
                <c:pt idx="1536">
                  <c:v>-546.40000001748695</c:v>
                </c:pt>
                <c:pt idx="1537">
                  <c:v>-546.30000001762801</c:v>
                </c:pt>
                <c:pt idx="1538">
                  <c:v>-546.200000017771</c:v>
                </c:pt>
                <c:pt idx="1539">
                  <c:v>-546.100000017914</c:v>
                </c:pt>
                <c:pt idx="1540">
                  <c:v>-546.00000001805995</c:v>
                </c:pt>
                <c:pt idx="1541">
                  <c:v>-545.90000001820601</c:v>
                </c:pt>
                <c:pt idx="1542">
                  <c:v>-545.80000001835401</c:v>
                </c:pt>
                <c:pt idx="1543">
                  <c:v>-545.70000001850406</c:v>
                </c:pt>
                <c:pt idx="1544">
                  <c:v>-545.60000001865501</c:v>
                </c:pt>
                <c:pt idx="1545">
                  <c:v>-545.50000001880699</c:v>
                </c:pt>
                <c:pt idx="1546">
                  <c:v>-545.40000001896101</c:v>
                </c:pt>
                <c:pt idx="1547">
                  <c:v>-545.30000001911606</c:v>
                </c:pt>
                <c:pt idx="1548">
                  <c:v>-545.20000001927303</c:v>
                </c:pt>
                <c:pt idx="1549">
                  <c:v>-545.10000001943104</c:v>
                </c:pt>
                <c:pt idx="1550">
                  <c:v>-545.00000001959097</c:v>
                </c:pt>
                <c:pt idx="1551">
                  <c:v>-544.90000001975204</c:v>
                </c:pt>
                <c:pt idx="1552">
                  <c:v>-544.80000001991505</c:v>
                </c:pt>
                <c:pt idx="1553">
                  <c:v>-544.70000002007896</c:v>
                </c:pt>
                <c:pt idx="1554">
                  <c:v>-544.60000002024503</c:v>
                </c:pt>
                <c:pt idx="1555">
                  <c:v>-544.50000002041304</c:v>
                </c:pt>
                <c:pt idx="1556">
                  <c:v>-544.40000002058196</c:v>
                </c:pt>
                <c:pt idx="1557">
                  <c:v>-544.30000002075303</c:v>
                </c:pt>
                <c:pt idx="1558">
                  <c:v>-544.20000002092502</c:v>
                </c:pt>
                <c:pt idx="1559">
                  <c:v>-544.10000002109996</c:v>
                </c:pt>
                <c:pt idx="1560">
                  <c:v>-544.00000002127501</c:v>
                </c:pt>
                <c:pt idx="1561">
                  <c:v>-543.90000002145302</c:v>
                </c:pt>
                <c:pt idx="1562">
                  <c:v>-543.80000002163194</c:v>
                </c:pt>
                <c:pt idx="1563">
                  <c:v>-543.70000002181303</c:v>
                </c:pt>
                <c:pt idx="1564">
                  <c:v>-543.60000002199604</c:v>
                </c:pt>
                <c:pt idx="1565">
                  <c:v>-543.50000002218098</c:v>
                </c:pt>
                <c:pt idx="1566">
                  <c:v>-543.40000002236695</c:v>
                </c:pt>
                <c:pt idx="1567">
                  <c:v>-543.30000002255497</c:v>
                </c:pt>
                <c:pt idx="1568">
                  <c:v>-543.20000002274605</c:v>
                </c:pt>
                <c:pt idx="1569">
                  <c:v>-543.10000002293805</c:v>
                </c:pt>
                <c:pt idx="1570">
                  <c:v>-543.00000002313095</c:v>
                </c:pt>
                <c:pt idx="1571">
                  <c:v>-542.90000002332704</c:v>
                </c:pt>
                <c:pt idx="1572">
                  <c:v>-542.80000002352494</c:v>
                </c:pt>
                <c:pt idx="1573">
                  <c:v>-542.70000002372501</c:v>
                </c:pt>
                <c:pt idx="1574">
                  <c:v>-542.60000002392599</c:v>
                </c:pt>
                <c:pt idx="1575">
                  <c:v>-542.50000002413003</c:v>
                </c:pt>
                <c:pt idx="1576">
                  <c:v>-542.40000002433601</c:v>
                </c:pt>
                <c:pt idx="1577">
                  <c:v>-542.30000002454403</c:v>
                </c:pt>
                <c:pt idx="1578">
                  <c:v>-542.20000002475399</c:v>
                </c:pt>
                <c:pt idx="1579">
                  <c:v>-542.10000002496497</c:v>
                </c:pt>
                <c:pt idx="1580">
                  <c:v>-542.00000002518004</c:v>
                </c:pt>
                <c:pt idx="1581">
                  <c:v>-541.90000002539603</c:v>
                </c:pt>
                <c:pt idx="1582">
                  <c:v>-541.80000002561405</c:v>
                </c:pt>
                <c:pt idx="1583">
                  <c:v>-541.70000002583504</c:v>
                </c:pt>
                <c:pt idx="1584">
                  <c:v>-541.60000002605796</c:v>
                </c:pt>
                <c:pt idx="1585">
                  <c:v>-541.50000002628303</c:v>
                </c:pt>
                <c:pt idx="1586">
                  <c:v>-541.40000002651004</c:v>
                </c:pt>
                <c:pt idx="1587">
                  <c:v>-541.30000002674001</c:v>
                </c:pt>
                <c:pt idx="1588">
                  <c:v>-541.20000002697202</c:v>
                </c:pt>
                <c:pt idx="1589">
                  <c:v>-541.10000002720597</c:v>
                </c:pt>
                <c:pt idx="1590">
                  <c:v>-541.00000002744298</c:v>
                </c:pt>
                <c:pt idx="1591">
                  <c:v>-540.90000002768204</c:v>
                </c:pt>
                <c:pt idx="1592">
                  <c:v>-540.80000002792406</c:v>
                </c:pt>
                <c:pt idx="1593">
                  <c:v>-540.70000002816801</c:v>
                </c:pt>
                <c:pt idx="1594">
                  <c:v>-540.60000002841502</c:v>
                </c:pt>
                <c:pt idx="1595">
                  <c:v>-540.50000002866398</c:v>
                </c:pt>
                <c:pt idx="1596">
                  <c:v>-540.40000002891497</c:v>
                </c:pt>
                <c:pt idx="1597">
                  <c:v>-540.30000002916995</c:v>
                </c:pt>
                <c:pt idx="1598">
                  <c:v>-540.20000002942697</c:v>
                </c:pt>
                <c:pt idx="1599">
                  <c:v>-540.10000002968604</c:v>
                </c:pt>
                <c:pt idx="1600">
                  <c:v>-540.00000002994796</c:v>
                </c:pt>
                <c:pt idx="1601">
                  <c:v>-539.90000003021305</c:v>
                </c:pt>
                <c:pt idx="1602">
                  <c:v>-539.80000003048099</c:v>
                </c:pt>
                <c:pt idx="1603">
                  <c:v>-539.70000003075199</c:v>
                </c:pt>
                <c:pt idx="1604">
                  <c:v>-539.60000003102505</c:v>
                </c:pt>
                <c:pt idx="1605">
                  <c:v>-539.50000003130106</c:v>
                </c:pt>
                <c:pt idx="1606">
                  <c:v>-539.40000003158002</c:v>
                </c:pt>
                <c:pt idx="1607">
                  <c:v>-539.30000003186206</c:v>
                </c:pt>
                <c:pt idx="1608">
                  <c:v>-539.20000003214705</c:v>
                </c:pt>
                <c:pt idx="1609">
                  <c:v>-539.10000003243499</c:v>
                </c:pt>
                <c:pt idx="1610">
                  <c:v>-539.00000003272601</c:v>
                </c:pt>
                <c:pt idx="1611">
                  <c:v>-538.90000003301998</c:v>
                </c:pt>
                <c:pt idx="1612">
                  <c:v>-538.80000003331702</c:v>
                </c:pt>
                <c:pt idx="1613">
                  <c:v>-538.70000003361804</c:v>
                </c:pt>
                <c:pt idx="1614">
                  <c:v>-538.60000003392099</c:v>
                </c:pt>
                <c:pt idx="1615">
                  <c:v>-538.50000003422804</c:v>
                </c:pt>
                <c:pt idx="1616">
                  <c:v>-538.40000003453804</c:v>
                </c:pt>
                <c:pt idx="1617">
                  <c:v>-538.300000034851</c:v>
                </c:pt>
                <c:pt idx="1618">
                  <c:v>-538.20000003516702</c:v>
                </c:pt>
                <c:pt idx="1619">
                  <c:v>-538.10000003548703</c:v>
                </c:pt>
                <c:pt idx="1620">
                  <c:v>-538.00000003581101</c:v>
                </c:pt>
                <c:pt idx="1621">
                  <c:v>-537.90000003613704</c:v>
                </c:pt>
                <c:pt idx="1622">
                  <c:v>-537.80000003646796</c:v>
                </c:pt>
                <c:pt idx="1623">
                  <c:v>-537.70000003680195</c:v>
                </c:pt>
                <c:pt idx="1624">
                  <c:v>-537.60000003713901</c:v>
                </c:pt>
                <c:pt idx="1625">
                  <c:v>-537.50000003748005</c:v>
                </c:pt>
                <c:pt idx="1626">
                  <c:v>-537.40000003782495</c:v>
                </c:pt>
                <c:pt idx="1627">
                  <c:v>-537.30000003817304</c:v>
                </c:pt>
                <c:pt idx="1628">
                  <c:v>-537.20000003852499</c:v>
                </c:pt>
                <c:pt idx="1629">
                  <c:v>-537.10000003888103</c:v>
                </c:pt>
                <c:pt idx="1630">
                  <c:v>-537.00000003924094</c:v>
                </c:pt>
                <c:pt idx="1631">
                  <c:v>-536.90000003960495</c:v>
                </c:pt>
                <c:pt idx="1632">
                  <c:v>-536.80000003997304</c:v>
                </c:pt>
                <c:pt idx="1633">
                  <c:v>-536.70000004034398</c:v>
                </c:pt>
                <c:pt idx="1634">
                  <c:v>-536.60000004072003</c:v>
                </c:pt>
                <c:pt idx="1635">
                  <c:v>-536.50000004109995</c:v>
                </c:pt>
                <c:pt idx="1636">
                  <c:v>-536.40000004148396</c:v>
                </c:pt>
                <c:pt idx="1637">
                  <c:v>-536.30000004187195</c:v>
                </c:pt>
                <c:pt idx="1638">
                  <c:v>-536.20000004226495</c:v>
                </c:pt>
                <c:pt idx="1639">
                  <c:v>-536.10000004266203</c:v>
                </c:pt>
                <c:pt idx="1640">
                  <c:v>-536.00000004306298</c:v>
                </c:pt>
                <c:pt idx="1641">
                  <c:v>-535.90000004346905</c:v>
                </c:pt>
                <c:pt idx="1642">
                  <c:v>-535.80000004387898</c:v>
                </c:pt>
                <c:pt idx="1643">
                  <c:v>-535.70000004429403</c:v>
                </c:pt>
                <c:pt idx="1644">
                  <c:v>-535.60000004471306</c:v>
                </c:pt>
                <c:pt idx="1645">
                  <c:v>-535.50000004513697</c:v>
                </c:pt>
                <c:pt idx="1646">
                  <c:v>-535.400000045566</c:v>
                </c:pt>
                <c:pt idx="1647">
                  <c:v>-535.30000004599901</c:v>
                </c:pt>
                <c:pt idx="1648">
                  <c:v>-535.20000004643703</c:v>
                </c:pt>
                <c:pt idx="1649">
                  <c:v>-535.10000004688095</c:v>
                </c:pt>
                <c:pt idx="1650">
                  <c:v>-535.00000004732897</c:v>
                </c:pt>
                <c:pt idx="1651">
                  <c:v>-534.90000004778199</c:v>
                </c:pt>
                <c:pt idx="1652">
                  <c:v>-534.80000004824001</c:v>
                </c:pt>
                <c:pt idx="1653">
                  <c:v>-534.70000004870406</c:v>
                </c:pt>
                <c:pt idx="1654">
                  <c:v>-534.60000004917299</c:v>
                </c:pt>
                <c:pt idx="1655">
                  <c:v>-534.50000004964602</c:v>
                </c:pt>
                <c:pt idx="1656">
                  <c:v>-534.40000005012598</c:v>
                </c:pt>
                <c:pt idx="1657">
                  <c:v>-534.30000005061095</c:v>
                </c:pt>
                <c:pt idx="1658">
                  <c:v>-534.20000005110103</c:v>
                </c:pt>
                <c:pt idx="1659">
                  <c:v>-534.10000005159702</c:v>
                </c:pt>
                <c:pt idx="1660">
                  <c:v>-534.00000005209802</c:v>
                </c:pt>
                <c:pt idx="1661">
                  <c:v>-533.90000005260595</c:v>
                </c:pt>
                <c:pt idx="1662">
                  <c:v>-533.80000005311899</c:v>
                </c:pt>
                <c:pt idx="1663">
                  <c:v>-533.70000005363795</c:v>
                </c:pt>
                <c:pt idx="1664">
                  <c:v>-533.60000005416202</c:v>
                </c:pt>
                <c:pt idx="1665">
                  <c:v>-533.50000005469303</c:v>
                </c:pt>
                <c:pt idx="1666">
                  <c:v>-533.40000005522995</c:v>
                </c:pt>
                <c:pt idx="1667">
                  <c:v>-533.30000005577403</c:v>
                </c:pt>
                <c:pt idx="1668">
                  <c:v>-533.20000005632301</c:v>
                </c:pt>
                <c:pt idx="1669">
                  <c:v>-533.10000005687903</c:v>
                </c:pt>
                <c:pt idx="1670">
                  <c:v>-533.00000005744096</c:v>
                </c:pt>
                <c:pt idx="1671">
                  <c:v>-532.90000005801005</c:v>
                </c:pt>
                <c:pt idx="1672">
                  <c:v>-532.80000005858597</c:v>
                </c:pt>
                <c:pt idx="1673">
                  <c:v>-532.70000005916802</c:v>
                </c:pt>
                <c:pt idx="1674">
                  <c:v>-532.60000005975701</c:v>
                </c:pt>
                <c:pt idx="1675">
                  <c:v>-532.50000006035305</c:v>
                </c:pt>
                <c:pt idx="1676">
                  <c:v>-532.40000006095602</c:v>
                </c:pt>
                <c:pt idx="1677">
                  <c:v>-532.30000006156604</c:v>
                </c:pt>
                <c:pt idx="1678">
                  <c:v>-532.20000006218299</c:v>
                </c:pt>
                <c:pt idx="1679">
                  <c:v>-532.10000006280802</c:v>
                </c:pt>
                <c:pt idx="1680">
                  <c:v>-532.00000006343998</c:v>
                </c:pt>
                <c:pt idx="1681">
                  <c:v>-531.90000006407899</c:v>
                </c:pt>
                <c:pt idx="1682">
                  <c:v>-531.80000006472596</c:v>
                </c:pt>
                <c:pt idx="1683">
                  <c:v>-531.70000006537998</c:v>
                </c:pt>
                <c:pt idx="1684">
                  <c:v>-531.60000006604196</c:v>
                </c:pt>
                <c:pt idx="1685">
                  <c:v>-531.500000066712</c:v>
                </c:pt>
                <c:pt idx="1686">
                  <c:v>-531.40000006739103</c:v>
                </c:pt>
                <c:pt idx="1687">
                  <c:v>-531.300000068077</c:v>
                </c:pt>
                <c:pt idx="1688">
                  <c:v>-531.20000006877103</c:v>
                </c:pt>
                <c:pt idx="1689">
                  <c:v>-531.10000006947405</c:v>
                </c:pt>
                <c:pt idx="1690">
                  <c:v>-531.00000007018502</c:v>
                </c:pt>
                <c:pt idx="1691">
                  <c:v>-530.90000007090498</c:v>
                </c:pt>
                <c:pt idx="1692">
                  <c:v>-530.80000007163301</c:v>
                </c:pt>
                <c:pt idx="1693">
                  <c:v>-530.70000007237002</c:v>
                </c:pt>
                <c:pt idx="1694">
                  <c:v>-530.60000007311601</c:v>
                </c:pt>
                <c:pt idx="1695">
                  <c:v>-530.50000007387098</c:v>
                </c:pt>
                <c:pt idx="1696">
                  <c:v>-530.40000007463595</c:v>
                </c:pt>
                <c:pt idx="1697">
                  <c:v>-530.300000075409</c:v>
                </c:pt>
                <c:pt idx="1698">
                  <c:v>-530.20000007619205</c:v>
                </c:pt>
                <c:pt idx="1699">
                  <c:v>-530.10000007698397</c:v>
                </c:pt>
                <c:pt idx="1700">
                  <c:v>-530.00000007778601</c:v>
                </c:pt>
                <c:pt idx="1701">
                  <c:v>-529.90000007859805</c:v>
                </c:pt>
                <c:pt idx="1702">
                  <c:v>-529.80000007941999</c:v>
                </c:pt>
                <c:pt idx="1703">
                  <c:v>-529.70000008025102</c:v>
                </c:pt>
                <c:pt idx="1704">
                  <c:v>-529.60000008109296</c:v>
                </c:pt>
                <c:pt idx="1705">
                  <c:v>-529.50000008194604</c:v>
                </c:pt>
                <c:pt idx="1706">
                  <c:v>-529.40000008280902</c:v>
                </c:pt>
                <c:pt idx="1707">
                  <c:v>-529.30000008368199</c:v>
                </c:pt>
                <c:pt idx="1708">
                  <c:v>-529.200000084566</c:v>
                </c:pt>
                <c:pt idx="1709">
                  <c:v>-529.10000008546206</c:v>
                </c:pt>
                <c:pt idx="1710">
                  <c:v>-529.000000086368</c:v>
                </c:pt>
                <c:pt idx="1711">
                  <c:v>-528.900000087286</c:v>
                </c:pt>
                <c:pt idx="1712">
                  <c:v>-528.80000008821401</c:v>
                </c:pt>
                <c:pt idx="1713">
                  <c:v>-528.70000008915497</c:v>
                </c:pt>
                <c:pt idx="1714">
                  <c:v>-528.60000009010696</c:v>
                </c:pt>
                <c:pt idx="1715">
                  <c:v>-528.500000091071</c:v>
                </c:pt>
                <c:pt idx="1716">
                  <c:v>-528.400000092048</c:v>
                </c:pt>
                <c:pt idx="1717">
                  <c:v>-528.30000009303603</c:v>
                </c:pt>
                <c:pt idx="1718">
                  <c:v>-528.20000009403702</c:v>
                </c:pt>
                <c:pt idx="1719">
                  <c:v>-528.10000009504995</c:v>
                </c:pt>
                <c:pt idx="1720">
                  <c:v>-528.00000009607595</c:v>
                </c:pt>
                <c:pt idx="1721">
                  <c:v>-527.90000009711605</c:v>
                </c:pt>
                <c:pt idx="1722">
                  <c:v>-527.80000009816797</c:v>
                </c:pt>
                <c:pt idx="1723">
                  <c:v>-527.70000009923399</c:v>
                </c:pt>
                <c:pt idx="1724">
                  <c:v>-527.60000010031297</c:v>
                </c:pt>
                <c:pt idx="1725">
                  <c:v>-527.50000010140604</c:v>
                </c:pt>
                <c:pt idx="1726">
                  <c:v>-527.40000010251197</c:v>
                </c:pt>
                <c:pt idx="1727">
                  <c:v>-527.30000010363301</c:v>
                </c:pt>
                <c:pt idx="1728">
                  <c:v>-527.20000010476804</c:v>
                </c:pt>
                <c:pt idx="1729">
                  <c:v>-527.10000010591796</c:v>
                </c:pt>
                <c:pt idx="1730">
                  <c:v>-527.000000107083</c:v>
                </c:pt>
                <c:pt idx="1731">
                  <c:v>-526.90000010826202</c:v>
                </c:pt>
                <c:pt idx="1732">
                  <c:v>-526.80000010945696</c:v>
                </c:pt>
                <c:pt idx="1733">
                  <c:v>-526.70000011066702</c:v>
                </c:pt>
                <c:pt idx="1734">
                  <c:v>-526.600000111893</c:v>
                </c:pt>
                <c:pt idx="1735">
                  <c:v>-526.50000011313398</c:v>
                </c:pt>
                <c:pt idx="1736">
                  <c:v>-526.40000011439201</c:v>
                </c:pt>
                <c:pt idx="1737">
                  <c:v>-526.30000011566597</c:v>
                </c:pt>
                <c:pt idx="1738">
                  <c:v>-526.20000011695595</c:v>
                </c:pt>
                <c:pt idx="1739">
                  <c:v>-526.10000011826298</c:v>
                </c:pt>
                <c:pt idx="1740">
                  <c:v>-526.00000011958798</c:v>
                </c:pt>
                <c:pt idx="1741">
                  <c:v>-525.90000012093003</c:v>
                </c:pt>
                <c:pt idx="1742">
                  <c:v>-525.80000012228902</c:v>
                </c:pt>
                <c:pt idx="1743">
                  <c:v>-525.70000012366597</c:v>
                </c:pt>
                <c:pt idx="1744">
                  <c:v>-525.600000125061</c:v>
                </c:pt>
                <c:pt idx="1745">
                  <c:v>-525.50000012647502</c:v>
                </c:pt>
                <c:pt idx="1746">
                  <c:v>-525.40000012790699</c:v>
                </c:pt>
                <c:pt idx="1747">
                  <c:v>-525.30000012935795</c:v>
                </c:pt>
                <c:pt idx="1748">
                  <c:v>-525.20000013082802</c:v>
                </c:pt>
                <c:pt idx="1749">
                  <c:v>-525.10000013231797</c:v>
                </c:pt>
                <c:pt idx="1750">
                  <c:v>-525.00000013382805</c:v>
                </c:pt>
                <c:pt idx="1751">
                  <c:v>-524.900000135357</c:v>
                </c:pt>
                <c:pt idx="1752">
                  <c:v>-524.80000013690699</c:v>
                </c:pt>
                <c:pt idx="1753">
                  <c:v>-524.700000138478</c:v>
                </c:pt>
                <c:pt idx="1754">
                  <c:v>-524.60000014007005</c:v>
                </c:pt>
                <c:pt idx="1755">
                  <c:v>-524.50000014168302</c:v>
                </c:pt>
                <c:pt idx="1756">
                  <c:v>-524.40000014331804</c:v>
                </c:pt>
                <c:pt idx="1757">
                  <c:v>-524.300000144975</c:v>
                </c:pt>
                <c:pt idx="1758">
                  <c:v>-524.20000014665402</c:v>
                </c:pt>
                <c:pt idx="1759">
                  <c:v>-524.100000148356</c:v>
                </c:pt>
                <c:pt idx="1760">
                  <c:v>-524.00000015008004</c:v>
                </c:pt>
                <c:pt idx="1761">
                  <c:v>-523.90000015182898</c:v>
                </c:pt>
                <c:pt idx="1762">
                  <c:v>-523.80000015359997</c:v>
                </c:pt>
                <c:pt idx="1763">
                  <c:v>-523.70000015539597</c:v>
                </c:pt>
                <c:pt idx="1764">
                  <c:v>-523.60000015721698</c:v>
                </c:pt>
                <c:pt idx="1765">
                  <c:v>-523.50000015906198</c:v>
                </c:pt>
                <c:pt idx="1766">
                  <c:v>-523.400000160932</c:v>
                </c:pt>
                <c:pt idx="1767">
                  <c:v>-523.30000016282895</c:v>
                </c:pt>
                <c:pt idx="1768">
                  <c:v>-523.20000016475103</c:v>
                </c:pt>
                <c:pt idx="1769">
                  <c:v>-523.10000016669903</c:v>
                </c:pt>
                <c:pt idx="1770">
                  <c:v>-523.000000168675</c:v>
                </c:pt>
                <c:pt idx="1771">
                  <c:v>-522.900000170677</c:v>
                </c:pt>
                <c:pt idx="1772">
                  <c:v>-522.80000017270697</c:v>
                </c:pt>
                <c:pt idx="1773">
                  <c:v>-522.70000017476605</c:v>
                </c:pt>
                <c:pt idx="1774">
                  <c:v>-522.60000017685297</c:v>
                </c:pt>
                <c:pt idx="1775">
                  <c:v>-522.500000178969</c:v>
                </c:pt>
                <c:pt idx="1776">
                  <c:v>-522.40000018111402</c:v>
                </c:pt>
                <c:pt idx="1777">
                  <c:v>-522.30000018328894</c:v>
                </c:pt>
                <c:pt idx="1778">
                  <c:v>-522.20000018549501</c:v>
                </c:pt>
                <c:pt idx="1779">
                  <c:v>-522.10000018773098</c:v>
                </c:pt>
                <c:pt idx="1780">
                  <c:v>-522.00000018999901</c:v>
                </c:pt>
                <c:pt idx="1781">
                  <c:v>-521.90000019229899</c:v>
                </c:pt>
                <c:pt idx="1782">
                  <c:v>-521.80000019463</c:v>
                </c:pt>
                <c:pt idx="1783">
                  <c:v>-521.70000019699501</c:v>
                </c:pt>
                <c:pt idx="1784">
                  <c:v>-521.60000019939298</c:v>
                </c:pt>
                <c:pt idx="1785">
                  <c:v>-521.50000020182597</c:v>
                </c:pt>
                <c:pt idx="1786">
                  <c:v>-521.40000020429204</c:v>
                </c:pt>
                <c:pt idx="1787">
                  <c:v>-521.30000020679404</c:v>
                </c:pt>
                <c:pt idx="1788">
                  <c:v>-521.20000020933105</c:v>
                </c:pt>
                <c:pt idx="1789">
                  <c:v>-521.10000021190399</c:v>
                </c:pt>
                <c:pt idx="1790">
                  <c:v>-521.00000021451399</c:v>
                </c:pt>
                <c:pt idx="1791">
                  <c:v>-520.90000021716105</c:v>
                </c:pt>
                <c:pt idx="1792">
                  <c:v>-520.80000021984597</c:v>
                </c:pt>
                <c:pt idx="1793">
                  <c:v>-520.70000022257</c:v>
                </c:pt>
                <c:pt idx="1794">
                  <c:v>-520.60000022533302</c:v>
                </c:pt>
                <c:pt idx="1795">
                  <c:v>-520.50000022813504</c:v>
                </c:pt>
                <c:pt idx="1796">
                  <c:v>-520.40000023097798</c:v>
                </c:pt>
                <c:pt idx="1797">
                  <c:v>-520.30000023386197</c:v>
                </c:pt>
                <c:pt idx="1798">
                  <c:v>-520.20000023678801</c:v>
                </c:pt>
                <c:pt idx="1799">
                  <c:v>-520.10000023975601</c:v>
                </c:pt>
                <c:pt idx="1800">
                  <c:v>-520.00000024276801</c:v>
                </c:pt>
                <c:pt idx="1801">
                  <c:v>-519.90000024582298</c:v>
                </c:pt>
                <c:pt idx="1802">
                  <c:v>-519.80000024892195</c:v>
                </c:pt>
                <c:pt idx="1803">
                  <c:v>-519.70000025206696</c:v>
                </c:pt>
                <c:pt idx="1804">
                  <c:v>-519.60000025525801</c:v>
                </c:pt>
                <c:pt idx="1805">
                  <c:v>-519.50000025849602</c:v>
                </c:pt>
                <c:pt idx="1806">
                  <c:v>-519.40000026178097</c:v>
                </c:pt>
                <c:pt idx="1807">
                  <c:v>-519.30000026511402</c:v>
                </c:pt>
                <c:pt idx="1808">
                  <c:v>-519.20000026849698</c:v>
                </c:pt>
                <c:pt idx="1809">
                  <c:v>-519.10000027192905</c:v>
                </c:pt>
                <c:pt idx="1810">
                  <c:v>-519.00000027541296</c:v>
                </c:pt>
                <c:pt idx="1811">
                  <c:v>-518.900000278947</c:v>
                </c:pt>
                <c:pt idx="1812">
                  <c:v>-518.80000028253403</c:v>
                </c:pt>
                <c:pt idx="1813">
                  <c:v>-518.70000028617505</c:v>
                </c:pt>
                <c:pt idx="1814">
                  <c:v>-518.60000028986997</c:v>
                </c:pt>
                <c:pt idx="1815">
                  <c:v>-518.500000293619</c:v>
                </c:pt>
                <c:pt idx="1816">
                  <c:v>-518.40000029742498</c:v>
                </c:pt>
                <c:pt idx="1817">
                  <c:v>-518.30000030128804</c:v>
                </c:pt>
                <c:pt idx="1818">
                  <c:v>-518.20000030520896</c:v>
                </c:pt>
                <c:pt idx="1819">
                  <c:v>-518.10000030918798</c:v>
                </c:pt>
                <c:pt idx="1820">
                  <c:v>-518.00000031322804</c:v>
                </c:pt>
                <c:pt idx="1821">
                  <c:v>-517.90000031732802</c:v>
                </c:pt>
                <c:pt idx="1822">
                  <c:v>-517.80000032149098</c:v>
                </c:pt>
                <c:pt idx="1823">
                  <c:v>-517.70000032571602</c:v>
                </c:pt>
                <c:pt idx="1824">
                  <c:v>-517.60000033000597</c:v>
                </c:pt>
                <c:pt idx="1825">
                  <c:v>-517.50000033436095</c:v>
                </c:pt>
                <c:pt idx="1826">
                  <c:v>-517.40000033878198</c:v>
                </c:pt>
                <c:pt idx="1827">
                  <c:v>-517.30000034326997</c:v>
                </c:pt>
                <c:pt idx="1828">
                  <c:v>-517.20000034782697</c:v>
                </c:pt>
                <c:pt idx="1829">
                  <c:v>-517.100000352454</c:v>
                </c:pt>
                <c:pt idx="1830">
                  <c:v>-517.00000035715198</c:v>
                </c:pt>
                <c:pt idx="1831">
                  <c:v>-516.90000036192203</c:v>
                </c:pt>
                <c:pt idx="1832">
                  <c:v>-516.80000036676495</c:v>
                </c:pt>
                <c:pt idx="1833">
                  <c:v>-516.70000037168302</c:v>
                </c:pt>
                <c:pt idx="1834">
                  <c:v>-516.60000037667703</c:v>
                </c:pt>
                <c:pt idx="1835">
                  <c:v>-516.50000038174801</c:v>
                </c:pt>
                <c:pt idx="1836">
                  <c:v>-516.400000386898</c:v>
                </c:pt>
                <c:pt idx="1837">
                  <c:v>-516.300000392127</c:v>
                </c:pt>
                <c:pt idx="1838">
                  <c:v>-516.20000039743798</c:v>
                </c:pt>
                <c:pt idx="1839">
                  <c:v>-516.10000040283205</c:v>
                </c:pt>
                <c:pt idx="1840">
                  <c:v>-516.00000040830901</c:v>
                </c:pt>
                <c:pt idx="1841">
                  <c:v>-515.90000041387304</c:v>
                </c:pt>
                <c:pt idx="1842">
                  <c:v>-515.80000041952303</c:v>
                </c:pt>
                <c:pt idx="1843">
                  <c:v>-515.70000042526203</c:v>
                </c:pt>
                <c:pt idx="1844">
                  <c:v>-515.60000043109096</c:v>
                </c:pt>
                <c:pt idx="1845">
                  <c:v>-515.50000043701095</c:v>
                </c:pt>
                <c:pt idx="1846">
                  <c:v>-515.40000044302496</c:v>
                </c:pt>
                <c:pt idx="1847">
                  <c:v>-515.30000044913402</c:v>
                </c:pt>
                <c:pt idx="1848">
                  <c:v>-515.20000045533902</c:v>
                </c:pt>
                <c:pt idx="1849">
                  <c:v>-515.10000046164203</c:v>
                </c:pt>
                <c:pt idx="1850">
                  <c:v>-515.00000046804598</c:v>
                </c:pt>
                <c:pt idx="1851">
                  <c:v>-514.90000047455101</c:v>
                </c:pt>
                <c:pt idx="1852">
                  <c:v>-514.80000048116005</c:v>
                </c:pt>
                <c:pt idx="1853">
                  <c:v>-514.70000048787404</c:v>
                </c:pt>
                <c:pt idx="1854">
                  <c:v>-514.60000049469602</c:v>
                </c:pt>
                <c:pt idx="1855">
                  <c:v>-514.500000501626</c:v>
                </c:pt>
                <c:pt idx="1856">
                  <c:v>-514.40000050866797</c:v>
                </c:pt>
                <c:pt idx="1857">
                  <c:v>-514.30000051582294</c:v>
                </c:pt>
                <c:pt idx="1858">
                  <c:v>-514.20000052309194</c:v>
                </c:pt>
                <c:pt idx="1859">
                  <c:v>-514.10000053047895</c:v>
                </c:pt>
                <c:pt idx="1860">
                  <c:v>-514.00000053798499</c:v>
                </c:pt>
                <c:pt idx="1861">
                  <c:v>-513.90000054561199</c:v>
                </c:pt>
                <c:pt idx="1862">
                  <c:v>-513.80000055336302</c:v>
                </c:pt>
                <c:pt idx="1863">
                  <c:v>-513.70000056123899</c:v>
                </c:pt>
                <c:pt idx="1864">
                  <c:v>-513.60000056924298</c:v>
                </c:pt>
                <c:pt idx="1865">
                  <c:v>-513.50000057737702</c:v>
                </c:pt>
                <c:pt idx="1866">
                  <c:v>-513.40000058564397</c:v>
                </c:pt>
                <c:pt idx="1867">
                  <c:v>-513.30000059404597</c:v>
                </c:pt>
                <c:pt idx="1868">
                  <c:v>-513.20000060258496</c:v>
                </c:pt>
                <c:pt idx="1869">
                  <c:v>-513.100000611263</c:v>
                </c:pt>
                <c:pt idx="1870">
                  <c:v>-513.00000062008405</c:v>
                </c:pt>
                <c:pt idx="1871">
                  <c:v>-512.90000062905006</c:v>
                </c:pt>
                <c:pt idx="1872">
                  <c:v>-512.80000063816306</c:v>
                </c:pt>
                <c:pt idx="1873">
                  <c:v>-512.70000064742601</c:v>
                </c:pt>
                <c:pt idx="1874">
                  <c:v>-512.60000065684198</c:v>
                </c:pt>
                <c:pt idx="1875">
                  <c:v>-512.50000066641405</c:v>
                </c:pt>
                <c:pt idx="1876">
                  <c:v>-512.40000067614403</c:v>
                </c:pt>
                <c:pt idx="1877">
                  <c:v>-512.30000068603499</c:v>
                </c:pt>
                <c:pt idx="1878">
                  <c:v>-512.20000069609102</c:v>
                </c:pt>
                <c:pt idx="1879">
                  <c:v>-512.10000070631304</c:v>
                </c:pt>
                <c:pt idx="1880">
                  <c:v>-512.00000071670604</c:v>
                </c:pt>
                <c:pt idx="1881">
                  <c:v>-511.90000072727202</c:v>
                </c:pt>
                <c:pt idx="1882">
                  <c:v>-511.800000738015</c:v>
                </c:pt>
                <c:pt idx="1883">
                  <c:v>-511.70000074893699</c:v>
                </c:pt>
                <c:pt idx="1884">
                  <c:v>-511.60000076004201</c:v>
                </c:pt>
                <c:pt idx="1885">
                  <c:v>-511.50000077133399</c:v>
                </c:pt>
                <c:pt idx="1886">
                  <c:v>-511.40000078281503</c:v>
                </c:pt>
                <c:pt idx="1887">
                  <c:v>-511.30000079448899</c:v>
                </c:pt>
                <c:pt idx="1888">
                  <c:v>-511.20000080635998</c:v>
                </c:pt>
                <c:pt idx="1889">
                  <c:v>-511.100000818431</c:v>
                </c:pt>
                <c:pt idx="1890">
                  <c:v>-511.00000083070597</c:v>
                </c:pt>
                <c:pt idx="1891">
                  <c:v>-510.90000084318802</c:v>
                </c:pt>
                <c:pt idx="1892">
                  <c:v>-510.80000085588301</c:v>
                </c:pt>
                <c:pt idx="1893">
                  <c:v>-510.70000086879202</c:v>
                </c:pt>
                <c:pt idx="1894">
                  <c:v>-510.60000088192101</c:v>
                </c:pt>
                <c:pt idx="1895">
                  <c:v>-510.50000089527299</c:v>
                </c:pt>
                <c:pt idx="1896">
                  <c:v>-510.40000090885201</c:v>
                </c:pt>
                <c:pt idx="1897">
                  <c:v>-510.300000922663</c:v>
                </c:pt>
                <c:pt idx="1898">
                  <c:v>-510.20000093671001</c:v>
                </c:pt>
                <c:pt idx="1899">
                  <c:v>-510.10000095099798</c:v>
                </c:pt>
                <c:pt idx="1900">
                  <c:v>-510.00000096552998</c:v>
                </c:pt>
                <c:pt idx="1901">
                  <c:v>-509.90000098031101</c:v>
                </c:pt>
                <c:pt idx="1902">
                  <c:v>-509.80000099534499</c:v>
                </c:pt>
                <c:pt idx="1903">
                  <c:v>-509.70000101063903</c:v>
                </c:pt>
                <c:pt idx="1904">
                  <c:v>-509.600001026195</c:v>
                </c:pt>
                <c:pt idx="1905">
                  <c:v>-509.50000104201899</c:v>
                </c:pt>
                <c:pt idx="1906">
                  <c:v>-509.40000105811703</c:v>
                </c:pt>
                <c:pt idx="1907">
                  <c:v>-509.300001074492</c:v>
                </c:pt>
                <c:pt idx="1908">
                  <c:v>-509.20000109115102</c:v>
                </c:pt>
                <c:pt idx="1909">
                  <c:v>-509.10000110809801</c:v>
                </c:pt>
                <c:pt idx="1910">
                  <c:v>-509.00000112533797</c:v>
                </c:pt>
                <c:pt idx="1911">
                  <c:v>-508.90000114287801</c:v>
                </c:pt>
                <c:pt idx="1912">
                  <c:v>-508.80000116072199</c:v>
                </c:pt>
                <c:pt idx="1913">
                  <c:v>-508.70000117887599</c:v>
                </c:pt>
                <c:pt idx="1914">
                  <c:v>-508.60000119734599</c:v>
                </c:pt>
                <c:pt idx="1915">
                  <c:v>-508.500001216138</c:v>
                </c:pt>
                <c:pt idx="1916">
                  <c:v>-508.40000123525698</c:v>
                </c:pt>
                <c:pt idx="1917">
                  <c:v>-508.30000125471003</c:v>
                </c:pt>
                <c:pt idx="1918">
                  <c:v>-508.20000127450197</c:v>
                </c:pt>
                <c:pt idx="1919">
                  <c:v>-508.100001294641</c:v>
                </c:pt>
                <c:pt idx="1920">
                  <c:v>-508.00000131513099</c:v>
                </c:pt>
                <c:pt idx="1921">
                  <c:v>-507.90000133597999</c:v>
                </c:pt>
                <c:pt idx="1922">
                  <c:v>-507.80000135719501</c:v>
                </c:pt>
                <c:pt idx="1923">
                  <c:v>-507.70000137878202</c:v>
                </c:pt>
                <c:pt idx="1924">
                  <c:v>-507.60000140074698</c:v>
                </c:pt>
                <c:pt idx="1925">
                  <c:v>-507.50000142309801</c:v>
                </c:pt>
                <c:pt idx="1926">
                  <c:v>-507.40000144584099</c:v>
                </c:pt>
                <c:pt idx="1927">
                  <c:v>-507.30000146898499</c:v>
                </c:pt>
                <c:pt idx="1928">
                  <c:v>-507.20000149253502</c:v>
                </c:pt>
                <c:pt idx="1929">
                  <c:v>-507.10000151650098</c:v>
                </c:pt>
                <c:pt idx="1930">
                  <c:v>-507.00000154088798</c:v>
                </c:pt>
                <c:pt idx="1931">
                  <c:v>-506.900001565705</c:v>
                </c:pt>
                <c:pt idx="1932">
                  <c:v>-506.80000159095903</c:v>
                </c:pt>
                <c:pt idx="1933">
                  <c:v>-506.70000161665899</c:v>
                </c:pt>
                <c:pt idx="1934">
                  <c:v>-506.600001642812</c:v>
                </c:pt>
                <c:pt idx="1935">
                  <c:v>-506.50000166942698</c:v>
                </c:pt>
                <c:pt idx="1936">
                  <c:v>-506.40000169651199</c:v>
                </c:pt>
                <c:pt idx="1937">
                  <c:v>-506.300001724075</c:v>
                </c:pt>
                <c:pt idx="1938">
                  <c:v>-506.20000175212499</c:v>
                </c:pt>
                <c:pt idx="1939">
                  <c:v>-506.10000178067099</c:v>
                </c:pt>
                <c:pt idx="1940">
                  <c:v>-506.00000180972103</c:v>
                </c:pt>
                <c:pt idx="1941">
                  <c:v>-505.90000183928498</c:v>
                </c:pt>
                <c:pt idx="1942">
                  <c:v>-505.80000186937099</c:v>
                </c:pt>
                <c:pt idx="1943">
                  <c:v>-505.70000189999001</c:v>
                </c:pt>
                <c:pt idx="1944">
                  <c:v>-505.60000193115002</c:v>
                </c:pt>
                <c:pt idx="1945">
                  <c:v>-505.50000196286101</c:v>
                </c:pt>
                <c:pt idx="1946">
                  <c:v>-505.40000199513298</c:v>
                </c:pt>
                <c:pt idx="1947">
                  <c:v>-505.30000202797498</c:v>
                </c:pt>
                <c:pt idx="1948">
                  <c:v>-505.200002061399</c:v>
                </c:pt>
                <c:pt idx="1949">
                  <c:v>-505.100002095413</c:v>
                </c:pt>
                <c:pt idx="1950">
                  <c:v>-505.00000213002897</c:v>
                </c:pt>
                <c:pt idx="1951">
                  <c:v>-504.900002165258</c:v>
                </c:pt>
                <c:pt idx="1952">
                  <c:v>-504.80000220110901</c:v>
                </c:pt>
                <c:pt idx="1953">
                  <c:v>-504.70000223759399</c:v>
                </c:pt>
                <c:pt idx="1954">
                  <c:v>-504.600002274725</c:v>
                </c:pt>
                <c:pt idx="1955">
                  <c:v>-504.50000231251198</c:v>
                </c:pt>
                <c:pt idx="1956">
                  <c:v>-504.40000235096699</c:v>
                </c:pt>
                <c:pt idx="1957">
                  <c:v>-504.30000239010099</c:v>
                </c:pt>
                <c:pt idx="1958">
                  <c:v>-504.200002429927</c:v>
                </c:pt>
                <c:pt idx="1959">
                  <c:v>-504.10000247045599</c:v>
                </c:pt>
                <c:pt idx="1960">
                  <c:v>-504.00000251170002</c:v>
                </c:pt>
                <c:pt idx="1961">
                  <c:v>-503.90000255367198</c:v>
                </c:pt>
                <c:pt idx="1962">
                  <c:v>-503.80000259638302</c:v>
                </c:pt>
                <c:pt idx="1963">
                  <c:v>-503.70000263984701</c:v>
                </c:pt>
                <c:pt idx="1964">
                  <c:v>-503.600002684076</c:v>
                </c:pt>
                <c:pt idx="1965">
                  <c:v>-503.50000272908198</c:v>
                </c:pt>
                <c:pt idx="1966">
                  <c:v>-503.40000277488002</c:v>
                </c:pt>
                <c:pt idx="1967">
                  <c:v>-503.30000282148097</c:v>
                </c:pt>
                <c:pt idx="1968">
                  <c:v>-503.20000286890001</c:v>
                </c:pt>
                <c:pt idx="1969">
                  <c:v>-503.10000291714999</c:v>
                </c:pt>
                <c:pt idx="1970">
                  <c:v>-503.00000296624398</c:v>
                </c:pt>
                <c:pt idx="1971">
                  <c:v>-502.90000301619602</c:v>
                </c:pt>
                <c:pt idx="1972">
                  <c:v>-502.80000306702101</c:v>
                </c:pt>
                <c:pt idx="1973">
                  <c:v>-502.70000311873201</c:v>
                </c:pt>
                <c:pt idx="1974">
                  <c:v>-502.60000317134302</c:v>
                </c:pt>
                <c:pt idx="1975">
                  <c:v>-502.50000322487</c:v>
                </c:pt>
                <c:pt idx="1976">
                  <c:v>-502.400003279327</c:v>
                </c:pt>
                <c:pt idx="1977">
                  <c:v>-502.30000333472901</c:v>
                </c:pt>
                <c:pt idx="1978">
                  <c:v>-502.20000339108998</c:v>
                </c:pt>
                <c:pt idx="1979">
                  <c:v>-502.10000344842598</c:v>
                </c:pt>
                <c:pt idx="1980">
                  <c:v>-502.00000350675299</c:v>
                </c:pt>
                <c:pt idx="1981">
                  <c:v>-501.90000356608499</c:v>
                </c:pt>
                <c:pt idx="1982">
                  <c:v>-501.80000362643898</c:v>
                </c:pt>
                <c:pt idx="1983">
                  <c:v>-501.70000368783002</c:v>
                </c:pt>
                <c:pt idx="1984">
                  <c:v>-501.60000375027499</c:v>
                </c:pt>
                <c:pt idx="1985">
                  <c:v>-501.500003813788</c:v>
                </c:pt>
                <c:pt idx="1986">
                  <c:v>-501.400003878387</c:v>
                </c:pt>
                <c:pt idx="1987">
                  <c:v>-501.30000394408802</c:v>
                </c:pt>
                <c:pt idx="1988">
                  <c:v>-501.20000401090601</c:v>
                </c:pt>
                <c:pt idx="1989">
                  <c:v>-501.10000407886002</c:v>
                </c:pt>
                <c:pt idx="1990">
                  <c:v>-501.000004147965</c:v>
                </c:pt>
                <c:pt idx="1991">
                  <c:v>-500.90000421823902</c:v>
                </c:pt>
                <c:pt idx="1992">
                  <c:v>-500.80000428969799</c:v>
                </c:pt>
                <c:pt idx="1993">
                  <c:v>-500.70000436235898</c:v>
                </c:pt>
                <c:pt idx="1994">
                  <c:v>-500.60000443624</c:v>
                </c:pt>
                <c:pt idx="1995">
                  <c:v>-500.50000451135901</c:v>
                </c:pt>
                <c:pt idx="1996">
                  <c:v>-500.40000458773198</c:v>
                </c:pt>
                <c:pt idx="1997">
                  <c:v>-500.300004665377</c:v>
                </c:pt>
                <c:pt idx="1998">
                  <c:v>-500.20000474431203</c:v>
                </c:pt>
                <c:pt idx="1999">
                  <c:v>-500.10000482455399</c:v>
                </c:pt>
                <c:pt idx="2000">
                  <c:v>-500.00000490612302</c:v>
                </c:pt>
                <c:pt idx="2001">
                  <c:v>-499.90000498903498</c:v>
                </c:pt>
                <c:pt idx="2002">
                  <c:v>-499.80000507330999</c:v>
                </c:pt>
                <c:pt idx="2003">
                  <c:v>-499.70000515896402</c:v>
                </c:pt>
                <c:pt idx="2004">
                  <c:v>-499.60000524601799</c:v>
                </c:pt>
                <c:pt idx="2005">
                  <c:v>-499.500005334489</c:v>
                </c:pt>
                <c:pt idx="2006">
                  <c:v>-499.400005424396</c:v>
                </c:pt>
                <c:pt idx="2007">
                  <c:v>-499.30000551575802</c:v>
                </c:pt>
                <c:pt idx="2008">
                  <c:v>-499.20000560859302</c:v>
                </c:pt>
                <c:pt idx="2009">
                  <c:v>-499.10000570292198</c:v>
                </c:pt>
                <c:pt idx="2010">
                  <c:v>-499.000005798762</c:v>
                </c:pt>
                <c:pt idx="2011">
                  <c:v>-498.900005896133</c:v>
                </c:pt>
                <c:pt idx="2012">
                  <c:v>-498.80000599505502</c:v>
                </c:pt>
                <c:pt idx="2013">
                  <c:v>-498.700006095547</c:v>
                </c:pt>
                <c:pt idx="2014">
                  <c:v>-498.60000619762798</c:v>
                </c:pt>
                <c:pt idx="2015">
                  <c:v>-498.500006301317</c:v>
                </c:pt>
                <c:pt idx="2016">
                  <c:v>-498.40000640663499</c:v>
                </c:pt>
                <c:pt idx="2017">
                  <c:v>-498.30000651360001</c:v>
                </c:pt>
                <c:pt idx="2018">
                  <c:v>-498.20000662223202</c:v>
                </c:pt>
                <c:pt idx="2019">
                  <c:v>-498.10000673255098</c:v>
                </c:pt>
                <c:pt idx="2020">
                  <c:v>-498.000006844577</c:v>
                </c:pt>
                <c:pt idx="2021">
                  <c:v>-497.90000695832902</c:v>
                </c:pt>
                <c:pt idx="2022">
                  <c:v>-497.80000707382698</c:v>
                </c:pt>
                <c:pt idx="2023">
                  <c:v>-497.700007191091</c:v>
                </c:pt>
                <c:pt idx="2024">
                  <c:v>-497.600007310141</c:v>
                </c:pt>
                <c:pt idx="2025">
                  <c:v>-497.50000743099702</c:v>
                </c:pt>
                <c:pt idx="2026">
                  <c:v>-497.40000755367799</c:v>
                </c:pt>
                <c:pt idx="2027">
                  <c:v>-497.30000767820502</c:v>
                </c:pt>
                <c:pt idx="2028">
                  <c:v>-497.20000780459799</c:v>
                </c:pt>
                <c:pt idx="2029">
                  <c:v>-497.100007932876</c:v>
                </c:pt>
                <c:pt idx="2030">
                  <c:v>-497.00000806306002</c:v>
                </c:pt>
                <c:pt idx="2031">
                  <c:v>-496.90000819517002</c:v>
                </c:pt>
                <c:pt idx="2032">
                  <c:v>-496.80000832922701</c:v>
                </c:pt>
                <c:pt idx="2033">
                  <c:v>-496.70000846524903</c:v>
                </c:pt>
                <c:pt idx="2034">
                  <c:v>-496.600008603258</c:v>
                </c:pt>
                <c:pt idx="2035">
                  <c:v>-496.50000874327401</c:v>
                </c:pt>
                <c:pt idx="2036">
                  <c:v>-496.40000888531603</c:v>
                </c:pt>
                <c:pt idx="2037">
                  <c:v>-496.30000902940498</c:v>
                </c:pt>
                <c:pt idx="2038">
                  <c:v>-496.20000917556098</c:v>
                </c:pt>
                <c:pt idx="2039">
                  <c:v>-496.10000932380501</c:v>
                </c:pt>
                <c:pt idx="2040">
                  <c:v>-496.000009474156</c:v>
                </c:pt>
                <c:pt idx="2041">
                  <c:v>-495.90000962663601</c:v>
                </c:pt>
                <c:pt idx="2042">
                  <c:v>-495.80000978126299</c:v>
                </c:pt>
                <c:pt idx="2043">
                  <c:v>-495.70000993805797</c:v>
                </c:pt>
                <c:pt idx="2044">
                  <c:v>-495.600010097042</c:v>
                </c:pt>
                <c:pt idx="2045">
                  <c:v>-495.500010258234</c:v>
                </c:pt>
                <c:pt idx="2046">
                  <c:v>-495.400010421655</c:v>
                </c:pt>
                <c:pt idx="2047">
                  <c:v>-495.300010587325</c:v>
                </c:pt>
                <c:pt idx="2048">
                  <c:v>-495.200010755265</c:v>
                </c:pt>
                <c:pt idx="2049">
                  <c:v>-495.100010925493</c:v>
                </c:pt>
                <c:pt idx="2050">
                  <c:v>-495.00001109803202</c:v>
                </c:pt>
                <c:pt idx="2051">
                  <c:v>-494.90001127289997</c:v>
                </c:pt>
                <c:pt idx="2052">
                  <c:v>-494.80001145011897</c:v>
                </c:pt>
                <c:pt idx="2053">
                  <c:v>-494.700011629708</c:v>
                </c:pt>
                <c:pt idx="2054">
                  <c:v>-494.60001181168701</c:v>
                </c:pt>
                <c:pt idx="2055">
                  <c:v>-494.50001199607698</c:v>
                </c:pt>
                <c:pt idx="2056">
                  <c:v>-494.40001218289802</c:v>
                </c:pt>
                <c:pt idx="2057">
                  <c:v>-494.30001237216999</c:v>
                </c:pt>
                <c:pt idx="2058">
                  <c:v>-494.20001256391402</c:v>
                </c:pt>
                <c:pt idx="2059">
                  <c:v>-494.10001275814898</c:v>
                </c:pt>
                <c:pt idx="2060">
                  <c:v>-494.00001295489602</c:v>
                </c:pt>
                <c:pt idx="2061">
                  <c:v>-493.90001315417499</c:v>
                </c:pt>
                <c:pt idx="2062">
                  <c:v>-493.80001335600599</c:v>
                </c:pt>
                <c:pt idx="2063">
                  <c:v>-493.70001356041001</c:v>
                </c:pt>
                <c:pt idx="2064">
                  <c:v>-493.60001376740598</c:v>
                </c:pt>
                <c:pt idx="2065">
                  <c:v>-493.50001397701499</c:v>
                </c:pt>
                <c:pt idx="2066">
                  <c:v>-493.40001418925698</c:v>
                </c:pt>
                <c:pt idx="2067">
                  <c:v>-493.30001440415202</c:v>
                </c:pt>
                <c:pt idx="2068">
                  <c:v>-493.20001462172098</c:v>
                </c:pt>
                <c:pt idx="2069">
                  <c:v>-493.10001484198301</c:v>
                </c:pt>
                <c:pt idx="2070">
                  <c:v>-493.00001506495801</c:v>
                </c:pt>
                <c:pt idx="2071">
                  <c:v>-492.900015290667</c:v>
                </c:pt>
                <c:pt idx="2072">
                  <c:v>-492.80001551912898</c:v>
                </c:pt>
                <c:pt idx="2073">
                  <c:v>-492.70001575036503</c:v>
                </c:pt>
                <c:pt idx="2074">
                  <c:v>-492.60001598439499</c:v>
                </c:pt>
                <c:pt idx="2075">
                  <c:v>-492.50001622123801</c:v>
                </c:pt>
                <c:pt idx="2076">
                  <c:v>-492.400016460914</c:v>
                </c:pt>
                <c:pt idx="2077">
                  <c:v>-492.30001670344399</c:v>
                </c:pt>
                <c:pt idx="2078">
                  <c:v>-492.20001694884701</c:v>
                </c:pt>
                <c:pt idx="2079">
                  <c:v>-492.10001719714398</c:v>
                </c:pt>
                <c:pt idx="2080">
                  <c:v>-492.00001744835299</c:v>
                </c:pt>
                <c:pt idx="2081">
                  <c:v>-491.90001770249597</c:v>
                </c:pt>
                <c:pt idx="2082">
                  <c:v>-491.80001795959203</c:v>
                </c:pt>
                <c:pt idx="2083">
                  <c:v>-491.70001821966099</c:v>
                </c:pt>
                <c:pt idx="2084">
                  <c:v>-491.60001848272202</c:v>
                </c:pt>
                <c:pt idx="2085">
                  <c:v>-491.50001874879598</c:v>
                </c:pt>
                <c:pt idx="2086">
                  <c:v>-491.40001901790299</c:v>
                </c:pt>
                <c:pt idx="2087">
                  <c:v>-491.30001929006198</c:v>
                </c:pt>
                <c:pt idx="2088">
                  <c:v>-491.20001956529399</c:v>
                </c:pt>
                <c:pt idx="2089">
                  <c:v>-491.10001984361799</c:v>
                </c:pt>
                <c:pt idx="2090">
                  <c:v>-491.00002012505303</c:v>
                </c:pt>
                <c:pt idx="2091">
                  <c:v>-490.90002040962099</c:v>
                </c:pt>
                <c:pt idx="2092">
                  <c:v>-490.80002069734002</c:v>
                </c:pt>
                <c:pt idx="2093">
                  <c:v>-490.70002098822999</c:v>
                </c:pt>
                <c:pt idx="2094">
                  <c:v>-490.60002128231201</c:v>
                </c:pt>
                <c:pt idx="2095">
                  <c:v>-490.50002157960398</c:v>
                </c:pt>
                <c:pt idx="2096">
                  <c:v>-490.40002188012699</c:v>
                </c:pt>
                <c:pt idx="2097">
                  <c:v>-490.30002218390001</c:v>
                </c:pt>
                <c:pt idx="2098">
                  <c:v>-490.20002249094301</c:v>
                </c:pt>
                <c:pt idx="2099">
                  <c:v>-490.100022801276</c:v>
                </c:pt>
                <c:pt idx="2100">
                  <c:v>-490.00002311491801</c:v>
                </c:pt>
                <c:pt idx="2101">
                  <c:v>-489.90002343188797</c:v>
                </c:pt>
                <c:pt idx="2102">
                  <c:v>-489.80002375220698</c:v>
                </c:pt>
                <c:pt idx="2103">
                  <c:v>-489.70002407589402</c:v>
                </c:pt>
                <c:pt idx="2104">
                  <c:v>-489.60002440296699</c:v>
                </c:pt>
                <c:pt idx="2105">
                  <c:v>-489.50002473344802</c:v>
                </c:pt>
                <c:pt idx="2106">
                  <c:v>-489.40002506735499</c:v>
                </c:pt>
                <c:pt idx="2107">
                  <c:v>-489.30002540470798</c:v>
                </c:pt>
                <c:pt idx="2108">
                  <c:v>-489.20002574552598</c:v>
                </c:pt>
                <c:pt idx="2109">
                  <c:v>-489.10002608982802</c:v>
                </c:pt>
                <c:pt idx="2110">
                  <c:v>-489.00002643763401</c:v>
                </c:pt>
                <c:pt idx="2111">
                  <c:v>-488.90002678896502</c:v>
                </c:pt>
                <c:pt idx="2112">
                  <c:v>-488.80002714383801</c:v>
                </c:pt>
                <c:pt idx="2113">
                  <c:v>-488.70002750227297</c:v>
                </c:pt>
                <c:pt idx="2114">
                  <c:v>-488.60002786429101</c:v>
                </c:pt>
                <c:pt idx="2115">
                  <c:v>-488.50002822990899</c:v>
                </c:pt>
                <c:pt idx="2116">
                  <c:v>-488.40002859914898</c:v>
                </c:pt>
                <c:pt idx="2117">
                  <c:v>-488.300028972029</c:v>
                </c:pt>
                <c:pt idx="2118">
                  <c:v>-488.20002934856802</c:v>
                </c:pt>
                <c:pt idx="2119">
                  <c:v>-488.10002972878698</c:v>
                </c:pt>
                <c:pt idx="2120">
                  <c:v>-488.000030112704</c:v>
                </c:pt>
                <c:pt idx="2121">
                  <c:v>-487.90003050033903</c:v>
                </c:pt>
                <c:pt idx="2122">
                  <c:v>-487.80003089171203</c:v>
                </c:pt>
                <c:pt idx="2123">
                  <c:v>-487.70003128684101</c:v>
                </c:pt>
                <c:pt idx="2124">
                  <c:v>-487.60003168574701</c:v>
                </c:pt>
                <c:pt idx="2125">
                  <c:v>-487.50003208844703</c:v>
                </c:pt>
                <c:pt idx="2126">
                  <c:v>-487.400032494963</c:v>
                </c:pt>
                <c:pt idx="2127">
                  <c:v>-487.300032905313</c:v>
                </c:pt>
                <c:pt idx="2128">
                  <c:v>-487.20003331951699</c:v>
                </c:pt>
                <c:pt idx="2129">
                  <c:v>-487.100033737594</c:v>
                </c:pt>
                <c:pt idx="2130">
                  <c:v>-487.00003415956297</c:v>
                </c:pt>
                <c:pt idx="2131">
                  <c:v>-486.90003458544402</c:v>
                </c:pt>
                <c:pt idx="2132">
                  <c:v>-486.80003501525601</c:v>
                </c:pt>
                <c:pt idx="2133">
                  <c:v>-486.700035449018</c:v>
                </c:pt>
                <c:pt idx="2134">
                  <c:v>-486.60003588674999</c:v>
                </c:pt>
                <c:pt idx="2135">
                  <c:v>-486.50003632847</c:v>
                </c:pt>
                <c:pt idx="2136">
                  <c:v>-486.40003677419901</c:v>
                </c:pt>
                <c:pt idx="2137">
                  <c:v>-486.30003722395497</c:v>
                </c:pt>
                <c:pt idx="2138">
                  <c:v>-486.20003767775898</c:v>
                </c:pt>
                <c:pt idx="2139">
                  <c:v>-486.10003813562798</c:v>
                </c:pt>
                <c:pt idx="2140">
                  <c:v>-486.00003859758402</c:v>
                </c:pt>
                <c:pt idx="2141">
                  <c:v>-485.90003906364399</c:v>
                </c:pt>
                <c:pt idx="2142">
                  <c:v>-485.80003953382902</c:v>
                </c:pt>
                <c:pt idx="2143">
                  <c:v>-485.700040008158</c:v>
                </c:pt>
                <c:pt idx="2144">
                  <c:v>-485.60004048665002</c:v>
                </c:pt>
                <c:pt idx="2145">
                  <c:v>-485.500040969324</c:v>
                </c:pt>
                <c:pt idx="2146">
                  <c:v>-485.400041456201</c:v>
                </c:pt>
                <c:pt idx="2147">
                  <c:v>-485.30004194729901</c:v>
                </c:pt>
                <c:pt idx="2148">
                  <c:v>-485.20004244263799</c:v>
                </c:pt>
                <c:pt idx="2149">
                  <c:v>-485.10004294223597</c:v>
                </c:pt>
                <c:pt idx="2150">
                  <c:v>-485.00004344611398</c:v>
                </c:pt>
                <c:pt idx="2151">
                  <c:v>-484.90004395429099</c:v>
                </c:pt>
                <c:pt idx="2152">
                  <c:v>-484.80004446678601</c:v>
                </c:pt>
                <c:pt idx="2153">
                  <c:v>-484.70004498361902</c:v>
                </c:pt>
                <c:pt idx="2154">
                  <c:v>-484.60004550480801</c:v>
                </c:pt>
                <c:pt idx="2155">
                  <c:v>-484.50004603037303</c:v>
                </c:pt>
                <c:pt idx="2156">
                  <c:v>-484.40004656033398</c:v>
                </c:pt>
                <c:pt idx="2157">
                  <c:v>-484.30004709471001</c:v>
                </c:pt>
                <c:pt idx="2158">
                  <c:v>-484.20004763352102</c:v>
                </c:pt>
                <c:pt idx="2159">
                  <c:v>-484.10004817678401</c:v>
                </c:pt>
                <c:pt idx="2160">
                  <c:v>-484.00004872452098</c:v>
                </c:pt>
                <c:pt idx="2161">
                  <c:v>-483.90004927675</c:v>
                </c:pt>
                <c:pt idx="2162">
                  <c:v>-483.80004983348999</c:v>
                </c:pt>
                <c:pt idx="2163">
                  <c:v>-483.700050394762</c:v>
                </c:pt>
                <c:pt idx="2164">
                  <c:v>-483.60005096058302</c:v>
                </c:pt>
                <c:pt idx="2165">
                  <c:v>-483.50005153097499</c:v>
                </c:pt>
                <c:pt idx="2166">
                  <c:v>-483.40005210595501</c:v>
                </c:pt>
                <c:pt idx="2167">
                  <c:v>-483.30005268554299</c:v>
                </c:pt>
                <c:pt idx="2168">
                  <c:v>-483.20005326975797</c:v>
                </c:pt>
                <c:pt idx="2169">
                  <c:v>-483.10005385862098</c:v>
                </c:pt>
                <c:pt idx="2170">
                  <c:v>-483.00005445214998</c:v>
                </c:pt>
                <c:pt idx="2171">
                  <c:v>-482.90005505036402</c:v>
                </c:pt>
                <c:pt idx="2172">
                  <c:v>-482.80005565328298</c:v>
                </c:pt>
                <c:pt idx="2173">
                  <c:v>-482.70005626092598</c:v>
                </c:pt>
                <c:pt idx="2174">
                  <c:v>-482.60005687331301</c:v>
                </c:pt>
                <c:pt idx="2175">
                  <c:v>-482.50005749046198</c:v>
                </c:pt>
                <c:pt idx="2176">
                  <c:v>-482.40005811239399</c:v>
                </c:pt>
                <c:pt idx="2177">
                  <c:v>-482.300058739127</c:v>
                </c:pt>
                <c:pt idx="2178">
                  <c:v>-482.200059370681</c:v>
                </c:pt>
                <c:pt idx="2179">
                  <c:v>-482.100060007075</c:v>
                </c:pt>
                <c:pt idx="2180">
                  <c:v>-482.00006064832797</c:v>
                </c:pt>
                <c:pt idx="2181">
                  <c:v>-481.90006129446101</c:v>
                </c:pt>
                <c:pt idx="2182">
                  <c:v>-481.800061945491</c:v>
                </c:pt>
                <c:pt idx="2183">
                  <c:v>-481.70006260143901</c:v>
                </c:pt>
                <c:pt idx="2184">
                  <c:v>-481.600063262324</c:v>
                </c:pt>
                <c:pt idx="2185">
                  <c:v>-481.50006392816499</c:v>
                </c:pt>
                <c:pt idx="2186">
                  <c:v>-481.400064598982</c:v>
                </c:pt>
                <c:pt idx="2187">
                  <c:v>-481.30006527479401</c:v>
                </c:pt>
                <c:pt idx="2188">
                  <c:v>-481.20006595562</c:v>
                </c:pt>
                <c:pt idx="2189">
                  <c:v>-481.10006664148</c:v>
                </c:pt>
                <c:pt idx="2190">
                  <c:v>-481.00006733239297</c:v>
                </c:pt>
                <c:pt idx="2191">
                  <c:v>-480.900068028379</c:v>
                </c:pt>
                <c:pt idx="2192">
                  <c:v>-480.80006872945597</c:v>
                </c:pt>
                <c:pt idx="2193">
                  <c:v>-480.70006943564402</c:v>
                </c:pt>
                <c:pt idx="2194">
                  <c:v>-480.60007014696299</c:v>
                </c:pt>
                <c:pt idx="2195">
                  <c:v>-480.50007086343197</c:v>
                </c:pt>
                <c:pt idx="2196">
                  <c:v>-480.40007158507001</c:v>
                </c:pt>
                <c:pt idx="2197">
                  <c:v>-480.300072311897</c:v>
                </c:pt>
                <c:pt idx="2198">
                  <c:v>-480.20007304393198</c:v>
                </c:pt>
                <c:pt idx="2199">
                  <c:v>-480.100073781194</c:v>
                </c:pt>
                <c:pt idx="2200">
                  <c:v>-480.00007452370397</c:v>
                </c:pt>
                <c:pt idx="2201">
                  <c:v>-479.90007527147901</c:v>
                </c:pt>
                <c:pt idx="2202">
                  <c:v>-479.80007602453998</c:v>
                </c:pt>
                <c:pt idx="2203">
                  <c:v>-479.70007678290602</c:v>
                </c:pt>
                <c:pt idx="2204">
                  <c:v>-479.60007754659603</c:v>
                </c:pt>
                <c:pt idx="2205">
                  <c:v>-479.50007831563101</c:v>
                </c:pt>
                <c:pt idx="2206">
                  <c:v>-479.40007909002799</c:v>
                </c:pt>
                <c:pt idx="2207">
                  <c:v>-479.30007986980797</c:v>
                </c:pt>
                <c:pt idx="2208">
                  <c:v>-479.20008065499002</c:v>
                </c:pt>
                <c:pt idx="2209">
                  <c:v>-479.10008144559401</c:v>
                </c:pt>
                <c:pt idx="2210">
                  <c:v>-479.00008224163901</c:v>
                </c:pt>
                <c:pt idx="2211">
                  <c:v>-478.90008304314398</c:v>
                </c:pt>
                <c:pt idx="2212">
                  <c:v>-478.80008385012798</c:v>
                </c:pt>
                <c:pt idx="2213">
                  <c:v>-478.70008466261203</c:v>
                </c:pt>
                <c:pt idx="2214">
                  <c:v>-478.60008548061501</c:v>
                </c:pt>
                <c:pt idx="2215">
                  <c:v>-478.50008630415601</c:v>
                </c:pt>
                <c:pt idx="2216">
                  <c:v>-478.40008713325398</c:v>
                </c:pt>
                <c:pt idx="2217">
                  <c:v>-478.30008796792902</c:v>
                </c:pt>
                <c:pt idx="2218">
                  <c:v>-478.20008880820097</c:v>
                </c:pt>
                <c:pt idx="2219">
                  <c:v>-478.10008965408798</c:v>
                </c:pt>
                <c:pt idx="2220">
                  <c:v>-478.00009050561101</c:v>
                </c:pt>
                <c:pt idx="2221">
                  <c:v>-477.900091362789</c:v>
                </c:pt>
                <c:pt idx="2222">
                  <c:v>-477.80009222564098</c:v>
                </c:pt>
                <c:pt idx="2223">
                  <c:v>-477.70009309418703</c:v>
                </c:pt>
                <c:pt idx="2224">
                  <c:v>-477.600093968446</c:v>
                </c:pt>
                <c:pt idx="2225">
                  <c:v>-477.50009484843798</c:v>
                </c:pt>
                <c:pt idx="2226">
                  <c:v>-477.400095734182</c:v>
                </c:pt>
                <c:pt idx="2227">
                  <c:v>-477.30009662569699</c:v>
                </c:pt>
                <c:pt idx="2228">
                  <c:v>-477.20009752300399</c:v>
                </c:pt>
                <c:pt idx="2229">
                  <c:v>-477.10009842612101</c:v>
                </c:pt>
                <c:pt idx="2230">
                  <c:v>-477.000099335068</c:v>
                </c:pt>
                <c:pt idx="2231">
                  <c:v>-476.90010024986498</c:v>
                </c:pt>
                <c:pt idx="2232">
                  <c:v>-476.80010117053001</c:v>
                </c:pt>
                <c:pt idx="2233">
                  <c:v>-476.70010209708499</c:v>
                </c:pt>
                <c:pt idx="2234">
                  <c:v>-476.60010302954697</c:v>
                </c:pt>
                <c:pt idx="2235">
                  <c:v>-476.50010396793601</c:v>
                </c:pt>
                <c:pt idx="2236">
                  <c:v>-476.40010491227201</c:v>
                </c:pt>
                <c:pt idx="2237">
                  <c:v>-476.30010586257498</c:v>
                </c:pt>
                <c:pt idx="2238">
                  <c:v>-476.20010681886401</c:v>
                </c:pt>
                <c:pt idx="2239">
                  <c:v>-476.10010778115799</c:v>
                </c:pt>
                <c:pt idx="2240">
                  <c:v>-476.00010874947702</c:v>
                </c:pt>
                <c:pt idx="2241">
                  <c:v>-475.90010972383999</c:v>
                </c:pt>
                <c:pt idx="2242">
                  <c:v>-475.80011070426701</c:v>
                </c:pt>
                <c:pt idx="2243">
                  <c:v>-475.70011169077702</c:v>
                </c:pt>
                <c:pt idx="2244">
                  <c:v>-475.60011268339099</c:v>
                </c:pt>
                <c:pt idx="2245">
                  <c:v>-475.50011368212603</c:v>
                </c:pt>
                <c:pt idx="2246">
                  <c:v>-475.40011468700402</c:v>
                </c:pt>
                <c:pt idx="2247">
                  <c:v>-475.30011569804299</c:v>
                </c:pt>
                <c:pt idx="2248">
                  <c:v>-475.20011671526299</c:v>
                </c:pt>
                <c:pt idx="2249">
                  <c:v>-475.10011773868399</c:v>
                </c:pt>
                <c:pt idx="2250">
                  <c:v>-475.000118768324</c:v>
                </c:pt>
                <c:pt idx="2251">
                  <c:v>-474.900119804204</c:v>
                </c:pt>
                <c:pt idx="2252">
                  <c:v>-474.80012084634302</c:v>
                </c:pt>
                <c:pt idx="2253">
                  <c:v>-474.70012189476103</c:v>
                </c:pt>
                <c:pt idx="2254">
                  <c:v>-474.600122949477</c:v>
                </c:pt>
                <c:pt idx="2255">
                  <c:v>-474.500124010511</c:v>
                </c:pt>
                <c:pt idx="2256">
                  <c:v>-474.400125077881</c:v>
                </c:pt>
                <c:pt idx="2257">
                  <c:v>-474.30012615160899</c:v>
                </c:pt>
                <c:pt idx="2258">
                  <c:v>-474.200127231713</c:v>
                </c:pt>
                <c:pt idx="2259">
                  <c:v>-474.10012831821302</c:v>
                </c:pt>
                <c:pt idx="2260">
                  <c:v>-474.000129411128</c:v>
                </c:pt>
                <c:pt idx="2261">
                  <c:v>-473.90013051047799</c:v>
                </c:pt>
                <c:pt idx="2262">
                  <c:v>-473.80013161628301</c:v>
                </c:pt>
                <c:pt idx="2263">
                  <c:v>-473.70013272856198</c:v>
                </c:pt>
                <c:pt idx="2264">
                  <c:v>-473.60013384733497</c:v>
                </c:pt>
                <c:pt idx="2265">
                  <c:v>-473.50013497262</c:v>
                </c:pt>
                <c:pt idx="2266">
                  <c:v>-473.40013610443901</c:v>
                </c:pt>
                <c:pt idx="2267">
                  <c:v>-473.30013724281002</c:v>
                </c:pt>
                <c:pt idx="2268">
                  <c:v>-473.20013838775401</c:v>
                </c:pt>
                <c:pt idx="2269">
                  <c:v>-473.10013953928802</c:v>
                </c:pt>
                <c:pt idx="2270">
                  <c:v>-473.00014069743401</c:v>
                </c:pt>
                <c:pt idx="2271">
                  <c:v>-472.900141862211</c:v>
                </c:pt>
                <c:pt idx="2272">
                  <c:v>-472.80014303363799</c:v>
                </c:pt>
                <c:pt idx="2273">
                  <c:v>-472.70014421173499</c:v>
                </c:pt>
                <c:pt idx="2274">
                  <c:v>-472.60014539652099</c:v>
                </c:pt>
                <c:pt idx="2275">
                  <c:v>-472.500146588017</c:v>
                </c:pt>
                <c:pt idx="2276">
                  <c:v>-472.40014778624197</c:v>
                </c:pt>
                <c:pt idx="2277">
                  <c:v>-472.30014899121397</c:v>
                </c:pt>
                <c:pt idx="2278">
                  <c:v>-472.200150202955</c:v>
                </c:pt>
                <c:pt idx="2279">
                  <c:v>-472.10015142148302</c:v>
                </c:pt>
                <c:pt idx="2280">
                  <c:v>-472.000152646819</c:v>
                </c:pt>
                <c:pt idx="2281">
                  <c:v>-471.90015387898097</c:v>
                </c:pt>
                <c:pt idx="2282">
                  <c:v>-471.80015511799002</c:v>
                </c:pt>
                <c:pt idx="2283">
                  <c:v>-471.70015636386501</c:v>
                </c:pt>
                <c:pt idx="2284">
                  <c:v>-471.60015761662498</c:v>
                </c:pt>
                <c:pt idx="2285">
                  <c:v>-471.50015887629098</c:v>
                </c:pt>
                <c:pt idx="2286">
                  <c:v>-471.40016014288199</c:v>
                </c:pt>
                <c:pt idx="2287">
                  <c:v>-471.30016141641698</c:v>
                </c:pt>
                <c:pt idx="2288">
                  <c:v>-471.20016269691598</c:v>
                </c:pt>
                <c:pt idx="2289">
                  <c:v>-471.10016398440001</c:v>
                </c:pt>
                <c:pt idx="2290">
                  <c:v>-471.00016527888602</c:v>
                </c:pt>
                <c:pt idx="2291">
                  <c:v>-470.90016658039599</c:v>
                </c:pt>
                <c:pt idx="2292">
                  <c:v>-470.80016788894898</c:v>
                </c:pt>
                <c:pt idx="2293">
                  <c:v>-470.70016920456402</c:v>
                </c:pt>
                <c:pt idx="2294">
                  <c:v>-470.60017052726101</c:v>
                </c:pt>
                <c:pt idx="2295">
                  <c:v>-470.50017185706002</c:v>
                </c:pt>
                <c:pt idx="2296">
                  <c:v>-470.40017319397998</c:v>
                </c:pt>
                <c:pt idx="2297">
                  <c:v>-470.30017453804101</c:v>
                </c:pt>
                <c:pt idx="2298">
                  <c:v>-470.20017588926299</c:v>
                </c:pt>
                <c:pt idx="2299">
                  <c:v>-470.10017724766499</c:v>
                </c:pt>
                <c:pt idx="2300">
                  <c:v>-470.00017861326802</c:v>
                </c:pt>
                <c:pt idx="2301">
                  <c:v>-469.90017998608897</c:v>
                </c:pt>
                <c:pt idx="2302">
                  <c:v>-469.80018136615098</c:v>
                </c:pt>
                <c:pt idx="2303">
                  <c:v>-469.70018275347098</c:v>
                </c:pt>
                <c:pt idx="2304">
                  <c:v>-469.60018414807001</c:v>
                </c:pt>
                <c:pt idx="2305">
                  <c:v>-469.500185549967</c:v>
                </c:pt>
                <c:pt idx="2306">
                  <c:v>-469.40018695918297</c:v>
                </c:pt>
                <c:pt idx="2307">
                  <c:v>-469.30018837573601</c:v>
                </c:pt>
                <c:pt idx="2308">
                  <c:v>-469.20018979964601</c:v>
                </c:pt>
                <c:pt idx="2309">
                  <c:v>-469.10019123093298</c:v>
                </c:pt>
                <c:pt idx="2310">
                  <c:v>-469.000192669618</c:v>
                </c:pt>
                <c:pt idx="2311">
                  <c:v>-468.90019411571802</c:v>
                </c:pt>
                <c:pt idx="2312">
                  <c:v>-468.80019556925498</c:v>
                </c:pt>
                <c:pt idx="2313">
                  <c:v>-468.70019703024701</c:v>
                </c:pt>
                <c:pt idx="2314">
                  <c:v>-468.60019849871497</c:v>
                </c:pt>
                <c:pt idx="2315">
                  <c:v>-468.50019997467803</c:v>
                </c:pt>
                <c:pt idx="2316">
                  <c:v>-468.400201458156</c:v>
                </c:pt>
                <c:pt idx="2317">
                  <c:v>-468.30020294916801</c:v>
                </c:pt>
                <c:pt idx="2318">
                  <c:v>-468.20020444773502</c:v>
                </c:pt>
                <c:pt idx="2319">
                  <c:v>-468.10020595387499</c:v>
                </c:pt>
                <c:pt idx="2320">
                  <c:v>-468.00020746760902</c:v>
                </c:pt>
                <c:pt idx="2321">
                  <c:v>-467.90020898895602</c:v>
                </c:pt>
                <c:pt idx="2322">
                  <c:v>-467.80021051793699</c:v>
                </c:pt>
                <c:pt idx="2323">
                  <c:v>-467.70021205456999</c:v>
                </c:pt>
                <c:pt idx="2324">
                  <c:v>-467.60021359887497</c:v>
                </c:pt>
                <c:pt idx="2325">
                  <c:v>-467.50021515087201</c:v>
                </c:pt>
                <c:pt idx="2326">
                  <c:v>-467.40021671058201</c:v>
                </c:pt>
                <c:pt idx="2327">
                  <c:v>-467.30021827802199</c:v>
                </c:pt>
                <c:pt idx="2328">
                  <c:v>-467.20021985321398</c:v>
                </c:pt>
                <c:pt idx="2329">
                  <c:v>-467.10022143617698</c:v>
                </c:pt>
                <c:pt idx="2330">
                  <c:v>-467.000223026931</c:v>
                </c:pt>
                <c:pt idx="2331">
                  <c:v>-466.90022462549501</c:v>
                </c:pt>
                <c:pt idx="2332">
                  <c:v>-466.80022623188898</c:v>
                </c:pt>
                <c:pt idx="2333">
                  <c:v>-466.70022784613201</c:v>
                </c:pt>
                <c:pt idx="2334">
                  <c:v>-466.60022946824603</c:v>
                </c:pt>
                <c:pt idx="2335">
                  <c:v>-466.50023109824798</c:v>
                </c:pt>
                <c:pt idx="2336">
                  <c:v>-466.40023273615901</c:v>
                </c:pt>
                <c:pt idx="2337">
                  <c:v>-466.30023438199902</c:v>
                </c:pt>
                <c:pt idx="2338">
                  <c:v>-466.20023603578801</c:v>
                </c:pt>
                <c:pt idx="2339">
                  <c:v>-466.100237697544</c:v>
                </c:pt>
                <c:pt idx="2340">
                  <c:v>-466.00023936728797</c:v>
                </c:pt>
                <c:pt idx="2341">
                  <c:v>-465.90024104503999</c:v>
                </c:pt>
                <c:pt idx="2342">
                  <c:v>-465.80024273082</c:v>
                </c:pt>
                <c:pt idx="2343">
                  <c:v>-465.70024442464597</c:v>
                </c:pt>
                <c:pt idx="2344">
                  <c:v>-465.60024612654001</c:v>
                </c:pt>
                <c:pt idx="2345">
                  <c:v>-465.50024783651901</c:v>
                </c:pt>
                <c:pt idx="2346">
                  <c:v>-465.40024955460598</c:v>
                </c:pt>
                <c:pt idx="2347">
                  <c:v>-465.30025128081797</c:v>
                </c:pt>
                <c:pt idx="2348">
                  <c:v>-465.20025301517597</c:v>
                </c:pt>
                <c:pt idx="2349">
                  <c:v>-465.10025475769999</c:v>
                </c:pt>
                <c:pt idx="2350">
                  <c:v>-465.000256508409</c:v>
                </c:pt>
                <c:pt idx="2351">
                  <c:v>-464.90025826732398</c:v>
                </c:pt>
                <c:pt idx="2352">
                  <c:v>-464.80026003446301</c:v>
                </c:pt>
                <c:pt idx="2353">
                  <c:v>-464.70026180984701</c:v>
                </c:pt>
                <c:pt idx="2354">
                  <c:v>-464.60026359349501</c:v>
                </c:pt>
                <c:pt idx="2355">
                  <c:v>-464.50026538542801</c:v>
                </c:pt>
                <c:pt idx="2356">
                  <c:v>-464.40026718566401</c:v>
                </c:pt>
                <c:pt idx="2357">
                  <c:v>-464.30026899422398</c:v>
                </c:pt>
                <c:pt idx="2358">
                  <c:v>-464.20027081112801</c:v>
                </c:pt>
                <c:pt idx="2359">
                  <c:v>-464.10027263639603</c:v>
                </c:pt>
                <c:pt idx="2360">
                  <c:v>-464.00027447004601</c:v>
                </c:pt>
                <c:pt idx="2361">
                  <c:v>-463.90027631209898</c:v>
                </c:pt>
                <c:pt idx="2362">
                  <c:v>-463.80027816257501</c:v>
                </c:pt>
                <c:pt idx="2363">
                  <c:v>-463.70028002149297</c:v>
                </c:pt>
                <c:pt idx="2364">
                  <c:v>-463.60028188887401</c:v>
                </c:pt>
                <c:pt idx="2365">
                  <c:v>-463.50028376473699</c:v>
                </c:pt>
                <c:pt idx="2366">
                  <c:v>-463.40028564910102</c:v>
                </c:pt>
                <c:pt idx="2367">
                  <c:v>-463.30028754198702</c:v>
                </c:pt>
                <c:pt idx="2368">
                  <c:v>-463.20028944341499</c:v>
                </c:pt>
                <c:pt idx="2369">
                  <c:v>-463.10029135340397</c:v>
                </c:pt>
                <c:pt idx="2370">
                  <c:v>-463.00029327197399</c:v>
                </c:pt>
                <c:pt idx="2371">
                  <c:v>-462.90029519914401</c:v>
                </c:pt>
                <c:pt idx="2372">
                  <c:v>-462.80029713493599</c:v>
                </c:pt>
                <c:pt idx="2373">
                  <c:v>-462.70029907936799</c:v>
                </c:pt>
                <c:pt idx="2374">
                  <c:v>-462.60030103245998</c:v>
                </c:pt>
                <c:pt idx="2375">
                  <c:v>-462.50030299423202</c:v>
                </c:pt>
                <c:pt idx="2376">
                  <c:v>-462.40030496470399</c:v>
                </c:pt>
                <c:pt idx="2377">
                  <c:v>-462.30030694389598</c:v>
                </c:pt>
                <c:pt idx="2378">
                  <c:v>-462.20030893182701</c:v>
                </c:pt>
                <c:pt idx="2379">
                  <c:v>-462.10031092851699</c:v>
                </c:pt>
                <c:pt idx="2380">
                  <c:v>-462.000312933987</c:v>
                </c:pt>
                <c:pt idx="2381">
                  <c:v>-461.90031494825502</c:v>
                </c:pt>
                <c:pt idx="2382">
                  <c:v>-461.800316971342</c:v>
                </c:pt>
                <c:pt idx="2383">
                  <c:v>-461.70031900326802</c:v>
                </c:pt>
                <c:pt idx="2384">
                  <c:v>-461.60032104405201</c:v>
                </c:pt>
                <c:pt idx="2385">
                  <c:v>-461.50032309371397</c:v>
                </c:pt>
                <c:pt idx="2386">
                  <c:v>-461.40032515227398</c:v>
                </c:pt>
                <c:pt idx="2387">
                  <c:v>-461.30032721975101</c:v>
                </c:pt>
                <c:pt idx="2388">
                  <c:v>-461.20032929616701</c:v>
                </c:pt>
                <c:pt idx="2389">
                  <c:v>-461.10033138153898</c:v>
                </c:pt>
                <c:pt idx="2390">
                  <c:v>-461.00033347588902</c:v>
                </c:pt>
                <c:pt idx="2391">
                  <c:v>-460.90033557923698</c:v>
                </c:pt>
                <c:pt idx="2392">
                  <c:v>-460.80033769160099</c:v>
                </c:pt>
                <c:pt idx="2393">
                  <c:v>-460.70033981300099</c:v>
                </c:pt>
                <c:pt idx="2394">
                  <c:v>-460.600341943459</c:v>
                </c:pt>
                <c:pt idx="2395">
                  <c:v>-460.500344082992</c:v>
                </c:pt>
                <c:pt idx="2396">
                  <c:v>-460.400346231622</c:v>
                </c:pt>
                <c:pt idx="2397">
                  <c:v>-460.30034838936803</c:v>
                </c:pt>
                <c:pt idx="2398">
                  <c:v>-460.20035055624999</c:v>
                </c:pt>
                <c:pt idx="2399">
                  <c:v>-460.10035273228698</c:v>
                </c:pt>
                <c:pt idx="2400">
                  <c:v>-460.000354917501</c:v>
                </c:pt>
                <c:pt idx="2401">
                  <c:v>-459.90035711190899</c:v>
                </c:pt>
                <c:pt idx="2402">
                  <c:v>-459.800359315533</c:v>
                </c:pt>
                <c:pt idx="2403">
                  <c:v>-459.70036152839202</c:v>
                </c:pt>
                <c:pt idx="2404">
                  <c:v>-459.60036375050601</c:v>
                </c:pt>
                <c:pt idx="2405">
                  <c:v>-459.50036598189399</c:v>
                </c:pt>
                <c:pt idx="2406">
                  <c:v>-459.40036822257701</c:v>
                </c:pt>
                <c:pt idx="2407">
                  <c:v>-459.30037047257503</c:v>
                </c:pt>
                <c:pt idx="2408">
                  <c:v>-459.20037273190701</c:v>
                </c:pt>
                <c:pt idx="2409">
                  <c:v>-459.100375000594</c:v>
                </c:pt>
                <c:pt idx="2410">
                  <c:v>-459.00037727865401</c:v>
                </c:pt>
                <c:pt idx="2411">
                  <c:v>-458.90037956610797</c:v>
                </c:pt>
                <c:pt idx="2412">
                  <c:v>-458.80038186297702</c:v>
                </c:pt>
                <c:pt idx="2413">
                  <c:v>-458.70038416927798</c:v>
                </c:pt>
                <c:pt idx="2414">
                  <c:v>-458.60038648503399</c:v>
                </c:pt>
                <c:pt idx="2415">
                  <c:v>-458.500388810262</c:v>
                </c:pt>
                <c:pt idx="2416">
                  <c:v>-458.40039114498398</c:v>
                </c:pt>
                <c:pt idx="2417">
                  <c:v>-458.300393489219</c:v>
                </c:pt>
                <c:pt idx="2418">
                  <c:v>-458.20039584298701</c:v>
                </c:pt>
                <c:pt idx="2419">
                  <c:v>-458.100398206308</c:v>
                </c:pt>
                <c:pt idx="2420">
                  <c:v>-458.00040057920103</c:v>
                </c:pt>
                <c:pt idx="2421">
                  <c:v>-457.90040296168701</c:v>
                </c:pt>
                <c:pt idx="2422">
                  <c:v>-457.80040535378498</c:v>
                </c:pt>
                <c:pt idx="2423">
                  <c:v>-457.70040775551598</c:v>
                </c:pt>
                <c:pt idx="2424">
                  <c:v>-457.60041016689797</c:v>
                </c:pt>
                <c:pt idx="2425">
                  <c:v>-457.50041258795301</c:v>
                </c:pt>
                <c:pt idx="2426">
                  <c:v>-457.40041501870002</c:v>
                </c:pt>
                <c:pt idx="2427">
                  <c:v>-457.30041745915901</c:v>
                </c:pt>
                <c:pt idx="2428">
                  <c:v>-457.20041990934902</c:v>
                </c:pt>
                <c:pt idx="2429">
                  <c:v>-457.10042236929002</c:v>
                </c:pt>
                <c:pt idx="2430">
                  <c:v>-457.00042483900398</c:v>
                </c:pt>
                <c:pt idx="2431">
                  <c:v>-456.90042731850798</c:v>
                </c:pt>
                <c:pt idx="2432">
                  <c:v>-456.800429807824</c:v>
                </c:pt>
                <c:pt idx="2433">
                  <c:v>-456.70043230697001</c:v>
                </c:pt>
                <c:pt idx="2434">
                  <c:v>-456.60043481596801</c:v>
                </c:pt>
                <c:pt idx="2435">
                  <c:v>-456.50043733483699</c:v>
                </c:pt>
                <c:pt idx="2436">
                  <c:v>-456.40043986359598</c:v>
                </c:pt>
                <c:pt idx="2437">
                  <c:v>-456.30044240226601</c:v>
                </c:pt>
                <c:pt idx="2438">
                  <c:v>-456.20044495086597</c:v>
                </c:pt>
                <c:pt idx="2439">
                  <c:v>-456.10044750941699</c:v>
                </c:pt>
                <c:pt idx="2440">
                  <c:v>-456.00045007793801</c:v>
                </c:pt>
                <c:pt idx="2441">
                  <c:v>-455.90045265644898</c:v>
                </c:pt>
                <c:pt idx="2442">
                  <c:v>-455.80045524497001</c:v>
                </c:pt>
                <c:pt idx="2443">
                  <c:v>-455.70045784352101</c:v>
                </c:pt>
                <c:pt idx="2444">
                  <c:v>-455.60046045212198</c:v>
                </c:pt>
                <c:pt idx="2445">
                  <c:v>-455.50046307079299</c:v>
                </c:pt>
                <c:pt idx="2446">
                  <c:v>-455.40046569955302</c:v>
                </c:pt>
                <c:pt idx="2447">
                  <c:v>-455.300468338423</c:v>
                </c:pt>
                <c:pt idx="2448">
                  <c:v>-455.20047098742202</c:v>
                </c:pt>
                <c:pt idx="2449">
                  <c:v>-455.10047364656998</c:v>
                </c:pt>
                <c:pt idx="2450">
                  <c:v>-455.00047631588802</c:v>
                </c:pt>
                <c:pt idx="2451">
                  <c:v>-454.900478995394</c:v>
                </c:pt>
                <c:pt idx="2452">
                  <c:v>-454.80048168511001</c:v>
                </c:pt>
                <c:pt idx="2453">
                  <c:v>-454.70048438505398</c:v>
                </c:pt>
                <c:pt idx="2454">
                  <c:v>-454.60048709524801</c:v>
                </c:pt>
                <c:pt idx="2455">
                  <c:v>-454.50048981571001</c:v>
                </c:pt>
                <c:pt idx="2456">
                  <c:v>-454.40049254645999</c:v>
                </c:pt>
                <c:pt idx="2457">
                  <c:v>-454.30049528751999</c:v>
                </c:pt>
                <c:pt idx="2458">
                  <c:v>-454.20049803890703</c:v>
                </c:pt>
                <c:pt idx="2459">
                  <c:v>-454.10050080064298</c:v>
                </c:pt>
                <c:pt idx="2460">
                  <c:v>-454.00050357274699</c:v>
                </c:pt>
                <c:pt idx="2461">
                  <c:v>-453.90050635524</c:v>
                </c:pt>
                <c:pt idx="2462">
                  <c:v>-453.80050914814001</c:v>
                </c:pt>
                <c:pt idx="2463">
                  <c:v>-453.70051195146903</c:v>
                </c:pt>
                <c:pt idx="2464">
                  <c:v>-453.60051476524501</c:v>
                </c:pt>
                <c:pt idx="2465">
                  <c:v>-453.50051758948899</c:v>
                </c:pt>
                <c:pt idx="2466">
                  <c:v>-453.40052042422099</c:v>
                </c:pt>
                <c:pt idx="2467">
                  <c:v>-453.300523269461</c:v>
                </c:pt>
                <c:pt idx="2468">
                  <c:v>-453.20052612522898</c:v>
                </c:pt>
                <c:pt idx="2469">
                  <c:v>-453.10052899154402</c:v>
                </c:pt>
                <c:pt idx="2470">
                  <c:v>-453.00053186842598</c:v>
                </c:pt>
                <c:pt idx="2471">
                  <c:v>-452.90053475589599</c:v>
                </c:pt>
                <c:pt idx="2472">
                  <c:v>-452.80053765397298</c:v>
                </c:pt>
                <c:pt idx="2473">
                  <c:v>-452.70054056267799</c:v>
                </c:pt>
                <c:pt idx="2474">
                  <c:v>-452.60054348202999</c:v>
                </c:pt>
                <c:pt idx="2475">
                  <c:v>-452.500546412049</c:v>
                </c:pt>
                <c:pt idx="2476">
                  <c:v>-452.40054935275498</c:v>
                </c:pt>
                <c:pt idx="2477">
                  <c:v>-452.30055230416798</c:v>
                </c:pt>
                <c:pt idx="2478">
                  <c:v>-452.20055526630802</c:v>
                </c:pt>
                <c:pt idx="2479">
                  <c:v>-452.10055823919498</c:v>
                </c:pt>
                <c:pt idx="2480">
                  <c:v>-452.000561222849</c:v>
                </c:pt>
                <c:pt idx="2481">
                  <c:v>-451.90056421729003</c:v>
                </c:pt>
                <c:pt idx="2482">
                  <c:v>-451.80056722253801</c:v>
                </c:pt>
                <c:pt idx="2483">
                  <c:v>-451.70057023861199</c:v>
                </c:pt>
                <c:pt idx="2484">
                  <c:v>-451.600573265533</c:v>
                </c:pt>
                <c:pt idx="2485">
                  <c:v>-451.500576303321</c:v>
                </c:pt>
                <c:pt idx="2486">
                  <c:v>-451.40057935199502</c:v>
                </c:pt>
                <c:pt idx="2487">
                  <c:v>-451.30058241157502</c:v>
                </c:pt>
                <c:pt idx="2488">
                  <c:v>-451.20058548208198</c:v>
                </c:pt>
                <c:pt idx="2489">
                  <c:v>-451.10058856353498</c:v>
                </c:pt>
                <c:pt idx="2490">
                  <c:v>-451.00059165595502</c:v>
                </c:pt>
                <c:pt idx="2491">
                  <c:v>-450.90059475936101</c:v>
                </c:pt>
                <c:pt idx="2492">
                  <c:v>-450.80059787377297</c:v>
                </c:pt>
                <c:pt idx="2493">
                  <c:v>-450.70060099921102</c:v>
                </c:pt>
                <c:pt idx="2494">
                  <c:v>-450.60060413569499</c:v>
                </c:pt>
                <c:pt idx="2495">
                  <c:v>-450.50060728324502</c:v>
                </c:pt>
                <c:pt idx="2496">
                  <c:v>-450.40061044188099</c:v>
                </c:pt>
                <c:pt idx="2497">
                  <c:v>-450.30061361162399</c:v>
                </c:pt>
                <c:pt idx="2498">
                  <c:v>-450.20061679249199</c:v>
                </c:pt>
                <c:pt idx="2499">
                  <c:v>-450.10061998450499</c:v>
                </c:pt>
                <c:pt idx="2500">
                  <c:v>-450.00062318768499</c:v>
                </c:pt>
                <c:pt idx="2501">
                  <c:v>-449.90062640205002</c:v>
                </c:pt>
                <c:pt idx="2502">
                  <c:v>-449.80062962762003</c:v>
                </c:pt>
                <c:pt idx="2503">
                  <c:v>-449.700632864417</c:v>
                </c:pt>
                <c:pt idx="2504">
                  <c:v>-449.60063611245801</c:v>
                </c:pt>
                <c:pt idx="2505">
                  <c:v>-449.50063937176498</c:v>
                </c:pt>
                <c:pt idx="2506">
                  <c:v>-449.40064264235798</c:v>
                </c:pt>
                <c:pt idx="2507">
                  <c:v>-449.300645924256</c:v>
                </c:pt>
                <c:pt idx="2508">
                  <c:v>-449.200649217479</c:v>
                </c:pt>
                <c:pt idx="2509">
                  <c:v>-449.10065252204703</c:v>
                </c:pt>
                <c:pt idx="2510">
                  <c:v>-449.00065583798101</c:v>
                </c:pt>
                <c:pt idx="2511">
                  <c:v>-448.90065916529898</c:v>
                </c:pt>
                <c:pt idx="2512">
                  <c:v>-448.80066250402302</c:v>
                </c:pt>
                <c:pt idx="2513">
                  <c:v>-448.70066585417101</c:v>
                </c:pt>
                <c:pt idx="2514">
                  <c:v>-448.60066921576498</c:v>
                </c:pt>
                <c:pt idx="2515">
                  <c:v>-448.50067258882399</c:v>
                </c:pt>
                <c:pt idx="2516">
                  <c:v>-448.40067597336702</c:v>
                </c:pt>
                <c:pt idx="2517">
                  <c:v>-448.300679369416</c:v>
                </c:pt>
                <c:pt idx="2518">
                  <c:v>-448.20068277698903</c:v>
                </c:pt>
                <c:pt idx="2519">
                  <c:v>-448.10068619610701</c:v>
                </c:pt>
                <c:pt idx="2520">
                  <c:v>-448.00068962678898</c:v>
                </c:pt>
                <c:pt idx="2521">
                  <c:v>-447.90069306905701</c:v>
                </c:pt>
                <c:pt idx="2522">
                  <c:v>-447.800696522929</c:v>
                </c:pt>
                <c:pt idx="2523">
                  <c:v>-447.70069998842501</c:v>
                </c:pt>
                <c:pt idx="2524">
                  <c:v>-447.60070346556699</c:v>
                </c:pt>
                <c:pt idx="2525">
                  <c:v>-447.50070695437199</c:v>
                </c:pt>
                <c:pt idx="2526">
                  <c:v>-447.40071045486297</c:v>
                </c:pt>
                <c:pt idx="2527">
                  <c:v>-447.30071396705699</c:v>
                </c:pt>
                <c:pt idx="2528">
                  <c:v>-447.20071749097701</c:v>
                </c:pt>
                <c:pt idx="2529">
                  <c:v>-447.10072102663997</c:v>
                </c:pt>
                <c:pt idx="2530">
                  <c:v>-447.00072457406799</c:v>
                </c:pt>
                <c:pt idx="2531">
                  <c:v>-446.90072813328101</c:v>
                </c:pt>
                <c:pt idx="2532">
                  <c:v>-446.80073170429699</c:v>
                </c:pt>
                <c:pt idx="2533">
                  <c:v>-446.700735287138</c:v>
                </c:pt>
                <c:pt idx="2534">
                  <c:v>-446.60073888182302</c:v>
                </c:pt>
                <c:pt idx="2535">
                  <c:v>-446.50074248837302</c:v>
                </c:pt>
                <c:pt idx="2536">
                  <c:v>-446.40074610680699</c:v>
                </c:pt>
                <c:pt idx="2537">
                  <c:v>-446.300749737145</c:v>
                </c:pt>
                <c:pt idx="2538">
                  <c:v>-446.20075337940699</c:v>
                </c:pt>
                <c:pt idx="2539">
                  <c:v>-446.100757033614</c:v>
                </c:pt>
                <c:pt idx="2540">
                  <c:v>-446.00076069978502</c:v>
                </c:pt>
                <c:pt idx="2541">
                  <c:v>-445.90076437793999</c:v>
                </c:pt>
                <c:pt idx="2542">
                  <c:v>-445.80076806809899</c:v>
                </c:pt>
                <c:pt idx="2543">
                  <c:v>-445.70077177028298</c:v>
                </c:pt>
                <c:pt idx="2544">
                  <c:v>-445.60077548451</c:v>
                </c:pt>
                <c:pt idx="2545">
                  <c:v>-445.50077921080202</c:v>
                </c:pt>
                <c:pt idx="2546">
                  <c:v>-445.40078294917902</c:v>
                </c:pt>
                <c:pt idx="2547">
                  <c:v>-445.300786699659</c:v>
                </c:pt>
                <c:pt idx="2548">
                  <c:v>-445.200790462263</c:v>
                </c:pt>
                <c:pt idx="2549">
                  <c:v>-445.100794237012</c:v>
                </c:pt>
                <c:pt idx="2550">
                  <c:v>-445.00079802392497</c:v>
                </c:pt>
                <c:pt idx="2551">
                  <c:v>-444.90080182302199</c:v>
                </c:pt>
                <c:pt idx="2552">
                  <c:v>-444.80080563432398</c:v>
                </c:pt>
                <c:pt idx="2553">
                  <c:v>-444.70080945785003</c:v>
                </c:pt>
                <c:pt idx="2554">
                  <c:v>-444.60081329361998</c:v>
                </c:pt>
                <c:pt idx="2555">
                  <c:v>-444.50081714165401</c:v>
                </c:pt>
                <c:pt idx="2556">
                  <c:v>-444.40082100197202</c:v>
                </c:pt>
                <c:pt idx="2557">
                  <c:v>-444.30082487459401</c:v>
                </c:pt>
                <c:pt idx="2558">
                  <c:v>-444.20082875954103</c:v>
                </c:pt>
                <c:pt idx="2559">
                  <c:v>-444.10083265683198</c:v>
                </c:pt>
                <c:pt idx="2560">
                  <c:v>-444.00083656648701</c:v>
                </c:pt>
                <c:pt idx="2561">
                  <c:v>-443.90084048852702</c:v>
                </c:pt>
                <c:pt idx="2562">
                  <c:v>-443.80084442297101</c:v>
                </c:pt>
                <c:pt idx="2563">
                  <c:v>-443.70084836983898</c:v>
                </c:pt>
                <c:pt idx="2564">
                  <c:v>-443.600852329151</c:v>
                </c:pt>
                <c:pt idx="2565">
                  <c:v>-443.50085630092701</c:v>
                </c:pt>
                <c:pt idx="2566">
                  <c:v>-443.400860285188</c:v>
                </c:pt>
                <c:pt idx="2567">
                  <c:v>-443.30086428195301</c:v>
                </c:pt>
                <c:pt idx="2568">
                  <c:v>-443.20086829124102</c:v>
                </c:pt>
                <c:pt idx="2569">
                  <c:v>-443.100872313075</c:v>
                </c:pt>
                <c:pt idx="2570">
                  <c:v>-443.000876347472</c:v>
                </c:pt>
                <c:pt idx="2571">
                  <c:v>-442.900880394453</c:v>
                </c:pt>
                <c:pt idx="2572">
                  <c:v>-442.80088445403902</c:v>
                </c:pt>
                <c:pt idx="2573">
                  <c:v>-442.700888526249</c:v>
                </c:pt>
                <c:pt idx="2574">
                  <c:v>-442.60089261110301</c:v>
                </c:pt>
                <c:pt idx="2575">
                  <c:v>-442.50089670862099</c:v>
                </c:pt>
                <c:pt idx="2576">
                  <c:v>-442.400900818823</c:v>
                </c:pt>
                <c:pt idx="2577">
                  <c:v>-442.30090494172998</c:v>
                </c:pt>
                <c:pt idx="2578">
                  <c:v>-442.20090907736</c:v>
                </c:pt>
                <c:pt idx="2579">
                  <c:v>-442.10091322573498</c:v>
                </c:pt>
                <c:pt idx="2580">
                  <c:v>-442.00091738687399</c:v>
                </c:pt>
                <c:pt idx="2581">
                  <c:v>-441.90092156079697</c:v>
                </c:pt>
                <c:pt idx="2582">
                  <c:v>-441.80092574752399</c:v>
                </c:pt>
                <c:pt idx="2583">
                  <c:v>-441.700929947075</c:v>
                </c:pt>
                <c:pt idx="2584">
                  <c:v>-441.60093415947102</c:v>
                </c:pt>
                <c:pt idx="2585">
                  <c:v>-441.500938384731</c:v>
                </c:pt>
                <c:pt idx="2586">
                  <c:v>-441.40094262287499</c:v>
                </c:pt>
                <c:pt idx="2587">
                  <c:v>-441.30094687392301</c:v>
                </c:pt>
                <c:pt idx="2588">
                  <c:v>-441.200951137895</c:v>
                </c:pt>
                <c:pt idx="2589">
                  <c:v>-441.10095541481201</c:v>
                </c:pt>
                <c:pt idx="2590">
                  <c:v>-441.000959704693</c:v>
                </c:pt>
                <c:pt idx="2591">
                  <c:v>-440.900964007558</c:v>
                </c:pt>
                <c:pt idx="2592">
                  <c:v>-440.80096832342798</c:v>
                </c:pt>
                <c:pt idx="2593">
                  <c:v>-440.70097265232101</c:v>
                </c:pt>
                <c:pt idx="2594">
                  <c:v>-440.60097699426001</c:v>
                </c:pt>
                <c:pt idx="2595">
                  <c:v>-440.50098134926202</c:v>
                </c:pt>
                <c:pt idx="2596">
                  <c:v>-440.40098571734899</c:v>
                </c:pt>
                <c:pt idx="2597">
                  <c:v>-440.30099009854098</c:v>
                </c:pt>
                <c:pt idx="2598">
                  <c:v>-440.20099449285698</c:v>
                </c:pt>
                <c:pt idx="2599">
                  <c:v>-440.10099890031699</c:v>
                </c:pt>
                <c:pt idx="2600">
                  <c:v>-440.001003320942</c:v>
                </c:pt>
                <c:pt idx="2601">
                  <c:v>-439.90100775475099</c:v>
                </c:pt>
                <c:pt idx="2602">
                  <c:v>-439.80101220176499</c:v>
                </c:pt>
                <c:pt idx="2603">
                  <c:v>-439.70101666200298</c:v>
                </c:pt>
                <c:pt idx="2604">
                  <c:v>-439.60102113548601</c:v>
                </c:pt>
                <c:pt idx="2605">
                  <c:v>-439.50102562223401</c:v>
                </c:pt>
                <c:pt idx="2606">
                  <c:v>-439.40103012226598</c:v>
                </c:pt>
                <c:pt idx="2607">
                  <c:v>-439.301034635603</c:v>
                </c:pt>
                <c:pt idx="2608">
                  <c:v>-439.20103916226401</c:v>
                </c:pt>
                <c:pt idx="2609">
                  <c:v>-439.101043702271</c:v>
                </c:pt>
                <c:pt idx="2610">
                  <c:v>-439.00104825564199</c:v>
                </c:pt>
                <c:pt idx="2611">
                  <c:v>-438.90105282239801</c:v>
                </c:pt>
                <c:pt idx="2612">
                  <c:v>-438.801057402558</c:v>
                </c:pt>
                <c:pt idx="2613">
                  <c:v>-438.70106199614401</c:v>
                </c:pt>
                <c:pt idx="2614">
                  <c:v>-438.60106660317501</c:v>
                </c:pt>
                <c:pt idx="2615">
                  <c:v>-438.50107122367001</c:v>
                </c:pt>
                <c:pt idx="2616">
                  <c:v>-438.40107585765003</c:v>
                </c:pt>
                <c:pt idx="2617">
                  <c:v>-438.30108050513502</c:v>
                </c:pt>
                <c:pt idx="2618">
                  <c:v>-438.20108516614602</c:v>
                </c:pt>
                <c:pt idx="2619">
                  <c:v>-438.10108984070098</c:v>
                </c:pt>
                <c:pt idx="2620">
                  <c:v>-438.001094528821</c:v>
                </c:pt>
                <c:pt idx="2621">
                  <c:v>-437.90109923052597</c:v>
                </c:pt>
                <c:pt idx="2622">
                  <c:v>-437.80110394583602</c:v>
                </c:pt>
                <c:pt idx="2623">
                  <c:v>-437.70110867477098</c:v>
                </c:pt>
                <c:pt idx="2624">
                  <c:v>-437.60111341735097</c:v>
                </c:pt>
                <c:pt idx="2625">
                  <c:v>-437.50111817359698</c:v>
                </c:pt>
                <c:pt idx="2626">
                  <c:v>-437.40112294352701</c:v>
                </c:pt>
                <c:pt idx="2627">
                  <c:v>-437.30112772716302</c:v>
                </c:pt>
                <c:pt idx="2628">
                  <c:v>-437.20113252452302</c:v>
                </c:pt>
                <c:pt idx="2629">
                  <c:v>-437.10113733562901</c:v>
                </c:pt>
                <c:pt idx="2630">
                  <c:v>-437.00114216050099</c:v>
                </c:pt>
                <c:pt idx="2631">
                  <c:v>-436.90114699915699</c:v>
                </c:pt>
                <c:pt idx="2632">
                  <c:v>-436.80115185161901</c:v>
                </c:pt>
                <c:pt idx="2633">
                  <c:v>-436.70115671790597</c:v>
                </c:pt>
                <c:pt idx="2634">
                  <c:v>-436.60116159803903</c:v>
                </c:pt>
                <c:pt idx="2635">
                  <c:v>-436.50116649203699</c:v>
                </c:pt>
                <c:pt idx="2636">
                  <c:v>-436.401171399921</c:v>
                </c:pt>
                <c:pt idx="2637">
                  <c:v>-436.30117632170902</c:v>
                </c:pt>
                <c:pt idx="2638">
                  <c:v>-436.20118125742403</c:v>
                </c:pt>
                <c:pt idx="2639">
                  <c:v>-436.10118620708403</c:v>
                </c:pt>
                <c:pt idx="2640">
                  <c:v>-436.00119117071</c:v>
                </c:pt>
                <c:pt idx="2641">
                  <c:v>-435.90119614832099</c:v>
                </c:pt>
                <c:pt idx="2642">
                  <c:v>-435.80120113993797</c:v>
                </c:pt>
                <c:pt idx="2643">
                  <c:v>-435.70120614558101</c:v>
                </c:pt>
                <c:pt idx="2644">
                  <c:v>-435.60121116526898</c:v>
                </c:pt>
                <c:pt idx="2645">
                  <c:v>-435.50121619902399</c:v>
                </c:pt>
                <c:pt idx="2646">
                  <c:v>-435.401221246864</c:v>
                </c:pt>
                <c:pt idx="2647">
                  <c:v>-435.30122630880999</c:v>
                </c:pt>
                <c:pt idx="2648">
                  <c:v>-435.20123138488202</c:v>
                </c:pt>
                <c:pt idx="2649">
                  <c:v>-435.1012364751</c:v>
                </c:pt>
                <c:pt idx="2650">
                  <c:v>-435.00124157948397</c:v>
                </c:pt>
                <c:pt idx="2651">
                  <c:v>-434.90124669805402</c:v>
                </c:pt>
                <c:pt idx="2652">
                  <c:v>-434.80125183083101</c:v>
                </c:pt>
                <c:pt idx="2653">
                  <c:v>-434.701256977833</c:v>
                </c:pt>
                <c:pt idx="2654">
                  <c:v>-434.601262139082</c:v>
                </c:pt>
                <c:pt idx="2655">
                  <c:v>-434.50126731459699</c:v>
                </c:pt>
                <c:pt idx="2656">
                  <c:v>-434.40127250439798</c:v>
                </c:pt>
                <c:pt idx="2657">
                  <c:v>-434.30127770850601</c:v>
                </c:pt>
                <c:pt idx="2658">
                  <c:v>-434.20128292694</c:v>
                </c:pt>
                <c:pt idx="2659">
                  <c:v>-434.10128815972098</c:v>
                </c:pt>
                <c:pt idx="2660">
                  <c:v>-434.001293406868</c:v>
                </c:pt>
                <c:pt idx="2661">
                  <c:v>-433.90129866840198</c:v>
                </c:pt>
                <c:pt idx="2662">
                  <c:v>-433.80130394434201</c:v>
                </c:pt>
                <c:pt idx="2663">
                  <c:v>-433.70130923470902</c:v>
                </c:pt>
                <c:pt idx="2664">
                  <c:v>-433.601314539523</c:v>
                </c:pt>
                <c:pt idx="2665">
                  <c:v>-433.50131985880301</c:v>
                </c:pt>
                <c:pt idx="2666">
                  <c:v>-433.40132519257099</c:v>
                </c:pt>
                <c:pt idx="2667">
                  <c:v>-433.30133054084502</c:v>
                </c:pt>
                <c:pt idx="2668">
                  <c:v>-433.20133590364702</c:v>
                </c:pt>
                <c:pt idx="2669">
                  <c:v>-433.10134128099497</c:v>
                </c:pt>
                <c:pt idx="2670">
                  <c:v>-433.00134667291098</c:v>
                </c:pt>
                <c:pt idx="2671">
                  <c:v>-432.90135207941302</c:v>
                </c:pt>
                <c:pt idx="2672">
                  <c:v>-432.80135750052301</c:v>
                </c:pt>
                <c:pt idx="2673">
                  <c:v>-432.70136293626098</c:v>
                </c:pt>
                <c:pt idx="2674">
                  <c:v>-432.60136838664499</c:v>
                </c:pt>
                <c:pt idx="2675">
                  <c:v>-432.501373851697</c:v>
                </c:pt>
                <c:pt idx="2676">
                  <c:v>-432.401379331437</c:v>
                </c:pt>
                <c:pt idx="2677">
                  <c:v>-432.30138482588399</c:v>
                </c:pt>
                <c:pt idx="2678">
                  <c:v>-432.20139033505899</c:v>
                </c:pt>
                <c:pt idx="2679">
                  <c:v>-432.10139585898099</c:v>
                </c:pt>
                <c:pt idx="2680">
                  <c:v>-432.00140139767097</c:v>
                </c:pt>
                <c:pt idx="2681">
                  <c:v>-431.901406951149</c:v>
                </c:pt>
                <c:pt idx="2682">
                  <c:v>-431.80141251943502</c:v>
                </c:pt>
                <c:pt idx="2683">
                  <c:v>-431.70141810254898</c:v>
                </c:pt>
                <c:pt idx="2684">
                  <c:v>-431.60142370051102</c:v>
                </c:pt>
                <c:pt idx="2685">
                  <c:v>-431.50142931334</c:v>
                </c:pt>
                <c:pt idx="2686">
                  <c:v>-431.40143494105803</c:v>
                </c:pt>
                <c:pt idx="2687">
                  <c:v>-431.30144058368501</c:v>
                </c:pt>
                <c:pt idx="2688">
                  <c:v>-431.20144624123901</c:v>
                </c:pt>
                <c:pt idx="2689">
                  <c:v>-431.10145191374198</c:v>
                </c:pt>
                <c:pt idx="2690">
                  <c:v>-431.00145760121302</c:v>
                </c:pt>
                <c:pt idx="2691">
                  <c:v>-430.90146330367298</c:v>
                </c:pt>
                <c:pt idx="2692">
                  <c:v>-430.80146902114097</c:v>
                </c:pt>
                <c:pt idx="2693">
                  <c:v>-430.70147475363802</c:v>
                </c:pt>
                <c:pt idx="2694">
                  <c:v>-430.601480501183</c:v>
                </c:pt>
                <c:pt idx="2695">
                  <c:v>-430.50148626379701</c:v>
                </c:pt>
                <c:pt idx="2696">
                  <c:v>-430.40149204149998</c:v>
                </c:pt>
                <c:pt idx="2697">
                  <c:v>-430.30149783431102</c:v>
                </c:pt>
                <c:pt idx="2698">
                  <c:v>-430.20150364225202</c:v>
                </c:pt>
                <c:pt idx="2699">
                  <c:v>-430.101509465341</c:v>
                </c:pt>
                <c:pt idx="2700">
                  <c:v>-430.0015153036</c:v>
                </c:pt>
                <c:pt idx="2701">
                  <c:v>-429.901521157047</c:v>
                </c:pt>
                <c:pt idx="2702">
                  <c:v>-429.80152702570399</c:v>
                </c:pt>
                <c:pt idx="2703">
                  <c:v>-429.70153290959001</c:v>
                </c:pt>
                <c:pt idx="2704">
                  <c:v>-429.60153880872502</c:v>
                </c:pt>
                <c:pt idx="2705">
                  <c:v>-429.50154472312897</c:v>
                </c:pt>
                <c:pt idx="2706">
                  <c:v>-429.401550652823</c:v>
                </c:pt>
                <c:pt idx="2707">
                  <c:v>-429.30155659782599</c:v>
                </c:pt>
                <c:pt idx="2708">
                  <c:v>-429.20156255815903</c:v>
                </c:pt>
                <c:pt idx="2709">
                  <c:v>-429.101568533842</c:v>
                </c:pt>
                <c:pt idx="2710">
                  <c:v>-429.00157452489401</c:v>
                </c:pt>
                <c:pt idx="2711">
                  <c:v>-428.90158053133501</c:v>
                </c:pt>
                <c:pt idx="2712">
                  <c:v>-428.80158655318701</c:v>
                </c:pt>
                <c:pt idx="2713">
                  <c:v>-428.70159259046898</c:v>
                </c:pt>
                <c:pt idx="2714">
                  <c:v>-428.60159864320002</c:v>
                </c:pt>
                <c:pt idx="2715">
                  <c:v>-428.50160471140202</c:v>
                </c:pt>
                <c:pt idx="2716">
                  <c:v>-428.40161079509397</c:v>
                </c:pt>
                <c:pt idx="2717">
                  <c:v>-428.30161689429502</c:v>
                </c:pt>
                <c:pt idx="2718">
                  <c:v>-428.201623009027</c:v>
                </c:pt>
                <c:pt idx="2719">
                  <c:v>-428.10162913930998</c:v>
                </c:pt>
                <c:pt idx="2720">
                  <c:v>-428.00163528516299</c:v>
                </c:pt>
                <c:pt idx="2721">
                  <c:v>-427.90164144660599</c:v>
                </c:pt>
                <c:pt idx="2722">
                  <c:v>-427.80164762366002</c:v>
                </c:pt>
                <c:pt idx="2723">
                  <c:v>-427.70165381634399</c:v>
                </c:pt>
                <c:pt idx="2724">
                  <c:v>-427.60166002467901</c:v>
                </c:pt>
                <c:pt idx="2725">
                  <c:v>-427.50166624868501</c:v>
                </c:pt>
                <c:pt idx="2726">
                  <c:v>-427.40167248838202</c:v>
                </c:pt>
                <c:pt idx="2727">
                  <c:v>-427.30167874378998</c:v>
                </c:pt>
                <c:pt idx="2728">
                  <c:v>-427.20168501492901</c:v>
                </c:pt>
                <c:pt idx="2729">
                  <c:v>-427.10169130181902</c:v>
                </c:pt>
                <c:pt idx="2730">
                  <c:v>-427.00169760447898</c:v>
                </c:pt>
                <c:pt idx="2731">
                  <c:v>-426.90170392293197</c:v>
                </c:pt>
                <c:pt idx="2732">
                  <c:v>-426.801710257195</c:v>
                </c:pt>
                <c:pt idx="2733">
                  <c:v>-426.70171660729102</c:v>
                </c:pt>
                <c:pt idx="2734">
                  <c:v>-426.60172297323697</c:v>
                </c:pt>
                <c:pt idx="2735">
                  <c:v>-426.50172935505498</c:v>
                </c:pt>
                <c:pt idx="2736">
                  <c:v>-426.40173575276498</c:v>
                </c:pt>
                <c:pt idx="2737">
                  <c:v>-426.30174216638699</c:v>
                </c:pt>
                <c:pt idx="2738">
                  <c:v>-426.20174859593999</c:v>
                </c:pt>
                <c:pt idx="2739">
                  <c:v>-426.10175504144502</c:v>
                </c:pt>
                <c:pt idx="2740">
                  <c:v>-426.00176150292299</c:v>
                </c:pt>
                <c:pt idx="2741">
                  <c:v>-425.90176798039198</c:v>
                </c:pt>
                <c:pt idx="2742">
                  <c:v>-425.80177447387399</c:v>
                </c:pt>
                <c:pt idx="2743">
                  <c:v>-425.70178098338801</c:v>
                </c:pt>
                <c:pt idx="2744">
                  <c:v>-425.60178750895398</c:v>
                </c:pt>
                <c:pt idx="2745">
                  <c:v>-425.50179405059299</c:v>
                </c:pt>
                <c:pt idx="2746">
                  <c:v>-425.40180060832398</c:v>
                </c:pt>
                <c:pt idx="2747">
                  <c:v>-425.30180718216798</c:v>
                </c:pt>
                <c:pt idx="2748">
                  <c:v>-425.20181377214402</c:v>
                </c:pt>
                <c:pt idx="2749">
                  <c:v>-425.10182037827298</c:v>
                </c:pt>
                <c:pt idx="2750">
                  <c:v>-425.00182700057502</c:v>
                </c:pt>
                <c:pt idx="2751">
                  <c:v>-424.90183363906999</c:v>
                </c:pt>
                <c:pt idx="2752">
                  <c:v>-424.80184029377801</c:v>
                </c:pt>
                <c:pt idx="2753">
                  <c:v>-424.70184696472</c:v>
                </c:pt>
                <c:pt idx="2754">
                  <c:v>-424.60185365191398</c:v>
                </c:pt>
                <c:pt idx="2755">
                  <c:v>-424.50186035538098</c:v>
                </c:pt>
                <c:pt idx="2756">
                  <c:v>-424.40186707514198</c:v>
                </c:pt>
                <c:pt idx="2757">
                  <c:v>-424.30187381121698</c:v>
                </c:pt>
                <c:pt idx="2758">
                  <c:v>-424.201880563624</c:v>
                </c:pt>
                <c:pt idx="2759">
                  <c:v>-424.10188733238601</c:v>
                </c:pt>
                <c:pt idx="2760">
                  <c:v>-424.00189411752098</c:v>
                </c:pt>
                <c:pt idx="2761">
                  <c:v>-423.90190091904998</c:v>
                </c:pt>
                <c:pt idx="2762">
                  <c:v>-423.80190773699297</c:v>
                </c:pt>
                <c:pt idx="2763">
                  <c:v>-423.701914571369</c:v>
                </c:pt>
                <c:pt idx="2764">
                  <c:v>-423.60192142220001</c:v>
                </c:pt>
                <c:pt idx="2765">
                  <c:v>-423.50192828950497</c:v>
                </c:pt>
                <c:pt idx="2766">
                  <c:v>-423.40193517330403</c:v>
                </c:pt>
                <c:pt idx="2767">
                  <c:v>-423.30194207361802</c:v>
                </c:pt>
                <c:pt idx="2768">
                  <c:v>-423.20194899046601</c:v>
                </c:pt>
                <c:pt idx="2769">
                  <c:v>-423.10195592386799</c:v>
                </c:pt>
                <c:pt idx="2770">
                  <c:v>-423.001962873845</c:v>
                </c:pt>
                <c:pt idx="2771">
                  <c:v>-422.901969840417</c:v>
                </c:pt>
                <c:pt idx="2772">
                  <c:v>-422.80197682360301</c:v>
                </c:pt>
                <c:pt idx="2773">
                  <c:v>-422.701983823425</c:v>
                </c:pt>
                <c:pt idx="2774">
                  <c:v>-422.60199083990102</c:v>
                </c:pt>
                <c:pt idx="2775">
                  <c:v>-422.50199787305303</c:v>
                </c:pt>
                <c:pt idx="2776">
                  <c:v>-422.40200492289898</c:v>
                </c:pt>
                <c:pt idx="2777">
                  <c:v>-422.30201198946099</c:v>
                </c:pt>
                <c:pt idx="2778">
                  <c:v>-422.20201907275799</c:v>
                </c:pt>
                <c:pt idx="2779">
                  <c:v>-422.10202617281101</c:v>
                </c:pt>
                <c:pt idx="2780">
                  <c:v>-422.00203328963897</c:v>
                </c:pt>
                <c:pt idx="2781">
                  <c:v>-421.90204042326297</c:v>
                </c:pt>
                <c:pt idx="2782">
                  <c:v>-421.80204757370302</c:v>
                </c:pt>
                <c:pt idx="2783">
                  <c:v>-421.70205474097799</c:v>
                </c:pt>
                <c:pt idx="2784">
                  <c:v>-421.60206192510998</c:v>
                </c:pt>
                <c:pt idx="2785">
                  <c:v>-421.50206912611702</c:v>
                </c:pt>
                <c:pt idx="2786">
                  <c:v>-421.402076344021</c:v>
                </c:pt>
                <c:pt idx="2787">
                  <c:v>-421.30208357884101</c:v>
                </c:pt>
                <c:pt idx="2788">
                  <c:v>-421.202090830597</c:v>
                </c:pt>
                <c:pt idx="2789">
                  <c:v>-421.10209809930899</c:v>
                </c:pt>
                <c:pt idx="2790">
                  <c:v>-421.00210538499903</c:v>
                </c:pt>
                <c:pt idx="2791">
                  <c:v>-420.902112687684</c:v>
                </c:pt>
                <c:pt idx="2792">
                  <c:v>-420.80212000738697</c:v>
                </c:pt>
                <c:pt idx="2793">
                  <c:v>-420.70212734412701</c:v>
                </c:pt>
                <c:pt idx="2794">
                  <c:v>-420.60213469792302</c:v>
                </c:pt>
                <c:pt idx="2795">
                  <c:v>-420.50214206879701</c:v>
                </c:pt>
                <c:pt idx="2796">
                  <c:v>-420.40214945676701</c:v>
                </c:pt>
                <c:pt idx="2797">
                  <c:v>-420.302156861855</c:v>
                </c:pt>
                <c:pt idx="2798">
                  <c:v>-420.20216428408099</c:v>
                </c:pt>
                <c:pt idx="2799">
                  <c:v>-420.10217172346398</c:v>
                </c:pt>
                <c:pt idx="2800">
                  <c:v>-420.00217918002397</c:v>
                </c:pt>
                <c:pt idx="2801">
                  <c:v>-419.90218665378302</c:v>
                </c:pt>
                <c:pt idx="2802">
                  <c:v>-419.80219414475903</c:v>
                </c:pt>
                <c:pt idx="2803">
                  <c:v>-419.70220165297297</c:v>
                </c:pt>
                <c:pt idx="2804">
                  <c:v>-419.60220917844498</c:v>
                </c:pt>
                <c:pt idx="2805">
                  <c:v>-419.50221672119602</c:v>
                </c:pt>
                <c:pt idx="2806">
                  <c:v>-419.402224281244</c:v>
                </c:pt>
                <c:pt idx="2807">
                  <c:v>-419.30223185861098</c:v>
                </c:pt>
                <c:pt idx="2808">
                  <c:v>-419.20223945331702</c:v>
                </c:pt>
                <c:pt idx="2809">
                  <c:v>-419.10224706538099</c:v>
                </c:pt>
                <c:pt idx="2810">
                  <c:v>-419.00225469482399</c:v>
                </c:pt>
                <c:pt idx="2811">
                  <c:v>-418.90226234166602</c:v>
                </c:pt>
                <c:pt idx="2812">
                  <c:v>-418.80227000592703</c:v>
                </c:pt>
                <c:pt idx="2813">
                  <c:v>-418.70227768762697</c:v>
                </c:pt>
                <c:pt idx="2814">
                  <c:v>-418.602285386787</c:v>
                </c:pt>
                <c:pt idx="2815">
                  <c:v>-418.50229310342598</c:v>
                </c:pt>
                <c:pt idx="2816">
                  <c:v>-418.40230083756398</c:v>
                </c:pt>
                <c:pt idx="2817">
                  <c:v>-418.30230858922198</c:v>
                </c:pt>
                <c:pt idx="2818">
                  <c:v>-418.20231635841998</c:v>
                </c:pt>
                <c:pt idx="2819">
                  <c:v>-418.10232414517702</c:v>
                </c:pt>
                <c:pt idx="2820">
                  <c:v>-418.002331949515</c:v>
                </c:pt>
                <c:pt idx="2821">
                  <c:v>-417.902339771453</c:v>
                </c:pt>
                <c:pt idx="2822">
                  <c:v>-417.80234761101099</c:v>
                </c:pt>
                <c:pt idx="2823">
                  <c:v>-417.70235546820902</c:v>
                </c:pt>
                <c:pt idx="2824">
                  <c:v>-417.60236334306802</c:v>
                </c:pt>
                <c:pt idx="2825">
                  <c:v>-417.50237123560697</c:v>
                </c:pt>
                <c:pt idx="2826">
                  <c:v>-417.40237914584702</c:v>
                </c:pt>
                <c:pt idx="2827">
                  <c:v>-417.30238707380801</c:v>
                </c:pt>
                <c:pt idx="2828">
                  <c:v>-417.20239501950999</c:v>
                </c:pt>
                <c:pt idx="2829">
                  <c:v>-417.10240298297202</c:v>
                </c:pt>
                <c:pt idx="2830">
                  <c:v>-417.00241096421598</c:v>
                </c:pt>
                <c:pt idx="2831">
                  <c:v>-416.90241896326199</c:v>
                </c:pt>
                <c:pt idx="2832">
                  <c:v>-416.80242698012802</c:v>
                </c:pt>
                <c:pt idx="2833">
                  <c:v>-416.70243501483702</c:v>
                </c:pt>
                <c:pt idx="2834">
                  <c:v>-416.602443067406</c:v>
                </c:pt>
                <c:pt idx="2835">
                  <c:v>-416.50245113785797</c:v>
                </c:pt>
                <c:pt idx="2836">
                  <c:v>-416.40245922621102</c:v>
                </c:pt>
                <c:pt idx="2837">
                  <c:v>-416.30246733248703</c:v>
                </c:pt>
                <c:pt idx="2838">
                  <c:v>-416.20247545670401</c:v>
                </c:pt>
                <c:pt idx="2839">
                  <c:v>-416.10248359888402</c:v>
                </c:pt>
                <c:pt idx="2840">
                  <c:v>-416.00249175904599</c:v>
                </c:pt>
                <c:pt idx="2841">
                  <c:v>-415.90249993721102</c:v>
                </c:pt>
                <c:pt idx="2842">
                  <c:v>-415.80250813339802</c:v>
                </c:pt>
                <c:pt idx="2843">
                  <c:v>-415.70251634762701</c:v>
                </c:pt>
                <c:pt idx="2844">
                  <c:v>-415.60252457991902</c:v>
                </c:pt>
                <c:pt idx="2845">
                  <c:v>-415.50253283029502</c:v>
                </c:pt>
                <c:pt idx="2846">
                  <c:v>-415.40254109877299</c:v>
                </c:pt>
                <c:pt idx="2847">
                  <c:v>-415.30254938537399</c:v>
                </c:pt>
                <c:pt idx="2848">
                  <c:v>-415.202557690118</c:v>
                </c:pt>
                <c:pt idx="2849">
                  <c:v>-415.10256601302598</c:v>
                </c:pt>
                <c:pt idx="2850">
                  <c:v>-415.00257435411697</c:v>
                </c:pt>
                <c:pt idx="2851">
                  <c:v>-414.90258271341202</c:v>
                </c:pt>
                <c:pt idx="2852">
                  <c:v>-414.80259109092998</c:v>
                </c:pt>
                <c:pt idx="2853">
                  <c:v>-414.70259948669201</c:v>
                </c:pt>
                <c:pt idx="2854">
                  <c:v>-414.602607900718</c:v>
                </c:pt>
                <c:pt idx="2855">
                  <c:v>-414.50261633302802</c:v>
                </c:pt>
                <c:pt idx="2856">
                  <c:v>-414.40262478364201</c:v>
                </c:pt>
                <c:pt idx="2857">
                  <c:v>-414.30263325258102</c:v>
                </c:pt>
                <c:pt idx="2858">
                  <c:v>-414.202641739863</c:v>
                </c:pt>
                <c:pt idx="2859">
                  <c:v>-414.10265024551001</c:v>
                </c:pt>
                <c:pt idx="2860">
                  <c:v>-414.00265876954199</c:v>
                </c:pt>
                <c:pt idx="2861">
                  <c:v>-413.90266731197897</c:v>
                </c:pt>
                <c:pt idx="2862">
                  <c:v>-413.80267587283998</c:v>
                </c:pt>
                <c:pt idx="2863">
                  <c:v>-413.70268445214703</c:v>
                </c:pt>
                <c:pt idx="2864">
                  <c:v>-413.602693049918</c:v>
                </c:pt>
                <c:pt idx="2865">
                  <c:v>-413.50270166617503</c:v>
                </c:pt>
                <c:pt idx="2866">
                  <c:v>-413.40271030093697</c:v>
                </c:pt>
                <c:pt idx="2867">
                  <c:v>-413.30271895422499</c:v>
                </c:pt>
                <c:pt idx="2868">
                  <c:v>-413.20272762605799</c:v>
                </c:pt>
                <c:pt idx="2869">
                  <c:v>-413.10273631645703</c:v>
                </c:pt>
                <c:pt idx="2870">
                  <c:v>-413.00274502544198</c:v>
                </c:pt>
                <c:pt idx="2871">
                  <c:v>-412.90275375303298</c:v>
                </c:pt>
                <c:pt idx="2872">
                  <c:v>-412.80276249924998</c:v>
                </c:pt>
                <c:pt idx="2873">
                  <c:v>-412.70277126411298</c:v>
                </c:pt>
                <c:pt idx="2874">
                  <c:v>-412.60278004764302</c:v>
                </c:pt>
                <c:pt idx="2875">
                  <c:v>-412.50278884985897</c:v>
                </c:pt>
                <c:pt idx="2876">
                  <c:v>-412.40279767078198</c:v>
                </c:pt>
                <c:pt idx="2877">
                  <c:v>-412.30280651043103</c:v>
                </c:pt>
                <c:pt idx="2878">
                  <c:v>-412.202815368828</c:v>
                </c:pt>
                <c:pt idx="2879">
                  <c:v>-412.10282424599097</c:v>
                </c:pt>
                <c:pt idx="2880">
                  <c:v>-412.00283314194201</c:v>
                </c:pt>
                <c:pt idx="2881">
                  <c:v>-411.90284205670002</c:v>
                </c:pt>
                <c:pt idx="2882">
                  <c:v>-411.80285099028498</c:v>
                </c:pt>
                <c:pt idx="2883">
                  <c:v>-411.70285994271802</c:v>
                </c:pt>
                <c:pt idx="2884">
                  <c:v>-411.60286891401802</c:v>
                </c:pt>
                <c:pt idx="2885">
                  <c:v>-411.50287790420703</c:v>
                </c:pt>
                <c:pt idx="2886">
                  <c:v>-411.40288691330301</c:v>
                </c:pt>
                <c:pt idx="2887">
                  <c:v>-411.30289594132802</c:v>
                </c:pt>
                <c:pt idx="2888">
                  <c:v>-411.20290498830099</c:v>
                </c:pt>
                <c:pt idx="2889">
                  <c:v>-411.10291405424198</c:v>
                </c:pt>
                <c:pt idx="2890">
                  <c:v>-411.00292313917203</c:v>
                </c:pt>
                <c:pt idx="2891">
                  <c:v>-410.90293224311</c:v>
                </c:pt>
                <c:pt idx="2892">
                  <c:v>-410.80294136607802</c:v>
                </c:pt>
                <c:pt idx="2893">
                  <c:v>-410.70295050809398</c:v>
                </c:pt>
                <c:pt idx="2894">
                  <c:v>-410.60295966918</c:v>
                </c:pt>
                <c:pt idx="2895">
                  <c:v>-410.502968849355</c:v>
                </c:pt>
                <c:pt idx="2896">
                  <c:v>-410.402978048639</c:v>
                </c:pt>
                <c:pt idx="2897">
                  <c:v>-410.30298726705303</c:v>
                </c:pt>
                <c:pt idx="2898">
                  <c:v>-410.20299650461698</c:v>
                </c:pt>
                <c:pt idx="2899">
                  <c:v>-410.10300576135103</c:v>
                </c:pt>
                <c:pt idx="2900">
                  <c:v>-410.00301503727502</c:v>
                </c:pt>
                <c:pt idx="2901">
                  <c:v>-409.90302433240902</c:v>
                </c:pt>
                <c:pt idx="2902">
                  <c:v>-409.80303364677297</c:v>
                </c:pt>
                <c:pt idx="2903">
                  <c:v>-409.70304298038798</c:v>
                </c:pt>
                <c:pt idx="2904">
                  <c:v>-409.60305233327301</c:v>
                </c:pt>
                <c:pt idx="2905">
                  <c:v>-409.50306170545002</c:v>
                </c:pt>
                <c:pt idx="2906">
                  <c:v>-409.40307109693703</c:v>
                </c:pt>
                <c:pt idx="2907">
                  <c:v>-409.30308050775602</c:v>
                </c:pt>
                <c:pt idx="2908">
                  <c:v>-409.20308993792497</c:v>
                </c:pt>
                <c:pt idx="2909">
                  <c:v>-409.10309938746701</c:v>
                </c:pt>
                <c:pt idx="2910">
                  <c:v>-409.00310885639999</c:v>
                </c:pt>
                <c:pt idx="2911">
                  <c:v>-408.90311834474397</c:v>
                </c:pt>
                <c:pt idx="2912">
                  <c:v>-408.80312785252102</c:v>
                </c:pt>
                <c:pt idx="2913">
                  <c:v>-408.70313737974999</c:v>
                </c:pt>
                <c:pt idx="2914">
                  <c:v>-408.60314692644999</c:v>
                </c:pt>
                <c:pt idx="2915">
                  <c:v>-408.503156492644</c:v>
                </c:pt>
                <c:pt idx="2916">
                  <c:v>-408.40316607835001</c:v>
                </c:pt>
                <c:pt idx="2917">
                  <c:v>-408.30317568358799</c:v>
                </c:pt>
                <c:pt idx="2918">
                  <c:v>-408.20318530838</c:v>
                </c:pt>
                <c:pt idx="2919">
                  <c:v>-408.10319495274399</c:v>
                </c:pt>
                <c:pt idx="2920">
                  <c:v>-408.00320461670202</c:v>
                </c:pt>
                <c:pt idx="2921">
                  <c:v>-407.903214300272</c:v>
                </c:pt>
                <c:pt idx="2922">
                  <c:v>-407.803224003477</c:v>
                </c:pt>
                <c:pt idx="2923">
                  <c:v>-407.70323372633402</c:v>
                </c:pt>
                <c:pt idx="2924">
                  <c:v>-407.60324346886603</c:v>
                </c:pt>
                <c:pt idx="2925">
                  <c:v>-407.50325323109098</c:v>
                </c:pt>
                <c:pt idx="2926">
                  <c:v>-407.40326301303003</c:v>
                </c:pt>
                <c:pt idx="2927">
                  <c:v>-407.30327281470397</c:v>
                </c:pt>
                <c:pt idx="2928">
                  <c:v>-407.20328263613101</c:v>
                </c:pt>
                <c:pt idx="2929">
                  <c:v>-407.10329247733301</c:v>
                </c:pt>
                <c:pt idx="2930">
                  <c:v>-407.00330233832898</c:v>
                </c:pt>
                <c:pt idx="2931">
                  <c:v>-406.90331221914101</c:v>
                </c:pt>
                <c:pt idx="2932">
                  <c:v>-406.803322119786</c:v>
                </c:pt>
                <c:pt idx="2933">
                  <c:v>-406.70333204028702</c:v>
                </c:pt>
                <c:pt idx="2934">
                  <c:v>-406.603341980663</c:v>
                </c:pt>
                <c:pt idx="2935">
                  <c:v>-406.50335194093401</c:v>
                </c:pt>
                <c:pt idx="2936">
                  <c:v>-406.40336192112102</c:v>
                </c:pt>
                <c:pt idx="2937">
                  <c:v>-406.30337192124301</c:v>
                </c:pt>
                <c:pt idx="2938">
                  <c:v>-406.20338194132103</c:v>
                </c:pt>
                <c:pt idx="2939">
                  <c:v>-406.10339198137501</c:v>
                </c:pt>
                <c:pt idx="2940">
                  <c:v>-406.00340204142401</c:v>
                </c:pt>
                <c:pt idx="2941">
                  <c:v>-405.90341212149002</c:v>
                </c:pt>
                <c:pt idx="2942">
                  <c:v>-405.80342222159197</c:v>
                </c:pt>
                <c:pt idx="2943">
                  <c:v>-405.70343234175101</c:v>
                </c:pt>
                <c:pt idx="2944">
                  <c:v>-405.60344248198601</c:v>
                </c:pt>
                <c:pt idx="2945">
                  <c:v>-405.503452642318</c:v>
                </c:pt>
                <c:pt idx="2946">
                  <c:v>-405.40346282276698</c:v>
                </c:pt>
                <c:pt idx="2947">
                  <c:v>-405.30347302335298</c:v>
                </c:pt>
                <c:pt idx="2948">
                  <c:v>-405.20348324409599</c:v>
                </c:pt>
                <c:pt idx="2949">
                  <c:v>-405.10349348501597</c:v>
                </c:pt>
                <c:pt idx="2950">
                  <c:v>-405.00350374613498</c:v>
                </c:pt>
                <c:pt idx="2951">
                  <c:v>-404.90351402747001</c:v>
                </c:pt>
                <c:pt idx="2952">
                  <c:v>-404.80352432904402</c:v>
                </c:pt>
                <c:pt idx="2953">
                  <c:v>-404.70353465087499</c:v>
                </c:pt>
                <c:pt idx="2954">
                  <c:v>-404.60354499298501</c:v>
                </c:pt>
                <c:pt idx="2955">
                  <c:v>-404.50355535539302</c:v>
                </c:pt>
                <c:pt idx="2956">
                  <c:v>-404.40356573811903</c:v>
                </c:pt>
                <c:pt idx="2957">
                  <c:v>-404.30357614118401</c:v>
                </c:pt>
                <c:pt idx="2958">
                  <c:v>-404.20358656460797</c:v>
                </c:pt>
                <c:pt idx="2959">
                  <c:v>-404.10359700841099</c:v>
                </c:pt>
                <c:pt idx="2960">
                  <c:v>-404.00360747261198</c:v>
                </c:pt>
                <c:pt idx="2961">
                  <c:v>-403.903617957233</c:v>
                </c:pt>
                <c:pt idx="2962">
                  <c:v>-403.80362846229298</c:v>
                </c:pt>
                <c:pt idx="2963">
                  <c:v>-403.70363898781301</c:v>
                </c:pt>
                <c:pt idx="2964">
                  <c:v>-403.60364953381202</c:v>
                </c:pt>
                <c:pt idx="2965">
                  <c:v>-403.50366010031098</c:v>
                </c:pt>
                <c:pt idx="2966">
                  <c:v>-403.403670687329</c:v>
                </c:pt>
                <c:pt idx="2967">
                  <c:v>-403.30368129488801</c:v>
                </c:pt>
                <c:pt idx="2968">
                  <c:v>-403.203691923007</c:v>
                </c:pt>
                <c:pt idx="2969">
                  <c:v>-403.103702571707</c:v>
                </c:pt>
                <c:pt idx="2970">
                  <c:v>-403.00371324100701</c:v>
                </c:pt>
                <c:pt idx="2971">
                  <c:v>-402.90372393092798</c:v>
                </c:pt>
                <c:pt idx="2972">
                  <c:v>-402.80373464148897</c:v>
                </c:pt>
                <c:pt idx="2973">
                  <c:v>-402.70374537271101</c:v>
                </c:pt>
                <c:pt idx="2974">
                  <c:v>-402.60375612461502</c:v>
                </c:pt>
                <c:pt idx="2975">
                  <c:v>-402.50376689721998</c:v>
                </c:pt>
                <c:pt idx="2976">
                  <c:v>-402.40377769054601</c:v>
                </c:pt>
                <c:pt idx="2977">
                  <c:v>-402.30378850461398</c:v>
                </c:pt>
                <c:pt idx="2978">
                  <c:v>-402.20379933944298</c:v>
                </c:pt>
                <c:pt idx="2979">
                  <c:v>-402.10381019505502</c:v>
                </c:pt>
                <c:pt idx="2980">
                  <c:v>-402.003821071468</c:v>
                </c:pt>
                <c:pt idx="2981">
                  <c:v>-401.90383196870403</c:v>
                </c:pt>
                <c:pt idx="2982">
                  <c:v>-401.80384288678198</c:v>
                </c:pt>
                <c:pt idx="2983">
                  <c:v>-401.703853825723</c:v>
                </c:pt>
                <c:pt idx="2984">
                  <c:v>-401.60386478554602</c:v>
                </c:pt>
                <c:pt idx="2985">
                  <c:v>-401.50387576627298</c:v>
                </c:pt>
                <c:pt idx="2986">
                  <c:v>-401.40388676792202</c:v>
                </c:pt>
                <c:pt idx="2987">
                  <c:v>-401.30389779051399</c:v>
                </c:pt>
                <c:pt idx="2988">
                  <c:v>-401.20390883406998</c:v>
                </c:pt>
                <c:pt idx="2989">
                  <c:v>-401.10391989861</c:v>
                </c:pt>
                <c:pt idx="2990">
                  <c:v>-401.00393098415299</c:v>
                </c:pt>
                <c:pt idx="2991">
                  <c:v>-400.90394209072002</c:v>
                </c:pt>
                <c:pt idx="2992">
                  <c:v>-400.803953218331</c:v>
                </c:pt>
                <c:pt idx="2993">
                  <c:v>-400.70396436700599</c:v>
                </c:pt>
                <c:pt idx="2994">
                  <c:v>-400.60397553676597</c:v>
                </c:pt>
                <c:pt idx="2995">
                  <c:v>-400.50398672762998</c:v>
                </c:pt>
                <c:pt idx="2996">
                  <c:v>-400.40399793961802</c:v>
                </c:pt>
                <c:pt idx="2997">
                  <c:v>-400.30400917275199</c:v>
                </c:pt>
                <c:pt idx="2998">
                  <c:v>-400.20402042705001</c:v>
                </c:pt>
                <c:pt idx="2999">
                  <c:v>-400.10403170253397</c:v>
                </c:pt>
                <c:pt idx="3000">
                  <c:v>-400.00404299922297</c:v>
                </c:pt>
                <c:pt idx="3001">
                  <c:v>-399.90405431713702</c:v>
                </c:pt>
                <c:pt idx="3002">
                  <c:v>-399.80406565629801</c:v>
                </c:pt>
                <c:pt idx="3003">
                  <c:v>-399.704077016724</c:v>
                </c:pt>
                <c:pt idx="3004">
                  <c:v>-399.60408839843598</c:v>
                </c:pt>
                <c:pt idx="3005">
                  <c:v>-399.504099801454</c:v>
                </c:pt>
                <c:pt idx="3006">
                  <c:v>-399.404111225799</c:v>
                </c:pt>
                <c:pt idx="3007">
                  <c:v>-399.30412267149001</c:v>
                </c:pt>
                <c:pt idx="3008">
                  <c:v>-399.204134138548</c:v>
                </c:pt>
                <c:pt idx="3009">
                  <c:v>-399.10414562699202</c:v>
                </c:pt>
                <c:pt idx="3010">
                  <c:v>-399.00415713684401</c:v>
                </c:pt>
                <c:pt idx="3011">
                  <c:v>-398.90416866812302</c:v>
                </c:pt>
                <c:pt idx="3012">
                  <c:v>-398.80418022085001</c:v>
                </c:pt>
                <c:pt idx="3013">
                  <c:v>-398.70419179504398</c:v>
                </c:pt>
                <c:pt idx="3014">
                  <c:v>-398.60420339072601</c:v>
                </c:pt>
                <c:pt idx="3015">
                  <c:v>-398.50421500791498</c:v>
                </c:pt>
                <c:pt idx="3016">
                  <c:v>-398.40422664663299</c:v>
                </c:pt>
                <c:pt idx="3017">
                  <c:v>-398.3042383069</c:v>
                </c:pt>
                <c:pt idx="3018">
                  <c:v>-398.20424998873398</c:v>
                </c:pt>
                <c:pt idx="3019">
                  <c:v>-398.10426169215799</c:v>
                </c:pt>
                <c:pt idx="3020">
                  <c:v>-398.00427341719001</c:v>
                </c:pt>
                <c:pt idx="3021">
                  <c:v>-397.904285163851</c:v>
                </c:pt>
                <c:pt idx="3022">
                  <c:v>-397.80429693216098</c:v>
                </c:pt>
                <c:pt idx="3023">
                  <c:v>-397.70430872214098</c:v>
                </c:pt>
                <c:pt idx="3024">
                  <c:v>-397.60432053380998</c:v>
                </c:pt>
                <c:pt idx="3025">
                  <c:v>-397.50433236718902</c:v>
                </c:pt>
                <c:pt idx="3026">
                  <c:v>-397.40434422229799</c:v>
                </c:pt>
                <c:pt idx="3027">
                  <c:v>-397.304356099156</c:v>
                </c:pt>
                <c:pt idx="3028">
                  <c:v>-397.20436799778503</c:v>
                </c:pt>
                <c:pt idx="3029">
                  <c:v>-397.10437991820498</c:v>
                </c:pt>
                <c:pt idx="3030">
                  <c:v>-397.004391860434</c:v>
                </c:pt>
                <c:pt idx="3031">
                  <c:v>-396.90440382449498</c:v>
                </c:pt>
                <c:pt idx="3032">
                  <c:v>-396.804415810406</c:v>
                </c:pt>
                <c:pt idx="3033">
                  <c:v>-396.70442781818798</c:v>
                </c:pt>
                <c:pt idx="3034">
                  <c:v>-396.60443984786201</c:v>
                </c:pt>
                <c:pt idx="3035">
                  <c:v>-396.50445189944702</c:v>
                </c:pt>
                <c:pt idx="3036">
                  <c:v>-396.40446397296301</c:v>
                </c:pt>
                <c:pt idx="3037">
                  <c:v>-396.30447606843097</c:v>
                </c:pt>
                <c:pt idx="3038">
                  <c:v>-396.20448818587101</c:v>
                </c:pt>
                <c:pt idx="3039">
                  <c:v>-396.10450032530298</c:v>
                </c:pt>
                <c:pt idx="3040">
                  <c:v>-396.00451248674801</c:v>
                </c:pt>
                <c:pt idx="3041">
                  <c:v>-395.90452467022499</c:v>
                </c:pt>
                <c:pt idx="3042">
                  <c:v>-395.80453687575402</c:v>
                </c:pt>
                <c:pt idx="3043">
                  <c:v>-395.70454910335599</c:v>
                </c:pt>
                <c:pt idx="3044">
                  <c:v>-395.604561353051</c:v>
                </c:pt>
                <c:pt idx="3045">
                  <c:v>-395.50457362485901</c:v>
                </c:pt>
                <c:pt idx="3046">
                  <c:v>-395.40458591880002</c:v>
                </c:pt>
                <c:pt idx="3047">
                  <c:v>-395.30459823489502</c:v>
                </c:pt>
                <c:pt idx="3048">
                  <c:v>-395.20461057316402</c:v>
                </c:pt>
                <c:pt idx="3049">
                  <c:v>-395.10462293362599</c:v>
                </c:pt>
                <c:pt idx="3050">
                  <c:v>-395.00463531630299</c:v>
                </c:pt>
                <c:pt idx="3051">
                  <c:v>-394.904647721213</c:v>
                </c:pt>
                <c:pt idx="3052">
                  <c:v>-394.80466014837799</c:v>
                </c:pt>
                <c:pt idx="3053">
                  <c:v>-394.70467259781702</c:v>
                </c:pt>
                <c:pt idx="3054">
                  <c:v>-394.60468506955198</c:v>
                </c:pt>
                <c:pt idx="3055">
                  <c:v>-394.50469756360098</c:v>
                </c:pt>
                <c:pt idx="3056">
                  <c:v>-394.40471007998502</c:v>
                </c:pt>
                <c:pt idx="3057">
                  <c:v>-394.30472261872399</c:v>
                </c:pt>
                <c:pt idx="3058">
                  <c:v>-394.20473517983902</c:v>
                </c:pt>
                <c:pt idx="3059">
                  <c:v>-394.10474776335002</c:v>
                </c:pt>
                <c:pt idx="3060">
                  <c:v>-394.00476036927603</c:v>
                </c:pt>
                <c:pt idx="3061">
                  <c:v>-393.90477299763802</c:v>
                </c:pt>
                <c:pt idx="3062">
                  <c:v>-393.80478564845703</c:v>
                </c:pt>
                <c:pt idx="3063">
                  <c:v>-393.70479832175198</c:v>
                </c:pt>
                <c:pt idx="3064">
                  <c:v>-393.604811017543</c:v>
                </c:pt>
                <c:pt idx="3065">
                  <c:v>-393.50482373585203</c:v>
                </c:pt>
                <c:pt idx="3066">
                  <c:v>-393.40483647669703</c:v>
                </c:pt>
                <c:pt idx="3067">
                  <c:v>-393.30484924009897</c:v>
                </c:pt>
                <c:pt idx="3068">
                  <c:v>-393.20486202607901</c:v>
                </c:pt>
                <c:pt idx="3069">
                  <c:v>-393.10487483465602</c:v>
                </c:pt>
                <c:pt idx="3070">
                  <c:v>-393.00488766584999</c:v>
                </c:pt>
                <c:pt idx="3071">
                  <c:v>-392.904900519683</c:v>
                </c:pt>
                <c:pt idx="3072">
                  <c:v>-392.80491339617299</c:v>
                </c:pt>
                <c:pt idx="3073">
                  <c:v>-392.70492629534198</c:v>
                </c:pt>
                <c:pt idx="3074">
                  <c:v>-392.60493921720899</c:v>
                </c:pt>
                <c:pt idx="3075">
                  <c:v>-392.50495216179502</c:v>
                </c:pt>
                <c:pt idx="3076">
                  <c:v>-392.40496512911898</c:v>
                </c:pt>
                <c:pt idx="3077">
                  <c:v>-392.30497811920299</c:v>
                </c:pt>
                <c:pt idx="3078">
                  <c:v>-392.204991132065</c:v>
                </c:pt>
                <c:pt idx="3079">
                  <c:v>-392.10500416772697</c:v>
                </c:pt>
                <c:pt idx="3080">
                  <c:v>-392.005017226208</c:v>
                </c:pt>
                <c:pt idx="3081">
                  <c:v>-391.90503030752899</c:v>
                </c:pt>
                <c:pt idx="3082">
                  <c:v>-391.80504341170899</c:v>
                </c:pt>
                <c:pt idx="3083">
                  <c:v>-391.70505653877001</c:v>
                </c:pt>
                <c:pt idx="3084">
                  <c:v>-391.60506968873102</c:v>
                </c:pt>
                <c:pt idx="3085">
                  <c:v>-391.50508286161198</c:v>
                </c:pt>
                <c:pt idx="3086">
                  <c:v>-391.40509605743398</c:v>
                </c:pt>
                <c:pt idx="3087">
                  <c:v>-391.30510927621702</c:v>
                </c:pt>
                <c:pt idx="3088">
                  <c:v>-391.20512251797999</c:v>
                </c:pt>
                <c:pt idx="3089">
                  <c:v>-391.10513578274498</c:v>
                </c:pt>
                <c:pt idx="3090">
                  <c:v>-391.00514907053099</c:v>
                </c:pt>
                <c:pt idx="3091">
                  <c:v>-390.90516238135899</c:v>
                </c:pt>
                <c:pt idx="3092">
                  <c:v>-390.80517571524803</c:v>
                </c:pt>
                <c:pt idx="3093">
                  <c:v>-390.70518907221901</c:v>
                </c:pt>
                <c:pt idx="3094">
                  <c:v>-390.60520245229202</c:v>
                </c:pt>
                <c:pt idx="3095">
                  <c:v>-390.50521585548802</c:v>
                </c:pt>
                <c:pt idx="3096">
                  <c:v>-390.405229281826</c:v>
                </c:pt>
                <c:pt idx="3097">
                  <c:v>-390.30524273132602</c:v>
                </c:pt>
                <c:pt idx="3098">
                  <c:v>-390.205256204009</c:v>
                </c:pt>
                <c:pt idx="3099">
                  <c:v>-390.10526969989502</c:v>
                </c:pt>
                <c:pt idx="3100">
                  <c:v>-390.00528321900401</c:v>
                </c:pt>
                <c:pt idx="3101">
                  <c:v>-389.90529676135702</c:v>
                </c:pt>
                <c:pt idx="3102">
                  <c:v>-389.80531032697297</c:v>
                </c:pt>
                <c:pt idx="3103">
                  <c:v>-389.70532391587199</c:v>
                </c:pt>
                <c:pt idx="3104">
                  <c:v>-389.60533752807601</c:v>
                </c:pt>
                <c:pt idx="3105">
                  <c:v>-389.505351163603</c:v>
                </c:pt>
                <c:pt idx="3106">
                  <c:v>-389.40536482247501</c:v>
                </c:pt>
                <c:pt idx="3107">
                  <c:v>-389.30537850471097</c:v>
                </c:pt>
                <c:pt idx="3108">
                  <c:v>-389.20539221033101</c:v>
                </c:pt>
                <c:pt idx="3109">
                  <c:v>-389.10540593935701</c:v>
                </c:pt>
                <c:pt idx="3110">
                  <c:v>-389.00541969180699</c:v>
                </c:pt>
                <c:pt idx="3111">
                  <c:v>-388.90543346770301</c:v>
                </c:pt>
                <c:pt idx="3112">
                  <c:v>-388.80544726706398</c:v>
                </c:pt>
                <c:pt idx="3113">
                  <c:v>-388.70546108990999</c:v>
                </c:pt>
                <c:pt idx="3114">
                  <c:v>-388.60547493626302</c:v>
                </c:pt>
                <c:pt idx="3115">
                  <c:v>-388.50548880614099</c:v>
                </c:pt>
                <c:pt idx="3116">
                  <c:v>-388.40550269956498</c:v>
                </c:pt>
                <c:pt idx="3117">
                  <c:v>-388.30551661655602</c:v>
                </c:pt>
                <c:pt idx="3118">
                  <c:v>-388.20553055713299</c:v>
                </c:pt>
                <c:pt idx="3119">
                  <c:v>-388.10554452131697</c:v>
                </c:pt>
                <c:pt idx="3120">
                  <c:v>-388.00555850912798</c:v>
                </c:pt>
                <c:pt idx="3121">
                  <c:v>-387.90557252058602</c:v>
                </c:pt>
                <c:pt idx="3122">
                  <c:v>-387.80558655571201</c:v>
                </c:pt>
                <c:pt idx="3123">
                  <c:v>-387.70560061452397</c:v>
                </c:pt>
                <c:pt idx="3124">
                  <c:v>-387.60561469704498</c:v>
                </c:pt>
                <c:pt idx="3125">
                  <c:v>-387.50562880329301</c:v>
                </c:pt>
                <c:pt idx="3126">
                  <c:v>-387.40564293328998</c:v>
                </c:pt>
                <c:pt idx="3127">
                  <c:v>-387.30565708705501</c:v>
                </c:pt>
                <c:pt idx="3128">
                  <c:v>-387.20567126460799</c:v>
                </c:pt>
                <c:pt idx="3129">
                  <c:v>-387.10568546597102</c:v>
                </c:pt>
                <c:pt idx="3130">
                  <c:v>-387.00569969116202</c:v>
                </c:pt>
                <c:pt idx="3131">
                  <c:v>-386.90571394020202</c:v>
                </c:pt>
                <c:pt idx="3132">
                  <c:v>-386.80572821311199</c:v>
                </c:pt>
                <c:pt idx="3133">
                  <c:v>-386.70574250991098</c:v>
                </c:pt>
                <c:pt idx="3134">
                  <c:v>-386.60575683062001</c:v>
                </c:pt>
                <c:pt idx="3135">
                  <c:v>-386.50577117525899</c:v>
                </c:pt>
                <c:pt idx="3136">
                  <c:v>-386.40578554384803</c:v>
                </c:pt>
                <c:pt idx="3137">
                  <c:v>-386.30579993640703</c:v>
                </c:pt>
                <c:pt idx="3138">
                  <c:v>-386.20581435295702</c:v>
                </c:pt>
                <c:pt idx="3139">
                  <c:v>-386.10582879351801</c:v>
                </c:pt>
                <c:pt idx="3140">
                  <c:v>-386.005843258109</c:v>
                </c:pt>
                <c:pt idx="3141">
                  <c:v>-385.90585774675202</c:v>
                </c:pt>
                <c:pt idx="3142">
                  <c:v>-385.80587225946601</c:v>
                </c:pt>
                <c:pt idx="3143">
                  <c:v>-385.70588679627099</c:v>
                </c:pt>
                <c:pt idx="3144">
                  <c:v>-385.605901357189</c:v>
                </c:pt>
                <c:pt idx="3145">
                  <c:v>-385.505915942238</c:v>
                </c:pt>
                <c:pt idx="3146">
                  <c:v>-385.40593055143898</c:v>
                </c:pt>
                <c:pt idx="3147">
                  <c:v>-385.30594518481303</c:v>
                </c:pt>
                <c:pt idx="3148">
                  <c:v>-385.205959842379</c:v>
                </c:pt>
                <c:pt idx="3149">
                  <c:v>-385.105974524158</c:v>
                </c:pt>
                <c:pt idx="3150">
                  <c:v>-385.00598923016997</c:v>
                </c:pt>
                <c:pt idx="3151">
                  <c:v>-384.90600396043499</c:v>
                </c:pt>
                <c:pt idx="3152">
                  <c:v>-384.80601871497299</c:v>
                </c:pt>
                <c:pt idx="3153">
                  <c:v>-384.70603349380502</c:v>
                </c:pt>
                <c:pt idx="3154">
                  <c:v>-384.60604829695097</c:v>
                </c:pt>
                <c:pt idx="3155">
                  <c:v>-384.50606312443</c:v>
                </c:pt>
                <c:pt idx="3156">
                  <c:v>-384.40607797626399</c:v>
                </c:pt>
                <c:pt idx="3157">
                  <c:v>-384.30609285247198</c:v>
                </c:pt>
                <c:pt idx="3158">
                  <c:v>-384.20610775307398</c:v>
                </c:pt>
                <c:pt idx="3159">
                  <c:v>-384.10612267809103</c:v>
                </c:pt>
                <c:pt idx="3160">
                  <c:v>-384.00613762754301</c:v>
                </c:pt>
                <c:pt idx="3161">
                  <c:v>-383.90615260145103</c:v>
                </c:pt>
                <c:pt idx="3162">
                  <c:v>-383.80616759983297</c:v>
                </c:pt>
                <c:pt idx="3163">
                  <c:v>-383.70618262271103</c:v>
                </c:pt>
                <c:pt idx="3164">
                  <c:v>-383.60619767010502</c:v>
                </c:pt>
                <c:pt idx="3165">
                  <c:v>-383.50621274203502</c:v>
                </c:pt>
                <c:pt idx="3166">
                  <c:v>-383.40622783852098</c:v>
                </c:pt>
                <c:pt idx="3167">
                  <c:v>-383.30624295958398</c:v>
                </c:pt>
                <c:pt idx="3168">
                  <c:v>-383.20625810524302</c:v>
                </c:pt>
                <c:pt idx="3169">
                  <c:v>-383.10627327551799</c:v>
                </c:pt>
                <c:pt idx="3170">
                  <c:v>-383.006288470431</c:v>
                </c:pt>
                <c:pt idx="3171">
                  <c:v>-382.90630369000098</c:v>
                </c:pt>
                <c:pt idx="3172">
                  <c:v>-382.806318934248</c:v>
                </c:pt>
                <c:pt idx="3173">
                  <c:v>-382.70633420319302</c:v>
                </c:pt>
                <c:pt idx="3174">
                  <c:v>-382.60634949685601</c:v>
                </c:pt>
                <c:pt idx="3175">
                  <c:v>-382.50636481525601</c:v>
                </c:pt>
                <c:pt idx="3176">
                  <c:v>-382.406380158415</c:v>
                </c:pt>
                <c:pt idx="3177">
                  <c:v>-382.30639552635199</c:v>
                </c:pt>
                <c:pt idx="3178">
                  <c:v>-382.206410919088</c:v>
                </c:pt>
                <c:pt idx="3179">
                  <c:v>-382.10642633664298</c:v>
                </c:pt>
                <c:pt idx="3180">
                  <c:v>-382.00644177903598</c:v>
                </c:pt>
                <c:pt idx="3181">
                  <c:v>-381.90645724628899</c:v>
                </c:pt>
                <c:pt idx="3182">
                  <c:v>-381.80647273842101</c:v>
                </c:pt>
                <c:pt idx="3183">
                  <c:v>-381.706488255453</c:v>
                </c:pt>
                <c:pt idx="3184">
                  <c:v>-381.606503797404</c:v>
                </c:pt>
                <c:pt idx="3185">
                  <c:v>-381.50651936429603</c:v>
                </c:pt>
                <c:pt idx="3186">
                  <c:v>-381.40653495614799</c:v>
                </c:pt>
                <c:pt idx="3187">
                  <c:v>-381.30655057297997</c:v>
                </c:pt>
                <c:pt idx="3188">
                  <c:v>-381.20656621481299</c:v>
                </c:pt>
                <c:pt idx="3189">
                  <c:v>-381.10658188166701</c:v>
                </c:pt>
                <c:pt idx="3190">
                  <c:v>-381.00659757356101</c:v>
                </c:pt>
                <c:pt idx="3191">
                  <c:v>-380.90661329051699</c:v>
                </c:pt>
                <c:pt idx="3192">
                  <c:v>-380.80662903255501</c:v>
                </c:pt>
                <c:pt idx="3193">
                  <c:v>-380.706644799694</c:v>
                </c:pt>
                <c:pt idx="3194">
                  <c:v>-380.60666059195398</c:v>
                </c:pt>
                <c:pt idx="3195">
                  <c:v>-380.506676409357</c:v>
                </c:pt>
                <c:pt idx="3196">
                  <c:v>-380.40669225192198</c:v>
                </c:pt>
                <c:pt idx="3197">
                  <c:v>-380.30670811967002</c:v>
                </c:pt>
                <c:pt idx="3198">
                  <c:v>-380.20672401261999</c:v>
                </c:pt>
                <c:pt idx="3199">
                  <c:v>-380.10673993079303</c:v>
                </c:pt>
                <c:pt idx="3200">
                  <c:v>-380.00675587421</c:v>
                </c:pt>
                <c:pt idx="3201">
                  <c:v>-379.90677184288899</c:v>
                </c:pt>
                <c:pt idx="3202">
                  <c:v>-379.80678783685198</c:v>
                </c:pt>
                <c:pt idx="3203">
                  <c:v>-379.706803856119</c:v>
                </c:pt>
                <c:pt idx="3204">
                  <c:v>-379.60681990070901</c:v>
                </c:pt>
                <c:pt idx="3205">
                  <c:v>-379.50683597064398</c:v>
                </c:pt>
                <c:pt idx="3206">
                  <c:v>-379.40685206594299</c:v>
                </c:pt>
                <c:pt idx="3207">
                  <c:v>-379.30686818662701</c:v>
                </c:pt>
                <c:pt idx="3208">
                  <c:v>-379.20688433271499</c:v>
                </c:pt>
                <c:pt idx="3209">
                  <c:v>-379.10690050422897</c:v>
                </c:pt>
                <c:pt idx="3210">
                  <c:v>-379.00691670118698</c:v>
                </c:pt>
                <c:pt idx="3211">
                  <c:v>-378.90693292361101</c:v>
                </c:pt>
                <c:pt idx="3212">
                  <c:v>-378.80694917152101</c:v>
                </c:pt>
                <c:pt idx="3213">
                  <c:v>-378.70696544493597</c:v>
                </c:pt>
                <c:pt idx="3214">
                  <c:v>-378.60698174387801</c:v>
                </c:pt>
                <c:pt idx="3215">
                  <c:v>-378.50699806836502</c:v>
                </c:pt>
                <c:pt idx="3216">
                  <c:v>-378.40701441841998</c:v>
                </c:pt>
                <c:pt idx="3217">
                  <c:v>-378.30703079405998</c:v>
                </c:pt>
                <c:pt idx="3218">
                  <c:v>-378.20704719530801</c:v>
                </c:pt>
                <c:pt idx="3219">
                  <c:v>-378.10706362218298</c:v>
                </c:pt>
                <c:pt idx="3220">
                  <c:v>-378.00708007470502</c:v>
                </c:pt>
                <c:pt idx="3221">
                  <c:v>-377.90709655289402</c:v>
                </c:pt>
                <c:pt idx="3222">
                  <c:v>-377.80711305677102</c:v>
                </c:pt>
                <c:pt idx="3223">
                  <c:v>-377.70712958635602</c:v>
                </c:pt>
                <c:pt idx="3224">
                  <c:v>-377.60714614166898</c:v>
                </c:pt>
                <c:pt idx="3225">
                  <c:v>-377.50716272273098</c:v>
                </c:pt>
                <c:pt idx="3226">
                  <c:v>-377.40717932956102</c:v>
                </c:pt>
                <c:pt idx="3227">
                  <c:v>-377.30719596217898</c:v>
                </c:pt>
                <c:pt idx="3228">
                  <c:v>-377.20721262060698</c:v>
                </c:pt>
                <c:pt idx="3229">
                  <c:v>-377.10722930486401</c:v>
                </c:pt>
                <c:pt idx="3230">
                  <c:v>-377.00724601497001</c:v>
                </c:pt>
                <c:pt idx="3231">
                  <c:v>-376.90726275094499</c:v>
                </c:pt>
                <c:pt idx="3232">
                  <c:v>-376.80727951281102</c:v>
                </c:pt>
                <c:pt idx="3233">
                  <c:v>-376.70729630058599</c:v>
                </c:pt>
                <c:pt idx="3234">
                  <c:v>-376.60731311429203</c:v>
                </c:pt>
                <c:pt idx="3235">
                  <c:v>-376.50732995394799</c:v>
                </c:pt>
                <c:pt idx="3236">
                  <c:v>-376.407346819574</c:v>
                </c:pt>
                <c:pt idx="3237">
                  <c:v>-376.30736371119201</c:v>
                </c:pt>
                <c:pt idx="3238">
                  <c:v>-376.20738062881998</c:v>
                </c:pt>
                <c:pt idx="3239">
                  <c:v>-376.10739757248001</c:v>
                </c:pt>
                <c:pt idx="3240">
                  <c:v>-376.00741454219099</c:v>
                </c:pt>
                <c:pt idx="3241">
                  <c:v>-375.90743153797399</c:v>
                </c:pt>
                <c:pt idx="3242">
                  <c:v>-375.80744855984801</c:v>
                </c:pt>
                <c:pt idx="3243">
                  <c:v>-375.70746560783499</c:v>
                </c:pt>
                <c:pt idx="3244">
                  <c:v>-375.60748268195402</c:v>
                </c:pt>
                <c:pt idx="3245">
                  <c:v>-375.50749978222598</c:v>
                </c:pt>
                <c:pt idx="3246">
                  <c:v>-375.40751690867</c:v>
                </c:pt>
                <c:pt idx="3247">
                  <c:v>-375.30753406130799</c:v>
                </c:pt>
                <c:pt idx="3248">
                  <c:v>-375.20755124015801</c:v>
                </c:pt>
                <c:pt idx="3249">
                  <c:v>-375.10756844524201</c:v>
                </c:pt>
                <c:pt idx="3250">
                  <c:v>-375.00758567657999</c:v>
                </c:pt>
                <c:pt idx="3251">
                  <c:v>-374.907602934191</c:v>
                </c:pt>
                <c:pt idx="3252">
                  <c:v>-374.80762021809699</c:v>
                </c:pt>
                <c:pt idx="3253">
                  <c:v>-374.70763752831698</c:v>
                </c:pt>
                <c:pt idx="3254">
                  <c:v>-374.60765486487099</c:v>
                </c:pt>
                <c:pt idx="3255">
                  <c:v>-374.50767222778001</c:v>
                </c:pt>
                <c:pt idx="3256">
                  <c:v>-374.40768961706402</c:v>
                </c:pt>
                <c:pt idx="3257">
                  <c:v>-374.307707032743</c:v>
                </c:pt>
                <c:pt idx="3258">
                  <c:v>-374.20772447483699</c:v>
                </c:pt>
                <c:pt idx="3259">
                  <c:v>-374.10774194336699</c:v>
                </c:pt>
                <c:pt idx="3260">
                  <c:v>-374.00775943835299</c:v>
                </c:pt>
                <c:pt idx="3261">
                  <c:v>-373.90777695981399</c:v>
                </c:pt>
                <c:pt idx="3262">
                  <c:v>-373.80779450777197</c:v>
                </c:pt>
                <c:pt idx="3263">
                  <c:v>-373.70781208224702</c:v>
                </c:pt>
                <c:pt idx="3264">
                  <c:v>-373.60782968325799</c:v>
                </c:pt>
                <c:pt idx="3265">
                  <c:v>-373.50784731082501</c:v>
                </c:pt>
                <c:pt idx="3266">
                  <c:v>-373.40786496496997</c:v>
                </c:pt>
                <c:pt idx="3267">
                  <c:v>-373.30788264571203</c:v>
                </c:pt>
                <c:pt idx="3268">
                  <c:v>-373.20790035307198</c:v>
                </c:pt>
                <c:pt idx="3269">
                  <c:v>-373.10791808706898</c:v>
                </c:pt>
                <c:pt idx="3270">
                  <c:v>-373.00793584772498</c:v>
                </c:pt>
                <c:pt idx="3271">
                  <c:v>-372.90795363505799</c:v>
                </c:pt>
                <c:pt idx="3272">
                  <c:v>-372.80797144909002</c:v>
                </c:pt>
                <c:pt idx="3273">
                  <c:v>-372.70798928983999</c:v>
                </c:pt>
                <c:pt idx="3274">
                  <c:v>-372.60800715733001</c:v>
                </c:pt>
                <c:pt idx="3275">
                  <c:v>-372.50802505157799</c:v>
                </c:pt>
                <c:pt idx="3276">
                  <c:v>-372.40804297260502</c:v>
                </c:pt>
                <c:pt idx="3277">
                  <c:v>-372.30806092043201</c:v>
                </c:pt>
                <c:pt idx="3278">
                  <c:v>-372.20807889507898</c:v>
                </c:pt>
                <c:pt idx="3279">
                  <c:v>-372.10809689656497</c:v>
                </c:pt>
                <c:pt idx="3280">
                  <c:v>-372.00811492491101</c:v>
                </c:pt>
                <c:pt idx="3281">
                  <c:v>-371.90813298013802</c:v>
                </c:pt>
                <c:pt idx="3282">
                  <c:v>-371.80815106226498</c:v>
                </c:pt>
                <c:pt idx="3283">
                  <c:v>-371.70816917131401</c:v>
                </c:pt>
                <c:pt idx="3284">
                  <c:v>-371.60818730730301</c:v>
                </c:pt>
                <c:pt idx="3285">
                  <c:v>-371.50820547025302</c:v>
                </c:pt>
                <c:pt idx="3286">
                  <c:v>-371.40822366018398</c:v>
                </c:pt>
                <c:pt idx="3287">
                  <c:v>-371.30824187711801</c:v>
                </c:pt>
                <c:pt idx="3288">
                  <c:v>-371.20826012107301</c:v>
                </c:pt>
                <c:pt idx="3289">
                  <c:v>-371.10827839207002</c:v>
                </c:pt>
                <c:pt idx="3290">
                  <c:v>-371.00829669013001</c:v>
                </c:pt>
                <c:pt idx="3291">
                  <c:v>-370.90831501527202</c:v>
                </c:pt>
                <c:pt idx="3292">
                  <c:v>-370.80833336751698</c:v>
                </c:pt>
                <c:pt idx="3293">
                  <c:v>-370.70835174688398</c:v>
                </c:pt>
                <c:pt idx="3294">
                  <c:v>-370.60837015339598</c:v>
                </c:pt>
                <c:pt idx="3295">
                  <c:v>-370.50838858706999</c:v>
                </c:pt>
                <c:pt idx="3296">
                  <c:v>-370.40840704792799</c:v>
                </c:pt>
                <c:pt idx="3297">
                  <c:v>-370.30842553599098</c:v>
                </c:pt>
                <c:pt idx="3298">
                  <c:v>-370.20844405127701</c:v>
                </c:pt>
                <c:pt idx="3299">
                  <c:v>-370.10846259380799</c:v>
                </c:pt>
                <c:pt idx="3300">
                  <c:v>-370.00848116360299</c:v>
                </c:pt>
                <c:pt idx="3301">
                  <c:v>-369.90849976068301</c:v>
                </c:pt>
                <c:pt idx="3302">
                  <c:v>-369.80851838506902</c:v>
                </c:pt>
                <c:pt idx="3303">
                  <c:v>-369.70853703677898</c:v>
                </c:pt>
                <c:pt idx="3304">
                  <c:v>-369.60855571583602</c:v>
                </c:pt>
                <c:pt idx="3305">
                  <c:v>-369.50857442225799</c:v>
                </c:pt>
                <c:pt idx="3306">
                  <c:v>-369.40859315606599</c:v>
                </c:pt>
                <c:pt idx="3307">
                  <c:v>-369.30861191728002</c:v>
                </c:pt>
                <c:pt idx="3308">
                  <c:v>-369.208630705921</c:v>
                </c:pt>
                <c:pt idx="3309">
                  <c:v>-369.10864952200899</c:v>
                </c:pt>
                <c:pt idx="3310">
                  <c:v>-369.00866836556298</c:v>
                </c:pt>
                <c:pt idx="3311">
                  <c:v>-368.90868723660498</c:v>
                </c:pt>
                <c:pt idx="3312">
                  <c:v>-368.80870613515401</c:v>
                </c:pt>
                <c:pt idx="3313">
                  <c:v>-368.70872506122998</c:v>
                </c:pt>
                <c:pt idx="3314">
                  <c:v>-368.60874401485501</c:v>
                </c:pt>
                <c:pt idx="3315">
                  <c:v>-368.50876299604698</c:v>
                </c:pt>
                <c:pt idx="3316">
                  <c:v>-368.40878200482803</c:v>
                </c:pt>
                <c:pt idx="3317">
                  <c:v>-368.30880104121701</c:v>
                </c:pt>
                <c:pt idx="3318">
                  <c:v>-368.20882010523502</c:v>
                </c:pt>
                <c:pt idx="3319">
                  <c:v>-368.10883919690201</c:v>
                </c:pt>
                <c:pt idx="3320">
                  <c:v>-368.00885831623799</c:v>
                </c:pt>
                <c:pt idx="3321">
                  <c:v>-367.90887746326302</c:v>
                </c:pt>
                <c:pt idx="3322">
                  <c:v>-367.80889663799798</c:v>
                </c:pt>
                <c:pt idx="3323">
                  <c:v>-367.70891584046302</c:v>
                </c:pt>
                <c:pt idx="3324">
                  <c:v>-367.608935070678</c:v>
                </c:pt>
                <c:pt idx="3325">
                  <c:v>-367.50895432866298</c:v>
                </c:pt>
                <c:pt idx="3326">
                  <c:v>-367.40897361443899</c:v>
                </c:pt>
                <c:pt idx="3327">
                  <c:v>-367.30899292802502</c:v>
                </c:pt>
                <c:pt idx="3328">
                  <c:v>-367.20901226944198</c:v>
                </c:pt>
                <c:pt idx="3329">
                  <c:v>-367.10903163871097</c:v>
                </c:pt>
                <c:pt idx="3330">
                  <c:v>-367.00905103585001</c:v>
                </c:pt>
                <c:pt idx="3331">
                  <c:v>-366.90907046088199</c:v>
                </c:pt>
                <c:pt idx="3332">
                  <c:v>-366.80908991382501</c:v>
                </c:pt>
                <c:pt idx="3333">
                  <c:v>-366.70910939470002</c:v>
                </c:pt>
                <c:pt idx="3334">
                  <c:v>-366.60912890352802</c:v>
                </c:pt>
                <c:pt idx="3335">
                  <c:v>-366.50914844032798</c:v>
                </c:pt>
                <c:pt idx="3336">
                  <c:v>-366.40916800512099</c:v>
                </c:pt>
                <c:pt idx="3337">
                  <c:v>-366.30918759792797</c:v>
                </c:pt>
                <c:pt idx="3338">
                  <c:v>-366.20920721876701</c:v>
                </c:pt>
                <c:pt idx="3339">
                  <c:v>-366.10922686766003</c:v>
                </c:pt>
                <c:pt idx="3340">
                  <c:v>-366.00924654462602</c:v>
                </c:pt>
                <c:pt idx="3341">
                  <c:v>-365.90926624968699</c:v>
                </c:pt>
                <c:pt idx="3342">
                  <c:v>-365.80928598286198</c:v>
                </c:pt>
                <c:pt idx="3343">
                  <c:v>-365.70930574417099</c:v>
                </c:pt>
                <c:pt idx="3344">
                  <c:v>-365.609325533635</c:v>
                </c:pt>
                <c:pt idx="3345">
                  <c:v>-365.50934535127402</c:v>
                </c:pt>
                <c:pt idx="3346">
                  <c:v>-365.40936519710698</c:v>
                </c:pt>
                <c:pt idx="3347">
                  <c:v>-365.30938507115701</c:v>
                </c:pt>
                <c:pt idx="3348">
                  <c:v>-365.209404973441</c:v>
                </c:pt>
                <c:pt idx="3349">
                  <c:v>-365.10942490398202</c:v>
                </c:pt>
                <c:pt idx="3350">
                  <c:v>-365.009444862799</c:v>
                </c:pt>
                <c:pt idx="3351">
                  <c:v>-364.90946484991201</c:v>
                </c:pt>
                <c:pt idx="3352">
                  <c:v>-364.80948486534197</c:v>
                </c:pt>
                <c:pt idx="3353">
                  <c:v>-364.70950490910798</c:v>
                </c:pt>
                <c:pt idx="3354">
                  <c:v>-364.60952498123203</c:v>
                </c:pt>
                <c:pt idx="3355">
                  <c:v>-364.50954508173203</c:v>
                </c:pt>
                <c:pt idx="3356">
                  <c:v>-364.40956521062998</c:v>
                </c:pt>
                <c:pt idx="3357">
                  <c:v>-364.309585367946</c:v>
                </c:pt>
                <c:pt idx="3358">
                  <c:v>-364.20960555369999</c:v>
                </c:pt>
                <c:pt idx="3359">
                  <c:v>-364.10962576791098</c:v>
                </c:pt>
                <c:pt idx="3360">
                  <c:v>-364.00964601060099</c:v>
                </c:pt>
                <c:pt idx="3361">
                  <c:v>-363.90966628179001</c:v>
                </c:pt>
                <c:pt idx="3362">
                  <c:v>-363.80968658149698</c:v>
                </c:pt>
                <c:pt idx="3363">
                  <c:v>-363.709706909744</c:v>
                </c:pt>
                <c:pt idx="3364">
                  <c:v>-363.60972726654899</c:v>
                </c:pt>
                <c:pt idx="3365">
                  <c:v>-363.50974765193502</c:v>
                </c:pt>
                <c:pt idx="3366">
                  <c:v>-363.40976806591902</c:v>
                </c:pt>
                <c:pt idx="3367">
                  <c:v>-363.30978850852398</c:v>
                </c:pt>
                <c:pt idx="3368">
                  <c:v>-363.20980897976898</c:v>
                </c:pt>
                <c:pt idx="3369">
                  <c:v>-363.10982947967398</c:v>
                </c:pt>
                <c:pt idx="3370">
                  <c:v>-363.00985000826</c:v>
                </c:pt>
                <c:pt idx="3371">
                  <c:v>-362.90987056554599</c:v>
                </c:pt>
                <c:pt idx="3372">
                  <c:v>-362.80989115155398</c:v>
                </c:pt>
                <c:pt idx="3373">
                  <c:v>-362.70991176630298</c:v>
                </c:pt>
                <c:pt idx="3374">
                  <c:v>-362.60993240981298</c:v>
                </c:pt>
                <c:pt idx="3375">
                  <c:v>-362.50995308210599</c:v>
                </c:pt>
                <c:pt idx="3376">
                  <c:v>-362.40997378319997</c:v>
                </c:pt>
                <c:pt idx="3377">
                  <c:v>-362.30999451311601</c:v>
                </c:pt>
                <c:pt idx="3378">
                  <c:v>-362.21001527187502</c:v>
                </c:pt>
                <c:pt idx="3379">
                  <c:v>-362.11003605949702</c:v>
                </c:pt>
                <c:pt idx="3380">
                  <c:v>-362.01005687600099</c:v>
                </c:pt>
                <c:pt idx="3381">
                  <c:v>-361.91007772140898</c:v>
                </c:pt>
                <c:pt idx="3382">
                  <c:v>-361.81009859573999</c:v>
                </c:pt>
                <c:pt idx="3383">
                  <c:v>-361.71011949901401</c:v>
                </c:pt>
                <c:pt idx="3384">
                  <c:v>-361.610140431253</c:v>
                </c:pt>
                <c:pt idx="3385">
                  <c:v>-361.51016139247503</c:v>
                </c:pt>
                <c:pt idx="3386">
                  <c:v>-361.41018238270198</c:v>
                </c:pt>
                <c:pt idx="3387">
                  <c:v>-361.31020340195403</c:v>
                </c:pt>
                <c:pt idx="3388">
                  <c:v>-361.21022445025</c:v>
                </c:pt>
                <c:pt idx="3389">
                  <c:v>-361.11024552761103</c:v>
                </c:pt>
                <c:pt idx="3390">
                  <c:v>-361.01026663405798</c:v>
                </c:pt>
                <c:pt idx="3391">
                  <c:v>-360.91028776961002</c:v>
                </c:pt>
                <c:pt idx="3392">
                  <c:v>-360.81030893428698</c:v>
                </c:pt>
                <c:pt idx="3393">
                  <c:v>-360.71033012811102</c:v>
                </c:pt>
                <c:pt idx="3394">
                  <c:v>-360.61035135110097</c:v>
                </c:pt>
                <c:pt idx="3395">
                  <c:v>-360.51037260327701</c:v>
                </c:pt>
                <c:pt idx="3396">
                  <c:v>-360.41039388465998</c:v>
                </c:pt>
                <c:pt idx="3397">
                  <c:v>-360.31041519527002</c:v>
                </c:pt>
                <c:pt idx="3398">
                  <c:v>-360.21043653512697</c:v>
                </c:pt>
                <c:pt idx="3399">
                  <c:v>-360.11045790425197</c:v>
                </c:pt>
                <c:pt idx="3400">
                  <c:v>-360.01047930266401</c:v>
                </c:pt>
                <c:pt idx="3401">
                  <c:v>-359.910500730384</c:v>
                </c:pt>
                <c:pt idx="3402">
                  <c:v>-359.81052218743201</c:v>
                </c:pt>
                <c:pt idx="3403">
                  <c:v>-359.71054367382902</c:v>
                </c:pt>
                <c:pt idx="3404">
                  <c:v>-359.61056518959401</c:v>
                </c:pt>
                <c:pt idx="3405">
                  <c:v>-359.51058673474802</c:v>
                </c:pt>
                <c:pt idx="3406">
                  <c:v>-359.41060830931201</c:v>
                </c:pt>
                <c:pt idx="3407">
                  <c:v>-359.31062991330401</c:v>
                </c:pt>
                <c:pt idx="3408">
                  <c:v>-359.21065154674699</c:v>
                </c:pt>
                <c:pt idx="3409">
                  <c:v>-359.11067320965901</c:v>
                </c:pt>
                <c:pt idx="3410">
                  <c:v>-359.010694902061</c:v>
                </c:pt>
                <c:pt idx="3411">
                  <c:v>-358.910716623974</c:v>
                </c:pt>
                <c:pt idx="3412">
                  <c:v>-358.81073837541697</c:v>
                </c:pt>
                <c:pt idx="3413">
                  <c:v>-358.71076015641103</c:v>
                </c:pt>
                <c:pt idx="3414">
                  <c:v>-358.61078196697599</c:v>
                </c:pt>
                <c:pt idx="3415">
                  <c:v>-358.51080380713199</c:v>
                </c:pt>
                <c:pt idx="3416">
                  <c:v>-358.4108256769</c:v>
                </c:pt>
                <c:pt idx="3417">
                  <c:v>-358.31084757629998</c:v>
                </c:pt>
                <c:pt idx="3418">
                  <c:v>-358.21086950535101</c:v>
                </c:pt>
                <c:pt idx="3419">
                  <c:v>-358.110891464075</c:v>
                </c:pt>
                <c:pt idx="3420">
                  <c:v>-358.01091345249199</c:v>
                </c:pt>
                <c:pt idx="3421">
                  <c:v>-357.91093547062098</c:v>
                </c:pt>
                <c:pt idx="3422">
                  <c:v>-357.81095751848301</c:v>
                </c:pt>
                <c:pt idx="3423">
                  <c:v>-357.71097959609801</c:v>
                </c:pt>
                <c:pt idx="3424">
                  <c:v>-357.61100170348698</c:v>
                </c:pt>
                <c:pt idx="3425">
                  <c:v>-357.51102384067002</c:v>
                </c:pt>
                <c:pt idx="3426">
                  <c:v>-357.41104600766602</c:v>
                </c:pt>
                <c:pt idx="3427">
                  <c:v>-357.31106820449702</c:v>
                </c:pt>
                <c:pt idx="3428">
                  <c:v>-357.21109043118298</c:v>
                </c:pt>
                <c:pt idx="3429">
                  <c:v>-357.111112687743</c:v>
                </c:pt>
                <c:pt idx="3430">
                  <c:v>-357.011134974198</c:v>
                </c:pt>
                <c:pt idx="3431">
                  <c:v>-356.91115729056799</c:v>
                </c:pt>
                <c:pt idx="3432">
                  <c:v>-356.81117963687302</c:v>
                </c:pt>
                <c:pt idx="3433">
                  <c:v>-356.71120201313499</c:v>
                </c:pt>
                <c:pt idx="3434">
                  <c:v>-356.61122441937198</c:v>
                </c:pt>
                <c:pt idx="3435">
                  <c:v>-356.51124685560598</c:v>
                </c:pt>
                <c:pt idx="3436">
                  <c:v>-356.41126932185603</c:v>
                </c:pt>
                <c:pt idx="3437">
                  <c:v>-356.31129181814202</c:v>
                </c:pt>
                <c:pt idx="3438">
                  <c:v>-356.21131434448603</c:v>
                </c:pt>
                <c:pt idx="3439">
                  <c:v>-356.11133690090702</c:v>
                </c:pt>
                <c:pt idx="3440">
                  <c:v>-356.01135948742598</c:v>
                </c:pt>
                <c:pt idx="3441">
                  <c:v>-355.911382104062</c:v>
                </c:pt>
                <c:pt idx="3442">
                  <c:v>-355.811404750836</c:v>
                </c:pt>
                <c:pt idx="3443">
                  <c:v>-355.71142742776902</c:v>
                </c:pt>
                <c:pt idx="3444">
                  <c:v>-355.61145013487999</c:v>
                </c:pt>
                <c:pt idx="3445">
                  <c:v>-355.51147287218902</c:v>
                </c:pt>
                <c:pt idx="3446">
                  <c:v>-355.411495639718</c:v>
                </c:pt>
                <c:pt idx="3447">
                  <c:v>-355.31151843748597</c:v>
                </c:pt>
                <c:pt idx="3448">
                  <c:v>-355.21154126551397</c:v>
                </c:pt>
                <c:pt idx="3449">
                  <c:v>-355.11156412382098</c:v>
                </c:pt>
                <c:pt idx="3450">
                  <c:v>-355.01158701242798</c:v>
                </c:pt>
                <c:pt idx="3451">
                  <c:v>-354.91160993135497</c:v>
                </c:pt>
                <c:pt idx="3452">
                  <c:v>-354.81163288062299</c:v>
                </c:pt>
                <c:pt idx="3453">
                  <c:v>-354.71165586025103</c:v>
                </c:pt>
                <c:pt idx="3454">
                  <c:v>-354.61167887025999</c:v>
                </c:pt>
                <c:pt idx="3455">
                  <c:v>-354.51170191067098</c:v>
                </c:pt>
                <c:pt idx="3456">
                  <c:v>-354.41172498150303</c:v>
                </c:pt>
                <c:pt idx="3457">
                  <c:v>-354.31174808277598</c:v>
                </c:pt>
                <c:pt idx="3458">
                  <c:v>-354.211771214512</c:v>
                </c:pt>
                <c:pt idx="3459">
                  <c:v>-354.11179437672899</c:v>
                </c:pt>
                <c:pt idx="3460">
                  <c:v>-354.01181756944902</c:v>
                </c:pt>
                <c:pt idx="3461">
                  <c:v>-353.91184079269198</c:v>
                </c:pt>
                <c:pt idx="3462">
                  <c:v>-353.81186404647798</c:v>
                </c:pt>
                <c:pt idx="3463">
                  <c:v>-353.71188733082602</c:v>
                </c:pt>
                <c:pt idx="3464">
                  <c:v>-353.611910645759</c:v>
                </c:pt>
                <c:pt idx="3465">
                  <c:v>-353.511933991295</c:v>
                </c:pt>
                <c:pt idx="3466">
                  <c:v>-353.41195736745402</c:v>
                </c:pt>
                <c:pt idx="3467">
                  <c:v>-353.31198077425898</c:v>
                </c:pt>
                <c:pt idx="3468">
                  <c:v>-353.21200421172699</c:v>
                </c:pt>
                <c:pt idx="3469">
                  <c:v>-353.11202767987999</c:v>
                </c:pt>
                <c:pt idx="3470">
                  <c:v>-353.01205117873798</c:v>
                </c:pt>
                <c:pt idx="3471">
                  <c:v>-352.912074708322</c:v>
                </c:pt>
                <c:pt idx="3472">
                  <c:v>-352.81209826865103</c:v>
                </c:pt>
                <c:pt idx="3473">
                  <c:v>-352.71212185974503</c:v>
                </c:pt>
                <c:pt idx="3474">
                  <c:v>-352.61214548162599</c:v>
                </c:pt>
                <c:pt idx="3475">
                  <c:v>-352.51216913431199</c:v>
                </c:pt>
                <c:pt idx="3476">
                  <c:v>-352.412192817826</c:v>
                </c:pt>
                <c:pt idx="3477">
                  <c:v>-352.31221653218603</c:v>
                </c:pt>
                <c:pt idx="3478">
                  <c:v>-352.21224027741198</c:v>
                </c:pt>
                <c:pt idx="3479">
                  <c:v>-352.11226405352699</c:v>
                </c:pt>
                <c:pt idx="3480">
                  <c:v>-352.01228786054799</c:v>
                </c:pt>
                <c:pt idx="3481">
                  <c:v>-351.912311698498</c:v>
                </c:pt>
                <c:pt idx="3482">
                  <c:v>-351.812335567395</c:v>
                </c:pt>
                <c:pt idx="3483">
                  <c:v>-351.71235946726102</c:v>
                </c:pt>
                <c:pt idx="3484">
                  <c:v>-351.61238339811501</c:v>
                </c:pt>
                <c:pt idx="3485">
                  <c:v>-351.51240735997698</c:v>
                </c:pt>
                <c:pt idx="3486">
                  <c:v>-351.41243135286902</c:v>
                </c:pt>
                <c:pt idx="3487">
                  <c:v>-351.31245537681002</c:v>
                </c:pt>
                <c:pt idx="3488">
                  <c:v>-351.21247943182101</c:v>
                </c:pt>
                <c:pt idx="3489">
                  <c:v>-351.11250351792103</c:v>
                </c:pt>
                <c:pt idx="3490">
                  <c:v>-351.01252763513202</c:v>
                </c:pt>
                <c:pt idx="3491">
                  <c:v>-350.912551783472</c:v>
                </c:pt>
                <c:pt idx="3492">
                  <c:v>-350.81257596296302</c:v>
                </c:pt>
                <c:pt idx="3493">
                  <c:v>-350.71260017362499</c:v>
                </c:pt>
                <c:pt idx="3494">
                  <c:v>-350.61262441547802</c:v>
                </c:pt>
                <c:pt idx="3495">
                  <c:v>-350.51264868854201</c:v>
                </c:pt>
                <c:pt idx="3496">
                  <c:v>-350.412672992838</c:v>
                </c:pt>
                <c:pt idx="3497">
                  <c:v>-350.31269732838501</c:v>
                </c:pt>
                <c:pt idx="3498">
                  <c:v>-350.212721695205</c:v>
                </c:pt>
                <c:pt idx="3499">
                  <c:v>-350.11274609331599</c:v>
                </c:pt>
                <c:pt idx="3500">
                  <c:v>-350.01277052274003</c:v>
                </c:pt>
                <c:pt idx="3501">
                  <c:v>-349.91279498349701</c:v>
                </c:pt>
                <c:pt idx="3502">
                  <c:v>-349.812819475607</c:v>
                </c:pt>
                <c:pt idx="3503">
                  <c:v>-349.71284399909001</c:v>
                </c:pt>
                <c:pt idx="3504">
                  <c:v>-349.612868553966</c:v>
                </c:pt>
                <c:pt idx="3505">
                  <c:v>-349.51289314025598</c:v>
                </c:pt>
                <c:pt idx="3506">
                  <c:v>-349.41291775797998</c:v>
                </c:pt>
                <c:pt idx="3507">
                  <c:v>-349.312942407158</c:v>
                </c:pt>
                <c:pt idx="3508">
                  <c:v>-349.21296708781102</c:v>
                </c:pt>
                <c:pt idx="3509">
                  <c:v>-349.11299179995802</c:v>
                </c:pt>
                <c:pt idx="3510">
                  <c:v>-349.01301654361998</c:v>
                </c:pt>
                <c:pt idx="3511">
                  <c:v>-348.91304131881702</c:v>
                </c:pt>
                <c:pt idx="3512">
                  <c:v>-348.81306612556898</c:v>
                </c:pt>
                <c:pt idx="3513">
                  <c:v>-348.713090963897</c:v>
                </c:pt>
                <c:pt idx="3514">
                  <c:v>-348.61311583382098</c:v>
                </c:pt>
                <c:pt idx="3515">
                  <c:v>-348.51314073536099</c:v>
                </c:pt>
                <c:pt idx="3516">
                  <c:v>-348.41316566853698</c:v>
                </c:pt>
                <c:pt idx="3517">
                  <c:v>-348.31319063337003</c:v>
                </c:pt>
                <c:pt idx="3518">
                  <c:v>-348.21321562987902</c:v>
                </c:pt>
                <c:pt idx="3519">
                  <c:v>-348.113240658086</c:v>
                </c:pt>
                <c:pt idx="3520">
                  <c:v>-348.013265718009</c:v>
                </c:pt>
                <c:pt idx="3521">
                  <c:v>-347.91329080967103</c:v>
                </c:pt>
                <c:pt idx="3522">
                  <c:v>-347.81331593309</c:v>
                </c:pt>
                <c:pt idx="3523">
                  <c:v>-347.713341088287</c:v>
                </c:pt>
                <c:pt idx="3524">
                  <c:v>-347.613366275283</c:v>
                </c:pt>
                <c:pt idx="3525">
                  <c:v>-347.51339149409699</c:v>
                </c:pt>
                <c:pt idx="3526">
                  <c:v>-347.41341674475001</c:v>
                </c:pt>
                <c:pt idx="3527">
                  <c:v>-347.313442027262</c:v>
                </c:pt>
                <c:pt idx="3528">
                  <c:v>-347.213467341654</c:v>
                </c:pt>
                <c:pt idx="3529">
                  <c:v>-347.11349268794498</c:v>
                </c:pt>
                <c:pt idx="3530">
                  <c:v>-347.01351806615702</c:v>
                </c:pt>
                <c:pt idx="3531">
                  <c:v>-346.91354347630801</c:v>
                </c:pt>
                <c:pt idx="3532">
                  <c:v>-346.81356891842103</c:v>
                </c:pt>
                <c:pt idx="3533">
                  <c:v>-346.71359439251302</c:v>
                </c:pt>
                <c:pt idx="3534">
                  <c:v>-346.613619898607</c:v>
                </c:pt>
                <c:pt idx="3535">
                  <c:v>-346.51364543672298</c:v>
                </c:pt>
                <c:pt idx="3536">
                  <c:v>-346.41367100688001</c:v>
                </c:pt>
                <c:pt idx="3537">
                  <c:v>-346.313696609099</c:v>
                </c:pt>
                <c:pt idx="3538">
                  <c:v>-346.21372224340001</c:v>
                </c:pt>
                <c:pt idx="3539">
                  <c:v>-346.11374790980398</c:v>
                </c:pt>
                <c:pt idx="3540">
                  <c:v>-346.01377360832998</c:v>
                </c:pt>
                <c:pt idx="3541">
                  <c:v>-345.91379933899901</c:v>
                </c:pt>
                <c:pt idx="3542">
                  <c:v>-345.81382510183198</c:v>
                </c:pt>
                <c:pt idx="3543">
                  <c:v>-345.71385089684799</c:v>
                </c:pt>
                <c:pt idx="3544">
                  <c:v>-345.61387672406801</c:v>
                </c:pt>
                <c:pt idx="3545">
                  <c:v>-345.51390258351199</c:v>
                </c:pt>
                <c:pt idx="3546">
                  <c:v>-345.41392847520098</c:v>
                </c:pt>
                <c:pt idx="3547">
                  <c:v>-345.31395439915502</c:v>
                </c:pt>
                <c:pt idx="3548">
                  <c:v>-345.21398035539301</c:v>
                </c:pt>
                <c:pt idx="3549">
                  <c:v>-345.11400634393698</c:v>
                </c:pt>
                <c:pt idx="3550">
                  <c:v>-345.01403236480598</c:v>
                </c:pt>
                <c:pt idx="3551">
                  <c:v>-344.914058418021</c:v>
                </c:pt>
                <c:pt idx="3552">
                  <c:v>-344.81408450360198</c:v>
                </c:pt>
                <c:pt idx="3553">
                  <c:v>-344.71411062157</c:v>
                </c:pt>
                <c:pt idx="3554">
                  <c:v>-344.614136771944</c:v>
                </c:pt>
                <c:pt idx="3555">
                  <c:v>-344.51416295474598</c:v>
                </c:pt>
                <c:pt idx="3556">
                  <c:v>-344.41418916999402</c:v>
                </c:pt>
                <c:pt idx="3557">
                  <c:v>-344.31421541770999</c:v>
                </c:pt>
                <c:pt idx="3558">
                  <c:v>-344.21424169791402</c:v>
                </c:pt>
                <c:pt idx="3559">
                  <c:v>-344.11426801062601</c:v>
                </c:pt>
                <c:pt idx="3560">
                  <c:v>-344.01429435586601</c:v>
                </c:pt>
                <c:pt idx="3561">
                  <c:v>-343.91432073365399</c:v>
                </c:pt>
                <c:pt idx="3562">
                  <c:v>-343.814347144012</c:v>
                </c:pt>
                <c:pt idx="3563">
                  <c:v>-343.714373586958</c:v>
                </c:pt>
                <c:pt idx="3564">
                  <c:v>-343.61440006251399</c:v>
                </c:pt>
                <c:pt idx="3565">
                  <c:v>-343.51442657069902</c:v>
                </c:pt>
                <c:pt idx="3566">
                  <c:v>-343.41445311153399</c:v>
                </c:pt>
                <c:pt idx="3567">
                  <c:v>-343.31447968504</c:v>
                </c:pt>
                <c:pt idx="3568">
                  <c:v>-343.21450629123501</c:v>
                </c:pt>
                <c:pt idx="3569">
                  <c:v>-343.11453293014199</c:v>
                </c:pt>
                <c:pt idx="3570">
                  <c:v>-343.01455960177901</c:v>
                </c:pt>
                <c:pt idx="3571">
                  <c:v>-342.914586306167</c:v>
                </c:pt>
                <c:pt idx="3572">
                  <c:v>-342.81461304332697</c:v>
                </c:pt>
                <c:pt idx="3573">
                  <c:v>-342.71463981327901</c:v>
                </c:pt>
                <c:pt idx="3574">
                  <c:v>-342.61466661604197</c:v>
                </c:pt>
                <c:pt idx="3575">
                  <c:v>-342.51469345163702</c:v>
                </c:pt>
                <c:pt idx="3576">
                  <c:v>-342.414720320085</c:v>
                </c:pt>
                <c:pt idx="3577">
                  <c:v>-342.31474722140598</c:v>
                </c:pt>
                <c:pt idx="3578">
                  <c:v>-342.21477415561998</c:v>
                </c:pt>
                <c:pt idx="3579">
                  <c:v>-342.11480112274597</c:v>
                </c:pt>
                <c:pt idx="3580">
                  <c:v>-342.01482812280602</c:v>
                </c:pt>
                <c:pt idx="3581">
                  <c:v>-341.91485515582002</c:v>
                </c:pt>
                <c:pt idx="3582">
                  <c:v>-341.81488222180798</c:v>
                </c:pt>
                <c:pt idx="3583">
                  <c:v>-341.71490932079001</c:v>
                </c:pt>
                <c:pt idx="3584">
                  <c:v>-341.61493645278699</c:v>
                </c:pt>
                <c:pt idx="3585">
                  <c:v>-341.51496361781801</c:v>
                </c:pt>
                <c:pt idx="3586">
                  <c:v>-341.41499081590399</c:v>
                </c:pt>
                <c:pt idx="3587">
                  <c:v>-341.31501804706602</c:v>
                </c:pt>
                <c:pt idx="3588">
                  <c:v>-341.21504531132302</c:v>
                </c:pt>
                <c:pt idx="3589">
                  <c:v>-341.11507260869502</c:v>
                </c:pt>
                <c:pt idx="3590">
                  <c:v>-341.01509993920399</c:v>
                </c:pt>
                <c:pt idx="3591">
                  <c:v>-340.915127302869</c:v>
                </c:pt>
                <c:pt idx="3592">
                  <c:v>-340.81515469970998</c:v>
                </c:pt>
                <c:pt idx="3593">
                  <c:v>-340.715182129749</c:v>
                </c:pt>
                <c:pt idx="3594">
                  <c:v>-340.61520959300401</c:v>
                </c:pt>
                <c:pt idx="3595">
                  <c:v>-340.515237089496</c:v>
                </c:pt>
                <c:pt idx="3596">
                  <c:v>-340.41526461924599</c:v>
                </c:pt>
                <c:pt idx="3597">
                  <c:v>-340.31529218227399</c:v>
                </c:pt>
                <c:pt idx="3598">
                  <c:v>-340.21531977860002</c:v>
                </c:pt>
                <c:pt idx="3599">
                  <c:v>-340.11534740824499</c:v>
                </c:pt>
                <c:pt idx="3600">
                  <c:v>-340.01537507122799</c:v>
                </c:pt>
                <c:pt idx="3601">
                  <c:v>-339.91540276757001</c:v>
                </c:pt>
                <c:pt idx="3602">
                  <c:v>-339.815430497291</c:v>
                </c:pt>
                <c:pt idx="3603">
                  <c:v>-339.71545826041103</c:v>
                </c:pt>
                <c:pt idx="3604">
                  <c:v>-339.615486056951</c:v>
                </c:pt>
                <c:pt idx="3605">
                  <c:v>-339.51551388693099</c:v>
                </c:pt>
                <c:pt idx="3606">
                  <c:v>-339.41554175037197</c:v>
                </c:pt>
                <c:pt idx="3607">
                  <c:v>-339.31556964729202</c:v>
                </c:pt>
                <c:pt idx="3608">
                  <c:v>-339.21559757771399</c:v>
                </c:pt>
                <c:pt idx="3609">
                  <c:v>-339.11562554165698</c:v>
                </c:pt>
                <c:pt idx="3610">
                  <c:v>-339.015653539141</c:v>
                </c:pt>
                <c:pt idx="3611">
                  <c:v>-338.915681570186</c:v>
                </c:pt>
                <c:pt idx="3612">
                  <c:v>-338.81570963481403</c:v>
                </c:pt>
                <c:pt idx="3613">
                  <c:v>-338.715737733043</c:v>
                </c:pt>
                <c:pt idx="3614">
                  <c:v>-338.61576586489502</c:v>
                </c:pt>
                <c:pt idx="3615">
                  <c:v>-338.51579403039</c:v>
                </c:pt>
                <c:pt idx="3616">
                  <c:v>-338.41582222954702</c:v>
                </c:pt>
                <c:pt idx="3617">
                  <c:v>-338.31585046238803</c:v>
                </c:pt>
                <c:pt idx="3618">
                  <c:v>-338.21587872893298</c:v>
                </c:pt>
                <c:pt idx="3619">
                  <c:v>-338.11590702920103</c:v>
                </c:pt>
                <c:pt idx="3620">
                  <c:v>-338.015935363214</c:v>
                </c:pt>
                <c:pt idx="3621">
                  <c:v>-337.915963730991</c:v>
                </c:pt>
                <c:pt idx="3622">
                  <c:v>-337.81599213255203</c:v>
                </c:pt>
                <c:pt idx="3623">
                  <c:v>-337.71602056791897</c:v>
                </c:pt>
                <c:pt idx="3624">
                  <c:v>-337.616049037111</c:v>
                </c:pt>
                <c:pt idx="3625">
                  <c:v>-337.51607754014799</c:v>
                </c:pt>
                <c:pt idx="3626">
                  <c:v>-337.41610607705098</c:v>
                </c:pt>
                <c:pt idx="3627">
                  <c:v>-337.31613464783999</c:v>
                </c:pt>
                <c:pt idx="3628">
                  <c:v>-337.21616325253598</c:v>
                </c:pt>
                <c:pt idx="3629">
                  <c:v>-337.116191891158</c:v>
                </c:pt>
                <c:pt idx="3630">
                  <c:v>-337.01622056372702</c:v>
                </c:pt>
                <c:pt idx="3631">
                  <c:v>-336.91624927026299</c:v>
                </c:pt>
                <c:pt idx="3632">
                  <c:v>-336.81627801078702</c:v>
                </c:pt>
                <c:pt idx="3633">
                  <c:v>-336.71630678531898</c:v>
                </c:pt>
                <c:pt idx="3634">
                  <c:v>-336.61633559387798</c:v>
                </c:pt>
                <c:pt idx="3635">
                  <c:v>-336.51636443648601</c:v>
                </c:pt>
                <c:pt idx="3636">
                  <c:v>-336.41639331316202</c:v>
                </c:pt>
                <c:pt idx="3637">
                  <c:v>-336.31642222392799</c:v>
                </c:pt>
                <c:pt idx="3638">
                  <c:v>-336.216451168802</c:v>
                </c:pt>
                <c:pt idx="3639">
                  <c:v>-336.11648014780599</c:v>
                </c:pt>
                <c:pt idx="3640">
                  <c:v>-336.016509160959</c:v>
                </c:pt>
                <c:pt idx="3641">
                  <c:v>-335.91653820828299</c:v>
                </c:pt>
                <c:pt idx="3642">
                  <c:v>-335.81656728979601</c:v>
                </c:pt>
                <c:pt idx="3643">
                  <c:v>-335.71659640552002</c:v>
                </c:pt>
                <c:pt idx="3644">
                  <c:v>-335.61662555547503</c:v>
                </c:pt>
                <c:pt idx="3645">
                  <c:v>-335.51665473968097</c:v>
                </c:pt>
                <c:pt idx="3646">
                  <c:v>-335.41668395815799</c:v>
                </c:pt>
                <c:pt idx="3647">
                  <c:v>-335.31671321092699</c:v>
                </c:pt>
                <c:pt idx="3648">
                  <c:v>-335.21674249800799</c:v>
                </c:pt>
                <c:pt idx="3649">
                  <c:v>-335.11677181942099</c:v>
                </c:pt>
                <c:pt idx="3650">
                  <c:v>-335.016801175186</c:v>
                </c:pt>
                <c:pt idx="3651">
                  <c:v>-334.91683056532401</c:v>
                </c:pt>
                <c:pt idx="3652">
                  <c:v>-334.816859989855</c:v>
                </c:pt>
                <c:pt idx="3653">
                  <c:v>-334.71688944879901</c:v>
                </c:pt>
                <c:pt idx="3654">
                  <c:v>-334.61691894217699</c:v>
                </c:pt>
                <c:pt idx="3655">
                  <c:v>-334.51694847000903</c:v>
                </c:pt>
                <c:pt idx="3656">
                  <c:v>-334.41697803231398</c:v>
                </c:pt>
                <c:pt idx="3657">
                  <c:v>-334.31700762911402</c:v>
                </c:pt>
                <c:pt idx="3658">
                  <c:v>-334.21703726042898</c:v>
                </c:pt>
                <c:pt idx="3659">
                  <c:v>-334.11706692627803</c:v>
                </c:pt>
                <c:pt idx="3660">
                  <c:v>-334.01709662668299</c:v>
                </c:pt>
                <c:pt idx="3661">
                  <c:v>-333.91712636166301</c:v>
                </c:pt>
                <c:pt idx="3662">
                  <c:v>-333.81715613123902</c:v>
                </c:pt>
                <c:pt idx="3663">
                  <c:v>-333.71718593543102</c:v>
                </c:pt>
                <c:pt idx="3664">
                  <c:v>-333.61721577425902</c:v>
                </c:pt>
                <c:pt idx="3665">
                  <c:v>-333.51724564774401</c:v>
                </c:pt>
                <c:pt idx="3666">
                  <c:v>-333.41727555590501</c:v>
                </c:pt>
                <c:pt idx="3667">
                  <c:v>-333.31730549876397</c:v>
                </c:pt>
                <c:pt idx="3668">
                  <c:v>-333.21733547634</c:v>
                </c:pt>
                <c:pt idx="3669">
                  <c:v>-333.117365488654</c:v>
                </c:pt>
                <c:pt idx="3670">
                  <c:v>-333.017395535726</c:v>
                </c:pt>
                <c:pt idx="3671">
                  <c:v>-332.91742561757599</c:v>
                </c:pt>
                <c:pt idx="3672">
                  <c:v>-332.81745573422501</c:v>
                </c:pt>
                <c:pt idx="3673">
                  <c:v>-332.71748588569199</c:v>
                </c:pt>
                <c:pt idx="3674">
                  <c:v>-332.61751607199801</c:v>
                </c:pt>
                <c:pt idx="3675">
                  <c:v>-332.517546293164</c:v>
                </c:pt>
                <c:pt idx="3676">
                  <c:v>-332.417576549209</c:v>
                </c:pt>
                <c:pt idx="3677">
                  <c:v>-332.31760684015399</c:v>
                </c:pt>
                <c:pt idx="3678">
                  <c:v>-332.21763716601998</c:v>
                </c:pt>
                <c:pt idx="3679">
                  <c:v>-332.11766752682598</c:v>
                </c:pt>
                <c:pt idx="3680">
                  <c:v>-332.01769792259199</c:v>
                </c:pt>
                <c:pt idx="3681">
                  <c:v>-331.91772835333899</c:v>
                </c:pt>
                <c:pt idx="3682">
                  <c:v>-331.817758819088</c:v>
                </c:pt>
                <c:pt idx="3683">
                  <c:v>-331.71778931985801</c:v>
                </c:pt>
                <c:pt idx="3684">
                  <c:v>-331.61781985567001</c:v>
                </c:pt>
                <c:pt idx="3685">
                  <c:v>-331.51785042654399</c:v>
                </c:pt>
                <c:pt idx="3686">
                  <c:v>-331.41788103250099</c:v>
                </c:pt>
                <c:pt idx="3687">
                  <c:v>-331.31791167355999</c:v>
                </c:pt>
                <c:pt idx="3688">
                  <c:v>-331.21794234974197</c:v>
                </c:pt>
                <c:pt idx="3689">
                  <c:v>-331.117973061067</c:v>
                </c:pt>
                <c:pt idx="3690">
                  <c:v>-331.01800380755498</c:v>
                </c:pt>
                <c:pt idx="3691">
                  <c:v>-330.918034589228</c:v>
                </c:pt>
                <c:pt idx="3692">
                  <c:v>-330.81806540610398</c:v>
                </c:pt>
                <c:pt idx="3693">
                  <c:v>-330.71809625820498</c:v>
                </c:pt>
                <c:pt idx="3694">
                  <c:v>-330.618127145551</c:v>
                </c:pt>
                <c:pt idx="3695">
                  <c:v>-330.51815806816097</c:v>
                </c:pt>
                <c:pt idx="3696">
                  <c:v>-330.41818902605701</c:v>
                </c:pt>
                <c:pt idx="3697">
                  <c:v>-330.31822001925798</c:v>
                </c:pt>
                <c:pt idx="3698">
                  <c:v>-330.21825104778401</c:v>
                </c:pt>
                <c:pt idx="3699">
                  <c:v>-330.11828211165698</c:v>
                </c:pt>
                <c:pt idx="3700">
                  <c:v>-330.01831321089702</c:v>
                </c:pt>
                <c:pt idx="3701">
                  <c:v>-329.91834434552197</c:v>
                </c:pt>
                <c:pt idx="3702">
                  <c:v>-329.81837551555498</c:v>
                </c:pt>
                <c:pt idx="3703">
                  <c:v>-329.71840672101501</c:v>
                </c:pt>
                <c:pt idx="3704">
                  <c:v>-329.61843796192198</c:v>
                </c:pt>
                <c:pt idx="3705">
                  <c:v>-329.51846923829697</c:v>
                </c:pt>
                <c:pt idx="3706">
                  <c:v>-329.41850055016101</c:v>
                </c:pt>
                <c:pt idx="3707">
                  <c:v>-329.31853189753201</c:v>
                </c:pt>
                <c:pt idx="3708">
                  <c:v>-329.21856328043202</c:v>
                </c:pt>
                <c:pt idx="3709">
                  <c:v>-329.118594698881</c:v>
                </c:pt>
                <c:pt idx="3710">
                  <c:v>-329.018626152899</c:v>
                </c:pt>
                <c:pt idx="3711">
                  <c:v>-328.91865764250701</c:v>
                </c:pt>
                <c:pt idx="3712">
                  <c:v>-328.81868916772402</c:v>
                </c:pt>
                <c:pt idx="3713">
                  <c:v>-328.71872072857099</c:v>
                </c:pt>
                <c:pt idx="3714">
                  <c:v>-328.61875232506799</c:v>
                </c:pt>
                <c:pt idx="3715">
                  <c:v>-328.518783957236</c:v>
                </c:pt>
                <c:pt idx="3716">
                  <c:v>-328.41881562509502</c:v>
                </c:pt>
                <c:pt idx="3717">
                  <c:v>-328.31884732866502</c:v>
                </c:pt>
                <c:pt idx="3718">
                  <c:v>-328.21887906796599</c:v>
                </c:pt>
                <c:pt idx="3719">
                  <c:v>-328.11891084301902</c:v>
                </c:pt>
                <c:pt idx="3720">
                  <c:v>-328.01894265384402</c:v>
                </c:pt>
                <c:pt idx="3721">
                  <c:v>-327.91897450046099</c:v>
                </c:pt>
                <c:pt idx="3722">
                  <c:v>-327.81900638289102</c:v>
                </c:pt>
                <c:pt idx="3723">
                  <c:v>-327.71903830115298</c:v>
                </c:pt>
                <c:pt idx="3724">
                  <c:v>-327.61907025526898</c:v>
                </c:pt>
                <c:pt idx="3725">
                  <c:v>-327.51910224525801</c:v>
                </c:pt>
                <c:pt idx="3726">
                  <c:v>-327.41913427114002</c:v>
                </c:pt>
                <c:pt idx="3727">
                  <c:v>-327.31916633293702</c:v>
                </c:pt>
                <c:pt idx="3728">
                  <c:v>-327.21919843066797</c:v>
                </c:pt>
                <c:pt idx="3729">
                  <c:v>-327.11923056435302</c:v>
                </c:pt>
                <c:pt idx="3730">
                  <c:v>-327.01926273401301</c:v>
                </c:pt>
                <c:pt idx="3731">
                  <c:v>-326.91929493966802</c:v>
                </c:pt>
                <c:pt idx="3732">
                  <c:v>-326.81932718133902</c:v>
                </c:pt>
                <c:pt idx="3733">
                  <c:v>-326.71935945904499</c:v>
                </c:pt>
                <c:pt idx="3734">
                  <c:v>-326.619391772808</c:v>
                </c:pt>
                <c:pt idx="3735">
                  <c:v>-326.519424122646</c:v>
                </c:pt>
                <c:pt idx="3736">
                  <c:v>-326.41945650858099</c:v>
                </c:pt>
                <c:pt idx="3737">
                  <c:v>-326.31948893063299</c:v>
                </c:pt>
                <c:pt idx="3738">
                  <c:v>-326.21952138882199</c:v>
                </c:pt>
                <c:pt idx="3739">
                  <c:v>-326.11955388316801</c:v>
                </c:pt>
                <c:pt idx="3740">
                  <c:v>-326.019586413691</c:v>
                </c:pt>
                <c:pt idx="3741">
                  <c:v>-325.91961898041302</c:v>
                </c:pt>
                <c:pt idx="3742">
                  <c:v>-325.81965158335299</c:v>
                </c:pt>
                <c:pt idx="3743">
                  <c:v>-325.71968422253099</c:v>
                </c:pt>
                <c:pt idx="3744">
                  <c:v>-325.61971689796798</c:v>
                </c:pt>
                <c:pt idx="3745">
                  <c:v>-325.51974960968499</c:v>
                </c:pt>
                <c:pt idx="3746">
                  <c:v>-325.4197823577</c:v>
                </c:pt>
                <c:pt idx="3747">
                  <c:v>-325.319815142035</c:v>
                </c:pt>
                <c:pt idx="3748">
                  <c:v>-325.21984796270999</c:v>
                </c:pt>
                <c:pt idx="3749">
                  <c:v>-325.11988081974499</c:v>
                </c:pt>
                <c:pt idx="3750">
                  <c:v>-325.01991371316097</c:v>
                </c:pt>
                <c:pt idx="3751">
                  <c:v>-324.91994664297698</c:v>
                </c:pt>
                <c:pt idx="3752">
                  <c:v>-324.81997960921501</c:v>
                </c:pt>
                <c:pt idx="3753">
                  <c:v>-324.72001261189399</c:v>
                </c:pt>
                <c:pt idx="3754">
                  <c:v>-324.62004565103399</c:v>
                </c:pt>
                <c:pt idx="3755">
                  <c:v>-324.520078726657</c:v>
                </c:pt>
                <c:pt idx="3756">
                  <c:v>-324.420111838781</c:v>
                </c:pt>
                <c:pt idx="3757">
                  <c:v>-324.32014498742899</c:v>
                </c:pt>
                <c:pt idx="3758">
                  <c:v>-324.220178172619</c:v>
                </c:pt>
                <c:pt idx="3759">
                  <c:v>-324.12021139437201</c:v>
                </c:pt>
                <c:pt idx="3760">
                  <c:v>-324.02024465270802</c:v>
                </c:pt>
                <c:pt idx="3761">
                  <c:v>-323.92027794764903</c:v>
                </c:pt>
                <c:pt idx="3762">
                  <c:v>-323.820311279213</c:v>
                </c:pt>
                <c:pt idx="3763">
                  <c:v>-323.72034464742097</c:v>
                </c:pt>
                <c:pt idx="3764">
                  <c:v>-323.62037805229397</c:v>
                </c:pt>
                <c:pt idx="3765">
                  <c:v>-323.52041149385201</c:v>
                </c:pt>
                <c:pt idx="3766">
                  <c:v>-323.42044497211498</c:v>
                </c:pt>
                <c:pt idx="3767">
                  <c:v>-323.32047848710403</c:v>
                </c:pt>
                <c:pt idx="3768">
                  <c:v>-323.22051203883802</c:v>
                </c:pt>
                <c:pt idx="3769">
                  <c:v>-323.12054562733903</c:v>
                </c:pt>
                <c:pt idx="3770">
                  <c:v>-323.02057925262602</c:v>
                </c:pt>
                <c:pt idx="3771">
                  <c:v>-322.92061291471902</c:v>
                </c:pt>
                <c:pt idx="3772">
                  <c:v>-322.82064661363898</c:v>
                </c:pt>
                <c:pt idx="3773">
                  <c:v>-322.72068034940702</c:v>
                </c:pt>
                <c:pt idx="3774">
                  <c:v>-322.62071412204199</c:v>
                </c:pt>
                <c:pt idx="3775">
                  <c:v>-322.52074793156498</c:v>
                </c:pt>
                <c:pt idx="3776">
                  <c:v>-322.42078177799601</c:v>
                </c:pt>
                <c:pt idx="3777">
                  <c:v>-322.32081566135503</c:v>
                </c:pt>
                <c:pt idx="3778">
                  <c:v>-322.220849581663</c:v>
                </c:pt>
                <c:pt idx="3779">
                  <c:v>-322.12088353894001</c:v>
                </c:pt>
                <c:pt idx="3780">
                  <c:v>-322.02091753320701</c:v>
                </c:pt>
                <c:pt idx="3781">
                  <c:v>-321.92095156448198</c:v>
                </c:pt>
                <c:pt idx="3782">
                  <c:v>-321.82098563278799</c:v>
                </c:pt>
                <c:pt idx="3783">
                  <c:v>-321.72101973814398</c:v>
                </c:pt>
                <c:pt idx="3784">
                  <c:v>-321.62105388057103</c:v>
                </c:pt>
                <c:pt idx="3785">
                  <c:v>-321.521088060088</c:v>
                </c:pt>
                <c:pt idx="3786">
                  <c:v>-321.42112227671703</c:v>
                </c:pt>
                <c:pt idx="3787">
                  <c:v>-321.321156530476</c:v>
                </c:pt>
                <c:pt idx="3788">
                  <c:v>-321.22119082138801</c:v>
                </c:pt>
                <c:pt idx="3789">
                  <c:v>-321.121225149471</c:v>
                </c:pt>
                <c:pt idx="3790">
                  <c:v>-321.02125951474602</c:v>
                </c:pt>
                <c:pt idx="3791">
                  <c:v>-320.92129391723398</c:v>
                </c:pt>
                <c:pt idx="3792">
                  <c:v>-320.82132835695501</c:v>
                </c:pt>
                <c:pt idx="3793">
                  <c:v>-320.72136283392899</c:v>
                </c:pt>
                <c:pt idx="3794">
                  <c:v>-320.621397348176</c:v>
                </c:pt>
                <c:pt idx="3795">
                  <c:v>-320.52143189971702</c:v>
                </c:pt>
                <c:pt idx="3796">
                  <c:v>-320.42146648857198</c:v>
                </c:pt>
                <c:pt idx="3797">
                  <c:v>-320.32150111476102</c:v>
                </c:pt>
                <c:pt idx="3798">
                  <c:v>-320.221535778305</c:v>
                </c:pt>
                <c:pt idx="3799">
                  <c:v>-320.12157047922398</c:v>
                </c:pt>
                <c:pt idx="3800">
                  <c:v>-320.02160521753802</c:v>
                </c:pt>
                <c:pt idx="3801">
                  <c:v>-319.92163999326698</c:v>
                </c:pt>
                <c:pt idx="3802">
                  <c:v>-319.82167480643199</c:v>
                </c:pt>
                <c:pt idx="3803">
                  <c:v>-319.721709657053</c:v>
                </c:pt>
                <c:pt idx="3804">
                  <c:v>-319.62174454515002</c:v>
                </c:pt>
                <c:pt idx="3805">
                  <c:v>-319.52177947074398</c:v>
                </c:pt>
                <c:pt idx="3806">
                  <c:v>-319.42181443385499</c:v>
                </c:pt>
                <c:pt idx="3807">
                  <c:v>-319.32184943450301</c:v>
                </c:pt>
                <c:pt idx="3808">
                  <c:v>-319.22188447270901</c:v>
                </c:pt>
                <c:pt idx="3809">
                  <c:v>-319.121919548493</c:v>
                </c:pt>
                <c:pt idx="3810">
                  <c:v>-319.02195466187402</c:v>
                </c:pt>
                <c:pt idx="3811">
                  <c:v>-318.92198981287402</c:v>
                </c:pt>
                <c:pt idx="3812">
                  <c:v>-318.822025001513</c:v>
                </c:pt>
                <c:pt idx="3813">
                  <c:v>-318.72206022781103</c:v>
                </c:pt>
                <c:pt idx="3814">
                  <c:v>-318.62209549178698</c:v>
                </c:pt>
                <c:pt idx="3815">
                  <c:v>-318.52213079346399</c:v>
                </c:pt>
                <c:pt idx="3816">
                  <c:v>-318.42216613286001</c:v>
                </c:pt>
                <c:pt idx="3817">
                  <c:v>-318.322201509997</c:v>
                </c:pt>
                <c:pt idx="3818">
                  <c:v>-318.22223692489399</c:v>
                </c:pt>
                <c:pt idx="3819">
                  <c:v>-318.12227237757202</c:v>
                </c:pt>
                <c:pt idx="3820">
                  <c:v>-318.02230786805097</c:v>
                </c:pt>
                <c:pt idx="3821">
                  <c:v>-317.92234339635098</c:v>
                </c:pt>
                <c:pt idx="3822">
                  <c:v>-317.82237896249302</c:v>
                </c:pt>
                <c:pt idx="3823">
                  <c:v>-317.72241456649601</c:v>
                </c:pt>
                <c:pt idx="3824">
                  <c:v>-317.62245020838202</c:v>
                </c:pt>
                <c:pt idx="3825">
                  <c:v>-317.52248588817099</c:v>
                </c:pt>
                <c:pt idx="3826">
                  <c:v>-317.42252160588203</c:v>
                </c:pt>
                <c:pt idx="3827">
                  <c:v>-317.32255736153598</c:v>
                </c:pt>
                <c:pt idx="3828">
                  <c:v>-317.22259315515402</c:v>
                </c:pt>
                <c:pt idx="3829">
                  <c:v>-317.12262898675601</c:v>
                </c:pt>
                <c:pt idx="3830">
                  <c:v>-317.02266485636102</c:v>
                </c:pt>
                <c:pt idx="3831">
                  <c:v>-316.92270076399001</c:v>
                </c:pt>
                <c:pt idx="3832">
                  <c:v>-316.82273670966498</c:v>
                </c:pt>
                <c:pt idx="3833">
                  <c:v>-316.72277269340401</c:v>
                </c:pt>
                <c:pt idx="3834">
                  <c:v>-316.62280871522802</c:v>
                </c:pt>
                <c:pt idx="3835">
                  <c:v>-316.52284477515701</c:v>
                </c:pt>
                <c:pt idx="3836">
                  <c:v>-316.42288087321299</c:v>
                </c:pt>
                <c:pt idx="3837">
                  <c:v>-316.32291700941403</c:v>
                </c:pt>
                <c:pt idx="3838">
                  <c:v>-316.22295318378099</c:v>
                </c:pt>
                <c:pt idx="3839">
                  <c:v>-316.12298939633598</c:v>
                </c:pt>
                <c:pt idx="3840">
                  <c:v>-316.02302564709697</c:v>
                </c:pt>
                <c:pt idx="3841">
                  <c:v>-315.92306193608499</c:v>
                </c:pt>
                <c:pt idx="3842">
                  <c:v>-315.82309826331999</c:v>
                </c:pt>
                <c:pt idx="3843">
                  <c:v>-315.72313462882403</c:v>
                </c:pt>
                <c:pt idx="3844">
                  <c:v>-315.62317103261501</c:v>
                </c:pt>
                <c:pt idx="3845">
                  <c:v>-315.52320747471498</c:v>
                </c:pt>
                <c:pt idx="3846">
                  <c:v>-315.42324395514402</c:v>
                </c:pt>
                <c:pt idx="3847">
                  <c:v>-315.32328047392099</c:v>
                </c:pt>
                <c:pt idx="3848">
                  <c:v>-315.22331703106801</c:v>
                </c:pt>
                <c:pt idx="3849">
                  <c:v>-315.123353626604</c:v>
                </c:pt>
                <c:pt idx="3850">
                  <c:v>-315.02339026055</c:v>
                </c:pt>
                <c:pt idx="3851">
                  <c:v>-314.92342693292699</c:v>
                </c:pt>
                <c:pt idx="3852">
                  <c:v>-314.82346364375297</c:v>
                </c:pt>
                <c:pt idx="3853">
                  <c:v>-314.72350039305098</c:v>
                </c:pt>
                <c:pt idx="3854">
                  <c:v>-314.62353718083898</c:v>
                </c:pt>
                <c:pt idx="3855">
                  <c:v>-314.52357400713902</c:v>
                </c:pt>
                <c:pt idx="3856">
                  <c:v>-314.42361087197099</c:v>
                </c:pt>
                <c:pt idx="3857">
                  <c:v>-314.32364777535503</c:v>
                </c:pt>
                <c:pt idx="3858">
                  <c:v>-314.22368471731102</c:v>
                </c:pt>
                <c:pt idx="3859">
                  <c:v>-314.12372169785903</c:v>
                </c:pt>
                <c:pt idx="3860">
                  <c:v>-314.02375871701997</c:v>
                </c:pt>
                <c:pt idx="3861">
                  <c:v>-313.92379577481501</c:v>
                </c:pt>
                <c:pt idx="3862">
                  <c:v>-313.82383287126299</c:v>
                </c:pt>
                <c:pt idx="3863">
                  <c:v>-313.72387000638503</c:v>
                </c:pt>
                <c:pt idx="3864">
                  <c:v>-313.623907180201</c:v>
                </c:pt>
                <c:pt idx="3865">
                  <c:v>-313.52394439273098</c:v>
                </c:pt>
                <c:pt idx="3866">
                  <c:v>-313.423981643996</c:v>
                </c:pt>
                <c:pt idx="3867">
                  <c:v>-313.32401893401601</c:v>
                </c:pt>
                <c:pt idx="3868">
                  <c:v>-313.22405626281102</c:v>
                </c:pt>
                <c:pt idx="3869">
                  <c:v>-313.124093630402</c:v>
                </c:pt>
                <c:pt idx="3870">
                  <c:v>-313.02413103680902</c:v>
                </c:pt>
                <c:pt idx="3871">
                  <c:v>-312.92416848205198</c:v>
                </c:pt>
                <c:pt idx="3872">
                  <c:v>-312.824205966151</c:v>
                </c:pt>
                <c:pt idx="3873">
                  <c:v>-312.72424348912801</c:v>
                </c:pt>
                <c:pt idx="3874">
                  <c:v>-312.62428105100099</c:v>
                </c:pt>
                <c:pt idx="3875">
                  <c:v>-312.52431865179199</c:v>
                </c:pt>
                <c:pt idx="3876">
                  <c:v>-312.42435629152101</c:v>
                </c:pt>
                <c:pt idx="3877">
                  <c:v>-312.32439397020801</c:v>
                </c:pt>
                <c:pt idx="3878">
                  <c:v>-312.22443168787402</c:v>
                </c:pt>
                <c:pt idx="3879">
                  <c:v>-312.12446944453802</c:v>
                </c:pt>
                <c:pt idx="3880">
                  <c:v>-312.024507240221</c:v>
                </c:pt>
                <c:pt idx="3881">
                  <c:v>-311.92454507494301</c:v>
                </c:pt>
                <c:pt idx="3882">
                  <c:v>-311.82458294872498</c:v>
                </c:pt>
                <c:pt idx="3883">
                  <c:v>-311.72462086158703</c:v>
                </c:pt>
                <c:pt idx="3884">
                  <c:v>-311.62465881354899</c:v>
                </c:pt>
                <c:pt idx="3885">
                  <c:v>-311.52469680463201</c:v>
                </c:pt>
                <c:pt idx="3886">
                  <c:v>-311.42473483485497</c:v>
                </c:pt>
                <c:pt idx="3887">
                  <c:v>-311.32477290423998</c:v>
                </c:pt>
                <c:pt idx="3888">
                  <c:v>-311.22481101280601</c:v>
                </c:pt>
                <c:pt idx="3889">
                  <c:v>-311.124849160574</c:v>
                </c:pt>
                <c:pt idx="3890">
                  <c:v>-311.024887347564</c:v>
                </c:pt>
                <c:pt idx="3891">
                  <c:v>-310.92492557379597</c:v>
                </c:pt>
                <c:pt idx="3892">
                  <c:v>-310.82496383929202</c:v>
                </c:pt>
                <c:pt idx="3893">
                  <c:v>-310.72500214407</c:v>
                </c:pt>
                <c:pt idx="3894">
                  <c:v>-310.625040488151</c:v>
                </c:pt>
                <c:pt idx="3895">
                  <c:v>-310.52507887155599</c:v>
                </c:pt>
                <c:pt idx="3896">
                  <c:v>-310.42511729430498</c:v>
                </c:pt>
                <c:pt idx="3897">
                  <c:v>-310.32515575641798</c:v>
                </c:pt>
                <c:pt idx="3898">
                  <c:v>-310.22519425791597</c:v>
                </c:pt>
                <c:pt idx="3899">
                  <c:v>-310.12523279881799</c:v>
                </c:pt>
                <c:pt idx="3900">
                  <c:v>-310.02527137914598</c:v>
                </c:pt>
                <c:pt idx="3901">
                  <c:v>-309.92530999891898</c:v>
                </c:pt>
                <c:pt idx="3902">
                  <c:v>-309.825348658157</c:v>
                </c:pt>
                <c:pt idx="3903">
                  <c:v>-309.72538735688198</c:v>
                </c:pt>
                <c:pt idx="3904">
                  <c:v>-309.62542609511303</c:v>
                </c:pt>
                <c:pt idx="3905">
                  <c:v>-309.525464872871</c:v>
                </c:pt>
                <c:pt idx="3906">
                  <c:v>-309.42550369017499</c:v>
                </c:pt>
                <c:pt idx="3907">
                  <c:v>-309.32554254704701</c:v>
                </c:pt>
                <c:pt idx="3908">
                  <c:v>-309.22558144350597</c:v>
                </c:pt>
                <c:pt idx="3909">
                  <c:v>-309.12562037957298</c:v>
                </c:pt>
                <c:pt idx="3910">
                  <c:v>-309.025659355269</c:v>
                </c:pt>
                <c:pt idx="3911">
                  <c:v>-308.92569837061302</c:v>
                </c:pt>
                <c:pt idx="3912">
                  <c:v>-308.82573742562499</c:v>
                </c:pt>
                <c:pt idx="3913">
                  <c:v>-308.72577652032697</c:v>
                </c:pt>
                <c:pt idx="3914">
                  <c:v>-308.62581565473801</c:v>
                </c:pt>
                <c:pt idx="3915">
                  <c:v>-308.52585482887901</c:v>
                </c:pt>
                <c:pt idx="3916">
                  <c:v>-308.42589404276902</c:v>
                </c:pt>
                <c:pt idx="3917">
                  <c:v>-308.32593329642998</c:v>
                </c:pt>
                <c:pt idx="3918">
                  <c:v>-308.22597258988202</c:v>
                </c:pt>
                <c:pt idx="3919">
                  <c:v>-308.12601192314497</c:v>
                </c:pt>
                <c:pt idx="3920">
                  <c:v>-308.02605129623799</c:v>
                </c:pt>
                <c:pt idx="3921">
                  <c:v>-307.926090709184</c:v>
                </c:pt>
                <c:pt idx="3922">
                  <c:v>-307.82613016200099</c:v>
                </c:pt>
                <c:pt idx="3923">
                  <c:v>-307.72616965471002</c:v>
                </c:pt>
                <c:pt idx="3924">
                  <c:v>-307.62620918733103</c:v>
                </c:pt>
                <c:pt idx="3925">
                  <c:v>-307.52624875988499</c:v>
                </c:pt>
                <c:pt idx="3926">
                  <c:v>-307.426288372393</c:v>
                </c:pt>
                <c:pt idx="3927">
                  <c:v>-307.32632802487302</c:v>
                </c:pt>
                <c:pt idx="3928">
                  <c:v>-307.22636771734699</c:v>
                </c:pt>
                <c:pt idx="3929">
                  <c:v>-307.12640744983503</c:v>
                </c:pt>
                <c:pt idx="3930">
                  <c:v>-307.02644722235698</c:v>
                </c:pt>
                <c:pt idx="3931">
                  <c:v>-306.92648703493302</c:v>
                </c:pt>
                <c:pt idx="3932">
                  <c:v>-306.82652688758498</c:v>
                </c:pt>
                <c:pt idx="3933">
                  <c:v>-306.72656678033098</c:v>
                </c:pt>
                <c:pt idx="3934">
                  <c:v>-306.62660671319298</c:v>
                </c:pt>
                <c:pt idx="3935">
                  <c:v>-306.52664668619099</c:v>
                </c:pt>
                <c:pt idx="3936">
                  <c:v>-306.42668669934397</c:v>
                </c:pt>
                <c:pt idx="3937">
                  <c:v>-306.32672675267401</c:v>
                </c:pt>
                <c:pt idx="3938">
                  <c:v>-306.22676684620097</c:v>
                </c:pt>
                <c:pt idx="3939">
                  <c:v>-306.12680697994398</c:v>
                </c:pt>
                <c:pt idx="3940">
                  <c:v>-306.02684715392502</c:v>
                </c:pt>
                <c:pt idx="3941">
                  <c:v>-305.92688736816399</c:v>
                </c:pt>
                <c:pt idx="3942">
                  <c:v>-305.82692762267999</c:v>
                </c:pt>
                <c:pt idx="3943">
                  <c:v>-305.72696791749502</c:v>
                </c:pt>
                <c:pt idx="3944">
                  <c:v>-305.627008252628</c:v>
                </c:pt>
                <c:pt idx="3945">
                  <c:v>-305.52704862809998</c:v>
                </c:pt>
                <c:pt idx="3946">
                  <c:v>-305.42708904393101</c:v>
                </c:pt>
                <c:pt idx="3947">
                  <c:v>-305.32712950014201</c:v>
                </c:pt>
                <c:pt idx="3948">
                  <c:v>-305.22716999675202</c:v>
                </c:pt>
                <c:pt idx="3949">
                  <c:v>-305.127210533783</c:v>
                </c:pt>
                <c:pt idx="3950">
                  <c:v>-305.02725111125397</c:v>
                </c:pt>
                <c:pt idx="3951">
                  <c:v>-304.92729172918598</c:v>
                </c:pt>
                <c:pt idx="3952">
                  <c:v>-304.82733238759897</c:v>
                </c:pt>
                <c:pt idx="3953">
                  <c:v>-304.72737308651301</c:v>
                </c:pt>
                <c:pt idx="3954">
                  <c:v>-304.62741382594902</c:v>
                </c:pt>
                <c:pt idx="3955">
                  <c:v>-304.52745460592803</c:v>
                </c:pt>
                <c:pt idx="3956">
                  <c:v>-304.427495426468</c:v>
                </c:pt>
                <c:pt idx="3957">
                  <c:v>-304.32753628759099</c:v>
                </c:pt>
                <c:pt idx="3958">
                  <c:v>-304.22757718931803</c:v>
                </c:pt>
                <c:pt idx="3959">
                  <c:v>-304.12761813166702</c:v>
                </c:pt>
                <c:pt idx="3960">
                  <c:v>-304.02765911466003</c:v>
                </c:pt>
                <c:pt idx="3961">
                  <c:v>-303.92770013831699</c:v>
                </c:pt>
                <c:pt idx="3962">
                  <c:v>-303.82774120265799</c:v>
                </c:pt>
                <c:pt idx="3963">
                  <c:v>-303.72778230770399</c:v>
                </c:pt>
                <c:pt idx="3964">
                  <c:v>-303.62782345347398</c:v>
                </c:pt>
                <c:pt idx="3965">
                  <c:v>-303.52786463999001</c:v>
                </c:pt>
                <c:pt idx="3966">
                  <c:v>-303.42790586727</c:v>
                </c:pt>
                <c:pt idx="3967">
                  <c:v>-303.32794713533701</c:v>
                </c:pt>
                <c:pt idx="3968">
                  <c:v>-303.22798844420998</c:v>
                </c:pt>
                <c:pt idx="3969">
                  <c:v>-303.12802979390898</c:v>
                </c:pt>
                <c:pt idx="3970">
                  <c:v>-303.02807118445401</c:v>
                </c:pt>
                <c:pt idx="3971">
                  <c:v>-302.92811261586701</c:v>
                </c:pt>
                <c:pt idx="3972">
                  <c:v>-302.82815408816703</c:v>
                </c:pt>
                <c:pt idx="3973">
                  <c:v>-302.72819560137401</c:v>
                </c:pt>
                <c:pt idx="3974">
                  <c:v>-302.628237155509</c:v>
                </c:pt>
                <c:pt idx="3975">
                  <c:v>-302.52827875059199</c:v>
                </c:pt>
                <c:pt idx="3976">
                  <c:v>-302.42832038664397</c:v>
                </c:pt>
                <c:pt idx="3977">
                  <c:v>-302.32836206368398</c:v>
                </c:pt>
                <c:pt idx="3978">
                  <c:v>-302.22840378173299</c:v>
                </c:pt>
                <c:pt idx="3979">
                  <c:v>-302.12844554081101</c:v>
                </c:pt>
                <c:pt idx="3980">
                  <c:v>-302.02848734093999</c:v>
                </c:pt>
                <c:pt idx="3981">
                  <c:v>-301.92852918213799</c:v>
                </c:pt>
                <c:pt idx="3982">
                  <c:v>-301.828571064426</c:v>
                </c:pt>
                <c:pt idx="3983">
                  <c:v>-301.72861298782402</c:v>
                </c:pt>
                <c:pt idx="3984">
                  <c:v>-301.628654952354</c:v>
                </c:pt>
                <c:pt idx="3985">
                  <c:v>-301.528696958034</c:v>
                </c:pt>
                <c:pt idx="3986">
                  <c:v>-301.42873900488598</c:v>
                </c:pt>
                <c:pt idx="3987">
                  <c:v>-301.32878109293</c:v>
                </c:pt>
                <c:pt idx="3988">
                  <c:v>-301.22882322218601</c:v>
                </c:pt>
                <c:pt idx="3989">
                  <c:v>-301.12886539267402</c:v>
                </c:pt>
                <c:pt idx="3990">
                  <c:v>-301.02890760441397</c:v>
                </c:pt>
                <c:pt idx="3991">
                  <c:v>-300.92894985742799</c:v>
                </c:pt>
                <c:pt idx="3992">
                  <c:v>-300.82899215173501</c:v>
                </c:pt>
                <c:pt idx="3993">
                  <c:v>-300.72903448735502</c:v>
                </c:pt>
                <c:pt idx="3994">
                  <c:v>-300.62907686430901</c:v>
                </c:pt>
                <c:pt idx="3995">
                  <c:v>-300.52911928261801</c:v>
                </c:pt>
                <c:pt idx="3996">
                  <c:v>-300.42916174230101</c:v>
                </c:pt>
                <c:pt idx="3997">
                  <c:v>-300.329204243378</c:v>
                </c:pt>
                <c:pt idx="3998">
                  <c:v>-300.229246785871</c:v>
                </c:pt>
                <c:pt idx="3999">
                  <c:v>-300.12928936980001</c:v>
                </c:pt>
                <c:pt idx="4000">
                  <c:v>-300.02933199518401</c:v>
                </c:pt>
                <c:pt idx="4001">
                  <c:v>-299.92937466204398</c:v>
                </c:pt>
                <c:pt idx="4002">
                  <c:v>-299.82941737040102</c:v>
                </c:pt>
                <c:pt idx="4003">
                  <c:v>-299.72946012027501</c:v>
                </c:pt>
                <c:pt idx="4004">
                  <c:v>-299.62950291168602</c:v>
                </c:pt>
                <c:pt idx="4005">
                  <c:v>-299.529545744654</c:v>
                </c:pt>
                <c:pt idx="4006">
                  <c:v>-299.42958861919999</c:v>
                </c:pt>
                <c:pt idx="4007">
                  <c:v>-299.32963153534399</c:v>
                </c:pt>
                <c:pt idx="4008">
                  <c:v>-299.22967449310602</c:v>
                </c:pt>
                <c:pt idx="4009">
                  <c:v>-299.12971749250698</c:v>
                </c:pt>
                <c:pt idx="4010">
                  <c:v>-299.02976053356798</c:v>
                </c:pt>
                <c:pt idx="4011">
                  <c:v>-298.92980361630703</c:v>
                </c:pt>
                <c:pt idx="4012">
                  <c:v>-298.82984674074601</c:v>
                </c:pt>
                <c:pt idx="4013">
                  <c:v>-298.72988990690499</c:v>
                </c:pt>
                <c:pt idx="4014">
                  <c:v>-298.629933114805</c:v>
                </c:pt>
                <c:pt idx="4015">
                  <c:v>-298.52997636446503</c:v>
                </c:pt>
                <c:pt idx="4016">
                  <c:v>-298.43001965590599</c:v>
                </c:pt>
                <c:pt idx="4017">
                  <c:v>-298.33006298914802</c:v>
                </c:pt>
                <c:pt idx="4018">
                  <c:v>-298.23010636421202</c:v>
                </c:pt>
                <c:pt idx="4019">
                  <c:v>-298.13014978111698</c:v>
                </c:pt>
                <c:pt idx="4020">
                  <c:v>-298.03019323988502</c:v>
                </c:pt>
                <c:pt idx="4021">
                  <c:v>-297.93023674053597</c:v>
                </c:pt>
                <c:pt idx="4022">
                  <c:v>-297.830280283089</c:v>
                </c:pt>
                <c:pt idx="4023">
                  <c:v>-297.73032386756501</c:v>
                </c:pt>
                <c:pt idx="4024">
                  <c:v>-297.63036749398498</c:v>
                </c:pt>
                <c:pt idx="4025">
                  <c:v>-297.53041116236898</c:v>
                </c:pt>
                <c:pt idx="4026">
                  <c:v>-297.43045487273702</c:v>
                </c:pt>
                <c:pt idx="4027">
                  <c:v>-297.33049862510899</c:v>
                </c:pt>
                <c:pt idx="4028">
                  <c:v>-297.230542419507</c:v>
                </c:pt>
                <c:pt idx="4029">
                  <c:v>-297.13058625594903</c:v>
                </c:pt>
                <c:pt idx="4030">
                  <c:v>-297.030630134457</c:v>
                </c:pt>
                <c:pt idx="4031">
                  <c:v>-296.93067405505002</c:v>
                </c:pt>
                <c:pt idx="4032">
                  <c:v>-296.83071801774997</c:v>
                </c:pt>
                <c:pt idx="4033">
                  <c:v>-296.73076202257602</c:v>
                </c:pt>
                <c:pt idx="4034">
                  <c:v>-296.63080606954901</c:v>
                </c:pt>
                <c:pt idx="4035">
                  <c:v>-296.53085015868902</c:v>
                </c:pt>
                <c:pt idx="4036">
                  <c:v>-296.43089429001702</c:v>
                </c:pt>
                <c:pt idx="4037">
                  <c:v>-296.330938463552</c:v>
                </c:pt>
                <c:pt idx="4038">
                  <c:v>-296.23098267931499</c:v>
                </c:pt>
                <c:pt idx="4039">
                  <c:v>-296.13102693732702</c:v>
                </c:pt>
                <c:pt idx="4040">
                  <c:v>-296.03107123760702</c:v>
                </c:pt>
                <c:pt idx="4041">
                  <c:v>-295.93111558017699</c:v>
                </c:pt>
                <c:pt idx="4042">
                  <c:v>-295.83115996505597</c:v>
                </c:pt>
                <c:pt idx="4043">
                  <c:v>-295.731204392265</c:v>
                </c:pt>
                <c:pt idx="4044">
                  <c:v>-295.63124886182402</c:v>
                </c:pt>
                <c:pt idx="4045">
                  <c:v>-295.53129337375299</c:v>
                </c:pt>
                <c:pt idx="4046">
                  <c:v>-295.43133792807299</c:v>
                </c:pt>
                <c:pt idx="4047">
                  <c:v>-295.33138252480302</c:v>
                </c:pt>
                <c:pt idx="4048">
                  <c:v>-295.23142716396598</c:v>
                </c:pt>
                <c:pt idx="4049">
                  <c:v>-295.13147184557897</c:v>
                </c:pt>
                <c:pt idx="4050">
                  <c:v>-295.03151656966497</c:v>
                </c:pt>
                <c:pt idx="4051">
                  <c:v>-294.93156133624302</c:v>
                </c:pt>
                <c:pt idx="4052">
                  <c:v>-294.83160614533398</c:v>
                </c:pt>
                <c:pt idx="4053">
                  <c:v>-294.73165099695802</c:v>
                </c:pt>
                <c:pt idx="4054">
                  <c:v>-294.631695891135</c:v>
                </c:pt>
                <c:pt idx="4055">
                  <c:v>-294.53174082788502</c:v>
                </c:pt>
                <c:pt idx="4056">
                  <c:v>-294.43178580723003</c:v>
                </c:pt>
                <c:pt idx="4057">
                  <c:v>-294.33183082918799</c:v>
                </c:pt>
                <c:pt idx="4058">
                  <c:v>-294.23187589378199</c:v>
                </c:pt>
                <c:pt idx="4059">
                  <c:v>-294.13192100102998</c:v>
                </c:pt>
                <c:pt idx="4060">
                  <c:v>-294.031966150953</c:v>
                </c:pt>
                <c:pt idx="4061">
                  <c:v>-293.93201134357201</c:v>
                </c:pt>
                <c:pt idx="4062">
                  <c:v>-293.83205657890602</c:v>
                </c:pt>
                <c:pt idx="4063">
                  <c:v>-293.73210185697701</c:v>
                </c:pt>
                <c:pt idx="4064">
                  <c:v>-293.63214717780397</c:v>
                </c:pt>
                <c:pt idx="4065">
                  <c:v>-293.53219254140799</c:v>
                </c:pt>
                <c:pt idx="4066">
                  <c:v>-293.43223794780903</c:v>
                </c:pt>
                <c:pt idx="4067">
                  <c:v>-293.33228339702799</c:v>
                </c:pt>
                <c:pt idx="4068">
                  <c:v>-293.23232888908399</c:v>
                </c:pt>
                <c:pt idx="4069">
                  <c:v>-293.13237442399901</c:v>
                </c:pt>
                <c:pt idx="4070">
                  <c:v>-293.03242000179199</c:v>
                </c:pt>
                <c:pt idx="4071">
                  <c:v>-292.93246562248299</c:v>
                </c:pt>
                <c:pt idx="4072">
                  <c:v>-292.83251128609402</c:v>
                </c:pt>
                <c:pt idx="4073">
                  <c:v>-292.73255699264399</c:v>
                </c:pt>
                <c:pt idx="4074">
                  <c:v>-292.63260274215298</c:v>
                </c:pt>
                <c:pt idx="4075">
                  <c:v>-292.53264853464299</c:v>
                </c:pt>
                <c:pt idx="4076">
                  <c:v>-292.43269437013299</c:v>
                </c:pt>
                <c:pt idx="4077">
                  <c:v>-292.33274024864301</c:v>
                </c:pt>
                <c:pt idx="4078">
                  <c:v>-292.23278617019503</c:v>
                </c:pt>
                <c:pt idx="4079">
                  <c:v>-292.13283213480702</c:v>
                </c:pt>
                <c:pt idx="4080">
                  <c:v>-292.032878142502</c:v>
                </c:pt>
                <c:pt idx="4081">
                  <c:v>-291.93292419329799</c:v>
                </c:pt>
                <c:pt idx="4082">
                  <c:v>-291.83297028721603</c:v>
                </c:pt>
                <c:pt idx="4083">
                  <c:v>-291.73301642427703</c:v>
                </c:pt>
                <c:pt idx="4084">
                  <c:v>-291.63306260450099</c:v>
                </c:pt>
                <c:pt idx="4085">
                  <c:v>-291.53310882790799</c:v>
                </c:pt>
                <c:pt idx="4086">
                  <c:v>-291.43315509451901</c:v>
                </c:pt>
                <c:pt idx="4087">
                  <c:v>-291.33320140435302</c:v>
                </c:pt>
                <c:pt idx="4088">
                  <c:v>-291.233247757431</c:v>
                </c:pt>
                <c:pt idx="4089">
                  <c:v>-291.13329415377399</c:v>
                </c:pt>
                <c:pt idx="4090">
                  <c:v>-291.03334059340199</c:v>
                </c:pt>
                <c:pt idx="4091">
                  <c:v>-290.93338707633501</c:v>
                </c:pt>
                <c:pt idx="4092">
                  <c:v>-290.833433602593</c:v>
                </c:pt>
                <c:pt idx="4093">
                  <c:v>-290.73348017219701</c:v>
                </c:pt>
                <c:pt idx="4094">
                  <c:v>-290.63352678516702</c:v>
                </c:pt>
                <c:pt idx="4095">
                  <c:v>-290.53357344152403</c:v>
                </c:pt>
                <c:pt idx="4096">
                  <c:v>-290.43362014128797</c:v>
                </c:pt>
                <c:pt idx="4097">
                  <c:v>-290.33366688447802</c:v>
                </c:pt>
                <c:pt idx="4098">
                  <c:v>-290.23371367111599</c:v>
                </c:pt>
                <c:pt idx="4099">
                  <c:v>-290.13376050122201</c:v>
                </c:pt>
                <c:pt idx="4100">
                  <c:v>-290.03380737481501</c:v>
                </c:pt>
                <c:pt idx="4101">
                  <c:v>-289.93385429191699</c:v>
                </c:pt>
                <c:pt idx="4102">
                  <c:v>-289.833901252548</c:v>
                </c:pt>
                <c:pt idx="4103">
                  <c:v>-289.73394825672801</c:v>
                </c:pt>
                <c:pt idx="4104">
                  <c:v>-289.63399530447703</c:v>
                </c:pt>
                <c:pt idx="4105">
                  <c:v>-289.53404239581602</c:v>
                </c:pt>
                <c:pt idx="4106">
                  <c:v>-289.43408953076499</c:v>
                </c:pt>
                <c:pt idx="4107">
                  <c:v>-289.33413670934402</c:v>
                </c:pt>
                <c:pt idx="4108">
                  <c:v>-289.23418393157402</c:v>
                </c:pt>
                <c:pt idx="4109">
                  <c:v>-289.134231197475</c:v>
                </c:pt>
                <c:pt idx="4110">
                  <c:v>-289.03427850706697</c:v>
                </c:pt>
                <c:pt idx="4111">
                  <c:v>-288.93432586037102</c:v>
                </c:pt>
                <c:pt idx="4112">
                  <c:v>-288.83437325740698</c:v>
                </c:pt>
                <c:pt idx="4113">
                  <c:v>-288.73442069819498</c:v>
                </c:pt>
                <c:pt idx="4114">
                  <c:v>-288.634468182756</c:v>
                </c:pt>
                <c:pt idx="4115">
                  <c:v>-288.53451571110998</c:v>
                </c:pt>
                <c:pt idx="4116">
                  <c:v>-288.43456328327602</c:v>
                </c:pt>
                <c:pt idx="4117">
                  <c:v>-288.33461089927698</c:v>
                </c:pt>
                <c:pt idx="4118">
                  <c:v>-288.23465855913099</c:v>
                </c:pt>
                <c:pt idx="4119">
                  <c:v>-288.13470626285999</c:v>
                </c:pt>
                <c:pt idx="4120">
                  <c:v>-288.03475401048303</c:v>
                </c:pt>
                <c:pt idx="4121">
                  <c:v>-287.93480180202101</c:v>
                </c:pt>
                <c:pt idx="4122">
                  <c:v>-287.83484963749402</c:v>
                </c:pt>
                <c:pt idx="4123">
                  <c:v>-287.73489751692301</c:v>
                </c:pt>
                <c:pt idx="4124">
                  <c:v>-287.63494544032699</c:v>
                </c:pt>
                <c:pt idx="4125">
                  <c:v>-287.534993407728</c:v>
                </c:pt>
                <c:pt idx="4126">
                  <c:v>-287.43504141914502</c:v>
                </c:pt>
                <c:pt idx="4127">
                  <c:v>-287.33508947459899</c:v>
                </c:pt>
                <c:pt idx="4128">
                  <c:v>-287.23513757411001</c:v>
                </c:pt>
                <c:pt idx="4129">
                  <c:v>-287.13518571769799</c:v>
                </c:pt>
                <c:pt idx="4130">
                  <c:v>-287.03523390538402</c:v>
                </c:pt>
                <c:pt idx="4131">
                  <c:v>-286.93528213718798</c:v>
                </c:pt>
                <c:pt idx="4132">
                  <c:v>-286.83533041313098</c:v>
                </c:pt>
                <c:pt idx="4133">
                  <c:v>-286.73537873323198</c:v>
                </c:pt>
                <c:pt idx="4134">
                  <c:v>-286.63542709751198</c:v>
                </c:pt>
                <c:pt idx="4135">
                  <c:v>-286.535475505992</c:v>
                </c:pt>
                <c:pt idx="4136">
                  <c:v>-286.43552395869102</c:v>
                </c:pt>
                <c:pt idx="4137">
                  <c:v>-286.335572455631</c:v>
                </c:pt>
                <c:pt idx="4138">
                  <c:v>-286.23562099683102</c:v>
                </c:pt>
                <c:pt idx="4139">
                  <c:v>-286.13566958231098</c:v>
                </c:pt>
                <c:pt idx="4140">
                  <c:v>-286.03571821209198</c:v>
                </c:pt>
                <c:pt idx="4141">
                  <c:v>-285.93576688619498</c:v>
                </c:pt>
                <c:pt idx="4142">
                  <c:v>-285.83581560464</c:v>
                </c:pt>
                <c:pt idx="4143">
                  <c:v>-285.73586436744603</c:v>
                </c:pt>
                <c:pt idx="4144">
                  <c:v>-285.63591317463499</c:v>
                </c:pt>
                <c:pt idx="4145">
                  <c:v>-285.535962026226</c:v>
                </c:pt>
                <c:pt idx="4146">
                  <c:v>-285.436010922241</c:v>
                </c:pt>
                <c:pt idx="4147">
                  <c:v>-285.33605986269902</c:v>
                </c:pt>
                <c:pt idx="4148">
                  <c:v>-285.23610884762002</c:v>
                </c:pt>
                <c:pt idx="4149">
                  <c:v>-285.13615787702599</c:v>
                </c:pt>
                <c:pt idx="4150">
                  <c:v>-285.03620695093502</c:v>
                </c:pt>
                <c:pt idx="4151">
                  <c:v>-284.93625606937002</c:v>
                </c:pt>
                <c:pt idx="4152">
                  <c:v>-284.83630523235001</c:v>
                </c:pt>
                <c:pt idx="4153">
                  <c:v>-284.736354439894</c:v>
                </c:pt>
                <c:pt idx="4154">
                  <c:v>-284.636403692025</c:v>
                </c:pt>
                <c:pt idx="4155">
                  <c:v>-284.53645298876199</c:v>
                </c:pt>
                <c:pt idx="4156">
                  <c:v>-284.43650233012499</c:v>
                </c:pt>
                <c:pt idx="4157">
                  <c:v>-284.33655171613498</c:v>
                </c:pt>
                <c:pt idx="4158">
                  <c:v>-284.23660114681201</c:v>
                </c:pt>
                <c:pt idx="4159">
                  <c:v>-284.136650622177</c:v>
                </c:pt>
                <c:pt idx="4160">
                  <c:v>-284.036700142249</c:v>
                </c:pt>
                <c:pt idx="4161">
                  <c:v>-283.93674970705001</c:v>
                </c:pt>
                <c:pt idx="4162">
                  <c:v>-283.83679931659901</c:v>
                </c:pt>
                <c:pt idx="4163">
                  <c:v>-283.73684897091698</c:v>
                </c:pt>
                <c:pt idx="4164">
                  <c:v>-283.63689867002398</c:v>
                </c:pt>
                <c:pt idx="4165">
                  <c:v>-283.53694841394099</c:v>
                </c:pt>
                <c:pt idx="4166">
                  <c:v>-283.43699820268699</c:v>
                </c:pt>
                <c:pt idx="4167">
                  <c:v>-283.33704803628302</c:v>
                </c:pt>
                <c:pt idx="4168">
                  <c:v>-283.23709791475</c:v>
                </c:pt>
                <c:pt idx="4169">
                  <c:v>-283.13714783810798</c:v>
                </c:pt>
                <c:pt idx="4170">
                  <c:v>-283.03719780637698</c:v>
                </c:pt>
                <c:pt idx="4171">
                  <c:v>-282.93724781957798</c:v>
                </c:pt>
                <c:pt idx="4172">
                  <c:v>-282.83729787773001</c:v>
                </c:pt>
                <c:pt idx="4173">
                  <c:v>-282.73734798085502</c:v>
                </c:pt>
                <c:pt idx="4174">
                  <c:v>-282.63739812897199</c:v>
                </c:pt>
                <c:pt idx="4175">
                  <c:v>-282.53744832210202</c:v>
                </c:pt>
                <c:pt idx="4176">
                  <c:v>-282.437498560265</c:v>
                </c:pt>
                <c:pt idx="4177">
                  <c:v>-282.33754884348099</c:v>
                </c:pt>
                <c:pt idx="4178">
                  <c:v>-282.23759917177199</c:v>
                </c:pt>
                <c:pt idx="4179">
                  <c:v>-282.13764954515602</c:v>
                </c:pt>
                <c:pt idx="4180">
                  <c:v>-282.03769996365497</c:v>
                </c:pt>
                <c:pt idx="4181">
                  <c:v>-281.93775042728902</c:v>
                </c:pt>
                <c:pt idx="4182">
                  <c:v>-281.837800936078</c:v>
                </c:pt>
                <c:pt idx="4183">
                  <c:v>-281.73785149004198</c:v>
                </c:pt>
                <c:pt idx="4184">
                  <c:v>-281.63790208920199</c:v>
                </c:pt>
                <c:pt idx="4185">
                  <c:v>-281.53795273357798</c:v>
                </c:pt>
                <c:pt idx="4186">
                  <c:v>-281.43800342319099</c:v>
                </c:pt>
                <c:pt idx="4187">
                  <c:v>-281.33805415806</c:v>
                </c:pt>
                <c:pt idx="4188">
                  <c:v>-281.23810493820702</c:v>
                </c:pt>
                <c:pt idx="4189">
                  <c:v>-281.13815576364999</c:v>
                </c:pt>
                <c:pt idx="4190">
                  <c:v>-281.03820663441201</c:v>
                </c:pt>
                <c:pt idx="4191">
                  <c:v>-280.93825755051103</c:v>
                </c:pt>
                <c:pt idx="4192">
                  <c:v>-280.83830851196899</c:v>
                </c:pt>
                <c:pt idx="4193">
                  <c:v>-280.738359518805</c:v>
                </c:pt>
                <c:pt idx="4194">
                  <c:v>-280.63841057104099</c:v>
                </c:pt>
                <c:pt idx="4195">
                  <c:v>-280.53846166869602</c:v>
                </c:pt>
                <c:pt idx="4196">
                  <c:v>-280.43851281179002</c:v>
                </c:pt>
                <c:pt idx="4197">
                  <c:v>-280.338564000345</c:v>
                </c:pt>
                <c:pt idx="4198">
                  <c:v>-280.23861523438001</c:v>
                </c:pt>
                <c:pt idx="4199">
                  <c:v>-280.13866651391498</c:v>
                </c:pt>
                <c:pt idx="4200">
                  <c:v>-280.03871783897199</c:v>
                </c:pt>
                <c:pt idx="4201">
                  <c:v>-279.93876920957001</c:v>
                </c:pt>
                <c:pt idx="4202">
                  <c:v>-279.838820625729</c:v>
                </c:pt>
                <c:pt idx="4203">
                  <c:v>-279.73887208747101</c:v>
                </c:pt>
                <c:pt idx="4204">
                  <c:v>-279.63892359481503</c:v>
                </c:pt>
                <c:pt idx="4205">
                  <c:v>-279.53897514778203</c:v>
                </c:pt>
                <c:pt idx="4206">
                  <c:v>-279.43902674639099</c:v>
                </c:pt>
                <c:pt idx="4207">
                  <c:v>-279.33907839066399</c:v>
                </c:pt>
                <c:pt idx="4208">
                  <c:v>-279.23913008062101</c:v>
                </c:pt>
                <c:pt idx="4209">
                  <c:v>-279.13918181628202</c:v>
                </c:pt>
                <c:pt idx="4210">
                  <c:v>-279.03923359766702</c:v>
                </c:pt>
                <c:pt idx="4211">
                  <c:v>-278.93928542479699</c:v>
                </c:pt>
                <c:pt idx="4212">
                  <c:v>-278.839337297692</c:v>
                </c:pt>
                <c:pt idx="4213">
                  <c:v>-278.73938921637199</c:v>
                </c:pt>
                <c:pt idx="4214">
                  <c:v>-278.639441180858</c:v>
                </c:pt>
                <c:pt idx="4215">
                  <c:v>-278.53949319116998</c:v>
                </c:pt>
                <c:pt idx="4216">
                  <c:v>-278.43954524732902</c:v>
                </c:pt>
                <c:pt idx="4217">
                  <c:v>-278.33959734935399</c:v>
                </c:pt>
                <c:pt idx="4218">
                  <c:v>-278.23964949726599</c:v>
                </c:pt>
                <c:pt idx="4219">
                  <c:v>-278.13970169108597</c:v>
                </c:pt>
                <c:pt idx="4220">
                  <c:v>-278.039753930833</c:v>
                </c:pt>
                <c:pt idx="4221">
                  <c:v>-277.93980621652798</c:v>
                </c:pt>
                <c:pt idx="4222">
                  <c:v>-277.83985854819201</c:v>
                </c:pt>
                <c:pt idx="4223">
                  <c:v>-277.73991092584498</c:v>
                </c:pt>
                <c:pt idx="4224">
                  <c:v>-277.63996334950599</c:v>
                </c:pt>
                <c:pt idx="4225">
                  <c:v>-277.54001581919698</c:v>
                </c:pt>
                <c:pt idx="4226">
                  <c:v>-277.44006833493802</c:v>
                </c:pt>
                <c:pt idx="4227">
                  <c:v>-277.340120896749</c:v>
                </c:pt>
                <c:pt idx="4228">
                  <c:v>-277.24017350465101</c:v>
                </c:pt>
                <c:pt idx="4229">
                  <c:v>-277.14022615866298</c:v>
                </c:pt>
                <c:pt idx="4230">
                  <c:v>-277.040278858806</c:v>
                </c:pt>
                <c:pt idx="4231">
                  <c:v>-276.94033160510099</c:v>
                </c:pt>
                <c:pt idx="4232">
                  <c:v>-276.84038439756699</c:v>
                </c:pt>
                <c:pt idx="4233">
                  <c:v>-276.740437236226</c:v>
                </c:pt>
                <c:pt idx="4234">
                  <c:v>-276.640490121097</c:v>
                </c:pt>
                <c:pt idx="4235">
                  <c:v>-276.54054305220097</c:v>
                </c:pt>
                <c:pt idx="4236">
                  <c:v>-276.44059602955798</c:v>
                </c:pt>
                <c:pt idx="4237">
                  <c:v>-276.340649053189</c:v>
                </c:pt>
                <c:pt idx="4238">
                  <c:v>-276.24070212311301</c:v>
                </c:pt>
                <c:pt idx="4239">
                  <c:v>-276.14075523935202</c:v>
                </c:pt>
                <c:pt idx="4240">
                  <c:v>-276.04080840192501</c:v>
                </c:pt>
                <c:pt idx="4241">
                  <c:v>-275.94086161085301</c:v>
                </c:pt>
                <c:pt idx="4242">
                  <c:v>-275.84091486615603</c:v>
                </c:pt>
                <c:pt idx="4243">
                  <c:v>-275.74096816785402</c:v>
                </c:pt>
                <c:pt idx="4244">
                  <c:v>-275.64102151596899</c:v>
                </c:pt>
                <c:pt idx="4245">
                  <c:v>-275.541074910519</c:v>
                </c:pt>
                <c:pt idx="4246">
                  <c:v>-275.441128351526</c:v>
                </c:pt>
                <c:pt idx="4247">
                  <c:v>-275.34118183900898</c:v>
                </c:pt>
                <c:pt idx="4248">
                  <c:v>-275.24123537298999</c:v>
                </c:pt>
                <c:pt idx="4249">
                  <c:v>-275.14128895348802</c:v>
                </c:pt>
                <c:pt idx="4250">
                  <c:v>-275.04134258052397</c:v>
                </c:pt>
                <c:pt idx="4251">
                  <c:v>-274.94139625411799</c:v>
                </c:pt>
                <c:pt idx="4252">
                  <c:v>-274.84144997429001</c:v>
                </c:pt>
                <c:pt idx="4253">
                  <c:v>-274.74150374106102</c:v>
                </c:pt>
                <c:pt idx="4254">
                  <c:v>-274.64155755445103</c:v>
                </c:pt>
                <c:pt idx="4255">
                  <c:v>-274.54161141447997</c:v>
                </c:pt>
                <c:pt idx="4256">
                  <c:v>-274.44166532116901</c:v>
                </c:pt>
                <c:pt idx="4257">
                  <c:v>-274.34171927453798</c:v>
                </c:pt>
                <c:pt idx="4258">
                  <c:v>-274.241773274607</c:v>
                </c:pt>
                <c:pt idx="4259">
                  <c:v>-274.14182732139699</c:v>
                </c:pt>
                <c:pt idx="4260">
                  <c:v>-274.04188141492801</c:v>
                </c:pt>
                <c:pt idx="4261">
                  <c:v>-273.94193555522099</c:v>
                </c:pt>
                <c:pt idx="4262">
                  <c:v>-273.84198974229503</c:v>
                </c:pt>
                <c:pt idx="4263">
                  <c:v>-273.74204397617098</c:v>
                </c:pt>
                <c:pt idx="4264">
                  <c:v>-273.64209825686999</c:v>
                </c:pt>
                <c:pt idx="4265">
                  <c:v>-273.54215258441099</c:v>
                </c:pt>
                <c:pt idx="4266">
                  <c:v>-273.44220695881501</c:v>
                </c:pt>
                <c:pt idx="4267">
                  <c:v>-273.34226138010303</c:v>
                </c:pt>
                <c:pt idx="4268">
                  <c:v>-273.24231584829403</c:v>
                </c:pt>
                <c:pt idx="4269">
                  <c:v>-273.14237036341001</c:v>
                </c:pt>
                <c:pt idx="4270">
                  <c:v>-273.04242492547002</c:v>
                </c:pt>
                <c:pt idx="4271">
                  <c:v>-272.94247953449502</c:v>
                </c:pt>
                <c:pt idx="4272">
                  <c:v>-272.84253419050401</c:v>
                </c:pt>
                <c:pt idx="4273">
                  <c:v>-272.74258889352001</c:v>
                </c:pt>
                <c:pt idx="4274">
                  <c:v>-272.64264364356097</c:v>
                </c:pt>
                <c:pt idx="4275">
                  <c:v>-272.542698440648</c:v>
                </c:pt>
                <c:pt idx="4276">
                  <c:v>-272.44275328480097</c:v>
                </c:pt>
                <c:pt idx="4277">
                  <c:v>-272.34280817604201</c:v>
                </c:pt>
                <c:pt idx="4278">
                  <c:v>-272.24286311438902</c:v>
                </c:pt>
                <c:pt idx="4279">
                  <c:v>-272.142918099864</c:v>
                </c:pt>
                <c:pt idx="4280">
                  <c:v>-272.04297313248702</c:v>
                </c:pt>
                <c:pt idx="4281">
                  <c:v>-271.94302821227899</c:v>
                </c:pt>
                <c:pt idx="4282">
                  <c:v>-271.84308333925799</c:v>
                </c:pt>
                <c:pt idx="4283">
                  <c:v>-271.74313851344698</c:v>
                </c:pt>
                <c:pt idx="4284">
                  <c:v>-271.64319373486398</c:v>
                </c:pt>
                <c:pt idx="4285">
                  <c:v>-271.54324900353203</c:v>
                </c:pt>
                <c:pt idx="4286">
                  <c:v>-271.44330431946901</c:v>
                </c:pt>
                <c:pt idx="4287">
                  <c:v>-271.34335968269602</c:v>
                </c:pt>
                <c:pt idx="4288">
                  <c:v>-271.24341509323398</c:v>
                </c:pt>
                <c:pt idx="4289">
                  <c:v>-271.14347055110301</c:v>
                </c:pt>
                <c:pt idx="4290">
                  <c:v>-271.043526056323</c:v>
                </c:pt>
                <c:pt idx="4291">
                  <c:v>-270.943581608915</c:v>
                </c:pt>
                <c:pt idx="4292">
                  <c:v>-270.84363720889797</c:v>
                </c:pt>
                <c:pt idx="4293">
                  <c:v>-270.74369285629399</c:v>
                </c:pt>
                <c:pt idx="4294">
                  <c:v>-270.643748551123</c:v>
                </c:pt>
                <c:pt idx="4295">
                  <c:v>-270.54380429340398</c:v>
                </c:pt>
                <c:pt idx="4296">
                  <c:v>-270.443860083159</c:v>
                </c:pt>
                <c:pt idx="4297">
                  <c:v>-270.34391592040703</c:v>
                </c:pt>
                <c:pt idx="4298">
                  <c:v>-270.24397180517002</c:v>
                </c:pt>
                <c:pt idx="4299">
                  <c:v>-270.14402773746599</c:v>
                </c:pt>
                <c:pt idx="4300">
                  <c:v>-270.04408371731802</c:v>
                </c:pt>
                <c:pt idx="4301">
                  <c:v>-269.94413974474401</c:v>
                </c:pt>
                <c:pt idx="4302">
                  <c:v>-269.84419581976499</c:v>
                </c:pt>
                <c:pt idx="4303">
                  <c:v>-269.74425194240303</c:v>
                </c:pt>
                <c:pt idx="4304">
                  <c:v>-269.64430811267601</c:v>
                </c:pt>
                <c:pt idx="4305">
                  <c:v>-269.54436433060602</c:v>
                </c:pt>
                <c:pt idx="4306">
                  <c:v>-269.44442059621201</c:v>
                </c:pt>
                <c:pt idx="4307">
                  <c:v>-269.34447690951498</c:v>
                </c:pt>
                <c:pt idx="4308">
                  <c:v>-269.24453327053601</c:v>
                </c:pt>
                <c:pt idx="4309">
                  <c:v>-269.14458967929397</c:v>
                </c:pt>
                <c:pt idx="4310">
                  <c:v>-269.04464613581098</c:v>
                </c:pt>
                <c:pt idx="4311">
                  <c:v>-268.94470264010602</c:v>
                </c:pt>
                <c:pt idx="4312">
                  <c:v>-268.8447591922</c:v>
                </c:pt>
                <c:pt idx="4313">
                  <c:v>-268.74481579211198</c:v>
                </c:pt>
                <c:pt idx="4314">
                  <c:v>-268.64487243986503</c:v>
                </c:pt>
                <c:pt idx="4315">
                  <c:v>-268.54492913547699</c:v>
                </c:pt>
                <c:pt idx="4316">
                  <c:v>-268.44498587896902</c:v>
                </c:pt>
                <c:pt idx="4317">
                  <c:v>-268.34504267036101</c:v>
                </c:pt>
                <c:pt idx="4318">
                  <c:v>-268.24509950967501</c:v>
                </c:pt>
                <c:pt idx="4319">
                  <c:v>-268.145156396929</c:v>
                </c:pt>
                <c:pt idx="4320">
                  <c:v>-268.04521333214501</c:v>
                </c:pt>
                <c:pt idx="4321">
                  <c:v>-267.94527031534301</c:v>
                </c:pt>
                <c:pt idx="4322">
                  <c:v>-267.84532734654402</c:v>
                </c:pt>
                <c:pt idx="4323">
                  <c:v>-267.74538442576602</c:v>
                </c:pt>
                <c:pt idx="4324">
                  <c:v>-267.64544155303201</c:v>
                </c:pt>
                <c:pt idx="4325">
                  <c:v>-267.545498728361</c:v>
                </c:pt>
                <c:pt idx="4326">
                  <c:v>-267.44555595177297</c:v>
                </c:pt>
                <c:pt idx="4327">
                  <c:v>-267.34561322329</c:v>
                </c:pt>
                <c:pt idx="4328">
                  <c:v>-267.24567054293101</c:v>
                </c:pt>
                <c:pt idx="4329">
                  <c:v>-267.145727910716</c:v>
                </c:pt>
                <c:pt idx="4330">
                  <c:v>-267.04578532666699</c:v>
                </c:pt>
                <c:pt idx="4331">
                  <c:v>-266.945842790803</c:v>
                </c:pt>
                <c:pt idx="4332">
                  <c:v>-266.84590030314399</c:v>
                </c:pt>
                <c:pt idx="4333">
                  <c:v>-266.74595786371202</c:v>
                </c:pt>
                <c:pt idx="4334">
                  <c:v>-266.64601547252602</c:v>
                </c:pt>
                <c:pt idx="4335">
                  <c:v>-266.54607312960701</c:v>
                </c:pt>
                <c:pt idx="4336">
                  <c:v>-266.44613083497501</c:v>
                </c:pt>
                <c:pt idx="4337">
                  <c:v>-266.34618858865002</c:v>
                </c:pt>
                <c:pt idx="4338">
                  <c:v>-266.24624639065399</c:v>
                </c:pt>
                <c:pt idx="4339">
                  <c:v>-266.146304241005</c:v>
                </c:pt>
                <c:pt idx="4340">
                  <c:v>-266.04636213972498</c:v>
                </c:pt>
                <c:pt idx="4341">
                  <c:v>-265.946420086834</c:v>
                </c:pt>
                <c:pt idx="4342">
                  <c:v>-265.84647808235098</c:v>
                </c:pt>
                <c:pt idx="4343">
                  <c:v>-265.74653612629902</c:v>
                </c:pt>
                <c:pt idx="4344">
                  <c:v>-265.64659421869601</c:v>
                </c:pt>
                <c:pt idx="4345">
                  <c:v>-265.54665235956298</c:v>
                </c:pt>
                <c:pt idx="4346">
                  <c:v>-265.44671054892098</c:v>
                </c:pt>
                <c:pt idx="4347">
                  <c:v>-265.34676878678999</c:v>
                </c:pt>
                <c:pt idx="4348">
                  <c:v>-265.24682707318999</c:v>
                </c:pt>
                <c:pt idx="4349">
                  <c:v>-265.14688540814097</c:v>
                </c:pt>
                <c:pt idx="4350">
                  <c:v>-265.04694379166398</c:v>
                </c:pt>
                <c:pt idx="4351">
                  <c:v>-264.94700222377998</c:v>
                </c:pt>
                <c:pt idx="4352">
                  <c:v>-264.84706070450801</c:v>
                </c:pt>
                <c:pt idx="4353">
                  <c:v>-264.747119233869</c:v>
                </c:pt>
                <c:pt idx="4354">
                  <c:v>-264.64717781188398</c:v>
                </c:pt>
                <c:pt idx="4355">
                  <c:v>-264.54723643857199</c:v>
                </c:pt>
                <c:pt idx="4356">
                  <c:v>-264.44729511395298</c:v>
                </c:pt>
                <c:pt idx="4357">
                  <c:v>-264.34735383805003</c:v>
                </c:pt>
                <c:pt idx="4358">
                  <c:v>-264.24741261088099</c:v>
                </c:pt>
                <c:pt idx="4359">
                  <c:v>-264.14747143246598</c:v>
                </c:pt>
                <c:pt idx="4360">
                  <c:v>-264.047530302827</c:v>
                </c:pt>
                <c:pt idx="4361">
                  <c:v>-263.947589221984</c:v>
                </c:pt>
                <c:pt idx="4362">
                  <c:v>-263.847648189957</c:v>
                </c:pt>
                <c:pt idx="4363">
                  <c:v>-263.74770720676599</c:v>
                </c:pt>
                <c:pt idx="4364">
                  <c:v>-263.64776627243202</c:v>
                </c:pt>
                <c:pt idx="4365">
                  <c:v>-263.54782538697498</c:v>
                </c:pt>
                <c:pt idx="4366">
                  <c:v>-263.44788455041498</c:v>
                </c:pt>
                <c:pt idx="4367">
                  <c:v>-263.34794376277301</c:v>
                </c:pt>
                <c:pt idx="4368">
                  <c:v>-263.24800302406902</c:v>
                </c:pt>
                <c:pt idx="4369">
                  <c:v>-263.14806233432301</c:v>
                </c:pt>
                <c:pt idx="4370">
                  <c:v>-263.04812169355603</c:v>
                </c:pt>
                <c:pt idx="4371">
                  <c:v>-262.94818110178801</c:v>
                </c:pt>
                <c:pt idx="4372">
                  <c:v>-262.84824055903903</c:v>
                </c:pt>
                <c:pt idx="4373">
                  <c:v>-262.74830006533</c:v>
                </c:pt>
                <c:pt idx="4374">
                  <c:v>-262.64835962068202</c:v>
                </c:pt>
                <c:pt idx="4375">
                  <c:v>-262.54841922511298</c:v>
                </c:pt>
                <c:pt idx="4376">
                  <c:v>-262.44847887864597</c:v>
                </c:pt>
                <c:pt idx="4377">
                  <c:v>-262.34853858129901</c:v>
                </c:pt>
                <c:pt idx="4378">
                  <c:v>-262.24859833309398</c:v>
                </c:pt>
                <c:pt idx="4379">
                  <c:v>-262.148658134051</c:v>
                </c:pt>
                <c:pt idx="4380">
                  <c:v>-262.04871798418998</c:v>
                </c:pt>
                <c:pt idx="4381">
                  <c:v>-261.94877788353102</c:v>
                </c:pt>
                <c:pt idx="4382">
                  <c:v>-261.84883783209602</c:v>
                </c:pt>
                <c:pt idx="4383">
                  <c:v>-261.748897829903</c:v>
                </c:pt>
                <c:pt idx="4384">
                  <c:v>-261.64895787697401</c:v>
                </c:pt>
                <c:pt idx="4385">
                  <c:v>-261.549017973329</c:v>
                </c:pt>
                <c:pt idx="4386">
                  <c:v>-261.44907811898798</c:v>
                </c:pt>
                <c:pt idx="4387">
                  <c:v>-261.34913831397199</c:v>
                </c:pt>
                <c:pt idx="4388">
                  <c:v>-261.24919855830001</c:v>
                </c:pt>
                <c:pt idx="4389">
                  <c:v>-261.14925885199398</c:v>
                </c:pt>
                <c:pt idx="4390">
                  <c:v>-261.049319195073</c:v>
                </c:pt>
                <c:pt idx="4391">
                  <c:v>-260.94937958755901</c:v>
                </c:pt>
                <c:pt idx="4392">
                  <c:v>-260.849440029471</c:v>
                </c:pt>
                <c:pt idx="4393">
                  <c:v>-260.74950052082897</c:v>
                </c:pt>
                <c:pt idx="4394">
                  <c:v>-260.64956106165499</c:v>
                </c:pt>
                <c:pt idx="4395">
                  <c:v>-260.54962165196702</c:v>
                </c:pt>
                <c:pt idx="4396">
                  <c:v>-260.44968229178801</c:v>
                </c:pt>
                <c:pt idx="4397">
                  <c:v>-260.34974298113701</c:v>
                </c:pt>
                <c:pt idx="4398">
                  <c:v>-260.24980372003398</c:v>
                </c:pt>
                <c:pt idx="4399">
                  <c:v>-260.1498645085</c:v>
                </c:pt>
                <c:pt idx="4400">
                  <c:v>-260.04992534655503</c:v>
                </c:pt>
                <c:pt idx="4401">
                  <c:v>-259.94998623421901</c:v>
                </c:pt>
                <c:pt idx="4402">
                  <c:v>-259.85004717151298</c:v>
                </c:pt>
                <c:pt idx="4403">
                  <c:v>-259.75010815845798</c:v>
                </c:pt>
                <c:pt idx="4404">
                  <c:v>-259.65016919507298</c:v>
                </c:pt>
                <c:pt idx="4405">
                  <c:v>-259.55023028137902</c:v>
                </c:pt>
                <c:pt idx="4406">
                  <c:v>-259.45029141739599</c:v>
                </c:pt>
                <c:pt idx="4407">
                  <c:v>-259.35035260314402</c:v>
                </c:pt>
                <c:pt idx="4408">
                  <c:v>-259.25041383864499</c:v>
                </c:pt>
                <c:pt idx="4409">
                  <c:v>-259.15047512391698</c:v>
                </c:pt>
                <c:pt idx="4410">
                  <c:v>-259.050536458983</c:v>
                </c:pt>
                <c:pt idx="4411">
                  <c:v>-258.95059784386098</c:v>
                </c:pt>
                <c:pt idx="4412">
                  <c:v>-258.850659278573</c:v>
                </c:pt>
                <c:pt idx="4413">
                  <c:v>-258.75072076313802</c:v>
                </c:pt>
                <c:pt idx="4414">
                  <c:v>-258.65078229757802</c:v>
                </c:pt>
                <c:pt idx="4415">
                  <c:v>-258.55084388191102</c:v>
                </c:pt>
                <c:pt idx="4416">
                  <c:v>-258.45090551615999</c:v>
                </c:pt>
                <c:pt idx="4417">
                  <c:v>-258.35096720034301</c:v>
                </c:pt>
                <c:pt idx="4418">
                  <c:v>-258.25102893448201</c:v>
                </c:pt>
                <c:pt idx="4419">
                  <c:v>-258.151090718597</c:v>
                </c:pt>
                <c:pt idx="4420">
                  <c:v>-258.051152552708</c:v>
                </c:pt>
                <c:pt idx="4421">
                  <c:v>-257.95121443683502</c:v>
                </c:pt>
                <c:pt idx="4422">
                  <c:v>-257.85127637099902</c:v>
                </c:pt>
                <c:pt idx="4423">
                  <c:v>-257.75133835522001</c:v>
                </c:pt>
                <c:pt idx="4424">
                  <c:v>-257.65140038951802</c:v>
                </c:pt>
                <c:pt idx="4425">
                  <c:v>-257.551462473914</c:v>
                </c:pt>
                <c:pt idx="4426">
                  <c:v>-257.45152460842797</c:v>
                </c:pt>
                <c:pt idx="4427">
                  <c:v>-257.35158679308103</c:v>
                </c:pt>
                <c:pt idx="4428">
                  <c:v>-257.251649027893</c:v>
                </c:pt>
                <c:pt idx="4429">
                  <c:v>-257.15171131288298</c:v>
                </c:pt>
                <c:pt idx="4430">
                  <c:v>-257.051773648074</c:v>
                </c:pt>
                <c:pt idx="4431">
                  <c:v>-256.95183603348403</c:v>
                </c:pt>
                <c:pt idx="4432">
                  <c:v>-256.85189846913403</c:v>
                </c:pt>
                <c:pt idx="4433">
                  <c:v>-256.75196095504498</c:v>
                </c:pt>
                <c:pt idx="4434">
                  <c:v>-256.65202349123598</c:v>
                </c:pt>
                <c:pt idx="4435">
                  <c:v>-256.55208607772897</c:v>
                </c:pt>
                <c:pt idx="4436">
                  <c:v>-256.45214871454402</c:v>
                </c:pt>
                <c:pt idx="4437">
                  <c:v>-256.3522114017</c:v>
                </c:pt>
                <c:pt idx="4438">
                  <c:v>-256.25227413921903</c:v>
                </c:pt>
                <c:pt idx="4439">
                  <c:v>-256.15233692712098</c:v>
                </c:pt>
                <c:pt idx="4440">
                  <c:v>-256.05239976542498</c:v>
                </c:pt>
                <c:pt idx="4441">
                  <c:v>-255.95246265415301</c:v>
                </c:pt>
                <c:pt idx="4442">
                  <c:v>-255.852525593325</c:v>
                </c:pt>
                <c:pt idx="4443">
                  <c:v>-255.75258858295999</c:v>
                </c:pt>
                <c:pt idx="4444">
                  <c:v>-255.652651623081</c:v>
                </c:pt>
                <c:pt idx="4445">
                  <c:v>-255.552714713706</c:v>
                </c:pt>
                <c:pt idx="4446">
                  <c:v>-255.45277785485601</c:v>
                </c:pt>
                <c:pt idx="4447">
                  <c:v>-255.35284104655099</c:v>
                </c:pt>
                <c:pt idx="4448">
                  <c:v>-255.252904288813</c:v>
                </c:pt>
                <c:pt idx="4449">
                  <c:v>-255.15296758166099</c:v>
                </c:pt>
                <c:pt idx="4450">
                  <c:v>-255.053030925115</c:v>
                </c:pt>
                <c:pt idx="4451">
                  <c:v>-254.953094319196</c:v>
                </c:pt>
                <c:pt idx="4452">
                  <c:v>-254.853157763925</c:v>
                </c:pt>
                <c:pt idx="4453">
                  <c:v>-254.75322125932101</c:v>
                </c:pt>
                <c:pt idx="4454">
                  <c:v>-254.653284805406</c:v>
                </c:pt>
                <c:pt idx="4455">
                  <c:v>-254.553348402198</c:v>
                </c:pt>
                <c:pt idx="4456">
                  <c:v>-254.45341204971999</c:v>
                </c:pt>
                <c:pt idx="4457">
                  <c:v>-254.35347574799101</c:v>
                </c:pt>
                <c:pt idx="4458">
                  <c:v>-254.253539497031</c:v>
                </c:pt>
                <c:pt idx="4459">
                  <c:v>-254.15360329686001</c:v>
                </c:pt>
                <c:pt idx="4460">
                  <c:v>-254.05366714749999</c:v>
                </c:pt>
                <c:pt idx="4461">
                  <c:v>-253.95373104897101</c:v>
                </c:pt>
                <c:pt idx="4462">
                  <c:v>-253.85379500129301</c:v>
                </c:pt>
                <c:pt idx="4463">
                  <c:v>-253.75385900448501</c:v>
                </c:pt>
                <c:pt idx="4464">
                  <c:v>-253.65392305857</c:v>
                </c:pt>
                <c:pt idx="4465">
                  <c:v>-253.55398716356601</c:v>
                </c:pt>
                <c:pt idx="4466">
                  <c:v>-253.454051319494</c:v>
                </c:pt>
                <c:pt idx="4467">
                  <c:v>-253.35411552637501</c:v>
                </c:pt>
                <c:pt idx="4468">
                  <c:v>-253.254179784229</c:v>
                </c:pt>
                <c:pt idx="4469">
                  <c:v>-253.15424409307701</c:v>
                </c:pt>
                <c:pt idx="4470">
                  <c:v>-253.05430845293699</c:v>
                </c:pt>
                <c:pt idx="4471">
                  <c:v>-252.95437286383199</c:v>
                </c:pt>
                <c:pt idx="4472">
                  <c:v>-252.85443732578099</c:v>
                </c:pt>
                <c:pt idx="4473">
                  <c:v>-252.754501838805</c:v>
                </c:pt>
                <c:pt idx="4474">
                  <c:v>-252.654566402923</c:v>
                </c:pt>
                <c:pt idx="4475">
                  <c:v>-252.55463101815701</c:v>
                </c:pt>
                <c:pt idx="4476">
                  <c:v>-252.454695684526</c:v>
                </c:pt>
                <c:pt idx="4477">
                  <c:v>-252.35476040205199</c:v>
                </c:pt>
                <c:pt idx="4478">
                  <c:v>-252.25482517075301</c:v>
                </c:pt>
                <c:pt idx="4479">
                  <c:v>-252.15488999065201</c:v>
                </c:pt>
                <c:pt idx="4480">
                  <c:v>-252.05495486176699</c:v>
                </c:pt>
                <c:pt idx="4481">
                  <c:v>-251.95501978412</c:v>
                </c:pt>
                <c:pt idx="4482">
                  <c:v>-251.85508475773099</c:v>
                </c:pt>
                <c:pt idx="4483">
                  <c:v>-251.75514978262001</c:v>
                </c:pt>
                <c:pt idx="4484">
                  <c:v>-251.655214858807</c:v>
                </c:pt>
                <c:pt idx="4485">
                  <c:v>-251.555279986313</c:v>
                </c:pt>
                <c:pt idx="4486">
                  <c:v>-251.45534516515801</c:v>
                </c:pt>
                <c:pt idx="4487">
                  <c:v>-251.35541039536301</c:v>
                </c:pt>
                <c:pt idx="4488">
                  <c:v>-251.25547567694801</c:v>
                </c:pt>
                <c:pt idx="4489">
                  <c:v>-251.15554100993299</c:v>
                </c:pt>
                <c:pt idx="4490">
                  <c:v>-251.05560639433901</c:v>
                </c:pt>
                <c:pt idx="4491">
                  <c:v>-250.95567183018599</c:v>
                </c:pt>
                <c:pt idx="4492">
                  <c:v>-250.855737317494</c:v>
                </c:pt>
                <c:pt idx="4493">
                  <c:v>-250.755802856283</c:v>
                </c:pt>
                <c:pt idx="4494">
                  <c:v>-250.655868446575</c:v>
                </c:pt>
                <c:pt idx="4495">
                  <c:v>-250.55593408838899</c:v>
                </c:pt>
                <c:pt idx="4496">
                  <c:v>-250.45599978174599</c:v>
                </c:pt>
                <c:pt idx="4497">
                  <c:v>-250.35606552666599</c:v>
                </c:pt>
                <c:pt idx="4498">
                  <c:v>-250.256131323169</c:v>
                </c:pt>
                <c:pt idx="4499">
                  <c:v>-250.15619717127601</c:v>
                </c:pt>
                <c:pt idx="4500">
                  <c:v>-250.056263071008</c:v>
                </c:pt>
                <c:pt idx="4501">
                  <c:v>-249.95632902238401</c:v>
                </c:pt>
                <c:pt idx="4502">
                  <c:v>-249.856395025425</c:v>
                </c:pt>
                <c:pt idx="4503">
                  <c:v>-249.75646108015101</c:v>
                </c:pt>
                <c:pt idx="4504">
                  <c:v>-249.65652718658299</c:v>
                </c:pt>
                <c:pt idx="4505">
                  <c:v>-249.55659334474001</c:v>
                </c:pt>
                <c:pt idx="4506">
                  <c:v>-249.45665955464401</c:v>
                </c:pt>
                <c:pt idx="4507">
                  <c:v>-249.35672581631499</c:v>
                </c:pt>
                <c:pt idx="4508">
                  <c:v>-249.256792129773</c:v>
                </c:pt>
                <c:pt idx="4509">
                  <c:v>-249.15685849503899</c:v>
                </c:pt>
                <c:pt idx="4510">
                  <c:v>-249.05692491213199</c:v>
                </c:pt>
                <c:pt idx="4511">
                  <c:v>-248.95699138107301</c:v>
                </c:pt>
                <c:pt idx="4512">
                  <c:v>-248.857057901883</c:v>
                </c:pt>
                <c:pt idx="4513">
                  <c:v>-248.75712447458201</c:v>
                </c:pt>
                <c:pt idx="4514">
                  <c:v>-248.65719109918999</c:v>
                </c:pt>
                <c:pt idx="4515">
                  <c:v>-248.557257775728</c:v>
                </c:pt>
                <c:pt idx="4516">
                  <c:v>-248.45732450421599</c:v>
                </c:pt>
                <c:pt idx="4517">
                  <c:v>-248.35739128467401</c:v>
                </c:pt>
                <c:pt idx="4518">
                  <c:v>-248.25745811712301</c:v>
                </c:pt>
                <c:pt idx="4519">
                  <c:v>-248.157525001583</c:v>
                </c:pt>
                <c:pt idx="4520">
                  <c:v>-248.05759193807401</c:v>
                </c:pt>
                <c:pt idx="4521">
                  <c:v>-247.957658926617</c:v>
                </c:pt>
                <c:pt idx="4522">
                  <c:v>-247.857725967232</c:v>
                </c:pt>
                <c:pt idx="4523">
                  <c:v>-247.75779305994001</c:v>
                </c:pt>
                <c:pt idx="4524">
                  <c:v>-247.65786020476</c:v>
                </c:pt>
                <c:pt idx="4525">
                  <c:v>-247.55792740171299</c:v>
                </c:pt>
                <c:pt idx="4526">
                  <c:v>-247.45799465082001</c:v>
                </c:pt>
                <c:pt idx="4527">
                  <c:v>-247.358061952101</c:v>
                </c:pt>
                <c:pt idx="4528">
                  <c:v>-247.25812930557501</c:v>
                </c:pt>
                <c:pt idx="4529">
                  <c:v>-247.15819671126499</c:v>
                </c:pt>
                <c:pt idx="4530">
                  <c:v>-247.05826416918899</c:v>
                </c:pt>
                <c:pt idx="4531">
                  <c:v>-246.958331679368</c:v>
                </c:pt>
                <c:pt idx="4532">
                  <c:v>-246.85839924182301</c:v>
                </c:pt>
                <c:pt idx="4533">
                  <c:v>-246.75846685657399</c:v>
                </c:pt>
                <c:pt idx="4534">
                  <c:v>-246.65853452364101</c:v>
                </c:pt>
                <c:pt idx="4535">
                  <c:v>-246.55860224304499</c:v>
                </c:pt>
                <c:pt idx="4536">
                  <c:v>-246.45867001480599</c:v>
                </c:pt>
                <c:pt idx="4537">
                  <c:v>-246.35873783894399</c:v>
                </c:pt>
                <c:pt idx="4538">
                  <c:v>-246.25880571548001</c:v>
                </c:pt>
                <c:pt idx="4539">
                  <c:v>-246.15887364443401</c:v>
                </c:pt>
                <c:pt idx="4540">
                  <c:v>-246.058941625827</c:v>
                </c:pt>
                <c:pt idx="4541">
                  <c:v>-245.959009659678</c:v>
                </c:pt>
                <c:pt idx="4542">
                  <c:v>-245.85907774600801</c:v>
                </c:pt>
                <c:pt idx="4543">
                  <c:v>-245.75914588483801</c:v>
                </c:pt>
                <c:pt idx="4544">
                  <c:v>-245.65921407618799</c:v>
                </c:pt>
                <c:pt idx="4545">
                  <c:v>-245.55928232007801</c:v>
                </c:pt>
                <c:pt idx="4546">
                  <c:v>-245.45935061652801</c:v>
                </c:pt>
                <c:pt idx="4547">
                  <c:v>-245.35941896556</c:v>
                </c:pt>
                <c:pt idx="4548">
                  <c:v>-245.259487367193</c:v>
                </c:pt>
                <c:pt idx="4549">
                  <c:v>-245.15955582144699</c:v>
                </c:pt>
                <c:pt idx="4550">
                  <c:v>-245.059624328344</c:v>
                </c:pt>
                <c:pt idx="4551">
                  <c:v>-244.95969288790201</c:v>
                </c:pt>
                <c:pt idx="4552">
                  <c:v>-244.859761500144</c:v>
                </c:pt>
                <c:pt idx="4553">
                  <c:v>-244.759830165089</c:v>
                </c:pt>
                <c:pt idx="4554">
                  <c:v>-244.65989888275701</c:v>
                </c:pt>
                <c:pt idx="4555">
                  <c:v>-244.559967653168</c:v>
                </c:pt>
                <c:pt idx="4556">
                  <c:v>-244.46003647634399</c:v>
                </c:pt>
                <c:pt idx="4557">
                  <c:v>-244.360105352304</c:v>
                </c:pt>
                <c:pt idx="4558">
                  <c:v>-244.26017428106999</c:v>
                </c:pt>
                <c:pt idx="4559">
                  <c:v>-244.16024326266</c:v>
                </c:pt>
                <c:pt idx="4560">
                  <c:v>-244.060312297096</c:v>
                </c:pt>
                <c:pt idx="4561">
                  <c:v>-243.96038138439701</c:v>
                </c:pt>
                <c:pt idx="4562">
                  <c:v>-243.86045052458499</c:v>
                </c:pt>
                <c:pt idx="4563">
                  <c:v>-243.76051971768001</c:v>
                </c:pt>
                <c:pt idx="4564">
                  <c:v>-243.660588963701</c:v>
                </c:pt>
                <c:pt idx="4565">
                  <c:v>-243.56065826266999</c:v>
                </c:pt>
                <c:pt idx="4566">
                  <c:v>-243.46072761460599</c:v>
                </c:pt>
                <c:pt idx="4567">
                  <c:v>-243.36079701953</c:v>
                </c:pt>
                <c:pt idx="4568">
                  <c:v>-243.260866477463</c:v>
                </c:pt>
                <c:pt idx="4569">
                  <c:v>-243.160935988424</c:v>
                </c:pt>
                <c:pt idx="4570">
                  <c:v>-243.06100555243501</c:v>
                </c:pt>
                <c:pt idx="4571">
                  <c:v>-242.961075169515</c:v>
                </c:pt>
                <c:pt idx="4572">
                  <c:v>-242.86114483968501</c:v>
                </c:pt>
                <c:pt idx="4573">
                  <c:v>-242.76121456296499</c:v>
                </c:pt>
                <c:pt idx="4574">
                  <c:v>-242.66128433937601</c:v>
                </c:pt>
                <c:pt idx="4575">
                  <c:v>-242.56135416893699</c:v>
                </c:pt>
                <c:pt idx="4576">
                  <c:v>-242.46142405167001</c:v>
                </c:pt>
                <c:pt idx="4577">
                  <c:v>-242.361493987594</c:v>
                </c:pt>
                <c:pt idx="4578">
                  <c:v>-242.261563976731</c:v>
                </c:pt>
                <c:pt idx="4579">
                  <c:v>-242.16163401910001</c:v>
                </c:pt>
                <c:pt idx="4580">
                  <c:v>-242.06170411472101</c:v>
                </c:pt>
                <c:pt idx="4581">
                  <c:v>-241.96177426361501</c:v>
                </c:pt>
                <c:pt idx="4582">
                  <c:v>-241.86184446580299</c:v>
                </c:pt>
                <c:pt idx="4583">
                  <c:v>-241.761914721305</c:v>
                </c:pt>
                <c:pt idx="4584">
                  <c:v>-241.66198503014101</c:v>
                </c:pt>
                <c:pt idx="4585">
                  <c:v>-241.56205539233099</c:v>
                </c:pt>
                <c:pt idx="4586">
                  <c:v>-241.462125807896</c:v>
                </c:pt>
                <c:pt idx="4587">
                  <c:v>-241.36219627685699</c:v>
                </c:pt>
                <c:pt idx="4588">
                  <c:v>-241.26226679923201</c:v>
                </c:pt>
                <c:pt idx="4589">
                  <c:v>-241.16233737504399</c:v>
                </c:pt>
                <c:pt idx="4590">
                  <c:v>-241.062408004313</c:v>
                </c:pt>
                <c:pt idx="4591">
                  <c:v>-240.962478687057</c:v>
                </c:pt>
                <c:pt idx="4592">
                  <c:v>-240.86254942329899</c:v>
                </c:pt>
                <c:pt idx="4593">
                  <c:v>-240.76262021305899</c:v>
                </c:pt>
                <c:pt idx="4594">
                  <c:v>-240.66269105635601</c:v>
                </c:pt>
                <c:pt idx="4595">
                  <c:v>-240.56276195321101</c:v>
                </c:pt>
                <c:pt idx="4596">
                  <c:v>-240.46283290364499</c:v>
                </c:pt>
                <c:pt idx="4597">
                  <c:v>-240.36290390767701</c:v>
                </c:pt>
                <c:pt idx="4598">
                  <c:v>-240.26297496532899</c:v>
                </c:pt>
                <c:pt idx="4599">
                  <c:v>-240.16304607662099</c:v>
                </c:pt>
                <c:pt idx="4600">
                  <c:v>-240.063117241572</c:v>
                </c:pt>
                <c:pt idx="4601">
                  <c:v>-239.96318846020401</c:v>
                </c:pt>
                <c:pt idx="4602">
                  <c:v>-239.86325973253599</c:v>
                </c:pt>
                <c:pt idx="4603">
                  <c:v>-239.76333105859001</c:v>
                </c:pt>
                <c:pt idx="4604">
                  <c:v>-239.66340243838499</c:v>
                </c:pt>
                <c:pt idx="4605">
                  <c:v>-239.563473871941</c:v>
                </c:pt>
                <c:pt idx="4606">
                  <c:v>-239.46354535928</c:v>
                </c:pt>
                <c:pt idx="4607">
                  <c:v>-239.36361690042099</c:v>
                </c:pt>
                <c:pt idx="4608">
                  <c:v>-239.263688495385</c:v>
                </c:pt>
                <c:pt idx="4609">
                  <c:v>-239.163760144192</c:v>
                </c:pt>
                <c:pt idx="4610">
                  <c:v>-239.063831846863</c:v>
                </c:pt>
                <c:pt idx="4611">
                  <c:v>-238.963903603418</c:v>
                </c:pt>
                <c:pt idx="4612">
                  <c:v>-238.863975413877</c:v>
                </c:pt>
                <c:pt idx="4613">
                  <c:v>-238.76404727826099</c:v>
                </c:pt>
                <c:pt idx="4614">
                  <c:v>-238.66411919658901</c:v>
                </c:pt>
                <c:pt idx="4615">
                  <c:v>-238.56419116888301</c:v>
                </c:pt>
                <c:pt idx="4616">
                  <c:v>-238.464263195163</c:v>
                </c:pt>
                <c:pt idx="4617">
                  <c:v>-238.36433527544901</c:v>
                </c:pt>
                <c:pt idx="4618">
                  <c:v>-238.26440740976099</c:v>
                </c:pt>
                <c:pt idx="4619">
                  <c:v>-238.16447959812001</c:v>
                </c:pt>
                <c:pt idx="4620">
                  <c:v>-238.06455184054599</c:v>
                </c:pt>
                <c:pt idx="4621">
                  <c:v>-237.96462413706001</c:v>
                </c:pt>
                <c:pt idx="4622">
                  <c:v>-237.86469648768099</c:v>
                </c:pt>
                <c:pt idx="4623">
                  <c:v>-237.76476889243099</c:v>
                </c:pt>
                <c:pt idx="4624">
                  <c:v>-237.66484135133001</c:v>
                </c:pt>
                <c:pt idx="4625">
                  <c:v>-237.564913864397</c:v>
                </c:pt>
                <c:pt idx="4626">
                  <c:v>-237.46498643165401</c:v>
                </c:pt>
                <c:pt idx="4627">
                  <c:v>-237.36505905312001</c:v>
                </c:pt>
                <c:pt idx="4628">
                  <c:v>-237.26513172881701</c:v>
                </c:pt>
                <c:pt idx="4629">
                  <c:v>-237.16520445876299</c:v>
                </c:pt>
                <c:pt idx="4630">
                  <c:v>-237.06527724298101</c:v>
                </c:pt>
                <c:pt idx="4631">
                  <c:v>-236.96535008148999</c:v>
                </c:pt>
                <c:pt idx="4632">
                  <c:v>-236.86542297431001</c:v>
                </c:pt>
                <c:pt idx="4633">
                  <c:v>-236.76549592146199</c:v>
                </c:pt>
                <c:pt idx="4634">
                  <c:v>-236.665568922966</c:v>
                </c:pt>
                <c:pt idx="4635">
                  <c:v>-236.56564197884299</c:v>
                </c:pt>
                <c:pt idx="4636">
                  <c:v>-236.46571508911299</c:v>
                </c:pt>
                <c:pt idx="4637">
                  <c:v>-236.36578825379601</c:v>
                </c:pt>
                <c:pt idx="4638">
                  <c:v>-236.265861472913</c:v>
                </c:pt>
                <c:pt idx="4639">
                  <c:v>-236.165934746484</c:v>
                </c:pt>
                <c:pt idx="4640">
                  <c:v>-236.06600807452901</c:v>
                </c:pt>
                <c:pt idx="4641">
                  <c:v>-235.96608145706901</c:v>
                </c:pt>
                <c:pt idx="4642">
                  <c:v>-235.86615489412401</c:v>
                </c:pt>
                <c:pt idx="4643">
                  <c:v>-235.76622838571399</c:v>
                </c:pt>
                <c:pt idx="4644">
                  <c:v>-235.66630193186</c:v>
                </c:pt>
                <c:pt idx="4645">
                  <c:v>-235.56637553258301</c:v>
                </c:pt>
                <c:pt idx="4646">
                  <c:v>-235.46644918790199</c:v>
                </c:pt>
                <c:pt idx="4647">
                  <c:v>-235.366522897837</c:v>
                </c:pt>
                <c:pt idx="4648">
                  <c:v>-235.26659666241</c:v>
                </c:pt>
                <c:pt idx="4649">
                  <c:v>-235.16667048164101</c:v>
                </c:pt>
                <c:pt idx="4650">
                  <c:v>-235.06674435554999</c:v>
                </c:pt>
                <c:pt idx="4651">
                  <c:v>-234.966818284157</c:v>
                </c:pt>
                <c:pt idx="4652">
                  <c:v>-234.866892267482</c:v>
                </c:pt>
                <c:pt idx="4653">
                  <c:v>-234.76696630554699</c:v>
                </c:pt>
                <c:pt idx="4654">
                  <c:v>-234.667040398371</c:v>
                </c:pt>
                <c:pt idx="4655">
                  <c:v>-234.56711454597499</c:v>
                </c:pt>
                <c:pt idx="4656">
                  <c:v>-234.46718874837799</c:v>
                </c:pt>
                <c:pt idx="4657">
                  <c:v>-234.36726300560301</c:v>
                </c:pt>
                <c:pt idx="4658">
                  <c:v>-234.26733731766799</c:v>
                </c:pt>
                <c:pt idx="4659">
                  <c:v>-234.16741168459399</c:v>
                </c:pt>
                <c:pt idx="4660">
                  <c:v>-234.06748610640199</c:v>
                </c:pt>
                <c:pt idx="4661">
                  <c:v>-233.967560583112</c:v>
                </c:pt>
                <c:pt idx="4662">
                  <c:v>-233.86763511474399</c:v>
                </c:pt>
                <c:pt idx="4663">
                  <c:v>-233.76770970131901</c:v>
                </c:pt>
                <c:pt idx="4664">
                  <c:v>-233.667784342857</c:v>
                </c:pt>
                <c:pt idx="4665">
                  <c:v>-233.56785903937799</c:v>
                </c:pt>
                <c:pt idx="4666">
                  <c:v>-233.467933790903</c:v>
                </c:pt>
                <c:pt idx="4667">
                  <c:v>-233.36800859745199</c:v>
                </c:pt>
                <c:pt idx="4668">
                  <c:v>-233.26808345904601</c:v>
                </c:pt>
                <c:pt idx="4669">
                  <c:v>-233.16815837570499</c:v>
                </c:pt>
                <c:pt idx="4670">
                  <c:v>-233.068233347448</c:v>
                </c:pt>
                <c:pt idx="4671">
                  <c:v>-232.96830837429701</c:v>
                </c:pt>
                <c:pt idx="4672">
                  <c:v>-232.86838345627299</c:v>
                </c:pt>
                <c:pt idx="4673">
                  <c:v>-232.768458593394</c:v>
                </c:pt>
                <c:pt idx="4674">
                  <c:v>-232.668533785682</c:v>
                </c:pt>
                <c:pt idx="4675">
                  <c:v>-232.568609033158</c:v>
                </c:pt>
                <c:pt idx="4676">
                  <c:v>-232.46868433584001</c:v>
                </c:pt>
                <c:pt idx="4677">
                  <c:v>-232.368759693751</c:v>
                </c:pt>
                <c:pt idx="4678">
                  <c:v>-232.26883510690899</c:v>
                </c:pt>
                <c:pt idx="4679">
                  <c:v>-232.16891057533601</c:v>
                </c:pt>
                <c:pt idx="4680">
                  <c:v>-232.06898609905201</c:v>
                </c:pt>
                <c:pt idx="4681">
                  <c:v>-231.969061678077</c:v>
                </c:pt>
                <c:pt idx="4682">
                  <c:v>-231.869137312432</c:v>
                </c:pt>
                <c:pt idx="4683">
                  <c:v>-231.76921300213701</c:v>
                </c:pt>
                <c:pt idx="4684">
                  <c:v>-231.66928874721199</c:v>
                </c:pt>
                <c:pt idx="4685">
                  <c:v>-231.569364547677</c:v>
                </c:pt>
                <c:pt idx="4686">
                  <c:v>-231.46944040355399</c:v>
                </c:pt>
                <c:pt idx="4687">
                  <c:v>-231.36951631486201</c:v>
                </c:pt>
                <c:pt idx="4688">
                  <c:v>-231.26959228162201</c:v>
                </c:pt>
                <c:pt idx="4689">
                  <c:v>-231.169668303854</c:v>
                </c:pt>
                <c:pt idx="4690">
                  <c:v>-231.069744381579</c:v>
                </c:pt>
                <c:pt idx="4691">
                  <c:v>-230.96982051481601</c:v>
                </c:pt>
                <c:pt idx="4692">
                  <c:v>-230.86989670358699</c:v>
                </c:pt>
                <c:pt idx="4693">
                  <c:v>-230.76997294791099</c:v>
                </c:pt>
                <c:pt idx="4694">
                  <c:v>-230.670049247809</c:v>
                </c:pt>
                <c:pt idx="4695">
                  <c:v>-230.57012560330199</c:v>
                </c:pt>
                <c:pt idx="4696">
                  <c:v>-230.47020201440901</c:v>
                </c:pt>
                <c:pt idx="4697">
                  <c:v>-230.37027848115099</c:v>
                </c:pt>
                <c:pt idx="4698">
                  <c:v>-230.27035500354901</c:v>
                </c:pt>
                <c:pt idx="4699">
                  <c:v>-230.17043158162201</c:v>
                </c:pt>
                <c:pt idx="4700">
                  <c:v>-230.07050821539201</c:v>
                </c:pt>
                <c:pt idx="4701">
                  <c:v>-229.970584904878</c:v>
                </c:pt>
                <c:pt idx="4702">
                  <c:v>-229.8706616501</c:v>
                </c:pt>
                <c:pt idx="4703">
                  <c:v>-229.770738451081</c:v>
                </c:pt>
                <c:pt idx="4704">
                  <c:v>-229.67081530783801</c:v>
                </c:pt>
                <c:pt idx="4705">
                  <c:v>-229.570892220394</c:v>
                </c:pt>
                <c:pt idx="4706">
                  <c:v>-229.47096918876801</c:v>
                </c:pt>
                <c:pt idx="4707">
                  <c:v>-229.37104621297999</c:v>
                </c:pt>
                <c:pt idx="4708">
                  <c:v>-229.271123293052</c:v>
                </c:pt>
                <c:pt idx="4709">
                  <c:v>-229.17120042900299</c:v>
                </c:pt>
                <c:pt idx="4710">
                  <c:v>-229.071277620854</c:v>
                </c:pt>
                <c:pt idx="4711">
                  <c:v>-228.97135486862501</c:v>
                </c:pt>
                <c:pt idx="4712">
                  <c:v>-228.87143217233699</c:v>
                </c:pt>
                <c:pt idx="4713">
                  <c:v>-228.77150953200899</c:v>
                </c:pt>
                <c:pt idx="4714">
                  <c:v>-228.671586947663</c:v>
                </c:pt>
                <c:pt idx="4715">
                  <c:v>-228.57166441931901</c:v>
                </c:pt>
                <c:pt idx="4716">
                  <c:v>-228.47174194699599</c:v>
                </c:pt>
                <c:pt idx="4717">
                  <c:v>-228.37181953071601</c:v>
                </c:pt>
                <c:pt idx="4718">
                  <c:v>-228.27189717049799</c:v>
                </c:pt>
                <c:pt idx="4719">
                  <c:v>-228.171974866364</c:v>
                </c:pt>
                <c:pt idx="4720">
                  <c:v>-228.072052618333</c:v>
                </c:pt>
                <c:pt idx="4721">
                  <c:v>-227.97213042642599</c:v>
                </c:pt>
                <c:pt idx="4722">
                  <c:v>-227.872208290663</c:v>
                </c:pt>
                <c:pt idx="4723">
                  <c:v>-227.772286211064</c:v>
                </c:pt>
                <c:pt idx="4724">
                  <c:v>-227.672364187651</c:v>
                </c:pt>
                <c:pt idx="4725">
                  <c:v>-227.57244222044301</c:v>
                </c:pt>
                <c:pt idx="4726">
                  <c:v>-227.472520309461</c:v>
                </c:pt>
                <c:pt idx="4727">
                  <c:v>-227.372598454724</c:v>
                </c:pt>
                <c:pt idx="4728">
                  <c:v>-227.27267665625399</c:v>
                </c:pt>
                <c:pt idx="4729">
                  <c:v>-227.17275491407099</c:v>
                </c:pt>
                <c:pt idx="4730">
                  <c:v>-227.07283322819501</c:v>
                </c:pt>
                <c:pt idx="4731">
                  <c:v>-226.97291159864699</c:v>
                </c:pt>
                <c:pt idx="4732">
                  <c:v>-226.872990025446</c:v>
                </c:pt>
                <c:pt idx="4733">
                  <c:v>-226.77306850861399</c:v>
                </c:pt>
                <c:pt idx="4734">
                  <c:v>-226.67314704816999</c:v>
                </c:pt>
                <c:pt idx="4735">
                  <c:v>-226.57322564413499</c:v>
                </c:pt>
                <c:pt idx="4736">
                  <c:v>-226.47330429652999</c:v>
                </c:pt>
                <c:pt idx="4737">
                  <c:v>-226.373383005374</c:v>
                </c:pt>
                <c:pt idx="4738">
                  <c:v>-226.27346177068799</c:v>
                </c:pt>
                <c:pt idx="4739">
                  <c:v>-226.173540592493</c:v>
                </c:pt>
                <c:pt idx="4740">
                  <c:v>-226.07361947080801</c:v>
                </c:pt>
                <c:pt idx="4741">
                  <c:v>-225.973698405655</c:v>
                </c:pt>
                <c:pt idx="4742">
                  <c:v>-225.873777397053</c:v>
                </c:pt>
                <c:pt idx="4743">
                  <c:v>-225.773856445023</c:v>
                </c:pt>
                <c:pt idx="4744">
                  <c:v>-225.673935549585</c:v>
                </c:pt>
                <c:pt idx="4745">
                  <c:v>-225.574014710759</c:v>
                </c:pt>
                <c:pt idx="4746">
                  <c:v>-225.47409392856699</c:v>
                </c:pt>
                <c:pt idx="4747">
                  <c:v>-225.37417320302799</c:v>
                </c:pt>
                <c:pt idx="4748">
                  <c:v>-225.274252534163</c:v>
                </c:pt>
                <c:pt idx="4749">
                  <c:v>-225.17433192199201</c:v>
                </c:pt>
                <c:pt idx="4750">
                  <c:v>-225.074411366535</c:v>
                </c:pt>
                <c:pt idx="4751">
                  <c:v>-224.97449086781299</c:v>
                </c:pt>
                <c:pt idx="4752">
                  <c:v>-224.874570425846</c:v>
                </c:pt>
                <c:pt idx="4753">
                  <c:v>-224.77465004065499</c:v>
                </c:pt>
                <c:pt idx="4754">
                  <c:v>-224.67472971225899</c:v>
                </c:pt>
                <c:pt idx="4755">
                  <c:v>-224.57480944068001</c:v>
                </c:pt>
                <c:pt idx="4756">
                  <c:v>-224.47488922593701</c:v>
                </c:pt>
                <c:pt idx="4757">
                  <c:v>-224.374969068051</c:v>
                </c:pt>
                <c:pt idx="4758">
                  <c:v>-224.27504896704301</c:v>
                </c:pt>
                <c:pt idx="4759">
                  <c:v>-224.175128922932</c:v>
                </c:pt>
                <c:pt idx="4760">
                  <c:v>-224.075208935739</c:v>
                </c:pt>
                <c:pt idx="4761">
                  <c:v>-223.975289005485</c:v>
                </c:pt>
                <c:pt idx="4762">
                  <c:v>-223.87536913219</c:v>
                </c:pt>
                <c:pt idx="4763">
                  <c:v>-223.775449315873</c:v>
                </c:pt>
                <c:pt idx="4764">
                  <c:v>-223.675529556557</c:v>
                </c:pt>
                <c:pt idx="4765">
                  <c:v>-223.57560985425999</c:v>
                </c:pt>
                <c:pt idx="4766">
                  <c:v>-223.47569020900301</c:v>
                </c:pt>
                <c:pt idx="4767">
                  <c:v>-223.375770620807</c:v>
                </c:pt>
                <c:pt idx="4768">
                  <c:v>-223.275851089692</c:v>
                </c:pt>
                <c:pt idx="4769">
                  <c:v>-223.17593161567899</c:v>
                </c:pt>
                <c:pt idx="4770">
                  <c:v>-223.076012198787</c:v>
                </c:pt>
                <c:pt idx="4771">
                  <c:v>-222.97609283903699</c:v>
                </c:pt>
                <c:pt idx="4772">
                  <c:v>-222.87617353645001</c:v>
                </c:pt>
                <c:pt idx="4773">
                  <c:v>-222.776254291046</c:v>
                </c:pt>
                <c:pt idx="4774">
                  <c:v>-222.67633510284401</c:v>
                </c:pt>
                <c:pt idx="4775">
                  <c:v>-222.57641597186699</c:v>
                </c:pt>
                <c:pt idx="4776">
                  <c:v>-222.47649689813301</c:v>
                </c:pt>
                <c:pt idx="4777">
                  <c:v>-222.37657788166399</c:v>
                </c:pt>
                <c:pt idx="4778">
                  <c:v>-222.27665892248001</c:v>
                </c:pt>
                <c:pt idx="4779">
                  <c:v>-222.17674002059999</c:v>
                </c:pt>
                <c:pt idx="4780">
                  <c:v>-222.076821176046</c:v>
                </c:pt>
                <c:pt idx="4781">
                  <c:v>-221.976902388838</c:v>
                </c:pt>
                <c:pt idx="4782">
                  <c:v>-221.87698365899601</c:v>
                </c:pt>
                <c:pt idx="4783">
                  <c:v>-221.77706498654001</c:v>
                </c:pt>
                <c:pt idx="4784">
                  <c:v>-221.677146371492</c:v>
                </c:pt>
                <c:pt idx="4785">
                  <c:v>-221.57722781387</c:v>
                </c:pt>
                <c:pt idx="4786">
                  <c:v>-221.47730931369699</c:v>
                </c:pt>
                <c:pt idx="4787">
                  <c:v>-221.37739087099101</c:v>
                </c:pt>
                <c:pt idx="4788">
                  <c:v>-221.27747248577401</c:v>
                </c:pt>
                <c:pt idx="4789">
                  <c:v>-221.17755415806499</c:v>
                </c:pt>
                <c:pt idx="4790">
                  <c:v>-221.077635887886</c:v>
                </c:pt>
                <c:pt idx="4791">
                  <c:v>-220.977717675256</c:v>
                </c:pt>
                <c:pt idx="4792">
                  <c:v>-220.87779952019599</c:v>
                </c:pt>
                <c:pt idx="4793">
                  <c:v>-220.77788142272601</c:v>
                </c:pt>
                <c:pt idx="4794">
                  <c:v>-220.67796338286701</c:v>
                </c:pt>
                <c:pt idx="4795">
                  <c:v>-220.57804540063799</c:v>
                </c:pt>
                <c:pt idx="4796">
                  <c:v>-220.47812747606099</c:v>
                </c:pt>
                <c:pt idx="4797">
                  <c:v>-220.37820960915599</c:v>
                </c:pt>
                <c:pt idx="4798">
                  <c:v>-220.278291799942</c:v>
                </c:pt>
                <c:pt idx="4799">
                  <c:v>-220.17837404844099</c:v>
                </c:pt>
                <c:pt idx="4800">
                  <c:v>-220.07845635467299</c:v>
                </c:pt>
                <c:pt idx="4801">
                  <c:v>-219.978538718658</c:v>
                </c:pt>
                <c:pt idx="4802">
                  <c:v>-219.87862114041599</c:v>
                </c:pt>
                <c:pt idx="4803">
                  <c:v>-219.77870361996801</c:v>
                </c:pt>
                <c:pt idx="4804">
                  <c:v>-219.678786157335</c:v>
                </c:pt>
                <c:pt idx="4805">
                  <c:v>-219.57886875253601</c:v>
                </c:pt>
                <c:pt idx="4806">
                  <c:v>-219.478951405592</c:v>
                </c:pt>
                <c:pt idx="4807">
                  <c:v>-219.379034116523</c:v>
                </c:pt>
                <c:pt idx="4808">
                  <c:v>-219.27911688534999</c:v>
                </c:pt>
                <c:pt idx="4809">
                  <c:v>-219.17919971209301</c:v>
                </c:pt>
                <c:pt idx="4810">
                  <c:v>-219.079282596772</c:v>
                </c:pt>
                <c:pt idx="4811">
                  <c:v>-218.979365539409</c:v>
                </c:pt>
                <c:pt idx="4812">
                  <c:v>-218.879448540022</c:v>
                </c:pt>
                <c:pt idx="4813">
                  <c:v>-218.77953159863301</c:v>
                </c:pt>
                <c:pt idx="4814">
                  <c:v>-218.67961471526201</c:v>
                </c:pt>
                <c:pt idx="4815">
                  <c:v>-218.57969788992901</c:v>
                </c:pt>
                <c:pt idx="4816">
                  <c:v>-218.479781122654</c:v>
                </c:pt>
                <c:pt idx="4817">
                  <c:v>-218.37986441345899</c:v>
                </c:pt>
                <c:pt idx="4818">
                  <c:v>-218.27994776236301</c:v>
                </c:pt>
                <c:pt idx="4819">
                  <c:v>-218.18003116938701</c:v>
                </c:pt>
                <c:pt idx="4820">
                  <c:v>-218.08011463455099</c:v>
                </c:pt>
                <c:pt idx="4821">
                  <c:v>-217.980198157876</c:v>
                </c:pt>
                <c:pt idx="4822">
                  <c:v>-217.88028173938099</c:v>
                </c:pt>
                <c:pt idx="4823">
                  <c:v>-217.78036537908801</c:v>
                </c:pt>
                <c:pt idx="4824">
                  <c:v>-217.68044907701599</c:v>
                </c:pt>
                <c:pt idx="4825">
                  <c:v>-217.580532833186</c:v>
                </c:pt>
                <c:pt idx="4826">
                  <c:v>-217.480616647619</c:v>
                </c:pt>
                <c:pt idx="4827">
                  <c:v>-217.38070052033399</c:v>
                </c:pt>
                <c:pt idx="4828">
                  <c:v>-217.28078445135199</c:v>
                </c:pt>
                <c:pt idx="4829">
                  <c:v>-217.18086844069401</c:v>
                </c:pt>
                <c:pt idx="4830">
                  <c:v>-217.08095248838001</c:v>
                </c:pt>
                <c:pt idx="4831">
                  <c:v>-216.98103659443001</c:v>
                </c:pt>
                <c:pt idx="4832">
                  <c:v>-216.88112075886499</c:v>
                </c:pt>
                <c:pt idx="4833">
                  <c:v>-216.78120498170401</c:v>
                </c:pt>
                <c:pt idx="4834">
                  <c:v>-216.68128926296899</c:v>
                </c:pt>
                <c:pt idx="4835">
                  <c:v>-216.58137360268</c:v>
                </c:pt>
                <c:pt idx="4836">
                  <c:v>-216.48145800085601</c:v>
                </c:pt>
                <c:pt idx="4837">
                  <c:v>-216.381542457519</c:v>
                </c:pt>
                <c:pt idx="4838">
                  <c:v>-216.281626972689</c:v>
                </c:pt>
                <c:pt idx="4839">
                  <c:v>-216.181711546386</c:v>
                </c:pt>
                <c:pt idx="4840">
                  <c:v>-216.08179617863101</c:v>
                </c:pt>
                <c:pt idx="4841">
                  <c:v>-215.98188086944401</c:v>
                </c:pt>
                <c:pt idx="4842">
                  <c:v>-215.88196561884499</c:v>
                </c:pt>
                <c:pt idx="4843">
                  <c:v>-215.78205042685499</c:v>
                </c:pt>
                <c:pt idx="4844">
                  <c:v>-215.68213529349299</c:v>
                </c:pt>
                <c:pt idx="4845">
                  <c:v>-215.582220218781</c:v>
                </c:pt>
                <c:pt idx="4846">
                  <c:v>-215.48230520273901</c:v>
                </c:pt>
                <c:pt idx="4847">
                  <c:v>-215.382390245387</c:v>
                </c:pt>
                <c:pt idx="4848">
                  <c:v>-215.282475346746</c:v>
                </c:pt>
                <c:pt idx="4849">
                  <c:v>-215.18256050683601</c:v>
                </c:pt>
                <c:pt idx="4850">
                  <c:v>-215.082645725676</c:v>
                </c:pt>
                <c:pt idx="4851">
                  <c:v>-214.98273100328899</c:v>
                </c:pt>
                <c:pt idx="4852">
                  <c:v>-214.88281633969299</c:v>
                </c:pt>
                <c:pt idx="4853">
                  <c:v>-214.78290173491001</c:v>
                </c:pt>
                <c:pt idx="4854">
                  <c:v>-214.68298718896</c:v>
                </c:pt>
                <c:pt idx="4855">
                  <c:v>-214.58307270186299</c:v>
                </c:pt>
                <c:pt idx="4856">
                  <c:v>-214.48315827363899</c:v>
                </c:pt>
                <c:pt idx="4857">
                  <c:v>-214.38324390430901</c:v>
                </c:pt>
                <c:pt idx="4858">
                  <c:v>-214.283329593893</c:v>
                </c:pt>
                <c:pt idx="4859">
                  <c:v>-214.18341534241199</c:v>
                </c:pt>
                <c:pt idx="4860">
                  <c:v>-214.08350114988599</c:v>
                </c:pt>
                <c:pt idx="4861">
                  <c:v>-213.98358701633501</c:v>
                </c:pt>
                <c:pt idx="4862">
                  <c:v>-213.88367294177999</c:v>
                </c:pt>
                <c:pt idx="4863">
                  <c:v>-213.78375892624101</c:v>
                </c:pt>
                <c:pt idx="4864">
                  <c:v>-213.683844969738</c:v>
                </c:pt>
                <c:pt idx="4865">
                  <c:v>-213.58393107229199</c:v>
                </c:pt>
                <c:pt idx="4866">
                  <c:v>-213.484017233923</c:v>
                </c:pt>
                <c:pt idx="4867">
                  <c:v>-213.38410345465101</c:v>
                </c:pt>
                <c:pt idx="4868">
                  <c:v>-213.284189734498</c:v>
                </c:pt>
                <c:pt idx="4869">
                  <c:v>-213.18427607348201</c:v>
                </c:pt>
                <c:pt idx="4870">
                  <c:v>-213.08436247162601</c:v>
                </c:pt>
                <c:pt idx="4871">
                  <c:v>-212.98444892894801</c:v>
                </c:pt>
                <c:pt idx="4872">
                  <c:v>-212.88453544546999</c:v>
                </c:pt>
                <c:pt idx="4873">
                  <c:v>-212.78462202121099</c:v>
                </c:pt>
                <c:pt idx="4874">
                  <c:v>-212.68470865619199</c:v>
                </c:pt>
                <c:pt idx="4875">
                  <c:v>-212.58479535043401</c:v>
                </c:pt>
                <c:pt idx="4876">
                  <c:v>-212.48488210395601</c:v>
                </c:pt>
                <c:pt idx="4877">
                  <c:v>-212.38496891678</c:v>
                </c:pt>
                <c:pt idx="4878">
                  <c:v>-212.28505578892501</c:v>
                </c:pt>
                <c:pt idx="4879">
                  <c:v>-212.18514272041301</c:v>
                </c:pt>
                <c:pt idx="4880">
                  <c:v>-212.085229711262</c:v>
                </c:pt>
                <c:pt idx="4881">
                  <c:v>-211.985316761494</c:v>
                </c:pt>
                <c:pt idx="4882">
                  <c:v>-211.885403871129</c:v>
                </c:pt>
                <c:pt idx="4883">
                  <c:v>-211.78549104018799</c:v>
                </c:pt>
                <c:pt idx="4884">
                  <c:v>-211.68557826868999</c:v>
                </c:pt>
                <c:pt idx="4885">
                  <c:v>-211.58566555665701</c:v>
                </c:pt>
                <c:pt idx="4886">
                  <c:v>-211.48575290410801</c:v>
                </c:pt>
                <c:pt idx="4887">
                  <c:v>-211.38584031106399</c:v>
                </c:pt>
                <c:pt idx="4888">
                  <c:v>-211.285927777545</c:v>
                </c:pt>
                <c:pt idx="4889">
                  <c:v>-211.18601530357199</c:v>
                </c:pt>
                <c:pt idx="4890">
                  <c:v>-211.08610288916501</c:v>
                </c:pt>
                <c:pt idx="4891">
                  <c:v>-210.98619053434399</c:v>
                </c:pt>
                <c:pt idx="4892">
                  <c:v>-210.88627823913001</c:v>
                </c:pt>
                <c:pt idx="4893">
                  <c:v>-210.78636600354301</c:v>
                </c:pt>
                <c:pt idx="4894">
                  <c:v>-210.686453827604</c:v>
                </c:pt>
                <c:pt idx="4895">
                  <c:v>-210.58654171133301</c:v>
                </c:pt>
                <c:pt idx="4896">
                  <c:v>-210.48662965475</c:v>
                </c:pt>
                <c:pt idx="4897">
                  <c:v>-210.38671765787501</c:v>
                </c:pt>
                <c:pt idx="4898">
                  <c:v>-210.28680572073</c:v>
                </c:pt>
                <c:pt idx="4899">
                  <c:v>-210.18689384333399</c:v>
                </c:pt>
                <c:pt idx="4900">
                  <c:v>-210.08698202570801</c:v>
                </c:pt>
                <c:pt idx="4901">
                  <c:v>-209.98707026787201</c:v>
                </c:pt>
                <c:pt idx="4902">
                  <c:v>-209.88715856984601</c:v>
                </c:pt>
                <c:pt idx="4903">
                  <c:v>-209.78724693165199</c:v>
                </c:pt>
                <c:pt idx="4904">
                  <c:v>-209.68733535330799</c:v>
                </c:pt>
                <c:pt idx="4905">
                  <c:v>-209.58742383483599</c:v>
                </c:pt>
                <c:pt idx="4906">
                  <c:v>-209.48751237625601</c:v>
                </c:pt>
                <c:pt idx="4907">
                  <c:v>-209.38760097758899</c:v>
                </c:pt>
                <c:pt idx="4908">
                  <c:v>-209.287689638854</c:v>
                </c:pt>
                <c:pt idx="4909">
                  <c:v>-209.187778360073</c:v>
                </c:pt>
                <c:pt idx="4910">
                  <c:v>-209.08786714126501</c:v>
                </c:pt>
                <c:pt idx="4911">
                  <c:v>-208.98795598245101</c:v>
                </c:pt>
                <c:pt idx="4912">
                  <c:v>-208.88804488365099</c:v>
                </c:pt>
                <c:pt idx="4913">
                  <c:v>-208.78813384488501</c:v>
                </c:pt>
                <c:pt idx="4914">
                  <c:v>-208.68822286617501</c:v>
                </c:pt>
                <c:pt idx="4915">
                  <c:v>-208.58831194754001</c:v>
                </c:pt>
                <c:pt idx="4916">
                  <c:v>-208.488401089001</c:v>
                </c:pt>
                <c:pt idx="4917">
                  <c:v>-208.38849029057801</c:v>
                </c:pt>
                <c:pt idx="4918">
                  <c:v>-208.288579552291</c:v>
                </c:pt>
                <c:pt idx="4919">
                  <c:v>-208.18866887416101</c:v>
                </c:pt>
                <c:pt idx="4920">
                  <c:v>-208.088758256208</c:v>
                </c:pt>
                <c:pt idx="4921">
                  <c:v>-207.98884769845299</c:v>
                </c:pt>
                <c:pt idx="4922">
                  <c:v>-207.88893720091599</c:v>
                </c:pt>
                <c:pt idx="4923">
                  <c:v>-207.78902676361699</c:v>
                </c:pt>
                <c:pt idx="4924">
                  <c:v>-207.68911638657701</c:v>
                </c:pt>
                <c:pt idx="4925">
                  <c:v>-207.58920606981599</c:v>
                </c:pt>
                <c:pt idx="4926">
                  <c:v>-207.489295813354</c:v>
                </c:pt>
                <c:pt idx="4927">
                  <c:v>-207.38938561721201</c:v>
                </c:pt>
                <c:pt idx="4928">
                  <c:v>-207.28947548140999</c:v>
                </c:pt>
                <c:pt idx="4929">
                  <c:v>-207.18956540596901</c:v>
                </c:pt>
                <c:pt idx="4930">
                  <c:v>-207.08965539090801</c:v>
                </c:pt>
                <c:pt idx="4931">
                  <c:v>-206.989745436249</c:v>
                </c:pt>
                <c:pt idx="4932">
                  <c:v>-206.88983554201201</c:v>
                </c:pt>
                <c:pt idx="4933">
                  <c:v>-206.789925708216</c:v>
                </c:pt>
                <c:pt idx="4934">
                  <c:v>-206.69001593488301</c:v>
                </c:pt>
                <c:pt idx="4935">
                  <c:v>-206.590106222033</c:v>
                </c:pt>
                <c:pt idx="4936">
                  <c:v>-206.49019656968599</c:v>
                </c:pt>
                <c:pt idx="4937">
                  <c:v>-206.39028697786199</c:v>
                </c:pt>
                <c:pt idx="4938">
                  <c:v>-206.29037744658299</c:v>
                </c:pt>
                <c:pt idx="4939">
                  <c:v>-206.19046797586699</c:v>
                </c:pt>
                <c:pt idx="4940">
                  <c:v>-206.09055856573701</c:v>
                </c:pt>
                <c:pt idx="4941">
                  <c:v>-205.99064921621101</c:v>
                </c:pt>
                <c:pt idx="4942">
                  <c:v>-205.89073992731099</c:v>
                </c:pt>
                <c:pt idx="4943">
                  <c:v>-205.79083069905599</c:v>
                </c:pt>
                <c:pt idx="4944">
                  <c:v>-205.69092153146801</c:v>
                </c:pt>
                <c:pt idx="4945">
                  <c:v>-205.591012424566</c:v>
                </c:pt>
                <c:pt idx="4946">
                  <c:v>-205.49110337837101</c:v>
                </c:pt>
                <c:pt idx="4947">
                  <c:v>-205.391194392903</c:v>
                </c:pt>
                <c:pt idx="4948">
                  <c:v>-205.29128546818299</c:v>
                </c:pt>
                <c:pt idx="4949">
                  <c:v>-205.19137660422999</c:v>
                </c:pt>
                <c:pt idx="4950">
                  <c:v>-205.09146780106701</c:v>
                </c:pt>
                <c:pt idx="4951">
                  <c:v>-204.991559058712</c:v>
                </c:pt>
                <c:pt idx="4952">
                  <c:v>-204.89165037718601</c:v>
                </c:pt>
                <c:pt idx="4953">
                  <c:v>-204.791741756509</c:v>
                </c:pt>
                <c:pt idx="4954">
                  <c:v>-204.69183319670299</c:v>
                </c:pt>
                <c:pt idx="4955">
                  <c:v>-204.591924697786</c:v>
                </c:pt>
                <c:pt idx="4956">
                  <c:v>-204.492016259781</c:v>
                </c:pt>
                <c:pt idx="4957">
                  <c:v>-204.392107882706</c:v>
                </c:pt>
                <c:pt idx="4958">
                  <c:v>-204.29219956658301</c:v>
                </c:pt>
                <c:pt idx="4959">
                  <c:v>-204.19229131143101</c:v>
                </c:pt>
                <c:pt idx="4960">
                  <c:v>-204.092383117271</c:v>
                </c:pt>
                <c:pt idx="4961">
                  <c:v>-203.99247498412399</c:v>
                </c:pt>
                <c:pt idx="4962">
                  <c:v>-203.89256691201001</c:v>
                </c:pt>
                <c:pt idx="4963">
                  <c:v>-203.79265890094899</c:v>
                </c:pt>
                <c:pt idx="4964">
                  <c:v>-203.69275095096199</c:v>
                </c:pt>
                <c:pt idx="4965">
                  <c:v>-203.592843062068</c:v>
                </c:pt>
                <c:pt idx="4966">
                  <c:v>-203.49293523428901</c:v>
                </c:pt>
                <c:pt idx="4967">
                  <c:v>-203.393027467644</c:v>
                </c:pt>
                <c:pt idx="4968">
                  <c:v>-203.29311976215499</c:v>
                </c:pt>
                <c:pt idx="4969">
                  <c:v>-203.193212117841</c:v>
                </c:pt>
                <c:pt idx="4970">
                  <c:v>-203.09330453472299</c:v>
                </c:pt>
                <c:pt idx="4971">
                  <c:v>-202.99339701282099</c:v>
                </c:pt>
                <c:pt idx="4972">
                  <c:v>-202.89348955215601</c:v>
                </c:pt>
                <c:pt idx="4973">
                  <c:v>-202.79358215274701</c:v>
                </c:pt>
                <c:pt idx="4974">
                  <c:v>-202.693674814616</c:v>
                </c:pt>
                <c:pt idx="4975">
                  <c:v>-202.59376753778301</c:v>
                </c:pt>
                <c:pt idx="4976">
                  <c:v>-202.49386032226701</c:v>
                </c:pt>
                <c:pt idx="4977">
                  <c:v>-202.393953168091</c:v>
                </c:pt>
                <c:pt idx="4978">
                  <c:v>-202.29404607527201</c:v>
                </c:pt>
                <c:pt idx="4979">
                  <c:v>-202.19413904383401</c:v>
                </c:pt>
                <c:pt idx="4980">
                  <c:v>-202.09423207379399</c:v>
                </c:pt>
                <c:pt idx="4981">
                  <c:v>-201.99432516517501</c:v>
                </c:pt>
                <c:pt idx="4982">
                  <c:v>-201.89441831799601</c:v>
                </c:pt>
                <c:pt idx="4983">
                  <c:v>-201.794511532277</c:v>
                </c:pt>
                <c:pt idx="4984">
                  <c:v>-201.69460480804</c:v>
                </c:pt>
                <c:pt idx="4985">
                  <c:v>-201.59469814530399</c:v>
                </c:pt>
                <c:pt idx="4986">
                  <c:v>-201.49479154408999</c:v>
                </c:pt>
                <c:pt idx="4987">
                  <c:v>-201.394885004418</c:v>
                </c:pt>
                <c:pt idx="4988">
                  <c:v>-201.294978526309</c:v>
                </c:pt>
                <c:pt idx="4989">
                  <c:v>-201.19507210978301</c:v>
                </c:pt>
                <c:pt idx="4990">
                  <c:v>-201.09516575486001</c:v>
                </c:pt>
                <c:pt idx="4991">
                  <c:v>-200.99525946156001</c:v>
                </c:pt>
                <c:pt idx="4992">
                  <c:v>-200.895353229905</c:v>
                </c:pt>
                <c:pt idx="4993">
                  <c:v>-200.79544705991401</c:v>
                </c:pt>
                <c:pt idx="4994">
                  <c:v>-200.695540951608</c:v>
                </c:pt>
                <c:pt idx="4995">
                  <c:v>-200.59563490500801</c:v>
                </c:pt>
                <c:pt idx="4996">
                  <c:v>-200.49572892013299</c:v>
                </c:pt>
                <c:pt idx="4997">
                  <c:v>-200.39582299700299</c:v>
                </c:pt>
                <c:pt idx="4998">
                  <c:v>-200.29591713564099</c:v>
                </c:pt>
                <c:pt idx="4999">
                  <c:v>-200.196011336065</c:v>
                </c:pt>
                <c:pt idx="5000">
                  <c:v>-200.09610559829599</c:v>
                </c:pt>
                <c:pt idx="5001">
                  <c:v>-199.99619992235401</c:v>
                </c:pt>
                <c:pt idx="5002">
                  <c:v>-199.89629430826099</c:v>
                </c:pt>
                <c:pt idx="5003">
                  <c:v>-199.79638875603499</c:v>
                </c:pt>
                <c:pt idx="5004">
                  <c:v>-199.69648326569799</c:v>
                </c:pt>
                <c:pt idx="5005">
                  <c:v>-199.59657783726999</c:v>
                </c:pt>
                <c:pt idx="5006">
                  <c:v>-199.49667247077201</c:v>
                </c:pt>
                <c:pt idx="5007">
                  <c:v>-199.39676716622299</c:v>
                </c:pt>
                <c:pt idx="5008">
                  <c:v>-199.296861923644</c:v>
                </c:pt>
                <c:pt idx="5009">
                  <c:v>-199.19695674305601</c:v>
                </c:pt>
                <c:pt idx="5010">
                  <c:v>-199.09705162447901</c:v>
                </c:pt>
                <c:pt idx="5011">
                  <c:v>-198.99714656793199</c:v>
                </c:pt>
                <c:pt idx="5012">
                  <c:v>-198.89724157343801</c:v>
                </c:pt>
                <c:pt idx="5013">
                  <c:v>-198.79733664101499</c:v>
                </c:pt>
                <c:pt idx="5014">
                  <c:v>-198.697431770685</c:v>
                </c:pt>
                <c:pt idx="5015">
                  <c:v>-198.59752696246699</c:v>
                </c:pt>
                <c:pt idx="5016">
                  <c:v>-198.49762221638201</c:v>
                </c:pt>
                <c:pt idx="5017">
                  <c:v>-198.397717532451</c:v>
                </c:pt>
                <c:pt idx="5018">
                  <c:v>-198.29781291069401</c:v>
                </c:pt>
                <c:pt idx="5019">
                  <c:v>-198.19790835113099</c:v>
                </c:pt>
                <c:pt idx="5020">
                  <c:v>-198.09800385378199</c:v>
                </c:pt>
                <c:pt idx="5021">
                  <c:v>-197.998099418669</c:v>
                </c:pt>
                <c:pt idx="5022">
                  <c:v>-197.89819504581001</c:v>
                </c:pt>
                <c:pt idx="5023">
                  <c:v>-197.79829073522799</c:v>
                </c:pt>
                <c:pt idx="5024">
                  <c:v>-197.69838648694099</c:v>
                </c:pt>
                <c:pt idx="5025">
                  <c:v>-197.598482300971</c:v>
                </c:pt>
                <c:pt idx="5026">
                  <c:v>-197.498578177338</c:v>
                </c:pt>
                <c:pt idx="5027">
                  <c:v>-197.39867411606201</c:v>
                </c:pt>
                <c:pt idx="5028">
                  <c:v>-197.298770117164</c:v>
                </c:pt>
                <c:pt idx="5029">
                  <c:v>-197.198866180663</c:v>
                </c:pt>
                <c:pt idx="5030">
                  <c:v>-197.098962306581</c:v>
                </c:pt>
                <c:pt idx="5031">
                  <c:v>-196.999058494938</c:v>
                </c:pt>
                <c:pt idx="5032">
                  <c:v>-196.89915474575301</c:v>
                </c:pt>
                <c:pt idx="5033">
                  <c:v>-196.799251059049</c:v>
                </c:pt>
                <c:pt idx="5034">
                  <c:v>-196.69934743484399</c:v>
                </c:pt>
                <c:pt idx="5035">
                  <c:v>-196.599443873159</c:v>
                </c:pt>
                <c:pt idx="5036">
                  <c:v>-196.499540374015</c:v>
                </c:pt>
                <c:pt idx="5037">
                  <c:v>-196.39963693743101</c:v>
                </c:pt>
                <c:pt idx="5038">
                  <c:v>-196.29973356343001</c:v>
                </c:pt>
                <c:pt idx="5039">
                  <c:v>-196.19983025202899</c:v>
                </c:pt>
                <c:pt idx="5040">
                  <c:v>-196.099927003251</c:v>
                </c:pt>
                <c:pt idx="5041">
                  <c:v>-196.00002381711599</c:v>
                </c:pt>
                <c:pt idx="5042">
                  <c:v>-195.900120693643</c:v>
                </c:pt>
                <c:pt idx="5043">
                  <c:v>-195.80021763285299</c:v>
                </c:pt>
                <c:pt idx="5044">
                  <c:v>-195.70031463476701</c:v>
                </c:pt>
                <c:pt idx="5045">
                  <c:v>-195.60041169940499</c:v>
                </c:pt>
                <c:pt idx="5046">
                  <c:v>-195.50050882678801</c:v>
                </c:pt>
                <c:pt idx="5047">
                  <c:v>-195.400606016935</c:v>
                </c:pt>
                <c:pt idx="5048">
                  <c:v>-195.300703269867</c:v>
                </c:pt>
                <c:pt idx="5049">
                  <c:v>-195.20080058560399</c:v>
                </c:pt>
                <c:pt idx="5050">
                  <c:v>-195.10089796416699</c:v>
                </c:pt>
                <c:pt idx="5051">
                  <c:v>-195.00099540557699</c:v>
                </c:pt>
                <c:pt idx="5052">
                  <c:v>-194.90109290985299</c:v>
                </c:pt>
                <c:pt idx="5053">
                  <c:v>-194.80119047701601</c:v>
                </c:pt>
                <c:pt idx="5054">
                  <c:v>-194.70128810708599</c:v>
                </c:pt>
                <c:pt idx="5055">
                  <c:v>-194.60138580008501</c:v>
                </c:pt>
                <c:pt idx="5056">
                  <c:v>-194.50148355603099</c:v>
                </c:pt>
                <c:pt idx="5057">
                  <c:v>-194.40158137494501</c:v>
                </c:pt>
                <c:pt idx="5058">
                  <c:v>-194.30167925684901</c:v>
                </c:pt>
                <c:pt idx="5059">
                  <c:v>-194.20177720176099</c:v>
                </c:pt>
                <c:pt idx="5060">
                  <c:v>-194.101875209703</c:v>
                </c:pt>
                <c:pt idx="5061">
                  <c:v>-194.00197328069501</c:v>
                </c:pt>
                <c:pt idx="5062">
                  <c:v>-193.90207141475699</c:v>
                </c:pt>
                <c:pt idx="5063">
                  <c:v>-193.80216961190999</c:v>
                </c:pt>
                <c:pt idx="5064">
                  <c:v>-193.70226787217399</c:v>
                </c:pt>
                <c:pt idx="5065">
                  <c:v>-193.602366195569</c:v>
                </c:pt>
                <c:pt idx="5066">
                  <c:v>-193.502464582116</c:v>
                </c:pt>
                <c:pt idx="5067">
                  <c:v>-193.402563031836</c:v>
                </c:pt>
                <c:pt idx="5068">
                  <c:v>-193.302661544747</c:v>
                </c:pt>
                <c:pt idx="5069">
                  <c:v>-193.202760120872</c:v>
                </c:pt>
                <c:pt idx="5070">
                  <c:v>-193.10285876022999</c:v>
                </c:pt>
                <c:pt idx="5071">
                  <c:v>-193.00295746284201</c:v>
                </c:pt>
                <c:pt idx="5072">
                  <c:v>-192.903056228727</c:v>
                </c:pt>
                <c:pt idx="5073">
                  <c:v>-192.80315505790699</c:v>
                </c:pt>
                <c:pt idx="5074">
                  <c:v>-192.703253950402</c:v>
                </c:pt>
                <c:pt idx="5075">
                  <c:v>-192.603352906232</c:v>
                </c:pt>
                <c:pt idx="5076">
                  <c:v>-192.50345192541701</c:v>
                </c:pt>
                <c:pt idx="5077">
                  <c:v>-192.40355100797899</c:v>
                </c:pt>
                <c:pt idx="5078">
                  <c:v>-192.30365015393599</c:v>
                </c:pt>
                <c:pt idx="5079">
                  <c:v>-192.20374936331001</c:v>
                </c:pt>
                <c:pt idx="5080">
                  <c:v>-192.103848636122</c:v>
                </c:pt>
                <c:pt idx="5081">
                  <c:v>-192.00394797238999</c:v>
                </c:pt>
                <c:pt idx="5082">
                  <c:v>-191.904047372137</c:v>
                </c:pt>
                <c:pt idx="5083">
                  <c:v>-191.804146835381</c:v>
                </c:pt>
                <c:pt idx="5084">
                  <c:v>-191.704246362144</c:v>
                </c:pt>
                <c:pt idx="5085">
                  <c:v>-191.60434595244601</c:v>
                </c:pt>
                <c:pt idx="5086">
                  <c:v>-191.504445606308</c:v>
                </c:pt>
                <c:pt idx="5087">
                  <c:v>-191.40454532374801</c:v>
                </c:pt>
                <c:pt idx="5088">
                  <c:v>-191.30464510478899</c:v>
                </c:pt>
                <c:pt idx="5089">
                  <c:v>-191.20474494945</c:v>
                </c:pt>
                <c:pt idx="5090">
                  <c:v>-191.104844857752</c:v>
                </c:pt>
                <c:pt idx="5091">
                  <c:v>-191.00494482971499</c:v>
                </c:pt>
                <c:pt idx="5092">
                  <c:v>-190.90504486536</c:v>
                </c:pt>
                <c:pt idx="5093">
                  <c:v>-190.80514496470599</c:v>
                </c:pt>
                <c:pt idx="5094">
                  <c:v>-190.70524512777499</c:v>
                </c:pt>
                <c:pt idx="5095">
                  <c:v>-190.60534535458601</c:v>
                </c:pt>
                <c:pt idx="5096">
                  <c:v>-190.50544564515999</c:v>
                </c:pt>
                <c:pt idx="5097">
                  <c:v>-190.40554599951801</c:v>
                </c:pt>
                <c:pt idx="5098">
                  <c:v>-190.30564641767899</c:v>
                </c:pt>
                <c:pt idx="5099">
                  <c:v>-190.20574689966401</c:v>
                </c:pt>
                <c:pt idx="5100">
                  <c:v>-190.10584744549399</c:v>
                </c:pt>
                <c:pt idx="5101">
                  <c:v>-190.00594805518901</c:v>
                </c:pt>
                <c:pt idx="5102">
                  <c:v>-189.90604872876801</c:v>
                </c:pt>
                <c:pt idx="5103">
                  <c:v>-189.806149466254</c:v>
                </c:pt>
                <c:pt idx="5104">
                  <c:v>-189.70625026766501</c:v>
                </c:pt>
                <c:pt idx="5105">
                  <c:v>-189.606351133023</c:v>
                </c:pt>
                <c:pt idx="5106">
                  <c:v>-189.50645206234799</c:v>
                </c:pt>
                <c:pt idx="5107">
                  <c:v>-189.406553055659</c:v>
                </c:pt>
                <c:pt idx="5108">
                  <c:v>-189.30665411297801</c:v>
                </c:pt>
                <c:pt idx="5109">
                  <c:v>-189.20675523432499</c:v>
                </c:pt>
                <c:pt idx="5110">
                  <c:v>-189.10685641972</c:v>
                </c:pt>
                <c:pt idx="5111">
                  <c:v>-189.006957669184</c:v>
                </c:pt>
                <c:pt idx="5112">
                  <c:v>-188.907058982737</c:v>
                </c:pt>
                <c:pt idx="5113">
                  <c:v>-188.807160360399</c:v>
                </c:pt>
                <c:pt idx="5114">
                  <c:v>-188.707261802191</c:v>
                </c:pt>
                <c:pt idx="5115">
                  <c:v>-188.60736330813401</c:v>
                </c:pt>
                <c:pt idx="5116">
                  <c:v>-188.507464878246</c:v>
                </c:pt>
                <c:pt idx="5117">
                  <c:v>-188.40756651255001</c:v>
                </c:pt>
                <c:pt idx="5118">
                  <c:v>-188.30766821106499</c:v>
                </c:pt>
                <c:pt idx="5119">
                  <c:v>-188.207769973811</c:v>
                </c:pt>
                <c:pt idx="5120">
                  <c:v>-188.10787180080999</c:v>
                </c:pt>
                <c:pt idx="5121">
                  <c:v>-188.00797369208101</c:v>
                </c:pt>
                <c:pt idx="5122">
                  <c:v>-187.90807564764401</c:v>
                </c:pt>
                <c:pt idx="5123">
                  <c:v>-187.80817766752099</c:v>
                </c:pt>
                <c:pt idx="5124">
                  <c:v>-187.70827975173199</c:v>
                </c:pt>
                <c:pt idx="5125">
                  <c:v>-187.608381900296</c:v>
                </c:pt>
                <c:pt idx="5126">
                  <c:v>-187.508484113235</c:v>
                </c:pt>
                <c:pt idx="5127">
                  <c:v>-187.40858639056901</c:v>
                </c:pt>
                <c:pt idx="5128">
                  <c:v>-187.30868873231699</c:v>
                </c:pt>
                <c:pt idx="5129">
                  <c:v>-187.208791138501</c:v>
                </c:pt>
                <c:pt idx="5130">
                  <c:v>-187.10889360914101</c:v>
                </c:pt>
                <c:pt idx="5131">
                  <c:v>-187.008996144257</c:v>
                </c:pt>
                <c:pt idx="5132">
                  <c:v>-186.90909874387</c:v>
                </c:pt>
                <c:pt idx="5133">
                  <c:v>-186.80920140799901</c:v>
                </c:pt>
                <c:pt idx="5134">
                  <c:v>-186.70930413666699</c:v>
                </c:pt>
                <c:pt idx="5135">
                  <c:v>-186.60940692989101</c:v>
                </c:pt>
                <c:pt idx="5136">
                  <c:v>-186.50950978769399</c:v>
                </c:pt>
                <c:pt idx="5137">
                  <c:v>-186.40961271009601</c:v>
                </c:pt>
                <c:pt idx="5138">
                  <c:v>-186.30971569711599</c:v>
                </c:pt>
                <c:pt idx="5139">
                  <c:v>-186.20981874877501</c:v>
                </c:pt>
                <c:pt idx="5140">
                  <c:v>-186.109921865095</c:v>
                </c:pt>
                <c:pt idx="5141">
                  <c:v>-186.010025046094</c:v>
                </c:pt>
                <c:pt idx="5142">
                  <c:v>-185.910128291793</c:v>
                </c:pt>
                <c:pt idx="5143">
                  <c:v>-185.810231602214</c:v>
                </c:pt>
                <c:pt idx="5144">
                  <c:v>-185.710334977375</c:v>
                </c:pt>
                <c:pt idx="5145">
                  <c:v>-185.61043841729801</c:v>
                </c:pt>
                <c:pt idx="5146">
                  <c:v>-185.51054192200399</c:v>
                </c:pt>
                <c:pt idx="5147">
                  <c:v>-185.41064549151099</c:v>
                </c:pt>
                <c:pt idx="5148">
                  <c:v>-185.310749125841</c:v>
                </c:pt>
                <c:pt idx="5149">
                  <c:v>-185.210852825014</c:v>
                </c:pt>
                <c:pt idx="5150">
                  <c:v>-185.11095658905001</c:v>
                </c:pt>
                <c:pt idx="5151">
                  <c:v>-185.01106041797101</c:v>
                </c:pt>
                <c:pt idx="5152">
                  <c:v>-184.91116431179501</c:v>
                </c:pt>
                <c:pt idx="5153">
                  <c:v>-184.81126827054399</c:v>
                </c:pt>
                <c:pt idx="5154">
                  <c:v>-184.711372294238</c:v>
                </c:pt>
                <c:pt idx="5155">
                  <c:v>-184.61147638289799</c:v>
                </c:pt>
                <c:pt idx="5156">
                  <c:v>-184.51158053654299</c:v>
                </c:pt>
                <c:pt idx="5157">
                  <c:v>-184.41168475519399</c:v>
                </c:pt>
                <c:pt idx="5158">
                  <c:v>-184.31178903887201</c:v>
                </c:pt>
                <c:pt idx="5159">
                  <c:v>-184.21189338759601</c:v>
                </c:pt>
                <c:pt idx="5160">
                  <c:v>-184.11199780138799</c:v>
                </c:pt>
                <c:pt idx="5161">
                  <c:v>-184.01210228026699</c:v>
                </c:pt>
                <c:pt idx="5162">
                  <c:v>-183.91220682425401</c:v>
                </c:pt>
                <c:pt idx="5163">
                  <c:v>-183.81231143337001</c:v>
                </c:pt>
                <c:pt idx="5164">
                  <c:v>-183.712416107634</c:v>
                </c:pt>
                <c:pt idx="5165">
                  <c:v>-183.612520847067</c:v>
                </c:pt>
                <c:pt idx="5166">
                  <c:v>-183.51262565169</c:v>
                </c:pt>
                <c:pt idx="5167">
                  <c:v>-183.412730521523</c:v>
                </c:pt>
                <c:pt idx="5168">
                  <c:v>-183.31283545658599</c:v>
                </c:pt>
                <c:pt idx="5169">
                  <c:v>-183.21294045689899</c:v>
                </c:pt>
                <c:pt idx="5170">
                  <c:v>-183.11304552248399</c:v>
                </c:pt>
                <c:pt idx="5171">
                  <c:v>-183.01315065335899</c:v>
                </c:pt>
                <c:pt idx="5172">
                  <c:v>-182.913255849547</c:v>
                </c:pt>
                <c:pt idx="5173">
                  <c:v>-182.813361111066</c:v>
                </c:pt>
                <c:pt idx="5174">
                  <c:v>-182.713466437938</c:v>
                </c:pt>
                <c:pt idx="5175">
                  <c:v>-182.61357183018299</c:v>
                </c:pt>
                <c:pt idx="5176">
                  <c:v>-182.513677287821</c:v>
                </c:pt>
                <c:pt idx="5177">
                  <c:v>-182.41378281087299</c:v>
                </c:pt>
                <c:pt idx="5178">
                  <c:v>-182.313888399359</c:v>
                </c:pt>
                <c:pt idx="5179">
                  <c:v>-182.21399405329899</c:v>
                </c:pt>
                <c:pt idx="5180">
                  <c:v>-182.11409977271401</c:v>
                </c:pt>
                <c:pt idx="5181">
                  <c:v>-182.014205557624</c:v>
                </c:pt>
                <c:pt idx="5182">
                  <c:v>-181.914311408049</c:v>
                </c:pt>
                <c:pt idx="5183">
                  <c:v>-181.81441732401001</c:v>
                </c:pt>
                <c:pt idx="5184">
                  <c:v>-181.71452330552799</c:v>
                </c:pt>
                <c:pt idx="5185">
                  <c:v>-181.61462935262199</c:v>
                </c:pt>
                <c:pt idx="5186">
                  <c:v>-181.51473546531301</c:v>
                </c:pt>
                <c:pt idx="5187">
                  <c:v>-181.414841643622</c:v>
                </c:pt>
                <c:pt idx="5188">
                  <c:v>-181.314947887568</c:v>
                </c:pt>
                <c:pt idx="5189">
                  <c:v>-181.215054197173</c:v>
                </c:pt>
                <c:pt idx="5190">
                  <c:v>-181.11516057245601</c:v>
                </c:pt>
                <c:pt idx="5191">
                  <c:v>-181.01526701343801</c:v>
                </c:pt>
                <c:pt idx="5192">
                  <c:v>-180.91537352013901</c:v>
                </c:pt>
                <c:pt idx="5193">
                  <c:v>-180.81548009258</c:v>
                </c:pt>
                <c:pt idx="5194">
                  <c:v>-180.71558673077999</c:v>
                </c:pt>
                <c:pt idx="5195">
                  <c:v>-180.61569343476199</c:v>
                </c:pt>
                <c:pt idx="5196">
                  <c:v>-180.51580020454401</c:v>
                </c:pt>
                <c:pt idx="5197">
                  <c:v>-180.415907040147</c:v>
                </c:pt>
                <c:pt idx="5198">
                  <c:v>-180.31601394159199</c:v>
                </c:pt>
                <c:pt idx="5199">
                  <c:v>-180.21612090889801</c:v>
                </c:pt>
                <c:pt idx="5200">
                  <c:v>-180.11622794208699</c:v>
                </c:pt>
                <c:pt idx="5201">
                  <c:v>-180.01633504117899</c:v>
                </c:pt>
                <c:pt idx="5202">
                  <c:v>-179.91644220619301</c:v>
                </c:pt>
                <c:pt idx="5203">
                  <c:v>-179.816549437151</c:v>
                </c:pt>
                <c:pt idx="5204">
                  <c:v>-179.71665673407301</c:v>
                </c:pt>
                <c:pt idx="5205">
                  <c:v>-179.61676409697901</c:v>
                </c:pt>
                <c:pt idx="5206">
                  <c:v>-179.516871525889</c:v>
                </c:pt>
                <c:pt idx="5207">
                  <c:v>-179.41697902082501</c:v>
                </c:pt>
                <c:pt idx="5208">
                  <c:v>-179.317086581805</c:v>
                </c:pt>
                <c:pt idx="5209">
                  <c:v>-179.217194208851</c:v>
                </c:pt>
                <c:pt idx="5210">
                  <c:v>-179.11730190198401</c:v>
                </c:pt>
                <c:pt idx="5211">
                  <c:v>-179.01740966122199</c:v>
                </c:pt>
                <c:pt idx="5212">
                  <c:v>-178.917517486588</c:v>
                </c:pt>
                <c:pt idx="5213">
                  <c:v>-178.81762537809999</c:v>
                </c:pt>
                <c:pt idx="5214">
                  <c:v>-178.71773333578099</c:v>
                </c:pt>
                <c:pt idx="5215">
                  <c:v>-178.61784135964899</c:v>
                </c:pt>
                <c:pt idx="5216">
                  <c:v>-178.51794944972499</c:v>
                </c:pt>
                <c:pt idx="5217">
                  <c:v>-178.41805760603</c:v>
                </c:pt>
                <c:pt idx="5218">
                  <c:v>-178.318165828584</c:v>
                </c:pt>
                <c:pt idx="5219">
                  <c:v>-178.21827411740799</c:v>
                </c:pt>
                <c:pt idx="5220">
                  <c:v>-178.11838247252101</c:v>
                </c:pt>
                <c:pt idx="5221">
                  <c:v>-178.018490893944</c:v>
                </c:pt>
                <c:pt idx="5222">
                  <c:v>-177.91859938169799</c:v>
                </c:pt>
                <c:pt idx="5223">
                  <c:v>-177.818707935802</c:v>
                </c:pt>
                <c:pt idx="5224">
                  <c:v>-177.718816556278</c:v>
                </c:pt>
                <c:pt idx="5225">
                  <c:v>-177.61892524314601</c:v>
                </c:pt>
                <c:pt idx="5226">
                  <c:v>-177.51903399642501</c:v>
                </c:pt>
                <c:pt idx="5227">
                  <c:v>-177.419142816137</c:v>
                </c:pt>
                <c:pt idx="5228">
                  <c:v>-177.31925170230201</c:v>
                </c:pt>
                <c:pt idx="5229">
                  <c:v>-177.21936065494</c:v>
                </c:pt>
                <c:pt idx="5230">
                  <c:v>-177.11946967407101</c:v>
                </c:pt>
                <c:pt idx="5231">
                  <c:v>-177.01957875971601</c:v>
                </c:pt>
                <c:pt idx="5232">
                  <c:v>-176.91968791189501</c:v>
                </c:pt>
                <c:pt idx="5233">
                  <c:v>-176.81979713062901</c:v>
                </c:pt>
                <c:pt idx="5234">
                  <c:v>-176.719906415938</c:v>
                </c:pt>
                <c:pt idx="5235">
                  <c:v>-176.620015767843</c:v>
                </c:pt>
                <c:pt idx="5236">
                  <c:v>-176.520125186363</c:v>
                </c:pt>
                <c:pt idx="5237">
                  <c:v>-176.42023467151901</c:v>
                </c:pt>
                <c:pt idx="5238">
                  <c:v>-176.320344223332</c:v>
                </c:pt>
                <c:pt idx="5239">
                  <c:v>-176.22045384182101</c:v>
                </c:pt>
                <c:pt idx="5240">
                  <c:v>-176.12056352700799</c:v>
                </c:pt>
                <c:pt idx="5241">
                  <c:v>-176.02067327891299</c:v>
                </c:pt>
                <c:pt idx="5242">
                  <c:v>-175.92078309755601</c:v>
                </c:pt>
                <c:pt idx="5243">
                  <c:v>-175.82089298295699</c:v>
                </c:pt>
                <c:pt idx="5244">
                  <c:v>-175.721002935136</c:v>
                </c:pt>
                <c:pt idx="5245">
                  <c:v>-175.62111295411501</c:v>
                </c:pt>
                <c:pt idx="5246">
                  <c:v>-175.52122303991399</c:v>
                </c:pt>
                <c:pt idx="5247">
                  <c:v>-175.42133319255299</c:v>
                </c:pt>
                <c:pt idx="5248">
                  <c:v>-175.32144341205199</c:v>
                </c:pt>
                <c:pt idx="5249">
                  <c:v>-175.22155369843099</c:v>
                </c:pt>
                <c:pt idx="5250">
                  <c:v>-175.121664051712</c:v>
                </c:pt>
                <c:pt idx="5251">
                  <c:v>-175.021774471914</c:v>
                </c:pt>
                <c:pt idx="5252">
                  <c:v>-174.92188495905799</c:v>
                </c:pt>
                <c:pt idx="5253">
                  <c:v>-174.82199551316501</c:v>
                </c:pt>
                <c:pt idx="5254">
                  <c:v>-174.72210613425401</c:v>
                </c:pt>
                <c:pt idx="5255">
                  <c:v>-174.62221682234599</c:v>
                </c:pt>
                <c:pt idx="5256">
                  <c:v>-174.522327577461</c:v>
                </c:pt>
                <c:pt idx="5257">
                  <c:v>-174.42243839962001</c:v>
                </c:pt>
                <c:pt idx="5258">
                  <c:v>-174.32254928884299</c:v>
                </c:pt>
                <c:pt idx="5259">
                  <c:v>-174.22266024515099</c:v>
                </c:pt>
                <c:pt idx="5260">
                  <c:v>-174.12277126856401</c:v>
                </c:pt>
                <c:pt idx="5261">
                  <c:v>-174.022882359102</c:v>
                </c:pt>
                <c:pt idx="5262">
                  <c:v>-173.922993516785</c:v>
                </c:pt>
                <c:pt idx="5263">
                  <c:v>-173.82310474163501</c:v>
                </c:pt>
                <c:pt idx="5264">
                  <c:v>-173.72321603367101</c:v>
                </c:pt>
                <c:pt idx="5265">
                  <c:v>-173.62332739291301</c:v>
                </c:pt>
                <c:pt idx="5266">
                  <c:v>-173.52343881938299</c:v>
                </c:pt>
                <c:pt idx="5267">
                  <c:v>-173.423550313101</c:v>
                </c:pt>
                <c:pt idx="5268">
                  <c:v>-173.32366187408601</c:v>
                </c:pt>
                <c:pt idx="5269">
                  <c:v>-173.22377350235899</c:v>
                </c:pt>
                <c:pt idx="5270">
                  <c:v>-173.12388519794101</c:v>
                </c:pt>
                <c:pt idx="5271">
                  <c:v>-173.023996960852</c:v>
                </c:pt>
                <c:pt idx="5272">
                  <c:v>-172.92410879111301</c:v>
                </c:pt>
                <c:pt idx="5273">
                  <c:v>-172.824220688743</c:v>
                </c:pt>
                <c:pt idx="5274">
                  <c:v>-172.72433265376301</c:v>
                </c:pt>
                <c:pt idx="5275">
                  <c:v>-172.62444468619401</c:v>
                </c:pt>
                <c:pt idx="5276">
                  <c:v>-172.524556786056</c:v>
                </c:pt>
                <c:pt idx="5277">
                  <c:v>-172.42466895336901</c:v>
                </c:pt>
                <c:pt idx="5278">
                  <c:v>-172.324781188153</c:v>
                </c:pt>
                <c:pt idx="5279">
                  <c:v>-172.22489349042999</c:v>
                </c:pt>
                <c:pt idx="5280">
                  <c:v>-172.12500586021901</c:v>
                </c:pt>
                <c:pt idx="5281">
                  <c:v>-172.02511829754101</c:v>
                </c:pt>
                <c:pt idx="5282">
                  <c:v>-171.925230802416</c:v>
                </c:pt>
                <c:pt idx="5283">
                  <c:v>-171.82534337486399</c:v>
                </c:pt>
                <c:pt idx="5284">
                  <c:v>-171.725456014906</c:v>
                </c:pt>
                <c:pt idx="5285">
                  <c:v>-171.625568722563</c:v>
                </c:pt>
                <c:pt idx="5286">
                  <c:v>-171.52568149785401</c:v>
                </c:pt>
                <c:pt idx="5287">
                  <c:v>-171.42579434080099</c:v>
                </c:pt>
                <c:pt idx="5288">
                  <c:v>-171.325907251422</c:v>
                </c:pt>
                <c:pt idx="5289">
                  <c:v>-171.22602022973999</c:v>
                </c:pt>
                <c:pt idx="5290">
                  <c:v>-171.12613327577401</c:v>
                </c:pt>
                <c:pt idx="5291">
                  <c:v>-171.02624638954401</c:v>
                </c:pt>
                <c:pt idx="5292">
                  <c:v>-170.926359571071</c:v>
                </c:pt>
                <c:pt idx="5293">
                  <c:v>-170.82647282037499</c:v>
                </c:pt>
                <c:pt idx="5294">
                  <c:v>-170.726586137477</c:v>
                </c:pt>
                <c:pt idx="5295">
                  <c:v>-170.62669952239699</c:v>
                </c:pt>
                <c:pt idx="5296">
                  <c:v>-170.52681297515599</c:v>
                </c:pt>
                <c:pt idx="5297">
                  <c:v>-170.42692649577299</c:v>
                </c:pt>
                <c:pt idx="5298">
                  <c:v>-170.32704008426899</c:v>
                </c:pt>
                <c:pt idx="5299">
                  <c:v>-170.22715374066499</c:v>
                </c:pt>
                <c:pt idx="5300">
                  <c:v>-170.127267464981</c:v>
                </c:pt>
                <c:pt idx="5301">
                  <c:v>-170.02738125723701</c:v>
                </c:pt>
                <c:pt idx="5302">
                  <c:v>-169.92749511745399</c:v>
                </c:pt>
                <c:pt idx="5303">
                  <c:v>-169.827609045652</c:v>
                </c:pt>
                <c:pt idx="5304">
                  <c:v>-169.72772304185099</c:v>
                </c:pt>
                <c:pt idx="5305">
                  <c:v>-169.627837106073</c:v>
                </c:pt>
                <c:pt idx="5306">
                  <c:v>-169.52795123833599</c:v>
                </c:pt>
                <c:pt idx="5307">
                  <c:v>-169.428065438662</c:v>
                </c:pt>
                <c:pt idx="5308">
                  <c:v>-169.328179707071</c:v>
                </c:pt>
                <c:pt idx="5309">
                  <c:v>-169.22829404358299</c:v>
                </c:pt>
                <c:pt idx="5310">
                  <c:v>-169.12840844821901</c:v>
                </c:pt>
                <c:pt idx="5311">
                  <c:v>-169.028522920999</c:v>
                </c:pt>
                <c:pt idx="5312">
                  <c:v>-168.928637461943</c:v>
                </c:pt>
                <c:pt idx="5313">
                  <c:v>-168.82875207107301</c:v>
                </c:pt>
                <c:pt idx="5314">
                  <c:v>-168.728866748407</c:v>
                </c:pt>
                <c:pt idx="5315">
                  <c:v>-168.62898149396801</c:v>
                </c:pt>
                <c:pt idx="5316">
                  <c:v>-168.52909630777401</c:v>
                </c:pt>
                <c:pt idx="5317">
                  <c:v>-168.429211189847</c:v>
                </c:pt>
                <c:pt idx="5318">
                  <c:v>-168.32932614020601</c:v>
                </c:pt>
                <c:pt idx="5319">
                  <c:v>-168.22944115887299</c:v>
                </c:pt>
                <c:pt idx="5320">
                  <c:v>-168.12955624586701</c:v>
                </c:pt>
                <c:pt idx="5321">
                  <c:v>-168.02967140121001</c:v>
                </c:pt>
                <c:pt idx="5322">
                  <c:v>-167.92978662492001</c:v>
                </c:pt>
                <c:pt idx="5323">
                  <c:v>-167.82990191701899</c:v>
                </c:pt>
                <c:pt idx="5324">
                  <c:v>-167.73001727752799</c:v>
                </c:pt>
                <c:pt idx="5325">
                  <c:v>-167.63013270646599</c:v>
                </c:pt>
                <c:pt idx="5326">
                  <c:v>-167.53024820385301</c:v>
                </c:pt>
                <c:pt idx="5327">
                  <c:v>-167.43036376971099</c:v>
                </c:pt>
                <c:pt idx="5328">
                  <c:v>-167.33047940405999</c:v>
                </c:pt>
                <c:pt idx="5329">
                  <c:v>-167.23059510691999</c:v>
                </c:pt>
                <c:pt idx="5330">
                  <c:v>-167.13071087831099</c:v>
                </c:pt>
                <c:pt idx="5331">
                  <c:v>-167.030826718253</c:v>
                </c:pt>
                <c:pt idx="5332">
                  <c:v>-166.930942626768</c:v>
                </c:pt>
                <c:pt idx="5333">
                  <c:v>-166.83105860387599</c:v>
                </c:pt>
                <c:pt idx="5334">
                  <c:v>-166.731174649596</c:v>
                </c:pt>
                <c:pt idx="5335">
                  <c:v>-166.63129076394901</c:v>
                </c:pt>
                <c:pt idx="5336">
                  <c:v>-166.531406946956</c:v>
                </c:pt>
                <c:pt idx="5337">
                  <c:v>-166.43152319863799</c:v>
                </c:pt>
                <c:pt idx="5338">
                  <c:v>-166.33163951901301</c:v>
                </c:pt>
                <c:pt idx="5339">
                  <c:v>-166.231755908103</c:v>
                </c:pt>
                <c:pt idx="5340">
                  <c:v>-166.13187236592901</c:v>
                </c:pt>
                <c:pt idx="5341">
                  <c:v>-166.03198889250999</c:v>
                </c:pt>
                <c:pt idx="5342">
                  <c:v>-165.93210548786601</c:v>
                </c:pt>
                <c:pt idx="5343">
                  <c:v>-165.83222215201999</c:v>
                </c:pt>
                <c:pt idx="5344">
                  <c:v>-165.73233888498899</c:v>
                </c:pt>
                <c:pt idx="5345">
                  <c:v>-165.63245568679599</c:v>
                </c:pt>
                <c:pt idx="5346">
                  <c:v>-165.53257255746001</c:v>
                </c:pt>
                <c:pt idx="5347">
                  <c:v>-165.432689497002</c:v>
                </c:pt>
                <c:pt idx="5348">
                  <c:v>-165.33280650544199</c:v>
                </c:pt>
                <c:pt idx="5349">
                  <c:v>-165.23292358280099</c:v>
                </c:pt>
                <c:pt idx="5350">
                  <c:v>-165.13304072909801</c:v>
                </c:pt>
                <c:pt idx="5351">
                  <c:v>-165.033157944355</c:v>
                </c:pt>
                <c:pt idx="5352">
                  <c:v>-164.93327522859099</c:v>
                </c:pt>
                <c:pt idx="5353">
                  <c:v>-164.83339258182801</c:v>
                </c:pt>
                <c:pt idx="5354">
                  <c:v>-164.733510004084</c:v>
                </c:pt>
                <c:pt idx="5355">
                  <c:v>-164.633627495382</c:v>
                </c:pt>
                <c:pt idx="5356">
                  <c:v>-164.53374505574101</c:v>
                </c:pt>
                <c:pt idx="5357">
                  <c:v>-164.433862685181</c:v>
                </c:pt>
                <c:pt idx="5358">
                  <c:v>-164.333980383724</c:v>
                </c:pt>
                <c:pt idx="5359">
                  <c:v>-164.234098151388</c:v>
                </c:pt>
                <c:pt idx="5360">
                  <c:v>-164.13421598819599</c:v>
                </c:pt>
                <c:pt idx="5361">
                  <c:v>-164.034333894166</c:v>
                </c:pt>
                <c:pt idx="5362">
                  <c:v>-163.93445186931999</c:v>
                </c:pt>
                <c:pt idx="5363">
                  <c:v>-163.834569913678</c:v>
                </c:pt>
                <c:pt idx="5364">
                  <c:v>-163.73468802726001</c:v>
                </c:pt>
                <c:pt idx="5365">
                  <c:v>-163.63480621008699</c:v>
                </c:pt>
                <c:pt idx="5366">
                  <c:v>-163.53492446217899</c:v>
                </c:pt>
                <c:pt idx="5367">
                  <c:v>-163.43504278355601</c:v>
                </c:pt>
                <c:pt idx="5368">
                  <c:v>-163.335161174239</c:v>
                </c:pt>
                <c:pt idx="5369">
                  <c:v>-163.235279634248</c:v>
                </c:pt>
                <c:pt idx="5370">
                  <c:v>-163.13539816360401</c:v>
                </c:pt>
                <c:pt idx="5371">
                  <c:v>-163.03551676232601</c:v>
                </c:pt>
                <c:pt idx="5372">
                  <c:v>-162.93563543043601</c:v>
                </c:pt>
                <c:pt idx="5373">
                  <c:v>-162.83575416795301</c:v>
                </c:pt>
                <c:pt idx="5374">
                  <c:v>-162.735872974898</c:v>
                </c:pt>
                <c:pt idx="5375">
                  <c:v>-162.635991851292</c:v>
                </c:pt>
                <c:pt idx="5376">
                  <c:v>-162.536110797155</c:v>
                </c:pt>
                <c:pt idx="5377">
                  <c:v>-162.43622981250601</c:v>
                </c:pt>
                <c:pt idx="5378">
                  <c:v>-162.336348897368</c:v>
                </c:pt>
                <c:pt idx="5379">
                  <c:v>-162.236468051759</c:v>
                </c:pt>
                <c:pt idx="5380">
                  <c:v>-162.13658727570001</c:v>
                </c:pt>
                <c:pt idx="5381">
                  <c:v>-162.03670656921199</c:v>
                </c:pt>
                <c:pt idx="5382">
                  <c:v>-161.936825932315</c:v>
                </c:pt>
                <c:pt idx="5383">
                  <c:v>-161.83694536502901</c:v>
                </c:pt>
                <c:pt idx="5384">
                  <c:v>-161.73706486737501</c:v>
                </c:pt>
                <c:pt idx="5385">
                  <c:v>-161.63718443937401</c:v>
                </c:pt>
                <c:pt idx="5386">
                  <c:v>-161.537304081044</c:v>
                </c:pt>
                <c:pt idx="5387">
                  <c:v>-161.437423792408</c:v>
                </c:pt>
                <c:pt idx="5388">
                  <c:v>-161.33754357348499</c:v>
                </c:pt>
                <c:pt idx="5389">
                  <c:v>-161.23766342429599</c:v>
                </c:pt>
                <c:pt idx="5390">
                  <c:v>-161.13778334486</c:v>
                </c:pt>
                <c:pt idx="5391">
                  <c:v>-161.03790333519899</c:v>
                </c:pt>
                <c:pt idx="5392">
                  <c:v>-160.938023395333</c:v>
                </c:pt>
                <c:pt idx="5393">
                  <c:v>-160.83814352528199</c:v>
                </c:pt>
                <c:pt idx="5394">
                  <c:v>-160.73826372506699</c:v>
                </c:pt>
                <c:pt idx="5395">
                  <c:v>-160.638383994707</c:v>
                </c:pt>
                <c:pt idx="5396">
                  <c:v>-160.538504334224</c:v>
                </c:pt>
                <c:pt idx="5397">
                  <c:v>-160.438624743638</c:v>
                </c:pt>
                <c:pt idx="5398">
                  <c:v>-160.33874522296799</c:v>
                </c:pt>
                <c:pt idx="5399">
                  <c:v>-160.23886577223601</c:v>
                </c:pt>
                <c:pt idx="5400">
                  <c:v>-160.138986391462</c:v>
                </c:pt>
                <c:pt idx="5401">
                  <c:v>-160.03910708066601</c:v>
                </c:pt>
                <c:pt idx="5402">
                  <c:v>-159.93922783986801</c:v>
                </c:pt>
                <c:pt idx="5403">
                  <c:v>-159.83934866908999</c:v>
                </c:pt>
                <c:pt idx="5404">
                  <c:v>-159.73946956834999</c:v>
                </c:pt>
                <c:pt idx="5405">
                  <c:v>-159.63959053767101</c:v>
                </c:pt>
                <c:pt idx="5406">
                  <c:v>-159.53971157707201</c:v>
                </c:pt>
                <c:pt idx="5407">
                  <c:v>-159.439832686573</c:v>
                </c:pt>
                <c:pt idx="5408">
                  <c:v>-159.339953866195</c:v>
                </c:pt>
                <c:pt idx="5409">
                  <c:v>-159.24007511595801</c:v>
                </c:pt>
                <c:pt idx="5410">
                  <c:v>-159.14019643588199</c:v>
                </c:pt>
                <c:pt idx="5411">
                  <c:v>-159.04031782598901</c:v>
                </c:pt>
                <c:pt idx="5412">
                  <c:v>-158.94043928629799</c:v>
                </c:pt>
                <c:pt idx="5413">
                  <c:v>-158.84056081682999</c:v>
                </c:pt>
                <c:pt idx="5414">
                  <c:v>-158.740682417605</c:v>
                </c:pt>
                <c:pt idx="5415">
                  <c:v>-158.64080408864299</c:v>
                </c:pt>
                <c:pt idx="5416">
                  <c:v>-158.540925829965</c:v>
                </c:pt>
                <c:pt idx="5417">
                  <c:v>-158.44104764159201</c:v>
                </c:pt>
                <c:pt idx="5418">
                  <c:v>-158.34116952354299</c:v>
                </c:pt>
                <c:pt idx="5419">
                  <c:v>-158.24129147583901</c:v>
                </c:pt>
                <c:pt idx="5420">
                  <c:v>-158.14141349850101</c:v>
                </c:pt>
                <c:pt idx="5421">
                  <c:v>-158.04153559154801</c:v>
                </c:pt>
                <c:pt idx="5422">
                  <c:v>-157.94165775500099</c:v>
                </c:pt>
                <c:pt idx="5423">
                  <c:v>-157.841779988881</c:v>
                </c:pt>
                <c:pt idx="5424">
                  <c:v>-157.741902293208</c:v>
                </c:pt>
                <c:pt idx="5425">
                  <c:v>-157.64202466800199</c:v>
                </c:pt>
                <c:pt idx="5426">
                  <c:v>-157.54214711328399</c:v>
                </c:pt>
                <c:pt idx="5427">
                  <c:v>-157.442269629073</c:v>
                </c:pt>
                <c:pt idx="5428">
                  <c:v>-157.34239221539099</c:v>
                </c:pt>
                <c:pt idx="5429">
                  <c:v>-157.242514872258</c:v>
                </c:pt>
                <c:pt idx="5430">
                  <c:v>-157.14263759969401</c:v>
                </c:pt>
                <c:pt idx="5431">
                  <c:v>-157.04276039772</c:v>
                </c:pt>
                <c:pt idx="5432">
                  <c:v>-156.94288326635501</c:v>
                </c:pt>
                <c:pt idx="5433">
                  <c:v>-156.84300620562101</c:v>
                </c:pt>
                <c:pt idx="5434">
                  <c:v>-156.74312921553701</c:v>
                </c:pt>
                <c:pt idx="5435">
                  <c:v>-156.64325229612501</c:v>
                </c:pt>
                <c:pt idx="5436">
                  <c:v>-156.543375447404</c:v>
                </c:pt>
                <c:pt idx="5437">
                  <c:v>-156.44349866939501</c:v>
                </c:pt>
                <c:pt idx="5438">
                  <c:v>-156.34362196211799</c:v>
                </c:pt>
                <c:pt idx="5439">
                  <c:v>-156.24374532559301</c:v>
                </c:pt>
                <c:pt idx="5440">
                  <c:v>-156.14386875984101</c:v>
                </c:pt>
                <c:pt idx="5441">
                  <c:v>-156.043992264883</c:v>
                </c:pt>
                <c:pt idx="5442">
                  <c:v>-155.94411584073899</c:v>
                </c:pt>
                <c:pt idx="5443">
                  <c:v>-155.84423948742801</c:v>
                </c:pt>
                <c:pt idx="5444">
                  <c:v>-155.74436320497199</c:v>
                </c:pt>
                <c:pt idx="5445">
                  <c:v>-155.64448699339101</c:v>
                </c:pt>
                <c:pt idx="5446">
                  <c:v>-155.54461085270501</c:v>
                </c:pt>
                <c:pt idx="5447">
                  <c:v>-155.444734782935</c:v>
                </c:pt>
                <c:pt idx="5448">
                  <c:v>-155.34485878410101</c:v>
                </c:pt>
                <c:pt idx="5449">
                  <c:v>-155.244982856223</c:v>
                </c:pt>
                <c:pt idx="5450">
                  <c:v>-155.145106999322</c:v>
                </c:pt>
                <c:pt idx="5451">
                  <c:v>-155.04523121341799</c:v>
                </c:pt>
                <c:pt idx="5452">
                  <c:v>-154.945355498531</c:v>
                </c:pt>
                <c:pt idx="5453">
                  <c:v>-154.84547985468299</c:v>
                </c:pt>
                <c:pt idx="5454">
                  <c:v>-154.74560428189201</c:v>
                </c:pt>
                <c:pt idx="5455">
                  <c:v>-154.64572878018001</c:v>
                </c:pt>
                <c:pt idx="5456">
                  <c:v>-154.54585334956801</c:v>
                </c:pt>
                <c:pt idx="5457">
                  <c:v>-154.445977990074</c:v>
                </c:pt>
                <c:pt idx="5458">
                  <c:v>-154.34610270172101</c:v>
                </c:pt>
                <c:pt idx="5459">
                  <c:v>-154.246227484527</c:v>
                </c:pt>
                <c:pt idx="5460">
                  <c:v>-154.14635233851399</c:v>
                </c:pt>
                <c:pt idx="5461">
                  <c:v>-154.046477263702</c:v>
                </c:pt>
                <c:pt idx="5462">
                  <c:v>-153.946602260112</c:v>
                </c:pt>
                <c:pt idx="5463">
                  <c:v>-153.84672732776301</c:v>
                </c:pt>
                <c:pt idx="5464">
                  <c:v>-153.74685246667599</c:v>
                </c:pt>
                <c:pt idx="5465">
                  <c:v>-153.64697767687099</c:v>
                </c:pt>
                <c:pt idx="5466">
                  <c:v>-153.54710295837</c:v>
                </c:pt>
                <c:pt idx="5467">
                  <c:v>-153.447228311191</c:v>
                </c:pt>
                <c:pt idx="5468">
                  <c:v>-153.34735373535599</c:v>
                </c:pt>
                <c:pt idx="5469">
                  <c:v>-153.24747923088501</c:v>
                </c:pt>
                <c:pt idx="5470">
                  <c:v>-153.14760479779801</c:v>
                </c:pt>
                <c:pt idx="5471">
                  <c:v>-153.04773043611601</c:v>
                </c:pt>
                <c:pt idx="5472">
                  <c:v>-152.94785614585899</c:v>
                </c:pt>
                <c:pt idx="5473">
                  <c:v>-152.84798192704801</c:v>
                </c:pt>
                <c:pt idx="5474">
                  <c:v>-152.748107779702</c:v>
                </c:pt>
                <c:pt idx="5475">
                  <c:v>-152.648233703843</c:v>
                </c:pt>
                <c:pt idx="5476">
                  <c:v>-152.54835969948999</c:v>
                </c:pt>
                <c:pt idx="5477">
                  <c:v>-152.44848576666399</c:v>
                </c:pt>
                <c:pt idx="5478">
                  <c:v>-152.34861190538501</c:v>
                </c:pt>
                <c:pt idx="5479">
                  <c:v>-152.248738115675</c:v>
                </c:pt>
                <c:pt idx="5480">
                  <c:v>-152.14886439755199</c:v>
                </c:pt>
                <c:pt idx="5481">
                  <c:v>-152.048990751037</c:v>
                </c:pt>
                <c:pt idx="5482">
                  <c:v>-151.94911717615199</c:v>
                </c:pt>
                <c:pt idx="5483">
                  <c:v>-151.849243672916</c:v>
                </c:pt>
                <c:pt idx="5484">
                  <c:v>-151.749370241349</c:v>
                </c:pt>
                <c:pt idx="5485">
                  <c:v>-151.649496881472</c:v>
                </c:pt>
                <c:pt idx="5486">
                  <c:v>-151.54962359330599</c:v>
                </c:pt>
                <c:pt idx="5487">
                  <c:v>-151.44975037687101</c:v>
                </c:pt>
                <c:pt idx="5488">
                  <c:v>-151.349877232186</c:v>
                </c:pt>
                <c:pt idx="5489">
                  <c:v>-151.250004159273</c:v>
                </c:pt>
                <c:pt idx="5490">
                  <c:v>-151.15013115815199</c:v>
                </c:pt>
                <c:pt idx="5491">
                  <c:v>-151.050258228844</c:v>
                </c:pt>
                <c:pt idx="5492">
                  <c:v>-150.95038537136799</c:v>
                </c:pt>
                <c:pt idx="5493">
                  <c:v>-150.85051258574501</c:v>
                </c:pt>
                <c:pt idx="5494">
                  <c:v>-150.75063987199499</c:v>
                </c:pt>
                <c:pt idx="5495">
                  <c:v>-150.650767230139</c:v>
                </c:pt>
                <c:pt idx="5496">
                  <c:v>-150.550894660197</c:v>
                </c:pt>
                <c:pt idx="5497">
                  <c:v>-150.45102216218999</c:v>
                </c:pt>
                <c:pt idx="5498">
                  <c:v>-150.35114973613801</c:v>
                </c:pt>
                <c:pt idx="5499">
                  <c:v>-150.25127738206101</c:v>
                </c:pt>
                <c:pt idx="5500">
                  <c:v>-150.151405099979</c:v>
                </c:pt>
                <c:pt idx="5501">
                  <c:v>-150.051532889914</c:v>
                </c:pt>
                <c:pt idx="5502">
                  <c:v>-149.95166075188499</c:v>
                </c:pt>
                <c:pt idx="5503">
                  <c:v>-149.85178868591299</c:v>
                </c:pt>
                <c:pt idx="5504">
                  <c:v>-149.751916692018</c:v>
                </c:pt>
                <c:pt idx="5505">
                  <c:v>-149.65204477021999</c:v>
                </c:pt>
                <c:pt idx="5506">
                  <c:v>-149.55217292054101</c:v>
                </c:pt>
                <c:pt idx="5507">
                  <c:v>-149.452301143</c:v>
                </c:pt>
                <c:pt idx="5508">
                  <c:v>-149.35242943761699</c:v>
                </c:pt>
                <c:pt idx="5509">
                  <c:v>-149.25255780441401</c:v>
                </c:pt>
                <c:pt idx="5510">
                  <c:v>-149.15268624340999</c:v>
                </c:pt>
                <c:pt idx="5511">
                  <c:v>-149.05281475462499</c:v>
                </c:pt>
                <c:pt idx="5512">
                  <c:v>-148.95294333808201</c:v>
                </c:pt>
                <c:pt idx="5513">
                  <c:v>-148.85307199379801</c:v>
                </c:pt>
                <c:pt idx="5514">
                  <c:v>-148.75320072179599</c:v>
                </c:pt>
                <c:pt idx="5515">
                  <c:v>-148.653329522094</c:v>
                </c:pt>
                <c:pt idx="5516">
                  <c:v>-148.55345839471499</c:v>
                </c:pt>
                <c:pt idx="5517">
                  <c:v>-148.45358733967799</c:v>
                </c:pt>
                <c:pt idx="5518">
                  <c:v>-148.35371635700301</c:v>
                </c:pt>
                <c:pt idx="5519">
                  <c:v>-148.25384544671101</c:v>
                </c:pt>
                <c:pt idx="5520">
                  <c:v>-148.15397460882201</c:v>
                </c:pt>
                <c:pt idx="5521">
                  <c:v>-148.05410384335701</c:v>
                </c:pt>
                <c:pt idx="5522">
                  <c:v>-147.954233150335</c:v>
                </c:pt>
                <c:pt idx="5523">
                  <c:v>-147.854362529778</c:v>
                </c:pt>
                <c:pt idx="5524">
                  <c:v>-147.754491981706</c:v>
                </c:pt>
                <c:pt idx="5525">
                  <c:v>-147.65462150613899</c:v>
                </c:pt>
                <c:pt idx="5526">
                  <c:v>-147.554751103097</c:v>
                </c:pt>
                <c:pt idx="5527">
                  <c:v>-147.454880772602</c:v>
                </c:pt>
                <c:pt idx="5528">
                  <c:v>-147.35501051467199</c:v>
                </c:pt>
                <c:pt idx="5529">
                  <c:v>-147.25514032932901</c:v>
                </c:pt>
                <c:pt idx="5530">
                  <c:v>-147.15527021659301</c:v>
                </c:pt>
                <c:pt idx="5531">
                  <c:v>-147.05540017648499</c:v>
                </c:pt>
                <c:pt idx="5532">
                  <c:v>-146.955530209024</c:v>
                </c:pt>
                <c:pt idx="5533">
                  <c:v>-146.85566031423099</c:v>
                </c:pt>
                <c:pt idx="5534">
                  <c:v>-146.75579049212701</c:v>
                </c:pt>
                <c:pt idx="5535">
                  <c:v>-146.65592074273201</c:v>
                </c:pt>
                <c:pt idx="5536">
                  <c:v>-146.556051066066</c:v>
                </c:pt>
                <c:pt idx="5537">
                  <c:v>-146.456181462149</c:v>
                </c:pt>
                <c:pt idx="5538">
                  <c:v>-146.35631193100301</c:v>
                </c:pt>
                <c:pt idx="5539">
                  <c:v>-146.256442472647</c:v>
                </c:pt>
                <c:pt idx="5540">
                  <c:v>-146.15657308710101</c:v>
                </c:pt>
                <c:pt idx="5541">
                  <c:v>-146.05670377438699</c:v>
                </c:pt>
                <c:pt idx="5542">
                  <c:v>-145.95683453452401</c:v>
                </c:pt>
                <c:pt idx="5543">
                  <c:v>-145.85696536753301</c:v>
                </c:pt>
                <c:pt idx="5544">
                  <c:v>-145.757096273434</c:v>
                </c:pt>
                <c:pt idx="5545">
                  <c:v>-145.65722725224799</c:v>
                </c:pt>
                <c:pt idx="5546">
                  <c:v>-145.55735830399499</c:v>
                </c:pt>
                <c:pt idx="5547">
                  <c:v>-145.457489428695</c:v>
                </c:pt>
                <c:pt idx="5548">
                  <c:v>-145.357620626369</c:v>
                </c:pt>
                <c:pt idx="5549">
                  <c:v>-145.257751897037</c:v>
                </c:pt>
                <c:pt idx="5550">
                  <c:v>-145.15788324072</c:v>
                </c:pt>
                <c:pt idx="5551">
                  <c:v>-145.05801465743701</c:v>
                </c:pt>
                <c:pt idx="5552">
                  <c:v>-144.95814614720999</c:v>
                </c:pt>
                <c:pt idx="5553">
                  <c:v>-144.85827771005799</c:v>
                </c:pt>
                <c:pt idx="5554">
                  <c:v>-144.758409346002</c:v>
                </c:pt>
                <c:pt idx="5555">
                  <c:v>-144.65854105506301</c:v>
                </c:pt>
                <c:pt idx="5556">
                  <c:v>-144.55867283725999</c:v>
                </c:pt>
                <c:pt idx="5557">
                  <c:v>-144.458804692614</c:v>
                </c:pt>
                <c:pt idx="5558">
                  <c:v>-144.358936621146</c:v>
                </c:pt>
                <c:pt idx="5559">
                  <c:v>-144.25906862287599</c:v>
                </c:pt>
                <c:pt idx="5560">
                  <c:v>-144.15920069782399</c:v>
                </c:pt>
                <c:pt idx="5561">
                  <c:v>-144.05933284600999</c:v>
                </c:pt>
                <c:pt idx="5562">
                  <c:v>-143.95946506745599</c:v>
                </c:pt>
                <c:pt idx="5563">
                  <c:v>-143.85959736218101</c:v>
                </c:pt>
                <c:pt idx="5564">
                  <c:v>-143.759729730206</c:v>
                </c:pt>
                <c:pt idx="5565">
                  <c:v>-143.659862171551</c:v>
                </c:pt>
                <c:pt idx="5566">
                  <c:v>-143.559994686236</c:v>
                </c:pt>
                <c:pt idx="5567">
                  <c:v>-143.460127274283</c:v>
                </c:pt>
                <c:pt idx="5568">
                  <c:v>-143.36025993570999</c:v>
                </c:pt>
                <c:pt idx="5569">
                  <c:v>-143.26039267054</c:v>
                </c:pt>
                <c:pt idx="5570">
                  <c:v>-143.16052547879099</c:v>
                </c:pt>
                <c:pt idx="5571">
                  <c:v>-143.06065836048501</c:v>
                </c:pt>
                <c:pt idx="5572">
                  <c:v>-142.96079131564201</c:v>
                </c:pt>
                <c:pt idx="5573">
                  <c:v>-142.86092434428099</c:v>
                </c:pt>
                <c:pt idx="5574">
                  <c:v>-142.76105744642501</c:v>
                </c:pt>
                <c:pt idx="5575">
                  <c:v>-142.66119062209199</c:v>
                </c:pt>
                <c:pt idx="5576">
                  <c:v>-142.56132387130401</c:v>
                </c:pt>
                <c:pt idx="5577">
                  <c:v>-142.46145719408</c:v>
                </c:pt>
                <c:pt idx="5578">
                  <c:v>-142.36159059044201</c:v>
                </c:pt>
                <c:pt idx="5579">
                  <c:v>-142.26172406040899</c:v>
                </c:pt>
                <c:pt idx="5580">
                  <c:v>-142.161857604001</c:v>
                </c:pt>
                <c:pt idx="5581">
                  <c:v>-142.06199122123999</c:v>
                </c:pt>
                <c:pt idx="5582">
                  <c:v>-141.96212491214601</c:v>
                </c:pt>
                <c:pt idx="5583">
                  <c:v>-141.86225867673801</c:v>
                </c:pt>
                <c:pt idx="5584">
                  <c:v>-141.76239251503799</c:v>
                </c:pt>
                <c:pt idx="5585">
                  <c:v>-141.66252642706601</c:v>
                </c:pt>
                <c:pt idx="5586">
                  <c:v>-141.56266041284101</c:v>
                </c:pt>
                <c:pt idx="5587">
                  <c:v>-141.46279447238501</c:v>
                </c:pt>
                <c:pt idx="5588">
                  <c:v>-141.362928605718</c:v>
                </c:pt>
                <c:pt idx="5589">
                  <c:v>-141.26306281286</c:v>
                </c:pt>
                <c:pt idx="5590">
                  <c:v>-141.163197093832</c:v>
                </c:pt>
                <c:pt idx="5591">
                  <c:v>-141.063331448654</c:v>
                </c:pt>
                <c:pt idx="5592">
                  <c:v>-140.96346587734601</c:v>
                </c:pt>
                <c:pt idx="5593">
                  <c:v>-140.86360037992799</c:v>
                </c:pt>
                <c:pt idx="5594">
                  <c:v>-140.76373495642201</c:v>
                </c:pt>
                <c:pt idx="5595">
                  <c:v>-140.66386960684699</c:v>
                </c:pt>
                <c:pt idx="5596">
                  <c:v>-140.564004331224</c:v>
                </c:pt>
                <c:pt idx="5597">
                  <c:v>-140.464139129573</c:v>
                </c:pt>
                <c:pt idx="5598">
                  <c:v>-140.36427400191499</c:v>
                </c:pt>
                <c:pt idx="5599">
                  <c:v>-140.26440894826999</c:v>
                </c:pt>
                <c:pt idx="5600">
                  <c:v>-140.16454396865799</c:v>
                </c:pt>
                <c:pt idx="5601">
                  <c:v>-140.06467906309999</c:v>
                </c:pt>
                <c:pt idx="5602">
                  <c:v>-139.964814231616</c:v>
                </c:pt>
                <c:pt idx="5603">
                  <c:v>-139.86494947422599</c:v>
                </c:pt>
                <c:pt idx="5604">
                  <c:v>-139.76508479095099</c:v>
                </c:pt>
                <c:pt idx="5605">
                  <c:v>-139.665220181812</c:v>
                </c:pt>
                <c:pt idx="5606">
                  <c:v>-139.56535564682699</c:v>
                </c:pt>
                <c:pt idx="5607">
                  <c:v>-139.46549118601899</c:v>
                </c:pt>
                <c:pt idx="5608">
                  <c:v>-139.36562679940801</c:v>
                </c:pt>
                <c:pt idx="5609">
                  <c:v>-139.26576248701201</c:v>
                </c:pt>
                <c:pt idx="5610">
                  <c:v>-139.16589824885401</c:v>
                </c:pt>
                <c:pt idx="5611">
                  <c:v>-139.066034084954</c:v>
                </c:pt>
                <c:pt idx="5612">
                  <c:v>-138.966169995331</c:v>
                </c:pt>
                <c:pt idx="5613">
                  <c:v>-138.86630598000701</c:v>
                </c:pt>
                <c:pt idx="5614">
                  <c:v>-138.76644203900099</c:v>
                </c:pt>
                <c:pt idx="5615">
                  <c:v>-138.666578172334</c:v>
                </c:pt>
                <c:pt idx="5616">
                  <c:v>-138.56671438002601</c:v>
                </c:pt>
                <c:pt idx="5617">
                  <c:v>-138.46685066209901</c:v>
                </c:pt>
                <c:pt idx="5618">
                  <c:v>-138.366987018571</c:v>
                </c:pt>
                <c:pt idx="5619">
                  <c:v>-138.26712344946301</c:v>
                </c:pt>
                <c:pt idx="5620">
                  <c:v>-138.167259954797</c:v>
                </c:pt>
                <c:pt idx="5621">
                  <c:v>-138.06739653459201</c:v>
                </c:pt>
                <c:pt idx="5622">
                  <c:v>-137.967533188868</c:v>
                </c:pt>
                <c:pt idx="5623">
                  <c:v>-137.867669917646</c:v>
                </c:pt>
                <c:pt idx="5624">
                  <c:v>-137.76780672094699</c:v>
                </c:pt>
                <c:pt idx="5625">
                  <c:v>-137.667943598791</c:v>
                </c:pt>
                <c:pt idx="5626">
                  <c:v>-137.568080551197</c:v>
                </c:pt>
                <c:pt idx="5627">
                  <c:v>-137.46821757818699</c:v>
                </c:pt>
                <c:pt idx="5628">
                  <c:v>-137.36835467978099</c:v>
                </c:pt>
                <c:pt idx="5629">
                  <c:v>-137.268491855999</c:v>
                </c:pt>
                <c:pt idx="5630">
                  <c:v>-137.168629106862</c:v>
                </c:pt>
                <c:pt idx="5631">
                  <c:v>-137.068766432389</c:v>
                </c:pt>
                <c:pt idx="5632">
                  <c:v>-136.968903832602</c:v>
                </c:pt>
                <c:pt idx="5633">
                  <c:v>-136.869041307521</c:v>
                </c:pt>
                <c:pt idx="5634">
                  <c:v>-136.769178857166</c:v>
                </c:pt>
                <c:pt idx="5635">
                  <c:v>-136.66931648155699</c:v>
                </c:pt>
                <c:pt idx="5636">
                  <c:v>-136.56945418071501</c:v>
                </c:pt>
                <c:pt idx="5637">
                  <c:v>-136.46959195465999</c:v>
                </c:pt>
                <c:pt idx="5638">
                  <c:v>-136.36972980341301</c:v>
                </c:pt>
                <c:pt idx="5639">
                  <c:v>-136.26986772699399</c:v>
                </c:pt>
                <c:pt idx="5640">
                  <c:v>-136.17000572542301</c:v>
                </c:pt>
                <c:pt idx="5641">
                  <c:v>-136.07014379872101</c:v>
                </c:pt>
                <c:pt idx="5642">
                  <c:v>-135.97028194690799</c:v>
                </c:pt>
                <c:pt idx="5643">
                  <c:v>-135.87042017000499</c:v>
                </c:pt>
                <c:pt idx="5644">
                  <c:v>-135.770558468031</c:v>
                </c:pt>
                <c:pt idx="5645">
                  <c:v>-135.67069684100801</c:v>
                </c:pt>
                <c:pt idx="5646">
                  <c:v>-135.57083528895501</c:v>
                </c:pt>
                <c:pt idx="5647">
                  <c:v>-135.470973811893</c:v>
                </c:pt>
                <c:pt idx="5648">
                  <c:v>-135.37111240984299</c:v>
                </c:pt>
                <c:pt idx="5649">
                  <c:v>-135.27125108282399</c:v>
                </c:pt>
                <c:pt idx="5650">
                  <c:v>-135.171389830858</c:v>
                </c:pt>
                <c:pt idx="5651">
                  <c:v>-135.07152865396401</c:v>
                </c:pt>
                <c:pt idx="5652">
                  <c:v>-134.97166755216301</c:v>
                </c:pt>
                <c:pt idx="5653">
                  <c:v>-134.87180652547499</c:v>
                </c:pt>
                <c:pt idx="5654">
                  <c:v>-134.77194557391999</c:v>
                </c:pt>
                <c:pt idx="5655">
                  <c:v>-134.67208469752001</c:v>
                </c:pt>
                <c:pt idx="5656">
                  <c:v>-134.57222389629399</c:v>
                </c:pt>
                <c:pt idx="5657">
                  <c:v>-134.47236317026301</c:v>
                </c:pt>
                <c:pt idx="5658">
                  <c:v>-134.37250251944701</c:v>
                </c:pt>
                <c:pt idx="5659">
                  <c:v>-134.272641943867</c:v>
                </c:pt>
                <c:pt idx="5660">
                  <c:v>-134.17278144354299</c:v>
                </c:pt>
                <c:pt idx="5661">
                  <c:v>-134.07292101849501</c:v>
                </c:pt>
                <c:pt idx="5662">
                  <c:v>-133.97306066874299</c:v>
                </c:pt>
                <c:pt idx="5663">
                  <c:v>-133.87320039430901</c:v>
                </c:pt>
                <c:pt idx="5664">
                  <c:v>-133.773340195212</c:v>
                </c:pt>
                <c:pt idx="5665">
                  <c:v>-133.673480071472</c:v>
                </c:pt>
                <c:pt idx="5666">
                  <c:v>-133.573620023111</c:v>
                </c:pt>
                <c:pt idx="5667">
                  <c:v>-133.473760050149</c:v>
                </c:pt>
                <c:pt idx="5668">
                  <c:v>-133.37390015260499</c:v>
                </c:pt>
                <c:pt idx="5669">
                  <c:v>-133.27404033050101</c:v>
                </c:pt>
                <c:pt idx="5670">
                  <c:v>-133.17418058385601</c:v>
                </c:pt>
                <c:pt idx="5671">
                  <c:v>-133.07432091269101</c:v>
                </c:pt>
                <c:pt idx="5672">
                  <c:v>-132.97446131702699</c:v>
                </c:pt>
                <c:pt idx="5673">
                  <c:v>-132.87460179688301</c:v>
                </c:pt>
                <c:pt idx="5674">
                  <c:v>-132.77474235228101</c:v>
                </c:pt>
                <c:pt idx="5675">
                  <c:v>-132.67488298324</c:v>
                </c:pt>
                <c:pt idx="5676">
                  <c:v>-132.57502368978101</c:v>
                </c:pt>
                <c:pt idx="5677">
                  <c:v>-132.47516447192399</c:v>
                </c:pt>
                <c:pt idx="5678">
                  <c:v>-132.37530532969001</c:v>
                </c:pt>
                <c:pt idx="5679">
                  <c:v>-132.27544626309901</c:v>
                </c:pt>
                <c:pt idx="5680">
                  <c:v>-132.17558727217201</c:v>
                </c:pt>
                <c:pt idx="5681">
                  <c:v>-132.07572835692801</c:v>
                </c:pt>
                <c:pt idx="5682">
                  <c:v>-131.97586951738799</c:v>
                </c:pt>
                <c:pt idx="5683">
                  <c:v>-131.87601075357301</c:v>
                </c:pt>
                <c:pt idx="5684">
                  <c:v>-131.776152065502</c:v>
                </c:pt>
                <c:pt idx="5685">
                  <c:v>-131.67629345319699</c:v>
                </c:pt>
                <c:pt idx="5686">
                  <c:v>-131.57643491667801</c:v>
                </c:pt>
                <c:pt idx="5687">
                  <c:v>-131.47657645596399</c:v>
                </c:pt>
                <c:pt idx="5688">
                  <c:v>-131.37671807107699</c:v>
                </c:pt>
                <c:pt idx="5689">
                  <c:v>-131.27685976203699</c:v>
                </c:pt>
                <c:pt idx="5690">
                  <c:v>-131.177001528864</c:v>
                </c:pt>
                <c:pt idx="5691">
                  <c:v>-131.07714337157799</c:v>
                </c:pt>
                <c:pt idx="5692">
                  <c:v>-130.9772852902</c:v>
                </c:pt>
                <c:pt idx="5693">
                  <c:v>-130.87742728475101</c:v>
                </c:pt>
                <c:pt idx="5694">
                  <c:v>-130.77756935524999</c:v>
                </c:pt>
                <c:pt idx="5695">
                  <c:v>-130.67771150171799</c:v>
                </c:pt>
                <c:pt idx="5696">
                  <c:v>-130.57785372417601</c:v>
                </c:pt>
                <c:pt idx="5697">
                  <c:v>-130.477996022643</c:v>
                </c:pt>
                <c:pt idx="5698">
                  <c:v>-130.37813839714099</c:v>
                </c:pt>
                <c:pt idx="5699">
                  <c:v>-130.27828084768899</c:v>
                </c:pt>
                <c:pt idx="5700">
                  <c:v>-130.17842337430801</c:v>
                </c:pt>
                <c:pt idx="5701">
                  <c:v>-130.078565977018</c:v>
                </c:pt>
                <c:pt idx="5702">
                  <c:v>-129.97870865583999</c:v>
                </c:pt>
                <c:pt idx="5703">
                  <c:v>-129.878851410794</c:v>
                </c:pt>
                <c:pt idx="5704">
                  <c:v>-129.77899424189999</c:v>
                </c:pt>
                <c:pt idx="5705">
                  <c:v>-129.67913714918001</c:v>
                </c:pt>
                <c:pt idx="5706">
                  <c:v>-129.579280132652</c:v>
                </c:pt>
                <c:pt idx="5707">
                  <c:v>-129.479423192338</c:v>
                </c:pt>
                <c:pt idx="5708">
                  <c:v>-129.37956632825799</c:v>
                </c:pt>
                <c:pt idx="5709">
                  <c:v>-129.27970954043201</c:v>
                </c:pt>
                <c:pt idx="5710">
                  <c:v>-129.179852828881</c:v>
                </c:pt>
                <c:pt idx="5711">
                  <c:v>-129.07999619362499</c:v>
                </c:pt>
                <c:pt idx="5712">
                  <c:v>-128.98013963468401</c:v>
                </c:pt>
                <c:pt idx="5713">
                  <c:v>-128.88028315207899</c:v>
                </c:pt>
                <c:pt idx="5714">
                  <c:v>-128.78042674583</c:v>
                </c:pt>
                <c:pt idx="5715">
                  <c:v>-128.68057041595799</c:v>
                </c:pt>
                <c:pt idx="5716">
                  <c:v>-128.58071416248299</c:v>
                </c:pt>
                <c:pt idx="5717">
                  <c:v>-128.48085798542499</c:v>
                </c:pt>
                <c:pt idx="5718">
                  <c:v>-128.38100188480499</c:v>
                </c:pt>
                <c:pt idx="5719">
                  <c:v>-128.28114586064299</c:v>
                </c:pt>
                <c:pt idx="5720">
                  <c:v>-128.18128991295899</c:v>
                </c:pt>
                <c:pt idx="5721">
                  <c:v>-128.081434041774</c:v>
                </c:pt>
                <c:pt idx="5722">
                  <c:v>-127.981578247108</c:v>
                </c:pt>
                <c:pt idx="5723">
                  <c:v>-127.881722528982</c:v>
                </c:pt>
                <c:pt idx="5724">
                  <c:v>-127.781866887416</c:v>
                </c:pt>
                <c:pt idx="5725">
                  <c:v>-127.68201132243</c:v>
                </c:pt>
                <c:pt idx="5726">
                  <c:v>-127.582155834045</c:v>
                </c:pt>
                <c:pt idx="5727">
                  <c:v>-127.482300422281</c:v>
                </c:pt>
                <c:pt idx="5728">
                  <c:v>-127.382445087158</c:v>
                </c:pt>
                <c:pt idx="5729">
                  <c:v>-127.282589828697</c:v>
                </c:pt>
                <c:pt idx="5730">
                  <c:v>-127.18273464691799</c:v>
                </c:pt>
                <c:pt idx="5731">
                  <c:v>-127.082879541842</c:v>
                </c:pt>
                <c:pt idx="5732">
                  <c:v>-126.983024513488</c:v>
                </c:pt>
                <c:pt idx="5733">
                  <c:v>-126.88316956187801</c:v>
                </c:pt>
                <c:pt idx="5734">
                  <c:v>-126.783314687032</c:v>
                </c:pt>
                <c:pt idx="5735">
                  <c:v>-126.683459888969</c:v>
                </c:pt>
                <c:pt idx="5736">
                  <c:v>-126.583605167711</c:v>
                </c:pt>
                <c:pt idx="5737">
                  <c:v>-126.483750523278</c:v>
                </c:pt>
                <c:pt idx="5738">
                  <c:v>-126.38389595568999</c:v>
                </c:pt>
                <c:pt idx="5739">
                  <c:v>-126.284041464967</c:v>
                </c:pt>
                <c:pt idx="5740">
                  <c:v>-126.184187051131</c:v>
                </c:pt>
                <c:pt idx="5741">
                  <c:v>-126.0843327142</c:v>
                </c:pt>
                <c:pt idx="5742">
                  <c:v>-125.984478454197</c:v>
                </c:pt>
                <c:pt idx="5743">
                  <c:v>-125.88462427114</c:v>
                </c:pt>
                <c:pt idx="5744">
                  <c:v>-125.78477016505001</c:v>
                </c:pt>
                <c:pt idx="5745">
                  <c:v>-125.684916135949</c:v>
                </c:pt>
                <c:pt idx="5746">
                  <c:v>-125.585062183855</c:v>
                </c:pt>
                <c:pt idx="5747">
                  <c:v>-125.48520830879001</c:v>
                </c:pt>
                <c:pt idx="5748">
                  <c:v>-125.38535451077399</c:v>
                </c:pt>
                <c:pt idx="5749">
                  <c:v>-125.285500789827</c:v>
                </c:pt>
                <c:pt idx="5750">
                  <c:v>-125.18564714596999</c:v>
                </c:pt>
                <c:pt idx="5751">
                  <c:v>-125.08579357922299</c:v>
                </c:pt>
                <c:pt idx="5752">
                  <c:v>-124.985940089606</c:v>
                </c:pt>
                <c:pt idx="5753">
                  <c:v>-124.88608667713901</c:v>
                </c:pt>
                <c:pt idx="5754">
                  <c:v>-124.786233341844</c:v>
                </c:pt>
                <c:pt idx="5755">
                  <c:v>-124.686380083741</c:v>
                </c:pt>
                <c:pt idx="5756">
                  <c:v>-124.586526902849</c:v>
                </c:pt>
                <c:pt idx="5757">
                  <c:v>-124.48667379918901</c:v>
                </c:pt>
                <c:pt idx="5758">
                  <c:v>-124.386820772782</c:v>
                </c:pt>
                <c:pt idx="5759">
                  <c:v>-124.286967823648</c:v>
                </c:pt>
                <c:pt idx="5760">
                  <c:v>-124.187114951807</c:v>
                </c:pt>
                <c:pt idx="5761">
                  <c:v>-124.08726215727999</c:v>
                </c:pt>
                <c:pt idx="5762">
                  <c:v>-123.98740944008701</c:v>
                </c:pt>
                <c:pt idx="5763">
                  <c:v>-123.88755680024801</c:v>
                </c:pt>
                <c:pt idx="5764">
                  <c:v>-123.787704237784</c:v>
                </c:pt>
                <c:pt idx="5765">
                  <c:v>-123.687851752716</c:v>
                </c:pt>
                <c:pt idx="5766">
                  <c:v>-123.587999345062</c:v>
                </c:pt>
                <c:pt idx="5767">
                  <c:v>-123.488147014845</c:v>
                </c:pt>
                <c:pt idx="5768">
                  <c:v>-123.388294762084</c:v>
                </c:pt>
                <c:pt idx="5769">
                  <c:v>-123.2884425868</c:v>
                </c:pt>
                <c:pt idx="5770">
                  <c:v>-123.188590489013</c:v>
                </c:pt>
                <c:pt idx="5771">
                  <c:v>-123.088738468743</c:v>
                </c:pt>
                <c:pt idx="5772">
                  <c:v>-122.988886526011</c:v>
                </c:pt>
                <c:pt idx="5773">
                  <c:v>-122.889034660837</c:v>
                </c:pt>
                <c:pt idx="5774">
                  <c:v>-122.789182873241</c:v>
                </c:pt>
                <c:pt idx="5775">
                  <c:v>-122.689331163245</c:v>
                </c:pt>
                <c:pt idx="5776">
                  <c:v>-122.589479530867</c:v>
                </c:pt>
                <c:pt idx="5777">
                  <c:v>-122.489627976129</c:v>
                </c:pt>
                <c:pt idx="5778">
                  <c:v>-122.389776499052</c:v>
                </c:pt>
                <c:pt idx="5779">
                  <c:v>-122.289925099654</c:v>
                </c:pt>
                <c:pt idx="5780">
                  <c:v>-122.19007377795801</c:v>
                </c:pt>
                <c:pt idx="5781">
                  <c:v>-122.090222533982</c:v>
                </c:pt>
                <c:pt idx="5782">
                  <c:v>-121.990371367748</c:v>
                </c:pt>
                <c:pt idx="5783">
                  <c:v>-121.890520279276</c:v>
                </c:pt>
                <c:pt idx="5784">
                  <c:v>-121.790669268586</c:v>
                </c:pt>
                <c:pt idx="5785">
                  <c:v>-121.690818335698</c:v>
                </c:pt>
                <c:pt idx="5786">
                  <c:v>-121.59096748063401</c:v>
                </c:pt>
                <c:pt idx="5787">
                  <c:v>-121.491116703413</c:v>
                </c:pt>
                <c:pt idx="5788">
                  <c:v>-121.391266004055</c:v>
                </c:pt>
                <c:pt idx="5789">
                  <c:v>-121.291415382582</c:v>
                </c:pt>
                <c:pt idx="5790">
                  <c:v>-121.191564839013</c:v>
                </c:pt>
                <c:pt idx="5791">
                  <c:v>-121.091714373369</c:v>
                </c:pt>
                <c:pt idx="5792">
                  <c:v>-120.99186398566999</c:v>
                </c:pt>
                <c:pt idx="5793">
                  <c:v>-120.89201367593699</c:v>
                </c:pt>
                <c:pt idx="5794">
                  <c:v>-120.79216344419</c:v>
                </c:pt>
                <c:pt idx="5795">
                  <c:v>-120.69231329044899</c:v>
                </c:pt>
                <c:pt idx="5796">
                  <c:v>-120.592463214734</c:v>
                </c:pt>
                <c:pt idx="5797">
                  <c:v>-120.492613217067</c:v>
                </c:pt>
                <c:pt idx="5798">
                  <c:v>-120.392763297467</c:v>
                </c:pt>
                <c:pt idx="5799">
                  <c:v>-120.292913455955</c:v>
                </c:pt>
                <c:pt idx="5800">
                  <c:v>-120.19306369255099</c:v>
                </c:pt>
                <c:pt idx="5801">
                  <c:v>-120.093214007276</c:v>
                </c:pt>
                <c:pt idx="5802">
                  <c:v>-119.99336440014901</c:v>
                </c:pt>
                <c:pt idx="5803">
                  <c:v>-119.893514871192</c:v>
                </c:pt>
                <c:pt idx="5804">
                  <c:v>-119.793665420425</c:v>
                </c:pt>
                <c:pt idx="5805">
                  <c:v>-119.693816047868</c:v>
                </c:pt>
                <c:pt idx="5806">
                  <c:v>-119.593966753541</c:v>
                </c:pt>
                <c:pt idx="5807">
                  <c:v>-119.494117537465</c:v>
                </c:pt>
                <c:pt idx="5808">
                  <c:v>-119.39426839966001</c:v>
                </c:pt>
                <c:pt idx="5809">
                  <c:v>-119.294419340147</c:v>
                </c:pt>
                <c:pt idx="5810">
                  <c:v>-119.194570358945</c:v>
                </c:pt>
                <c:pt idx="5811">
                  <c:v>-119.094721456076</c:v>
                </c:pt>
                <c:pt idx="5812">
                  <c:v>-118.99487263156</c:v>
                </c:pt>
                <c:pt idx="5813">
                  <c:v>-118.89502388541599</c:v>
                </c:pt>
                <c:pt idx="5814">
                  <c:v>-118.795175217666</c:v>
                </c:pt>
                <c:pt idx="5815">
                  <c:v>-118.69532662832999</c:v>
                </c:pt>
                <c:pt idx="5816">
                  <c:v>-118.595478117428</c:v>
                </c:pt>
                <c:pt idx="5817">
                  <c:v>-118.495629684981</c:v>
                </c:pt>
                <c:pt idx="5818">
                  <c:v>-118.395781331008</c:v>
                </c:pt>
                <c:pt idx="5819">
                  <c:v>-118.29593305553099</c:v>
                </c:pt>
                <c:pt idx="5820">
                  <c:v>-118.19608485857</c:v>
                </c:pt>
                <c:pt idx="5821">
                  <c:v>-118.09623674014399</c:v>
                </c:pt>
                <c:pt idx="5822">
                  <c:v>-117.99638870027501</c:v>
                </c:pt>
                <c:pt idx="5823">
                  <c:v>-117.89654073898301</c:v>
                </c:pt>
                <c:pt idx="5824">
                  <c:v>-117.796692856288</c:v>
                </c:pt>
                <c:pt idx="5825">
                  <c:v>-117.69684505220999</c:v>
                </c:pt>
                <c:pt idx="5826">
                  <c:v>-117.59699732676999</c:v>
                </c:pt>
                <c:pt idx="5827">
                  <c:v>-117.49714967998899</c:v>
                </c:pt>
                <c:pt idx="5828">
                  <c:v>-117.39730211188601</c:v>
                </c:pt>
                <c:pt idx="5829">
                  <c:v>-117.29745462248199</c:v>
                </c:pt>
                <c:pt idx="5830">
                  <c:v>-117.197607211798</c:v>
                </c:pt>
                <c:pt idx="5831">
                  <c:v>-117.097759879853</c:v>
                </c:pt>
                <c:pt idx="5832">
                  <c:v>-116.997912626668</c:v>
                </c:pt>
                <c:pt idx="5833">
                  <c:v>-116.89806545226401</c:v>
                </c:pt>
                <c:pt idx="5834">
                  <c:v>-116.798218356661</c:v>
                </c:pt>
                <c:pt idx="5835">
                  <c:v>-116.698371339879</c:v>
                </c:pt>
                <c:pt idx="5836">
                  <c:v>-116.59852440193799</c:v>
                </c:pt>
                <c:pt idx="5837">
                  <c:v>-116.49867754285999</c:v>
                </c:pt>
                <c:pt idx="5838">
                  <c:v>-116.39883076266401</c:v>
                </c:pt>
                <c:pt idx="5839">
                  <c:v>-116.29898406137001</c:v>
                </c:pt>
                <c:pt idx="5840">
                  <c:v>-116.199137439</c:v>
                </c:pt>
                <c:pt idx="5841">
                  <c:v>-116.09929089557301</c:v>
                </c:pt>
                <c:pt idx="5842">
                  <c:v>-115.99944443111001</c:v>
                </c:pt>
                <c:pt idx="5843">
                  <c:v>-115.899598045631</c:v>
                </c:pt>
                <c:pt idx="5844">
                  <c:v>-115.79975173915599</c:v>
                </c:pt>
                <c:pt idx="5845">
                  <c:v>-115.699905511707</c:v>
                </c:pt>
                <c:pt idx="5846">
                  <c:v>-115.600059363303</c:v>
                </c:pt>
                <c:pt idx="5847">
                  <c:v>-115.50021329396399</c:v>
                </c:pt>
                <c:pt idx="5848">
                  <c:v>-115.400367303712</c:v>
                </c:pt>
                <c:pt idx="5849">
                  <c:v>-115.300521392566</c:v>
                </c:pt>
                <c:pt idx="5850">
                  <c:v>-115.200675560546</c:v>
                </c:pt>
                <c:pt idx="5851">
                  <c:v>-115.100829807674</c:v>
                </c:pt>
                <c:pt idx="5852">
                  <c:v>-115.000984133969</c:v>
                </c:pt>
                <c:pt idx="5853">
                  <c:v>-114.901138539453</c:v>
                </c:pt>
                <c:pt idx="5854">
                  <c:v>-114.801293024144</c:v>
                </c:pt>
                <c:pt idx="5855">
                  <c:v>-114.701447588064</c:v>
                </c:pt>
                <c:pt idx="5856">
                  <c:v>-114.601602231233</c:v>
                </c:pt>
                <c:pt idx="5857">
                  <c:v>-114.501756953672</c:v>
                </c:pt>
                <c:pt idx="5858">
                  <c:v>-114.40191175539999</c:v>
                </c:pt>
                <c:pt idx="5859">
                  <c:v>-114.302066636438</c:v>
                </c:pt>
                <c:pt idx="5860">
                  <c:v>-114.20222159680699</c:v>
                </c:pt>
                <c:pt idx="5861">
                  <c:v>-114.102376636527</c:v>
                </c:pt>
                <c:pt idx="5862">
                  <c:v>-114.00253175561799</c:v>
                </c:pt>
                <c:pt idx="5863">
                  <c:v>-113.902686954101</c:v>
                </c:pt>
                <c:pt idx="5864">
                  <c:v>-113.802842231995</c:v>
                </c:pt>
                <c:pt idx="5865">
                  <c:v>-113.702997589322</c:v>
                </c:pt>
                <c:pt idx="5866">
                  <c:v>-113.60315302610201</c:v>
                </c:pt>
                <c:pt idx="5867">
                  <c:v>-113.503308542355</c:v>
                </c:pt>
                <c:pt idx="5868">
                  <c:v>-113.403464138101</c:v>
                </c:pt>
                <c:pt idx="5869">
                  <c:v>-113.303619813362</c:v>
                </c:pt>
                <c:pt idx="5870">
                  <c:v>-113.203775568156</c:v>
                </c:pt>
                <c:pt idx="5871">
                  <c:v>-113.103931402505</c:v>
                </c:pt>
                <c:pt idx="5872">
                  <c:v>-113.00408731643</c:v>
                </c:pt>
                <c:pt idx="5873">
                  <c:v>-112.904243309949</c:v>
                </c:pt>
                <c:pt idx="5874">
                  <c:v>-112.804399383084</c:v>
                </c:pt>
                <c:pt idx="5875">
                  <c:v>-112.704555535856</c:v>
                </c:pt>
                <c:pt idx="5876">
                  <c:v>-112.604711768283</c:v>
                </c:pt>
                <c:pt idx="5877">
                  <c:v>-112.50486808038799</c:v>
                </c:pt>
                <c:pt idx="5878">
                  <c:v>-112.40502447218999</c:v>
                </c:pt>
                <c:pt idx="5879">
                  <c:v>-112.305180943709</c:v>
                </c:pt>
                <c:pt idx="5880">
                  <c:v>-112.205337494966</c:v>
                </c:pt>
                <c:pt idx="5881">
                  <c:v>-112.10549412598201</c:v>
                </c:pt>
                <c:pt idx="5882">
                  <c:v>-112.005650836776</c:v>
                </c:pt>
                <c:pt idx="5883">
                  <c:v>-111.905807627369</c:v>
                </c:pt>
                <c:pt idx="5884">
                  <c:v>-111.805964497782</c:v>
                </c:pt>
                <c:pt idx="5885">
                  <c:v>-111.706121448034</c:v>
                </c:pt>
                <c:pt idx="5886">
                  <c:v>-111.606278478147</c:v>
                </c:pt>
                <c:pt idx="5887">
                  <c:v>-111.50643558813999</c:v>
                </c:pt>
                <c:pt idx="5888">
                  <c:v>-111.406592778034</c:v>
                </c:pt>
                <c:pt idx="5889">
                  <c:v>-111.30675004784899</c:v>
                </c:pt>
                <c:pt idx="5890">
                  <c:v>-111.206907397606</c:v>
                </c:pt>
                <c:pt idx="5891">
                  <c:v>-111.107064827325</c:v>
                </c:pt>
                <c:pt idx="5892">
                  <c:v>-111.00722233702599</c:v>
                </c:pt>
                <c:pt idx="5893">
                  <c:v>-110.90737992673</c:v>
                </c:pt>
                <c:pt idx="5894">
                  <c:v>-110.807537596457</c:v>
                </c:pt>
                <c:pt idx="5895">
                  <c:v>-110.707695346227</c:v>
                </c:pt>
                <c:pt idx="5896">
                  <c:v>-110.607853176061</c:v>
                </c:pt>
                <c:pt idx="5897">
                  <c:v>-110.50801108598</c:v>
                </c:pt>
                <c:pt idx="5898">
                  <c:v>-110.40816907600301</c:v>
                </c:pt>
                <c:pt idx="5899">
                  <c:v>-110.308327146151</c:v>
                </c:pt>
                <c:pt idx="5900">
                  <c:v>-110.208485296444</c:v>
                </c:pt>
                <c:pt idx="5901">
                  <c:v>-110.10864352690299</c:v>
                </c:pt>
                <c:pt idx="5902">
                  <c:v>-110.00880183754801</c:v>
                </c:pt>
                <c:pt idx="5903">
                  <c:v>-109.908960228399</c:v>
                </c:pt>
                <c:pt idx="5904">
                  <c:v>-109.809118699477</c:v>
                </c:pt>
                <c:pt idx="5905">
                  <c:v>-109.709277250802</c:v>
                </c:pt>
                <c:pt idx="5906">
                  <c:v>-109.609435882395</c:v>
                </c:pt>
                <c:pt idx="5907">
                  <c:v>-109.509594594275</c:v>
                </c:pt>
                <c:pt idx="5908">
                  <c:v>-109.409753386464</c:v>
                </c:pt>
                <c:pt idx="5909">
                  <c:v>-109.309912258981</c:v>
                </c:pt>
                <c:pt idx="5910">
                  <c:v>-109.21007121184699</c:v>
                </c:pt>
                <c:pt idx="5911">
                  <c:v>-109.110230245083</c:v>
                </c:pt>
                <c:pt idx="5912">
                  <c:v>-109.010389358708</c:v>
                </c:pt>
                <c:pt idx="5913">
                  <c:v>-108.91054855274299</c:v>
                </c:pt>
                <c:pt idx="5914">
                  <c:v>-108.810707827209</c:v>
                </c:pt>
                <c:pt idx="5915">
                  <c:v>-108.71086718212599</c:v>
                </c:pt>
                <c:pt idx="5916">
                  <c:v>-108.61102661751301</c:v>
                </c:pt>
                <c:pt idx="5917">
                  <c:v>-108.511186133393</c:v>
                </c:pt>
                <c:pt idx="5918">
                  <c:v>-108.411345729784</c:v>
                </c:pt>
                <c:pt idx="5919">
                  <c:v>-108.311505406707</c:v>
                </c:pt>
                <c:pt idx="5920">
                  <c:v>-108.211665164183</c:v>
                </c:pt>
                <c:pt idx="5921">
                  <c:v>-108.111825002232</c:v>
                </c:pt>
                <c:pt idx="5922">
                  <c:v>-108.01198492087499</c:v>
                </c:pt>
                <c:pt idx="5923">
                  <c:v>-107.912144920131</c:v>
                </c:pt>
                <c:pt idx="5924">
                  <c:v>-107.81230500002199</c:v>
                </c:pt>
                <c:pt idx="5925">
                  <c:v>-107.712465160566</c:v>
                </c:pt>
                <c:pt idx="5926">
                  <c:v>-107.612625401786</c:v>
                </c:pt>
                <c:pt idx="5927">
                  <c:v>-107.512785723701</c:v>
                </c:pt>
                <c:pt idx="5928">
                  <c:v>-107.41294612633099</c:v>
                </c:pt>
                <c:pt idx="5929">
                  <c:v>-107.313106609698</c:v>
                </c:pt>
                <c:pt idx="5930">
                  <c:v>-107.21326717382</c:v>
                </c:pt>
                <c:pt idx="5931">
                  <c:v>-107.11342781872</c:v>
                </c:pt>
                <c:pt idx="5932">
                  <c:v>-107.013588544416</c:v>
                </c:pt>
                <c:pt idx="5933">
                  <c:v>-106.913749350929</c:v>
                </c:pt>
                <c:pt idx="5934">
                  <c:v>-106.813910238281</c:v>
                </c:pt>
                <c:pt idx="5935">
                  <c:v>-106.71407120649</c:v>
                </c:pt>
                <c:pt idx="5936">
                  <c:v>-106.614232255578</c:v>
                </c:pt>
                <c:pt idx="5937">
                  <c:v>-106.514393385565</c:v>
                </c:pt>
                <c:pt idx="5938">
                  <c:v>-106.41455459647101</c:v>
                </c:pt>
                <c:pt idx="5939">
                  <c:v>-106.314715888316</c:v>
                </c:pt>
                <c:pt idx="5940">
                  <c:v>-106.214877261122</c:v>
                </c:pt>
                <c:pt idx="5941">
                  <c:v>-106.115038714907</c:v>
                </c:pt>
                <c:pt idx="5942">
                  <c:v>-106.015200249694</c:v>
                </c:pt>
                <c:pt idx="5943">
                  <c:v>-105.915361865501</c:v>
                </c:pt>
                <c:pt idx="5944">
                  <c:v>-105.81552356234999</c:v>
                </c:pt>
                <c:pt idx="5945">
                  <c:v>-105.715685340261</c:v>
                </c:pt>
                <c:pt idx="5946">
                  <c:v>-105.615847199253</c:v>
                </c:pt>
                <c:pt idx="5947">
                  <c:v>-105.51600913934899</c:v>
                </c:pt>
                <c:pt idx="5948">
                  <c:v>-105.416171160567</c:v>
                </c:pt>
                <c:pt idx="5949">
                  <c:v>-105.316333262928</c:v>
                </c:pt>
                <c:pt idx="5950">
                  <c:v>-105.216495446453</c:v>
                </c:pt>
                <c:pt idx="5951">
                  <c:v>-105.11665771116201</c:v>
                </c:pt>
                <c:pt idx="5952">
                  <c:v>-105.016820057076</c:v>
                </c:pt>
                <c:pt idx="5953">
                  <c:v>-104.916982484214</c:v>
                </c:pt>
                <c:pt idx="5954">
                  <c:v>-104.81714499259699</c:v>
                </c:pt>
                <c:pt idx="5955">
                  <c:v>-104.71730758224599</c:v>
                </c:pt>
                <c:pt idx="5956">
                  <c:v>-104.617470253181</c:v>
                </c:pt>
                <c:pt idx="5957">
                  <c:v>-104.517633005422</c:v>
                </c:pt>
                <c:pt idx="5958">
                  <c:v>-104.41779583898899</c:v>
                </c:pt>
                <c:pt idx="5959">
                  <c:v>-104.317958753903</c:v>
                </c:pt>
                <c:pt idx="5960">
                  <c:v>-104.21812175018501</c:v>
                </c:pt>
                <c:pt idx="5961">
                  <c:v>-104.11828482785501</c:v>
                </c:pt>
                <c:pt idx="5962">
                  <c:v>-104.018447986932</c:v>
                </c:pt>
                <c:pt idx="5963">
                  <c:v>-103.91861122743801</c:v>
                </c:pt>
                <c:pt idx="5964">
                  <c:v>-103.818774549393</c:v>
                </c:pt>
                <c:pt idx="5965">
                  <c:v>-103.718937952817</c:v>
                </c:pt>
                <c:pt idx="5966">
                  <c:v>-103.61910143773</c:v>
                </c:pt>
                <c:pt idx="5967">
                  <c:v>-103.519265004153</c:v>
                </c:pt>
                <c:pt idx="5968">
                  <c:v>-103.419428652107</c:v>
                </c:pt>
                <c:pt idx="5969">
                  <c:v>-103.319592381611</c:v>
                </c:pt>
                <c:pt idx="5970">
                  <c:v>-103.21975619268601</c:v>
                </c:pt>
                <c:pt idx="5971">
                  <c:v>-103.119920085353</c:v>
                </c:pt>
                <c:pt idx="5972">
                  <c:v>-103.020084059631</c:v>
                </c:pt>
                <c:pt idx="5973">
                  <c:v>-102.92024811554199</c:v>
                </c:pt>
                <c:pt idx="5974">
                  <c:v>-102.820412253105</c:v>
                </c:pt>
                <c:pt idx="5975">
                  <c:v>-102.72057647234099</c:v>
                </c:pt>
                <c:pt idx="5976">
                  <c:v>-102.62074077326901</c:v>
                </c:pt>
                <c:pt idx="5977">
                  <c:v>-102.520905155912</c:v>
                </c:pt>
                <c:pt idx="5978">
                  <c:v>-102.42106962028799</c:v>
                </c:pt>
                <c:pt idx="5979">
                  <c:v>-102.321234166419</c:v>
                </c:pt>
                <c:pt idx="5980">
                  <c:v>-102.221398794325</c:v>
                </c:pt>
                <c:pt idx="5981">
                  <c:v>-102.121563504025</c:v>
                </c:pt>
                <c:pt idx="5982">
                  <c:v>-102.021728295541</c:v>
                </c:pt>
                <c:pt idx="5983">
                  <c:v>-101.92189316889301</c:v>
                </c:pt>
                <c:pt idx="5984">
                  <c:v>-101.82205812410101</c:v>
                </c:pt>
                <c:pt idx="5985">
                  <c:v>-101.722223161185</c:v>
                </c:pt>
                <c:pt idx="5986">
                  <c:v>-101.62238828016601</c:v>
                </c:pt>
                <c:pt idx="5987">
                  <c:v>-101.522553481065</c:v>
                </c:pt>
                <c:pt idx="5988">
                  <c:v>-101.422718763901</c:v>
                </c:pt>
                <c:pt idx="5989">
                  <c:v>-101.32288412869499</c:v>
                </c:pt>
                <c:pt idx="5990">
                  <c:v>-101.223049575468</c:v>
                </c:pt>
                <c:pt idx="5991">
                  <c:v>-101.12321510423899</c:v>
                </c:pt>
                <c:pt idx="5992">
                  <c:v>-101.02338071502901</c:v>
                </c:pt>
                <c:pt idx="5993">
                  <c:v>-100.92354640785901</c:v>
                </c:pt>
                <c:pt idx="5994">
                  <c:v>-100.82371218274901</c:v>
                </c:pt>
                <c:pt idx="5995">
                  <c:v>-100.723878039719</c:v>
                </c:pt>
                <c:pt idx="5996">
                  <c:v>-100.624043978789</c:v>
                </c:pt>
                <c:pt idx="5997">
                  <c:v>-100.524209999981</c:v>
                </c:pt>
                <c:pt idx="5998">
                  <c:v>-100.424376103314</c:v>
                </c:pt>
                <c:pt idx="5999">
                  <c:v>-100.324542288808</c:v>
                </c:pt>
                <c:pt idx="6000">
                  <c:v>-100.224708556485</c:v>
                </c:pt>
                <c:pt idx="6001">
                  <c:v>-100.124874906364</c:v>
                </c:pt>
                <c:pt idx="6002">
                  <c:v>-100.025041338466</c:v>
                </c:pt>
                <c:pt idx="6003">
                  <c:v>-99.9252078528109</c:v>
                </c:pt>
                <c:pt idx="6004">
                  <c:v>-99.8253744494194</c:v>
                </c:pt>
                <c:pt idx="6005">
                  <c:v>-99.725541128311704</c:v>
                </c:pt>
                <c:pt idx="6006">
                  <c:v>-99.625707889508305</c:v>
                </c:pt>
                <c:pt idx="6007">
                  <c:v>-99.525874733029596</c:v>
                </c:pt>
                <c:pt idx="6008">
                  <c:v>-99.426041658895898</c:v>
                </c:pt>
                <c:pt idx="6009">
                  <c:v>-99.326208667127503</c:v>
                </c:pt>
                <c:pt idx="6010">
                  <c:v>-99.226375757744904</c:v>
                </c:pt>
                <c:pt idx="6011">
                  <c:v>-99.126542930768295</c:v>
                </c:pt>
                <c:pt idx="6012">
                  <c:v>-99.026710186218196</c:v>
                </c:pt>
                <c:pt idx="6013">
                  <c:v>-98.926877524115</c:v>
                </c:pt>
                <c:pt idx="6014">
                  <c:v>-98.8270449444788</c:v>
                </c:pt>
                <c:pt idx="6015">
                  <c:v>-98.727212447330302</c:v>
                </c:pt>
                <c:pt idx="6016">
                  <c:v>-98.6273800326897</c:v>
                </c:pt>
                <c:pt idx="6017">
                  <c:v>-98.527547700577301</c:v>
                </c:pt>
                <c:pt idx="6018">
                  <c:v>-98.427715451013597</c:v>
                </c:pt>
                <c:pt idx="6019">
                  <c:v>-98.327883284018895</c:v>
                </c:pt>
                <c:pt idx="6020">
                  <c:v>-98.228051199613503</c:v>
                </c:pt>
                <c:pt idx="6021">
                  <c:v>-98.128219197817899</c:v>
                </c:pt>
                <c:pt idx="6022">
                  <c:v>-98.028387278652403</c:v>
                </c:pt>
                <c:pt idx="6023">
                  <c:v>-97.928555442137295</c:v>
                </c:pt>
                <c:pt idx="6024">
                  <c:v>-97.828723688293096</c:v>
                </c:pt>
                <c:pt idx="6025">
                  <c:v>-97.728892017140097</c:v>
                </c:pt>
                <c:pt idx="6026">
                  <c:v>-97.629060428698693</c:v>
                </c:pt>
                <c:pt idx="6027">
                  <c:v>-97.529228922989205</c:v>
                </c:pt>
                <c:pt idx="6028">
                  <c:v>-97.429397500031996</c:v>
                </c:pt>
                <c:pt idx="6029">
                  <c:v>-97.329566159847502</c:v>
                </c:pt>
                <c:pt idx="6030">
                  <c:v>-97.229734902456002</c:v>
                </c:pt>
                <c:pt idx="6031">
                  <c:v>-97.129903727877902</c:v>
                </c:pt>
                <c:pt idx="6032">
                  <c:v>-97.030072636133596</c:v>
                </c:pt>
                <c:pt idx="6033">
                  <c:v>-96.930241627243404</c:v>
                </c:pt>
                <c:pt idx="6034">
                  <c:v>-96.830410701227706</c:v>
                </c:pt>
                <c:pt idx="6035">
                  <c:v>-96.730579858106793</c:v>
                </c:pt>
                <c:pt idx="6036">
                  <c:v>-96.630749097901202</c:v>
                </c:pt>
                <c:pt idx="6037">
                  <c:v>-96.530918420631195</c:v>
                </c:pt>
                <c:pt idx="6038">
                  <c:v>-96.431087826317096</c:v>
                </c:pt>
                <c:pt idx="6039">
                  <c:v>-96.331257314979297</c:v>
                </c:pt>
                <c:pt idx="6040">
                  <c:v>-96.231426886638303</c:v>
                </c:pt>
                <c:pt idx="6041">
                  <c:v>-96.131596541314195</c:v>
                </c:pt>
                <c:pt idx="6042">
                  <c:v>-96.031766279027494</c:v>
                </c:pt>
                <c:pt idx="6043">
                  <c:v>-95.931936099798605</c:v>
                </c:pt>
                <c:pt idx="6044">
                  <c:v>-95.832106003647795</c:v>
                </c:pt>
                <c:pt idx="6045">
                  <c:v>-95.732275990595497</c:v>
                </c:pt>
                <c:pt idx="6046">
                  <c:v>-95.632446060662005</c:v>
                </c:pt>
                <c:pt idx="6047">
                  <c:v>-95.532616213867698</c:v>
                </c:pt>
                <c:pt idx="6048">
                  <c:v>-95.432786450232996</c:v>
                </c:pt>
                <c:pt idx="6049">
                  <c:v>-95.332956769778093</c:v>
                </c:pt>
                <c:pt idx="6050">
                  <c:v>-95.233127172523595</c:v>
                </c:pt>
                <c:pt idx="6051">
                  <c:v>-95.133297658489596</c:v>
                </c:pt>
                <c:pt idx="6052">
                  <c:v>-95.033468227696602</c:v>
                </c:pt>
                <c:pt idx="6053">
                  <c:v>-94.933638880165006</c:v>
                </c:pt>
                <c:pt idx="6054">
                  <c:v>-94.833809615915101</c:v>
                </c:pt>
                <c:pt idx="6055">
                  <c:v>-94.733980434967293</c:v>
                </c:pt>
                <c:pt idx="6056">
                  <c:v>-94.634151337341905</c:v>
                </c:pt>
                <c:pt idx="6057">
                  <c:v>-94.5343223230593</c:v>
                </c:pt>
                <c:pt idx="6058">
                  <c:v>-94.434493392139899</c:v>
                </c:pt>
                <c:pt idx="6059">
                  <c:v>-94.334664544603996</c:v>
                </c:pt>
                <c:pt idx="6060">
                  <c:v>-94.234835780471997</c:v>
                </c:pt>
                <c:pt idx="6061">
                  <c:v>-94.135007099764195</c:v>
                </c:pt>
                <c:pt idx="6062">
                  <c:v>-94.035178502500997</c:v>
                </c:pt>
                <c:pt idx="6063">
                  <c:v>-93.935349988702797</c:v>
                </c:pt>
                <c:pt idx="6064">
                  <c:v>-93.8355215583899</c:v>
                </c:pt>
                <c:pt idx="6065">
                  <c:v>-93.735693211582699</c:v>
                </c:pt>
                <c:pt idx="6066">
                  <c:v>-93.635864948301503</c:v>
                </c:pt>
                <c:pt idx="6067">
                  <c:v>-93.536036768566802</c:v>
                </c:pt>
                <c:pt idx="6068">
                  <c:v>-93.436208672398905</c:v>
                </c:pt>
                <c:pt idx="6069">
                  <c:v>-93.336380659818104</c:v>
                </c:pt>
                <c:pt idx="6070">
                  <c:v>-93.236552730844807</c:v>
                </c:pt>
                <c:pt idx="6071">
                  <c:v>-93.136724885499405</c:v>
                </c:pt>
                <c:pt idx="6072">
                  <c:v>-93.036897123802206</c:v>
                </c:pt>
                <c:pt idx="6073">
                  <c:v>-92.937069445773602</c:v>
                </c:pt>
                <c:pt idx="6074">
                  <c:v>-92.837241851434001</c:v>
                </c:pt>
                <c:pt idx="6075">
                  <c:v>-92.737414340803696</c:v>
                </c:pt>
                <c:pt idx="6076">
                  <c:v>-92.637586913903107</c:v>
                </c:pt>
                <c:pt idx="6077">
                  <c:v>-92.537759570752598</c:v>
                </c:pt>
                <c:pt idx="6078">
                  <c:v>-92.437932311372506</c:v>
                </c:pt>
                <c:pt idx="6079">
                  <c:v>-92.338105135783195</c:v>
                </c:pt>
                <c:pt idx="6080">
                  <c:v>-92.238278044005</c:v>
                </c:pt>
                <c:pt idx="6081">
                  <c:v>-92.138451036058299</c:v>
                </c:pt>
                <c:pt idx="6082">
                  <c:v>-92.0386241119636</c:v>
                </c:pt>
                <c:pt idx="6083">
                  <c:v>-91.938797271740995</c:v>
                </c:pt>
                <c:pt idx="6084">
                  <c:v>-91.838970515411106</c:v>
                </c:pt>
                <c:pt idx="6085">
                  <c:v>-91.739143842994196</c:v>
                </c:pt>
                <c:pt idx="6086">
                  <c:v>-91.639317254510601</c:v>
                </c:pt>
                <c:pt idx="6087">
                  <c:v>-91.5394907499807</c:v>
                </c:pt>
                <c:pt idx="6088">
                  <c:v>-91.4396643294249</c:v>
                </c:pt>
                <c:pt idx="6089">
                  <c:v>-91.339837992863494</c:v>
                </c:pt>
                <c:pt idx="6090">
                  <c:v>-91.240011740316902</c:v>
                </c:pt>
                <c:pt idx="6091">
                  <c:v>-91.140185571805404</c:v>
                </c:pt>
                <c:pt idx="6092">
                  <c:v>-91.040359487349505</c:v>
                </c:pt>
                <c:pt idx="6093">
                  <c:v>-90.9405334869694</c:v>
                </c:pt>
                <c:pt idx="6094">
                  <c:v>-90.840707570685595</c:v>
                </c:pt>
                <c:pt idx="6095">
                  <c:v>-90.740881738518496</c:v>
                </c:pt>
                <c:pt idx="6096">
                  <c:v>-90.641055990488297</c:v>
                </c:pt>
                <c:pt idx="6097">
                  <c:v>-90.541230326615405</c:v>
                </c:pt>
                <c:pt idx="6098">
                  <c:v>-90.441404746920199</c:v>
                </c:pt>
                <c:pt idx="6099">
                  <c:v>-90.341579251423099</c:v>
                </c:pt>
                <c:pt idx="6100">
                  <c:v>-90.241753840144398</c:v>
                </c:pt>
                <c:pt idx="6101">
                  <c:v>-90.141928513104503</c:v>
                </c:pt>
                <c:pt idx="6102">
                  <c:v>-90.042103270323807</c:v>
                </c:pt>
                <c:pt idx="6103">
                  <c:v>-89.942278111822503</c:v>
                </c:pt>
                <c:pt idx="6104">
                  <c:v>-89.842453037621098</c:v>
                </c:pt>
                <c:pt idx="6105">
                  <c:v>-89.742628047739998</c:v>
                </c:pt>
                <c:pt idx="6106">
                  <c:v>-89.642803142199398</c:v>
                </c:pt>
                <c:pt idx="6107">
                  <c:v>-89.542978321019802</c:v>
                </c:pt>
                <c:pt idx="6108">
                  <c:v>-89.443153584221506</c:v>
                </c:pt>
                <c:pt idx="6109">
                  <c:v>-89.3433289318249</c:v>
                </c:pt>
                <c:pt idx="6110">
                  <c:v>-89.243504363850306</c:v>
                </c:pt>
                <c:pt idx="6111">
                  <c:v>-89.143679880318203</c:v>
                </c:pt>
                <c:pt idx="6112">
                  <c:v>-89.043855481248698</c:v>
                </c:pt>
                <c:pt idx="6113">
                  <c:v>-88.944031166662398</c:v>
                </c:pt>
                <c:pt idx="6114">
                  <c:v>-88.844206936579596</c:v>
                </c:pt>
                <c:pt idx="6115">
                  <c:v>-88.744382791020499</c:v>
                </c:pt>
                <c:pt idx="6116">
                  <c:v>-88.644558730005699</c:v>
                </c:pt>
                <c:pt idx="6117">
                  <c:v>-88.544734753555403</c:v>
                </c:pt>
                <c:pt idx="6118">
                  <c:v>-88.444910861690104</c:v>
                </c:pt>
                <c:pt idx="6119">
                  <c:v>-88.345087054429996</c:v>
                </c:pt>
                <c:pt idx="6120">
                  <c:v>-88.245263331795499</c:v>
                </c:pt>
                <c:pt idx="6121">
                  <c:v>-88.145439693807006</c:v>
                </c:pt>
                <c:pt idx="6122">
                  <c:v>-88.045616140484796</c:v>
                </c:pt>
                <c:pt idx="6123">
                  <c:v>-87.945792671849404</c:v>
                </c:pt>
                <c:pt idx="6124">
                  <c:v>-87.845969287920994</c:v>
                </c:pt>
                <c:pt idx="6125">
                  <c:v>-87.746145988720002</c:v>
                </c:pt>
                <c:pt idx="6126">
                  <c:v>-87.646322774266807</c:v>
                </c:pt>
                <c:pt idx="6127">
                  <c:v>-87.546499644581701</c:v>
                </c:pt>
                <c:pt idx="6128">
                  <c:v>-87.446676599685205</c:v>
                </c:pt>
                <c:pt idx="6129">
                  <c:v>-87.346853639597498</c:v>
                </c:pt>
                <c:pt idx="6130">
                  <c:v>-87.247030764338902</c:v>
                </c:pt>
                <c:pt idx="6131">
                  <c:v>-87.147207973929994</c:v>
                </c:pt>
                <c:pt idx="6132">
                  <c:v>-87.047385268390897</c:v>
                </c:pt>
                <c:pt idx="6133">
                  <c:v>-86.947562647742203</c:v>
                </c:pt>
                <c:pt idx="6134">
                  <c:v>-86.847740112004004</c:v>
                </c:pt>
                <c:pt idx="6135">
                  <c:v>-86.747917661196894</c:v>
                </c:pt>
                <c:pt idx="6136">
                  <c:v>-86.648095295341093</c:v>
                </c:pt>
                <c:pt idx="6137">
                  <c:v>-86.548273014456996</c:v>
                </c:pt>
                <c:pt idx="6138">
                  <c:v>-86.448450818564993</c:v>
                </c:pt>
                <c:pt idx="6139">
                  <c:v>-86.348628707685407</c:v>
                </c:pt>
                <c:pt idx="6140">
                  <c:v>-86.248806681838502</c:v>
                </c:pt>
                <c:pt idx="6141">
                  <c:v>-86.148984741044899</c:v>
                </c:pt>
                <c:pt idx="6142">
                  <c:v>-86.049162885324705</c:v>
                </c:pt>
                <c:pt idx="6143">
                  <c:v>-85.949341114698399</c:v>
                </c:pt>
                <c:pt idx="6144">
                  <c:v>-85.849519429186302</c:v>
                </c:pt>
                <c:pt idx="6145">
                  <c:v>-85.749697828808806</c:v>
                </c:pt>
                <c:pt idx="6146">
                  <c:v>-85.649876313586205</c:v>
                </c:pt>
                <c:pt idx="6147">
                  <c:v>-85.550054883538905</c:v>
                </c:pt>
                <c:pt idx="6148">
                  <c:v>-85.4502335386873</c:v>
                </c:pt>
                <c:pt idx="6149">
                  <c:v>-85.350412279051696</c:v>
                </c:pt>
                <c:pt idx="6150">
                  <c:v>-85.2505911046525</c:v>
                </c:pt>
                <c:pt idx="6151">
                  <c:v>-85.150770015510005</c:v>
                </c:pt>
                <c:pt idx="6152">
                  <c:v>-85.050949011644605</c:v>
                </c:pt>
                <c:pt idx="6153">
                  <c:v>-84.951128093076704</c:v>
                </c:pt>
                <c:pt idx="6154">
                  <c:v>-84.851307259826598</c:v>
                </c:pt>
                <c:pt idx="6155">
                  <c:v>-84.751486511914607</c:v>
                </c:pt>
                <c:pt idx="6156">
                  <c:v>-84.651665849361194</c:v>
                </c:pt>
                <c:pt idx="6157">
                  <c:v>-84.551845272186796</c:v>
                </c:pt>
                <c:pt idx="6158">
                  <c:v>-84.452024780411506</c:v>
                </c:pt>
                <c:pt idx="6159">
                  <c:v>-84.352204374055901</c:v>
                </c:pt>
                <c:pt idx="6160">
                  <c:v>-84.252384053140304</c:v>
                </c:pt>
                <c:pt idx="6161">
                  <c:v>-84.152563817685007</c:v>
                </c:pt>
                <c:pt idx="6162">
                  <c:v>-84.052743667710402</c:v>
                </c:pt>
                <c:pt idx="6163">
                  <c:v>-83.952923603236798</c:v>
                </c:pt>
                <c:pt idx="6164">
                  <c:v>-83.853103624284699</c:v>
                </c:pt>
                <c:pt idx="6165">
                  <c:v>-83.753283730874301</c:v>
                </c:pt>
                <c:pt idx="6166">
                  <c:v>-83.653463923026095</c:v>
                </c:pt>
                <c:pt idx="6167">
                  <c:v>-83.553644200760402</c:v>
                </c:pt>
                <c:pt idx="6168">
                  <c:v>-83.453824564097403</c:v>
                </c:pt>
                <c:pt idx="6169">
                  <c:v>-83.354005013057801</c:v>
                </c:pt>
                <c:pt idx="6170">
                  <c:v>-83.254185547661606</c:v>
                </c:pt>
                <c:pt idx="6171">
                  <c:v>-83.154366167929396</c:v>
                </c:pt>
                <c:pt idx="6172">
                  <c:v>-83.054546873881506</c:v>
                </c:pt>
                <c:pt idx="6173">
                  <c:v>-82.954727665538101</c:v>
                </c:pt>
                <c:pt idx="6174">
                  <c:v>-82.854908542919802</c:v>
                </c:pt>
                <c:pt idx="6175">
                  <c:v>-82.755089506046801</c:v>
                </c:pt>
                <c:pt idx="6176">
                  <c:v>-82.655270554939506</c:v>
                </c:pt>
                <c:pt idx="6177">
                  <c:v>-82.555451689618295</c:v>
                </c:pt>
                <c:pt idx="6178">
                  <c:v>-82.455632910103503</c:v>
                </c:pt>
                <c:pt idx="6179">
                  <c:v>-82.355814216415496</c:v>
                </c:pt>
                <c:pt idx="6180">
                  <c:v>-82.255995608574594</c:v>
                </c:pt>
                <c:pt idx="6181">
                  <c:v>-82.156177086601105</c:v>
                </c:pt>
                <c:pt idx="6182">
                  <c:v>-82.056358650515506</c:v>
                </c:pt>
                <c:pt idx="6183">
                  <c:v>-81.956540300338105</c:v>
                </c:pt>
                <c:pt idx="6184">
                  <c:v>-81.856722036089295</c:v>
                </c:pt>
                <c:pt idx="6185">
                  <c:v>-81.756903857789396</c:v>
                </c:pt>
                <c:pt idx="6186">
                  <c:v>-81.657085765458703</c:v>
                </c:pt>
                <c:pt idx="6187">
                  <c:v>-81.557267759117707</c:v>
                </c:pt>
                <c:pt idx="6188">
                  <c:v>-81.457449838786701</c:v>
                </c:pt>
                <c:pt idx="6189">
                  <c:v>-81.357632004486007</c:v>
                </c:pt>
                <c:pt idx="6190">
                  <c:v>-81.257814256236003</c:v>
                </c:pt>
                <c:pt idx="6191">
                  <c:v>-81.157996594057096</c:v>
                </c:pt>
                <c:pt idx="6192">
                  <c:v>-81.058179017969593</c:v>
                </c:pt>
                <c:pt idx="6193">
                  <c:v>-80.958361527993802</c:v>
                </c:pt>
                <c:pt idx="6194">
                  <c:v>-80.8585441241502</c:v>
                </c:pt>
                <c:pt idx="6195">
                  <c:v>-80.758726806459094</c:v>
                </c:pt>
                <c:pt idx="6196">
                  <c:v>-80.658909574940793</c:v>
                </c:pt>
                <c:pt idx="6197">
                  <c:v>-80.559092429615802</c:v>
                </c:pt>
                <c:pt idx="6198">
                  <c:v>-80.459275370504201</c:v>
                </c:pt>
                <c:pt idx="6199">
                  <c:v>-80.359458397626696</c:v>
                </c:pt>
                <c:pt idx="6200">
                  <c:v>-80.259641511003394</c:v>
                </c:pt>
                <c:pt idx="6201">
                  <c:v>-80.159824710654703</c:v>
                </c:pt>
                <c:pt idx="6202">
                  <c:v>-80.060007996601001</c:v>
                </c:pt>
                <c:pt idx="6203">
                  <c:v>-79.960191368862695</c:v>
                </c:pt>
                <c:pt idx="6204">
                  <c:v>-79.860374827460006</c:v>
                </c:pt>
                <c:pt idx="6205">
                  <c:v>-79.760558372413499</c:v>
                </c:pt>
                <c:pt idx="6206">
                  <c:v>-79.660742003743295</c:v>
                </c:pt>
                <c:pt idx="6207">
                  <c:v>-79.5609257214699</c:v>
                </c:pt>
                <c:pt idx="6208">
                  <c:v>-79.461109525613594</c:v>
                </c:pt>
                <c:pt idx="6209">
                  <c:v>-79.361293416194897</c:v>
                </c:pt>
                <c:pt idx="6210">
                  <c:v>-79.261477393234003</c:v>
                </c:pt>
                <c:pt idx="6211">
                  <c:v>-79.161661456751204</c:v>
                </c:pt>
                <c:pt idx="6212">
                  <c:v>-79.061845606766994</c:v>
                </c:pt>
                <c:pt idx="6213">
                  <c:v>-78.962029843301707</c:v>
                </c:pt>
                <c:pt idx="6214">
                  <c:v>-78.862214166375693</c:v>
                </c:pt>
                <c:pt idx="6215">
                  <c:v>-78.762398576009303</c:v>
                </c:pt>
                <c:pt idx="6216">
                  <c:v>-78.662583072222901</c:v>
                </c:pt>
                <c:pt idx="6217">
                  <c:v>-78.562767655036694</c:v>
                </c:pt>
                <c:pt idx="6218">
                  <c:v>-78.462952324471303</c:v>
                </c:pt>
                <c:pt idx="6219">
                  <c:v>-78.363137080546906</c:v>
                </c:pt>
                <c:pt idx="6220">
                  <c:v>-78.263321923283897</c:v>
                </c:pt>
                <c:pt idx="6221">
                  <c:v>-78.163506852702596</c:v>
                </c:pt>
                <c:pt idx="6222">
                  <c:v>-78.063691868823497</c:v>
                </c:pt>
                <c:pt idx="6223">
                  <c:v>-77.963876971666807</c:v>
                </c:pt>
                <c:pt idx="6224">
                  <c:v>-77.864062161252903</c:v>
                </c:pt>
                <c:pt idx="6225">
                  <c:v>-77.764247437602194</c:v>
                </c:pt>
                <c:pt idx="6226">
                  <c:v>-77.664432800735099</c:v>
                </c:pt>
                <c:pt idx="6227">
                  <c:v>-77.564618250671799</c:v>
                </c:pt>
                <c:pt idx="6228">
                  <c:v>-77.4648037874328</c:v>
                </c:pt>
                <c:pt idx="6229">
                  <c:v>-77.364989411038394</c:v>
                </c:pt>
                <c:pt idx="6230">
                  <c:v>-77.265175121509003</c:v>
                </c:pt>
                <c:pt idx="6231">
                  <c:v>-77.165360918864806</c:v>
                </c:pt>
                <c:pt idx="6232">
                  <c:v>-77.065546803126395</c:v>
                </c:pt>
                <c:pt idx="6233">
                  <c:v>-76.965732774313906</c:v>
                </c:pt>
                <c:pt idx="6234">
                  <c:v>-76.865918832447903</c:v>
                </c:pt>
                <c:pt idx="6235">
                  <c:v>-76.766104977548594</c:v>
                </c:pt>
                <c:pt idx="6236">
                  <c:v>-76.666291209636398</c:v>
                </c:pt>
                <c:pt idx="6237">
                  <c:v>-76.566477528731596</c:v>
                </c:pt>
                <c:pt idx="6238">
                  <c:v>-76.466663934854594</c:v>
                </c:pt>
                <c:pt idx="6239">
                  <c:v>-76.366850428025799</c:v>
                </c:pt>
                <c:pt idx="6240">
                  <c:v>-76.267037008265504</c:v>
                </c:pt>
                <c:pt idx="6241">
                  <c:v>-76.167223675594002</c:v>
                </c:pt>
                <c:pt idx="6242">
                  <c:v>-76.0674104300317</c:v>
                </c:pt>
                <c:pt idx="6243">
                  <c:v>-75.967597271598905</c:v>
                </c:pt>
                <c:pt idx="6244">
                  <c:v>-75.867784200316095</c:v>
                </c:pt>
                <c:pt idx="6245">
                  <c:v>-75.767971216203506</c:v>
                </c:pt>
                <c:pt idx="6246">
                  <c:v>-75.668158319281503</c:v>
                </c:pt>
                <c:pt idx="6247">
                  <c:v>-75.568345509570406</c:v>
                </c:pt>
                <c:pt idx="6248">
                  <c:v>-75.468532787090695</c:v>
                </c:pt>
                <c:pt idx="6249">
                  <c:v>-75.368720151862604</c:v>
                </c:pt>
                <c:pt idx="6250">
                  <c:v>-75.268907603906399</c:v>
                </c:pt>
                <c:pt idx="6251">
                  <c:v>-75.1690951432427</c:v>
                </c:pt>
                <c:pt idx="6252">
                  <c:v>-75.069282769891601</c:v>
                </c:pt>
                <c:pt idx="6253">
                  <c:v>-74.969470483873593</c:v>
                </c:pt>
                <c:pt idx="6254">
                  <c:v>-74.869658285208999</c:v>
                </c:pt>
                <c:pt idx="6255">
                  <c:v>-74.769846173918197</c:v>
                </c:pt>
                <c:pt idx="6256">
                  <c:v>-74.670034150021394</c:v>
                </c:pt>
                <c:pt idx="6257">
                  <c:v>-74.570222213539196</c:v>
                </c:pt>
                <c:pt idx="6258">
                  <c:v>-74.470410364491798</c:v>
                </c:pt>
                <c:pt idx="6259">
                  <c:v>-74.370598602899506</c:v>
                </c:pt>
                <c:pt idx="6260">
                  <c:v>-74.270786928782897</c:v>
                </c:pt>
                <c:pt idx="6261">
                  <c:v>-74.170975342162095</c:v>
                </c:pt>
                <c:pt idx="6262">
                  <c:v>-74.071163843057604</c:v>
                </c:pt>
                <c:pt idx="6263">
                  <c:v>-73.971352431489606</c:v>
                </c:pt>
                <c:pt idx="6264">
                  <c:v>-73.871541107478706</c:v>
                </c:pt>
                <c:pt idx="6265">
                  <c:v>-73.771729871045096</c:v>
                </c:pt>
                <c:pt idx="6266">
                  <c:v>-73.671918722209099</c:v>
                </c:pt>
                <c:pt idx="6267">
                  <c:v>-73.572107660991193</c:v>
                </c:pt>
                <c:pt idx="6268">
                  <c:v>-73.472296687411699</c:v>
                </c:pt>
                <c:pt idx="6269">
                  <c:v>-73.372485801490896</c:v>
                </c:pt>
                <c:pt idx="6270">
                  <c:v>-73.272675003249105</c:v>
                </c:pt>
                <c:pt idx="6271">
                  <c:v>-73.172864292706905</c:v>
                </c:pt>
                <c:pt idx="6272">
                  <c:v>-73.073053669884402</c:v>
                </c:pt>
                <c:pt idx="6273">
                  <c:v>-72.973243134802104</c:v>
                </c:pt>
                <c:pt idx="6274">
                  <c:v>-72.873432687480303</c:v>
                </c:pt>
                <c:pt idx="6275">
                  <c:v>-72.773622327939407</c:v>
                </c:pt>
                <c:pt idx="6276">
                  <c:v>-72.673812056199694</c:v>
                </c:pt>
                <c:pt idx="6277">
                  <c:v>-72.574001872281599</c:v>
                </c:pt>
                <c:pt idx="6278">
                  <c:v>-72.474191776205302</c:v>
                </c:pt>
                <c:pt idx="6279">
                  <c:v>-72.374381767991395</c:v>
                </c:pt>
                <c:pt idx="6280">
                  <c:v>-72.274571847660098</c:v>
                </c:pt>
                <c:pt idx="6281">
                  <c:v>-72.174762015231806</c:v>
                </c:pt>
                <c:pt idx="6282">
                  <c:v>-72.074952270726897</c:v>
                </c:pt>
                <c:pt idx="6283">
                  <c:v>-71.975142614165605</c:v>
                </c:pt>
                <c:pt idx="6284">
                  <c:v>-71.875333045568397</c:v>
                </c:pt>
                <c:pt idx="6285">
                  <c:v>-71.775523564955606</c:v>
                </c:pt>
                <c:pt idx="6286">
                  <c:v>-71.675714172347497</c:v>
                </c:pt>
                <c:pt idx="6287">
                  <c:v>-71.575904867764507</c:v>
                </c:pt>
                <c:pt idx="6288">
                  <c:v>-71.476095651226998</c:v>
                </c:pt>
                <c:pt idx="6289">
                  <c:v>-71.376286522755194</c:v>
                </c:pt>
                <c:pt idx="6290">
                  <c:v>-71.2764774823696</c:v>
                </c:pt>
                <c:pt idx="6291">
                  <c:v>-71.176668530090495</c:v>
                </c:pt>
                <c:pt idx="6292">
                  <c:v>-71.076859665938301</c:v>
                </c:pt>
                <c:pt idx="6293">
                  <c:v>-70.977050889933196</c:v>
                </c:pt>
                <c:pt idx="6294">
                  <c:v>-70.877242202095701</c:v>
                </c:pt>
                <c:pt idx="6295">
                  <c:v>-70.777433602445996</c:v>
                </c:pt>
                <c:pt idx="6296">
                  <c:v>-70.6776250910046</c:v>
                </c:pt>
                <c:pt idx="6297">
                  <c:v>-70.577816667791794</c:v>
                </c:pt>
                <c:pt idx="6298">
                  <c:v>-70.478008332827997</c:v>
                </c:pt>
                <c:pt idx="6299">
                  <c:v>-70.378200086133404</c:v>
                </c:pt>
                <c:pt idx="6300">
                  <c:v>-70.278391927728507</c:v>
                </c:pt>
                <c:pt idx="6301">
                  <c:v>-70.178583857633598</c:v>
                </c:pt>
                <c:pt idx="6302">
                  <c:v>-70.078775875868999</c:v>
                </c:pt>
                <c:pt idx="6303">
                  <c:v>-69.978967982455202</c:v>
                </c:pt>
                <c:pt idx="6304">
                  <c:v>-69.879160177412302</c:v>
                </c:pt>
                <c:pt idx="6305">
                  <c:v>-69.779352460760904</c:v>
                </c:pt>
                <c:pt idx="6306">
                  <c:v>-69.679544832521202</c:v>
                </c:pt>
                <c:pt idx="6307">
                  <c:v>-69.579737292713602</c:v>
                </c:pt>
                <c:pt idx="6308">
                  <c:v>-69.479929841358498</c:v>
                </c:pt>
                <c:pt idx="6309">
                  <c:v>-69.380122478476096</c:v>
                </c:pt>
                <c:pt idx="6310">
                  <c:v>-69.280315204086904</c:v>
                </c:pt>
                <c:pt idx="6311">
                  <c:v>-69.180508018211199</c:v>
                </c:pt>
                <c:pt idx="6312">
                  <c:v>-69.080700920869404</c:v>
                </c:pt>
                <c:pt idx="6313">
                  <c:v>-68.980893912081797</c:v>
                </c:pt>
                <c:pt idx="6314">
                  <c:v>-68.881086991868699</c:v>
                </c:pt>
                <c:pt idx="6315">
                  <c:v>-68.781280160250503</c:v>
                </c:pt>
                <c:pt idx="6316">
                  <c:v>-68.681473417247602</c:v>
                </c:pt>
                <c:pt idx="6317">
                  <c:v>-68.581666762880303</c:v>
                </c:pt>
                <c:pt idx="6318">
                  <c:v>-68.481860197168899</c:v>
                </c:pt>
                <c:pt idx="6319">
                  <c:v>-68.382053720133896</c:v>
                </c:pt>
                <c:pt idx="6320">
                  <c:v>-68.282247331795503</c:v>
                </c:pt>
                <c:pt idx="6321">
                  <c:v>-68.182441032174097</c:v>
                </c:pt>
                <c:pt idx="6322">
                  <c:v>-68.0826348212901</c:v>
                </c:pt>
                <c:pt idx="6323">
                  <c:v>-67.982828699163804</c:v>
                </c:pt>
                <c:pt idx="6324">
                  <c:v>-67.883022665815602</c:v>
                </c:pt>
                <c:pt idx="6325">
                  <c:v>-67.783216721265902</c:v>
                </c:pt>
                <c:pt idx="6326">
                  <c:v>-67.683410865534896</c:v>
                </c:pt>
                <c:pt idx="6327">
                  <c:v>-67.583605098643005</c:v>
                </c:pt>
                <c:pt idx="6328">
                  <c:v>-67.483799420610595</c:v>
                </c:pt>
                <c:pt idx="6329">
                  <c:v>-67.383993831458099</c:v>
                </c:pt>
                <c:pt idx="6330">
                  <c:v>-67.284188331205698</c:v>
                </c:pt>
                <c:pt idx="6331">
                  <c:v>-67.184382919873897</c:v>
                </c:pt>
                <c:pt idx="6332">
                  <c:v>-67.084577597483005</c:v>
                </c:pt>
                <c:pt idx="6333">
                  <c:v>-66.984772364053299</c:v>
                </c:pt>
                <c:pt idx="6334">
                  <c:v>-66.884967219605102</c:v>
                </c:pt>
                <c:pt idx="6335">
                  <c:v>-66.785162164159004</c:v>
                </c:pt>
                <c:pt idx="6336">
                  <c:v>-66.685357197735001</c:v>
                </c:pt>
                <c:pt idx="6337">
                  <c:v>-66.585552320353699</c:v>
                </c:pt>
                <c:pt idx="6338">
                  <c:v>-66.485747532035404</c:v>
                </c:pt>
                <c:pt idx="6339">
                  <c:v>-66.385942832800396</c:v>
                </c:pt>
                <c:pt idx="6340">
                  <c:v>-66.286138222668995</c:v>
                </c:pt>
                <c:pt idx="6341">
                  <c:v>-66.186333701661596</c:v>
                </c:pt>
                <c:pt idx="6342">
                  <c:v>-66.086529269798604</c:v>
                </c:pt>
                <c:pt idx="6343">
                  <c:v>-65.986724927100298</c:v>
                </c:pt>
                <c:pt idx="6344">
                  <c:v>-65.886920673587099</c:v>
                </c:pt>
                <c:pt idx="6345">
                  <c:v>-65.787116509279301</c:v>
                </c:pt>
                <c:pt idx="6346">
                  <c:v>-65.687312434197196</c:v>
                </c:pt>
                <c:pt idx="6347">
                  <c:v>-65.587508448361206</c:v>
                </c:pt>
                <c:pt idx="6348">
                  <c:v>-65.487704551791694</c:v>
                </c:pt>
                <c:pt idx="6349">
                  <c:v>-65.387900744508997</c:v>
                </c:pt>
                <c:pt idx="6350">
                  <c:v>-65.288097026533407</c:v>
                </c:pt>
                <c:pt idx="6351">
                  <c:v>-65.188293397885303</c:v>
                </c:pt>
                <c:pt idx="6352">
                  <c:v>-65.088489858585106</c:v>
                </c:pt>
                <c:pt idx="6353">
                  <c:v>-64.988686408653095</c:v>
                </c:pt>
                <c:pt idx="6354">
                  <c:v>-64.888883048109705</c:v>
                </c:pt>
                <c:pt idx="6355">
                  <c:v>-64.7890797769751</c:v>
                </c:pt>
                <c:pt idx="6356">
                  <c:v>-64.689276595269803</c:v>
                </c:pt>
                <c:pt idx="6357">
                  <c:v>-64.589473503014005</c:v>
                </c:pt>
                <c:pt idx="6358">
                  <c:v>-64.4896705002283</c:v>
                </c:pt>
                <c:pt idx="6359">
                  <c:v>-64.389867586932795</c:v>
                </c:pt>
                <c:pt idx="6360">
                  <c:v>-64.290064763147896</c:v>
                </c:pt>
                <c:pt idx="6361">
                  <c:v>-64.190262028894097</c:v>
                </c:pt>
                <c:pt idx="6362">
                  <c:v>-64.090459384191504</c:v>
                </c:pt>
                <c:pt idx="6363">
                  <c:v>-63.990656829060697</c:v>
                </c:pt>
                <c:pt idx="6364">
                  <c:v>-63.890854363521903</c:v>
                </c:pt>
                <c:pt idx="6365">
                  <c:v>-63.791051987595402</c:v>
                </c:pt>
                <c:pt idx="6366">
                  <c:v>-63.6912497013017</c:v>
                </c:pt>
                <c:pt idx="6367">
                  <c:v>-63.591447504660998</c:v>
                </c:pt>
                <c:pt idx="6368">
                  <c:v>-63.491645397693802</c:v>
                </c:pt>
                <c:pt idx="6369">
                  <c:v>-63.391843380420198</c:v>
                </c:pt>
                <c:pt idx="6370">
                  <c:v>-63.292041452860801</c:v>
                </c:pt>
                <c:pt idx="6371">
                  <c:v>-63.192239615035902</c:v>
                </c:pt>
                <c:pt idx="6372">
                  <c:v>-63.092437866965703</c:v>
                </c:pt>
                <c:pt idx="6373">
                  <c:v>-62.992636208670703</c:v>
                </c:pt>
                <c:pt idx="6374">
                  <c:v>-62.892834640171102</c:v>
                </c:pt>
                <c:pt idx="6375">
                  <c:v>-62.793033161487401</c:v>
                </c:pt>
                <c:pt idx="6376">
                  <c:v>-62.693231772639798</c:v>
                </c:pt>
                <c:pt idx="6377">
                  <c:v>-62.593430473648802</c:v>
                </c:pt>
                <c:pt idx="6378">
                  <c:v>-62.493629264534597</c:v>
                </c:pt>
                <c:pt idx="6379">
                  <c:v>-62.393828145317698</c:v>
                </c:pt>
                <c:pt idx="6380">
                  <c:v>-62.294027116018199</c:v>
                </c:pt>
                <c:pt idx="6381">
                  <c:v>-62.194226176656699</c:v>
                </c:pt>
                <c:pt idx="6382">
                  <c:v>-62.094425327253497</c:v>
                </c:pt>
                <c:pt idx="6383">
                  <c:v>-61.994624567828801</c:v>
                </c:pt>
                <c:pt idx="6384">
                  <c:v>-61.894823898403097</c:v>
                </c:pt>
                <c:pt idx="6385">
                  <c:v>-61.795023318996698</c:v>
                </c:pt>
                <c:pt idx="6386">
                  <c:v>-61.695222829629898</c:v>
                </c:pt>
                <c:pt idx="6387">
                  <c:v>-61.595422430323097</c:v>
                </c:pt>
                <c:pt idx="6388">
                  <c:v>-61.495622121096602</c:v>
                </c:pt>
                <c:pt idx="6389">
                  <c:v>-61.395821901970898</c:v>
                </c:pt>
                <c:pt idx="6390">
                  <c:v>-61.2960217729661</c:v>
                </c:pt>
                <c:pt idx="6391">
                  <c:v>-61.1962217341027</c:v>
                </c:pt>
                <c:pt idx="6392">
                  <c:v>-61.096421785400999</c:v>
                </c:pt>
                <c:pt idx="6393">
                  <c:v>-60.996621926881403</c:v>
                </c:pt>
                <c:pt idx="6394">
                  <c:v>-60.896822158564198</c:v>
                </c:pt>
                <c:pt idx="6395">
                  <c:v>-60.797022480469799</c:v>
                </c:pt>
                <c:pt idx="6396">
                  <c:v>-60.697222892618399</c:v>
                </c:pt>
                <c:pt idx="6397">
                  <c:v>-60.597423395030503</c:v>
                </c:pt>
                <c:pt idx="6398">
                  <c:v>-60.497623987726399</c:v>
                </c:pt>
                <c:pt idx="6399">
                  <c:v>-60.397824670726401</c:v>
                </c:pt>
                <c:pt idx="6400">
                  <c:v>-60.298025444051</c:v>
                </c:pt>
                <c:pt idx="6401">
                  <c:v>-60.198226307720297</c:v>
                </c:pt>
                <c:pt idx="6402">
                  <c:v>-60.0984272617549</c:v>
                </c:pt>
                <c:pt idx="6403">
                  <c:v>-59.998628306174901</c:v>
                </c:pt>
                <c:pt idx="6404">
                  <c:v>-59.8988294410008</c:v>
                </c:pt>
                <c:pt idx="6405">
                  <c:v>-59.799030666253003</c:v>
                </c:pt>
                <c:pt idx="6406">
                  <c:v>-59.699231981951698</c:v>
                </c:pt>
                <c:pt idx="6407">
                  <c:v>-59.599433388117298</c:v>
                </c:pt>
                <c:pt idx="6408">
                  <c:v>-59.499634884770103</c:v>
                </c:pt>
                <c:pt idx="6409">
                  <c:v>-59.399836471930598</c:v>
                </c:pt>
                <c:pt idx="6410">
                  <c:v>-59.300038149618999</c:v>
                </c:pt>
                <c:pt idx="6411">
                  <c:v>-59.200239917855598</c:v>
                </c:pt>
                <c:pt idx="6412">
                  <c:v>-59.100441776660901</c:v>
                </c:pt>
                <c:pt idx="6413">
                  <c:v>-59.000643726055202</c:v>
                </c:pt>
                <c:pt idx="6414">
                  <c:v>-58.900845766058801</c:v>
                </c:pt>
                <c:pt idx="6415">
                  <c:v>-58.801047896691998</c:v>
                </c:pt>
                <c:pt idx="6416">
                  <c:v>-58.701250117975199</c:v>
                </c:pt>
                <c:pt idx="6417">
                  <c:v>-58.601452429928798</c:v>
                </c:pt>
                <c:pt idx="6418">
                  <c:v>-58.501654832573102</c:v>
                </c:pt>
                <c:pt idx="6419">
                  <c:v>-58.401857325928397</c:v>
                </c:pt>
                <c:pt idx="6420">
                  <c:v>-58.302059910015103</c:v>
                </c:pt>
                <c:pt idx="6421">
                  <c:v>-58.2022625848535</c:v>
                </c:pt>
                <c:pt idx="6422">
                  <c:v>-58.102465350463902</c:v>
                </c:pt>
                <c:pt idx="6423">
                  <c:v>-58.002668206866801</c:v>
                </c:pt>
                <c:pt idx="6424">
                  <c:v>-57.902871154082398</c:v>
                </c:pt>
                <c:pt idx="6425">
                  <c:v>-57.803074192131199</c:v>
                </c:pt>
                <c:pt idx="6426">
                  <c:v>-57.703277321033298</c:v>
                </c:pt>
                <c:pt idx="6427">
                  <c:v>-57.603480540809201</c:v>
                </c:pt>
                <c:pt idx="6428">
                  <c:v>-57.503683851479302</c:v>
                </c:pt>
                <c:pt idx="6429">
                  <c:v>-57.4038872530638</c:v>
                </c:pt>
                <c:pt idx="6430">
                  <c:v>-57.304090745583203</c:v>
                </c:pt>
                <c:pt idx="6431">
                  <c:v>-57.204294329057603</c:v>
                </c:pt>
                <c:pt idx="6432">
                  <c:v>-57.104498003507601</c:v>
                </c:pt>
                <c:pt idx="6433">
                  <c:v>-57.004701768953403</c:v>
                </c:pt>
                <c:pt idx="6434">
                  <c:v>-56.904905625415402</c:v>
                </c:pt>
                <c:pt idx="6435">
                  <c:v>-56.805109572913899</c:v>
                </c:pt>
                <c:pt idx="6436">
                  <c:v>-56.7053136114693</c:v>
                </c:pt>
                <c:pt idx="6437">
                  <c:v>-56.605517741101899</c:v>
                </c:pt>
                <c:pt idx="6438">
                  <c:v>-56.505721961832002</c:v>
                </c:pt>
                <c:pt idx="6439">
                  <c:v>-56.405926273680002</c:v>
                </c:pt>
                <c:pt idx="6440">
                  <c:v>-56.3061306766662</c:v>
                </c:pt>
                <c:pt idx="6441">
                  <c:v>-56.206335170810902</c:v>
                </c:pt>
                <c:pt idx="6442">
                  <c:v>-56.106539756134602</c:v>
                </c:pt>
                <c:pt idx="6443">
                  <c:v>-56.006744432657499</c:v>
                </c:pt>
                <c:pt idx="6444">
                  <c:v>-55.9069492004</c:v>
                </c:pt>
                <c:pt idx="6445">
                  <c:v>-55.807154059382398</c:v>
                </c:pt>
                <c:pt idx="6446">
                  <c:v>-55.707359009625101</c:v>
                </c:pt>
                <c:pt idx="6447">
                  <c:v>-55.607564051148401</c:v>
                </c:pt>
                <c:pt idx="6448">
                  <c:v>-55.507769183972599</c:v>
                </c:pt>
                <c:pt idx="6449">
                  <c:v>-55.407974408118001</c:v>
                </c:pt>
                <c:pt idx="6450">
                  <c:v>-55.3081797236051</c:v>
                </c:pt>
                <c:pt idx="6451">
                  <c:v>-55.208385130454197</c:v>
                </c:pt>
                <c:pt idx="6452">
                  <c:v>-55.108590628685498</c:v>
                </c:pt>
                <c:pt idx="6453">
                  <c:v>-55.008796218319503</c:v>
                </c:pt>
                <c:pt idx="6454">
                  <c:v>-54.909001899376499</c:v>
                </c:pt>
                <c:pt idx="6455">
                  <c:v>-54.809207671876699</c:v>
                </c:pt>
                <c:pt idx="6456">
                  <c:v>-54.709413535840703</c:v>
                </c:pt>
                <c:pt idx="6457">
                  <c:v>-54.609619491288598</c:v>
                </c:pt>
                <c:pt idx="6458">
                  <c:v>-54.509825538240797</c:v>
                </c:pt>
                <c:pt idx="6459">
                  <c:v>-54.410031676717701</c:v>
                </c:pt>
                <c:pt idx="6460">
                  <c:v>-54.310237906739601</c:v>
                </c:pt>
                <c:pt idx="6461">
                  <c:v>-54.2104442283268</c:v>
                </c:pt>
                <c:pt idx="6462">
                  <c:v>-54.110650641499703</c:v>
                </c:pt>
                <c:pt idx="6463">
                  <c:v>-54.010857146278703</c:v>
                </c:pt>
                <c:pt idx="6464">
                  <c:v>-53.911063742684</c:v>
                </c:pt>
                <c:pt idx="6465">
                  <c:v>-53.811270430735902</c:v>
                </c:pt>
                <c:pt idx="6466">
                  <c:v>-53.711477210455001</c:v>
                </c:pt>
                <c:pt idx="6467">
                  <c:v>-53.611684081861398</c:v>
                </c:pt>
                <c:pt idx="6468">
                  <c:v>-53.511891044975499</c:v>
                </c:pt>
                <c:pt idx="6469">
                  <c:v>-53.412098099817698</c:v>
                </c:pt>
                <c:pt idx="6470">
                  <c:v>-53.3123052464083</c:v>
                </c:pt>
                <c:pt idx="6471">
                  <c:v>-53.2125124847677</c:v>
                </c:pt>
                <c:pt idx="6472">
                  <c:v>-53.112719814916098</c:v>
                </c:pt>
                <c:pt idx="6473">
                  <c:v>-53.0129272368739</c:v>
                </c:pt>
                <c:pt idx="6474">
                  <c:v>-52.913134750661499</c:v>
                </c:pt>
                <c:pt idx="6475">
                  <c:v>-52.813342356299202</c:v>
                </c:pt>
                <c:pt idx="6476">
                  <c:v>-52.713550053807403</c:v>
                </c:pt>
                <c:pt idx="6477">
                  <c:v>-52.613757843206301</c:v>
                </c:pt>
                <c:pt idx="6478">
                  <c:v>-52.513965724516297</c:v>
                </c:pt>
                <c:pt idx="6479">
                  <c:v>-52.414173697757803</c:v>
                </c:pt>
                <c:pt idx="6480">
                  <c:v>-52.314381762951101</c:v>
                </c:pt>
                <c:pt idx="6481">
                  <c:v>-52.214589920116502</c:v>
                </c:pt>
                <c:pt idx="6482">
                  <c:v>-52.114798169274401</c:v>
                </c:pt>
                <c:pt idx="6483">
                  <c:v>-52.015006510444998</c:v>
                </c:pt>
                <c:pt idx="6484">
                  <c:v>-51.915214943648898</c:v>
                </c:pt>
                <c:pt idx="6485">
                  <c:v>-51.815423468906197</c:v>
                </c:pt>
                <c:pt idx="6486">
                  <c:v>-51.715632086237299</c:v>
                </c:pt>
                <c:pt idx="6487">
                  <c:v>-51.615840795662599</c:v>
                </c:pt>
                <c:pt idx="6488">
                  <c:v>-51.516049597202397</c:v>
                </c:pt>
                <c:pt idx="6489">
                  <c:v>-51.416258490876999</c:v>
                </c:pt>
                <c:pt idx="6490">
                  <c:v>-51.316467476706798</c:v>
                </c:pt>
                <c:pt idx="6491">
                  <c:v>-51.216676554712102</c:v>
                </c:pt>
                <c:pt idx="6492">
                  <c:v>-51.116885724913203</c:v>
                </c:pt>
                <c:pt idx="6493">
                  <c:v>-51.017094987330502</c:v>
                </c:pt>
                <c:pt idx="6494">
                  <c:v>-50.917304341984398</c:v>
                </c:pt>
                <c:pt idx="6495">
                  <c:v>-50.817513788895099</c:v>
                </c:pt>
                <c:pt idx="6496">
                  <c:v>-50.717723328082997</c:v>
                </c:pt>
                <c:pt idx="6497">
                  <c:v>-50.617932959568499</c:v>
                </c:pt>
                <c:pt idx="6498">
                  <c:v>-50.518142683371799</c:v>
                </c:pt>
                <c:pt idx="6499">
                  <c:v>-50.418352499513297</c:v>
                </c:pt>
                <c:pt idx="6500">
                  <c:v>-50.318562408013399</c:v>
                </c:pt>
                <c:pt idx="6501">
                  <c:v>-50.218772408892399</c:v>
                </c:pt>
                <c:pt idx="6502">
                  <c:v>-50.118982502170702</c:v>
                </c:pt>
                <c:pt idx="6503">
                  <c:v>-50.019192687868397</c:v>
                </c:pt>
                <c:pt idx="6504">
                  <c:v>-49.919402966006203</c:v>
                </c:pt>
                <c:pt idx="6505">
                  <c:v>-49.8196133366041</c:v>
                </c:pt>
                <c:pt idx="6506">
                  <c:v>-49.7198237996827</c:v>
                </c:pt>
                <c:pt idx="6507">
                  <c:v>-49.620034355262099</c:v>
                </c:pt>
                <c:pt idx="6508">
                  <c:v>-49.520245003362902</c:v>
                </c:pt>
                <c:pt idx="6509">
                  <c:v>-49.420455744005302</c:v>
                </c:pt>
                <c:pt idx="6510">
                  <c:v>-49.3206665772096</c:v>
                </c:pt>
                <c:pt idx="6511">
                  <c:v>-49.220877502996203</c:v>
                </c:pt>
                <c:pt idx="6512">
                  <c:v>-49.121088521385403</c:v>
                </c:pt>
                <c:pt idx="6513">
                  <c:v>-49.0212996323976</c:v>
                </c:pt>
                <c:pt idx="6514">
                  <c:v>-48.921510836053102</c:v>
                </c:pt>
                <c:pt idx="6515">
                  <c:v>-48.821722132372201</c:v>
                </c:pt>
                <c:pt idx="6516">
                  <c:v>-48.721933521375298</c:v>
                </c:pt>
                <c:pt idx="6517">
                  <c:v>-48.6221450030828</c:v>
                </c:pt>
                <c:pt idx="6518">
                  <c:v>-48.522356577514898</c:v>
                </c:pt>
                <c:pt idx="6519">
                  <c:v>-48.422568244692002</c:v>
                </c:pt>
                <c:pt idx="6520">
                  <c:v>-48.322780004634502</c:v>
                </c:pt>
                <c:pt idx="6521">
                  <c:v>-48.222991857362601</c:v>
                </c:pt>
                <c:pt idx="6522">
                  <c:v>-48.123203802896803</c:v>
                </c:pt>
                <c:pt idx="6523">
                  <c:v>-48.023415841257297</c:v>
                </c:pt>
                <c:pt idx="6524">
                  <c:v>-47.923627972464502</c:v>
                </c:pt>
                <c:pt idx="6525">
                  <c:v>-47.823840196538796</c:v>
                </c:pt>
                <c:pt idx="6526">
                  <c:v>-47.724052513500403</c:v>
                </c:pt>
                <c:pt idx="6527">
                  <c:v>-47.624264923369701</c:v>
                </c:pt>
                <c:pt idx="6528">
                  <c:v>-47.524477426167202</c:v>
                </c:pt>
                <c:pt idx="6529">
                  <c:v>-47.424690021913001</c:v>
                </c:pt>
                <c:pt idx="6530">
                  <c:v>-47.324902710627498</c:v>
                </c:pt>
                <c:pt idx="6531">
                  <c:v>-47.225115492331199</c:v>
                </c:pt>
                <c:pt idx="6532">
                  <c:v>-47.125328367044197</c:v>
                </c:pt>
                <c:pt idx="6533">
                  <c:v>-47.0255413347871</c:v>
                </c:pt>
                <c:pt idx="6534">
                  <c:v>-46.92575439558</c:v>
                </c:pt>
                <c:pt idx="6535">
                  <c:v>-46.825967549443398</c:v>
                </c:pt>
                <c:pt idx="6536">
                  <c:v>-46.7261807963976</c:v>
                </c:pt>
                <c:pt idx="6537">
                  <c:v>-46.626394136462899</c:v>
                </c:pt>
                <c:pt idx="6538">
                  <c:v>-46.526607569659603</c:v>
                </c:pt>
                <c:pt idx="6539">
                  <c:v>-46.426821096008197</c:v>
                </c:pt>
                <c:pt idx="6540">
                  <c:v>-46.327034715528903</c:v>
                </c:pt>
                <c:pt idx="6541">
                  <c:v>-46.227248428242099</c:v>
                </c:pt>
                <c:pt idx="6542">
                  <c:v>-46.1274622341681</c:v>
                </c:pt>
                <c:pt idx="6543">
                  <c:v>-46.027676133327297</c:v>
                </c:pt>
                <c:pt idx="6544">
                  <c:v>-45.9278901257399</c:v>
                </c:pt>
                <c:pt idx="6545">
                  <c:v>-45.828104211426499</c:v>
                </c:pt>
                <c:pt idx="6546">
                  <c:v>-45.728318390407097</c:v>
                </c:pt>
                <c:pt idx="6547">
                  <c:v>-45.628532662702398</c:v>
                </c:pt>
                <c:pt idx="6548">
                  <c:v>-45.528747028332397</c:v>
                </c:pt>
                <c:pt idx="6549">
                  <c:v>-45.428961487317601</c:v>
                </c:pt>
                <c:pt idx="6550">
                  <c:v>-45.329176039678401</c:v>
                </c:pt>
                <c:pt idx="6551">
                  <c:v>-45.229390685435</c:v>
                </c:pt>
                <c:pt idx="6552">
                  <c:v>-45.129605424607902</c:v>
                </c:pt>
                <c:pt idx="6553">
                  <c:v>-45.029820257217203</c:v>
                </c:pt>
                <c:pt idx="6554">
                  <c:v>-44.930035183283401</c:v>
                </c:pt>
                <c:pt idx="6555">
                  <c:v>-44.830250202826797</c:v>
                </c:pt>
                <c:pt idx="6556">
                  <c:v>-44.730465315867697</c:v>
                </c:pt>
                <c:pt idx="6557">
                  <c:v>-44.630680522426402</c:v>
                </c:pt>
                <c:pt idx="6558">
                  <c:v>-44.530895822523398</c:v>
                </c:pt>
                <c:pt idx="6559">
                  <c:v>-44.431111216178799</c:v>
                </c:pt>
                <c:pt idx="6560">
                  <c:v>-44.331326703413097</c:v>
                </c:pt>
                <c:pt idx="6561">
                  <c:v>-44.231542284246501</c:v>
                </c:pt>
                <c:pt idx="6562">
                  <c:v>-44.131757958699502</c:v>
                </c:pt>
                <c:pt idx="6563">
                  <c:v>-44.031973726792202</c:v>
                </c:pt>
                <c:pt idx="6564">
                  <c:v>-43.9321895885451</c:v>
                </c:pt>
                <c:pt idx="6565">
                  <c:v>-43.832405543978602</c:v>
                </c:pt>
                <c:pt idx="6566">
                  <c:v>-43.732621593112803</c:v>
                </c:pt>
                <c:pt idx="6567">
                  <c:v>-43.632837735968202</c:v>
                </c:pt>
                <c:pt idx="6568">
                  <c:v>-43.533053972565099</c:v>
                </c:pt>
                <c:pt idx="6569">
                  <c:v>-43.433270302923802</c:v>
                </c:pt>
                <c:pt idx="6570">
                  <c:v>-43.333486727064603</c:v>
                </c:pt>
                <c:pt idx="6571">
                  <c:v>-43.233703245008002</c:v>
                </c:pt>
                <c:pt idx="6572">
                  <c:v>-43.133919856774099</c:v>
                </c:pt>
                <c:pt idx="6573">
                  <c:v>-43.034136562383402</c:v>
                </c:pt>
                <c:pt idx="6574">
                  <c:v>-42.934353361856097</c:v>
                </c:pt>
                <c:pt idx="6575">
                  <c:v>-42.834570255212697</c:v>
                </c:pt>
                <c:pt idx="6576">
                  <c:v>-42.734787242473402</c:v>
                </c:pt>
                <c:pt idx="6577">
                  <c:v>-42.635004323658599</c:v>
                </c:pt>
                <c:pt idx="6578">
                  <c:v>-42.535221498788502</c:v>
                </c:pt>
                <c:pt idx="6579">
                  <c:v>-42.435438767883603</c:v>
                </c:pt>
                <c:pt idx="6580">
                  <c:v>-42.335656130964203</c:v>
                </c:pt>
                <c:pt idx="6581">
                  <c:v>-42.235873588050502</c:v>
                </c:pt>
                <c:pt idx="6582">
                  <c:v>-42.136091139163</c:v>
                </c:pt>
                <c:pt idx="6583">
                  <c:v>-42.036308784321903</c:v>
                </c:pt>
                <c:pt idx="6584">
                  <c:v>-41.936526523547698</c:v>
                </c:pt>
                <c:pt idx="6585">
                  <c:v>-41.8367443568605</c:v>
                </c:pt>
                <c:pt idx="6586">
                  <c:v>-41.7369622842808</c:v>
                </c:pt>
                <c:pt idx="6587">
                  <c:v>-41.637180305828899</c:v>
                </c:pt>
                <c:pt idx="6588">
                  <c:v>-41.537398421525097</c:v>
                </c:pt>
                <c:pt idx="6589">
                  <c:v>-41.437616631389801</c:v>
                </c:pt>
                <c:pt idx="6590">
                  <c:v>-41.337834935443297</c:v>
                </c:pt>
                <c:pt idx="6591">
                  <c:v>-41.2380533337058</c:v>
                </c:pt>
                <c:pt idx="6592">
                  <c:v>-41.138271826197901</c:v>
                </c:pt>
                <c:pt idx="6593">
                  <c:v>-41.038490412939701</c:v>
                </c:pt>
                <c:pt idx="6594">
                  <c:v>-40.938709093951601</c:v>
                </c:pt>
                <c:pt idx="6595">
                  <c:v>-40.838927869254</c:v>
                </c:pt>
                <c:pt idx="6596">
                  <c:v>-40.739146738867099</c:v>
                </c:pt>
                <c:pt idx="6597">
                  <c:v>-40.639365702811403</c:v>
                </c:pt>
                <c:pt idx="6598">
                  <c:v>-40.539584761107101</c:v>
                </c:pt>
                <c:pt idx="6599">
                  <c:v>-40.439803913774703</c:v>
                </c:pt>
                <c:pt idx="6600">
                  <c:v>-40.340023160834299</c:v>
                </c:pt>
                <c:pt idx="6601">
                  <c:v>-40.240242502306401</c:v>
                </c:pt>
                <c:pt idx="6602">
                  <c:v>-40.140461938211203</c:v>
                </c:pt>
                <c:pt idx="6603">
                  <c:v>-40.040681468569197</c:v>
                </c:pt>
                <c:pt idx="6604">
                  <c:v>-39.940901093400598</c:v>
                </c:pt>
                <c:pt idx="6605">
                  <c:v>-39.841120812725798</c:v>
                </c:pt>
                <c:pt idx="6606">
                  <c:v>-39.741340626565098</c:v>
                </c:pt>
                <c:pt idx="6607">
                  <c:v>-39.641560534938897</c:v>
                </c:pt>
                <c:pt idx="6608">
                  <c:v>-39.541780537867503</c:v>
                </c:pt>
                <c:pt idx="6609">
                  <c:v>-39.442000635371102</c:v>
                </c:pt>
                <c:pt idx="6610">
                  <c:v>-39.3422208274702</c:v>
                </c:pt>
                <c:pt idx="6611">
                  <c:v>-39.242441114185098</c:v>
                </c:pt>
                <c:pt idx="6612">
                  <c:v>-39.142661495536103</c:v>
                </c:pt>
                <c:pt idx="6613">
                  <c:v>-39.042881971543601</c:v>
                </c:pt>
                <c:pt idx="6614">
                  <c:v>-38.943102542227798</c:v>
                </c:pt>
                <c:pt idx="6615">
                  <c:v>-38.843323207609103</c:v>
                </c:pt>
                <c:pt idx="6616">
                  <c:v>-38.743543967707801</c:v>
                </c:pt>
                <c:pt idx="6617">
                  <c:v>-38.643764822544298</c:v>
                </c:pt>
                <c:pt idx="6618">
                  <c:v>-38.543985772138903</c:v>
                </c:pt>
                <c:pt idx="6619">
                  <c:v>-38.444206816511901</c:v>
                </c:pt>
                <c:pt idx="6620">
                  <c:v>-38.344427955683599</c:v>
                </c:pt>
                <c:pt idx="6621">
                  <c:v>-38.244649189674398</c:v>
                </c:pt>
                <c:pt idx="6622">
                  <c:v>-38.144870518504597</c:v>
                </c:pt>
                <c:pt idx="6623">
                  <c:v>-38.045091942194603</c:v>
                </c:pt>
                <c:pt idx="6624">
                  <c:v>-37.945313460764503</c:v>
                </c:pt>
                <c:pt idx="6625">
                  <c:v>-37.845535074234903</c:v>
                </c:pt>
                <c:pt idx="6626">
                  <c:v>-37.745756782626003</c:v>
                </c:pt>
                <c:pt idx="6627">
                  <c:v>-37.645978585958098</c:v>
                </c:pt>
                <c:pt idx="6628">
                  <c:v>-37.5462004842516</c:v>
                </c:pt>
                <c:pt idx="6629">
                  <c:v>-37.446422477526802</c:v>
                </c:pt>
                <c:pt idx="6630">
                  <c:v>-37.346644565803999</c:v>
                </c:pt>
                <c:pt idx="6631">
                  <c:v>-37.246866749103503</c:v>
                </c:pt>
                <c:pt idx="6632">
                  <c:v>-37.147089027445702</c:v>
                </c:pt>
                <c:pt idx="6633">
                  <c:v>-37.047311400850901</c:v>
                </c:pt>
                <c:pt idx="6634">
                  <c:v>-36.947533869339402</c:v>
                </c:pt>
                <c:pt idx="6635">
                  <c:v>-36.847756432931597</c:v>
                </c:pt>
                <c:pt idx="6636">
                  <c:v>-36.7479790916478</c:v>
                </c:pt>
                <c:pt idx="6637">
                  <c:v>-36.648201845508197</c:v>
                </c:pt>
                <c:pt idx="6638">
                  <c:v>-36.548424694533303</c:v>
                </c:pt>
                <c:pt idx="6639">
                  <c:v>-36.448647638743402</c:v>
                </c:pt>
                <c:pt idx="6640">
                  <c:v>-36.348870678158697</c:v>
                </c:pt>
                <c:pt idx="6641">
                  <c:v>-36.2490938127997</c:v>
                </c:pt>
                <c:pt idx="6642">
                  <c:v>-36.149317042686597</c:v>
                </c:pt>
                <c:pt idx="6643">
                  <c:v>-36.049540367839803</c:v>
                </c:pt>
                <c:pt idx="6644">
                  <c:v>-35.949763788279597</c:v>
                </c:pt>
                <c:pt idx="6645">
                  <c:v>-35.849987304026399</c:v>
                </c:pt>
                <c:pt idx="6646">
                  <c:v>-35.750210915100403</c:v>
                </c:pt>
                <c:pt idx="6647">
                  <c:v>-35.650434621522002</c:v>
                </c:pt>
                <c:pt idx="6648">
                  <c:v>-35.550658423311503</c:v>
                </c:pt>
                <c:pt idx="6649">
                  <c:v>-35.4508823204892</c:v>
                </c:pt>
                <c:pt idx="6650">
                  <c:v>-35.351106313075498</c:v>
                </c:pt>
                <c:pt idx="6651">
                  <c:v>-35.251330401090797</c:v>
                </c:pt>
                <c:pt idx="6652">
                  <c:v>-35.1515545845552</c:v>
                </c:pt>
                <c:pt idx="6653">
                  <c:v>-35.051778863489197</c:v>
                </c:pt>
                <c:pt idx="6654">
                  <c:v>-34.952003237912997</c:v>
                </c:pt>
                <c:pt idx="6655">
                  <c:v>-34.852227707847099</c:v>
                </c:pt>
                <c:pt idx="6656">
                  <c:v>-34.752452273311697</c:v>
                </c:pt>
                <c:pt idx="6657">
                  <c:v>-34.652676934327097</c:v>
                </c:pt>
                <c:pt idx="6658">
                  <c:v>-34.5529016909136</c:v>
                </c:pt>
                <c:pt idx="6659">
                  <c:v>-34.453126543091699</c:v>
                </c:pt>
                <c:pt idx="6660">
                  <c:v>-34.353351490881401</c:v>
                </c:pt>
                <c:pt idx="6661">
                  <c:v>-34.253576534303299</c:v>
                </c:pt>
                <c:pt idx="6662">
                  <c:v>-34.153801673377501</c:v>
                </c:pt>
                <c:pt idx="6663">
                  <c:v>-34.054026908124499</c:v>
                </c:pt>
                <c:pt idx="6664">
                  <c:v>-33.9542522385645</c:v>
                </c:pt>
                <c:pt idx="6665">
                  <c:v>-33.854477664717898</c:v>
                </c:pt>
                <c:pt idx="6666">
                  <c:v>-33.7547031866049</c:v>
                </c:pt>
                <c:pt idx="6667">
                  <c:v>-33.654928804245998</c:v>
                </c:pt>
                <c:pt idx="6668">
                  <c:v>-33.555154517661499</c:v>
                </c:pt>
                <c:pt idx="6669">
                  <c:v>-33.455380326871698</c:v>
                </c:pt>
                <c:pt idx="6670">
                  <c:v>-33.3556062318969</c:v>
                </c:pt>
                <c:pt idx="6671">
                  <c:v>-33.255832232757498</c:v>
                </c:pt>
                <c:pt idx="6672">
                  <c:v>-33.156058329473801</c:v>
                </c:pt>
                <c:pt idx="6673">
                  <c:v>-33.0562845220661</c:v>
                </c:pt>
                <c:pt idx="6674">
                  <c:v>-32.956510810554697</c:v>
                </c:pt>
                <c:pt idx="6675">
                  <c:v>-32.856737194960097</c:v>
                </c:pt>
                <c:pt idx="6676">
                  <c:v>-32.756963675302401</c:v>
                </c:pt>
                <c:pt idx="6677">
                  <c:v>-32.657190251602103</c:v>
                </c:pt>
                <c:pt idx="6678">
                  <c:v>-32.557416923879401</c:v>
                </c:pt>
                <c:pt idx="6679">
                  <c:v>-32.457643692154598</c:v>
                </c:pt>
                <c:pt idx="6680">
                  <c:v>-32.357870556448198</c:v>
                </c:pt>
                <c:pt idx="6681">
                  <c:v>-32.258097516780403</c:v>
                </c:pt>
                <c:pt idx="6682">
                  <c:v>-32.158324573171498</c:v>
                </c:pt>
                <c:pt idx="6683">
                  <c:v>-32.058551725641898</c:v>
                </c:pt>
                <c:pt idx="6684">
                  <c:v>-31.9587789742118</c:v>
                </c:pt>
                <c:pt idx="6685">
                  <c:v>-31.859006318901599</c:v>
                </c:pt>
                <c:pt idx="6686">
                  <c:v>-31.7592337597317</c:v>
                </c:pt>
                <c:pt idx="6687">
                  <c:v>-31.659461296722299</c:v>
                </c:pt>
                <c:pt idx="6688">
                  <c:v>-31.559688929893799</c:v>
                </c:pt>
                <c:pt idx="6689">
                  <c:v>-31.459916659266401</c:v>
                </c:pt>
                <c:pt idx="6690">
                  <c:v>-31.360144484860601</c:v>
                </c:pt>
                <c:pt idx="6691">
                  <c:v>-31.2603724066966</c:v>
                </c:pt>
                <c:pt idx="6692">
                  <c:v>-31.160600424794701</c:v>
                </c:pt>
                <c:pt idx="6693">
                  <c:v>-31.060828539175301</c:v>
                </c:pt>
                <c:pt idx="6694">
                  <c:v>-30.961056749858699</c:v>
                </c:pt>
                <c:pt idx="6695">
                  <c:v>-30.861285056865299</c:v>
                </c:pt>
                <c:pt idx="6696">
                  <c:v>-30.761513460215301</c:v>
                </c:pt>
                <c:pt idx="6697">
                  <c:v>-30.661741959929</c:v>
                </c:pt>
                <c:pt idx="6698">
                  <c:v>-30.5619705560269</c:v>
                </c:pt>
                <c:pt idx="6699">
                  <c:v>-30.462199248529199</c:v>
                </c:pt>
                <c:pt idx="6700">
                  <c:v>-30.362428037456201</c:v>
                </c:pt>
                <c:pt idx="6701">
                  <c:v>-30.262656922828299</c:v>
                </c:pt>
                <c:pt idx="6702">
                  <c:v>-30.162885904665799</c:v>
                </c:pt>
                <c:pt idx="6703">
                  <c:v>-30.063114982988999</c:v>
                </c:pt>
                <c:pt idx="6704">
                  <c:v>-29.963344157818302</c:v>
                </c:pt>
                <c:pt idx="6705">
                  <c:v>-29.863573429174</c:v>
                </c:pt>
                <c:pt idx="6706">
                  <c:v>-29.763802797076298</c:v>
                </c:pt>
                <c:pt idx="6707">
                  <c:v>-29.664032261545699</c:v>
                </c:pt>
                <c:pt idx="6708">
                  <c:v>-29.564261822602401</c:v>
                </c:pt>
                <c:pt idx="6709">
                  <c:v>-29.464491480266702</c:v>
                </c:pt>
                <c:pt idx="6710">
                  <c:v>-29.364721234559099</c:v>
                </c:pt>
                <c:pt idx="6711">
                  <c:v>-29.264951085499799</c:v>
                </c:pt>
                <c:pt idx="6712">
                  <c:v>-29.1651810331091</c:v>
                </c:pt>
                <c:pt idx="6713">
                  <c:v>-29.065411077407301</c:v>
                </c:pt>
                <c:pt idx="6714">
                  <c:v>-28.965641218414799</c:v>
                </c:pt>
                <c:pt idx="6715">
                  <c:v>-28.865871456151901</c:v>
                </c:pt>
                <c:pt idx="6716">
                  <c:v>-28.7661017906388</c:v>
                </c:pt>
                <c:pt idx="6717">
                  <c:v>-28.666332221895999</c:v>
                </c:pt>
                <c:pt idx="6718">
                  <c:v>-28.566562749943699</c:v>
                </c:pt>
                <c:pt idx="6719">
                  <c:v>-28.4667933748023</c:v>
                </c:pt>
                <c:pt idx="6720">
                  <c:v>-28.367024096491999</c:v>
                </c:pt>
                <c:pt idx="6721">
                  <c:v>-28.267254915033401</c:v>
                </c:pt>
                <c:pt idx="6722">
                  <c:v>-28.167485830446601</c:v>
                </c:pt>
                <c:pt idx="6723">
                  <c:v>-28.067716842751999</c:v>
                </c:pt>
                <c:pt idx="6724">
                  <c:v>-27.967947951969901</c:v>
                </c:pt>
                <c:pt idx="6725">
                  <c:v>-27.868179158120601</c:v>
                </c:pt>
                <c:pt idx="6726">
                  <c:v>-27.768410461224601</c:v>
                </c:pt>
                <c:pt idx="6727">
                  <c:v>-27.668641861302</c:v>
                </c:pt>
                <c:pt idx="6728">
                  <c:v>-27.5688733583732</c:v>
                </c:pt>
                <c:pt idx="6729">
                  <c:v>-27.469104952458501</c:v>
                </c:pt>
                <c:pt idx="6730">
                  <c:v>-27.369336643578201</c:v>
                </c:pt>
                <c:pt idx="6731">
                  <c:v>-27.269568431752699</c:v>
                </c:pt>
                <c:pt idx="6732">
                  <c:v>-27.169800317002299</c:v>
                </c:pt>
                <c:pt idx="6733">
                  <c:v>-27.070032299347201</c:v>
                </c:pt>
                <c:pt idx="6734">
                  <c:v>-26.970264378807901</c:v>
                </c:pt>
                <c:pt idx="6735">
                  <c:v>-26.8704965554045</c:v>
                </c:pt>
                <c:pt idx="6736">
                  <c:v>-26.770728829157399</c:v>
                </c:pt>
                <c:pt idx="6737">
                  <c:v>-26.670961200087</c:v>
                </c:pt>
                <c:pt idx="6738">
                  <c:v>-26.571193668213599</c:v>
                </c:pt>
                <c:pt idx="6739">
                  <c:v>-26.471426233557398</c:v>
                </c:pt>
                <c:pt idx="6740">
                  <c:v>-26.371658896138801</c:v>
                </c:pt>
                <c:pt idx="6741">
                  <c:v>-26.271891655977999</c:v>
                </c:pt>
                <c:pt idx="6742">
                  <c:v>-26.172124513095401</c:v>
                </c:pt>
                <c:pt idx="6743">
                  <c:v>-26.072357467511399</c:v>
                </c:pt>
                <c:pt idx="6744">
                  <c:v>-25.9725905192462</c:v>
                </c:pt>
                <c:pt idx="6745">
                  <c:v>-25.872823668320201</c:v>
                </c:pt>
                <c:pt idx="6746">
                  <c:v>-25.773056914753699</c:v>
                </c:pt>
                <c:pt idx="6747">
                  <c:v>-25.6732902585671</c:v>
                </c:pt>
                <c:pt idx="6748">
                  <c:v>-25.573523699780502</c:v>
                </c:pt>
                <c:pt idx="6749">
                  <c:v>-25.4737572384145</c:v>
                </c:pt>
                <c:pt idx="6750">
                  <c:v>-25.373990874489301</c:v>
                </c:pt>
                <c:pt idx="6751">
                  <c:v>-25.2742246080252</c:v>
                </c:pt>
                <c:pt idx="6752">
                  <c:v>-25.174458439042599</c:v>
                </c:pt>
                <c:pt idx="6753">
                  <c:v>-25.074692367561799</c:v>
                </c:pt>
                <c:pt idx="6754">
                  <c:v>-24.974926393602999</c:v>
                </c:pt>
                <c:pt idx="6755">
                  <c:v>-24.8751605171867</c:v>
                </c:pt>
                <c:pt idx="6756">
                  <c:v>-24.775394738333102</c:v>
                </c:pt>
                <c:pt idx="6757">
                  <c:v>-24.675629057062601</c:v>
                </c:pt>
                <c:pt idx="6758">
                  <c:v>-24.575863473395401</c:v>
                </c:pt>
                <c:pt idx="6759">
                  <c:v>-24.476097987351899</c:v>
                </c:pt>
                <c:pt idx="6760">
                  <c:v>-24.376332598952398</c:v>
                </c:pt>
                <c:pt idx="6761">
                  <c:v>-24.276567308217199</c:v>
                </c:pt>
                <c:pt idx="6762">
                  <c:v>-24.176802115166598</c:v>
                </c:pt>
                <c:pt idx="6763">
                  <c:v>-24.077037019820899</c:v>
                </c:pt>
                <c:pt idx="6764">
                  <c:v>-23.977272022200498</c:v>
                </c:pt>
                <c:pt idx="6765">
                  <c:v>-23.877507122325699</c:v>
                </c:pt>
                <c:pt idx="6766">
                  <c:v>-23.777742320216799</c:v>
                </c:pt>
                <c:pt idx="6767">
                  <c:v>-23.677977615894001</c:v>
                </c:pt>
                <c:pt idx="6768">
                  <c:v>-23.578213009377802</c:v>
                </c:pt>
                <c:pt idx="6769">
                  <c:v>-23.478448500688501</c:v>
                </c:pt>
                <c:pt idx="6770">
                  <c:v>-23.378684089846299</c:v>
                </c:pt>
                <c:pt idx="6771">
                  <c:v>-23.2789197768716</c:v>
                </c:pt>
                <c:pt idx="6772">
                  <c:v>-23.1791555617848</c:v>
                </c:pt>
                <c:pt idx="6773">
                  <c:v>-23.079391444606099</c:v>
                </c:pt>
                <c:pt idx="6774">
                  <c:v>-22.979627425355901</c:v>
                </c:pt>
                <c:pt idx="6775">
                  <c:v>-22.879863504054502</c:v>
                </c:pt>
                <c:pt idx="6776">
                  <c:v>-22.780099680722099</c:v>
                </c:pt>
                <c:pt idx="6777">
                  <c:v>-22.680335955379299</c:v>
                </c:pt>
                <c:pt idx="6778">
                  <c:v>-22.580572328046198</c:v>
                </c:pt>
                <c:pt idx="6779">
                  <c:v>-22.480808798743201</c:v>
                </c:pt>
                <c:pt idx="6780">
                  <c:v>-22.3810453674906</c:v>
                </c:pt>
                <c:pt idx="6781">
                  <c:v>-22.281282034308699</c:v>
                </c:pt>
                <c:pt idx="6782">
                  <c:v>-22.181518799217798</c:v>
                </c:pt>
                <c:pt idx="6783">
                  <c:v>-22.081755662238201</c:v>
                </c:pt>
                <c:pt idx="6784">
                  <c:v>-21.981992623390301</c:v>
                </c:pt>
                <c:pt idx="6785">
                  <c:v>-21.882229682694401</c:v>
                </c:pt>
                <c:pt idx="6786">
                  <c:v>-21.782466840170599</c:v>
                </c:pt>
                <c:pt idx="6787">
                  <c:v>-21.682704095839501</c:v>
                </c:pt>
                <c:pt idx="6788">
                  <c:v>-21.582941449721101</c:v>
                </c:pt>
                <c:pt idx="6789">
                  <c:v>-21.483178901835998</c:v>
                </c:pt>
                <c:pt idx="6790">
                  <c:v>-21.383416452204301</c:v>
                </c:pt>
                <c:pt idx="6791">
                  <c:v>-21.283654100846299</c:v>
                </c:pt>
                <c:pt idx="6792">
                  <c:v>-21.183891847782501</c:v>
                </c:pt>
                <c:pt idx="6793">
                  <c:v>-21.084129693033098</c:v>
                </c:pt>
                <c:pt idx="6794">
                  <c:v>-20.984367636618401</c:v>
                </c:pt>
                <c:pt idx="6795">
                  <c:v>-20.884605678558799</c:v>
                </c:pt>
                <c:pt idx="6796">
                  <c:v>-20.784843818874499</c:v>
                </c:pt>
                <c:pt idx="6797">
                  <c:v>-20.685082057585898</c:v>
                </c:pt>
                <c:pt idx="6798">
                  <c:v>-20.585320394713399</c:v>
                </c:pt>
                <c:pt idx="6799">
                  <c:v>-20.4855588302771</c:v>
                </c:pt>
                <c:pt idx="6800">
                  <c:v>-20.385797364297499</c:v>
                </c:pt>
                <c:pt idx="6801">
                  <c:v>-20.286035996794901</c:v>
                </c:pt>
                <c:pt idx="6802">
                  <c:v>-20.186274727789598</c:v>
                </c:pt>
                <c:pt idx="6803">
                  <c:v>-20.086513557301799</c:v>
                </c:pt>
                <c:pt idx="6804">
                  <c:v>-19.986752485352</c:v>
                </c:pt>
                <c:pt idx="6805">
                  <c:v>-19.886991511960399</c:v>
                </c:pt>
                <c:pt idx="6806">
                  <c:v>-19.787230637147399</c:v>
                </c:pt>
                <c:pt idx="6807">
                  <c:v>-19.687469860933199</c:v>
                </c:pt>
                <c:pt idx="6808">
                  <c:v>-19.587709183338202</c:v>
                </c:pt>
                <c:pt idx="6809">
                  <c:v>-19.487948604382598</c:v>
                </c:pt>
                <c:pt idx="6810">
                  <c:v>-19.388188124086899</c:v>
                </c:pt>
                <c:pt idx="6811">
                  <c:v>-19.288427742471399</c:v>
                </c:pt>
                <c:pt idx="6812">
                  <c:v>-19.1886674595562</c:v>
                </c:pt>
                <c:pt idx="6813">
                  <c:v>-19.088907275361802</c:v>
                </c:pt>
                <c:pt idx="6814">
                  <c:v>-18.9891471899085</c:v>
                </c:pt>
                <c:pt idx="6815">
                  <c:v>-18.8893872032166</c:v>
                </c:pt>
                <c:pt idx="6816">
                  <c:v>-18.789627315306301</c:v>
                </c:pt>
                <c:pt idx="6817">
                  <c:v>-18.6898675261981</c:v>
                </c:pt>
                <c:pt idx="6818">
                  <c:v>-18.5901078359121</c:v>
                </c:pt>
                <c:pt idx="6819">
                  <c:v>-18.490348244468802</c:v>
                </c:pt>
                <c:pt idx="6820">
                  <c:v>-18.390588751888298</c:v>
                </c:pt>
                <c:pt idx="6821">
                  <c:v>-18.2908293581911</c:v>
                </c:pt>
                <c:pt idx="6822">
                  <c:v>-18.191070063397401</c:v>
                </c:pt>
                <c:pt idx="6823">
                  <c:v>-18.0913108675276</c:v>
                </c:pt>
                <c:pt idx="6824">
                  <c:v>-17.991551770601799</c:v>
                </c:pt>
                <c:pt idx="6825">
                  <c:v>-17.891792772640599</c:v>
                </c:pt>
                <c:pt idx="6826">
                  <c:v>-17.792033873664099</c:v>
                </c:pt>
                <c:pt idx="6827">
                  <c:v>-17.692275073692699</c:v>
                </c:pt>
                <c:pt idx="6828">
                  <c:v>-17.592516372746701</c:v>
                </c:pt>
                <c:pt idx="6829">
                  <c:v>-17.4927577708463</c:v>
                </c:pt>
                <c:pt idx="6830">
                  <c:v>-17.392999268012002</c:v>
                </c:pt>
                <c:pt idx="6831">
                  <c:v>-17.2932408642639</c:v>
                </c:pt>
                <c:pt idx="6832">
                  <c:v>-17.193482559622499</c:v>
                </c:pt>
                <c:pt idx="6833">
                  <c:v>-17.093724354107898</c:v>
                </c:pt>
                <c:pt idx="6834">
                  <c:v>-16.993966247740701</c:v>
                </c:pt>
                <c:pt idx="6835">
                  <c:v>-16.894208240540902</c:v>
                </c:pt>
                <c:pt idx="6836">
                  <c:v>-16.794450332528999</c:v>
                </c:pt>
                <c:pt idx="6837">
                  <c:v>-16.694692523725202</c:v>
                </c:pt>
                <c:pt idx="6838">
                  <c:v>-16.594934814149902</c:v>
                </c:pt>
                <c:pt idx="6839">
                  <c:v>-16.495177203823399</c:v>
                </c:pt>
                <c:pt idx="6840">
                  <c:v>-16.395419692765898</c:v>
                </c:pt>
                <c:pt idx="6841">
                  <c:v>-16.295662280997799</c:v>
                </c:pt>
                <c:pt idx="6842">
                  <c:v>-16.195904968539399</c:v>
                </c:pt>
                <c:pt idx="6843">
                  <c:v>-16.096147755411</c:v>
                </c:pt>
                <c:pt idx="6844">
                  <c:v>-15.996390641633001</c:v>
                </c:pt>
                <c:pt idx="6845">
                  <c:v>-15.896633627225601</c:v>
                </c:pt>
                <c:pt idx="6846">
                  <c:v>-15.7968767122091</c:v>
                </c:pt>
                <c:pt idx="6847">
                  <c:v>-15.697119896604001</c:v>
                </c:pt>
                <c:pt idx="6848">
                  <c:v>-15.597363180430399</c:v>
                </c:pt>
                <c:pt idx="6849">
                  <c:v>-15.4976065637088</c:v>
                </c:pt>
                <c:pt idx="6850">
                  <c:v>-15.3978500464593</c:v>
                </c:pt>
                <c:pt idx="6851">
                  <c:v>-15.2980936287024</c:v>
                </c:pt>
                <c:pt idx="6852">
                  <c:v>-15.198337310458401</c:v>
                </c:pt>
                <c:pt idx="6853">
                  <c:v>-15.0985810917475</c:v>
                </c:pt>
                <c:pt idx="6854">
                  <c:v>-14.9988249725901</c:v>
                </c:pt>
                <c:pt idx="6855">
                  <c:v>-14.8990689530065</c:v>
                </c:pt>
                <c:pt idx="6856">
                  <c:v>-14.799313033016899</c:v>
                </c:pt>
                <c:pt idx="6857">
                  <c:v>-14.6995572126417</c:v>
                </c:pt>
                <c:pt idx="6858">
                  <c:v>-14.599801491901299</c:v>
                </c:pt>
                <c:pt idx="6859">
                  <c:v>-14.5000458708158</c:v>
                </c:pt>
                <c:pt idx="6860">
                  <c:v>-14.4002903494056</c:v>
                </c:pt>
                <c:pt idx="6861">
                  <c:v>-14.3005349276911</c:v>
                </c:pt>
                <c:pt idx="6862">
                  <c:v>-14.2007796056924</c:v>
                </c:pt>
                <c:pt idx="6863">
                  <c:v>-14.10102438343</c:v>
                </c:pt>
                <c:pt idx="6864">
                  <c:v>-14.001269260924101</c:v>
                </c:pt>
                <c:pt idx="6865">
                  <c:v>-13.901514238195</c:v>
                </c:pt>
                <c:pt idx="6866">
                  <c:v>-13.801759315263</c:v>
                </c:pt>
                <c:pt idx="6867">
                  <c:v>-13.7020044921485</c:v>
                </c:pt>
                <c:pt idx="6868">
                  <c:v>-13.602249768871699</c:v>
                </c:pt>
                <c:pt idx="6869">
                  <c:v>-13.502495145453</c:v>
                </c:pt>
                <c:pt idx="6870">
                  <c:v>-13.402740621912599</c:v>
                </c:pt>
                <c:pt idx="6871">
                  <c:v>-13.3029861982708</c:v>
                </c:pt>
                <c:pt idx="6872">
                  <c:v>-13.203231874548001</c:v>
                </c:pt>
                <c:pt idx="6873">
                  <c:v>-13.1034776507644</c:v>
                </c:pt>
                <c:pt idx="6874">
                  <c:v>-13.003723526940499</c:v>
                </c:pt>
                <c:pt idx="6875">
                  <c:v>-12.903969503096301</c:v>
                </c:pt>
                <c:pt idx="6876">
                  <c:v>-12.8042155792524</c:v>
                </c:pt>
                <c:pt idx="6877">
                  <c:v>-12.7044617554289</c:v>
                </c:pt>
                <c:pt idx="6878">
                  <c:v>-12.6047080316461</c:v>
                </c:pt>
                <c:pt idx="6879">
                  <c:v>-12.504954407924499</c:v>
                </c:pt>
                <c:pt idx="6880">
                  <c:v>-12.4052008842842</c:v>
                </c:pt>
                <c:pt idx="6881">
                  <c:v>-12.3054474607457</c:v>
                </c:pt>
                <c:pt idx="6882">
                  <c:v>-12.2056941373291</c:v>
                </c:pt>
                <c:pt idx="6883">
                  <c:v>-12.1059409140549</c:v>
                </c:pt>
                <c:pt idx="6884">
                  <c:v>-12.006187790943301</c:v>
                </c:pt>
                <c:pt idx="6885">
                  <c:v>-11.9064347680147</c:v>
                </c:pt>
                <c:pt idx="6886">
                  <c:v>-11.8066818452894</c:v>
                </c:pt>
                <c:pt idx="6887">
                  <c:v>-11.706929022787699</c:v>
                </c:pt>
                <c:pt idx="6888">
                  <c:v>-11.607176300529799</c:v>
                </c:pt>
                <c:pt idx="6889">
                  <c:v>-11.507423678536201</c:v>
                </c:pt>
                <c:pt idx="6890">
                  <c:v>-11.407671156827201</c:v>
                </c:pt>
                <c:pt idx="6891">
                  <c:v>-11.3079187354229</c:v>
                </c:pt>
                <c:pt idx="6892">
                  <c:v>-11.2081664143438</c:v>
                </c:pt>
                <c:pt idx="6893">
                  <c:v>-11.1084141936102</c:v>
                </c:pt>
                <c:pt idx="6894">
                  <c:v>-11.008662073242199</c:v>
                </c:pt>
                <c:pt idx="6895">
                  <c:v>-10.908910053260399</c:v>
                </c:pt>
                <c:pt idx="6896">
                  <c:v>-10.8091581336848</c:v>
                </c:pt>
                <c:pt idx="6897">
                  <c:v>-10.709406314535901</c:v>
                </c:pt>
                <c:pt idx="6898">
                  <c:v>-10.609654595834</c:v>
                </c:pt>
                <c:pt idx="6899">
                  <c:v>-10.5099029775992</c:v>
                </c:pt>
                <c:pt idx="6900">
                  <c:v>-10.410151459852001</c:v>
                </c:pt>
                <c:pt idx="6901">
                  <c:v>-10.3104000426127</c:v>
                </c:pt>
                <c:pt idx="6902">
                  <c:v>-10.2106487259015</c:v>
                </c:pt>
                <c:pt idx="6903">
                  <c:v>-10.110897509738701</c:v>
                </c:pt>
                <c:pt idx="6904">
                  <c:v>-10.0111463941446</c:v>
                </c:pt>
                <c:pt idx="6905">
                  <c:v>-9.9113953791396305</c:v>
                </c:pt>
                <c:pt idx="6906">
                  <c:v>-9.8116444647439494</c:v>
                </c:pt>
                <c:pt idx="6907">
                  <c:v>-9.7118936509779399</c:v>
                </c:pt>
                <c:pt idx="6908">
                  <c:v>-9.6121429378619005</c:v>
                </c:pt>
                <c:pt idx="6909">
                  <c:v>-9.5123923254161404</c:v>
                </c:pt>
                <c:pt idx="6910">
                  <c:v>-9.41264181366099</c:v>
                </c:pt>
                <c:pt idx="6911">
                  <c:v>-9.3128914026167493</c:v>
                </c:pt>
                <c:pt idx="6912">
                  <c:v>-9.2131410923037294</c:v>
                </c:pt>
                <c:pt idx="6913">
                  <c:v>-9.1133908827422498</c:v>
                </c:pt>
                <c:pt idx="6914">
                  <c:v>-9.0136407739526199</c:v>
                </c:pt>
                <c:pt idx="6915">
                  <c:v>-8.9138907659551396</c:v>
                </c:pt>
                <c:pt idx="6916">
                  <c:v>-8.8141408587701395</c:v>
                </c:pt>
                <c:pt idx="6917">
                  <c:v>-8.7143910524179091</c:v>
                </c:pt>
                <c:pt idx="6918">
                  <c:v>-8.6146413469187806</c:v>
                </c:pt>
                <c:pt idx="6919">
                  <c:v>-8.5148917422930399</c:v>
                </c:pt>
                <c:pt idx="6920">
                  <c:v>-8.4151422385610193</c:v>
                </c:pt>
                <c:pt idx="6921">
                  <c:v>-8.31539283574301</c:v>
                </c:pt>
                <c:pt idx="6922">
                  <c:v>-8.2156435338593301</c:v>
                </c:pt>
                <c:pt idx="6923">
                  <c:v>-8.1158943329302708</c:v>
                </c:pt>
                <c:pt idx="6924">
                  <c:v>-8.0161452329761307</c:v>
                </c:pt>
                <c:pt idx="6925">
                  <c:v>-7.9163962340172098</c:v>
                </c:pt>
                <c:pt idx="6926">
                  <c:v>-7.81664733607382</c:v>
                </c:pt>
                <c:pt idx="6927">
                  <c:v>-7.7168985391662499</c:v>
                </c:pt>
                <c:pt idx="6928">
                  <c:v>-7.6171498433147997</c:v>
                </c:pt>
                <c:pt idx="6929">
                  <c:v>-7.5174012485397803</c:v>
                </c:pt>
                <c:pt idx="6930">
                  <c:v>-7.4176527548614803</c:v>
                </c:pt>
                <c:pt idx="6931">
                  <c:v>-7.3179043623001903</c:v>
                </c:pt>
                <c:pt idx="6932">
                  <c:v>-7.2181560708762298</c:v>
                </c:pt>
                <c:pt idx="6933">
                  <c:v>-7.1184078806098796</c:v>
                </c:pt>
                <c:pt idx="6934">
                  <c:v>-7.0186597915214497</c:v>
                </c:pt>
                <c:pt idx="6935">
                  <c:v>-6.9189118036312403</c:v>
                </c:pt>
                <c:pt idx="6936">
                  <c:v>-6.8191639169595399</c:v>
                </c:pt>
                <c:pt idx="6937">
                  <c:v>-6.7194161315266498</c:v>
                </c:pt>
                <c:pt idx="6938">
                  <c:v>-6.6196684473528897</c:v>
                </c:pt>
                <c:pt idx="6939">
                  <c:v>-6.5199208644585296</c:v>
                </c:pt>
                <c:pt idx="6940">
                  <c:v>-6.4201733828638901</c:v>
                </c:pt>
                <c:pt idx="6941">
                  <c:v>-6.3204260025892598</c:v>
                </c:pt>
                <c:pt idx="6942">
                  <c:v>-6.2206787236549497</c:v>
                </c:pt>
                <c:pt idx="6943">
                  <c:v>-6.1209315460812501</c:v>
                </c:pt>
                <c:pt idx="6944">
                  <c:v>-6.0211844698884702</c:v>
                </c:pt>
                <c:pt idx="6945">
                  <c:v>-5.9214374950969004</c:v>
                </c:pt>
                <c:pt idx="6946">
                  <c:v>-5.8216906217268498</c:v>
                </c:pt>
                <c:pt idx="6947">
                  <c:v>-5.7219438497986097</c:v>
                </c:pt>
                <c:pt idx="6948">
                  <c:v>-5.6221971793324803</c:v>
                </c:pt>
                <c:pt idx="6949">
                  <c:v>-5.5224506103487396</c:v>
                </c:pt>
                <c:pt idx="6950">
                  <c:v>-5.4227041428677003</c:v>
                </c:pt>
                <c:pt idx="6951">
                  <c:v>-5.3229577769096403</c:v>
                </c:pt>
                <c:pt idx="6952">
                  <c:v>-5.2232115124948502</c:v>
                </c:pt>
                <c:pt idx="6953">
                  <c:v>-5.1234653496436504</c:v>
                </c:pt>
                <c:pt idx="6954">
                  <c:v>-5.02371928837632</c:v>
                </c:pt>
                <c:pt idx="6955">
                  <c:v>-4.9239733287131697</c:v>
                </c:pt>
                <c:pt idx="6956">
                  <c:v>-4.8242274706745203</c:v>
                </c:pt>
                <c:pt idx="6957">
                  <c:v>-4.7244817142806603</c:v>
                </c:pt>
                <c:pt idx="6958">
                  <c:v>-4.6247360595518998</c:v>
                </c:pt>
                <c:pt idx="6959">
                  <c:v>-4.5249905065085398</c:v>
                </c:pt>
                <c:pt idx="6960">
                  <c:v>-4.4252450551708904</c:v>
                </c:pt>
                <c:pt idx="6961">
                  <c:v>-4.3254997055592597</c:v>
                </c:pt>
                <c:pt idx="6962">
                  <c:v>-4.2257544576939496</c:v>
                </c:pt>
                <c:pt idx="6963">
                  <c:v>-4.1260093115952596</c:v>
                </c:pt>
                <c:pt idx="6964">
                  <c:v>-4.0262642672834899</c:v>
                </c:pt>
                <c:pt idx="6965">
                  <c:v>-3.9265193247789498</c:v>
                </c:pt>
                <c:pt idx="6966">
                  <c:v>-3.82677448410195</c:v>
                </c:pt>
                <c:pt idx="6967">
                  <c:v>-3.7270297452727799</c:v>
                </c:pt>
                <c:pt idx="6968">
                  <c:v>-3.6272851083117499</c:v>
                </c:pt>
                <c:pt idx="6969">
                  <c:v>-3.5275405732391598</c:v>
                </c:pt>
                <c:pt idx="6970">
                  <c:v>-3.4277961400753201</c:v>
                </c:pt>
                <c:pt idx="6971">
                  <c:v>-3.32805180884053</c:v>
                </c:pt>
                <c:pt idx="6972">
                  <c:v>-3.22830757955508</c:v>
                </c:pt>
                <c:pt idx="6973">
                  <c:v>-3.1285634522392902</c:v>
                </c:pt>
                <c:pt idx="6974">
                  <c:v>-3.0288194269134499</c:v>
                </c:pt>
                <c:pt idx="6975">
                  <c:v>-2.92907550359786</c:v>
                </c:pt>
                <c:pt idx="6976">
                  <c:v>-2.8293316823128301</c:v>
                </c:pt>
                <c:pt idx="6977">
                  <c:v>-2.7295879630786599</c:v>
                </c:pt>
                <c:pt idx="6978">
                  <c:v>-2.62984434591564</c:v>
                </c:pt>
                <c:pt idx="6979">
                  <c:v>-2.5301008308440802</c:v>
                </c:pt>
                <c:pt idx="6980">
                  <c:v>-2.43035741788426</c:v>
                </c:pt>
                <c:pt idx="6981">
                  <c:v>-2.3306141070564701</c:v>
                </c:pt>
                <c:pt idx="6982">
                  <c:v>-2.2308708983810202</c:v>
                </c:pt>
                <c:pt idx="6983">
                  <c:v>-2.1311277918781801</c:v>
                </c:pt>
                <c:pt idx="6984">
                  <c:v>-2.03138478756826</c:v>
                </c:pt>
                <c:pt idx="6985">
                  <c:v>-1.93164188547153</c:v>
                </c:pt>
                <c:pt idx="6986">
                  <c:v>-1.8318990856082999</c:v>
                </c:pt>
                <c:pt idx="6987">
                  <c:v>-1.73215638799885</c:v>
                </c:pt>
                <c:pt idx="6988">
                  <c:v>-1.6324137926634801</c:v>
                </c:pt>
                <c:pt idx="6989">
                  <c:v>-1.5326712996224701</c:v>
                </c:pt>
                <c:pt idx="6990">
                  <c:v>-1.4329289088961199</c:v>
                </c:pt>
                <c:pt idx="6991">
                  <c:v>-1.33318662050472</c:v>
                </c:pt>
                <c:pt idx="6992">
                  <c:v>-1.23344443446857</c:v>
                </c:pt>
                <c:pt idx="6993">
                  <c:v>-1.13370235080794</c:v>
                </c:pt>
                <c:pt idx="6994">
                  <c:v>-1.0339603695431301</c:v>
                </c:pt>
                <c:pt idx="6995">
                  <c:v>-0.93421849069444896</c:v>
                </c:pt>
                <c:pt idx="6996">
                  <c:v>-0.83447671428216497</c:v>
                </c:pt>
                <c:pt idx="6997">
                  <c:v>-0.73473504032657899</c:v>
                </c:pt>
                <c:pt idx="6998">
                  <c:v>-0.63499346884798202</c:v>
                </c:pt>
                <c:pt idx="6999">
                  <c:v>-0.53525199986666505</c:v>
                </c:pt>
                <c:pt idx="7000">
                  <c:v>-0.43551063340291901</c:v>
                </c:pt>
                <c:pt idx="7001">
                  <c:v>-0.33576936947703701</c:v>
                </c:pt>
                <c:pt idx="7002">
                  <c:v>-0.236028208109309</c:v>
                </c:pt>
                <c:pt idx="7003">
                  <c:v>-0.136287149320027</c:v>
                </c:pt>
                <c:pt idx="7004">
                  <c:v>-3.6546193129483401E-2</c:v>
                </c:pt>
                <c:pt idx="7005">
                  <c:v>6.3194660442031203E-2</c:v>
                </c:pt>
                <c:pt idx="7006">
                  <c:v>0.16293541137421999</c:v>
                </c:pt>
                <c:pt idx="7007">
                  <c:v>0.26267605964678298</c:v>
                </c:pt>
                <c:pt idx="7008">
                  <c:v>0.36241660523942099</c:v>
                </c:pt>
                <c:pt idx="7009">
                  <c:v>0.462157048131833</c:v>
                </c:pt>
                <c:pt idx="7010">
                  <c:v>0.56189738830372105</c:v>
                </c:pt>
                <c:pt idx="7011">
                  <c:v>0.66163762573478502</c:v>
                </c:pt>
                <c:pt idx="7012">
                  <c:v>0.76137776040472505</c:v>
                </c:pt>
                <c:pt idx="7013">
                  <c:v>0.86111779229324203</c:v>
                </c:pt>
                <c:pt idx="7014">
                  <c:v>0.960857721380036</c:v>
                </c:pt>
                <c:pt idx="7015">
                  <c:v>1.06059754764481</c:v>
                </c:pt>
                <c:pt idx="7016">
                  <c:v>1.1603372710672699</c:v>
                </c:pt>
                <c:pt idx="7017">
                  <c:v>1.2600768916271201</c:v>
                </c:pt>
                <c:pt idx="7018">
                  <c:v>1.3598164093040701</c:v>
                </c:pt>
                <c:pt idx="7019">
                  <c:v>1.4595558240778199</c:v>
                </c:pt>
                <c:pt idx="7020">
                  <c:v>1.55929513592809</c:v>
                </c:pt>
                <c:pt idx="7021">
                  <c:v>1.6590343448345699</c:v>
                </c:pt>
                <c:pt idx="7022">
                  <c:v>1.7587734507769699</c:v>
                </c:pt>
                <c:pt idx="7023">
                  <c:v>1.85851245373499</c:v>
                </c:pt>
                <c:pt idx="7024">
                  <c:v>1.9582513536883499</c:v>
                </c:pt>
                <c:pt idx="7025">
                  <c:v>2.0579901506167402</c:v>
                </c:pt>
                <c:pt idx="7026">
                  <c:v>2.1577288444998799</c:v>
                </c:pt>
                <c:pt idx="7027">
                  <c:v>2.2574674353174702</c:v>
                </c:pt>
                <c:pt idx="7028">
                  <c:v>2.35720592304921</c:v>
                </c:pt>
                <c:pt idx="7029">
                  <c:v>2.4569443076747999</c:v>
                </c:pt>
                <c:pt idx="7030">
                  <c:v>2.55668258917397</c:v>
                </c:pt>
                <c:pt idx="7031">
                  <c:v>2.6564207675264</c:v>
                </c:pt>
                <c:pt idx="7032">
                  <c:v>2.7561588427118</c:v>
                </c:pt>
                <c:pt idx="7033">
                  <c:v>2.8558968147099</c:v>
                </c:pt>
                <c:pt idx="7034">
                  <c:v>2.9556346835003802</c:v>
                </c:pt>
                <c:pt idx="7035">
                  <c:v>3.0553724490629701</c:v>
                </c:pt>
                <c:pt idx="7036">
                  <c:v>3.1551101113773701</c:v>
                </c:pt>
                <c:pt idx="7037">
                  <c:v>3.2548476704232998</c:v>
                </c:pt>
                <c:pt idx="7038">
                  <c:v>3.3545851261804698</c:v>
                </c:pt>
                <c:pt idx="7039">
                  <c:v>3.4543224786285802</c:v>
                </c:pt>
                <c:pt idx="7040">
                  <c:v>3.5540597277473598</c:v>
                </c:pt>
                <c:pt idx="7041">
                  <c:v>3.6537968735165198</c:v>
                </c:pt>
                <c:pt idx="7042">
                  <c:v>3.7535339159157601</c:v>
                </c:pt>
                <c:pt idx="7043">
                  <c:v>3.8532708549248098</c:v>
                </c:pt>
                <c:pt idx="7044">
                  <c:v>3.95300769052337</c:v>
                </c:pt>
                <c:pt idx="7045">
                  <c:v>4.0527444226911697</c:v>
                </c:pt>
                <c:pt idx="7046">
                  <c:v>4.1524810514079</c:v>
                </c:pt>
                <c:pt idx="7047">
                  <c:v>4.2522175766532904</c:v>
                </c:pt>
                <c:pt idx="7048">
                  <c:v>4.3519539984070503</c:v>
                </c:pt>
                <c:pt idx="7049">
                  <c:v>4.4516903166489001</c:v>
                </c:pt>
                <c:pt idx="7050">
                  <c:v>4.5514265313585502</c:v>
                </c:pt>
                <c:pt idx="7051">
                  <c:v>4.6511626425157102</c:v>
                </c:pt>
                <c:pt idx="7052">
                  <c:v>4.7508986501001003</c:v>
                </c:pt>
                <c:pt idx="7053">
                  <c:v>4.85063455409143</c:v>
                </c:pt>
                <c:pt idx="7054">
                  <c:v>4.9503703544694204</c:v>
                </c:pt>
                <c:pt idx="7055">
                  <c:v>5.0501060512137803</c:v>
                </c:pt>
                <c:pt idx="7056">
                  <c:v>5.1498416443042201</c:v>
                </c:pt>
                <c:pt idx="7057">
                  <c:v>5.2495771337204804</c:v>
                </c:pt>
                <c:pt idx="7058">
                  <c:v>5.3493125194422504</c:v>
                </c:pt>
                <c:pt idx="7059">
                  <c:v>5.4490478014492503</c:v>
                </c:pt>
                <c:pt idx="7060">
                  <c:v>5.5487829797211896</c:v>
                </c:pt>
                <c:pt idx="7061">
                  <c:v>5.6485180542377904</c:v>
                </c:pt>
                <c:pt idx="7062">
                  <c:v>5.7482530249787498</c:v>
                </c:pt>
                <c:pt idx="7063">
                  <c:v>5.84798789192378</c:v>
                </c:pt>
                <c:pt idx="7064">
                  <c:v>5.9477226550526101</c:v>
                </c:pt>
                <c:pt idx="7065">
                  <c:v>6.0474573143449302</c:v>
                </c:pt>
                <c:pt idx="7066">
                  <c:v>6.1471918697804702</c:v>
                </c:pt>
                <c:pt idx="7067">
                  <c:v>6.2469263213389397</c:v>
                </c:pt>
                <c:pt idx="7068">
                  <c:v>6.34666066900005</c:v>
                </c:pt>
                <c:pt idx="7069">
                  <c:v>6.4463949127435098</c:v>
                </c:pt>
                <c:pt idx="7070">
                  <c:v>6.5461290525490501</c:v>
                </c:pt>
                <c:pt idx="7071">
                  <c:v>6.6458630883963803</c:v>
                </c:pt>
                <c:pt idx="7072">
                  <c:v>6.74559702026521</c:v>
                </c:pt>
                <c:pt idx="7073">
                  <c:v>6.8453308481352604</c:v>
                </c:pt>
                <c:pt idx="7074">
                  <c:v>6.9450645719862498</c:v>
                </c:pt>
                <c:pt idx="7075">
                  <c:v>7.0447981917978799</c:v>
                </c:pt>
                <c:pt idx="7076">
                  <c:v>7.1445317075498798</c:v>
                </c:pt>
                <c:pt idx="7077">
                  <c:v>7.2442651192219598</c:v>
                </c:pt>
                <c:pt idx="7078">
                  <c:v>7.3439984267938296</c:v>
                </c:pt>
                <c:pt idx="7079">
                  <c:v>7.4437316302452103</c:v>
                </c:pt>
                <c:pt idx="7080">
                  <c:v>7.5434647295558097</c:v>
                </c:pt>
                <c:pt idx="7081">
                  <c:v>7.6431977247053604</c:v>
                </c:pt>
                <c:pt idx="7082">
                  <c:v>7.7429306156735498</c:v>
                </c:pt>
                <c:pt idx="7083">
                  <c:v>7.8426634024400999</c:v>
                </c:pt>
                <c:pt idx="7084">
                  <c:v>7.9423960849847202</c:v>
                </c:pt>
                <c:pt idx="7085">
                  <c:v>8.0421286632871301</c:v>
                </c:pt>
                <c:pt idx="7086">
                  <c:v>8.1418611373270409</c:v>
                </c:pt>
                <c:pt idx="7087">
                  <c:v>8.2415935070841595</c:v>
                </c:pt>
                <c:pt idx="7088">
                  <c:v>8.3413257725382106</c:v>
                </c:pt>
                <c:pt idx="7089">
                  <c:v>8.4410579336688993</c:v>
                </c:pt>
                <c:pt idx="7090">
                  <c:v>8.5407899904559503</c:v>
                </c:pt>
                <c:pt idx="7091">
                  <c:v>8.6405219428790598</c:v>
                </c:pt>
                <c:pt idx="7092">
                  <c:v>8.7402537909179507</c:v>
                </c:pt>
                <c:pt idx="7093">
                  <c:v>8.8399855345523406</c:v>
                </c:pt>
                <c:pt idx="7094">
                  <c:v>8.9397171737619399</c:v>
                </c:pt>
                <c:pt idx="7095">
                  <c:v>9.0394487085264696</c:v>
                </c:pt>
                <c:pt idx="7096">
                  <c:v>9.1391801388256493</c:v>
                </c:pt>
                <c:pt idx="7097">
                  <c:v>9.2389114646391803</c:v>
                </c:pt>
                <c:pt idx="7098">
                  <c:v>9.3386426859467804</c:v>
                </c:pt>
                <c:pt idx="7099">
                  <c:v>9.4383738027281705</c:v>
                </c:pt>
                <c:pt idx="7100">
                  <c:v>9.5381048149630807</c:v>
                </c:pt>
                <c:pt idx="7101">
                  <c:v>9.6378357226312001</c:v>
                </c:pt>
                <c:pt idx="7102">
                  <c:v>9.7375665257122606</c:v>
                </c:pt>
                <c:pt idx="7103">
                  <c:v>9.8372972241859795</c:v>
                </c:pt>
                <c:pt idx="7104">
                  <c:v>9.9370278180320799</c:v>
                </c:pt>
                <c:pt idx="7105">
                  <c:v>10.036758307230199</c:v>
                </c:pt>
                <c:pt idx="7106">
                  <c:v>10.136488691760199</c:v>
                </c:pt>
                <c:pt idx="7107">
                  <c:v>10.236218971601801</c:v>
                </c:pt>
                <c:pt idx="7108">
                  <c:v>10.335949146734499</c:v>
                </c:pt>
                <c:pt idx="7109">
                  <c:v>10.435679217138301</c:v>
                </c:pt>
                <c:pt idx="7110">
                  <c:v>10.5354091827927</c:v>
                </c:pt>
                <c:pt idx="7111">
                  <c:v>10.6351390436775</c:v>
                </c:pt>
                <c:pt idx="7112">
                  <c:v>10.7348687997724</c:v>
                </c:pt>
                <c:pt idx="7113">
                  <c:v>10.8345984510572</c:v>
                </c:pt>
                <c:pt idx="7114">
                  <c:v>10.934327997511501</c:v>
                </c:pt>
                <c:pt idx="7115">
                  <c:v>11.034057439115101</c:v>
                </c:pt>
                <c:pt idx="7116">
                  <c:v>11.1337867758476</c:v>
                </c:pt>
                <c:pt idx="7117">
                  <c:v>11.2335160076889</c:v>
                </c:pt>
                <c:pt idx="7118">
                  <c:v>11.333245134618601</c:v>
                </c:pt>
                <c:pt idx="7119">
                  <c:v>11.4329741566164</c:v>
                </c:pt>
                <c:pt idx="7120">
                  <c:v>11.5327030736621</c:v>
                </c:pt>
                <c:pt idx="7121">
                  <c:v>11.6324318857354</c:v>
                </c:pt>
                <c:pt idx="7122">
                  <c:v>11.732160592815999</c:v>
                </c:pt>
                <c:pt idx="7123">
                  <c:v>11.8318891948835</c:v>
                </c:pt>
                <c:pt idx="7124">
                  <c:v>11.9316176919179</c:v>
                </c:pt>
                <c:pt idx="7125">
                  <c:v>12.031346083898599</c:v>
                </c:pt>
                <c:pt idx="7126">
                  <c:v>12.131074370805599</c:v>
                </c:pt>
                <c:pt idx="7127">
                  <c:v>12.2308025526184</c:v>
                </c:pt>
                <c:pt idx="7128">
                  <c:v>12.330530629316801</c:v>
                </c:pt>
                <c:pt idx="7129">
                  <c:v>12.430258600880601</c:v>
                </c:pt>
                <c:pt idx="7130">
                  <c:v>12.529986467289399</c:v>
                </c:pt>
                <c:pt idx="7131">
                  <c:v>12.629714228523</c:v>
                </c:pt>
                <c:pt idx="7132">
                  <c:v>12.729441884561</c:v>
                </c:pt>
                <c:pt idx="7133">
                  <c:v>12.829169435383299</c:v>
                </c:pt>
                <c:pt idx="7134">
                  <c:v>12.928896880969599</c:v>
                </c:pt>
                <c:pt idx="7135">
                  <c:v>13.0286242212995</c:v>
                </c:pt>
                <c:pt idx="7136">
                  <c:v>13.1283514563527</c:v>
                </c:pt>
                <c:pt idx="7137">
                  <c:v>13.228078586109101</c:v>
                </c:pt>
                <c:pt idx="7138">
                  <c:v>13.3278056105483</c:v>
                </c:pt>
                <c:pt idx="7139">
                  <c:v>13.427532529650099</c:v>
                </c:pt>
                <c:pt idx="7140">
                  <c:v>13.5272593433941</c:v>
                </c:pt>
                <c:pt idx="7141">
                  <c:v>13.6269860517602</c:v>
                </c:pt>
                <c:pt idx="7142">
                  <c:v>13.726712654727899</c:v>
                </c:pt>
                <c:pt idx="7143">
                  <c:v>13.8264391522771</c:v>
                </c:pt>
                <c:pt idx="7144">
                  <c:v>13.9261655443875</c:v>
                </c:pt>
                <c:pt idx="7145">
                  <c:v>14.025891831038701</c:v>
                </c:pt>
                <c:pt idx="7146">
                  <c:v>14.1256180122106</c:v>
                </c:pt>
                <c:pt idx="7147">
                  <c:v>14.225344087882799</c:v>
                </c:pt>
                <c:pt idx="7148">
                  <c:v>14.325070058034999</c:v>
                </c:pt>
                <c:pt idx="7149">
                  <c:v>14.4247959226471</c:v>
                </c:pt>
                <c:pt idx="7150">
                  <c:v>14.5245216816986</c:v>
                </c:pt>
                <c:pt idx="7151">
                  <c:v>14.6242473351694</c:v>
                </c:pt>
                <c:pt idx="7152">
                  <c:v>14.723972883039099</c:v>
                </c:pt>
                <c:pt idx="7153">
                  <c:v>14.8236983252875</c:v>
                </c:pt>
                <c:pt idx="7154">
                  <c:v>14.923423661894301</c:v>
                </c:pt>
                <c:pt idx="7155">
                  <c:v>15.023148892839201</c:v>
                </c:pt>
                <c:pt idx="7156">
                  <c:v>15.122874018101999</c:v>
                </c:pt>
                <c:pt idx="7157">
                  <c:v>15.222599037662301</c:v>
                </c:pt>
                <c:pt idx="7158">
                  <c:v>15.322323951499801</c:v>
                </c:pt>
                <c:pt idx="7159">
                  <c:v>15.4220487595944</c:v>
                </c:pt>
                <c:pt idx="7160">
                  <c:v>15.521773461925701</c:v>
                </c:pt>
                <c:pt idx="7161">
                  <c:v>15.621498058473399</c:v>
                </c:pt>
                <c:pt idx="7162">
                  <c:v>15.7212225492173</c:v>
                </c:pt>
                <c:pt idx="7163">
                  <c:v>15.820946934137099</c:v>
                </c:pt>
                <c:pt idx="7164">
                  <c:v>15.920671213212399</c:v>
                </c:pt>
                <c:pt idx="7165">
                  <c:v>16.0203953864231</c:v>
                </c:pt>
                <c:pt idx="7166">
                  <c:v>16.120119453748899</c:v>
                </c:pt>
                <c:pt idx="7167">
                  <c:v>16.2198434151694</c:v>
                </c:pt>
                <c:pt idx="7168">
                  <c:v>16.3195672706644</c:v>
                </c:pt>
                <c:pt idx="7169">
                  <c:v>16.4192910202135</c:v>
                </c:pt>
                <c:pt idx="7170">
                  <c:v>16.5190146637967</c:v>
                </c:pt>
                <c:pt idx="7171">
                  <c:v>16.618738201393398</c:v>
                </c:pt>
                <c:pt idx="7172">
                  <c:v>16.718461632983601</c:v>
                </c:pt>
                <c:pt idx="7173">
                  <c:v>16.818184958546802</c:v>
                </c:pt>
                <c:pt idx="7174">
                  <c:v>16.917908178062799</c:v>
                </c:pt>
                <c:pt idx="7175">
                  <c:v>17.0176312915114</c:v>
                </c:pt>
                <c:pt idx="7176">
                  <c:v>17.117354298872201</c:v>
                </c:pt>
                <c:pt idx="7177">
                  <c:v>17.217077200125001</c:v>
                </c:pt>
                <c:pt idx="7178">
                  <c:v>17.316799995249401</c:v>
                </c:pt>
                <c:pt idx="7179">
                  <c:v>17.416522684225399</c:v>
                </c:pt>
                <c:pt idx="7180">
                  <c:v>17.516245267032399</c:v>
                </c:pt>
                <c:pt idx="7181">
                  <c:v>17.615967743650401</c:v>
                </c:pt>
                <c:pt idx="7182">
                  <c:v>17.715690114058901</c:v>
                </c:pt>
                <c:pt idx="7183">
                  <c:v>17.815412378237799</c:v>
                </c:pt>
                <c:pt idx="7184">
                  <c:v>17.9151345361667</c:v>
                </c:pt>
                <c:pt idx="7185">
                  <c:v>18.014856587825399</c:v>
                </c:pt>
                <c:pt idx="7186">
                  <c:v>18.114578533193601</c:v>
                </c:pt>
                <c:pt idx="7187">
                  <c:v>18.214300372251099</c:v>
                </c:pt>
                <c:pt idx="7188">
                  <c:v>18.3140221049775</c:v>
                </c:pt>
                <c:pt idx="7189">
                  <c:v>18.4137437313526</c:v>
                </c:pt>
                <c:pt idx="7190">
                  <c:v>18.513465251356202</c:v>
                </c:pt>
                <c:pt idx="7191">
                  <c:v>18.613186664967898</c:v>
                </c:pt>
                <c:pt idx="7192">
                  <c:v>18.7129079721674</c:v>
                </c:pt>
                <c:pt idx="7193">
                  <c:v>18.812629172934599</c:v>
                </c:pt>
                <c:pt idx="7194">
                  <c:v>18.912350267249099</c:v>
                </c:pt>
                <c:pt idx="7195">
                  <c:v>19.0120712550906</c:v>
                </c:pt>
                <c:pt idx="7196">
                  <c:v>19.111792136439</c:v>
                </c:pt>
                <c:pt idx="7197">
                  <c:v>19.2115129112738</c:v>
                </c:pt>
                <c:pt idx="7198">
                  <c:v>19.3112335795749</c:v>
                </c:pt>
                <c:pt idx="7199">
                  <c:v>19.410954141322001</c:v>
                </c:pt>
                <c:pt idx="7200">
                  <c:v>19.510674596494798</c:v>
                </c:pt>
                <c:pt idx="7201">
                  <c:v>19.610394945073001</c:v>
                </c:pt>
                <c:pt idx="7202">
                  <c:v>19.710115187036401</c:v>
                </c:pt>
                <c:pt idx="7203">
                  <c:v>19.809835322364801</c:v>
                </c:pt>
                <c:pt idx="7204">
                  <c:v>19.909555351037699</c:v>
                </c:pt>
                <c:pt idx="7205">
                  <c:v>20.009275273035001</c:v>
                </c:pt>
                <c:pt idx="7206">
                  <c:v>20.108995088336499</c:v>
                </c:pt>
                <c:pt idx="7207">
                  <c:v>20.208714796921701</c:v>
                </c:pt>
                <c:pt idx="7208">
                  <c:v>20.308434398770601</c:v>
                </c:pt>
                <c:pt idx="7209">
                  <c:v>20.4081538938627</c:v>
                </c:pt>
                <c:pt idx="7210">
                  <c:v>20.507873282177901</c:v>
                </c:pt>
                <c:pt idx="7211">
                  <c:v>20.6075925636958</c:v>
                </c:pt>
                <c:pt idx="7212">
                  <c:v>20.7073117383962</c:v>
                </c:pt>
                <c:pt idx="7213">
                  <c:v>20.807030806258801</c:v>
                </c:pt>
                <c:pt idx="7214">
                  <c:v>20.906749767263399</c:v>
                </c:pt>
                <c:pt idx="7215">
                  <c:v>21.006468621389701</c:v>
                </c:pt>
                <c:pt idx="7216">
                  <c:v>21.106187368617501</c:v>
                </c:pt>
                <c:pt idx="7217">
                  <c:v>21.205906008926299</c:v>
                </c:pt>
                <c:pt idx="7218">
                  <c:v>21.305624542296101</c:v>
                </c:pt>
                <c:pt idx="7219">
                  <c:v>21.405342968706499</c:v>
                </c:pt>
                <c:pt idx="7220">
                  <c:v>21.505061288137298</c:v>
                </c:pt>
                <c:pt idx="7221">
                  <c:v>21.6047795005681</c:v>
                </c:pt>
                <c:pt idx="7222">
                  <c:v>21.704497605978801</c:v>
                </c:pt>
                <c:pt idx="7223">
                  <c:v>21.8042156043491</c:v>
                </c:pt>
                <c:pt idx="7224">
                  <c:v>21.903933495658599</c:v>
                </c:pt>
                <c:pt idx="7225">
                  <c:v>22.003651279887201</c:v>
                </c:pt>
                <c:pt idx="7226">
                  <c:v>22.103368957014499</c:v>
                </c:pt>
                <c:pt idx="7227">
                  <c:v>22.2030865270203</c:v>
                </c:pt>
                <c:pt idx="7228">
                  <c:v>22.302803989884399</c:v>
                </c:pt>
                <c:pt idx="7229">
                  <c:v>22.402521345586401</c:v>
                </c:pt>
                <c:pt idx="7230">
                  <c:v>22.5022385941061</c:v>
                </c:pt>
                <c:pt idx="7231">
                  <c:v>22.6019557354232</c:v>
                </c:pt>
                <c:pt idx="7232">
                  <c:v>22.701672769517501</c:v>
                </c:pt>
                <c:pt idx="7233">
                  <c:v>22.801389696368702</c:v>
                </c:pt>
                <c:pt idx="7234">
                  <c:v>22.901106515956599</c:v>
                </c:pt>
                <c:pt idx="7235">
                  <c:v>23.000823228260799</c:v>
                </c:pt>
                <c:pt idx="7236">
                  <c:v>23.100539833261099</c:v>
                </c:pt>
                <c:pt idx="7237">
                  <c:v>23.200256330937201</c:v>
                </c:pt>
                <c:pt idx="7238">
                  <c:v>23.299972721268901</c:v>
                </c:pt>
                <c:pt idx="7239">
                  <c:v>23.399689004235899</c:v>
                </c:pt>
                <c:pt idx="7240">
                  <c:v>23.499405179818002</c:v>
                </c:pt>
                <c:pt idx="7241">
                  <c:v>23.599121247994798</c:v>
                </c:pt>
                <c:pt idx="7242">
                  <c:v>23.698837208746099</c:v>
                </c:pt>
                <c:pt idx="7243">
                  <c:v>23.798553062051599</c:v>
                </c:pt>
                <c:pt idx="7244">
                  <c:v>23.898268807891199</c:v>
                </c:pt>
                <c:pt idx="7245">
                  <c:v>23.997984446244399</c:v>
                </c:pt>
                <c:pt idx="7246">
                  <c:v>24.0976999770911</c:v>
                </c:pt>
                <c:pt idx="7247">
                  <c:v>24.197415400411</c:v>
                </c:pt>
                <c:pt idx="7248">
                  <c:v>24.297130716183698</c:v>
                </c:pt>
                <c:pt idx="7249">
                  <c:v>24.396845924389201</c:v>
                </c:pt>
                <c:pt idx="7250">
                  <c:v>24.496561025007001</c:v>
                </c:pt>
                <c:pt idx="7251">
                  <c:v>24.596276018017001</c:v>
                </c:pt>
                <c:pt idx="7252">
                  <c:v>24.695990903398801</c:v>
                </c:pt>
                <c:pt idx="7253">
                  <c:v>24.795705681132201</c:v>
                </c:pt>
                <c:pt idx="7254">
                  <c:v>24.895420351196901</c:v>
                </c:pt>
                <c:pt idx="7255">
                  <c:v>24.995134913572699</c:v>
                </c:pt>
                <c:pt idx="7256">
                  <c:v>25.094849368239299</c:v>
                </c:pt>
                <c:pt idx="7257">
                  <c:v>25.1945637151765</c:v>
                </c:pt>
                <c:pt idx="7258">
                  <c:v>25.294277954363899</c:v>
                </c:pt>
                <c:pt idx="7259">
                  <c:v>25.393992085781399</c:v>
                </c:pt>
                <c:pt idx="7260">
                  <c:v>25.493706109408599</c:v>
                </c:pt>
                <c:pt idx="7261">
                  <c:v>25.593420025225299</c:v>
                </c:pt>
                <c:pt idx="7262">
                  <c:v>25.693133833211199</c:v>
                </c:pt>
                <c:pt idx="7263">
                  <c:v>25.792847533345999</c:v>
                </c:pt>
                <c:pt idx="7264">
                  <c:v>25.8925611256096</c:v>
                </c:pt>
                <c:pt idx="7265">
                  <c:v>25.9922746099816</c:v>
                </c:pt>
                <c:pt idx="7266">
                  <c:v>26.091987986441701</c:v>
                </c:pt>
                <c:pt idx="7267">
                  <c:v>26.1917012549698</c:v>
                </c:pt>
                <c:pt idx="7268">
                  <c:v>26.2914144155455</c:v>
                </c:pt>
                <c:pt idx="7269">
                  <c:v>26.3911274681485</c:v>
                </c:pt>
                <c:pt idx="7270">
                  <c:v>26.4908404127587</c:v>
                </c:pt>
                <c:pt idx="7271">
                  <c:v>26.5905532493558</c:v>
                </c:pt>
                <c:pt idx="7272">
                  <c:v>26.690265977919399</c:v>
                </c:pt>
                <c:pt idx="7273">
                  <c:v>26.7899785984294</c:v>
                </c:pt>
                <c:pt idx="7274">
                  <c:v>26.8896911108654</c:v>
                </c:pt>
                <c:pt idx="7275">
                  <c:v>26.989403515207201</c:v>
                </c:pt>
                <c:pt idx="7276">
                  <c:v>27.089115811434599</c:v>
                </c:pt>
                <c:pt idx="7277">
                  <c:v>27.188827999527199</c:v>
                </c:pt>
                <c:pt idx="7278">
                  <c:v>27.288540079464902</c:v>
                </c:pt>
                <c:pt idx="7279">
                  <c:v>27.388252051227301</c:v>
                </c:pt>
                <c:pt idx="7280">
                  <c:v>27.4879639147942</c:v>
                </c:pt>
                <c:pt idx="7281">
                  <c:v>27.587675670145298</c:v>
                </c:pt>
                <c:pt idx="7282">
                  <c:v>27.687387317260399</c:v>
                </c:pt>
                <c:pt idx="7283">
                  <c:v>27.787098856119201</c:v>
                </c:pt>
                <c:pt idx="7284">
                  <c:v>27.886810286701401</c:v>
                </c:pt>
                <c:pt idx="7285">
                  <c:v>27.986521608986799</c:v>
                </c:pt>
                <c:pt idx="7286">
                  <c:v>28.0862328229551</c:v>
                </c:pt>
                <c:pt idx="7287">
                  <c:v>28.185943928585999</c:v>
                </c:pt>
                <c:pt idx="7288">
                  <c:v>28.285654925859401</c:v>
                </c:pt>
                <c:pt idx="7289">
                  <c:v>28.385365814754898</c:v>
                </c:pt>
                <c:pt idx="7290">
                  <c:v>28.485076595252298</c:v>
                </c:pt>
                <c:pt idx="7291">
                  <c:v>28.584787267331301</c:v>
                </c:pt>
                <c:pt idx="7292">
                  <c:v>28.684497830971601</c:v>
                </c:pt>
                <c:pt idx="7293">
                  <c:v>28.784208286153099</c:v>
                </c:pt>
                <c:pt idx="7294">
                  <c:v>28.883918632855401</c:v>
                </c:pt>
                <c:pt idx="7295">
                  <c:v>28.983628871058301</c:v>
                </c:pt>
                <c:pt idx="7296">
                  <c:v>29.0833390007415</c:v>
                </c:pt>
                <c:pt idx="7297">
                  <c:v>29.183049021884798</c:v>
                </c:pt>
                <c:pt idx="7298">
                  <c:v>29.2827589344679</c:v>
                </c:pt>
                <c:pt idx="7299">
                  <c:v>29.3824687384706</c:v>
                </c:pt>
                <c:pt idx="7300">
                  <c:v>29.482178433872502</c:v>
                </c:pt>
                <c:pt idx="7301">
                  <c:v>29.581888020653601</c:v>
                </c:pt>
                <c:pt idx="7302">
                  <c:v>29.681597498793401</c:v>
                </c:pt>
                <c:pt idx="7303">
                  <c:v>29.781306868271699</c:v>
                </c:pt>
                <c:pt idx="7304">
                  <c:v>29.8810161290683</c:v>
                </c:pt>
                <c:pt idx="7305">
                  <c:v>29.980725281162901</c:v>
                </c:pt>
                <c:pt idx="7306">
                  <c:v>30.0804343245353</c:v>
                </c:pt>
                <c:pt idx="7307">
                  <c:v>30.180143259165199</c:v>
                </c:pt>
                <c:pt idx="7308">
                  <c:v>30.279852085032399</c:v>
                </c:pt>
                <c:pt idx="7309">
                  <c:v>30.379560802116501</c:v>
                </c:pt>
                <c:pt idx="7310">
                  <c:v>30.479269410397301</c:v>
                </c:pt>
                <c:pt idx="7311">
                  <c:v>30.5789779098547</c:v>
                </c:pt>
                <c:pt idx="7312">
                  <c:v>30.6786863004682</c:v>
                </c:pt>
                <c:pt idx="7313">
                  <c:v>30.7783945822177</c:v>
                </c:pt>
                <c:pt idx="7314">
                  <c:v>30.878102755082999</c:v>
                </c:pt>
                <c:pt idx="7315">
                  <c:v>30.9778108190437</c:v>
                </c:pt>
                <c:pt idx="7316">
                  <c:v>31.0775187740795</c:v>
                </c:pt>
                <c:pt idx="7317">
                  <c:v>31.177226620170298</c:v>
                </c:pt>
                <c:pt idx="7318">
                  <c:v>31.276934357295801</c:v>
                </c:pt>
                <c:pt idx="7319">
                  <c:v>31.3766419854358</c:v>
                </c:pt>
                <c:pt idx="7320">
                  <c:v>31.4763495045698</c:v>
                </c:pt>
                <c:pt idx="7321">
                  <c:v>31.5760569146778</c:v>
                </c:pt>
                <c:pt idx="7322">
                  <c:v>31.675764215739498</c:v>
                </c:pt>
                <c:pt idx="7323">
                  <c:v>31.7754714077345</c:v>
                </c:pt>
                <c:pt idx="7324">
                  <c:v>31.8751784906427</c:v>
                </c:pt>
                <c:pt idx="7325">
                  <c:v>31.974885464443801</c:v>
                </c:pt>
                <c:pt idx="7326">
                  <c:v>32.074592329117401</c:v>
                </c:pt>
                <c:pt idx="7327">
                  <c:v>32.174299084643501</c:v>
                </c:pt>
                <c:pt idx="7328">
                  <c:v>32.274005731001601</c:v>
                </c:pt>
                <c:pt idx="7329">
                  <c:v>32.373712268171602</c:v>
                </c:pt>
                <c:pt idx="7330">
                  <c:v>32.473418696133201</c:v>
                </c:pt>
                <c:pt idx="7331">
                  <c:v>32.5731250148661</c:v>
                </c:pt>
                <c:pt idx="7332">
                  <c:v>32.672831224350098</c:v>
                </c:pt>
                <c:pt idx="7333">
                  <c:v>32.772537324564901</c:v>
                </c:pt>
                <c:pt idx="7334">
                  <c:v>32.872243315490202</c:v>
                </c:pt>
                <c:pt idx="7335">
                  <c:v>32.9719491971059</c:v>
                </c:pt>
                <c:pt idx="7336">
                  <c:v>33.071654969391702</c:v>
                </c:pt>
                <c:pt idx="7337">
                  <c:v>33.1713606323273</c:v>
                </c:pt>
                <c:pt idx="7338">
                  <c:v>33.271066185892401</c:v>
                </c:pt>
                <c:pt idx="7339">
                  <c:v>33.370771630066798</c:v>
                </c:pt>
                <c:pt idx="7340">
                  <c:v>33.470476964830198</c:v>
                </c:pt>
                <c:pt idx="7341">
                  <c:v>33.570182190162399</c:v>
                </c:pt>
                <c:pt idx="7342">
                  <c:v>33.669887306043201</c:v>
                </c:pt>
                <c:pt idx="7343">
                  <c:v>33.769592312452197</c:v>
                </c:pt>
                <c:pt idx="7344">
                  <c:v>33.8692972093693</c:v>
                </c:pt>
                <c:pt idx="7345">
                  <c:v>33.969001996774097</c:v>
                </c:pt>
                <c:pt idx="7346">
                  <c:v>34.068706674646499</c:v>
                </c:pt>
                <c:pt idx="7347">
                  <c:v>34.168411242966101</c:v>
                </c:pt>
                <c:pt idx="7348">
                  <c:v>34.268115701712702</c:v>
                </c:pt>
                <c:pt idx="7349">
                  <c:v>34.367820050866101</c:v>
                </c:pt>
                <c:pt idx="7350">
                  <c:v>34.467524290405997</c:v>
                </c:pt>
                <c:pt idx="7351">
                  <c:v>34.567228420312198</c:v>
                </c:pt>
                <c:pt idx="7352">
                  <c:v>34.666932440564402</c:v>
                </c:pt>
                <c:pt idx="7353">
                  <c:v>34.766636351142402</c:v>
                </c:pt>
                <c:pt idx="7354">
                  <c:v>34.866340152025799</c:v>
                </c:pt>
                <c:pt idx="7355">
                  <c:v>34.966043843194498</c:v>
                </c:pt>
                <c:pt idx="7356">
                  <c:v>35.065747424628299</c:v>
                </c:pt>
                <c:pt idx="7357">
                  <c:v>35.165450896306801</c:v>
                </c:pt>
                <c:pt idx="7358">
                  <c:v>35.265154258209797</c:v>
                </c:pt>
                <c:pt idx="7359">
                  <c:v>35.364857510317101</c:v>
                </c:pt>
                <c:pt idx="7360">
                  <c:v>35.464560652608398</c:v>
                </c:pt>
                <c:pt idx="7361">
                  <c:v>35.564263685063501</c:v>
                </c:pt>
                <c:pt idx="7362">
                  <c:v>35.663966607662097</c:v>
                </c:pt>
                <c:pt idx="7363">
                  <c:v>35.763669420383998</c:v>
                </c:pt>
                <c:pt idx="7364">
                  <c:v>35.863372123208897</c:v>
                </c:pt>
                <c:pt idx="7365">
                  <c:v>35.963074716116601</c:v>
                </c:pt>
                <c:pt idx="7366">
                  <c:v>36.062777199086902</c:v>
                </c:pt>
                <c:pt idx="7367">
                  <c:v>36.1624795720995</c:v>
                </c:pt>
                <c:pt idx="7368">
                  <c:v>36.262181835134101</c:v>
                </c:pt>
                <c:pt idx="7369">
                  <c:v>36.361883988170597</c:v>
                </c:pt>
                <c:pt idx="7370">
                  <c:v>36.461586031188602</c:v>
                </c:pt>
                <c:pt idx="7371">
                  <c:v>36.561287964168002</c:v>
                </c:pt>
                <c:pt idx="7372">
                  <c:v>36.660989787088504</c:v>
                </c:pt>
                <c:pt idx="7373">
                  <c:v>36.760691499929798</c:v>
                </c:pt>
                <c:pt idx="7374">
                  <c:v>36.8603931026718</c:v>
                </c:pt>
                <c:pt idx="7375">
                  <c:v>36.960094595294102</c:v>
                </c:pt>
                <c:pt idx="7376">
                  <c:v>37.059795977776602</c:v>
                </c:pt>
                <c:pt idx="7377">
                  <c:v>37.159497250099001</c:v>
                </c:pt>
                <c:pt idx="7378">
                  <c:v>37.259198412240998</c:v>
                </c:pt>
                <c:pt idx="7379">
                  <c:v>37.3588994641824</c:v>
                </c:pt>
                <c:pt idx="7380">
                  <c:v>37.458600405902999</c:v>
                </c:pt>
                <c:pt idx="7381">
                  <c:v>37.558301237382501</c:v>
                </c:pt>
                <c:pt idx="7382">
                  <c:v>37.6580019586007</c:v>
                </c:pt>
                <c:pt idx="7383">
                  <c:v>37.757702569537301</c:v>
                </c:pt>
                <c:pt idx="7384">
                  <c:v>37.857403070172097</c:v>
                </c:pt>
                <c:pt idx="7385">
                  <c:v>37.957103460484902</c:v>
                </c:pt>
                <c:pt idx="7386">
                  <c:v>38.056803740455301</c:v>
                </c:pt>
                <c:pt idx="7387">
                  <c:v>38.1565039100633</c:v>
                </c:pt>
                <c:pt idx="7388">
                  <c:v>38.2562039692884</c:v>
                </c:pt>
                <c:pt idx="7389">
                  <c:v>38.355903918110599</c:v>
                </c:pt>
                <c:pt idx="7390">
                  <c:v>38.455603756509397</c:v>
                </c:pt>
                <c:pt idx="7391">
                  <c:v>38.555303484464801</c:v>
                </c:pt>
                <c:pt idx="7392">
                  <c:v>38.655003101956403</c:v>
                </c:pt>
                <c:pt idx="7393">
                  <c:v>38.754702608964003</c:v>
                </c:pt>
                <c:pt idx="7394">
                  <c:v>38.8544020054673</c:v>
                </c:pt>
                <c:pt idx="7395">
                  <c:v>38.954101291446101</c:v>
                </c:pt>
                <c:pt idx="7396">
                  <c:v>39.053800466880197</c:v>
                </c:pt>
                <c:pt idx="7397">
                  <c:v>39.153499531749198</c:v>
                </c:pt>
                <c:pt idx="7398">
                  <c:v>39.253198486033</c:v>
                </c:pt>
                <c:pt idx="7399">
                  <c:v>39.352897329711197</c:v>
                </c:pt>
                <c:pt idx="7400">
                  <c:v>39.452596062763703</c:v>
                </c:pt>
                <c:pt idx="7401">
                  <c:v>39.552294685170096</c:v>
                </c:pt>
                <c:pt idx="7402">
                  <c:v>39.651993196910297</c:v>
                </c:pt>
                <c:pt idx="7403">
                  <c:v>39.751691597963998</c:v>
                </c:pt>
                <c:pt idx="7404">
                  <c:v>39.851389888310898</c:v>
                </c:pt>
                <c:pt idx="7405">
                  <c:v>39.951088067930698</c:v>
                </c:pt>
                <c:pt idx="7406">
                  <c:v>40.050786136803403</c:v>
                </c:pt>
                <c:pt idx="7407">
                  <c:v>40.1504840949084</c:v>
                </c:pt>
                <c:pt idx="7408">
                  <c:v>40.250181942225801</c:v>
                </c:pt>
                <c:pt idx="7409">
                  <c:v>40.3498796787351</c:v>
                </c:pt>
                <c:pt idx="7410">
                  <c:v>40.449577304416103</c:v>
                </c:pt>
                <c:pt idx="7411">
                  <c:v>40.549274819248701</c:v>
                </c:pt>
                <c:pt idx="7412">
                  <c:v>40.648972223212397</c:v>
                </c:pt>
                <c:pt idx="7413">
                  <c:v>40.748669516287201</c:v>
                </c:pt>
                <c:pt idx="7414">
                  <c:v>40.848366698452701</c:v>
                </c:pt>
                <c:pt idx="7415">
                  <c:v>40.948063769688702</c:v>
                </c:pt>
                <c:pt idx="7416">
                  <c:v>41.047760729975003</c:v>
                </c:pt>
                <c:pt idx="7417">
                  <c:v>41.147457579291199</c:v>
                </c:pt>
                <c:pt idx="7418">
                  <c:v>41.247154317617301</c:v>
                </c:pt>
                <c:pt idx="7419">
                  <c:v>41.346850944932797</c:v>
                </c:pt>
                <c:pt idx="7420">
                  <c:v>41.446547461217598</c:v>
                </c:pt>
                <c:pt idx="7421">
                  <c:v>41.546243866451498</c:v>
                </c:pt>
                <c:pt idx="7422">
                  <c:v>41.645940160614103</c:v>
                </c:pt>
                <c:pt idx="7423">
                  <c:v>41.745636343685199</c:v>
                </c:pt>
                <c:pt idx="7424">
                  <c:v>41.845332415644698</c:v>
                </c:pt>
                <c:pt idx="7425">
                  <c:v>41.945028376472102</c:v>
                </c:pt>
                <c:pt idx="7426">
                  <c:v>42.044724226147402</c:v>
                </c:pt>
                <c:pt idx="7427">
                  <c:v>42.144419964650297</c:v>
                </c:pt>
                <c:pt idx="7428">
                  <c:v>42.244115591960501</c:v>
                </c:pt>
                <c:pt idx="7429">
                  <c:v>42.3438111080577</c:v>
                </c:pt>
                <c:pt idx="7430">
                  <c:v>42.4435065129218</c:v>
                </c:pt>
                <c:pt idx="7431">
                  <c:v>42.543201806532501</c:v>
                </c:pt>
                <c:pt idx="7432">
                  <c:v>42.642896988869502</c:v>
                </c:pt>
                <c:pt idx="7433">
                  <c:v>42.742592059912603</c:v>
                </c:pt>
                <c:pt idx="7434">
                  <c:v>42.842287019641603</c:v>
                </c:pt>
                <c:pt idx="7435">
                  <c:v>42.941981868036201</c:v>
                </c:pt>
                <c:pt idx="7436">
                  <c:v>43.041676605076198</c:v>
                </c:pt>
                <c:pt idx="7437">
                  <c:v>43.141371230741299</c:v>
                </c:pt>
                <c:pt idx="7438">
                  <c:v>43.241065745011397</c:v>
                </c:pt>
                <c:pt idx="7439">
                  <c:v>43.340760147866099</c:v>
                </c:pt>
                <c:pt idx="7440">
                  <c:v>43.440454439285197</c:v>
                </c:pt>
                <c:pt idx="7441">
                  <c:v>43.540148619248498</c:v>
                </c:pt>
                <c:pt idx="7442">
                  <c:v>43.639842687735701</c:v>
                </c:pt>
                <c:pt idx="7443">
                  <c:v>43.739536644726698</c:v>
                </c:pt>
                <c:pt idx="7444">
                  <c:v>43.839230490201203</c:v>
                </c:pt>
                <c:pt idx="7445">
                  <c:v>43.938924224138802</c:v>
                </c:pt>
                <c:pt idx="7446">
                  <c:v>44.0386178465195</c:v>
                </c:pt>
                <c:pt idx="7447">
                  <c:v>44.138311357322998</c:v>
                </c:pt>
                <c:pt idx="7448">
                  <c:v>44.238004756529001</c:v>
                </c:pt>
                <c:pt idx="7449">
                  <c:v>44.337698044117303</c:v>
                </c:pt>
                <c:pt idx="7450">
                  <c:v>44.437391220067703</c:v>
                </c:pt>
                <c:pt idx="7451">
                  <c:v>44.537084284359899</c:v>
                </c:pt>
                <c:pt idx="7452">
                  <c:v>44.636777236973799</c:v>
                </c:pt>
                <c:pt idx="7453">
                  <c:v>44.736470077889003</c:v>
                </c:pt>
                <c:pt idx="7454">
                  <c:v>44.836162807085401</c:v>
                </c:pt>
                <c:pt idx="7455">
                  <c:v>44.935855424542702</c:v>
                </c:pt>
                <c:pt idx="7456">
                  <c:v>45.035547930240803</c:v>
                </c:pt>
                <c:pt idx="7457">
                  <c:v>45.135240324159298</c:v>
                </c:pt>
                <c:pt idx="7458">
                  <c:v>45.234932606278001</c:v>
                </c:pt>
                <c:pt idx="7459">
                  <c:v>45.334624776576703</c:v>
                </c:pt>
                <c:pt idx="7460">
                  <c:v>45.434316835035197</c:v>
                </c:pt>
                <c:pt idx="7461">
                  <c:v>45.534008781633197</c:v>
                </c:pt>
                <c:pt idx="7462">
                  <c:v>45.633700616350502</c:v>
                </c:pt>
                <c:pt idx="7463">
                  <c:v>45.733392339166898</c:v>
                </c:pt>
                <c:pt idx="7464">
                  <c:v>45.833083950062097</c:v>
                </c:pt>
                <c:pt idx="7465">
                  <c:v>45.932775449015899</c:v>
                </c:pt>
                <c:pt idx="7466">
                  <c:v>46.032466836007998</c:v>
                </c:pt>
                <c:pt idx="7467">
                  <c:v>46.132158111018299</c:v>
                </c:pt>
                <c:pt idx="7468">
                  <c:v>46.231849274026402</c:v>
                </c:pt>
                <c:pt idx="7469">
                  <c:v>46.331540325012199</c:v>
                </c:pt>
                <c:pt idx="7470">
                  <c:v>46.431231263955397</c:v>
                </c:pt>
                <c:pt idx="7471">
                  <c:v>46.530922090835801</c:v>
                </c:pt>
                <c:pt idx="7472">
                  <c:v>46.630612805633099</c:v>
                </c:pt>
                <c:pt idx="7473">
                  <c:v>46.730303408327103</c:v>
                </c:pt>
                <c:pt idx="7474">
                  <c:v>46.829993898897499</c:v>
                </c:pt>
                <c:pt idx="7475">
                  <c:v>46.929684277324199</c:v>
                </c:pt>
                <c:pt idx="7476">
                  <c:v>47.029374543586897</c:v>
                </c:pt>
                <c:pt idx="7477">
                  <c:v>47.129064697665399</c:v>
                </c:pt>
                <c:pt idx="7478">
                  <c:v>47.228754739539397</c:v>
                </c:pt>
                <c:pt idx="7479">
                  <c:v>47.328444669188698</c:v>
                </c:pt>
                <c:pt idx="7480">
                  <c:v>47.428134486593102</c:v>
                </c:pt>
                <c:pt idx="7481">
                  <c:v>47.5278241917324</c:v>
                </c:pt>
                <c:pt idx="7482">
                  <c:v>47.627513784586299</c:v>
                </c:pt>
                <c:pt idx="7483">
                  <c:v>47.727203265134598</c:v>
                </c:pt>
                <c:pt idx="7484">
                  <c:v>47.826892633357097</c:v>
                </c:pt>
                <c:pt idx="7485">
                  <c:v>47.926581889233503</c:v>
                </c:pt>
                <c:pt idx="7486">
                  <c:v>48.026271032743701</c:v>
                </c:pt>
                <c:pt idx="7487">
                  <c:v>48.125960063867304</c:v>
                </c:pt>
                <c:pt idx="7488">
                  <c:v>48.225648982584197</c:v>
                </c:pt>
                <c:pt idx="7489">
                  <c:v>48.325337788874101</c:v>
                </c:pt>
                <c:pt idx="7490">
                  <c:v>48.425026482716902</c:v>
                </c:pt>
                <c:pt idx="7491">
                  <c:v>48.524715064092199</c:v>
                </c:pt>
                <c:pt idx="7492">
                  <c:v>48.624403532979898</c:v>
                </c:pt>
                <c:pt idx="7493">
                  <c:v>48.724091889359698</c:v>
                </c:pt>
                <c:pt idx="7494">
                  <c:v>48.8237801332114</c:v>
                </c:pt>
                <c:pt idx="7495">
                  <c:v>48.923468264514902</c:v>
                </c:pt>
                <c:pt idx="7496">
                  <c:v>49.023156283249698</c:v>
                </c:pt>
                <c:pt idx="7497">
                  <c:v>49.122844189395799</c:v>
                </c:pt>
                <c:pt idx="7498">
                  <c:v>49.2225319829329</c:v>
                </c:pt>
                <c:pt idx="7499">
                  <c:v>49.322219663840798</c:v>
                </c:pt>
                <c:pt idx="7500">
                  <c:v>49.421907232099201</c:v>
                </c:pt>
                <c:pt idx="7501">
                  <c:v>49.521594687687902</c:v>
                </c:pt>
                <c:pt idx="7502">
                  <c:v>49.621282030586798</c:v>
                </c:pt>
                <c:pt idx="7503">
                  <c:v>49.720969260775497</c:v>
                </c:pt>
                <c:pt idx="7504">
                  <c:v>49.820656378233899</c:v>
                </c:pt>
                <c:pt idx="7505">
                  <c:v>49.920343382941702</c:v>
                </c:pt>
                <c:pt idx="7506">
                  <c:v>50.0200302748786</c:v>
                </c:pt>
                <c:pt idx="7507">
                  <c:v>50.119717054024598</c:v>
                </c:pt>
                <c:pt idx="7508">
                  <c:v>50.219403720359303</c:v>
                </c:pt>
                <c:pt idx="7509">
                  <c:v>50.3190902738625</c:v>
                </c:pt>
                <c:pt idx="7510">
                  <c:v>50.418776714513903</c:v>
                </c:pt>
                <c:pt idx="7511">
                  <c:v>50.518463042293497</c:v>
                </c:pt>
                <c:pt idx="7512">
                  <c:v>50.618149257180903</c:v>
                </c:pt>
                <c:pt idx="7513">
                  <c:v>50.717835359155799</c:v>
                </c:pt>
                <c:pt idx="7514">
                  <c:v>50.817521348198198</c:v>
                </c:pt>
                <c:pt idx="7515">
                  <c:v>50.9172072242878</c:v>
                </c:pt>
                <c:pt idx="7516">
                  <c:v>51.016892987404297</c:v>
                </c:pt>
                <c:pt idx="7517">
                  <c:v>51.116578637527503</c:v>
                </c:pt>
                <c:pt idx="7518">
                  <c:v>51.216264174637097</c:v>
                </c:pt>
                <c:pt idx="7519">
                  <c:v>51.315949598713097</c:v>
                </c:pt>
                <c:pt idx="7520">
                  <c:v>51.415634909735097</c:v>
                </c:pt>
                <c:pt idx="7521">
                  <c:v>51.515320107682903</c:v>
                </c:pt>
                <c:pt idx="7522">
                  <c:v>51.615005192536401</c:v>
                </c:pt>
                <c:pt idx="7523">
                  <c:v>51.714690164275197</c:v>
                </c:pt>
                <c:pt idx="7524">
                  <c:v>51.814375022879098</c:v>
                </c:pt>
                <c:pt idx="7525">
                  <c:v>51.914059768328002</c:v>
                </c:pt>
                <c:pt idx="7526">
                  <c:v>52.013744400601503</c:v>
                </c:pt>
                <c:pt idx="7527">
                  <c:v>52.113428919679599</c:v>
                </c:pt>
                <c:pt idx="7528">
                  <c:v>52.213113325541798</c:v>
                </c:pt>
                <c:pt idx="7529">
                  <c:v>52.312797618168098</c:v>
                </c:pt>
                <c:pt idx="7530">
                  <c:v>52.412481797538099</c:v>
                </c:pt>
                <c:pt idx="7531">
                  <c:v>52.512165863631601</c:v>
                </c:pt>
                <c:pt idx="7532">
                  <c:v>52.611849816428503</c:v>
                </c:pt>
                <c:pt idx="7533">
                  <c:v>52.711533655908497</c:v>
                </c:pt>
                <c:pt idx="7534">
                  <c:v>52.811217382051403</c:v>
                </c:pt>
                <c:pt idx="7535">
                  <c:v>52.910900994836801</c:v>
                </c:pt>
                <c:pt idx="7536">
                  <c:v>53.010584494244704</c:v>
                </c:pt>
                <c:pt idx="7537">
                  <c:v>53.110267880254803</c:v>
                </c:pt>
                <c:pt idx="7538">
                  <c:v>53.209951152846898</c:v>
                </c:pt>
                <c:pt idx="7539">
                  <c:v>53.309634312000597</c:v>
                </c:pt>
                <c:pt idx="7540">
                  <c:v>53.409317357695897</c:v>
                </c:pt>
                <c:pt idx="7541">
                  <c:v>53.5090002899124</c:v>
                </c:pt>
                <c:pt idx="7542">
                  <c:v>53.608683108630103</c:v>
                </c:pt>
                <c:pt idx="7543">
                  <c:v>53.7083658138285</c:v>
                </c:pt>
                <c:pt idx="7544">
                  <c:v>53.808048405487497</c:v>
                </c:pt>
                <c:pt idx="7545">
                  <c:v>53.9077308835869</c:v>
                </c:pt>
                <c:pt idx="7546">
                  <c:v>54.007413248106502</c:v>
                </c:pt>
                <c:pt idx="7547">
                  <c:v>54.107095499025903</c:v>
                </c:pt>
                <c:pt idx="7548">
                  <c:v>54.2067776363251</c:v>
                </c:pt>
                <c:pt idx="7549">
                  <c:v>54.306459659983801</c:v>
                </c:pt>
                <c:pt idx="7550">
                  <c:v>54.4061415699816</c:v>
                </c:pt>
                <c:pt idx="7551">
                  <c:v>54.5058233662985</c:v>
                </c:pt>
                <c:pt idx="7552">
                  <c:v>54.605505048914303</c:v>
                </c:pt>
                <c:pt idx="7553">
                  <c:v>54.7051866178086</c:v>
                </c:pt>
                <c:pt idx="7554">
                  <c:v>54.804868072961199</c:v>
                </c:pt>
                <c:pt idx="7555">
                  <c:v>54.904549414352097</c:v>
                </c:pt>
                <c:pt idx="7556">
                  <c:v>55.004230641960802</c:v>
                </c:pt>
                <c:pt idx="7557">
                  <c:v>55.103911755767299</c:v>
                </c:pt>
                <c:pt idx="7558">
                  <c:v>55.203592755751302</c:v>
                </c:pt>
                <c:pt idx="7559">
                  <c:v>55.303273641892602</c:v>
                </c:pt>
                <c:pt idx="7560">
                  <c:v>55.4029544141709</c:v>
                </c:pt>
                <c:pt idx="7561">
                  <c:v>55.5026350725661</c:v>
                </c:pt>
                <c:pt idx="7562">
                  <c:v>55.602315617057897</c:v>
                </c:pt>
                <c:pt idx="7563">
                  <c:v>55.701996047626203</c:v>
                </c:pt>
                <c:pt idx="7564">
                  <c:v>55.801676364250703</c:v>
                </c:pt>
                <c:pt idx="7565">
                  <c:v>55.901356566911197</c:v>
                </c:pt>
                <c:pt idx="7566">
                  <c:v>56.001036655587399</c:v>
                </c:pt>
                <c:pt idx="7567">
                  <c:v>56.1007166302592</c:v>
                </c:pt>
                <c:pt idx="7568">
                  <c:v>56.2003964909064</c:v>
                </c:pt>
                <c:pt idx="7569">
                  <c:v>56.300076237508698</c:v>
                </c:pt>
                <c:pt idx="7570">
                  <c:v>56.399755870045901</c:v>
                </c:pt>
                <c:pt idx="7571">
                  <c:v>56.499435388497801</c:v>
                </c:pt>
                <c:pt idx="7572">
                  <c:v>56.599114792844198</c:v>
                </c:pt>
                <c:pt idx="7573">
                  <c:v>56.698794083064897</c:v>
                </c:pt>
                <c:pt idx="7574">
                  <c:v>56.798473259139598</c:v>
                </c:pt>
                <c:pt idx="7575">
                  <c:v>56.898152321048201</c:v>
                </c:pt>
                <c:pt idx="7576">
                  <c:v>56.997831268770398</c:v>
                </c:pt>
                <c:pt idx="7577">
                  <c:v>57.097510102286002</c:v>
                </c:pt>
                <c:pt idx="7578">
                  <c:v>57.197188821574798</c:v>
                </c:pt>
                <c:pt idx="7579">
                  <c:v>57.2968674266166</c:v>
                </c:pt>
                <c:pt idx="7580">
                  <c:v>57.396545917391201</c:v>
                </c:pt>
                <c:pt idx="7581">
                  <c:v>57.496224293878299</c:v>
                </c:pt>
                <c:pt idx="7582">
                  <c:v>57.595902556057801</c:v>
                </c:pt>
                <c:pt idx="7583">
                  <c:v>57.6955807039094</c:v>
                </c:pt>
                <c:pt idx="7584">
                  <c:v>57.795258737412802</c:v>
                </c:pt>
                <c:pt idx="7585">
                  <c:v>57.894936656547998</c:v>
                </c:pt>
                <c:pt idx="7586">
                  <c:v>57.994614461294702</c:v>
                </c:pt>
                <c:pt idx="7587">
                  <c:v>58.094292151632601</c:v>
                </c:pt>
                <c:pt idx="7588">
                  <c:v>58.193969727541599</c:v>
                </c:pt>
                <c:pt idx="7589">
                  <c:v>58.293647189001497</c:v>
                </c:pt>
                <c:pt idx="7590">
                  <c:v>58.393324535992001</c:v>
                </c:pt>
                <c:pt idx="7591">
                  <c:v>58.493001768492903</c:v>
                </c:pt>
                <c:pt idx="7592">
                  <c:v>58.592678886484002</c:v>
                </c:pt>
                <c:pt idx="7593">
                  <c:v>58.692355889945098</c:v>
                </c:pt>
                <c:pt idx="7594">
                  <c:v>58.792032778855997</c:v>
                </c:pt>
                <c:pt idx="7595">
                  <c:v>58.891709553196499</c:v>
                </c:pt>
                <c:pt idx="7596">
                  <c:v>58.991386212946303</c:v>
                </c:pt>
                <c:pt idx="7597">
                  <c:v>59.091062758085201</c:v>
                </c:pt>
                <c:pt idx="7598">
                  <c:v>59.190739188593099</c:v>
                </c:pt>
                <c:pt idx="7599">
                  <c:v>59.290415504449697</c:v>
                </c:pt>
                <c:pt idx="7600">
                  <c:v>59.390091705634802</c:v>
                </c:pt>
                <c:pt idx="7601">
                  <c:v>59.489767792128099</c:v>
                </c:pt>
                <c:pt idx="7602">
                  <c:v>59.5894437639095</c:v>
                </c:pt>
                <c:pt idx="7603">
                  <c:v>59.689119620958799</c:v>
                </c:pt>
                <c:pt idx="7604">
                  <c:v>59.788795363255602</c:v>
                </c:pt>
                <c:pt idx="7605">
                  <c:v>59.888470990779901</c:v>
                </c:pt>
                <c:pt idx="7606">
                  <c:v>59.988146503511302</c:v>
                </c:pt>
                <c:pt idx="7607">
                  <c:v>60.087821901429798</c:v>
                </c:pt>
                <c:pt idx="7608">
                  <c:v>60.187497184514903</c:v>
                </c:pt>
                <c:pt idx="7609">
                  <c:v>60.287172352746701</c:v>
                </c:pt>
                <c:pt idx="7610">
                  <c:v>60.3868474061047</c:v>
                </c:pt>
                <c:pt idx="7611">
                  <c:v>60.486522344568797</c:v>
                </c:pt>
                <c:pt idx="7612">
                  <c:v>60.586197168118801</c:v>
                </c:pt>
                <c:pt idx="7613">
                  <c:v>60.685871876734502</c:v>
                </c:pt>
                <c:pt idx="7614">
                  <c:v>60.785546470395602</c:v>
                </c:pt>
                <c:pt idx="7615">
                  <c:v>60.885220949081997</c:v>
                </c:pt>
                <c:pt idx="7616">
                  <c:v>60.984895312773403</c:v>
                </c:pt>
                <c:pt idx="7617">
                  <c:v>61.084569561449598</c:v>
                </c:pt>
                <c:pt idx="7618">
                  <c:v>61.184243695090402</c:v>
                </c:pt>
                <c:pt idx="7619">
                  <c:v>61.283917713675599</c:v>
                </c:pt>
                <c:pt idx="7620">
                  <c:v>61.383591617184898</c:v>
                </c:pt>
                <c:pt idx="7621">
                  <c:v>61.483265405598203</c:v>
                </c:pt>
                <c:pt idx="7622">
                  <c:v>61.582939078895301</c:v>
                </c:pt>
                <c:pt idx="7623">
                  <c:v>61.682612637055897</c:v>
                </c:pt>
                <c:pt idx="7624">
                  <c:v>61.782286080059897</c:v>
                </c:pt>
                <c:pt idx="7625">
                  <c:v>61.881959407887003</c:v>
                </c:pt>
                <c:pt idx="7626">
                  <c:v>61.981632620517097</c:v>
                </c:pt>
                <c:pt idx="7627">
                  <c:v>62.08130571793</c:v>
                </c:pt>
                <c:pt idx="7628">
                  <c:v>62.1809787001053</c:v>
                </c:pt>
                <c:pt idx="7629">
                  <c:v>62.280651567023099</c:v>
                </c:pt>
                <c:pt idx="7630">
                  <c:v>62.3803243186629</c:v>
                </c:pt>
                <c:pt idx="7631">
                  <c:v>62.4799969550048</c:v>
                </c:pt>
                <c:pt idx="7632">
                  <c:v>62.5796694760283</c:v>
                </c:pt>
                <c:pt idx="7633">
                  <c:v>62.679341881713398</c:v>
                </c:pt>
                <c:pt idx="7634">
                  <c:v>62.779014172039801</c:v>
                </c:pt>
                <c:pt idx="7635">
                  <c:v>62.878686346987401</c:v>
                </c:pt>
                <c:pt idx="7636">
                  <c:v>62.978358406535897</c:v>
                </c:pt>
                <c:pt idx="7637">
                  <c:v>63.078030350665003</c:v>
                </c:pt>
                <c:pt idx="7638">
                  <c:v>63.177702179354803</c:v>
                </c:pt>
                <c:pt idx="7639">
                  <c:v>63.277373892584798</c:v>
                </c:pt>
                <c:pt idx="7640">
                  <c:v>63.377045490334901</c:v>
                </c:pt>
                <c:pt idx="7641">
                  <c:v>63.476716972584903</c:v>
                </c:pt>
                <c:pt idx="7642">
                  <c:v>63.576388339314597</c:v>
                </c:pt>
                <c:pt idx="7643">
                  <c:v>63.676059590503897</c:v>
                </c:pt>
                <c:pt idx="7644">
                  <c:v>63.775730726132402</c:v>
                </c:pt>
                <c:pt idx="7645">
                  <c:v>63.875401746180003</c:v>
                </c:pt>
                <c:pt idx="7646">
                  <c:v>63.975072650626501</c:v>
                </c:pt>
                <c:pt idx="7647">
                  <c:v>64.074743439451694</c:v>
                </c:pt>
                <c:pt idx="7648">
                  <c:v>64.174414112635404</c:v>
                </c:pt>
                <c:pt idx="7649">
                  <c:v>64.274084670157393</c:v>
                </c:pt>
                <c:pt idx="7650">
                  <c:v>64.373755111997497</c:v>
                </c:pt>
                <c:pt idx="7651">
                  <c:v>64.473425438135394</c:v>
                </c:pt>
                <c:pt idx="7652">
                  <c:v>64.573095648551202</c:v>
                </c:pt>
                <c:pt idx="7653">
                  <c:v>64.672765743224403</c:v>
                </c:pt>
                <c:pt idx="7654">
                  <c:v>64.772435722135</c:v>
                </c:pt>
                <c:pt idx="7655">
                  <c:v>64.872105585262702</c:v>
                </c:pt>
                <c:pt idx="7656">
                  <c:v>64.971775332587399</c:v>
                </c:pt>
                <c:pt idx="7657">
                  <c:v>65.071444964088798</c:v>
                </c:pt>
                <c:pt idx="7658">
                  <c:v>65.171114479746706</c:v>
                </c:pt>
                <c:pt idx="7659">
                  <c:v>65.270783879541</c:v>
                </c:pt>
                <c:pt idx="7660">
                  <c:v>65.370453163451501</c:v>
                </c:pt>
                <c:pt idx="7661">
                  <c:v>65.470122331457901</c:v>
                </c:pt>
                <c:pt idx="7662">
                  <c:v>65.569791383540107</c:v>
                </c:pt>
                <c:pt idx="7663">
                  <c:v>65.669460319677896</c:v>
                </c:pt>
                <c:pt idx="7664">
                  <c:v>65.769129139851003</c:v>
                </c:pt>
                <c:pt idx="7665">
                  <c:v>65.868797844039406</c:v>
                </c:pt>
                <c:pt idx="7666">
                  <c:v>65.968466432222698</c:v>
                </c:pt>
                <c:pt idx="7667">
                  <c:v>66.068134904380798</c:v>
                </c:pt>
                <c:pt idx="7668">
                  <c:v>66.1678032604935</c:v>
                </c:pt>
                <c:pt idx="7669">
                  <c:v>66.267471500540594</c:v>
                </c:pt>
                <c:pt idx="7670">
                  <c:v>66.367139624501903</c:v>
                </c:pt>
                <c:pt idx="7671">
                  <c:v>66.466807632357202</c:v>
                </c:pt>
                <c:pt idx="7672">
                  <c:v>66.5664755240863</c:v>
                </c:pt>
                <c:pt idx="7673">
                  <c:v>66.666143299669002</c:v>
                </c:pt>
                <c:pt idx="7674">
                  <c:v>66.765810959085101</c:v>
                </c:pt>
                <c:pt idx="7675">
                  <c:v>66.865478502314403</c:v>
                </c:pt>
                <c:pt idx="7676">
                  <c:v>66.965145929336799</c:v>
                </c:pt>
                <c:pt idx="7677">
                  <c:v>67.064813240131897</c:v>
                </c:pt>
                <c:pt idx="7678">
                  <c:v>67.164480434679604</c:v>
                </c:pt>
                <c:pt idx="7679">
                  <c:v>67.264147512959795</c:v>
                </c:pt>
                <c:pt idx="7680">
                  <c:v>67.363814474952093</c:v>
                </c:pt>
                <c:pt idx="7681">
                  <c:v>67.463481320636504</c:v>
                </c:pt>
                <c:pt idx="7682">
                  <c:v>67.563148049992606</c:v>
                </c:pt>
                <c:pt idx="7683">
                  <c:v>67.662814663000404</c:v>
                </c:pt>
                <c:pt idx="7684">
                  <c:v>67.762481159639506</c:v>
                </c:pt>
                <c:pt idx="7685">
                  <c:v>67.862147539889904</c:v>
                </c:pt>
                <c:pt idx="7686">
                  <c:v>67.961813803731204</c:v>
                </c:pt>
                <c:pt idx="7687">
                  <c:v>68.061479951143397</c:v>
                </c:pt>
                <c:pt idx="7688">
                  <c:v>68.161145982106206</c:v>
                </c:pt>
                <c:pt idx="7689">
                  <c:v>68.260811896599407</c:v>
                </c:pt>
                <c:pt idx="7690">
                  <c:v>68.360477694602807</c:v>
                </c:pt>
                <c:pt idx="7691">
                  <c:v>68.460143376096198</c:v>
                </c:pt>
                <c:pt idx="7692">
                  <c:v>68.559808941059401</c:v>
                </c:pt>
                <c:pt idx="7693">
                  <c:v>68.659474389472194</c:v>
                </c:pt>
                <c:pt idx="7694">
                  <c:v>68.759139721314497</c:v>
                </c:pt>
                <c:pt idx="7695">
                  <c:v>68.858804936565903</c:v>
                </c:pt>
                <c:pt idx="7696">
                  <c:v>68.958470035206403</c:v>
                </c:pt>
                <c:pt idx="7697">
                  <c:v>69.058135017215704</c:v>
                </c:pt>
                <c:pt idx="7698">
                  <c:v>69.157799882573698</c:v>
                </c:pt>
                <c:pt idx="7699">
                  <c:v>69.257464631260106</c:v>
                </c:pt>
                <c:pt idx="7700">
                  <c:v>69.357129263254706</c:v>
                </c:pt>
                <c:pt idx="7701">
                  <c:v>69.456793778537303</c:v>
                </c:pt>
                <c:pt idx="7702">
                  <c:v>69.556458177087805</c:v>
                </c:pt>
                <c:pt idx="7703">
                  <c:v>69.656122458885903</c:v>
                </c:pt>
                <c:pt idx="7704">
                  <c:v>69.755786623911504</c:v>
                </c:pt>
                <c:pt idx="7705">
                  <c:v>69.8554506721443</c:v>
                </c:pt>
                <c:pt idx="7706">
                  <c:v>69.955114603564098</c:v>
                </c:pt>
                <c:pt idx="7707">
                  <c:v>70.054778418150804</c:v>
                </c:pt>
                <c:pt idx="7708">
                  <c:v>70.154442115884194</c:v>
                </c:pt>
                <c:pt idx="7709">
                  <c:v>70.254105696744006</c:v>
                </c:pt>
                <c:pt idx="7710">
                  <c:v>70.353769160710002</c:v>
                </c:pt>
                <c:pt idx="7711">
                  <c:v>70.453432507762102</c:v>
                </c:pt>
                <c:pt idx="7712">
                  <c:v>70.553095737880099</c:v>
                </c:pt>
                <c:pt idx="7713">
                  <c:v>70.6527588510437</c:v>
                </c:pt>
                <c:pt idx="7714">
                  <c:v>70.752421847232796</c:v>
                </c:pt>
                <c:pt idx="7715">
                  <c:v>70.852084726427194</c:v>
                </c:pt>
                <c:pt idx="7716">
                  <c:v>70.951747488606699</c:v>
                </c:pt>
                <c:pt idx="7717">
                  <c:v>71.051410133751205</c:v>
                </c:pt>
                <c:pt idx="7718">
                  <c:v>71.151072661840402</c:v>
                </c:pt>
                <c:pt idx="7719">
                  <c:v>71.250735072854098</c:v>
                </c:pt>
                <c:pt idx="7720">
                  <c:v>71.3503973667721</c:v>
                </c:pt>
                <c:pt idx="7721">
                  <c:v>71.450059543574298</c:v>
                </c:pt>
                <c:pt idx="7722">
                  <c:v>71.549721603240499</c:v>
                </c:pt>
                <c:pt idx="7723">
                  <c:v>71.649383545750496</c:v>
                </c:pt>
                <c:pt idx="7724">
                  <c:v>71.749045371083994</c:v>
                </c:pt>
                <c:pt idx="7725">
                  <c:v>71.848707079221001</c:v>
                </c:pt>
                <c:pt idx="7726">
                  <c:v>71.948368670141093</c:v>
                </c:pt>
                <c:pt idx="7727">
                  <c:v>72.048030143824306</c:v>
                </c:pt>
                <c:pt idx="7728">
                  <c:v>72.147691500250303</c:v>
                </c:pt>
                <c:pt idx="7729">
                  <c:v>72.247352739398906</c:v>
                </c:pt>
                <c:pt idx="7730">
                  <c:v>72.347013861250005</c:v>
                </c:pt>
                <c:pt idx="7731">
                  <c:v>72.446674865783294</c:v>
                </c:pt>
                <c:pt idx="7732">
                  <c:v>72.546335752978706</c:v>
                </c:pt>
                <c:pt idx="7733">
                  <c:v>72.645996522816006</c:v>
                </c:pt>
                <c:pt idx="7734">
                  <c:v>72.745657175274999</c:v>
                </c:pt>
                <c:pt idx="7735">
                  <c:v>72.845317710335493</c:v>
                </c:pt>
                <c:pt idx="7736">
                  <c:v>72.944978127977294</c:v>
                </c:pt>
                <c:pt idx="7737">
                  <c:v>73.044638428180306</c:v>
                </c:pt>
                <c:pt idx="7738">
                  <c:v>73.144298610924196</c:v>
                </c:pt>
                <c:pt idx="7739">
                  <c:v>73.243958676188896</c:v>
                </c:pt>
                <c:pt idx="7740">
                  <c:v>73.3436186239541</c:v>
                </c:pt>
                <c:pt idx="7741">
                  <c:v>73.443278454199799</c:v>
                </c:pt>
                <c:pt idx="7742">
                  <c:v>73.5429381669056</c:v>
                </c:pt>
                <c:pt idx="7743">
                  <c:v>73.642597762051494</c:v>
                </c:pt>
                <c:pt idx="7744">
                  <c:v>73.742257239617302</c:v>
                </c:pt>
                <c:pt idx="7745">
                  <c:v>73.841916599582603</c:v>
                </c:pt>
                <c:pt idx="7746">
                  <c:v>73.941575841927502</c:v>
                </c:pt>
                <c:pt idx="7747">
                  <c:v>74.041234966631706</c:v>
                </c:pt>
                <c:pt idx="7748">
                  <c:v>74.140893973674906</c:v>
                </c:pt>
                <c:pt idx="7749">
                  <c:v>74.240552863037095</c:v>
                </c:pt>
                <c:pt idx="7750">
                  <c:v>74.340211634697894</c:v>
                </c:pt>
                <c:pt idx="7751">
                  <c:v>74.439870288637394</c:v>
                </c:pt>
                <c:pt idx="7752">
                  <c:v>74.539528824835102</c:v>
                </c:pt>
                <c:pt idx="7753">
                  <c:v>74.639187243271095</c:v>
                </c:pt>
                <c:pt idx="7754">
                  <c:v>74.738845543924995</c:v>
                </c:pt>
                <c:pt idx="7755">
                  <c:v>74.838503726776807</c:v>
                </c:pt>
                <c:pt idx="7756">
                  <c:v>74.938161791806195</c:v>
                </c:pt>
                <c:pt idx="7757">
                  <c:v>75.037819738993093</c:v>
                </c:pt>
                <c:pt idx="7758">
                  <c:v>75.137477568317394</c:v>
                </c:pt>
                <c:pt idx="7759">
                  <c:v>75.237135279758803</c:v>
                </c:pt>
                <c:pt idx="7760">
                  <c:v>75.336792873297199</c:v>
                </c:pt>
                <c:pt idx="7761">
                  <c:v>75.436450348912402</c:v>
                </c:pt>
                <c:pt idx="7762">
                  <c:v>75.536107706584303</c:v>
                </c:pt>
                <c:pt idx="7763">
                  <c:v>75.635764946292696</c:v>
                </c:pt>
                <c:pt idx="7764">
                  <c:v>75.7354220680173</c:v>
                </c:pt>
                <c:pt idx="7765">
                  <c:v>75.835079071738093</c:v>
                </c:pt>
                <c:pt idx="7766">
                  <c:v>75.934735957434896</c:v>
                </c:pt>
                <c:pt idx="7767">
                  <c:v>76.0343927250874</c:v>
                </c:pt>
                <c:pt idx="7768">
                  <c:v>76.134049374675598</c:v>
                </c:pt>
                <c:pt idx="7769">
                  <c:v>76.233705906179196</c:v>
                </c:pt>
                <c:pt idx="7770">
                  <c:v>76.333362319578001</c:v>
                </c:pt>
                <c:pt idx="7771">
                  <c:v>76.433018614852003</c:v>
                </c:pt>
                <c:pt idx="7772">
                  <c:v>76.532674791980895</c:v>
                </c:pt>
                <c:pt idx="7773">
                  <c:v>76.632330850944498</c:v>
                </c:pt>
                <c:pt idx="7774">
                  <c:v>76.731986791722804</c:v>
                </c:pt>
                <c:pt idx="7775">
                  <c:v>76.831642614295404</c:v>
                </c:pt>
                <c:pt idx="7776">
                  <c:v>76.931298318642305</c:v>
                </c:pt>
                <c:pt idx="7777">
                  <c:v>77.030953904743299</c:v>
                </c:pt>
                <c:pt idx="7778">
                  <c:v>77.130609372578206</c:v>
                </c:pt>
                <c:pt idx="7779">
                  <c:v>77.230264722126805</c:v>
                </c:pt>
                <c:pt idx="7780">
                  <c:v>77.329919953369</c:v>
                </c:pt>
                <c:pt idx="7781">
                  <c:v>77.429575066284499</c:v>
                </c:pt>
                <c:pt idx="7782">
                  <c:v>77.529230060853294</c:v>
                </c:pt>
                <c:pt idx="7783">
                  <c:v>77.628884937055204</c:v>
                </c:pt>
                <c:pt idx="7784">
                  <c:v>77.728539694869895</c:v>
                </c:pt>
                <c:pt idx="7785">
                  <c:v>77.828194334277299</c:v>
                </c:pt>
                <c:pt idx="7786">
                  <c:v>77.927848855257295</c:v>
                </c:pt>
                <c:pt idx="7787">
                  <c:v>78.027503257789505</c:v>
                </c:pt>
                <c:pt idx="7788">
                  <c:v>78.127157541854004</c:v>
                </c:pt>
                <c:pt idx="7789">
                  <c:v>78.2268117074304</c:v>
                </c:pt>
                <c:pt idx="7790">
                  <c:v>78.326465754498599</c:v>
                </c:pt>
                <c:pt idx="7791">
                  <c:v>78.426119683038394</c:v>
                </c:pt>
                <c:pt idx="7792">
                  <c:v>78.525773493029703</c:v>
                </c:pt>
                <c:pt idx="7793">
                  <c:v>78.625427184452207</c:v>
                </c:pt>
                <c:pt idx="7794">
                  <c:v>78.725080757285795</c:v>
                </c:pt>
                <c:pt idx="7795">
                  <c:v>78.824734211510403</c:v>
                </c:pt>
                <c:pt idx="7796">
                  <c:v>78.924387547105596</c:v>
                </c:pt>
                <c:pt idx="7797">
                  <c:v>79.024040764051406</c:v>
                </c:pt>
                <c:pt idx="7798">
                  <c:v>79.123693862327599</c:v>
                </c:pt>
                <c:pt idx="7799">
                  <c:v>79.223346841913894</c:v>
                </c:pt>
                <c:pt idx="7800">
                  <c:v>79.322999702790298</c:v>
                </c:pt>
                <c:pt idx="7801">
                  <c:v>79.422652444936503</c:v>
                </c:pt>
                <c:pt idx="7802">
                  <c:v>79.522305068332301</c:v>
                </c:pt>
                <c:pt idx="7803">
                  <c:v>79.621957572957598</c:v>
                </c:pt>
                <c:pt idx="7804">
                  <c:v>79.7216099587922</c:v>
                </c:pt>
                <c:pt idx="7805">
                  <c:v>79.8212622258159</c:v>
                </c:pt>
                <c:pt idx="7806">
                  <c:v>79.920914374008504</c:v>
                </c:pt>
                <c:pt idx="7807">
                  <c:v>80.020566403349903</c:v>
                </c:pt>
                <c:pt idx="7808">
                  <c:v>80.120218313819905</c:v>
                </c:pt>
                <c:pt idx="7809">
                  <c:v>80.219870105398201</c:v>
                </c:pt>
                <c:pt idx="7810">
                  <c:v>80.319521778064896</c:v>
                </c:pt>
                <c:pt idx="7811">
                  <c:v>80.419173331799499</c:v>
                </c:pt>
                <c:pt idx="7812">
                  <c:v>80.518824766582</c:v>
                </c:pt>
                <c:pt idx="7813">
                  <c:v>80.618476082392306</c:v>
                </c:pt>
                <c:pt idx="7814">
                  <c:v>80.718127279209995</c:v>
                </c:pt>
                <c:pt idx="7815">
                  <c:v>80.817778357015101</c:v>
                </c:pt>
                <c:pt idx="7816">
                  <c:v>80.917429315787402</c:v>
                </c:pt>
                <c:pt idx="7817">
                  <c:v>81.017080155506704</c:v>
                </c:pt>
                <c:pt idx="7818">
                  <c:v>81.116730876152801</c:v>
                </c:pt>
                <c:pt idx="7819">
                  <c:v>81.216381477705596</c:v>
                </c:pt>
                <c:pt idx="7820">
                  <c:v>81.316031960144898</c:v>
                </c:pt>
                <c:pt idx="7821">
                  <c:v>81.415682323450497</c:v>
                </c:pt>
                <c:pt idx="7822">
                  <c:v>81.5153325676023</c:v>
                </c:pt>
                <c:pt idx="7823">
                  <c:v>81.61498269258</c:v>
                </c:pt>
                <c:pt idx="7824">
                  <c:v>81.714632698363602</c:v>
                </c:pt>
                <c:pt idx="7825">
                  <c:v>81.814282584932798</c:v>
                </c:pt>
                <c:pt idx="7826">
                  <c:v>81.913932352267494</c:v>
                </c:pt>
                <c:pt idx="7827">
                  <c:v>82.013582000347498</c:v>
                </c:pt>
                <c:pt idx="7828">
                  <c:v>82.1132315291526</c:v>
                </c:pt>
                <c:pt idx="7829">
                  <c:v>82.212880938662806</c:v>
                </c:pt>
                <c:pt idx="7830">
                  <c:v>82.312530228857696</c:v>
                </c:pt>
                <c:pt idx="7831">
                  <c:v>82.412179399717303</c:v>
                </c:pt>
                <c:pt idx="7832">
                  <c:v>82.511828451221305</c:v>
                </c:pt>
                <c:pt idx="7833">
                  <c:v>82.611477383349694</c:v>
                </c:pt>
                <c:pt idx="7834">
                  <c:v>82.711126196082205</c:v>
                </c:pt>
                <c:pt idx="7835">
                  <c:v>82.810774889398701</c:v>
                </c:pt>
                <c:pt idx="7836">
                  <c:v>82.910423463279002</c:v>
                </c:pt>
                <c:pt idx="7837">
                  <c:v>83.010071917703002</c:v>
                </c:pt>
                <c:pt idx="7838">
                  <c:v>83.109720252650405</c:v>
                </c:pt>
                <c:pt idx="7839">
                  <c:v>83.209368468101204</c:v>
                </c:pt>
                <c:pt idx="7840">
                  <c:v>83.309016564035105</c:v>
                </c:pt>
                <c:pt idx="7841">
                  <c:v>83.408664540432</c:v>
                </c:pt>
                <c:pt idx="7842">
                  <c:v>83.508312397271695</c:v>
                </c:pt>
                <c:pt idx="7843">
                  <c:v>83.607960134533997</c:v>
                </c:pt>
                <c:pt idx="7844">
                  <c:v>83.707607752198797</c:v>
                </c:pt>
                <c:pt idx="7845">
                  <c:v>83.807255250246001</c:v>
                </c:pt>
                <c:pt idx="7846">
                  <c:v>83.906902628655303</c:v>
                </c:pt>
                <c:pt idx="7847">
                  <c:v>84.006549887406507</c:v>
                </c:pt>
                <c:pt idx="7848">
                  <c:v>84.106197026479705</c:v>
                </c:pt>
                <c:pt idx="7849">
                  <c:v>84.205844045854406</c:v>
                </c:pt>
                <c:pt idx="7850">
                  <c:v>84.305490945510698</c:v>
                </c:pt>
                <c:pt idx="7851">
                  <c:v>84.405137725428304</c:v>
                </c:pt>
                <c:pt idx="7852">
                  <c:v>84.504784385587001</c:v>
                </c:pt>
                <c:pt idx="7853">
                  <c:v>84.604430925966795</c:v>
                </c:pt>
                <c:pt idx="7854">
                  <c:v>84.704077346547393</c:v>
                </c:pt>
                <c:pt idx="7855">
                  <c:v>84.803723647308601</c:v>
                </c:pt>
                <c:pt idx="7856">
                  <c:v>84.903369828230396</c:v>
                </c:pt>
                <c:pt idx="7857">
                  <c:v>85.003015889292499</c:v>
                </c:pt>
                <c:pt idx="7858">
                  <c:v>85.102661830474801</c:v>
                </c:pt>
                <c:pt idx="7859">
                  <c:v>85.202307651757096</c:v>
                </c:pt>
                <c:pt idx="7860">
                  <c:v>85.301953353119302</c:v>
                </c:pt>
                <c:pt idx="7861">
                  <c:v>85.401598934541099</c:v>
                </c:pt>
                <c:pt idx="7862">
                  <c:v>85.501244396002505</c:v>
                </c:pt>
                <c:pt idx="7863">
                  <c:v>85.6008897374832</c:v>
                </c:pt>
                <c:pt idx="7864">
                  <c:v>85.700534958963104</c:v>
                </c:pt>
                <c:pt idx="7865">
                  <c:v>85.800180060421994</c:v>
                </c:pt>
                <c:pt idx="7866">
                  <c:v>85.899825041839804</c:v>
                </c:pt>
                <c:pt idx="7867">
                  <c:v>85.999469903196299</c:v>
                </c:pt>
                <c:pt idx="7868">
                  <c:v>86.099114644471399</c:v>
                </c:pt>
                <c:pt idx="7869">
                  <c:v>86.198759265644796</c:v>
                </c:pt>
                <c:pt idx="7870">
                  <c:v>86.298403766696396</c:v>
                </c:pt>
                <c:pt idx="7871">
                  <c:v>86.398048147606104</c:v>
                </c:pt>
                <c:pt idx="7872">
                  <c:v>86.4976924083537</c:v>
                </c:pt>
                <c:pt idx="7873">
                  <c:v>86.597336548918904</c:v>
                </c:pt>
                <c:pt idx="7874">
                  <c:v>86.696980569281806</c:v>
                </c:pt>
                <c:pt idx="7875">
                  <c:v>86.796624469421999</c:v>
                </c:pt>
                <c:pt idx="7876">
                  <c:v>86.896268249319505</c:v>
                </c:pt>
                <c:pt idx="7877">
                  <c:v>86.995911908954099</c:v>
                </c:pt>
                <c:pt idx="7878">
                  <c:v>87.095555448305703</c:v>
                </c:pt>
                <c:pt idx="7879">
                  <c:v>87.195198867353994</c:v>
                </c:pt>
                <c:pt idx="7880">
                  <c:v>87.294842166079107</c:v>
                </c:pt>
                <c:pt idx="7881">
                  <c:v>87.394485344460705</c:v>
                </c:pt>
                <c:pt idx="7882">
                  <c:v>87.494128402478694</c:v>
                </c:pt>
                <c:pt idx="7883">
                  <c:v>87.593771340112895</c:v>
                </c:pt>
                <c:pt idx="7884">
                  <c:v>87.693414157343199</c:v>
                </c:pt>
                <c:pt idx="7885">
                  <c:v>87.793056854149498</c:v>
                </c:pt>
                <c:pt idx="7886">
                  <c:v>87.892699430511598</c:v>
                </c:pt>
                <c:pt idx="7887">
                  <c:v>87.992341886409406</c:v>
                </c:pt>
                <c:pt idx="7888">
                  <c:v>88.091984221822699</c:v>
                </c:pt>
                <c:pt idx="7889">
                  <c:v>88.191626436731397</c:v>
                </c:pt>
                <c:pt idx="7890">
                  <c:v>88.291268531115406</c:v>
                </c:pt>
                <c:pt idx="7891">
                  <c:v>88.390910504954505</c:v>
                </c:pt>
                <c:pt idx="7892">
                  <c:v>88.490552358228598</c:v>
                </c:pt>
                <c:pt idx="7893">
                  <c:v>88.590194090917393</c:v>
                </c:pt>
                <c:pt idx="7894">
                  <c:v>88.689835703000995</c:v>
                </c:pt>
                <c:pt idx="7895">
                  <c:v>88.789477194459195</c:v>
                </c:pt>
                <c:pt idx="7896">
                  <c:v>88.889118565271701</c:v>
                </c:pt>
                <c:pt idx="7897">
                  <c:v>88.988759815418604</c:v>
                </c:pt>
                <c:pt idx="7898">
                  <c:v>89.088400944879595</c:v>
                </c:pt>
                <c:pt idx="7899">
                  <c:v>89.188041953634496</c:v>
                </c:pt>
                <c:pt idx="7900">
                  <c:v>89.287682841663397</c:v>
                </c:pt>
                <c:pt idx="7901">
                  <c:v>89.387323608945906</c:v>
                </c:pt>
                <c:pt idx="7902">
                  <c:v>89.486964255461999</c:v>
                </c:pt>
                <c:pt idx="7903">
                  <c:v>89.586604781191497</c:v>
                </c:pt>
                <c:pt idx="7904">
                  <c:v>89.686245186114306</c:v>
                </c:pt>
                <c:pt idx="7905">
                  <c:v>89.785885470210303</c:v>
                </c:pt>
                <c:pt idx="7906">
                  <c:v>89.885525633459295</c:v>
                </c:pt>
                <c:pt idx="7907">
                  <c:v>89.985165675841102</c:v>
                </c:pt>
                <c:pt idx="7908">
                  <c:v>90.084805597335702</c:v>
                </c:pt>
                <c:pt idx="7909">
                  <c:v>90.184445397922801</c:v>
                </c:pt>
                <c:pt idx="7910">
                  <c:v>90.284085077582304</c:v>
                </c:pt>
                <c:pt idx="7911">
                  <c:v>90.383724636294204</c:v>
                </c:pt>
                <c:pt idx="7912">
                  <c:v>90.483364074038093</c:v>
                </c:pt>
                <c:pt idx="7913">
                  <c:v>90.583003390794104</c:v>
                </c:pt>
                <c:pt idx="7914">
                  <c:v>90.682642586541903</c:v>
                </c:pt>
                <c:pt idx="7915">
                  <c:v>90.782281661261393</c:v>
                </c:pt>
                <c:pt idx="7916">
                  <c:v>90.881920614932397</c:v>
                </c:pt>
                <c:pt idx="7917">
                  <c:v>90.981559447534906</c:v>
                </c:pt>
                <c:pt idx="7918">
                  <c:v>91.081198159048498</c:v>
                </c:pt>
                <c:pt idx="7919">
                  <c:v>91.180836749453306</c:v>
                </c:pt>
                <c:pt idx="7920">
                  <c:v>91.280475218728995</c:v>
                </c:pt>
                <c:pt idx="7921">
                  <c:v>91.380113566855499</c:v>
                </c:pt>
                <c:pt idx="7922">
                  <c:v>91.479751793812596</c:v>
                </c:pt>
                <c:pt idx="7923">
                  <c:v>91.579389899580093</c:v>
                </c:pt>
                <c:pt idx="7924">
                  <c:v>91.679027884137994</c:v>
                </c:pt>
                <c:pt idx="7925">
                  <c:v>91.778665747465993</c:v>
                </c:pt>
                <c:pt idx="7926">
                  <c:v>91.878303489543995</c:v>
                </c:pt>
                <c:pt idx="7927">
                  <c:v>91.977941110351793</c:v>
                </c:pt>
                <c:pt idx="7928">
                  <c:v>92.077578609869306</c:v>
                </c:pt>
                <c:pt idx="7929">
                  <c:v>92.177215988076298</c:v>
                </c:pt>
                <c:pt idx="7930">
                  <c:v>92.276853244952605</c:v>
                </c:pt>
                <c:pt idx="7931">
                  <c:v>92.376490380478103</c:v>
                </c:pt>
                <c:pt idx="7932">
                  <c:v>92.476127394632698</c:v>
                </c:pt>
                <c:pt idx="7933">
                  <c:v>92.575764287396098</c:v>
                </c:pt>
                <c:pt idx="7934">
                  <c:v>92.675401058748307</c:v>
                </c:pt>
                <c:pt idx="7935">
                  <c:v>92.775037708669103</c:v>
                </c:pt>
                <c:pt idx="7936">
                  <c:v>92.874674237138294</c:v>
                </c:pt>
                <c:pt idx="7937">
                  <c:v>92.974310644135798</c:v>
                </c:pt>
                <c:pt idx="7938">
                  <c:v>93.073946929641494</c:v>
                </c:pt>
                <c:pt idx="7939">
                  <c:v>93.173583093635102</c:v>
                </c:pt>
                <c:pt idx="7940">
                  <c:v>93.2732191360966</c:v>
                </c:pt>
                <c:pt idx="7941">
                  <c:v>93.372855057005793</c:v>
                </c:pt>
                <c:pt idx="7942">
                  <c:v>93.472490856342503</c:v>
                </c:pt>
                <c:pt idx="7943">
                  <c:v>93.572126534086607</c:v>
                </c:pt>
                <c:pt idx="7944">
                  <c:v>93.671762090217996</c:v>
                </c:pt>
                <c:pt idx="7945">
                  <c:v>93.771397524716605</c:v>
                </c:pt>
                <c:pt idx="7946">
                  <c:v>93.871032837561998</c:v>
                </c:pt>
                <c:pt idx="7947">
                  <c:v>93.970668028734394</c:v>
                </c:pt>
                <c:pt idx="7948">
                  <c:v>94.070303098213401</c:v>
                </c:pt>
                <c:pt idx="7949">
                  <c:v>94.169938045978995</c:v>
                </c:pt>
                <c:pt idx="7950">
                  <c:v>94.269572872010997</c:v>
                </c:pt>
                <c:pt idx="7951">
                  <c:v>94.369207576289199</c:v>
                </c:pt>
                <c:pt idx="7952">
                  <c:v>94.468842158793706</c:v>
                </c:pt>
                <c:pt idx="7953">
                  <c:v>94.568476619504096</c:v>
                </c:pt>
                <c:pt idx="7954">
                  <c:v>94.668110958400405</c:v>
                </c:pt>
                <c:pt idx="7955">
                  <c:v>94.767745175462395</c:v>
                </c:pt>
                <c:pt idx="7956">
                  <c:v>94.867379270670099</c:v>
                </c:pt>
                <c:pt idx="7957">
                  <c:v>94.967013244003297</c:v>
                </c:pt>
                <c:pt idx="7958">
                  <c:v>95.066647095441795</c:v>
                </c:pt>
                <c:pt idx="7959">
                  <c:v>95.166280824965497</c:v>
                </c:pt>
                <c:pt idx="7960">
                  <c:v>95.265914432554297</c:v>
                </c:pt>
                <c:pt idx="7961">
                  <c:v>95.365547918188</c:v>
                </c:pt>
                <c:pt idx="7962">
                  <c:v>95.465181281846597</c:v>
                </c:pt>
                <c:pt idx="7963">
                  <c:v>95.564814523509796</c:v>
                </c:pt>
                <c:pt idx="7964">
                  <c:v>95.664447643157601</c:v>
                </c:pt>
                <c:pt idx="7965">
                  <c:v>95.764080640769706</c:v>
                </c:pt>
                <c:pt idx="7966">
                  <c:v>95.8637135163262</c:v>
                </c:pt>
                <c:pt idx="7967">
                  <c:v>95.963346269806706</c:v>
                </c:pt>
                <c:pt idx="7968">
                  <c:v>96.0629789011913</c:v>
                </c:pt>
                <c:pt idx="7969">
                  <c:v>96.162611410459803</c:v>
                </c:pt>
                <c:pt idx="7970">
                  <c:v>96.262243797592006</c:v>
                </c:pt>
                <c:pt idx="7971">
                  <c:v>96.361876062567902</c:v>
                </c:pt>
                <c:pt idx="7972">
                  <c:v>96.461508205367394</c:v>
                </c:pt>
                <c:pt idx="7973">
                  <c:v>96.561140225970306</c:v>
                </c:pt>
                <c:pt idx="7974">
                  <c:v>96.660772124356399</c:v>
                </c:pt>
                <c:pt idx="7975">
                  <c:v>96.760403900505807</c:v>
                </c:pt>
                <c:pt idx="7976">
                  <c:v>96.860035554398195</c:v>
                </c:pt>
                <c:pt idx="7977">
                  <c:v>96.959667086013596</c:v>
                </c:pt>
                <c:pt idx="7978">
                  <c:v>97.059298495331802</c:v>
                </c:pt>
                <c:pt idx="7979">
                  <c:v>97.158929782332706</c:v>
                </c:pt>
                <c:pt idx="7980">
                  <c:v>97.258560946996198</c:v>
                </c:pt>
                <c:pt idx="7981">
                  <c:v>97.3581919893021</c:v>
                </c:pt>
                <c:pt idx="7982">
                  <c:v>97.457822909230401</c:v>
                </c:pt>
                <c:pt idx="7983">
                  <c:v>97.557453706760896</c:v>
                </c:pt>
                <c:pt idx="7984">
                  <c:v>97.657084381873503</c:v>
                </c:pt>
                <c:pt idx="7985">
                  <c:v>97.7567149345481</c:v>
                </c:pt>
                <c:pt idx="7986">
                  <c:v>97.856345364764493</c:v>
                </c:pt>
                <c:pt idx="7987">
                  <c:v>97.955975672502703</c:v>
                </c:pt>
                <c:pt idx="7988">
                  <c:v>98.055605857742407</c:v>
                </c:pt>
                <c:pt idx="7989">
                  <c:v>98.155235920463696</c:v>
                </c:pt>
                <c:pt idx="7990">
                  <c:v>98.254865860646305</c:v>
                </c:pt>
                <c:pt idx="7991">
                  <c:v>98.354495678270098</c:v>
                </c:pt>
                <c:pt idx="7992">
                  <c:v>98.454125373314994</c:v>
                </c:pt>
                <c:pt idx="7993">
                  <c:v>98.5537549457609</c:v>
                </c:pt>
                <c:pt idx="7994">
                  <c:v>98.653384395587594</c:v>
                </c:pt>
                <c:pt idx="7995">
                  <c:v>98.753013722775094</c:v>
                </c:pt>
                <c:pt idx="7996">
                  <c:v>98.852642927303194</c:v>
                </c:pt>
                <c:pt idx="7997">
                  <c:v>98.952272009151699</c:v>
                </c:pt>
                <c:pt idx="7998">
                  <c:v>99.0519009683006</c:v>
                </c:pt>
                <c:pt idx="7999">
                  <c:v>99.151529804729805</c:v>
                </c:pt>
                <c:pt idx="8000">
                  <c:v>99.251158518419103</c:v>
                </c:pt>
                <c:pt idx="8001">
                  <c:v>99.350787109348403</c:v>
                </c:pt>
                <c:pt idx="8002">
                  <c:v>99.450415577497495</c:v>
                </c:pt>
                <c:pt idx="8003">
                  <c:v>99.550043922846498</c:v>
                </c:pt>
                <c:pt idx="8004">
                  <c:v>99.649672145375007</c:v>
                </c:pt>
                <c:pt idx="8005">
                  <c:v>99.749300245063097</c:v>
                </c:pt>
                <c:pt idx="8006">
                  <c:v>99.848928221890503</c:v>
                </c:pt>
                <c:pt idx="8007">
                  <c:v>99.948556075837303</c:v>
                </c:pt>
                <c:pt idx="8008">
                  <c:v>100.048183806883</c:v>
                </c:pt>
                <c:pt idx="8009">
                  <c:v>100.14781141500799</c:v>
                </c:pt>
                <c:pt idx="8010">
                  <c:v>100.247438900191</c:v>
                </c:pt>
                <c:pt idx="8011">
                  <c:v>100.347066262414</c:v>
                </c:pt>
                <c:pt idx="8012">
                  <c:v>100.44669350165501</c:v>
                </c:pt>
                <c:pt idx="8013">
                  <c:v>100.54632061789501</c:v>
                </c:pt>
                <c:pt idx="8014">
                  <c:v>100.645947611113</c:v>
                </c:pt>
                <c:pt idx="8015">
                  <c:v>100.745574481289</c:v>
                </c:pt>
                <c:pt idx="8016">
                  <c:v>100.84520122840399</c:v>
                </c:pt>
                <c:pt idx="8017">
                  <c:v>100.94482785243601</c:v>
                </c:pt>
                <c:pt idx="8018">
                  <c:v>101.04445435336601</c:v>
                </c:pt>
                <c:pt idx="8019">
                  <c:v>101.144080731174</c:v>
                </c:pt>
                <c:pt idx="8020">
                  <c:v>101.24370698584001</c:v>
                </c:pt>
                <c:pt idx="8021">
                  <c:v>101.34333311734299</c:v>
                </c:pt>
                <c:pt idx="8022">
                  <c:v>101.44295912566299</c:v>
                </c:pt>
                <c:pt idx="8023">
                  <c:v>101.542585010781</c:v>
                </c:pt>
                <c:pt idx="8024">
                  <c:v>101.642210772675</c:v>
                </c:pt>
                <c:pt idx="8025">
                  <c:v>101.741836411327</c:v>
                </c:pt>
                <c:pt idx="8026">
                  <c:v>101.84146192671599</c:v>
                </c:pt>
                <c:pt idx="8027">
                  <c:v>101.941087318821</c:v>
                </c:pt>
                <c:pt idx="8028">
                  <c:v>102.04071258762301</c:v>
                </c:pt>
                <c:pt idx="8029">
                  <c:v>102.14033773310101</c:v>
                </c:pt>
                <c:pt idx="8030">
                  <c:v>102.23996275523599</c:v>
                </c:pt>
                <c:pt idx="8031">
                  <c:v>102.339587654007</c:v>
                </c:pt>
                <c:pt idx="8032">
                  <c:v>102.439212429394</c:v>
                </c:pt>
                <c:pt idx="8033">
                  <c:v>102.538837081377</c:v>
                </c:pt>
                <c:pt idx="8034">
                  <c:v>102.63846160993501</c:v>
                </c:pt>
                <c:pt idx="8035">
                  <c:v>102.73808601505</c:v>
                </c:pt>
                <c:pt idx="8036">
                  <c:v>102.8377102967</c:v>
                </c:pt>
                <c:pt idx="8037">
                  <c:v>102.937334454866</c:v>
                </c:pt>
                <c:pt idx="8038">
                  <c:v>103.036958489527</c:v>
                </c:pt>
                <c:pt idx="8039">
                  <c:v>103.136582400663</c:v>
                </c:pt>
                <c:pt idx="8040">
                  <c:v>103.236206188254</c:v>
                </c:pt>
                <c:pt idx="8041">
                  <c:v>103.33582985228099</c:v>
                </c:pt>
                <c:pt idx="8042">
                  <c:v>103.435453392722</c:v>
                </c:pt>
                <c:pt idx="8043">
                  <c:v>103.53507680955801</c:v>
                </c:pt>
                <c:pt idx="8044">
                  <c:v>103.634700102769</c:v>
                </c:pt>
                <c:pt idx="8045">
                  <c:v>103.734323272334</c:v>
                </c:pt>
                <c:pt idx="8046">
                  <c:v>103.833946318234</c:v>
                </c:pt>
                <c:pt idx="8047">
                  <c:v>103.93356924044799</c:v>
                </c:pt>
                <c:pt idx="8048">
                  <c:v>104.033192038956</c:v>
                </c:pt>
                <c:pt idx="8049">
                  <c:v>104.132814713738</c:v>
                </c:pt>
                <c:pt idx="8050">
                  <c:v>104.23243726477401</c:v>
                </c:pt>
                <c:pt idx="8051">
                  <c:v>104.332059692044</c:v>
                </c:pt>
                <c:pt idx="8052">
                  <c:v>104.431681995528</c:v>
                </c:pt>
                <c:pt idx="8053">
                  <c:v>104.53130417520499</c:v>
                </c:pt>
                <c:pt idx="8054">
                  <c:v>104.63092623105599</c:v>
                </c:pt>
                <c:pt idx="8055">
                  <c:v>104.73054816306001</c:v>
                </c:pt>
                <c:pt idx="8056">
                  <c:v>104.830169971198</c:v>
                </c:pt>
                <c:pt idx="8057">
                  <c:v>104.92979165544899</c:v>
                </c:pt>
                <c:pt idx="8058">
                  <c:v>105.029413215792</c:v>
                </c:pt>
                <c:pt idx="8059">
                  <c:v>105.129034652209</c:v>
                </c:pt>
                <c:pt idx="8060">
                  <c:v>105.22865596467901</c:v>
                </c:pt>
                <c:pt idx="8061">
                  <c:v>105.32827715318101</c:v>
                </c:pt>
                <c:pt idx="8062">
                  <c:v>105.427898217696</c:v>
                </c:pt>
                <c:pt idx="8063">
                  <c:v>105.52751915820301</c:v>
                </c:pt>
                <c:pt idx="8064">
                  <c:v>105.627139974683</c:v>
                </c:pt>
                <c:pt idx="8065">
                  <c:v>105.726760667115</c:v>
                </c:pt>
                <c:pt idx="8066">
                  <c:v>105.82638123548</c:v>
                </c:pt>
                <c:pt idx="8067">
                  <c:v>105.926001679756</c:v>
                </c:pt>
                <c:pt idx="8068">
                  <c:v>106.02562199992499</c:v>
                </c:pt>
                <c:pt idx="8069">
                  <c:v>106.125242195965</c:v>
                </c:pt>
                <c:pt idx="8070">
                  <c:v>106.22486226785701</c:v>
                </c:pt>
                <c:pt idx="8071">
                  <c:v>106.32448221558199</c:v>
                </c:pt>
                <c:pt idx="8072">
                  <c:v>106.424102039117</c:v>
                </c:pt>
                <c:pt idx="8073">
                  <c:v>106.523721738444</c:v>
                </c:pt>
                <c:pt idx="8074">
                  <c:v>106.62334131354299</c:v>
                </c:pt>
                <c:pt idx="8075">
                  <c:v>106.72296076439299</c:v>
                </c:pt>
                <c:pt idx="8076">
                  <c:v>106.822580090974</c:v>
                </c:pt>
                <c:pt idx="8077">
                  <c:v>106.922199293266</c:v>
                </c:pt>
                <c:pt idx="8078">
                  <c:v>107.021818371249</c:v>
                </c:pt>
                <c:pt idx="8079">
                  <c:v>107.121437324903</c:v>
                </c:pt>
                <c:pt idx="8080">
                  <c:v>107.221056154208</c:v>
                </c:pt>
                <c:pt idx="8081">
                  <c:v>107.32067485914401</c:v>
                </c:pt>
                <c:pt idx="8082">
                  <c:v>107.42029343969</c:v>
                </c:pt>
                <c:pt idx="8083">
                  <c:v>107.51991189582699</c:v>
                </c:pt>
                <c:pt idx="8084">
                  <c:v>107.619530227534</c:v>
                </c:pt>
                <c:pt idx="8085">
                  <c:v>107.719148434792</c:v>
                </c:pt>
                <c:pt idx="8086">
                  <c:v>107.81876651758</c:v>
                </c:pt>
                <c:pt idx="8087">
                  <c:v>107.918384475878</c:v>
                </c:pt>
                <c:pt idx="8088">
                  <c:v>108.018002309666</c:v>
                </c:pt>
                <c:pt idx="8089">
                  <c:v>108.11762001892301</c:v>
                </c:pt>
                <c:pt idx="8090">
                  <c:v>108.21723760363101</c:v>
                </c:pt>
                <c:pt idx="8091">
                  <c:v>108.316855063768</c:v>
                </c:pt>
                <c:pt idx="8092">
                  <c:v>108.416472399315</c:v>
                </c:pt>
                <c:pt idx="8093">
                  <c:v>108.516089610252</c:v>
                </c:pt>
                <c:pt idx="8094">
                  <c:v>108.61570669655799</c:v>
                </c:pt>
                <c:pt idx="8095">
                  <c:v>108.71532365821299</c:v>
                </c:pt>
                <c:pt idx="8096">
                  <c:v>108.81494049519701</c:v>
                </c:pt>
                <c:pt idx="8097">
                  <c:v>108.914557207491</c:v>
                </c:pt>
                <c:pt idx="8098">
                  <c:v>109.01417379507301</c:v>
                </c:pt>
                <c:pt idx="8099">
                  <c:v>109.11379025792399</c:v>
                </c:pt>
                <c:pt idx="8100">
                  <c:v>109.213406596024</c:v>
                </c:pt>
                <c:pt idx="8101">
                  <c:v>109.313022809353</c:v>
                </c:pt>
                <c:pt idx="8102">
                  <c:v>109.412638897891</c:v>
                </c:pt>
                <c:pt idx="8103">
                  <c:v>109.512254861616</c:v>
                </c:pt>
                <c:pt idx="8104">
                  <c:v>109.61187070051</c:v>
                </c:pt>
                <c:pt idx="8105">
                  <c:v>109.71148641455299</c:v>
                </c:pt>
                <c:pt idx="8106">
                  <c:v>109.81110200372299</c:v>
                </c:pt>
                <c:pt idx="8107">
                  <c:v>109.91071746800201</c:v>
                </c:pt>
                <c:pt idx="8108">
                  <c:v>110.010332807369</c:v>
                </c:pt>
                <c:pt idx="8109">
                  <c:v>110.10994802180301</c:v>
                </c:pt>
                <c:pt idx="8110">
                  <c:v>110.20956311128499</c:v>
                </c:pt>
                <c:pt idx="8111">
                  <c:v>110.309178075795</c:v>
                </c:pt>
                <c:pt idx="8112">
                  <c:v>110.40879291531201</c:v>
                </c:pt>
                <c:pt idx="8113">
                  <c:v>110.508407629817</c:v>
                </c:pt>
                <c:pt idx="8114">
                  <c:v>110.608022219289</c:v>
                </c:pt>
                <c:pt idx="8115">
                  <c:v>110.707636683708</c:v>
                </c:pt>
                <c:pt idx="8116">
                  <c:v>110.80725102305399</c:v>
                </c:pt>
                <c:pt idx="8117">
                  <c:v>110.906865237307</c:v>
                </c:pt>
                <c:pt idx="8118">
                  <c:v>111.00647932644701</c:v>
                </c:pt>
                <c:pt idx="8119">
                  <c:v>111.106093290454</c:v>
                </c:pt>
                <c:pt idx="8120">
                  <c:v>111.205707129308</c:v>
                </c:pt>
                <c:pt idx="8121">
                  <c:v>111.305320842988</c:v>
                </c:pt>
                <c:pt idx="8122">
                  <c:v>111.404934431475</c:v>
                </c:pt>
                <c:pt idx="8123">
                  <c:v>111.504547894749</c:v>
                </c:pt>
                <c:pt idx="8124">
                  <c:v>111.604161232789</c:v>
                </c:pt>
                <c:pt idx="8125">
                  <c:v>111.70377444557499</c:v>
                </c:pt>
                <c:pt idx="8126">
                  <c:v>111.803387533087</c:v>
                </c:pt>
                <c:pt idx="8127">
                  <c:v>111.903000495306</c:v>
                </c:pt>
                <c:pt idx="8128">
                  <c:v>112.00261333221</c:v>
                </c:pt>
                <c:pt idx="8129">
                  <c:v>112.102226043781</c:v>
                </c:pt>
                <c:pt idx="8130">
                  <c:v>112.201838629997</c:v>
                </c:pt>
                <c:pt idx="8131">
                  <c:v>112.301451090839</c:v>
                </c:pt>
                <c:pt idx="8132">
                  <c:v>112.401063426287</c:v>
                </c:pt>
                <c:pt idx="8133">
                  <c:v>112.50067563632101</c:v>
                </c:pt>
                <c:pt idx="8134">
                  <c:v>112.60028772091999</c:v>
                </c:pt>
                <c:pt idx="8135">
                  <c:v>112.69989968006399</c:v>
                </c:pt>
                <c:pt idx="8136">
                  <c:v>112.799511513734</c:v>
                </c:pt>
                <c:pt idx="8137">
                  <c:v>112.89912322190899</c:v>
                </c:pt>
                <c:pt idx="8138">
                  <c:v>112.99873480457001</c:v>
                </c:pt>
                <c:pt idx="8139">
                  <c:v>113.09834626169599</c:v>
                </c:pt>
                <c:pt idx="8140">
                  <c:v>113.197957593266</c:v>
                </c:pt>
                <c:pt idx="8141">
                  <c:v>113.297568799262</c:v>
                </c:pt>
                <c:pt idx="8142">
                  <c:v>113.397179879663</c:v>
                </c:pt>
                <c:pt idx="8143">
                  <c:v>113.49679083444801</c:v>
                </c:pt>
                <c:pt idx="8144">
                  <c:v>113.596401663598</c:v>
                </c:pt>
                <c:pt idx="8145">
                  <c:v>113.696012367093</c:v>
                </c:pt>
                <c:pt idx="8146">
                  <c:v>113.795622944912</c:v>
                </c:pt>
                <c:pt idx="8147">
                  <c:v>113.89523339703599</c:v>
                </c:pt>
                <c:pt idx="8148">
                  <c:v>113.99484372344401</c:v>
                </c:pt>
                <c:pt idx="8149">
                  <c:v>114.094453924117</c:v>
                </c:pt>
                <c:pt idx="8150">
                  <c:v>114.19406399903301</c:v>
                </c:pt>
                <c:pt idx="8151">
                  <c:v>114.293673948175</c:v>
                </c:pt>
                <c:pt idx="8152">
                  <c:v>114.39328377152</c:v>
                </c:pt>
                <c:pt idx="8153">
                  <c:v>114.49289346905</c:v>
                </c:pt>
                <c:pt idx="8154">
                  <c:v>114.592503040743</c:v>
                </c:pt>
                <c:pt idx="8155">
                  <c:v>114.692112486581</c:v>
                </c:pt>
                <c:pt idx="8156">
                  <c:v>114.79172180654299</c:v>
                </c:pt>
                <c:pt idx="8157">
                  <c:v>114.891331000609</c:v>
                </c:pt>
                <c:pt idx="8158">
                  <c:v>114.99094006875799</c:v>
                </c:pt>
                <c:pt idx="8159">
                  <c:v>115.090549010972</c:v>
                </c:pt>
                <c:pt idx="8160">
                  <c:v>115.190157827229</c:v>
                </c:pt>
                <c:pt idx="8161">
                  <c:v>115.289766517511</c:v>
                </c:pt>
                <c:pt idx="8162">
                  <c:v>115.389375081795</c:v>
                </c:pt>
                <c:pt idx="8163">
                  <c:v>115.488983520064</c:v>
                </c:pt>
                <c:pt idx="8164">
                  <c:v>115.588591832296</c:v>
                </c:pt>
                <c:pt idx="8165">
                  <c:v>115.688200018472</c:v>
                </c:pt>
                <c:pt idx="8166">
                  <c:v>115.787808078571</c:v>
                </c:pt>
                <c:pt idx="8167">
                  <c:v>115.887416012573</c:v>
                </c:pt>
                <c:pt idx="8168">
                  <c:v>115.987023820459</c:v>
                </c:pt>
                <c:pt idx="8169">
                  <c:v>116.086631502207</c:v>
                </c:pt>
                <c:pt idx="8170">
                  <c:v>116.186239057799</c:v>
                </c:pt>
                <c:pt idx="8171">
                  <c:v>116.285846487214</c:v>
                </c:pt>
                <c:pt idx="8172">
                  <c:v>116.385453790432</c:v>
                </c:pt>
                <c:pt idx="8173">
                  <c:v>116.485060967433</c:v>
                </c:pt>
                <c:pt idx="8174">
                  <c:v>116.58466801819699</c:v>
                </c:pt>
                <c:pt idx="8175">
                  <c:v>116.684274942703</c:v>
                </c:pt>
                <c:pt idx="8176">
                  <c:v>116.783881740932</c:v>
                </c:pt>
                <c:pt idx="8177">
                  <c:v>116.883488412863</c:v>
                </c:pt>
                <c:pt idx="8178">
                  <c:v>116.983094958477</c:v>
                </c:pt>
                <c:pt idx="8179">
                  <c:v>117.08270137775401</c:v>
                </c:pt>
                <c:pt idx="8180">
                  <c:v>117.182307670673</c:v>
                </c:pt>
                <c:pt idx="8181">
                  <c:v>117.28191383721401</c:v>
                </c:pt>
                <c:pt idx="8182">
                  <c:v>117.38151987735699</c:v>
                </c:pt>
                <c:pt idx="8183">
                  <c:v>117.48112579108199</c:v>
                </c:pt>
                <c:pt idx="8184">
                  <c:v>117.580731578369</c:v>
                </c:pt>
                <c:pt idx="8185">
                  <c:v>117.680337239198</c:v>
                </c:pt>
                <c:pt idx="8186">
                  <c:v>117.779942773548</c:v>
                </c:pt>
                <c:pt idx="8187">
                  <c:v>117.8795481814</c:v>
                </c:pt>
                <c:pt idx="8188">
                  <c:v>117.979153462733</c:v>
                </c:pt>
                <c:pt idx="8189">
                  <c:v>118.078758617528</c:v>
                </c:pt>
                <c:pt idx="8190">
                  <c:v>118.17836364576399</c:v>
                </c:pt>
                <c:pt idx="8191">
                  <c:v>118.277968547421</c:v>
                </c:pt>
                <c:pt idx="8192">
                  <c:v>118.37757332248</c:v>
                </c:pt>
                <c:pt idx="8193">
                  <c:v>118.47717797092</c:v>
                </c:pt>
                <c:pt idx="8194">
                  <c:v>118.57678249272099</c:v>
                </c:pt>
                <c:pt idx="8195">
                  <c:v>118.676386887863</c:v>
                </c:pt>
                <c:pt idx="8196">
                  <c:v>118.775991156326</c:v>
                </c:pt>
                <c:pt idx="8197">
                  <c:v>118.87559529809</c:v>
                </c:pt>
                <c:pt idx="8198">
                  <c:v>118.97519931313499</c:v>
                </c:pt>
                <c:pt idx="8199">
                  <c:v>119.074803201441</c:v>
                </c:pt>
                <c:pt idx="8200">
                  <c:v>119.174406962988</c:v>
                </c:pt>
                <c:pt idx="8201">
                  <c:v>119.274010597756</c:v>
                </c:pt>
                <c:pt idx="8202">
                  <c:v>119.373614105724</c:v>
                </c:pt>
                <c:pt idx="8203">
                  <c:v>119.473217486873</c:v>
                </c:pt>
                <c:pt idx="8204">
                  <c:v>119.57282074118299</c:v>
                </c:pt>
                <c:pt idx="8205">
                  <c:v>119.672423868633</c:v>
                </c:pt>
                <c:pt idx="8206">
                  <c:v>119.772026869204</c:v>
                </c:pt>
                <c:pt idx="8207">
                  <c:v>119.871629742875</c:v>
                </c:pt>
                <c:pt idx="8208">
                  <c:v>119.971232489626</c:v>
                </c:pt>
                <c:pt idx="8209">
                  <c:v>120.07083510943799</c:v>
                </c:pt>
                <c:pt idx="8210">
                  <c:v>120.17043760228999</c:v>
                </c:pt>
                <c:pt idx="8211">
                  <c:v>120.270039968162</c:v>
                </c:pt>
                <c:pt idx="8212">
                  <c:v>120.369642207034</c:v>
                </c:pt>
                <c:pt idx="8213">
                  <c:v>120.469244318886</c:v>
                </c:pt>
                <c:pt idx="8214">
                  <c:v>120.568846303698</c:v>
                </c:pt>
                <c:pt idx="8215">
                  <c:v>120.66844816144901</c:v>
                </c:pt>
                <c:pt idx="8216">
                  <c:v>120.768049892121</c:v>
                </c:pt>
                <c:pt idx="8217">
                  <c:v>120.86765149569101</c:v>
                </c:pt>
                <c:pt idx="8218">
                  <c:v>120.967252972141</c:v>
                </c:pt>
                <c:pt idx="8219">
                  <c:v>121.066854321451</c:v>
                </c:pt>
                <c:pt idx="8220">
                  <c:v>121.166455543599</c:v>
                </c:pt>
                <c:pt idx="8221">
                  <c:v>121.26605663856699</c:v>
                </c:pt>
                <c:pt idx="8222">
                  <c:v>121.365657606334</c:v>
                </c:pt>
                <c:pt idx="8223">
                  <c:v>121.46525844688</c:v>
                </c:pt>
                <c:pt idx="8224">
                  <c:v>121.564859160184</c:v>
                </c:pt>
                <c:pt idx="8225">
                  <c:v>121.664459746227</c:v>
                </c:pt>
                <c:pt idx="8226">
                  <c:v>121.76406020498899</c:v>
                </c:pt>
                <c:pt idx="8227">
                  <c:v>121.863660536449</c:v>
                </c:pt>
                <c:pt idx="8228">
                  <c:v>121.963260740588</c:v>
                </c:pt>
                <c:pt idx="8229">
                  <c:v>122.062860817385</c:v>
                </c:pt>
                <c:pt idx="8230">
                  <c:v>122.16246076682</c:v>
                </c:pt>
                <c:pt idx="8231">
                  <c:v>122.262060588873</c:v>
                </c:pt>
                <c:pt idx="8232">
                  <c:v>122.361660283525</c:v>
                </c:pt>
                <c:pt idx="8233">
                  <c:v>122.461259850755</c:v>
                </c:pt>
                <c:pt idx="8234">
                  <c:v>122.560859290542</c:v>
                </c:pt>
                <c:pt idx="8235">
                  <c:v>122.660458602868</c:v>
                </c:pt>
                <c:pt idx="8236">
                  <c:v>122.76005778771101</c:v>
                </c:pt>
                <c:pt idx="8237">
                  <c:v>122.859656845052</c:v>
                </c:pt>
                <c:pt idx="8238">
                  <c:v>122.959255774871</c:v>
                </c:pt>
                <c:pt idx="8239">
                  <c:v>123.058854577148</c:v>
                </c:pt>
                <c:pt idx="8240">
                  <c:v>123.15845325186299</c:v>
                </c:pt>
                <c:pt idx="8241">
                  <c:v>123.25805179899599</c:v>
                </c:pt>
                <c:pt idx="8242">
                  <c:v>123.357650218526</c:v>
                </c:pt>
                <c:pt idx="8243">
                  <c:v>123.457248510434</c:v>
                </c:pt>
                <c:pt idx="8244">
                  <c:v>123.556846674699</c:v>
                </c:pt>
                <c:pt idx="8245">
                  <c:v>123.656444711302</c:v>
                </c:pt>
                <c:pt idx="8246">
                  <c:v>123.756042620223</c:v>
                </c:pt>
                <c:pt idx="8247">
                  <c:v>123.85564040144099</c:v>
                </c:pt>
                <c:pt idx="8248">
                  <c:v>123.955238054936</c:v>
                </c:pt>
                <c:pt idx="8249">
                  <c:v>124.054835580689</c:v>
                </c:pt>
                <c:pt idx="8250">
                  <c:v>124.154432978679</c:v>
                </c:pt>
                <c:pt idx="8251">
                  <c:v>124.254030248886</c:v>
                </c:pt>
                <c:pt idx="8252">
                  <c:v>124.353627391291</c:v>
                </c:pt>
                <c:pt idx="8253">
                  <c:v>124.45322440587201</c:v>
                </c:pt>
                <c:pt idx="8254">
                  <c:v>124.552821292611</c:v>
                </c:pt>
                <c:pt idx="8255">
                  <c:v>124.65241805148599</c:v>
                </c:pt>
                <c:pt idx="8256">
                  <c:v>124.752014682479</c:v>
                </c:pt>
                <c:pt idx="8257">
                  <c:v>124.851611185568</c:v>
                </c:pt>
                <c:pt idx="8258">
                  <c:v>124.95120756073401</c:v>
                </c:pt>
                <c:pt idx="8259">
                  <c:v>125.050803807958</c:v>
                </c:pt>
                <c:pt idx="8260">
                  <c:v>125.150399927218</c:v>
                </c:pt>
                <c:pt idx="8261">
                  <c:v>125.249995918495</c:v>
                </c:pt>
                <c:pt idx="8262">
                  <c:v>125.349591781768</c:v>
                </c:pt>
                <c:pt idx="8263">
                  <c:v>125.449187517019</c:v>
                </c:pt>
                <c:pt idx="8264">
                  <c:v>125.54878312422601</c:v>
                </c:pt>
                <c:pt idx="8265">
                  <c:v>125.648378603371</c:v>
                </c:pt>
                <c:pt idx="8266">
                  <c:v>125.747973954432</c:v>
                </c:pt>
                <c:pt idx="8267">
                  <c:v>125.847569177389</c:v>
                </c:pt>
                <c:pt idx="8268">
                  <c:v>125.947164272224</c:v>
                </c:pt>
                <c:pt idx="8269">
                  <c:v>126.046759238915</c:v>
                </c:pt>
                <c:pt idx="8270">
                  <c:v>126.14635407744299</c:v>
                </c:pt>
                <c:pt idx="8271">
                  <c:v>126.245948787787</c:v>
                </c:pt>
                <c:pt idx="8272">
                  <c:v>126.345543369928</c:v>
                </c:pt>
                <c:pt idx="8273">
                  <c:v>126.445137823846</c:v>
                </c:pt>
                <c:pt idx="8274">
                  <c:v>126.544732149521</c:v>
                </c:pt>
                <c:pt idx="8275">
                  <c:v>126.644326346932</c:v>
                </c:pt>
                <c:pt idx="8276">
                  <c:v>126.743920416059</c:v>
                </c:pt>
                <c:pt idx="8277">
                  <c:v>126.84351435688301</c:v>
                </c:pt>
                <c:pt idx="8278">
                  <c:v>126.943108169384</c:v>
                </c:pt>
                <c:pt idx="8279">
                  <c:v>127.042701853541</c:v>
                </c:pt>
                <c:pt idx="8280">
                  <c:v>127.14229540933501</c:v>
                </c:pt>
                <c:pt idx="8281">
                  <c:v>127.24188883674501</c:v>
                </c:pt>
                <c:pt idx="8282">
                  <c:v>127.341482135752</c:v>
                </c:pt>
                <c:pt idx="8283">
                  <c:v>127.44107530633499</c:v>
                </c:pt>
                <c:pt idx="8284">
                  <c:v>127.54066834847499</c:v>
                </c:pt>
                <c:pt idx="8285">
                  <c:v>127.640261262151</c:v>
                </c:pt>
                <c:pt idx="8286">
                  <c:v>127.739854047344</c:v>
                </c:pt>
                <c:pt idx="8287">
                  <c:v>127.839446704032</c:v>
                </c:pt>
                <c:pt idx="8288">
                  <c:v>127.939039232197</c:v>
                </c:pt>
                <c:pt idx="8289">
                  <c:v>128.03863163181899</c:v>
                </c:pt>
                <c:pt idx="8290">
                  <c:v>128.13822390287601</c:v>
                </c:pt>
                <c:pt idx="8291">
                  <c:v>128.23781604535</c:v>
                </c:pt>
                <c:pt idx="8292">
                  <c:v>128.33740805922</c:v>
                </c:pt>
                <c:pt idx="8293">
                  <c:v>128.43699994446601</c:v>
                </c:pt>
                <c:pt idx="8294">
                  <c:v>128.53659170106701</c:v>
                </c:pt>
                <c:pt idx="8295">
                  <c:v>128.636183329006</c:v>
                </c:pt>
                <c:pt idx="8296">
                  <c:v>128.73577482825999</c:v>
                </c:pt>
                <c:pt idx="8297">
                  <c:v>128.83536619880999</c:v>
                </c:pt>
                <c:pt idx="8298">
                  <c:v>128.934957440636</c:v>
                </c:pt>
                <c:pt idx="8299">
                  <c:v>129.034548553718</c:v>
                </c:pt>
                <c:pt idx="8300">
                  <c:v>129.13413953803601</c:v>
                </c:pt>
                <c:pt idx="8301">
                  <c:v>129.23373039357</c:v>
                </c:pt>
                <c:pt idx="8302">
                  <c:v>129.33332112030001</c:v>
                </c:pt>
                <c:pt idx="8303">
                  <c:v>129.43291171820599</c:v>
                </c:pt>
                <c:pt idx="8304">
                  <c:v>129.532502187267</c:v>
                </c:pt>
                <c:pt idx="8305">
                  <c:v>129.63209252746501</c:v>
                </c:pt>
                <c:pt idx="8306">
                  <c:v>129.73168273877801</c:v>
                </c:pt>
                <c:pt idx="8307">
                  <c:v>129.83127282118801</c:v>
                </c:pt>
                <c:pt idx="8308">
                  <c:v>129.93086277467299</c:v>
                </c:pt>
                <c:pt idx="8309">
                  <c:v>130.03045259921399</c:v>
                </c:pt>
                <c:pt idx="8310">
                  <c:v>130.130042294791</c:v>
                </c:pt>
                <c:pt idx="8311">
                  <c:v>130.22963186138301</c:v>
                </c:pt>
                <c:pt idx="8312">
                  <c:v>130.32922129897099</c:v>
                </c:pt>
                <c:pt idx="8313">
                  <c:v>130.42881060753501</c:v>
                </c:pt>
                <c:pt idx="8314">
                  <c:v>130.52839978705501</c:v>
                </c:pt>
                <c:pt idx="8315">
                  <c:v>130.62798883751</c:v>
                </c:pt>
                <c:pt idx="8316">
                  <c:v>130.72757775888101</c:v>
                </c:pt>
                <c:pt idx="8317">
                  <c:v>130.827166551148</c:v>
                </c:pt>
                <c:pt idx="8318">
                  <c:v>130.92675521429001</c:v>
                </c:pt>
                <c:pt idx="8319">
                  <c:v>131.02634374828801</c:v>
                </c:pt>
                <c:pt idx="8320">
                  <c:v>131.12593215312199</c:v>
                </c:pt>
                <c:pt idx="8321">
                  <c:v>131.22552042877101</c:v>
                </c:pt>
                <c:pt idx="8322">
                  <c:v>131.32510857521601</c:v>
                </c:pt>
                <c:pt idx="8323">
                  <c:v>131.42469659243599</c:v>
                </c:pt>
                <c:pt idx="8324">
                  <c:v>131.52428448041201</c:v>
                </c:pt>
                <c:pt idx="8325">
                  <c:v>131.62387223912299</c:v>
                </c:pt>
                <c:pt idx="8326">
                  <c:v>131.72345986855001</c:v>
                </c:pt>
                <c:pt idx="8327">
                  <c:v>131.82304736867201</c:v>
                </c:pt>
                <c:pt idx="8328">
                  <c:v>131.92263473947</c:v>
                </c:pt>
                <c:pt idx="8329">
                  <c:v>132.022221980924</c:v>
                </c:pt>
                <c:pt idx="8330">
                  <c:v>132.12180909301301</c:v>
                </c:pt>
                <c:pt idx="8331">
                  <c:v>132.221396075717</c:v>
                </c:pt>
                <c:pt idx="8332">
                  <c:v>132.32098292901699</c:v>
                </c:pt>
                <c:pt idx="8333">
                  <c:v>132.420569652892</c:v>
                </c:pt>
                <c:pt idx="8334">
                  <c:v>132.52015624732201</c:v>
                </c:pt>
                <c:pt idx="8335">
                  <c:v>132.619742712288</c:v>
                </c:pt>
                <c:pt idx="8336">
                  <c:v>132.71932904776901</c:v>
                </c:pt>
                <c:pt idx="8337">
                  <c:v>132.81891525374499</c:v>
                </c:pt>
                <c:pt idx="8338">
                  <c:v>132.91850133019699</c:v>
                </c:pt>
                <c:pt idx="8339">
                  <c:v>133.018087277104</c:v>
                </c:pt>
                <c:pt idx="8340">
                  <c:v>133.11767309444599</c:v>
                </c:pt>
                <c:pt idx="8341">
                  <c:v>133.217258782204</c:v>
                </c:pt>
                <c:pt idx="8342">
                  <c:v>133.31684434035699</c:v>
                </c:pt>
                <c:pt idx="8343">
                  <c:v>133.416429768885</c:v>
                </c:pt>
                <c:pt idx="8344">
                  <c:v>133.516015067768</c:v>
                </c:pt>
                <c:pt idx="8345">
                  <c:v>133.61560023698601</c:v>
                </c:pt>
                <c:pt idx="8346">
                  <c:v>133.71518527652</c:v>
                </c:pt>
                <c:pt idx="8347">
                  <c:v>133.814770186348</c:v>
                </c:pt>
                <c:pt idx="8348">
                  <c:v>133.91435496645201</c:v>
                </c:pt>
                <c:pt idx="8349">
                  <c:v>134.01393961681001</c:v>
                </c:pt>
                <c:pt idx="8350">
                  <c:v>134.113524137404</c:v>
                </c:pt>
                <c:pt idx="8351">
                  <c:v>134.21310852821199</c:v>
                </c:pt>
                <c:pt idx="8352">
                  <c:v>134.31269278921499</c:v>
                </c:pt>
                <c:pt idx="8353">
                  <c:v>134.412276920393</c:v>
                </c:pt>
                <c:pt idx="8354">
                  <c:v>134.511860921725</c:v>
                </c:pt>
                <c:pt idx="8355">
                  <c:v>134.61144479319199</c:v>
                </c:pt>
                <c:pt idx="8356">
                  <c:v>134.71102853477399</c:v>
                </c:pt>
                <c:pt idx="8357">
                  <c:v>134.81061214645101</c:v>
                </c:pt>
                <c:pt idx="8358">
                  <c:v>134.91019562820199</c:v>
                </c:pt>
                <c:pt idx="8359">
                  <c:v>135.00977898000701</c:v>
                </c:pt>
                <c:pt idx="8360">
                  <c:v>135.109362201848</c:v>
                </c:pt>
                <c:pt idx="8361">
                  <c:v>135.20894529370199</c:v>
                </c:pt>
                <c:pt idx="8362">
                  <c:v>135.30852825555201</c:v>
                </c:pt>
                <c:pt idx="8363">
                  <c:v>135.408111087376</c:v>
                </c:pt>
                <c:pt idx="8364">
                  <c:v>135.50769378915399</c:v>
                </c:pt>
                <c:pt idx="8365">
                  <c:v>135.60727636086699</c:v>
                </c:pt>
                <c:pt idx="8366">
                  <c:v>135.70685880249499</c:v>
                </c:pt>
                <c:pt idx="8367">
                  <c:v>135.80644111401699</c:v>
                </c:pt>
                <c:pt idx="8368">
                  <c:v>135.906023295414</c:v>
                </c:pt>
                <c:pt idx="8369">
                  <c:v>136.00560534666499</c:v>
                </c:pt>
                <c:pt idx="8370">
                  <c:v>136.10518726775101</c:v>
                </c:pt>
                <c:pt idx="8371">
                  <c:v>136.20476905865101</c:v>
                </c:pt>
                <c:pt idx="8372">
                  <c:v>136.30435071934701</c:v>
                </c:pt>
                <c:pt idx="8373">
                  <c:v>136.40393224981599</c:v>
                </c:pt>
                <c:pt idx="8374">
                  <c:v>136.50351365004099</c:v>
                </c:pt>
                <c:pt idx="8375">
                  <c:v>136.60309491999999</c:v>
                </c:pt>
                <c:pt idx="8376">
                  <c:v>136.70267605967399</c:v>
                </c:pt>
                <c:pt idx="8377">
                  <c:v>136.80225706904301</c:v>
                </c:pt>
                <c:pt idx="8378">
                  <c:v>136.90183794808701</c:v>
                </c:pt>
                <c:pt idx="8379">
                  <c:v>137.001418696786</c:v>
                </c:pt>
                <c:pt idx="8380">
                  <c:v>137.100999315119</c:v>
                </c:pt>
                <c:pt idx="8381">
                  <c:v>137.200579803068</c:v>
                </c:pt>
                <c:pt idx="8382">
                  <c:v>137.30016016061199</c:v>
                </c:pt>
                <c:pt idx="8383">
                  <c:v>137.39974038773099</c:v>
                </c:pt>
                <c:pt idx="8384">
                  <c:v>137.49932048440499</c:v>
                </c:pt>
                <c:pt idx="8385">
                  <c:v>137.598900450614</c:v>
                </c:pt>
                <c:pt idx="8386">
                  <c:v>137.69848028633899</c:v>
                </c:pt>
                <c:pt idx="8387">
                  <c:v>137.79805999155801</c:v>
                </c:pt>
                <c:pt idx="8388">
                  <c:v>137.89763956625299</c:v>
                </c:pt>
                <c:pt idx="8389">
                  <c:v>137.997219010403</c:v>
                </c:pt>
                <c:pt idx="8390">
                  <c:v>138.09679832398899</c:v>
                </c:pt>
                <c:pt idx="8391">
                  <c:v>138.19637750698899</c:v>
                </c:pt>
                <c:pt idx="8392">
                  <c:v>138.29595655938499</c:v>
                </c:pt>
                <c:pt idx="8393">
                  <c:v>138.395535481156</c:v>
                </c:pt>
                <c:pt idx="8394">
                  <c:v>138.49511427228299</c:v>
                </c:pt>
                <c:pt idx="8395">
                  <c:v>138.59469293274501</c:v>
                </c:pt>
                <c:pt idx="8396">
                  <c:v>138.69427146252301</c:v>
                </c:pt>
                <c:pt idx="8397">
                  <c:v>138.79384986159599</c:v>
                </c:pt>
                <c:pt idx="8398">
                  <c:v>138.89342812994499</c:v>
                </c:pt>
                <c:pt idx="8399">
                  <c:v>138.99300626754899</c:v>
                </c:pt>
                <c:pt idx="8400">
                  <c:v>139.092584274389</c:v>
                </c:pt>
                <c:pt idx="8401">
                  <c:v>139.19216215044401</c:v>
                </c:pt>
                <c:pt idx="8402">
                  <c:v>139.291739895695</c:v>
                </c:pt>
                <c:pt idx="8403">
                  <c:v>139.39131751012201</c:v>
                </c:pt>
                <c:pt idx="8404">
                  <c:v>139.49089499370399</c:v>
                </c:pt>
                <c:pt idx="8405">
                  <c:v>139.59047234642199</c:v>
                </c:pt>
                <c:pt idx="8406">
                  <c:v>139.690049568256</c:v>
                </c:pt>
                <c:pt idx="8407">
                  <c:v>139.78962665918601</c:v>
                </c:pt>
                <c:pt idx="8408">
                  <c:v>139.88920361919099</c:v>
                </c:pt>
                <c:pt idx="8409">
                  <c:v>139.98878044825199</c:v>
                </c:pt>
                <c:pt idx="8410">
                  <c:v>140.08835714634901</c:v>
                </c:pt>
                <c:pt idx="8411">
                  <c:v>140.187933713462</c:v>
                </c:pt>
                <c:pt idx="8412">
                  <c:v>140.28751014957001</c:v>
                </c:pt>
                <c:pt idx="8413">
                  <c:v>140.387086454654</c:v>
                </c:pt>
                <c:pt idx="8414">
                  <c:v>140.48666262869401</c:v>
                </c:pt>
                <c:pt idx="8415">
                  <c:v>140.58623867166901</c:v>
                </c:pt>
                <c:pt idx="8416">
                  <c:v>140.68581458355999</c:v>
                </c:pt>
                <c:pt idx="8417">
                  <c:v>140.78539036434699</c:v>
                </c:pt>
                <c:pt idx="8418">
                  <c:v>140.884966014009</c:v>
                </c:pt>
                <c:pt idx="8419">
                  <c:v>140.984541532527</c:v>
                </c:pt>
                <c:pt idx="8420">
                  <c:v>141.08411691988101</c:v>
                </c:pt>
                <c:pt idx="8421">
                  <c:v>141.18369217604999</c:v>
                </c:pt>
                <c:pt idx="8422">
                  <c:v>141.283267301015</c:v>
                </c:pt>
                <c:pt idx="8423">
                  <c:v>141.38284229475599</c:v>
                </c:pt>
                <c:pt idx="8424">
                  <c:v>141.482417157252</c:v>
                </c:pt>
                <c:pt idx="8425">
                  <c:v>141.58199188848499</c:v>
                </c:pt>
                <c:pt idx="8426">
                  <c:v>141.68156648843299</c:v>
                </c:pt>
                <c:pt idx="8427">
                  <c:v>141.78114095707701</c:v>
                </c:pt>
                <c:pt idx="8428">
                  <c:v>141.88071529439699</c:v>
                </c:pt>
                <c:pt idx="8429">
                  <c:v>141.98028950037201</c:v>
                </c:pt>
                <c:pt idx="8430">
                  <c:v>142.07986357498399</c:v>
                </c:pt>
                <c:pt idx="8431">
                  <c:v>142.17943751821099</c:v>
                </c:pt>
                <c:pt idx="8432">
                  <c:v>142.279011330034</c:v>
                </c:pt>
                <c:pt idx="8433">
                  <c:v>142.37858501043399</c:v>
                </c:pt>
                <c:pt idx="8434">
                  <c:v>142.47815855938899</c:v>
                </c:pt>
                <c:pt idx="8435">
                  <c:v>142.57773197687899</c:v>
                </c:pt>
                <c:pt idx="8436">
                  <c:v>142.67730526288599</c:v>
                </c:pt>
                <c:pt idx="8437">
                  <c:v>142.77687841738901</c:v>
                </c:pt>
                <c:pt idx="8438">
                  <c:v>142.87645144036799</c:v>
                </c:pt>
                <c:pt idx="8439">
                  <c:v>142.97602433180299</c:v>
                </c:pt>
                <c:pt idx="8440">
                  <c:v>143.07559709167299</c:v>
                </c:pt>
                <c:pt idx="8441">
                  <c:v>143.17516971996</c:v>
                </c:pt>
                <c:pt idx="8442">
                  <c:v>143.27474221664301</c:v>
                </c:pt>
                <c:pt idx="8443">
                  <c:v>143.374314581703</c:v>
                </c:pt>
                <c:pt idx="8444">
                  <c:v>143.47388681511899</c:v>
                </c:pt>
                <c:pt idx="8445">
                  <c:v>143.573458916871</c:v>
                </c:pt>
                <c:pt idx="8446">
                  <c:v>143.67303088694001</c:v>
                </c:pt>
                <c:pt idx="8447">
                  <c:v>143.77260272530501</c:v>
                </c:pt>
                <c:pt idx="8448">
                  <c:v>143.872174431947</c:v>
                </c:pt>
                <c:pt idx="8449">
                  <c:v>143.971746006845</c:v>
                </c:pt>
                <c:pt idx="8450">
                  <c:v>144.071317449981</c:v>
                </c:pt>
                <c:pt idx="8451">
                  <c:v>144.170888761333</c:v>
                </c:pt>
                <c:pt idx="8452">
                  <c:v>144.27045994088201</c:v>
                </c:pt>
                <c:pt idx="8453">
                  <c:v>144.37003098860799</c:v>
                </c:pt>
                <c:pt idx="8454">
                  <c:v>144.46960190449099</c:v>
                </c:pt>
                <c:pt idx="8455">
                  <c:v>144.569172688512</c:v>
                </c:pt>
                <c:pt idx="8456">
                  <c:v>144.66874334065</c:v>
                </c:pt>
                <c:pt idx="8457">
                  <c:v>144.768313860885</c:v>
                </c:pt>
                <c:pt idx="8458">
                  <c:v>144.867884249197</c:v>
                </c:pt>
                <c:pt idx="8459">
                  <c:v>144.96745450556699</c:v>
                </c:pt>
                <c:pt idx="8460">
                  <c:v>145.06702462997501</c:v>
                </c:pt>
                <c:pt idx="8461">
                  <c:v>145.1665946224</c:v>
                </c:pt>
                <c:pt idx="8462">
                  <c:v>145.266164482823</c:v>
                </c:pt>
                <c:pt idx="8463">
                  <c:v>145.36573421122301</c:v>
                </c:pt>
                <c:pt idx="8464">
                  <c:v>145.46530380758199</c:v>
                </c:pt>
                <c:pt idx="8465">
                  <c:v>145.56487327187801</c:v>
                </c:pt>
                <c:pt idx="8466">
                  <c:v>145.66444260409199</c:v>
                </c:pt>
                <c:pt idx="8467">
                  <c:v>145.76401180420399</c:v>
                </c:pt>
                <c:pt idx="8468">
                  <c:v>145.863580872195</c:v>
                </c:pt>
                <c:pt idx="8469">
                  <c:v>145.963149808043</c:v>
                </c:pt>
                <c:pt idx="8470">
                  <c:v>146.062718611729</c:v>
                </c:pt>
                <c:pt idx="8471">
                  <c:v>146.16228728323401</c:v>
                </c:pt>
                <c:pt idx="8472">
                  <c:v>146.261855822537</c:v>
                </c:pt>
                <c:pt idx="8473">
                  <c:v>146.36142422961899</c:v>
                </c:pt>
                <c:pt idx="8474">
                  <c:v>146.460992504459</c:v>
                </c:pt>
                <c:pt idx="8475">
                  <c:v>146.56056064703699</c:v>
                </c:pt>
                <c:pt idx="8476">
                  <c:v>146.66012865733401</c:v>
                </c:pt>
                <c:pt idx="8477">
                  <c:v>146.759696535329</c:v>
                </c:pt>
                <c:pt idx="8478">
                  <c:v>146.85926428100299</c:v>
                </c:pt>
                <c:pt idx="8479">
                  <c:v>146.95883189433599</c:v>
                </c:pt>
                <c:pt idx="8480">
                  <c:v>147.058399375307</c:v>
                </c:pt>
                <c:pt idx="8481">
                  <c:v>147.157966723897</c:v>
                </c:pt>
                <c:pt idx="8482">
                  <c:v>147.25753394008601</c:v>
                </c:pt>
                <c:pt idx="8483">
                  <c:v>147.357101023854</c:v>
                </c:pt>
                <c:pt idx="8484">
                  <c:v>147.45666797518101</c:v>
                </c:pt>
                <c:pt idx="8485">
                  <c:v>147.55623479404699</c:v>
                </c:pt>
                <c:pt idx="8486">
                  <c:v>147.65580148043199</c:v>
                </c:pt>
                <c:pt idx="8487">
                  <c:v>147.755368034317</c:v>
                </c:pt>
                <c:pt idx="8488">
                  <c:v>147.85493445568099</c:v>
                </c:pt>
                <c:pt idx="8489">
                  <c:v>147.954500744505</c:v>
                </c:pt>
                <c:pt idx="8490">
                  <c:v>148.05406690076899</c:v>
                </c:pt>
                <c:pt idx="8491">
                  <c:v>148.15363292445201</c:v>
                </c:pt>
                <c:pt idx="8492">
                  <c:v>148.253198815536</c:v>
                </c:pt>
                <c:pt idx="8493">
                  <c:v>148.352764573999</c:v>
                </c:pt>
                <c:pt idx="8494">
                  <c:v>148.452330199823</c:v>
                </c:pt>
                <c:pt idx="8495">
                  <c:v>148.55189569298699</c:v>
                </c:pt>
                <c:pt idx="8496">
                  <c:v>148.651461053471</c:v>
                </c:pt>
                <c:pt idx="8497">
                  <c:v>148.751026281256</c:v>
                </c:pt>
                <c:pt idx="8498">
                  <c:v>148.85059137632101</c:v>
                </c:pt>
                <c:pt idx="8499">
                  <c:v>148.950156338646</c:v>
                </c:pt>
                <c:pt idx="8500">
                  <c:v>149.04972116821301</c:v>
                </c:pt>
                <c:pt idx="8501">
                  <c:v>149.149285865</c:v>
                </c:pt>
                <c:pt idx="8502">
                  <c:v>149.24885042898799</c:v>
                </c:pt>
                <c:pt idx="8503">
                  <c:v>149.34841486015699</c:v>
                </c:pt>
                <c:pt idx="8504">
                  <c:v>149.44797915848699</c:v>
                </c:pt>
                <c:pt idx="8505">
                  <c:v>149.547543323958</c:v>
                </c:pt>
                <c:pt idx="8506">
                  <c:v>149.64710735655001</c:v>
                </c:pt>
                <c:pt idx="8507">
                  <c:v>149.74667125624299</c:v>
                </c:pt>
                <c:pt idx="8508">
                  <c:v>149.84623502301801</c:v>
                </c:pt>
                <c:pt idx="8509">
                  <c:v>149.945798656855</c:v>
                </c:pt>
                <c:pt idx="8510">
                  <c:v>150.045362157733</c:v>
                </c:pt>
                <c:pt idx="8511">
                  <c:v>150.144925525632</c:v>
                </c:pt>
                <c:pt idx="8512">
                  <c:v>150.24448876053299</c:v>
                </c:pt>
                <c:pt idx="8513">
                  <c:v>150.34405186241599</c:v>
                </c:pt>
                <c:pt idx="8514">
                  <c:v>150.44361483125999</c:v>
                </c:pt>
                <c:pt idx="8515">
                  <c:v>150.543177667046</c:v>
                </c:pt>
                <c:pt idx="8516">
                  <c:v>150.64274036975399</c:v>
                </c:pt>
                <c:pt idx="8517">
                  <c:v>150.74230293936401</c:v>
                </c:pt>
                <c:pt idx="8518">
                  <c:v>150.84186537585501</c:v>
                </c:pt>
                <c:pt idx="8519">
                  <c:v>150.941427679208</c:v>
                </c:pt>
                <c:pt idx="8520">
                  <c:v>151.04098984940299</c:v>
                </c:pt>
                <c:pt idx="8521">
                  <c:v>151.14055188642001</c:v>
                </c:pt>
                <c:pt idx="8522">
                  <c:v>151.24011379023801</c:v>
                </c:pt>
                <c:pt idx="8523">
                  <c:v>151.339675560838</c:v>
                </c:pt>
                <c:pt idx="8524">
                  <c:v>151.43923719819901</c:v>
                </c:pt>
                <c:pt idx="8525">
                  <c:v>151.53879870230301</c:v>
                </c:pt>
                <c:pt idx="8526">
                  <c:v>151.63836007312801</c:v>
                </c:pt>
                <c:pt idx="8527">
                  <c:v>151.737921310655</c:v>
                </c:pt>
                <c:pt idx="8528">
                  <c:v>151.83748241486401</c:v>
                </c:pt>
                <c:pt idx="8529">
                  <c:v>151.937043385735</c:v>
                </c:pt>
                <c:pt idx="8530">
                  <c:v>152.036604223247</c:v>
                </c:pt>
                <c:pt idx="8531">
                  <c:v>152.136164927382</c:v>
                </c:pt>
                <c:pt idx="8532">
                  <c:v>152.235725498118</c:v>
                </c:pt>
                <c:pt idx="8533">
                  <c:v>152.33528593543701</c:v>
                </c:pt>
                <c:pt idx="8534">
                  <c:v>152.43484623931701</c:v>
                </c:pt>
                <c:pt idx="8535">
                  <c:v>152.53440640974</c:v>
                </c:pt>
                <c:pt idx="8536">
                  <c:v>152.63396644668501</c:v>
                </c:pt>
                <c:pt idx="8537">
                  <c:v>152.73352635013299</c:v>
                </c:pt>
                <c:pt idx="8538">
                  <c:v>152.833086120063</c:v>
                </c:pt>
                <c:pt idx="8539">
                  <c:v>152.932645756455</c:v>
                </c:pt>
                <c:pt idx="8540">
                  <c:v>153.03220525929001</c:v>
                </c:pt>
                <c:pt idx="8541">
                  <c:v>153.13176462854801</c:v>
                </c:pt>
                <c:pt idx="8542">
                  <c:v>153.231323864209</c:v>
                </c:pt>
                <c:pt idx="8543">
                  <c:v>153.330882966253</c:v>
                </c:pt>
                <c:pt idx="8544">
                  <c:v>153.43044193466</c:v>
                </c:pt>
                <c:pt idx="8545">
                  <c:v>153.530000769411</c:v>
                </c:pt>
                <c:pt idx="8546">
                  <c:v>153.62955947048499</c:v>
                </c:pt>
                <c:pt idx="8547">
                  <c:v>153.72911803786201</c:v>
                </c:pt>
                <c:pt idx="8548">
                  <c:v>153.82867647152401</c:v>
                </c:pt>
                <c:pt idx="8549">
                  <c:v>153.92823477144901</c:v>
                </c:pt>
                <c:pt idx="8550">
                  <c:v>154.02779293761901</c:v>
                </c:pt>
                <c:pt idx="8551">
                  <c:v>154.127350970012</c:v>
                </c:pt>
                <c:pt idx="8552">
                  <c:v>154.22690886861099</c:v>
                </c:pt>
                <c:pt idx="8553">
                  <c:v>154.32646663339301</c:v>
                </c:pt>
                <c:pt idx="8554">
                  <c:v>154.42602426433999</c:v>
                </c:pt>
                <c:pt idx="8555">
                  <c:v>154.52558176143199</c:v>
                </c:pt>
                <c:pt idx="8556">
                  <c:v>154.625139124649</c:v>
                </c:pt>
                <c:pt idx="8557">
                  <c:v>154.72469635397101</c:v>
                </c:pt>
                <c:pt idx="8558">
                  <c:v>154.824253449379</c:v>
                </c:pt>
                <c:pt idx="8559">
                  <c:v>154.92381041085201</c:v>
                </c:pt>
                <c:pt idx="8560">
                  <c:v>155.02336723837101</c:v>
                </c:pt>
                <c:pt idx="8561">
                  <c:v>155.12292393191501</c:v>
                </c:pt>
                <c:pt idx="8562">
                  <c:v>155.222480491466</c:v>
                </c:pt>
                <c:pt idx="8563">
                  <c:v>155.322036917003</c:v>
                </c:pt>
                <c:pt idx="8564">
                  <c:v>155.42159320850601</c:v>
                </c:pt>
                <c:pt idx="8565">
                  <c:v>155.52114936595601</c:v>
                </c:pt>
                <c:pt idx="8566">
                  <c:v>155.62070538933199</c:v>
                </c:pt>
                <c:pt idx="8567">
                  <c:v>155.720261278615</c:v>
                </c:pt>
                <c:pt idx="8568">
                  <c:v>155.819817033785</c:v>
                </c:pt>
                <c:pt idx="8569">
                  <c:v>155.91937265482201</c:v>
                </c:pt>
                <c:pt idx="8570">
                  <c:v>156.018928141706</c:v>
                </c:pt>
                <c:pt idx="8571">
                  <c:v>156.11848349441701</c:v>
                </c:pt>
                <c:pt idx="8572">
                  <c:v>156.218038712935</c:v>
                </c:pt>
                <c:pt idx="8573">
                  <c:v>156.31759379724099</c:v>
                </c:pt>
                <c:pt idx="8574">
                  <c:v>156.417148747314</c:v>
                </c:pt>
                <c:pt idx="8575">
                  <c:v>156.516703563135</c:v>
                </c:pt>
                <c:pt idx="8576">
                  <c:v>156.61625824468399</c:v>
                </c:pt>
                <c:pt idx="8577">
                  <c:v>156.715812791941</c:v>
                </c:pt>
                <c:pt idx="8578">
                  <c:v>156.81536720488501</c:v>
                </c:pt>
                <c:pt idx="8579">
                  <c:v>156.91492148349801</c:v>
                </c:pt>
                <c:pt idx="8580">
                  <c:v>157.014475627759</c:v>
                </c:pt>
                <c:pt idx="8581">
                  <c:v>157.114029637649</c:v>
                </c:pt>
                <c:pt idx="8582">
                  <c:v>157.21358351314601</c:v>
                </c:pt>
                <c:pt idx="8583">
                  <c:v>157.313137254233</c:v>
                </c:pt>
                <c:pt idx="8584">
                  <c:v>157.41269086088801</c:v>
                </c:pt>
                <c:pt idx="8585">
                  <c:v>157.51224433309201</c:v>
                </c:pt>
                <c:pt idx="8586">
                  <c:v>157.61179767082601</c:v>
                </c:pt>
                <c:pt idx="8587">
                  <c:v>157.71135087406799</c:v>
                </c:pt>
                <c:pt idx="8588">
                  <c:v>157.810903942799</c:v>
                </c:pt>
                <c:pt idx="8589">
                  <c:v>157.910456877</c:v>
                </c:pt>
                <c:pt idx="8590">
                  <c:v>158.01000967664999</c:v>
                </c:pt>
                <c:pt idx="8591">
                  <c:v>158.10956234173</c:v>
                </c:pt>
                <c:pt idx="8592">
                  <c:v>158.209114872219</c:v>
                </c:pt>
                <c:pt idx="8593">
                  <c:v>158.30866726809899</c:v>
                </c:pt>
                <c:pt idx="8594">
                  <c:v>158.408219529348</c:v>
                </c:pt>
                <c:pt idx="8595">
                  <c:v>158.50777165594801</c:v>
                </c:pt>
                <c:pt idx="8596">
                  <c:v>158.60732364787799</c:v>
                </c:pt>
                <c:pt idx="8597">
                  <c:v>158.706875505119</c:v>
                </c:pt>
                <c:pt idx="8598">
                  <c:v>158.80642722765</c:v>
                </c:pt>
                <c:pt idx="8599">
                  <c:v>158.90597881545301</c:v>
                </c:pt>
                <c:pt idx="8600">
                  <c:v>159.005530268505</c:v>
                </c:pt>
                <c:pt idx="8601">
                  <c:v>159.105081586789</c:v>
                </c:pt>
                <c:pt idx="8602">
                  <c:v>159.20463277028401</c:v>
                </c:pt>
                <c:pt idx="8603">
                  <c:v>159.30418381897101</c:v>
                </c:pt>
                <c:pt idx="8604">
                  <c:v>159.40373473282901</c:v>
                </c:pt>
                <c:pt idx="8605">
                  <c:v>159.50328551183799</c:v>
                </c:pt>
                <c:pt idx="8606">
                  <c:v>159.60283615597999</c:v>
                </c:pt>
                <c:pt idx="8607">
                  <c:v>159.70238666523301</c:v>
                </c:pt>
                <c:pt idx="8608">
                  <c:v>159.80193703957801</c:v>
                </c:pt>
                <c:pt idx="8609">
                  <c:v>159.901487278996</c:v>
                </c:pt>
                <c:pt idx="8610">
                  <c:v>160.00103738346601</c:v>
                </c:pt>
                <c:pt idx="8611">
                  <c:v>160.100587352969</c:v>
                </c:pt>
                <c:pt idx="8612">
                  <c:v>160.20013718748501</c:v>
                </c:pt>
                <c:pt idx="8613">
                  <c:v>160.29968688699299</c:v>
                </c:pt>
                <c:pt idx="8614">
                  <c:v>160.39923645147499</c:v>
                </c:pt>
                <c:pt idx="8615">
                  <c:v>160.49878588090999</c:v>
                </c:pt>
                <c:pt idx="8616">
                  <c:v>160.598335175279</c:v>
                </c:pt>
                <c:pt idx="8617">
                  <c:v>160.697884334561</c:v>
                </c:pt>
                <c:pt idx="8618">
                  <c:v>160.79743335873701</c:v>
                </c:pt>
                <c:pt idx="8619">
                  <c:v>160.89698224778701</c:v>
                </c:pt>
                <c:pt idx="8620">
                  <c:v>160.99653100169201</c:v>
                </c:pt>
                <c:pt idx="8621">
                  <c:v>161.096079620431</c:v>
                </c:pt>
                <c:pt idx="8622">
                  <c:v>161.19562810398401</c:v>
                </c:pt>
                <c:pt idx="8623">
                  <c:v>161.29517645233301</c:v>
                </c:pt>
                <c:pt idx="8624">
                  <c:v>161.39472466545601</c:v>
                </c:pt>
                <c:pt idx="8625">
                  <c:v>161.49427274333399</c:v>
                </c:pt>
                <c:pt idx="8626">
                  <c:v>161.593820685948</c:v>
                </c:pt>
                <c:pt idx="8627">
                  <c:v>161.693368493278</c:v>
                </c:pt>
                <c:pt idx="8628">
                  <c:v>161.79291616530301</c:v>
                </c:pt>
                <c:pt idx="8629">
                  <c:v>161.89246370200499</c:v>
                </c:pt>
                <c:pt idx="8630">
                  <c:v>161.99201110336301</c:v>
                </c:pt>
                <c:pt idx="8631">
                  <c:v>162.09155836935699</c:v>
                </c:pt>
                <c:pt idx="8632">
                  <c:v>162.19110549996699</c:v>
                </c:pt>
                <c:pt idx="8633">
                  <c:v>162.29065249517501</c:v>
                </c:pt>
                <c:pt idx="8634">
                  <c:v>162.39019935495901</c:v>
                </c:pt>
                <c:pt idx="8635">
                  <c:v>162.48974607930001</c:v>
                </c:pt>
                <c:pt idx="8636">
                  <c:v>162.58929266817901</c:v>
                </c:pt>
                <c:pt idx="8637">
                  <c:v>162.688839121575</c:v>
                </c:pt>
                <c:pt idx="8638">
                  <c:v>162.78838543946901</c:v>
                </c:pt>
                <c:pt idx="8639">
                  <c:v>162.88793162184101</c:v>
                </c:pt>
                <c:pt idx="8640">
                  <c:v>162.98747766867001</c:v>
                </c:pt>
                <c:pt idx="8641">
                  <c:v>163.08702357993801</c:v>
                </c:pt>
                <c:pt idx="8642">
                  <c:v>163.18656935562399</c:v>
                </c:pt>
                <c:pt idx="8643">
                  <c:v>163.286114995709</c:v>
                </c:pt>
                <c:pt idx="8644">
                  <c:v>163.38566050017201</c:v>
                </c:pt>
                <c:pt idx="8645">
                  <c:v>163.485205868995</c:v>
                </c:pt>
                <c:pt idx="8646">
                  <c:v>163.58475110215599</c:v>
                </c:pt>
                <c:pt idx="8647">
                  <c:v>163.68429619963601</c:v>
                </c:pt>
                <c:pt idx="8648">
                  <c:v>163.78384116141601</c:v>
                </c:pt>
                <c:pt idx="8649">
                  <c:v>163.88338598747501</c:v>
                </c:pt>
                <c:pt idx="8650">
                  <c:v>163.982930677794</c:v>
                </c:pt>
                <c:pt idx="8651">
                  <c:v>164.082475232353</c:v>
                </c:pt>
                <c:pt idx="8652">
                  <c:v>164.18201965113201</c:v>
                </c:pt>
                <c:pt idx="8653">
                  <c:v>164.28156393411101</c:v>
                </c:pt>
                <c:pt idx="8654">
                  <c:v>164.38110808127001</c:v>
                </c:pt>
                <c:pt idx="8655">
                  <c:v>164.48065209258999</c:v>
                </c:pt>
                <c:pt idx="8656">
                  <c:v>164.58019596804999</c:v>
                </c:pt>
                <c:pt idx="8657">
                  <c:v>164.679739707632</c:v>
                </c:pt>
                <c:pt idx="8658">
                  <c:v>164.779283311314</c:v>
                </c:pt>
                <c:pt idx="8659">
                  <c:v>164.878826779077</c:v>
                </c:pt>
                <c:pt idx="8660">
                  <c:v>164.97837011090201</c:v>
                </c:pt>
                <c:pt idx="8661">
                  <c:v>165.07791330676801</c:v>
                </c:pt>
                <c:pt idx="8662">
                  <c:v>165.17745636665501</c:v>
                </c:pt>
                <c:pt idx="8663">
                  <c:v>165.27699929054401</c:v>
                </c:pt>
                <c:pt idx="8664">
                  <c:v>165.37654207841501</c:v>
                </c:pt>
                <c:pt idx="8665">
                  <c:v>165.476084730248</c:v>
                </c:pt>
                <c:pt idx="8666">
                  <c:v>165.575627246023</c:v>
                </c:pt>
                <c:pt idx="8667">
                  <c:v>165.67516962572</c:v>
                </c:pt>
                <c:pt idx="8668">
                  <c:v>165.77471186931999</c:v>
                </c:pt>
                <c:pt idx="8669">
                  <c:v>165.87425397680201</c:v>
                </c:pt>
                <c:pt idx="8670">
                  <c:v>165.97379594814601</c:v>
                </c:pt>
                <c:pt idx="8671">
                  <c:v>166.07333778333299</c:v>
                </c:pt>
                <c:pt idx="8672">
                  <c:v>166.17287948234301</c:v>
                </c:pt>
                <c:pt idx="8673">
                  <c:v>166.27242104515599</c:v>
                </c:pt>
                <c:pt idx="8674">
                  <c:v>166.371962471752</c:v>
                </c:pt>
                <c:pt idx="8675">
                  <c:v>166.47150376211201</c:v>
                </c:pt>
                <c:pt idx="8676">
                  <c:v>166.57104491621399</c:v>
                </c:pt>
                <c:pt idx="8677">
                  <c:v>166.67058593403999</c:v>
                </c:pt>
                <c:pt idx="8678">
                  <c:v>166.77012681556999</c:v>
                </c:pt>
                <c:pt idx="8679">
                  <c:v>166.869667560783</c:v>
                </c:pt>
                <c:pt idx="8680">
                  <c:v>166.96920816966099</c:v>
                </c:pt>
                <c:pt idx="8681">
                  <c:v>167.06874864218199</c:v>
                </c:pt>
                <c:pt idx="8682">
                  <c:v>167.16828897832801</c:v>
                </c:pt>
                <c:pt idx="8683">
                  <c:v>167.26782917807799</c:v>
                </c:pt>
                <c:pt idx="8684">
                  <c:v>167.36736924141201</c:v>
                </c:pt>
                <c:pt idx="8685">
                  <c:v>167.46690916831099</c:v>
                </c:pt>
                <c:pt idx="8686">
                  <c:v>167.56644895875499</c:v>
                </c:pt>
                <c:pt idx="8687">
                  <c:v>167.66598861272499</c:v>
                </c:pt>
                <c:pt idx="8688">
                  <c:v>167.76552813019899</c:v>
                </c:pt>
                <c:pt idx="8689">
                  <c:v>167.865067511159</c:v>
                </c:pt>
                <c:pt idx="8690">
                  <c:v>167.96460675558399</c:v>
                </c:pt>
                <c:pt idx="8691">
                  <c:v>168.064145863455</c:v>
                </c:pt>
                <c:pt idx="8692">
                  <c:v>168.16368483475199</c:v>
                </c:pt>
                <c:pt idx="8693">
                  <c:v>168.26322366945499</c:v>
                </c:pt>
                <c:pt idx="8694">
                  <c:v>168.36276236754401</c:v>
                </c:pt>
                <c:pt idx="8695">
                  <c:v>168.46230092900001</c:v>
                </c:pt>
                <c:pt idx="8696">
                  <c:v>168.56183935380301</c:v>
                </c:pt>
                <c:pt idx="8697">
                  <c:v>168.66137764193201</c:v>
                </c:pt>
                <c:pt idx="8698">
                  <c:v>168.76091579336901</c:v>
                </c:pt>
                <c:pt idx="8699">
                  <c:v>168.86045380809199</c:v>
                </c:pt>
                <c:pt idx="8700">
                  <c:v>168.95999168608401</c:v>
                </c:pt>
                <c:pt idx="8701">
                  <c:v>169.05952942732301</c:v>
                </c:pt>
                <c:pt idx="8702">
                  <c:v>169.15906703178999</c:v>
                </c:pt>
                <c:pt idx="8703">
                  <c:v>169.25860449946501</c:v>
                </c:pt>
                <c:pt idx="8704">
                  <c:v>169.35814183032801</c:v>
                </c:pt>
                <c:pt idx="8705">
                  <c:v>169.45767902436</c:v>
                </c:pt>
                <c:pt idx="8706">
                  <c:v>169.55721608154099</c:v>
                </c:pt>
                <c:pt idx="8707">
                  <c:v>169.65675300185001</c:v>
                </c:pt>
                <c:pt idx="8708">
                  <c:v>169.75628978526899</c:v>
                </c:pt>
                <c:pt idx="8709">
                  <c:v>169.85582643177801</c:v>
                </c:pt>
                <c:pt idx="8710">
                  <c:v>169.95536294135599</c:v>
                </c:pt>
                <c:pt idx="8711">
                  <c:v>170.05489931398401</c:v>
                </c:pt>
                <c:pt idx="8712">
                  <c:v>170.15443554964199</c:v>
                </c:pt>
                <c:pt idx="8713">
                  <c:v>170.25397164831099</c:v>
                </c:pt>
                <c:pt idx="8714">
                  <c:v>170.35350760996999</c:v>
                </c:pt>
                <c:pt idx="8715">
                  <c:v>170.453043434601</c:v>
                </c:pt>
                <c:pt idx="8716">
                  <c:v>170.55257912218201</c:v>
                </c:pt>
                <c:pt idx="8717">
                  <c:v>170.652114672696</c:v>
                </c:pt>
                <c:pt idx="8718">
                  <c:v>170.75165008612001</c:v>
                </c:pt>
                <c:pt idx="8719">
                  <c:v>170.85118536243701</c:v>
                </c:pt>
                <c:pt idx="8720">
                  <c:v>170.95072050162699</c:v>
                </c:pt>
                <c:pt idx="8721">
                  <c:v>171.05025550366801</c:v>
                </c:pt>
                <c:pt idx="8722">
                  <c:v>171.14979036854299</c:v>
                </c:pt>
                <c:pt idx="8723">
                  <c:v>171.24932509623</c:v>
                </c:pt>
                <c:pt idx="8724">
                  <c:v>171.34885968671099</c:v>
                </c:pt>
                <c:pt idx="8725">
                  <c:v>171.44839413996499</c:v>
                </c:pt>
                <c:pt idx="8726">
                  <c:v>171.54792845597299</c:v>
                </c:pt>
                <c:pt idx="8727">
                  <c:v>171.64746263471599</c:v>
                </c:pt>
                <c:pt idx="8728">
                  <c:v>171.74699667617199</c:v>
                </c:pt>
                <c:pt idx="8729">
                  <c:v>171.84653058032299</c:v>
                </c:pt>
                <c:pt idx="8730">
                  <c:v>171.946064347148</c:v>
                </c:pt>
                <c:pt idx="8731">
                  <c:v>172.04559797662901</c:v>
                </c:pt>
                <c:pt idx="8732">
                  <c:v>172.14513146874401</c:v>
                </c:pt>
                <c:pt idx="8733">
                  <c:v>172.244664823476</c:v>
                </c:pt>
                <c:pt idx="8734">
                  <c:v>172.34419804080301</c:v>
                </c:pt>
                <c:pt idx="8735">
                  <c:v>172.443731120705</c:v>
                </c:pt>
                <c:pt idx="8736">
                  <c:v>172.543264063165</c:v>
                </c:pt>
                <c:pt idx="8737">
                  <c:v>172.64279686815999</c:v>
                </c:pt>
                <c:pt idx="8738">
                  <c:v>172.74232953567201</c:v>
                </c:pt>
                <c:pt idx="8739">
                  <c:v>172.841862065681</c:v>
                </c:pt>
                <c:pt idx="8740">
                  <c:v>172.94139445816799</c:v>
                </c:pt>
                <c:pt idx="8741">
                  <c:v>173.04092671311099</c:v>
                </c:pt>
                <c:pt idx="8742">
                  <c:v>173.140458830493</c:v>
                </c:pt>
                <c:pt idx="8743">
                  <c:v>173.239990810292</c:v>
                </c:pt>
                <c:pt idx="8744">
                  <c:v>173.33952265248899</c:v>
                </c:pt>
                <c:pt idx="8745">
                  <c:v>173.439054357065</c:v>
                </c:pt>
                <c:pt idx="8746">
                  <c:v>173.53858592399899</c:v>
                </c:pt>
                <c:pt idx="8747">
                  <c:v>173.63811735327201</c:v>
                </c:pt>
                <c:pt idx="8748">
                  <c:v>173.737648644865</c:v>
                </c:pt>
                <c:pt idx="8749">
                  <c:v>173.83717979875701</c:v>
                </c:pt>
                <c:pt idx="8750">
                  <c:v>173.936710814929</c:v>
                </c:pt>
                <c:pt idx="8751">
                  <c:v>174.03624169336101</c:v>
                </c:pt>
                <c:pt idx="8752">
                  <c:v>174.13577243403401</c:v>
                </c:pt>
                <c:pt idx="8753">
                  <c:v>174.23530303692701</c:v>
                </c:pt>
                <c:pt idx="8754">
                  <c:v>174.33483350202101</c:v>
                </c:pt>
                <c:pt idx="8755">
                  <c:v>174.43436382929701</c:v>
                </c:pt>
                <c:pt idx="8756">
                  <c:v>174.533894018734</c:v>
                </c:pt>
                <c:pt idx="8757">
                  <c:v>174.63342407031399</c:v>
                </c:pt>
                <c:pt idx="8758">
                  <c:v>174.73295398401501</c:v>
                </c:pt>
                <c:pt idx="8759">
                  <c:v>174.83248375981901</c:v>
                </c:pt>
                <c:pt idx="8760">
                  <c:v>174.93201339770599</c:v>
                </c:pt>
                <c:pt idx="8761">
                  <c:v>175.03154289765601</c:v>
                </c:pt>
                <c:pt idx="8762">
                  <c:v>175.13107225965001</c:v>
                </c:pt>
                <c:pt idx="8763">
                  <c:v>175.23060148366801</c:v>
                </c:pt>
                <c:pt idx="8764">
                  <c:v>175.330130569689</c:v>
                </c:pt>
                <c:pt idx="8765">
                  <c:v>175.429659517696</c:v>
                </c:pt>
                <c:pt idx="8766">
                  <c:v>175.52918832766699</c:v>
                </c:pt>
                <c:pt idx="8767">
                  <c:v>175.62871699958299</c:v>
                </c:pt>
                <c:pt idx="8768">
                  <c:v>175.728245533425</c:v>
                </c:pt>
                <c:pt idx="8769">
                  <c:v>175.82777392917299</c:v>
                </c:pt>
                <c:pt idx="8770">
                  <c:v>175.927302186807</c:v>
                </c:pt>
                <c:pt idx="8771">
                  <c:v>176.02683030630701</c:v>
                </c:pt>
                <c:pt idx="8772">
                  <c:v>176.126358287654</c:v>
                </c:pt>
                <c:pt idx="8773">
                  <c:v>176.225886130829</c:v>
                </c:pt>
                <c:pt idx="8774">
                  <c:v>176.32541383581099</c:v>
                </c:pt>
                <c:pt idx="8775">
                  <c:v>176.424941402581</c:v>
                </c:pt>
                <c:pt idx="8776">
                  <c:v>176.52446883111901</c:v>
                </c:pt>
                <c:pt idx="8777">
                  <c:v>176.62399612140601</c:v>
                </c:pt>
                <c:pt idx="8778">
                  <c:v>176.72352327342199</c:v>
                </c:pt>
                <c:pt idx="8779">
                  <c:v>176.823050287147</c:v>
                </c:pt>
                <c:pt idx="8780">
                  <c:v>176.92257716256199</c:v>
                </c:pt>
                <c:pt idx="8781">
                  <c:v>177.02210389964799</c:v>
                </c:pt>
                <c:pt idx="8782">
                  <c:v>177.12163049838401</c:v>
                </c:pt>
                <c:pt idx="8783">
                  <c:v>177.22115695875101</c:v>
                </c:pt>
                <c:pt idx="8784">
                  <c:v>177.32068328073001</c:v>
                </c:pt>
                <c:pt idx="8785">
                  <c:v>177.4202094643</c:v>
                </c:pt>
                <c:pt idx="8786">
                  <c:v>177.519735509442</c:v>
                </c:pt>
                <c:pt idx="8787">
                  <c:v>177.61926141613699</c:v>
                </c:pt>
                <c:pt idx="8788">
                  <c:v>177.718787184365</c:v>
                </c:pt>
                <c:pt idx="8789">
                  <c:v>177.818312814107</c:v>
                </c:pt>
                <c:pt idx="8790">
                  <c:v>177.917838305342</c:v>
                </c:pt>
                <c:pt idx="8791">
                  <c:v>178.01736365805101</c:v>
                </c:pt>
                <c:pt idx="8792">
                  <c:v>178.11688887221399</c:v>
                </c:pt>
                <c:pt idx="8793">
                  <c:v>178.21641394781301</c:v>
                </c:pt>
                <c:pt idx="8794">
                  <c:v>178.31593888482701</c:v>
                </c:pt>
                <c:pt idx="8795">
                  <c:v>178.415463683236</c:v>
                </c:pt>
                <c:pt idx="8796">
                  <c:v>178.514988343022</c:v>
                </c:pt>
                <c:pt idx="8797">
                  <c:v>178.614512864164</c:v>
                </c:pt>
                <c:pt idx="8798">
                  <c:v>178.71403724664299</c:v>
                </c:pt>
                <c:pt idx="8799">
                  <c:v>178.81356149043901</c:v>
                </c:pt>
                <c:pt idx="8800">
                  <c:v>178.913085595533</c:v>
                </c:pt>
                <c:pt idx="8801">
                  <c:v>179.01260956190501</c:v>
                </c:pt>
                <c:pt idx="8802">
                  <c:v>179.11213338953601</c:v>
                </c:pt>
                <c:pt idx="8803">
                  <c:v>179.21165707840501</c:v>
                </c:pt>
                <c:pt idx="8804">
                  <c:v>179.31118062849399</c:v>
                </c:pt>
                <c:pt idx="8805">
                  <c:v>179.41070403978199</c:v>
                </c:pt>
                <c:pt idx="8806">
                  <c:v>179.51022731225001</c:v>
                </c:pt>
                <c:pt idx="8807">
                  <c:v>179.609750445879</c:v>
                </c:pt>
                <c:pt idx="8808">
                  <c:v>179.709273440647</c:v>
                </c:pt>
                <c:pt idx="8809">
                  <c:v>179.808796296536</c:v>
                </c:pt>
                <c:pt idx="8810">
                  <c:v>179.90831901352601</c:v>
                </c:pt>
                <c:pt idx="8811">
                  <c:v>180.00784159159801</c:v>
                </c:pt>
                <c:pt idx="8812">
                  <c:v>180.10736403073099</c:v>
                </c:pt>
                <c:pt idx="8813">
                  <c:v>180.206886330906</c:v>
                </c:pt>
                <c:pt idx="8814">
                  <c:v>180.306408492103</c:v>
                </c:pt>
                <c:pt idx="8815">
                  <c:v>180.40593051430201</c:v>
                </c:pt>
                <c:pt idx="8816">
                  <c:v>180.50545239748499</c:v>
                </c:pt>
                <c:pt idx="8817">
                  <c:v>180.60497414163001</c:v>
                </c:pt>
                <c:pt idx="8818">
                  <c:v>180.704495746719</c:v>
                </c:pt>
                <c:pt idx="8819">
                  <c:v>180.804017212731</c:v>
                </c:pt>
                <c:pt idx="8820">
                  <c:v>180.903538539647</c:v>
                </c:pt>
                <c:pt idx="8821">
                  <c:v>181.003059727448</c:v>
                </c:pt>
                <c:pt idx="8822">
                  <c:v>181.102580776113</c:v>
                </c:pt>
                <c:pt idx="8823">
                  <c:v>181.20210168562301</c:v>
                </c:pt>
                <c:pt idx="8824">
                  <c:v>181.30162245595801</c:v>
                </c:pt>
                <c:pt idx="8825">
                  <c:v>181.401143087099</c:v>
                </c:pt>
                <c:pt idx="8826">
                  <c:v>181.500663579025</c:v>
                </c:pt>
                <c:pt idx="8827">
                  <c:v>181.60018393171799</c:v>
                </c:pt>
                <c:pt idx="8828">
                  <c:v>181.69970414515601</c:v>
                </c:pt>
                <c:pt idx="8829">
                  <c:v>181.79922421932201</c:v>
                </c:pt>
                <c:pt idx="8830">
                  <c:v>181.898744154193</c:v>
                </c:pt>
                <c:pt idx="8831">
                  <c:v>181.99826394975199</c:v>
                </c:pt>
                <c:pt idx="8832">
                  <c:v>182.09778360597801</c:v>
                </c:pt>
                <c:pt idx="8833">
                  <c:v>182.19730312285</c:v>
                </c:pt>
                <c:pt idx="8834">
                  <c:v>182.29682250035</c:v>
                </c:pt>
                <c:pt idx="8835">
                  <c:v>182.39634173845801</c:v>
                </c:pt>
                <c:pt idx="8836">
                  <c:v>182.49586083715499</c:v>
                </c:pt>
                <c:pt idx="8837">
                  <c:v>182.59537979641999</c:v>
                </c:pt>
                <c:pt idx="8838">
                  <c:v>182.69489861623401</c:v>
                </c:pt>
                <c:pt idx="8839">
                  <c:v>182.794417296577</c:v>
                </c:pt>
                <c:pt idx="8840">
                  <c:v>182.89393583742901</c:v>
                </c:pt>
                <c:pt idx="8841">
                  <c:v>182.99345423877199</c:v>
                </c:pt>
                <c:pt idx="8842">
                  <c:v>183.09297250058501</c:v>
                </c:pt>
                <c:pt idx="8843">
                  <c:v>183.19249062284899</c:v>
                </c:pt>
                <c:pt idx="8844">
                  <c:v>183.292008605544</c:v>
                </c:pt>
                <c:pt idx="8845">
                  <c:v>183.39152644865101</c:v>
                </c:pt>
                <c:pt idx="8846">
                  <c:v>183.49104415214899</c:v>
                </c:pt>
                <c:pt idx="8847">
                  <c:v>183.59056171601901</c:v>
                </c:pt>
                <c:pt idx="8848">
                  <c:v>183.690079140243</c:v>
                </c:pt>
                <c:pt idx="8849">
                  <c:v>183.78959642479899</c:v>
                </c:pt>
                <c:pt idx="8850">
                  <c:v>183.88911356966801</c:v>
                </c:pt>
                <c:pt idx="8851">
                  <c:v>183.98863057483101</c:v>
                </c:pt>
                <c:pt idx="8852">
                  <c:v>184.08814744026901</c:v>
                </c:pt>
                <c:pt idx="8853">
                  <c:v>184.18766416596</c:v>
                </c:pt>
                <c:pt idx="8854">
                  <c:v>184.28718075188701</c:v>
                </c:pt>
                <c:pt idx="8855">
                  <c:v>184.386697198029</c:v>
                </c:pt>
                <c:pt idx="8856">
                  <c:v>184.48621350436699</c:v>
                </c:pt>
                <c:pt idx="8857">
                  <c:v>184.58572967088099</c:v>
                </c:pt>
                <c:pt idx="8858">
                  <c:v>184.68524569755201</c:v>
                </c:pt>
                <c:pt idx="8859">
                  <c:v>184.78476158435899</c:v>
                </c:pt>
                <c:pt idx="8860">
                  <c:v>184.88427733128401</c:v>
                </c:pt>
                <c:pt idx="8861">
                  <c:v>184.983792938307</c:v>
                </c:pt>
                <c:pt idx="8862">
                  <c:v>185.08330840540799</c:v>
                </c:pt>
                <c:pt idx="8863">
                  <c:v>185.18282373256699</c:v>
                </c:pt>
                <c:pt idx="8864">
                  <c:v>185.28233891976501</c:v>
                </c:pt>
                <c:pt idx="8865">
                  <c:v>185.38185396698199</c:v>
                </c:pt>
                <c:pt idx="8866">
                  <c:v>185.48136887419801</c:v>
                </c:pt>
                <c:pt idx="8867">
                  <c:v>185.58088364139499</c:v>
                </c:pt>
                <c:pt idx="8868">
                  <c:v>185.68039826855201</c:v>
                </c:pt>
                <c:pt idx="8869">
                  <c:v>185.77991275564901</c:v>
                </c:pt>
                <c:pt idx="8870">
                  <c:v>185.87942710266799</c:v>
                </c:pt>
                <c:pt idx="8871">
                  <c:v>185.97894130958801</c:v>
                </c:pt>
                <c:pt idx="8872">
                  <c:v>186.07845537639</c:v>
                </c:pt>
                <c:pt idx="8873">
                  <c:v>186.177969303054</c:v>
                </c:pt>
                <c:pt idx="8874">
                  <c:v>186.27748308956001</c:v>
                </c:pt>
                <c:pt idx="8875">
                  <c:v>186.37699673589</c:v>
                </c:pt>
                <c:pt idx="8876">
                  <c:v>186.47651024202301</c:v>
                </c:pt>
                <c:pt idx="8877">
                  <c:v>186.57602360793999</c:v>
                </c:pt>
                <c:pt idx="8878">
                  <c:v>186.67553683362101</c:v>
                </c:pt>
                <c:pt idx="8879">
                  <c:v>186.77504991904701</c:v>
                </c:pt>
                <c:pt idx="8880">
                  <c:v>186.874562864198</c:v>
                </c:pt>
                <c:pt idx="8881">
                  <c:v>186.974075669054</c:v>
                </c:pt>
                <c:pt idx="8882">
                  <c:v>187.07358833359601</c:v>
                </c:pt>
                <c:pt idx="8883">
                  <c:v>187.173100857804</c:v>
                </c:pt>
                <c:pt idx="8884">
                  <c:v>187.27261324166</c:v>
                </c:pt>
                <c:pt idx="8885">
                  <c:v>187.37212548514199</c:v>
                </c:pt>
                <c:pt idx="8886">
                  <c:v>187.471637588232</c:v>
                </c:pt>
                <c:pt idx="8887">
                  <c:v>187.57114955091001</c:v>
                </c:pt>
                <c:pt idx="8888">
                  <c:v>187.67066137315601</c:v>
                </c:pt>
                <c:pt idx="8889">
                  <c:v>187.77017305495201</c:v>
                </c:pt>
                <c:pt idx="8890">
                  <c:v>187.86968459627599</c:v>
                </c:pt>
                <c:pt idx="8891">
                  <c:v>187.96919599711001</c:v>
                </c:pt>
                <c:pt idx="8892">
                  <c:v>188.06870725743499</c:v>
                </c:pt>
                <c:pt idx="8893">
                  <c:v>188.16821837722901</c:v>
                </c:pt>
                <c:pt idx="8894">
                  <c:v>188.267729356475</c:v>
                </c:pt>
                <c:pt idx="8895">
                  <c:v>188.36724019515199</c:v>
                </c:pt>
                <c:pt idx="8896">
                  <c:v>188.46675089324</c:v>
                </c:pt>
                <c:pt idx="8897">
                  <c:v>188.56626145072099</c:v>
                </c:pt>
                <c:pt idx="8898">
                  <c:v>188.66577186757399</c:v>
                </c:pt>
                <c:pt idx="8899">
                  <c:v>188.76528214378001</c:v>
                </c:pt>
                <c:pt idx="8900">
                  <c:v>188.864792279319</c:v>
                </c:pt>
                <c:pt idx="8901">
                  <c:v>188.96430227417201</c:v>
                </c:pt>
                <c:pt idx="8902">
                  <c:v>189.063812128319</c:v>
                </c:pt>
                <c:pt idx="8903">
                  <c:v>189.16332184173999</c:v>
                </c:pt>
                <c:pt idx="8904">
                  <c:v>189.26283141441701</c:v>
                </c:pt>
                <c:pt idx="8905">
                  <c:v>189.36234084632801</c:v>
                </c:pt>
                <c:pt idx="8906">
                  <c:v>189.461850137456</c:v>
                </c:pt>
                <c:pt idx="8907">
                  <c:v>189.561359287779</c:v>
                </c:pt>
                <c:pt idx="8908">
                  <c:v>189.66086829727899</c:v>
                </c:pt>
                <c:pt idx="8909">
                  <c:v>189.76037716593601</c:v>
                </c:pt>
                <c:pt idx="8910">
                  <c:v>189.85988589373</c:v>
                </c:pt>
                <c:pt idx="8911">
                  <c:v>189.959394480642</c:v>
                </c:pt>
                <c:pt idx="8912">
                  <c:v>190.058902926652</c:v>
                </c:pt>
                <c:pt idx="8913">
                  <c:v>190.15841123173999</c:v>
                </c:pt>
                <c:pt idx="8914">
                  <c:v>190.257919395888</c:v>
                </c:pt>
                <c:pt idx="8915">
                  <c:v>190.35742741907501</c:v>
                </c:pt>
                <c:pt idx="8916">
                  <c:v>190.45693530128199</c:v>
                </c:pt>
                <c:pt idx="8917">
                  <c:v>190.55644304248901</c:v>
                </c:pt>
                <c:pt idx="8918">
                  <c:v>190.655950642677</c:v>
                </c:pt>
                <c:pt idx="8919">
                  <c:v>190.75545810182601</c:v>
                </c:pt>
                <c:pt idx="8920">
                  <c:v>190.85496541991699</c:v>
                </c:pt>
                <c:pt idx="8921">
                  <c:v>190.954472596931</c:v>
                </c:pt>
                <c:pt idx="8922">
                  <c:v>191.05397963284699</c:v>
                </c:pt>
                <c:pt idx="8923">
                  <c:v>191.153486527647</c:v>
                </c:pt>
                <c:pt idx="8924">
                  <c:v>191.25299328131101</c:v>
                </c:pt>
                <c:pt idx="8925">
                  <c:v>191.35249989381899</c:v>
                </c:pt>
                <c:pt idx="8926">
                  <c:v>191.45200636515301</c:v>
                </c:pt>
                <c:pt idx="8927">
                  <c:v>191.55151269529301</c:v>
                </c:pt>
                <c:pt idx="8928">
                  <c:v>191.65101888422001</c:v>
                </c:pt>
                <c:pt idx="8929">
                  <c:v>191.75052493191501</c:v>
                </c:pt>
                <c:pt idx="8930">
                  <c:v>191.850030838359</c:v>
                </c:pt>
                <c:pt idx="8931">
                  <c:v>191.94953660353201</c:v>
                </c:pt>
                <c:pt idx="8932">
                  <c:v>192.04904222741601</c:v>
                </c:pt>
                <c:pt idx="8933">
                  <c:v>192.14854770999099</c:v>
                </c:pt>
                <c:pt idx="8934">
                  <c:v>192.24805305123701</c:v>
                </c:pt>
                <c:pt idx="8935">
                  <c:v>192.34755825113601</c:v>
                </c:pt>
                <c:pt idx="8936">
                  <c:v>192.44706330966901</c:v>
                </c:pt>
                <c:pt idx="8937">
                  <c:v>192.54656822681599</c:v>
                </c:pt>
                <c:pt idx="8938">
                  <c:v>192.64607300255801</c:v>
                </c:pt>
                <c:pt idx="8939">
                  <c:v>192.74557763687599</c:v>
                </c:pt>
                <c:pt idx="8940">
                  <c:v>192.84508212975101</c:v>
                </c:pt>
                <c:pt idx="8941">
                  <c:v>192.94458648116199</c:v>
                </c:pt>
                <c:pt idx="8942">
                  <c:v>193.04409069109099</c:v>
                </c:pt>
                <c:pt idx="8943">
                  <c:v>193.14359475951801</c:v>
                </c:pt>
                <c:pt idx="8944">
                  <c:v>193.243098686423</c:v>
                </c:pt>
                <c:pt idx="8945">
                  <c:v>193.34260247178699</c:v>
                </c:pt>
                <c:pt idx="8946">
                  <c:v>193.44210611559001</c:v>
                </c:pt>
                <c:pt idx="8947">
                  <c:v>193.54160961781301</c:v>
                </c:pt>
                <c:pt idx="8948">
                  <c:v>193.64111297843601</c:v>
                </c:pt>
                <c:pt idx="8949">
                  <c:v>193.74061619743901</c:v>
                </c:pt>
                <c:pt idx="8950">
                  <c:v>193.84011927480401</c:v>
                </c:pt>
                <c:pt idx="8951">
                  <c:v>193.93962221051001</c:v>
                </c:pt>
                <c:pt idx="8952">
                  <c:v>194.03912500453899</c:v>
                </c:pt>
                <c:pt idx="8953">
                  <c:v>194.13862765687</c:v>
                </c:pt>
                <c:pt idx="8954">
                  <c:v>194.238130167484</c:v>
                </c:pt>
                <c:pt idx="8955">
                  <c:v>194.33763253636101</c:v>
                </c:pt>
                <c:pt idx="8956">
                  <c:v>194.43713476348299</c:v>
                </c:pt>
                <c:pt idx="8957">
                  <c:v>194.536636848829</c:v>
                </c:pt>
                <c:pt idx="8958">
                  <c:v>194.63613879238</c:v>
                </c:pt>
                <c:pt idx="8959">
                  <c:v>194.735640594117</c:v>
                </c:pt>
                <c:pt idx="8960">
                  <c:v>194.83514225402101</c:v>
                </c:pt>
                <c:pt idx="8961">
                  <c:v>194.93464377207101</c:v>
                </c:pt>
                <c:pt idx="8962">
                  <c:v>195.034145148248</c:v>
                </c:pt>
                <c:pt idx="8963">
                  <c:v>195.13364638253299</c:v>
                </c:pt>
                <c:pt idx="8964">
                  <c:v>195.23314747490701</c:v>
                </c:pt>
                <c:pt idx="8965">
                  <c:v>195.33264842534999</c:v>
                </c:pt>
                <c:pt idx="8966">
                  <c:v>195.43214923384301</c:v>
                </c:pt>
                <c:pt idx="8967">
                  <c:v>195.531649900367</c:v>
                </c:pt>
                <c:pt idx="8968">
                  <c:v>195.63115042490199</c:v>
                </c:pt>
                <c:pt idx="8969">
                  <c:v>195.73065080743001</c:v>
                </c:pt>
                <c:pt idx="8970">
                  <c:v>195.83015104793</c:v>
                </c:pt>
                <c:pt idx="8971">
                  <c:v>195.929651146384</c:v>
                </c:pt>
                <c:pt idx="8972">
                  <c:v>196.029151102773</c:v>
                </c:pt>
                <c:pt idx="8973">
                  <c:v>196.12865091707599</c:v>
                </c:pt>
                <c:pt idx="8974">
                  <c:v>196.228150589275</c:v>
                </c:pt>
                <c:pt idx="8975">
                  <c:v>196.32765011935101</c:v>
                </c:pt>
                <c:pt idx="8976">
                  <c:v>196.42714950728401</c:v>
                </c:pt>
                <c:pt idx="8977">
                  <c:v>196.52664875305501</c:v>
                </c:pt>
                <c:pt idx="8978">
                  <c:v>196.626147856644</c:v>
                </c:pt>
                <c:pt idx="8979">
                  <c:v>196.725646818032</c:v>
                </c:pt>
                <c:pt idx="8980">
                  <c:v>196.8251456372</c:v>
                </c:pt>
                <c:pt idx="8981">
                  <c:v>196.92464431412901</c:v>
                </c:pt>
                <c:pt idx="8982">
                  <c:v>197.02414284879899</c:v>
                </c:pt>
                <c:pt idx="8983">
                  <c:v>197.12364124119</c:v>
                </c:pt>
                <c:pt idx="8984">
                  <c:v>197.223139491284</c:v>
                </c:pt>
                <c:pt idx="8985">
                  <c:v>197.32263759906201</c:v>
                </c:pt>
                <c:pt idx="8986">
                  <c:v>197.42213556450301</c:v>
                </c:pt>
                <c:pt idx="8987">
                  <c:v>197.521633387588</c:v>
                </c:pt>
                <c:pt idx="8988">
                  <c:v>197.62113106829901</c:v>
                </c:pt>
                <c:pt idx="8989">
                  <c:v>197.720628606616</c:v>
                </c:pt>
                <c:pt idx="8990">
                  <c:v>197.82012600252</c:v>
                </c:pt>
                <c:pt idx="8991">
                  <c:v>197.91962325599201</c:v>
                </c:pt>
                <c:pt idx="8992">
                  <c:v>198.01912036701199</c:v>
                </c:pt>
                <c:pt idx="8993">
                  <c:v>198.11861733556199</c:v>
                </c:pt>
                <c:pt idx="8994">
                  <c:v>198.218114161622</c:v>
                </c:pt>
                <c:pt idx="8995">
                  <c:v>198.31761084517299</c:v>
                </c:pt>
                <c:pt idx="8996">
                  <c:v>198.41710738619599</c:v>
                </c:pt>
                <c:pt idx="8997">
                  <c:v>198.51660378467199</c:v>
                </c:pt>
                <c:pt idx="8998">
                  <c:v>198.61610004058201</c:v>
                </c:pt>
                <c:pt idx="8999">
                  <c:v>198.715596153907</c:v>
                </c:pt>
                <c:pt idx="9000">
                  <c:v>198.815092124627</c:v>
                </c:pt>
                <c:pt idx="9001">
                  <c:v>198.914587952723</c:v>
                </c:pt>
                <c:pt idx="9002">
                  <c:v>199.014083638176</c:v>
                </c:pt>
                <c:pt idx="9003">
                  <c:v>199.11357918096601</c:v>
                </c:pt>
                <c:pt idx="9004">
                  <c:v>199.21307458107501</c:v>
                </c:pt>
                <c:pt idx="9005">
                  <c:v>199.312569838483</c:v>
                </c:pt>
                <c:pt idx="9006">
                  <c:v>199.41206495317101</c:v>
                </c:pt>
                <c:pt idx="9007">
                  <c:v>199.51155992512</c:v>
                </c:pt>
                <c:pt idx="9008">
                  <c:v>199.61105475431</c:v>
                </c:pt>
                <c:pt idx="9009">
                  <c:v>199.710549440721</c:v>
                </c:pt>
                <c:pt idx="9010">
                  <c:v>199.81004398433399</c:v>
                </c:pt>
                <c:pt idx="9011">
                  <c:v>199.909538385129</c:v>
                </c:pt>
                <c:pt idx="9012">
                  <c:v>200.00903264308499</c:v>
                </c:pt>
                <c:pt idx="9013">
                  <c:v>200.10852675818401</c:v>
                </c:pt>
                <c:pt idx="9014">
                  <c:v>200.208020730405</c:v>
                </c:pt>
                <c:pt idx="9015">
                  <c:v>200.30751455972899</c:v>
                </c:pt>
                <c:pt idx="9016">
                  <c:v>200.40700824613501</c:v>
                </c:pt>
                <c:pt idx="9017">
                  <c:v>200.50650178960501</c:v>
                </c:pt>
                <c:pt idx="9018">
                  <c:v>200.605995190117</c:v>
                </c:pt>
                <c:pt idx="9019">
                  <c:v>200.70548844765199</c:v>
                </c:pt>
                <c:pt idx="9020">
                  <c:v>200.80498156218999</c:v>
                </c:pt>
                <c:pt idx="9021">
                  <c:v>200.904474533712</c:v>
                </c:pt>
                <c:pt idx="9022">
                  <c:v>201.00396736219699</c:v>
                </c:pt>
                <c:pt idx="9023">
                  <c:v>201.10346004762599</c:v>
                </c:pt>
                <c:pt idx="9024">
                  <c:v>201.20295258997899</c:v>
                </c:pt>
                <c:pt idx="9025">
                  <c:v>201.30244498923801</c:v>
                </c:pt>
                <c:pt idx="9026">
                  <c:v>201.40193724538301</c:v>
                </c:pt>
                <c:pt idx="9027">
                  <c:v>201.501429358395</c:v>
                </c:pt>
                <c:pt idx="9028">
                  <c:v>201.600921328254</c:v>
                </c:pt>
                <c:pt idx="9029">
                  <c:v>201.70041315494001</c:v>
                </c:pt>
                <c:pt idx="9030">
                  <c:v>201.79990483843599</c:v>
                </c:pt>
                <c:pt idx="9031">
                  <c:v>201.899396378722</c:v>
                </c:pt>
                <c:pt idx="9032">
                  <c:v>201.99888777577701</c:v>
                </c:pt>
                <c:pt idx="9033">
                  <c:v>202.09837902958401</c:v>
                </c:pt>
                <c:pt idx="9034">
                  <c:v>202.19787014012201</c:v>
                </c:pt>
                <c:pt idx="9035">
                  <c:v>202.297361107374</c:v>
                </c:pt>
                <c:pt idx="9036">
                  <c:v>202.39685193131899</c:v>
                </c:pt>
                <c:pt idx="9037">
                  <c:v>202.49634261193901</c:v>
                </c:pt>
                <c:pt idx="9038">
                  <c:v>202.595833149214</c:v>
                </c:pt>
                <c:pt idx="9039">
                  <c:v>202.69532354312599</c:v>
                </c:pt>
                <c:pt idx="9040">
                  <c:v>202.79481379365399</c:v>
                </c:pt>
                <c:pt idx="9041">
                  <c:v>202.89430390078101</c:v>
                </c:pt>
                <c:pt idx="9042">
                  <c:v>202.993793864487</c:v>
                </c:pt>
                <c:pt idx="9043">
                  <c:v>203.093283684753</c:v>
                </c:pt>
                <c:pt idx="9044">
                  <c:v>203.19277336156</c:v>
                </c:pt>
                <c:pt idx="9045">
                  <c:v>203.29226289488801</c:v>
                </c:pt>
                <c:pt idx="9046">
                  <c:v>203.39175228471899</c:v>
                </c:pt>
                <c:pt idx="9047">
                  <c:v>203.49124153103401</c:v>
                </c:pt>
                <c:pt idx="9048">
                  <c:v>203.590730633813</c:v>
                </c:pt>
                <c:pt idx="9049">
                  <c:v>203.690219593037</c:v>
                </c:pt>
                <c:pt idx="9050">
                  <c:v>203.78970840868701</c:v>
                </c:pt>
                <c:pt idx="9051">
                  <c:v>203.889197080744</c:v>
                </c:pt>
                <c:pt idx="9052">
                  <c:v>203.988685609188</c:v>
                </c:pt>
                <c:pt idx="9053">
                  <c:v>204.08817399400101</c:v>
                </c:pt>
                <c:pt idx="9054">
                  <c:v>204.187662235163</c:v>
                </c:pt>
                <c:pt idx="9055">
                  <c:v>204.28715033265399</c:v>
                </c:pt>
                <c:pt idx="9056">
                  <c:v>204.386638286455</c:v>
                </c:pt>
                <c:pt idx="9057">
                  <c:v>204.48612609654799</c:v>
                </c:pt>
                <c:pt idx="9058">
                  <c:v>204.585613762912</c:v>
                </c:pt>
                <c:pt idx="9059">
                  <c:v>204.68510128552899</c:v>
                </c:pt>
                <c:pt idx="9060">
                  <c:v>204.78458866437899</c:v>
                </c:pt>
                <c:pt idx="9061">
                  <c:v>204.88407589944299</c:v>
                </c:pt>
                <c:pt idx="9062">
                  <c:v>204.98356299070099</c:v>
                </c:pt>
                <c:pt idx="9063">
                  <c:v>205.08304993813601</c:v>
                </c:pt>
                <c:pt idx="9064">
                  <c:v>205.18253674172701</c:v>
                </c:pt>
                <c:pt idx="9065">
                  <c:v>205.28202340145501</c:v>
                </c:pt>
                <c:pt idx="9066">
                  <c:v>205.381509917301</c:v>
                </c:pt>
                <c:pt idx="9067">
                  <c:v>205.480996289247</c:v>
                </c:pt>
                <c:pt idx="9068">
                  <c:v>205.580482517272</c:v>
                </c:pt>
                <c:pt idx="9069">
                  <c:v>205.67996860135699</c:v>
                </c:pt>
                <c:pt idx="9070">
                  <c:v>205.77945454148499</c:v>
                </c:pt>
                <c:pt idx="9071">
                  <c:v>205.87894033763399</c:v>
                </c:pt>
                <c:pt idx="9072">
                  <c:v>205.97842598978701</c:v>
                </c:pt>
                <c:pt idx="9073">
                  <c:v>206.07791149792399</c:v>
                </c:pt>
                <c:pt idx="9074">
                  <c:v>206.177396862027</c:v>
                </c:pt>
                <c:pt idx="9075">
                  <c:v>206.27688208207499</c:v>
                </c:pt>
                <c:pt idx="9076">
                  <c:v>206.37636715805101</c:v>
                </c:pt>
                <c:pt idx="9077">
                  <c:v>206.47585208993399</c:v>
                </c:pt>
                <c:pt idx="9078">
                  <c:v>206.575336877707</c:v>
                </c:pt>
                <c:pt idx="9079">
                  <c:v>206.674821521349</c:v>
                </c:pt>
                <c:pt idx="9080">
                  <c:v>206.774306020842</c:v>
                </c:pt>
                <c:pt idx="9081">
                  <c:v>206.87379037616699</c:v>
                </c:pt>
                <c:pt idx="9082">
                  <c:v>206.97327458730399</c:v>
                </c:pt>
                <c:pt idx="9083">
                  <c:v>207.07275865423401</c:v>
                </c:pt>
                <c:pt idx="9084">
                  <c:v>207.172242576938</c:v>
                </c:pt>
                <c:pt idx="9085">
                  <c:v>207.27172635539699</c:v>
                </c:pt>
                <c:pt idx="9086">
                  <c:v>207.37120998959</c:v>
                </c:pt>
                <c:pt idx="9087">
                  <c:v>207.470693479499</c:v>
                </c:pt>
                <c:pt idx="9088">
                  <c:v>207.57017682510499</c:v>
                </c:pt>
                <c:pt idx="9089">
                  <c:v>207.66966002638699</c:v>
                </c:pt>
                <c:pt idx="9090">
                  <c:v>207.76914308332701</c:v>
                </c:pt>
                <c:pt idx="9091">
                  <c:v>207.868625995906</c:v>
                </c:pt>
                <c:pt idx="9092">
                  <c:v>207.96810876410299</c:v>
                </c:pt>
                <c:pt idx="9093">
                  <c:v>208.06759138789999</c:v>
                </c:pt>
                <c:pt idx="9094">
                  <c:v>208.167073867277</c:v>
                </c:pt>
                <c:pt idx="9095">
                  <c:v>208.26655620221501</c:v>
                </c:pt>
                <c:pt idx="9096">
                  <c:v>208.366038392695</c:v>
                </c:pt>
                <c:pt idx="9097">
                  <c:v>208.46552043869599</c:v>
                </c:pt>
                <c:pt idx="9098">
                  <c:v>208.56500234020001</c:v>
                </c:pt>
                <c:pt idx="9099">
                  <c:v>208.66448409718799</c:v>
                </c:pt>
                <c:pt idx="9100">
                  <c:v>208.763965709639</c:v>
                </c:pt>
                <c:pt idx="9101">
                  <c:v>208.863447177534</c:v>
                </c:pt>
                <c:pt idx="9102">
                  <c:v>208.96292850085501</c:v>
                </c:pt>
                <c:pt idx="9103">
                  <c:v>209.06240967958101</c:v>
                </c:pt>
                <c:pt idx="9104">
                  <c:v>209.16189071369399</c:v>
                </c:pt>
                <c:pt idx="9105">
                  <c:v>209.26137160317299</c:v>
                </c:pt>
                <c:pt idx="9106">
                  <c:v>209.36085234800001</c:v>
                </c:pt>
                <c:pt idx="9107">
                  <c:v>209.46033294815399</c:v>
                </c:pt>
                <c:pt idx="9108">
                  <c:v>209.55981340361799</c:v>
                </c:pt>
                <c:pt idx="9109">
                  <c:v>209.65929371436999</c:v>
                </c:pt>
                <c:pt idx="9110">
                  <c:v>209.75877388039299</c:v>
                </c:pt>
                <c:pt idx="9111">
                  <c:v>209.85825390166701</c:v>
                </c:pt>
                <c:pt idx="9112">
                  <c:v>209.957733778174</c:v>
                </c:pt>
                <c:pt idx="9113">
                  <c:v>210.05721350989501</c:v>
                </c:pt>
                <c:pt idx="9114">
                  <c:v>210.15669309680899</c:v>
                </c:pt>
                <c:pt idx="9115">
                  <c:v>210.25617253889999</c:v>
                </c:pt>
                <c:pt idx="9116">
                  <c:v>210.35565183614699</c:v>
                </c:pt>
                <c:pt idx="9117">
                  <c:v>210.45513098853101</c:v>
                </c:pt>
                <c:pt idx="9118">
                  <c:v>210.554609996034</c:v>
                </c:pt>
                <c:pt idx="9119">
                  <c:v>210.65408885863701</c:v>
                </c:pt>
                <c:pt idx="9120">
                  <c:v>210.75356757632099</c:v>
                </c:pt>
                <c:pt idx="9121">
                  <c:v>210.85304614906701</c:v>
                </c:pt>
                <c:pt idx="9122">
                  <c:v>210.95252457685601</c:v>
                </c:pt>
                <c:pt idx="9123">
                  <c:v>211.05200285966899</c:v>
                </c:pt>
                <c:pt idx="9124">
                  <c:v>211.151480997487</c:v>
                </c:pt>
                <c:pt idx="9125">
                  <c:v>211.250958990291</c:v>
                </c:pt>
                <c:pt idx="9126">
                  <c:v>211.35043683806299</c:v>
                </c:pt>
                <c:pt idx="9127">
                  <c:v>211.449914540783</c:v>
                </c:pt>
                <c:pt idx="9128">
                  <c:v>211.54939209843201</c:v>
                </c:pt>
                <c:pt idx="9129">
                  <c:v>211.64886951099101</c:v>
                </c:pt>
                <c:pt idx="9130">
                  <c:v>211.748346778442</c:v>
                </c:pt>
                <c:pt idx="9131">
                  <c:v>211.84782390076501</c:v>
                </c:pt>
                <c:pt idx="9132">
                  <c:v>211.94730087794201</c:v>
                </c:pt>
                <c:pt idx="9133">
                  <c:v>212.046777709954</c:v>
                </c:pt>
                <c:pt idx="9134">
                  <c:v>212.14625439678099</c:v>
                </c:pt>
                <c:pt idx="9135">
                  <c:v>212.24573093840499</c:v>
                </c:pt>
                <c:pt idx="9136">
                  <c:v>212.34520733480699</c:v>
                </c:pt>
                <c:pt idx="9137">
                  <c:v>212.44468358596899</c:v>
                </c:pt>
                <c:pt idx="9138">
                  <c:v>212.54415969186999</c:v>
                </c:pt>
                <c:pt idx="9139">
                  <c:v>212.643635652493</c:v>
                </c:pt>
                <c:pt idx="9140">
                  <c:v>212.74311146781901</c:v>
                </c:pt>
                <c:pt idx="9141">
                  <c:v>212.842587137827</c:v>
                </c:pt>
                <c:pt idx="9142">
                  <c:v>212.942062662501</c:v>
                </c:pt>
                <c:pt idx="9143">
                  <c:v>213.04153804181999</c:v>
                </c:pt>
                <c:pt idx="9144">
                  <c:v>213.141013275766</c:v>
                </c:pt>
                <c:pt idx="9145">
                  <c:v>213.24048836431999</c:v>
                </c:pt>
                <c:pt idx="9146">
                  <c:v>213.339963307462</c:v>
                </c:pt>
                <c:pt idx="9147">
                  <c:v>213.43943810517499</c:v>
                </c:pt>
                <c:pt idx="9148">
                  <c:v>213.538912757438</c:v>
                </c:pt>
                <c:pt idx="9149">
                  <c:v>213.63838726423299</c:v>
                </c:pt>
                <c:pt idx="9150">
                  <c:v>213.737861625542</c:v>
                </c:pt>
                <c:pt idx="9151">
                  <c:v>213.83733584134501</c:v>
                </c:pt>
                <c:pt idx="9152">
                  <c:v>213.93680991162199</c:v>
                </c:pt>
                <c:pt idx="9153">
                  <c:v>214.03628383635601</c:v>
                </c:pt>
                <c:pt idx="9154">
                  <c:v>214.13575761552801</c:v>
                </c:pt>
                <c:pt idx="9155">
                  <c:v>214.23523124911799</c:v>
                </c:pt>
                <c:pt idx="9156">
                  <c:v>214.33470473710801</c:v>
                </c:pt>
                <c:pt idx="9157">
                  <c:v>214.43417807947901</c:v>
                </c:pt>
                <c:pt idx="9158">
                  <c:v>214.533651276212</c:v>
                </c:pt>
                <c:pt idx="9159">
                  <c:v>214.63312432728799</c:v>
                </c:pt>
                <c:pt idx="9160">
                  <c:v>214.73259723268899</c:v>
                </c:pt>
                <c:pt idx="9161">
                  <c:v>214.83206999239499</c:v>
                </c:pt>
                <c:pt idx="9162">
                  <c:v>214.93154260638801</c:v>
                </c:pt>
                <c:pt idx="9163">
                  <c:v>215.031015074648</c:v>
                </c:pt>
                <c:pt idx="9164">
                  <c:v>215.13048739715799</c:v>
                </c:pt>
                <c:pt idx="9165">
                  <c:v>215.22995957389699</c:v>
                </c:pt>
                <c:pt idx="9166">
                  <c:v>215.329431604848</c:v>
                </c:pt>
                <c:pt idx="9167">
                  <c:v>215.428903489991</c:v>
                </c:pt>
                <c:pt idx="9168">
                  <c:v>215.52837522930699</c:v>
                </c:pt>
                <c:pt idx="9169">
                  <c:v>215.627846822778</c:v>
                </c:pt>
                <c:pt idx="9170">
                  <c:v>215.72731827038399</c:v>
                </c:pt>
                <c:pt idx="9171">
                  <c:v>215.82678957210601</c:v>
                </c:pt>
                <c:pt idx="9172">
                  <c:v>215.92626072792501</c:v>
                </c:pt>
                <c:pt idx="9173">
                  <c:v>216.02573173782201</c:v>
                </c:pt>
                <c:pt idx="9174">
                  <c:v>216.125202601778</c:v>
                </c:pt>
                <c:pt idx="9175">
                  <c:v>216.22467331977401</c:v>
                </c:pt>
                <c:pt idx="9176">
                  <c:v>216.32414389178999</c:v>
                </c:pt>
                <c:pt idx="9177">
                  <c:v>216.42361431780901</c:v>
                </c:pt>
                <c:pt idx="9178">
                  <c:v>216.52308459781099</c:v>
                </c:pt>
                <c:pt idx="9179">
                  <c:v>216.62255473177601</c:v>
                </c:pt>
                <c:pt idx="9180">
                  <c:v>216.722024719686</c:v>
                </c:pt>
                <c:pt idx="9181">
                  <c:v>216.821494561523</c:v>
                </c:pt>
                <c:pt idx="9182">
                  <c:v>216.92096425726601</c:v>
                </c:pt>
                <c:pt idx="9183">
                  <c:v>217.02043380689699</c:v>
                </c:pt>
                <c:pt idx="9184">
                  <c:v>217.11990321039801</c:v>
                </c:pt>
                <c:pt idx="9185">
                  <c:v>217.219372467748</c:v>
                </c:pt>
                <c:pt idx="9186">
                  <c:v>217.31884157893001</c:v>
                </c:pt>
                <c:pt idx="9187">
                  <c:v>217.41831054392401</c:v>
                </c:pt>
                <c:pt idx="9188">
                  <c:v>217.51777936271199</c:v>
                </c:pt>
                <c:pt idx="9189">
                  <c:v>217.617248035274</c:v>
                </c:pt>
                <c:pt idx="9190">
                  <c:v>217.71671656159299</c:v>
                </c:pt>
                <c:pt idx="9191">
                  <c:v>217.816184941648</c:v>
                </c:pt>
                <c:pt idx="9192">
                  <c:v>217.91565317542199</c:v>
                </c:pt>
                <c:pt idx="9193">
                  <c:v>218.01512126289501</c:v>
                </c:pt>
                <c:pt idx="9194">
                  <c:v>218.11458920404999</c:v>
                </c:pt>
                <c:pt idx="9195">
                  <c:v>218.214056998866</c:v>
                </c:pt>
                <c:pt idx="9196">
                  <c:v>218.313524647327</c:v>
                </c:pt>
                <c:pt idx="9197">
                  <c:v>218.41299214941199</c:v>
                </c:pt>
                <c:pt idx="9198">
                  <c:v>218.51245950510301</c:v>
                </c:pt>
                <c:pt idx="9199">
                  <c:v>218.61192671438101</c:v>
                </c:pt>
                <c:pt idx="9200">
                  <c:v>218.71139377722699</c:v>
                </c:pt>
                <c:pt idx="9201">
                  <c:v>218.810860693623</c:v>
                </c:pt>
                <c:pt idx="9202">
                  <c:v>218.91032746355</c:v>
                </c:pt>
                <c:pt idx="9203">
                  <c:v>219.00979408698899</c:v>
                </c:pt>
                <c:pt idx="9204">
                  <c:v>219.10926056392</c:v>
                </c:pt>
                <c:pt idx="9205">
                  <c:v>219.208726894325</c:v>
                </c:pt>
                <c:pt idx="9206">
                  <c:v>219.30819307818501</c:v>
                </c:pt>
                <c:pt idx="9207">
                  <c:v>219.40765911548101</c:v>
                </c:pt>
                <c:pt idx="9208">
                  <c:v>219.507125006194</c:v>
                </c:pt>
                <c:pt idx="9209">
                  <c:v>219.606590750305</c:v>
                </c:pt>
                <c:pt idx="9210">
                  <c:v>219.706056347794</c:v>
                </c:pt>
                <c:pt idx="9211">
                  <c:v>219.80552179864401</c:v>
                </c:pt>
                <c:pt idx="9212">
                  <c:v>219.90498710283501</c:v>
                </c:pt>
                <c:pt idx="9213">
                  <c:v>220.00445226034799</c:v>
                </c:pt>
                <c:pt idx="9214">
                  <c:v>220.103917271163</c:v>
                </c:pt>
                <c:pt idx="9215">
                  <c:v>220.20338213526301</c:v>
                </c:pt>
                <c:pt idx="9216">
                  <c:v>220.30284685262799</c:v>
                </c:pt>
                <c:pt idx="9217">
                  <c:v>220.40231142323901</c:v>
                </c:pt>
                <c:pt idx="9218">
                  <c:v>220.501775847076</c:v>
                </c:pt>
                <c:pt idx="9219">
                  <c:v>220.601240124122</c:v>
                </c:pt>
                <c:pt idx="9220">
                  <c:v>220.700704254356</c:v>
                </c:pt>
                <c:pt idx="9221">
                  <c:v>220.800168237761</c:v>
                </c:pt>
                <c:pt idx="9222">
                  <c:v>220.899632074316</c:v>
                </c:pt>
                <c:pt idx="9223">
                  <c:v>220.99909576400199</c:v>
                </c:pt>
                <c:pt idx="9224">
                  <c:v>221.098559306802</c:v>
                </c:pt>
                <c:pt idx="9225">
                  <c:v>221.19802270269599</c:v>
                </c:pt>
                <c:pt idx="9226">
                  <c:v>221.297485951666</c:v>
                </c:pt>
                <c:pt idx="9227">
                  <c:v>221.396949053692</c:v>
                </c:pt>
                <c:pt idx="9228">
                  <c:v>221.49641200875601</c:v>
                </c:pt>
                <c:pt idx="9229">
                  <c:v>221.595874816839</c:v>
                </c:pt>
                <c:pt idx="9230">
                  <c:v>221.695337477923</c:v>
                </c:pt>
                <c:pt idx="9231">
                  <c:v>221.79479999198901</c:v>
                </c:pt>
                <c:pt idx="9232">
                  <c:v>221.894262359018</c:v>
                </c:pt>
                <c:pt idx="9233">
                  <c:v>221.99372457899099</c:v>
                </c:pt>
                <c:pt idx="9234">
                  <c:v>222.09318665188999</c:v>
                </c:pt>
                <c:pt idx="9235">
                  <c:v>222.19264857769701</c:v>
                </c:pt>
                <c:pt idx="9236">
                  <c:v>222.29211035639099</c:v>
                </c:pt>
                <c:pt idx="9237">
                  <c:v>222.39157198795601</c:v>
                </c:pt>
                <c:pt idx="9238">
                  <c:v>222.49103347237201</c:v>
                </c:pt>
                <c:pt idx="9239">
                  <c:v>222.59049480962</c:v>
                </c:pt>
                <c:pt idx="9240">
                  <c:v>222.68995599968301</c:v>
                </c:pt>
                <c:pt idx="9241">
                  <c:v>222.78941704254001</c:v>
                </c:pt>
                <c:pt idx="9242">
                  <c:v>222.888877938175</c:v>
                </c:pt>
                <c:pt idx="9243">
                  <c:v>222.988338686567</c:v>
                </c:pt>
                <c:pt idx="9244">
                  <c:v>223.087799287699</c:v>
                </c:pt>
                <c:pt idx="9245">
                  <c:v>223.187259741552</c:v>
                </c:pt>
                <c:pt idx="9246">
                  <c:v>223.28672004810699</c:v>
                </c:pt>
                <c:pt idx="9247">
                  <c:v>223.386180207346</c:v>
                </c:pt>
                <c:pt idx="9248">
                  <c:v>223.48564021924901</c:v>
                </c:pt>
                <c:pt idx="9249">
                  <c:v>223.58510008379801</c:v>
                </c:pt>
                <c:pt idx="9250">
                  <c:v>223.68455980097599</c:v>
                </c:pt>
                <c:pt idx="9251">
                  <c:v>223.78401937076299</c:v>
                </c:pt>
                <c:pt idx="9252">
                  <c:v>223.88347879314099</c:v>
                </c:pt>
                <c:pt idx="9253">
                  <c:v>223.982938068094</c:v>
                </c:pt>
                <c:pt idx="9254">
                  <c:v>224.082397195602</c:v>
                </c:pt>
                <c:pt idx="9255">
                  <c:v>224.18185617564799</c:v>
                </c:pt>
                <c:pt idx="9256">
                  <c:v>224.281315008212</c:v>
                </c:pt>
                <c:pt idx="9257">
                  <c:v>224.38077369327701</c:v>
                </c:pt>
                <c:pt idx="9258">
                  <c:v>224.48023223082501</c:v>
                </c:pt>
                <c:pt idx="9259">
                  <c:v>224.579690620836</c:v>
                </c:pt>
                <c:pt idx="9260">
                  <c:v>224.67914886329299</c:v>
                </c:pt>
                <c:pt idx="9261">
                  <c:v>224.77860695817799</c:v>
                </c:pt>
                <c:pt idx="9262">
                  <c:v>224.878064905472</c:v>
                </c:pt>
                <c:pt idx="9263">
                  <c:v>224.97752270515801</c:v>
                </c:pt>
                <c:pt idx="9264">
                  <c:v>225.07698035721501</c:v>
                </c:pt>
                <c:pt idx="9265">
                  <c:v>225.17643786162799</c:v>
                </c:pt>
                <c:pt idx="9266">
                  <c:v>225.27589521837601</c:v>
                </c:pt>
                <c:pt idx="9267">
                  <c:v>225.37535242744201</c:v>
                </c:pt>
                <c:pt idx="9268">
                  <c:v>225.47480948880801</c:v>
                </c:pt>
                <c:pt idx="9269">
                  <c:v>225.57426640245501</c:v>
                </c:pt>
                <c:pt idx="9270">
                  <c:v>225.673723168365</c:v>
                </c:pt>
                <c:pt idx="9271">
                  <c:v>225.77317978651899</c:v>
                </c:pt>
                <c:pt idx="9272">
                  <c:v>225.87263625690099</c:v>
                </c:pt>
                <c:pt idx="9273">
                  <c:v>225.97209257949001</c:v>
                </c:pt>
                <c:pt idx="9274">
                  <c:v>226.071548754269</c:v>
                </c:pt>
                <c:pt idx="9275">
                  <c:v>226.17100478121901</c:v>
                </c:pt>
                <c:pt idx="9276">
                  <c:v>226.27046066032199</c:v>
                </c:pt>
                <c:pt idx="9277">
                  <c:v>226.36991639156</c:v>
                </c:pt>
                <c:pt idx="9278">
                  <c:v>226.469371974913</c:v>
                </c:pt>
                <c:pt idx="9279">
                  <c:v>226.56882741036301</c:v>
                </c:pt>
                <c:pt idx="9280">
                  <c:v>226.66828269789301</c:v>
                </c:pt>
                <c:pt idx="9281">
                  <c:v>226.767737837482</c:v>
                </c:pt>
                <c:pt idx="9282">
                  <c:v>226.867192829114</c:v>
                </c:pt>
                <c:pt idx="9283">
                  <c:v>226.966647672769</c:v>
                </c:pt>
                <c:pt idx="9284">
                  <c:v>227.066102368429</c:v>
                </c:pt>
                <c:pt idx="9285">
                  <c:v>227.16555691607499</c:v>
                </c:pt>
                <c:pt idx="9286">
                  <c:v>227.26501131568901</c:v>
                </c:pt>
                <c:pt idx="9287">
                  <c:v>227.36446556725201</c:v>
                </c:pt>
                <c:pt idx="9288">
                  <c:v>227.46391967074601</c:v>
                </c:pt>
                <c:pt idx="9289">
                  <c:v>227.56337362615201</c:v>
                </c:pt>
                <c:pt idx="9290">
                  <c:v>227.66282743345101</c:v>
                </c:pt>
                <c:pt idx="9291">
                  <c:v>227.76228109262601</c:v>
                </c:pt>
                <c:pt idx="9292">
                  <c:v>227.86173460365899</c:v>
                </c:pt>
                <c:pt idx="9293">
                  <c:v>227.961187966529</c:v>
                </c:pt>
                <c:pt idx="9294">
                  <c:v>228.06064118122001</c:v>
                </c:pt>
                <c:pt idx="9295">
                  <c:v>228.160094247713</c:v>
                </c:pt>
                <c:pt idx="9296">
                  <c:v>228.25954716598901</c:v>
                </c:pt>
                <c:pt idx="9297">
                  <c:v>228.35899993603101</c:v>
                </c:pt>
                <c:pt idx="9298">
                  <c:v>228.45845255781899</c:v>
                </c:pt>
                <c:pt idx="9299">
                  <c:v>228.55790503133699</c:v>
                </c:pt>
                <c:pt idx="9300">
                  <c:v>228.65735735656401</c:v>
                </c:pt>
                <c:pt idx="9301">
                  <c:v>228.75680953348399</c:v>
                </c:pt>
                <c:pt idx="9302">
                  <c:v>228.85626156207601</c:v>
                </c:pt>
                <c:pt idx="9303">
                  <c:v>228.955713442323</c:v>
                </c:pt>
                <c:pt idx="9304">
                  <c:v>229.055165174206</c:v>
                </c:pt>
                <c:pt idx="9305">
                  <c:v>229.154616757707</c:v>
                </c:pt>
                <c:pt idx="9306">
                  <c:v>229.25406819280599</c:v>
                </c:pt>
                <c:pt idx="9307">
                  <c:v>229.35351947948601</c:v>
                </c:pt>
                <c:pt idx="9308">
                  <c:v>229.452970617728</c:v>
                </c:pt>
                <c:pt idx="9309">
                  <c:v>229.552421607513</c:v>
                </c:pt>
                <c:pt idx="9310">
                  <c:v>229.65187244882199</c:v>
                </c:pt>
                <c:pt idx="9311">
                  <c:v>229.75132314163801</c:v>
                </c:pt>
                <c:pt idx="9312">
                  <c:v>229.85077368594099</c:v>
                </c:pt>
                <c:pt idx="9313">
                  <c:v>229.950224081714</c:v>
                </c:pt>
                <c:pt idx="9314">
                  <c:v>230.04967432893699</c:v>
                </c:pt>
                <c:pt idx="9315">
                  <c:v>230.149124427592</c:v>
                </c:pt>
                <c:pt idx="9316">
                  <c:v>230.24857437765999</c:v>
                </c:pt>
                <c:pt idx="9317">
                  <c:v>230.348024179123</c:v>
                </c:pt>
                <c:pt idx="9318">
                  <c:v>230.44747383196301</c:v>
                </c:pt>
                <c:pt idx="9319">
                  <c:v>230.54692333616001</c:v>
                </c:pt>
                <c:pt idx="9320">
                  <c:v>230.646372691696</c:v>
                </c:pt>
                <c:pt idx="9321">
                  <c:v>230.74582189855201</c:v>
                </c:pt>
                <c:pt idx="9322">
                  <c:v>230.84527095670899</c:v>
                </c:pt>
                <c:pt idx="9323">
                  <c:v>230.94471986614599</c:v>
                </c:pt>
                <c:pt idx="9324">
                  <c:v>231.044168626844</c:v>
                </c:pt>
                <c:pt idx="9325">
                  <c:v>231.14361723878599</c:v>
                </c:pt>
                <c:pt idx="9326">
                  <c:v>231.24306570195299</c:v>
                </c:pt>
                <c:pt idx="9327">
                  <c:v>231.34251401632801</c:v>
                </c:pt>
                <c:pt idx="9328">
                  <c:v>231.44196218189401</c:v>
                </c:pt>
                <c:pt idx="9329">
                  <c:v>231.54141019863201</c:v>
                </c:pt>
                <c:pt idx="9330">
                  <c:v>231.64085806652599</c:v>
                </c:pt>
                <c:pt idx="9331">
                  <c:v>231.74030578555701</c:v>
                </c:pt>
                <c:pt idx="9332">
                  <c:v>231.83975335570801</c:v>
                </c:pt>
                <c:pt idx="9333">
                  <c:v>231.939200776961</c:v>
                </c:pt>
                <c:pt idx="9334">
                  <c:v>232.03864804929799</c:v>
                </c:pt>
                <c:pt idx="9335">
                  <c:v>232.13809517270099</c:v>
                </c:pt>
                <c:pt idx="9336">
                  <c:v>232.237542147152</c:v>
                </c:pt>
                <c:pt idx="9337">
                  <c:v>232.33698897263301</c:v>
                </c:pt>
                <c:pt idx="9338">
                  <c:v>232.436435649125</c:v>
                </c:pt>
                <c:pt idx="9339">
                  <c:v>232.53588217661201</c:v>
                </c:pt>
                <c:pt idx="9340">
                  <c:v>232.63532855507401</c:v>
                </c:pt>
                <c:pt idx="9341">
                  <c:v>232.734774784493</c:v>
                </c:pt>
                <c:pt idx="9342">
                  <c:v>232.834220864852</c:v>
                </c:pt>
                <c:pt idx="9343">
                  <c:v>232.933666796133</c:v>
                </c:pt>
                <c:pt idx="9344">
                  <c:v>233.033112578318</c:v>
                </c:pt>
                <c:pt idx="9345">
                  <c:v>233.13255821138699</c:v>
                </c:pt>
                <c:pt idx="9346">
                  <c:v>233.23200369532401</c:v>
                </c:pt>
                <c:pt idx="9347">
                  <c:v>233.331449030111</c:v>
                </c:pt>
                <c:pt idx="9348">
                  <c:v>233.43089421572901</c:v>
                </c:pt>
                <c:pt idx="9349">
                  <c:v>233.53033925215999</c:v>
                </c:pt>
                <c:pt idx="9350">
                  <c:v>233.629784139386</c:v>
                </c:pt>
                <c:pt idx="9351">
                  <c:v>233.729228877389</c:v>
                </c:pt>
                <c:pt idx="9352">
                  <c:v>233.828673466151</c:v>
                </c:pt>
                <c:pt idx="9353">
                  <c:v>233.92811790565401</c:v>
                </c:pt>
                <c:pt idx="9354">
                  <c:v>234.02756219587999</c:v>
                </c:pt>
                <c:pt idx="9355">
                  <c:v>234.12700633680899</c:v>
                </c:pt>
                <c:pt idx="9356">
                  <c:v>234.22645032842499</c:v>
                </c:pt>
                <c:pt idx="9357">
                  <c:v>234.32589417070699</c:v>
                </c:pt>
                <c:pt idx="9358">
                  <c:v>234.42533786363899</c:v>
                </c:pt>
                <c:pt idx="9359">
                  <c:v>234.524781407201</c:v>
                </c:pt>
                <c:pt idx="9360">
                  <c:v>234.62422480137701</c:v>
                </c:pt>
                <c:pt idx="9361">
                  <c:v>234.723668046147</c:v>
                </c:pt>
                <c:pt idx="9362">
                  <c:v>234.823111141494</c:v>
                </c:pt>
                <c:pt idx="9363">
                  <c:v>234.92255408739999</c:v>
                </c:pt>
                <c:pt idx="9364">
                  <c:v>235.02199688384701</c:v>
                </c:pt>
                <c:pt idx="9365">
                  <c:v>235.12143953081801</c:v>
                </c:pt>
                <c:pt idx="9366">
                  <c:v>235.220882028294</c:v>
                </c:pt>
                <c:pt idx="9367">
                  <c:v>235.32032437625799</c:v>
                </c:pt>
                <c:pt idx="9368">
                  <c:v>235.419766574693</c:v>
                </c:pt>
                <c:pt idx="9369">
                  <c:v>235.519208623579</c:v>
                </c:pt>
                <c:pt idx="9370">
                  <c:v>235.61865052290099</c:v>
                </c:pt>
                <c:pt idx="9371">
                  <c:v>235.71809227263901</c:v>
                </c:pt>
                <c:pt idx="9372">
                  <c:v>235.81753387277701</c:v>
                </c:pt>
                <c:pt idx="9373">
                  <c:v>235.91697532329701</c:v>
                </c:pt>
                <c:pt idx="9374">
                  <c:v>236.01641662418101</c:v>
                </c:pt>
                <c:pt idx="9375">
                  <c:v>236.115857775411</c:v>
                </c:pt>
                <c:pt idx="9376">
                  <c:v>236.21529877697</c:v>
                </c:pt>
                <c:pt idx="9377">
                  <c:v>236.31473962884101</c:v>
                </c:pt>
                <c:pt idx="9378">
                  <c:v>236.41418033100601</c:v>
                </c:pt>
                <c:pt idx="9379">
                  <c:v>236.513620883447</c:v>
                </c:pt>
                <c:pt idx="9380">
                  <c:v>236.613061286148</c:v>
                </c:pt>
                <c:pt idx="9381">
                  <c:v>236.71250153909</c:v>
                </c:pt>
                <c:pt idx="9382">
                  <c:v>236.81194164225599</c:v>
                </c:pt>
                <c:pt idx="9383">
                  <c:v>236.911381595629</c:v>
                </c:pt>
                <c:pt idx="9384">
                  <c:v>237.010821399192</c:v>
                </c:pt>
                <c:pt idx="9385">
                  <c:v>237.11026105292601</c:v>
                </c:pt>
                <c:pt idx="9386">
                  <c:v>237.20970055681599</c:v>
                </c:pt>
                <c:pt idx="9387">
                  <c:v>237.30913991084299</c:v>
                </c:pt>
                <c:pt idx="9388">
                  <c:v>237.40857911498901</c:v>
                </c:pt>
                <c:pt idx="9389">
                  <c:v>237.50801816923899</c:v>
                </c:pt>
                <c:pt idx="9390">
                  <c:v>237.60745707357299</c:v>
                </c:pt>
                <c:pt idx="9391">
                  <c:v>237.70689582797499</c:v>
                </c:pt>
                <c:pt idx="9392">
                  <c:v>237.806334432428</c:v>
                </c:pt>
                <c:pt idx="9393">
                  <c:v>237.905772886915</c:v>
                </c:pt>
                <c:pt idx="9394">
                  <c:v>238.005211191418</c:v>
                </c:pt>
                <c:pt idx="9395">
                  <c:v>238.10464934592</c:v>
                </c:pt>
                <c:pt idx="9396">
                  <c:v>238.204087350403</c:v>
                </c:pt>
                <c:pt idx="9397">
                  <c:v>238.30352520485101</c:v>
                </c:pt>
                <c:pt idx="9398">
                  <c:v>238.402962909244</c:v>
                </c:pt>
                <c:pt idx="9399">
                  <c:v>238.502400463566</c:v>
                </c:pt>
                <c:pt idx="9400">
                  <c:v>238.60183786779999</c:v>
                </c:pt>
                <c:pt idx="9401">
                  <c:v>238.70127512192599</c:v>
                </c:pt>
                <c:pt idx="9402">
                  <c:v>238.80071222592801</c:v>
                </c:pt>
                <c:pt idx="9403">
                  <c:v>238.900149179788</c:v>
                </c:pt>
                <c:pt idx="9404">
                  <c:v>238.999585983489</c:v>
                </c:pt>
                <c:pt idx="9405">
                  <c:v>239.09902263701099</c:v>
                </c:pt>
                <c:pt idx="9406">
                  <c:v>239.198459140339</c:v>
                </c:pt>
                <c:pt idx="9407">
                  <c:v>239.29789549345301</c:v>
                </c:pt>
                <c:pt idx="9408">
                  <c:v>239.39733169633601</c:v>
                </c:pt>
                <c:pt idx="9409">
                  <c:v>239.49676774897</c:v>
                </c:pt>
                <c:pt idx="9410">
                  <c:v>239.59620365133799</c:v>
                </c:pt>
                <c:pt idx="9411">
                  <c:v>239.69563940342101</c:v>
                </c:pt>
                <c:pt idx="9412">
                  <c:v>239.79507500520199</c:v>
                </c:pt>
                <c:pt idx="9413">
                  <c:v>239.894510456662</c:v>
                </c:pt>
                <c:pt idx="9414">
                  <c:v>239.99394575778399</c:v>
                </c:pt>
                <c:pt idx="9415">
                  <c:v>240.09338090854899</c:v>
                </c:pt>
                <c:pt idx="9416">
                  <c:v>240.19281590893999</c:v>
                </c:pt>
                <c:pt idx="9417">
                  <c:v>240.29225075893899</c:v>
                </c:pt>
                <c:pt idx="9418">
                  <c:v>240.39168545852601</c:v>
                </c:pt>
                <c:pt idx="9419">
                  <c:v>240.491120007685</c:v>
                </c:pt>
                <c:pt idx="9420">
                  <c:v>240.590554406396</c:v>
                </c:pt>
                <c:pt idx="9421">
                  <c:v>240.68998865464201</c:v>
                </c:pt>
                <c:pt idx="9422">
                  <c:v>240.78942275240499</c:v>
                </c:pt>
                <c:pt idx="9423">
                  <c:v>240.88885669966601</c:v>
                </c:pt>
                <c:pt idx="9424">
                  <c:v>240.98829049640699</c:v>
                </c:pt>
                <c:pt idx="9425">
                  <c:v>241.08772414261099</c:v>
                </c:pt>
                <c:pt idx="9426">
                  <c:v>241.18715763826</c:v>
                </c:pt>
                <c:pt idx="9427">
                  <c:v>241.28659098333401</c:v>
                </c:pt>
                <c:pt idx="9428">
                  <c:v>241.38602417781701</c:v>
                </c:pt>
                <c:pt idx="9429">
                  <c:v>241.48545722169001</c:v>
                </c:pt>
                <c:pt idx="9430">
                  <c:v>241.58489011493501</c:v>
                </c:pt>
                <c:pt idx="9431">
                  <c:v>241.68432285753499</c:v>
                </c:pt>
                <c:pt idx="9432">
                  <c:v>241.78375544947201</c:v>
                </c:pt>
                <c:pt idx="9433">
                  <c:v>241.883187890729</c:v>
                </c:pt>
                <c:pt idx="9434">
                  <c:v>241.98262018128699</c:v>
                </c:pt>
                <c:pt idx="9435">
                  <c:v>242.08205232112999</c:v>
                </c:pt>
                <c:pt idx="9436">
                  <c:v>242.18148431023999</c:v>
                </c:pt>
                <c:pt idx="9437">
                  <c:v>242.280916148599</c:v>
                </c:pt>
                <c:pt idx="9438">
                  <c:v>242.38034783619099</c:v>
                </c:pt>
                <c:pt idx="9439">
                  <c:v>242.479779372998</c:v>
                </c:pt>
                <c:pt idx="9440">
                  <c:v>242.579210759002</c:v>
                </c:pt>
                <c:pt idx="9441">
                  <c:v>242.67864199418801</c:v>
                </c:pt>
                <c:pt idx="9442">
                  <c:v>242.77807307853701</c:v>
                </c:pt>
                <c:pt idx="9443">
                  <c:v>242.877504012034</c:v>
                </c:pt>
                <c:pt idx="9444">
                  <c:v>242.97693479466199</c:v>
                </c:pt>
                <c:pt idx="9445">
                  <c:v>243.076365426405</c:v>
                </c:pt>
                <c:pt idx="9446">
                  <c:v>243.17579590724699</c:v>
                </c:pt>
                <c:pt idx="9447">
                  <c:v>243.27522623716999</c:v>
                </c:pt>
                <c:pt idx="9448">
                  <c:v>243.37465641616001</c:v>
                </c:pt>
                <c:pt idx="9449">
                  <c:v>243.47408644419801</c:v>
                </c:pt>
                <c:pt idx="9450">
                  <c:v>243.57351632127001</c:v>
                </c:pt>
                <c:pt idx="9451">
                  <c:v>243.67294604735699</c:v>
                </c:pt>
                <c:pt idx="9452">
                  <c:v>243.772375622445</c:v>
                </c:pt>
                <c:pt idx="9453">
                  <c:v>243.87180504651499</c:v>
                </c:pt>
                <c:pt idx="9454">
                  <c:v>243.971234319552</c:v>
                </c:pt>
                <c:pt idx="9455">
                  <c:v>244.07066344153799</c:v>
                </c:pt>
                <c:pt idx="9456">
                  <c:v>244.17009241245799</c:v>
                </c:pt>
                <c:pt idx="9457">
                  <c:v>244.26952123229401</c:v>
                </c:pt>
                <c:pt idx="9458">
                  <c:v>244.368949901029</c:v>
                </c:pt>
                <c:pt idx="9459">
                  <c:v>244.468378418648</c:v>
                </c:pt>
                <c:pt idx="9460">
                  <c:v>244.56780678513201</c:v>
                </c:pt>
                <c:pt idx="9461">
                  <c:v>244.66723500046501</c:v>
                </c:pt>
                <c:pt idx="9462">
                  <c:v>244.766663064629</c:v>
                </c:pt>
                <c:pt idx="9463">
                  <c:v>244.86609097761001</c:v>
                </c:pt>
                <c:pt idx="9464">
                  <c:v>244.96551873938799</c:v>
                </c:pt>
                <c:pt idx="9465">
                  <c:v>245.064946349949</c:v>
                </c:pt>
                <c:pt idx="9466">
                  <c:v>245.164373809274</c:v>
                </c:pt>
                <c:pt idx="9467">
                  <c:v>245.26380111734699</c:v>
                </c:pt>
                <c:pt idx="9468">
                  <c:v>245.363228274151</c:v>
                </c:pt>
                <c:pt idx="9469">
                  <c:v>245.46265527966901</c:v>
                </c:pt>
                <c:pt idx="9470">
                  <c:v>245.562082133882</c:v>
                </c:pt>
                <c:pt idx="9471">
                  <c:v>245.66150883677099</c:v>
                </c:pt>
                <c:pt idx="9472">
                  <c:v>245.76093538831799</c:v>
                </c:pt>
                <c:pt idx="9473">
                  <c:v>245.86036178850401</c:v>
                </c:pt>
                <c:pt idx="9474">
                  <c:v>245.95978803731001</c:v>
                </c:pt>
                <c:pt idx="9475">
                  <c:v>246.05921413471799</c:v>
                </c:pt>
                <c:pt idx="9476">
                  <c:v>246.15864008071</c:v>
                </c:pt>
                <c:pt idx="9477">
                  <c:v>246.25806587526799</c:v>
                </c:pt>
                <c:pt idx="9478">
                  <c:v>246.357491518372</c:v>
                </c:pt>
                <c:pt idx="9479">
                  <c:v>246.45691701000399</c:v>
                </c:pt>
                <c:pt idx="9480">
                  <c:v>246.55634235014699</c:v>
                </c:pt>
                <c:pt idx="9481">
                  <c:v>246.65576753878099</c:v>
                </c:pt>
                <c:pt idx="9482">
                  <c:v>246.755192575889</c:v>
                </c:pt>
                <c:pt idx="9483">
                  <c:v>246.85461746145199</c:v>
                </c:pt>
                <c:pt idx="9484">
                  <c:v>246.95404219545199</c:v>
                </c:pt>
                <c:pt idx="9485">
                  <c:v>247.05346677787199</c:v>
                </c:pt>
                <c:pt idx="9486">
                  <c:v>247.15289120869301</c:v>
                </c:pt>
                <c:pt idx="9487">
                  <c:v>247.25231548789699</c:v>
                </c:pt>
                <c:pt idx="9488">
                  <c:v>247.35173961546701</c:v>
                </c:pt>
                <c:pt idx="9489">
                  <c:v>247.45116359138501</c:v>
                </c:pt>
                <c:pt idx="9490">
                  <c:v>247.55058741563201</c:v>
                </c:pt>
                <c:pt idx="9491">
                  <c:v>247.650011088192</c:v>
                </c:pt>
                <c:pt idx="9492">
                  <c:v>247.74943460904601</c:v>
                </c:pt>
                <c:pt idx="9493">
                  <c:v>247.84885797817699</c:v>
                </c:pt>
                <c:pt idx="9494">
                  <c:v>247.948281195568</c:v>
                </c:pt>
                <c:pt idx="9495">
                  <c:v>248.04770426120001</c:v>
                </c:pt>
                <c:pt idx="9496">
                  <c:v>248.14712717505699</c:v>
                </c:pt>
                <c:pt idx="9497">
                  <c:v>248.24654993712099</c:v>
                </c:pt>
                <c:pt idx="9498">
                  <c:v>248.34597254737599</c:v>
                </c:pt>
                <c:pt idx="9499">
                  <c:v>248.44539500580399</c:v>
                </c:pt>
                <c:pt idx="9500">
                  <c:v>248.544817312389</c:v>
                </c:pt>
                <c:pt idx="9501">
                  <c:v>248.64423946711301</c:v>
                </c:pt>
                <c:pt idx="9502">
                  <c:v>248.74366146995999</c:v>
                </c:pt>
                <c:pt idx="9503">
                  <c:v>248.843083320913</c:v>
                </c:pt>
                <c:pt idx="9504">
                  <c:v>248.94250501995501</c:v>
                </c:pt>
                <c:pt idx="9505">
                  <c:v>249.041926567069</c:v>
                </c:pt>
                <c:pt idx="9506">
                  <c:v>249.14134796223999</c:v>
                </c:pt>
                <c:pt idx="9507">
                  <c:v>249.240769205449</c:v>
                </c:pt>
                <c:pt idx="9508">
                  <c:v>249.34019029668099</c:v>
                </c:pt>
                <c:pt idx="9509">
                  <c:v>249.43961123592001</c:v>
                </c:pt>
                <c:pt idx="9510">
                  <c:v>249.539032023148</c:v>
                </c:pt>
                <c:pt idx="9511">
                  <c:v>249.63845265834999</c:v>
                </c:pt>
                <c:pt idx="9512">
                  <c:v>249.737873141509</c:v>
                </c:pt>
                <c:pt idx="9513">
                  <c:v>249.83729347260899</c:v>
                </c:pt>
                <c:pt idx="9514">
                  <c:v>249.936713651633</c:v>
                </c:pt>
                <c:pt idx="9515">
                  <c:v>250.03613367856599</c:v>
                </c:pt>
                <c:pt idx="9516">
                  <c:v>250.13555355339</c:v>
                </c:pt>
                <c:pt idx="9517">
                  <c:v>250.23497327608999</c:v>
                </c:pt>
                <c:pt idx="9518">
                  <c:v>250.334392846649</c:v>
                </c:pt>
                <c:pt idx="9519">
                  <c:v>250.43381226505099</c:v>
                </c:pt>
                <c:pt idx="9520">
                  <c:v>250.533231531279</c:v>
                </c:pt>
                <c:pt idx="9521">
                  <c:v>250.63265064531899</c:v>
                </c:pt>
                <c:pt idx="9522">
                  <c:v>250.732069607152</c:v>
                </c:pt>
                <c:pt idx="9523">
                  <c:v>250.83148841676399</c:v>
                </c:pt>
                <c:pt idx="9524">
                  <c:v>250.93090707413799</c:v>
                </c:pt>
                <c:pt idx="9525">
                  <c:v>251.030325579258</c:v>
                </c:pt>
                <c:pt idx="9526">
                  <c:v>251.129743932108</c:v>
                </c:pt>
                <c:pt idx="9527">
                  <c:v>251.22916213267101</c:v>
                </c:pt>
                <c:pt idx="9528">
                  <c:v>251.328580180931</c:v>
                </c:pt>
                <c:pt idx="9529">
                  <c:v>251.427998076872</c:v>
                </c:pt>
                <c:pt idx="9530">
                  <c:v>251.52741582047801</c:v>
                </c:pt>
                <c:pt idx="9531">
                  <c:v>251.62683341173201</c:v>
                </c:pt>
                <c:pt idx="9532">
                  <c:v>251.72625085061699</c:v>
                </c:pt>
                <c:pt idx="9533">
                  <c:v>251.82566813711901</c:v>
                </c:pt>
                <c:pt idx="9534">
                  <c:v>251.92508527121899</c:v>
                </c:pt>
                <c:pt idx="9535">
                  <c:v>252.02450225290301</c:v>
                </c:pt>
                <c:pt idx="9536">
                  <c:v>252.12391908215301</c:v>
                </c:pt>
                <c:pt idx="9537">
                  <c:v>252.223335758952</c:v>
                </c:pt>
                <c:pt idx="9538">
                  <c:v>252.32275228328601</c:v>
                </c:pt>
                <c:pt idx="9539">
                  <c:v>252.42216865513601</c:v>
                </c:pt>
                <c:pt idx="9540">
                  <c:v>252.52158487448699</c:v>
                </c:pt>
                <c:pt idx="9541">
                  <c:v>252.621000941322</c:v>
                </c:pt>
                <c:pt idx="9542">
                  <c:v>252.72041685562499</c:v>
                </c:pt>
                <c:pt idx="9543">
                  <c:v>252.81983261737801</c:v>
                </c:pt>
                <c:pt idx="9544">
                  <c:v>252.919248226566</c:v>
                </c:pt>
                <c:pt idx="9545">
                  <c:v>253.01866368317201</c:v>
                </c:pt>
                <c:pt idx="9546">
                  <c:v>253.11807898717899</c:v>
                </c:pt>
                <c:pt idx="9547">
                  <c:v>253.217494138571</c:v>
                </c:pt>
                <c:pt idx="9548">
                  <c:v>253.31690913733101</c:v>
                </c:pt>
                <c:pt idx="9549">
                  <c:v>253.41632398344399</c:v>
                </c:pt>
                <c:pt idx="9550">
                  <c:v>253.51573867689299</c:v>
                </c:pt>
                <c:pt idx="9551">
                  <c:v>253.615153217662</c:v>
                </c:pt>
                <c:pt idx="9552">
                  <c:v>253.714567605734</c:v>
                </c:pt>
                <c:pt idx="9553">
                  <c:v>253.81398184109301</c:v>
                </c:pt>
                <c:pt idx="9554">
                  <c:v>253.91339592372299</c:v>
                </c:pt>
                <c:pt idx="9555">
                  <c:v>254.01280985360501</c:v>
                </c:pt>
                <c:pt idx="9556">
                  <c:v>254.112223630725</c:v>
                </c:pt>
                <c:pt idx="9557">
                  <c:v>254.211637255065</c:v>
                </c:pt>
                <c:pt idx="9558">
                  <c:v>254.31105072660901</c:v>
                </c:pt>
                <c:pt idx="9559">
                  <c:v>254.41046404534001</c:v>
                </c:pt>
                <c:pt idx="9560">
                  <c:v>254.50987721124099</c:v>
                </c:pt>
                <c:pt idx="9561">
                  <c:v>254.60929022429599</c:v>
                </c:pt>
                <c:pt idx="9562">
                  <c:v>254.70870308448801</c:v>
                </c:pt>
                <c:pt idx="9563">
                  <c:v>254.80811579180099</c:v>
                </c:pt>
                <c:pt idx="9564">
                  <c:v>254.90752834621799</c:v>
                </c:pt>
                <c:pt idx="9565">
                  <c:v>255.00694074772201</c:v>
                </c:pt>
                <c:pt idx="9566">
                  <c:v>255.10635299629701</c:v>
                </c:pt>
                <c:pt idx="9567">
                  <c:v>255.20576509192699</c:v>
                </c:pt>
                <c:pt idx="9568">
                  <c:v>255.30517703459401</c:v>
                </c:pt>
                <c:pt idx="9569">
                  <c:v>255.404588824283</c:v>
                </c:pt>
                <c:pt idx="9570">
                  <c:v>255.50400046097701</c:v>
                </c:pt>
                <c:pt idx="9571">
                  <c:v>255.603411944659</c:v>
                </c:pt>
                <c:pt idx="9572">
                  <c:v>255.70282327531399</c:v>
                </c:pt>
                <c:pt idx="9573">
                  <c:v>255.80223445292299</c:v>
                </c:pt>
                <c:pt idx="9574">
                  <c:v>255.90164547747199</c:v>
                </c:pt>
                <c:pt idx="9575">
                  <c:v>256.001056348943</c:v>
                </c:pt>
                <c:pt idx="9576">
                  <c:v>256.10046706731998</c:v>
                </c:pt>
                <c:pt idx="9577">
                  <c:v>256.199877632587</c:v>
                </c:pt>
                <c:pt idx="9578">
                  <c:v>256.29928804472797</c:v>
                </c:pt>
                <c:pt idx="9579">
                  <c:v>256.39869830372601</c:v>
                </c:pt>
                <c:pt idx="9580">
                  <c:v>256.49810840956502</c:v>
                </c:pt>
                <c:pt idx="9581">
                  <c:v>256.59751836222898</c:v>
                </c:pt>
                <c:pt idx="9582">
                  <c:v>256.69692816170198</c:v>
                </c:pt>
                <c:pt idx="9583">
                  <c:v>256.79633780796701</c:v>
                </c:pt>
                <c:pt idx="9584">
                  <c:v>256.89574730100901</c:v>
                </c:pt>
                <c:pt idx="9585">
                  <c:v>256.99515664081201</c:v>
                </c:pt>
                <c:pt idx="9586">
                  <c:v>257.09456582735902</c:v>
                </c:pt>
                <c:pt idx="9587">
                  <c:v>257.193974860634</c:v>
                </c:pt>
                <c:pt idx="9588">
                  <c:v>257.29338374062303</c:v>
                </c:pt>
                <c:pt idx="9589">
                  <c:v>257.39279246730803</c:v>
                </c:pt>
                <c:pt idx="9590">
                  <c:v>257.49220104067399</c:v>
                </c:pt>
                <c:pt idx="9591">
                  <c:v>257.59160946070602</c:v>
                </c:pt>
                <c:pt idx="9592">
                  <c:v>257.69101772738702</c:v>
                </c:pt>
                <c:pt idx="9593">
                  <c:v>257.79042584070203</c:v>
                </c:pt>
                <c:pt idx="9594">
                  <c:v>257.88983380063502</c:v>
                </c:pt>
                <c:pt idx="9595">
                  <c:v>257.98924160717098</c:v>
                </c:pt>
                <c:pt idx="9596">
                  <c:v>258.08864926029503</c:v>
                </c:pt>
                <c:pt idx="9597">
                  <c:v>258.18805675998902</c:v>
                </c:pt>
                <c:pt idx="9598">
                  <c:v>258.28746410624001</c:v>
                </c:pt>
                <c:pt idx="9599">
                  <c:v>258.38687129903201</c:v>
                </c:pt>
                <c:pt idx="9600">
                  <c:v>258.48627833835002</c:v>
                </c:pt>
                <c:pt idx="9601">
                  <c:v>258.58568522417698</c:v>
                </c:pt>
                <c:pt idx="9602">
                  <c:v>258.68509195649898</c:v>
                </c:pt>
                <c:pt idx="9603">
                  <c:v>258.784498535301</c:v>
                </c:pt>
                <c:pt idx="9604">
                  <c:v>258.88390496056701</c:v>
                </c:pt>
                <c:pt idx="9605">
                  <c:v>258.98331123228098</c:v>
                </c:pt>
                <c:pt idx="9606">
                  <c:v>259.08271735042803</c:v>
                </c:pt>
                <c:pt idx="9607">
                  <c:v>259.182123314992</c:v>
                </c:pt>
                <c:pt idx="9608">
                  <c:v>259.28152912595698</c:v>
                </c:pt>
                <c:pt idx="9609">
                  <c:v>259.38093478330802</c:v>
                </c:pt>
                <c:pt idx="9610">
                  <c:v>259.48034028703</c:v>
                </c:pt>
                <c:pt idx="9611">
                  <c:v>259.57974563710599</c:v>
                </c:pt>
                <c:pt idx="9612">
                  <c:v>259.67915083352102</c:v>
                </c:pt>
                <c:pt idx="9613">
                  <c:v>259.77855587625902</c:v>
                </c:pt>
                <c:pt idx="9614">
                  <c:v>259.87796076530401</c:v>
                </c:pt>
                <c:pt idx="9615">
                  <c:v>259.97736550064201</c:v>
                </c:pt>
                <c:pt idx="9616">
                  <c:v>260.07677008225602</c:v>
                </c:pt>
                <c:pt idx="9617">
                  <c:v>260.17617451013001</c:v>
                </c:pt>
                <c:pt idx="9618">
                  <c:v>260.27557878424898</c:v>
                </c:pt>
                <c:pt idx="9619">
                  <c:v>260.374982904597</c:v>
                </c:pt>
                <c:pt idx="9620">
                  <c:v>260.47438687115698</c:v>
                </c:pt>
                <c:pt idx="9621">
                  <c:v>260.573790683916</c:v>
                </c:pt>
                <c:pt idx="9622">
                  <c:v>260.67319434285702</c:v>
                </c:pt>
                <c:pt idx="9623">
                  <c:v>260.77259784796303</c:v>
                </c:pt>
                <c:pt idx="9624">
                  <c:v>260.87200119922102</c:v>
                </c:pt>
                <c:pt idx="9625">
                  <c:v>260.97140439661399</c:v>
                </c:pt>
                <c:pt idx="9626">
                  <c:v>261.07080744012598</c:v>
                </c:pt>
                <c:pt idx="9627">
                  <c:v>261.17021032974299</c:v>
                </c:pt>
                <c:pt idx="9628">
                  <c:v>261.26961306544803</c:v>
                </c:pt>
                <c:pt idx="9629">
                  <c:v>261.369015647227</c:v>
                </c:pt>
                <c:pt idx="9630">
                  <c:v>261.46841807506399</c:v>
                </c:pt>
                <c:pt idx="9631">
                  <c:v>261.56782034894297</c:v>
                </c:pt>
                <c:pt idx="9632">
                  <c:v>261.66722246885001</c:v>
                </c:pt>
                <c:pt idx="9633">
                  <c:v>261.76662443476903</c:v>
                </c:pt>
                <c:pt idx="9634">
                  <c:v>261.86602624668501</c:v>
                </c:pt>
                <c:pt idx="9635">
                  <c:v>261.96542790458398</c:v>
                </c:pt>
                <c:pt idx="9636">
                  <c:v>262.06482940845098</c:v>
                </c:pt>
                <c:pt idx="9637">
                  <c:v>262.16423075827203</c:v>
                </c:pt>
                <c:pt idx="9638">
                  <c:v>262.26363195403201</c:v>
                </c:pt>
                <c:pt idx="9639">
                  <c:v>262.36303299571603</c:v>
                </c:pt>
                <c:pt idx="9640">
                  <c:v>262.46243388330998</c:v>
                </c:pt>
                <c:pt idx="9641">
                  <c:v>262.56183461679802</c:v>
                </c:pt>
                <c:pt idx="9642">
                  <c:v>262.66123519616701</c:v>
                </c:pt>
                <c:pt idx="9643">
                  <c:v>262.760635621402</c:v>
                </c:pt>
                <c:pt idx="9644">
                  <c:v>262.86003589248702</c:v>
                </c:pt>
                <c:pt idx="9645">
                  <c:v>262.95943600940899</c:v>
                </c:pt>
                <c:pt idx="9646">
                  <c:v>263.058835972152</c:v>
                </c:pt>
                <c:pt idx="9647">
                  <c:v>263.158235780702</c:v>
                </c:pt>
                <c:pt idx="9648">
                  <c:v>263.25763543504399</c:v>
                </c:pt>
                <c:pt idx="9649">
                  <c:v>263.35703493516399</c:v>
                </c:pt>
                <c:pt idx="9650">
                  <c:v>263.45643428104597</c:v>
                </c:pt>
                <c:pt idx="9651">
                  <c:v>263.55583347267702</c:v>
                </c:pt>
                <c:pt idx="9652">
                  <c:v>263.65523251003901</c:v>
                </c:pt>
                <c:pt idx="9653">
                  <c:v>263.75463139311802</c:v>
                </c:pt>
                <c:pt idx="9654">
                  <c:v>263.85403012189403</c:v>
                </c:pt>
                <c:pt idx="9655">
                  <c:v>263.95342869635198</c:v>
                </c:pt>
                <c:pt idx="9656">
                  <c:v>264.05282711647698</c:v>
                </c:pt>
                <c:pt idx="9657">
                  <c:v>264.15222538225402</c:v>
                </c:pt>
                <c:pt idx="9658">
                  <c:v>264.25162349366798</c:v>
                </c:pt>
                <c:pt idx="9659">
                  <c:v>264.35102145070499</c:v>
                </c:pt>
                <c:pt idx="9660">
                  <c:v>264.45041925334999</c:v>
                </c:pt>
                <c:pt idx="9661">
                  <c:v>264.54981690158797</c:v>
                </c:pt>
                <c:pt idx="9662">
                  <c:v>264.64921439540501</c:v>
                </c:pt>
                <c:pt idx="9663">
                  <c:v>264.74861173478803</c:v>
                </c:pt>
                <c:pt idx="9664">
                  <c:v>264.84800891971997</c:v>
                </c:pt>
                <c:pt idx="9665">
                  <c:v>264.94740595018902</c:v>
                </c:pt>
                <c:pt idx="9666">
                  <c:v>265.04680282618102</c:v>
                </c:pt>
                <c:pt idx="9667">
                  <c:v>265.14619954768</c:v>
                </c:pt>
                <c:pt idx="9668">
                  <c:v>265.24559611467203</c:v>
                </c:pt>
                <c:pt idx="9669">
                  <c:v>265.344992527145</c:v>
                </c:pt>
                <c:pt idx="9670">
                  <c:v>265.44438878508402</c:v>
                </c:pt>
                <c:pt idx="9671">
                  <c:v>265.54378488847402</c:v>
                </c:pt>
                <c:pt idx="9672">
                  <c:v>265.64318083730302</c:v>
                </c:pt>
                <c:pt idx="9673">
                  <c:v>265.74257663155601</c:v>
                </c:pt>
                <c:pt idx="9674">
                  <c:v>265.84197227122002</c:v>
                </c:pt>
                <c:pt idx="9675">
                  <c:v>265.94136775628101</c:v>
                </c:pt>
                <c:pt idx="9676">
                  <c:v>266.04076308672501</c:v>
                </c:pt>
                <c:pt idx="9677">
                  <c:v>266.14015826253899</c:v>
                </c:pt>
                <c:pt idx="9678">
                  <c:v>266.23955328370999</c:v>
                </c:pt>
                <c:pt idx="9679">
                  <c:v>266.33894815022302</c:v>
                </c:pt>
                <c:pt idx="9680">
                  <c:v>266.43834286206601</c:v>
                </c:pt>
                <c:pt idx="9681">
                  <c:v>266.537737419226</c:v>
                </c:pt>
                <c:pt idx="9682">
                  <c:v>266.637131821688</c:v>
                </c:pt>
                <c:pt idx="9683">
                  <c:v>266.73652606943898</c:v>
                </c:pt>
                <c:pt idx="9684">
                  <c:v>266.83592016246303</c:v>
                </c:pt>
                <c:pt idx="9685">
                  <c:v>266.93531410074701</c:v>
                </c:pt>
                <c:pt idx="9686">
                  <c:v>267.03470788427398</c:v>
                </c:pt>
                <c:pt idx="9687">
                  <c:v>267.134101513031</c:v>
                </c:pt>
                <c:pt idx="9688">
                  <c:v>267.23349498700202</c:v>
                </c:pt>
                <c:pt idx="9689">
                  <c:v>267.33288830617101</c:v>
                </c:pt>
                <c:pt idx="9690">
                  <c:v>267.43228147052503</c:v>
                </c:pt>
                <c:pt idx="9691">
                  <c:v>267.53167448004803</c:v>
                </c:pt>
                <c:pt idx="9692">
                  <c:v>267.631067334725</c:v>
                </c:pt>
                <c:pt idx="9693">
                  <c:v>267.73046003453999</c:v>
                </c:pt>
                <c:pt idx="9694">
                  <c:v>267.829852579479</c:v>
                </c:pt>
                <c:pt idx="9695">
                  <c:v>267.92924496952702</c:v>
                </c:pt>
                <c:pt idx="9696">
                  <c:v>268.02863720466797</c:v>
                </c:pt>
                <c:pt idx="9697">
                  <c:v>268.12802928488702</c:v>
                </c:pt>
                <c:pt idx="9698">
                  <c:v>268.22742121016898</c:v>
                </c:pt>
                <c:pt idx="9699">
                  <c:v>268.326812980498</c:v>
                </c:pt>
                <c:pt idx="9700">
                  <c:v>268.42620459585999</c:v>
                </c:pt>
                <c:pt idx="9701">
                  <c:v>268.52559605623901</c:v>
                </c:pt>
                <c:pt idx="9702">
                  <c:v>268.62498736161899</c:v>
                </c:pt>
                <c:pt idx="9703">
                  <c:v>268.72437851198498</c:v>
                </c:pt>
                <c:pt idx="9704">
                  <c:v>268.82376950732203</c:v>
                </c:pt>
                <c:pt idx="9705">
                  <c:v>268.92316034761501</c:v>
                </c:pt>
                <c:pt idx="9706">
                  <c:v>269.02255103284699</c:v>
                </c:pt>
                <c:pt idx="9707">
                  <c:v>269.12194156300302</c:v>
                </c:pt>
                <c:pt idx="9708">
                  <c:v>269.22133193806798</c:v>
                </c:pt>
                <c:pt idx="9709">
                  <c:v>269.32072215802702</c:v>
                </c:pt>
                <c:pt idx="9710">
                  <c:v>269.42011222286499</c:v>
                </c:pt>
                <c:pt idx="9711">
                  <c:v>269.519502132566</c:v>
                </c:pt>
                <c:pt idx="9712">
                  <c:v>269.61889188711598</c:v>
                </c:pt>
                <c:pt idx="9713">
                  <c:v>269.71828148650002</c:v>
                </c:pt>
                <c:pt idx="9714">
                  <c:v>269.817670930703</c:v>
                </c:pt>
                <c:pt idx="9715">
                  <c:v>269.91706021970998</c:v>
                </c:pt>
                <c:pt idx="9716">
                  <c:v>270.01644935350498</c:v>
                </c:pt>
                <c:pt idx="9717">
                  <c:v>270.11583833207402</c:v>
                </c:pt>
                <c:pt idx="9718">
                  <c:v>270.215227155403</c:v>
                </c:pt>
                <c:pt idx="9719">
                  <c:v>270.31461582347998</c:v>
                </c:pt>
                <c:pt idx="9720">
                  <c:v>270.41400433629099</c:v>
                </c:pt>
                <c:pt idx="9721">
                  <c:v>270.51339269382402</c:v>
                </c:pt>
                <c:pt idx="9722">
                  <c:v>270.612780896066</c:v>
                </c:pt>
                <c:pt idx="9723">
                  <c:v>270.71216894300301</c:v>
                </c:pt>
                <c:pt idx="9724">
                  <c:v>270.81155683462299</c:v>
                </c:pt>
                <c:pt idx="9725">
                  <c:v>270.910944570911</c:v>
                </c:pt>
                <c:pt idx="9726">
                  <c:v>271.01033215185601</c:v>
                </c:pt>
                <c:pt idx="9727">
                  <c:v>271.10971957744403</c:v>
                </c:pt>
                <c:pt idx="9728">
                  <c:v>271.20910684766199</c:v>
                </c:pt>
                <c:pt idx="9729">
                  <c:v>271.30849396249602</c:v>
                </c:pt>
                <c:pt idx="9730">
                  <c:v>271.40788092193299</c:v>
                </c:pt>
                <c:pt idx="9731">
                  <c:v>271.50726772595999</c:v>
                </c:pt>
                <c:pt idx="9732">
                  <c:v>271.60665437456402</c:v>
                </c:pt>
                <c:pt idx="9733">
                  <c:v>271.70604086773102</c:v>
                </c:pt>
                <c:pt idx="9734">
                  <c:v>271.80542720544798</c:v>
                </c:pt>
                <c:pt idx="9735">
                  <c:v>271.90481338770098</c:v>
                </c:pt>
                <c:pt idx="9736">
                  <c:v>272.00419941447598</c:v>
                </c:pt>
                <c:pt idx="9737">
                  <c:v>272.10358528576</c:v>
                </c:pt>
                <c:pt idx="9738">
                  <c:v>272.202971001538</c:v>
                </c:pt>
                <c:pt idx="9739">
                  <c:v>272.302356561794</c:v>
                </c:pt>
                <c:pt idx="9740">
                  <c:v>272.40174196651498</c:v>
                </c:pt>
                <c:pt idx="9741">
                  <c:v>272.50112721568701</c:v>
                </c:pt>
                <c:pt idx="9742">
                  <c:v>272.600512309294</c:v>
                </c:pt>
                <c:pt idx="9743">
                  <c:v>272.69989724732397</c:v>
                </c:pt>
                <c:pt idx="9744">
                  <c:v>272.79928202976203</c:v>
                </c:pt>
                <c:pt idx="9745">
                  <c:v>272.898666656594</c:v>
                </c:pt>
                <c:pt idx="9746">
                  <c:v>272.998051127807</c:v>
                </c:pt>
                <c:pt idx="9747">
                  <c:v>273.09743544338698</c:v>
                </c:pt>
                <c:pt idx="9748">
                  <c:v>273.19681960332099</c:v>
                </c:pt>
                <c:pt idx="9749">
                  <c:v>273.296203607596</c:v>
                </c:pt>
                <c:pt idx="9750">
                  <c:v>273.395587456199</c:v>
                </c:pt>
                <c:pt idx="9751">
                  <c:v>273.494971149116</c:v>
                </c:pt>
                <c:pt idx="9752">
                  <c:v>273.59435468633501</c:v>
                </c:pt>
                <c:pt idx="9753">
                  <c:v>273.69373806784398</c:v>
                </c:pt>
                <c:pt idx="9754">
                  <c:v>273.79312129362899</c:v>
                </c:pt>
                <c:pt idx="9755">
                  <c:v>273.89250436367797</c:v>
                </c:pt>
                <c:pt idx="9756">
                  <c:v>273.991887277979</c:v>
                </c:pt>
                <c:pt idx="9757">
                  <c:v>274.09127003651901</c:v>
                </c:pt>
                <c:pt idx="9758">
                  <c:v>274.190652639284</c:v>
                </c:pt>
                <c:pt idx="9759">
                  <c:v>274.29003508626198</c:v>
                </c:pt>
                <c:pt idx="9760">
                  <c:v>274.38941737744199</c:v>
                </c:pt>
                <c:pt idx="9761">
                  <c:v>274.48879951280998</c:v>
                </c:pt>
                <c:pt idx="9762">
                  <c:v>274.58818149235498</c:v>
                </c:pt>
                <c:pt idx="9763">
                  <c:v>274.68756331606602</c:v>
                </c:pt>
                <c:pt idx="9764">
                  <c:v>274.78694498393099</c:v>
                </c:pt>
                <c:pt idx="9765">
                  <c:v>274.88632649594001</c:v>
                </c:pt>
                <c:pt idx="9766">
                  <c:v>274.98570785208301</c:v>
                </c:pt>
                <c:pt idx="9767">
                  <c:v>275.08508905234697</c:v>
                </c:pt>
                <c:pt idx="9768">
                  <c:v>275.18447009672099</c:v>
                </c:pt>
                <c:pt idx="9769">
                  <c:v>275.28385098519402</c:v>
                </c:pt>
                <c:pt idx="9770">
                  <c:v>275.38323171775397</c:v>
                </c:pt>
                <c:pt idx="9771">
                  <c:v>275.48261229438799</c:v>
                </c:pt>
                <c:pt idx="9772">
                  <c:v>275.58199271508499</c:v>
                </c:pt>
                <c:pt idx="9773">
                  <c:v>275.68137297982997</c:v>
                </c:pt>
                <c:pt idx="9774">
                  <c:v>275.78075308861003</c:v>
                </c:pt>
                <c:pt idx="9775">
                  <c:v>275.88013304140998</c:v>
                </c:pt>
                <c:pt idx="9776">
                  <c:v>275.979512838218</c:v>
                </c:pt>
                <c:pt idx="9777">
                  <c:v>276.07889247901801</c:v>
                </c:pt>
                <c:pt idx="9778">
                  <c:v>276.17827196379602</c:v>
                </c:pt>
                <c:pt idx="9779">
                  <c:v>276.277651292538</c:v>
                </c:pt>
                <c:pt idx="9780">
                  <c:v>276.37703046523097</c:v>
                </c:pt>
                <c:pt idx="9781">
                  <c:v>276.47640948185801</c:v>
                </c:pt>
                <c:pt idx="9782">
                  <c:v>276.57578834240599</c:v>
                </c:pt>
                <c:pt idx="9783">
                  <c:v>276.67516704686102</c:v>
                </c:pt>
                <c:pt idx="9784">
                  <c:v>276.77454559520697</c:v>
                </c:pt>
                <c:pt idx="9785">
                  <c:v>276.87392398742998</c:v>
                </c:pt>
                <c:pt idx="9786">
                  <c:v>276.973302223514</c:v>
                </c:pt>
                <c:pt idx="9787">
                  <c:v>277.07268030344602</c:v>
                </c:pt>
                <c:pt idx="9788">
                  <c:v>277.17205822720899</c:v>
                </c:pt>
                <c:pt idx="9789">
                  <c:v>277.271435994792</c:v>
                </c:pt>
                <c:pt idx="9790">
                  <c:v>277.37081360618203</c:v>
                </c:pt>
                <c:pt idx="9791">
                  <c:v>277.47019106136798</c:v>
                </c:pt>
                <c:pt idx="9792">
                  <c:v>277.56956836034101</c:v>
                </c:pt>
                <c:pt idx="9793">
                  <c:v>277.66894550308899</c:v>
                </c:pt>
                <c:pt idx="9794">
                  <c:v>277.76832248960301</c:v>
                </c:pt>
                <c:pt idx="9795">
                  <c:v>277.86769931987101</c:v>
                </c:pt>
                <c:pt idx="9796">
                  <c:v>277.96707599388498</c:v>
                </c:pt>
                <c:pt idx="9797">
                  <c:v>278.06645251163297</c:v>
                </c:pt>
                <c:pt idx="9798">
                  <c:v>278.16582887310699</c:v>
                </c:pt>
                <c:pt idx="9799">
                  <c:v>278.26520507829702</c:v>
                </c:pt>
                <c:pt idx="9800">
                  <c:v>278.36458112719401</c:v>
                </c:pt>
                <c:pt idx="9801">
                  <c:v>278.46395701978798</c:v>
                </c:pt>
                <c:pt idx="9802">
                  <c:v>278.56333275607</c:v>
                </c:pt>
                <c:pt idx="9803">
                  <c:v>278.66270833603198</c:v>
                </c:pt>
                <c:pt idx="9804">
                  <c:v>278.76208375966502</c:v>
                </c:pt>
                <c:pt idx="9805">
                  <c:v>278.86145902696097</c:v>
                </c:pt>
                <c:pt idx="9806">
                  <c:v>278.96083413791098</c:v>
                </c:pt>
                <c:pt idx="9807">
                  <c:v>279.06020909250702</c:v>
                </c:pt>
                <c:pt idx="9808">
                  <c:v>279.159583890742</c:v>
                </c:pt>
                <c:pt idx="9809">
                  <c:v>279.25895853260698</c:v>
                </c:pt>
                <c:pt idx="9810">
                  <c:v>279.35833301809498</c:v>
                </c:pt>
                <c:pt idx="9811">
                  <c:v>279.45770734719798</c:v>
                </c:pt>
                <c:pt idx="9812">
                  <c:v>279.55708151990399</c:v>
                </c:pt>
                <c:pt idx="9813">
                  <c:v>279.65645553620197</c:v>
                </c:pt>
                <c:pt idx="9814">
                  <c:v>279.75582939607898</c:v>
                </c:pt>
                <c:pt idx="9815">
                  <c:v>279.85520309952301</c:v>
                </c:pt>
                <c:pt idx="9816">
                  <c:v>279.95457664652099</c:v>
                </c:pt>
                <c:pt idx="9817">
                  <c:v>280.05395003706298</c:v>
                </c:pt>
                <c:pt idx="9818">
                  <c:v>280.15332327113498</c:v>
                </c:pt>
                <c:pt idx="9819">
                  <c:v>280.25269634872501</c:v>
                </c:pt>
                <c:pt idx="9820">
                  <c:v>280.35206926981999</c:v>
                </c:pt>
                <c:pt idx="9821">
                  <c:v>280.45144203440901</c:v>
                </c:pt>
                <c:pt idx="9822">
                  <c:v>280.55081464247797</c:v>
                </c:pt>
                <c:pt idx="9823">
                  <c:v>280.65018709401602</c:v>
                </c:pt>
                <c:pt idx="9824">
                  <c:v>280.74955938901002</c:v>
                </c:pt>
                <c:pt idx="9825">
                  <c:v>280.84893152744598</c:v>
                </c:pt>
                <c:pt idx="9826">
                  <c:v>280.94830350931198</c:v>
                </c:pt>
                <c:pt idx="9827">
                  <c:v>281.04767533459602</c:v>
                </c:pt>
                <c:pt idx="9828">
                  <c:v>281.14704700328502</c:v>
                </c:pt>
                <c:pt idx="9829">
                  <c:v>281.24641851536501</c:v>
                </c:pt>
                <c:pt idx="9830">
                  <c:v>281.34578987082398</c:v>
                </c:pt>
                <c:pt idx="9831">
                  <c:v>281.44516106964898</c:v>
                </c:pt>
                <c:pt idx="9832">
                  <c:v>281.54453211182698</c:v>
                </c:pt>
                <c:pt idx="9833">
                  <c:v>281.64390299734498</c:v>
                </c:pt>
                <c:pt idx="9834">
                  <c:v>281.743273726192</c:v>
                </c:pt>
                <c:pt idx="9835">
                  <c:v>281.84264429835798</c:v>
                </c:pt>
                <c:pt idx="9836">
                  <c:v>281.94201471383201</c:v>
                </c:pt>
                <c:pt idx="9837">
                  <c:v>282.04138497260499</c:v>
                </c:pt>
                <c:pt idx="9838">
                  <c:v>282.140755074666</c:v>
                </c:pt>
                <c:pt idx="9839">
                  <c:v>282.24012502000602</c:v>
                </c:pt>
                <c:pt idx="9840">
                  <c:v>282.33949480861497</c:v>
                </c:pt>
                <c:pt idx="9841">
                  <c:v>282.438864440484</c:v>
                </c:pt>
                <c:pt idx="9842">
                  <c:v>282.538233915604</c:v>
                </c:pt>
                <c:pt idx="9843">
                  <c:v>282.63760323396298</c:v>
                </c:pt>
                <c:pt idx="9844">
                  <c:v>282.73697239555401</c:v>
                </c:pt>
                <c:pt idx="9845">
                  <c:v>282.83634140036702</c:v>
                </c:pt>
                <c:pt idx="9846">
                  <c:v>282.93571024839099</c:v>
                </c:pt>
                <c:pt idx="9847">
                  <c:v>283.03507893961802</c:v>
                </c:pt>
                <c:pt idx="9848">
                  <c:v>283.13444747403901</c:v>
                </c:pt>
                <c:pt idx="9849">
                  <c:v>283.23381585164299</c:v>
                </c:pt>
                <c:pt idx="9850">
                  <c:v>283.333184072422</c:v>
                </c:pt>
                <c:pt idx="9851">
                  <c:v>283.43255213636701</c:v>
                </c:pt>
                <c:pt idx="9852">
                  <c:v>283.53192004346698</c:v>
                </c:pt>
                <c:pt idx="9853">
                  <c:v>283.63128779371601</c:v>
                </c:pt>
                <c:pt idx="9854">
                  <c:v>283.73065538710199</c:v>
                </c:pt>
                <c:pt idx="9855">
                  <c:v>283.83002282361798</c:v>
                </c:pt>
                <c:pt idx="9856">
                  <c:v>283.92939010325398</c:v>
                </c:pt>
                <c:pt idx="9857">
                  <c:v>284.02875722600203</c:v>
                </c:pt>
                <c:pt idx="9858">
                  <c:v>284.12812419185502</c:v>
                </c:pt>
                <c:pt idx="9859">
                  <c:v>284.22749100080301</c:v>
                </c:pt>
                <c:pt idx="9860">
                  <c:v>284.32685765284202</c:v>
                </c:pt>
                <c:pt idx="9861">
                  <c:v>284.42622414796301</c:v>
                </c:pt>
                <c:pt idx="9862">
                  <c:v>284.52559048615899</c:v>
                </c:pt>
                <c:pt idx="9863">
                  <c:v>284.62495666742302</c:v>
                </c:pt>
                <c:pt idx="9864">
                  <c:v>284.72432269174698</c:v>
                </c:pt>
                <c:pt idx="9865">
                  <c:v>284.82368855912398</c:v>
                </c:pt>
                <c:pt idx="9866">
                  <c:v>284.92305426954601</c:v>
                </c:pt>
                <c:pt idx="9867">
                  <c:v>285.022419823007</c:v>
                </c:pt>
                <c:pt idx="9868">
                  <c:v>285.12178521949699</c:v>
                </c:pt>
                <c:pt idx="9869">
                  <c:v>285.22115045901103</c:v>
                </c:pt>
                <c:pt idx="9870">
                  <c:v>285.32051554153901</c:v>
                </c:pt>
                <c:pt idx="9871">
                  <c:v>285.41988046707502</c:v>
                </c:pt>
                <c:pt idx="9872">
                  <c:v>285.51924523561098</c:v>
                </c:pt>
                <c:pt idx="9873">
                  <c:v>285.618609847139</c:v>
                </c:pt>
                <c:pt idx="9874">
                  <c:v>285.717974301651</c:v>
                </c:pt>
                <c:pt idx="9875">
                  <c:v>285.81733859913902</c:v>
                </c:pt>
                <c:pt idx="9876">
                  <c:v>285.916702739595</c:v>
                </c:pt>
                <c:pt idx="9877">
                  <c:v>286.01606672301199</c:v>
                </c:pt>
                <c:pt idx="9878">
                  <c:v>286.11543054938198</c:v>
                </c:pt>
                <c:pt idx="9879">
                  <c:v>286.21479421869702</c:v>
                </c:pt>
                <c:pt idx="9880">
                  <c:v>286.31415773094898</c:v>
                </c:pt>
                <c:pt idx="9881">
                  <c:v>286.41352108613</c:v>
                </c:pt>
                <c:pt idx="9882">
                  <c:v>286.51288428422799</c:v>
                </c:pt>
                <c:pt idx="9883">
                  <c:v>286.61224732522902</c:v>
                </c:pt>
                <c:pt idx="9884">
                  <c:v>286.71161020911899</c:v>
                </c:pt>
                <c:pt idx="9885">
                  <c:v>286.81097293588601</c:v>
                </c:pt>
                <c:pt idx="9886">
                  <c:v>286.91033550551401</c:v>
                </c:pt>
                <c:pt idx="9887">
                  <c:v>287.00969791799099</c:v>
                </c:pt>
                <c:pt idx="9888">
                  <c:v>287.109060173302</c:v>
                </c:pt>
                <c:pt idx="9889">
                  <c:v>287.20842227143402</c:v>
                </c:pt>
                <c:pt idx="9890">
                  <c:v>287.30778421237198</c:v>
                </c:pt>
                <c:pt idx="9891">
                  <c:v>287.407145996103</c:v>
                </c:pt>
                <c:pt idx="9892">
                  <c:v>287.50650762261199</c:v>
                </c:pt>
                <c:pt idx="9893">
                  <c:v>287.60586909188498</c:v>
                </c:pt>
                <c:pt idx="9894">
                  <c:v>287.70523040390901</c:v>
                </c:pt>
                <c:pt idx="9895">
                  <c:v>287.80459155866799</c:v>
                </c:pt>
                <c:pt idx="9896">
                  <c:v>287.90395255615101</c:v>
                </c:pt>
                <c:pt idx="9897">
                  <c:v>288.003313396343</c:v>
                </c:pt>
                <c:pt idx="9898">
                  <c:v>288.10267407922998</c:v>
                </c:pt>
                <c:pt idx="9899">
                  <c:v>288.20203460480002</c:v>
                </c:pt>
                <c:pt idx="9900">
                  <c:v>288.30139497303799</c:v>
                </c:pt>
                <c:pt idx="9901">
                  <c:v>288.40075518393098</c:v>
                </c:pt>
                <c:pt idx="9902">
                  <c:v>288.50011523746599</c:v>
                </c:pt>
                <c:pt idx="9903">
                  <c:v>288.59947513363102</c:v>
                </c:pt>
                <c:pt idx="9904">
                  <c:v>288.69883487241202</c:v>
                </c:pt>
                <c:pt idx="9905">
                  <c:v>288.79819445379599</c:v>
                </c:pt>
                <c:pt idx="9906">
                  <c:v>288.89755387777001</c:v>
                </c:pt>
                <c:pt idx="9907">
                  <c:v>288.99691314432198</c:v>
                </c:pt>
                <c:pt idx="9908">
                  <c:v>289.09627225344099</c:v>
                </c:pt>
                <c:pt idx="9909">
                  <c:v>289.19563120511299</c:v>
                </c:pt>
                <c:pt idx="9910">
                  <c:v>289.29498999932702</c:v>
                </c:pt>
                <c:pt idx="9911">
                  <c:v>289.39434863607198</c:v>
                </c:pt>
                <c:pt idx="9912">
                  <c:v>289.49370711533601</c:v>
                </c:pt>
                <c:pt idx="9913">
                  <c:v>289.59306543710898</c:v>
                </c:pt>
                <c:pt idx="9914">
                  <c:v>289.69242360137901</c:v>
                </c:pt>
                <c:pt idx="9915">
                  <c:v>289.79178160813598</c:v>
                </c:pt>
                <c:pt idx="9916">
                  <c:v>289.89113945736898</c:v>
                </c:pt>
                <c:pt idx="9917">
                  <c:v>289.99049714906897</c:v>
                </c:pt>
                <c:pt idx="9918">
                  <c:v>290.08985468322601</c:v>
                </c:pt>
                <c:pt idx="9919">
                  <c:v>290.18921205983202</c:v>
                </c:pt>
                <c:pt idx="9920">
                  <c:v>290.28856927888</c:v>
                </c:pt>
                <c:pt idx="9921">
                  <c:v>290.38792634036201</c:v>
                </c:pt>
                <c:pt idx="9922">
                  <c:v>290.48728324426997</c:v>
                </c:pt>
                <c:pt idx="9923">
                  <c:v>290.586639990599</c:v>
                </c:pt>
                <c:pt idx="9924">
                  <c:v>290.68599657934197</c:v>
                </c:pt>
                <c:pt idx="9925">
                  <c:v>290.78535301049101</c:v>
                </c:pt>
                <c:pt idx="9926">
                  <c:v>290.884709284042</c:v>
                </c:pt>
                <c:pt idx="9927">
                  <c:v>290.98406539998899</c:v>
                </c:pt>
                <c:pt idx="9928">
                  <c:v>291.08342135832601</c:v>
                </c:pt>
                <c:pt idx="9929">
                  <c:v>291.18277715904702</c:v>
                </c:pt>
                <c:pt idx="9930">
                  <c:v>291.28213280214601</c:v>
                </c:pt>
                <c:pt idx="9931">
                  <c:v>291.38148828761803</c:v>
                </c:pt>
                <c:pt idx="9932">
                  <c:v>291.48084361545602</c:v>
                </c:pt>
                <c:pt idx="9933">
                  <c:v>291.58019878565398</c:v>
                </c:pt>
                <c:pt idx="9934">
                  <c:v>291.67955379820501</c:v>
                </c:pt>
                <c:pt idx="9935">
                  <c:v>291.778908653104</c:v>
                </c:pt>
                <c:pt idx="9936">
                  <c:v>291.878263350346</c:v>
                </c:pt>
                <c:pt idx="9937">
                  <c:v>291.97761788992602</c:v>
                </c:pt>
                <c:pt idx="9938">
                  <c:v>292.076972271839</c:v>
                </c:pt>
                <c:pt idx="9939">
                  <c:v>292.17632649607998</c:v>
                </c:pt>
                <c:pt idx="9940">
                  <c:v>292.275680562643</c:v>
                </c:pt>
                <c:pt idx="9941">
                  <c:v>292.37503447152301</c:v>
                </c:pt>
                <c:pt idx="9942">
                  <c:v>292.47438822271403</c:v>
                </c:pt>
                <c:pt idx="9943">
                  <c:v>292.57374181620997</c:v>
                </c:pt>
                <c:pt idx="9944">
                  <c:v>292.67309525200398</c:v>
                </c:pt>
                <c:pt idx="9945">
                  <c:v>292.77244853008898</c:v>
                </c:pt>
                <c:pt idx="9946">
                  <c:v>292.87180165045999</c:v>
                </c:pt>
                <c:pt idx="9947">
                  <c:v>292.97115461310801</c:v>
                </c:pt>
                <c:pt idx="9948">
                  <c:v>293.07050741802698</c:v>
                </c:pt>
                <c:pt idx="9949">
                  <c:v>293.16986006520898</c:v>
                </c:pt>
                <c:pt idx="9950">
                  <c:v>293.26921255464703</c:v>
                </c:pt>
                <c:pt idx="9951">
                  <c:v>293.368564886331</c:v>
                </c:pt>
                <c:pt idx="9952">
                  <c:v>293.46791706025601</c:v>
                </c:pt>
                <c:pt idx="9953">
                  <c:v>293.56726907641502</c:v>
                </c:pt>
                <c:pt idx="9954">
                  <c:v>293.66662093480301</c:v>
                </c:pt>
                <c:pt idx="9955">
                  <c:v>293.76597263541299</c:v>
                </c:pt>
                <c:pt idx="9956">
                  <c:v>293.86532417824202</c:v>
                </c:pt>
                <c:pt idx="9957">
                  <c:v>293.964675563284</c:v>
                </c:pt>
                <c:pt idx="9958">
                  <c:v>294.06402679053502</c:v>
                </c:pt>
                <c:pt idx="9959">
                  <c:v>294.163377859989</c:v>
                </c:pt>
                <c:pt idx="9960">
                  <c:v>294.26272877164303</c:v>
                </c:pt>
                <c:pt idx="9961">
                  <c:v>294.36207952549398</c:v>
                </c:pt>
                <c:pt idx="9962">
                  <c:v>294.46143012153601</c:v>
                </c:pt>
                <c:pt idx="9963">
                  <c:v>294.56078055976701</c:v>
                </c:pt>
                <c:pt idx="9964">
                  <c:v>294.660130840183</c:v>
                </c:pt>
                <c:pt idx="9965">
                  <c:v>294.75948096277801</c:v>
                </c:pt>
                <c:pt idx="9966">
                  <c:v>294.85883092755</c:v>
                </c:pt>
                <c:pt idx="9967">
                  <c:v>294.95818073449499</c:v>
                </c:pt>
                <c:pt idx="9968">
                  <c:v>295.057530383607</c:v>
                </c:pt>
                <c:pt idx="9969">
                  <c:v>295.156879874884</c:v>
                </c:pt>
                <c:pt idx="9970">
                  <c:v>295.256229208322</c:v>
                </c:pt>
                <c:pt idx="9971">
                  <c:v>295.35557838391799</c:v>
                </c:pt>
                <c:pt idx="9972">
                  <c:v>295.45492740166702</c:v>
                </c:pt>
                <c:pt idx="9973">
                  <c:v>295.55427626156802</c:v>
                </c:pt>
                <c:pt idx="9974">
                  <c:v>295.65362496361598</c:v>
                </c:pt>
                <c:pt idx="9975">
                  <c:v>295.75297350781</c:v>
                </c:pt>
                <c:pt idx="9976">
                  <c:v>295.85232189414501</c:v>
                </c:pt>
                <c:pt idx="9977">
                  <c:v>295.95167012261999</c:v>
                </c:pt>
                <c:pt idx="9978">
                  <c:v>296.05101819323198</c:v>
                </c:pt>
                <c:pt idx="9979">
                  <c:v>296.15036610597798</c:v>
                </c:pt>
                <c:pt idx="9980">
                  <c:v>296.249713860859</c:v>
                </c:pt>
                <c:pt idx="9981">
                  <c:v>296.34906145787397</c:v>
                </c:pt>
                <c:pt idx="9982">
                  <c:v>296.448408897023</c:v>
                </c:pt>
                <c:pt idx="9983">
                  <c:v>296.54775617830597</c:v>
                </c:pt>
                <c:pt idx="9984">
                  <c:v>296.64710330172301</c:v>
                </c:pt>
                <c:pt idx="9985">
                  <c:v>296.74645026727097</c:v>
                </c:pt>
                <c:pt idx="9986">
                  <c:v>296.84579707495101</c:v>
                </c:pt>
                <c:pt idx="9987">
                  <c:v>296.94514372476101</c:v>
                </c:pt>
                <c:pt idx="9988">
                  <c:v>297.04449021669899</c:v>
                </c:pt>
                <c:pt idx="9989">
                  <c:v>297.14383655076398</c:v>
                </c:pt>
                <c:pt idx="9990">
                  <c:v>297.24318272695399</c:v>
                </c:pt>
                <c:pt idx="9991">
                  <c:v>297.34252874526697</c:v>
                </c:pt>
                <c:pt idx="9992">
                  <c:v>297.44187460569998</c:v>
                </c:pt>
                <c:pt idx="9993">
                  <c:v>297.54122030825101</c:v>
                </c:pt>
                <c:pt idx="9994">
                  <c:v>297.64056585291701</c:v>
                </c:pt>
                <c:pt idx="9995">
                  <c:v>297.739911239695</c:v>
                </c:pt>
                <c:pt idx="9996">
                  <c:v>297.83925646858199</c:v>
                </c:pt>
                <c:pt idx="9997">
                  <c:v>297.93860153957502</c:v>
                </c:pt>
                <c:pt idx="9998">
                  <c:v>298.03794645266902</c:v>
                </c:pt>
                <c:pt idx="9999">
                  <c:v>298.13729120786098</c:v>
                </c:pt>
                <c:pt idx="10000">
                  <c:v>298.23663580514699</c:v>
                </c:pt>
                <c:pt idx="10001">
                  <c:v>298.335980244523</c:v>
                </c:pt>
                <c:pt idx="10002">
                  <c:v>298.43532452598203</c:v>
                </c:pt>
                <c:pt idx="10003">
                  <c:v>298.53466864952202</c:v>
                </c:pt>
                <c:pt idx="10004">
                  <c:v>298.63401261513599</c:v>
                </c:pt>
                <c:pt idx="10005">
                  <c:v>298.73335642282001</c:v>
                </c:pt>
                <c:pt idx="10006">
                  <c:v>298.83270007256903</c:v>
                </c:pt>
                <c:pt idx="10007">
                  <c:v>298.932043564379</c:v>
                </c:pt>
                <c:pt idx="10008">
                  <c:v>299.03138689824198</c:v>
                </c:pt>
                <c:pt idx="10009">
                  <c:v>299.13073007415301</c:v>
                </c:pt>
                <c:pt idx="10010">
                  <c:v>299.23007309210499</c:v>
                </c:pt>
                <c:pt idx="10011">
                  <c:v>299.32941595209201</c:v>
                </c:pt>
                <c:pt idx="10012">
                  <c:v>299.428758654109</c:v>
                </c:pt>
                <c:pt idx="10013">
                  <c:v>299.52810119815098</c:v>
                </c:pt>
                <c:pt idx="10014">
                  <c:v>299.62744358421202</c:v>
                </c:pt>
                <c:pt idx="10015">
                  <c:v>299.72678581228701</c:v>
                </c:pt>
                <c:pt idx="10016">
                  <c:v>299.82612788237299</c:v>
                </c:pt>
                <c:pt idx="10017">
                  <c:v>299.92546979446502</c:v>
                </c:pt>
                <c:pt idx="10018">
                  <c:v>300.024811548559</c:v>
                </c:pt>
                <c:pt idx="10019">
                  <c:v>300.12415314465102</c:v>
                </c:pt>
                <c:pt idx="10020">
                  <c:v>300.223494582738</c:v>
                </c:pt>
                <c:pt idx="10021">
                  <c:v>300.32283586281602</c:v>
                </c:pt>
                <c:pt idx="10022">
                  <c:v>300.42217698488298</c:v>
                </c:pt>
                <c:pt idx="10023">
                  <c:v>300.521517948937</c:v>
                </c:pt>
                <c:pt idx="10024">
                  <c:v>300.62085875497303</c:v>
                </c:pt>
                <c:pt idx="10025">
                  <c:v>300.72019940299202</c:v>
                </c:pt>
                <c:pt idx="10026">
                  <c:v>300.81953989299001</c:v>
                </c:pt>
                <c:pt idx="10027">
                  <c:v>300.91888022496698</c:v>
                </c:pt>
                <c:pt idx="10028">
                  <c:v>301.01822039892102</c:v>
                </c:pt>
                <c:pt idx="10029">
                  <c:v>301.11756041485199</c:v>
                </c:pt>
                <c:pt idx="10030">
                  <c:v>301.21690027275901</c:v>
                </c:pt>
                <c:pt idx="10031">
                  <c:v>301.31623997264199</c:v>
                </c:pt>
                <c:pt idx="10032">
                  <c:v>301.41557951450199</c:v>
                </c:pt>
                <c:pt idx="10033">
                  <c:v>301.51491889834</c:v>
                </c:pt>
                <c:pt idx="10034">
                  <c:v>301.61425812415501</c:v>
                </c:pt>
                <c:pt idx="10035">
                  <c:v>301.71359719194601</c:v>
                </c:pt>
                <c:pt idx="10036">
                  <c:v>301.81293610170502</c:v>
                </c:pt>
                <c:pt idx="10037">
                  <c:v>301.91227485342898</c:v>
                </c:pt>
                <c:pt idx="10038">
                  <c:v>302.01161344711102</c:v>
                </c:pt>
                <c:pt idx="10039">
                  <c:v>302.11095188274601</c:v>
                </c:pt>
                <c:pt idx="10040">
                  <c:v>302.21029016032799</c:v>
                </c:pt>
                <c:pt idx="10041">
                  <c:v>302.30962827985201</c:v>
                </c:pt>
                <c:pt idx="10042">
                  <c:v>302.40896624131301</c:v>
                </c:pt>
                <c:pt idx="10043">
                  <c:v>302.508304044704</c:v>
                </c:pt>
                <c:pt idx="10044">
                  <c:v>302.60764169001999</c:v>
                </c:pt>
                <c:pt idx="10045">
                  <c:v>302.70697917725499</c:v>
                </c:pt>
                <c:pt idx="10046">
                  <c:v>302.80631650640299</c:v>
                </c:pt>
                <c:pt idx="10047">
                  <c:v>302.90565367745802</c:v>
                </c:pt>
                <c:pt idx="10048">
                  <c:v>303.00499069041302</c:v>
                </c:pt>
                <c:pt idx="10049">
                  <c:v>303.10432754526198</c:v>
                </c:pt>
                <c:pt idx="10050">
                  <c:v>303.20366424199801</c:v>
                </c:pt>
                <c:pt idx="10051">
                  <c:v>303.303000780616</c:v>
                </c:pt>
                <c:pt idx="10052">
                  <c:v>303.40233716110902</c:v>
                </c:pt>
                <c:pt idx="10053">
                  <c:v>303.50167338346898</c:v>
                </c:pt>
                <c:pt idx="10054">
                  <c:v>303.60100944768999</c:v>
                </c:pt>
                <c:pt idx="10055">
                  <c:v>303.70034535376499</c:v>
                </c:pt>
                <c:pt idx="10056">
                  <c:v>303.79968110168801</c:v>
                </c:pt>
                <c:pt idx="10057">
                  <c:v>303.89901669145002</c:v>
                </c:pt>
                <c:pt idx="10058">
                  <c:v>303.99835212304401</c:v>
                </c:pt>
                <c:pt idx="10059">
                  <c:v>304.09768739646398</c:v>
                </c:pt>
                <c:pt idx="10060">
                  <c:v>304.19702251170099</c:v>
                </c:pt>
                <c:pt idx="10061">
                  <c:v>304.29635746875402</c:v>
                </c:pt>
                <c:pt idx="10062">
                  <c:v>304.39569226762501</c:v>
                </c:pt>
                <c:pt idx="10063">
                  <c:v>304.49502690832003</c:v>
                </c:pt>
                <c:pt idx="10064">
                  <c:v>304.59436139084499</c:v>
                </c:pt>
                <c:pt idx="10065">
                  <c:v>304.693695715204</c:v>
                </c:pt>
                <c:pt idx="10066">
                  <c:v>304.79302988140199</c:v>
                </c:pt>
                <c:pt idx="10067">
                  <c:v>304.892363889443</c:v>
                </c:pt>
                <c:pt idx="10068">
                  <c:v>304.99169773933102</c:v>
                </c:pt>
                <c:pt idx="10069">
                  <c:v>305.09103143107001</c:v>
                </c:pt>
                <c:pt idx="10070">
                  <c:v>305.19036496466401</c:v>
                </c:pt>
                <c:pt idx="10071">
                  <c:v>305.28969834011599</c:v>
                </c:pt>
                <c:pt idx="10072">
                  <c:v>305.38903155742798</c:v>
                </c:pt>
                <c:pt idx="10073">
                  <c:v>305.48836461660397</c:v>
                </c:pt>
                <c:pt idx="10074">
                  <c:v>305.58769751764498</c:v>
                </c:pt>
                <c:pt idx="10075">
                  <c:v>305.68703026054999</c:v>
                </c:pt>
                <c:pt idx="10076">
                  <c:v>305.78636284531399</c:v>
                </c:pt>
                <c:pt idx="10077">
                  <c:v>305.88569527193403</c:v>
                </c:pt>
                <c:pt idx="10078">
                  <c:v>305.98502754040499</c:v>
                </c:pt>
                <c:pt idx="10079">
                  <c:v>306.08435965072402</c:v>
                </c:pt>
                <c:pt idx="10080">
                  <c:v>306.183691602887</c:v>
                </c:pt>
                <c:pt idx="10081">
                  <c:v>306.283023396891</c:v>
                </c:pt>
                <c:pt idx="10082">
                  <c:v>306.38235503273199</c:v>
                </c:pt>
                <c:pt idx="10083">
                  <c:v>306.48168651040697</c:v>
                </c:pt>
                <c:pt idx="10084">
                  <c:v>306.58101782991298</c:v>
                </c:pt>
                <c:pt idx="10085">
                  <c:v>306.68034899124598</c:v>
                </c:pt>
                <c:pt idx="10086">
                  <c:v>306.77967999440398</c:v>
                </c:pt>
                <c:pt idx="10087">
                  <c:v>306.879010839383</c:v>
                </c:pt>
                <c:pt idx="10088">
                  <c:v>306.97834152617997</c:v>
                </c:pt>
                <c:pt idx="10089">
                  <c:v>307.07767205478899</c:v>
                </c:pt>
                <c:pt idx="10090">
                  <c:v>307.17700242520601</c:v>
                </c:pt>
                <c:pt idx="10091">
                  <c:v>307.276332637427</c:v>
                </c:pt>
                <c:pt idx="10092">
                  <c:v>307.37566269144799</c:v>
                </c:pt>
                <c:pt idx="10093">
                  <c:v>307.47499258726498</c:v>
                </c:pt>
                <c:pt idx="10094">
                  <c:v>307.57432232487702</c:v>
                </c:pt>
                <c:pt idx="10095">
                  <c:v>307.67365190428001</c:v>
                </c:pt>
                <c:pt idx="10096">
                  <c:v>307.77298132547202</c:v>
                </c:pt>
                <c:pt idx="10097">
                  <c:v>307.87231058845401</c:v>
                </c:pt>
                <c:pt idx="10098">
                  <c:v>307.97163969322202</c:v>
                </c:pt>
                <c:pt idx="10099">
                  <c:v>308.07096863977802</c:v>
                </c:pt>
                <c:pt idx="10100">
                  <c:v>308.17029742812099</c:v>
                </c:pt>
                <c:pt idx="10101">
                  <c:v>308.26962605825202</c:v>
                </c:pt>
                <c:pt idx="10102">
                  <c:v>308.36895453017098</c:v>
                </c:pt>
                <c:pt idx="10103">
                  <c:v>308.46828284387999</c:v>
                </c:pt>
                <c:pt idx="10104">
                  <c:v>308.56761099938097</c:v>
                </c:pt>
                <c:pt idx="10105">
                  <c:v>308.666938996677</c:v>
                </c:pt>
                <c:pt idx="10106">
                  <c:v>308.76626683577001</c:v>
                </c:pt>
                <c:pt idx="10107">
                  <c:v>308.86559451666398</c:v>
                </c:pt>
                <c:pt idx="10108">
                  <c:v>308.96492203936299</c:v>
                </c:pt>
                <c:pt idx="10109">
                  <c:v>309.06424940387302</c:v>
                </c:pt>
                <c:pt idx="10110">
                  <c:v>309.16357661020101</c:v>
                </c:pt>
                <c:pt idx="10111">
                  <c:v>309.262903658352</c:v>
                </c:pt>
                <c:pt idx="10112">
                  <c:v>309.36223054833198</c:v>
                </c:pt>
                <c:pt idx="10113">
                  <c:v>309.46155728014702</c:v>
                </c:pt>
                <c:pt idx="10114">
                  <c:v>309.56088385380502</c:v>
                </c:pt>
                <c:pt idx="10115">
                  <c:v>309.66021026931003</c:v>
                </c:pt>
                <c:pt idx="10116">
                  <c:v>309.75953652667101</c:v>
                </c:pt>
                <c:pt idx="10117">
                  <c:v>309.85886262589298</c:v>
                </c:pt>
                <c:pt idx="10118">
                  <c:v>309.95818856698401</c:v>
                </c:pt>
                <c:pt idx="10119">
                  <c:v>310.05751434995102</c:v>
                </c:pt>
                <c:pt idx="10120">
                  <c:v>310.15683997480198</c:v>
                </c:pt>
                <c:pt idx="10121">
                  <c:v>310.25616544154502</c:v>
                </c:pt>
                <c:pt idx="10122">
                  <c:v>310.35549075018702</c:v>
                </c:pt>
                <c:pt idx="10123">
                  <c:v>310.45481590073399</c:v>
                </c:pt>
                <c:pt idx="10124">
                  <c:v>310.55414089319402</c:v>
                </c:pt>
                <c:pt idx="10125">
                  <c:v>310.65346572757397</c:v>
                </c:pt>
                <c:pt idx="10126">
                  <c:v>310.75279040387898</c:v>
                </c:pt>
                <c:pt idx="10127">
                  <c:v>310.85211492211698</c:v>
                </c:pt>
                <c:pt idx="10128">
                  <c:v>310.95143928229197</c:v>
                </c:pt>
                <c:pt idx="10129">
                  <c:v>311.05076348441298</c:v>
                </c:pt>
                <c:pt idx="10130">
                  <c:v>311.15008752848303</c:v>
                </c:pt>
                <c:pt idx="10131">
                  <c:v>311.24941141450802</c:v>
                </c:pt>
                <c:pt idx="10132">
                  <c:v>311.348735142495</c:v>
                </c:pt>
                <c:pt idx="10133">
                  <c:v>311.44805871244802</c:v>
                </c:pt>
                <c:pt idx="10134">
                  <c:v>311.54738212437297</c:v>
                </c:pt>
                <c:pt idx="10135">
                  <c:v>311.646705378273</c:v>
                </c:pt>
                <c:pt idx="10136">
                  <c:v>311.74602847415503</c:v>
                </c:pt>
                <c:pt idx="10137">
                  <c:v>311.84535141202201</c:v>
                </c:pt>
                <c:pt idx="10138">
                  <c:v>311.94467419187902</c:v>
                </c:pt>
                <c:pt idx="10139">
                  <c:v>312.043996813729</c:v>
                </c:pt>
                <c:pt idx="10140">
                  <c:v>312.14331927757797</c:v>
                </c:pt>
                <c:pt idx="10141">
                  <c:v>312.242641583428</c:v>
                </c:pt>
                <c:pt idx="10142">
                  <c:v>312.34196373128299</c:v>
                </c:pt>
                <c:pt idx="10143">
                  <c:v>312.44128572114698</c:v>
                </c:pt>
                <c:pt idx="10144">
                  <c:v>312.54060755302299</c:v>
                </c:pt>
                <c:pt idx="10145">
                  <c:v>312.63992922691301</c:v>
                </c:pt>
                <c:pt idx="10146">
                  <c:v>312.73925074281902</c:v>
                </c:pt>
                <c:pt idx="10147">
                  <c:v>312.83857210073899</c:v>
                </c:pt>
                <c:pt idx="10148">
                  <c:v>312.93789330067301</c:v>
                </c:pt>
                <c:pt idx="10149">
                  <c:v>313.03721434262002</c:v>
                </c:pt>
                <c:pt idx="10150">
                  <c:v>313.13653522658001</c:v>
                </c:pt>
                <c:pt idx="10151">
                  <c:v>313.23585595255503</c:v>
                </c:pt>
                <c:pt idx="10152">
                  <c:v>313.33517652054502</c:v>
                </c:pt>
                <c:pt idx="10153">
                  <c:v>313.43449693054998</c:v>
                </c:pt>
                <c:pt idx="10154">
                  <c:v>313.53381718257401</c:v>
                </c:pt>
                <c:pt idx="10155">
                  <c:v>313.63313727661603</c:v>
                </c:pt>
                <c:pt idx="10156">
                  <c:v>313.73245721268</c:v>
                </c:pt>
                <c:pt idx="10157">
                  <c:v>313.83177699076799</c:v>
                </c:pt>
                <c:pt idx="10158">
                  <c:v>313.931096610883</c:v>
                </c:pt>
                <c:pt idx="10159">
                  <c:v>314.03041607302703</c:v>
                </c:pt>
                <c:pt idx="10160">
                  <c:v>314.12973537720399</c:v>
                </c:pt>
                <c:pt idx="10161">
                  <c:v>314.22905452341899</c:v>
                </c:pt>
                <c:pt idx="10162">
                  <c:v>314.32837351167399</c:v>
                </c:pt>
                <c:pt idx="10163">
                  <c:v>314.42769234197499</c:v>
                </c:pt>
                <c:pt idx="10164">
                  <c:v>314.52701101432501</c:v>
                </c:pt>
                <c:pt idx="10165">
                  <c:v>314.62632952873099</c:v>
                </c:pt>
                <c:pt idx="10166">
                  <c:v>314.72564788519702</c:v>
                </c:pt>
                <c:pt idx="10167">
                  <c:v>314.82496608372998</c:v>
                </c:pt>
                <c:pt idx="10168">
                  <c:v>314.92428412433497</c:v>
                </c:pt>
                <c:pt idx="10169">
                  <c:v>315.02360200701798</c:v>
                </c:pt>
                <c:pt idx="10170">
                  <c:v>315.122919731786</c:v>
                </c:pt>
                <c:pt idx="10171">
                  <c:v>315.22223729864697</c:v>
                </c:pt>
                <c:pt idx="10172">
                  <c:v>315.32155470760802</c:v>
                </c:pt>
                <c:pt idx="10173">
                  <c:v>315.42087195867498</c:v>
                </c:pt>
                <c:pt idx="10174">
                  <c:v>315.52018905185599</c:v>
                </c:pt>
                <c:pt idx="10175">
                  <c:v>315.619505987156</c:v>
                </c:pt>
                <c:pt idx="10176">
                  <c:v>315.71882276457802</c:v>
                </c:pt>
                <c:pt idx="10177">
                  <c:v>315.81813938412802</c:v>
                </c:pt>
                <c:pt idx="10178">
                  <c:v>315.917455845809</c:v>
                </c:pt>
                <c:pt idx="10179">
                  <c:v>316.016772149627</c:v>
                </c:pt>
                <c:pt idx="10180">
                  <c:v>316.11608829558702</c:v>
                </c:pt>
                <c:pt idx="10181">
                  <c:v>316.21540428369099</c:v>
                </c:pt>
                <c:pt idx="10182">
                  <c:v>316.31472011394499</c:v>
                </c:pt>
                <c:pt idx="10183">
                  <c:v>316.41403578635402</c:v>
                </c:pt>
                <c:pt idx="10184">
                  <c:v>316.51335130092099</c:v>
                </c:pt>
                <c:pt idx="10185">
                  <c:v>316.612666657651</c:v>
                </c:pt>
                <c:pt idx="10186">
                  <c:v>316.71198185654799</c:v>
                </c:pt>
                <c:pt idx="10187">
                  <c:v>316.81129689761701</c:v>
                </c:pt>
                <c:pt idx="10188">
                  <c:v>316.91061178086198</c:v>
                </c:pt>
                <c:pt idx="10189">
                  <c:v>317.00992650629001</c:v>
                </c:pt>
                <c:pt idx="10190">
                  <c:v>317.10924107391003</c:v>
                </c:pt>
                <c:pt idx="10191">
                  <c:v>317.20855548372998</c:v>
                </c:pt>
                <c:pt idx="10192">
                  <c:v>317.30786973575698</c:v>
                </c:pt>
                <c:pt idx="10193">
                  <c:v>317.40718383000097</c:v>
                </c:pt>
                <c:pt idx="10194">
                  <c:v>317.50649776646702</c:v>
                </c:pt>
                <c:pt idx="10195">
                  <c:v>317.60581154516501</c:v>
                </c:pt>
                <c:pt idx="10196">
                  <c:v>317.70512516610103</c:v>
                </c:pt>
                <c:pt idx="10197">
                  <c:v>317.80443862928303</c:v>
                </c:pt>
                <c:pt idx="10198">
                  <c:v>317.903751934718</c:v>
                </c:pt>
                <c:pt idx="10199">
                  <c:v>318.00306508241198</c:v>
                </c:pt>
                <c:pt idx="10200">
                  <c:v>318.10237807237303</c:v>
                </c:pt>
                <c:pt idx="10201">
                  <c:v>318.20169090460701</c:v>
                </c:pt>
                <c:pt idx="10202">
                  <c:v>318.30100357912102</c:v>
                </c:pt>
                <c:pt idx="10203">
                  <c:v>318.40031609592597</c:v>
                </c:pt>
                <c:pt idx="10204">
                  <c:v>318.49962845503001</c:v>
                </c:pt>
                <c:pt idx="10205">
                  <c:v>318.598940656445</c:v>
                </c:pt>
                <c:pt idx="10206">
                  <c:v>318.69825270017901</c:v>
                </c:pt>
                <c:pt idx="10207">
                  <c:v>318.79756458624303</c:v>
                </c:pt>
                <c:pt idx="10208">
                  <c:v>318.89687631464699</c:v>
                </c:pt>
                <c:pt idx="10209">
                  <c:v>318.99618788540101</c:v>
                </c:pt>
                <c:pt idx="10210">
                  <c:v>319.09549929851602</c:v>
                </c:pt>
                <c:pt idx="10211">
                  <c:v>319.19481055400303</c:v>
                </c:pt>
                <c:pt idx="10212">
                  <c:v>319.29412165187102</c:v>
                </c:pt>
                <c:pt idx="10213">
                  <c:v>319.393432592132</c:v>
                </c:pt>
                <c:pt idx="10214">
                  <c:v>319.49274337479699</c:v>
                </c:pt>
                <c:pt idx="10215">
                  <c:v>319.59205399987297</c:v>
                </c:pt>
                <c:pt idx="10216">
                  <c:v>319.69136446737298</c:v>
                </c:pt>
                <c:pt idx="10217">
                  <c:v>319.79067477730598</c:v>
                </c:pt>
                <c:pt idx="10218">
                  <c:v>319.88998492968102</c:v>
                </c:pt>
                <c:pt idx="10219">
                  <c:v>319.98929492450901</c:v>
                </c:pt>
                <c:pt idx="10220">
                  <c:v>320.08860476180098</c:v>
                </c:pt>
                <c:pt idx="10221">
                  <c:v>320.18791444156602</c:v>
                </c:pt>
                <c:pt idx="10222">
                  <c:v>320.28722396381397</c:v>
                </c:pt>
                <c:pt idx="10223">
                  <c:v>320.38653332855699</c:v>
                </c:pt>
                <c:pt idx="10224">
                  <c:v>320.48584253580498</c:v>
                </c:pt>
                <c:pt idx="10225">
                  <c:v>320.58515158556798</c:v>
                </c:pt>
                <c:pt idx="10226">
                  <c:v>320.68446047785699</c:v>
                </c:pt>
                <c:pt idx="10227">
                  <c:v>320.78376921268301</c:v>
                </c:pt>
                <c:pt idx="10228">
                  <c:v>320.88307779005601</c:v>
                </c:pt>
                <c:pt idx="10229">
                  <c:v>320.982386209987</c:v>
                </c:pt>
                <c:pt idx="10230">
                  <c:v>321.08169447248702</c:v>
                </c:pt>
                <c:pt idx="10231">
                  <c:v>321.18100257756402</c:v>
                </c:pt>
                <c:pt idx="10232">
                  <c:v>321.28031052521902</c:v>
                </c:pt>
                <c:pt idx="10233">
                  <c:v>321.37961831545499</c:v>
                </c:pt>
                <c:pt idx="10234">
                  <c:v>321.47892594827601</c:v>
                </c:pt>
                <c:pt idx="10235">
                  <c:v>321.578233423683</c:v>
                </c:pt>
                <c:pt idx="10236">
                  <c:v>321.67754074168198</c:v>
                </c:pt>
                <c:pt idx="10237">
                  <c:v>321.77684790227602</c:v>
                </c:pt>
                <c:pt idx="10238">
                  <c:v>321.87615490547103</c:v>
                </c:pt>
                <c:pt idx="10239">
                  <c:v>321.97546175127098</c:v>
                </c:pt>
                <c:pt idx="10240">
                  <c:v>322.074768439683</c:v>
                </c:pt>
                <c:pt idx="10241">
                  <c:v>322.17407497071099</c:v>
                </c:pt>
                <c:pt idx="10242">
                  <c:v>322.273381344364</c:v>
                </c:pt>
                <c:pt idx="10243">
                  <c:v>322.37268756064799</c:v>
                </c:pt>
                <c:pt idx="10244">
                  <c:v>322.47199361957001</c:v>
                </c:pt>
                <c:pt idx="10245">
                  <c:v>322.57129952114002</c:v>
                </c:pt>
                <c:pt idx="10246">
                  <c:v>322.67060526536397</c:v>
                </c:pt>
                <c:pt idx="10247">
                  <c:v>322.76991085225302</c:v>
                </c:pt>
                <c:pt idx="10248">
                  <c:v>322.869216281815</c:v>
                </c:pt>
                <c:pt idx="10249">
                  <c:v>322.968521554061</c:v>
                </c:pt>
                <c:pt idx="10250">
                  <c:v>323.06782666900102</c:v>
                </c:pt>
                <c:pt idx="10251">
                  <c:v>323.16713162664502</c:v>
                </c:pt>
                <c:pt idx="10252">
                  <c:v>323.266436427006</c:v>
                </c:pt>
                <c:pt idx="10253">
                  <c:v>323.365741070095</c:v>
                </c:pt>
                <c:pt idx="10254">
                  <c:v>323.46504555592799</c:v>
                </c:pt>
                <c:pt idx="10255">
                  <c:v>323.56434988452202</c:v>
                </c:pt>
                <c:pt idx="10256">
                  <c:v>323.66365405589102</c:v>
                </c:pt>
                <c:pt idx="10257">
                  <c:v>323.76295807005499</c:v>
                </c:pt>
                <c:pt idx="10258">
                  <c:v>323.86226192703202</c:v>
                </c:pt>
                <c:pt idx="10259">
                  <c:v>323.96156562684502</c:v>
                </c:pt>
                <c:pt idx="10260">
                  <c:v>324.060869169515</c:v>
                </c:pt>
                <c:pt idx="10261">
                  <c:v>324.16017255506398</c:v>
                </c:pt>
                <c:pt idx="10262">
                  <c:v>324.25947578351202</c:v>
                </c:pt>
                <c:pt idx="10263">
                  <c:v>324.35877885487997</c:v>
                </c:pt>
                <c:pt idx="10264">
                  <c:v>324.458081769187</c:v>
                </c:pt>
                <c:pt idx="10265">
                  <c:v>324.55738452645198</c:v>
                </c:pt>
                <c:pt idx="10266">
                  <c:v>324.65668712669498</c:v>
                </c:pt>
                <c:pt idx="10267">
                  <c:v>324.75598956993502</c:v>
                </c:pt>
                <c:pt idx="10268">
                  <c:v>324.85529185618901</c:v>
                </c:pt>
                <c:pt idx="10269">
                  <c:v>324.95459398547598</c:v>
                </c:pt>
                <c:pt idx="10270">
                  <c:v>325.05389595781298</c:v>
                </c:pt>
                <c:pt idx="10271">
                  <c:v>325.15319777321798</c:v>
                </c:pt>
                <c:pt idx="10272">
                  <c:v>325.25249943170797</c:v>
                </c:pt>
                <c:pt idx="10273">
                  <c:v>325.35180093329899</c:v>
                </c:pt>
                <c:pt idx="10274">
                  <c:v>325.45110227800598</c:v>
                </c:pt>
                <c:pt idx="10275">
                  <c:v>325.55040346584701</c:v>
                </c:pt>
                <c:pt idx="10276">
                  <c:v>325.649704496835</c:v>
                </c:pt>
                <c:pt idx="10277">
                  <c:v>325.74900537098603</c:v>
                </c:pt>
                <c:pt idx="10278">
                  <c:v>325.84830608831402</c:v>
                </c:pt>
                <c:pt idx="10279">
                  <c:v>325.94760664883302</c:v>
                </c:pt>
                <c:pt idx="10280">
                  <c:v>326.046907052557</c:v>
                </c:pt>
                <c:pt idx="10281">
                  <c:v>326.146207299499</c:v>
                </c:pt>
                <c:pt idx="10282">
                  <c:v>326.24550738967099</c:v>
                </c:pt>
                <c:pt idx="10283">
                  <c:v>326.344807323086</c:v>
                </c:pt>
                <c:pt idx="10284">
                  <c:v>326.444107099755</c:v>
                </c:pt>
                <c:pt idx="10285">
                  <c:v>326.543406719693</c:v>
                </c:pt>
                <c:pt idx="10286">
                  <c:v>326.64270618291101</c:v>
                </c:pt>
                <c:pt idx="10287">
                  <c:v>326.74200548942298</c:v>
                </c:pt>
                <c:pt idx="10288">
                  <c:v>326.841304639246</c:v>
                </c:pt>
                <c:pt idx="10289">
                  <c:v>326.94060363239203</c:v>
                </c:pt>
                <c:pt idx="10290">
                  <c:v>327.03990246887901</c:v>
                </c:pt>
                <c:pt idx="10291">
                  <c:v>327.13920114872201</c:v>
                </c:pt>
                <c:pt idx="10292">
                  <c:v>327.238499671939</c:v>
                </c:pt>
                <c:pt idx="10293">
                  <c:v>327.33779803854401</c:v>
                </c:pt>
                <c:pt idx="10294">
                  <c:v>327.43709624855501</c:v>
                </c:pt>
                <c:pt idx="10295">
                  <c:v>327.53639430199098</c:v>
                </c:pt>
                <c:pt idx="10296">
                  <c:v>327.63569219886898</c:v>
                </c:pt>
                <c:pt idx="10297">
                  <c:v>327.734989939211</c:v>
                </c:pt>
                <c:pt idx="10298">
                  <c:v>327.83428752303701</c:v>
                </c:pt>
                <c:pt idx="10299">
                  <c:v>327.93358495036802</c:v>
                </c:pt>
                <c:pt idx="10300">
                  <c:v>328.032882221227</c:v>
                </c:pt>
                <c:pt idx="10301">
                  <c:v>328.132179335638</c:v>
                </c:pt>
                <c:pt idx="10302">
                  <c:v>328.23147629362597</c:v>
                </c:pt>
                <c:pt idx="10303">
                  <c:v>328.33077309521502</c:v>
                </c:pt>
                <c:pt idx="10304">
                  <c:v>328.43006974043197</c:v>
                </c:pt>
                <c:pt idx="10305">
                  <c:v>328.529366229304</c:v>
                </c:pt>
                <c:pt idx="10306">
                  <c:v>328.62866256185998</c:v>
                </c:pt>
                <c:pt idx="10307">
                  <c:v>328.727958738128</c:v>
                </c:pt>
                <c:pt idx="10308">
                  <c:v>328.82725475813601</c:v>
                </c:pt>
                <c:pt idx="10309">
                  <c:v>328.92655062191</c:v>
                </c:pt>
                <c:pt idx="10310">
                  <c:v>329.02584632947702</c:v>
                </c:pt>
                <c:pt idx="10311">
                  <c:v>329.12514188086197</c:v>
                </c:pt>
                <c:pt idx="10312">
                  <c:v>329.22443727608999</c:v>
                </c:pt>
                <c:pt idx="10313">
                  <c:v>329.32373251518499</c:v>
                </c:pt>
                <c:pt idx="10314">
                  <c:v>329.42302759816999</c:v>
                </c:pt>
                <c:pt idx="10315">
                  <c:v>329.52232252506701</c:v>
                </c:pt>
                <c:pt idx="10316">
                  <c:v>329.621617295899</c:v>
                </c:pt>
                <c:pt idx="10317">
                  <c:v>329.72091191068699</c:v>
                </c:pt>
                <c:pt idx="10318">
                  <c:v>329.820206369451</c:v>
                </c:pt>
                <c:pt idx="10319">
                  <c:v>329.91950067221097</c:v>
                </c:pt>
                <c:pt idx="10320">
                  <c:v>330.01879481898698</c:v>
                </c:pt>
                <c:pt idx="10321">
                  <c:v>330.11808880979601</c:v>
                </c:pt>
                <c:pt idx="10322">
                  <c:v>330.21738264465699</c:v>
                </c:pt>
                <c:pt idx="10323">
                  <c:v>330.31667632358602</c:v>
                </c:pt>
                <c:pt idx="10324">
                  <c:v>330.41596984659901</c:v>
                </c:pt>
                <c:pt idx="10325">
                  <c:v>330.51526321371398</c:v>
                </c:pt>
                <c:pt idx="10326">
                  <c:v>330.61455642494298</c:v>
                </c:pt>
                <c:pt idx="10327">
                  <c:v>330.71384948030197</c:v>
                </c:pt>
                <c:pt idx="10328">
                  <c:v>330.81314237980399</c:v>
                </c:pt>
                <c:pt idx="10329">
                  <c:v>330.91243512346301</c:v>
                </c:pt>
                <c:pt idx="10330">
                  <c:v>331.01172771128898</c:v>
                </c:pt>
                <c:pt idx="10331">
                  <c:v>331.11102014329498</c:v>
                </c:pt>
                <c:pt idx="10332">
                  <c:v>331.210312419491</c:v>
                </c:pt>
                <c:pt idx="10333">
                  <c:v>331.309604539894</c:v>
                </c:pt>
                <c:pt idx="10334">
                  <c:v>331.40889650452903</c:v>
                </c:pt>
                <c:pt idx="10335">
                  <c:v>331.50818831342002</c:v>
                </c:pt>
                <c:pt idx="10336">
                  <c:v>331.607479966592</c:v>
                </c:pt>
                <c:pt idx="10337">
                  <c:v>331.70677146407098</c:v>
                </c:pt>
                <c:pt idx="10338">
                  <c:v>331.80606280588302</c:v>
                </c:pt>
                <c:pt idx="10339">
                  <c:v>331.90535399205402</c:v>
                </c:pt>
                <c:pt idx="10340">
                  <c:v>332.00464502261099</c:v>
                </c:pt>
                <c:pt idx="10341">
                  <c:v>332.10393589758098</c:v>
                </c:pt>
                <c:pt idx="10342">
                  <c:v>332.20322661699402</c:v>
                </c:pt>
                <c:pt idx="10343">
                  <c:v>332.30251718087499</c:v>
                </c:pt>
                <c:pt idx="10344">
                  <c:v>332.40180758925601</c:v>
                </c:pt>
                <c:pt idx="10345">
                  <c:v>332.50109784216397</c:v>
                </c:pt>
                <c:pt idx="10346">
                  <c:v>332.60038793963099</c:v>
                </c:pt>
                <c:pt idx="10347">
                  <c:v>332.69967788168498</c:v>
                </c:pt>
                <c:pt idx="10348">
                  <c:v>332.79896766835702</c:v>
                </c:pt>
                <c:pt idx="10349">
                  <c:v>332.89825729967998</c:v>
                </c:pt>
                <c:pt idx="10350">
                  <c:v>332.99754677568399</c:v>
                </c:pt>
                <c:pt idx="10351">
                  <c:v>333.09683609640302</c:v>
                </c:pt>
                <c:pt idx="10352">
                  <c:v>333.196125261867</c:v>
                </c:pt>
                <c:pt idx="10353">
                  <c:v>333.29541427211097</c:v>
                </c:pt>
                <c:pt idx="10354">
                  <c:v>333.39470312716799</c:v>
                </c:pt>
                <c:pt idx="10355">
                  <c:v>333.49399182707202</c:v>
                </c:pt>
                <c:pt idx="10356">
                  <c:v>333.59328037185799</c:v>
                </c:pt>
                <c:pt idx="10357">
                  <c:v>333.69256876156101</c:v>
                </c:pt>
                <c:pt idx="10358">
                  <c:v>333.79185699621598</c:v>
                </c:pt>
                <c:pt idx="10359">
                  <c:v>333.89114507585901</c:v>
                </c:pt>
                <c:pt idx="10360">
                  <c:v>333.99043300052301</c:v>
                </c:pt>
                <c:pt idx="10361">
                  <c:v>334.08972077023202</c:v>
                </c:pt>
                <c:pt idx="10362">
                  <c:v>334.18900838501099</c:v>
                </c:pt>
                <c:pt idx="10363">
                  <c:v>334.288295844885</c:v>
                </c:pt>
                <c:pt idx="10364">
                  <c:v>334.38758314987803</c:v>
                </c:pt>
                <c:pt idx="10365">
                  <c:v>334.48687030001503</c:v>
                </c:pt>
                <c:pt idx="10366">
                  <c:v>334.58615729531903</c:v>
                </c:pt>
                <c:pt idx="10367">
                  <c:v>334.68544413581401</c:v>
                </c:pt>
                <c:pt idx="10368">
                  <c:v>334.78473082152499</c:v>
                </c:pt>
                <c:pt idx="10369">
                  <c:v>334.88401735247601</c:v>
                </c:pt>
                <c:pt idx="10370">
                  <c:v>334.98330372868901</c:v>
                </c:pt>
                <c:pt idx="10371">
                  <c:v>335.082589950189</c:v>
                </c:pt>
                <c:pt idx="10372">
                  <c:v>335.18187601699998</c:v>
                </c:pt>
                <c:pt idx="10373">
                  <c:v>335.28116192914501</c:v>
                </c:pt>
                <c:pt idx="10374">
                  <c:v>335.38044768664599</c:v>
                </c:pt>
                <c:pt idx="10375">
                  <c:v>335.47973328952901</c:v>
                </c:pt>
                <c:pt idx="10376">
                  <c:v>335.57901873781401</c:v>
                </c:pt>
                <c:pt idx="10377">
                  <c:v>335.67830403152698</c:v>
                </c:pt>
                <c:pt idx="10378">
                  <c:v>335.777589170689</c:v>
                </c:pt>
                <c:pt idx="10379">
                  <c:v>335.876874155324</c:v>
                </c:pt>
                <c:pt idx="10380">
                  <c:v>335.976158985447</c:v>
                </c:pt>
                <c:pt idx="10381">
                  <c:v>336.07544366107402</c:v>
                </c:pt>
                <c:pt idx="10382">
                  <c:v>336.17472818221802</c:v>
                </c:pt>
                <c:pt idx="10383">
                  <c:v>336.27401254889202</c:v>
                </c:pt>
                <c:pt idx="10384">
                  <c:v>336.37329676111199</c:v>
                </c:pt>
                <c:pt idx="10385">
                  <c:v>336.47258081888998</c:v>
                </c:pt>
                <c:pt idx="10386">
                  <c:v>336.57186472223998</c:v>
                </c:pt>
                <c:pt idx="10387">
                  <c:v>336.67114847117602</c:v>
                </c:pt>
                <c:pt idx="10388">
                  <c:v>336.77043206571199</c:v>
                </c:pt>
                <c:pt idx="10389">
                  <c:v>336.86971550586901</c:v>
                </c:pt>
                <c:pt idx="10390">
                  <c:v>336.96899879168097</c:v>
                </c:pt>
                <c:pt idx="10391">
                  <c:v>337.06828192318397</c:v>
                </c:pt>
                <c:pt idx="10392">
                  <c:v>337.16756490041701</c:v>
                </c:pt>
                <c:pt idx="10393">
                  <c:v>337.26684772341599</c:v>
                </c:pt>
                <c:pt idx="10394">
                  <c:v>337.36613039221999</c:v>
                </c:pt>
                <c:pt idx="10395">
                  <c:v>337.46541290686298</c:v>
                </c:pt>
                <c:pt idx="10396">
                  <c:v>337.56469526737698</c:v>
                </c:pt>
                <c:pt idx="10397">
                  <c:v>337.66397747379</c:v>
                </c:pt>
                <c:pt idx="10398">
                  <c:v>337.76325952613098</c:v>
                </c:pt>
                <c:pt idx="10399">
                  <c:v>337.86254142443198</c:v>
                </c:pt>
                <c:pt idx="10400">
                  <c:v>337.96182316872103</c:v>
                </c:pt>
                <c:pt idx="10401">
                  <c:v>338.06110475903</c:v>
                </c:pt>
                <c:pt idx="10402">
                  <c:v>338.16038619539</c:v>
                </c:pt>
                <c:pt idx="10403">
                  <c:v>338.25966747783099</c:v>
                </c:pt>
                <c:pt idx="10404">
                  <c:v>338.35894860638598</c:v>
                </c:pt>
                <c:pt idx="10405">
                  <c:v>338.45822958108698</c:v>
                </c:pt>
                <c:pt idx="10406">
                  <c:v>338.55751040196401</c:v>
                </c:pt>
                <c:pt idx="10407">
                  <c:v>338.65679106905202</c:v>
                </c:pt>
                <c:pt idx="10408">
                  <c:v>338.75607158238302</c:v>
                </c:pt>
                <c:pt idx="10409">
                  <c:v>338.85535194199002</c:v>
                </c:pt>
                <c:pt idx="10410">
                  <c:v>338.95463214790698</c:v>
                </c:pt>
                <c:pt idx="10411">
                  <c:v>339.05391220016702</c:v>
                </c:pt>
                <c:pt idx="10412">
                  <c:v>339.15319209880602</c:v>
                </c:pt>
                <c:pt idx="10413">
                  <c:v>339.25247184385597</c:v>
                </c:pt>
                <c:pt idx="10414">
                  <c:v>339.351751435354</c:v>
                </c:pt>
                <c:pt idx="10415">
                  <c:v>339.45103087333501</c:v>
                </c:pt>
                <c:pt idx="10416">
                  <c:v>339.550310157833</c:v>
                </c:pt>
                <c:pt idx="10417">
                  <c:v>339.64958928888598</c:v>
                </c:pt>
                <c:pt idx="10418">
                  <c:v>339.74886826652801</c:v>
                </c:pt>
                <c:pt idx="10419">
                  <c:v>339.848147090797</c:v>
                </c:pt>
                <c:pt idx="10420">
                  <c:v>339.94742576173002</c:v>
                </c:pt>
                <c:pt idx="10421">
                  <c:v>340.04670427935798</c:v>
                </c:pt>
                <c:pt idx="10422">
                  <c:v>340.14598264371</c:v>
                </c:pt>
                <c:pt idx="10423">
                  <c:v>340.24526085481199</c:v>
                </c:pt>
                <c:pt idx="10424">
                  <c:v>340.34453891269101</c:v>
                </c:pt>
                <c:pt idx="10425">
                  <c:v>340.44381681737502</c:v>
                </c:pt>
                <c:pt idx="10426">
                  <c:v>340.54309456890201</c:v>
                </c:pt>
                <c:pt idx="10427">
                  <c:v>340.64237216731101</c:v>
                </c:pt>
                <c:pt idx="10428">
                  <c:v>340.74164961264103</c:v>
                </c:pt>
                <c:pt idx="10429">
                  <c:v>340.84092690493202</c:v>
                </c:pt>
                <c:pt idx="10430">
                  <c:v>340.94020404422099</c:v>
                </c:pt>
                <c:pt idx="10431">
                  <c:v>341.03948103054699</c:v>
                </c:pt>
                <c:pt idx="10432">
                  <c:v>341.13875786394601</c:v>
                </c:pt>
                <c:pt idx="10433">
                  <c:v>341.23803454445698</c:v>
                </c:pt>
                <c:pt idx="10434">
                  <c:v>341.33731107211503</c:v>
                </c:pt>
                <c:pt idx="10435">
                  <c:v>341.43658744695699</c:v>
                </c:pt>
                <c:pt idx="10436">
                  <c:v>341.53586366901999</c:v>
                </c:pt>
                <c:pt idx="10437">
                  <c:v>341.63513973833801</c:v>
                </c:pt>
                <c:pt idx="10438">
                  <c:v>341.73441565494699</c:v>
                </c:pt>
                <c:pt idx="10439">
                  <c:v>341.83369141888301</c:v>
                </c:pt>
                <c:pt idx="10440">
                  <c:v>341.93296703018302</c:v>
                </c:pt>
                <c:pt idx="10441">
                  <c:v>342.032242488885</c:v>
                </c:pt>
                <c:pt idx="10442">
                  <c:v>342.131517795023</c:v>
                </c:pt>
                <c:pt idx="10443">
                  <c:v>342.23079294863601</c:v>
                </c:pt>
                <c:pt idx="10444">
                  <c:v>342.33006794975699</c:v>
                </c:pt>
                <c:pt idx="10445">
                  <c:v>342.42934279842501</c:v>
                </c:pt>
                <c:pt idx="10446">
                  <c:v>342.52861749467399</c:v>
                </c:pt>
                <c:pt idx="10447">
                  <c:v>342.62789203853998</c:v>
                </c:pt>
                <c:pt idx="10448">
                  <c:v>342.72716643005799</c:v>
                </c:pt>
                <c:pt idx="10449">
                  <c:v>342.826440669264</c:v>
                </c:pt>
                <c:pt idx="10450">
                  <c:v>342.92571475619297</c:v>
                </c:pt>
                <c:pt idx="10451">
                  <c:v>343.02498869087998</c:v>
                </c:pt>
                <c:pt idx="10452">
                  <c:v>343.12426247335799</c:v>
                </c:pt>
                <c:pt idx="10453">
                  <c:v>343.22353610366298</c:v>
                </c:pt>
                <c:pt idx="10454">
                  <c:v>343.32280958182702</c:v>
                </c:pt>
                <c:pt idx="10455">
                  <c:v>343.42208290788199</c:v>
                </c:pt>
                <c:pt idx="10456">
                  <c:v>343.52135608186097</c:v>
                </c:pt>
                <c:pt idx="10457">
                  <c:v>343.62062910379598</c:v>
                </c:pt>
                <c:pt idx="10458">
                  <c:v>343.71990197372099</c:v>
                </c:pt>
                <c:pt idx="10459">
                  <c:v>343.819174691667</c:v>
                </c:pt>
                <c:pt idx="10460">
                  <c:v>343.91844725766703</c:v>
                </c:pt>
                <c:pt idx="10461">
                  <c:v>344.01771967175301</c:v>
                </c:pt>
                <c:pt idx="10462">
                  <c:v>344.11699193395901</c:v>
                </c:pt>
                <c:pt idx="10463">
                  <c:v>344.21626404432101</c:v>
                </c:pt>
                <c:pt idx="10464">
                  <c:v>344.31553600287299</c:v>
                </c:pt>
                <c:pt idx="10465">
                  <c:v>344.41480780964997</c:v>
                </c:pt>
                <c:pt idx="10466">
                  <c:v>344.51407946469101</c:v>
                </c:pt>
                <c:pt idx="10467">
                  <c:v>344.61335096802998</c:v>
                </c:pt>
                <c:pt idx="10468">
                  <c:v>344.71262231970798</c:v>
                </c:pt>
                <c:pt idx="10469">
                  <c:v>344.81189351976099</c:v>
                </c:pt>
                <c:pt idx="10470">
                  <c:v>344.91116456822903</c:v>
                </c:pt>
                <c:pt idx="10471">
                  <c:v>345.01043546515399</c:v>
                </c:pt>
                <c:pt idx="10472">
                  <c:v>345.10970621057697</c:v>
                </c:pt>
                <c:pt idx="10473">
                  <c:v>345.20897680454101</c:v>
                </c:pt>
                <c:pt idx="10474">
                  <c:v>345.30824724708998</c:v>
                </c:pt>
                <c:pt idx="10475">
                  <c:v>345.40751753826697</c:v>
                </c:pt>
                <c:pt idx="10476">
                  <c:v>345.50678767811797</c:v>
                </c:pt>
                <c:pt idx="10477">
                  <c:v>345.60605766668698</c:v>
                </c:pt>
                <c:pt idx="10478">
                  <c:v>345.70532750401998</c:v>
                </c:pt>
                <c:pt idx="10479">
                  <c:v>345.80459719016301</c:v>
                </c:pt>
                <c:pt idx="10480">
                  <c:v>345.903866725162</c:v>
                </c:pt>
                <c:pt idx="10481">
                  <c:v>346.00313610906602</c:v>
                </c:pt>
                <c:pt idx="10482">
                  <c:v>346.10240534192201</c:v>
                </c:pt>
                <c:pt idx="10483">
                  <c:v>346.20167442377198</c:v>
                </c:pt>
                <c:pt idx="10484">
                  <c:v>346.30094335465901</c:v>
                </c:pt>
                <c:pt idx="10485">
                  <c:v>346.40021213462302</c:v>
                </c:pt>
                <c:pt idx="10486">
                  <c:v>346.49948076370498</c:v>
                </c:pt>
                <c:pt idx="10487">
                  <c:v>346.59874924194702</c:v>
                </c:pt>
                <c:pt idx="10488">
                  <c:v>346.69801756938699</c:v>
                </c:pt>
                <c:pt idx="10489">
                  <c:v>346.797285746066</c:v>
                </c:pt>
                <c:pt idx="10490">
                  <c:v>346.89655377202502</c:v>
                </c:pt>
                <c:pt idx="10491">
                  <c:v>346.995821647301</c:v>
                </c:pt>
                <c:pt idx="10492">
                  <c:v>347.09508937193601</c:v>
                </c:pt>
                <c:pt idx="10493">
                  <c:v>347.194356945967</c:v>
                </c:pt>
                <c:pt idx="10494">
                  <c:v>347.29362436943302</c:v>
                </c:pt>
                <c:pt idx="10495">
                  <c:v>347.39289164237402</c:v>
                </c:pt>
                <c:pt idx="10496">
                  <c:v>347.49215876482702</c:v>
                </c:pt>
                <c:pt idx="10497">
                  <c:v>347.59142573682999</c:v>
                </c:pt>
                <c:pt idx="10498">
                  <c:v>347.69069255842101</c:v>
                </c:pt>
                <c:pt idx="10499">
                  <c:v>347.78995922963799</c:v>
                </c:pt>
                <c:pt idx="10500">
                  <c:v>347.88922575051703</c:v>
                </c:pt>
                <c:pt idx="10501">
                  <c:v>347.98849212109701</c:v>
                </c:pt>
                <c:pt idx="10502">
                  <c:v>348.08775834141397</c:v>
                </c:pt>
                <c:pt idx="10503">
                  <c:v>348.187024411506</c:v>
                </c:pt>
                <c:pt idx="10504">
                  <c:v>348.286290331408</c:v>
                </c:pt>
                <c:pt idx="10505">
                  <c:v>348.38555610115702</c:v>
                </c:pt>
                <c:pt idx="10506">
                  <c:v>348.484821720789</c:v>
                </c:pt>
                <c:pt idx="10507">
                  <c:v>348.58408719034202</c:v>
                </c:pt>
                <c:pt idx="10508">
                  <c:v>348.68335250986001</c:v>
                </c:pt>
                <c:pt idx="10509">
                  <c:v>348.78261767939102</c:v>
                </c:pt>
                <c:pt idx="10510">
                  <c:v>348.881882698982</c:v>
                </c:pt>
                <c:pt idx="10511">
                  <c:v>348.98114756868301</c:v>
                </c:pt>
                <c:pt idx="10512">
                  <c:v>349.08041228854302</c:v>
                </c:pt>
                <c:pt idx="10513">
                  <c:v>349.17967685861203</c:v>
                </c:pt>
                <c:pt idx="10514">
                  <c:v>349.27894127894098</c:v>
                </c:pt>
                <c:pt idx="10515">
                  <c:v>349.37820554958199</c:v>
                </c:pt>
                <c:pt idx="10516">
                  <c:v>349.477469670586</c:v>
                </c:pt>
                <c:pt idx="10517">
                  <c:v>349.57673364200599</c:v>
                </c:pt>
                <c:pt idx="10518">
                  <c:v>349.67599746389601</c:v>
                </c:pt>
                <c:pt idx="10519">
                  <c:v>349.77526113630802</c:v>
                </c:pt>
                <c:pt idx="10520">
                  <c:v>349.87452465929903</c:v>
                </c:pt>
                <c:pt idx="10521">
                  <c:v>349.97378803292202</c:v>
                </c:pt>
                <c:pt idx="10522">
                  <c:v>350.073051257234</c:v>
                </c:pt>
                <c:pt idx="10523">
                  <c:v>350.17231433229102</c:v>
                </c:pt>
                <c:pt idx="10524">
                  <c:v>350.27157725814999</c:v>
                </c:pt>
                <c:pt idx="10525">
                  <c:v>350.37084003486802</c:v>
                </c:pt>
                <c:pt idx="10526">
                  <c:v>350.47010266250498</c:v>
                </c:pt>
                <c:pt idx="10527">
                  <c:v>350.569365141118</c:v>
                </c:pt>
                <c:pt idx="10528">
                  <c:v>350.66862747076698</c:v>
                </c:pt>
                <c:pt idx="10529">
                  <c:v>350.76788965151201</c:v>
                </c:pt>
                <c:pt idx="10530">
                  <c:v>350.86715168340601</c:v>
                </c:pt>
                <c:pt idx="10531">
                  <c:v>350.96641356650002</c:v>
                </c:pt>
                <c:pt idx="10532">
                  <c:v>351.06567530084499</c:v>
                </c:pt>
                <c:pt idx="10533">
                  <c:v>351.164936886492</c:v>
                </c:pt>
                <c:pt idx="10534">
                  <c:v>351.26419832349001</c:v>
                </c:pt>
                <c:pt idx="10535">
                  <c:v>351.36345961188999</c:v>
                </c:pt>
                <c:pt idx="10536">
                  <c:v>351.46272075174102</c:v>
                </c:pt>
                <c:pt idx="10537">
                  <c:v>351.561981743091</c:v>
                </c:pt>
                <c:pt idx="10538">
                  <c:v>351.66124258598899</c:v>
                </c:pt>
                <c:pt idx="10539">
                  <c:v>351.76050328048302</c:v>
                </c:pt>
                <c:pt idx="10540">
                  <c:v>351.85976382662102</c:v>
                </c:pt>
                <c:pt idx="10541">
                  <c:v>351.95902422444902</c:v>
                </c:pt>
                <c:pt idx="10542">
                  <c:v>352.05828447401501</c:v>
                </c:pt>
                <c:pt idx="10543">
                  <c:v>352.157544575364</c:v>
                </c:pt>
                <c:pt idx="10544">
                  <c:v>352.25680452854198</c:v>
                </c:pt>
                <c:pt idx="10545">
                  <c:v>352.35606433359499</c:v>
                </c:pt>
                <c:pt idx="10546">
                  <c:v>352.45532399056799</c:v>
                </c:pt>
                <c:pt idx="10547">
                  <c:v>352.55458349950601</c:v>
                </c:pt>
                <c:pt idx="10548">
                  <c:v>352.65384286046202</c:v>
                </c:pt>
                <c:pt idx="10549">
                  <c:v>352.75310207348798</c:v>
                </c:pt>
                <c:pt idx="10550">
                  <c:v>352.85236113863903</c:v>
                </c:pt>
                <c:pt idx="10551">
                  <c:v>352.95162005596802</c:v>
                </c:pt>
                <c:pt idx="10552">
                  <c:v>353.05087882552903</c:v>
                </c:pt>
                <c:pt idx="10553">
                  <c:v>353.15013744737701</c:v>
                </c:pt>
                <c:pt idx="10554">
                  <c:v>353.249395921565</c:v>
                </c:pt>
                <c:pt idx="10555">
                  <c:v>353.34865424815001</c:v>
                </c:pt>
                <c:pt idx="10556">
                  <c:v>353.44791242718401</c:v>
                </c:pt>
                <c:pt idx="10557">
                  <c:v>353.54717045872599</c:v>
                </c:pt>
                <c:pt idx="10558">
                  <c:v>353.64642834283399</c:v>
                </c:pt>
                <c:pt idx="10559">
                  <c:v>353.74568607956598</c:v>
                </c:pt>
                <c:pt idx="10560">
                  <c:v>353.84494366898298</c:v>
                </c:pt>
                <c:pt idx="10561">
                  <c:v>353.944201111143</c:v>
                </c:pt>
                <c:pt idx="10562">
                  <c:v>354.04345840610802</c:v>
                </c:pt>
                <c:pt idx="10563">
                  <c:v>354.14271555393702</c:v>
                </c:pt>
                <c:pt idx="10564">
                  <c:v>354.24197255469198</c:v>
                </c:pt>
                <c:pt idx="10565">
                  <c:v>354.341229408434</c:v>
                </c:pt>
                <c:pt idx="10566">
                  <c:v>354.44048611522402</c:v>
                </c:pt>
                <c:pt idx="10567">
                  <c:v>354.53974267512598</c:v>
                </c:pt>
                <c:pt idx="10568">
                  <c:v>354.63899908820099</c:v>
                </c:pt>
                <c:pt idx="10569">
                  <c:v>354.73825535451198</c:v>
                </c:pt>
                <c:pt idx="10570">
                  <c:v>354.83751147412403</c:v>
                </c:pt>
                <c:pt idx="10571">
                  <c:v>354.93676744709899</c:v>
                </c:pt>
                <c:pt idx="10572">
                  <c:v>355.036023273502</c:v>
                </c:pt>
                <c:pt idx="10573">
                  <c:v>355.13527895339797</c:v>
                </c:pt>
                <c:pt idx="10574">
                  <c:v>355.234534486852</c:v>
                </c:pt>
                <c:pt idx="10575">
                  <c:v>355.33378987392899</c:v>
                </c:pt>
                <c:pt idx="10576">
                  <c:v>355.43304511469</c:v>
                </c:pt>
                <c:pt idx="10577">
                  <c:v>355.53230020919199</c:v>
                </c:pt>
                <c:pt idx="10578">
                  <c:v>355.63155515749298</c:v>
                </c:pt>
                <c:pt idx="10579">
                  <c:v>355.73080995964801</c:v>
                </c:pt>
                <c:pt idx="10580">
                  <c:v>355.83006461571301</c:v>
                </c:pt>
                <c:pt idx="10581">
                  <c:v>355.92931912574699</c:v>
                </c:pt>
                <c:pt idx="10582">
                  <c:v>356.02857348980399</c:v>
                </c:pt>
                <c:pt idx="10583">
                  <c:v>356.12782770794001</c:v>
                </c:pt>
                <c:pt idx="10584">
                  <c:v>356.22708178021298</c:v>
                </c:pt>
                <c:pt idx="10585">
                  <c:v>356.32633570667701</c:v>
                </c:pt>
                <c:pt idx="10586">
                  <c:v>356.42558948738798</c:v>
                </c:pt>
                <c:pt idx="10587">
                  <c:v>356.52484312240301</c:v>
                </c:pt>
                <c:pt idx="10588">
                  <c:v>356.624096611776</c:v>
                </c:pt>
                <c:pt idx="10589">
                  <c:v>356.72334995556298</c:v>
                </c:pt>
                <c:pt idx="10590">
                  <c:v>356.82260315382001</c:v>
                </c:pt>
                <c:pt idx="10591">
                  <c:v>356.921856206602</c:v>
                </c:pt>
                <c:pt idx="10592">
                  <c:v>357.021109113965</c:v>
                </c:pt>
                <c:pt idx="10593">
                  <c:v>357.12036187596402</c:v>
                </c:pt>
                <c:pt idx="10594">
                  <c:v>357.21961449265399</c:v>
                </c:pt>
                <c:pt idx="10595">
                  <c:v>357.318866964091</c:v>
                </c:pt>
                <c:pt idx="10596">
                  <c:v>357.41811929032798</c:v>
                </c:pt>
                <c:pt idx="10597">
                  <c:v>357.51737147142001</c:v>
                </c:pt>
                <c:pt idx="10598">
                  <c:v>357.61662350742102</c:v>
                </c:pt>
                <c:pt idx="10599">
                  <c:v>357.71587539838498</c:v>
                </c:pt>
                <c:pt idx="10600">
                  <c:v>357.815127144364</c:v>
                </c:pt>
                <c:pt idx="10601">
                  <c:v>357.91437874541299</c:v>
                </c:pt>
                <c:pt idx="10602">
                  <c:v>358.013630201583</c:v>
                </c:pt>
                <c:pt idx="10603">
                  <c:v>358.11288151292803</c:v>
                </c:pt>
                <c:pt idx="10604">
                  <c:v>358.21213267950202</c:v>
                </c:pt>
                <c:pt idx="10605">
                  <c:v>358.31138370135801</c:v>
                </c:pt>
                <c:pt idx="10606">
                  <c:v>358.41063457855199</c:v>
                </c:pt>
                <c:pt idx="10607">
                  <c:v>358.50988531114001</c:v>
                </c:pt>
                <c:pt idx="10608">
                  <c:v>358.60913589917999</c:v>
                </c:pt>
                <c:pt idx="10609">
                  <c:v>358.70838634272798</c:v>
                </c:pt>
                <c:pt idx="10610">
                  <c:v>358.80763664184502</c:v>
                </c:pt>
                <c:pt idx="10611">
                  <c:v>358.90688679658899</c:v>
                </c:pt>
                <c:pt idx="10612">
                  <c:v>359.00613680702099</c:v>
                </c:pt>
                <c:pt idx="10613">
                  <c:v>359.10538667320401</c:v>
                </c:pt>
                <c:pt idx="10614">
                  <c:v>359.20463639519801</c:v>
                </c:pt>
                <c:pt idx="10615">
                  <c:v>359.30388597306899</c:v>
                </c:pt>
                <c:pt idx="10616">
                  <c:v>359.40313540688101</c:v>
                </c:pt>
                <c:pt idx="10617">
                  <c:v>359.50238469669802</c:v>
                </c:pt>
                <c:pt idx="10618">
                  <c:v>359.60163384258402</c:v>
                </c:pt>
                <c:pt idx="10619">
                  <c:v>359.70088284460599</c:v>
                </c:pt>
                <c:pt idx="10620">
                  <c:v>359.800131702827</c:v>
                </c:pt>
                <c:pt idx="10621">
                  <c:v>359.899380417315</c:v>
                </c:pt>
                <c:pt idx="10622">
                  <c:v>359.99862898813598</c:v>
                </c:pt>
                <c:pt idx="10623">
                  <c:v>360.09787741535501</c:v>
                </c:pt>
                <c:pt idx="10624">
                  <c:v>360.19712569903999</c:v>
                </c:pt>
                <c:pt idx="10625">
                  <c:v>360.296373839257</c:v>
                </c:pt>
                <c:pt idx="10626">
                  <c:v>360.39562183607501</c:v>
                </c:pt>
                <c:pt idx="10627">
                  <c:v>360.49486968956103</c:v>
                </c:pt>
                <c:pt idx="10628">
                  <c:v>360.59411739978401</c:v>
                </c:pt>
                <c:pt idx="10629">
                  <c:v>360.69336496681098</c:v>
                </c:pt>
                <c:pt idx="10630">
                  <c:v>360.79261239071099</c:v>
                </c:pt>
                <c:pt idx="10631">
                  <c:v>360.89185967155498</c:v>
                </c:pt>
                <c:pt idx="10632">
                  <c:v>360.99110680940998</c:v>
                </c:pt>
                <c:pt idx="10633">
                  <c:v>361.09035380434801</c:v>
                </c:pt>
                <c:pt idx="10634">
                  <c:v>361.18960065643802</c:v>
                </c:pt>
                <c:pt idx="10635">
                  <c:v>361.28884736574997</c:v>
                </c:pt>
                <c:pt idx="10636">
                  <c:v>361.38809393235601</c:v>
                </c:pt>
                <c:pt idx="10637">
                  <c:v>361.48734035632299</c:v>
                </c:pt>
                <c:pt idx="10638">
                  <c:v>361.58658663771701</c:v>
                </c:pt>
                <c:pt idx="10639">
                  <c:v>361.68583277660298</c:v>
                </c:pt>
                <c:pt idx="10640">
                  <c:v>361.785078773046</c:v>
                </c:pt>
                <c:pt idx="10641">
                  <c:v>361.88432462710898</c:v>
                </c:pt>
                <c:pt idx="10642">
                  <c:v>361.98357033885702</c:v>
                </c:pt>
                <c:pt idx="10643">
                  <c:v>362.08281590835202</c:v>
                </c:pt>
                <c:pt idx="10644">
                  <c:v>362.18206133565599</c:v>
                </c:pt>
                <c:pt idx="10645">
                  <c:v>362.28130662083203</c:v>
                </c:pt>
                <c:pt idx="10646">
                  <c:v>362.38055176394101</c:v>
                </c:pt>
                <c:pt idx="10647">
                  <c:v>362.479796765044</c:v>
                </c:pt>
                <c:pt idx="10648">
                  <c:v>362.57904162419999</c:v>
                </c:pt>
                <c:pt idx="10649">
                  <c:v>362.67828634147003</c:v>
                </c:pt>
                <c:pt idx="10650">
                  <c:v>362.777530916915</c:v>
                </c:pt>
                <c:pt idx="10651">
                  <c:v>362.87677535059601</c:v>
                </c:pt>
                <c:pt idx="10652">
                  <c:v>362.97601964257598</c:v>
                </c:pt>
                <c:pt idx="10653">
                  <c:v>363.07526379291801</c:v>
                </c:pt>
                <c:pt idx="10654">
                  <c:v>363.17450780168599</c:v>
                </c:pt>
                <c:pt idx="10655">
                  <c:v>363.27375166894302</c:v>
                </c:pt>
                <c:pt idx="10656">
                  <c:v>363.37299539475299</c:v>
                </c:pt>
                <c:pt idx="10657">
                  <c:v>363.47223897918201</c:v>
                </c:pt>
                <c:pt idx="10658">
                  <c:v>363.57148242229601</c:v>
                </c:pt>
                <c:pt idx="10659">
                  <c:v>363.67072572415998</c:v>
                </c:pt>
                <c:pt idx="10660">
                  <c:v>363.76996888484001</c:v>
                </c:pt>
                <c:pt idx="10661">
                  <c:v>363.86921190440501</c:v>
                </c:pt>
                <c:pt idx="10662">
                  <c:v>363.96845478291999</c:v>
                </c:pt>
                <c:pt idx="10663">
                  <c:v>364.067697520455</c:v>
                </c:pt>
                <c:pt idx="10664">
                  <c:v>364.16694011707801</c:v>
                </c:pt>
                <c:pt idx="10665">
                  <c:v>364.26618257285799</c:v>
                </c:pt>
                <c:pt idx="10666">
                  <c:v>364.36542488786398</c:v>
                </c:pt>
                <c:pt idx="10667">
                  <c:v>364.464667062167</c:v>
                </c:pt>
                <c:pt idx="10668">
                  <c:v>364.563909095837</c:v>
                </c:pt>
                <c:pt idx="10669">
                  <c:v>364.66315098894597</c:v>
                </c:pt>
                <c:pt idx="10670">
                  <c:v>364.76239274156399</c:v>
                </c:pt>
                <c:pt idx="10671">
                  <c:v>364.861634353765</c:v>
                </c:pt>
                <c:pt idx="10672">
                  <c:v>364.96087582562097</c:v>
                </c:pt>
                <c:pt idx="10673">
                  <c:v>365.06011715720399</c:v>
                </c:pt>
                <c:pt idx="10674">
                  <c:v>365.15935834858902</c:v>
                </c:pt>
                <c:pt idx="10675">
                  <c:v>365.25859939985003</c:v>
                </c:pt>
                <c:pt idx="10676">
                  <c:v>365.357840311063</c:v>
                </c:pt>
                <c:pt idx="10677">
                  <c:v>365.45708108230599</c:v>
                </c:pt>
                <c:pt idx="10678">
                  <c:v>365.55632171366</c:v>
                </c:pt>
                <c:pt idx="10679">
                  <c:v>365.65556220520301</c:v>
                </c:pt>
                <c:pt idx="10680">
                  <c:v>365.754802557017</c:v>
                </c:pt>
                <c:pt idx="10681">
                  <c:v>365.85404276918098</c:v>
                </c:pt>
                <c:pt idx="10682">
                  <c:v>365.95328284176497</c:v>
                </c:pt>
                <c:pt idx="10683">
                  <c:v>366.05252277484101</c:v>
                </c:pt>
                <c:pt idx="10684">
                  <c:v>366.15176256847701</c:v>
                </c:pt>
                <c:pt idx="10685">
                  <c:v>366.25100222274301</c:v>
                </c:pt>
                <c:pt idx="10686">
                  <c:v>366.35024173770898</c:v>
                </c:pt>
                <c:pt idx="10687">
                  <c:v>366.44948111344399</c:v>
                </c:pt>
                <c:pt idx="10688">
                  <c:v>366.54872035001898</c:v>
                </c:pt>
                <c:pt idx="10689">
                  <c:v>366.64795944750199</c:v>
                </c:pt>
                <c:pt idx="10690">
                  <c:v>366.74719840596401</c:v>
                </c:pt>
                <c:pt idx="10691">
                  <c:v>366.84643722547401</c:v>
                </c:pt>
                <c:pt idx="10692">
                  <c:v>366.94567590610302</c:v>
                </c:pt>
                <c:pt idx="10693">
                  <c:v>367.04491444791898</c:v>
                </c:pt>
                <c:pt idx="10694">
                  <c:v>367.14415285099199</c:v>
                </c:pt>
                <c:pt idx="10695">
                  <c:v>367.243391115392</c:v>
                </c:pt>
                <c:pt idx="10696">
                  <c:v>367.34262924118599</c:v>
                </c:pt>
                <c:pt idx="10697">
                  <c:v>367.44186722844103</c:v>
                </c:pt>
                <c:pt idx="10698">
                  <c:v>367.54110507722299</c:v>
                </c:pt>
                <c:pt idx="10699">
                  <c:v>367.64034278759902</c:v>
                </c:pt>
                <c:pt idx="10700">
                  <c:v>367.739580359635</c:v>
                </c:pt>
                <c:pt idx="10701">
                  <c:v>367.83881779339799</c:v>
                </c:pt>
                <c:pt idx="10702">
                  <c:v>367.93805508895201</c:v>
                </c:pt>
                <c:pt idx="10703">
                  <c:v>368.03729224636402</c:v>
                </c:pt>
                <c:pt idx="10704">
                  <c:v>368.13652926569802</c:v>
                </c:pt>
                <c:pt idx="10705">
                  <c:v>368.23576614702</c:v>
                </c:pt>
                <c:pt idx="10706">
                  <c:v>368.335002890395</c:v>
                </c:pt>
                <c:pt idx="10707">
                  <c:v>368.43423949588703</c:v>
                </c:pt>
                <c:pt idx="10708">
                  <c:v>368.53347596356002</c:v>
                </c:pt>
                <c:pt idx="10709">
                  <c:v>368.63271229347998</c:v>
                </c:pt>
                <c:pt idx="10710">
                  <c:v>368.73194848570898</c:v>
                </c:pt>
                <c:pt idx="10711">
                  <c:v>368.83118454031199</c:v>
                </c:pt>
                <c:pt idx="10712">
                  <c:v>368.93042045735803</c:v>
                </c:pt>
                <c:pt idx="10713">
                  <c:v>369.02965623692899</c:v>
                </c:pt>
                <c:pt idx="10714">
                  <c:v>369.12889187910599</c:v>
                </c:pt>
                <c:pt idx="10715">
                  <c:v>369.228127383973</c:v>
                </c:pt>
                <c:pt idx="10716">
                  <c:v>369.32736275161199</c:v>
                </c:pt>
                <c:pt idx="10717">
                  <c:v>369.42659798210502</c:v>
                </c:pt>
                <c:pt idx="10718">
                  <c:v>369.52583307552601</c:v>
                </c:pt>
                <c:pt idx="10719">
                  <c:v>369.62506803195203</c:v>
                </c:pt>
                <c:pt idx="10720">
                  <c:v>369.72430285145902</c:v>
                </c:pt>
                <c:pt idx="10721">
                  <c:v>369.82353753412298</c:v>
                </c:pt>
                <c:pt idx="10722">
                  <c:v>369.92277208002201</c:v>
                </c:pt>
                <c:pt idx="10723">
                  <c:v>370.02200648923099</c:v>
                </c:pt>
                <c:pt idx="10724">
                  <c:v>370.12124076182801</c:v>
                </c:pt>
                <c:pt idx="10725">
                  <c:v>370.22047489789099</c:v>
                </c:pt>
                <c:pt idx="10726">
                  <c:v>370.31970889749698</c:v>
                </c:pt>
                <c:pt idx="10727">
                  <c:v>370.41894276072298</c:v>
                </c:pt>
                <c:pt idx="10728">
                  <c:v>370.518176487647</c:v>
                </c:pt>
                <c:pt idx="10729">
                  <c:v>370.61741007834797</c:v>
                </c:pt>
                <c:pt idx="10730">
                  <c:v>370.71664353290402</c:v>
                </c:pt>
                <c:pt idx="10731">
                  <c:v>370.815876851393</c:v>
                </c:pt>
                <c:pt idx="10732">
                  <c:v>370.91511003389502</c:v>
                </c:pt>
                <c:pt idx="10733">
                  <c:v>371.014343080488</c:v>
                </c:pt>
                <c:pt idx="10734">
                  <c:v>371.11357599125103</c:v>
                </c:pt>
                <c:pt idx="10735">
                  <c:v>371.212808766264</c:v>
                </c:pt>
                <c:pt idx="10736">
                  <c:v>371.31204140560698</c:v>
                </c:pt>
                <c:pt idx="10737">
                  <c:v>371.41127390935901</c:v>
                </c:pt>
                <c:pt idx="10738">
                  <c:v>371.51050627759997</c:v>
                </c:pt>
                <c:pt idx="10739">
                  <c:v>371.609738510412</c:v>
                </c:pt>
                <c:pt idx="10740">
                  <c:v>371.70897060787303</c:v>
                </c:pt>
                <c:pt idx="10741">
                  <c:v>371.80820257006599</c:v>
                </c:pt>
                <c:pt idx="10742">
                  <c:v>371.90743439707097</c:v>
                </c:pt>
                <c:pt idx="10743">
                  <c:v>372.00666608896898</c:v>
                </c:pt>
                <c:pt idx="10744">
                  <c:v>372.10589764584103</c:v>
                </c:pt>
                <c:pt idx="10745">
                  <c:v>372.20512906777202</c:v>
                </c:pt>
                <c:pt idx="10746">
                  <c:v>372.30436035484797</c:v>
                </c:pt>
                <c:pt idx="10747">
                  <c:v>372.40359150715602</c:v>
                </c:pt>
                <c:pt idx="10748">
                  <c:v>372.50282252478002</c:v>
                </c:pt>
                <c:pt idx="10749">
                  <c:v>372.602053407808</c:v>
                </c:pt>
                <c:pt idx="10750">
                  <c:v>372.70128415632098</c:v>
                </c:pt>
                <c:pt idx="10751">
                  <c:v>372.800514770402</c:v>
                </c:pt>
                <c:pt idx="10752">
                  <c:v>372.89974525013201</c:v>
                </c:pt>
                <c:pt idx="10753">
                  <c:v>372.99897559559201</c:v>
                </c:pt>
                <c:pt idx="10754">
                  <c:v>373.098205806865</c:v>
                </c:pt>
                <c:pt idx="10755">
                  <c:v>373.19743588403099</c:v>
                </c:pt>
                <c:pt idx="10756">
                  <c:v>373.29666582717198</c:v>
                </c:pt>
                <c:pt idx="10757">
                  <c:v>373.395895636369</c:v>
                </c:pt>
                <c:pt idx="10758">
                  <c:v>373.49512531170302</c:v>
                </c:pt>
                <c:pt idx="10759">
                  <c:v>373.594354853254</c:v>
                </c:pt>
                <c:pt idx="10760">
                  <c:v>373.69358426110301</c:v>
                </c:pt>
                <c:pt idx="10761">
                  <c:v>373.79281353533202</c:v>
                </c:pt>
                <c:pt idx="10762">
                  <c:v>373.892042676019</c:v>
                </c:pt>
                <c:pt idx="10763">
                  <c:v>373.99127168324702</c:v>
                </c:pt>
                <c:pt idx="10764">
                  <c:v>374.090500557094</c:v>
                </c:pt>
                <c:pt idx="10765">
                  <c:v>374.18972929763999</c:v>
                </c:pt>
                <c:pt idx="10766">
                  <c:v>374.28895790496699</c:v>
                </c:pt>
                <c:pt idx="10767">
                  <c:v>374.38818637915301</c:v>
                </c:pt>
                <c:pt idx="10768">
                  <c:v>374.48741472027899</c:v>
                </c:pt>
                <c:pt idx="10769">
                  <c:v>374.58664292842298</c:v>
                </c:pt>
                <c:pt idx="10770">
                  <c:v>374.68587100366602</c:v>
                </c:pt>
                <c:pt idx="10771">
                  <c:v>374.78509894608601</c:v>
                </c:pt>
                <c:pt idx="10772">
                  <c:v>374.88432675576303</c:v>
                </c:pt>
                <c:pt idx="10773">
                  <c:v>374.98355443277597</c:v>
                </c:pt>
                <c:pt idx="10774">
                  <c:v>375.08278197720301</c:v>
                </c:pt>
                <c:pt idx="10775">
                  <c:v>375.182009389124</c:v>
                </c:pt>
                <c:pt idx="10776">
                  <c:v>375.281236668617</c:v>
                </c:pt>
                <c:pt idx="10777">
                  <c:v>375.38046381576203</c:v>
                </c:pt>
                <c:pt idx="10778">
                  <c:v>375.47969083063902</c:v>
                </c:pt>
                <c:pt idx="10779">
                  <c:v>375.57891771332697</c:v>
                </c:pt>
                <c:pt idx="10780">
                  <c:v>375.67814446390702</c:v>
                </c:pt>
                <c:pt idx="10781">
                  <c:v>375.77737108245998</c:v>
                </c:pt>
                <c:pt idx="10782">
                  <c:v>375.87659756906902</c:v>
                </c:pt>
                <c:pt idx="10783">
                  <c:v>375.97582392381298</c:v>
                </c:pt>
                <c:pt idx="10784">
                  <c:v>376.07505014677599</c:v>
                </c:pt>
                <c:pt idx="10785">
                  <c:v>376.17427623804002</c:v>
                </c:pt>
                <c:pt idx="10786">
                  <c:v>376.27350219768698</c:v>
                </c:pt>
                <c:pt idx="10787">
                  <c:v>376.37272802580202</c:v>
                </c:pt>
                <c:pt idx="10788">
                  <c:v>376.47195372246603</c:v>
                </c:pt>
                <c:pt idx="10789">
                  <c:v>376.57117928776501</c:v>
                </c:pt>
                <c:pt idx="10790">
                  <c:v>376.67040472178201</c:v>
                </c:pt>
                <c:pt idx="10791">
                  <c:v>376.76963002460099</c:v>
                </c:pt>
                <c:pt idx="10792">
                  <c:v>376.86885519630698</c:v>
                </c:pt>
                <c:pt idx="10793">
                  <c:v>376.968080236986</c:v>
                </c:pt>
                <c:pt idx="10794">
                  <c:v>377.06730514672302</c:v>
                </c:pt>
                <c:pt idx="10795">
                  <c:v>377.16652992560302</c:v>
                </c:pt>
                <c:pt idx="10796">
                  <c:v>377.26575457371302</c:v>
                </c:pt>
                <c:pt idx="10797">
                  <c:v>377.36497909113899</c:v>
                </c:pt>
                <c:pt idx="10798">
                  <c:v>377.464203477968</c:v>
                </c:pt>
                <c:pt idx="10799">
                  <c:v>377.56342773428798</c:v>
                </c:pt>
                <c:pt idx="10800">
                  <c:v>377.66265186018501</c:v>
                </c:pt>
                <c:pt idx="10801">
                  <c:v>377.76187585575502</c:v>
                </c:pt>
                <c:pt idx="10802">
                  <c:v>377.86109972109102</c:v>
                </c:pt>
                <c:pt idx="10803">
                  <c:v>377.96032345628703</c:v>
                </c:pt>
                <c:pt idx="10804">
                  <c:v>378.05954706143598</c:v>
                </c:pt>
                <c:pt idx="10805">
                  <c:v>378.15877053663303</c:v>
                </c:pt>
                <c:pt idx="10806">
                  <c:v>378.25799388197203</c:v>
                </c:pt>
                <c:pt idx="10807">
                  <c:v>378.357217097545</c:v>
                </c:pt>
                <c:pt idx="10808">
                  <c:v>378.45644018344802</c:v>
                </c:pt>
                <c:pt idx="10809">
                  <c:v>378.555663139773</c:v>
                </c:pt>
                <c:pt idx="10810">
                  <c:v>378.65488596661299</c:v>
                </c:pt>
                <c:pt idx="10811">
                  <c:v>378.75410866405701</c:v>
                </c:pt>
                <c:pt idx="10812">
                  <c:v>378.85333123219402</c:v>
                </c:pt>
                <c:pt idx="10813">
                  <c:v>378.95255367111201</c:v>
                </c:pt>
                <c:pt idx="10814">
                  <c:v>379.05177598089801</c:v>
                </c:pt>
                <c:pt idx="10815">
                  <c:v>379.15099816164098</c:v>
                </c:pt>
                <c:pt idx="10816">
                  <c:v>379.25022021342897</c:v>
                </c:pt>
                <c:pt idx="10817">
                  <c:v>379.34944213634901</c:v>
                </c:pt>
                <c:pt idx="10818">
                  <c:v>379.44866393049</c:v>
                </c:pt>
                <c:pt idx="10819">
                  <c:v>379.54788559593902</c:v>
                </c:pt>
                <c:pt idx="10820">
                  <c:v>379.64710713278299</c:v>
                </c:pt>
                <c:pt idx="10821">
                  <c:v>379.74632854111098</c:v>
                </c:pt>
                <c:pt idx="10822">
                  <c:v>379.84554982101002</c:v>
                </c:pt>
                <c:pt idx="10823">
                  <c:v>379.94477097256703</c:v>
                </c:pt>
                <c:pt idx="10824">
                  <c:v>380.04399199586902</c:v>
                </c:pt>
                <c:pt idx="10825">
                  <c:v>380.143212891009</c:v>
                </c:pt>
                <c:pt idx="10826">
                  <c:v>380.242433658077</c:v>
                </c:pt>
                <c:pt idx="10827">
                  <c:v>380.34165429716398</c:v>
                </c:pt>
                <c:pt idx="10828">
                  <c:v>380.44087480836401</c:v>
                </c:pt>
                <c:pt idx="10829">
                  <c:v>380.540095191766</c:v>
                </c:pt>
                <c:pt idx="10830">
                  <c:v>380.63931544746299</c:v>
                </c:pt>
                <c:pt idx="10831">
                  <c:v>380.73853557554702</c:v>
                </c:pt>
                <c:pt idx="10832">
                  <c:v>380.83775557611</c:v>
                </c:pt>
                <c:pt idx="10833">
                  <c:v>380.93697544924299</c:v>
                </c:pt>
                <c:pt idx="10834">
                  <c:v>381.03619519503798</c:v>
                </c:pt>
                <c:pt idx="10835">
                  <c:v>381.13541481358698</c:v>
                </c:pt>
                <c:pt idx="10836">
                  <c:v>381.23463430498202</c:v>
                </c:pt>
                <c:pt idx="10837">
                  <c:v>381.33385366931498</c:v>
                </c:pt>
                <c:pt idx="10838">
                  <c:v>381.43307290667798</c:v>
                </c:pt>
                <c:pt idx="10839">
                  <c:v>381.53229201716402</c:v>
                </c:pt>
                <c:pt idx="10840">
                  <c:v>381.63151100086799</c:v>
                </c:pt>
                <c:pt idx="10841">
                  <c:v>381.730729857884</c:v>
                </c:pt>
                <c:pt idx="10842">
                  <c:v>381.82994858830801</c:v>
                </c:pt>
                <c:pt idx="10843">
                  <c:v>381.92916719223399</c:v>
                </c:pt>
                <c:pt idx="10844">
                  <c:v>382.02838566975697</c:v>
                </c:pt>
                <c:pt idx="10845">
                  <c:v>382.12760402097098</c:v>
                </c:pt>
                <c:pt idx="10846">
                  <c:v>382.22682224597298</c:v>
                </c:pt>
                <c:pt idx="10847">
                  <c:v>382.32604034485502</c:v>
                </c:pt>
                <c:pt idx="10848">
                  <c:v>382.425258317714</c:v>
                </c:pt>
                <c:pt idx="10849">
                  <c:v>382.52447616464201</c:v>
                </c:pt>
                <c:pt idx="10850">
                  <c:v>382.62369388573597</c:v>
                </c:pt>
                <c:pt idx="10851">
                  <c:v>382.72291148108798</c:v>
                </c:pt>
                <c:pt idx="10852">
                  <c:v>382.82212895079499</c:v>
                </c:pt>
                <c:pt idx="10853">
                  <c:v>382.921346294947</c:v>
                </c:pt>
                <c:pt idx="10854">
                  <c:v>383.020563513637</c:v>
                </c:pt>
                <c:pt idx="10855">
                  <c:v>383.11978060695901</c:v>
                </c:pt>
                <c:pt idx="10856">
                  <c:v>383.21899757500699</c:v>
                </c:pt>
                <c:pt idx="10857">
                  <c:v>383.31821441787503</c:v>
                </c:pt>
                <c:pt idx="10858">
                  <c:v>383.41743113566002</c:v>
                </c:pt>
                <c:pt idx="10859">
                  <c:v>383.51664772845601</c:v>
                </c:pt>
                <c:pt idx="10860">
                  <c:v>383.61586419636097</c:v>
                </c:pt>
                <c:pt idx="10861">
                  <c:v>383.71508053947298</c:v>
                </c:pt>
                <c:pt idx="10862">
                  <c:v>383.81429675789002</c:v>
                </c:pt>
                <c:pt idx="10863">
                  <c:v>383.91351285171203</c:v>
                </c:pt>
                <c:pt idx="10864">
                  <c:v>384.01272882103802</c:v>
                </c:pt>
                <c:pt idx="10865">
                  <c:v>384.11194466596902</c:v>
                </c:pt>
                <c:pt idx="10866">
                  <c:v>384.21116038660699</c:v>
                </c:pt>
                <c:pt idx="10867">
                  <c:v>384.31037598304999</c:v>
                </c:pt>
                <c:pt idx="10868">
                  <c:v>384.40959145539301</c:v>
                </c:pt>
                <c:pt idx="10869">
                  <c:v>384.508806803732</c:v>
                </c:pt>
                <c:pt idx="10870">
                  <c:v>384.60802202816097</c:v>
                </c:pt>
                <c:pt idx="10871">
                  <c:v>384.70723712877401</c:v>
                </c:pt>
                <c:pt idx="10872">
                  <c:v>384.80645210566399</c:v>
                </c:pt>
                <c:pt idx="10873">
                  <c:v>384.90566695892397</c:v>
                </c:pt>
                <c:pt idx="10874">
                  <c:v>385.00488168864501</c:v>
                </c:pt>
                <c:pt idx="10875">
                  <c:v>385.10409629492102</c:v>
                </c:pt>
                <c:pt idx="10876">
                  <c:v>385.20331077784101</c:v>
                </c:pt>
                <c:pt idx="10877">
                  <c:v>385.30252513749701</c:v>
                </c:pt>
                <c:pt idx="10878">
                  <c:v>385.40173937397901</c:v>
                </c:pt>
                <c:pt idx="10879">
                  <c:v>385.50095348737699</c:v>
                </c:pt>
                <c:pt idx="10880">
                  <c:v>385.600167477779</c:v>
                </c:pt>
                <c:pt idx="10881">
                  <c:v>385.69938134527399</c:v>
                </c:pt>
                <c:pt idx="10882">
                  <c:v>385.79859508995003</c:v>
                </c:pt>
                <c:pt idx="10883">
                  <c:v>385.89780871189402</c:v>
                </c:pt>
                <c:pt idx="10884">
                  <c:v>385.99702221119497</c:v>
                </c:pt>
                <c:pt idx="10885">
                  <c:v>386.096235587938</c:v>
                </c:pt>
                <c:pt idx="10886">
                  <c:v>386.19544884220801</c:v>
                </c:pt>
                <c:pt idx="10887">
                  <c:v>386.29466197409198</c:v>
                </c:pt>
                <c:pt idx="10888">
                  <c:v>386.39387498367603</c:v>
                </c:pt>
                <c:pt idx="10889">
                  <c:v>386.493087871044</c:v>
                </c:pt>
                <c:pt idx="10890">
                  <c:v>386.592300636282</c:v>
                </c:pt>
                <c:pt idx="10891">
                  <c:v>386.69151327947401</c:v>
                </c:pt>
                <c:pt idx="10892">
                  <c:v>386.79072580070698</c:v>
                </c:pt>
                <c:pt idx="10893">
                  <c:v>386.88993820006601</c:v>
                </c:pt>
                <c:pt idx="10894">
                  <c:v>386.98915047763802</c:v>
                </c:pt>
                <c:pt idx="10895">
                  <c:v>387.08836263351401</c:v>
                </c:pt>
                <c:pt idx="10896">
                  <c:v>387.18757466778499</c:v>
                </c:pt>
                <c:pt idx="10897">
                  <c:v>387.28678658054298</c:v>
                </c:pt>
                <c:pt idx="10898">
                  <c:v>387.38599837188002</c:v>
                </c:pt>
                <c:pt idx="10899">
                  <c:v>387.48521004188802</c:v>
                </c:pt>
                <c:pt idx="10900">
                  <c:v>387.58442159065999</c:v>
                </c:pt>
                <c:pt idx="10901">
                  <c:v>387.68363301828799</c:v>
                </c:pt>
                <c:pt idx="10902">
                  <c:v>387.78284432486799</c:v>
                </c:pt>
                <c:pt idx="10903">
                  <c:v>387.882055510491</c:v>
                </c:pt>
                <c:pt idx="10904">
                  <c:v>387.98126657525302</c:v>
                </c:pt>
                <c:pt idx="10905">
                  <c:v>388.08047751924801</c:v>
                </c:pt>
                <c:pt idx="10906">
                  <c:v>388.17968834257101</c:v>
                </c:pt>
                <c:pt idx="10907">
                  <c:v>388.27889904531798</c:v>
                </c:pt>
                <c:pt idx="10908">
                  <c:v>388.37810962758402</c:v>
                </c:pt>
                <c:pt idx="10909">
                  <c:v>388.47732008946599</c:v>
                </c:pt>
                <c:pt idx="10910">
                  <c:v>388.57653043105898</c:v>
                </c:pt>
                <c:pt idx="10911">
                  <c:v>388.67574065246203</c:v>
                </c:pt>
                <c:pt idx="10912">
                  <c:v>388.77495075377101</c:v>
                </c:pt>
                <c:pt idx="10913">
                  <c:v>388.87416073508302</c:v>
                </c:pt>
                <c:pt idx="10914">
                  <c:v>388.973370596498</c:v>
                </c:pt>
                <c:pt idx="10915">
                  <c:v>389.07258033811001</c:v>
                </c:pt>
                <c:pt idx="10916">
                  <c:v>389.17178996001297</c:v>
                </c:pt>
                <c:pt idx="10917">
                  <c:v>389.27099946229902</c:v>
                </c:pt>
                <c:pt idx="10918">
                  <c:v>389.37020884506398</c:v>
                </c:pt>
                <c:pt idx="10919">
                  <c:v>389.46941810840298</c:v>
                </c:pt>
                <c:pt idx="10920">
                  <c:v>389.56862725241098</c:v>
                </c:pt>
                <c:pt idx="10921">
                  <c:v>389.66783627718502</c:v>
                </c:pt>
                <c:pt idx="10922">
                  <c:v>389.76704518282202</c:v>
                </c:pt>
                <c:pt idx="10923">
                  <c:v>389.86625396941901</c:v>
                </c:pt>
                <c:pt idx="10924">
                  <c:v>389.96546263707501</c:v>
                </c:pt>
                <c:pt idx="10925">
                  <c:v>390.06467118588898</c:v>
                </c:pt>
                <c:pt idx="10926">
                  <c:v>390.16387961596001</c:v>
                </c:pt>
                <c:pt idx="10927">
                  <c:v>390.26308792738899</c:v>
                </c:pt>
                <c:pt idx="10928">
                  <c:v>390.36229612027603</c:v>
                </c:pt>
                <c:pt idx="10929">
                  <c:v>390.461504194724</c:v>
                </c:pt>
                <c:pt idx="10930">
                  <c:v>390.56071215083398</c:v>
                </c:pt>
                <c:pt idx="10931">
                  <c:v>390.65991998870999</c:v>
                </c:pt>
                <c:pt idx="10932">
                  <c:v>390.759127708454</c:v>
                </c:pt>
                <c:pt idx="10933">
                  <c:v>390.85833531017198</c:v>
                </c:pt>
                <c:pt idx="10934">
                  <c:v>390.957542793968</c:v>
                </c:pt>
                <c:pt idx="10935">
                  <c:v>391.056750159947</c:v>
                </c:pt>
                <c:pt idx="10936">
                  <c:v>391.15595740821499</c:v>
                </c:pt>
                <c:pt idx="10937">
                  <c:v>391.255164538879</c:v>
                </c:pt>
                <c:pt idx="10938">
                  <c:v>391.35437155204397</c:v>
                </c:pt>
                <c:pt idx="10939">
                  <c:v>391.45357844781603</c:v>
                </c:pt>
                <c:pt idx="10940">
                  <c:v>391.55278522630101</c:v>
                </c:pt>
                <c:pt idx="10941">
                  <c:v>391.65199188759999</c:v>
                </c:pt>
                <c:pt idx="10942">
                  <c:v>391.75119843181102</c:v>
                </c:pt>
                <c:pt idx="10943">
                  <c:v>391.85040485903198</c:v>
                </c:pt>
                <c:pt idx="10944">
                  <c:v>391.94961116936099</c:v>
                </c:pt>
                <c:pt idx="10945">
                  <c:v>392.04881736289701</c:v>
                </c:pt>
                <c:pt idx="10946">
                  <c:v>392.14802343973599</c:v>
                </c:pt>
                <c:pt idx="10947">
                  <c:v>392.24722939997599</c:v>
                </c:pt>
                <c:pt idx="10948">
                  <c:v>392.34643524371302</c:v>
                </c:pt>
                <c:pt idx="10949">
                  <c:v>392.44564097104598</c:v>
                </c:pt>
                <c:pt idx="10950">
                  <c:v>392.54484658207002</c:v>
                </c:pt>
                <c:pt idx="10951">
                  <c:v>392.64405207688202</c:v>
                </c:pt>
                <c:pt idx="10952">
                  <c:v>392.74325745557701</c:v>
                </c:pt>
                <c:pt idx="10953">
                  <c:v>392.84246271825202</c:v>
                </c:pt>
                <c:pt idx="10954">
                  <c:v>392.94166786500301</c:v>
                </c:pt>
                <c:pt idx="10955">
                  <c:v>393.04087289592502</c:v>
                </c:pt>
                <c:pt idx="10956">
                  <c:v>393.14007781111297</c:v>
                </c:pt>
                <c:pt idx="10957">
                  <c:v>393.23928261066197</c:v>
                </c:pt>
                <c:pt idx="10958">
                  <c:v>393.338487294667</c:v>
                </c:pt>
                <c:pt idx="10959">
                  <c:v>393.43769186322299</c:v>
                </c:pt>
                <c:pt idx="10960">
                  <c:v>393.536896316423</c:v>
                </c:pt>
                <c:pt idx="10961">
                  <c:v>393.63610065436001</c:v>
                </c:pt>
                <c:pt idx="10962">
                  <c:v>393.735304877126</c:v>
                </c:pt>
                <c:pt idx="10963">
                  <c:v>393.834508984813</c:v>
                </c:pt>
                <c:pt idx="10964">
                  <c:v>393.93371297751099</c:v>
                </c:pt>
                <c:pt idx="10965">
                  <c:v>394.03291685531099</c:v>
                </c:pt>
                <c:pt idx="10966">
                  <c:v>394.13212061830399</c:v>
                </c:pt>
                <c:pt idx="10967">
                  <c:v>394.23132426657997</c:v>
                </c:pt>
                <c:pt idx="10968">
                  <c:v>394.330527800227</c:v>
                </c:pt>
                <c:pt idx="10969">
                  <c:v>394.42973121933602</c:v>
                </c:pt>
                <c:pt idx="10970">
                  <c:v>394.52893452399297</c:v>
                </c:pt>
                <c:pt idx="10971">
                  <c:v>394.62813771428603</c:v>
                </c:pt>
                <c:pt idx="10972">
                  <c:v>394.72734079031699</c:v>
                </c:pt>
                <c:pt idx="10973">
                  <c:v>394.82654375219198</c:v>
                </c:pt>
                <c:pt idx="10974">
                  <c:v>394.925746600021</c:v>
                </c:pt>
                <c:pt idx="10975">
                  <c:v>395.02494933391301</c:v>
                </c:pt>
                <c:pt idx="10976">
                  <c:v>395.12415195397398</c:v>
                </c:pt>
                <c:pt idx="10977">
                  <c:v>395.22335446031201</c:v>
                </c:pt>
                <c:pt idx="10978">
                  <c:v>395.32255685302999</c:v>
                </c:pt>
                <c:pt idx="10979">
                  <c:v>395.42175913223298</c:v>
                </c:pt>
                <c:pt idx="10980">
                  <c:v>395.520961298023</c:v>
                </c:pt>
                <c:pt idx="10981">
                  <c:v>395.62016335050703</c:v>
                </c:pt>
                <c:pt idx="10982">
                  <c:v>395.71936528978699</c:v>
                </c:pt>
                <c:pt idx="10983">
                  <c:v>395.81856711596799</c:v>
                </c:pt>
                <c:pt idx="10984">
                  <c:v>395.91776882915298</c:v>
                </c:pt>
                <c:pt idx="10985">
                  <c:v>396.01697042944602</c:v>
                </c:pt>
                <c:pt idx="10986">
                  <c:v>396.116171916952</c:v>
                </c:pt>
                <c:pt idx="10987">
                  <c:v>396.21537329177301</c:v>
                </c:pt>
                <c:pt idx="10988">
                  <c:v>396.31457455401397</c:v>
                </c:pt>
                <c:pt idx="10989">
                  <c:v>396.41377570377898</c:v>
                </c:pt>
                <c:pt idx="10990">
                  <c:v>396.51297674117001</c:v>
                </c:pt>
                <c:pt idx="10991">
                  <c:v>396.61217766629198</c:v>
                </c:pt>
                <c:pt idx="10992">
                  <c:v>396.711378479247</c:v>
                </c:pt>
                <c:pt idx="10993">
                  <c:v>396.81057918014102</c:v>
                </c:pt>
                <c:pt idx="10994">
                  <c:v>396.90977976907402</c:v>
                </c:pt>
                <c:pt idx="10995">
                  <c:v>397.00898024615299</c:v>
                </c:pt>
                <c:pt idx="10996">
                  <c:v>397.10818061147802</c:v>
                </c:pt>
                <c:pt idx="10997">
                  <c:v>397.20738086515502</c:v>
                </c:pt>
                <c:pt idx="10998">
                  <c:v>397.30658100728499</c:v>
                </c:pt>
                <c:pt idx="10999">
                  <c:v>397.40578103797202</c:v>
                </c:pt>
                <c:pt idx="11000">
                  <c:v>397.50498095731899</c:v>
                </c:pt>
                <c:pt idx="11001">
                  <c:v>397.60418076542902</c:v>
                </c:pt>
                <c:pt idx="11002">
                  <c:v>397.70338046240602</c:v>
                </c:pt>
                <c:pt idx="11003">
                  <c:v>397.80258004834502</c:v>
                </c:pt>
                <c:pt idx="11004">
                  <c:v>397.90177952334398</c:v>
                </c:pt>
                <c:pt idx="11005">
                  <c:v>398.00097888749701</c:v>
                </c:pt>
                <c:pt idx="11006">
                  <c:v>398.10017814090099</c:v>
                </c:pt>
                <c:pt idx="11007">
                  <c:v>398.19937728365102</c:v>
                </c:pt>
                <c:pt idx="11008">
                  <c:v>398.29857631584298</c:v>
                </c:pt>
                <c:pt idx="11009">
                  <c:v>398.39777523757499</c:v>
                </c:pt>
                <c:pt idx="11010">
                  <c:v>398.49697404894198</c:v>
                </c:pt>
                <c:pt idx="11011">
                  <c:v>398.59617275004302</c:v>
                </c:pt>
                <c:pt idx="11012">
                  <c:v>398.69537134097402</c:v>
                </c:pt>
                <c:pt idx="11013">
                  <c:v>398.794569821837</c:v>
                </c:pt>
                <c:pt idx="11014">
                  <c:v>398.89376819273201</c:v>
                </c:pt>
                <c:pt idx="11015">
                  <c:v>398.99296645375898</c:v>
                </c:pt>
                <c:pt idx="11016">
                  <c:v>399.09216460501898</c:v>
                </c:pt>
                <c:pt idx="11017">
                  <c:v>399.19136264661398</c:v>
                </c:pt>
                <c:pt idx="11018">
                  <c:v>399.290560578645</c:v>
                </c:pt>
                <c:pt idx="11019">
                  <c:v>399.38975840121202</c:v>
                </c:pt>
                <c:pt idx="11020">
                  <c:v>399.48895611441702</c:v>
                </c:pt>
                <c:pt idx="11021">
                  <c:v>399.58815371836198</c:v>
                </c:pt>
                <c:pt idx="11022">
                  <c:v>399.687351213147</c:v>
                </c:pt>
                <c:pt idx="11023">
                  <c:v>399.78654859887502</c:v>
                </c:pt>
                <c:pt idx="11024">
                  <c:v>399.88574587564699</c:v>
                </c:pt>
                <c:pt idx="11025">
                  <c:v>399.98494304356399</c:v>
                </c:pt>
                <c:pt idx="11026">
                  <c:v>400.08414010272998</c:v>
                </c:pt>
                <c:pt idx="11027">
                  <c:v>400.183337053245</c:v>
                </c:pt>
                <c:pt idx="11028">
                  <c:v>400.282533895212</c:v>
                </c:pt>
                <c:pt idx="11029">
                  <c:v>400.38173062873301</c:v>
                </c:pt>
                <c:pt idx="11030">
                  <c:v>400.48092725391001</c:v>
                </c:pt>
                <c:pt idx="11031">
                  <c:v>400.580123770846</c:v>
                </c:pt>
                <c:pt idx="11032">
                  <c:v>400.67932017964301</c:v>
                </c:pt>
                <c:pt idx="11033">
                  <c:v>400.77851648040399</c:v>
                </c:pt>
                <c:pt idx="11034">
                  <c:v>400.87771267323097</c:v>
                </c:pt>
                <c:pt idx="11035">
                  <c:v>400.97690875822701</c:v>
                </c:pt>
                <c:pt idx="11036">
                  <c:v>401.07610473549499</c:v>
                </c:pt>
                <c:pt idx="11037">
                  <c:v>401.17530060513701</c:v>
                </c:pt>
                <c:pt idx="11038">
                  <c:v>401.27449636725498</c:v>
                </c:pt>
                <c:pt idx="11039">
                  <c:v>401.373692021951</c:v>
                </c:pt>
                <c:pt idx="11040">
                  <c:v>401.47288756932602</c:v>
                </c:pt>
                <c:pt idx="11041">
                  <c:v>401.57208300948099</c:v>
                </c:pt>
                <c:pt idx="11042">
                  <c:v>401.671278342515</c:v>
                </c:pt>
                <c:pt idx="11043">
                  <c:v>401.770473568527</c:v>
                </c:pt>
                <c:pt idx="11044">
                  <c:v>401.86966868761198</c:v>
                </c:pt>
                <c:pt idx="11045">
                  <c:v>401.96886369986601</c:v>
                </c:pt>
                <c:pt idx="11046">
                  <c:v>402.06805860538702</c:v>
                </c:pt>
                <c:pt idx="11047">
                  <c:v>402.167253404272</c:v>
                </c:pt>
                <c:pt idx="11048">
                  <c:v>402.26644809661798</c:v>
                </c:pt>
                <c:pt idx="11049">
                  <c:v>402.36564268252499</c:v>
                </c:pt>
                <c:pt idx="11050">
                  <c:v>402.46483716209201</c:v>
                </c:pt>
                <c:pt idx="11051">
                  <c:v>402.56403153541697</c:v>
                </c:pt>
                <c:pt idx="11052">
                  <c:v>402.66322580260203</c:v>
                </c:pt>
                <c:pt idx="11053">
                  <c:v>402.76241996374699</c:v>
                </c:pt>
                <c:pt idx="11054">
                  <c:v>402.86161401895299</c:v>
                </c:pt>
                <c:pt idx="11055">
                  <c:v>402.960807968322</c:v>
                </c:pt>
                <c:pt idx="11056">
                  <c:v>403.06000181195702</c:v>
                </c:pt>
                <c:pt idx="11057">
                  <c:v>403.15919554995997</c:v>
                </c:pt>
                <c:pt idx="11058">
                  <c:v>403.25838918243602</c:v>
                </c:pt>
                <c:pt idx="11059">
                  <c:v>403.35758270948702</c:v>
                </c:pt>
                <c:pt idx="11060">
                  <c:v>403.45677613121899</c:v>
                </c:pt>
                <c:pt idx="11061">
                  <c:v>403.555969447736</c:v>
                </c:pt>
                <c:pt idx="11062">
                  <c:v>403.65516265914198</c:v>
                </c:pt>
                <c:pt idx="11063">
                  <c:v>403.754355765539</c:v>
                </c:pt>
                <c:pt idx="11064">
                  <c:v>403.85354876703002</c:v>
                </c:pt>
                <c:pt idx="11065">
                  <c:v>403.95274166371701</c:v>
                </c:pt>
                <c:pt idx="11066">
                  <c:v>404.05193445570302</c:v>
                </c:pt>
                <c:pt idx="11067">
                  <c:v>404.15112714309203</c:v>
                </c:pt>
                <c:pt idx="11068">
                  <c:v>404.250319725986</c:v>
                </c:pt>
                <c:pt idx="11069">
                  <c:v>404.34951220449102</c:v>
                </c:pt>
                <c:pt idx="11070">
                  <c:v>404.44870457871298</c:v>
                </c:pt>
                <c:pt idx="11071">
                  <c:v>404.547896848758</c:v>
                </c:pt>
                <c:pt idx="11072">
                  <c:v>404.64708901473398</c:v>
                </c:pt>
                <c:pt idx="11073">
                  <c:v>404.74628107674801</c:v>
                </c:pt>
                <c:pt idx="11074">
                  <c:v>404.84547303490598</c:v>
                </c:pt>
                <c:pt idx="11075">
                  <c:v>404.944664889313</c:v>
                </c:pt>
                <c:pt idx="11076">
                  <c:v>405.04385664007202</c:v>
                </c:pt>
                <c:pt idx="11077">
                  <c:v>405.14304828728598</c:v>
                </c:pt>
                <c:pt idx="11078">
                  <c:v>405.24223983105702</c:v>
                </c:pt>
                <c:pt idx="11079">
                  <c:v>405.34143127148701</c:v>
                </c:pt>
                <c:pt idx="11080">
                  <c:v>405.44062260867798</c:v>
                </c:pt>
                <c:pt idx="11081">
                  <c:v>405.53981384272998</c:v>
                </c:pt>
                <c:pt idx="11082">
                  <c:v>405.63900497374499</c:v>
                </c:pt>
                <c:pt idx="11083">
                  <c:v>405.738196001821</c:v>
                </c:pt>
                <c:pt idx="11084">
                  <c:v>405.83738692705901</c:v>
                </c:pt>
                <c:pt idx="11085">
                  <c:v>405.93657774955801</c:v>
                </c:pt>
                <c:pt idx="11086">
                  <c:v>406.03576846941598</c:v>
                </c:pt>
                <c:pt idx="11087">
                  <c:v>406.13495908673201</c:v>
                </c:pt>
                <c:pt idx="11088">
                  <c:v>406.23414960160301</c:v>
                </c:pt>
                <c:pt idx="11089">
                  <c:v>406.33334001412601</c:v>
                </c:pt>
                <c:pt idx="11090">
                  <c:v>406.43253032439901</c:v>
                </c:pt>
                <c:pt idx="11091">
                  <c:v>406.531720532517</c:v>
                </c:pt>
                <c:pt idx="11092">
                  <c:v>406.63091063857598</c:v>
                </c:pt>
                <c:pt idx="11093">
                  <c:v>406.73010064267203</c:v>
                </c:pt>
                <c:pt idx="11094">
                  <c:v>406.82929054490199</c:v>
                </c:pt>
                <c:pt idx="11095">
                  <c:v>406.92848034536797</c:v>
                </c:pt>
                <c:pt idx="11096">
                  <c:v>407.02767004416802</c:v>
                </c:pt>
                <c:pt idx="11097">
                  <c:v>407.12685964140297</c:v>
                </c:pt>
                <c:pt idx="11098">
                  <c:v>407.22604913717402</c:v>
                </c:pt>
                <c:pt idx="11099">
                  <c:v>407.32523853158102</c:v>
                </c:pt>
                <c:pt idx="11100">
                  <c:v>407.42442782472301</c:v>
                </c:pt>
                <c:pt idx="11101">
                  <c:v>407.523617016701</c:v>
                </c:pt>
                <c:pt idx="11102">
                  <c:v>407.62280610761502</c:v>
                </c:pt>
                <c:pt idx="11103">
                  <c:v>407.72199509756399</c:v>
                </c:pt>
                <c:pt idx="11104">
                  <c:v>407.82118398665</c:v>
                </c:pt>
                <c:pt idx="11105">
                  <c:v>407.92037277497201</c:v>
                </c:pt>
                <c:pt idx="11106">
                  <c:v>408.01956146262899</c:v>
                </c:pt>
                <c:pt idx="11107">
                  <c:v>408.118750049722</c:v>
                </c:pt>
                <c:pt idx="11108">
                  <c:v>408.21793853635103</c:v>
                </c:pt>
                <c:pt idx="11109">
                  <c:v>408.31712692261499</c:v>
                </c:pt>
                <c:pt idx="11110">
                  <c:v>408.41631520861398</c:v>
                </c:pt>
                <c:pt idx="11111">
                  <c:v>408.51550339444498</c:v>
                </c:pt>
                <c:pt idx="11112">
                  <c:v>408.614691480207</c:v>
                </c:pt>
                <c:pt idx="11113">
                  <c:v>408.713879465996</c:v>
                </c:pt>
                <c:pt idx="11114">
                  <c:v>408.81306735191203</c:v>
                </c:pt>
                <c:pt idx="11115">
                  <c:v>408.91225513805102</c:v>
                </c:pt>
                <c:pt idx="11116">
                  <c:v>409.01144282451003</c:v>
                </c:pt>
                <c:pt idx="11117">
                  <c:v>409.110630411388</c:v>
                </c:pt>
                <c:pt idx="11118">
                  <c:v>409.20981789878198</c:v>
                </c:pt>
                <c:pt idx="11119">
                  <c:v>409.30900528679001</c:v>
                </c:pt>
                <c:pt idx="11120">
                  <c:v>409.40819257550999</c:v>
                </c:pt>
                <c:pt idx="11121">
                  <c:v>409.50737976504598</c:v>
                </c:pt>
                <c:pt idx="11122">
                  <c:v>409.60656685549799</c:v>
                </c:pt>
                <c:pt idx="11123">
                  <c:v>409.70575384696798</c:v>
                </c:pt>
                <c:pt idx="11124">
                  <c:v>409.80494073955799</c:v>
                </c:pt>
                <c:pt idx="11125">
                  <c:v>409.90412753336801</c:v>
                </c:pt>
                <c:pt idx="11126">
                  <c:v>410.00331422850098</c:v>
                </c:pt>
                <c:pt idx="11127">
                  <c:v>410.10250082505701</c:v>
                </c:pt>
                <c:pt idx="11128">
                  <c:v>410.20168732313698</c:v>
                </c:pt>
                <c:pt idx="11129">
                  <c:v>410.30087372284299</c:v>
                </c:pt>
                <c:pt idx="11130">
                  <c:v>410.40006002427498</c:v>
                </c:pt>
                <c:pt idx="11131">
                  <c:v>410.49924622753502</c:v>
                </c:pt>
                <c:pt idx="11132">
                  <c:v>410.59843233272301</c:v>
                </c:pt>
                <c:pt idx="11133">
                  <c:v>410.69761833993999</c:v>
                </c:pt>
                <c:pt idx="11134">
                  <c:v>410.79680424928699</c:v>
                </c:pt>
                <c:pt idx="11135">
                  <c:v>410.89599006086502</c:v>
                </c:pt>
                <c:pt idx="11136">
                  <c:v>410.99517577477297</c:v>
                </c:pt>
                <c:pt idx="11137">
                  <c:v>411.09436139111398</c:v>
                </c:pt>
                <c:pt idx="11138">
                  <c:v>411.19354690998699</c:v>
                </c:pt>
                <c:pt idx="11139">
                  <c:v>411.292732331492</c:v>
                </c:pt>
                <c:pt idx="11140">
                  <c:v>411.39191765573099</c:v>
                </c:pt>
                <c:pt idx="11141">
                  <c:v>411.49110288280201</c:v>
                </c:pt>
                <c:pt idx="11142">
                  <c:v>411.59028801280698</c:v>
                </c:pt>
                <c:pt idx="11143">
                  <c:v>411.68947304584401</c:v>
                </c:pt>
                <c:pt idx="11144">
                  <c:v>411.788657982014</c:v>
                </c:pt>
                <c:pt idx="11145">
                  <c:v>411.887842821417</c:v>
                </c:pt>
                <c:pt idx="11146">
                  <c:v>411.98702756415099</c:v>
                </c:pt>
                <c:pt idx="11147">
                  <c:v>412.086212210317</c:v>
                </c:pt>
                <c:pt idx="11148">
                  <c:v>412.18539676001399</c:v>
                </c:pt>
                <c:pt idx="11149">
                  <c:v>412.28458121334199</c:v>
                </c:pt>
                <c:pt idx="11150">
                  <c:v>412.38376557040101</c:v>
                </c:pt>
                <c:pt idx="11151">
                  <c:v>412.48294983128397</c:v>
                </c:pt>
                <c:pt idx="11152">
                  <c:v>412.58213399608502</c:v>
                </c:pt>
                <c:pt idx="11153">
                  <c:v>412.681318064896</c:v>
                </c:pt>
                <c:pt idx="11154">
                  <c:v>412.78050203781203</c:v>
                </c:pt>
                <c:pt idx="11155">
                  <c:v>412.87968591492699</c:v>
                </c:pt>
                <c:pt idx="11156">
                  <c:v>412.97886969633601</c:v>
                </c:pt>
                <c:pt idx="11157">
                  <c:v>413.078053382137</c:v>
                </c:pt>
                <c:pt idx="11158">
                  <c:v>413.17723697242599</c:v>
                </c:pt>
                <c:pt idx="11159">
                  <c:v>413.27642046730102</c:v>
                </c:pt>
                <c:pt idx="11160">
                  <c:v>413.37560386685902</c:v>
                </c:pt>
                <c:pt idx="11161">
                  <c:v>413.47478717119702</c:v>
                </c:pt>
                <c:pt idx="11162">
                  <c:v>413.57397038041103</c:v>
                </c:pt>
                <c:pt idx="11163">
                  <c:v>413.67315349459898</c:v>
                </c:pt>
                <c:pt idx="11164">
                  <c:v>413.772336513857</c:v>
                </c:pt>
                <c:pt idx="11165">
                  <c:v>413.87151943828297</c:v>
                </c:pt>
                <c:pt idx="11166">
                  <c:v>413.97070226797302</c:v>
                </c:pt>
                <c:pt idx="11167">
                  <c:v>414.06988500302498</c:v>
                </c:pt>
                <c:pt idx="11168">
                  <c:v>414.16906764353502</c:v>
                </c:pt>
                <c:pt idx="11169">
                  <c:v>414.2682501896</c:v>
                </c:pt>
                <c:pt idx="11170">
                  <c:v>414.36743264131798</c:v>
                </c:pt>
                <c:pt idx="11171">
                  <c:v>414.46661499878599</c:v>
                </c:pt>
                <c:pt idx="11172">
                  <c:v>414.56579726209901</c:v>
                </c:pt>
                <c:pt idx="11173">
                  <c:v>414.66497943135602</c:v>
                </c:pt>
                <c:pt idx="11174">
                  <c:v>414.76416150665398</c:v>
                </c:pt>
                <c:pt idx="11175">
                  <c:v>414.86334348808799</c:v>
                </c:pt>
                <c:pt idx="11176">
                  <c:v>414.96252537575702</c:v>
                </c:pt>
                <c:pt idx="11177">
                  <c:v>415.06170716975703</c:v>
                </c:pt>
                <c:pt idx="11178">
                  <c:v>415.16088887018498</c:v>
                </c:pt>
                <c:pt idx="11179">
                  <c:v>415.26007047714103</c:v>
                </c:pt>
                <c:pt idx="11180">
                  <c:v>415.35925199073102</c:v>
                </c:pt>
                <c:pt idx="11181">
                  <c:v>415.45843341106001</c:v>
                </c:pt>
                <c:pt idx="11182">
                  <c:v>415.55761473823497</c:v>
                </c:pt>
                <c:pt idx="11183">
                  <c:v>415.65679597236101</c:v>
                </c:pt>
                <c:pt idx="11184">
                  <c:v>415.75597711354499</c:v>
                </c:pt>
                <c:pt idx="11185">
                  <c:v>415.85515816189201</c:v>
                </c:pt>
                <c:pt idx="11186">
                  <c:v>415.954339117507</c:v>
                </c:pt>
                <c:pt idx="11187">
                  <c:v>416.05351998049599</c:v>
                </c:pt>
                <c:pt idx="11188">
                  <c:v>416.15270075096402</c:v>
                </c:pt>
                <c:pt idx="11189">
                  <c:v>416.25188142901601</c:v>
                </c:pt>
                <c:pt idx="11190">
                  <c:v>416.35106201475799</c:v>
                </c:pt>
                <c:pt idx="11191">
                  <c:v>416.45024250829499</c:v>
                </c:pt>
                <c:pt idx="11192">
                  <c:v>416.54942290973401</c:v>
                </c:pt>
                <c:pt idx="11193">
                  <c:v>416.648603219184</c:v>
                </c:pt>
                <c:pt idx="11194">
                  <c:v>416.74778343674899</c:v>
                </c:pt>
                <c:pt idx="11195">
                  <c:v>416.84696356253801</c:v>
                </c:pt>
                <c:pt idx="11196">
                  <c:v>416.94614359665701</c:v>
                </c:pt>
                <c:pt idx="11197">
                  <c:v>417.04532353921201</c:v>
                </c:pt>
                <c:pt idx="11198">
                  <c:v>417.14450339030998</c:v>
                </c:pt>
                <c:pt idx="11199">
                  <c:v>417.243683150057</c:v>
                </c:pt>
                <c:pt idx="11200">
                  <c:v>417.34286281855998</c:v>
                </c:pt>
                <c:pt idx="11201">
                  <c:v>417.442042395925</c:v>
                </c:pt>
                <c:pt idx="11202">
                  <c:v>417.54122188225898</c:v>
                </c:pt>
                <c:pt idx="11203">
                  <c:v>417.640401277666</c:v>
                </c:pt>
                <c:pt idx="11204">
                  <c:v>417.73958058225401</c:v>
                </c:pt>
                <c:pt idx="11205">
                  <c:v>417.83875979612901</c:v>
                </c:pt>
                <c:pt idx="11206">
                  <c:v>417.93793891939401</c:v>
                </c:pt>
                <c:pt idx="11207">
                  <c:v>418.037117952149</c:v>
                </c:pt>
                <c:pt idx="11208">
                  <c:v>418.13629689448402</c:v>
                </c:pt>
                <c:pt idx="11209">
                  <c:v>418.235475746492</c:v>
                </c:pt>
                <c:pt idx="11210">
                  <c:v>418.33465450826401</c:v>
                </c:pt>
                <c:pt idx="11211">
                  <c:v>418.43383317989202</c:v>
                </c:pt>
                <c:pt idx="11212">
                  <c:v>418.53301176146999</c:v>
                </c:pt>
                <c:pt idx="11213">
                  <c:v>418.63219025308899</c:v>
                </c:pt>
                <c:pt idx="11214">
                  <c:v>418.731368654844</c:v>
                </c:pt>
                <c:pt idx="11215">
                  <c:v>418.83054696682598</c:v>
                </c:pt>
                <c:pt idx="11216">
                  <c:v>418.92972518913098</c:v>
                </c:pt>
                <c:pt idx="11217">
                  <c:v>419.02890332185098</c:v>
                </c:pt>
                <c:pt idx="11218">
                  <c:v>419.12808136508102</c:v>
                </c:pt>
                <c:pt idx="11219">
                  <c:v>419.22725931891398</c:v>
                </c:pt>
                <c:pt idx="11220">
                  <c:v>419.32643718344502</c:v>
                </c:pt>
                <c:pt idx="11221">
                  <c:v>419.42561495876998</c:v>
                </c:pt>
                <c:pt idx="11222">
                  <c:v>419.52479264498203</c:v>
                </c:pt>
                <c:pt idx="11223">
                  <c:v>419.62397024217699</c:v>
                </c:pt>
                <c:pt idx="11224">
                  <c:v>419.72314775044998</c:v>
                </c:pt>
                <c:pt idx="11225">
                  <c:v>419.82232516989802</c:v>
                </c:pt>
                <c:pt idx="11226">
                  <c:v>419.92150250061502</c:v>
                </c:pt>
                <c:pt idx="11227">
                  <c:v>420.02067974269198</c:v>
                </c:pt>
                <c:pt idx="11228">
                  <c:v>420.11985689622202</c:v>
                </c:pt>
                <c:pt idx="11229">
                  <c:v>420.21903396129397</c:v>
                </c:pt>
                <c:pt idx="11230">
                  <c:v>420.31821093800102</c:v>
                </c:pt>
                <c:pt idx="11231">
                  <c:v>420.41738782643301</c:v>
                </c:pt>
                <c:pt idx="11232">
                  <c:v>420.51656462668097</c:v>
                </c:pt>
                <c:pt idx="11233">
                  <c:v>420.61574133883602</c:v>
                </c:pt>
                <c:pt idx="11234">
                  <c:v>420.71491796298801</c:v>
                </c:pt>
                <c:pt idx="11235">
                  <c:v>420.81409449923598</c:v>
                </c:pt>
                <c:pt idx="11236">
                  <c:v>420.913270947679</c:v>
                </c:pt>
                <c:pt idx="11237">
                  <c:v>421.01244730841898</c:v>
                </c:pt>
                <c:pt idx="11238">
                  <c:v>421.11162358155798</c:v>
                </c:pt>
                <c:pt idx="11239">
                  <c:v>421.21079976719602</c:v>
                </c:pt>
                <c:pt idx="11240">
                  <c:v>421.30997586543401</c:v>
                </c:pt>
                <c:pt idx="11241">
                  <c:v>421.40915187637302</c:v>
                </c:pt>
                <c:pt idx="11242">
                  <c:v>421.50832780011302</c:v>
                </c:pt>
                <c:pt idx="11243">
                  <c:v>421.60750363675402</c:v>
                </c:pt>
                <c:pt idx="11244">
                  <c:v>421.70667938639798</c:v>
                </c:pt>
                <c:pt idx="11245">
                  <c:v>421.80585504914302</c:v>
                </c:pt>
                <c:pt idx="11246">
                  <c:v>421.90503062508901</c:v>
                </c:pt>
                <c:pt idx="11247">
                  <c:v>422.00420611433799</c:v>
                </c:pt>
                <c:pt idx="11248">
                  <c:v>422.10338151698699</c:v>
                </c:pt>
                <c:pt idx="11249">
                  <c:v>422.20255683313701</c:v>
                </c:pt>
                <c:pt idx="11250">
                  <c:v>422.30173206288799</c:v>
                </c:pt>
                <c:pt idx="11251">
                  <c:v>422.40090720633799</c:v>
                </c:pt>
                <c:pt idx="11252">
                  <c:v>422.50008226358602</c:v>
                </c:pt>
                <c:pt idx="11253">
                  <c:v>422.59925723472998</c:v>
                </c:pt>
                <c:pt idx="11254">
                  <c:v>422.69843211986301</c:v>
                </c:pt>
                <c:pt idx="11255">
                  <c:v>422.79760691907501</c:v>
                </c:pt>
                <c:pt idx="11256">
                  <c:v>422.89678163245998</c:v>
                </c:pt>
                <c:pt idx="11257">
                  <c:v>422.99595626010699</c:v>
                </c:pt>
                <c:pt idx="11258">
                  <c:v>423.09513080210797</c:v>
                </c:pt>
                <c:pt idx="11259">
                  <c:v>423.194305258555</c:v>
                </c:pt>
                <c:pt idx="11260">
                  <c:v>423.29347962953801</c:v>
                </c:pt>
                <c:pt idx="11261">
                  <c:v>423.39265391514698</c:v>
                </c:pt>
                <c:pt idx="11262">
                  <c:v>423.49182811547303</c:v>
                </c:pt>
                <c:pt idx="11263">
                  <c:v>423.59100223061</c:v>
                </c:pt>
                <c:pt idx="11264">
                  <c:v>423.69017626065801</c:v>
                </c:pt>
                <c:pt idx="11265">
                  <c:v>423.78935020571799</c:v>
                </c:pt>
                <c:pt idx="11266">
                  <c:v>423.88852406589399</c:v>
                </c:pt>
                <c:pt idx="11267">
                  <c:v>423.987697841287</c:v>
                </c:pt>
                <c:pt idx="11268">
                  <c:v>424.08687153199998</c:v>
                </c:pt>
                <c:pt idx="11269">
                  <c:v>424.18604513812897</c:v>
                </c:pt>
                <c:pt idx="11270">
                  <c:v>424.28521865976899</c:v>
                </c:pt>
                <c:pt idx="11271">
                  <c:v>424.38439209700999</c:v>
                </c:pt>
                <c:pt idx="11272">
                  <c:v>424.48356544994402</c:v>
                </c:pt>
                <c:pt idx="11273">
                  <c:v>424.58273871866402</c:v>
                </c:pt>
                <c:pt idx="11274">
                  <c:v>424.68191190326098</c:v>
                </c:pt>
                <c:pt idx="11275">
                  <c:v>424.78108500382803</c:v>
                </c:pt>
                <c:pt idx="11276">
                  <c:v>424.88025802045598</c:v>
                </c:pt>
                <c:pt idx="11277">
                  <c:v>424.979430953237</c:v>
                </c:pt>
                <c:pt idx="11278">
                  <c:v>425.07860380226401</c:v>
                </c:pt>
                <c:pt idx="11279">
                  <c:v>425.177776567629</c:v>
                </c:pt>
                <c:pt idx="11280">
                  <c:v>425.27694924942398</c:v>
                </c:pt>
                <c:pt idx="11281">
                  <c:v>425.37612184774099</c:v>
                </c:pt>
                <c:pt idx="11282">
                  <c:v>425.475294362672</c:v>
                </c:pt>
                <c:pt idx="11283">
                  <c:v>425.57446679431001</c:v>
                </c:pt>
                <c:pt idx="11284">
                  <c:v>425.67363914274603</c:v>
                </c:pt>
                <c:pt idx="11285">
                  <c:v>425.77281140807401</c:v>
                </c:pt>
                <c:pt idx="11286">
                  <c:v>425.87198359038598</c:v>
                </c:pt>
                <c:pt idx="11287">
                  <c:v>425.97115568977398</c:v>
                </c:pt>
                <c:pt idx="11288">
                  <c:v>426.07032770632998</c:v>
                </c:pt>
                <c:pt idx="11289">
                  <c:v>426.16949964014702</c:v>
                </c:pt>
                <c:pt idx="11290">
                  <c:v>426.26867149131698</c:v>
                </c:pt>
                <c:pt idx="11291">
                  <c:v>426.36784325993301</c:v>
                </c:pt>
                <c:pt idx="11292">
                  <c:v>426.46701494608902</c:v>
                </c:pt>
                <c:pt idx="11293">
                  <c:v>426.56618654987699</c:v>
                </c:pt>
                <c:pt idx="11294">
                  <c:v>426.66535807139201</c:v>
                </c:pt>
                <c:pt idx="11295">
                  <c:v>426.76452951072702</c:v>
                </c:pt>
                <c:pt idx="11296">
                  <c:v>426.863700867977</c:v>
                </c:pt>
                <c:pt idx="11297">
                  <c:v>426.96287214323502</c:v>
                </c:pt>
                <c:pt idx="11298">
                  <c:v>427.062043336594</c:v>
                </c:pt>
                <c:pt idx="11299">
                  <c:v>427.16121444814598</c:v>
                </c:pt>
                <c:pt idx="11300">
                  <c:v>427.26038547798601</c:v>
                </c:pt>
                <c:pt idx="11301">
                  <c:v>427.35955642620502</c:v>
                </c:pt>
                <c:pt idx="11302">
                  <c:v>427.45872729289601</c:v>
                </c:pt>
                <c:pt idx="11303">
                  <c:v>427.55789807815199</c:v>
                </c:pt>
                <c:pt idx="11304">
                  <c:v>427.65706878206402</c:v>
                </c:pt>
                <c:pt idx="11305">
                  <c:v>427.756239404724</c:v>
                </c:pt>
                <c:pt idx="11306">
                  <c:v>427.85540994622397</c:v>
                </c:pt>
                <c:pt idx="11307">
                  <c:v>427.95458040665602</c:v>
                </c:pt>
                <c:pt idx="11308">
                  <c:v>428.053750786112</c:v>
                </c:pt>
                <c:pt idx="11309">
                  <c:v>428.152921084681</c:v>
                </c:pt>
                <c:pt idx="11310">
                  <c:v>428.25209130245599</c:v>
                </c:pt>
                <c:pt idx="11311">
                  <c:v>428.35126143952601</c:v>
                </c:pt>
                <c:pt idx="11312">
                  <c:v>428.45043149598399</c:v>
                </c:pt>
                <c:pt idx="11313">
                  <c:v>428.54960147192099</c:v>
                </c:pt>
                <c:pt idx="11314">
                  <c:v>428.64877136742899</c:v>
                </c:pt>
                <c:pt idx="11315">
                  <c:v>428.74794118260002</c:v>
                </c:pt>
                <c:pt idx="11316">
                  <c:v>428.84711091752399</c:v>
                </c:pt>
                <c:pt idx="11317">
                  <c:v>428.94628057229397</c:v>
                </c:pt>
                <c:pt idx="11318">
                  <c:v>429.04545014699897</c:v>
                </c:pt>
                <c:pt idx="11319">
                  <c:v>429.14461964173103</c:v>
                </c:pt>
                <c:pt idx="11320">
                  <c:v>429.24378905658102</c:v>
                </c:pt>
                <c:pt idx="11321">
                  <c:v>429.34295839163798</c:v>
                </c:pt>
                <c:pt idx="11322">
                  <c:v>429.44212764699301</c:v>
                </c:pt>
                <c:pt idx="11323">
                  <c:v>429.54129682273998</c:v>
                </c:pt>
                <c:pt idx="11324">
                  <c:v>429.64046591896903</c:v>
                </c:pt>
                <c:pt idx="11325">
                  <c:v>429.73963493577099</c:v>
                </c:pt>
                <c:pt idx="11326">
                  <c:v>429.83880387323802</c:v>
                </c:pt>
                <c:pt idx="11327">
                  <c:v>429.93797273146203</c:v>
                </c:pt>
                <c:pt idx="11328">
                  <c:v>430.03714151053299</c:v>
                </c:pt>
                <c:pt idx="11329">
                  <c:v>430.13631021054499</c:v>
                </c:pt>
                <c:pt idx="11330">
                  <c:v>430.23547883158602</c:v>
                </c:pt>
                <c:pt idx="11331">
                  <c:v>430.33464737374999</c:v>
                </c:pt>
                <c:pt idx="11332">
                  <c:v>430.43381583712699</c:v>
                </c:pt>
                <c:pt idx="11333">
                  <c:v>430.53298422180899</c:v>
                </c:pt>
                <c:pt idx="11334">
                  <c:v>430.632152527887</c:v>
                </c:pt>
                <c:pt idx="11335">
                  <c:v>430.73132075545197</c:v>
                </c:pt>
                <c:pt idx="11336">
                  <c:v>430.83048890459497</c:v>
                </c:pt>
                <c:pt idx="11337">
                  <c:v>430.929656975407</c:v>
                </c:pt>
                <c:pt idx="11338">
                  <c:v>431.02882496797997</c:v>
                </c:pt>
                <c:pt idx="11339">
                  <c:v>431.12799288240501</c:v>
                </c:pt>
                <c:pt idx="11340">
                  <c:v>431.22716071877198</c:v>
                </c:pt>
                <c:pt idx="11341">
                  <c:v>431.32632847717298</c:v>
                </c:pt>
                <c:pt idx="11342">
                  <c:v>431.42549615769798</c:v>
                </c:pt>
                <c:pt idx="11343">
                  <c:v>431.52466376043901</c:v>
                </c:pt>
                <c:pt idx="11344">
                  <c:v>431.62383128548299</c:v>
                </c:pt>
                <c:pt idx="11345">
                  <c:v>431.722998732919</c:v>
                </c:pt>
                <c:pt idx="11346">
                  <c:v>431.82216610283501</c:v>
                </c:pt>
                <c:pt idx="11347">
                  <c:v>431.92133339531898</c:v>
                </c:pt>
                <c:pt idx="11348">
                  <c:v>432.02050061045998</c:v>
                </c:pt>
                <c:pt idx="11349">
                  <c:v>432.11966774834701</c:v>
                </c:pt>
                <c:pt idx="11350">
                  <c:v>432.218834809067</c:v>
                </c:pt>
                <c:pt idx="11351">
                  <c:v>432.31800179270999</c:v>
                </c:pt>
                <c:pt idx="11352">
                  <c:v>432.41716869936801</c:v>
                </c:pt>
                <c:pt idx="11353">
                  <c:v>432.51633552913103</c:v>
                </c:pt>
                <c:pt idx="11354">
                  <c:v>432.61550228209097</c:v>
                </c:pt>
                <c:pt idx="11355">
                  <c:v>432.71466895833902</c:v>
                </c:pt>
                <c:pt idx="11356">
                  <c:v>432.81383555796498</c:v>
                </c:pt>
                <c:pt idx="11357">
                  <c:v>432.91300208106202</c:v>
                </c:pt>
                <c:pt idx="11358">
                  <c:v>433.01216852771898</c:v>
                </c:pt>
                <c:pt idx="11359">
                  <c:v>433.11133489802899</c:v>
                </c:pt>
                <c:pt idx="11360">
                  <c:v>433.21050119208297</c:v>
                </c:pt>
                <c:pt idx="11361">
                  <c:v>433.30966740997098</c:v>
                </c:pt>
                <c:pt idx="11362">
                  <c:v>433.40883355178403</c:v>
                </c:pt>
                <c:pt idx="11363">
                  <c:v>433.507999617613</c:v>
                </c:pt>
                <c:pt idx="11364">
                  <c:v>433.60716560754997</c:v>
                </c:pt>
                <c:pt idx="11365">
                  <c:v>433.706331521685</c:v>
                </c:pt>
                <c:pt idx="11366">
                  <c:v>433.80549736010897</c:v>
                </c:pt>
                <c:pt idx="11367">
                  <c:v>433.90466312291301</c:v>
                </c:pt>
                <c:pt idx="11368">
                  <c:v>434.00382881018697</c:v>
                </c:pt>
                <c:pt idx="11369">
                  <c:v>434.10299442202302</c:v>
                </c:pt>
                <c:pt idx="11370">
                  <c:v>434.20215995850998</c:v>
                </c:pt>
                <c:pt idx="11371">
                  <c:v>434.30132541974098</c:v>
                </c:pt>
                <c:pt idx="11372">
                  <c:v>434.400490805804</c:v>
                </c:pt>
                <c:pt idx="11373">
                  <c:v>434.49965611679198</c:v>
                </c:pt>
                <c:pt idx="11374">
                  <c:v>434.59882135279298</c:v>
                </c:pt>
                <c:pt idx="11375">
                  <c:v>434.69798651389999</c:v>
                </c:pt>
                <c:pt idx="11376">
                  <c:v>434.79715160020203</c:v>
                </c:pt>
                <c:pt idx="11377">
                  <c:v>434.89631661178998</c:v>
                </c:pt>
                <c:pt idx="11378">
                  <c:v>434.99548154875299</c:v>
                </c:pt>
                <c:pt idx="11379">
                  <c:v>435.09464641118302</c:v>
                </c:pt>
                <c:pt idx="11380">
                  <c:v>435.19381119916699</c:v>
                </c:pt>
                <c:pt idx="11381">
                  <c:v>435.29297591279601</c:v>
                </c:pt>
                <c:pt idx="11382">
                  <c:v>435.39214055215899</c:v>
                </c:pt>
                <c:pt idx="11383">
                  <c:v>435.49130511734597</c:v>
                </c:pt>
                <c:pt idx="11384">
                  <c:v>435.59046960844802</c:v>
                </c:pt>
                <c:pt idx="11385">
                  <c:v>435.68963402555403</c:v>
                </c:pt>
                <c:pt idx="11386">
                  <c:v>435.788798368757</c:v>
                </c:pt>
                <c:pt idx="11387">
                  <c:v>435.88796263814697</c:v>
                </c:pt>
                <c:pt idx="11388">
                  <c:v>435.98712683381501</c:v>
                </c:pt>
                <c:pt idx="11389">
                  <c:v>436.08629095585201</c:v>
                </c:pt>
                <c:pt idx="11390">
                  <c:v>436.18545500435198</c:v>
                </c:pt>
                <c:pt idx="11391">
                  <c:v>436.28461897940502</c:v>
                </c:pt>
                <c:pt idx="11392">
                  <c:v>436.38378288110403</c:v>
                </c:pt>
                <c:pt idx="11393">
                  <c:v>436.48294670954198</c:v>
                </c:pt>
                <c:pt idx="11394">
                  <c:v>436.58211046481199</c:v>
                </c:pt>
                <c:pt idx="11395">
                  <c:v>436.681274147007</c:v>
                </c:pt>
                <c:pt idx="11396">
                  <c:v>436.78043775621899</c:v>
                </c:pt>
                <c:pt idx="11397">
                  <c:v>436.87960129254299</c:v>
                </c:pt>
                <c:pt idx="11398">
                  <c:v>436.97876475606898</c:v>
                </c:pt>
                <c:pt idx="11399">
                  <c:v>437.07792814688901</c:v>
                </c:pt>
                <c:pt idx="11400">
                  <c:v>437.177091465091</c:v>
                </c:pt>
                <c:pt idx="11401">
                  <c:v>437.27625471076601</c:v>
                </c:pt>
                <c:pt idx="11402">
                  <c:v>437.375417884005</c:v>
                </c:pt>
                <c:pt idx="11403">
                  <c:v>437.47458098489602</c:v>
                </c:pt>
                <c:pt idx="11404">
                  <c:v>437.57374401352098</c:v>
                </c:pt>
                <c:pt idx="11405">
                  <c:v>437.67290696996201</c:v>
                </c:pt>
                <c:pt idx="11406">
                  <c:v>437.77206985430303</c:v>
                </c:pt>
                <c:pt idx="11407">
                  <c:v>437.87123266662297</c:v>
                </c:pt>
                <c:pt idx="11408">
                  <c:v>437.97039540700598</c:v>
                </c:pt>
                <c:pt idx="11409">
                  <c:v>438.06955807553101</c:v>
                </c:pt>
                <c:pt idx="11410">
                  <c:v>438.16872067228098</c:v>
                </c:pt>
                <c:pt idx="11411">
                  <c:v>438.267883197336</c:v>
                </c:pt>
                <c:pt idx="11412">
                  <c:v>438.36704565077702</c:v>
                </c:pt>
                <c:pt idx="11413">
                  <c:v>438.46620803268399</c:v>
                </c:pt>
                <c:pt idx="11414">
                  <c:v>438.56537034313698</c:v>
                </c:pt>
                <c:pt idx="11415">
                  <c:v>438.664532582216</c:v>
                </c:pt>
                <c:pt idx="11416">
                  <c:v>438.76369475000098</c:v>
                </c:pt>
                <c:pt idx="11417">
                  <c:v>438.86285684657099</c:v>
                </c:pt>
                <c:pt idx="11418">
                  <c:v>438.96201887200601</c:v>
                </c:pt>
                <c:pt idx="11419">
                  <c:v>439.061180826385</c:v>
                </c:pt>
                <c:pt idx="11420">
                  <c:v>439.16034270978702</c:v>
                </c:pt>
                <c:pt idx="11421">
                  <c:v>439.25950452228898</c:v>
                </c:pt>
                <c:pt idx="11422">
                  <c:v>439.35866626397097</c:v>
                </c:pt>
                <c:pt idx="11423">
                  <c:v>439.45782793491202</c:v>
                </c:pt>
                <c:pt idx="11424">
                  <c:v>439.55698953519601</c:v>
                </c:pt>
                <c:pt idx="11425">
                  <c:v>439.65615106490901</c:v>
                </c:pt>
                <c:pt idx="11426">
                  <c:v>439.75531252413901</c:v>
                </c:pt>
                <c:pt idx="11427">
                  <c:v>439.85447391296998</c:v>
                </c:pt>
                <c:pt idx="11428">
                  <c:v>439.95363523149001</c:v>
                </c:pt>
                <c:pt idx="11429">
                  <c:v>440.05279647978301</c:v>
                </c:pt>
                <c:pt idx="11430">
                  <c:v>440.15195765793499</c:v>
                </c:pt>
                <c:pt idx="11431">
                  <c:v>440.25111876603103</c:v>
                </c:pt>
                <c:pt idx="11432">
                  <c:v>440.350279804156</c:v>
                </c:pt>
                <c:pt idx="11433">
                  <c:v>440.44944077239302</c:v>
                </c:pt>
                <c:pt idx="11434">
                  <c:v>440.54860167082802</c:v>
                </c:pt>
                <c:pt idx="11435">
                  <c:v>440.64776249954502</c:v>
                </c:pt>
                <c:pt idx="11436">
                  <c:v>440.74692325862702</c:v>
                </c:pt>
                <c:pt idx="11437">
                  <c:v>440.84608394816001</c:v>
                </c:pt>
                <c:pt idx="11438">
                  <c:v>440.94524456822597</c:v>
                </c:pt>
                <c:pt idx="11439">
                  <c:v>441.04440511891102</c:v>
                </c:pt>
                <c:pt idx="11440">
                  <c:v>441.14356560029802</c:v>
                </c:pt>
                <c:pt idx="11441">
                  <c:v>441.24272601247202</c:v>
                </c:pt>
                <c:pt idx="11442">
                  <c:v>441.34188635551499</c:v>
                </c:pt>
                <c:pt idx="11443">
                  <c:v>441.44104662951099</c:v>
                </c:pt>
                <c:pt idx="11444">
                  <c:v>441.54020683454399</c:v>
                </c:pt>
                <c:pt idx="11445">
                  <c:v>441.63936697069602</c:v>
                </c:pt>
                <c:pt idx="11446">
                  <c:v>441.73852703805102</c:v>
                </c:pt>
                <c:pt idx="11447">
                  <c:v>441.83768703669</c:v>
                </c:pt>
                <c:pt idx="11448">
                  <c:v>441.93684696669698</c:v>
                </c:pt>
                <c:pt idx="11449">
                  <c:v>442.036006828155</c:v>
                </c:pt>
                <c:pt idx="11450">
                  <c:v>442.13516662114398</c:v>
                </c:pt>
                <c:pt idx="11451">
                  <c:v>442.23432634574698</c:v>
                </c:pt>
                <c:pt idx="11452">
                  <c:v>442.33348600204698</c:v>
                </c:pt>
                <c:pt idx="11453">
                  <c:v>442.43264559012903</c:v>
                </c:pt>
                <c:pt idx="11454">
                  <c:v>442.53180511007798</c:v>
                </c:pt>
                <c:pt idx="11455">
                  <c:v>442.63096456198201</c:v>
                </c:pt>
                <c:pt idx="11456">
                  <c:v>442.73012394592598</c:v>
                </c:pt>
                <c:pt idx="11457">
                  <c:v>442.829283261998</c:v>
                </c:pt>
                <c:pt idx="11458">
                  <c:v>442.92844251028401</c:v>
                </c:pt>
                <c:pt idx="11459">
                  <c:v>443.02760169087099</c:v>
                </c:pt>
                <c:pt idx="11460">
                  <c:v>443.12676080384603</c:v>
                </c:pt>
                <c:pt idx="11461">
                  <c:v>443.22591984929801</c:v>
                </c:pt>
                <c:pt idx="11462">
                  <c:v>443.32507882731198</c:v>
                </c:pt>
                <c:pt idx="11463">
                  <c:v>443.42423773797702</c:v>
                </c:pt>
                <c:pt idx="11464">
                  <c:v>443.52339658138101</c:v>
                </c:pt>
                <c:pt idx="11465">
                  <c:v>443.62255535761102</c:v>
                </c:pt>
                <c:pt idx="11466">
                  <c:v>443.72171406675398</c:v>
                </c:pt>
                <c:pt idx="11467">
                  <c:v>443.82087270890003</c:v>
                </c:pt>
                <c:pt idx="11468">
                  <c:v>443.920031284137</c:v>
                </c:pt>
                <c:pt idx="11469">
                  <c:v>444.01918979255299</c:v>
                </c:pt>
                <c:pt idx="11470">
                  <c:v>444.11834823423601</c:v>
                </c:pt>
                <c:pt idx="11471">
                  <c:v>444.21750660927501</c:v>
                </c:pt>
                <c:pt idx="11472">
                  <c:v>444.316664917759</c:v>
                </c:pt>
                <c:pt idx="11473">
                  <c:v>444.41582315977797</c:v>
                </c:pt>
                <c:pt idx="11474">
                  <c:v>444.51498133541901</c:v>
                </c:pt>
                <c:pt idx="11475">
                  <c:v>444.614139444773</c:v>
                </c:pt>
                <c:pt idx="11476">
                  <c:v>444.713297487928</c:v>
                </c:pt>
                <c:pt idx="11477">
                  <c:v>444.81245546497502</c:v>
                </c:pt>
                <c:pt idx="11478">
                  <c:v>444.911613376003</c:v>
                </c:pt>
                <c:pt idx="11479">
                  <c:v>445.01077122110001</c:v>
                </c:pt>
                <c:pt idx="11480">
                  <c:v>445.10992900034398</c:v>
                </c:pt>
                <c:pt idx="11481">
                  <c:v>445.20908671381397</c:v>
                </c:pt>
                <c:pt idx="11482">
                  <c:v>445.30824436158599</c:v>
                </c:pt>
                <c:pt idx="11483">
                  <c:v>445.407401943737</c:v>
                </c:pt>
                <c:pt idx="11484">
                  <c:v>445.506559460343</c:v>
                </c:pt>
                <c:pt idx="11485">
                  <c:v>445.60571691148198</c:v>
                </c:pt>
                <c:pt idx="11486">
                  <c:v>445.70487429722903</c:v>
                </c:pt>
                <c:pt idx="11487">
                  <c:v>445.80403161765997</c:v>
                </c:pt>
                <c:pt idx="11488">
                  <c:v>445.90318887285099</c:v>
                </c:pt>
                <c:pt idx="11489">
                  <c:v>446.00234606287898</c:v>
                </c:pt>
                <c:pt idx="11490">
                  <c:v>446.10150318781803</c:v>
                </c:pt>
                <c:pt idx="11491">
                  <c:v>446.200660247744</c:v>
                </c:pt>
                <c:pt idx="11492">
                  <c:v>446.29981724273199</c:v>
                </c:pt>
                <c:pt idx="11493">
                  <c:v>446.39897417285698</c:v>
                </c:pt>
                <c:pt idx="11494">
                  <c:v>446.498131038194</c:v>
                </c:pt>
                <c:pt idx="11495">
                  <c:v>446.59728783881798</c:v>
                </c:pt>
                <c:pt idx="11496">
                  <c:v>446.696444574802</c:v>
                </c:pt>
                <c:pt idx="11497">
                  <c:v>446.79560124622202</c:v>
                </c:pt>
                <c:pt idx="11498">
                  <c:v>446.89475785315</c:v>
                </c:pt>
                <c:pt idx="11499">
                  <c:v>446.99391439566199</c:v>
                </c:pt>
                <c:pt idx="11500">
                  <c:v>447.09307087383002</c:v>
                </c:pt>
                <c:pt idx="11501">
                  <c:v>447.192227287729</c:v>
                </c:pt>
                <c:pt idx="11502">
                  <c:v>447.29138363743198</c:v>
                </c:pt>
                <c:pt idx="11503">
                  <c:v>447.39053992301098</c:v>
                </c:pt>
                <c:pt idx="11504">
                  <c:v>447.48969614454001</c:v>
                </c:pt>
                <c:pt idx="11505">
                  <c:v>447.58885230209199</c:v>
                </c:pt>
                <c:pt idx="11506">
                  <c:v>447.68800839574499</c:v>
                </c:pt>
                <c:pt idx="11507">
                  <c:v>447.787164425578</c:v>
                </c:pt>
                <c:pt idx="11508">
                  <c:v>447.88632039166799</c:v>
                </c:pt>
                <c:pt idx="11509">
                  <c:v>447.98547629409302</c:v>
                </c:pt>
                <c:pt idx="11510">
                  <c:v>448.08463213292902</c:v>
                </c:pt>
                <c:pt idx="11511">
                  <c:v>448.183787908255</c:v>
                </c:pt>
                <c:pt idx="11512">
                  <c:v>448.282943620146</c:v>
                </c:pt>
                <c:pt idx="11513">
                  <c:v>448.38209926867802</c:v>
                </c:pt>
                <c:pt idx="11514">
                  <c:v>448.48125485392802</c:v>
                </c:pt>
                <c:pt idx="11515">
                  <c:v>448.58041037597002</c:v>
                </c:pt>
                <c:pt idx="11516">
                  <c:v>448.67956583488001</c:v>
                </c:pt>
                <c:pt idx="11517">
                  <c:v>448.77872123073303</c:v>
                </c:pt>
                <c:pt idx="11518">
                  <c:v>448.87787656360302</c:v>
                </c:pt>
                <c:pt idx="11519">
                  <c:v>448.97703183356299</c:v>
                </c:pt>
                <c:pt idx="11520">
                  <c:v>449.07618704068801</c:v>
                </c:pt>
                <c:pt idx="11521">
                  <c:v>449.17534218505102</c:v>
                </c:pt>
                <c:pt idx="11522">
                  <c:v>449.27449726672501</c:v>
                </c:pt>
                <c:pt idx="11523">
                  <c:v>449.37365228578199</c:v>
                </c:pt>
                <c:pt idx="11524">
                  <c:v>449.472807242295</c:v>
                </c:pt>
                <c:pt idx="11525">
                  <c:v>449.57196213633603</c:v>
                </c:pt>
                <c:pt idx="11526">
                  <c:v>449.67111696798003</c:v>
                </c:pt>
                <c:pt idx="11527">
                  <c:v>449.77027173730301</c:v>
                </c:pt>
                <c:pt idx="11528">
                  <c:v>449.86942644438199</c:v>
                </c:pt>
                <c:pt idx="11529">
                  <c:v>449.968581089292</c:v>
                </c:pt>
                <c:pt idx="11530">
                  <c:v>450.067735672109</c:v>
                </c:pt>
                <c:pt idx="11531">
                  <c:v>450.16689019291198</c:v>
                </c:pt>
                <c:pt idx="11532">
                  <c:v>450.26604465177797</c:v>
                </c:pt>
                <c:pt idx="11533">
                  <c:v>450.36519904878497</c:v>
                </c:pt>
                <c:pt idx="11534">
                  <c:v>450.46435338401301</c:v>
                </c:pt>
                <c:pt idx="11535">
                  <c:v>450.56350765754098</c:v>
                </c:pt>
                <c:pt idx="11536">
                  <c:v>450.66266186944802</c:v>
                </c:pt>
                <c:pt idx="11537">
                  <c:v>450.76181601981398</c:v>
                </c:pt>
                <c:pt idx="11538">
                  <c:v>450.86097010871799</c:v>
                </c:pt>
                <c:pt idx="11539">
                  <c:v>450.96012413624101</c:v>
                </c:pt>
                <c:pt idx="11540">
                  <c:v>451.059278102463</c:v>
                </c:pt>
                <c:pt idx="11541">
                  <c:v>451.15843200746298</c:v>
                </c:pt>
                <c:pt idx="11542">
                  <c:v>451.25758585132002</c:v>
                </c:pt>
                <c:pt idx="11543">
                  <c:v>451.356739634115</c:v>
                </c:pt>
                <c:pt idx="11544">
                  <c:v>451.455893355927</c:v>
                </c:pt>
                <c:pt idx="11545">
                  <c:v>451.55504701683901</c:v>
                </c:pt>
                <c:pt idx="11546">
                  <c:v>451.65420061692902</c:v>
                </c:pt>
                <c:pt idx="11547">
                  <c:v>451.75335415628098</c:v>
                </c:pt>
                <c:pt idx="11548">
                  <c:v>451.85250763497498</c:v>
                </c:pt>
                <c:pt idx="11549">
                  <c:v>451.95166105309403</c:v>
                </c:pt>
                <c:pt idx="11550">
                  <c:v>452.05081441072002</c:v>
                </c:pt>
                <c:pt idx="11551">
                  <c:v>452.14996770793499</c:v>
                </c:pt>
                <c:pt idx="11552">
                  <c:v>452.24912094482403</c:v>
                </c:pt>
                <c:pt idx="11553">
                  <c:v>452.34827412146802</c:v>
                </c:pt>
                <c:pt idx="11554">
                  <c:v>452.44742723795201</c:v>
                </c:pt>
                <c:pt idx="11555">
                  <c:v>452.54658029436001</c:v>
                </c:pt>
                <c:pt idx="11556">
                  <c:v>452.64573329077399</c:v>
                </c:pt>
                <c:pt idx="11557">
                  <c:v>452.74488622727102</c:v>
                </c:pt>
                <c:pt idx="11558">
                  <c:v>452.84403910392803</c:v>
                </c:pt>
                <c:pt idx="11559">
                  <c:v>452.94319192082099</c:v>
                </c:pt>
                <c:pt idx="11560">
                  <c:v>453.04234467802701</c:v>
                </c:pt>
                <c:pt idx="11561">
                  <c:v>453.14149737562002</c:v>
                </c:pt>
                <c:pt idx="11562">
                  <c:v>453.24065001367597</c:v>
                </c:pt>
                <c:pt idx="11563">
                  <c:v>453.33980259227002</c:v>
                </c:pt>
                <c:pt idx="11564">
                  <c:v>453.43895511147599</c:v>
                </c:pt>
                <c:pt idx="11565">
                  <c:v>453.53810757136898</c:v>
                </c:pt>
                <c:pt idx="11566">
                  <c:v>453.63725997201999</c:v>
                </c:pt>
                <c:pt idx="11567">
                  <c:v>453.736412313502</c:v>
                </c:pt>
                <c:pt idx="11568">
                  <c:v>453.83556459588698</c:v>
                </c:pt>
                <c:pt idx="11569">
                  <c:v>453.934716819247</c:v>
                </c:pt>
                <c:pt idx="11570">
                  <c:v>454.03386898365301</c:v>
                </c:pt>
                <c:pt idx="11571">
                  <c:v>454.133021089176</c:v>
                </c:pt>
                <c:pt idx="11572">
                  <c:v>454.23217313588702</c:v>
                </c:pt>
                <c:pt idx="11573">
                  <c:v>454.33132512385703</c:v>
                </c:pt>
                <c:pt idx="11574">
                  <c:v>454.43047705315598</c:v>
                </c:pt>
                <c:pt idx="11575">
                  <c:v>454.529628923855</c:v>
                </c:pt>
                <c:pt idx="11576">
                  <c:v>454.62878073602297</c:v>
                </c:pt>
                <c:pt idx="11577">
                  <c:v>454.72793248972903</c:v>
                </c:pt>
                <c:pt idx="11578">
                  <c:v>454.82708418504399</c:v>
                </c:pt>
                <c:pt idx="11579">
                  <c:v>454.92623582203601</c:v>
                </c:pt>
                <c:pt idx="11580">
                  <c:v>455.02538740077301</c:v>
                </c:pt>
                <c:pt idx="11581">
                  <c:v>455.12453892132498</c:v>
                </c:pt>
                <c:pt idx="11582">
                  <c:v>455.22369038376303</c:v>
                </c:pt>
                <c:pt idx="11583">
                  <c:v>455.32284178816298</c:v>
                </c:pt>
                <c:pt idx="11584">
                  <c:v>455.421993134606</c:v>
                </c:pt>
                <c:pt idx="11585">
                  <c:v>455.52114442317099</c:v>
                </c:pt>
                <c:pt idx="11586">
                  <c:v>455.62029565393601</c:v>
                </c:pt>
                <c:pt idx="11587">
                  <c:v>455.71944682698199</c:v>
                </c:pt>
                <c:pt idx="11588">
                  <c:v>455.81859794238898</c:v>
                </c:pt>
                <c:pt idx="11589">
                  <c:v>455.91774900023597</c:v>
                </c:pt>
                <c:pt idx="11590">
                  <c:v>456.01690000060398</c:v>
                </c:pt>
                <c:pt idx="11591">
                  <c:v>456.11605094357401</c:v>
                </c:pt>
                <c:pt idx="11592">
                  <c:v>456.215201829227</c:v>
                </c:pt>
                <c:pt idx="11593">
                  <c:v>456.31435265764202</c:v>
                </c:pt>
                <c:pt idx="11594">
                  <c:v>456.413503428902</c:v>
                </c:pt>
                <c:pt idx="11595">
                  <c:v>456.51265414308801</c:v>
                </c:pt>
                <c:pt idx="11596">
                  <c:v>456.61180480028202</c:v>
                </c:pt>
                <c:pt idx="11597">
                  <c:v>456.71095540056501</c:v>
                </c:pt>
                <c:pt idx="11598">
                  <c:v>456.81010594401903</c:v>
                </c:pt>
                <c:pt idx="11599">
                  <c:v>456.909256430727</c:v>
                </c:pt>
                <c:pt idx="11600">
                  <c:v>457.008406860771</c:v>
                </c:pt>
                <c:pt idx="11601">
                  <c:v>457.10755723423398</c:v>
                </c:pt>
                <c:pt idx="11602">
                  <c:v>457.20670755119897</c:v>
                </c:pt>
                <c:pt idx="11603">
                  <c:v>457.30585781174898</c:v>
                </c:pt>
                <c:pt idx="11604">
                  <c:v>457.40500801596698</c:v>
                </c:pt>
                <c:pt idx="11605">
                  <c:v>457.50415816393701</c:v>
                </c:pt>
                <c:pt idx="11606">
                  <c:v>457.603308255743</c:v>
                </c:pt>
                <c:pt idx="11607">
                  <c:v>457.70245829146802</c:v>
                </c:pt>
                <c:pt idx="11608">
                  <c:v>457.80160827119698</c:v>
                </c:pt>
                <c:pt idx="11609">
                  <c:v>457.90075819501197</c:v>
                </c:pt>
                <c:pt idx="11610">
                  <c:v>457.99990806299098</c:v>
                </c:pt>
                <c:pt idx="11611">
                  <c:v>458.09905787521399</c:v>
                </c:pt>
                <c:pt idx="11612">
                  <c:v>458.19820763175602</c:v>
                </c:pt>
                <c:pt idx="11613">
                  <c:v>458.29735733269098</c:v>
                </c:pt>
                <c:pt idx="11614">
                  <c:v>458.39650697809702</c:v>
                </c:pt>
                <c:pt idx="11615">
                  <c:v>458.49565656804799</c:v>
                </c:pt>
                <c:pt idx="11616">
                  <c:v>458.59480610261897</c:v>
                </c:pt>
                <c:pt idx="11617">
                  <c:v>458.69395558188501</c:v>
                </c:pt>
                <c:pt idx="11618">
                  <c:v>458.79310500591902</c:v>
                </c:pt>
                <c:pt idx="11619">
                  <c:v>458.89225437479701</c:v>
                </c:pt>
                <c:pt idx="11620">
                  <c:v>458.99140368859099</c:v>
                </c:pt>
                <c:pt idx="11621">
                  <c:v>459.09055294737499</c:v>
                </c:pt>
                <c:pt idx="11622">
                  <c:v>459.18970215122198</c:v>
                </c:pt>
                <c:pt idx="11623">
                  <c:v>459.28885130020501</c:v>
                </c:pt>
                <c:pt idx="11624">
                  <c:v>459.38800039439502</c:v>
                </c:pt>
                <c:pt idx="11625">
                  <c:v>459.48714943386699</c:v>
                </c:pt>
                <c:pt idx="11626">
                  <c:v>459.58629841868998</c:v>
                </c:pt>
                <c:pt idx="11627">
                  <c:v>459.68544734893698</c:v>
                </c:pt>
                <c:pt idx="11628">
                  <c:v>459.78459622468</c:v>
                </c:pt>
                <c:pt idx="11629">
                  <c:v>459.88374504598801</c:v>
                </c:pt>
                <c:pt idx="11630">
                  <c:v>459.98289381293199</c:v>
                </c:pt>
                <c:pt idx="11631">
                  <c:v>460.08204252558301</c:v>
                </c:pt>
                <c:pt idx="11632">
                  <c:v>460.18119118401103</c:v>
                </c:pt>
                <c:pt idx="11633">
                  <c:v>460.28033978828603</c:v>
                </c:pt>
                <c:pt idx="11634">
                  <c:v>460.37948833847599</c:v>
                </c:pt>
                <c:pt idx="11635">
                  <c:v>460.47863683465101</c:v>
                </c:pt>
                <c:pt idx="11636">
                  <c:v>460.57778527687998</c:v>
                </c:pt>
                <c:pt idx="11637">
                  <c:v>460.67693366523002</c:v>
                </c:pt>
                <c:pt idx="11638">
                  <c:v>460.77608199977198</c:v>
                </c:pt>
                <c:pt idx="11639">
                  <c:v>460.87523028057097</c:v>
                </c:pt>
                <c:pt idx="11640">
                  <c:v>460.97437850769597</c:v>
                </c:pt>
                <c:pt idx="11641">
                  <c:v>461.07352668121399</c:v>
                </c:pt>
                <c:pt idx="11642">
                  <c:v>461.17267480119301</c:v>
                </c:pt>
                <c:pt idx="11643">
                  <c:v>461.271822867705</c:v>
                </c:pt>
                <c:pt idx="11644">
                  <c:v>461.37097088082197</c:v>
                </c:pt>
                <c:pt idx="11645">
                  <c:v>461.47011884061601</c:v>
                </c:pt>
                <c:pt idx="11646">
                  <c:v>461.56926674715999</c:v>
                </c:pt>
                <c:pt idx="11647">
                  <c:v>461.66841460052501</c:v>
                </c:pt>
                <c:pt idx="11648">
                  <c:v>461.76756240078402</c:v>
                </c:pt>
                <c:pt idx="11649">
                  <c:v>461.866710148008</c:v>
                </c:pt>
                <c:pt idx="11650">
                  <c:v>461.96585784227</c:v>
                </c:pt>
                <c:pt idx="11651">
                  <c:v>462.06500548363999</c:v>
                </c:pt>
                <c:pt idx="11652">
                  <c:v>462.16415307219199</c:v>
                </c:pt>
                <c:pt idx="11653">
                  <c:v>462.26330060799597</c:v>
                </c:pt>
                <c:pt idx="11654">
                  <c:v>462.362448091126</c:v>
                </c:pt>
                <c:pt idx="11655">
                  <c:v>462.46159552165102</c:v>
                </c:pt>
                <c:pt idx="11656">
                  <c:v>462.56074289964499</c:v>
                </c:pt>
                <c:pt idx="11657">
                  <c:v>462.659890225178</c:v>
                </c:pt>
                <c:pt idx="11658">
                  <c:v>462.75903749832298</c:v>
                </c:pt>
                <c:pt idx="11659">
                  <c:v>462.85818471915002</c:v>
                </c:pt>
                <c:pt idx="11660">
                  <c:v>462.95733188773198</c:v>
                </c:pt>
                <c:pt idx="11661">
                  <c:v>463.05647900413999</c:v>
                </c:pt>
                <c:pt idx="11662">
                  <c:v>463.15562606844497</c:v>
                </c:pt>
                <c:pt idx="11663">
                  <c:v>463.254773080718</c:v>
                </c:pt>
                <c:pt idx="11664">
                  <c:v>463.35392004103198</c:v>
                </c:pt>
                <c:pt idx="11665">
                  <c:v>463.453066949456</c:v>
                </c:pt>
                <c:pt idx="11666">
                  <c:v>463.552213806064</c:v>
                </c:pt>
                <c:pt idx="11667">
                  <c:v>463.651360610925</c:v>
                </c:pt>
                <c:pt idx="11668">
                  <c:v>463.75050736410998</c:v>
                </c:pt>
                <c:pt idx="11669">
                  <c:v>463.84965406568801</c:v>
                </c:pt>
                <c:pt idx="11670">
                  <c:v>463.94880071573198</c:v>
                </c:pt>
                <c:pt idx="11671">
                  <c:v>464.047947314309</c:v>
                </c:pt>
                <c:pt idx="11672">
                  <c:v>464.14709386149298</c:v>
                </c:pt>
                <c:pt idx="11673">
                  <c:v>464.24624035735201</c:v>
                </c:pt>
                <c:pt idx="11674">
                  <c:v>464.34538680195999</c:v>
                </c:pt>
                <c:pt idx="11675">
                  <c:v>464.44453319538502</c:v>
                </c:pt>
                <c:pt idx="11676">
                  <c:v>464.54367953770202</c:v>
                </c:pt>
                <c:pt idx="11677">
                  <c:v>464.64282582898102</c:v>
                </c:pt>
                <c:pt idx="11678">
                  <c:v>464.74197206929398</c:v>
                </c:pt>
                <c:pt idx="11679">
                  <c:v>464.841118258714</c:v>
                </c:pt>
                <c:pt idx="11680">
                  <c:v>464.940264397313</c:v>
                </c:pt>
                <c:pt idx="11681">
                  <c:v>465.03941048516401</c:v>
                </c:pt>
                <c:pt idx="11682">
                  <c:v>465.138556522339</c:v>
                </c:pt>
                <c:pt idx="11683">
                  <c:v>465.237702508913</c:v>
                </c:pt>
                <c:pt idx="11684">
                  <c:v>465.33684844495798</c:v>
                </c:pt>
                <c:pt idx="11685">
                  <c:v>465.435994330548</c:v>
                </c:pt>
                <c:pt idx="11686">
                  <c:v>465.53514016575701</c:v>
                </c:pt>
                <c:pt idx="11687">
                  <c:v>465.63428595065898</c:v>
                </c:pt>
                <c:pt idx="11688">
                  <c:v>465.73343168532699</c:v>
                </c:pt>
                <c:pt idx="11689">
                  <c:v>465.83257736983199</c:v>
                </c:pt>
                <c:pt idx="11690">
                  <c:v>465.93172300424402</c:v>
                </c:pt>
                <c:pt idx="11691">
                  <c:v>466.03086858863202</c:v>
                </c:pt>
                <c:pt idx="11692">
                  <c:v>466.13001412306699</c:v>
                </c:pt>
                <c:pt idx="11693">
                  <c:v>466.22915960761702</c:v>
                </c:pt>
                <c:pt idx="11694">
                  <c:v>466.32830504235199</c:v>
                </c:pt>
                <c:pt idx="11695">
                  <c:v>466.427450427341</c:v>
                </c:pt>
                <c:pt idx="11696">
                  <c:v>466.52659576265302</c:v>
                </c:pt>
                <c:pt idx="11697">
                  <c:v>466.62574104835801</c:v>
                </c:pt>
                <c:pt idx="11698">
                  <c:v>466.724886284523</c:v>
                </c:pt>
                <c:pt idx="11699">
                  <c:v>466.82403147121801</c:v>
                </c:pt>
                <c:pt idx="11700">
                  <c:v>466.92317660851199</c:v>
                </c:pt>
                <c:pt idx="11701">
                  <c:v>467.022321696473</c:v>
                </c:pt>
                <c:pt idx="11702">
                  <c:v>467.12146673516997</c:v>
                </c:pt>
                <c:pt idx="11703">
                  <c:v>467.22061172466999</c:v>
                </c:pt>
                <c:pt idx="11704">
                  <c:v>467.31975666504098</c:v>
                </c:pt>
                <c:pt idx="11705">
                  <c:v>467.41890155635099</c:v>
                </c:pt>
                <c:pt idx="11706">
                  <c:v>467.51804639866901</c:v>
                </c:pt>
                <c:pt idx="11707">
                  <c:v>467.61719119205998</c:v>
                </c:pt>
                <c:pt idx="11708">
                  <c:v>467.716335936593</c:v>
                </c:pt>
                <c:pt idx="11709">
                  <c:v>467.81548063233498</c:v>
                </c:pt>
                <c:pt idx="11710">
                  <c:v>467.914625279353</c:v>
                </c:pt>
                <c:pt idx="11711">
                  <c:v>468.013769877713</c:v>
                </c:pt>
                <c:pt idx="11712">
                  <c:v>468.112914427482</c:v>
                </c:pt>
                <c:pt idx="11713">
                  <c:v>468.21205892873201</c:v>
                </c:pt>
                <c:pt idx="11714">
                  <c:v>468.31120338153801</c:v>
                </c:pt>
                <c:pt idx="11715">
                  <c:v>468.41034778597401</c:v>
                </c:pt>
                <c:pt idx="11716">
                  <c:v>468.50949214211499</c:v>
                </c:pt>
                <c:pt idx="11717">
                  <c:v>468.60863645003701</c:v>
                </c:pt>
                <c:pt idx="11718">
                  <c:v>468.70778070981203</c:v>
                </c:pt>
                <c:pt idx="11719">
                  <c:v>468.80692492151701</c:v>
                </c:pt>
                <c:pt idx="11720">
                  <c:v>468.90606908522602</c:v>
                </c:pt>
                <c:pt idx="11721">
                  <c:v>469.005213201012</c:v>
                </c:pt>
                <c:pt idx="11722">
                  <c:v>469.10435726895003</c:v>
                </c:pt>
                <c:pt idx="11723">
                  <c:v>469.203501289114</c:v>
                </c:pt>
                <c:pt idx="11724">
                  <c:v>469.30264526157902</c:v>
                </c:pt>
                <c:pt idx="11725">
                  <c:v>469.40178918641698</c:v>
                </c:pt>
                <c:pt idx="11726">
                  <c:v>469.500933063704</c:v>
                </c:pt>
                <c:pt idx="11727">
                  <c:v>469.60007689350999</c:v>
                </c:pt>
                <c:pt idx="11728">
                  <c:v>469.69922067589903</c:v>
                </c:pt>
                <c:pt idx="11729">
                  <c:v>469.79836441094</c:v>
                </c:pt>
                <c:pt idx="11730">
                  <c:v>469.89750809869798</c:v>
                </c:pt>
                <c:pt idx="11731">
                  <c:v>469.99665173923898</c:v>
                </c:pt>
                <c:pt idx="11732">
                  <c:v>470.09579533263201</c:v>
                </c:pt>
                <c:pt idx="11733">
                  <c:v>470.19493887894203</c:v>
                </c:pt>
                <c:pt idx="11734">
                  <c:v>470.29408237823799</c:v>
                </c:pt>
                <c:pt idx="11735">
                  <c:v>470.39322583058703</c:v>
                </c:pt>
                <c:pt idx="11736">
                  <c:v>470.49236923605702</c:v>
                </c:pt>
                <c:pt idx="11737">
                  <c:v>470.59151259471599</c:v>
                </c:pt>
                <c:pt idx="11738">
                  <c:v>470.690655906632</c:v>
                </c:pt>
                <c:pt idx="11739">
                  <c:v>470.78979917187303</c:v>
                </c:pt>
                <c:pt idx="11740">
                  <c:v>470.88894239050802</c:v>
                </c:pt>
                <c:pt idx="11741">
                  <c:v>470.98808556260502</c:v>
                </c:pt>
                <c:pt idx="11742">
                  <c:v>471.08722868823298</c:v>
                </c:pt>
                <c:pt idx="11743">
                  <c:v>471.18637176746103</c:v>
                </c:pt>
                <c:pt idx="11744">
                  <c:v>471.28551480035998</c:v>
                </c:pt>
                <c:pt idx="11745">
                  <c:v>471.38465778699901</c:v>
                </c:pt>
                <c:pt idx="11746">
                  <c:v>471.48380072744698</c:v>
                </c:pt>
                <c:pt idx="11747">
                  <c:v>471.582943621776</c:v>
                </c:pt>
                <c:pt idx="11748">
                  <c:v>471.68208647005503</c:v>
                </c:pt>
                <c:pt idx="11749">
                  <c:v>471.78122927235597</c:v>
                </c:pt>
                <c:pt idx="11750">
                  <c:v>471.88037202874898</c:v>
                </c:pt>
                <c:pt idx="11751">
                  <c:v>471.97951473930601</c:v>
                </c:pt>
                <c:pt idx="11752">
                  <c:v>472.07865740409898</c:v>
                </c:pt>
                <c:pt idx="11753">
                  <c:v>472.17780002319898</c:v>
                </c:pt>
                <c:pt idx="11754">
                  <c:v>472.27694259667902</c:v>
                </c:pt>
                <c:pt idx="11755">
                  <c:v>472.376085124611</c:v>
                </c:pt>
                <c:pt idx="11756">
                  <c:v>472.47522760706801</c:v>
                </c:pt>
                <c:pt idx="11757">
                  <c:v>472.57437004412202</c:v>
                </c:pt>
                <c:pt idx="11758">
                  <c:v>472.67351243584699</c:v>
                </c:pt>
                <c:pt idx="11759">
                  <c:v>472.77265478231698</c:v>
                </c:pt>
                <c:pt idx="11760">
                  <c:v>472.87179708360401</c:v>
                </c:pt>
                <c:pt idx="11761">
                  <c:v>472.97093933978402</c:v>
                </c:pt>
                <c:pt idx="11762">
                  <c:v>473.07008155093001</c:v>
                </c:pt>
                <c:pt idx="11763">
                  <c:v>473.16922371711797</c:v>
                </c:pt>
                <c:pt idx="11764">
                  <c:v>473.26836583842402</c:v>
                </c:pt>
                <c:pt idx="11765">
                  <c:v>473.36750791492199</c:v>
                </c:pt>
                <c:pt idx="11766">
                  <c:v>473.46664994668703</c:v>
                </c:pt>
                <c:pt idx="11767">
                  <c:v>473.56579193379099</c:v>
                </c:pt>
                <c:pt idx="11768">
                  <c:v>473.66493387630697</c:v>
                </c:pt>
                <c:pt idx="11769">
                  <c:v>473.76407577430899</c:v>
                </c:pt>
                <c:pt idx="11770">
                  <c:v>473.86321762786901</c:v>
                </c:pt>
                <c:pt idx="11771">
                  <c:v>473.96235943706</c:v>
                </c:pt>
                <c:pt idx="11772">
                  <c:v>474.06150120195298</c:v>
                </c:pt>
                <c:pt idx="11773">
                  <c:v>474.160642922622</c:v>
                </c:pt>
                <c:pt idx="11774">
                  <c:v>474.25978459913699</c:v>
                </c:pt>
                <c:pt idx="11775">
                  <c:v>474.35892623157201</c:v>
                </c:pt>
                <c:pt idx="11776">
                  <c:v>474.45806781999602</c:v>
                </c:pt>
                <c:pt idx="11777">
                  <c:v>474.55720936448301</c:v>
                </c:pt>
                <c:pt idx="11778">
                  <c:v>474.65635086510201</c:v>
                </c:pt>
                <c:pt idx="11779">
                  <c:v>474.75549232192498</c:v>
                </c:pt>
                <c:pt idx="11780">
                  <c:v>474.85463373502301</c:v>
                </c:pt>
                <c:pt idx="11781">
                  <c:v>474.95377510446701</c:v>
                </c:pt>
                <c:pt idx="11782">
                  <c:v>475.05291643032501</c:v>
                </c:pt>
                <c:pt idx="11783">
                  <c:v>475.15205771267</c:v>
                </c:pt>
                <c:pt idx="11784">
                  <c:v>475.25119895157098</c:v>
                </c:pt>
                <c:pt idx="11785">
                  <c:v>475.35034014709697</c:v>
                </c:pt>
                <c:pt idx="11786">
                  <c:v>475.44948129931902</c:v>
                </c:pt>
                <c:pt idx="11787">
                  <c:v>475.54862240830602</c:v>
                </c:pt>
                <c:pt idx="11788">
                  <c:v>475.64776347412698</c:v>
                </c:pt>
                <c:pt idx="11789">
                  <c:v>475.74690449685102</c:v>
                </c:pt>
                <c:pt idx="11790">
                  <c:v>475.846045476548</c:v>
                </c:pt>
                <c:pt idx="11791">
                  <c:v>475.945186413285</c:v>
                </c:pt>
                <c:pt idx="11792">
                  <c:v>476.04432730713597</c:v>
                </c:pt>
                <c:pt idx="11793">
                  <c:v>476.14346815817299</c:v>
                </c:pt>
                <c:pt idx="11794">
                  <c:v>476.24260896647201</c:v>
                </c:pt>
                <c:pt idx="11795">
                  <c:v>476.34174973210702</c:v>
                </c:pt>
                <c:pt idx="11796">
                  <c:v>476.44089045515102</c:v>
                </c:pt>
                <c:pt idx="11797">
                  <c:v>476.54003113567899</c:v>
                </c:pt>
                <c:pt idx="11798">
                  <c:v>476.63917177376499</c:v>
                </c:pt>
                <c:pt idx="11799">
                  <c:v>476.73831236948399</c:v>
                </c:pt>
                <c:pt idx="11800">
                  <c:v>476.83745292290899</c:v>
                </c:pt>
                <c:pt idx="11801">
                  <c:v>476.93659343411599</c:v>
                </c:pt>
                <c:pt idx="11802">
                  <c:v>477.03573390317899</c:v>
                </c:pt>
                <c:pt idx="11803">
                  <c:v>477.13487433017201</c:v>
                </c:pt>
                <c:pt idx="11804">
                  <c:v>477.23401471517002</c:v>
                </c:pt>
                <c:pt idx="11805">
                  <c:v>477.33315505824697</c:v>
                </c:pt>
                <c:pt idx="11806">
                  <c:v>477.43229535947899</c:v>
                </c:pt>
                <c:pt idx="11807">
                  <c:v>477.53143561894098</c:v>
                </c:pt>
                <c:pt idx="11808">
                  <c:v>477.63057583670798</c:v>
                </c:pt>
                <c:pt idx="11809">
                  <c:v>477.72971601285599</c:v>
                </c:pt>
                <c:pt idx="11810">
                  <c:v>477.82885614745999</c:v>
                </c:pt>
                <c:pt idx="11811">
                  <c:v>477.92799624059501</c:v>
                </c:pt>
                <c:pt idx="11812">
                  <c:v>478.02713629233898</c:v>
                </c:pt>
                <c:pt idx="11813">
                  <c:v>478.12627630276597</c:v>
                </c:pt>
                <c:pt idx="11814">
                  <c:v>478.22541627195199</c:v>
                </c:pt>
                <c:pt idx="11815">
                  <c:v>478.32455619997501</c:v>
                </c:pt>
                <c:pt idx="11816">
                  <c:v>478.42369608691001</c:v>
                </c:pt>
                <c:pt idx="11817">
                  <c:v>478.52283593283403</c:v>
                </c:pt>
                <c:pt idx="11818">
                  <c:v>478.62197573782402</c:v>
                </c:pt>
                <c:pt idx="11819">
                  <c:v>478.72111550195501</c:v>
                </c:pt>
                <c:pt idx="11820">
                  <c:v>478.82025522530103</c:v>
                </c:pt>
                <c:pt idx="11821">
                  <c:v>478.91939490793402</c:v>
                </c:pt>
                <c:pt idx="11822">
                  <c:v>479.01853454993</c:v>
                </c:pt>
                <c:pt idx="11823">
                  <c:v>479.11767415136097</c:v>
                </c:pt>
                <c:pt idx="11824">
                  <c:v>479.21681371230397</c:v>
                </c:pt>
                <c:pt idx="11825">
                  <c:v>479.31595323283102</c:v>
                </c:pt>
                <c:pt idx="11826">
                  <c:v>479.41509271301902</c:v>
                </c:pt>
                <c:pt idx="11827">
                  <c:v>479.51423215294398</c:v>
                </c:pt>
                <c:pt idx="11828">
                  <c:v>479.613371552682</c:v>
                </c:pt>
                <c:pt idx="11829">
                  <c:v>479.71251091231102</c:v>
                </c:pt>
                <c:pt idx="11830">
                  <c:v>479.811650231908</c:v>
                </c:pt>
                <c:pt idx="11831">
                  <c:v>479.910789511551</c:v>
                </c:pt>
                <c:pt idx="11832">
                  <c:v>480.009928751318</c:v>
                </c:pt>
                <c:pt idx="11833">
                  <c:v>480.10906795128602</c:v>
                </c:pt>
                <c:pt idx="11834">
                  <c:v>480.20820711153402</c:v>
                </c:pt>
                <c:pt idx="11835">
                  <c:v>480.30734623214198</c:v>
                </c:pt>
                <c:pt idx="11836">
                  <c:v>480.40648531318698</c:v>
                </c:pt>
                <c:pt idx="11837">
                  <c:v>480.50562435474899</c:v>
                </c:pt>
                <c:pt idx="11838">
                  <c:v>480.60476335690902</c:v>
                </c:pt>
                <c:pt idx="11839">
                  <c:v>480.70390231974397</c:v>
                </c:pt>
                <c:pt idx="11840">
                  <c:v>480.80304124333702</c:v>
                </c:pt>
                <c:pt idx="11841">
                  <c:v>480.90218012776597</c:v>
                </c:pt>
                <c:pt idx="11842">
                  <c:v>481.00131897311297</c:v>
                </c:pt>
                <c:pt idx="11843">
                  <c:v>481.10045777945902</c:v>
                </c:pt>
                <c:pt idx="11844">
                  <c:v>481.19959654688398</c:v>
                </c:pt>
                <c:pt idx="11845">
                  <c:v>481.29873527547102</c:v>
                </c:pt>
                <c:pt idx="11846">
                  <c:v>481.39787396530102</c:v>
                </c:pt>
                <c:pt idx="11847">
                  <c:v>481.497012616456</c:v>
                </c:pt>
                <c:pt idx="11848">
                  <c:v>481.59615122901897</c:v>
                </c:pt>
                <c:pt idx="11849">
                  <c:v>481.69528980307399</c:v>
                </c:pt>
                <c:pt idx="11850">
                  <c:v>481.79442833870303</c:v>
                </c:pt>
                <c:pt idx="11851">
                  <c:v>481.89356683599198</c:v>
                </c:pt>
                <c:pt idx="11852">
                  <c:v>481.99270529502297</c:v>
                </c:pt>
                <c:pt idx="11853">
                  <c:v>482.09184371587997</c:v>
                </c:pt>
                <c:pt idx="11854">
                  <c:v>482.19098209864399</c:v>
                </c:pt>
                <c:pt idx="11855">
                  <c:v>482.29012044339697</c:v>
                </c:pt>
                <c:pt idx="11856">
                  <c:v>482.38925875022102</c:v>
                </c:pt>
                <c:pt idx="11857">
                  <c:v>482.48839701919701</c:v>
                </c:pt>
                <c:pt idx="11858">
                  <c:v>482.58753525040697</c:v>
                </c:pt>
                <c:pt idx="11859">
                  <c:v>482.686673443931</c:v>
                </c:pt>
                <c:pt idx="11860">
                  <c:v>482.78581159984998</c:v>
                </c:pt>
                <c:pt idx="11861">
                  <c:v>482.88494971824502</c:v>
                </c:pt>
                <c:pt idx="11862">
                  <c:v>482.984087799196</c:v>
                </c:pt>
                <c:pt idx="11863">
                  <c:v>483.08322584278301</c:v>
                </c:pt>
                <c:pt idx="11864">
                  <c:v>483.18236384908499</c:v>
                </c:pt>
                <c:pt idx="11865">
                  <c:v>483.28150181818199</c:v>
                </c:pt>
                <c:pt idx="11866">
                  <c:v>483.38063975015399</c:v>
                </c:pt>
                <c:pt idx="11867">
                  <c:v>483.47977764507999</c:v>
                </c:pt>
                <c:pt idx="11868">
                  <c:v>483.578915503041</c:v>
                </c:pt>
                <c:pt idx="11869">
                  <c:v>483.67805332411501</c:v>
                </c:pt>
                <c:pt idx="11870">
                  <c:v>483.77719110838302</c:v>
                </c:pt>
                <c:pt idx="11871">
                  <c:v>483.87632885592501</c:v>
                </c:pt>
                <c:pt idx="11872">
                  <c:v>483.97546656681902</c:v>
                </c:pt>
                <c:pt idx="11873">
                  <c:v>484.07460424114498</c:v>
                </c:pt>
                <c:pt idx="11874">
                  <c:v>484.17374187898298</c:v>
                </c:pt>
                <c:pt idx="11875">
                  <c:v>484.27287948040902</c:v>
                </c:pt>
                <c:pt idx="11876">
                  <c:v>484.37201704550102</c:v>
                </c:pt>
                <c:pt idx="11877">
                  <c:v>484.47115457433699</c:v>
                </c:pt>
                <c:pt idx="11878">
                  <c:v>484.570292066994</c:v>
                </c:pt>
                <c:pt idx="11879">
                  <c:v>484.66942952355299</c:v>
                </c:pt>
                <c:pt idx="11880">
                  <c:v>484.76856694409099</c:v>
                </c:pt>
                <c:pt idx="11881">
                  <c:v>484.86770432869002</c:v>
                </c:pt>
                <c:pt idx="11882">
                  <c:v>484.96684167743001</c:v>
                </c:pt>
                <c:pt idx="11883">
                  <c:v>485.065978990394</c:v>
                </c:pt>
                <c:pt idx="11884">
                  <c:v>485.16511626766498</c:v>
                </c:pt>
                <c:pt idx="11885">
                  <c:v>485.26425350932402</c:v>
                </c:pt>
                <c:pt idx="11886">
                  <c:v>485.36339071545399</c:v>
                </c:pt>
                <c:pt idx="11887">
                  <c:v>485.46252788613998</c:v>
                </c:pt>
                <c:pt idx="11888">
                  <c:v>485.56166502146601</c:v>
                </c:pt>
                <c:pt idx="11889">
                  <c:v>485.66080212151502</c:v>
                </c:pt>
                <c:pt idx="11890">
                  <c:v>485.75993918637198</c:v>
                </c:pt>
                <c:pt idx="11891">
                  <c:v>485.85907621612301</c:v>
                </c:pt>
                <c:pt idx="11892">
                  <c:v>485.95821321085299</c:v>
                </c:pt>
                <c:pt idx="11893">
                  <c:v>486.05735017064899</c:v>
                </c:pt>
                <c:pt idx="11894">
                  <c:v>486.15648709559599</c:v>
                </c:pt>
                <c:pt idx="11895">
                  <c:v>486.25562398578103</c:v>
                </c:pt>
                <c:pt idx="11896">
                  <c:v>486.35476084129101</c:v>
                </c:pt>
                <c:pt idx="11897">
                  <c:v>486.45389766221001</c:v>
                </c:pt>
                <c:pt idx="11898">
                  <c:v>486.55303444862398</c:v>
                </c:pt>
                <c:pt idx="11899">
                  <c:v>486.652171200618</c:v>
                </c:pt>
                <c:pt idx="11900">
                  <c:v>486.751307918279</c:v>
                </c:pt>
                <c:pt idx="11901">
                  <c:v>486.85044460169399</c:v>
                </c:pt>
                <c:pt idx="11902">
                  <c:v>486.94958125095098</c:v>
                </c:pt>
                <c:pt idx="11903">
                  <c:v>487.04871786613899</c:v>
                </c:pt>
                <c:pt idx="11904">
                  <c:v>487.14785444734702</c:v>
                </c:pt>
                <c:pt idx="11905">
                  <c:v>487.24699099466397</c:v>
                </c:pt>
                <c:pt idx="11906">
                  <c:v>487.34612750817899</c:v>
                </c:pt>
                <c:pt idx="11907">
                  <c:v>487.445263987982</c:v>
                </c:pt>
                <c:pt idx="11908">
                  <c:v>487.54440043416298</c:v>
                </c:pt>
                <c:pt idx="11909">
                  <c:v>487.64353684681299</c:v>
                </c:pt>
                <c:pt idx="11910">
                  <c:v>487.74267322602202</c:v>
                </c:pt>
                <c:pt idx="11911">
                  <c:v>487.84180957188102</c:v>
                </c:pt>
                <c:pt idx="11912">
                  <c:v>487.94094588448098</c:v>
                </c:pt>
                <c:pt idx="11913">
                  <c:v>488.04008216391401</c:v>
                </c:pt>
                <c:pt idx="11914">
                  <c:v>488.13921841027201</c:v>
                </c:pt>
                <c:pt idx="11915">
                  <c:v>488.23835462364701</c:v>
                </c:pt>
                <c:pt idx="11916">
                  <c:v>488.33749080413099</c:v>
                </c:pt>
                <c:pt idx="11917">
                  <c:v>488.43662695181598</c:v>
                </c:pt>
                <c:pt idx="11918">
                  <c:v>488.53576306679702</c:v>
                </c:pt>
                <c:pt idx="11919">
                  <c:v>488.63489914916698</c:v>
                </c:pt>
                <c:pt idx="11920">
                  <c:v>488.73403519901802</c:v>
                </c:pt>
                <c:pt idx="11921">
                  <c:v>488.83317121644399</c:v>
                </c:pt>
                <c:pt idx="11922">
                  <c:v>488.932307201539</c:v>
                </c:pt>
                <c:pt idx="11923">
                  <c:v>489.03144315439499</c:v>
                </c:pt>
                <c:pt idx="11924">
                  <c:v>489.13057907510603</c:v>
                </c:pt>
                <c:pt idx="11925">
                  <c:v>489.229714963763</c:v>
                </c:pt>
                <c:pt idx="11926">
                  <c:v>489.32885082046101</c:v>
                </c:pt>
                <c:pt idx="11927">
                  <c:v>489.427986645293</c:v>
                </c:pt>
                <c:pt idx="11928">
                  <c:v>489.52712243835202</c:v>
                </c:pt>
                <c:pt idx="11929">
                  <c:v>489.62625819973198</c:v>
                </c:pt>
                <c:pt idx="11930">
                  <c:v>489.72539392952899</c:v>
                </c:pt>
                <c:pt idx="11931">
                  <c:v>489.82452962783799</c:v>
                </c:pt>
                <c:pt idx="11932">
                  <c:v>489.92366529475601</c:v>
                </c:pt>
                <c:pt idx="11933">
                  <c:v>490.02280093037899</c:v>
                </c:pt>
                <c:pt idx="11934">
                  <c:v>490.121936534805</c:v>
                </c:pt>
                <c:pt idx="11935">
                  <c:v>490.22107210813101</c:v>
                </c:pt>
                <c:pt idx="11936">
                  <c:v>490.32020765045303</c:v>
                </c:pt>
                <c:pt idx="11937">
                  <c:v>490.41934316187002</c:v>
                </c:pt>
                <c:pt idx="11938">
                  <c:v>490.51847864247799</c:v>
                </c:pt>
                <c:pt idx="11939">
                  <c:v>490.61761409237602</c:v>
                </c:pt>
                <c:pt idx="11940">
                  <c:v>490.71674951166</c:v>
                </c:pt>
                <c:pt idx="11941">
                  <c:v>490.81588490042998</c:v>
                </c:pt>
                <c:pt idx="11942">
                  <c:v>490.91502025878202</c:v>
                </c:pt>
                <c:pt idx="11943">
                  <c:v>491.014155586816</c:v>
                </c:pt>
                <c:pt idx="11944">
                  <c:v>491.11329088462901</c:v>
                </c:pt>
                <c:pt idx="11945">
                  <c:v>491.21242615232097</c:v>
                </c:pt>
                <c:pt idx="11946">
                  <c:v>491.31156138998898</c:v>
                </c:pt>
                <c:pt idx="11947">
                  <c:v>491.41069659773302</c:v>
                </c:pt>
                <c:pt idx="11948">
                  <c:v>491.50983177565502</c:v>
                </c:pt>
                <c:pt idx="11949">
                  <c:v>491.608966923857</c:v>
                </c:pt>
                <c:pt idx="11950">
                  <c:v>491.70810204243901</c:v>
                </c:pt>
                <c:pt idx="11951">
                  <c:v>491.807237131504</c:v>
                </c:pt>
                <c:pt idx="11952">
                  <c:v>491.90637219115399</c:v>
                </c:pt>
                <c:pt idx="11953">
                  <c:v>492.00550722149097</c:v>
                </c:pt>
                <c:pt idx="11954">
                  <c:v>492.10464222261697</c:v>
                </c:pt>
                <c:pt idx="11955">
                  <c:v>492.20377719463397</c:v>
                </c:pt>
                <c:pt idx="11956">
                  <c:v>492.30291213764599</c:v>
                </c:pt>
                <c:pt idx="11957">
                  <c:v>492.40204705175398</c:v>
                </c:pt>
                <c:pt idx="11958">
                  <c:v>492.50118193706197</c:v>
                </c:pt>
                <c:pt idx="11959">
                  <c:v>492.60031679367199</c:v>
                </c:pt>
                <c:pt idx="11960">
                  <c:v>492.69945162168801</c:v>
                </c:pt>
                <c:pt idx="11961">
                  <c:v>492.79858642121297</c:v>
                </c:pt>
                <c:pt idx="11962">
                  <c:v>492.89772119235198</c:v>
                </c:pt>
                <c:pt idx="11963">
                  <c:v>492.996855935209</c:v>
                </c:pt>
                <c:pt idx="11964">
                  <c:v>493.09599064988799</c:v>
                </c:pt>
                <c:pt idx="11965">
                  <c:v>493.19512533649601</c:v>
                </c:pt>
                <c:pt idx="11966">
                  <c:v>493.29425999513597</c:v>
                </c:pt>
                <c:pt idx="11967">
                  <c:v>493.39339462591499</c:v>
                </c:pt>
                <c:pt idx="11968">
                  <c:v>493.492529228938</c:v>
                </c:pt>
                <c:pt idx="11969">
                  <c:v>493.591663804311</c:v>
                </c:pt>
                <c:pt idx="11970">
                  <c:v>493.690798352142</c:v>
                </c:pt>
                <c:pt idx="11971">
                  <c:v>493.78993287253502</c:v>
                </c:pt>
                <c:pt idx="11972">
                  <c:v>493.88906736559898</c:v>
                </c:pt>
                <c:pt idx="11973">
                  <c:v>493.98820183143602</c:v>
                </c:pt>
                <c:pt idx="11974">
                  <c:v>494.087336270148</c:v>
                </c:pt>
                <c:pt idx="11975">
                  <c:v>494.18647068183799</c:v>
                </c:pt>
                <c:pt idx="11976">
                  <c:v>494.28560506660801</c:v>
                </c:pt>
                <c:pt idx="11977">
                  <c:v>494.38473942455897</c:v>
                </c:pt>
                <c:pt idx="11978">
                  <c:v>494.483873755795</c:v>
                </c:pt>
                <c:pt idx="11979">
                  <c:v>494.583008060417</c:v>
                </c:pt>
                <c:pt idx="11980">
                  <c:v>494.682142338527</c:v>
                </c:pt>
                <c:pt idx="11981">
                  <c:v>494.781276590228</c:v>
                </c:pt>
                <c:pt idx="11982">
                  <c:v>494.88041081562102</c:v>
                </c:pt>
                <c:pt idx="11983">
                  <c:v>494.97954501480802</c:v>
                </c:pt>
                <c:pt idx="11984">
                  <c:v>495.07867918789202</c:v>
                </c:pt>
                <c:pt idx="11985">
                  <c:v>495.17781333497402</c:v>
                </c:pt>
                <c:pt idx="11986">
                  <c:v>495.27694745615503</c:v>
                </c:pt>
                <c:pt idx="11987">
                  <c:v>495.37608155153902</c:v>
                </c:pt>
                <c:pt idx="11988">
                  <c:v>495.47521562122699</c:v>
                </c:pt>
                <c:pt idx="11989">
                  <c:v>495.57434966532003</c:v>
                </c:pt>
                <c:pt idx="11990">
                  <c:v>495.67348368391998</c:v>
                </c:pt>
                <c:pt idx="11991">
                  <c:v>495.77261767712798</c:v>
                </c:pt>
                <c:pt idx="11992">
                  <c:v>495.87175164504498</c:v>
                </c:pt>
                <c:pt idx="11993">
                  <c:v>495.97088558777102</c:v>
                </c:pt>
                <c:pt idx="11994">
                  <c:v>496.07001950540803</c:v>
                </c:pt>
                <c:pt idx="11995">
                  <c:v>496.16915339805701</c:v>
                </c:pt>
                <c:pt idx="11996">
                  <c:v>496.26828726582102</c:v>
                </c:pt>
                <c:pt idx="11997">
                  <c:v>496.36742110880402</c:v>
                </c:pt>
                <c:pt idx="11998">
                  <c:v>496.46655492710801</c:v>
                </c:pt>
                <c:pt idx="11999">
                  <c:v>496.56568872083699</c:v>
                </c:pt>
                <c:pt idx="12000">
                  <c:v>496.66482249009402</c:v>
                </c:pt>
                <c:pt idx="12001">
                  <c:v>496.76395623498303</c:v>
                </c:pt>
                <c:pt idx="12002">
                  <c:v>496.86308995560597</c:v>
                </c:pt>
                <c:pt idx="12003">
                  <c:v>496.96222365206899</c:v>
                </c:pt>
                <c:pt idx="12004">
                  <c:v>497.061357324477</c:v>
                </c:pt>
                <c:pt idx="12005">
                  <c:v>497.16049097293399</c:v>
                </c:pt>
                <c:pt idx="12006">
                  <c:v>497.25962459754498</c:v>
                </c:pt>
                <c:pt idx="12007">
                  <c:v>497.35875819841499</c:v>
                </c:pt>
                <c:pt idx="12008">
                  <c:v>497.45789177565098</c:v>
                </c:pt>
                <c:pt idx="12009">
                  <c:v>497.55702532935697</c:v>
                </c:pt>
                <c:pt idx="12010">
                  <c:v>497.65615885964002</c:v>
                </c:pt>
                <c:pt idx="12011">
                  <c:v>497.755292366606</c:v>
                </c:pt>
                <c:pt idx="12012">
                  <c:v>497.854425850361</c:v>
                </c:pt>
                <c:pt idx="12013">
                  <c:v>497.95355931101102</c:v>
                </c:pt>
                <c:pt idx="12014">
                  <c:v>498.05269274866299</c:v>
                </c:pt>
                <c:pt idx="12015">
                  <c:v>498.151826163424</c:v>
                </c:pt>
                <c:pt idx="12016">
                  <c:v>498.25095955540201</c:v>
                </c:pt>
                <c:pt idx="12017">
                  <c:v>498.35009292470198</c:v>
                </c:pt>
                <c:pt idx="12018">
                  <c:v>498.44922627143302</c:v>
                </c:pt>
                <c:pt idx="12019">
                  <c:v>498.54835959570102</c:v>
                </c:pt>
                <c:pt idx="12020">
                  <c:v>498.64749289761102</c:v>
                </c:pt>
                <c:pt idx="12021">
                  <c:v>498.74662617726898</c:v>
                </c:pt>
                <c:pt idx="12022">
                  <c:v>498.84575943477898</c:v>
                </c:pt>
                <c:pt idx="12023">
                  <c:v>498.94489267024699</c:v>
                </c:pt>
                <c:pt idx="12024">
                  <c:v>499.04402588377798</c:v>
                </c:pt>
                <c:pt idx="12025">
                  <c:v>499.14315907547598</c:v>
                </c:pt>
                <c:pt idx="12026">
                  <c:v>499.24229224544598</c:v>
                </c:pt>
                <c:pt idx="12027">
                  <c:v>499.34142539379297</c:v>
                </c:pt>
                <c:pt idx="12028">
                  <c:v>499.44055852062098</c:v>
                </c:pt>
                <c:pt idx="12029">
                  <c:v>499.539691626033</c:v>
                </c:pt>
                <c:pt idx="12030">
                  <c:v>499.638824710135</c:v>
                </c:pt>
                <c:pt idx="12031">
                  <c:v>499.737957773029</c:v>
                </c:pt>
                <c:pt idx="12032">
                  <c:v>499.83709081482198</c:v>
                </c:pt>
                <c:pt idx="12033">
                  <c:v>499.93622383562001</c:v>
                </c:pt>
                <c:pt idx="12034">
                  <c:v>500.03535683552798</c:v>
                </c:pt>
                <c:pt idx="12035">
                  <c:v>500.13448981465302</c:v>
                </c:pt>
                <c:pt idx="12036">
                  <c:v>500.23362277310099</c:v>
                </c:pt>
                <c:pt idx="12037">
                  <c:v>500.33275571097698</c:v>
                </c:pt>
                <c:pt idx="12038">
                  <c:v>500.43188862838798</c:v>
                </c:pt>
                <c:pt idx="12039">
                  <c:v>500.53102152543801</c:v>
                </c:pt>
                <c:pt idx="12040">
                  <c:v>500.63015440223501</c:v>
                </c:pt>
                <c:pt idx="12041">
                  <c:v>500.72928725888198</c:v>
                </c:pt>
                <c:pt idx="12042">
                  <c:v>500.82842009548602</c:v>
                </c:pt>
                <c:pt idx="12043">
                  <c:v>500.92755291215002</c:v>
                </c:pt>
                <c:pt idx="12044">
                  <c:v>501.02668570897498</c:v>
                </c:pt>
                <c:pt idx="12045">
                  <c:v>501.125818486063</c:v>
                </c:pt>
                <c:pt idx="12046">
                  <c:v>501.22495124351502</c:v>
                </c:pt>
                <c:pt idx="12047">
                  <c:v>501.32408398143298</c:v>
                </c:pt>
                <c:pt idx="12048">
                  <c:v>501.423216699916</c:v>
                </c:pt>
                <c:pt idx="12049">
                  <c:v>501.52234939906498</c:v>
                </c:pt>
                <c:pt idx="12050">
                  <c:v>501.62148207898002</c:v>
                </c:pt>
                <c:pt idx="12051">
                  <c:v>501.72061473975901</c:v>
                </c:pt>
                <c:pt idx="12052">
                  <c:v>501.81974738150302</c:v>
                </c:pt>
                <c:pt idx="12053">
                  <c:v>501.91888000431101</c:v>
                </c:pt>
                <c:pt idx="12054">
                  <c:v>502.01801260828</c:v>
                </c:pt>
                <c:pt idx="12055">
                  <c:v>502.11714519350801</c:v>
                </c:pt>
                <c:pt idx="12056">
                  <c:v>502.21627776009399</c:v>
                </c:pt>
                <c:pt idx="12057">
                  <c:v>502.31541030813599</c:v>
                </c:pt>
                <c:pt idx="12058">
                  <c:v>502.41454283772902</c:v>
                </c:pt>
                <c:pt idx="12059">
                  <c:v>502.51367534897099</c:v>
                </c:pt>
                <c:pt idx="12060">
                  <c:v>502.61280784195901</c:v>
                </c:pt>
                <c:pt idx="12061">
                  <c:v>502.711940316788</c:v>
                </c:pt>
                <c:pt idx="12062">
                  <c:v>502.81107277355699</c:v>
                </c:pt>
                <c:pt idx="12063">
                  <c:v>502.910205212363</c:v>
                </c:pt>
                <c:pt idx="12064">
                  <c:v>503.00933763330301</c:v>
                </c:pt>
                <c:pt idx="12065">
                  <c:v>503.10847003647598</c:v>
                </c:pt>
                <c:pt idx="12066">
                  <c:v>503.20760242197798</c:v>
                </c:pt>
                <c:pt idx="12067">
                  <c:v>503.306734789904</c:v>
                </c:pt>
                <c:pt idx="12068">
                  <c:v>503.40586714034799</c:v>
                </c:pt>
                <c:pt idx="12069">
                  <c:v>503.50499947340398</c:v>
                </c:pt>
                <c:pt idx="12070">
                  <c:v>503.604131789169</c:v>
                </c:pt>
                <c:pt idx="12071">
                  <c:v>503.703264087739</c:v>
                </c:pt>
                <c:pt idx="12072">
                  <c:v>503.80239636920999</c:v>
                </c:pt>
                <c:pt idx="12073">
                  <c:v>503.90152863367803</c:v>
                </c:pt>
                <c:pt idx="12074">
                  <c:v>504.00066088123702</c:v>
                </c:pt>
                <c:pt idx="12075">
                  <c:v>504.09979311198401</c:v>
                </c:pt>
                <c:pt idx="12076">
                  <c:v>504.19892532601301</c:v>
                </c:pt>
                <c:pt idx="12077">
                  <c:v>504.29805752341798</c:v>
                </c:pt>
                <c:pt idx="12078">
                  <c:v>504.39718970429402</c:v>
                </c:pt>
                <c:pt idx="12079">
                  <c:v>504.49632186873401</c:v>
                </c:pt>
                <c:pt idx="12080">
                  <c:v>504.59545401683198</c:v>
                </c:pt>
                <c:pt idx="12081">
                  <c:v>504.69458614868199</c:v>
                </c:pt>
                <c:pt idx="12082">
                  <c:v>504.79371826437603</c:v>
                </c:pt>
                <c:pt idx="12083">
                  <c:v>504.89285036400702</c:v>
                </c:pt>
                <c:pt idx="12084">
                  <c:v>504.991982447667</c:v>
                </c:pt>
                <c:pt idx="12085">
                  <c:v>505.09111451544999</c:v>
                </c:pt>
                <c:pt idx="12086">
                  <c:v>505.190246567445</c:v>
                </c:pt>
                <c:pt idx="12087">
                  <c:v>505.289378603746</c:v>
                </c:pt>
                <c:pt idx="12088">
                  <c:v>505.38851062444297</c:v>
                </c:pt>
                <c:pt idx="12089">
                  <c:v>505.48764262962698</c:v>
                </c:pt>
                <c:pt idx="12090">
                  <c:v>505.58677461938998</c:v>
                </c:pt>
                <c:pt idx="12091">
                  <c:v>505.68590659382198</c:v>
                </c:pt>
                <c:pt idx="12092">
                  <c:v>505.78503855301398</c:v>
                </c:pt>
                <c:pt idx="12093">
                  <c:v>505.88417049705799</c:v>
                </c:pt>
                <c:pt idx="12094">
                  <c:v>505.983302426043</c:v>
                </c:pt>
                <c:pt idx="12095">
                  <c:v>506.08243434005902</c:v>
                </c:pt>
                <c:pt idx="12096">
                  <c:v>506.181566239196</c:v>
                </c:pt>
                <c:pt idx="12097">
                  <c:v>506.28069812354198</c:v>
                </c:pt>
                <c:pt idx="12098">
                  <c:v>506.379829993187</c:v>
                </c:pt>
                <c:pt idx="12099">
                  <c:v>506.478961848219</c:v>
                </c:pt>
                <c:pt idx="12100">
                  <c:v>506.57809368872603</c:v>
                </c:pt>
                <c:pt idx="12101">
                  <c:v>506.67722551479602</c:v>
                </c:pt>
                <c:pt idx="12102">
                  <c:v>506.77635732651498</c:v>
                </c:pt>
                <c:pt idx="12103">
                  <c:v>506.87548912397102</c:v>
                </c:pt>
                <c:pt idx="12104">
                  <c:v>506.97462090725003</c:v>
                </c:pt>
                <c:pt idx="12105">
                  <c:v>507.07375267643999</c:v>
                </c:pt>
                <c:pt idx="12106">
                  <c:v>507.17288443162403</c:v>
                </c:pt>
                <c:pt idx="12107">
                  <c:v>507.27201617288898</c:v>
                </c:pt>
                <c:pt idx="12108">
                  <c:v>507.37114790032001</c:v>
                </c:pt>
                <c:pt idx="12109">
                  <c:v>507.47027961400198</c:v>
                </c:pt>
                <c:pt idx="12110">
                  <c:v>507.56941131401902</c:v>
                </c:pt>
                <c:pt idx="12111">
                  <c:v>507.66854300045401</c:v>
                </c:pt>
                <c:pt idx="12112">
                  <c:v>507.76767467339101</c:v>
                </c:pt>
                <c:pt idx="12113">
                  <c:v>507.86680633291002</c:v>
                </c:pt>
                <c:pt idx="12114">
                  <c:v>507.96593797909298</c:v>
                </c:pt>
                <c:pt idx="12115">
                  <c:v>508.06506961202098</c:v>
                </c:pt>
                <c:pt idx="12116">
                  <c:v>508.164201231775</c:v>
                </c:pt>
                <c:pt idx="12117">
                  <c:v>508.26333283843502</c:v>
                </c:pt>
                <c:pt idx="12118">
                  <c:v>508.36246443207898</c:v>
                </c:pt>
                <c:pt idx="12119">
                  <c:v>508.46159601278703</c:v>
                </c:pt>
                <c:pt idx="12120">
                  <c:v>508.560727580638</c:v>
                </c:pt>
                <c:pt idx="12121">
                  <c:v>508.65985913571001</c:v>
                </c:pt>
                <c:pt idx="12122">
                  <c:v>508.75899067808001</c:v>
                </c:pt>
                <c:pt idx="12123">
                  <c:v>508.85812220782702</c:v>
                </c:pt>
                <c:pt idx="12124">
                  <c:v>508.95725372502699</c:v>
                </c:pt>
                <c:pt idx="12125">
                  <c:v>509.05638522975698</c:v>
                </c:pt>
                <c:pt idx="12126">
                  <c:v>509.15551672209398</c:v>
                </c:pt>
                <c:pt idx="12127">
                  <c:v>509.254648202113</c:v>
                </c:pt>
                <c:pt idx="12128">
                  <c:v>509.35377966989</c:v>
                </c:pt>
                <c:pt idx="12129">
                  <c:v>509.45291112549899</c:v>
                </c:pt>
                <c:pt idx="12130">
                  <c:v>509.55204256901698</c:v>
                </c:pt>
                <c:pt idx="12131">
                  <c:v>509.65117400051702</c:v>
                </c:pt>
                <c:pt idx="12132">
                  <c:v>509.75030542007198</c:v>
                </c:pt>
                <c:pt idx="12133">
                  <c:v>509.84943682775798</c:v>
                </c:pt>
                <c:pt idx="12134">
                  <c:v>509.94856822364602</c:v>
                </c:pt>
                <c:pt idx="12135">
                  <c:v>510.04769960780999</c:v>
                </c:pt>
                <c:pt idx="12136">
                  <c:v>510.14683098032202</c:v>
                </c:pt>
                <c:pt idx="12137">
                  <c:v>510.24596234125403</c:v>
                </c:pt>
                <c:pt idx="12138">
                  <c:v>510.34509369067803</c:v>
                </c:pt>
                <c:pt idx="12139">
                  <c:v>510.44422502866399</c:v>
                </c:pt>
                <c:pt idx="12140">
                  <c:v>510.54335635528099</c:v>
                </c:pt>
                <c:pt idx="12141">
                  <c:v>510.64248767060002</c:v>
                </c:pt>
                <c:pt idx="12142">
                  <c:v>510.741618974689</c:v>
                </c:pt>
                <c:pt idx="12143">
                  <c:v>510.84075026761701</c:v>
                </c:pt>
                <c:pt idx="12144">
                  <c:v>510.93988154945299</c:v>
                </c:pt>
                <c:pt idx="12145">
                  <c:v>511.039012820268</c:v>
                </c:pt>
                <c:pt idx="12146">
                  <c:v>511.13814408013099</c:v>
                </c:pt>
                <c:pt idx="12147">
                  <c:v>511.23727532911101</c:v>
                </c:pt>
                <c:pt idx="12148">
                  <c:v>511.33640656727698</c:v>
                </c:pt>
                <c:pt idx="12149">
                  <c:v>511.43553779469801</c:v>
                </c:pt>
                <c:pt idx="12150">
                  <c:v>511.534669011441</c:v>
                </c:pt>
                <c:pt idx="12151">
                  <c:v>511.63380021757399</c:v>
                </c:pt>
                <c:pt idx="12152">
                  <c:v>511.73293141316498</c:v>
                </c:pt>
                <c:pt idx="12153">
                  <c:v>511.83206259827898</c:v>
                </c:pt>
                <c:pt idx="12154">
                  <c:v>511.93119377298399</c:v>
                </c:pt>
                <c:pt idx="12155">
                  <c:v>512.03032493734395</c:v>
                </c:pt>
                <c:pt idx="12156">
                  <c:v>512.12945609142605</c:v>
                </c:pt>
                <c:pt idx="12157">
                  <c:v>512.22858723529396</c:v>
                </c:pt>
                <c:pt idx="12158">
                  <c:v>512.32771836901304</c:v>
                </c:pt>
                <c:pt idx="12159">
                  <c:v>512.42684949264697</c:v>
                </c:pt>
                <c:pt idx="12160">
                  <c:v>512.52598060625905</c:v>
                </c:pt>
                <c:pt idx="12161">
                  <c:v>512.62511170991297</c:v>
                </c:pt>
                <c:pt idx="12162">
                  <c:v>512.72424280367204</c:v>
                </c:pt>
                <c:pt idx="12163">
                  <c:v>512.82337388759697</c:v>
                </c:pt>
                <c:pt idx="12164">
                  <c:v>512.92250496175097</c:v>
                </c:pt>
                <c:pt idx="12165">
                  <c:v>513.02163602619601</c:v>
                </c:pt>
                <c:pt idx="12166">
                  <c:v>513.12076708099198</c:v>
                </c:pt>
                <c:pt idx="12167">
                  <c:v>513.21989812619802</c:v>
                </c:pt>
                <c:pt idx="12168">
                  <c:v>513.31902916187403</c:v>
                </c:pt>
                <c:pt idx="12169">
                  <c:v>513.41816018807901</c:v>
                </c:pt>
                <c:pt idx="12170">
                  <c:v>513.51729120487198</c:v>
                </c:pt>
                <c:pt idx="12171">
                  <c:v>513.61642221231205</c:v>
                </c:pt>
                <c:pt idx="12172">
                  <c:v>513.71555321045605</c:v>
                </c:pt>
                <c:pt idx="12173">
                  <c:v>513.81468419936402</c:v>
                </c:pt>
                <c:pt idx="12174">
                  <c:v>513.91381517909099</c:v>
                </c:pt>
                <c:pt idx="12175">
                  <c:v>514.01294614969697</c:v>
                </c:pt>
                <c:pt idx="12176">
                  <c:v>514.112077111237</c:v>
                </c:pt>
                <c:pt idx="12177">
                  <c:v>514.21120806376803</c:v>
                </c:pt>
                <c:pt idx="12178">
                  <c:v>514.31033900734701</c:v>
                </c:pt>
                <c:pt idx="12179">
                  <c:v>514.40946994202898</c:v>
                </c:pt>
                <c:pt idx="12180">
                  <c:v>514.50860086786997</c:v>
                </c:pt>
                <c:pt idx="12181">
                  <c:v>514.60773178492502</c:v>
                </c:pt>
                <c:pt idx="12182">
                  <c:v>514.70686269324904</c:v>
                </c:pt>
                <c:pt idx="12183">
                  <c:v>514.80599359289602</c:v>
                </c:pt>
                <c:pt idx="12184">
                  <c:v>514.90512448392099</c:v>
                </c:pt>
                <c:pt idx="12185">
                  <c:v>515.00425536637704</c:v>
                </c:pt>
                <c:pt idx="12186">
                  <c:v>515.10338624031795</c:v>
                </c:pt>
                <c:pt idx="12187">
                  <c:v>515.20251710579703</c:v>
                </c:pt>
                <c:pt idx="12188">
                  <c:v>515.30164796286704</c:v>
                </c:pt>
                <c:pt idx="12189">
                  <c:v>515.40077881158004</c:v>
                </c:pt>
                <c:pt idx="12190">
                  <c:v>515.49990965198901</c:v>
                </c:pt>
                <c:pt idx="12191">
                  <c:v>515.59904048414398</c:v>
                </c:pt>
                <c:pt idx="12192">
                  <c:v>515.69817130809804</c:v>
                </c:pt>
                <c:pt idx="12193">
                  <c:v>515.797302123902</c:v>
                </c:pt>
                <c:pt idx="12194">
                  <c:v>515.896432931606</c:v>
                </c:pt>
                <c:pt idx="12195">
                  <c:v>515.99556373126097</c:v>
                </c:pt>
                <c:pt idx="12196">
                  <c:v>516.09469452291705</c:v>
                </c:pt>
                <c:pt idx="12197">
                  <c:v>516.19382530662301</c:v>
                </c:pt>
                <c:pt idx="12198">
                  <c:v>516.29295608242899</c:v>
                </c:pt>
                <c:pt idx="12199">
                  <c:v>516.39208685038398</c:v>
                </c:pt>
                <c:pt idx="12200">
                  <c:v>516.49121761053595</c:v>
                </c:pt>
                <c:pt idx="12201">
                  <c:v>516.59034836293301</c:v>
                </c:pt>
                <c:pt idx="12202">
                  <c:v>516.68947910762301</c:v>
                </c:pt>
                <c:pt idx="12203">
                  <c:v>516.78860984465405</c:v>
                </c:pt>
                <c:pt idx="12204">
                  <c:v>516.88774057407295</c:v>
                </c:pt>
                <c:pt idx="12205">
                  <c:v>516.98687129592804</c:v>
                </c:pt>
                <c:pt idx="12206">
                  <c:v>517.08600201026502</c:v>
                </c:pt>
                <c:pt idx="12207">
                  <c:v>517.18513271713198</c:v>
                </c:pt>
                <c:pt idx="12208">
                  <c:v>517.28426341657405</c:v>
                </c:pt>
                <c:pt idx="12209">
                  <c:v>517.38339410863796</c:v>
                </c:pt>
                <c:pt idx="12210">
                  <c:v>517.48252479336998</c:v>
                </c:pt>
                <c:pt idx="12211">
                  <c:v>517.58165547081501</c:v>
                </c:pt>
                <c:pt idx="12212">
                  <c:v>517.68078614101796</c:v>
                </c:pt>
                <c:pt idx="12213">
                  <c:v>517.77991680402499</c:v>
                </c:pt>
                <c:pt idx="12214">
                  <c:v>517.87904745987998</c:v>
                </c:pt>
                <c:pt idx="12215">
                  <c:v>517.97817810862705</c:v>
                </c:pt>
                <c:pt idx="12216">
                  <c:v>518.07730875031098</c:v>
                </c:pt>
                <c:pt idx="12217">
                  <c:v>518.17643938497497</c:v>
                </c:pt>
                <c:pt idx="12218">
                  <c:v>518.27557001266405</c:v>
                </c:pt>
                <c:pt idx="12219">
                  <c:v>518.37470063341902</c:v>
                </c:pt>
                <c:pt idx="12220">
                  <c:v>518.47383124728503</c:v>
                </c:pt>
                <c:pt idx="12221">
                  <c:v>518.57296185430403</c:v>
                </c:pt>
                <c:pt idx="12222">
                  <c:v>518.67209245451795</c:v>
                </c:pt>
                <c:pt idx="12223">
                  <c:v>518.77122304797001</c:v>
                </c:pt>
                <c:pt idx="12224">
                  <c:v>518.87035363470102</c:v>
                </c:pt>
                <c:pt idx="12225">
                  <c:v>518.96948421475201</c:v>
                </c:pt>
                <c:pt idx="12226">
                  <c:v>519.06861478816597</c:v>
                </c:pt>
                <c:pt idx="12227">
                  <c:v>519.16774535498303</c:v>
                </c:pt>
                <c:pt idx="12228">
                  <c:v>519.26687591524296</c:v>
                </c:pt>
                <c:pt idx="12229">
                  <c:v>519.36600646898796</c:v>
                </c:pt>
                <c:pt idx="12230">
                  <c:v>519.46513701625702</c:v>
                </c:pt>
                <c:pt idx="12231">
                  <c:v>519.56426755708901</c:v>
                </c:pt>
                <c:pt idx="12232">
                  <c:v>519.66339809152601</c:v>
                </c:pt>
                <c:pt idx="12233">
                  <c:v>519.76252861960597</c:v>
                </c:pt>
                <c:pt idx="12234">
                  <c:v>519.861659141367</c:v>
                </c:pt>
                <c:pt idx="12235">
                  <c:v>519.96078965685001</c:v>
                </c:pt>
                <c:pt idx="12236">
                  <c:v>520.05992016609105</c:v>
                </c:pt>
                <c:pt idx="12237">
                  <c:v>520.15905066913103</c:v>
                </c:pt>
                <c:pt idx="12238">
                  <c:v>520.25818116600499</c:v>
                </c:pt>
                <c:pt idx="12239">
                  <c:v>520.35731165675395</c:v>
                </c:pt>
                <c:pt idx="12240">
                  <c:v>520.45644214141203</c:v>
                </c:pt>
                <c:pt idx="12241">
                  <c:v>520.55557262001901</c:v>
                </c:pt>
                <c:pt idx="12242">
                  <c:v>520.65470309261002</c:v>
                </c:pt>
                <c:pt idx="12243">
                  <c:v>520.75383355922304</c:v>
                </c:pt>
                <c:pt idx="12244">
                  <c:v>520.85296401989297</c:v>
                </c:pt>
                <c:pt idx="12245">
                  <c:v>520.952094474658</c:v>
                </c:pt>
                <c:pt idx="12246">
                  <c:v>521.05122492355201</c:v>
                </c:pt>
                <c:pt idx="12247">
                  <c:v>521.15035536661105</c:v>
                </c:pt>
                <c:pt idx="12248">
                  <c:v>521.24948580387002</c:v>
                </c:pt>
                <c:pt idx="12249">
                  <c:v>521.34861623536597</c:v>
                </c:pt>
                <c:pt idx="12250">
                  <c:v>521.44774666113096</c:v>
                </c:pt>
                <c:pt idx="12251">
                  <c:v>521.54687708120196</c:v>
                </c:pt>
                <c:pt idx="12252">
                  <c:v>521.64600749561203</c:v>
                </c:pt>
                <c:pt idx="12253">
                  <c:v>521.74513790439505</c:v>
                </c:pt>
                <c:pt idx="12254">
                  <c:v>521.84426830758696</c:v>
                </c:pt>
                <c:pt idx="12255">
                  <c:v>521.94339870521901</c:v>
                </c:pt>
                <c:pt idx="12256">
                  <c:v>522.04252909732702</c:v>
                </c:pt>
                <c:pt idx="12257">
                  <c:v>522.14165948394304</c:v>
                </c:pt>
                <c:pt idx="12258">
                  <c:v>522.24078986510096</c:v>
                </c:pt>
                <c:pt idx="12259">
                  <c:v>522.33992024083204</c:v>
                </c:pt>
                <c:pt idx="12260">
                  <c:v>522.43905061117005</c:v>
                </c:pt>
                <c:pt idx="12261">
                  <c:v>522.53818097614703</c:v>
                </c:pt>
                <c:pt idx="12262">
                  <c:v>522.63731133579495</c:v>
                </c:pt>
                <c:pt idx="12263">
                  <c:v>522.73644169014506</c:v>
                </c:pt>
                <c:pt idx="12264">
                  <c:v>522.83557203923101</c:v>
                </c:pt>
                <c:pt idx="12265">
                  <c:v>522.93470238308305</c:v>
                </c:pt>
                <c:pt idx="12266">
                  <c:v>523.03383272173301</c:v>
                </c:pt>
                <c:pt idx="12267">
                  <c:v>523.13296305521396</c:v>
                </c:pt>
                <c:pt idx="12268">
                  <c:v>523.23209338355502</c:v>
                </c:pt>
                <c:pt idx="12269">
                  <c:v>523.33122370678802</c:v>
                </c:pt>
                <c:pt idx="12270">
                  <c:v>523.43035402494399</c:v>
                </c:pt>
                <c:pt idx="12271">
                  <c:v>523.52948433805295</c:v>
                </c:pt>
                <c:pt idx="12272">
                  <c:v>523.62861464614696</c:v>
                </c:pt>
                <c:pt idx="12273">
                  <c:v>523.72774494925397</c:v>
                </c:pt>
                <c:pt idx="12274">
                  <c:v>523.82687524740595</c:v>
                </c:pt>
                <c:pt idx="12275">
                  <c:v>523.92600554063097</c:v>
                </c:pt>
                <c:pt idx="12276">
                  <c:v>524.02513582895995</c:v>
                </c:pt>
                <c:pt idx="12277">
                  <c:v>524.12426611242199</c:v>
                </c:pt>
                <c:pt idx="12278">
                  <c:v>524.22339639104598</c:v>
                </c:pt>
                <c:pt idx="12279">
                  <c:v>524.32252666485999</c:v>
                </c:pt>
                <c:pt idx="12280">
                  <c:v>524.42165693389495</c:v>
                </c:pt>
                <c:pt idx="12281">
                  <c:v>524.520787198177</c:v>
                </c:pt>
                <c:pt idx="12282">
                  <c:v>524.61991745773605</c:v>
                </c:pt>
                <c:pt idx="12283">
                  <c:v>524.71904771259995</c:v>
                </c:pt>
                <c:pt idx="12284">
                  <c:v>524.81817796279597</c:v>
                </c:pt>
                <c:pt idx="12285">
                  <c:v>524.91730820835301</c:v>
                </c:pt>
                <c:pt idx="12286">
                  <c:v>525.01643844929697</c:v>
                </c:pt>
                <c:pt idx="12287">
                  <c:v>525.11556868565503</c:v>
                </c:pt>
                <c:pt idx="12288">
                  <c:v>525.21469891745596</c:v>
                </c:pt>
                <c:pt idx="12289">
                  <c:v>525.31382914472397</c:v>
                </c:pt>
                <c:pt idx="12290">
                  <c:v>525.41295936748804</c:v>
                </c:pt>
                <c:pt idx="12291">
                  <c:v>525.51208958577399</c:v>
                </c:pt>
                <c:pt idx="12292">
                  <c:v>525.61121979960706</c:v>
                </c:pt>
                <c:pt idx="12293">
                  <c:v>525.71035000901395</c:v>
                </c:pt>
                <c:pt idx="12294">
                  <c:v>525.80948021402003</c:v>
                </c:pt>
                <c:pt idx="12295">
                  <c:v>525.908610414652</c:v>
                </c:pt>
                <c:pt idx="12296">
                  <c:v>526.007740610935</c:v>
                </c:pt>
                <c:pt idx="12297">
                  <c:v>526.10687080289404</c:v>
                </c:pt>
                <c:pt idx="12298">
                  <c:v>526.206000990554</c:v>
                </c:pt>
                <c:pt idx="12299">
                  <c:v>526.30513117394003</c:v>
                </c:pt>
                <c:pt idx="12300">
                  <c:v>526.404261353077</c:v>
                </c:pt>
                <c:pt idx="12301">
                  <c:v>526.50339152798904</c:v>
                </c:pt>
                <c:pt idx="12302">
                  <c:v>526.60252169870103</c:v>
                </c:pt>
                <c:pt idx="12303">
                  <c:v>526.70165186523798</c:v>
                </c:pt>
                <c:pt idx="12304">
                  <c:v>526.80078202762195</c:v>
                </c:pt>
                <c:pt idx="12305">
                  <c:v>526.89991218587897</c:v>
                </c:pt>
                <c:pt idx="12306">
                  <c:v>526.99904234003304</c:v>
                </c:pt>
                <c:pt idx="12307">
                  <c:v>527.09817249010598</c:v>
                </c:pt>
                <c:pt idx="12308">
                  <c:v>527.197302636122</c:v>
                </c:pt>
                <c:pt idx="12309">
                  <c:v>527.29643277810396</c:v>
                </c:pt>
                <c:pt idx="12310">
                  <c:v>527.39556291607505</c:v>
                </c:pt>
                <c:pt idx="12311">
                  <c:v>527.494693050058</c:v>
                </c:pt>
                <c:pt idx="12312">
                  <c:v>527.59382318007499</c:v>
                </c:pt>
                <c:pt idx="12313">
                  <c:v>527.69295330614898</c:v>
                </c:pt>
                <c:pt idx="12314">
                  <c:v>527.79208342830304</c:v>
                </c:pt>
                <c:pt idx="12315">
                  <c:v>527.89121354655799</c:v>
                </c:pt>
                <c:pt idx="12316">
                  <c:v>527.99034366093701</c:v>
                </c:pt>
                <c:pt idx="12317">
                  <c:v>528.08947377146205</c:v>
                </c:pt>
                <c:pt idx="12318">
                  <c:v>528.18860387815505</c:v>
                </c:pt>
                <c:pt idx="12319">
                  <c:v>528.28773398103704</c:v>
                </c:pt>
                <c:pt idx="12320">
                  <c:v>528.38686408013098</c:v>
                </c:pt>
                <c:pt idx="12321">
                  <c:v>528.48599417545699</c:v>
                </c:pt>
                <c:pt idx="12322">
                  <c:v>528.58512426703601</c:v>
                </c:pt>
                <c:pt idx="12323">
                  <c:v>528.684254354892</c:v>
                </c:pt>
                <c:pt idx="12324">
                  <c:v>528.78338443904295</c:v>
                </c:pt>
                <c:pt idx="12325">
                  <c:v>528.88251451951203</c:v>
                </c:pt>
                <c:pt idx="12326">
                  <c:v>528.98164459631801</c:v>
                </c:pt>
                <c:pt idx="12327">
                  <c:v>529.08077466948203</c:v>
                </c:pt>
                <c:pt idx="12328">
                  <c:v>529.17990473902501</c:v>
                </c:pt>
                <c:pt idx="12329">
                  <c:v>529.27903480496695</c:v>
                </c:pt>
                <c:pt idx="12330">
                  <c:v>529.37816486732697</c:v>
                </c:pt>
                <c:pt idx="12331">
                  <c:v>529.47729492612598</c:v>
                </c:pt>
                <c:pt idx="12332">
                  <c:v>529.576424981385</c:v>
                </c:pt>
                <c:pt idx="12333">
                  <c:v>529.67555503312099</c:v>
                </c:pt>
                <c:pt idx="12334">
                  <c:v>529.77468508135496</c:v>
                </c:pt>
                <c:pt idx="12335">
                  <c:v>529.87381512610705</c:v>
                </c:pt>
                <c:pt idx="12336">
                  <c:v>529.97294516739601</c:v>
                </c:pt>
                <c:pt idx="12337">
                  <c:v>530.07207520524003</c:v>
                </c:pt>
                <c:pt idx="12338">
                  <c:v>530.171205239659</c:v>
                </c:pt>
                <c:pt idx="12339">
                  <c:v>530.27033527067294</c:v>
                </c:pt>
                <c:pt idx="12340">
                  <c:v>530.36946529829902</c:v>
                </c:pt>
                <c:pt idx="12341">
                  <c:v>530.46859532255803</c:v>
                </c:pt>
                <c:pt idx="12342">
                  <c:v>530.56772534346703</c:v>
                </c:pt>
                <c:pt idx="12343">
                  <c:v>530.66685536104603</c:v>
                </c:pt>
                <c:pt idx="12344">
                  <c:v>530.76598537531402</c:v>
                </c:pt>
                <c:pt idx="12345">
                  <c:v>530.86511538628895</c:v>
                </c:pt>
                <c:pt idx="12346">
                  <c:v>530.96424539398902</c:v>
                </c:pt>
                <c:pt idx="12347">
                  <c:v>531.06337539843298</c:v>
                </c:pt>
                <c:pt idx="12348">
                  <c:v>531.16250539963801</c:v>
                </c:pt>
                <c:pt idx="12349">
                  <c:v>531.26163539762194</c:v>
                </c:pt>
                <c:pt idx="12350">
                  <c:v>531.36076539240401</c:v>
                </c:pt>
                <c:pt idx="12351">
                  <c:v>531.45989538399999</c:v>
                </c:pt>
                <c:pt idx="12352">
                  <c:v>531.55902537242798</c:v>
                </c:pt>
                <c:pt idx="12353">
                  <c:v>531.65815535770605</c:v>
                </c:pt>
                <c:pt idx="12354">
                  <c:v>531.75728533984898</c:v>
                </c:pt>
                <c:pt idx="12355">
                  <c:v>531.85641531887597</c:v>
                </c:pt>
                <c:pt idx="12356">
                  <c:v>531.95554529480398</c:v>
                </c:pt>
                <c:pt idx="12357">
                  <c:v>532.05467526764801</c:v>
                </c:pt>
                <c:pt idx="12358">
                  <c:v>532.15380523742704</c:v>
                </c:pt>
                <c:pt idx="12359">
                  <c:v>532.25293520415596</c:v>
                </c:pt>
                <c:pt idx="12360">
                  <c:v>532.35206516785104</c:v>
                </c:pt>
                <c:pt idx="12361">
                  <c:v>532.45119512853</c:v>
                </c:pt>
                <c:pt idx="12362">
                  <c:v>532.55032508620798</c:v>
                </c:pt>
                <c:pt idx="12363">
                  <c:v>532.64945504090201</c:v>
                </c:pt>
                <c:pt idx="12364">
                  <c:v>532.748584992627</c:v>
                </c:pt>
                <c:pt idx="12365">
                  <c:v>532.84771494139898</c:v>
                </c:pt>
                <c:pt idx="12366">
                  <c:v>532.94684488723499</c:v>
                </c:pt>
                <c:pt idx="12367">
                  <c:v>533.04597483014902</c:v>
                </c:pt>
                <c:pt idx="12368">
                  <c:v>533.14510477015699</c:v>
                </c:pt>
                <c:pt idx="12369">
                  <c:v>533.24423470727504</c:v>
                </c:pt>
                <c:pt idx="12370">
                  <c:v>533.34336464151795</c:v>
                </c:pt>
                <c:pt idx="12371">
                  <c:v>533.44249457290096</c:v>
                </c:pt>
                <c:pt idx="12372">
                  <c:v>533.54162450143895</c:v>
                </c:pt>
                <c:pt idx="12373">
                  <c:v>533.64075442714704</c:v>
                </c:pt>
                <c:pt idx="12374">
                  <c:v>533.73988435004003</c:v>
                </c:pt>
                <c:pt idx="12375">
                  <c:v>533.83901427013404</c:v>
                </c:pt>
                <c:pt idx="12376">
                  <c:v>533.93814418744296</c:v>
                </c:pt>
                <c:pt idx="12377">
                  <c:v>534.03727410198201</c:v>
                </c:pt>
                <c:pt idx="12378">
                  <c:v>534.13640401376597</c:v>
                </c:pt>
                <c:pt idx="12379">
                  <c:v>534.23553392280996</c:v>
                </c:pt>
                <c:pt idx="12380">
                  <c:v>534.334663829129</c:v>
                </c:pt>
                <c:pt idx="12381">
                  <c:v>534.43379373273604</c:v>
                </c:pt>
                <c:pt idx="12382">
                  <c:v>534.53292363364801</c:v>
                </c:pt>
                <c:pt idx="12383">
                  <c:v>534.632053531878</c:v>
                </c:pt>
                <c:pt idx="12384">
                  <c:v>534.73118342743999</c:v>
                </c:pt>
                <c:pt idx="12385">
                  <c:v>534.83031332034898</c:v>
                </c:pt>
                <c:pt idx="12386">
                  <c:v>534.92944321061896</c:v>
                </c:pt>
                <c:pt idx="12387">
                  <c:v>535.028573098263</c:v>
                </c:pt>
                <c:pt idx="12388">
                  <c:v>535.12770298329701</c:v>
                </c:pt>
                <c:pt idx="12389">
                  <c:v>535.22683286573397</c:v>
                </c:pt>
                <c:pt idx="12390">
                  <c:v>535.32596274558796</c:v>
                </c:pt>
                <c:pt idx="12391">
                  <c:v>535.42509262287194</c:v>
                </c:pt>
                <c:pt idx="12392">
                  <c:v>535.52422249760002</c:v>
                </c:pt>
                <c:pt idx="12393">
                  <c:v>535.62335236978595</c:v>
                </c:pt>
                <c:pt idx="12394">
                  <c:v>535.72248223944302</c:v>
                </c:pt>
                <c:pt idx="12395">
                  <c:v>535.82161210658501</c:v>
                </c:pt>
                <c:pt idx="12396">
                  <c:v>535.92074197122497</c:v>
                </c:pt>
                <c:pt idx="12397">
                  <c:v>536.01987183337599</c:v>
                </c:pt>
                <c:pt idx="12398">
                  <c:v>536.11900169305102</c:v>
                </c:pt>
                <c:pt idx="12399">
                  <c:v>536.21813155026302</c:v>
                </c:pt>
                <c:pt idx="12400">
                  <c:v>536.31726140502599</c:v>
                </c:pt>
                <c:pt idx="12401">
                  <c:v>536.41639125735105</c:v>
                </c:pt>
                <c:pt idx="12402">
                  <c:v>536.51552110725197</c:v>
                </c:pt>
                <c:pt idx="12403">
                  <c:v>536.61465095474205</c:v>
                </c:pt>
                <c:pt idx="12404">
                  <c:v>536.71378079983106</c:v>
                </c:pt>
                <c:pt idx="12405">
                  <c:v>536.81291064253401</c:v>
                </c:pt>
                <c:pt idx="12406">
                  <c:v>536.91204048286295</c:v>
                </c:pt>
                <c:pt idx="12407">
                  <c:v>537.01117032082902</c:v>
                </c:pt>
                <c:pt idx="12408">
                  <c:v>537.11030015644599</c:v>
                </c:pt>
                <c:pt idx="12409">
                  <c:v>537.20942998972498</c:v>
                </c:pt>
                <c:pt idx="12410">
                  <c:v>537.30855982067806</c:v>
                </c:pt>
                <c:pt idx="12411">
                  <c:v>537.40768964931794</c:v>
                </c:pt>
                <c:pt idx="12412">
                  <c:v>537.50681947565602</c:v>
                </c:pt>
                <c:pt idx="12413">
                  <c:v>537.60594929970398</c:v>
                </c:pt>
                <c:pt idx="12414">
                  <c:v>537.705079121474</c:v>
                </c:pt>
                <c:pt idx="12415">
                  <c:v>537.80420894097699</c:v>
                </c:pt>
                <c:pt idx="12416">
                  <c:v>537.90333875822603</c:v>
                </c:pt>
                <c:pt idx="12417">
                  <c:v>538.00246857323202</c:v>
                </c:pt>
                <c:pt idx="12418">
                  <c:v>538.101598386006</c:v>
                </c:pt>
                <c:pt idx="12419">
                  <c:v>538.20072819656002</c:v>
                </c:pt>
                <c:pt idx="12420">
                  <c:v>538.29985800490397</c:v>
                </c:pt>
                <c:pt idx="12421">
                  <c:v>538.39898781105103</c:v>
                </c:pt>
                <c:pt idx="12422">
                  <c:v>538.49811761501098</c:v>
                </c:pt>
                <c:pt idx="12423">
                  <c:v>538.59724741679599</c:v>
                </c:pt>
                <c:pt idx="12424">
                  <c:v>538.69637721641698</c:v>
                </c:pt>
                <c:pt idx="12425">
                  <c:v>538.79550701388303</c:v>
                </c:pt>
                <c:pt idx="12426">
                  <c:v>538.89463680920699</c:v>
                </c:pt>
                <c:pt idx="12427">
                  <c:v>538.99376660239898</c:v>
                </c:pt>
                <c:pt idx="12428">
                  <c:v>539.092896393469</c:v>
                </c:pt>
                <c:pt idx="12429">
                  <c:v>539.19202618242798</c:v>
                </c:pt>
                <c:pt idx="12430">
                  <c:v>539.29115596928705</c:v>
                </c:pt>
                <c:pt idx="12431">
                  <c:v>539.39028575405598</c:v>
                </c:pt>
                <c:pt idx="12432">
                  <c:v>539.48941553674501</c:v>
                </c:pt>
                <c:pt idx="12433">
                  <c:v>539.58854531736597</c:v>
                </c:pt>
                <c:pt idx="12434">
                  <c:v>539.68767509592703</c:v>
                </c:pt>
                <c:pt idx="12435">
                  <c:v>539.78680487243901</c:v>
                </c:pt>
                <c:pt idx="12436">
                  <c:v>539.88593464691303</c:v>
                </c:pt>
                <c:pt idx="12437">
                  <c:v>539.98506441935899</c:v>
                </c:pt>
                <c:pt idx="12438">
                  <c:v>540.08419418978599</c:v>
                </c:pt>
                <c:pt idx="12439">
                  <c:v>540.18332395820403</c:v>
                </c:pt>
                <c:pt idx="12440">
                  <c:v>540.28245372462402</c:v>
                </c:pt>
                <c:pt idx="12441">
                  <c:v>540.38158348905495</c:v>
                </c:pt>
                <c:pt idx="12442">
                  <c:v>540.48071325150704</c:v>
                </c:pt>
                <c:pt idx="12443">
                  <c:v>540.57984301198906</c:v>
                </c:pt>
                <c:pt idx="12444">
                  <c:v>540.67897277051202</c:v>
                </c:pt>
                <c:pt idx="12445">
                  <c:v>540.778102527084</c:v>
                </c:pt>
                <c:pt idx="12446">
                  <c:v>540.87723228171501</c:v>
                </c:pt>
                <c:pt idx="12447">
                  <c:v>540.97636203441505</c:v>
                </c:pt>
                <c:pt idx="12448">
                  <c:v>541.07549178519298</c:v>
                </c:pt>
                <c:pt idx="12449">
                  <c:v>541.17462153405904</c:v>
                </c:pt>
                <c:pt idx="12450">
                  <c:v>541.27375128102096</c:v>
                </c:pt>
                <c:pt idx="12451">
                  <c:v>541.37288102609</c:v>
                </c:pt>
                <c:pt idx="12452">
                  <c:v>541.47201076927399</c:v>
                </c:pt>
                <c:pt idx="12453">
                  <c:v>541.57114051058295</c:v>
                </c:pt>
                <c:pt idx="12454">
                  <c:v>541.67027025002596</c:v>
                </c:pt>
                <c:pt idx="12455">
                  <c:v>541.76939998761202</c:v>
                </c:pt>
                <c:pt idx="12456">
                  <c:v>541.868529723351</c:v>
                </c:pt>
                <c:pt idx="12457">
                  <c:v>541.96765945724997</c:v>
                </c:pt>
                <c:pt idx="12458">
                  <c:v>542.06678918931902</c:v>
                </c:pt>
                <c:pt idx="12459">
                  <c:v>542.16591891956796</c:v>
                </c:pt>
                <c:pt idx="12460">
                  <c:v>542.26504864800404</c:v>
                </c:pt>
                <c:pt idx="12461">
                  <c:v>542.36417837463603</c:v>
                </c:pt>
                <c:pt idx="12462">
                  <c:v>542.46330809947403</c:v>
                </c:pt>
                <c:pt idx="12463">
                  <c:v>542.56243782252602</c:v>
                </c:pt>
                <c:pt idx="12464">
                  <c:v>542.66156754379995</c:v>
                </c:pt>
                <c:pt idx="12465">
                  <c:v>542.76069726330502</c:v>
                </c:pt>
                <c:pt idx="12466">
                  <c:v>542.85982698104897</c:v>
                </c:pt>
                <c:pt idx="12467">
                  <c:v>542.95895669704203</c:v>
                </c:pt>
                <c:pt idx="12468">
                  <c:v>543.05808641129101</c:v>
                </c:pt>
                <c:pt idx="12469">
                  <c:v>543.15721612380401</c:v>
                </c:pt>
                <c:pt idx="12470">
                  <c:v>543.25634583458998</c:v>
                </c:pt>
                <c:pt idx="12471">
                  <c:v>543.35547554365803</c:v>
                </c:pt>
                <c:pt idx="12472">
                  <c:v>543.45460525101396</c:v>
                </c:pt>
                <c:pt idx="12473">
                  <c:v>543.55373495666799</c:v>
                </c:pt>
                <c:pt idx="12474">
                  <c:v>543.65286466062798</c:v>
                </c:pt>
                <c:pt idx="12475">
                  <c:v>543.75199436289995</c:v>
                </c:pt>
                <c:pt idx="12476">
                  <c:v>543.85112406349401</c:v>
                </c:pt>
                <c:pt idx="12477">
                  <c:v>543.95025376241699</c:v>
                </c:pt>
                <c:pt idx="12478">
                  <c:v>544.04938345967605</c:v>
                </c:pt>
                <c:pt idx="12479">
                  <c:v>544.14851315528097</c:v>
                </c:pt>
                <c:pt idx="12480">
                  <c:v>544.24764284923799</c:v>
                </c:pt>
                <c:pt idx="12481">
                  <c:v>544.34677254155497</c:v>
                </c:pt>
                <c:pt idx="12482">
                  <c:v>544.44590223223997</c:v>
                </c:pt>
                <c:pt idx="12483">
                  <c:v>544.54503192130005</c:v>
                </c:pt>
                <c:pt idx="12484">
                  <c:v>544.64416160874396</c:v>
                </c:pt>
                <c:pt idx="12485">
                  <c:v>544.74329129457794</c:v>
                </c:pt>
                <c:pt idx="12486">
                  <c:v>544.84242097880997</c:v>
                </c:pt>
                <c:pt idx="12487">
                  <c:v>544.94155066144799</c:v>
                </c:pt>
                <c:pt idx="12488">
                  <c:v>545.04068034249894</c:v>
                </c:pt>
                <c:pt idx="12489">
                  <c:v>545.13981002197102</c:v>
                </c:pt>
                <c:pt idx="12490">
                  <c:v>545.23893969987</c:v>
                </c:pt>
                <c:pt idx="12491">
                  <c:v>545.338069376205</c:v>
                </c:pt>
                <c:pt idx="12492">
                  <c:v>545.43719905098203</c:v>
                </c:pt>
                <c:pt idx="12493">
                  <c:v>545.53632872420906</c:v>
                </c:pt>
                <c:pt idx="12494">
                  <c:v>545.63545839589301</c:v>
                </c:pt>
                <c:pt idx="12495">
                  <c:v>545.73458806604003</c:v>
                </c:pt>
                <c:pt idx="12496">
                  <c:v>545.83371773465899</c:v>
                </c:pt>
                <c:pt idx="12497">
                  <c:v>545.93284740175704</c:v>
                </c:pt>
                <c:pt idx="12498">
                  <c:v>546.03197706733897</c:v>
                </c:pt>
                <c:pt idx="12499">
                  <c:v>546.13110673141398</c:v>
                </c:pt>
                <c:pt idx="12500">
                  <c:v>546.23023639398798</c:v>
                </c:pt>
                <c:pt idx="12501">
                  <c:v>546.32936605506802</c:v>
                </c:pt>
                <c:pt idx="12502">
                  <c:v>546.42849571466195</c:v>
                </c:pt>
                <c:pt idx="12503">
                  <c:v>546.52762537277499</c:v>
                </c:pt>
                <c:pt idx="12504">
                  <c:v>546.62675502941499</c:v>
                </c:pt>
                <c:pt idx="12505">
                  <c:v>546.72588468458798</c:v>
                </c:pt>
                <c:pt idx="12506">
                  <c:v>546.825014338301</c:v>
                </c:pt>
                <c:pt idx="12507">
                  <c:v>546.92414399056202</c:v>
                </c:pt>
                <c:pt idx="12508">
                  <c:v>547.023273641375</c:v>
                </c:pt>
                <c:pt idx="12509">
                  <c:v>547.12240329074905</c:v>
                </c:pt>
                <c:pt idx="12510">
                  <c:v>547.22153293868996</c:v>
                </c:pt>
                <c:pt idx="12511">
                  <c:v>547.32066258520399</c:v>
                </c:pt>
                <c:pt idx="12512">
                  <c:v>547.41979223029796</c:v>
                </c:pt>
                <c:pt idx="12513">
                  <c:v>547.518921873978</c:v>
                </c:pt>
                <c:pt idx="12514">
                  <c:v>547.61805151625094</c:v>
                </c:pt>
                <c:pt idx="12515">
                  <c:v>547.71718115712304</c:v>
                </c:pt>
                <c:pt idx="12516">
                  <c:v>547.81631079659996</c:v>
                </c:pt>
                <c:pt idx="12517">
                  <c:v>547.915440434689</c:v>
                </c:pt>
                <c:pt idx="12518">
                  <c:v>548.01457007139697</c:v>
                </c:pt>
                <c:pt idx="12519">
                  <c:v>548.11369970672899</c:v>
                </c:pt>
                <c:pt idx="12520">
                  <c:v>548.21282934069097</c:v>
                </c:pt>
                <c:pt idx="12521">
                  <c:v>548.31195897329098</c:v>
                </c:pt>
                <c:pt idx="12522">
                  <c:v>548.41108860453403</c:v>
                </c:pt>
                <c:pt idx="12523">
                  <c:v>548.51021823442602</c:v>
                </c:pt>
                <c:pt idx="12524">
                  <c:v>548.60934786297298</c:v>
                </c:pt>
                <c:pt idx="12525">
                  <c:v>548.70847749018196</c:v>
                </c:pt>
                <c:pt idx="12526">
                  <c:v>548.80760711605899</c:v>
                </c:pt>
                <c:pt idx="12527">
                  <c:v>548.90673674060895</c:v>
                </c:pt>
                <c:pt idx="12528">
                  <c:v>549.005866363839</c:v>
                </c:pt>
                <c:pt idx="12529">
                  <c:v>549.10499598575404</c:v>
                </c:pt>
                <c:pt idx="12530">
                  <c:v>549.204125606361</c:v>
                </c:pt>
                <c:pt idx="12531">
                  <c:v>549.30325522566397</c:v>
                </c:pt>
                <c:pt idx="12532">
                  <c:v>549.40238484367103</c:v>
                </c:pt>
                <c:pt idx="12533">
                  <c:v>549.50151446038603</c:v>
                </c:pt>
                <c:pt idx="12534">
                  <c:v>549.60064407581501</c:v>
                </c:pt>
                <c:pt idx="12535">
                  <c:v>549.69977368996501</c:v>
                </c:pt>
                <c:pt idx="12536">
                  <c:v>549.79890330284104</c:v>
                </c:pt>
                <c:pt idx="12537">
                  <c:v>549.89803291444696</c:v>
                </c:pt>
                <c:pt idx="12538">
                  <c:v>549.99716252479095</c:v>
                </c:pt>
                <c:pt idx="12539">
                  <c:v>550.096292133877</c:v>
                </c:pt>
                <c:pt idx="12540">
                  <c:v>550.19542174171102</c:v>
                </c:pt>
                <c:pt idx="12541">
                  <c:v>550.294551348298</c:v>
                </c:pt>
                <c:pt idx="12542">
                  <c:v>550.39368095364398</c:v>
                </c:pt>
                <c:pt idx="12543">
                  <c:v>550.49281055775305</c:v>
                </c:pt>
                <c:pt idx="12544">
                  <c:v>550.59194016063304</c:v>
                </c:pt>
                <c:pt idx="12545">
                  <c:v>550.69106976228602</c:v>
                </c:pt>
                <c:pt idx="12546">
                  <c:v>550.79019936272095</c:v>
                </c:pt>
                <c:pt idx="12547">
                  <c:v>550.88932896194001</c:v>
                </c:pt>
                <c:pt idx="12548">
                  <c:v>550.98845855995</c:v>
                </c:pt>
                <c:pt idx="12549">
                  <c:v>551.08758815675503</c:v>
                </c:pt>
                <c:pt idx="12550">
                  <c:v>551.18671775236203</c:v>
                </c:pt>
                <c:pt idx="12551">
                  <c:v>551.28584734677497</c:v>
                </c:pt>
                <c:pt idx="12552">
                  <c:v>551.38497693999898</c:v>
                </c:pt>
                <c:pt idx="12553">
                  <c:v>551.48410653203996</c:v>
                </c:pt>
                <c:pt idx="12554">
                  <c:v>551.58323612290201</c:v>
                </c:pt>
                <c:pt idx="12555">
                  <c:v>551.68236571259104</c:v>
                </c:pt>
                <c:pt idx="12556">
                  <c:v>551.78149530111205</c:v>
                </c:pt>
                <c:pt idx="12557">
                  <c:v>551.88062488846901</c:v>
                </c:pt>
                <c:pt idx="12558">
                  <c:v>551.97975447466797</c:v>
                </c:pt>
                <c:pt idx="12559">
                  <c:v>552.078884059713</c:v>
                </c:pt>
                <c:pt idx="12560">
                  <c:v>552.17801364361003</c:v>
                </c:pt>
                <c:pt idx="12561">
                  <c:v>552.27714322636405</c:v>
                </c:pt>
                <c:pt idx="12562">
                  <c:v>552.37627280797903</c:v>
                </c:pt>
                <c:pt idx="12563">
                  <c:v>552.47540238846</c:v>
                </c:pt>
                <c:pt idx="12564">
                  <c:v>552.57453196781205</c:v>
                </c:pt>
                <c:pt idx="12565">
                  <c:v>552.67366154604099</c:v>
                </c:pt>
                <c:pt idx="12566">
                  <c:v>552.77279112314898</c:v>
                </c:pt>
                <c:pt idx="12567">
                  <c:v>552.87192069914397</c:v>
                </c:pt>
                <c:pt idx="12568">
                  <c:v>552.97105027402802</c:v>
                </c:pt>
                <c:pt idx="12569">
                  <c:v>553.07017984780703</c:v>
                </c:pt>
                <c:pt idx="12570">
                  <c:v>553.169309420486</c:v>
                </c:pt>
                <c:pt idx="12571">
                  <c:v>553.26843899206904</c:v>
                </c:pt>
                <c:pt idx="12572">
                  <c:v>553.36756856256102</c:v>
                </c:pt>
                <c:pt idx="12573">
                  <c:v>553.46669813196695</c:v>
                </c:pt>
                <c:pt idx="12574">
                  <c:v>553.56582770029001</c:v>
                </c:pt>
                <c:pt idx="12575">
                  <c:v>553.66495726753703</c:v>
                </c:pt>
                <c:pt idx="12576">
                  <c:v>553.76408683371005</c:v>
                </c:pt>
                <c:pt idx="12577">
                  <c:v>553.86321639881498</c:v>
                </c:pt>
                <c:pt idx="12578">
                  <c:v>553.96234596285603</c:v>
                </c:pt>
                <c:pt idx="12579">
                  <c:v>554.06147552583798</c:v>
                </c:pt>
                <c:pt idx="12580">
                  <c:v>554.16060508776604</c:v>
                </c:pt>
                <c:pt idx="12581">
                  <c:v>554.25973464864205</c:v>
                </c:pt>
                <c:pt idx="12582">
                  <c:v>554.35886420847305</c:v>
                </c:pt>
                <c:pt idx="12583">
                  <c:v>554.457993767262</c:v>
                </c:pt>
                <c:pt idx="12584">
                  <c:v>554.55712332501298</c:v>
                </c:pt>
                <c:pt idx="12585">
                  <c:v>554.65625288173203</c:v>
                </c:pt>
                <c:pt idx="12586">
                  <c:v>554.75538243742096</c:v>
                </c:pt>
                <c:pt idx="12587">
                  <c:v>554.85451199208603</c:v>
                </c:pt>
                <c:pt idx="12588">
                  <c:v>554.95364154573099</c:v>
                </c:pt>
                <c:pt idx="12589">
                  <c:v>555.05277109836004</c:v>
                </c:pt>
                <c:pt idx="12590">
                  <c:v>555.15190064997705</c:v>
                </c:pt>
                <c:pt idx="12591">
                  <c:v>555.251030200586</c:v>
                </c:pt>
                <c:pt idx="12592">
                  <c:v>555.35015975019098</c:v>
                </c:pt>
                <c:pt idx="12593">
                  <c:v>555.449289298797</c:v>
                </c:pt>
                <c:pt idx="12594">
                  <c:v>555.548418846407</c:v>
                </c:pt>
                <c:pt idx="12595">
                  <c:v>555.647548393026</c:v>
                </c:pt>
                <c:pt idx="12596">
                  <c:v>555.74667793865797</c:v>
                </c:pt>
                <c:pt idx="12597">
                  <c:v>555.84580748330598</c:v>
                </c:pt>
                <c:pt idx="12598">
                  <c:v>555.94493702697605</c:v>
                </c:pt>
                <c:pt idx="12599">
                  <c:v>556.04406656967001</c:v>
                </c:pt>
                <c:pt idx="12600">
                  <c:v>556.14319611139297</c:v>
                </c:pt>
                <c:pt idx="12601">
                  <c:v>556.242325652148</c:v>
                </c:pt>
                <c:pt idx="12602">
                  <c:v>556.34145519194101</c:v>
                </c:pt>
                <c:pt idx="12603">
                  <c:v>556.44058473077405</c:v>
                </c:pt>
                <c:pt idx="12604">
                  <c:v>556.53971426865098</c:v>
                </c:pt>
                <c:pt idx="12605">
                  <c:v>556.63884380557704</c:v>
                </c:pt>
                <c:pt idx="12606">
                  <c:v>556.73797334155495</c:v>
                </c:pt>
                <c:pt idx="12607">
                  <c:v>556.83710287659005</c:v>
                </c:pt>
                <c:pt idx="12608">
                  <c:v>556.93623241068497</c:v>
                </c:pt>
                <c:pt idx="12609">
                  <c:v>557.03536194384299</c:v>
                </c:pt>
                <c:pt idx="12610">
                  <c:v>557.134491476069</c:v>
                </c:pt>
                <c:pt idx="12611">
                  <c:v>557.23362100736597</c:v>
                </c:pt>
                <c:pt idx="12612">
                  <c:v>557.332750537739</c:v>
                </c:pt>
                <c:pt idx="12613">
                  <c:v>557.43188006719095</c:v>
                </c:pt>
                <c:pt idx="12614">
                  <c:v>557.53100959572498</c:v>
                </c:pt>
                <c:pt idx="12615">
                  <c:v>557.63013912334497</c:v>
                </c:pt>
                <c:pt idx="12616">
                  <c:v>557.72926865005604</c:v>
                </c:pt>
                <c:pt idx="12617">
                  <c:v>557.82839817586</c:v>
                </c:pt>
                <c:pt idx="12618">
                  <c:v>557.92752770076095</c:v>
                </c:pt>
                <c:pt idx="12619">
                  <c:v>558.02665722476297</c:v>
                </c:pt>
                <c:pt idx="12620">
                  <c:v>558.12578674787005</c:v>
                </c:pt>
                <c:pt idx="12621">
                  <c:v>558.22491627008503</c:v>
                </c:pt>
                <c:pt idx="12622">
                  <c:v>558.32404579141098</c:v>
                </c:pt>
                <c:pt idx="12623">
                  <c:v>558.42317531185199</c:v>
                </c:pt>
                <c:pt idx="12624">
                  <c:v>558.52230483141204</c:v>
                </c:pt>
                <c:pt idx="12625">
                  <c:v>558.62143435009398</c:v>
                </c:pt>
                <c:pt idx="12626">
                  <c:v>558.720563867902</c:v>
                </c:pt>
                <c:pt idx="12627">
                  <c:v>558.81969338483896</c:v>
                </c:pt>
                <c:pt idx="12628">
                  <c:v>558.91882290090803</c:v>
                </c:pt>
                <c:pt idx="12629">
                  <c:v>559.01795241611296</c:v>
                </c:pt>
                <c:pt idx="12630">
                  <c:v>559.11708193045797</c:v>
                </c:pt>
                <c:pt idx="12631">
                  <c:v>559.21621144394499</c:v>
                </c:pt>
                <c:pt idx="12632">
                  <c:v>559.31534095657798</c:v>
                </c:pt>
                <c:pt idx="12633">
                  <c:v>559.41447046836004</c:v>
                </c:pt>
                <c:pt idx="12634">
                  <c:v>559.51359997929603</c:v>
                </c:pt>
                <c:pt idx="12635">
                  <c:v>559.61272948938699</c:v>
                </c:pt>
                <c:pt idx="12636">
                  <c:v>559.71185899863701</c:v>
                </c:pt>
                <c:pt idx="12637">
                  <c:v>559.81098850704996</c:v>
                </c:pt>
                <c:pt idx="12638">
                  <c:v>559.91011801462901</c:v>
                </c:pt>
                <c:pt idx="12639">
                  <c:v>560.00924752137701</c:v>
                </c:pt>
                <c:pt idx="12640">
                  <c:v>560.10837702729702</c:v>
                </c:pt>
                <c:pt idx="12641">
                  <c:v>560.20750653239202</c:v>
                </c:pt>
                <c:pt idx="12642">
                  <c:v>560.30663603666596</c:v>
                </c:pt>
                <c:pt idx="12643">
                  <c:v>560.40576554012102</c:v>
                </c:pt>
                <c:pt idx="12644">
                  <c:v>560.50489504276095</c:v>
                </c:pt>
                <c:pt idx="12645">
                  <c:v>560.60402454458904</c:v>
                </c:pt>
                <c:pt idx="12646">
                  <c:v>560.70315404560802</c:v>
                </c:pt>
                <c:pt idx="12647">
                  <c:v>560.80228354582096</c:v>
                </c:pt>
                <c:pt idx="12648">
                  <c:v>560.90141304523104</c:v>
                </c:pt>
                <c:pt idx="12649">
                  <c:v>561.00054254384099</c:v>
                </c:pt>
                <c:pt idx="12650">
                  <c:v>561.099672041654</c:v>
                </c:pt>
                <c:pt idx="12651">
                  <c:v>561.19880153867405</c:v>
                </c:pt>
                <c:pt idx="12652">
                  <c:v>561.29793103490204</c:v>
                </c:pt>
                <c:pt idx="12653">
                  <c:v>561.39706053034195</c:v>
                </c:pt>
                <c:pt idx="12654">
                  <c:v>561.49619002499696</c:v>
                </c:pt>
                <c:pt idx="12655">
                  <c:v>561.59531951886902</c:v>
                </c:pt>
                <c:pt idx="12656">
                  <c:v>561.694449011963</c:v>
                </c:pt>
                <c:pt idx="12657">
                  <c:v>561.79357850427903</c:v>
                </c:pt>
                <c:pt idx="12658">
                  <c:v>561.89270799582096</c:v>
                </c:pt>
                <c:pt idx="12659">
                  <c:v>561.991837486593</c:v>
                </c:pt>
                <c:pt idx="12660">
                  <c:v>562.09096697659697</c:v>
                </c:pt>
                <c:pt idx="12661">
                  <c:v>562.19009646583504</c:v>
                </c:pt>
                <c:pt idx="12662">
                  <c:v>562.28922595431095</c:v>
                </c:pt>
                <c:pt idx="12663">
                  <c:v>562.38835544202698</c:v>
                </c:pt>
                <c:pt idx="12664">
                  <c:v>562.48748492898699</c:v>
                </c:pt>
                <c:pt idx="12665">
                  <c:v>562.586614415192</c:v>
                </c:pt>
                <c:pt idx="12666">
                  <c:v>562.685743900646</c:v>
                </c:pt>
                <c:pt idx="12667">
                  <c:v>562.78487338535103</c:v>
                </c:pt>
                <c:pt idx="12668">
                  <c:v>562.88400286931096</c:v>
                </c:pt>
                <c:pt idx="12669">
                  <c:v>562.98313235252704</c:v>
                </c:pt>
                <c:pt idx="12670">
                  <c:v>563.08226183500403</c:v>
                </c:pt>
                <c:pt idx="12671">
                  <c:v>563.18139131674195</c:v>
                </c:pt>
                <c:pt idx="12672">
                  <c:v>563.28052079774602</c:v>
                </c:pt>
                <c:pt idx="12673">
                  <c:v>563.37965027801795</c:v>
                </c:pt>
                <c:pt idx="12674">
                  <c:v>563.47877975756001</c:v>
                </c:pt>
                <c:pt idx="12675">
                  <c:v>563.57790923637504</c:v>
                </c:pt>
                <c:pt idx="12676">
                  <c:v>563.67703871446497</c:v>
                </c:pt>
                <c:pt idx="12677">
                  <c:v>563.77616819183504</c:v>
                </c:pt>
                <c:pt idx="12678">
                  <c:v>563.87529766848502</c:v>
                </c:pt>
                <c:pt idx="12679">
                  <c:v>563.974427144419</c:v>
                </c:pt>
                <c:pt idx="12680">
                  <c:v>564.07355661964004</c:v>
                </c:pt>
                <c:pt idx="12681">
                  <c:v>564.17268609414896</c:v>
                </c:pt>
                <c:pt idx="12682">
                  <c:v>564.27181556794994</c:v>
                </c:pt>
                <c:pt idx="12683">
                  <c:v>564.37094504104505</c:v>
                </c:pt>
                <c:pt idx="12684">
                  <c:v>564.470074513437</c:v>
                </c:pt>
                <c:pt idx="12685">
                  <c:v>564.56920398512796</c:v>
                </c:pt>
                <c:pt idx="12686">
                  <c:v>564.66833345612099</c:v>
                </c:pt>
                <c:pt idx="12687">
                  <c:v>564.76746292641894</c:v>
                </c:pt>
                <c:pt idx="12688">
                  <c:v>564.86659239602295</c:v>
                </c:pt>
                <c:pt idx="12689">
                  <c:v>564.965721864937</c:v>
                </c:pt>
                <c:pt idx="12690">
                  <c:v>565.06485133316198</c:v>
                </c:pt>
                <c:pt idx="12691">
                  <c:v>565.16398080070201</c:v>
                </c:pt>
                <c:pt idx="12692">
                  <c:v>565.263110267559</c:v>
                </c:pt>
                <c:pt idx="12693">
                  <c:v>565.36223973373603</c:v>
                </c:pt>
                <c:pt idx="12694">
                  <c:v>565.46136919923401</c:v>
                </c:pt>
                <c:pt idx="12695">
                  <c:v>565.56049866405704</c:v>
                </c:pt>
                <c:pt idx="12696">
                  <c:v>565.65962812820601</c:v>
                </c:pt>
                <c:pt idx="12697">
                  <c:v>565.75875759168503</c:v>
                </c:pt>
                <c:pt idx="12698">
                  <c:v>565.85788705449602</c:v>
                </c:pt>
                <c:pt idx="12699">
                  <c:v>565.95701651664001</c:v>
                </c:pt>
                <c:pt idx="12700">
                  <c:v>566.056145978122</c:v>
                </c:pt>
                <c:pt idx="12701">
                  <c:v>566.155275438942</c:v>
                </c:pt>
                <c:pt idx="12702">
                  <c:v>566.25440489910295</c:v>
                </c:pt>
                <c:pt idx="12703">
                  <c:v>566.35353435860895</c:v>
                </c:pt>
                <c:pt idx="12704">
                  <c:v>566.45266381746001</c:v>
                </c:pt>
                <c:pt idx="12705">
                  <c:v>566.55179327565997</c:v>
                </c:pt>
                <c:pt idx="12706">
                  <c:v>566.65092273321102</c:v>
                </c:pt>
                <c:pt idx="12707">
                  <c:v>566.75005219011598</c:v>
                </c:pt>
                <c:pt idx="12708">
                  <c:v>566.849181646376</c:v>
                </c:pt>
                <c:pt idx="12709">
                  <c:v>566.948311101993</c:v>
                </c:pt>
                <c:pt idx="12710">
                  <c:v>567.04744055697097</c:v>
                </c:pt>
                <c:pt idx="12711">
                  <c:v>567.14657001131195</c:v>
                </c:pt>
                <c:pt idx="12712">
                  <c:v>567.24569946501697</c:v>
                </c:pt>
                <c:pt idx="12713">
                  <c:v>567.34482891809</c:v>
                </c:pt>
                <c:pt idx="12714">
                  <c:v>567.44395837053105</c:v>
                </c:pt>
                <c:pt idx="12715">
                  <c:v>567.543087822345</c:v>
                </c:pt>
                <c:pt idx="12716">
                  <c:v>567.64221727353197</c:v>
                </c:pt>
                <c:pt idx="12717">
                  <c:v>567.74134672409502</c:v>
                </c:pt>
                <c:pt idx="12718">
                  <c:v>567.84047617403598</c:v>
                </c:pt>
                <c:pt idx="12719">
                  <c:v>567.93960562335803</c:v>
                </c:pt>
                <c:pt idx="12720">
                  <c:v>568.03873507206299</c:v>
                </c:pt>
                <c:pt idx="12721">
                  <c:v>568.13786452015199</c:v>
                </c:pt>
                <c:pt idx="12722">
                  <c:v>568.236993967628</c:v>
                </c:pt>
                <c:pt idx="12723">
                  <c:v>568.33612341449395</c:v>
                </c:pt>
                <c:pt idx="12724">
                  <c:v>568.43525286075101</c:v>
                </c:pt>
                <c:pt idx="12725">
                  <c:v>568.53438230640097</c:v>
                </c:pt>
                <c:pt idx="12726">
                  <c:v>568.63351175144703</c:v>
                </c:pt>
                <c:pt idx="12727">
                  <c:v>568.73264119588998</c:v>
                </c:pt>
                <c:pt idx="12728">
                  <c:v>568.83177063973301</c:v>
                </c:pt>
                <c:pt idx="12729">
                  <c:v>568.93090008297702</c:v>
                </c:pt>
                <c:pt idx="12730">
                  <c:v>569.03002952562599</c:v>
                </c:pt>
                <c:pt idx="12731">
                  <c:v>569.12915896768095</c:v>
                </c:pt>
                <c:pt idx="12732">
                  <c:v>569.22828840914303</c:v>
                </c:pt>
                <c:pt idx="12733">
                  <c:v>569.32741785001497</c:v>
                </c:pt>
                <c:pt idx="12734">
                  <c:v>569.42654729029903</c:v>
                </c:pt>
                <c:pt idx="12735">
                  <c:v>569.52567672999805</c:v>
                </c:pt>
                <c:pt idx="12736">
                  <c:v>569.62480616911205</c:v>
                </c:pt>
                <c:pt idx="12737">
                  <c:v>569.72393560764397</c:v>
                </c:pt>
                <c:pt idx="12738">
                  <c:v>569.82306504559597</c:v>
                </c:pt>
                <c:pt idx="12739">
                  <c:v>569.92219448296999</c:v>
                </c:pt>
                <c:pt idx="12740">
                  <c:v>570.02132391976795</c:v>
                </c:pt>
                <c:pt idx="12741">
                  <c:v>570.12045335599203</c:v>
                </c:pt>
                <c:pt idx="12742">
                  <c:v>570.21958279164301</c:v>
                </c:pt>
                <c:pt idx="12743">
                  <c:v>570.31871222672498</c:v>
                </c:pt>
                <c:pt idx="12744">
                  <c:v>570.41784166123796</c:v>
                </c:pt>
                <c:pt idx="12745">
                  <c:v>570.516971095185</c:v>
                </c:pt>
                <c:pt idx="12746">
                  <c:v>570.61610052856804</c:v>
                </c:pt>
                <c:pt idx="12747">
                  <c:v>570.71522996138901</c:v>
                </c:pt>
                <c:pt idx="12748">
                  <c:v>570.81435939364906</c:v>
                </c:pt>
                <c:pt idx="12749">
                  <c:v>570.91348882535101</c:v>
                </c:pt>
                <c:pt idx="12750">
                  <c:v>571.01261825649601</c:v>
                </c:pt>
                <c:pt idx="12751">
                  <c:v>571.11174768708702</c:v>
                </c:pt>
                <c:pt idx="12752">
                  <c:v>571.21087711712596</c:v>
                </c:pt>
                <c:pt idx="12753">
                  <c:v>571.31000654661398</c:v>
                </c:pt>
                <c:pt idx="12754">
                  <c:v>571.409135975553</c:v>
                </c:pt>
                <c:pt idx="12755">
                  <c:v>571.50826540394598</c:v>
                </c:pt>
                <c:pt idx="12756">
                  <c:v>571.60739483179304</c:v>
                </c:pt>
                <c:pt idx="12757">
                  <c:v>571.70652425909702</c:v>
                </c:pt>
                <c:pt idx="12758">
                  <c:v>571.80565368586099</c:v>
                </c:pt>
                <c:pt idx="12759">
                  <c:v>571.90478311208403</c:v>
                </c:pt>
                <c:pt idx="12760">
                  <c:v>572.00391253777104</c:v>
                </c:pt>
                <c:pt idx="12761">
                  <c:v>572.10304196292202</c:v>
                </c:pt>
                <c:pt idx="12762">
                  <c:v>572.20217138753901</c:v>
                </c:pt>
                <c:pt idx="12763">
                  <c:v>572.30130081162497</c:v>
                </c:pt>
                <c:pt idx="12764">
                  <c:v>572.40043023518001</c:v>
                </c:pt>
                <c:pt idx="12765">
                  <c:v>572.499559658208</c:v>
                </c:pt>
                <c:pt idx="12766">
                  <c:v>572.59868908070905</c:v>
                </c:pt>
                <c:pt idx="12767">
                  <c:v>572.69781850268498</c:v>
                </c:pt>
                <c:pt idx="12768">
                  <c:v>572.79694792413898</c:v>
                </c:pt>
                <c:pt idx="12769">
                  <c:v>572.89607734507194</c:v>
                </c:pt>
                <c:pt idx="12770">
                  <c:v>572.99520676548605</c:v>
                </c:pt>
                <c:pt idx="12771">
                  <c:v>573.09433618538196</c:v>
                </c:pt>
                <c:pt idx="12772">
                  <c:v>573.19346560476299</c:v>
                </c:pt>
                <c:pt idx="12773">
                  <c:v>573.29259502363004</c:v>
                </c:pt>
                <c:pt idx="12774">
                  <c:v>573.39172444198505</c:v>
                </c:pt>
                <c:pt idx="12775">
                  <c:v>573.49085385983005</c:v>
                </c:pt>
                <c:pt idx="12776">
                  <c:v>573.58998327716699</c:v>
                </c:pt>
                <c:pt idx="12777">
                  <c:v>573.689112693997</c:v>
                </c:pt>
                <c:pt idx="12778">
                  <c:v>573.78824211032099</c:v>
                </c:pt>
                <c:pt idx="12779">
                  <c:v>573.88737152614306</c:v>
                </c:pt>
                <c:pt idx="12780">
                  <c:v>573.98650094146296</c:v>
                </c:pt>
                <c:pt idx="12781">
                  <c:v>574.08563035628299</c:v>
                </c:pt>
                <c:pt idx="12782">
                  <c:v>574.18475977060598</c:v>
                </c:pt>
                <c:pt idx="12783">
                  <c:v>574.28388918443102</c:v>
                </c:pt>
                <c:pt idx="12784">
                  <c:v>574.383018597763</c:v>
                </c:pt>
                <c:pt idx="12785">
                  <c:v>574.48214801060101</c:v>
                </c:pt>
                <c:pt idx="12786">
                  <c:v>574.58127742294801</c:v>
                </c:pt>
                <c:pt idx="12787">
                  <c:v>574.68040683480501</c:v>
                </c:pt>
                <c:pt idx="12788">
                  <c:v>574.77953624617396</c:v>
                </c:pt>
                <c:pt idx="12789">
                  <c:v>574.87866565705701</c:v>
                </c:pt>
                <c:pt idx="12790">
                  <c:v>574.97779506745599</c:v>
                </c:pt>
                <c:pt idx="12791">
                  <c:v>575.07692447737099</c:v>
                </c:pt>
                <c:pt idx="12792">
                  <c:v>575.17605388680602</c:v>
                </c:pt>
                <c:pt idx="12793">
                  <c:v>575.27518329576003</c:v>
                </c:pt>
                <c:pt idx="12794">
                  <c:v>575.37431270423701</c:v>
                </c:pt>
                <c:pt idx="12795">
                  <c:v>575.47344211223697</c:v>
                </c:pt>
                <c:pt idx="12796">
                  <c:v>575.57257151976205</c:v>
                </c:pt>
                <c:pt idx="12797">
                  <c:v>575.67170092681397</c:v>
                </c:pt>
                <c:pt idx="12798">
                  <c:v>575.770830333395</c:v>
                </c:pt>
                <c:pt idx="12799">
                  <c:v>575.86995973950502</c:v>
                </c:pt>
                <c:pt idx="12800">
                  <c:v>575.969089145147</c:v>
                </c:pt>
                <c:pt idx="12801">
                  <c:v>576.06821855032194</c:v>
                </c:pt>
                <c:pt idx="12802">
                  <c:v>576.16734795503203</c:v>
                </c:pt>
                <c:pt idx="12803">
                  <c:v>576.26647735927895</c:v>
                </c:pt>
                <c:pt idx="12804">
                  <c:v>576.36560676306306</c:v>
                </c:pt>
                <c:pt idx="12805">
                  <c:v>576.46473616638605</c:v>
                </c:pt>
                <c:pt idx="12806">
                  <c:v>576.56386556925099</c:v>
                </c:pt>
                <c:pt idx="12807">
                  <c:v>576.66299497165801</c:v>
                </c:pt>
                <c:pt idx="12808">
                  <c:v>576.76212437360903</c:v>
                </c:pt>
                <c:pt idx="12809">
                  <c:v>576.86125377510496</c:v>
                </c:pt>
                <c:pt idx="12810">
                  <c:v>576.96038317614898</c:v>
                </c:pt>
                <c:pt idx="12811">
                  <c:v>577.05951257674099</c:v>
                </c:pt>
                <c:pt idx="12812">
                  <c:v>577.15864197688302</c:v>
                </c:pt>
                <c:pt idx="12813">
                  <c:v>577.25777137657701</c:v>
                </c:pt>
                <c:pt idx="12814">
                  <c:v>577.35690077582399</c:v>
                </c:pt>
                <c:pt idx="12815">
                  <c:v>577.45603017462599</c:v>
                </c:pt>
                <c:pt idx="12816">
                  <c:v>577.55515957298303</c:v>
                </c:pt>
                <c:pt idx="12817">
                  <c:v>577.65428897089805</c:v>
                </c:pt>
                <c:pt idx="12818">
                  <c:v>577.75341836837197</c:v>
                </c:pt>
                <c:pt idx="12819">
                  <c:v>577.85254776540705</c:v>
                </c:pt>
                <c:pt idx="12820">
                  <c:v>577.95167716200297</c:v>
                </c:pt>
                <c:pt idx="12821">
                  <c:v>578.050806558163</c:v>
                </c:pt>
                <c:pt idx="12822">
                  <c:v>578.14993595388705</c:v>
                </c:pt>
                <c:pt idx="12823">
                  <c:v>578.24906534917704</c:v>
                </c:pt>
                <c:pt idx="12824">
                  <c:v>578.34819474403503</c:v>
                </c:pt>
                <c:pt idx="12825">
                  <c:v>578.44732413846202</c:v>
                </c:pt>
                <c:pt idx="12826">
                  <c:v>578.54645353245996</c:v>
                </c:pt>
                <c:pt idx="12827">
                  <c:v>578.64558292602896</c:v>
                </c:pt>
                <c:pt idx="12828">
                  <c:v>578.74471231917198</c:v>
                </c:pt>
                <c:pt idx="12829">
                  <c:v>578.84384171188901</c:v>
                </c:pt>
                <c:pt idx="12830">
                  <c:v>578.94297110418199</c:v>
                </c:pt>
                <c:pt idx="12831">
                  <c:v>579.04210049605297</c:v>
                </c:pt>
                <c:pt idx="12832">
                  <c:v>579.14122988750296</c:v>
                </c:pt>
                <c:pt idx="12833">
                  <c:v>579.24035927853197</c:v>
                </c:pt>
                <c:pt idx="12834">
                  <c:v>579.33948866914295</c:v>
                </c:pt>
                <c:pt idx="12835">
                  <c:v>579.43861805933705</c:v>
                </c:pt>
                <c:pt idx="12836">
                  <c:v>579.53774744911595</c:v>
                </c:pt>
                <c:pt idx="12837">
                  <c:v>579.63687683848002</c:v>
                </c:pt>
                <c:pt idx="12838">
                  <c:v>579.73600622743095</c:v>
                </c:pt>
                <c:pt idx="12839">
                  <c:v>579.83513561596999</c:v>
                </c:pt>
                <c:pt idx="12840">
                  <c:v>579.93426500409896</c:v>
                </c:pt>
                <c:pt idx="12841">
                  <c:v>580.03339439181798</c:v>
                </c:pt>
                <c:pt idx="12842">
                  <c:v>580.13252377913</c:v>
                </c:pt>
                <c:pt idx="12843">
                  <c:v>580.23165316603502</c:v>
                </c:pt>
                <c:pt idx="12844">
                  <c:v>580.33078255253599</c:v>
                </c:pt>
                <c:pt idx="12845">
                  <c:v>580.42991193863202</c:v>
                </c:pt>
                <c:pt idx="12846">
                  <c:v>580.52904132432502</c:v>
                </c:pt>
                <c:pt idx="12847">
                  <c:v>580.62817070961796</c:v>
                </c:pt>
                <c:pt idx="12848">
                  <c:v>580.72730009451004</c:v>
                </c:pt>
                <c:pt idx="12849">
                  <c:v>580.82642947900399</c:v>
                </c:pt>
                <c:pt idx="12850">
                  <c:v>580.92555886310004</c:v>
                </c:pt>
                <c:pt idx="12851">
                  <c:v>581.02468824679897</c:v>
                </c:pt>
                <c:pt idx="12852">
                  <c:v>581.12381763010296</c:v>
                </c:pt>
                <c:pt idx="12853">
                  <c:v>581.22294701301405</c:v>
                </c:pt>
                <c:pt idx="12854">
                  <c:v>581.32207639553098</c:v>
                </c:pt>
                <c:pt idx="12855">
                  <c:v>581.42120577765695</c:v>
                </c:pt>
                <c:pt idx="12856">
                  <c:v>581.52033515939297</c:v>
                </c:pt>
                <c:pt idx="12857">
                  <c:v>581.61946454073905</c:v>
                </c:pt>
                <c:pt idx="12858">
                  <c:v>581.71859392169802</c:v>
                </c:pt>
                <c:pt idx="12859">
                  <c:v>581.81772330227</c:v>
                </c:pt>
                <c:pt idx="12860">
                  <c:v>581.91685268245601</c:v>
                </c:pt>
                <c:pt idx="12861">
                  <c:v>582.01598206225799</c:v>
                </c:pt>
                <c:pt idx="12862">
                  <c:v>582.11511144167696</c:v>
                </c:pt>
                <c:pt idx="12863">
                  <c:v>582.21424082071303</c:v>
                </c:pt>
                <c:pt idx="12864">
                  <c:v>582.31337019936905</c:v>
                </c:pt>
                <c:pt idx="12865">
                  <c:v>582.41249957764501</c:v>
                </c:pt>
                <c:pt idx="12866">
                  <c:v>582.51162895554296</c:v>
                </c:pt>
                <c:pt idx="12867">
                  <c:v>582.61075833306404</c:v>
                </c:pt>
                <c:pt idx="12868">
                  <c:v>582.70988771020802</c:v>
                </c:pt>
                <c:pt idx="12869">
                  <c:v>582.80901708697797</c:v>
                </c:pt>
                <c:pt idx="12870">
                  <c:v>582.90814646337401</c:v>
                </c:pt>
                <c:pt idx="12871">
                  <c:v>583.00727583939704</c:v>
                </c:pt>
                <c:pt idx="12872">
                  <c:v>583.10640521505002</c:v>
                </c:pt>
                <c:pt idx="12873">
                  <c:v>583.20553459033101</c:v>
                </c:pt>
                <c:pt idx="12874">
                  <c:v>583.304663965244</c:v>
                </c:pt>
                <c:pt idx="12875">
                  <c:v>583.40379333978899</c:v>
                </c:pt>
                <c:pt idx="12876">
                  <c:v>583.502922713967</c:v>
                </c:pt>
                <c:pt idx="12877">
                  <c:v>583.60205208777904</c:v>
                </c:pt>
                <c:pt idx="12878">
                  <c:v>583.70118146122695</c:v>
                </c:pt>
                <c:pt idx="12879">
                  <c:v>583.80031083431095</c:v>
                </c:pt>
                <c:pt idx="12880">
                  <c:v>583.89944020703297</c:v>
                </c:pt>
                <c:pt idx="12881">
                  <c:v>583.99856957939403</c:v>
                </c:pt>
                <c:pt idx="12882">
                  <c:v>584.09769895139505</c:v>
                </c:pt>
                <c:pt idx="12883">
                  <c:v>584.19682832303704</c:v>
                </c:pt>
                <c:pt idx="12884">
                  <c:v>584.29595769432103</c:v>
                </c:pt>
                <c:pt idx="12885">
                  <c:v>584.39508706524896</c:v>
                </c:pt>
                <c:pt idx="12886">
                  <c:v>584.49421643582104</c:v>
                </c:pt>
                <c:pt idx="12887">
                  <c:v>584.59334580603797</c:v>
                </c:pt>
                <c:pt idx="12888">
                  <c:v>584.69247517590202</c:v>
                </c:pt>
                <c:pt idx="12889">
                  <c:v>584.79160454541397</c:v>
                </c:pt>
                <c:pt idx="12890">
                  <c:v>584.89073391457498</c:v>
                </c:pt>
                <c:pt idx="12891">
                  <c:v>584.98986328338503</c:v>
                </c:pt>
                <c:pt idx="12892">
                  <c:v>585.08899265184698</c:v>
                </c:pt>
                <c:pt idx="12893">
                  <c:v>585.18812201996002</c:v>
                </c:pt>
                <c:pt idx="12894">
                  <c:v>585.287251387727</c:v>
                </c:pt>
                <c:pt idx="12895">
                  <c:v>585.386380755147</c:v>
                </c:pt>
                <c:pt idx="12896">
                  <c:v>585.48551012222299</c:v>
                </c:pt>
                <c:pt idx="12897">
                  <c:v>585.58463948895599</c:v>
                </c:pt>
                <c:pt idx="12898">
                  <c:v>585.68376885534497</c:v>
                </c:pt>
                <c:pt idx="12899">
                  <c:v>585.782898221393</c:v>
                </c:pt>
                <c:pt idx="12900">
                  <c:v>585.88202758710099</c:v>
                </c:pt>
                <c:pt idx="12901">
                  <c:v>585.98115695246895</c:v>
                </c:pt>
                <c:pt idx="12902">
                  <c:v>586.08028631749903</c:v>
                </c:pt>
                <c:pt idx="12903">
                  <c:v>586.17941568219101</c:v>
                </c:pt>
                <c:pt idx="12904">
                  <c:v>586.27854504654704</c:v>
                </c:pt>
                <c:pt idx="12905">
                  <c:v>586.37767441056701</c:v>
                </c:pt>
                <c:pt idx="12906">
                  <c:v>586.47680377425297</c:v>
                </c:pt>
                <c:pt idx="12907">
                  <c:v>586.57593313760594</c:v>
                </c:pt>
                <c:pt idx="12908">
                  <c:v>586.67506250062695</c:v>
                </c:pt>
                <c:pt idx="12909">
                  <c:v>586.77419186331599</c:v>
                </c:pt>
                <c:pt idx="12910">
                  <c:v>586.873321225675</c:v>
                </c:pt>
                <c:pt idx="12911">
                  <c:v>586.972450587705</c:v>
                </c:pt>
                <c:pt idx="12912">
                  <c:v>587.07157994940599</c:v>
                </c:pt>
                <c:pt idx="12913">
                  <c:v>587.17070931078001</c:v>
                </c:pt>
                <c:pt idx="12914">
                  <c:v>587.26983867182798</c:v>
                </c:pt>
                <c:pt idx="12915">
                  <c:v>587.36896803255001</c:v>
                </c:pt>
                <c:pt idx="12916">
                  <c:v>587.46809739294895</c:v>
                </c:pt>
                <c:pt idx="12917">
                  <c:v>587.56722675302399</c:v>
                </c:pt>
                <c:pt idx="12918">
                  <c:v>587.66635611277604</c:v>
                </c:pt>
                <c:pt idx="12919">
                  <c:v>587.76548547220796</c:v>
                </c:pt>
                <c:pt idx="12920">
                  <c:v>587.86461483131802</c:v>
                </c:pt>
                <c:pt idx="12921">
                  <c:v>587.96374419010999</c:v>
                </c:pt>
                <c:pt idx="12922">
                  <c:v>588.06287354858296</c:v>
                </c:pt>
                <c:pt idx="12923">
                  <c:v>588.16200290673805</c:v>
                </c:pt>
                <c:pt idx="12924">
                  <c:v>588.26113226457699</c:v>
                </c:pt>
                <c:pt idx="12925">
                  <c:v>588.36026162209998</c:v>
                </c:pt>
                <c:pt idx="12926">
                  <c:v>588.45939097930898</c:v>
                </c:pt>
                <c:pt idx="12927">
                  <c:v>588.55852033620397</c:v>
                </c:pt>
                <c:pt idx="12928">
                  <c:v>588.65764969278598</c:v>
                </c:pt>
                <c:pt idx="12929">
                  <c:v>588.75677904905604</c:v>
                </c:pt>
                <c:pt idx="12930">
                  <c:v>588.85590840501504</c:v>
                </c:pt>
                <c:pt idx="12931">
                  <c:v>588.95503776066403</c:v>
                </c:pt>
                <c:pt idx="12932">
                  <c:v>589.05416711600401</c:v>
                </c:pt>
                <c:pt idx="12933">
                  <c:v>589.15329647103601</c:v>
                </c:pt>
                <c:pt idx="12934">
                  <c:v>589.25242582576095</c:v>
                </c:pt>
                <c:pt idx="12935">
                  <c:v>589.35155518017905</c:v>
                </c:pt>
                <c:pt idx="12936">
                  <c:v>589.45068453429201</c:v>
                </c:pt>
                <c:pt idx="12937">
                  <c:v>589.54981388809995</c:v>
                </c:pt>
                <c:pt idx="12938">
                  <c:v>589.64894324160502</c:v>
                </c:pt>
                <c:pt idx="12939">
                  <c:v>589.74807259480701</c:v>
                </c:pt>
                <c:pt idx="12940">
                  <c:v>589.84720194770705</c:v>
                </c:pt>
                <c:pt idx="12941">
                  <c:v>589.94633130030604</c:v>
                </c:pt>
                <c:pt idx="12942">
                  <c:v>590.04546065260502</c:v>
                </c:pt>
                <c:pt idx="12943">
                  <c:v>590.14459000460499</c:v>
                </c:pt>
                <c:pt idx="12944">
                  <c:v>590.243719356307</c:v>
                </c:pt>
                <c:pt idx="12945">
                  <c:v>590.34284870771103</c:v>
                </c:pt>
                <c:pt idx="12946">
                  <c:v>590.44197805881799</c:v>
                </c:pt>
                <c:pt idx="12947">
                  <c:v>590.54110740962994</c:v>
                </c:pt>
                <c:pt idx="12948">
                  <c:v>590.64023676014597</c:v>
                </c:pt>
                <c:pt idx="12949">
                  <c:v>590.73936611036902</c:v>
                </c:pt>
                <c:pt idx="12950">
                  <c:v>590.83849546029796</c:v>
                </c:pt>
                <c:pt idx="12951">
                  <c:v>590.93762480993598</c:v>
                </c:pt>
                <c:pt idx="12952">
                  <c:v>591.03675415928103</c:v>
                </c:pt>
                <c:pt idx="12953">
                  <c:v>591.13588350833595</c:v>
                </c:pt>
                <c:pt idx="12954">
                  <c:v>591.23501285710199</c:v>
                </c:pt>
                <c:pt idx="12955">
                  <c:v>591.33414220557802</c:v>
                </c:pt>
                <c:pt idx="12956">
                  <c:v>591.43327155376596</c:v>
                </c:pt>
                <c:pt idx="12957">
                  <c:v>591.53240090166605</c:v>
                </c:pt>
                <c:pt idx="12958">
                  <c:v>591.63153024928101</c:v>
                </c:pt>
                <c:pt idx="12959">
                  <c:v>591.73065959660903</c:v>
                </c:pt>
                <c:pt idx="12960">
                  <c:v>591.82978894365203</c:v>
                </c:pt>
                <c:pt idx="12961">
                  <c:v>591.92891829041196</c:v>
                </c:pt>
                <c:pt idx="12962">
                  <c:v>592.028047636888</c:v>
                </c:pt>
                <c:pt idx="12963">
                  <c:v>592.12717698308097</c:v>
                </c:pt>
                <c:pt idx="12964">
                  <c:v>592.22630632899302</c:v>
                </c:pt>
                <c:pt idx="12965">
                  <c:v>592.32543567462403</c:v>
                </c:pt>
                <c:pt idx="12966">
                  <c:v>592.42456501997503</c:v>
                </c:pt>
                <c:pt idx="12967">
                  <c:v>592.52369436504705</c:v>
                </c:pt>
                <c:pt idx="12968">
                  <c:v>592.62282370983996</c:v>
                </c:pt>
                <c:pt idx="12969">
                  <c:v>592.72195305435503</c:v>
                </c:pt>
                <c:pt idx="12970">
                  <c:v>592.82108239859303</c:v>
                </c:pt>
                <c:pt idx="12971">
                  <c:v>592.92021174255501</c:v>
                </c:pt>
                <c:pt idx="12972">
                  <c:v>593.01934108624096</c:v>
                </c:pt>
                <c:pt idx="12973">
                  <c:v>593.11847042965201</c:v>
                </c:pt>
                <c:pt idx="12974">
                  <c:v>593.21759977278998</c:v>
                </c:pt>
                <c:pt idx="12975">
                  <c:v>593.31672911565397</c:v>
                </c:pt>
                <c:pt idx="12976">
                  <c:v>593.41585845824602</c:v>
                </c:pt>
                <c:pt idx="12977">
                  <c:v>593.51498780056602</c:v>
                </c:pt>
                <c:pt idx="12978">
                  <c:v>593.61411714261601</c:v>
                </c:pt>
                <c:pt idx="12979">
                  <c:v>593.71324648439395</c:v>
                </c:pt>
                <c:pt idx="12980">
                  <c:v>593.81237582590404</c:v>
                </c:pt>
                <c:pt idx="12981">
                  <c:v>593.91150516714401</c:v>
                </c:pt>
                <c:pt idx="12982">
                  <c:v>594.01063450811603</c:v>
                </c:pt>
                <c:pt idx="12983">
                  <c:v>594.10976384882099</c:v>
                </c:pt>
                <c:pt idx="12984">
                  <c:v>594.20889318926004</c:v>
                </c:pt>
                <c:pt idx="12985">
                  <c:v>594.30802252943204</c:v>
                </c:pt>
                <c:pt idx="12986">
                  <c:v>594.40715186933903</c:v>
                </c:pt>
                <c:pt idx="12987">
                  <c:v>594.50628120898205</c:v>
                </c:pt>
                <c:pt idx="12988">
                  <c:v>594.60541054836006</c:v>
                </c:pt>
                <c:pt idx="12989">
                  <c:v>594.70453988747602</c:v>
                </c:pt>
                <c:pt idx="12990">
                  <c:v>594.80366922632902</c:v>
                </c:pt>
                <c:pt idx="12991">
                  <c:v>594.902798564921</c:v>
                </c:pt>
                <c:pt idx="12992">
                  <c:v>595.00192790325195</c:v>
                </c:pt>
                <c:pt idx="12993">
                  <c:v>595.101057241322</c:v>
                </c:pt>
                <c:pt idx="12994">
                  <c:v>595.20018657913295</c:v>
                </c:pt>
                <c:pt idx="12995">
                  <c:v>595.29931591668503</c:v>
                </c:pt>
                <c:pt idx="12996">
                  <c:v>595.39844525397905</c:v>
                </c:pt>
                <c:pt idx="12997">
                  <c:v>595.49757459101602</c:v>
                </c:pt>
                <c:pt idx="12998">
                  <c:v>595.59670392779503</c:v>
                </c:pt>
                <c:pt idx="12999">
                  <c:v>595.69583326431905</c:v>
                </c:pt>
                <c:pt idx="13000">
                  <c:v>595.79496260058704</c:v>
                </c:pt>
                <c:pt idx="13001">
                  <c:v>595.89409193660094</c:v>
                </c:pt>
                <c:pt idx="13002">
                  <c:v>595.99322127236098</c:v>
                </c:pt>
                <c:pt idx="13003">
                  <c:v>596.09235060786705</c:v>
                </c:pt>
                <c:pt idx="13004">
                  <c:v>596.19147994312095</c:v>
                </c:pt>
                <c:pt idx="13005">
                  <c:v>596.29060927812304</c:v>
                </c:pt>
                <c:pt idx="13006">
                  <c:v>596.38973861287297</c:v>
                </c:pt>
                <c:pt idx="13007">
                  <c:v>596.48886794737302</c:v>
                </c:pt>
                <c:pt idx="13008">
                  <c:v>596.58799728162296</c:v>
                </c:pt>
                <c:pt idx="13009">
                  <c:v>596.68712661562404</c:v>
                </c:pt>
                <c:pt idx="13010">
                  <c:v>596.78625594937705</c:v>
                </c:pt>
                <c:pt idx="13011">
                  <c:v>596.885385282882</c:v>
                </c:pt>
                <c:pt idx="13012">
                  <c:v>596.98451461613899</c:v>
                </c:pt>
                <c:pt idx="13013">
                  <c:v>597.08364394914997</c:v>
                </c:pt>
                <c:pt idx="13014">
                  <c:v>597.18277328191505</c:v>
                </c:pt>
                <c:pt idx="13015">
                  <c:v>597.28190261443501</c:v>
                </c:pt>
                <c:pt idx="13016">
                  <c:v>597.381031946711</c:v>
                </c:pt>
                <c:pt idx="13017">
                  <c:v>597.480161278742</c:v>
                </c:pt>
                <c:pt idx="13018">
                  <c:v>597.57929061053096</c:v>
                </c:pt>
                <c:pt idx="13019">
                  <c:v>597.67841994207697</c:v>
                </c:pt>
                <c:pt idx="13020">
                  <c:v>597.77754927338106</c:v>
                </c:pt>
                <c:pt idx="13021">
                  <c:v>597.87667860444401</c:v>
                </c:pt>
                <c:pt idx="13022">
                  <c:v>597.97580793526697</c:v>
                </c:pt>
                <c:pt idx="13023">
                  <c:v>598.07493726585005</c:v>
                </c:pt>
                <c:pt idx="13024">
                  <c:v>598.17406659619303</c:v>
                </c:pt>
                <c:pt idx="13025">
                  <c:v>598.27319592629794</c:v>
                </c:pt>
                <c:pt idx="13026">
                  <c:v>598.37232525616503</c:v>
                </c:pt>
                <c:pt idx="13027">
                  <c:v>598.47145458579496</c:v>
                </c:pt>
                <c:pt idx="13028">
                  <c:v>598.57058391518797</c:v>
                </c:pt>
                <c:pt idx="13029">
                  <c:v>598.66971324434496</c:v>
                </c:pt>
                <c:pt idx="13030">
                  <c:v>598.76884257326697</c:v>
                </c:pt>
                <c:pt idx="13031">
                  <c:v>598.86797190195398</c:v>
                </c:pt>
                <c:pt idx="13032">
                  <c:v>598.96710123040805</c:v>
                </c:pt>
                <c:pt idx="13033">
                  <c:v>599.06623055862804</c:v>
                </c:pt>
                <c:pt idx="13034">
                  <c:v>599.16535988661497</c:v>
                </c:pt>
                <c:pt idx="13035">
                  <c:v>599.26448921436997</c:v>
                </c:pt>
                <c:pt idx="13036">
                  <c:v>599.36361854189295</c:v>
                </c:pt>
                <c:pt idx="13037">
                  <c:v>599.46274786918605</c:v>
                </c:pt>
                <c:pt idx="13038">
                  <c:v>599.56187719624802</c:v>
                </c:pt>
                <c:pt idx="13039">
                  <c:v>599.66100652308103</c:v>
                </c:pt>
                <c:pt idx="13040">
                  <c:v>599.76013584968496</c:v>
                </c:pt>
                <c:pt idx="13041">
                  <c:v>599.85926517606003</c:v>
                </c:pt>
                <c:pt idx="13042">
                  <c:v>599.95839450220797</c:v>
                </c:pt>
                <c:pt idx="13043">
                  <c:v>600.05752382812898</c:v>
                </c:pt>
                <c:pt idx="13044">
                  <c:v>600.15665315382296</c:v>
                </c:pt>
                <c:pt idx="13045">
                  <c:v>600.25578247929195</c:v>
                </c:pt>
                <c:pt idx="13046">
                  <c:v>600.35491180453505</c:v>
                </c:pt>
                <c:pt idx="13047">
                  <c:v>600.45404112955396</c:v>
                </c:pt>
                <c:pt idx="13048">
                  <c:v>600.55317045434799</c:v>
                </c:pt>
                <c:pt idx="13049">
                  <c:v>600.65229977892</c:v>
                </c:pt>
                <c:pt idx="13050">
                  <c:v>600.75142910326804</c:v>
                </c:pt>
                <c:pt idx="13051">
                  <c:v>600.85055842739405</c:v>
                </c:pt>
                <c:pt idx="13052">
                  <c:v>600.94968775129905</c:v>
                </c:pt>
                <c:pt idx="13053">
                  <c:v>601.04881707498305</c:v>
                </c:pt>
                <c:pt idx="13054">
                  <c:v>601.14794639844604</c:v>
                </c:pt>
                <c:pt idx="13055">
                  <c:v>601.24707572168995</c:v>
                </c:pt>
                <c:pt idx="13056">
                  <c:v>601.346205044714</c:v>
                </c:pt>
                <c:pt idx="13057">
                  <c:v>601.44533436751999</c:v>
                </c:pt>
                <c:pt idx="13058">
                  <c:v>601.54446369010805</c:v>
                </c:pt>
                <c:pt idx="13059">
                  <c:v>601.64359301247805</c:v>
                </c:pt>
                <c:pt idx="13060">
                  <c:v>601.74272233463103</c:v>
                </c:pt>
                <c:pt idx="13061">
                  <c:v>601.841851656568</c:v>
                </c:pt>
                <c:pt idx="13062">
                  <c:v>601.94098097828896</c:v>
                </c:pt>
                <c:pt idx="13063">
                  <c:v>602.04011029979404</c:v>
                </c:pt>
                <c:pt idx="13064">
                  <c:v>602.13923962108504</c:v>
                </c:pt>
                <c:pt idx="13065">
                  <c:v>602.23836894216095</c:v>
                </c:pt>
                <c:pt idx="13066">
                  <c:v>602.33749826302403</c:v>
                </c:pt>
                <c:pt idx="13067">
                  <c:v>602.43662758367395</c:v>
                </c:pt>
                <c:pt idx="13068">
                  <c:v>602.53575690411003</c:v>
                </c:pt>
                <c:pt idx="13069">
                  <c:v>602.63488622433499</c:v>
                </c:pt>
                <c:pt idx="13070">
                  <c:v>602.73401554434895</c:v>
                </c:pt>
                <c:pt idx="13071">
                  <c:v>602.833144864151</c:v>
                </c:pt>
                <c:pt idx="13072">
                  <c:v>602.93227418374295</c:v>
                </c:pt>
                <c:pt idx="13073">
                  <c:v>603.03140350312503</c:v>
                </c:pt>
                <c:pt idx="13074">
                  <c:v>603.13053282229703</c:v>
                </c:pt>
                <c:pt idx="13075">
                  <c:v>603.22966214126097</c:v>
                </c:pt>
                <c:pt idx="13076">
                  <c:v>603.32879146001699</c:v>
                </c:pt>
                <c:pt idx="13077">
                  <c:v>603.42792077856404</c:v>
                </c:pt>
                <c:pt idx="13078">
                  <c:v>603.52705009690396</c:v>
                </c:pt>
                <c:pt idx="13079">
                  <c:v>603.626179415038</c:v>
                </c:pt>
                <c:pt idx="13080">
                  <c:v>603.725308732965</c:v>
                </c:pt>
                <c:pt idx="13081">
                  <c:v>603.82443805068601</c:v>
                </c:pt>
                <c:pt idx="13082">
                  <c:v>603.92356736820295</c:v>
                </c:pt>
                <c:pt idx="13083">
                  <c:v>604.02269668551401</c:v>
                </c:pt>
                <c:pt idx="13084">
                  <c:v>604.12182600262202</c:v>
                </c:pt>
                <c:pt idx="13085">
                  <c:v>604.22095531952505</c:v>
                </c:pt>
                <c:pt idx="13086">
                  <c:v>604.32008463622606</c:v>
                </c:pt>
                <c:pt idx="13087">
                  <c:v>604.41921395272402</c:v>
                </c:pt>
                <c:pt idx="13088">
                  <c:v>604.51834326901906</c:v>
                </c:pt>
                <c:pt idx="13089">
                  <c:v>604.61747258511298</c:v>
                </c:pt>
                <c:pt idx="13090">
                  <c:v>604.71660190100602</c:v>
                </c:pt>
                <c:pt idx="13091">
                  <c:v>604.81573121669896</c:v>
                </c:pt>
                <c:pt idx="13092">
                  <c:v>604.91486053219103</c:v>
                </c:pt>
                <c:pt idx="13093">
                  <c:v>605.013989847483</c:v>
                </c:pt>
                <c:pt idx="13094">
                  <c:v>605.11311916257705</c:v>
                </c:pt>
                <c:pt idx="13095">
                  <c:v>605.21224847747101</c:v>
                </c:pt>
                <c:pt idx="13096">
                  <c:v>605.31137779216795</c:v>
                </c:pt>
                <c:pt idx="13097">
                  <c:v>605.41050710666696</c:v>
                </c:pt>
                <c:pt idx="13098">
                  <c:v>605.50963642096804</c:v>
                </c:pt>
                <c:pt idx="13099">
                  <c:v>605.60876573507301</c:v>
                </c:pt>
                <c:pt idx="13100">
                  <c:v>605.70789504898198</c:v>
                </c:pt>
                <c:pt idx="13101">
                  <c:v>605.80702436269496</c:v>
                </c:pt>
                <c:pt idx="13102">
                  <c:v>605.90615367621297</c:v>
                </c:pt>
                <c:pt idx="13103">
                  <c:v>606.005282989536</c:v>
                </c:pt>
                <c:pt idx="13104">
                  <c:v>606.10441230266395</c:v>
                </c:pt>
                <c:pt idx="13105">
                  <c:v>606.20354161559897</c:v>
                </c:pt>
                <c:pt idx="13106">
                  <c:v>606.30267092834094</c:v>
                </c:pt>
                <c:pt idx="13107">
                  <c:v>606.40180024089</c:v>
                </c:pt>
                <c:pt idx="13108">
                  <c:v>606.50092955324601</c:v>
                </c:pt>
                <c:pt idx="13109">
                  <c:v>606.60005886541001</c:v>
                </c:pt>
                <c:pt idx="13110">
                  <c:v>606.69918817738301</c:v>
                </c:pt>
                <c:pt idx="13111">
                  <c:v>606.79831748916502</c:v>
                </c:pt>
                <c:pt idx="13112">
                  <c:v>606.89744680075705</c:v>
                </c:pt>
                <c:pt idx="13113">
                  <c:v>606.99657611215798</c:v>
                </c:pt>
                <c:pt idx="13114">
                  <c:v>607.09570542336996</c:v>
                </c:pt>
                <c:pt idx="13115">
                  <c:v>607.19483473439197</c:v>
                </c:pt>
                <c:pt idx="13116">
                  <c:v>607.29396404522595</c:v>
                </c:pt>
                <c:pt idx="13117">
                  <c:v>607.393093355872</c:v>
                </c:pt>
                <c:pt idx="13118">
                  <c:v>607.49222266633001</c:v>
                </c:pt>
                <c:pt idx="13119">
                  <c:v>607.591351976601</c:v>
                </c:pt>
                <c:pt idx="13120">
                  <c:v>607.69048128668396</c:v>
                </c:pt>
                <c:pt idx="13121">
                  <c:v>607.78961059658195</c:v>
                </c:pt>
                <c:pt idx="13122">
                  <c:v>607.88873990629304</c:v>
                </c:pt>
                <c:pt idx="13123">
                  <c:v>607.98786921581905</c:v>
                </c:pt>
                <c:pt idx="13124">
                  <c:v>608.08699852515997</c:v>
                </c:pt>
                <c:pt idx="13125">
                  <c:v>608.18612783431604</c:v>
                </c:pt>
                <c:pt idx="13126">
                  <c:v>608.28525714328805</c:v>
                </c:pt>
                <c:pt idx="13127">
                  <c:v>608.384386452076</c:v>
                </c:pt>
                <c:pt idx="13128">
                  <c:v>608.48351576068103</c:v>
                </c:pt>
                <c:pt idx="13129">
                  <c:v>608.58264506910302</c:v>
                </c:pt>
                <c:pt idx="13130">
                  <c:v>608.68177437734198</c:v>
                </c:pt>
                <c:pt idx="13131">
                  <c:v>608.78090368539995</c:v>
                </c:pt>
                <c:pt idx="13132">
                  <c:v>608.88003299327499</c:v>
                </c:pt>
                <c:pt idx="13133">
                  <c:v>608.97916230096996</c:v>
                </c:pt>
                <c:pt idx="13134">
                  <c:v>609.07829160848405</c:v>
                </c:pt>
                <c:pt idx="13135">
                  <c:v>609.17742091581795</c:v>
                </c:pt>
                <c:pt idx="13136">
                  <c:v>609.27655022297097</c:v>
                </c:pt>
                <c:pt idx="13137">
                  <c:v>609.37567952994596</c:v>
                </c:pt>
                <c:pt idx="13138">
                  <c:v>609.47480883674098</c:v>
                </c:pt>
                <c:pt idx="13139">
                  <c:v>609.57393814335796</c:v>
                </c:pt>
                <c:pt idx="13140">
                  <c:v>609.67306744979601</c:v>
                </c:pt>
                <c:pt idx="13141">
                  <c:v>609.77219675605602</c:v>
                </c:pt>
                <c:pt idx="13142">
                  <c:v>609.87132606213902</c:v>
                </c:pt>
                <c:pt idx="13143">
                  <c:v>609.97045536804603</c:v>
                </c:pt>
                <c:pt idx="13144">
                  <c:v>610.06958467377501</c:v>
                </c:pt>
                <c:pt idx="13145">
                  <c:v>610.168713979328</c:v>
                </c:pt>
                <c:pt idx="13146">
                  <c:v>610.26784328470603</c:v>
                </c:pt>
                <c:pt idx="13147">
                  <c:v>610.36697258990796</c:v>
                </c:pt>
                <c:pt idx="13148">
                  <c:v>610.46610189493595</c:v>
                </c:pt>
                <c:pt idx="13149">
                  <c:v>610.56523119978795</c:v>
                </c:pt>
                <c:pt idx="13150">
                  <c:v>610.66436050446703</c:v>
                </c:pt>
                <c:pt idx="13151">
                  <c:v>610.76348980897205</c:v>
                </c:pt>
                <c:pt idx="13152">
                  <c:v>610.86261911330303</c:v>
                </c:pt>
                <c:pt idx="13153">
                  <c:v>610.96174841746199</c:v>
                </c:pt>
                <c:pt idx="13154">
                  <c:v>611.06087772144701</c:v>
                </c:pt>
                <c:pt idx="13155">
                  <c:v>611.16000702526105</c:v>
                </c:pt>
                <c:pt idx="13156">
                  <c:v>611.25913632890297</c:v>
                </c:pt>
                <c:pt idx="13157">
                  <c:v>611.35826563237299</c:v>
                </c:pt>
                <c:pt idx="13158">
                  <c:v>611.45739493567305</c:v>
                </c:pt>
                <c:pt idx="13159">
                  <c:v>611.55652423880099</c:v>
                </c:pt>
                <c:pt idx="13160">
                  <c:v>611.65565354175999</c:v>
                </c:pt>
                <c:pt idx="13161">
                  <c:v>611.754782844548</c:v>
                </c:pt>
                <c:pt idx="13162">
                  <c:v>611.85391214716697</c:v>
                </c:pt>
                <c:pt idx="13163">
                  <c:v>611.95304144961699</c:v>
                </c:pt>
                <c:pt idx="13164">
                  <c:v>612.05217075189898</c:v>
                </c:pt>
                <c:pt idx="13165">
                  <c:v>612.15130005401102</c:v>
                </c:pt>
                <c:pt idx="13166">
                  <c:v>612.25042935595604</c:v>
                </c:pt>
                <c:pt idx="13167">
                  <c:v>612.34955865773304</c:v>
                </c:pt>
                <c:pt idx="13168">
                  <c:v>612.44868795934303</c:v>
                </c:pt>
                <c:pt idx="13169">
                  <c:v>612.54781726078602</c:v>
                </c:pt>
                <c:pt idx="13170">
                  <c:v>612.64694656206302</c:v>
                </c:pt>
                <c:pt idx="13171">
                  <c:v>612.74607586317302</c:v>
                </c:pt>
                <c:pt idx="13172">
                  <c:v>612.84520516411806</c:v>
                </c:pt>
                <c:pt idx="13173">
                  <c:v>612.944334464897</c:v>
                </c:pt>
                <c:pt idx="13174">
                  <c:v>613.04346376551098</c:v>
                </c:pt>
                <c:pt idx="13175">
                  <c:v>613.14259306596102</c:v>
                </c:pt>
                <c:pt idx="13176">
                  <c:v>613.24172236624599</c:v>
                </c:pt>
                <c:pt idx="13177">
                  <c:v>613.34085166636703</c:v>
                </c:pt>
                <c:pt idx="13178">
                  <c:v>613.43998096632504</c:v>
                </c:pt>
                <c:pt idx="13179">
                  <c:v>613.53911026612002</c:v>
                </c:pt>
                <c:pt idx="13180">
                  <c:v>613.63823956575197</c:v>
                </c:pt>
                <c:pt idx="13181">
                  <c:v>613.73736886522101</c:v>
                </c:pt>
                <c:pt idx="13182">
                  <c:v>613.83649816452805</c:v>
                </c:pt>
                <c:pt idx="13183">
                  <c:v>613.935627463674</c:v>
                </c:pt>
                <c:pt idx="13184">
                  <c:v>614.03475676265805</c:v>
                </c:pt>
                <c:pt idx="13185">
                  <c:v>614.13388606148101</c:v>
                </c:pt>
                <c:pt idx="13186">
                  <c:v>614.23301536014299</c:v>
                </c:pt>
                <c:pt idx="13187">
                  <c:v>614.33214465864501</c:v>
                </c:pt>
                <c:pt idx="13188">
                  <c:v>614.43127395698696</c:v>
                </c:pt>
                <c:pt idx="13189">
                  <c:v>614.53040325516997</c:v>
                </c:pt>
                <c:pt idx="13190">
                  <c:v>614.62953255319303</c:v>
                </c:pt>
                <c:pt idx="13191">
                  <c:v>614.72866185105704</c:v>
                </c:pt>
                <c:pt idx="13192">
                  <c:v>614.82779114876303</c:v>
                </c:pt>
                <c:pt idx="13193">
                  <c:v>614.92692044630996</c:v>
                </c:pt>
                <c:pt idx="13194">
                  <c:v>615.02604974370001</c:v>
                </c:pt>
                <c:pt idx="13195">
                  <c:v>615.12517904093204</c:v>
                </c:pt>
                <c:pt idx="13196">
                  <c:v>615.22430833800695</c:v>
                </c:pt>
                <c:pt idx="13197">
                  <c:v>615.32343763492497</c:v>
                </c:pt>
                <c:pt idx="13198">
                  <c:v>615.42256693168702</c:v>
                </c:pt>
                <c:pt idx="13199">
                  <c:v>615.52169622829194</c:v>
                </c:pt>
                <c:pt idx="13200">
                  <c:v>615.62082552474203</c:v>
                </c:pt>
                <c:pt idx="13201">
                  <c:v>615.71995482103603</c:v>
                </c:pt>
                <c:pt idx="13202">
                  <c:v>615.81908411717495</c:v>
                </c:pt>
                <c:pt idx="13203">
                  <c:v>615.91821341315904</c:v>
                </c:pt>
                <c:pt idx="13204">
                  <c:v>616.01734270898896</c:v>
                </c:pt>
                <c:pt idx="13205">
                  <c:v>616.11647200466405</c:v>
                </c:pt>
                <c:pt idx="13206">
                  <c:v>616.21560130018599</c:v>
                </c:pt>
                <c:pt idx="13207">
                  <c:v>616.31473059555401</c:v>
                </c:pt>
                <c:pt idx="13208">
                  <c:v>616.413859890769</c:v>
                </c:pt>
                <c:pt idx="13209">
                  <c:v>616.512989185832</c:v>
                </c:pt>
                <c:pt idx="13210">
                  <c:v>616.61211848074197</c:v>
                </c:pt>
                <c:pt idx="13211">
                  <c:v>616.71124777549903</c:v>
                </c:pt>
                <c:pt idx="13212">
                  <c:v>616.81037707010603</c:v>
                </c:pt>
                <c:pt idx="13213">
                  <c:v>616.90950636456</c:v>
                </c:pt>
                <c:pt idx="13214">
                  <c:v>617.008635658863</c:v>
                </c:pt>
                <c:pt idx="13215">
                  <c:v>617.10776495301604</c:v>
                </c:pt>
                <c:pt idx="13216">
                  <c:v>617.206894247018</c:v>
                </c:pt>
                <c:pt idx="13217">
                  <c:v>617.30602354087</c:v>
                </c:pt>
                <c:pt idx="13218">
                  <c:v>617.40515283457205</c:v>
                </c:pt>
                <c:pt idx="13219">
                  <c:v>617.50428212812506</c:v>
                </c:pt>
                <c:pt idx="13220">
                  <c:v>617.60341142152799</c:v>
                </c:pt>
                <c:pt idx="13221">
                  <c:v>617.70254071478303</c:v>
                </c:pt>
                <c:pt idx="13222">
                  <c:v>617.80167000788902</c:v>
                </c:pt>
                <c:pt idx="13223">
                  <c:v>617.90079930084698</c:v>
                </c:pt>
                <c:pt idx="13224">
                  <c:v>617.99992859365705</c:v>
                </c:pt>
                <c:pt idx="13225">
                  <c:v>618.09905788632</c:v>
                </c:pt>
                <c:pt idx="13226">
                  <c:v>618.19818717883504</c:v>
                </c:pt>
                <c:pt idx="13227">
                  <c:v>618.297316471204</c:v>
                </c:pt>
                <c:pt idx="13228">
                  <c:v>618.39644576342596</c:v>
                </c:pt>
                <c:pt idx="13229">
                  <c:v>618.49557505550194</c:v>
                </c:pt>
                <c:pt idx="13230">
                  <c:v>618.59470434743196</c:v>
                </c:pt>
                <c:pt idx="13231">
                  <c:v>618.69383363921702</c:v>
                </c:pt>
                <c:pt idx="13232">
                  <c:v>618.79296293085599</c:v>
                </c:pt>
                <c:pt idx="13233">
                  <c:v>618.89209222235002</c:v>
                </c:pt>
                <c:pt idx="13234">
                  <c:v>618.9912215137</c:v>
                </c:pt>
                <c:pt idx="13235">
                  <c:v>619.09035080490503</c:v>
                </c:pt>
                <c:pt idx="13236">
                  <c:v>619.18948009596704</c:v>
                </c:pt>
                <c:pt idx="13237">
                  <c:v>619.28860938688501</c:v>
                </c:pt>
                <c:pt idx="13238">
                  <c:v>619.38773867765894</c:v>
                </c:pt>
                <c:pt idx="13239">
                  <c:v>619.48686796829099</c:v>
                </c:pt>
                <c:pt idx="13240">
                  <c:v>619.58599725878003</c:v>
                </c:pt>
                <c:pt idx="13241">
                  <c:v>619.68512654912604</c:v>
                </c:pt>
                <c:pt idx="13242">
                  <c:v>619.78425583933097</c:v>
                </c:pt>
                <c:pt idx="13243">
                  <c:v>619.88338512939299</c:v>
                </c:pt>
                <c:pt idx="13244">
                  <c:v>619.98251441931495</c:v>
                </c:pt>
                <c:pt idx="13245">
                  <c:v>620.08164370909503</c:v>
                </c:pt>
                <c:pt idx="13246">
                  <c:v>620.18077299873403</c:v>
                </c:pt>
                <c:pt idx="13247">
                  <c:v>620.27990228823296</c:v>
                </c:pt>
                <c:pt idx="13248">
                  <c:v>620.37903157759195</c:v>
                </c:pt>
                <c:pt idx="13249">
                  <c:v>620.47816086680996</c:v>
                </c:pt>
                <c:pt idx="13250">
                  <c:v>620.57729015588995</c:v>
                </c:pt>
                <c:pt idx="13251">
                  <c:v>620.67641944482898</c:v>
                </c:pt>
                <c:pt idx="13252">
                  <c:v>620.77554873362999</c:v>
                </c:pt>
                <c:pt idx="13253">
                  <c:v>620.87467802229298</c:v>
                </c:pt>
                <c:pt idx="13254">
                  <c:v>620.97380731081705</c:v>
                </c:pt>
                <c:pt idx="13255">
                  <c:v>621.07293659920197</c:v>
                </c:pt>
                <c:pt idx="13256">
                  <c:v>621.17206588745103</c:v>
                </c:pt>
                <c:pt idx="13257">
                  <c:v>621.27119517556105</c:v>
                </c:pt>
                <c:pt idx="13258">
                  <c:v>621.37032446353498</c:v>
                </c:pt>
                <c:pt idx="13259">
                  <c:v>621.46945375137204</c:v>
                </c:pt>
                <c:pt idx="13260">
                  <c:v>621.568583039072</c:v>
                </c:pt>
                <c:pt idx="13261">
                  <c:v>621.66771232663598</c:v>
                </c:pt>
                <c:pt idx="13262">
                  <c:v>621.76684161406399</c:v>
                </c:pt>
                <c:pt idx="13263">
                  <c:v>621.86597090135604</c:v>
                </c:pt>
                <c:pt idx="13264">
                  <c:v>621.96510018851302</c:v>
                </c:pt>
                <c:pt idx="13265">
                  <c:v>622.06422947553494</c:v>
                </c:pt>
                <c:pt idx="13266">
                  <c:v>622.16335876242204</c:v>
                </c:pt>
                <c:pt idx="13267">
                  <c:v>622.26248804917498</c:v>
                </c:pt>
                <c:pt idx="13268">
                  <c:v>622.36161733579297</c:v>
                </c:pt>
                <c:pt idx="13269">
                  <c:v>622.46074662227795</c:v>
                </c:pt>
                <c:pt idx="13270">
                  <c:v>622.55987590862901</c:v>
                </c:pt>
                <c:pt idx="13271">
                  <c:v>622.65900519484705</c:v>
                </c:pt>
                <c:pt idx="13272">
                  <c:v>622.75813448093197</c:v>
                </c:pt>
                <c:pt idx="13273">
                  <c:v>622.85726376688399</c:v>
                </c:pt>
                <c:pt idx="13274">
                  <c:v>622.95639305270299</c:v>
                </c:pt>
                <c:pt idx="13275">
                  <c:v>623.05552233839103</c:v>
                </c:pt>
                <c:pt idx="13276">
                  <c:v>623.15465162394696</c:v>
                </c:pt>
                <c:pt idx="13277">
                  <c:v>623.25378090937102</c:v>
                </c:pt>
                <c:pt idx="13278">
                  <c:v>623.35291019466399</c:v>
                </c:pt>
                <c:pt idx="13279">
                  <c:v>623.452039479826</c:v>
                </c:pt>
                <c:pt idx="13280">
                  <c:v>623.55116876485704</c:v>
                </c:pt>
                <c:pt idx="13281">
                  <c:v>623.650298049757</c:v>
                </c:pt>
                <c:pt idx="13282">
                  <c:v>623.74942733452804</c:v>
                </c:pt>
                <c:pt idx="13283">
                  <c:v>623.84855661916902</c:v>
                </c:pt>
                <c:pt idx="13284">
                  <c:v>623.94768590368005</c:v>
                </c:pt>
                <c:pt idx="13285">
                  <c:v>624.04681518806206</c:v>
                </c:pt>
                <c:pt idx="13286">
                  <c:v>624.14594447231502</c:v>
                </c:pt>
                <c:pt idx="13287">
                  <c:v>624.24507375643896</c:v>
                </c:pt>
                <c:pt idx="13288">
                  <c:v>624.34420304043397</c:v>
                </c:pt>
                <c:pt idx="13289">
                  <c:v>624.44333232430199</c:v>
                </c:pt>
                <c:pt idx="13290">
                  <c:v>624.54246160804098</c:v>
                </c:pt>
                <c:pt idx="13291">
                  <c:v>624.64159089165298</c:v>
                </c:pt>
                <c:pt idx="13292">
                  <c:v>624.74072017513799</c:v>
                </c:pt>
                <c:pt idx="13293">
                  <c:v>624.839849458495</c:v>
                </c:pt>
                <c:pt idx="13294">
                  <c:v>624.93897874172603</c:v>
                </c:pt>
                <c:pt idx="13295">
                  <c:v>625.03810802482997</c:v>
                </c:pt>
                <c:pt idx="13296">
                  <c:v>625.13723730780805</c:v>
                </c:pt>
                <c:pt idx="13297">
                  <c:v>625.23636659066005</c:v>
                </c:pt>
                <c:pt idx="13298">
                  <c:v>625.33549587338598</c:v>
                </c:pt>
                <c:pt idx="13299">
                  <c:v>625.43462515598696</c:v>
                </c:pt>
                <c:pt idx="13300">
                  <c:v>625.53375443846198</c:v>
                </c:pt>
                <c:pt idx="13301">
                  <c:v>625.63288372081297</c:v>
                </c:pt>
                <c:pt idx="13302">
                  <c:v>625.73201300303901</c:v>
                </c:pt>
                <c:pt idx="13303">
                  <c:v>625.83114228514103</c:v>
                </c:pt>
                <c:pt idx="13304">
                  <c:v>625.93027156711798</c:v>
                </c:pt>
                <c:pt idx="13305">
                  <c:v>626.02940084897205</c:v>
                </c:pt>
                <c:pt idx="13306">
                  <c:v>626.12853013070196</c:v>
                </c:pt>
                <c:pt idx="13307">
                  <c:v>626.22765941230796</c:v>
                </c:pt>
                <c:pt idx="13308">
                  <c:v>626.32678869379197</c:v>
                </c:pt>
                <c:pt idx="13309">
                  <c:v>626.42591797515297</c:v>
                </c:pt>
                <c:pt idx="13310">
                  <c:v>626.52504725639096</c:v>
                </c:pt>
                <c:pt idx="13311">
                  <c:v>626.62417653750697</c:v>
                </c:pt>
                <c:pt idx="13312">
                  <c:v>626.72330581850099</c:v>
                </c:pt>
                <c:pt idx="13313">
                  <c:v>626.82243509937405</c:v>
                </c:pt>
                <c:pt idx="13314">
                  <c:v>626.92156438012398</c:v>
                </c:pt>
                <c:pt idx="13315">
                  <c:v>627.02069366075398</c:v>
                </c:pt>
                <c:pt idx="13316">
                  <c:v>627.11982294126301</c:v>
                </c:pt>
                <c:pt idx="13317">
                  <c:v>627.21895222165006</c:v>
                </c:pt>
                <c:pt idx="13318">
                  <c:v>627.31808150191796</c:v>
                </c:pt>
                <c:pt idx="13319">
                  <c:v>627.41721078206501</c:v>
                </c:pt>
                <c:pt idx="13320">
                  <c:v>627.51634006209201</c:v>
                </c:pt>
                <c:pt idx="13321">
                  <c:v>627.61546934199896</c:v>
                </c:pt>
                <c:pt idx="13322">
                  <c:v>627.71459862178699</c:v>
                </c:pt>
                <c:pt idx="13323">
                  <c:v>627.81372790145599</c:v>
                </c:pt>
                <c:pt idx="13324">
                  <c:v>627.91285718100596</c:v>
                </c:pt>
                <c:pt idx="13325">
                  <c:v>628.01198646043702</c:v>
                </c:pt>
                <c:pt idx="13326">
                  <c:v>628.11111573974904</c:v>
                </c:pt>
                <c:pt idx="13327">
                  <c:v>628.21024501894397</c:v>
                </c:pt>
                <c:pt idx="13328">
                  <c:v>628.30937429801997</c:v>
                </c:pt>
                <c:pt idx="13329">
                  <c:v>628.408503576979</c:v>
                </c:pt>
                <c:pt idx="13330">
                  <c:v>628.50763285582002</c:v>
                </c:pt>
                <c:pt idx="13331">
                  <c:v>628.60676213454406</c:v>
                </c:pt>
                <c:pt idx="13332">
                  <c:v>628.70589141315099</c:v>
                </c:pt>
                <c:pt idx="13333">
                  <c:v>628.80502069164095</c:v>
                </c:pt>
                <c:pt idx="13334">
                  <c:v>628.90414997001506</c:v>
                </c:pt>
                <c:pt idx="13335">
                  <c:v>629.00327924827195</c:v>
                </c:pt>
                <c:pt idx="13336">
                  <c:v>629.102408526413</c:v>
                </c:pt>
                <c:pt idx="13337">
                  <c:v>629.201537804439</c:v>
                </c:pt>
                <c:pt idx="13338">
                  <c:v>629.30066708234904</c:v>
                </c:pt>
                <c:pt idx="13339">
                  <c:v>629.39979636014402</c:v>
                </c:pt>
                <c:pt idx="13340">
                  <c:v>629.49892563782305</c:v>
                </c:pt>
                <c:pt idx="13341">
                  <c:v>629.59805491538805</c:v>
                </c:pt>
                <c:pt idx="13342">
                  <c:v>629.69718419283902</c:v>
                </c:pt>
                <c:pt idx="13343">
                  <c:v>629.79631347017403</c:v>
                </c:pt>
                <c:pt idx="13344">
                  <c:v>629.89544274739603</c:v>
                </c:pt>
                <c:pt idx="13345">
                  <c:v>629.99457202450401</c:v>
                </c:pt>
                <c:pt idx="13346">
                  <c:v>630.09370130149796</c:v>
                </c:pt>
                <c:pt idx="13347">
                  <c:v>630.19283057837902</c:v>
                </c:pt>
                <c:pt idx="13348">
                  <c:v>630.29195985514696</c:v>
                </c:pt>
                <c:pt idx="13349">
                  <c:v>630.39108913180098</c:v>
                </c:pt>
                <c:pt idx="13350">
                  <c:v>630.49021840834303</c:v>
                </c:pt>
                <c:pt idx="13351">
                  <c:v>630.58934768477195</c:v>
                </c:pt>
                <c:pt idx="13352">
                  <c:v>630.68847696108901</c:v>
                </c:pt>
                <c:pt idx="13353">
                  <c:v>630.78760623729397</c:v>
                </c:pt>
                <c:pt idx="13354">
                  <c:v>630.88673551338798</c:v>
                </c:pt>
                <c:pt idx="13355">
                  <c:v>630.98586478936897</c:v>
                </c:pt>
                <c:pt idx="13356">
                  <c:v>631.08499406523902</c:v>
                </c:pt>
                <c:pt idx="13357">
                  <c:v>631.18412334099798</c:v>
                </c:pt>
                <c:pt idx="13358">
                  <c:v>631.283252616646</c:v>
                </c:pt>
                <c:pt idx="13359">
                  <c:v>631.38238189218305</c:v>
                </c:pt>
                <c:pt idx="13360">
                  <c:v>631.48151116761005</c:v>
                </c:pt>
                <c:pt idx="13361">
                  <c:v>631.58064044292598</c:v>
                </c:pt>
                <c:pt idx="13362">
                  <c:v>631.679769718133</c:v>
                </c:pt>
                <c:pt idx="13363">
                  <c:v>631.77889899322895</c:v>
                </c:pt>
                <c:pt idx="13364">
                  <c:v>631.87802826821599</c:v>
                </c:pt>
                <c:pt idx="13365">
                  <c:v>631.97715754309297</c:v>
                </c:pt>
                <c:pt idx="13366">
                  <c:v>632.07628681786105</c:v>
                </c:pt>
                <c:pt idx="13367">
                  <c:v>632.17541609251998</c:v>
                </c:pt>
                <c:pt idx="13368">
                  <c:v>632.27454536707103</c:v>
                </c:pt>
                <c:pt idx="13369">
                  <c:v>632.37367464151203</c:v>
                </c:pt>
                <c:pt idx="13370">
                  <c:v>632.47280391584604</c:v>
                </c:pt>
                <c:pt idx="13371">
                  <c:v>632.57193319007104</c:v>
                </c:pt>
                <c:pt idx="13372">
                  <c:v>632.67106246418803</c:v>
                </c:pt>
                <c:pt idx="13373">
                  <c:v>632.77019173819701</c:v>
                </c:pt>
                <c:pt idx="13374">
                  <c:v>632.86932101209902</c:v>
                </c:pt>
                <c:pt idx="13375">
                  <c:v>632.96845028589405</c:v>
                </c:pt>
                <c:pt idx="13376">
                  <c:v>633.06757955958096</c:v>
                </c:pt>
                <c:pt idx="13377">
                  <c:v>633.16670883316203</c:v>
                </c:pt>
                <c:pt idx="13378">
                  <c:v>633.26583810663499</c:v>
                </c:pt>
                <c:pt idx="13379">
                  <c:v>633.36496738000199</c:v>
                </c:pt>
                <c:pt idx="13380">
                  <c:v>633.46409665326303</c:v>
                </c:pt>
                <c:pt idx="13381">
                  <c:v>633.563225926418</c:v>
                </c:pt>
                <c:pt idx="13382">
                  <c:v>633.66235519946702</c:v>
                </c:pt>
                <c:pt idx="13383">
                  <c:v>633.76148447240996</c:v>
                </c:pt>
                <c:pt idx="13384">
                  <c:v>633.86061374524695</c:v>
                </c:pt>
                <c:pt idx="13385">
                  <c:v>633.95974301797901</c:v>
                </c:pt>
                <c:pt idx="13386">
                  <c:v>634.05887229060602</c:v>
                </c:pt>
                <c:pt idx="13387">
                  <c:v>634.15800156312798</c:v>
                </c:pt>
                <c:pt idx="13388">
                  <c:v>634.25713083554604</c:v>
                </c:pt>
                <c:pt idx="13389">
                  <c:v>634.35626010785802</c:v>
                </c:pt>
                <c:pt idx="13390">
                  <c:v>634.455389380067</c:v>
                </c:pt>
                <c:pt idx="13391">
                  <c:v>634.55451865217105</c:v>
                </c:pt>
                <c:pt idx="13392">
                  <c:v>634.65364792417097</c:v>
                </c:pt>
                <c:pt idx="13393">
                  <c:v>634.75277719606697</c:v>
                </c:pt>
                <c:pt idx="13394">
                  <c:v>634.85190646785998</c:v>
                </c:pt>
                <c:pt idx="13395">
                  <c:v>634.95103573954998</c:v>
                </c:pt>
                <c:pt idx="13396">
                  <c:v>635.05016501113596</c:v>
                </c:pt>
                <c:pt idx="13397">
                  <c:v>635.14929428261905</c:v>
                </c:pt>
                <c:pt idx="13398">
                  <c:v>635.24842355399903</c:v>
                </c:pt>
                <c:pt idx="13399">
                  <c:v>635.34755282527601</c:v>
                </c:pt>
                <c:pt idx="13400">
                  <c:v>635.44668209645204</c:v>
                </c:pt>
                <c:pt idx="13401">
                  <c:v>635.54581136752495</c:v>
                </c:pt>
                <c:pt idx="13402">
                  <c:v>635.64494063849497</c:v>
                </c:pt>
                <c:pt idx="13403">
                  <c:v>635.74406990936495</c:v>
                </c:pt>
                <c:pt idx="13404">
                  <c:v>635.84319918013205</c:v>
                </c:pt>
                <c:pt idx="13405">
                  <c:v>635.94232845079796</c:v>
                </c:pt>
                <c:pt idx="13406">
                  <c:v>636.04145772136303</c:v>
                </c:pt>
                <c:pt idx="13407">
                  <c:v>636.14058699182704</c:v>
                </c:pt>
                <c:pt idx="13408">
                  <c:v>636.23971626218895</c:v>
                </c:pt>
                <c:pt idx="13409">
                  <c:v>636.33884553245196</c:v>
                </c:pt>
                <c:pt idx="13410">
                  <c:v>636.43797480261298</c:v>
                </c:pt>
                <c:pt idx="13411">
                  <c:v>636.53710407267499</c:v>
                </c:pt>
                <c:pt idx="13412">
                  <c:v>636.63623334263605</c:v>
                </c:pt>
                <c:pt idx="13413">
                  <c:v>636.73536261249797</c:v>
                </c:pt>
                <c:pt idx="13414">
                  <c:v>636.83449188225995</c:v>
                </c:pt>
                <c:pt idx="13415">
                  <c:v>636.93362115192201</c:v>
                </c:pt>
                <c:pt idx="13416">
                  <c:v>637.03275042148505</c:v>
                </c:pt>
                <c:pt idx="13417">
                  <c:v>637.13187969094895</c:v>
                </c:pt>
                <c:pt idx="13418">
                  <c:v>637.23100896031406</c:v>
                </c:pt>
                <c:pt idx="13419">
                  <c:v>637.33013822958003</c:v>
                </c:pt>
                <c:pt idx="13420">
                  <c:v>637.429267498748</c:v>
                </c:pt>
                <c:pt idx="13421">
                  <c:v>637.52839676781696</c:v>
                </c:pt>
                <c:pt idx="13422">
                  <c:v>637.62752603678803</c:v>
                </c:pt>
                <c:pt idx="13423">
                  <c:v>637.72665530566201</c:v>
                </c:pt>
                <c:pt idx="13424">
                  <c:v>637.82578457443697</c:v>
                </c:pt>
                <c:pt idx="13425">
                  <c:v>637.92491384311495</c:v>
                </c:pt>
                <c:pt idx="13426">
                  <c:v>638.02404311169505</c:v>
                </c:pt>
                <c:pt idx="13427">
                  <c:v>638.12317238017795</c:v>
                </c:pt>
                <c:pt idx="13428">
                  <c:v>638.22230164856398</c:v>
                </c:pt>
                <c:pt idx="13429">
                  <c:v>638.32143091685305</c:v>
                </c:pt>
                <c:pt idx="13430">
                  <c:v>638.42056018504604</c:v>
                </c:pt>
                <c:pt idx="13431">
                  <c:v>638.51968945314195</c:v>
                </c:pt>
                <c:pt idx="13432">
                  <c:v>638.618818721141</c:v>
                </c:pt>
                <c:pt idx="13433">
                  <c:v>638.71794798904398</c:v>
                </c:pt>
                <c:pt idx="13434">
                  <c:v>638.81707725685203</c:v>
                </c:pt>
                <c:pt idx="13435">
                  <c:v>638.91620652456299</c:v>
                </c:pt>
                <c:pt idx="13436">
                  <c:v>639.01533579217903</c:v>
                </c:pt>
                <c:pt idx="13437">
                  <c:v>639.11446505970002</c:v>
                </c:pt>
                <c:pt idx="13438">
                  <c:v>639.21359432712495</c:v>
                </c:pt>
                <c:pt idx="13439">
                  <c:v>639.31272359445495</c:v>
                </c:pt>
                <c:pt idx="13440">
                  <c:v>639.41185286169002</c:v>
                </c:pt>
                <c:pt idx="13441">
                  <c:v>639.51098212883005</c:v>
                </c:pt>
                <c:pt idx="13442">
                  <c:v>639.61011139587595</c:v>
                </c:pt>
                <c:pt idx="13443">
                  <c:v>639.70924066282703</c:v>
                </c:pt>
                <c:pt idx="13444">
                  <c:v>639.808369929685</c:v>
                </c:pt>
                <c:pt idx="13445">
                  <c:v>639.90749919644804</c:v>
                </c:pt>
                <c:pt idx="13446">
                  <c:v>640.00662846311695</c:v>
                </c:pt>
                <c:pt idx="13447">
                  <c:v>640.10575772969298</c:v>
                </c:pt>
                <c:pt idx="13448">
                  <c:v>640.20488699617499</c:v>
                </c:pt>
                <c:pt idx="13449">
                  <c:v>640.30401626256298</c:v>
                </c:pt>
                <c:pt idx="13450">
                  <c:v>640.403145528859</c:v>
                </c:pt>
                <c:pt idx="13451">
                  <c:v>640.502274795061</c:v>
                </c:pt>
                <c:pt idx="13452">
                  <c:v>640.60140406117102</c:v>
                </c:pt>
                <c:pt idx="13453">
                  <c:v>640.70053332718805</c:v>
                </c:pt>
                <c:pt idx="13454">
                  <c:v>640.799662593113</c:v>
                </c:pt>
                <c:pt idx="13455">
                  <c:v>640.89879185894495</c:v>
                </c:pt>
                <c:pt idx="13456">
                  <c:v>640.99792112468504</c:v>
                </c:pt>
                <c:pt idx="13457">
                  <c:v>641.09705039033304</c:v>
                </c:pt>
                <c:pt idx="13458">
                  <c:v>641.19617965588895</c:v>
                </c:pt>
                <c:pt idx="13459">
                  <c:v>641.29530892135404</c:v>
                </c:pt>
                <c:pt idx="13460">
                  <c:v>641.39443818672703</c:v>
                </c:pt>
                <c:pt idx="13461">
                  <c:v>641.49356745200896</c:v>
                </c:pt>
                <c:pt idx="13462">
                  <c:v>641.59269671720006</c:v>
                </c:pt>
                <c:pt idx="13463">
                  <c:v>641.69182598229997</c:v>
                </c:pt>
                <c:pt idx="13464">
                  <c:v>641.79095524730894</c:v>
                </c:pt>
                <c:pt idx="13465">
                  <c:v>641.89008451222696</c:v>
                </c:pt>
                <c:pt idx="13466">
                  <c:v>641.98921377705506</c:v>
                </c:pt>
                <c:pt idx="13467">
                  <c:v>642.088343041793</c:v>
                </c:pt>
                <c:pt idx="13468">
                  <c:v>642.18747230643999</c:v>
                </c:pt>
                <c:pt idx="13469">
                  <c:v>642.28660157099796</c:v>
                </c:pt>
                <c:pt idx="13470">
                  <c:v>642.38573083546498</c:v>
                </c:pt>
                <c:pt idx="13471">
                  <c:v>642.48486009984401</c:v>
                </c:pt>
                <c:pt idx="13472">
                  <c:v>642.58398936413198</c:v>
                </c:pt>
                <c:pt idx="13473">
                  <c:v>642.68311862833195</c:v>
                </c:pt>
                <c:pt idx="13474">
                  <c:v>642.782247892442</c:v>
                </c:pt>
                <c:pt idx="13475">
                  <c:v>642.88137715646303</c:v>
                </c:pt>
                <c:pt idx="13476">
                  <c:v>642.98050642039595</c:v>
                </c:pt>
                <c:pt idx="13477">
                  <c:v>643.07963568423997</c:v>
                </c:pt>
                <c:pt idx="13478">
                  <c:v>643.17876494799498</c:v>
                </c:pt>
                <c:pt idx="13479">
                  <c:v>643.27789421166199</c:v>
                </c:pt>
                <c:pt idx="13480">
                  <c:v>643.377023475241</c:v>
                </c:pt>
                <c:pt idx="13481">
                  <c:v>643.47615273873203</c:v>
                </c:pt>
                <c:pt idx="13482">
                  <c:v>643.57528200213505</c:v>
                </c:pt>
                <c:pt idx="13483">
                  <c:v>643.67441126544998</c:v>
                </c:pt>
                <c:pt idx="13484">
                  <c:v>643.77354052867804</c:v>
                </c:pt>
                <c:pt idx="13485">
                  <c:v>643.87266979181902</c:v>
                </c:pt>
                <c:pt idx="13486">
                  <c:v>643.97179905487201</c:v>
                </c:pt>
                <c:pt idx="13487">
                  <c:v>644.07092831783802</c:v>
                </c:pt>
                <c:pt idx="13488">
                  <c:v>644.17005758071696</c:v>
                </c:pt>
                <c:pt idx="13489">
                  <c:v>644.26918684351006</c:v>
                </c:pt>
                <c:pt idx="13490">
                  <c:v>644.36831610621596</c:v>
                </c:pt>
                <c:pt idx="13491">
                  <c:v>644.46744536883602</c:v>
                </c:pt>
                <c:pt idx="13492">
                  <c:v>644.56657463137003</c:v>
                </c:pt>
                <c:pt idx="13493">
                  <c:v>644.66570389381695</c:v>
                </c:pt>
                <c:pt idx="13494">
                  <c:v>644.76483315617804</c:v>
                </c:pt>
                <c:pt idx="13495">
                  <c:v>644.86396241845398</c:v>
                </c:pt>
                <c:pt idx="13496">
                  <c:v>644.96309168064397</c:v>
                </c:pt>
                <c:pt idx="13497">
                  <c:v>645.06222094274904</c:v>
                </c:pt>
                <c:pt idx="13498">
                  <c:v>645.16135020476804</c:v>
                </c:pt>
                <c:pt idx="13499">
                  <c:v>645.26047946670201</c:v>
                </c:pt>
                <c:pt idx="13500">
                  <c:v>645.35960872855105</c:v>
                </c:pt>
                <c:pt idx="13501">
                  <c:v>645.45873799031597</c:v>
                </c:pt>
                <c:pt idx="13502">
                  <c:v>645.55786725199505</c:v>
                </c:pt>
                <c:pt idx="13503">
                  <c:v>645.65699651359</c:v>
                </c:pt>
                <c:pt idx="13504">
                  <c:v>645.75612577510105</c:v>
                </c:pt>
                <c:pt idx="13505">
                  <c:v>645.85525503652696</c:v>
                </c:pt>
                <c:pt idx="13506">
                  <c:v>645.95438429786896</c:v>
                </c:pt>
                <c:pt idx="13507">
                  <c:v>646.05351355912796</c:v>
                </c:pt>
                <c:pt idx="13508">
                  <c:v>646.15264282030296</c:v>
                </c:pt>
                <c:pt idx="13509">
                  <c:v>646.25177208139405</c:v>
                </c:pt>
                <c:pt idx="13510">
                  <c:v>646.35090134240102</c:v>
                </c:pt>
                <c:pt idx="13511">
                  <c:v>646.45003060332499</c:v>
                </c:pt>
                <c:pt idx="13512">
                  <c:v>646.54915986416597</c:v>
                </c:pt>
                <c:pt idx="13513">
                  <c:v>646.64828912492396</c:v>
                </c:pt>
                <c:pt idx="13514">
                  <c:v>646.74741838559896</c:v>
                </c:pt>
                <c:pt idx="13515">
                  <c:v>646.84654764619199</c:v>
                </c:pt>
                <c:pt idx="13516">
                  <c:v>646.94567690670101</c:v>
                </c:pt>
                <c:pt idx="13517">
                  <c:v>647.04480616712897</c:v>
                </c:pt>
                <c:pt idx="13518">
                  <c:v>647.14393542747405</c:v>
                </c:pt>
                <c:pt idx="13519">
                  <c:v>647.24306468773705</c:v>
                </c:pt>
                <c:pt idx="13520">
                  <c:v>647.34219394791796</c:v>
                </c:pt>
                <c:pt idx="13521">
                  <c:v>647.44132320801702</c:v>
                </c:pt>
                <c:pt idx="13522">
                  <c:v>647.540452468034</c:v>
                </c:pt>
                <c:pt idx="13523">
                  <c:v>647.63958172797004</c:v>
                </c:pt>
                <c:pt idx="13524">
                  <c:v>647.73871098782399</c:v>
                </c:pt>
                <c:pt idx="13525">
                  <c:v>647.83784024759802</c:v>
                </c:pt>
                <c:pt idx="13526">
                  <c:v>647.93696950728997</c:v>
                </c:pt>
                <c:pt idx="13527">
                  <c:v>648.03609876690098</c:v>
                </c:pt>
                <c:pt idx="13528">
                  <c:v>648.13522802643104</c:v>
                </c:pt>
                <c:pt idx="13529">
                  <c:v>648.23435728588004</c:v>
                </c:pt>
                <c:pt idx="13530">
                  <c:v>648.333486545249</c:v>
                </c:pt>
                <c:pt idx="13531">
                  <c:v>648.43261580453805</c:v>
                </c:pt>
                <c:pt idx="13532">
                  <c:v>648.53174506374603</c:v>
                </c:pt>
                <c:pt idx="13533">
                  <c:v>648.63087432287398</c:v>
                </c:pt>
                <c:pt idx="13534">
                  <c:v>648.73000358192201</c:v>
                </c:pt>
                <c:pt idx="13535">
                  <c:v>648.82913284089</c:v>
                </c:pt>
                <c:pt idx="13536">
                  <c:v>648.92826209977898</c:v>
                </c:pt>
                <c:pt idx="13537">
                  <c:v>649.02739135858803</c:v>
                </c:pt>
                <c:pt idx="13538">
                  <c:v>649.12652061731796</c:v>
                </c:pt>
                <c:pt idx="13539">
                  <c:v>649.22564987596797</c:v>
                </c:pt>
                <c:pt idx="13540">
                  <c:v>649.32477913453897</c:v>
                </c:pt>
                <c:pt idx="13541">
                  <c:v>649.42390839303198</c:v>
                </c:pt>
                <c:pt idx="13542">
                  <c:v>649.52303765144495</c:v>
                </c:pt>
                <c:pt idx="13543">
                  <c:v>649.62216690978005</c:v>
                </c:pt>
                <c:pt idx="13544">
                  <c:v>649.72129616803602</c:v>
                </c:pt>
                <c:pt idx="13545">
                  <c:v>649.82042542621298</c:v>
                </c:pt>
                <c:pt idx="13546">
                  <c:v>649.91955468431297</c:v>
                </c:pt>
                <c:pt idx="13547">
                  <c:v>650.01868394233395</c:v>
                </c:pt>
                <c:pt idx="13548">
                  <c:v>650.11781320027706</c:v>
                </c:pt>
                <c:pt idx="13549">
                  <c:v>650.21694245814194</c:v>
                </c:pt>
                <c:pt idx="13550">
                  <c:v>650.31607171592896</c:v>
                </c:pt>
                <c:pt idx="13551">
                  <c:v>650.415200973639</c:v>
                </c:pt>
                <c:pt idx="13552">
                  <c:v>650.51433023127095</c:v>
                </c:pt>
                <c:pt idx="13553">
                  <c:v>650.61345948882604</c:v>
                </c:pt>
                <c:pt idx="13554">
                  <c:v>650.71258874630303</c:v>
                </c:pt>
                <c:pt idx="13555">
                  <c:v>650.81171800370396</c:v>
                </c:pt>
                <c:pt idx="13556">
                  <c:v>650.91084726102702</c:v>
                </c:pt>
                <c:pt idx="13557">
                  <c:v>651.00997651827402</c:v>
                </c:pt>
                <c:pt idx="13558">
                  <c:v>651.10910577544405</c:v>
                </c:pt>
                <c:pt idx="13559">
                  <c:v>651.208235032537</c:v>
                </c:pt>
                <c:pt idx="13560">
                  <c:v>651.30736428955402</c:v>
                </c:pt>
                <c:pt idx="13561">
                  <c:v>651.40649354649497</c:v>
                </c:pt>
                <c:pt idx="13562">
                  <c:v>651.50562280335998</c:v>
                </c:pt>
                <c:pt idx="13563">
                  <c:v>651.60475206014803</c:v>
                </c:pt>
                <c:pt idx="13564">
                  <c:v>651.70388131686002</c:v>
                </c:pt>
                <c:pt idx="13565">
                  <c:v>651.80301057349698</c:v>
                </c:pt>
                <c:pt idx="13566">
                  <c:v>651.90213983005799</c:v>
                </c:pt>
                <c:pt idx="13567">
                  <c:v>652.00126908654397</c:v>
                </c:pt>
                <c:pt idx="13568">
                  <c:v>652.10039834295401</c:v>
                </c:pt>
                <c:pt idx="13569">
                  <c:v>652.19952759928901</c:v>
                </c:pt>
                <c:pt idx="13570">
                  <c:v>652.29865685554796</c:v>
                </c:pt>
                <c:pt idx="13571">
                  <c:v>652.39778611173301</c:v>
                </c:pt>
                <c:pt idx="13572">
                  <c:v>652.49691536784303</c:v>
                </c:pt>
                <c:pt idx="13573">
                  <c:v>652.59604462387802</c:v>
                </c:pt>
                <c:pt idx="13574">
                  <c:v>652.69517387983797</c:v>
                </c:pt>
                <c:pt idx="13575">
                  <c:v>652.79430313572402</c:v>
                </c:pt>
                <c:pt idx="13576">
                  <c:v>652.89343239153504</c:v>
                </c:pt>
                <c:pt idx="13577">
                  <c:v>652.99256164727296</c:v>
                </c:pt>
                <c:pt idx="13578">
                  <c:v>653.09169090293506</c:v>
                </c:pt>
                <c:pt idx="13579">
                  <c:v>653.19082015852405</c:v>
                </c:pt>
                <c:pt idx="13580">
                  <c:v>653.28994941404005</c:v>
                </c:pt>
                <c:pt idx="13581">
                  <c:v>653.38907866948102</c:v>
                </c:pt>
                <c:pt idx="13582">
                  <c:v>653.48820792484901</c:v>
                </c:pt>
                <c:pt idx="13583">
                  <c:v>653.58733718014298</c:v>
                </c:pt>
                <c:pt idx="13584">
                  <c:v>653.68646643536397</c:v>
                </c:pt>
                <c:pt idx="13585">
                  <c:v>653.78559569051095</c:v>
                </c:pt>
                <c:pt idx="13586">
                  <c:v>653.88472494558596</c:v>
                </c:pt>
                <c:pt idx="13587">
                  <c:v>653.98385420058696</c:v>
                </c:pt>
                <c:pt idx="13588">
                  <c:v>654.08298345551498</c:v>
                </c:pt>
                <c:pt idx="13589">
                  <c:v>654.18211271037103</c:v>
                </c:pt>
                <c:pt idx="13590">
                  <c:v>654.28124196515398</c:v>
                </c:pt>
                <c:pt idx="13591">
                  <c:v>654.38037121986395</c:v>
                </c:pt>
                <c:pt idx="13592">
                  <c:v>654.47950047450195</c:v>
                </c:pt>
                <c:pt idx="13593">
                  <c:v>654.57862972906798</c:v>
                </c:pt>
                <c:pt idx="13594">
                  <c:v>654.67775898356103</c:v>
                </c:pt>
                <c:pt idx="13595">
                  <c:v>654.77688823798201</c:v>
                </c:pt>
                <c:pt idx="13596">
                  <c:v>654.87601749233204</c:v>
                </c:pt>
                <c:pt idx="13597">
                  <c:v>654.97514674660897</c:v>
                </c:pt>
                <c:pt idx="13598">
                  <c:v>655.07427600081496</c:v>
                </c:pt>
                <c:pt idx="13599">
                  <c:v>655.17340525494899</c:v>
                </c:pt>
                <c:pt idx="13600">
                  <c:v>655.27253450901196</c:v>
                </c:pt>
                <c:pt idx="13601">
                  <c:v>655.37166376300399</c:v>
                </c:pt>
                <c:pt idx="13602">
                  <c:v>655.47079301692395</c:v>
                </c:pt>
                <c:pt idx="13603">
                  <c:v>655.56992227077296</c:v>
                </c:pt>
                <c:pt idx="13604">
                  <c:v>655.66905152455104</c:v>
                </c:pt>
                <c:pt idx="13605">
                  <c:v>655.76818077825806</c:v>
                </c:pt>
                <c:pt idx="13606">
                  <c:v>655.86731003189504</c:v>
                </c:pt>
                <c:pt idx="13607">
                  <c:v>655.96643928546098</c:v>
                </c:pt>
                <c:pt idx="13608">
                  <c:v>656.06556853895597</c:v>
                </c:pt>
                <c:pt idx="13609">
                  <c:v>656.16469779238105</c:v>
                </c:pt>
                <c:pt idx="13610">
                  <c:v>656.26382704573496</c:v>
                </c:pt>
                <c:pt idx="13611">
                  <c:v>656.36295629901997</c:v>
                </c:pt>
                <c:pt idx="13612">
                  <c:v>656.46208555223404</c:v>
                </c:pt>
                <c:pt idx="13613">
                  <c:v>656.561214805379</c:v>
                </c:pt>
                <c:pt idx="13614">
                  <c:v>656.66034405845301</c:v>
                </c:pt>
                <c:pt idx="13615">
                  <c:v>656.75947331145801</c:v>
                </c:pt>
                <c:pt idx="13616">
                  <c:v>656.858602564394</c:v>
                </c:pt>
                <c:pt idx="13617">
                  <c:v>656.95773181725997</c:v>
                </c:pt>
                <c:pt idx="13618">
                  <c:v>657.05686107005602</c:v>
                </c:pt>
                <c:pt idx="13619">
                  <c:v>657.15599032278305</c:v>
                </c:pt>
                <c:pt idx="13620">
                  <c:v>657.25511957544097</c:v>
                </c:pt>
                <c:pt idx="13621">
                  <c:v>657.35424882803102</c:v>
                </c:pt>
                <c:pt idx="13622">
                  <c:v>657.45337808055103</c:v>
                </c:pt>
                <c:pt idx="13623">
                  <c:v>657.55250733300204</c:v>
                </c:pt>
                <c:pt idx="13624">
                  <c:v>657.65163658538495</c:v>
                </c:pt>
                <c:pt idx="13625">
                  <c:v>657.75076583769896</c:v>
                </c:pt>
                <c:pt idx="13626">
                  <c:v>657.84989508994499</c:v>
                </c:pt>
                <c:pt idx="13627">
                  <c:v>657.94902434212202</c:v>
                </c:pt>
                <c:pt idx="13628">
                  <c:v>658.04815359423105</c:v>
                </c:pt>
                <c:pt idx="13629">
                  <c:v>658.14728284627199</c:v>
                </c:pt>
                <c:pt idx="13630">
                  <c:v>658.24641209824495</c:v>
                </c:pt>
                <c:pt idx="13631">
                  <c:v>658.34554135015003</c:v>
                </c:pt>
                <c:pt idx="13632">
                  <c:v>658.44467060198701</c:v>
                </c:pt>
                <c:pt idx="13633">
                  <c:v>658.54379985375704</c:v>
                </c:pt>
                <c:pt idx="13634">
                  <c:v>658.64292910545896</c:v>
                </c:pt>
                <c:pt idx="13635">
                  <c:v>658.74205835709404</c:v>
                </c:pt>
                <c:pt idx="13636">
                  <c:v>658.84118760866102</c:v>
                </c:pt>
                <c:pt idx="13637">
                  <c:v>658.94031686016103</c:v>
                </c:pt>
                <c:pt idx="13638">
                  <c:v>659.03944611159397</c:v>
                </c:pt>
                <c:pt idx="13639">
                  <c:v>659.13857536295995</c:v>
                </c:pt>
                <c:pt idx="13640">
                  <c:v>659.23770461425897</c:v>
                </c:pt>
                <c:pt idx="13641">
                  <c:v>659.33683386549103</c:v>
                </c:pt>
                <c:pt idx="13642">
                  <c:v>659.43596311665704</c:v>
                </c:pt>
                <c:pt idx="13643">
                  <c:v>659.53509236775596</c:v>
                </c:pt>
                <c:pt idx="13644">
                  <c:v>659.63422161878805</c:v>
                </c:pt>
                <c:pt idx="13645">
                  <c:v>659.73335086975396</c:v>
                </c:pt>
                <c:pt idx="13646">
                  <c:v>659.83248012065405</c:v>
                </c:pt>
                <c:pt idx="13647">
                  <c:v>659.93160937148798</c:v>
                </c:pt>
                <c:pt idx="13648">
                  <c:v>660.03073862225597</c:v>
                </c:pt>
                <c:pt idx="13649">
                  <c:v>660.12986787295699</c:v>
                </c:pt>
                <c:pt idx="13650">
                  <c:v>660.22899712359299</c:v>
                </c:pt>
                <c:pt idx="13651">
                  <c:v>660.32812637416396</c:v>
                </c:pt>
                <c:pt idx="13652">
                  <c:v>660.42725562466796</c:v>
                </c:pt>
                <c:pt idx="13653">
                  <c:v>660.52638487510706</c:v>
                </c:pt>
                <c:pt idx="13654">
                  <c:v>660.625514125481</c:v>
                </c:pt>
                <c:pt idx="13655">
                  <c:v>660.72464337578901</c:v>
                </c:pt>
                <c:pt idx="13656">
                  <c:v>660.823772626032</c:v>
                </c:pt>
                <c:pt idx="13657">
                  <c:v>660.92290187620995</c:v>
                </c:pt>
                <c:pt idx="13658">
                  <c:v>661.02203112632299</c:v>
                </c:pt>
                <c:pt idx="13659">
                  <c:v>661.12116037637202</c:v>
                </c:pt>
                <c:pt idx="13660">
                  <c:v>661.220289626355</c:v>
                </c:pt>
                <c:pt idx="13661">
                  <c:v>661.31941887627397</c:v>
                </c:pt>
                <c:pt idx="13662">
                  <c:v>661.41854812612803</c:v>
                </c:pt>
                <c:pt idx="13663">
                  <c:v>661.51767737591797</c:v>
                </c:pt>
                <c:pt idx="13664">
                  <c:v>661.61680662564299</c:v>
                </c:pt>
                <c:pt idx="13665">
                  <c:v>661.71593587530401</c:v>
                </c:pt>
                <c:pt idx="13666">
                  <c:v>661.81506512490103</c:v>
                </c:pt>
                <c:pt idx="13667">
                  <c:v>661.91419437443403</c:v>
                </c:pt>
                <c:pt idx="13668">
                  <c:v>662.01332362390303</c:v>
                </c:pt>
                <c:pt idx="13669">
                  <c:v>662.11245287330803</c:v>
                </c:pt>
                <c:pt idx="13670">
                  <c:v>662.21158212264902</c:v>
                </c:pt>
                <c:pt idx="13671">
                  <c:v>662.31071137192703</c:v>
                </c:pt>
                <c:pt idx="13672">
                  <c:v>662.40984062114103</c:v>
                </c:pt>
                <c:pt idx="13673">
                  <c:v>662.50896987029205</c:v>
                </c:pt>
                <c:pt idx="13674">
                  <c:v>662.60809911937895</c:v>
                </c:pt>
                <c:pt idx="13675">
                  <c:v>662.70722836840298</c:v>
                </c:pt>
                <c:pt idx="13676">
                  <c:v>662.80635761736403</c:v>
                </c:pt>
                <c:pt idx="13677">
                  <c:v>662.90548686626198</c:v>
                </c:pt>
                <c:pt idx="13678">
                  <c:v>663.00461611509695</c:v>
                </c:pt>
                <c:pt idx="13679">
                  <c:v>663.10374536386905</c:v>
                </c:pt>
                <c:pt idx="13680">
                  <c:v>663.20287461257897</c:v>
                </c:pt>
                <c:pt idx="13681">
                  <c:v>663.30200386122601</c:v>
                </c:pt>
                <c:pt idx="13682">
                  <c:v>663.40113310980996</c:v>
                </c:pt>
                <c:pt idx="13683">
                  <c:v>663.50026235833195</c:v>
                </c:pt>
                <c:pt idx="13684">
                  <c:v>663.59939160679198</c:v>
                </c:pt>
                <c:pt idx="13685">
                  <c:v>663.69852085518903</c:v>
                </c:pt>
                <c:pt idx="13686">
                  <c:v>663.79765010352401</c:v>
                </c:pt>
                <c:pt idx="13687">
                  <c:v>663.89677935179702</c:v>
                </c:pt>
                <c:pt idx="13688">
                  <c:v>663.99590860000899</c:v>
                </c:pt>
                <c:pt idx="13689">
                  <c:v>664.09503784815797</c:v>
                </c:pt>
                <c:pt idx="13690">
                  <c:v>664.19416709624602</c:v>
                </c:pt>
                <c:pt idx="13691">
                  <c:v>664.29329634427199</c:v>
                </c:pt>
                <c:pt idx="13692">
                  <c:v>664.39242559223601</c:v>
                </c:pt>
                <c:pt idx="13693">
                  <c:v>664.49155484014</c:v>
                </c:pt>
                <c:pt idx="13694">
                  <c:v>664.590684087981</c:v>
                </c:pt>
                <c:pt idx="13695">
                  <c:v>664.68981333576198</c:v>
                </c:pt>
                <c:pt idx="13696">
                  <c:v>664.788942583481</c:v>
                </c:pt>
                <c:pt idx="13697">
                  <c:v>664.88807183114</c:v>
                </c:pt>
                <c:pt idx="13698">
                  <c:v>664.98720107873703</c:v>
                </c:pt>
                <c:pt idx="13699">
                  <c:v>665.08633032627301</c:v>
                </c:pt>
                <c:pt idx="13700">
                  <c:v>665.18545957374897</c:v>
                </c:pt>
                <c:pt idx="13701">
                  <c:v>665.28458882116502</c:v>
                </c:pt>
                <c:pt idx="13702">
                  <c:v>665.38371806851899</c:v>
                </c:pt>
                <c:pt idx="13703">
                  <c:v>665.48284731581305</c:v>
                </c:pt>
                <c:pt idx="13704">
                  <c:v>665.58197656304696</c:v>
                </c:pt>
                <c:pt idx="13705">
                  <c:v>665.68110581022097</c:v>
                </c:pt>
                <c:pt idx="13706">
                  <c:v>665.78023505733404</c:v>
                </c:pt>
                <c:pt idx="13707">
                  <c:v>665.87936430438697</c:v>
                </c:pt>
                <c:pt idx="13708">
                  <c:v>665.97849355137998</c:v>
                </c:pt>
                <c:pt idx="13709">
                  <c:v>666.077622798314</c:v>
                </c:pt>
                <c:pt idx="13710">
                  <c:v>666.17675204518696</c:v>
                </c:pt>
                <c:pt idx="13711">
                  <c:v>666.27588129200103</c:v>
                </c:pt>
                <c:pt idx="13712">
                  <c:v>666.37501053875496</c:v>
                </c:pt>
                <c:pt idx="13713">
                  <c:v>666.47413978545001</c:v>
                </c:pt>
                <c:pt idx="13714">
                  <c:v>666.57326903208502</c:v>
                </c:pt>
                <c:pt idx="13715">
                  <c:v>666.67239827866194</c:v>
                </c:pt>
                <c:pt idx="13716">
                  <c:v>666.77152752517804</c:v>
                </c:pt>
                <c:pt idx="13717">
                  <c:v>666.87065677163605</c:v>
                </c:pt>
                <c:pt idx="13718">
                  <c:v>666.96978601803505</c:v>
                </c:pt>
                <c:pt idx="13719">
                  <c:v>667.06891526437403</c:v>
                </c:pt>
                <c:pt idx="13720">
                  <c:v>667.16804451065502</c:v>
                </c:pt>
                <c:pt idx="13721">
                  <c:v>667.26717375687701</c:v>
                </c:pt>
                <c:pt idx="13722">
                  <c:v>667.36630300304103</c:v>
                </c:pt>
                <c:pt idx="13723">
                  <c:v>667.46543224914603</c:v>
                </c:pt>
                <c:pt idx="13724">
                  <c:v>667.56456149519204</c:v>
                </c:pt>
                <c:pt idx="13725">
                  <c:v>667.66369074117995</c:v>
                </c:pt>
                <c:pt idx="13726">
                  <c:v>667.76281998710999</c:v>
                </c:pt>
                <c:pt idx="13727">
                  <c:v>667.86194923298103</c:v>
                </c:pt>
                <c:pt idx="13728">
                  <c:v>667.96107847879398</c:v>
                </c:pt>
                <c:pt idx="13729">
                  <c:v>668.06020772454997</c:v>
                </c:pt>
                <c:pt idx="13730">
                  <c:v>668.15933697024695</c:v>
                </c:pt>
                <c:pt idx="13731">
                  <c:v>668.25846621588698</c:v>
                </c:pt>
                <c:pt idx="13732">
                  <c:v>668.35759546146903</c:v>
                </c:pt>
                <c:pt idx="13733">
                  <c:v>668.45672470699299</c:v>
                </c:pt>
                <c:pt idx="13734">
                  <c:v>668.55585395245896</c:v>
                </c:pt>
                <c:pt idx="13735">
                  <c:v>668.65498319786798</c:v>
                </c:pt>
                <c:pt idx="13736">
                  <c:v>668.75411244322004</c:v>
                </c:pt>
                <c:pt idx="13737">
                  <c:v>668.853241688514</c:v>
                </c:pt>
                <c:pt idx="13738">
                  <c:v>668.95237093375204</c:v>
                </c:pt>
                <c:pt idx="13739">
                  <c:v>669.05150017893197</c:v>
                </c:pt>
                <c:pt idx="13740">
                  <c:v>669.15062942405496</c:v>
                </c:pt>
                <c:pt idx="13741">
                  <c:v>669.24975866912098</c:v>
                </c:pt>
                <c:pt idx="13742">
                  <c:v>669.34888791413096</c:v>
                </c:pt>
                <c:pt idx="13743">
                  <c:v>669.44801715908295</c:v>
                </c:pt>
                <c:pt idx="13744">
                  <c:v>669.54714640397901</c:v>
                </c:pt>
                <c:pt idx="13745">
                  <c:v>669.646275648818</c:v>
                </c:pt>
                <c:pt idx="13746">
                  <c:v>669.74540489360095</c:v>
                </c:pt>
                <c:pt idx="13747">
                  <c:v>669.84453413832796</c:v>
                </c:pt>
                <c:pt idx="13748">
                  <c:v>669.94366338299699</c:v>
                </c:pt>
                <c:pt idx="13749">
                  <c:v>670.04279262761099</c:v>
                </c:pt>
                <c:pt idx="13750">
                  <c:v>670.14192187216895</c:v>
                </c:pt>
                <c:pt idx="13751">
                  <c:v>670.24105111667097</c:v>
                </c:pt>
                <c:pt idx="13752">
                  <c:v>670.34018036111604</c:v>
                </c:pt>
                <c:pt idx="13753">
                  <c:v>670.43930960550597</c:v>
                </c:pt>
                <c:pt idx="13754">
                  <c:v>670.53843884983996</c:v>
                </c:pt>
                <c:pt idx="13755">
                  <c:v>670.63756809411905</c:v>
                </c:pt>
                <c:pt idx="13756">
                  <c:v>670.73669733834095</c:v>
                </c:pt>
                <c:pt idx="13757">
                  <c:v>670.83582658250896</c:v>
                </c:pt>
                <c:pt idx="13758">
                  <c:v>670.93495582662001</c:v>
                </c:pt>
                <c:pt idx="13759">
                  <c:v>671.03408507067695</c:v>
                </c:pt>
                <c:pt idx="13760">
                  <c:v>671.13321431467796</c:v>
                </c:pt>
                <c:pt idx="13761">
                  <c:v>671.23234355862405</c:v>
                </c:pt>
                <c:pt idx="13762">
                  <c:v>671.33147280251501</c:v>
                </c:pt>
                <c:pt idx="13763">
                  <c:v>671.43060204635003</c:v>
                </c:pt>
                <c:pt idx="13764">
                  <c:v>671.52973129013105</c:v>
                </c:pt>
                <c:pt idx="13765">
                  <c:v>671.62886053385705</c:v>
                </c:pt>
                <c:pt idx="13766">
                  <c:v>671.72798977752905</c:v>
                </c:pt>
                <c:pt idx="13767">
                  <c:v>671.82711902114499</c:v>
                </c:pt>
                <c:pt idx="13768">
                  <c:v>671.92624826470706</c:v>
                </c:pt>
                <c:pt idx="13769">
                  <c:v>672.02537750821398</c:v>
                </c:pt>
                <c:pt idx="13770">
                  <c:v>672.12450675166701</c:v>
                </c:pt>
                <c:pt idx="13771">
                  <c:v>672.22363599506605</c:v>
                </c:pt>
                <c:pt idx="13772">
                  <c:v>672.32276523841097</c:v>
                </c:pt>
                <c:pt idx="13773">
                  <c:v>672.42189448170097</c:v>
                </c:pt>
                <c:pt idx="13774">
                  <c:v>672.52102372493698</c:v>
                </c:pt>
                <c:pt idx="13775">
                  <c:v>672.62015296811899</c:v>
                </c:pt>
                <c:pt idx="13776">
                  <c:v>672.71928221124699</c:v>
                </c:pt>
                <c:pt idx="13777">
                  <c:v>672.81841145432202</c:v>
                </c:pt>
                <c:pt idx="13778">
                  <c:v>672.91754069734202</c:v>
                </c:pt>
                <c:pt idx="13779">
                  <c:v>673.01666994030904</c:v>
                </c:pt>
                <c:pt idx="13780">
                  <c:v>673.11579918322298</c:v>
                </c:pt>
                <c:pt idx="13781">
                  <c:v>673.214928426082</c:v>
                </c:pt>
                <c:pt idx="13782">
                  <c:v>673.31405766888895</c:v>
                </c:pt>
                <c:pt idx="13783">
                  <c:v>673.41318691164201</c:v>
                </c:pt>
                <c:pt idx="13784">
                  <c:v>673.51231615434199</c:v>
                </c:pt>
                <c:pt idx="13785">
                  <c:v>673.61144539698796</c:v>
                </c:pt>
                <c:pt idx="13786">
                  <c:v>673.71057463958198</c:v>
                </c:pt>
                <c:pt idx="13787">
                  <c:v>673.80970388212199</c:v>
                </c:pt>
                <c:pt idx="13788">
                  <c:v>673.90883312461006</c:v>
                </c:pt>
                <c:pt idx="13789">
                  <c:v>674.007962367044</c:v>
                </c:pt>
                <c:pt idx="13790">
                  <c:v>674.10709160942599</c:v>
                </c:pt>
                <c:pt idx="13791">
                  <c:v>674.20622085175501</c:v>
                </c:pt>
                <c:pt idx="13792">
                  <c:v>674.30535009403195</c:v>
                </c:pt>
                <c:pt idx="13793">
                  <c:v>674.40447933625603</c:v>
                </c:pt>
                <c:pt idx="13794">
                  <c:v>674.50360857842702</c:v>
                </c:pt>
                <c:pt idx="13795">
                  <c:v>674.60273782054696</c:v>
                </c:pt>
                <c:pt idx="13796">
                  <c:v>674.70186706261302</c:v>
                </c:pt>
                <c:pt idx="13797">
                  <c:v>674.80099630462803</c:v>
                </c:pt>
                <c:pt idx="13798">
                  <c:v>674.90012554659097</c:v>
                </c:pt>
                <c:pt idx="13799">
                  <c:v>674.99925478850105</c:v>
                </c:pt>
                <c:pt idx="13800">
                  <c:v>675.09838403035997</c:v>
                </c:pt>
                <c:pt idx="13801">
                  <c:v>675.19751327216602</c:v>
                </c:pt>
                <c:pt idx="13802">
                  <c:v>675.29664251392103</c:v>
                </c:pt>
                <c:pt idx="13803">
                  <c:v>675.39577175562397</c:v>
                </c:pt>
                <c:pt idx="13804">
                  <c:v>675.49490099727495</c:v>
                </c:pt>
                <c:pt idx="13805">
                  <c:v>675.59403023887501</c:v>
                </c:pt>
                <c:pt idx="13806">
                  <c:v>675.69315948042299</c:v>
                </c:pt>
                <c:pt idx="13807">
                  <c:v>675.79228872192004</c:v>
                </c:pt>
                <c:pt idx="13808">
                  <c:v>675.89141796336503</c:v>
                </c:pt>
                <c:pt idx="13809">
                  <c:v>675.99054720475897</c:v>
                </c:pt>
                <c:pt idx="13810">
                  <c:v>676.08967644610198</c:v>
                </c:pt>
                <c:pt idx="13811">
                  <c:v>676.18880568739405</c:v>
                </c:pt>
                <c:pt idx="13812">
                  <c:v>676.28793492863497</c:v>
                </c:pt>
                <c:pt idx="13813">
                  <c:v>676.38706416982495</c:v>
                </c:pt>
                <c:pt idx="13814">
                  <c:v>676.48619341096401</c:v>
                </c:pt>
                <c:pt idx="13815">
                  <c:v>676.58532265205201</c:v>
                </c:pt>
                <c:pt idx="13816">
                  <c:v>676.68445189308898</c:v>
                </c:pt>
                <c:pt idx="13817">
                  <c:v>676.78358113407603</c:v>
                </c:pt>
                <c:pt idx="13818">
                  <c:v>676.88271037501204</c:v>
                </c:pt>
                <c:pt idx="13819">
                  <c:v>676.98183961589802</c:v>
                </c:pt>
                <c:pt idx="13820">
                  <c:v>677.08096885673297</c:v>
                </c:pt>
                <c:pt idx="13821">
                  <c:v>677.180098097518</c:v>
                </c:pt>
                <c:pt idx="13822">
                  <c:v>677.27922733825199</c:v>
                </c:pt>
                <c:pt idx="13823">
                  <c:v>677.37835657893697</c:v>
                </c:pt>
                <c:pt idx="13824">
                  <c:v>677.47748581957103</c:v>
                </c:pt>
                <c:pt idx="13825">
                  <c:v>677.57661506015495</c:v>
                </c:pt>
                <c:pt idx="13826">
                  <c:v>677.67574430068896</c:v>
                </c:pt>
                <c:pt idx="13827">
                  <c:v>677.77487354117397</c:v>
                </c:pt>
                <c:pt idx="13828">
                  <c:v>677.87400278160806</c:v>
                </c:pt>
                <c:pt idx="13829">
                  <c:v>677.97313202199302</c:v>
                </c:pt>
                <c:pt idx="13830">
                  <c:v>678.07226126232797</c:v>
                </c:pt>
                <c:pt idx="13831">
                  <c:v>678.17139050261301</c:v>
                </c:pt>
                <c:pt idx="13832">
                  <c:v>678.27051974284905</c:v>
                </c:pt>
                <c:pt idx="13833">
                  <c:v>678.36964898303495</c:v>
                </c:pt>
                <c:pt idx="13834">
                  <c:v>678.46877822317299</c:v>
                </c:pt>
                <c:pt idx="13835">
                  <c:v>678.56790746325998</c:v>
                </c:pt>
                <c:pt idx="13836">
                  <c:v>678.667036703299</c:v>
                </c:pt>
                <c:pt idx="13837">
                  <c:v>678.766165943288</c:v>
                </c:pt>
                <c:pt idx="13838">
                  <c:v>678.865295183228</c:v>
                </c:pt>
                <c:pt idx="13839">
                  <c:v>678.96442442312002</c:v>
                </c:pt>
                <c:pt idx="13840">
                  <c:v>679.06355366296202</c:v>
                </c:pt>
                <c:pt idx="13841">
                  <c:v>679.16268290275502</c:v>
                </c:pt>
                <c:pt idx="13842">
                  <c:v>679.26181214250005</c:v>
                </c:pt>
                <c:pt idx="13843">
                  <c:v>679.36094138219596</c:v>
                </c:pt>
                <c:pt idx="13844">
                  <c:v>679.46007062184299</c:v>
                </c:pt>
                <c:pt idx="13845">
                  <c:v>679.55919986144204</c:v>
                </c:pt>
                <c:pt idx="13846">
                  <c:v>679.65832910099198</c:v>
                </c:pt>
                <c:pt idx="13847">
                  <c:v>679.75745834049303</c:v>
                </c:pt>
                <c:pt idx="13848">
                  <c:v>679.85658757994702</c:v>
                </c:pt>
                <c:pt idx="13849">
                  <c:v>679.95571681935201</c:v>
                </c:pt>
                <c:pt idx="13850">
                  <c:v>680.05484605870799</c:v>
                </c:pt>
                <c:pt idx="13851">
                  <c:v>680.15397529801703</c:v>
                </c:pt>
                <c:pt idx="13852">
                  <c:v>680.25310453727695</c:v>
                </c:pt>
                <c:pt idx="13853">
                  <c:v>680.35223377649004</c:v>
                </c:pt>
                <c:pt idx="13854">
                  <c:v>680.45136301565401</c:v>
                </c:pt>
                <c:pt idx="13855">
                  <c:v>680.55049225477103</c:v>
                </c:pt>
                <c:pt idx="13856">
                  <c:v>680.64962149383996</c:v>
                </c:pt>
                <c:pt idx="13857">
                  <c:v>680.74875073286103</c:v>
                </c:pt>
                <c:pt idx="13858">
                  <c:v>680.847879971834</c:v>
                </c:pt>
                <c:pt idx="13859">
                  <c:v>680.94700921076003</c:v>
                </c:pt>
                <c:pt idx="13860">
                  <c:v>681.04613844963797</c:v>
                </c:pt>
                <c:pt idx="13861">
                  <c:v>681.14526768846895</c:v>
                </c:pt>
                <c:pt idx="13862">
                  <c:v>681.24439692725196</c:v>
                </c:pt>
                <c:pt idx="13863">
                  <c:v>681.34352616598801</c:v>
                </c:pt>
                <c:pt idx="13864">
                  <c:v>681.442655404677</c:v>
                </c:pt>
                <c:pt idx="13865">
                  <c:v>681.54178464331801</c:v>
                </c:pt>
                <c:pt idx="13866">
                  <c:v>681.64091388191298</c:v>
                </c:pt>
                <c:pt idx="13867">
                  <c:v>681.74004312045997</c:v>
                </c:pt>
                <c:pt idx="13868">
                  <c:v>681.83917235896104</c:v>
                </c:pt>
                <c:pt idx="13869">
                  <c:v>681.93830159741401</c:v>
                </c:pt>
                <c:pt idx="13870">
                  <c:v>682.03743083582106</c:v>
                </c:pt>
                <c:pt idx="13871">
                  <c:v>682.13656007418001</c:v>
                </c:pt>
                <c:pt idx="13872">
                  <c:v>682.23568931249395</c:v>
                </c:pt>
                <c:pt idx="13873">
                  <c:v>682.33481855076002</c:v>
                </c:pt>
                <c:pt idx="13874">
                  <c:v>682.43394778898005</c:v>
                </c:pt>
                <c:pt idx="13875">
                  <c:v>682.53307702715301</c:v>
                </c:pt>
                <c:pt idx="13876">
                  <c:v>682.63220626528005</c:v>
                </c:pt>
                <c:pt idx="13877">
                  <c:v>682.73133550336001</c:v>
                </c:pt>
                <c:pt idx="13878">
                  <c:v>682.83046474139496</c:v>
                </c:pt>
                <c:pt idx="13879">
                  <c:v>682.92959397938205</c:v>
                </c:pt>
                <c:pt idx="13880">
                  <c:v>683.028723217324</c:v>
                </c:pt>
                <c:pt idx="13881">
                  <c:v>683.12785245522002</c:v>
                </c:pt>
                <c:pt idx="13882">
                  <c:v>683.22698169306898</c:v>
                </c:pt>
                <c:pt idx="13883">
                  <c:v>683.32611093087303</c:v>
                </c:pt>
                <c:pt idx="13884">
                  <c:v>683.42524016863001</c:v>
                </c:pt>
                <c:pt idx="13885">
                  <c:v>683.52436940634198</c:v>
                </c:pt>
                <c:pt idx="13886">
                  <c:v>683.62349864400801</c:v>
                </c:pt>
                <c:pt idx="13887">
                  <c:v>683.722627881628</c:v>
                </c:pt>
                <c:pt idx="13888">
                  <c:v>683.82175711920297</c:v>
                </c:pt>
                <c:pt idx="13889">
                  <c:v>683.92088635673201</c:v>
                </c:pt>
                <c:pt idx="13890">
                  <c:v>684.02001559421501</c:v>
                </c:pt>
                <c:pt idx="13891">
                  <c:v>684.11914483165299</c:v>
                </c:pt>
                <c:pt idx="13892">
                  <c:v>684.21827406904504</c:v>
                </c:pt>
                <c:pt idx="13893">
                  <c:v>684.31740330639298</c:v>
                </c:pt>
                <c:pt idx="13894">
                  <c:v>684.41653254369498</c:v>
                </c:pt>
                <c:pt idx="13895">
                  <c:v>684.51566178095095</c:v>
                </c:pt>
                <c:pt idx="13896">
                  <c:v>684.61479101816303</c:v>
                </c:pt>
                <c:pt idx="13897">
                  <c:v>684.71392025532896</c:v>
                </c:pt>
                <c:pt idx="13898">
                  <c:v>684.813049492451</c:v>
                </c:pt>
                <c:pt idx="13899">
                  <c:v>684.912178729527</c:v>
                </c:pt>
                <c:pt idx="13900">
                  <c:v>685.011307966559</c:v>
                </c:pt>
                <c:pt idx="13901">
                  <c:v>685.11043720354598</c:v>
                </c:pt>
                <c:pt idx="13902">
                  <c:v>685.20956644048795</c:v>
                </c:pt>
                <c:pt idx="13903">
                  <c:v>685.308695677385</c:v>
                </c:pt>
                <c:pt idx="13904">
                  <c:v>685.40782491423795</c:v>
                </c:pt>
                <c:pt idx="13905">
                  <c:v>685.50695415104599</c:v>
                </c:pt>
                <c:pt idx="13906">
                  <c:v>685.60608338781003</c:v>
                </c:pt>
                <c:pt idx="13907">
                  <c:v>685.70521262452905</c:v>
                </c:pt>
                <c:pt idx="13908">
                  <c:v>685.80434186120397</c:v>
                </c:pt>
                <c:pt idx="13909">
                  <c:v>685.90347109783397</c:v>
                </c:pt>
                <c:pt idx="13910">
                  <c:v>686.00260033441998</c:v>
                </c:pt>
                <c:pt idx="13911">
                  <c:v>686.10172957096199</c:v>
                </c:pt>
                <c:pt idx="13912">
                  <c:v>686.20085880746001</c:v>
                </c:pt>
                <c:pt idx="13913">
                  <c:v>686.29998804391403</c:v>
                </c:pt>
                <c:pt idx="13914">
                  <c:v>686.39911728032405</c:v>
                </c:pt>
                <c:pt idx="13915">
                  <c:v>686.49824651668996</c:v>
                </c:pt>
                <c:pt idx="13916">
                  <c:v>686.59737575301199</c:v>
                </c:pt>
                <c:pt idx="13917">
                  <c:v>686.69650498929002</c:v>
                </c:pt>
                <c:pt idx="13918">
                  <c:v>686.79563422552496</c:v>
                </c:pt>
                <c:pt idx="13919">
                  <c:v>686.894763461715</c:v>
                </c:pt>
                <c:pt idx="13920">
                  <c:v>686.99389269786195</c:v>
                </c:pt>
                <c:pt idx="13921">
                  <c:v>687.09302193396604</c:v>
                </c:pt>
                <c:pt idx="13922">
                  <c:v>687.19215117002602</c:v>
                </c:pt>
                <c:pt idx="13923">
                  <c:v>687.29128040604303</c:v>
                </c:pt>
                <c:pt idx="13924">
                  <c:v>687.39040964201604</c:v>
                </c:pt>
                <c:pt idx="13925">
                  <c:v>687.48953887794596</c:v>
                </c:pt>
                <c:pt idx="13926">
                  <c:v>687.588668113832</c:v>
                </c:pt>
                <c:pt idx="13927">
                  <c:v>687.68779734967598</c:v>
                </c:pt>
                <c:pt idx="13928">
                  <c:v>687.78692658547595</c:v>
                </c:pt>
                <c:pt idx="13929">
                  <c:v>687.88605582123296</c:v>
                </c:pt>
                <c:pt idx="13930">
                  <c:v>687.98518505694801</c:v>
                </c:pt>
                <c:pt idx="13931">
                  <c:v>688.08431429261896</c:v>
                </c:pt>
                <c:pt idx="13932">
                  <c:v>688.18344352824704</c:v>
                </c:pt>
                <c:pt idx="13933">
                  <c:v>688.28257276383204</c:v>
                </c:pt>
                <c:pt idx="13934">
                  <c:v>688.38170199937497</c:v>
                </c:pt>
                <c:pt idx="13935">
                  <c:v>688.48083123487504</c:v>
                </c:pt>
                <c:pt idx="13936">
                  <c:v>688.57996047033203</c:v>
                </c:pt>
                <c:pt idx="13937">
                  <c:v>688.67908970574695</c:v>
                </c:pt>
                <c:pt idx="13938">
                  <c:v>688.77821894111901</c:v>
                </c:pt>
                <c:pt idx="13939">
                  <c:v>688.877348176449</c:v>
                </c:pt>
                <c:pt idx="13940">
                  <c:v>688.97647741173603</c:v>
                </c:pt>
                <c:pt idx="13941">
                  <c:v>689.07560664698099</c:v>
                </c:pt>
                <c:pt idx="13942">
                  <c:v>689.174735882184</c:v>
                </c:pt>
                <c:pt idx="13943">
                  <c:v>689.27386511734403</c:v>
                </c:pt>
                <c:pt idx="13944">
                  <c:v>689.37299435246302</c:v>
                </c:pt>
                <c:pt idx="13945">
                  <c:v>689.47212358753802</c:v>
                </c:pt>
                <c:pt idx="13946">
                  <c:v>689.571252822573</c:v>
                </c:pt>
                <c:pt idx="13947">
                  <c:v>689.67038205756501</c:v>
                </c:pt>
                <c:pt idx="13948">
                  <c:v>689.76951129251404</c:v>
                </c:pt>
                <c:pt idx="13949">
                  <c:v>689.86864052742305</c:v>
                </c:pt>
                <c:pt idx="13950">
                  <c:v>689.96776976228898</c:v>
                </c:pt>
                <c:pt idx="13951">
                  <c:v>690.06689899711398</c:v>
                </c:pt>
                <c:pt idx="13952">
                  <c:v>690.16602823189601</c:v>
                </c:pt>
                <c:pt idx="13953">
                  <c:v>690.26515746663802</c:v>
                </c:pt>
                <c:pt idx="13954">
                  <c:v>690.36428670133705</c:v>
                </c:pt>
                <c:pt idx="13955">
                  <c:v>690.46341593599504</c:v>
                </c:pt>
                <c:pt idx="13956">
                  <c:v>690.562545170612</c:v>
                </c:pt>
                <c:pt idx="13957">
                  <c:v>690.661674405187</c:v>
                </c:pt>
                <c:pt idx="13958">
                  <c:v>690.76080363972096</c:v>
                </c:pt>
                <c:pt idx="13959">
                  <c:v>690.85993287421297</c:v>
                </c:pt>
                <c:pt idx="13960">
                  <c:v>690.95906210866406</c:v>
                </c:pt>
                <c:pt idx="13961">
                  <c:v>691.05819134307399</c:v>
                </c:pt>
                <c:pt idx="13962">
                  <c:v>691.15732057744299</c:v>
                </c:pt>
                <c:pt idx="13963">
                  <c:v>691.25644981177095</c:v>
                </c:pt>
                <c:pt idx="13964">
                  <c:v>691.35557904605798</c:v>
                </c:pt>
                <c:pt idx="13965">
                  <c:v>691.45470828030295</c:v>
                </c:pt>
                <c:pt idx="13966">
                  <c:v>691.55383751450802</c:v>
                </c:pt>
                <c:pt idx="13967">
                  <c:v>691.65296674867204</c:v>
                </c:pt>
                <c:pt idx="13968">
                  <c:v>691.75209598279503</c:v>
                </c:pt>
                <c:pt idx="13969">
                  <c:v>691.85122521687799</c:v>
                </c:pt>
                <c:pt idx="13970">
                  <c:v>691.95035445091901</c:v>
                </c:pt>
                <c:pt idx="13971">
                  <c:v>692.04948368492001</c:v>
                </c:pt>
                <c:pt idx="13972">
                  <c:v>692.14861291888099</c:v>
                </c:pt>
                <c:pt idx="13973">
                  <c:v>692.24774215280104</c:v>
                </c:pt>
                <c:pt idx="13974">
                  <c:v>692.34687138668096</c:v>
                </c:pt>
                <c:pt idx="13975">
                  <c:v>692.44600062051995</c:v>
                </c:pt>
                <c:pt idx="13976">
                  <c:v>692.54512985431802</c:v>
                </c:pt>
                <c:pt idx="13977">
                  <c:v>692.64425908807698</c:v>
                </c:pt>
                <c:pt idx="13978">
                  <c:v>692.74338832179501</c:v>
                </c:pt>
                <c:pt idx="13979">
                  <c:v>692.84251755547302</c:v>
                </c:pt>
                <c:pt idx="13980">
                  <c:v>692.94164678911102</c:v>
                </c:pt>
                <c:pt idx="13981">
                  <c:v>693.040776022709</c:v>
                </c:pt>
                <c:pt idx="13982">
                  <c:v>693.13990525626696</c:v>
                </c:pt>
                <c:pt idx="13983">
                  <c:v>693.23903448978399</c:v>
                </c:pt>
                <c:pt idx="13984">
                  <c:v>693.33816372326203</c:v>
                </c:pt>
                <c:pt idx="13985">
                  <c:v>693.43729295670005</c:v>
                </c:pt>
                <c:pt idx="13986">
                  <c:v>693.53642219009896</c:v>
                </c:pt>
                <c:pt idx="13987">
                  <c:v>693.63555142345695</c:v>
                </c:pt>
                <c:pt idx="13988">
                  <c:v>693.73468065677605</c:v>
                </c:pt>
                <c:pt idx="13989">
                  <c:v>693.83380989005502</c:v>
                </c:pt>
                <c:pt idx="13990">
                  <c:v>693.93293912329398</c:v>
                </c:pt>
                <c:pt idx="13991">
                  <c:v>694.03206835649496</c:v>
                </c:pt>
                <c:pt idx="13992">
                  <c:v>694.13119758965502</c:v>
                </c:pt>
                <c:pt idx="13993">
                  <c:v>694.23032682277596</c:v>
                </c:pt>
                <c:pt idx="13994">
                  <c:v>694.32945605585803</c:v>
                </c:pt>
                <c:pt idx="13995">
                  <c:v>694.42858528889997</c:v>
                </c:pt>
                <c:pt idx="13996">
                  <c:v>694.52771452190302</c:v>
                </c:pt>
                <c:pt idx="13997">
                  <c:v>694.62684375486697</c:v>
                </c:pt>
                <c:pt idx="13998">
                  <c:v>694.72597298779203</c:v>
                </c:pt>
                <c:pt idx="13999">
                  <c:v>694.82510222067697</c:v>
                </c:pt>
                <c:pt idx="14000">
                  <c:v>694.92423145352404</c:v>
                </c:pt>
                <c:pt idx="14001">
                  <c:v>695.02336068633099</c:v>
                </c:pt>
                <c:pt idx="14002">
                  <c:v>695.12248991909996</c:v>
                </c:pt>
                <c:pt idx="14003">
                  <c:v>695.22161915182903</c:v>
                </c:pt>
                <c:pt idx="14004">
                  <c:v>695.32074838452002</c:v>
                </c:pt>
                <c:pt idx="14005">
                  <c:v>695.41987761717201</c:v>
                </c:pt>
                <c:pt idx="14006">
                  <c:v>695.519006849785</c:v>
                </c:pt>
                <c:pt idx="14007">
                  <c:v>695.61813608236002</c:v>
                </c:pt>
                <c:pt idx="14008">
                  <c:v>695.71726531489605</c:v>
                </c:pt>
                <c:pt idx="14009">
                  <c:v>695.81639454739297</c:v>
                </c:pt>
                <c:pt idx="14010">
                  <c:v>695.91552377985204</c:v>
                </c:pt>
                <c:pt idx="14011">
                  <c:v>696.01465301227199</c:v>
                </c:pt>
                <c:pt idx="14012">
                  <c:v>696.11378224465398</c:v>
                </c:pt>
                <c:pt idx="14013">
                  <c:v>696.21291147699696</c:v>
                </c:pt>
                <c:pt idx="14014">
                  <c:v>696.31204070930301</c:v>
                </c:pt>
                <c:pt idx="14015">
                  <c:v>696.41116994156903</c:v>
                </c:pt>
                <c:pt idx="14016">
                  <c:v>696.51029917379799</c:v>
                </c:pt>
                <c:pt idx="14017">
                  <c:v>696.60942840598898</c:v>
                </c:pt>
                <c:pt idx="14018">
                  <c:v>696.70855763814097</c:v>
                </c:pt>
                <c:pt idx="14019">
                  <c:v>696.807686870255</c:v>
                </c:pt>
                <c:pt idx="14020">
                  <c:v>696.90681610233196</c:v>
                </c:pt>
                <c:pt idx="14021">
                  <c:v>697.00594533437004</c:v>
                </c:pt>
                <c:pt idx="14022">
                  <c:v>697.10507456637004</c:v>
                </c:pt>
                <c:pt idx="14023">
                  <c:v>697.20420379833297</c:v>
                </c:pt>
                <c:pt idx="14024">
                  <c:v>697.30333303025702</c:v>
                </c:pt>
                <c:pt idx="14025">
                  <c:v>697.40246226214401</c:v>
                </c:pt>
                <c:pt idx="14026">
                  <c:v>697.50159149399303</c:v>
                </c:pt>
                <c:pt idx="14027">
                  <c:v>697.60072072580499</c:v>
                </c:pt>
                <c:pt idx="14028">
                  <c:v>697.69984995757898</c:v>
                </c:pt>
                <c:pt idx="14029">
                  <c:v>697.79897918931499</c:v>
                </c:pt>
                <c:pt idx="14030">
                  <c:v>697.89810842101394</c:v>
                </c:pt>
                <c:pt idx="14031">
                  <c:v>697.99723765267504</c:v>
                </c:pt>
                <c:pt idx="14032">
                  <c:v>698.09636688429998</c:v>
                </c:pt>
                <c:pt idx="14033">
                  <c:v>698.19549611588604</c:v>
                </c:pt>
                <c:pt idx="14034">
                  <c:v>698.29462534743595</c:v>
                </c:pt>
                <c:pt idx="14035">
                  <c:v>698.39375457894801</c:v>
                </c:pt>
                <c:pt idx="14036">
                  <c:v>698.492883810423</c:v>
                </c:pt>
                <c:pt idx="14037">
                  <c:v>698.59201304186001</c:v>
                </c:pt>
                <c:pt idx="14038">
                  <c:v>698.69114227326099</c:v>
                </c:pt>
                <c:pt idx="14039">
                  <c:v>698.79027150462503</c:v>
                </c:pt>
                <c:pt idx="14040">
                  <c:v>698.88940073595097</c:v>
                </c:pt>
                <c:pt idx="14041">
                  <c:v>698.98852996724099</c:v>
                </c:pt>
                <c:pt idx="14042">
                  <c:v>699.08765919849395</c:v>
                </c:pt>
                <c:pt idx="14043">
                  <c:v>699.18678842970996</c:v>
                </c:pt>
                <c:pt idx="14044">
                  <c:v>699.28591766088903</c:v>
                </c:pt>
                <c:pt idx="14045">
                  <c:v>699.38504689203103</c:v>
                </c:pt>
                <c:pt idx="14046">
                  <c:v>699.48417612313699</c:v>
                </c:pt>
                <c:pt idx="14047">
                  <c:v>699.583305354206</c:v>
                </c:pt>
                <c:pt idx="14048">
                  <c:v>699.68243458523796</c:v>
                </c:pt>
                <c:pt idx="14049">
                  <c:v>699.78156381623398</c:v>
                </c:pt>
                <c:pt idx="14050">
                  <c:v>699.88069304719295</c:v>
                </c:pt>
                <c:pt idx="14051">
                  <c:v>699.97982227811599</c:v>
                </c:pt>
                <c:pt idx="14052">
                  <c:v>700.07895150900197</c:v>
                </c:pt>
                <c:pt idx="14053">
                  <c:v>700.17808073985202</c:v>
                </c:pt>
                <c:pt idx="14054">
                  <c:v>700.27720997066604</c:v>
                </c:pt>
                <c:pt idx="14055">
                  <c:v>700.37633920144401</c:v>
                </c:pt>
                <c:pt idx="14056">
                  <c:v>700.47546843218504</c:v>
                </c:pt>
                <c:pt idx="14057">
                  <c:v>700.57459766289003</c:v>
                </c:pt>
                <c:pt idx="14058">
                  <c:v>700.67372689355898</c:v>
                </c:pt>
                <c:pt idx="14059">
                  <c:v>700.772856124192</c:v>
                </c:pt>
                <c:pt idx="14060">
                  <c:v>700.87198535478797</c:v>
                </c:pt>
                <c:pt idx="14061">
                  <c:v>700.97111458534903</c:v>
                </c:pt>
                <c:pt idx="14062">
                  <c:v>701.07024381587405</c:v>
                </c:pt>
                <c:pt idx="14063">
                  <c:v>701.16937304636303</c:v>
                </c:pt>
                <c:pt idx="14064">
                  <c:v>701.26850227681598</c:v>
                </c:pt>
                <c:pt idx="14065">
                  <c:v>701.36763150723402</c:v>
                </c:pt>
                <c:pt idx="14066">
                  <c:v>701.46676073761603</c:v>
                </c:pt>
                <c:pt idx="14067">
                  <c:v>701.56588996796199</c:v>
                </c:pt>
                <c:pt idx="14068">
                  <c:v>701.66501919827203</c:v>
                </c:pt>
                <c:pt idx="14069">
                  <c:v>701.76414842854604</c:v>
                </c:pt>
                <c:pt idx="14070">
                  <c:v>701.86327765878605</c:v>
                </c:pt>
                <c:pt idx="14071">
                  <c:v>701.96240688898899</c:v>
                </c:pt>
                <c:pt idx="14072">
                  <c:v>702.06153611915704</c:v>
                </c:pt>
                <c:pt idx="14073">
                  <c:v>702.16066534928996</c:v>
                </c:pt>
                <c:pt idx="14074">
                  <c:v>702.25979457938695</c:v>
                </c:pt>
                <c:pt idx="14075">
                  <c:v>702.35892380944904</c:v>
                </c:pt>
                <c:pt idx="14076">
                  <c:v>702.458053039476</c:v>
                </c:pt>
                <c:pt idx="14077">
                  <c:v>702.55718226946703</c:v>
                </c:pt>
                <c:pt idx="14078">
                  <c:v>702.65631149942396</c:v>
                </c:pt>
                <c:pt idx="14079">
                  <c:v>702.75544072934497</c:v>
                </c:pt>
                <c:pt idx="14080">
                  <c:v>702.85456995923096</c:v>
                </c:pt>
                <c:pt idx="14081">
                  <c:v>702.95369918908204</c:v>
                </c:pt>
                <c:pt idx="14082">
                  <c:v>703.052828418898</c:v>
                </c:pt>
                <c:pt idx="14083">
                  <c:v>703.15195764867894</c:v>
                </c:pt>
                <c:pt idx="14084">
                  <c:v>703.25108687842499</c:v>
                </c:pt>
                <c:pt idx="14085">
                  <c:v>703.35021610813601</c:v>
                </c:pt>
                <c:pt idx="14086">
                  <c:v>703.44934533781202</c:v>
                </c:pt>
                <c:pt idx="14087">
                  <c:v>703.54847456745404</c:v>
                </c:pt>
                <c:pt idx="14088">
                  <c:v>703.64760379706001</c:v>
                </c:pt>
                <c:pt idx="14089">
                  <c:v>703.74673302663302</c:v>
                </c:pt>
                <c:pt idx="14090">
                  <c:v>703.84586225616999</c:v>
                </c:pt>
                <c:pt idx="14091">
                  <c:v>703.94499148567297</c:v>
                </c:pt>
                <c:pt idx="14092">
                  <c:v>704.04412071514105</c:v>
                </c:pt>
                <c:pt idx="14093">
                  <c:v>704.14324994457502</c:v>
                </c:pt>
                <c:pt idx="14094">
                  <c:v>704.24237917397397</c:v>
                </c:pt>
                <c:pt idx="14095">
                  <c:v>704.34150840333905</c:v>
                </c:pt>
                <c:pt idx="14096">
                  <c:v>704.440637632669</c:v>
                </c:pt>
                <c:pt idx="14097">
                  <c:v>704.53976686196495</c:v>
                </c:pt>
                <c:pt idx="14098">
                  <c:v>704.63889609122702</c:v>
                </c:pt>
                <c:pt idx="14099">
                  <c:v>704.73802532045397</c:v>
                </c:pt>
                <c:pt idx="14100">
                  <c:v>704.83715454964795</c:v>
                </c:pt>
                <c:pt idx="14101">
                  <c:v>704.93628377880702</c:v>
                </c:pt>
                <c:pt idx="14102">
                  <c:v>705.03541300793199</c:v>
                </c:pt>
                <c:pt idx="14103">
                  <c:v>705.13454223702297</c:v>
                </c:pt>
                <c:pt idx="14104">
                  <c:v>705.23367146607995</c:v>
                </c:pt>
                <c:pt idx="14105">
                  <c:v>705.33280069510204</c:v>
                </c:pt>
                <c:pt idx="14106">
                  <c:v>705.43192992409104</c:v>
                </c:pt>
                <c:pt idx="14107">
                  <c:v>705.53105915304604</c:v>
                </c:pt>
                <c:pt idx="14108">
                  <c:v>705.63018838196695</c:v>
                </c:pt>
                <c:pt idx="14109">
                  <c:v>705.72931761085499</c:v>
                </c:pt>
                <c:pt idx="14110">
                  <c:v>705.82844683970802</c:v>
                </c:pt>
                <c:pt idx="14111">
                  <c:v>705.92757606852797</c:v>
                </c:pt>
                <c:pt idx="14112">
                  <c:v>706.02670529731404</c:v>
                </c:pt>
                <c:pt idx="14113">
                  <c:v>706.125834526066</c:v>
                </c:pt>
                <c:pt idx="14114">
                  <c:v>706.22496375478499</c:v>
                </c:pt>
                <c:pt idx="14115">
                  <c:v>706.32409298347</c:v>
                </c:pt>
                <c:pt idx="14116">
                  <c:v>706.42322221212203</c:v>
                </c:pt>
                <c:pt idx="14117">
                  <c:v>706.52235144073995</c:v>
                </c:pt>
                <c:pt idx="14118">
                  <c:v>706.62148066932502</c:v>
                </c:pt>
                <c:pt idx="14119">
                  <c:v>706.72060989787599</c:v>
                </c:pt>
                <c:pt idx="14120">
                  <c:v>706.81973912639501</c:v>
                </c:pt>
                <c:pt idx="14121">
                  <c:v>706.91886835487901</c:v>
                </c:pt>
                <c:pt idx="14122">
                  <c:v>707.01799758333095</c:v>
                </c:pt>
                <c:pt idx="14123">
                  <c:v>707.11712681174902</c:v>
                </c:pt>
                <c:pt idx="14124">
                  <c:v>707.216256040134</c:v>
                </c:pt>
                <c:pt idx="14125">
                  <c:v>707.31538526848601</c:v>
                </c:pt>
                <c:pt idx="14126">
                  <c:v>707.41451449680505</c:v>
                </c:pt>
                <c:pt idx="14127">
                  <c:v>707.51364372509101</c:v>
                </c:pt>
                <c:pt idx="14128">
                  <c:v>707.61277295334298</c:v>
                </c:pt>
                <c:pt idx="14129">
                  <c:v>707.711902181563</c:v>
                </c:pt>
                <c:pt idx="14130">
                  <c:v>707.81103140974994</c:v>
                </c:pt>
                <c:pt idx="14131">
                  <c:v>707.91016063790403</c:v>
                </c:pt>
                <c:pt idx="14132">
                  <c:v>708.00928986602503</c:v>
                </c:pt>
                <c:pt idx="14133">
                  <c:v>708.10841909411397</c:v>
                </c:pt>
                <c:pt idx="14134">
                  <c:v>708.20754832216903</c:v>
                </c:pt>
                <c:pt idx="14135">
                  <c:v>708.30667755019203</c:v>
                </c:pt>
                <c:pt idx="14136">
                  <c:v>708.40580677818195</c:v>
                </c:pt>
                <c:pt idx="14137">
                  <c:v>708.50493600614004</c:v>
                </c:pt>
                <c:pt idx="14138">
                  <c:v>708.60406523406505</c:v>
                </c:pt>
                <c:pt idx="14139">
                  <c:v>708.70319446195697</c:v>
                </c:pt>
                <c:pt idx="14140">
                  <c:v>708.80232368981694</c:v>
                </c:pt>
                <c:pt idx="14141">
                  <c:v>708.90145291764497</c:v>
                </c:pt>
                <c:pt idx="14142">
                  <c:v>709.00058214544003</c:v>
                </c:pt>
                <c:pt idx="14143">
                  <c:v>709.09971137320201</c:v>
                </c:pt>
                <c:pt idx="14144">
                  <c:v>709.19884060093204</c:v>
                </c:pt>
                <c:pt idx="14145">
                  <c:v>709.29796982863002</c:v>
                </c:pt>
                <c:pt idx="14146">
                  <c:v>709.39709905629604</c:v>
                </c:pt>
                <c:pt idx="14147">
                  <c:v>709.49622828393001</c:v>
                </c:pt>
                <c:pt idx="14148">
                  <c:v>709.59535751153101</c:v>
                </c:pt>
                <c:pt idx="14149">
                  <c:v>709.69448673909994</c:v>
                </c:pt>
                <c:pt idx="14150">
                  <c:v>709.79361596663705</c:v>
                </c:pt>
                <c:pt idx="14151">
                  <c:v>709.89274519414198</c:v>
                </c:pt>
                <c:pt idx="14152">
                  <c:v>709.99187442161497</c:v>
                </c:pt>
                <c:pt idx="14153">
                  <c:v>710.09100364905601</c:v>
                </c:pt>
                <c:pt idx="14154">
                  <c:v>710.19013287646499</c:v>
                </c:pt>
                <c:pt idx="14155">
                  <c:v>710.28926210384202</c:v>
                </c:pt>
                <c:pt idx="14156">
                  <c:v>710.38839133118802</c:v>
                </c:pt>
                <c:pt idx="14157">
                  <c:v>710.48752055850105</c:v>
                </c:pt>
                <c:pt idx="14158">
                  <c:v>710.58664978578304</c:v>
                </c:pt>
                <c:pt idx="14159">
                  <c:v>710.68577901303297</c:v>
                </c:pt>
                <c:pt idx="14160">
                  <c:v>710.78490824025096</c:v>
                </c:pt>
                <c:pt idx="14161">
                  <c:v>710.88403746743802</c:v>
                </c:pt>
                <c:pt idx="14162">
                  <c:v>710.98316669459302</c:v>
                </c:pt>
                <c:pt idx="14163">
                  <c:v>711.08229592171597</c:v>
                </c:pt>
                <c:pt idx="14164">
                  <c:v>711.18142514880799</c:v>
                </c:pt>
                <c:pt idx="14165">
                  <c:v>711.28055437586897</c:v>
                </c:pt>
                <c:pt idx="14166">
                  <c:v>711.37968360289801</c:v>
                </c:pt>
                <c:pt idx="14167">
                  <c:v>711.47881282989499</c:v>
                </c:pt>
                <c:pt idx="14168">
                  <c:v>711.57794205686105</c:v>
                </c:pt>
                <c:pt idx="14169">
                  <c:v>711.67707128379595</c:v>
                </c:pt>
                <c:pt idx="14170">
                  <c:v>711.77620051070005</c:v>
                </c:pt>
                <c:pt idx="14171">
                  <c:v>711.87532973757197</c:v>
                </c:pt>
                <c:pt idx="14172">
                  <c:v>711.97445896441297</c:v>
                </c:pt>
                <c:pt idx="14173">
                  <c:v>712.07358819122305</c:v>
                </c:pt>
                <c:pt idx="14174">
                  <c:v>712.17271741800198</c:v>
                </c:pt>
                <c:pt idx="14175">
                  <c:v>712.27184664474896</c:v>
                </c:pt>
                <c:pt idx="14176">
                  <c:v>712.37097587146604</c:v>
                </c:pt>
                <c:pt idx="14177">
                  <c:v>712.47010509815198</c:v>
                </c:pt>
                <c:pt idx="14178">
                  <c:v>712.56923432480596</c:v>
                </c:pt>
                <c:pt idx="14179">
                  <c:v>712.66836355143005</c:v>
                </c:pt>
                <c:pt idx="14180">
                  <c:v>712.76749277802298</c:v>
                </c:pt>
                <c:pt idx="14181">
                  <c:v>712.866622004585</c:v>
                </c:pt>
                <c:pt idx="14182">
                  <c:v>712.96575123111597</c:v>
                </c:pt>
                <c:pt idx="14183">
                  <c:v>713.06488045761603</c:v>
                </c:pt>
                <c:pt idx="14184">
                  <c:v>713.16400968408595</c:v>
                </c:pt>
                <c:pt idx="14185">
                  <c:v>713.26313891052496</c:v>
                </c:pt>
                <c:pt idx="14186">
                  <c:v>713.36226813693304</c:v>
                </c:pt>
                <c:pt idx="14187">
                  <c:v>713.46139736331099</c:v>
                </c:pt>
                <c:pt idx="14188">
                  <c:v>713.560526589657</c:v>
                </c:pt>
                <c:pt idx="14189">
                  <c:v>713.65965581597402</c:v>
                </c:pt>
                <c:pt idx="14190">
                  <c:v>713.75878504226</c:v>
                </c:pt>
                <c:pt idx="14191">
                  <c:v>713.85791426851495</c:v>
                </c:pt>
                <c:pt idx="14192">
                  <c:v>713.95704349473999</c:v>
                </c:pt>
                <c:pt idx="14193">
                  <c:v>714.05617272093502</c:v>
                </c:pt>
                <c:pt idx="14194">
                  <c:v>714.15530194709902</c:v>
                </c:pt>
                <c:pt idx="14195">
                  <c:v>714.254431173233</c:v>
                </c:pt>
                <c:pt idx="14196">
                  <c:v>714.35356039933595</c:v>
                </c:pt>
                <c:pt idx="14197">
                  <c:v>714.45268962541002</c:v>
                </c:pt>
                <c:pt idx="14198">
                  <c:v>714.55181885145305</c:v>
                </c:pt>
                <c:pt idx="14199">
                  <c:v>714.65094807746596</c:v>
                </c:pt>
                <c:pt idx="14200">
                  <c:v>714.75007730344896</c:v>
                </c:pt>
                <c:pt idx="14201">
                  <c:v>714.84920652940195</c:v>
                </c:pt>
                <c:pt idx="14202">
                  <c:v>714.94833575532402</c:v>
                </c:pt>
                <c:pt idx="14203">
                  <c:v>715.04746498121699</c:v>
                </c:pt>
                <c:pt idx="14204">
                  <c:v>715.14659420707903</c:v>
                </c:pt>
                <c:pt idx="14205">
                  <c:v>715.24572343291197</c:v>
                </c:pt>
                <c:pt idx="14206">
                  <c:v>715.34485265871501</c:v>
                </c:pt>
                <c:pt idx="14207">
                  <c:v>715.44398188448804</c:v>
                </c:pt>
                <c:pt idx="14208">
                  <c:v>715.54311111023105</c:v>
                </c:pt>
                <c:pt idx="14209">
                  <c:v>715.64224033594496</c:v>
                </c:pt>
                <c:pt idx="14210">
                  <c:v>715.74136956162795</c:v>
                </c:pt>
                <c:pt idx="14211">
                  <c:v>715.84049878728194</c:v>
                </c:pt>
                <c:pt idx="14212">
                  <c:v>715.93962801290604</c:v>
                </c:pt>
                <c:pt idx="14213">
                  <c:v>716.03875723850001</c:v>
                </c:pt>
                <c:pt idx="14214">
                  <c:v>716.13788646406499</c:v>
                </c:pt>
                <c:pt idx="14215">
                  <c:v>716.23701568960098</c:v>
                </c:pt>
                <c:pt idx="14216">
                  <c:v>716.33614491510696</c:v>
                </c:pt>
                <c:pt idx="14217">
                  <c:v>716.43527414058303</c:v>
                </c:pt>
                <c:pt idx="14218">
                  <c:v>716.53440336603001</c:v>
                </c:pt>
                <c:pt idx="14219">
                  <c:v>716.63353259144696</c:v>
                </c:pt>
                <c:pt idx="14220">
                  <c:v>716.73266181683505</c:v>
                </c:pt>
                <c:pt idx="14221">
                  <c:v>716.83179104219403</c:v>
                </c:pt>
                <c:pt idx="14222">
                  <c:v>716.93092026752299</c:v>
                </c:pt>
                <c:pt idx="14223">
                  <c:v>717.03004949282297</c:v>
                </c:pt>
                <c:pt idx="14224">
                  <c:v>717.12917871809395</c:v>
                </c:pt>
                <c:pt idx="14225">
                  <c:v>717.22830794333595</c:v>
                </c:pt>
                <c:pt idx="14226">
                  <c:v>717.32743716854804</c:v>
                </c:pt>
                <c:pt idx="14227">
                  <c:v>717.42656639373104</c:v>
                </c:pt>
                <c:pt idx="14228">
                  <c:v>717.52569561888595</c:v>
                </c:pt>
                <c:pt idx="14229">
                  <c:v>717.62482484401096</c:v>
                </c:pt>
                <c:pt idx="14230">
                  <c:v>717.72395406910698</c:v>
                </c:pt>
                <c:pt idx="14231">
                  <c:v>717.82308329417401</c:v>
                </c:pt>
                <c:pt idx="14232">
                  <c:v>717.92221251921205</c:v>
                </c:pt>
                <c:pt idx="14233">
                  <c:v>718.02134174422099</c:v>
                </c:pt>
                <c:pt idx="14234">
                  <c:v>718.12047096920196</c:v>
                </c:pt>
                <c:pt idx="14235">
                  <c:v>718.21960019415303</c:v>
                </c:pt>
                <c:pt idx="14236">
                  <c:v>718.31872941907602</c:v>
                </c:pt>
                <c:pt idx="14237">
                  <c:v>718.41785864397002</c:v>
                </c:pt>
                <c:pt idx="14238">
                  <c:v>718.51698786883503</c:v>
                </c:pt>
                <c:pt idx="14239">
                  <c:v>718.61611709367196</c:v>
                </c:pt>
                <c:pt idx="14240">
                  <c:v>718.71524631847899</c:v>
                </c:pt>
                <c:pt idx="14241">
                  <c:v>718.81437554325896</c:v>
                </c:pt>
                <c:pt idx="14242">
                  <c:v>718.91350476800903</c:v>
                </c:pt>
                <c:pt idx="14243">
                  <c:v>719.01263399273103</c:v>
                </c:pt>
                <c:pt idx="14244">
                  <c:v>719.11176321742505</c:v>
                </c:pt>
                <c:pt idx="14245">
                  <c:v>719.21089244208997</c:v>
                </c:pt>
                <c:pt idx="14246">
                  <c:v>719.31002166672602</c:v>
                </c:pt>
                <c:pt idx="14247">
                  <c:v>719.40915089133398</c:v>
                </c:pt>
                <c:pt idx="14248">
                  <c:v>719.50828011591398</c:v>
                </c:pt>
                <c:pt idx="14249">
                  <c:v>719.60740934046498</c:v>
                </c:pt>
                <c:pt idx="14250">
                  <c:v>719.70653856498802</c:v>
                </c:pt>
                <c:pt idx="14251">
                  <c:v>719.80566778948298</c:v>
                </c:pt>
                <c:pt idx="14252">
                  <c:v>719.90479701394895</c:v>
                </c:pt>
                <c:pt idx="14253">
                  <c:v>720.00392623838798</c:v>
                </c:pt>
                <c:pt idx="14254">
                  <c:v>720.10305546279801</c:v>
                </c:pt>
                <c:pt idx="14255">
                  <c:v>720.20218468717997</c:v>
                </c:pt>
                <c:pt idx="14256">
                  <c:v>720.30131391153395</c:v>
                </c:pt>
                <c:pt idx="14257">
                  <c:v>720.40044313585895</c:v>
                </c:pt>
                <c:pt idx="14258">
                  <c:v>720.499572360157</c:v>
                </c:pt>
                <c:pt idx="14259">
                  <c:v>720.59870158442698</c:v>
                </c:pt>
                <c:pt idx="14260">
                  <c:v>720.69783080866796</c:v>
                </c:pt>
                <c:pt idx="14261">
                  <c:v>720.796960032882</c:v>
                </c:pt>
                <c:pt idx="14262">
                  <c:v>720.89608925706796</c:v>
                </c:pt>
                <c:pt idx="14263">
                  <c:v>720.99521848122595</c:v>
                </c:pt>
                <c:pt idx="14264">
                  <c:v>721.09434770535597</c:v>
                </c:pt>
                <c:pt idx="14265">
                  <c:v>721.19347692945803</c:v>
                </c:pt>
                <c:pt idx="14266">
                  <c:v>721.29260615353303</c:v>
                </c:pt>
                <c:pt idx="14267">
                  <c:v>721.39173537757995</c:v>
                </c:pt>
                <c:pt idx="14268">
                  <c:v>721.49086460159901</c:v>
                </c:pt>
                <c:pt idx="14269">
                  <c:v>721.58999382559</c:v>
                </c:pt>
                <c:pt idx="14270">
                  <c:v>721.68912304955404</c:v>
                </c:pt>
                <c:pt idx="14271">
                  <c:v>721.78825227349</c:v>
                </c:pt>
                <c:pt idx="14272">
                  <c:v>721.88738149739902</c:v>
                </c:pt>
                <c:pt idx="14273">
                  <c:v>721.98651072127996</c:v>
                </c:pt>
                <c:pt idx="14274">
                  <c:v>722.08563994513395</c:v>
                </c:pt>
                <c:pt idx="14275">
                  <c:v>722.18476916895997</c:v>
                </c:pt>
                <c:pt idx="14276">
                  <c:v>722.28389839275803</c:v>
                </c:pt>
                <c:pt idx="14277">
                  <c:v>722.38302761652903</c:v>
                </c:pt>
                <c:pt idx="14278">
                  <c:v>722.48215684027298</c:v>
                </c:pt>
                <c:pt idx="14279">
                  <c:v>722.58128606398998</c:v>
                </c:pt>
                <c:pt idx="14280">
                  <c:v>722.68041528767901</c:v>
                </c:pt>
                <c:pt idx="14281">
                  <c:v>722.77954451134099</c:v>
                </c:pt>
                <c:pt idx="14282">
                  <c:v>722.878673734975</c:v>
                </c:pt>
                <c:pt idx="14283">
                  <c:v>722.97780295858297</c:v>
                </c:pt>
                <c:pt idx="14284">
                  <c:v>723.07693218216298</c:v>
                </c:pt>
                <c:pt idx="14285">
                  <c:v>723.17606140571604</c:v>
                </c:pt>
                <c:pt idx="14286">
                  <c:v>723.27519062924205</c:v>
                </c:pt>
                <c:pt idx="14287">
                  <c:v>723.374319852741</c:v>
                </c:pt>
                <c:pt idx="14288">
                  <c:v>723.473449076213</c:v>
                </c:pt>
                <c:pt idx="14289">
                  <c:v>723.57257829965704</c:v>
                </c:pt>
                <c:pt idx="14290">
                  <c:v>723.67170752307504</c:v>
                </c:pt>
                <c:pt idx="14291">
                  <c:v>723.77083674646599</c:v>
                </c:pt>
                <c:pt idx="14292">
                  <c:v>723.86996596982999</c:v>
                </c:pt>
                <c:pt idx="14293">
                  <c:v>723.96909519316705</c:v>
                </c:pt>
                <c:pt idx="14294">
                  <c:v>724.06822441647705</c:v>
                </c:pt>
                <c:pt idx="14295">
                  <c:v>724.16735363975999</c:v>
                </c:pt>
                <c:pt idx="14296">
                  <c:v>724.26648286301702</c:v>
                </c:pt>
                <c:pt idx="14297">
                  <c:v>724.36561208624698</c:v>
                </c:pt>
                <c:pt idx="14298">
                  <c:v>724.46474130945001</c:v>
                </c:pt>
                <c:pt idx="14299">
                  <c:v>724.56387053262597</c:v>
                </c:pt>
                <c:pt idx="14300">
                  <c:v>724.66299975577499</c:v>
                </c:pt>
                <c:pt idx="14301">
                  <c:v>724.76212897889798</c:v>
                </c:pt>
                <c:pt idx="14302">
                  <c:v>724.86125820199504</c:v>
                </c:pt>
                <c:pt idx="14303">
                  <c:v>724.96038742506403</c:v>
                </c:pt>
                <c:pt idx="14304">
                  <c:v>725.059516648108</c:v>
                </c:pt>
                <c:pt idx="14305">
                  <c:v>725.15864587112401</c:v>
                </c:pt>
                <c:pt idx="14306">
                  <c:v>725.25777509411398</c:v>
                </c:pt>
                <c:pt idx="14307">
                  <c:v>725.35690431707803</c:v>
                </c:pt>
                <c:pt idx="14308">
                  <c:v>725.45603354001605</c:v>
                </c:pt>
                <c:pt idx="14309">
                  <c:v>725.55516276292599</c:v>
                </c:pt>
                <c:pt idx="14310">
                  <c:v>725.65429198581103</c:v>
                </c:pt>
                <c:pt idx="14311">
                  <c:v>725.75342120866901</c:v>
                </c:pt>
                <c:pt idx="14312">
                  <c:v>725.85255043150096</c:v>
                </c:pt>
                <c:pt idx="14313">
                  <c:v>725.95167965430699</c:v>
                </c:pt>
                <c:pt idx="14314">
                  <c:v>726.05080887708596</c:v>
                </c:pt>
                <c:pt idx="14315">
                  <c:v>726.14993809984003</c:v>
                </c:pt>
                <c:pt idx="14316">
                  <c:v>726.24906732256704</c:v>
                </c:pt>
                <c:pt idx="14317">
                  <c:v>726.34819654526802</c:v>
                </c:pt>
                <c:pt idx="14318">
                  <c:v>726.44732576794195</c:v>
                </c:pt>
                <c:pt idx="14319">
                  <c:v>726.54645499059097</c:v>
                </c:pt>
                <c:pt idx="14320">
                  <c:v>726.64558421321397</c:v>
                </c:pt>
                <c:pt idx="14321">
                  <c:v>726.74471343581001</c:v>
                </c:pt>
                <c:pt idx="14322">
                  <c:v>726.84384265838105</c:v>
                </c:pt>
                <c:pt idx="14323">
                  <c:v>726.94297188092503</c:v>
                </c:pt>
                <c:pt idx="14324">
                  <c:v>727.042101103444</c:v>
                </c:pt>
                <c:pt idx="14325">
                  <c:v>727.14123032593704</c:v>
                </c:pt>
                <c:pt idx="14326">
                  <c:v>727.24035954840394</c:v>
                </c:pt>
                <c:pt idx="14327">
                  <c:v>727.33948877084504</c:v>
                </c:pt>
                <c:pt idx="14328">
                  <c:v>727.43861799325998</c:v>
                </c:pt>
                <c:pt idx="14329">
                  <c:v>727.53774721565003</c:v>
                </c:pt>
                <c:pt idx="14330">
                  <c:v>727.63687643801404</c:v>
                </c:pt>
                <c:pt idx="14331">
                  <c:v>727.73600566035202</c:v>
                </c:pt>
                <c:pt idx="14332">
                  <c:v>727.83513488266397</c:v>
                </c:pt>
                <c:pt idx="14333">
                  <c:v>727.93426410495101</c:v>
                </c:pt>
                <c:pt idx="14334">
                  <c:v>728.03339332721202</c:v>
                </c:pt>
                <c:pt idx="14335">
                  <c:v>728.132522549447</c:v>
                </c:pt>
                <c:pt idx="14336">
                  <c:v>728.23165177165697</c:v>
                </c:pt>
                <c:pt idx="14337">
                  <c:v>728.33078099384204</c:v>
                </c:pt>
                <c:pt idx="14338">
                  <c:v>728.42991021600096</c:v>
                </c:pt>
                <c:pt idx="14339">
                  <c:v>728.52903943813396</c:v>
                </c:pt>
                <c:pt idx="14340">
                  <c:v>728.62816866024195</c:v>
                </c:pt>
                <c:pt idx="14341">
                  <c:v>728.72729788232402</c:v>
                </c:pt>
                <c:pt idx="14342">
                  <c:v>728.82642710438199</c:v>
                </c:pt>
                <c:pt idx="14343">
                  <c:v>728.92555632641302</c:v>
                </c:pt>
                <c:pt idx="14344">
                  <c:v>729.02468554842005</c:v>
                </c:pt>
                <c:pt idx="14345">
                  <c:v>729.12381477040105</c:v>
                </c:pt>
                <c:pt idx="14346">
                  <c:v>729.22294399235705</c:v>
                </c:pt>
                <c:pt idx="14347">
                  <c:v>729.32207321428803</c:v>
                </c:pt>
                <c:pt idx="14348">
                  <c:v>729.42120243619297</c:v>
                </c:pt>
                <c:pt idx="14349">
                  <c:v>729.52033165807302</c:v>
                </c:pt>
                <c:pt idx="14350">
                  <c:v>729.61946087992806</c:v>
                </c:pt>
                <c:pt idx="14351">
                  <c:v>729.71859010175797</c:v>
                </c:pt>
                <c:pt idx="14352">
                  <c:v>729.81771932356298</c:v>
                </c:pt>
                <c:pt idx="14353">
                  <c:v>729.91684854534299</c:v>
                </c:pt>
                <c:pt idx="14354">
                  <c:v>730.01597776709798</c:v>
                </c:pt>
                <c:pt idx="14355">
                  <c:v>730.11510698882796</c:v>
                </c:pt>
                <c:pt idx="14356">
                  <c:v>730.21423621053202</c:v>
                </c:pt>
                <c:pt idx="14357">
                  <c:v>730.31336543221198</c:v>
                </c:pt>
                <c:pt idx="14358">
                  <c:v>730.41249465386704</c:v>
                </c:pt>
                <c:pt idx="14359">
                  <c:v>730.51162387549698</c:v>
                </c:pt>
                <c:pt idx="14360">
                  <c:v>730.61075309710202</c:v>
                </c:pt>
                <c:pt idx="14361">
                  <c:v>730.70988231868205</c:v>
                </c:pt>
                <c:pt idx="14362">
                  <c:v>730.80901154023798</c:v>
                </c:pt>
                <c:pt idx="14363">
                  <c:v>730.90814076176798</c:v>
                </c:pt>
                <c:pt idx="14364">
                  <c:v>731.00726998327502</c:v>
                </c:pt>
                <c:pt idx="14365">
                  <c:v>731.10639920475603</c:v>
                </c:pt>
                <c:pt idx="14366">
                  <c:v>731.20552842621203</c:v>
                </c:pt>
                <c:pt idx="14367">
                  <c:v>731.30465764764404</c:v>
                </c:pt>
                <c:pt idx="14368">
                  <c:v>731.40378686905103</c:v>
                </c:pt>
                <c:pt idx="14369">
                  <c:v>731.50291609043404</c:v>
                </c:pt>
                <c:pt idx="14370">
                  <c:v>731.60204531179204</c:v>
                </c:pt>
                <c:pt idx="14371">
                  <c:v>731.70117453312503</c:v>
                </c:pt>
                <c:pt idx="14372">
                  <c:v>731.80030375443403</c:v>
                </c:pt>
                <c:pt idx="14373">
                  <c:v>731.89943297571904</c:v>
                </c:pt>
                <c:pt idx="14374">
                  <c:v>731.99856219697904</c:v>
                </c:pt>
                <c:pt idx="14375">
                  <c:v>732.09769141821403</c:v>
                </c:pt>
                <c:pt idx="14376">
                  <c:v>732.19682063942605</c:v>
                </c:pt>
                <c:pt idx="14377">
                  <c:v>732.29594986061295</c:v>
                </c:pt>
                <c:pt idx="14378">
                  <c:v>732.39507908177495</c:v>
                </c:pt>
                <c:pt idx="14379">
                  <c:v>732.49420830291297</c:v>
                </c:pt>
                <c:pt idx="14380">
                  <c:v>732.59333752402699</c:v>
                </c:pt>
                <c:pt idx="14381">
                  <c:v>732.69246674511601</c:v>
                </c:pt>
                <c:pt idx="14382">
                  <c:v>732.79159596618103</c:v>
                </c:pt>
                <c:pt idx="14383">
                  <c:v>732.89072518722298</c:v>
                </c:pt>
                <c:pt idx="14384">
                  <c:v>732.98985440823901</c:v>
                </c:pt>
                <c:pt idx="14385">
                  <c:v>733.08898362923196</c:v>
                </c:pt>
                <c:pt idx="14386">
                  <c:v>733.18811285020104</c:v>
                </c:pt>
                <c:pt idx="14387">
                  <c:v>733.28724207114499</c:v>
                </c:pt>
                <c:pt idx="14388">
                  <c:v>733.38637129206597</c:v>
                </c:pt>
                <c:pt idx="14389">
                  <c:v>733.48550051296195</c:v>
                </c:pt>
                <c:pt idx="14390">
                  <c:v>733.58462973383405</c:v>
                </c:pt>
                <c:pt idx="14391">
                  <c:v>733.68375895468296</c:v>
                </c:pt>
                <c:pt idx="14392">
                  <c:v>733.78288817550697</c:v>
                </c:pt>
                <c:pt idx="14393">
                  <c:v>733.88201739630699</c:v>
                </c:pt>
                <c:pt idx="14394">
                  <c:v>733.98114661708405</c:v>
                </c:pt>
                <c:pt idx="14395">
                  <c:v>734.08027583783598</c:v>
                </c:pt>
                <c:pt idx="14396">
                  <c:v>734.17940505856495</c:v>
                </c:pt>
                <c:pt idx="14397">
                  <c:v>734.27853427927005</c:v>
                </c:pt>
                <c:pt idx="14398">
                  <c:v>734.37766349995104</c:v>
                </c:pt>
                <c:pt idx="14399">
                  <c:v>734.47679272060896</c:v>
                </c:pt>
                <c:pt idx="14400">
                  <c:v>734.57592194124197</c:v>
                </c:pt>
                <c:pt idx="14401">
                  <c:v>734.67505116185202</c:v>
                </c:pt>
                <c:pt idx="14402">
                  <c:v>734.77418038243798</c:v>
                </c:pt>
                <c:pt idx="14403">
                  <c:v>734.87330960300096</c:v>
                </c:pt>
                <c:pt idx="14404">
                  <c:v>734.97243882353996</c:v>
                </c:pt>
                <c:pt idx="14405">
                  <c:v>735.07156804405497</c:v>
                </c:pt>
                <c:pt idx="14406">
                  <c:v>735.17069726454702</c:v>
                </c:pt>
                <c:pt idx="14407">
                  <c:v>735.26982648501496</c:v>
                </c:pt>
                <c:pt idx="14408">
                  <c:v>735.36895570545903</c:v>
                </c:pt>
                <c:pt idx="14409">
                  <c:v>735.46808492588002</c:v>
                </c:pt>
                <c:pt idx="14410">
                  <c:v>735.56721414627805</c:v>
                </c:pt>
                <c:pt idx="14411">
                  <c:v>735.66634336665197</c:v>
                </c:pt>
                <c:pt idx="14412">
                  <c:v>735.76547258700202</c:v>
                </c:pt>
                <c:pt idx="14413">
                  <c:v>735.86460180733002</c:v>
                </c:pt>
                <c:pt idx="14414">
                  <c:v>735.96373102763403</c:v>
                </c:pt>
                <c:pt idx="14415">
                  <c:v>736.06286024791405</c:v>
                </c:pt>
                <c:pt idx="14416">
                  <c:v>736.16198946817099</c:v>
                </c:pt>
                <c:pt idx="14417">
                  <c:v>736.26111868840496</c:v>
                </c:pt>
                <c:pt idx="14418">
                  <c:v>736.36024790861597</c:v>
                </c:pt>
                <c:pt idx="14419">
                  <c:v>736.459377128803</c:v>
                </c:pt>
                <c:pt idx="14420">
                  <c:v>736.55850634896694</c:v>
                </c:pt>
                <c:pt idx="14421">
                  <c:v>736.65763556910804</c:v>
                </c:pt>
                <c:pt idx="14422">
                  <c:v>736.75676478922605</c:v>
                </c:pt>
                <c:pt idx="14423">
                  <c:v>736.85589400932099</c:v>
                </c:pt>
                <c:pt idx="14424">
                  <c:v>736.95502322939205</c:v>
                </c:pt>
                <c:pt idx="14425">
                  <c:v>737.05415244944095</c:v>
                </c:pt>
                <c:pt idx="14426">
                  <c:v>737.15328166946597</c:v>
                </c:pt>
                <c:pt idx="14427">
                  <c:v>737.25241088946802</c:v>
                </c:pt>
                <c:pt idx="14428">
                  <c:v>737.351540109447</c:v>
                </c:pt>
                <c:pt idx="14429">
                  <c:v>737.45066932940404</c:v>
                </c:pt>
                <c:pt idx="14430">
                  <c:v>737.54979854933697</c:v>
                </c:pt>
                <c:pt idx="14431">
                  <c:v>737.64892776924705</c:v>
                </c:pt>
                <c:pt idx="14432">
                  <c:v>737.74805698913497</c:v>
                </c:pt>
                <c:pt idx="14433">
                  <c:v>737.84718620899901</c:v>
                </c:pt>
                <c:pt idx="14434">
                  <c:v>737.94631542884099</c:v>
                </c:pt>
                <c:pt idx="14435">
                  <c:v>738.04544464866001</c:v>
                </c:pt>
                <c:pt idx="14436">
                  <c:v>738.14457386845595</c:v>
                </c:pt>
                <c:pt idx="14437">
                  <c:v>738.24370308822904</c:v>
                </c:pt>
                <c:pt idx="14438">
                  <c:v>738.34283230797905</c:v>
                </c:pt>
                <c:pt idx="14439">
                  <c:v>738.44196152770701</c:v>
                </c:pt>
                <c:pt idx="14440">
                  <c:v>738.541090747412</c:v>
                </c:pt>
                <c:pt idx="14441">
                  <c:v>738.64021996709403</c:v>
                </c:pt>
                <c:pt idx="14442">
                  <c:v>738.739349186754</c:v>
                </c:pt>
                <c:pt idx="14443">
                  <c:v>738.838478406391</c:v>
                </c:pt>
                <c:pt idx="14444">
                  <c:v>738.93760762600505</c:v>
                </c:pt>
                <c:pt idx="14445">
                  <c:v>739.03673684559703</c:v>
                </c:pt>
                <c:pt idx="14446">
                  <c:v>739.13586606516606</c:v>
                </c:pt>
                <c:pt idx="14447">
                  <c:v>739.23499528471302</c:v>
                </c:pt>
                <c:pt idx="14448">
                  <c:v>739.33412450423702</c:v>
                </c:pt>
                <c:pt idx="14449">
                  <c:v>739.43325372373795</c:v>
                </c:pt>
                <c:pt idx="14450">
                  <c:v>739.53238294321795</c:v>
                </c:pt>
                <c:pt idx="14451">
                  <c:v>739.63151216267397</c:v>
                </c:pt>
                <c:pt idx="14452">
                  <c:v>739.73064138210896</c:v>
                </c:pt>
                <c:pt idx="14453">
                  <c:v>739.82977060152098</c:v>
                </c:pt>
                <c:pt idx="14454">
                  <c:v>739.92889982091003</c:v>
                </c:pt>
                <c:pt idx="14455">
                  <c:v>740.02802904027703</c:v>
                </c:pt>
                <c:pt idx="14456">
                  <c:v>740.12715825962198</c:v>
                </c:pt>
                <c:pt idx="14457">
                  <c:v>740.22628747894498</c:v>
                </c:pt>
                <c:pt idx="14458">
                  <c:v>740.32541669824502</c:v>
                </c:pt>
                <c:pt idx="14459">
                  <c:v>740.42454591752301</c:v>
                </c:pt>
                <c:pt idx="14460">
                  <c:v>740.52367513677905</c:v>
                </c:pt>
                <c:pt idx="14461">
                  <c:v>740.62280435601201</c:v>
                </c:pt>
                <c:pt idx="14462">
                  <c:v>740.72193357522406</c:v>
                </c:pt>
                <c:pt idx="14463">
                  <c:v>740.82106279441302</c:v>
                </c:pt>
                <c:pt idx="14464">
                  <c:v>740.92019201358005</c:v>
                </c:pt>
                <c:pt idx="14465">
                  <c:v>741.01932123272502</c:v>
                </c:pt>
                <c:pt idx="14466">
                  <c:v>741.11845045184805</c:v>
                </c:pt>
                <c:pt idx="14467">
                  <c:v>741.21757967094902</c:v>
                </c:pt>
                <c:pt idx="14468">
                  <c:v>741.31670889002805</c:v>
                </c:pt>
                <c:pt idx="14469">
                  <c:v>741.41583810908401</c:v>
                </c:pt>
                <c:pt idx="14470">
                  <c:v>741.51496732811904</c:v>
                </c:pt>
                <c:pt idx="14471">
                  <c:v>741.61409654713202</c:v>
                </c:pt>
                <c:pt idx="14472">
                  <c:v>741.71322576612295</c:v>
                </c:pt>
                <c:pt idx="14473">
                  <c:v>741.81235498509204</c:v>
                </c:pt>
                <c:pt idx="14474">
                  <c:v>741.91148420403897</c:v>
                </c:pt>
                <c:pt idx="14475">
                  <c:v>742.01061342296498</c:v>
                </c:pt>
                <c:pt idx="14476">
                  <c:v>742.10974264186802</c:v>
                </c:pt>
                <c:pt idx="14477">
                  <c:v>742.20887186075004</c:v>
                </c:pt>
                <c:pt idx="14478">
                  <c:v>742.30800107960999</c:v>
                </c:pt>
                <c:pt idx="14479">
                  <c:v>742.40713029844801</c:v>
                </c:pt>
                <c:pt idx="14480">
                  <c:v>742.50625951726397</c:v>
                </c:pt>
                <c:pt idx="14481">
                  <c:v>742.60538873605799</c:v>
                </c:pt>
                <c:pt idx="14482">
                  <c:v>742.70451795483098</c:v>
                </c:pt>
                <c:pt idx="14483">
                  <c:v>742.80364717358304</c:v>
                </c:pt>
                <c:pt idx="14484">
                  <c:v>742.90277639231203</c:v>
                </c:pt>
                <c:pt idx="14485">
                  <c:v>743.00190561101999</c:v>
                </c:pt>
                <c:pt idx="14486">
                  <c:v>743.10103482970601</c:v>
                </c:pt>
                <c:pt idx="14487">
                  <c:v>743.20016404837099</c:v>
                </c:pt>
                <c:pt idx="14488">
                  <c:v>743.29929326701404</c:v>
                </c:pt>
                <c:pt idx="14489">
                  <c:v>743.39842248563605</c:v>
                </c:pt>
                <c:pt idx="14490">
                  <c:v>743.497551704236</c:v>
                </c:pt>
                <c:pt idx="14491">
                  <c:v>743.59668092281504</c:v>
                </c:pt>
                <c:pt idx="14492">
                  <c:v>743.69581014137202</c:v>
                </c:pt>
                <c:pt idx="14493">
                  <c:v>743.79493935990797</c:v>
                </c:pt>
                <c:pt idx="14494">
                  <c:v>743.89406857842198</c:v>
                </c:pt>
                <c:pt idx="14495">
                  <c:v>743.99319779691496</c:v>
                </c:pt>
                <c:pt idx="14496">
                  <c:v>744.09232701538701</c:v>
                </c:pt>
                <c:pt idx="14497">
                  <c:v>744.19145623383702</c:v>
                </c:pt>
                <c:pt idx="14498">
                  <c:v>744.29058545226599</c:v>
                </c:pt>
                <c:pt idx="14499">
                  <c:v>744.38971467067302</c:v>
                </c:pt>
                <c:pt idx="14500">
                  <c:v>744.48884388906004</c:v>
                </c:pt>
                <c:pt idx="14501">
                  <c:v>744.587973107425</c:v>
                </c:pt>
                <c:pt idx="14502">
                  <c:v>744.68710232576905</c:v>
                </c:pt>
                <c:pt idx="14503">
                  <c:v>744.78623154409104</c:v>
                </c:pt>
                <c:pt idx="14504">
                  <c:v>744.88536076239302</c:v>
                </c:pt>
                <c:pt idx="14505">
                  <c:v>744.98448998067295</c:v>
                </c:pt>
                <c:pt idx="14506">
                  <c:v>745.08361919893196</c:v>
                </c:pt>
                <c:pt idx="14507">
                  <c:v>745.18274841717005</c:v>
                </c:pt>
                <c:pt idx="14508">
                  <c:v>745.28187763538699</c:v>
                </c:pt>
                <c:pt idx="14509">
                  <c:v>745.38100685358302</c:v>
                </c:pt>
                <c:pt idx="14510">
                  <c:v>745.48013607175801</c:v>
                </c:pt>
                <c:pt idx="14511">
                  <c:v>745.57926528991197</c:v>
                </c:pt>
                <c:pt idx="14512">
                  <c:v>745.67839450804502</c:v>
                </c:pt>
                <c:pt idx="14513">
                  <c:v>745.77752372615601</c:v>
                </c:pt>
                <c:pt idx="14514">
                  <c:v>745.87665294424698</c:v>
                </c:pt>
                <c:pt idx="14515">
                  <c:v>745.97578216231705</c:v>
                </c:pt>
                <c:pt idx="14516">
                  <c:v>746.07491138036596</c:v>
                </c:pt>
                <c:pt idx="14517">
                  <c:v>746.17404059839396</c:v>
                </c:pt>
                <c:pt idx="14518">
                  <c:v>746.27316981640195</c:v>
                </c:pt>
                <c:pt idx="14519">
                  <c:v>746.37229903438799</c:v>
                </c:pt>
                <c:pt idx="14520">
                  <c:v>746.47142825235301</c:v>
                </c:pt>
                <c:pt idx="14521">
                  <c:v>746.57055747029801</c:v>
                </c:pt>
                <c:pt idx="14522">
                  <c:v>746.66968668822199</c:v>
                </c:pt>
                <c:pt idx="14523">
                  <c:v>746.76881590612504</c:v>
                </c:pt>
                <c:pt idx="14524">
                  <c:v>746.86794512400797</c:v>
                </c:pt>
                <c:pt idx="14525">
                  <c:v>746.96707434186999</c:v>
                </c:pt>
                <c:pt idx="14526">
                  <c:v>747.06620355971097</c:v>
                </c:pt>
                <c:pt idx="14527">
                  <c:v>747.16533277753103</c:v>
                </c:pt>
                <c:pt idx="14528">
                  <c:v>747.26446199533098</c:v>
                </c:pt>
                <c:pt idx="14529">
                  <c:v>747.36359121311</c:v>
                </c:pt>
                <c:pt idx="14530">
                  <c:v>747.46272043086901</c:v>
                </c:pt>
                <c:pt idx="14531">
                  <c:v>747.56184964860597</c:v>
                </c:pt>
                <c:pt idx="14532">
                  <c:v>747.66097886632394</c:v>
                </c:pt>
                <c:pt idx="14533">
                  <c:v>747.760108084021</c:v>
                </c:pt>
                <c:pt idx="14534">
                  <c:v>747.85923730169702</c:v>
                </c:pt>
                <c:pt idx="14535">
                  <c:v>747.95836651935304</c:v>
                </c:pt>
                <c:pt idx="14536">
                  <c:v>748.05749573698802</c:v>
                </c:pt>
                <c:pt idx="14537">
                  <c:v>748.15662495460299</c:v>
                </c:pt>
                <c:pt idx="14538">
                  <c:v>748.25575417219795</c:v>
                </c:pt>
                <c:pt idx="14539">
                  <c:v>748.354883389772</c:v>
                </c:pt>
                <c:pt idx="14540">
                  <c:v>748.45401260732501</c:v>
                </c:pt>
                <c:pt idx="14541">
                  <c:v>748.55314182485904</c:v>
                </c:pt>
                <c:pt idx="14542">
                  <c:v>748.65227104237204</c:v>
                </c:pt>
                <c:pt idx="14543">
                  <c:v>748.751400259864</c:v>
                </c:pt>
                <c:pt idx="14544">
                  <c:v>748.85052947733698</c:v>
                </c:pt>
                <c:pt idx="14545">
                  <c:v>748.94965869478904</c:v>
                </c:pt>
                <c:pt idx="14546">
                  <c:v>749.04878791222097</c:v>
                </c:pt>
                <c:pt idx="14547">
                  <c:v>749.14791712963199</c:v>
                </c:pt>
                <c:pt idx="14548">
                  <c:v>749.24704634702402</c:v>
                </c:pt>
                <c:pt idx="14549">
                  <c:v>749.34617556439503</c:v>
                </c:pt>
                <c:pt idx="14550">
                  <c:v>749.44530478174602</c:v>
                </c:pt>
                <c:pt idx="14551">
                  <c:v>749.544433999077</c:v>
                </c:pt>
                <c:pt idx="14552">
                  <c:v>749.64356321638797</c:v>
                </c:pt>
                <c:pt idx="14553">
                  <c:v>749.74269243367803</c:v>
                </c:pt>
                <c:pt idx="14554">
                  <c:v>749.84182165094899</c:v>
                </c:pt>
                <c:pt idx="14555">
                  <c:v>749.94095086819902</c:v>
                </c:pt>
                <c:pt idx="14556">
                  <c:v>750.04008008542996</c:v>
                </c:pt>
                <c:pt idx="14557">
                  <c:v>750.13920930263998</c:v>
                </c:pt>
                <c:pt idx="14558">
                  <c:v>750.23833851982999</c:v>
                </c:pt>
                <c:pt idx="14559">
                  <c:v>750.33746773700102</c:v>
                </c:pt>
                <c:pt idx="14560">
                  <c:v>750.43659695415101</c:v>
                </c:pt>
                <c:pt idx="14561">
                  <c:v>750.53572617128202</c:v>
                </c:pt>
                <c:pt idx="14562">
                  <c:v>750.63485538839302</c:v>
                </c:pt>
                <c:pt idx="14563">
                  <c:v>750.73398460548299</c:v>
                </c:pt>
                <c:pt idx="14564">
                  <c:v>750.83311382255397</c:v>
                </c:pt>
                <c:pt idx="14565">
                  <c:v>750.93224303960505</c:v>
                </c:pt>
                <c:pt idx="14566">
                  <c:v>751.03137225663602</c:v>
                </c:pt>
                <c:pt idx="14567">
                  <c:v>751.130501473648</c:v>
                </c:pt>
                <c:pt idx="14568">
                  <c:v>751.22963069063996</c:v>
                </c:pt>
                <c:pt idx="14569">
                  <c:v>751.32875990761102</c:v>
                </c:pt>
                <c:pt idx="14570">
                  <c:v>751.42788912456297</c:v>
                </c:pt>
                <c:pt idx="14571">
                  <c:v>751.52701834149605</c:v>
                </c:pt>
                <c:pt idx="14572">
                  <c:v>751.62614755840798</c:v>
                </c:pt>
                <c:pt idx="14573">
                  <c:v>751.72527677530104</c:v>
                </c:pt>
                <c:pt idx="14574">
                  <c:v>751.82440599217398</c:v>
                </c:pt>
                <c:pt idx="14575">
                  <c:v>751.92353520902805</c:v>
                </c:pt>
                <c:pt idx="14576">
                  <c:v>752.02266442586199</c:v>
                </c:pt>
                <c:pt idx="14577">
                  <c:v>752.12179364267604</c:v>
                </c:pt>
                <c:pt idx="14578">
                  <c:v>752.22092285947099</c:v>
                </c:pt>
                <c:pt idx="14579">
                  <c:v>752.32005207624604</c:v>
                </c:pt>
                <c:pt idx="14580">
                  <c:v>752.419181293002</c:v>
                </c:pt>
                <c:pt idx="14581">
                  <c:v>752.51831050973794</c:v>
                </c:pt>
                <c:pt idx="14582">
                  <c:v>752.61743972645502</c:v>
                </c:pt>
                <c:pt idx="14583">
                  <c:v>752.71656894315197</c:v>
                </c:pt>
                <c:pt idx="14584">
                  <c:v>752.81569815982903</c:v>
                </c:pt>
                <c:pt idx="14585">
                  <c:v>752.91482737648801</c:v>
                </c:pt>
                <c:pt idx="14586">
                  <c:v>753.01395659312698</c:v>
                </c:pt>
                <c:pt idx="14587">
                  <c:v>753.11308580974605</c:v>
                </c:pt>
                <c:pt idx="14588">
                  <c:v>753.21221502634603</c:v>
                </c:pt>
                <c:pt idx="14589">
                  <c:v>753.311344242926</c:v>
                </c:pt>
                <c:pt idx="14590">
                  <c:v>753.410473459488</c:v>
                </c:pt>
                <c:pt idx="14591">
                  <c:v>753.50960267603</c:v>
                </c:pt>
                <c:pt idx="14592">
                  <c:v>753.60873189255199</c:v>
                </c:pt>
                <c:pt idx="14593">
                  <c:v>753.70786110905601</c:v>
                </c:pt>
                <c:pt idx="14594">
                  <c:v>753.80699032554003</c:v>
                </c:pt>
                <c:pt idx="14595">
                  <c:v>753.90611954200494</c:v>
                </c:pt>
                <c:pt idx="14596">
                  <c:v>754.00524875844997</c:v>
                </c:pt>
                <c:pt idx="14597">
                  <c:v>754.10437797487702</c:v>
                </c:pt>
                <c:pt idx="14598">
                  <c:v>754.20350719128396</c:v>
                </c:pt>
                <c:pt idx="14599">
                  <c:v>754.30263640767203</c:v>
                </c:pt>
                <c:pt idx="14600">
                  <c:v>754.40176562404099</c:v>
                </c:pt>
                <c:pt idx="14601">
                  <c:v>754.50089484039097</c:v>
                </c:pt>
                <c:pt idx="14602">
                  <c:v>754.60002405672105</c:v>
                </c:pt>
                <c:pt idx="14603">
                  <c:v>754.69915327303295</c:v>
                </c:pt>
                <c:pt idx="14604">
                  <c:v>754.79828248932495</c:v>
                </c:pt>
                <c:pt idx="14605">
                  <c:v>754.89741170559796</c:v>
                </c:pt>
                <c:pt idx="14606">
                  <c:v>754.99654092185301</c:v>
                </c:pt>
                <c:pt idx="14607">
                  <c:v>755.09567013808805</c:v>
                </c:pt>
                <c:pt idx="14608">
                  <c:v>755.19479935430502</c:v>
                </c:pt>
                <c:pt idx="14609">
                  <c:v>755.29392857050198</c:v>
                </c:pt>
                <c:pt idx="14610">
                  <c:v>755.39305778667995</c:v>
                </c:pt>
                <c:pt idx="14611">
                  <c:v>755.49218700283996</c:v>
                </c:pt>
                <c:pt idx="14612">
                  <c:v>755.59131621898098</c:v>
                </c:pt>
                <c:pt idx="14613">
                  <c:v>755.69044543510199</c:v>
                </c:pt>
                <c:pt idx="14614">
                  <c:v>755.78957465120504</c:v>
                </c:pt>
                <c:pt idx="14615">
                  <c:v>755.888703867289</c:v>
                </c:pt>
                <c:pt idx="14616">
                  <c:v>755.98783308335396</c:v>
                </c:pt>
                <c:pt idx="14617">
                  <c:v>756.08696229940006</c:v>
                </c:pt>
                <c:pt idx="14618">
                  <c:v>756.18609151542796</c:v>
                </c:pt>
                <c:pt idx="14619">
                  <c:v>756.28522073143699</c:v>
                </c:pt>
                <c:pt idx="14620">
                  <c:v>756.38434994742704</c:v>
                </c:pt>
                <c:pt idx="14621">
                  <c:v>756.48347916339799</c:v>
                </c:pt>
                <c:pt idx="14622">
                  <c:v>756.58260837934995</c:v>
                </c:pt>
                <c:pt idx="14623">
                  <c:v>756.68173759528395</c:v>
                </c:pt>
                <c:pt idx="14624">
                  <c:v>756.78086681119896</c:v>
                </c:pt>
                <c:pt idx="14625">
                  <c:v>756.87999602709499</c:v>
                </c:pt>
                <c:pt idx="14626">
                  <c:v>756.97912524297305</c:v>
                </c:pt>
                <c:pt idx="14627">
                  <c:v>757.07825445883202</c:v>
                </c:pt>
                <c:pt idx="14628">
                  <c:v>757.17738367467302</c:v>
                </c:pt>
                <c:pt idx="14629">
                  <c:v>757.27651289049504</c:v>
                </c:pt>
                <c:pt idx="14630">
                  <c:v>757.37564210629796</c:v>
                </c:pt>
                <c:pt idx="14631">
                  <c:v>757.47477132208303</c:v>
                </c:pt>
                <c:pt idx="14632">
                  <c:v>757.573900537849</c:v>
                </c:pt>
                <c:pt idx="14633">
                  <c:v>757.67302975359598</c:v>
                </c:pt>
                <c:pt idx="14634">
                  <c:v>757.77215896932501</c:v>
                </c:pt>
                <c:pt idx="14635">
                  <c:v>757.87128818503595</c:v>
                </c:pt>
                <c:pt idx="14636">
                  <c:v>757.97041740072802</c:v>
                </c:pt>
                <c:pt idx="14637">
                  <c:v>758.06954661640202</c:v>
                </c:pt>
                <c:pt idx="14638">
                  <c:v>758.16867583205703</c:v>
                </c:pt>
                <c:pt idx="14639">
                  <c:v>758.26780504769397</c:v>
                </c:pt>
                <c:pt idx="14640">
                  <c:v>758.36693426331306</c:v>
                </c:pt>
                <c:pt idx="14641">
                  <c:v>758.46606347891304</c:v>
                </c:pt>
                <c:pt idx="14642">
                  <c:v>758.56519269449495</c:v>
                </c:pt>
                <c:pt idx="14643">
                  <c:v>758.66432191005799</c:v>
                </c:pt>
                <c:pt idx="14644">
                  <c:v>758.76345112560296</c:v>
                </c:pt>
                <c:pt idx="14645">
                  <c:v>758.86258034112996</c:v>
                </c:pt>
                <c:pt idx="14646">
                  <c:v>758.96170955663899</c:v>
                </c:pt>
                <c:pt idx="14647">
                  <c:v>759.06083877212905</c:v>
                </c:pt>
                <c:pt idx="14648">
                  <c:v>759.15996798760102</c:v>
                </c:pt>
                <c:pt idx="14649">
                  <c:v>759.25909720305401</c:v>
                </c:pt>
                <c:pt idx="14650">
                  <c:v>759.35822641848995</c:v>
                </c:pt>
                <c:pt idx="14651">
                  <c:v>759.45735563390701</c:v>
                </c:pt>
                <c:pt idx="14652">
                  <c:v>759.55648484930703</c:v>
                </c:pt>
                <c:pt idx="14653">
                  <c:v>759.65561406468805</c:v>
                </c:pt>
                <c:pt idx="14654">
                  <c:v>759.754743280051</c:v>
                </c:pt>
                <c:pt idx="14655">
                  <c:v>759.85387249539497</c:v>
                </c:pt>
                <c:pt idx="14656">
                  <c:v>759.95300171072199</c:v>
                </c:pt>
                <c:pt idx="14657">
                  <c:v>760.05213092603003</c:v>
                </c:pt>
                <c:pt idx="14658">
                  <c:v>760.15126014132102</c:v>
                </c:pt>
                <c:pt idx="14659">
                  <c:v>760.25038935659302</c:v>
                </c:pt>
                <c:pt idx="14660">
                  <c:v>760.34951857184797</c:v>
                </c:pt>
                <c:pt idx="14661">
                  <c:v>760.44864778708404</c:v>
                </c:pt>
                <c:pt idx="14662">
                  <c:v>760.54777700230295</c:v>
                </c:pt>
                <c:pt idx="14663">
                  <c:v>760.64690621750299</c:v>
                </c:pt>
                <c:pt idx="14664">
                  <c:v>760.74603543268597</c:v>
                </c:pt>
                <c:pt idx="14665">
                  <c:v>760.84516464784997</c:v>
                </c:pt>
                <c:pt idx="14666">
                  <c:v>760.94429386299703</c:v>
                </c:pt>
                <c:pt idx="14667">
                  <c:v>761.04342307812601</c:v>
                </c:pt>
                <c:pt idx="14668">
                  <c:v>761.14255229323601</c:v>
                </c:pt>
                <c:pt idx="14669">
                  <c:v>761.24168150832895</c:v>
                </c:pt>
                <c:pt idx="14670">
                  <c:v>761.34081072340405</c:v>
                </c:pt>
                <c:pt idx="14671">
                  <c:v>761.43993993846198</c:v>
                </c:pt>
                <c:pt idx="14672">
                  <c:v>761.53906915350103</c:v>
                </c:pt>
                <c:pt idx="14673">
                  <c:v>761.63819836852304</c:v>
                </c:pt>
                <c:pt idx="14674">
                  <c:v>761.73732758352696</c:v>
                </c:pt>
                <c:pt idx="14675">
                  <c:v>761.83645679851304</c:v>
                </c:pt>
                <c:pt idx="14676">
                  <c:v>761.93558601348104</c:v>
                </c:pt>
                <c:pt idx="14677">
                  <c:v>762.03471522843199</c:v>
                </c:pt>
                <c:pt idx="14678">
                  <c:v>762.13384444336498</c:v>
                </c:pt>
                <c:pt idx="14679">
                  <c:v>762.23297365828</c:v>
                </c:pt>
                <c:pt idx="14680">
                  <c:v>762.33210287317797</c:v>
                </c:pt>
                <c:pt idx="14681">
                  <c:v>762.43123208805798</c:v>
                </c:pt>
                <c:pt idx="14682">
                  <c:v>762.53036130292003</c:v>
                </c:pt>
                <c:pt idx="14683">
                  <c:v>762.62949051776502</c:v>
                </c:pt>
                <c:pt idx="14684">
                  <c:v>762.72861973259205</c:v>
                </c:pt>
                <c:pt idx="14685">
                  <c:v>762.82774894740101</c:v>
                </c:pt>
                <c:pt idx="14686">
                  <c:v>762.92687816219302</c:v>
                </c:pt>
                <c:pt idx="14687">
                  <c:v>763.02600737696798</c:v>
                </c:pt>
                <c:pt idx="14688">
                  <c:v>763.12513659172396</c:v>
                </c:pt>
                <c:pt idx="14689">
                  <c:v>763.22426580646402</c:v>
                </c:pt>
                <c:pt idx="14690">
                  <c:v>763.323395021186</c:v>
                </c:pt>
                <c:pt idx="14691">
                  <c:v>763.42252423589002</c:v>
                </c:pt>
                <c:pt idx="14692">
                  <c:v>763.52165345057699</c:v>
                </c:pt>
                <c:pt idx="14693">
                  <c:v>763.620782665246</c:v>
                </c:pt>
                <c:pt idx="14694">
                  <c:v>763.71991187989795</c:v>
                </c:pt>
                <c:pt idx="14695">
                  <c:v>763.81904109453205</c:v>
                </c:pt>
                <c:pt idx="14696">
                  <c:v>763.91817030915001</c:v>
                </c:pt>
                <c:pt idx="14697">
                  <c:v>764.01729952374899</c:v>
                </c:pt>
                <c:pt idx="14698">
                  <c:v>764.11642873833205</c:v>
                </c:pt>
                <c:pt idx="14699">
                  <c:v>764.21555795289703</c:v>
                </c:pt>
                <c:pt idx="14700">
                  <c:v>764.31468716744496</c:v>
                </c:pt>
                <c:pt idx="14701">
                  <c:v>764.41381638197504</c:v>
                </c:pt>
                <c:pt idx="14702">
                  <c:v>764.51294559648795</c:v>
                </c:pt>
                <c:pt idx="14703">
                  <c:v>764.61207481098404</c:v>
                </c:pt>
                <c:pt idx="14704">
                  <c:v>764.71120402546296</c:v>
                </c:pt>
                <c:pt idx="14705">
                  <c:v>764.81033323992403</c:v>
                </c:pt>
                <c:pt idx="14706">
                  <c:v>764.90946245436805</c:v>
                </c:pt>
                <c:pt idx="14707">
                  <c:v>765.00859166879502</c:v>
                </c:pt>
                <c:pt idx="14708">
                  <c:v>765.10772088320505</c:v>
                </c:pt>
                <c:pt idx="14709">
                  <c:v>765.206850097597</c:v>
                </c:pt>
                <c:pt idx="14710">
                  <c:v>765.30597931197303</c:v>
                </c:pt>
                <c:pt idx="14711">
                  <c:v>765.40510852633099</c:v>
                </c:pt>
                <c:pt idx="14712">
                  <c:v>765.50423774067201</c:v>
                </c:pt>
                <c:pt idx="14713">
                  <c:v>765.60336695499598</c:v>
                </c:pt>
                <c:pt idx="14714">
                  <c:v>765.702496169303</c:v>
                </c:pt>
                <c:pt idx="14715">
                  <c:v>765.80162538359298</c:v>
                </c:pt>
                <c:pt idx="14716">
                  <c:v>765.90075459786601</c:v>
                </c:pt>
                <c:pt idx="14717">
                  <c:v>765.99988381212097</c:v>
                </c:pt>
                <c:pt idx="14718">
                  <c:v>766.09901302636001</c:v>
                </c:pt>
                <c:pt idx="14719">
                  <c:v>766.198142240582</c:v>
                </c:pt>
                <c:pt idx="14720">
                  <c:v>766.29727145478705</c:v>
                </c:pt>
                <c:pt idx="14721">
                  <c:v>766.39640066897402</c:v>
                </c:pt>
                <c:pt idx="14722">
                  <c:v>766.49552988314497</c:v>
                </c:pt>
                <c:pt idx="14723">
                  <c:v>766.59465909729897</c:v>
                </c:pt>
                <c:pt idx="14724">
                  <c:v>766.69378831143604</c:v>
                </c:pt>
                <c:pt idx="14725">
                  <c:v>766.79291752555605</c:v>
                </c:pt>
                <c:pt idx="14726">
                  <c:v>766.89204673965901</c:v>
                </c:pt>
                <c:pt idx="14727">
                  <c:v>766.99117595374503</c:v>
                </c:pt>
                <c:pt idx="14728">
                  <c:v>767.09030516781502</c:v>
                </c:pt>
                <c:pt idx="14729">
                  <c:v>767.18943438186704</c:v>
                </c:pt>
                <c:pt idx="14730">
                  <c:v>767.28856359590304</c:v>
                </c:pt>
                <c:pt idx="14731">
                  <c:v>767.38769280992199</c:v>
                </c:pt>
                <c:pt idx="14732">
                  <c:v>767.48682202392399</c:v>
                </c:pt>
                <c:pt idx="14733">
                  <c:v>767.58595123790894</c:v>
                </c:pt>
                <c:pt idx="14734">
                  <c:v>767.68508045187798</c:v>
                </c:pt>
                <c:pt idx="14735">
                  <c:v>767.78420966582905</c:v>
                </c:pt>
                <c:pt idx="14736">
                  <c:v>767.88333887976398</c:v>
                </c:pt>
                <c:pt idx="14737">
                  <c:v>767.982468093683</c:v>
                </c:pt>
                <c:pt idx="14738">
                  <c:v>768.08159730758405</c:v>
                </c:pt>
                <c:pt idx="14739">
                  <c:v>768.18072652146896</c:v>
                </c:pt>
                <c:pt idx="14740">
                  <c:v>768.27985573533795</c:v>
                </c:pt>
                <c:pt idx="14741">
                  <c:v>768.37898494918898</c:v>
                </c:pt>
                <c:pt idx="14742">
                  <c:v>768.47811416302397</c:v>
                </c:pt>
                <c:pt idx="14743">
                  <c:v>768.57724337684203</c:v>
                </c:pt>
                <c:pt idx="14744">
                  <c:v>768.67637259064395</c:v>
                </c:pt>
                <c:pt idx="14745">
                  <c:v>768.77550180442995</c:v>
                </c:pt>
                <c:pt idx="14746">
                  <c:v>768.87463101819799</c:v>
                </c:pt>
                <c:pt idx="14747">
                  <c:v>768.97376023195</c:v>
                </c:pt>
                <c:pt idx="14748">
                  <c:v>769.07288944568597</c:v>
                </c:pt>
                <c:pt idx="14749">
                  <c:v>769.17201865940501</c:v>
                </c:pt>
                <c:pt idx="14750">
                  <c:v>769.271147873107</c:v>
                </c:pt>
                <c:pt idx="14751">
                  <c:v>769.37027708679295</c:v>
                </c:pt>
                <c:pt idx="14752">
                  <c:v>769.46940630046299</c:v>
                </c:pt>
                <c:pt idx="14753">
                  <c:v>769.56853551411598</c:v>
                </c:pt>
                <c:pt idx="14754">
                  <c:v>769.66766472775203</c:v>
                </c:pt>
                <c:pt idx="14755">
                  <c:v>769.76679394137295</c:v>
                </c:pt>
                <c:pt idx="14756">
                  <c:v>769.86592315497603</c:v>
                </c:pt>
                <c:pt idx="14757">
                  <c:v>769.96505236856399</c:v>
                </c:pt>
                <c:pt idx="14758">
                  <c:v>770.06418158213501</c:v>
                </c:pt>
                <c:pt idx="14759">
                  <c:v>770.16331079568897</c:v>
                </c:pt>
                <c:pt idx="14760">
                  <c:v>770.26244000922702</c:v>
                </c:pt>
                <c:pt idx="14761">
                  <c:v>770.36156922274904</c:v>
                </c:pt>
                <c:pt idx="14762">
                  <c:v>770.46069843625503</c:v>
                </c:pt>
                <c:pt idx="14763">
                  <c:v>770.55982764974397</c:v>
                </c:pt>
                <c:pt idx="14764">
                  <c:v>770.65895686321699</c:v>
                </c:pt>
                <c:pt idx="14765">
                  <c:v>770.75808607667398</c:v>
                </c:pt>
                <c:pt idx="14766">
                  <c:v>770.85721529011403</c:v>
                </c:pt>
                <c:pt idx="14767">
                  <c:v>770.95634450353896</c:v>
                </c:pt>
                <c:pt idx="14768">
                  <c:v>771.05547371694604</c:v>
                </c:pt>
                <c:pt idx="14769">
                  <c:v>771.154602930338</c:v>
                </c:pt>
                <c:pt idx="14770">
                  <c:v>771.25373214371405</c:v>
                </c:pt>
                <c:pt idx="14771">
                  <c:v>771.35286135707304</c:v>
                </c:pt>
                <c:pt idx="14772">
                  <c:v>771.451990570416</c:v>
                </c:pt>
                <c:pt idx="14773">
                  <c:v>771.55111978374305</c:v>
                </c:pt>
                <c:pt idx="14774">
                  <c:v>771.65024899705395</c:v>
                </c:pt>
                <c:pt idx="14775">
                  <c:v>771.74937821034905</c:v>
                </c:pt>
                <c:pt idx="14776">
                  <c:v>771.84850742362801</c:v>
                </c:pt>
                <c:pt idx="14777">
                  <c:v>771.94763663689002</c:v>
                </c:pt>
                <c:pt idx="14778">
                  <c:v>772.04676585013704</c:v>
                </c:pt>
                <c:pt idx="14779">
                  <c:v>772.14589506336699</c:v>
                </c:pt>
                <c:pt idx="14780">
                  <c:v>772.24502427658194</c:v>
                </c:pt>
                <c:pt idx="14781">
                  <c:v>772.34415348977996</c:v>
                </c:pt>
                <c:pt idx="14782">
                  <c:v>772.44328270296205</c:v>
                </c:pt>
                <c:pt idx="14783">
                  <c:v>772.54241191612903</c:v>
                </c:pt>
                <c:pt idx="14784">
                  <c:v>772.64154112927895</c:v>
                </c:pt>
                <c:pt idx="14785">
                  <c:v>772.74067034241295</c:v>
                </c:pt>
                <c:pt idx="14786">
                  <c:v>772.83979955553195</c:v>
                </c:pt>
                <c:pt idx="14787">
                  <c:v>772.93892876863401</c:v>
                </c:pt>
                <c:pt idx="14788">
                  <c:v>773.03805798172095</c:v>
                </c:pt>
                <c:pt idx="14789">
                  <c:v>773.13718719479095</c:v>
                </c:pt>
                <c:pt idx="14790">
                  <c:v>773.23631640784595</c:v>
                </c:pt>
                <c:pt idx="14791">
                  <c:v>773.33544562088503</c:v>
                </c:pt>
                <c:pt idx="14792">
                  <c:v>773.43457483390705</c:v>
                </c:pt>
                <c:pt idx="14793">
                  <c:v>773.53370404691498</c:v>
                </c:pt>
                <c:pt idx="14794">
                  <c:v>773.63283325990596</c:v>
                </c:pt>
                <c:pt idx="14795">
                  <c:v>773.73196247288104</c:v>
                </c:pt>
                <c:pt idx="14796">
                  <c:v>773.83109168584099</c:v>
                </c:pt>
                <c:pt idx="14797">
                  <c:v>773.930220898784</c:v>
                </c:pt>
                <c:pt idx="14798">
                  <c:v>774.02935011171303</c:v>
                </c:pt>
                <c:pt idx="14799">
                  <c:v>774.128479324625</c:v>
                </c:pt>
                <c:pt idx="14800">
                  <c:v>774.22760853752095</c:v>
                </c:pt>
                <c:pt idx="14801">
                  <c:v>774.326737750402</c:v>
                </c:pt>
                <c:pt idx="14802">
                  <c:v>774.42586696326703</c:v>
                </c:pt>
                <c:pt idx="14803">
                  <c:v>774.52499617611602</c:v>
                </c:pt>
                <c:pt idx="14804">
                  <c:v>774.62412538895001</c:v>
                </c:pt>
                <c:pt idx="14805">
                  <c:v>774.72325460176796</c:v>
                </c:pt>
                <c:pt idx="14806">
                  <c:v>774.82238381457</c:v>
                </c:pt>
                <c:pt idx="14807">
                  <c:v>774.92151302735704</c:v>
                </c:pt>
                <c:pt idx="14808">
                  <c:v>775.02064224012702</c:v>
                </c:pt>
                <c:pt idx="14809">
                  <c:v>775.11977145288301</c:v>
                </c:pt>
                <c:pt idx="14810">
                  <c:v>775.21890066562196</c:v>
                </c:pt>
                <c:pt idx="14811">
                  <c:v>775.31802987834703</c:v>
                </c:pt>
                <c:pt idx="14812">
                  <c:v>775.41715909105505</c:v>
                </c:pt>
                <c:pt idx="14813">
                  <c:v>775.51628830374796</c:v>
                </c:pt>
                <c:pt idx="14814">
                  <c:v>775.61541751642505</c:v>
                </c:pt>
                <c:pt idx="14815">
                  <c:v>775.71454672908703</c:v>
                </c:pt>
                <c:pt idx="14816">
                  <c:v>775.813675941734</c:v>
                </c:pt>
                <c:pt idx="14817">
                  <c:v>775.91280515436404</c:v>
                </c:pt>
                <c:pt idx="14818">
                  <c:v>776.01193436697997</c:v>
                </c:pt>
                <c:pt idx="14819">
                  <c:v>776.11106357957999</c:v>
                </c:pt>
                <c:pt idx="14820">
                  <c:v>776.21019279216398</c:v>
                </c:pt>
                <c:pt idx="14821">
                  <c:v>776.30932200473296</c:v>
                </c:pt>
                <c:pt idx="14822">
                  <c:v>776.40845121728603</c:v>
                </c:pt>
                <c:pt idx="14823">
                  <c:v>776.50758042982397</c:v>
                </c:pt>
                <c:pt idx="14824">
                  <c:v>776.60670964234703</c:v>
                </c:pt>
                <c:pt idx="14825">
                  <c:v>776.70583885485405</c:v>
                </c:pt>
                <c:pt idx="14826">
                  <c:v>776.80496806734595</c:v>
                </c:pt>
                <c:pt idx="14827">
                  <c:v>776.90409727982205</c:v>
                </c:pt>
                <c:pt idx="14828">
                  <c:v>777.00322649228303</c:v>
                </c:pt>
                <c:pt idx="14829">
                  <c:v>777.10235570472901</c:v>
                </c:pt>
                <c:pt idx="14830">
                  <c:v>777.20148491715895</c:v>
                </c:pt>
                <c:pt idx="14831">
                  <c:v>777.300614129574</c:v>
                </c:pt>
                <c:pt idx="14832">
                  <c:v>777.39974334197404</c:v>
                </c:pt>
                <c:pt idx="14833">
                  <c:v>777.49887255435897</c:v>
                </c:pt>
                <c:pt idx="14834">
                  <c:v>777.59800176672798</c:v>
                </c:pt>
                <c:pt idx="14835">
                  <c:v>777.69713097908198</c:v>
                </c:pt>
                <c:pt idx="14836">
                  <c:v>777.79626019141995</c:v>
                </c:pt>
                <c:pt idx="14837">
                  <c:v>777.89538940374405</c:v>
                </c:pt>
                <c:pt idx="14838">
                  <c:v>777.99451861605201</c:v>
                </c:pt>
                <c:pt idx="14839">
                  <c:v>778.09364782834496</c:v>
                </c:pt>
                <c:pt idx="14840">
                  <c:v>778.19277704062301</c:v>
                </c:pt>
                <c:pt idx="14841">
                  <c:v>778.29190625288504</c:v>
                </c:pt>
                <c:pt idx="14842">
                  <c:v>778.39103546513297</c:v>
                </c:pt>
                <c:pt idx="14843">
                  <c:v>778.49016467736499</c:v>
                </c:pt>
                <c:pt idx="14844">
                  <c:v>778.589293889582</c:v>
                </c:pt>
                <c:pt idx="14845">
                  <c:v>778.688423101784</c:v>
                </c:pt>
                <c:pt idx="14846">
                  <c:v>778.78755231397099</c:v>
                </c:pt>
                <c:pt idx="14847">
                  <c:v>778.88668152614298</c:v>
                </c:pt>
                <c:pt idx="14848">
                  <c:v>778.98581073829996</c:v>
                </c:pt>
                <c:pt idx="14849">
                  <c:v>779.08493995044103</c:v>
                </c:pt>
                <c:pt idx="14850">
                  <c:v>779.18406916256799</c:v>
                </c:pt>
                <c:pt idx="14851">
                  <c:v>779.28319837467905</c:v>
                </c:pt>
                <c:pt idx="14852">
                  <c:v>779.382327586776</c:v>
                </c:pt>
                <c:pt idx="14853">
                  <c:v>779.48145679885704</c:v>
                </c:pt>
                <c:pt idx="14854">
                  <c:v>779.58058601092398</c:v>
                </c:pt>
                <c:pt idx="14855">
                  <c:v>779.67971522297501</c:v>
                </c:pt>
                <c:pt idx="14856">
                  <c:v>779.77884443501205</c:v>
                </c:pt>
                <c:pt idx="14857">
                  <c:v>779.87797364703295</c:v>
                </c:pt>
                <c:pt idx="14858">
                  <c:v>779.97710285903997</c:v>
                </c:pt>
                <c:pt idx="14859">
                  <c:v>780.07623207103097</c:v>
                </c:pt>
                <c:pt idx="14860">
                  <c:v>780.17536128300799</c:v>
                </c:pt>
                <c:pt idx="14861">
                  <c:v>780.27449049497</c:v>
                </c:pt>
                <c:pt idx="14862">
                  <c:v>780.373619706917</c:v>
                </c:pt>
                <c:pt idx="14863">
                  <c:v>780.47274891884797</c:v>
                </c:pt>
                <c:pt idx="14864">
                  <c:v>780.57187813076598</c:v>
                </c:pt>
                <c:pt idx="14865">
                  <c:v>780.67100734266796</c:v>
                </c:pt>
                <c:pt idx="14866">
                  <c:v>780.77013655455505</c:v>
                </c:pt>
                <c:pt idx="14867">
                  <c:v>780.86926576642804</c:v>
                </c:pt>
                <c:pt idx="14868">
                  <c:v>780.968394978285</c:v>
                </c:pt>
                <c:pt idx="14869">
                  <c:v>781.06752419012798</c:v>
                </c:pt>
                <c:pt idx="14870">
                  <c:v>781.16665340195595</c:v>
                </c:pt>
                <c:pt idx="14871">
                  <c:v>781.26578261377006</c:v>
                </c:pt>
                <c:pt idx="14872">
                  <c:v>781.36491182556802</c:v>
                </c:pt>
                <c:pt idx="14873">
                  <c:v>781.46404103735199</c:v>
                </c:pt>
                <c:pt idx="14874">
                  <c:v>781.56317024912096</c:v>
                </c:pt>
                <c:pt idx="14875">
                  <c:v>781.66229946087503</c:v>
                </c:pt>
                <c:pt idx="14876">
                  <c:v>781.76142867261501</c:v>
                </c:pt>
                <c:pt idx="14877">
                  <c:v>781.86055788433998</c:v>
                </c:pt>
                <c:pt idx="14878">
                  <c:v>781.95968709604995</c:v>
                </c:pt>
                <c:pt idx="14879">
                  <c:v>782.05881630774502</c:v>
                </c:pt>
                <c:pt idx="14880">
                  <c:v>782.15794551942599</c:v>
                </c:pt>
                <c:pt idx="14881">
                  <c:v>782.25707473109196</c:v>
                </c:pt>
                <c:pt idx="14882">
                  <c:v>782.35620394274395</c:v>
                </c:pt>
                <c:pt idx="14883">
                  <c:v>782.45533315438104</c:v>
                </c:pt>
                <c:pt idx="14884">
                  <c:v>782.55446236600301</c:v>
                </c:pt>
                <c:pt idx="14885">
                  <c:v>782.653591577611</c:v>
                </c:pt>
                <c:pt idx="14886">
                  <c:v>782.75272078920398</c:v>
                </c:pt>
                <c:pt idx="14887">
                  <c:v>782.85185000078195</c:v>
                </c:pt>
                <c:pt idx="14888">
                  <c:v>782.95097921234606</c:v>
                </c:pt>
                <c:pt idx="14889">
                  <c:v>783.05010842389504</c:v>
                </c:pt>
                <c:pt idx="14890">
                  <c:v>783.14923763543004</c:v>
                </c:pt>
                <c:pt idx="14891">
                  <c:v>783.24836684695003</c:v>
                </c:pt>
                <c:pt idx="14892">
                  <c:v>783.34749605845604</c:v>
                </c:pt>
                <c:pt idx="14893">
                  <c:v>783.44662526994796</c:v>
                </c:pt>
                <c:pt idx="14894">
                  <c:v>783.54575448142396</c:v>
                </c:pt>
                <c:pt idx="14895">
                  <c:v>783.64488369288597</c:v>
                </c:pt>
                <c:pt idx="14896">
                  <c:v>783.744012904334</c:v>
                </c:pt>
                <c:pt idx="14897">
                  <c:v>783.84314211576805</c:v>
                </c:pt>
                <c:pt idx="14898">
                  <c:v>783.94227132718697</c:v>
                </c:pt>
                <c:pt idx="14899">
                  <c:v>784.04140053859101</c:v>
                </c:pt>
                <c:pt idx="14900">
                  <c:v>784.14052974998106</c:v>
                </c:pt>
                <c:pt idx="14901">
                  <c:v>784.23965896135701</c:v>
                </c:pt>
                <c:pt idx="14902">
                  <c:v>784.33878817271795</c:v>
                </c:pt>
                <c:pt idx="14903">
                  <c:v>784.43791738406503</c:v>
                </c:pt>
                <c:pt idx="14904">
                  <c:v>784.53704659539801</c:v>
                </c:pt>
                <c:pt idx="14905">
                  <c:v>784.63617580671598</c:v>
                </c:pt>
                <c:pt idx="14906">
                  <c:v>784.73530501801997</c:v>
                </c:pt>
                <c:pt idx="14907">
                  <c:v>784.83443422930895</c:v>
                </c:pt>
                <c:pt idx="14908">
                  <c:v>784.93356344058395</c:v>
                </c:pt>
                <c:pt idx="14909">
                  <c:v>785.03269265184497</c:v>
                </c:pt>
                <c:pt idx="14910">
                  <c:v>785.131821863092</c:v>
                </c:pt>
                <c:pt idx="14911">
                  <c:v>785.23095107432403</c:v>
                </c:pt>
                <c:pt idx="14912">
                  <c:v>785.33008028554195</c:v>
                </c:pt>
                <c:pt idx="14913">
                  <c:v>785.42920949674601</c:v>
                </c:pt>
                <c:pt idx="14914">
                  <c:v>785.52833870793495</c:v>
                </c:pt>
                <c:pt idx="14915">
                  <c:v>785.62746791911104</c:v>
                </c:pt>
                <c:pt idx="14916">
                  <c:v>785.72659713027201</c:v>
                </c:pt>
                <c:pt idx="14917">
                  <c:v>785.825726341419</c:v>
                </c:pt>
                <c:pt idx="14918">
                  <c:v>785.92485555255098</c:v>
                </c:pt>
                <c:pt idx="14919">
                  <c:v>786.02398476367</c:v>
                </c:pt>
                <c:pt idx="14920">
                  <c:v>786.12311397477401</c:v>
                </c:pt>
                <c:pt idx="14921">
                  <c:v>786.22224318586404</c:v>
                </c:pt>
                <c:pt idx="14922">
                  <c:v>786.32137239693998</c:v>
                </c:pt>
                <c:pt idx="14923">
                  <c:v>786.42050160800204</c:v>
                </c:pt>
                <c:pt idx="14924">
                  <c:v>786.51963081905001</c:v>
                </c:pt>
                <c:pt idx="14925">
                  <c:v>786.61876003008297</c:v>
                </c:pt>
                <c:pt idx="14926">
                  <c:v>786.71788924110297</c:v>
                </c:pt>
                <c:pt idx="14927">
                  <c:v>786.81701845210796</c:v>
                </c:pt>
                <c:pt idx="14928">
                  <c:v>786.91614766309897</c:v>
                </c:pt>
                <c:pt idx="14929">
                  <c:v>787.01527687407702</c:v>
                </c:pt>
                <c:pt idx="14930">
                  <c:v>787.11440608503995</c:v>
                </c:pt>
                <c:pt idx="14931">
                  <c:v>787.213535295989</c:v>
                </c:pt>
                <c:pt idx="14932">
                  <c:v>787.31266450692397</c:v>
                </c:pt>
                <c:pt idx="14933">
                  <c:v>787.41179371784597</c:v>
                </c:pt>
                <c:pt idx="14934">
                  <c:v>787.51092292875296</c:v>
                </c:pt>
                <c:pt idx="14935">
                  <c:v>787.61005213964597</c:v>
                </c:pt>
                <c:pt idx="14936">
                  <c:v>787.709181350525</c:v>
                </c:pt>
                <c:pt idx="14937">
                  <c:v>787.80831056139004</c:v>
                </c:pt>
                <c:pt idx="14938">
                  <c:v>787.90743977224099</c:v>
                </c:pt>
                <c:pt idx="14939">
                  <c:v>788.00656898307898</c:v>
                </c:pt>
                <c:pt idx="14940">
                  <c:v>788.10569819390196</c:v>
                </c:pt>
                <c:pt idx="14941">
                  <c:v>788.20482740471095</c:v>
                </c:pt>
                <c:pt idx="14942">
                  <c:v>788.30395661550699</c:v>
                </c:pt>
                <c:pt idx="14943">
                  <c:v>788.40308582628802</c:v>
                </c:pt>
                <c:pt idx="14944">
                  <c:v>788.50221503705598</c:v>
                </c:pt>
                <c:pt idx="14945">
                  <c:v>788.60134424780995</c:v>
                </c:pt>
                <c:pt idx="14946">
                  <c:v>788.70047345855005</c:v>
                </c:pt>
                <c:pt idx="14947">
                  <c:v>788.79960266927606</c:v>
                </c:pt>
                <c:pt idx="14948">
                  <c:v>788.89873187998796</c:v>
                </c:pt>
                <c:pt idx="14949">
                  <c:v>788.997861090686</c:v>
                </c:pt>
                <c:pt idx="14950">
                  <c:v>789.09699030137097</c:v>
                </c:pt>
                <c:pt idx="14951">
                  <c:v>789.19611951204195</c:v>
                </c:pt>
                <c:pt idx="14952">
                  <c:v>789.29524872269894</c:v>
                </c:pt>
                <c:pt idx="14953">
                  <c:v>789.39437793334196</c:v>
                </c:pt>
                <c:pt idx="14954">
                  <c:v>789.49350714397099</c:v>
                </c:pt>
                <c:pt idx="14955">
                  <c:v>789.59263635458694</c:v>
                </c:pt>
                <c:pt idx="14956">
                  <c:v>789.69176556518903</c:v>
                </c:pt>
                <c:pt idx="14957">
                  <c:v>789.79089477577702</c:v>
                </c:pt>
                <c:pt idx="14958">
                  <c:v>789.89002398635103</c:v>
                </c:pt>
                <c:pt idx="14959">
                  <c:v>789.98915319691196</c:v>
                </c:pt>
                <c:pt idx="14960">
                  <c:v>790.08828240745902</c:v>
                </c:pt>
                <c:pt idx="14961">
                  <c:v>790.18741161799198</c:v>
                </c:pt>
                <c:pt idx="14962">
                  <c:v>790.28654082851097</c:v>
                </c:pt>
                <c:pt idx="14963">
                  <c:v>790.38567003901699</c:v>
                </c:pt>
                <c:pt idx="14964">
                  <c:v>790.48479924950902</c:v>
                </c:pt>
                <c:pt idx="14965">
                  <c:v>790.58392845998799</c:v>
                </c:pt>
                <c:pt idx="14966">
                  <c:v>790.68305767045297</c:v>
                </c:pt>
                <c:pt idx="14967">
                  <c:v>790.78218688090396</c:v>
                </c:pt>
                <c:pt idx="14968">
                  <c:v>790.881316091342</c:v>
                </c:pt>
                <c:pt idx="14969">
                  <c:v>790.98044530176605</c:v>
                </c:pt>
                <c:pt idx="14970">
                  <c:v>791.07957451217601</c:v>
                </c:pt>
                <c:pt idx="14971">
                  <c:v>791.178703722573</c:v>
                </c:pt>
                <c:pt idx="14972">
                  <c:v>791.27783293295602</c:v>
                </c:pt>
                <c:pt idx="14973">
                  <c:v>791.37696214332595</c:v>
                </c:pt>
                <c:pt idx="14974">
                  <c:v>791.47609135368202</c:v>
                </c:pt>
                <c:pt idx="14975">
                  <c:v>791.57522056402502</c:v>
                </c:pt>
                <c:pt idx="14976">
                  <c:v>791.67434977435403</c:v>
                </c:pt>
                <c:pt idx="14977">
                  <c:v>791.77347898466905</c:v>
                </c:pt>
                <c:pt idx="14978">
                  <c:v>791.87260819497101</c:v>
                </c:pt>
                <c:pt idx="14979">
                  <c:v>791.97173740526</c:v>
                </c:pt>
                <c:pt idx="14980">
                  <c:v>792.07086661553501</c:v>
                </c:pt>
                <c:pt idx="14981">
                  <c:v>792.16999582579604</c:v>
                </c:pt>
                <c:pt idx="14982">
                  <c:v>792.26912503604399</c:v>
                </c:pt>
                <c:pt idx="14983">
                  <c:v>792.36825424627898</c:v>
                </c:pt>
                <c:pt idx="14984">
                  <c:v>792.46738345649999</c:v>
                </c:pt>
                <c:pt idx="14985">
                  <c:v>792.56651266670804</c:v>
                </c:pt>
                <c:pt idx="14986">
                  <c:v>792.66564187690199</c:v>
                </c:pt>
                <c:pt idx="14987">
                  <c:v>792.76477108708298</c:v>
                </c:pt>
                <c:pt idx="14988">
                  <c:v>792.86390029724998</c:v>
                </c:pt>
                <c:pt idx="14989">
                  <c:v>792.96302950740403</c:v>
                </c:pt>
                <c:pt idx="14990">
                  <c:v>793.062158717545</c:v>
                </c:pt>
                <c:pt idx="14991">
                  <c:v>793.16128792767199</c:v>
                </c:pt>
                <c:pt idx="14992">
                  <c:v>793.26041713778602</c:v>
                </c:pt>
                <c:pt idx="14993">
                  <c:v>793.35954634788698</c:v>
                </c:pt>
                <c:pt idx="14994">
                  <c:v>793.45867555797395</c:v>
                </c:pt>
                <c:pt idx="14995">
                  <c:v>793.55780476804796</c:v>
                </c:pt>
                <c:pt idx="14996">
                  <c:v>793.65693397810901</c:v>
                </c:pt>
                <c:pt idx="14997">
                  <c:v>793.75606318815596</c:v>
                </c:pt>
                <c:pt idx="14998">
                  <c:v>793.85519239818996</c:v>
                </c:pt>
              </c:numCache>
            </c:numRef>
          </c:xVal>
          <c:yVal>
            <c:numRef>
              <c:f>'1m length'!$J$2:$J$15000</c:f>
              <c:numCache>
                <c:formatCode>0.00E+00</c:formatCode>
                <c:ptCount val="14999"/>
                <c:pt idx="0" formatCode="General">
                  <c:v>0</c:v>
                </c:pt>
                <c:pt idx="1">
                  <c:v>-1.3222318878391699E-10</c:v>
                </c:pt>
                <c:pt idx="2">
                  <c:v>-5.2914264211049898E-10</c:v>
                </c:pt>
                <c:pt idx="3">
                  <c:v>-1.1911337928811701E-9</c:v>
                </c:pt>
                <c:pt idx="4">
                  <c:v>-2.1185728772496001E-9</c:v>
                </c:pt>
                <c:pt idx="5">
                  <c:v>-3.3118369346216899E-9</c:v>
                </c:pt>
                <c:pt idx="6">
                  <c:v>-4.7713038076555998E-9</c:v>
                </c:pt>
                <c:pt idx="7">
                  <c:v>-6.4973521422617204E-9</c:v>
                </c:pt>
                <c:pt idx="8">
                  <c:v>-8.4903613876027096E-9</c:v>
                </c:pt>
                <c:pt idx="9">
                  <c:v>-1.07507117960934E-8</c:v>
                </c:pt>
                <c:pt idx="10">
                  <c:v>-1.3278784423401001E-8</c:v>
                </c:pt>
                <c:pt idx="11">
                  <c:v>-1.6074961128445E-8</c:v>
                </c:pt>
                <c:pt idx="12">
                  <c:v>-1.91396245733969E-8</c:v>
                </c:pt>
                <c:pt idx="13">
                  <c:v>-2.2473158223680599E-8</c:v>
                </c:pt>
                <c:pt idx="14">
                  <c:v>-2.6075946347972402E-8</c:v>
                </c:pt>
                <c:pt idx="15">
                  <c:v>-2.9948374018200698E-8</c:v>
                </c:pt>
                <c:pt idx="16">
                  <c:v>-3.4090827109546101E-8</c:v>
                </c:pt>
                <c:pt idx="17">
                  <c:v>-3.85036923004416E-8</c:v>
                </c:pt>
                <c:pt idx="18">
                  <c:v>-4.3187357072572499E-8</c:v>
                </c:pt>
                <c:pt idx="19">
                  <c:v>-4.8142209710876198E-8</c:v>
                </c:pt>
                <c:pt idx="20">
                  <c:v>-5.3368639303542502E-8</c:v>
                </c:pt>
                <c:pt idx="21">
                  <c:v>-5.8867035742013397E-8</c:v>
                </c:pt>
                <c:pt idx="22">
                  <c:v>-6.4637789720983197E-8</c:v>
                </c:pt>
                <c:pt idx="23">
                  <c:v>-7.0681292738398493E-8</c:v>
                </c:pt>
                <c:pt idx="24">
                  <c:v>-7.69979370954582E-8</c:v>
                </c:pt>
                <c:pt idx="25">
                  <c:v>-8.3588115896613399E-8</c:v>
                </c:pt>
                <c:pt idx="26">
                  <c:v>-9.0452223049567597E-8</c:v>
                </c:pt>
                <c:pt idx="27">
                  <c:v>-9.7590653265276295E-8</c:v>
                </c:pt>
                <c:pt idx="28">
                  <c:v>-1.0500380205794699E-7</c:v>
                </c:pt>
                <c:pt idx="29">
                  <c:v>-1.1269206574504099E-7</c:v>
                </c:pt>
                <c:pt idx="30">
                  <c:v>-1.2065584144727101E-7</c:v>
                </c:pt>
                <c:pt idx="31">
                  <c:v>-1.2889552708860099E-7</c:v>
                </c:pt>
                <c:pt idx="32">
                  <c:v>-1.37411521396249E-7</c:v>
                </c:pt>
                <c:pt idx="33">
                  <c:v>-1.46204223900683E-7</c:v>
                </c:pt>
                <c:pt idx="34">
                  <c:v>-1.5527403493562601E-7</c:v>
                </c:pt>
                <c:pt idx="35">
                  <c:v>-1.6462135563805101E-7</c:v>
                </c:pt>
                <c:pt idx="36">
                  <c:v>-1.7424658794818599E-7</c:v>
                </c:pt>
                <c:pt idx="37">
                  <c:v>-1.84150134609508E-7</c:v>
                </c:pt>
                <c:pt idx="38">
                  <c:v>-1.9433239916874899E-7</c:v>
                </c:pt>
                <c:pt idx="39">
                  <c:v>-2.04793785975891E-7</c:v>
                </c:pt>
                <c:pt idx="40">
                  <c:v>-2.1553470018417101E-7</c:v>
                </c:pt>
                <c:pt idx="41">
                  <c:v>-2.26555547750076E-7</c:v>
                </c:pt>
                <c:pt idx="42">
                  <c:v>-2.3785673543334701E-7</c:v>
                </c:pt>
                <c:pt idx="43">
                  <c:v>-2.4943867079697498E-7</c:v>
                </c:pt>
                <c:pt idx="44">
                  <c:v>-2.61301762207207E-7</c:v>
                </c:pt>
                <c:pt idx="45">
                  <c:v>-2.73446418833538E-7</c:v>
                </c:pt>
                <c:pt idx="46">
                  <c:v>-2.8587305064871797E-7</c:v>
                </c:pt>
                <c:pt idx="47">
                  <c:v>-2.9858206842874902E-7</c:v>
                </c:pt>
                <c:pt idx="48">
                  <c:v>-3.11573883752885E-7</c:v>
                </c:pt>
                <c:pt idx="49">
                  <c:v>-3.2484890900363299E-7</c:v>
                </c:pt>
                <c:pt idx="50">
                  <c:v>-3.3840755736675198E-7</c:v>
                </c:pt>
                <c:pt idx="51">
                  <c:v>-3.52250242831251E-7</c:v>
                </c:pt>
                <c:pt idx="52">
                  <c:v>-3.6637738018939498E-7</c:v>
                </c:pt>
                <c:pt idx="53">
                  <c:v>-3.8078938503669998E-7</c:v>
                </c:pt>
                <c:pt idx="54">
                  <c:v>-3.95486673771933E-7</c:v>
                </c:pt>
                <c:pt idx="55">
                  <c:v>-4.1046966359711502E-7</c:v>
                </c:pt>
                <c:pt idx="56">
                  <c:v>-4.2573877251751902E-7</c:v>
                </c:pt>
                <c:pt idx="57">
                  <c:v>-4.4129441934167E-7</c:v>
                </c:pt>
                <c:pt idx="58">
                  <c:v>-4.5713702368134502E-7</c:v>
                </c:pt>
                <c:pt idx="59">
                  <c:v>-4.7326700595157401E-7</c:v>
                </c:pt>
                <c:pt idx="60">
                  <c:v>-4.8968478737063899E-7</c:v>
                </c:pt>
                <c:pt idx="61">
                  <c:v>-5.0639078996007402E-7</c:v>
                </c:pt>
                <c:pt idx="62">
                  <c:v>-5.23385436544667E-7</c:v>
                </c:pt>
                <c:pt idx="63">
                  <c:v>-5.4066915075245703E-7</c:v>
                </c:pt>
                <c:pt idx="64">
                  <c:v>-5.5824235701473395E-7</c:v>
                </c:pt>
                <c:pt idx="65">
                  <c:v>-5.7610548056604401E-7</c:v>
                </c:pt>
                <c:pt idx="66">
                  <c:v>-5.9425894744418198E-7</c:v>
                </c:pt>
                <c:pt idx="67">
                  <c:v>-6.1270318449019701E-7</c:v>
                </c:pt>
                <c:pt idx="68">
                  <c:v>-6.3143861934838996E-7</c:v>
                </c:pt>
                <c:pt idx="69">
                  <c:v>-6.5046568046631395E-7</c:v>
                </c:pt>
                <c:pt idx="70">
                  <c:v>-6.6978479709477498E-7</c:v>
                </c:pt>
                <c:pt idx="71">
                  <c:v>-6.8939639928783003E-7</c:v>
                </c:pt>
                <c:pt idx="72">
                  <c:v>-7.0930091790279204E-7</c:v>
                </c:pt>
                <c:pt idx="73">
                  <c:v>-7.2949878460022099E-7</c:v>
                </c:pt>
                <c:pt idx="74">
                  <c:v>-7.4999043184393496E-7</c:v>
                </c:pt>
                <c:pt idx="75">
                  <c:v>-7.7077629290099897E-7</c:v>
                </c:pt>
                <c:pt idx="76">
                  <c:v>-7.91856801841734E-7</c:v>
                </c:pt>
                <c:pt idx="77">
                  <c:v>-8.1323239353971296E-7</c:v>
                </c:pt>
                <c:pt idx="78">
                  <c:v>-8.3490350367175901E-7</c:v>
                </c:pt>
                <c:pt idx="79">
                  <c:v>-8.5687056871795102E-7</c:v>
                </c:pt>
                <c:pt idx="80">
                  <c:v>-8.7913402596161803E-7</c:v>
                </c:pt>
                <c:pt idx="81">
                  <c:v>-9.0169431348934099E-7</c:v>
                </c:pt>
                <c:pt idx="82">
                  <c:v>-9.2455187019095501E-7</c:v>
                </c:pt>
                <c:pt idx="83">
                  <c:v>-9.4770713575954703E-7</c:v>
                </c:pt>
                <c:pt idx="84">
                  <c:v>-9.7116055069145497E-7</c:v>
                </c:pt>
                <c:pt idx="85">
                  <c:v>-9.949125562862711E-7</c:v>
                </c:pt>
                <c:pt idx="86">
                  <c:v>-1.0189635946468401E-6</c:v>
                </c:pt>
                <c:pt idx="87">
                  <c:v>-1.0433141086792501E-6</c:v>
                </c:pt>
                <c:pt idx="88">
                  <c:v>-1.0679645420928701E-6</c:v>
                </c:pt>
                <c:pt idx="89">
                  <c:v>-1.09291533940028E-6</c:v>
                </c:pt>
                <c:pt idx="90">
                  <c:v>-1.1181669459173401E-6</c:v>
                </c:pt>
                <c:pt idx="91">
                  <c:v>-1.1437198077631601E-6</c:v>
                </c:pt>
                <c:pt idx="92">
                  <c:v>-1.1695743718601E-6</c:v>
                </c:pt>
                <c:pt idx="93">
                  <c:v>-1.1957310859337601E-6</c:v>
                </c:pt>
                <c:pt idx="94">
                  <c:v>-1.2221903985130199E-6</c:v>
                </c:pt>
                <c:pt idx="95">
                  <c:v>-1.2489527589299699E-6</c:v>
                </c:pt>
                <c:pt idx="96">
                  <c:v>-1.2760186173200099E-6</c:v>
                </c:pt>
                <c:pt idx="97">
                  <c:v>-1.30338842462173E-6</c:v>
                </c:pt>
                <c:pt idx="98">
                  <c:v>-1.33106263257702E-6</c:v>
                </c:pt>
                <c:pt idx="99">
                  <c:v>-1.3590416937310099E-6</c:v>
                </c:pt>
                <c:pt idx="100">
                  <c:v>-1.3873260614320601E-6</c:v>
                </c:pt>
                <c:pt idx="101">
                  <c:v>-1.4159161917635299E-6</c:v>
                </c:pt>
                <c:pt idx="102">
                  <c:v>-1.4448125499257799E-6</c:v>
                </c:pt>
                <c:pt idx="103">
                  <c:v>-1.4740156046913901E-6</c:v>
                </c:pt>
                <c:pt idx="104">
                  <c:v>-1.5035258260653901E-6</c:v>
                </c:pt>
                <c:pt idx="105">
                  <c:v>-1.53334368528524E-6</c:v>
                </c:pt>
                <c:pt idx="106">
                  <c:v>-1.56346965482087E-6</c:v>
                </c:pt>
                <c:pt idx="107">
                  <c:v>-1.5939042083746199E-6</c:v>
                </c:pt>
                <c:pt idx="108">
                  <c:v>-1.6246478208813E-6</c:v>
                </c:pt>
                <c:pt idx="109">
                  <c:v>-1.6557009685081601E-6</c:v>
                </c:pt>
                <c:pt idx="110">
                  <c:v>-1.68706412865487E-6</c:v>
                </c:pt>
                <c:pt idx="111">
                  <c:v>-1.7187377799535701E-6</c:v>
                </c:pt>
                <c:pt idx="112">
                  <c:v>-1.75072240226883E-6</c:v>
                </c:pt>
                <c:pt idx="113">
                  <c:v>-1.78301847669766E-6</c:v>
                </c:pt>
                <c:pt idx="114">
                  <c:v>-1.8156264855695399E-6</c:v>
                </c:pt>
                <c:pt idx="115">
                  <c:v>-1.84854691244635E-6</c:v>
                </c:pt>
                <c:pt idx="116">
                  <c:v>-1.8817802421224501E-6</c:v>
                </c:pt>
                <c:pt idx="117">
                  <c:v>-1.9153269606246301E-6</c:v>
                </c:pt>
                <c:pt idx="118">
                  <c:v>-1.9491875552121099E-6</c:v>
                </c:pt>
                <c:pt idx="119">
                  <c:v>-1.98336251437658E-6</c:v>
                </c:pt>
                <c:pt idx="120">
                  <c:v>-2.01785232784215E-6</c:v>
                </c:pt>
                <c:pt idx="121">
                  <c:v>-2.0526574865653898E-6</c:v>
                </c:pt>
                <c:pt idx="122">
                  <c:v>-2.08777848273531E-6</c:v>
                </c:pt>
                <c:pt idx="123">
                  <c:v>-2.1232158097733499E-6</c:v>
                </c:pt>
                <c:pt idx="124">
                  <c:v>-2.1589699623333999E-6</c:v>
                </c:pt>
                <c:pt idx="125">
                  <c:v>-2.1950414363018098E-6</c:v>
                </c:pt>
                <c:pt idx="126">
                  <c:v>-2.2314307287973498E-6</c:v>
                </c:pt>
                <c:pt idx="127">
                  <c:v>-2.2681383381712399E-6</c:v>
                </c:pt>
                <c:pt idx="128">
                  <c:v>-2.3051647640071499E-6</c:v>
                </c:pt>
                <c:pt idx="129">
                  <c:v>-2.3425105071211999E-6</c:v>
                </c:pt>
                <c:pt idx="130">
                  <c:v>-2.38017606956192E-6</c:v>
                </c:pt>
                <c:pt idx="131">
                  <c:v>-2.4181619546103298E-6</c:v>
                </c:pt>
                <c:pt idx="132">
                  <c:v>-2.4564686667798498E-6</c:v>
                </c:pt>
                <c:pt idx="133">
                  <c:v>-2.4950967118163802E-6</c:v>
                </c:pt>
                <c:pt idx="134">
                  <c:v>-2.53404659669824E-6</c:v>
                </c:pt>
                <c:pt idx="135">
                  <c:v>-2.5733188296361899E-6</c:v>
                </c:pt>
                <c:pt idx="136">
                  <c:v>-2.6129139200734501E-6</c:v>
                </c:pt>
                <c:pt idx="137">
                  <c:v>-2.6528323786856899E-6</c:v>
                </c:pt>
                <c:pt idx="138">
                  <c:v>-2.6930747173809901E-6</c:v>
                </c:pt>
                <c:pt idx="139">
                  <c:v>-2.7336414492998999E-6</c:v>
                </c:pt>
                <c:pt idx="140">
                  <c:v>-2.7745330888154001E-6</c:v>
                </c:pt>
                <c:pt idx="141">
                  <c:v>-2.8157501515329399E-6</c:v>
                </c:pt>
                <c:pt idx="142">
                  <c:v>-2.8572931542903702E-6</c:v>
                </c:pt>
                <c:pt idx="143">
                  <c:v>-2.8991626151580298E-6</c:v>
                </c:pt>
                <c:pt idx="144">
                  <c:v>-2.9413590534386601E-6</c:v>
                </c:pt>
                <c:pt idx="145">
                  <c:v>-2.98388298966747E-6</c:v>
                </c:pt>
                <c:pt idx="146">
                  <c:v>-3.0267349456121001E-6</c:v>
                </c:pt>
                <c:pt idx="147">
                  <c:v>-3.0699154442726601E-6</c:v>
                </c:pt>
                <c:pt idx="148">
                  <c:v>-3.1134250098816699E-6</c:v>
                </c:pt>
                <c:pt idx="149">
                  <c:v>-3.1572641679041098E-6</c:v>
                </c:pt>
                <c:pt idx="150">
                  <c:v>-3.2014334450373999E-6</c:v>
                </c:pt>
                <c:pt idx="151">
                  <c:v>-3.2459333692113999E-6</c:v>
                </c:pt>
                <c:pt idx="152">
                  <c:v>-3.2907644695884301E-6</c:v>
                </c:pt>
                <c:pt idx="153">
                  <c:v>-3.3359272765632299E-6</c:v>
                </c:pt>
                <c:pt idx="154">
                  <c:v>-3.3814223217629898E-6</c:v>
                </c:pt>
                <c:pt idx="155">
                  <c:v>-3.4272501380473601E-6</c:v>
                </c:pt>
                <c:pt idx="156">
                  <c:v>-3.47341125950842E-6</c:v>
                </c:pt>
                <c:pt idx="157">
                  <c:v>-3.5199062214706801E-6</c:v>
                </c:pt>
                <c:pt idx="158">
                  <c:v>-3.5667355604911299E-6</c:v>
                </c:pt>
                <c:pt idx="159">
                  <c:v>-3.6138998143591701E-6</c:v>
                </c:pt>
                <c:pt idx="160">
                  <c:v>-3.6613995220966498E-6</c:v>
                </c:pt>
                <c:pt idx="161">
                  <c:v>-3.7092352239578701E-6</c:v>
                </c:pt>
                <c:pt idx="162">
                  <c:v>-3.7574074614295902E-6</c:v>
                </c:pt>
                <c:pt idx="163">
                  <c:v>-3.8059167772309698E-6</c:v>
                </c:pt>
                <c:pt idx="164">
                  <c:v>-3.8547637153136501E-6</c:v>
                </c:pt>
                <c:pt idx="165">
                  <c:v>-3.90394882086171E-6</c:v>
                </c:pt>
                <c:pt idx="166">
                  <c:v>-3.9534726402916599E-6</c:v>
                </c:pt>
                <c:pt idx="167">
                  <c:v>-4.0033357212524503E-6</c:v>
                </c:pt>
                <c:pt idx="168">
                  <c:v>-4.0535386126255001E-6</c:v>
                </c:pt>
                <c:pt idx="169">
                  <c:v>-4.10408186452464E-6</c:v>
                </c:pt>
                <c:pt idx="170">
                  <c:v>-4.1549660282961702E-6</c:v>
                </c:pt>
                <c:pt idx="171">
                  <c:v>-4.2061916565188203E-6</c:v>
                </c:pt>
                <c:pt idx="172">
                  <c:v>-4.2577593030037697E-6</c:v>
                </c:pt>
                <c:pt idx="173">
                  <c:v>-4.3096695227946302E-6</c:v>
                </c:pt>
                <c:pt idx="174">
                  <c:v>-4.3619228721674801E-6</c:v>
                </c:pt>
                <c:pt idx="175">
                  <c:v>-4.4145199086308198E-6</c:v>
                </c:pt>
                <c:pt idx="176">
                  <c:v>-4.4674611909256004E-6</c:v>
                </c:pt>
                <c:pt idx="177">
                  <c:v>-4.5207472790252101E-6</c:v>
                </c:pt>
                <c:pt idx="178">
                  <c:v>-4.5743787341354896E-6</c:v>
                </c:pt>
                <c:pt idx="179">
                  <c:v>-4.6283561186947304E-6</c:v>
                </c:pt>
                <c:pt idx="180">
                  <c:v>-4.6826799963736499E-6</c:v>
                </c:pt>
                <c:pt idx="181">
                  <c:v>-4.7373509320754097E-6</c:v>
                </c:pt>
                <c:pt idx="182">
                  <c:v>-4.7923694919356398E-6</c:v>
                </c:pt>
                <c:pt idx="183">
                  <c:v>-4.8477362433223804E-6</c:v>
                </c:pt>
                <c:pt idx="184">
                  <c:v>-4.9034517548361298E-6</c:v>
                </c:pt>
                <c:pt idx="185">
                  <c:v>-4.9595165963098499E-6</c:v>
                </c:pt>
                <c:pt idx="186">
                  <c:v>-5.0159313388089E-6</c:v>
                </c:pt>
                <c:pt idx="187">
                  <c:v>-5.0726965546311299E-6</c:v>
                </c:pt>
                <c:pt idx="188">
                  <c:v>-5.1298128173068104E-6</c:v>
                </c:pt>
                <c:pt idx="189">
                  <c:v>-5.1872807015986503E-6</c:v>
                </c:pt>
                <c:pt idx="190">
                  <c:v>-5.2451007835018102E-6</c:v>
                </c:pt>
                <c:pt idx="191">
                  <c:v>-5.3032736402439004E-6</c:v>
                </c:pt>
                <c:pt idx="192">
                  <c:v>-5.36179985028497E-6</c:v>
                </c:pt>
                <c:pt idx="193">
                  <c:v>-5.4206799933175097E-6</c:v>
                </c:pt>
                <c:pt idx="194">
                  <c:v>-5.4799146502664497E-6</c:v>
                </c:pt>
                <c:pt idx="195">
                  <c:v>-5.5395044032891703E-6</c:v>
                </c:pt>
                <c:pt idx="196">
                  <c:v>-5.5994498357754999E-6</c:v>
                </c:pt>
                <c:pt idx="197">
                  <c:v>-5.6597515323476896E-6</c:v>
                </c:pt>
                <c:pt idx="198">
                  <c:v>-5.7204100788604599E-6</c:v>
                </c:pt>
                <c:pt idx="199">
                  <c:v>-5.7814260624009703E-6</c:v>
                </c:pt>
                <c:pt idx="200">
                  <c:v>-5.8428000712888003E-6</c:v>
                </c:pt>
                <c:pt idx="201">
                  <c:v>-5.9045326950759997E-6</c:v>
                </c:pt>
                <c:pt idx="202">
                  <c:v>-5.9666245245470497E-6</c:v>
                </c:pt>
                <c:pt idx="203">
                  <c:v>-6.0290761517188803E-6</c:v>
                </c:pt>
                <c:pt idx="204">
                  <c:v>-6.0918881698408596E-6</c:v>
                </c:pt>
                <c:pt idx="205">
                  <c:v>-6.1550611733948099E-6</c:v>
                </c:pt>
                <c:pt idx="206">
                  <c:v>-6.2185957580949796E-6</c:v>
                </c:pt>
                <c:pt idx="207">
                  <c:v>-6.2824925208880704E-6</c:v>
                </c:pt>
                <c:pt idx="208">
                  <c:v>-6.3467520599532397E-6</c:v>
                </c:pt>
                <c:pt idx="209">
                  <c:v>-6.4113749747020601E-6</c:v>
                </c:pt>
                <c:pt idx="210">
                  <c:v>-6.4763618657785804E-6</c:v>
                </c:pt>
                <c:pt idx="211">
                  <c:v>-6.5417133350592696E-6</c:v>
                </c:pt>
                <c:pt idx="212">
                  <c:v>-6.60742998565305E-6</c:v>
                </c:pt>
                <c:pt idx="213">
                  <c:v>-6.6735124219012801E-6</c:v>
                </c:pt>
                <c:pt idx="214">
                  <c:v>-6.7399612493777803E-6</c:v>
                </c:pt>
                <c:pt idx="215">
                  <c:v>-6.8067770748887801E-6</c:v>
                </c:pt>
                <c:pt idx="216">
                  <c:v>-6.8739605064730004E-6</c:v>
                </c:pt>
                <c:pt idx="217">
                  <c:v>-6.9415121534015604E-6</c:v>
                </c:pt>
                <c:pt idx="218">
                  <c:v>-7.0094326261780401E-6</c:v>
                </c:pt>
                <c:pt idx="219">
                  <c:v>-7.0777225365384898E-6</c:v>
                </c:pt>
                <c:pt idx="220">
                  <c:v>-7.1463825022217703E-6</c:v>
                </c:pt>
                <c:pt idx="221">
                  <c:v>-7.2154131475783896E-6</c:v>
                </c:pt>
                <c:pt idx="222">
                  <c:v>-7.2848150985241504E-6</c:v>
                </c:pt>
                <c:pt idx="223">
                  <c:v>-7.3545889823686498E-6</c:v>
                </c:pt>
                <c:pt idx="224">
                  <c:v>-7.42473542781526E-6</c:v>
                </c:pt>
                <c:pt idx="225">
                  <c:v>-7.49525506496115E-6</c:v>
                </c:pt>
                <c:pt idx="226">
                  <c:v>-7.56614852529724E-6</c:v>
                </c:pt>
                <c:pt idx="227">
                  <c:v>-7.6374164417082607E-6</c:v>
                </c:pt>
                <c:pt idx="228">
                  <c:v>-7.7090594484727103E-6</c:v>
                </c:pt>
                <c:pt idx="229">
                  <c:v>-7.7810781812628592E-6</c:v>
                </c:pt>
                <c:pt idx="230">
                  <c:v>-7.8534732771447806E-6</c:v>
                </c:pt>
                <c:pt idx="231">
                  <c:v>-7.9262453745783101E-6</c:v>
                </c:pt>
                <c:pt idx="232">
                  <c:v>-7.9993951134170896E-6</c:v>
                </c:pt>
                <c:pt idx="233">
                  <c:v>-8.0729231349084993E-6</c:v>
                </c:pt>
                <c:pt idx="234">
                  <c:v>-8.1468300816937393E-6</c:v>
                </c:pt>
                <c:pt idx="235">
                  <c:v>-8.2211165978077805E-6</c:v>
                </c:pt>
                <c:pt idx="236">
                  <c:v>-8.2957833286793695E-6</c:v>
                </c:pt>
                <c:pt idx="237">
                  <c:v>-8.3708309211310303E-6</c:v>
                </c:pt>
                <c:pt idx="238">
                  <c:v>-8.4462600233790899E-6</c:v>
                </c:pt>
                <c:pt idx="239">
                  <c:v>-8.5220712850336205E-6</c:v>
                </c:pt>
                <c:pt idx="240">
                  <c:v>-8.5982653570985005E-6</c:v>
                </c:pt>
                <c:pt idx="241">
                  <c:v>-8.6748428919713996E-6</c:v>
                </c:pt>
                <c:pt idx="242">
                  <c:v>-8.7518045434437392E-6</c:v>
                </c:pt>
                <c:pt idx="243">
                  <c:v>-8.8291509667007405E-6</c:v>
                </c:pt>
                <c:pt idx="244">
                  <c:v>-8.9068828183214104E-6</c:v>
                </c:pt>
                <c:pt idx="245">
                  <c:v>-8.9850007562785198E-6</c:v>
                </c:pt>
                <c:pt idx="246">
                  <c:v>-9.0635054399386307E-6</c:v>
                </c:pt>
                <c:pt idx="247">
                  <c:v>-9.1423975300620808E-6</c:v>
                </c:pt>
                <c:pt idx="248">
                  <c:v>-9.2216776888030005E-6</c:v>
                </c:pt>
                <c:pt idx="249">
                  <c:v>-9.3013465797092993E-6</c:v>
                </c:pt>
                <c:pt idx="250">
                  <c:v>-9.3814048677226492E-6</c:v>
                </c:pt>
                <c:pt idx="251">
                  <c:v>-9.46185321917854E-6</c:v>
                </c:pt>
                <c:pt idx="252">
                  <c:v>-9.5426923018061899E-6</c:v>
                </c:pt>
                <c:pt idx="253">
                  <c:v>-9.6239227847286507E-6</c:v>
                </c:pt>
                <c:pt idx="254">
                  <c:v>-9.7055453384627294E-6</c:v>
                </c:pt>
                <c:pt idx="255">
                  <c:v>-9.7875606312792101E-6</c:v>
                </c:pt>
                <c:pt idx="256">
                  <c:v>-9.8699693081681204E-6</c:v>
                </c:pt>
                <c:pt idx="257">
                  <c:v>-9.9527720022546008E-6</c:v>
                </c:pt>
                <c:pt idx="258">
                  <c:v>-1.0035969348908501E-5</c:v>
                </c:pt>
                <c:pt idx="259">
                  <c:v>-1.01195619857444E-5</c:v>
                </c:pt>
                <c:pt idx="260">
                  <c:v>-1.0203550552621799E-5</c:v>
                </c:pt>
                <c:pt idx="261">
                  <c:v>-1.02879356916446E-5</c:v>
                </c:pt>
                <c:pt idx="262">
                  <c:v>-1.0372718047161801E-5</c:v>
                </c:pt>
                <c:pt idx="263">
                  <c:v>-1.04578982657669E-5</c:v>
                </c:pt>
                <c:pt idx="264">
                  <c:v>-1.05434769962983E-5</c:v>
                </c:pt>
                <c:pt idx="265">
                  <c:v>-1.0629454889839E-5</c:v>
                </c:pt>
                <c:pt idx="266">
                  <c:v>-1.07158325997169E-5</c:v>
                </c:pt>
                <c:pt idx="267">
                  <c:v>-1.0802610781504599E-5</c:v>
                </c:pt>
                <c:pt idx="268">
                  <c:v>-1.08897900930193E-5</c:v>
                </c:pt>
                <c:pt idx="269">
                  <c:v>-1.09773711943232E-5</c:v>
                </c:pt>
                <c:pt idx="270">
                  <c:v>-1.1065354747723E-5</c:v>
                </c:pt>
                <c:pt idx="271">
                  <c:v>-1.11537414177703E-5</c:v>
                </c:pt>
                <c:pt idx="272">
                  <c:v>-1.1242531871261501E-5</c:v>
                </c:pt>
                <c:pt idx="273">
                  <c:v>-1.13317267772374E-5</c:v>
                </c:pt>
                <c:pt idx="274">
                  <c:v>-1.1421326806983999E-5</c:v>
                </c:pt>
                <c:pt idx="275">
                  <c:v>-1.15113326340318E-5</c:v>
                </c:pt>
                <c:pt idx="276">
                  <c:v>-1.1601744934156E-5</c:v>
                </c:pt>
                <c:pt idx="277">
                  <c:v>-1.16925643853767E-5</c:v>
                </c:pt>
                <c:pt idx="278">
                  <c:v>-1.1783791667958701E-5</c:v>
                </c:pt>
                <c:pt idx="279">
                  <c:v>-1.1875427464411399E-5</c:v>
                </c:pt>
                <c:pt idx="280">
                  <c:v>-1.1967472459489099E-5</c:v>
                </c:pt>
                <c:pt idx="281">
                  <c:v>-1.20599273401909E-5</c:v>
                </c:pt>
                <c:pt idx="282">
                  <c:v>-1.2152792795760399E-5</c:v>
                </c:pt>
                <c:pt idx="283">
                  <c:v>-1.22460695176863E-5</c:v>
                </c:pt>
                <c:pt idx="284">
                  <c:v>-1.23397581997017E-5</c:v>
                </c:pt>
                <c:pt idx="285">
                  <c:v>-1.24338595377846E-5</c:v>
                </c:pt>
                <c:pt idx="286">
                  <c:v>-1.2528374230157801E-5</c:v>
                </c:pt>
                <c:pt idx="287">
                  <c:v>-1.26233029772887E-5</c:v>
                </c:pt>
                <c:pt idx="288">
                  <c:v>-1.27186464818895E-5</c:v>
                </c:pt>
                <c:pt idx="289">
                  <c:v>-1.28144054489173E-5</c:v>
                </c:pt>
                <c:pt idx="290">
                  <c:v>-1.29105805855738E-5</c:v>
                </c:pt>
                <c:pt idx="291">
                  <c:v>-1.3007172601305299E-5</c:v>
                </c:pt>
                <c:pt idx="292">
                  <c:v>-1.3104182207803199E-5</c:v>
                </c:pt>
                <c:pt idx="293">
                  <c:v>-1.3201610119003301E-5</c:v>
                </c:pt>
                <c:pt idx="294">
                  <c:v>-1.32994570510864E-5</c:v>
                </c:pt>
                <c:pt idx="295">
                  <c:v>-1.3397723722477999E-5</c:v>
                </c:pt>
                <c:pt idx="296">
                  <c:v>-1.3496410853848101E-5</c:v>
                </c:pt>
                <c:pt idx="297">
                  <c:v>-1.35955191681118E-5</c:v>
                </c:pt>
                <c:pt idx="298">
                  <c:v>-1.3695049390428599E-5</c:v>
                </c:pt>
                <c:pt idx="299">
                  <c:v>-1.37950022482032E-5</c:v>
                </c:pt>
                <c:pt idx="300">
                  <c:v>-1.3895378471084499E-5</c:v>
                </c:pt>
                <c:pt idx="301">
                  <c:v>-1.39961787909666E-5</c:v>
                </c:pt>
                <c:pt idx="302">
                  <c:v>-1.4097403941988E-5</c:v>
                </c:pt>
                <c:pt idx="303">
                  <c:v>-1.41990546605323E-5</c:v>
                </c:pt>
                <c:pt idx="304">
                  <c:v>-1.43011316852275E-5</c:v>
                </c:pt>
                <c:pt idx="305">
                  <c:v>-1.44036357569465E-5</c:v>
                </c:pt>
                <c:pt idx="306">
                  <c:v>-1.4506567618807E-5</c:v>
                </c:pt>
                <c:pt idx="307">
                  <c:v>-1.4609928016171499E-5</c:v>
                </c:pt>
                <c:pt idx="308">
                  <c:v>-1.47137176966469E-5</c:v>
                </c:pt>
                <c:pt idx="309">
                  <c:v>-1.48179374100852E-5</c:v>
                </c:pt>
                <c:pt idx="310">
                  <c:v>-1.4922587908583101E-5</c:v>
                </c:pt>
                <c:pt idx="311">
                  <c:v>-1.50276699464819E-5</c:v>
                </c:pt>
                <c:pt idx="312">
                  <c:v>-1.51331842803676E-5</c:v>
                </c:pt>
                <c:pt idx="313">
                  <c:v>-1.5239131669071301E-5</c:v>
                </c:pt>
                <c:pt idx="314">
                  <c:v>-1.53455128736684E-5</c:v>
                </c:pt>
                <c:pt idx="315">
                  <c:v>-1.5452328657479301E-5</c:v>
                </c:pt>
                <c:pt idx="316">
                  <c:v>-1.5559579786069199E-5</c:v>
                </c:pt>
                <c:pt idx="317">
                  <c:v>-1.5667267027247899E-5</c:v>
                </c:pt>
                <c:pt idx="318">
                  <c:v>-1.5775391151069898E-5</c:v>
                </c:pt>
                <c:pt idx="319">
                  <c:v>-1.5883952929834702E-5</c:v>
                </c:pt>
                <c:pt idx="320">
                  <c:v>-1.59929531380862E-5</c:v>
                </c:pt>
                <c:pt idx="321">
                  <c:v>-1.61023925526134E-5</c:v>
                </c:pt>
                <c:pt idx="322">
                  <c:v>-1.6212271952449699E-5</c:v>
                </c:pt>
                <c:pt idx="323">
                  <c:v>-1.6322592118873502E-5</c:v>
                </c:pt>
                <c:pt idx="324">
                  <c:v>-1.64333538354079E-5</c:v>
                </c:pt>
                <c:pt idx="325">
                  <c:v>-1.6544557887820701E-5</c:v>
                </c:pt>
                <c:pt idx="326">
                  <c:v>-1.6656205064124401E-5</c:v>
                </c:pt>
                <c:pt idx="327">
                  <c:v>-1.6768296154576299E-5</c:v>
                </c:pt>
                <c:pt idx="328">
                  <c:v>-1.68808319516786E-5</c:v>
                </c:pt>
                <c:pt idx="329">
                  <c:v>-1.69938132501778E-5</c:v>
                </c:pt>
                <c:pt idx="330">
                  <c:v>-1.7107240847065701E-5</c:v>
                </c:pt>
                <c:pt idx="331">
                  <c:v>-1.7221115541578499E-5</c:v>
                </c:pt>
                <c:pt idx="332">
                  <c:v>-1.7335438135197199E-5</c:v>
                </c:pt>
                <c:pt idx="333">
                  <c:v>-1.7450209431647599E-5</c:v>
                </c:pt>
                <c:pt idx="334">
                  <c:v>-1.7565430236900199E-5</c:v>
                </c:pt>
                <c:pt idx="335">
                  <c:v>-1.76811013596338E-5</c:v>
                </c:pt>
                <c:pt idx="336">
                  <c:v>-1.77972236111476E-5</c:v>
                </c:pt>
                <c:pt idx="337">
                  <c:v>-1.7913797804807399E-5</c:v>
                </c:pt>
                <c:pt idx="338">
                  <c:v>-1.8030824756038399E-5</c:v>
                </c:pt>
                <c:pt idx="339">
                  <c:v>-1.81483052823252E-5</c:v>
                </c:pt>
                <c:pt idx="340">
                  <c:v>-1.82662402032122E-5</c:v>
                </c:pt>
                <c:pt idx="341">
                  <c:v>-1.8384630340303E-5</c:v>
                </c:pt>
                <c:pt idx="342">
                  <c:v>-1.8503476517260799E-5</c:v>
                </c:pt>
                <c:pt idx="343">
                  <c:v>-1.8622779559808401E-5</c:v>
                </c:pt>
                <c:pt idx="344">
                  <c:v>-1.8742540295727901E-5</c:v>
                </c:pt>
                <c:pt idx="345">
                  <c:v>-1.8862759554861098E-5</c:v>
                </c:pt>
                <c:pt idx="346">
                  <c:v>-1.89834381691093E-5</c:v>
                </c:pt>
                <c:pt idx="347">
                  <c:v>-1.9104576972433201E-5</c:v>
                </c:pt>
                <c:pt idx="348">
                  <c:v>-1.9226176800852901E-5</c:v>
                </c:pt>
                <c:pt idx="349">
                  <c:v>-1.9348238492448299E-5</c:v>
                </c:pt>
                <c:pt idx="350">
                  <c:v>-1.94707628873586E-5</c:v>
                </c:pt>
                <c:pt idx="351">
                  <c:v>-1.9593750827782499E-5</c:v>
                </c:pt>
                <c:pt idx="352">
                  <c:v>-1.97172031579784E-5</c:v>
                </c:pt>
                <c:pt idx="353">
                  <c:v>-1.9841120724263901E-5</c:v>
                </c:pt>
                <c:pt idx="354">
                  <c:v>-1.99655043750163E-5</c:v>
                </c:pt>
                <c:pt idx="355">
                  <c:v>-2.0090354960672399E-5</c:v>
                </c:pt>
                <c:pt idx="356">
                  <c:v>-2.0215673333728399E-5</c:v>
                </c:pt>
                <c:pt idx="357">
                  <c:v>-2.0341460348740201E-5</c:v>
                </c:pt>
                <c:pt idx="358">
                  <c:v>-2.0467716862322899E-5</c:v>
                </c:pt>
                <c:pt idx="359">
                  <c:v>-2.05944437331515E-5</c:v>
                </c:pt>
                <c:pt idx="360">
                  <c:v>-2.0721641821960102E-5</c:v>
                </c:pt>
                <c:pt idx="361">
                  <c:v>-2.0849311991542501E-5</c:v>
                </c:pt>
                <c:pt idx="362">
                  <c:v>-2.0977455106752102E-5</c:v>
                </c:pt>
                <c:pt idx="363">
                  <c:v>-2.1106072034501601E-5</c:v>
                </c:pt>
                <c:pt idx="364">
                  <c:v>-2.12351636437633E-5</c:v>
                </c:pt>
                <c:pt idx="365">
                  <c:v>-2.1364730805569002E-5</c:v>
                </c:pt>
                <c:pt idx="366">
                  <c:v>-2.1494774393010099E-5</c:v>
                </c:pt>
                <c:pt idx="367">
                  <c:v>-2.1625295281237301E-5</c:v>
                </c:pt>
                <c:pt idx="368">
                  <c:v>-2.1756294347461E-5</c:v>
                </c:pt>
                <c:pt idx="369">
                  <c:v>-2.1887772470951001E-5</c:v>
                </c:pt>
                <c:pt idx="370">
                  <c:v>-2.2019730533036499E-5</c:v>
                </c:pt>
                <c:pt idx="371">
                  <c:v>-2.2152169417106501E-5</c:v>
                </c:pt>
                <c:pt idx="372">
                  <c:v>-2.2285090008609199E-5</c:v>
                </c:pt>
                <c:pt idx="373">
                  <c:v>-2.2418493195052501E-5</c:v>
                </c:pt>
                <c:pt idx="374">
                  <c:v>-2.2552379866003701E-5</c:v>
                </c:pt>
                <c:pt idx="375">
                  <c:v>-2.26867509130897E-5</c:v>
                </c:pt>
                <c:pt idx="376">
                  <c:v>-2.2821607229996799E-5</c:v>
                </c:pt>
                <c:pt idx="377">
                  <c:v>-2.2956949712470801E-5</c:v>
                </c:pt>
                <c:pt idx="378">
                  <c:v>-2.3092779258317201E-5</c:v>
                </c:pt>
                <c:pt idx="379">
                  <c:v>-2.32290967674007E-5</c:v>
                </c:pt>
                <c:pt idx="380">
                  <c:v>-2.3365903141645699E-5</c:v>
                </c:pt>
                <c:pt idx="381">
                  <c:v>-2.35031992850361E-5</c:v>
                </c:pt>
                <c:pt idx="382">
                  <c:v>-2.36409861036152E-5</c:v>
                </c:pt>
                <c:pt idx="383">
                  <c:v>-2.3779264505485999E-5</c:v>
                </c:pt>
                <c:pt idx="384">
                  <c:v>-2.3918035400810701E-5</c:v>
                </c:pt>
                <c:pt idx="385">
                  <c:v>-2.40572997018114E-5</c:v>
                </c:pt>
                <c:pt idx="386">
                  <c:v>-2.4197058322769298E-5</c:v>
                </c:pt>
                <c:pt idx="387">
                  <c:v>-2.43373121800253E-5</c:v>
                </c:pt>
                <c:pt idx="388">
                  <c:v>-2.44780621919799E-5</c:v>
                </c:pt>
                <c:pt idx="389">
                  <c:v>-2.4619309279092899E-5</c:v>
                </c:pt>
                <c:pt idx="390">
                  <c:v>-2.4761054363883799E-5</c:v>
                </c:pt>
                <c:pt idx="391">
                  <c:v>-2.4903298370931402E-5</c:v>
                </c:pt>
                <c:pt idx="392">
                  <c:v>-2.5046042226874199E-5</c:v>
                </c:pt>
                <c:pt idx="393">
                  <c:v>-2.5189286860410001E-5</c:v>
                </c:pt>
                <c:pt idx="394">
                  <c:v>-2.5333033202296299E-5</c:v>
                </c:pt>
                <c:pt idx="395">
                  <c:v>-2.5477282185350001E-5</c:v>
                </c:pt>
                <c:pt idx="396">
                  <c:v>-2.5622034744447499E-5</c:v>
                </c:pt>
                <c:pt idx="397">
                  <c:v>-2.5767291816524801E-5</c:v>
                </c:pt>
                <c:pt idx="398">
                  <c:v>-2.59130543405773E-5</c:v>
                </c:pt>
                <c:pt idx="399">
                  <c:v>-2.60593232576599E-5</c:v>
                </c:pt>
                <c:pt idx="400">
                  <c:v>-2.6206099510887001E-5</c:v>
                </c:pt>
                <c:pt idx="401">
                  <c:v>-2.63533840454327E-5</c:v>
                </c:pt>
                <c:pt idx="402">
                  <c:v>-2.6501177808530299E-5</c:v>
                </c:pt>
                <c:pt idx="403">
                  <c:v>-2.6649481749472801E-5</c:v>
                </c:pt>
                <c:pt idx="404">
                  <c:v>-2.6798296819612701E-5</c:v>
                </c:pt>
                <c:pt idx="405">
                  <c:v>-2.6947623972362001E-5</c:v>
                </c:pt>
                <c:pt idx="406">
                  <c:v>-2.7097464163192001E-5</c:v>
                </c:pt>
                <c:pt idx="407">
                  <c:v>-2.7247818349633801E-5</c:v>
                </c:pt>
                <c:pt idx="408">
                  <c:v>-2.73986874912779E-5</c:v>
                </c:pt>
                <c:pt idx="409">
                  <c:v>-2.7550072549774099E-5</c:v>
                </c:pt>
                <c:pt idx="410">
                  <c:v>-2.7701974488832101E-5</c:v>
                </c:pt>
                <c:pt idx="411">
                  <c:v>-2.78543942742208E-5</c:v>
                </c:pt>
                <c:pt idx="412">
                  <c:v>-2.8007332873768702E-5</c:v>
                </c:pt>
                <c:pt idx="413">
                  <c:v>-2.8160791257363699E-5</c:v>
                </c:pt>
                <c:pt idx="414">
                  <c:v>-2.83147703969535E-5</c:v>
                </c:pt>
                <c:pt idx="415">
                  <c:v>-2.84692712665449E-5</c:v>
                </c:pt>
                <c:pt idx="416">
                  <c:v>-2.8624294842204599E-5</c:v>
                </c:pt>
                <c:pt idx="417">
                  <c:v>-2.8779842112252899E-5</c:v>
                </c:pt>
                <c:pt idx="418">
                  <c:v>-2.8935914078792699E-5</c:v>
                </c:pt>
                <c:pt idx="419">
                  <c:v>-2.90925117472894E-5</c:v>
                </c:pt>
                <c:pt idx="420">
                  <c:v>-2.92496361262531E-5</c:v>
                </c:pt>
                <c:pt idx="421">
                  <c:v>-2.9407288227239E-5</c:v>
                </c:pt>
                <c:pt idx="422">
                  <c:v>-2.9565469064847001E-5</c:v>
                </c:pt>
                <c:pt idx="423">
                  <c:v>-2.97241796567218E-5</c:v>
                </c:pt>
                <c:pt idx="424">
                  <c:v>-2.9883421023553001E-5</c:v>
                </c:pt>
                <c:pt idx="425">
                  <c:v>-3.00431941890752E-5</c:v>
                </c:pt>
                <c:pt idx="426">
                  <c:v>-3.0203500180067498E-5</c:v>
                </c:pt>
                <c:pt idx="427">
                  <c:v>-3.03643400263542E-5</c:v>
                </c:pt>
                <c:pt idx="428">
                  <c:v>-3.0525714760804197E-5</c:v>
                </c:pt>
                <c:pt idx="429">
                  <c:v>-3.06876254193313E-5</c:v>
                </c:pt>
                <c:pt idx="430">
                  <c:v>-3.0850073040894098E-5</c:v>
                </c:pt>
                <c:pt idx="431">
                  <c:v>-3.1013058667496299E-5</c:v>
                </c:pt>
                <c:pt idx="432">
                  <c:v>-3.1176583344186203E-5</c:v>
                </c:pt>
                <c:pt idx="433">
                  <c:v>-3.1340648119056797E-5</c:v>
                </c:pt>
                <c:pt idx="434">
                  <c:v>-3.1505254043246398E-5</c:v>
                </c:pt>
                <c:pt idx="435">
                  <c:v>-3.1670402170937699E-5</c:v>
                </c:pt>
                <c:pt idx="436">
                  <c:v>-3.1836093559358602E-5</c:v>
                </c:pt>
                <c:pt idx="437">
                  <c:v>-3.2002329268781501E-5</c:v>
                </c:pt>
                <c:pt idx="438">
                  <c:v>-3.2169110362523898E-5</c:v>
                </c:pt>
                <c:pt idx="439">
                  <c:v>-3.2336437906947998E-5</c:v>
                </c:pt>
                <c:pt idx="440">
                  <c:v>-3.2504312971460901E-5</c:v>
                </c:pt>
                <c:pt idx="441">
                  <c:v>-3.2672736628514698E-5</c:v>
                </c:pt>
                <c:pt idx="442">
                  <c:v>-3.2841709953606001E-5</c:v>
                </c:pt>
                <c:pt idx="443">
                  <c:v>-3.30112340252765E-5</c:v>
                </c:pt>
                <c:pt idx="444">
                  <c:v>-3.31813099251127E-5</c:v>
                </c:pt>
                <c:pt idx="445">
                  <c:v>-3.3351938737745801E-5</c:v>
                </c:pt>
                <c:pt idx="446">
                  <c:v>-3.3523121550852097E-5</c:v>
                </c:pt>
                <c:pt idx="447">
                  <c:v>-3.3694859455152601E-5</c:v>
                </c:pt>
                <c:pt idx="448">
                  <c:v>-3.3867153544413098E-5</c:v>
                </c:pt>
                <c:pt idx="449">
                  <c:v>-3.4040004915444299E-5</c:v>
                </c:pt>
                <c:pt idx="450">
                  <c:v>-3.4213414668101701E-5</c:v>
                </c:pt>
                <c:pt idx="451">
                  <c:v>-3.4387383905285703E-5</c:v>
                </c:pt>
                <c:pt idx="452">
                  <c:v>-3.4561913732941601E-5</c:v>
                </c:pt>
                <c:pt idx="453">
                  <c:v>-3.4737005252210501E-5</c:v>
                </c:pt>
                <c:pt idx="454">
                  <c:v>-3.4912659535551898E-5</c:v>
                </c:pt>
                <c:pt idx="455">
                  <c:v>-3.50888776507017E-5</c:v>
                </c:pt>
                <c:pt idx="456">
                  <c:v>-3.5265660669147003E-5</c:v>
                </c:pt>
                <c:pt idx="457">
                  <c:v>-3.5443009666126202E-5</c:v>
                </c:pt>
                <c:pt idx="458">
                  <c:v>-3.5620925720629202E-5</c:v>
                </c:pt>
                <c:pt idx="459">
                  <c:v>-3.5799409915396901E-5</c:v>
                </c:pt>
                <c:pt idx="460">
                  <c:v>-3.5978463336921802E-5</c:v>
                </c:pt>
                <c:pt idx="461">
                  <c:v>-3.6158087075447298E-5</c:v>
                </c:pt>
                <c:pt idx="462">
                  <c:v>-3.6338282224968402E-5</c:v>
                </c:pt>
                <c:pt idx="463">
                  <c:v>-3.6519049883231403E-5</c:v>
                </c:pt>
                <c:pt idx="464">
                  <c:v>-3.67003911517336E-5</c:v>
                </c:pt>
                <c:pt idx="465">
                  <c:v>-3.6882307135723901E-5</c:v>
                </c:pt>
                <c:pt idx="466">
                  <c:v>-3.7064798944202303E-5</c:v>
                </c:pt>
                <c:pt idx="467">
                  <c:v>-3.7247867689920197E-5</c:v>
                </c:pt>
                <c:pt idx="468">
                  <c:v>-3.7431514489380198E-5</c:v>
                </c:pt>
                <c:pt idx="469">
                  <c:v>-3.76157404628362E-5</c:v>
                </c:pt>
                <c:pt idx="470">
                  <c:v>-3.7800546734293402E-5</c:v>
                </c:pt>
                <c:pt idx="471">
                  <c:v>-3.7985934431508397E-5</c:v>
                </c:pt>
                <c:pt idx="472">
                  <c:v>-3.8171904685988901E-5</c:v>
                </c:pt>
                <c:pt idx="473">
                  <c:v>-3.8358458632993997E-5</c:v>
                </c:pt>
                <c:pt idx="474">
                  <c:v>-3.8545597411534099E-5</c:v>
                </c:pt>
                <c:pt idx="475">
                  <c:v>-3.87333221643708E-5</c:v>
                </c:pt>
                <c:pt idx="476">
                  <c:v>-3.8921634038017098E-5</c:v>
                </c:pt>
                <c:pt idx="477">
                  <c:v>-3.9110534182737198E-5</c:v>
                </c:pt>
                <c:pt idx="478">
                  <c:v>-3.9300023752546601E-5</c:v>
                </c:pt>
                <c:pt idx="479">
                  <c:v>-3.9490103905212203E-5</c:v>
                </c:pt>
                <c:pt idx="480">
                  <c:v>-3.9680775802252097E-5</c:v>
                </c:pt>
                <c:pt idx="481">
                  <c:v>-3.9872040608935601E-5</c:v>
                </c:pt>
                <c:pt idx="482">
                  <c:v>-4.0063899494283398E-5</c:v>
                </c:pt>
                <c:pt idx="483">
                  <c:v>-4.0256353631067397E-5</c:v>
                </c:pt>
                <c:pt idx="484">
                  <c:v>-4.0449404195811097E-5</c:v>
                </c:pt>
                <c:pt idx="485">
                  <c:v>-4.06430523687888E-5</c:v>
                </c:pt>
                <c:pt idx="486">
                  <c:v>-4.0837299334026399E-5</c:v>
                </c:pt>
                <c:pt idx="487">
                  <c:v>-4.10321462793011E-5</c:v>
                </c:pt>
                <c:pt idx="488">
                  <c:v>-4.1227594396141299E-5</c:v>
                </c:pt>
                <c:pt idx="489">
                  <c:v>-4.1423644879826602E-5</c:v>
                </c:pt>
                <c:pt idx="490">
                  <c:v>-4.1620298929388097E-5</c:v>
                </c:pt>
                <c:pt idx="491">
                  <c:v>-4.1817557747608003E-5</c:v>
                </c:pt>
                <c:pt idx="492">
                  <c:v>-4.2015422541019897E-5</c:v>
                </c:pt>
                <c:pt idx="493">
                  <c:v>-4.2213894519908697E-5</c:v>
                </c:pt>
                <c:pt idx="494">
                  <c:v>-4.2412974898310503E-5</c:v>
                </c:pt>
                <c:pt idx="495">
                  <c:v>-4.2612664894012702E-5</c:v>
                </c:pt>
                <c:pt idx="496">
                  <c:v>-4.2812965728554101E-5</c:v>
                </c:pt>
                <c:pt idx="497">
                  <c:v>-4.3013878627224697E-5</c:v>
                </c:pt>
                <c:pt idx="498">
                  <c:v>-4.32154048190658E-5</c:v>
                </c:pt>
                <c:pt idx="499">
                  <c:v>-4.3417545536869999E-5</c:v>
                </c:pt>
                <c:pt idx="500">
                  <c:v>-4.36203020171811E-5</c:v>
                </c:pt>
                <c:pt idx="501">
                  <c:v>-4.3823675500294403E-5</c:v>
                </c:pt>
                <c:pt idx="502">
                  <c:v>-4.4027667230256401E-5</c:v>
                </c:pt>
                <c:pt idx="503">
                  <c:v>-4.42322784548646E-5</c:v>
                </c:pt>
                <c:pt idx="504">
                  <c:v>-4.44375104256683E-5</c:v>
                </c:pt>
                <c:pt idx="505">
                  <c:v>-4.4643364397967698E-5</c:v>
                </c:pt>
                <c:pt idx="506">
                  <c:v>-4.4849841630814497E-5</c:v>
                </c:pt>
                <c:pt idx="507">
                  <c:v>-4.5056943387011498E-5</c:v>
                </c:pt>
                <c:pt idx="508">
                  <c:v>-4.5264670933113001E-5</c:v>
                </c:pt>
                <c:pt idx="509">
                  <c:v>-4.5473025539424399E-5</c:v>
                </c:pt>
                <c:pt idx="510">
                  <c:v>-4.5682008480002603E-5</c:v>
                </c:pt>
                <c:pt idx="511">
                  <c:v>-4.5891621032655597E-5</c:v>
                </c:pt>
                <c:pt idx="512">
                  <c:v>-4.6101864478942699E-5</c:v>
                </c:pt>
                <c:pt idx="513">
                  <c:v>-4.6312740104174702E-5</c:v>
                </c:pt>
                <c:pt idx="514">
                  <c:v>-4.65242491974134E-5</c:v>
                </c:pt>
                <c:pt idx="515">
                  <c:v>-4.6736393051472E-5</c:v>
                </c:pt>
                <c:pt idx="516">
                  <c:v>-4.6949172962915197E-5</c:v>
                </c:pt>
                <c:pt idx="517">
                  <c:v>-4.7162590232058602E-5</c:v>
                </c:pt>
                <c:pt idx="518">
                  <c:v>-4.7376646162969399E-5</c:v>
                </c:pt>
                <c:pt idx="519">
                  <c:v>-4.7591342063465998E-5</c:v>
                </c:pt>
                <c:pt idx="520">
                  <c:v>-4.7806679245117999E-5</c:v>
                </c:pt>
                <c:pt idx="521">
                  <c:v>-4.8022659023246499E-5</c:v>
                </c:pt>
                <c:pt idx="522">
                  <c:v>-4.8239282716923701E-5</c:v>
                </c:pt>
                <c:pt idx="523">
                  <c:v>-4.8456551648973001E-5</c:v>
                </c:pt>
                <c:pt idx="524">
                  <c:v>-4.8674467145969397E-5</c:v>
                </c:pt>
                <c:pt idx="525">
                  <c:v>-4.8893030538238999E-5</c:v>
                </c:pt>
                <c:pt idx="526">
                  <c:v>-4.9112243159859198E-5</c:v>
                </c:pt>
                <c:pt idx="527">
                  <c:v>-4.9332106348658702E-5</c:v>
                </c:pt>
                <c:pt idx="528">
                  <c:v>-4.95526214462175E-5</c:v>
                </c:pt>
                <c:pt idx="529">
                  <c:v>-4.9773789797866897E-5</c:v>
                </c:pt>
                <c:pt idx="530">
                  <c:v>-4.99956127526894E-5</c:v>
                </c:pt>
                <c:pt idx="531">
                  <c:v>-5.0218091663518999E-5</c:v>
                </c:pt>
                <c:pt idx="532">
                  <c:v>-5.0441227886940797E-5</c:v>
                </c:pt>
                <c:pt idx="533">
                  <c:v>-5.0665022783291099E-5</c:v>
                </c:pt>
                <c:pt idx="534">
                  <c:v>-5.0889477716657899E-5</c:v>
                </c:pt>
                <c:pt idx="535">
                  <c:v>-5.111459405488E-5</c:v>
                </c:pt>
                <c:pt idx="536">
                  <c:v>-5.1340373169547902E-5</c:v>
                </c:pt>
                <c:pt idx="537">
                  <c:v>-5.1566816436003101E-5</c:v>
                </c:pt>
                <c:pt idx="538">
                  <c:v>-5.1793925233338502E-5</c:v>
                </c:pt>
                <c:pt idx="539">
                  <c:v>-5.2021700944398202E-5</c:v>
                </c:pt>
                <c:pt idx="540">
                  <c:v>-5.22501449557779E-5</c:v>
                </c:pt>
                <c:pt idx="541">
                  <c:v>-5.2479258657824302E-5</c:v>
                </c:pt>
                <c:pt idx="542">
                  <c:v>-5.2709043444635299E-5</c:v>
                </c:pt>
                <c:pt idx="543">
                  <c:v>-5.2939500714060399E-5</c:v>
                </c:pt>
                <c:pt idx="544">
                  <c:v>-5.3170631867700199E-5</c:v>
                </c:pt>
                <c:pt idx="545">
                  <c:v>-5.34024383109066E-5</c:v>
                </c:pt>
                <c:pt idx="546">
                  <c:v>-5.36349214527829E-5</c:v>
                </c:pt>
                <c:pt idx="547">
                  <c:v>-5.3868082706183597E-5</c:v>
                </c:pt>
                <c:pt idx="548">
                  <c:v>-5.4101923487714403E-5</c:v>
                </c:pt>
                <c:pt idx="549">
                  <c:v>-5.4336445217732503E-5</c:v>
                </c:pt>
                <c:pt idx="550">
                  <c:v>-5.4571649320346301E-5</c:v>
                </c:pt>
                <c:pt idx="551">
                  <c:v>-5.4807537223415302E-5</c:v>
                </c:pt>
                <c:pt idx="552">
                  <c:v>-5.5044110358550698E-5</c:v>
                </c:pt>
                <c:pt idx="553">
                  <c:v>-5.5281370161114598E-5</c:v>
                </c:pt>
                <c:pt idx="554">
                  <c:v>-5.5519318070220601E-5</c:v>
                </c:pt>
                <c:pt idx="555">
                  <c:v>-5.5757955528733498E-5</c:v>
                </c:pt>
                <c:pt idx="556">
                  <c:v>-5.5997283983269503E-5</c:v>
                </c:pt>
                <c:pt idx="557">
                  <c:v>-5.6237304884195903E-5</c:v>
                </c:pt>
                <c:pt idx="558">
                  <c:v>-5.6478019685631499E-5</c:v>
                </c:pt>
                <c:pt idx="559">
                  <c:v>-5.6719429845446397E-5</c:v>
                </c:pt>
                <c:pt idx="560">
                  <c:v>-5.6961536825261699E-5</c:v>
                </c:pt>
                <c:pt idx="561">
                  <c:v>-5.7204342090449999E-5</c:v>
                </c:pt>
                <c:pt idx="562">
                  <c:v>-5.7447847110135301E-5</c:v>
                </c:pt>
                <c:pt idx="563">
                  <c:v>-5.7692053357192697E-5</c:v>
                </c:pt>
                <c:pt idx="564">
                  <c:v>-5.79369623082487E-5</c:v>
                </c:pt>
                <c:pt idx="565">
                  <c:v>-5.8182575443680898E-5</c:v>
                </c:pt>
                <c:pt idx="566">
                  <c:v>-5.8428894247618497E-5</c:v>
                </c:pt>
                <c:pt idx="567">
                  <c:v>-5.8675920207941798E-5</c:v>
                </c:pt>
                <c:pt idx="568">
                  <c:v>-5.8923654816282399E-5</c:v>
                </c:pt>
                <c:pt idx="569">
                  <c:v>-5.9172099568023099E-5</c:v>
                </c:pt>
                <c:pt idx="570">
                  <c:v>-5.9421255962298299E-5</c:v>
                </c:pt>
                <c:pt idx="571">
                  <c:v>-5.9671125501993399E-5</c:v>
                </c:pt>
                <c:pt idx="572">
                  <c:v>-5.9921709693745101E-5</c:v>
                </c:pt>
                <c:pt idx="573">
                  <c:v>-6.0173010047941599E-5</c:v>
                </c:pt>
                <c:pt idx="574">
                  <c:v>-6.0425028078722302E-5</c:v>
                </c:pt>
                <c:pt idx="575">
                  <c:v>-6.0677765303977798E-5</c:v>
                </c:pt>
                <c:pt idx="576">
                  <c:v>-6.0931223245349998E-5</c:v>
                </c:pt>
                <c:pt idx="577">
                  <c:v>-6.1185403428232096E-5</c:v>
                </c:pt>
                <c:pt idx="578">
                  <c:v>-6.1440307381768796E-5</c:v>
                </c:pt>
                <c:pt idx="579">
                  <c:v>-6.1695936638855802E-5</c:v>
                </c:pt>
                <c:pt idx="580">
                  <c:v>-6.1952292736140306E-5</c:v>
                </c:pt>
                <c:pt idx="581">
                  <c:v>-6.2209377214020694E-5</c:v>
                </c:pt>
                <c:pt idx="582">
                  <c:v>-6.2467191616646605E-5</c:v>
                </c:pt>
                <c:pt idx="583">
                  <c:v>-6.2725737491919103E-5</c:v>
                </c:pt>
                <c:pt idx="584">
                  <c:v>-6.2985016388096603E-5</c:v>
                </c:pt>
                <c:pt idx="585">
                  <c:v>-6.3245029840104598E-5</c:v>
                </c:pt>
                <c:pt idx="586">
                  <c:v>-6.3505779381665403E-5</c:v>
                </c:pt>
                <c:pt idx="587">
                  <c:v>-6.3767266553592798E-5</c:v>
                </c:pt>
                <c:pt idx="588">
                  <c:v>-6.4029492903792698E-5</c:v>
                </c:pt>
                <c:pt idx="589">
                  <c:v>-6.4292459987262405E-5</c:v>
                </c:pt>
                <c:pt idx="590">
                  <c:v>-6.4556169366090796E-5</c:v>
                </c:pt>
                <c:pt idx="591">
                  <c:v>-6.4820622609458706E-5</c:v>
                </c:pt>
                <c:pt idx="592">
                  <c:v>-6.5085821293638598E-5</c:v>
                </c:pt>
                <c:pt idx="593">
                  <c:v>-6.5351767001994407E-5</c:v>
                </c:pt>
                <c:pt idx="594">
                  <c:v>-6.5618461324981899E-5</c:v>
                </c:pt>
                <c:pt idx="595">
                  <c:v>-6.5885905860148703E-5</c:v>
                </c:pt>
                <c:pt idx="596">
                  <c:v>-6.6154102212133699E-5</c:v>
                </c:pt>
                <c:pt idx="597">
                  <c:v>-6.64230519926679E-5</c:v>
                </c:pt>
                <c:pt idx="598">
                  <c:v>-6.6692756820573704E-5</c:v>
                </c:pt>
                <c:pt idx="599">
                  <c:v>-6.6963218321765305E-5</c:v>
                </c:pt>
                <c:pt idx="600">
                  <c:v>-6.7234438129248593E-5</c:v>
                </c:pt>
                <c:pt idx="601">
                  <c:v>-6.7506417883120997E-5</c:v>
                </c:pt>
                <c:pt idx="602">
                  <c:v>-6.77791592305719E-5</c:v>
                </c:pt>
                <c:pt idx="603">
                  <c:v>-6.8052663825882099E-5</c:v>
                </c:pt>
                <c:pt idx="604">
                  <c:v>-6.83269333304242E-5</c:v>
                </c:pt>
                <c:pt idx="605">
                  <c:v>-6.86019694126626E-5</c:v>
                </c:pt>
                <c:pt idx="606">
                  <c:v>-6.8877773748153004E-5</c:v>
                </c:pt>
                <c:pt idx="607">
                  <c:v>-6.9154348019543301E-5</c:v>
                </c:pt>
                <c:pt idx="608">
                  <c:v>-6.9431693916572701E-5</c:v>
                </c:pt>
                <c:pt idx="609">
                  <c:v>-6.9709813136072099E-5</c:v>
                </c:pt>
                <c:pt idx="610">
                  <c:v>-6.9988707381964495E-5</c:v>
                </c:pt>
                <c:pt idx="611">
                  <c:v>-7.0268378365263896E-5</c:v>
                </c:pt>
                <c:pt idx="612">
                  <c:v>-7.0548827804076605E-5</c:v>
                </c:pt>
                <c:pt idx="613">
                  <c:v>-7.0830057423600296E-5</c:v>
                </c:pt>
                <c:pt idx="614">
                  <c:v>-7.11120689561244E-5</c:v>
                </c:pt>
                <c:pt idx="615">
                  <c:v>-7.1394864141030001E-5</c:v>
                </c:pt>
                <c:pt idx="616">
                  <c:v>-7.1678444724789899E-5</c:v>
                </c:pt>
                <c:pt idx="617">
                  <c:v>-7.1962812460968497E-5</c:v>
                </c:pt>
                <c:pt idx="618">
                  <c:v>-7.2247969110222099E-5</c:v>
                </c:pt>
                <c:pt idx="619">
                  <c:v>-7.2533916440298396E-5</c:v>
                </c:pt>
                <c:pt idx="620">
                  <c:v>-7.2820656226037103E-5</c:v>
                </c:pt>
                <c:pt idx="621">
                  <c:v>-7.3108190249369202E-5</c:v>
                </c:pt>
                <c:pt idx="622">
                  <c:v>-7.3396520299317695E-5</c:v>
                </c:pt>
                <c:pt idx="623">
                  <c:v>-7.3685648171997097E-5</c:v>
                </c:pt>
                <c:pt idx="624">
                  <c:v>-7.3975575670613794E-5</c:v>
                </c:pt>
                <c:pt idx="625">
                  <c:v>-7.4266304605465698E-5</c:v>
                </c:pt>
                <c:pt idx="626">
                  <c:v>-7.4557836793942296E-5</c:v>
                </c:pt>
                <c:pt idx="627">
                  <c:v>-7.4850174060525003E-5</c:v>
                </c:pt>
                <c:pt idx="628">
                  <c:v>-7.5143318236786799E-5</c:v>
                </c:pt>
                <c:pt idx="629">
                  <c:v>-7.5437271161392402E-5</c:v>
                </c:pt>
                <c:pt idx="630">
                  <c:v>-7.5732034680098094E-5</c:v>
                </c:pt>
                <c:pt idx="631">
                  <c:v>-7.6027610645751896E-5</c:v>
                </c:pt>
                <c:pt idx="632">
                  <c:v>-7.6324000918293703E-5</c:v>
                </c:pt>
                <c:pt idx="633">
                  <c:v>-7.66212073647548E-5</c:v>
                </c:pt>
                <c:pt idx="634">
                  <c:v>-7.6919231859258301E-5</c:v>
                </c:pt>
                <c:pt idx="635">
                  <c:v>-7.7218076283018996E-5</c:v>
                </c:pt>
                <c:pt idx="636">
                  <c:v>-7.7517742524343399E-5</c:v>
                </c:pt>
                <c:pt idx="637">
                  <c:v>-7.7818232478629506E-5</c:v>
                </c:pt>
                <c:pt idx="638">
                  <c:v>-7.8119548048367405E-5</c:v>
                </c:pt>
                <c:pt idx="639">
                  <c:v>-7.8421691143138299E-5</c:v>
                </c:pt>
                <c:pt idx="640">
                  <c:v>-7.87246636796157E-5</c:v>
                </c:pt>
                <c:pt idx="641">
                  <c:v>-7.9028467581564304E-5</c:v>
                </c:pt>
                <c:pt idx="642">
                  <c:v>-7.9333104779840695E-5</c:v>
                </c:pt>
                <c:pt idx="643">
                  <c:v>-7.9638577212393305E-5</c:v>
                </c:pt>
                <c:pt idx="644">
                  <c:v>-7.9944886824261899E-5</c:v>
                </c:pt>
                <c:pt idx="645">
                  <c:v>-8.0252035567578102E-5</c:v>
                </c:pt>
                <c:pt idx="646">
                  <c:v>-8.0560025401565306E-5</c:v>
                </c:pt>
                <c:pt idx="647">
                  <c:v>-8.0868858292538399E-5</c:v>
                </c:pt>
                <c:pt idx="648">
                  <c:v>-8.1178536213904199E-5</c:v>
                </c:pt>
                <c:pt idx="649">
                  <c:v>-8.1489061146161002E-5</c:v>
                </c:pt>
                <c:pt idx="650">
                  <c:v>-8.1800435076898794E-5</c:v>
                </c:pt>
                <c:pt idx="651">
                  <c:v>-8.2112660000799499E-5</c:v>
                </c:pt>
                <c:pt idx="652">
                  <c:v>-8.2425737919636296E-5</c:v>
                </c:pt>
                <c:pt idx="653">
                  <c:v>-8.2739670842274494E-5</c:v>
                </c:pt>
                <c:pt idx="654">
                  <c:v>-8.3054460784670695E-5</c:v>
                </c:pt>
                <c:pt idx="655">
                  <c:v>-8.3370109769873593E-5</c:v>
                </c:pt>
                <c:pt idx="656">
                  <c:v>-8.3686619828023202E-5</c:v>
                </c:pt>
                <c:pt idx="657">
                  <c:v>-8.4003992996351299E-5</c:v>
                </c:pt>
                <c:pt idx="658">
                  <c:v>-8.4322231319181607E-5</c:v>
                </c:pt>
                <c:pt idx="659">
                  <c:v>-8.4641336847929194E-5</c:v>
                </c:pt>
                <c:pt idx="660">
                  <c:v>-8.4961311641101002E-5</c:v>
                </c:pt>
                <c:pt idx="661">
                  <c:v>-8.5282157764295606E-5</c:v>
                </c:pt>
                <c:pt idx="662">
                  <c:v>-8.5603877290203401E-5</c:v>
                </c:pt>
                <c:pt idx="663">
                  <c:v>-8.5926472298606098E-5</c:v>
                </c:pt>
                <c:pt idx="664">
                  <c:v>-8.6249944876377505E-5</c:v>
                </c:pt>
                <c:pt idx="665">
                  <c:v>-8.6574297117483003E-5</c:v>
                </c:pt>
                <c:pt idx="666">
                  <c:v>-8.6899531122979401E-5</c:v>
                </c:pt>
                <c:pt idx="667">
                  <c:v>-8.7225649001015601E-5</c:v>
                </c:pt>
                <c:pt idx="668">
                  <c:v>-8.7552652866831903E-5</c:v>
                </c:pt>
                <c:pt idx="669">
                  <c:v>-8.7880544842760297E-5</c:v>
                </c:pt>
                <c:pt idx="670">
                  <c:v>-8.8209327058224696E-5</c:v>
                </c:pt>
                <c:pt idx="671">
                  <c:v>-8.8539001649740403E-5</c:v>
                </c:pt>
                <c:pt idx="672">
                  <c:v>-8.8869570760914706E-5</c:v>
                </c:pt>
                <c:pt idx="673">
                  <c:v>-8.9201036542446195E-5</c:v>
                </c:pt>
                <c:pt idx="674">
                  <c:v>-8.95334011521255E-5</c:v>
                </c:pt>
                <c:pt idx="675">
                  <c:v>-8.9866666754834798E-5</c:v>
                </c:pt>
                <c:pt idx="676">
                  <c:v>-9.0200835522547996E-5</c:v>
                </c:pt>
                <c:pt idx="677">
                  <c:v>-9.0535909634330505E-5</c:v>
                </c:pt>
                <c:pt idx="678">
                  <c:v>-9.0871891276339805E-5</c:v>
                </c:pt>
                <c:pt idx="679">
                  <c:v>-9.1208782641824597E-5</c:v>
                </c:pt>
                <c:pt idx="680">
                  <c:v>-9.1546585931125498E-5</c:v>
                </c:pt>
                <c:pt idx="681">
                  <c:v>-9.1885303351675002E-5</c:v>
                </c:pt>
                <c:pt idx="682">
                  <c:v>-9.2224937117997002E-5</c:v>
                </c:pt>
                <c:pt idx="683">
                  <c:v>-9.2565489451707102E-5</c:v>
                </c:pt>
                <c:pt idx="684">
                  <c:v>-9.2906962581512797E-5</c:v>
                </c:pt>
                <c:pt idx="685">
                  <c:v>-9.3249358743212899E-5</c:v>
                </c:pt>
                <c:pt idx="686">
                  <c:v>-9.3592680179698393E-5</c:v>
                </c:pt>
                <c:pt idx="687">
                  <c:v>-9.39369291409516E-5</c:v>
                </c:pt>
                <c:pt idx="688">
                  <c:v>-9.4282107884046602E-5</c:v>
                </c:pt>
                <c:pt idx="689">
                  <c:v>-9.4628218673149198E-5</c:v>
                </c:pt>
                <c:pt idx="690">
                  <c:v>-9.4975263779516897E-5</c:v>
                </c:pt>
                <c:pt idx="691">
                  <c:v>-9.5323245481498798E-5</c:v>
                </c:pt>
                <c:pt idx="692">
                  <c:v>-9.5672166064535903E-5</c:v>
                </c:pt>
                <c:pt idx="693">
                  <c:v>-9.6022027821160506E-5</c:v>
                </c:pt>
                <c:pt idx="694">
                  <c:v>-9.6372833050997099E-5</c:v>
                </c:pt>
                <c:pt idx="695">
                  <c:v>-9.6724584060761402E-5</c:v>
                </c:pt>
                <c:pt idx="696">
                  <c:v>-9.7077283164261101E-5</c:v>
                </c:pt>
                <c:pt idx="697">
                  <c:v>-9.7430932682395394E-5</c:v>
                </c:pt>
                <c:pt idx="698">
                  <c:v>-9.7785534943155405E-5</c:v>
                </c:pt>
                <c:pt idx="699">
                  <c:v>-9.8141092299740395E-5</c:v>
                </c:pt>
                <c:pt idx="700">
                  <c:v>-9.8497607136836305E-5</c:v>
                </c:pt>
                <c:pt idx="701">
                  <c:v>-9.8855081848737804E-5</c:v>
                </c:pt>
                <c:pt idx="702">
                  <c:v>-9.9213518837358493E-5</c:v>
                </c:pt>
                <c:pt idx="703">
                  <c:v>-9.9572920512230501E-5</c:v>
                </c:pt>
                <c:pt idx="704">
                  <c:v>-9.9933289290504793E-5</c:v>
                </c:pt>
                <c:pt idx="705" formatCode="General">
                  <c:v>-1.00294627596951E-4</c:v>
                </c:pt>
                <c:pt idx="706" formatCode="General">
                  <c:v>-1.00656937863958E-4</c:v>
                </c:pt>
                <c:pt idx="707" formatCode="General">
                  <c:v>-1.01020222531534E-4</c:v>
                </c:pt>
                <c:pt idx="708" formatCode="General">
                  <c:v>-1.0138448404730401E-4</c:v>
                </c:pt>
                <c:pt idx="709" formatCode="General">
                  <c:v>-1.0174972486651201E-4</c:v>
                </c:pt>
                <c:pt idx="710" formatCode="General">
                  <c:v>-1.02115947452024E-4</c:v>
                </c:pt>
                <c:pt idx="711" formatCode="General">
                  <c:v>-1.0248315427432099E-4</c:v>
                </c:pt>
                <c:pt idx="712" formatCode="General">
                  <c:v>-1.02851347811503E-4</c:v>
                </c:pt>
                <c:pt idx="713" formatCode="General">
                  <c:v>-1.0322053054929301E-4</c:v>
                </c:pt>
                <c:pt idx="714" formatCode="General">
                  <c:v>-1.03590704981027E-4</c:v>
                </c:pt>
                <c:pt idx="715" formatCode="General">
                  <c:v>-1.03961873607664E-4</c:v>
                </c:pt>
                <c:pt idx="716" formatCode="General">
                  <c:v>-1.0433403893777899E-4</c:v>
                </c:pt>
                <c:pt idx="717" formatCode="General">
                  <c:v>-1.0470720348756799E-4</c:v>
                </c:pt>
                <c:pt idx="718" formatCode="General">
                  <c:v>-1.05081369780845E-4</c:v>
                </c:pt>
                <c:pt idx="719" formatCode="General">
                  <c:v>-1.05456540349042E-4</c:v>
                </c:pt>
                <c:pt idx="720" formatCode="General">
                  <c:v>-1.0583271773120999E-4</c:v>
                </c:pt>
                <c:pt idx="721" formatCode="General">
                  <c:v>-1.0620990447402E-4</c:v>
                </c:pt>
                <c:pt idx="722" formatCode="General">
                  <c:v>-1.06588103131761E-4</c:v>
                </c:pt>
                <c:pt idx="723" formatCode="General">
                  <c:v>-1.06967316266339E-4</c:v>
                </c:pt>
                <c:pt idx="724" formatCode="General">
                  <c:v>-1.07347546447282E-4</c:v>
                </c:pt>
                <c:pt idx="725" formatCode="General">
                  <c:v>-1.07728796251734E-4</c:v>
                </c:pt>
                <c:pt idx="726" formatCode="General">
                  <c:v>-1.08111068264461E-4</c:v>
                </c:pt>
                <c:pt idx="727" formatCode="General">
                  <c:v>-1.0849436507784301E-4</c:v>
                </c:pt>
                <c:pt idx="728" formatCode="General">
                  <c:v>-1.0887868929188299E-4</c:v>
                </c:pt>
                <c:pt idx="729" formatCode="General">
                  <c:v>-1.0926404351420099E-4</c:v>
                </c:pt>
                <c:pt idx="730" formatCode="General">
                  <c:v>-1.09650430360037E-4</c:v>
                </c:pt>
                <c:pt idx="731" formatCode="General">
                  <c:v>-1.1003785245224701E-4</c:v>
                </c:pt>
                <c:pt idx="732" formatCode="General">
                  <c:v>-1.10426312421309E-4</c:v>
                </c:pt>
                <c:pt idx="733" formatCode="General">
                  <c:v>-1.10815812905317E-4</c:v>
                </c:pt>
                <c:pt idx="734" formatCode="General">
                  <c:v>-1.11206356549987E-4</c:v>
                </c:pt>
                <c:pt idx="735" formatCode="General">
                  <c:v>-1.1159794600865001E-4</c:v>
                </c:pt>
                <c:pt idx="736" formatCode="General">
                  <c:v>-1.11990583942258E-4</c:v>
                </c:pt>
                <c:pt idx="737" formatCode="General">
                  <c:v>-1.1238427301938299E-4</c:v>
                </c:pt>
                <c:pt idx="738" formatCode="General">
                  <c:v>-1.12779015916212E-4</c:v>
                </c:pt>
                <c:pt idx="739" formatCode="General">
                  <c:v>-1.13174815316555E-4</c:v>
                </c:pt>
                <c:pt idx="740" formatCode="General">
                  <c:v>-1.1357167391183699E-4</c:v>
                </c:pt>
                <c:pt idx="741" formatCode="General">
                  <c:v>-1.13969594401104E-4</c:v>
                </c:pt>
                <c:pt idx="742" formatCode="General">
                  <c:v>-1.1436857949102101E-4</c:v>
                </c:pt>
                <c:pt idx="743" formatCode="General">
                  <c:v>-1.1476863189587E-4</c:v>
                </c:pt>
                <c:pt idx="744" formatCode="General">
                  <c:v>-1.15169754337554E-4</c:v>
                </c:pt>
                <c:pt idx="745" formatCode="General">
                  <c:v>-1.15571949545592E-4</c:v>
                </c:pt>
                <c:pt idx="746" formatCode="General">
                  <c:v>-1.15975220257125E-4</c:v>
                </c:pt>
                <c:pt idx="747" formatCode="General">
                  <c:v>-1.1637956921690999E-4</c:v>
                </c:pt>
                <c:pt idx="748" formatCode="General">
                  <c:v>-1.1678499917732399E-4</c:v>
                </c:pt>
                <c:pt idx="749" formatCode="General">
                  <c:v>-1.1719151289836399E-4</c:v>
                </c:pt>
                <c:pt idx="750" formatCode="General">
                  <c:v>-1.17599113147642E-4</c:v>
                </c:pt>
                <c:pt idx="751" formatCode="General">
                  <c:v>-1.18007802700394E-4</c:v>
                </c:pt>
                <c:pt idx="752" formatCode="General">
                  <c:v>-1.18417584339469E-4</c:v>
                </c:pt>
                <c:pt idx="753" formatCode="General">
                  <c:v>-1.18828460876316E-4</c:v>
                </c:pt>
                <c:pt idx="754" formatCode="General">
                  <c:v>-1.19240435161963E-4</c:v>
                </c:pt>
                <c:pt idx="755" formatCode="General">
                  <c:v>-1.19653510063858E-4</c:v>
                </c:pt>
                <c:pt idx="756" formatCode="General">
                  <c:v>-1.20067688463444E-4</c:v>
                </c:pt>
                <c:pt idx="757" formatCode="General">
                  <c:v>-1.2048297325616001E-4</c:v>
                </c:pt>
                <c:pt idx="758" formatCode="General">
                  <c:v>-1.2089936735143999E-4</c:v>
                </c:pt>
                <c:pt idx="759" formatCode="General">
                  <c:v>-1.21316873672714E-4</c:v>
                </c:pt>
                <c:pt idx="760" formatCode="General">
                  <c:v>-1.21735495157406E-4</c:v>
                </c:pt>
                <c:pt idx="761" formatCode="General">
                  <c:v>-1.2215523475693599E-4</c:v>
                </c:pt>
                <c:pt idx="762" formatCode="General">
                  <c:v>-1.22576095436721E-4</c:v>
                </c:pt>
                <c:pt idx="763" formatCode="General">
                  <c:v>-1.2299808017616999E-4</c:v>
                </c:pt>
                <c:pt idx="764" formatCode="General">
                  <c:v>-1.23421191968692E-4</c:v>
                </c:pt>
                <c:pt idx="765" formatCode="General">
                  <c:v>-1.2384543382168699E-4</c:v>
                </c:pt>
                <c:pt idx="766" formatCode="General">
                  <c:v>-1.2427080875655199E-4</c:v>
                </c:pt>
                <c:pt idx="767" formatCode="General">
                  <c:v>-1.2469731980868201E-4</c:v>
                </c:pt>
                <c:pt idx="768" formatCode="General">
                  <c:v>-1.2512497002746301E-4</c:v>
                </c:pt>
                <c:pt idx="769" formatCode="General">
                  <c:v>-1.2555376247627901E-4</c:v>
                </c:pt>
                <c:pt idx="770" formatCode="General">
                  <c:v>-1.25983700232509E-4</c:v>
                </c:pt>
                <c:pt idx="771" formatCode="General">
                  <c:v>-1.26414786387527E-4</c:v>
                </c:pt>
                <c:pt idx="772" formatCode="General">
                  <c:v>-1.26847024046703E-4</c:v>
                </c:pt>
                <c:pt idx="773" formatCode="General">
                  <c:v>-1.2728041632940299E-4</c:v>
                </c:pt>
                <c:pt idx="774" formatCode="General">
                  <c:v>-1.2771496636898599E-4</c:v>
                </c:pt>
                <c:pt idx="775" formatCode="General">
                  <c:v>-1.28150677312809E-4</c:v>
                </c:pt>
                <c:pt idx="776" formatCode="General">
                  <c:v>-1.28587552322223E-4</c:v>
                </c:pt>
                <c:pt idx="777" formatCode="General">
                  <c:v>-1.2902559457257399E-4</c:v>
                </c:pt>
                <c:pt idx="778" formatCode="General">
                  <c:v>-1.2946480725320599E-4</c:v>
                </c:pt>
                <c:pt idx="779" formatCode="General">
                  <c:v>-1.2990519356745499E-4</c:v>
                </c:pt>
                <c:pt idx="780" formatCode="General">
                  <c:v>-1.3034675673265401E-4</c:v>
                </c:pt>
                <c:pt idx="781" formatCode="General">
                  <c:v>-1.30789499980133E-4</c:v>
                </c:pt>
                <c:pt idx="782" formatCode="General">
                  <c:v>-1.31233426555214E-4</c:v>
                </c:pt>
                <c:pt idx="783" formatCode="General">
                  <c:v>-1.31678539717216E-4</c:v>
                </c:pt>
                <c:pt idx="784" formatCode="General">
                  <c:v>-1.32124842739455E-4</c:v>
                </c:pt>
                <c:pt idx="785" formatCode="General">
                  <c:v>-1.3257233890924099E-4</c:v>
                </c:pt>
                <c:pt idx="786" formatCode="General">
                  <c:v>-1.33021031527878E-4</c:v>
                </c:pt>
                <c:pt idx="787" formatCode="General">
                  <c:v>-1.3347092391066901E-4</c:v>
                </c:pt>
                <c:pt idx="788" formatCode="General">
                  <c:v>-1.3392201938690801E-4</c:v>
                </c:pt>
                <c:pt idx="789" formatCode="General">
                  <c:v>-1.3437432129988699E-4</c:v>
                </c:pt>
                <c:pt idx="790" formatCode="General">
                  <c:v>-1.34827833006894E-4</c:v>
                </c:pt>
                <c:pt idx="791" formatCode="General">
                  <c:v>-1.35282557879211E-4</c:v>
                </c:pt>
                <c:pt idx="792" formatCode="General">
                  <c:v>-1.3573849930211701E-4</c:v>
                </c:pt>
                <c:pt idx="793" formatCode="General">
                  <c:v>-1.36195660674883E-4</c:v>
                </c:pt>
                <c:pt idx="794" formatCode="General">
                  <c:v>-1.36654045410779E-4</c:v>
                </c:pt>
                <c:pt idx="795" formatCode="General">
                  <c:v>-1.3711365693706899E-4</c:v>
                </c:pt>
                <c:pt idx="796" formatCode="General">
                  <c:v>-1.37574498695013E-4</c:v>
                </c:pt>
                <c:pt idx="797" formatCode="General">
                  <c:v>-1.3803657413986501E-4</c:v>
                </c:pt>
                <c:pt idx="798" formatCode="General">
                  <c:v>-1.38499886740875E-4</c:v>
                </c:pt>
                <c:pt idx="799" formatCode="General">
                  <c:v>-1.3896443998129E-4</c:v>
                </c:pt>
                <c:pt idx="800" formatCode="General">
                  <c:v>-1.39430237358351E-4</c:v>
                </c:pt>
                <c:pt idx="801" formatCode="General">
                  <c:v>-1.3989728238329301E-4</c:v>
                </c:pt>
                <c:pt idx="802" formatCode="General">
                  <c:v>-1.4036557858135E-4</c:v>
                </c:pt>
                <c:pt idx="803" formatCode="General">
                  <c:v>-1.4083512949174799E-4</c:v>
                </c:pt>
                <c:pt idx="804" formatCode="General">
                  <c:v>-1.4130593866771001E-4</c:v>
                </c:pt>
                <c:pt idx="805" formatCode="General">
                  <c:v>-1.4177800967645401E-4</c:v>
                </c:pt>
                <c:pt idx="806" formatCode="General">
                  <c:v>-1.4225134609919401E-4</c:v>
                </c:pt>
                <c:pt idx="807" formatCode="General">
                  <c:v>-1.42725951531139E-4</c:v>
                </c:pt>
                <c:pt idx="808" formatCode="General">
                  <c:v>-1.4320182958149399E-4</c:v>
                </c:pt>
                <c:pt idx="809" formatCode="General">
                  <c:v>-1.4367898387345699E-4</c:v>
                </c:pt>
                <c:pt idx="810" formatCode="General">
                  <c:v>-1.4415741804422501E-4</c:v>
                </c:pt>
                <c:pt idx="811" formatCode="General">
                  <c:v>-1.4463713574498701E-4</c:v>
                </c:pt>
                <c:pt idx="812" formatCode="General">
                  <c:v>-1.4511814064093099E-4</c:v>
                </c:pt>
                <c:pt idx="813" formatCode="General">
                  <c:v>-1.45600436411237E-4</c:v>
                </c:pt>
                <c:pt idx="814" formatCode="General">
                  <c:v>-1.46084026749082E-4</c:v>
                </c:pt>
                <c:pt idx="815" formatCode="General">
                  <c:v>-1.46568915361639E-4</c:v>
                </c:pt>
                <c:pt idx="816" formatCode="General">
                  <c:v>-1.4705510597007399E-4</c:v>
                </c:pt>
                <c:pt idx="817" formatCode="General">
                  <c:v>-1.47542602309552E-4</c:v>
                </c:pt>
                <c:pt idx="818" formatCode="General">
                  <c:v>-1.4803140812923101E-4</c:v>
                </c:pt>
                <c:pt idx="819" formatCode="General">
                  <c:v>-1.48521527192264E-4</c:v>
                </c:pt>
                <c:pt idx="820" formatCode="General">
                  <c:v>-1.4901296327580199E-4</c:v>
                </c:pt>
                <c:pt idx="821" formatCode="General">
                  <c:v>-1.49505720170987E-4</c:v>
                </c:pt>
                <c:pt idx="822" formatCode="General">
                  <c:v>-1.4999980168296201E-4</c:v>
                </c:pt>
                <c:pt idx="823" formatCode="General">
                  <c:v>-1.50495211630861E-4</c:v>
                </c:pt>
                <c:pt idx="824" formatCode="General">
                  <c:v>-1.50991953847815E-4</c:v>
                </c:pt>
                <c:pt idx="825" formatCode="General">
                  <c:v>-1.5149003218095099E-4</c:v>
                </c:pt>
                <c:pt idx="826" formatCode="General">
                  <c:v>-1.5198945049139001E-4</c:v>
                </c:pt>
                <c:pt idx="827" formatCode="General">
                  <c:v>-1.5249021265425E-4</c:v>
                </c:pt>
                <c:pt idx="828" formatCode="General">
                  <c:v>-1.5299232255864301E-4</c:v>
                </c:pt>
                <c:pt idx="829" formatCode="General">
                  <c:v>-1.5349578409380699E-4</c:v>
                </c:pt>
                <c:pt idx="830" formatCode="General">
                  <c:v>-1.54000601145641E-4</c:v>
                </c:pt>
                <c:pt idx="831" formatCode="General">
                  <c:v>-1.5450677761202E-4</c:v>
                </c:pt>
                <c:pt idx="832" formatCode="General">
                  <c:v>-1.5501431740374099E-4</c:v>
                </c:pt>
                <c:pt idx="833" formatCode="General">
                  <c:v>-1.5552322444452901E-4</c:v>
                </c:pt>
                <c:pt idx="834" formatCode="General">
                  <c:v>-1.5603350267102999E-4</c:v>
                </c:pt>
                <c:pt idx="835" formatCode="General">
                  <c:v>-1.5654515603281499E-4</c:v>
                </c:pt>
                <c:pt idx="836" formatCode="General">
                  <c:v>-1.57058188492378E-4</c:v>
                </c:pt>
                <c:pt idx="837" formatCode="General">
                  <c:v>-1.5757260402513999E-4</c:v>
                </c:pt>
                <c:pt idx="838" formatCode="General">
                  <c:v>-1.58088406619443E-4</c:v>
                </c:pt>
                <c:pt idx="839" formatCode="General">
                  <c:v>-1.58605600276554E-4</c:v>
                </c:pt>
                <c:pt idx="840" formatCode="General">
                  <c:v>-1.5912418901066301E-4</c:v>
                </c:pt>
                <c:pt idx="841" formatCode="General">
                  <c:v>-1.5964417684888701E-4</c:v>
                </c:pt>
                <c:pt idx="842" formatCode="General">
                  <c:v>-1.6016556783126401E-4</c:v>
                </c:pt>
                <c:pt idx="843" formatCode="General">
                  <c:v>-1.60688366010757E-4</c:v>
                </c:pt>
                <c:pt idx="844" formatCode="General">
                  <c:v>-1.6121257545325399E-4</c:v>
                </c:pt>
                <c:pt idx="845" formatCode="General">
                  <c:v>-1.61738200237565E-4</c:v>
                </c:pt>
                <c:pt idx="846" formatCode="General">
                  <c:v>-1.6226524445542599E-4</c:v>
                </c:pt>
                <c:pt idx="847" formatCode="General">
                  <c:v>-1.6279371221149599E-4</c:v>
                </c:pt>
                <c:pt idx="848" formatCode="General">
                  <c:v>-1.6332360762335801E-4</c:v>
                </c:pt>
                <c:pt idx="849" formatCode="General">
                  <c:v>-1.6385493482152001E-4</c:v>
                </c:pt>
                <c:pt idx="850" formatCode="General">
                  <c:v>-1.6438769794941199E-4</c:v>
                </c:pt>
                <c:pt idx="851" formatCode="General">
                  <c:v>-1.6492190116339101E-4</c:v>
                </c:pt>
                <c:pt idx="852" formatCode="General">
                  <c:v>-1.6545754863273401E-4</c:v>
                </c:pt>
                <c:pt idx="853" formatCode="General">
                  <c:v>-1.6599464453964701E-4</c:v>
                </c:pt>
                <c:pt idx="854" formatCode="General">
                  <c:v>-1.6653319307925499E-4</c:v>
                </c:pt>
                <c:pt idx="855" formatCode="General">
                  <c:v>-1.67073198459611E-4</c:v>
                </c:pt>
                <c:pt idx="856" formatCode="General">
                  <c:v>-1.6761466490169001E-4</c:v>
                </c:pt>
                <c:pt idx="857" formatCode="General">
                  <c:v>-1.6815759663939099E-4</c:v>
                </c:pt>
                <c:pt idx="858" formatCode="General">
                  <c:v>-1.6870199791953799E-4</c:v>
                </c:pt>
                <c:pt idx="859" formatCode="General">
                  <c:v>-1.6924787300187801E-4</c:v>
                </c:pt>
                <c:pt idx="860" formatCode="General">
                  <c:v>-1.6979522615908301E-4</c:v>
                </c:pt>
                <c:pt idx="861" formatCode="General">
                  <c:v>-1.70344061676748E-4</c:v>
                </c:pt>
                <c:pt idx="862" formatCode="General">
                  <c:v>-1.7089438385339299E-4</c:v>
                </c:pt>
                <c:pt idx="863" formatCode="General">
                  <c:v>-1.7144619700046199E-4</c:v>
                </c:pt>
                <c:pt idx="864" formatCode="General">
                  <c:v>-1.7199950544232199E-4</c:v>
                </c:pt>
                <c:pt idx="865" formatCode="General">
                  <c:v>-1.72554313516264E-4</c:v>
                </c:pt>
                <c:pt idx="866" formatCode="General">
                  <c:v>-1.7311062557250501E-4</c:v>
                </c:pt>
                <c:pt idx="867" formatCode="General">
                  <c:v>-1.7366844597418399E-4</c:v>
                </c:pt>
                <c:pt idx="868" formatCode="General">
                  <c:v>-1.7422777909736499E-4</c:v>
                </c:pt>
                <c:pt idx="869" formatCode="General">
                  <c:v>-1.7478862933103601E-4</c:v>
                </c:pt>
                <c:pt idx="870" formatCode="General">
                  <c:v>-1.7535100107710799E-4</c:v>
                </c:pt>
                <c:pt idx="871" formatCode="General">
                  <c:v>-1.75914898750418E-4</c:v>
                </c:pt>
                <c:pt idx="872" formatCode="General">
                  <c:v>-1.76480326778724E-4</c:v>
                </c:pt>
                <c:pt idx="873" formatCode="General">
                  <c:v>-1.7704728960271101E-4</c:v>
                </c:pt>
                <c:pt idx="874" formatCode="General">
                  <c:v>-1.77615791675987E-4</c:v>
                </c:pt>
                <c:pt idx="875" formatCode="General">
                  <c:v>-1.7818583746508399E-4</c:v>
                </c:pt>
                <c:pt idx="876" formatCode="General">
                  <c:v>-1.7875743144945701E-4</c:v>
                </c:pt>
                <c:pt idx="877" formatCode="General">
                  <c:v>-1.7933057812148699E-4</c:v>
                </c:pt>
                <c:pt idx="878" formatCode="General">
                  <c:v>-1.7990528198647801E-4</c:v>
                </c:pt>
                <c:pt idx="879" formatCode="General">
                  <c:v>-1.80481547562657E-4</c:v>
                </c:pt>
                <c:pt idx="880" formatCode="General">
                  <c:v>-1.8105937938117699E-4</c:v>
                </c:pt>
                <c:pt idx="881" formatCode="General">
                  <c:v>-1.8163878198611399E-4</c:v>
                </c:pt>
                <c:pt idx="882" formatCode="General">
                  <c:v>-1.8221975993446801E-4</c:v>
                </c:pt>
                <c:pt idx="883" formatCode="General">
                  <c:v>-1.82802317796163E-4</c:v>
                </c:pt>
                <c:pt idx="884" formatCode="General">
                  <c:v>-1.8338646015404701E-4</c:v>
                </c:pt>
                <c:pt idx="885" formatCode="General">
                  <c:v>-1.8397219160389201E-4</c:v>
                </c:pt>
                <c:pt idx="886" formatCode="General">
                  <c:v>-1.8455951675439499E-4</c:v>
                </c:pt>
                <c:pt idx="887" formatCode="General">
                  <c:v>-1.85148440227176E-4</c:v>
                </c:pt>
                <c:pt idx="888" formatCode="General">
                  <c:v>-1.8573896665678E-4</c:v>
                </c:pt>
                <c:pt idx="889" formatCode="General">
                  <c:v>-1.8633110069067401E-4</c:v>
                </c:pt>
                <c:pt idx="890" formatCode="General">
                  <c:v>-1.8692484698924999E-4</c:v>
                </c:pt>
                <c:pt idx="891" formatCode="General">
                  <c:v>-1.87520210225826E-4</c:v>
                </c:pt>
                <c:pt idx="892" formatCode="General">
                  <c:v>-1.8811719508664201E-4</c:v>
                </c:pt>
                <c:pt idx="893" formatCode="General">
                  <c:v>-1.88715806270861E-4</c:v>
                </c:pt>
                <c:pt idx="894" formatCode="General">
                  <c:v>-1.89316048490574E-4</c:v>
                </c:pt>
                <c:pt idx="895" formatCode="General">
                  <c:v>-1.8991792647079101E-4</c:v>
                </c:pt>
                <c:pt idx="896" formatCode="General">
                  <c:v>-1.9052144494945001E-4</c:v>
                </c:pt>
                <c:pt idx="897" formatCode="General">
                  <c:v>-1.9112660867741201E-4</c:v>
                </c:pt>
                <c:pt idx="898" formatCode="General">
                  <c:v>-1.9173342241846E-4</c:v>
                </c:pt>
                <c:pt idx="899" formatCode="General">
                  <c:v>-1.92341890949303E-4</c:v>
                </c:pt>
                <c:pt idx="900" formatCode="General">
                  <c:v>-1.92952019059575E-4</c:v>
                </c:pt>
                <c:pt idx="901" formatCode="General">
                  <c:v>-1.93563811551831E-4</c:v>
                </c:pt>
                <c:pt idx="902" formatCode="General">
                  <c:v>-1.9417727324155299E-4</c:v>
                </c:pt>
                <c:pt idx="903" formatCode="General">
                  <c:v>-1.94792408957145E-4</c:v>
                </c:pt>
                <c:pt idx="904" formatCode="General">
                  <c:v>-1.95409223539936E-4</c:v>
                </c:pt>
                <c:pt idx="905" formatCode="General">
                  <c:v>-1.9602772184418001E-4</c:v>
                </c:pt>
                <c:pt idx="906" formatCode="General">
                  <c:v>-1.9664790873705199E-4</c:v>
                </c:pt>
                <c:pt idx="907" formatCode="General">
                  <c:v>-1.9726978909865301E-4</c:v>
                </c:pt>
                <c:pt idx="908" formatCode="General">
                  <c:v>-1.97893367822009E-4</c:v>
                </c:pt>
                <c:pt idx="909" formatCode="General">
                  <c:v>-1.9851864981306901E-4</c:v>
                </c:pt>
                <c:pt idx="910" formatCode="General">
                  <c:v>-1.9914563999070501E-4</c:v>
                </c:pt>
                <c:pt idx="911" formatCode="General">
                  <c:v>-1.99774343286715E-4</c:v>
                </c:pt>
                <c:pt idx="912" formatCode="General">
                  <c:v>-2.0040476464581899E-4</c:v>
                </c:pt>
                <c:pt idx="913" formatCode="General">
                  <c:v>-2.0103690902566399E-4</c:v>
                </c:pt>
                <c:pt idx="914" formatCode="General">
                  <c:v>-2.01670781396817E-4</c:v>
                </c:pt>
                <c:pt idx="915" formatCode="General">
                  <c:v>-2.0230638666569301E-4</c:v>
                </c:pt>
                <c:pt idx="916" formatCode="General">
                  <c:v>-2.0294372960004601E-4</c:v>
                </c:pt>
                <c:pt idx="917" formatCode="General">
                  <c:v>-2.0358281496885499E-4</c:v>
                </c:pt>
                <c:pt idx="918" formatCode="General">
                  <c:v>-2.0422364757033201E-4</c:v>
                </c:pt>
                <c:pt idx="919" formatCode="General">
                  <c:v>-2.04866232231921E-4</c:v>
                </c:pt>
                <c:pt idx="920" formatCode="General">
                  <c:v>-2.05510573810297E-4</c:v>
                </c:pt>
                <c:pt idx="921" formatCode="General">
                  <c:v>-2.0615667719136899E-4</c:v>
                </c:pt>
                <c:pt idx="922" formatCode="General">
                  <c:v>-2.06804547290276E-4</c:v>
                </c:pt>
                <c:pt idx="923" formatCode="General">
                  <c:v>-2.0745418905139101E-4</c:v>
                </c:pt>
                <c:pt idx="924" formatCode="General">
                  <c:v>-2.0810560744831801E-4</c:v>
                </c:pt>
                <c:pt idx="925" formatCode="General">
                  <c:v>-2.08758807483892E-4</c:v>
                </c:pt>
                <c:pt idx="926" formatCode="General">
                  <c:v>-2.09413794190184E-4</c:v>
                </c:pt>
                <c:pt idx="927" formatCode="General">
                  <c:v>-2.1007057262849299E-4</c:v>
                </c:pt>
                <c:pt idx="928" formatCode="General">
                  <c:v>-2.1072914788935199E-4</c:v>
                </c:pt>
                <c:pt idx="929" formatCode="General">
                  <c:v>-2.11389525092526E-4</c:v>
                </c:pt>
                <c:pt idx="930" formatCode="General">
                  <c:v>-2.1205170938701199E-4</c:v>
                </c:pt>
                <c:pt idx="931" formatCode="General">
                  <c:v>-2.1271570595103901E-4</c:v>
                </c:pt>
                <c:pt idx="932" formatCode="General">
                  <c:v>-2.13381519992068E-4</c:v>
                </c:pt>
                <c:pt idx="933" formatCode="General">
                  <c:v>-2.1404915674679299E-4</c:v>
                </c:pt>
                <c:pt idx="934" formatCode="General">
                  <c:v>-2.1471862148113801E-4</c:v>
                </c:pt>
                <c:pt idx="935" formatCode="General">
                  <c:v>-2.15389919490262E-4</c:v>
                </c:pt>
                <c:pt idx="936" formatCode="General">
                  <c:v>-2.1606305609855401E-4</c:v>
                </c:pt>
                <c:pt idx="937" formatCode="General">
                  <c:v>-2.16738036659636E-4</c:v>
                </c:pt>
                <c:pt idx="938" formatCode="General">
                  <c:v>-2.1741486655636101E-4</c:v>
                </c:pt>
                <c:pt idx="939" formatCode="General">
                  <c:v>-2.1809355120081699E-4</c:v>
                </c:pt>
                <c:pt idx="940" formatCode="General">
                  <c:v>-2.1877409603432001E-4</c:v>
                </c:pt>
                <c:pt idx="941" formatCode="General">
                  <c:v>-2.1945650652742101E-4</c:v>
                </c:pt>
                <c:pt idx="942" formatCode="General">
                  <c:v>-2.20140788179902E-4</c:v>
                </c:pt>
                <c:pt idx="943" formatCode="General">
                  <c:v>-2.2082694652077899E-4</c:v>
                </c:pt>
                <c:pt idx="944" formatCode="General">
                  <c:v>-2.21514987108297E-4</c:v>
                </c:pt>
                <c:pt idx="945" formatCode="General">
                  <c:v>-2.22204915529935E-4</c:v>
                </c:pt>
                <c:pt idx="946" formatCode="General">
                  <c:v>-2.2289673740240399E-4</c:v>
                </c:pt>
                <c:pt idx="947" formatCode="General">
                  <c:v>-2.23590458371647E-4</c:v>
                </c:pt>
                <c:pt idx="948" formatCode="General">
                  <c:v>-2.2428608411283901E-4</c:v>
                </c:pt>
                <c:pt idx="949" formatCode="General">
                  <c:v>-2.2498362033038799E-4</c:v>
                </c:pt>
                <c:pt idx="950" formatCode="General">
                  <c:v>-2.2568307275793199E-4</c:v>
                </c:pt>
                <c:pt idx="951" formatCode="General">
                  <c:v>-2.26384447158342E-4</c:v>
                </c:pt>
                <c:pt idx="952" formatCode="General">
                  <c:v>-2.27087749323724E-4</c:v>
                </c:pt>
                <c:pt idx="953" formatCode="General">
                  <c:v>-2.2779298507541099E-4</c:v>
                </c:pt>
                <c:pt idx="954" formatCode="General">
                  <c:v>-2.2850016026397299E-4</c:v>
                </c:pt>
                <c:pt idx="955" formatCode="General">
                  <c:v>-2.2920928076920801E-4</c:v>
                </c:pt>
                <c:pt idx="956" formatCode="General">
                  <c:v>-2.2992035250014899E-4</c:v>
                </c:pt>
                <c:pt idx="957" formatCode="General">
                  <c:v>-2.3063338139506001E-4</c:v>
                </c:pt>
                <c:pt idx="958" formatCode="General">
                  <c:v>-2.3134837342143801E-4</c:v>
                </c:pt>
                <c:pt idx="959" formatCode="General">
                  <c:v>-2.3206533457601001E-4</c:v>
                </c:pt>
                <c:pt idx="960" formatCode="General">
                  <c:v>-2.3278427088473799E-4</c:v>
                </c:pt>
                <c:pt idx="961" formatCode="General">
                  <c:v>-2.33505188402813E-4</c:v>
                </c:pt>
                <c:pt idx="962" formatCode="General">
                  <c:v>-2.3422809321466199E-4</c:v>
                </c:pt>
                <c:pt idx="963" formatCode="General">
                  <c:v>-2.3495299143393999E-4</c:v>
                </c:pt>
                <c:pt idx="964" formatCode="General">
                  <c:v>-2.35679889203536E-4</c:v>
                </c:pt>
                <c:pt idx="965" formatCode="General">
                  <c:v>-2.3640879269557199E-4</c:v>
                </c:pt>
                <c:pt idx="966" formatCode="General">
                  <c:v>-2.3713970811140199E-4</c:v>
                </c:pt>
                <c:pt idx="967" formatCode="General">
                  <c:v>-2.3787264168161E-4</c:v>
                </c:pt>
                <c:pt idx="968" formatCode="General">
                  <c:v>-2.38607599666013E-4</c:v>
                </c:pt>
                <c:pt idx="969" formatCode="General">
                  <c:v>-2.3934458835366299E-4</c:v>
                </c:pt>
                <c:pt idx="970" formatCode="General">
                  <c:v>-2.4008361406284E-4</c:v>
                </c:pt>
                <c:pt idx="971" formatCode="General">
                  <c:v>-2.4082468314105799E-4</c:v>
                </c:pt>
                <c:pt idx="972" formatCode="General">
                  <c:v>-2.41567801965064E-4</c:v>
                </c:pt>
                <c:pt idx="973" formatCode="General">
                  <c:v>-2.4231297694083501E-4</c:v>
                </c:pt>
                <c:pt idx="974" formatCode="General">
                  <c:v>-2.4306021450358199E-4</c:v>
                </c:pt>
                <c:pt idx="975" formatCode="General">
                  <c:v>-2.4380952111774699E-4</c:v>
                </c:pt>
                <c:pt idx="976" formatCode="General">
                  <c:v>-2.44560903271781E-4</c:v>
                </c:pt>
                <c:pt idx="977" formatCode="General">
                  <c:v>-2.4531436745903402E-4</c:v>
                </c:pt>
                <c:pt idx="978" formatCode="General">
                  <c:v>-2.46069920194233E-4</c:v>
                </c:pt>
                <c:pt idx="979" formatCode="General">
                  <c:v>-2.4682756802272301E-4</c:v>
                </c:pt>
                <c:pt idx="980" formatCode="General">
                  <c:v>-2.4758731752046599E-4</c:v>
                </c:pt>
                <c:pt idx="981" formatCode="General">
                  <c:v>-2.4834917529404201E-4</c:v>
                </c:pt>
                <c:pt idx="982" formatCode="General">
                  <c:v>-2.4911314798064897E-4</c:v>
                </c:pt>
                <c:pt idx="983" formatCode="General">
                  <c:v>-2.4987924224810103E-4</c:v>
                </c:pt>
                <c:pt idx="984" formatCode="General">
                  <c:v>-2.5064746479483202E-4</c:v>
                </c:pt>
                <c:pt idx="985" formatCode="General">
                  <c:v>-2.5141782234988999E-4</c:v>
                </c:pt>
                <c:pt idx="986" formatCode="General">
                  <c:v>-2.5219032167294399E-4</c:v>
                </c:pt>
                <c:pt idx="987" formatCode="General">
                  <c:v>-2.5296496955427801E-4</c:v>
                </c:pt>
                <c:pt idx="988" formatCode="General">
                  <c:v>-2.53741772814795E-4</c:v>
                </c:pt>
                <c:pt idx="989" formatCode="General">
                  <c:v>-2.5452073830601398E-4</c:v>
                </c:pt>
                <c:pt idx="990" formatCode="General">
                  <c:v>-2.5530187291007402E-4</c:v>
                </c:pt>
                <c:pt idx="991" formatCode="General">
                  <c:v>-2.5608518353972999E-4</c:v>
                </c:pt>
                <c:pt idx="992" formatCode="General">
                  <c:v>-2.5687067713835301E-4</c:v>
                </c:pt>
                <c:pt idx="993" formatCode="General">
                  <c:v>-2.5765836067993402E-4</c:v>
                </c:pt>
                <c:pt idx="994" formatCode="General">
                  <c:v>-2.5844824116908101E-4</c:v>
                </c:pt>
                <c:pt idx="995" formatCode="General">
                  <c:v>-2.5924032564101799E-4</c:v>
                </c:pt>
                <c:pt idx="996" formatCode="General">
                  <c:v>-2.6003462116158801E-4</c:v>
                </c:pt>
                <c:pt idx="997" formatCode="General">
                  <c:v>-2.6083113482725201E-4</c:v>
                </c:pt>
                <c:pt idx="998" formatCode="General">
                  <c:v>-2.6162987376508599E-4</c:v>
                </c:pt>
                <c:pt idx="999" formatCode="General">
                  <c:v>-2.6243084513278599E-4</c:v>
                </c:pt>
                <c:pt idx="1000" formatCode="General">
                  <c:v>-2.6323405611866499E-4</c:v>
                </c:pt>
                <c:pt idx="1001" formatCode="General">
                  <c:v>-2.6403951394165202E-4</c:v>
                </c:pt>
                <c:pt idx="1002" formatCode="General">
                  <c:v>-2.6484722585129602E-4</c:v>
                </c:pt>
                <c:pt idx="1003" formatCode="General">
                  <c:v>-2.65657199127762E-4</c:v>
                </c:pt>
                <c:pt idx="1004" formatCode="General">
                  <c:v>-2.66469441081832E-4</c:v>
                </c:pt>
                <c:pt idx="1005" formatCode="General">
                  <c:v>-2.6728395905490602E-4</c:v>
                </c:pt>
                <c:pt idx="1006" formatCode="General">
                  <c:v>-2.68100760419003E-4</c:v>
                </c:pt>
                <c:pt idx="1007" formatCode="General">
                  <c:v>-2.6891985257675697E-4</c:v>
                </c:pt>
                <c:pt idx="1008" formatCode="General">
                  <c:v>-2.6974124296142202E-4</c:v>
                </c:pt>
                <c:pt idx="1009" formatCode="General">
                  <c:v>-2.7056493903686698E-4</c:v>
                </c:pt>
                <c:pt idx="1010" formatCode="General">
                  <c:v>-2.7139094829757999E-4</c:v>
                </c:pt>
                <c:pt idx="1011" formatCode="General">
                  <c:v>-2.7221927826866801E-4</c:v>
                </c:pt>
                <c:pt idx="1012" formatCode="General">
                  <c:v>-2.7304993650585201E-4</c:v>
                </c:pt>
                <c:pt idx="1013" formatCode="General">
                  <c:v>-2.73882930595473E-4</c:v>
                </c:pt>
                <c:pt idx="1014" formatCode="General">
                  <c:v>-2.7471826815448898E-4</c:v>
                </c:pt>
                <c:pt idx="1015" formatCode="General">
                  <c:v>-2.7555595683047501E-4</c:v>
                </c:pt>
                <c:pt idx="1016" formatCode="General">
                  <c:v>-2.7639600430162502E-4</c:v>
                </c:pt>
                <c:pt idx="1017" formatCode="General">
                  <c:v>-2.7723841827674898E-4</c:v>
                </c:pt>
                <c:pt idx="1018" formatCode="General">
                  <c:v>-2.7808320649527399E-4</c:v>
                </c:pt>
                <c:pt idx="1019" formatCode="General">
                  <c:v>-2.7893037672724699E-4</c:v>
                </c:pt>
                <c:pt idx="1020" formatCode="General">
                  <c:v>-2.7977993677332999E-4</c:v>
                </c:pt>
                <c:pt idx="1021" formatCode="General">
                  <c:v>-2.8063189446480403E-4</c:v>
                </c:pt>
                <c:pt idx="1022" formatCode="General">
                  <c:v>-2.8148625766356698E-4</c:v>
                </c:pt>
                <c:pt idx="1023" formatCode="General">
                  <c:v>-2.8234303426213502E-4</c:v>
                </c:pt>
                <c:pt idx="1024" formatCode="General">
                  <c:v>-2.83202232183641E-4</c:v>
                </c:pt>
                <c:pt idx="1025" formatCode="General">
                  <c:v>-2.8406385938183499E-4</c:v>
                </c:pt>
                <c:pt idx="1026" formatCode="General">
                  <c:v>-2.8492792384108602E-4</c:v>
                </c:pt>
                <c:pt idx="1027" formatCode="General">
                  <c:v>-2.8579443357637898E-4</c:v>
                </c:pt>
                <c:pt idx="1028" formatCode="General">
                  <c:v>-2.8666339663331798E-4</c:v>
                </c:pt>
                <c:pt idx="1029" formatCode="General">
                  <c:v>-2.8753482108812402E-4</c:v>
                </c:pt>
                <c:pt idx="1030" formatCode="General">
                  <c:v>-2.8840871504763399E-4</c:v>
                </c:pt>
                <c:pt idx="1031" formatCode="General">
                  <c:v>-2.8928508664930499E-4</c:v>
                </c:pt>
                <c:pt idx="1032" formatCode="General">
                  <c:v>-2.9016394406121101E-4</c:v>
                </c:pt>
                <c:pt idx="1033" formatCode="General">
                  <c:v>-2.9104529548204099E-4</c:v>
                </c:pt>
                <c:pt idx="1034" formatCode="General">
                  <c:v>-2.91929149141104E-4</c:v>
                </c:pt>
                <c:pt idx="1035" formatCode="General">
                  <c:v>-2.92815513298327E-4</c:v>
                </c:pt>
                <c:pt idx="1036" formatCode="General">
                  <c:v>-2.93704396244253E-4</c:v>
                </c:pt>
                <c:pt idx="1037" formatCode="General">
                  <c:v>-2.9459580630004299E-4</c:v>
                </c:pt>
                <c:pt idx="1038" formatCode="General">
                  <c:v>-2.9548975181747499E-4</c:v>
                </c:pt>
                <c:pt idx="1039" formatCode="General">
                  <c:v>-2.96386241178946E-4</c:v>
                </c:pt>
                <c:pt idx="1040" formatCode="General">
                  <c:v>-2.9728528279746898E-4</c:v>
                </c:pt>
                <c:pt idx="1041" formatCode="General">
                  <c:v>-2.9818688511667601E-4</c:v>
                </c:pt>
                <c:pt idx="1042" formatCode="General">
                  <c:v>-2.9909105661081502E-4</c:v>
                </c:pt>
                <c:pt idx="1043" formatCode="General">
                  <c:v>-2.99997805784752E-4</c:v>
                </c:pt>
                <c:pt idx="1044" formatCode="General">
                  <c:v>-3.0090714117397198E-4</c:v>
                </c:pt>
                <c:pt idx="1045" formatCode="General">
                  <c:v>-3.0181907134457499E-4</c:v>
                </c:pt>
                <c:pt idx="1046" formatCode="General">
                  <c:v>-3.0273360489328001E-4</c:v>
                </c:pt>
                <c:pt idx="1047" formatCode="General">
                  <c:v>-3.0365075044742499E-4</c:v>
                </c:pt>
                <c:pt idx="1048" formatCode="General">
                  <c:v>-3.0457051666496102E-4</c:v>
                </c:pt>
                <c:pt idx="1049" formatCode="General">
                  <c:v>-3.0549291223446303E-4</c:v>
                </c:pt>
                <c:pt idx="1050" formatCode="General">
                  <c:v>-3.0641794587511702E-4</c:v>
                </c:pt>
                <c:pt idx="1051" formatCode="General">
                  <c:v>-3.0734562633673101E-4</c:v>
                </c:pt>
                <c:pt idx="1052" formatCode="General">
                  <c:v>-3.0827596239972897E-4</c:v>
                </c:pt>
                <c:pt idx="1053" formatCode="General">
                  <c:v>-3.0920896287515298E-4</c:v>
                </c:pt>
                <c:pt idx="1054" formatCode="General">
                  <c:v>-3.1014463660466199E-4</c:v>
                </c:pt>
                <c:pt idx="1055" formatCode="General">
                  <c:v>-3.1108299246053098E-4</c:v>
                </c:pt>
                <c:pt idx="1056" formatCode="General">
                  <c:v>-3.1202403934565699E-4</c:v>
                </c:pt>
                <c:pt idx="1057" formatCode="General">
                  <c:v>-3.1296778619354997E-4</c:v>
                </c:pt>
                <c:pt idx="1058" formatCode="General">
                  <c:v>-3.1391424196833999E-4</c:v>
                </c:pt>
                <c:pt idx="1059" formatCode="General">
                  <c:v>-3.1486341566477303E-4</c:v>
                </c:pt>
                <c:pt idx="1060" formatCode="General">
                  <c:v>-3.1581531630821502E-4</c:v>
                </c:pt>
                <c:pt idx="1061" formatCode="General">
                  <c:v>-3.16769952954647E-4</c:v>
                </c:pt>
                <c:pt idx="1062" formatCode="General">
                  <c:v>-3.1772733469066902E-4</c:v>
                </c:pt>
                <c:pt idx="1063" formatCode="General">
                  <c:v>-3.18687470633498E-4</c:v>
                </c:pt>
                <c:pt idx="1064" formatCode="General">
                  <c:v>-3.1965036993096801E-4</c:v>
                </c:pt>
                <c:pt idx="1065" formatCode="General">
                  <c:v>-3.20616041761531E-4</c:v>
                </c:pt>
                <c:pt idx="1066" formatCode="General">
                  <c:v>-3.2158449533425802E-4</c:v>
                </c:pt>
                <c:pt idx="1067" formatCode="General">
                  <c:v>-3.2255573988883599E-4</c:v>
                </c:pt>
                <c:pt idx="1068" formatCode="General">
                  <c:v>-3.2352978469556902E-4</c:v>
                </c:pt>
                <c:pt idx="1069" formatCode="General">
                  <c:v>-3.2450663905538002E-4</c:v>
                </c:pt>
                <c:pt idx="1070" formatCode="General">
                  <c:v>-3.25486312299809E-4</c:v>
                </c:pt>
                <c:pt idx="1071" formatCode="General">
                  <c:v>-3.2646881376421601E-4</c:v>
                </c:pt>
                <c:pt idx="1072" formatCode="General">
                  <c:v>-3.2745415271605099E-4</c:v>
                </c:pt>
                <c:pt idx="1073" formatCode="General">
                  <c:v>-3.2844233846143599E-4</c:v>
                </c:pt>
                <c:pt idx="1074" formatCode="General">
                  <c:v>-3.2943338038202001E-4</c:v>
                </c:pt>
                <c:pt idx="1075" formatCode="General">
                  <c:v>-3.3042728793497702E-4</c:v>
                </c:pt>
                <c:pt idx="1076" formatCode="General">
                  <c:v>-3.3142407065301E-4</c:v>
                </c:pt>
                <c:pt idx="1077" formatCode="General">
                  <c:v>-3.3242373814434598E-4</c:v>
                </c:pt>
                <c:pt idx="1078" formatCode="General">
                  <c:v>-3.3342630009273902E-4</c:v>
                </c:pt>
                <c:pt idx="1079" formatCode="General">
                  <c:v>-3.3443176625747202E-4</c:v>
                </c:pt>
                <c:pt idx="1080" formatCode="General">
                  <c:v>-3.3544014647334902E-4</c:v>
                </c:pt>
                <c:pt idx="1081" formatCode="General">
                  <c:v>-3.3645145065070602E-4</c:v>
                </c:pt>
                <c:pt idx="1082" formatCode="General">
                  <c:v>-3.3746568877540201E-4</c:v>
                </c:pt>
                <c:pt idx="1083" formatCode="General">
                  <c:v>-3.3848287090882301E-4</c:v>
                </c:pt>
                <c:pt idx="1084" formatCode="General">
                  <c:v>-3.3950300718788202E-4</c:v>
                </c:pt>
                <c:pt idx="1085" formatCode="General">
                  <c:v>-3.40526107825019E-4</c:v>
                </c:pt>
                <c:pt idx="1086" formatCode="General">
                  <c:v>-3.4155218310819702E-4</c:v>
                </c:pt>
                <c:pt idx="1087" formatCode="General">
                  <c:v>-3.4258124340091E-4</c:v>
                </c:pt>
                <c:pt idx="1088" formatCode="General">
                  <c:v>-3.4361329914217597E-4</c:v>
                </c:pt>
                <c:pt idx="1089" formatCode="General">
                  <c:v>-3.4464836084654001E-4</c:v>
                </c:pt>
                <c:pt idx="1090" formatCode="General">
                  <c:v>-3.4568643910407103E-4</c:v>
                </c:pt>
                <c:pt idx="1091" formatCode="General">
                  <c:v>-3.4672754458036899E-4</c:v>
                </c:pt>
                <c:pt idx="1092" formatCode="General">
                  <c:v>-3.47771688016557E-4</c:v>
                </c:pt>
                <c:pt idx="1093" formatCode="General">
                  <c:v>-3.48818880229285E-4</c:v>
                </c:pt>
                <c:pt idx="1094" formatCode="General">
                  <c:v>-3.4986913211072898E-4</c:v>
                </c:pt>
                <c:pt idx="1095" formatCode="General">
                  <c:v>-3.5092245462859398E-4</c:v>
                </c:pt>
                <c:pt idx="1096" formatCode="General">
                  <c:v>-3.5197885882610802E-4</c:v>
                </c:pt>
                <c:pt idx="1097" formatCode="General">
                  <c:v>-3.5303835582202702E-4</c:v>
                </c:pt>
                <c:pt idx="1098" formatCode="General">
                  <c:v>-3.5410095681063402E-4</c:v>
                </c:pt>
                <c:pt idx="1099" formatCode="General">
                  <c:v>-3.5516667306173701E-4</c:v>
                </c:pt>
                <c:pt idx="1100" formatCode="General">
                  <c:v>-3.5623551592067201E-4</c:v>
                </c:pt>
                <c:pt idx="1101" formatCode="General">
                  <c:v>-3.5730749680830002E-4</c:v>
                </c:pt>
                <c:pt idx="1102" formatCode="General">
                  <c:v>-3.5838262722100899E-4</c:v>
                </c:pt>
                <c:pt idx="1103" formatCode="General">
                  <c:v>-3.5946091873071301E-4</c:v>
                </c:pt>
                <c:pt idx="1104" formatCode="General">
                  <c:v>-3.60542382984854E-4</c:v>
                </c:pt>
                <c:pt idx="1105" formatCode="General">
                  <c:v>-3.6162703170639798E-4</c:v>
                </c:pt>
                <c:pt idx="1106" formatCode="General">
                  <c:v>-3.6271487669383898E-4</c:v>
                </c:pt>
                <c:pt idx="1107" formatCode="General">
                  <c:v>-3.6380592982119701E-4</c:v>
                </c:pt>
                <c:pt idx="1108" formatCode="General">
                  <c:v>-3.6490020303801802E-4</c:v>
                </c:pt>
                <c:pt idx="1109" formatCode="General">
                  <c:v>-3.6599770836937597E-4</c:v>
                </c:pt>
                <c:pt idx="1110" formatCode="General">
                  <c:v>-3.6709845791586902E-4</c:v>
                </c:pt>
                <c:pt idx="1111" formatCode="General">
                  <c:v>-3.68202463853624E-4</c:v>
                </c:pt>
                <c:pt idx="1112" formatCode="General">
                  <c:v>-3.6930973843429202E-4</c:v>
                </c:pt>
                <c:pt idx="1113" formatCode="General">
                  <c:v>-3.7042029398505298E-4</c:v>
                </c:pt>
                <c:pt idx="1114" formatCode="General">
                  <c:v>-3.7153414290860999E-4</c:v>
                </c:pt>
                <c:pt idx="1115" formatCode="General">
                  <c:v>-3.7265129768319601E-4</c:v>
                </c:pt>
                <c:pt idx="1116" formatCode="General">
                  <c:v>-3.7377177086256802E-4</c:v>
                </c:pt>
                <c:pt idx="1117" formatCode="General">
                  <c:v>-3.7489557507601099E-4</c:v>
                </c:pt>
                <c:pt idx="1118" formatCode="General">
                  <c:v>-3.7602272302833501E-4</c:v>
                </c:pt>
                <c:pt idx="1119" formatCode="General">
                  <c:v>-3.7715322749987698E-4</c:v>
                </c:pt>
                <c:pt idx="1120" formatCode="General">
                  <c:v>-3.7828710134650198E-4</c:v>
                </c:pt>
                <c:pt idx="1121" formatCode="General">
                  <c:v>-3.7942435749959802E-4</c:v>
                </c:pt>
                <c:pt idx="1122" formatCode="General">
                  <c:v>-3.8056500896608203E-4</c:v>
                </c:pt>
                <c:pt idx="1123" formatCode="General">
                  <c:v>-3.8170906882839799E-4</c:v>
                </c:pt>
                <c:pt idx="1124" formatCode="General">
                  <c:v>-3.8285655024451401E-4</c:v>
                </c:pt>
                <c:pt idx="1125" formatCode="General">
                  <c:v>-3.8400746644792598E-4</c:v>
                </c:pt>
                <c:pt idx="1126" formatCode="General">
                  <c:v>-3.8516183074765699E-4</c:v>
                </c:pt>
                <c:pt idx="1127" formatCode="General">
                  <c:v>-3.8631965652825498E-4</c:v>
                </c:pt>
                <c:pt idx="1128" formatCode="General">
                  <c:v>-3.8748095724979402E-4</c:v>
                </c:pt>
                <c:pt idx="1129" formatCode="General">
                  <c:v>-3.88645746447877E-4</c:v>
                </c:pt>
                <c:pt idx="1130" formatCode="General">
                  <c:v>-3.8981403773363202E-4</c:v>
                </c:pt>
                <c:pt idx="1131" formatCode="General">
                  <c:v>-3.9098584479371198E-4</c:v>
                </c:pt>
                <c:pt idx="1132" formatCode="General">
                  <c:v>-3.9216118139029902E-4</c:v>
                </c:pt>
                <c:pt idx="1133" formatCode="General">
                  <c:v>-3.9334006136110001E-4</c:v>
                </c:pt>
                <c:pt idx="1134" formatCode="General">
                  <c:v>-3.94522498619349E-4</c:v>
                </c:pt>
                <c:pt idx="1135" formatCode="General">
                  <c:v>-3.9570850715380499E-4</c:v>
                </c:pt>
                <c:pt idx="1136" formatCode="General">
                  <c:v>-3.9689810102875499E-4</c:v>
                </c:pt>
                <c:pt idx="1137" formatCode="General">
                  <c:v>-3.9809129438401298E-4</c:v>
                </c:pt>
                <c:pt idx="1138" formatCode="General">
                  <c:v>-3.99288101434918E-4</c:v>
                </c:pt>
                <c:pt idx="1139" formatCode="General">
                  <c:v>-4.0048853647233601E-4</c:v>
                </c:pt>
                <c:pt idx="1140" formatCode="General">
                  <c:v>-4.0169261386265899E-4</c:v>
                </c:pt>
                <c:pt idx="1141" formatCode="General">
                  <c:v>-4.02900348047806E-4</c:v>
                </c:pt>
                <c:pt idx="1142" formatCode="General">
                  <c:v>-4.0411175354522299E-4</c:v>
                </c:pt>
                <c:pt idx="1143" formatCode="General">
                  <c:v>-4.05326844983749E-4</c:v>
                </c:pt>
                <c:pt idx="1144" formatCode="General">
                  <c:v>-4.0654563717826801E-4</c:v>
                </c:pt>
                <c:pt idx="1145" formatCode="General">
                  <c:v>-4.0776814503607698E-4</c:v>
                </c:pt>
                <c:pt idx="1146" formatCode="General">
                  <c:v>-4.0899438353007698E-4</c:v>
                </c:pt>
                <c:pt idx="1147" formatCode="General">
                  <c:v>-4.1022436769877198E-4</c:v>
                </c:pt>
                <c:pt idx="1148" formatCode="General">
                  <c:v>-4.1145811264626901E-4</c:v>
                </c:pt>
                <c:pt idx="1149" formatCode="General">
                  <c:v>-4.1269563354227699E-4</c:v>
                </c:pt>
                <c:pt idx="1150" formatCode="General">
                  <c:v>-4.1393694562210699E-4</c:v>
                </c:pt>
                <c:pt idx="1151" formatCode="General">
                  <c:v>-4.1518206418667301E-4</c:v>
                </c:pt>
                <c:pt idx="1152" formatCode="General">
                  <c:v>-4.1643100460249301E-4</c:v>
                </c:pt>
                <c:pt idx="1153" formatCode="General">
                  <c:v>-4.1768378230168699E-4</c:v>
                </c:pt>
                <c:pt idx="1154" formatCode="General">
                  <c:v>-4.18940412781978E-4</c:v>
                </c:pt>
                <c:pt idx="1155" formatCode="General">
                  <c:v>-4.2020091160669001E-4</c:v>
                </c:pt>
                <c:pt idx="1156" formatCode="General">
                  <c:v>-4.2146529440475198E-4</c:v>
                </c:pt>
                <c:pt idx="1157" formatCode="General">
                  <c:v>-4.2273357687069499E-4</c:v>
                </c:pt>
                <c:pt idx="1158" formatCode="General">
                  <c:v>-4.2400577476465101E-4</c:v>
                </c:pt>
                <c:pt idx="1159" formatCode="General">
                  <c:v>-4.25281903912358E-4</c:v>
                </c:pt>
                <c:pt idx="1160" formatCode="General">
                  <c:v>-4.2656198020515402E-4</c:v>
                </c:pt>
                <c:pt idx="1161" formatCode="General">
                  <c:v>-4.2784601959998099E-4</c:v>
                </c:pt>
                <c:pt idx="1162" formatCode="General">
                  <c:v>-4.2913403811938299E-4</c:v>
                </c:pt>
                <c:pt idx="1163" formatCode="General">
                  <c:v>-4.30426051851507E-4</c:v>
                </c:pt>
                <c:pt idx="1164" formatCode="General">
                  <c:v>-4.31722076950104E-4</c:v>
                </c:pt>
                <c:pt idx="1165" formatCode="General">
                  <c:v>-4.3302212963452499E-4</c:v>
                </c:pt>
                <c:pt idx="1166" formatCode="General">
                  <c:v>-4.3432622618972701E-4</c:v>
                </c:pt>
                <c:pt idx="1167" formatCode="General">
                  <c:v>-4.3563438296626797E-4</c:v>
                </c:pt>
                <c:pt idx="1168" formatCode="General">
                  <c:v>-4.3694661638030797E-4</c:v>
                </c:pt>
                <c:pt idx="1169" formatCode="General">
                  <c:v>-4.3826294291361001E-4</c:v>
                </c:pt>
                <c:pt idx="1170" formatCode="General">
                  <c:v>-4.3958337911354298E-4</c:v>
                </c:pt>
                <c:pt idx="1171" formatCode="General">
                  <c:v>-4.4090794159307297E-4</c:v>
                </c:pt>
                <c:pt idx="1172" formatCode="General">
                  <c:v>-4.42236647030774E-4</c:v>
                </c:pt>
                <c:pt idx="1173" formatCode="General">
                  <c:v>-4.4356951217082002E-4</c:v>
                </c:pt>
                <c:pt idx="1174" formatCode="General">
                  <c:v>-4.44906553822989E-4</c:v>
                </c:pt>
                <c:pt idx="1175" formatCode="General">
                  <c:v>-4.4624778886266002E-4</c:v>
                </c:pt>
                <c:pt idx="1176" formatCode="General">
                  <c:v>-4.4759323423081702E-4</c:v>
                </c:pt>
                <c:pt idx="1177" formatCode="General">
                  <c:v>-4.4894290693404498E-4</c:v>
                </c:pt>
                <c:pt idx="1178" formatCode="General">
                  <c:v>-4.5029682404453398E-4</c:v>
                </c:pt>
                <c:pt idx="1179" formatCode="General">
                  <c:v>-4.5165500270007299E-4</c:v>
                </c:pt>
                <c:pt idx="1180" formatCode="General">
                  <c:v>-4.5301746010405799E-4</c:v>
                </c:pt>
                <c:pt idx="1181" formatCode="General">
                  <c:v>-4.54384213525485E-4</c:v>
                </c:pt>
                <c:pt idx="1182" formatCode="General">
                  <c:v>-4.5575528029895399E-4</c:v>
                </c:pt>
                <c:pt idx="1183" formatCode="General">
                  <c:v>-4.5713067782466801E-4</c:v>
                </c:pt>
                <c:pt idx="1184" formatCode="General">
                  <c:v>-4.5851042356843101E-4</c:v>
                </c:pt>
                <c:pt idx="1185" formatCode="General">
                  <c:v>-4.5989453506165099E-4</c:v>
                </c:pt>
                <c:pt idx="1186" formatCode="General">
                  <c:v>-4.6128302990134002E-4</c:v>
                </c:pt>
                <c:pt idx="1187" formatCode="General">
                  <c:v>-4.6267592575011102E-4</c:v>
                </c:pt>
                <c:pt idx="1188" formatCode="General">
                  <c:v>-4.6407324033618098E-4</c:v>
                </c:pt>
                <c:pt idx="1189" formatCode="General">
                  <c:v>-4.6547499145336798E-4</c:v>
                </c:pt>
                <c:pt idx="1190" formatCode="General">
                  <c:v>-4.6688119696109499E-4</c:v>
                </c:pt>
                <c:pt idx="1191" formatCode="General">
                  <c:v>-4.6829187478438698E-4</c:v>
                </c:pt>
                <c:pt idx="1192" formatCode="General">
                  <c:v>-4.69707042913871E-4</c:v>
                </c:pt>
                <c:pt idx="1193" formatCode="General">
                  <c:v>-4.7112671940577799E-4</c:v>
                </c:pt>
                <c:pt idx="1194" formatCode="General">
                  <c:v>-4.7255092238194201E-4</c:v>
                </c:pt>
                <c:pt idx="1195" formatCode="General">
                  <c:v>-4.73979670029798E-4</c:v>
                </c:pt>
                <c:pt idx="1196" formatCode="General">
                  <c:v>-4.7541298060238503E-4</c:v>
                </c:pt>
                <c:pt idx="1197" formatCode="General">
                  <c:v>-4.7685087241834499E-4</c:v>
                </c:pt>
                <c:pt idx="1198" formatCode="General">
                  <c:v>-4.7829336386192298E-4</c:v>
                </c:pt>
                <c:pt idx="1199" formatCode="General">
                  <c:v>-4.7974047338296698E-4</c:v>
                </c:pt>
                <c:pt idx="1200" formatCode="General">
                  <c:v>-4.8119221949692598E-4</c:v>
                </c:pt>
                <c:pt idx="1201" formatCode="General">
                  <c:v>-4.8264862078485399E-4</c:v>
                </c:pt>
                <c:pt idx="1202" formatCode="General">
                  <c:v>-4.8410969589340701E-4</c:v>
                </c:pt>
                <c:pt idx="1203" formatCode="General">
                  <c:v>-4.85575463534844E-4</c:v>
                </c:pt>
                <c:pt idx="1204" formatCode="General">
                  <c:v>-4.87045942487026E-4</c:v>
                </c:pt>
                <c:pt idx="1205" formatCode="General">
                  <c:v>-4.8852115159341697E-4</c:v>
                </c:pt>
                <c:pt idx="1206" formatCode="General">
                  <c:v>-4.9000110976308697E-4</c:v>
                </c:pt>
                <c:pt idx="1207" formatCode="General">
                  <c:v>-4.9148583615020599E-4</c:v>
                </c:pt>
                <c:pt idx="1208" formatCode="General">
                  <c:v>-4.9297535074894203E-4</c:v>
                </c:pt>
                <c:pt idx="1209" formatCode="General">
                  <c:v>-4.9446967390071104E-4</c:v>
                </c:pt>
                <c:pt idx="1210" formatCode="General">
                  <c:v>-4.9596882609098301E-4</c:v>
                </c:pt>
                <c:pt idx="1211" formatCode="General">
                  <c:v>-4.9747282794927999E-4</c:v>
                </c:pt>
                <c:pt idx="1212" formatCode="General">
                  <c:v>-4.9898170024917799E-4</c:v>
                </c:pt>
                <c:pt idx="1213" formatCode="General">
                  <c:v>-5.0049546390830402E-4</c:v>
                </c:pt>
                <c:pt idx="1214" formatCode="General">
                  <c:v>-5.0201413998833902E-4</c:v>
                </c:pt>
                <c:pt idx="1215" formatCode="General">
                  <c:v>-5.03537749695016E-4</c:v>
                </c:pt>
                <c:pt idx="1216" formatCode="General">
                  <c:v>-5.0506631437812301E-4</c:v>
                </c:pt>
                <c:pt idx="1217" formatCode="General">
                  <c:v>-5.0659985553149801E-4</c:v>
                </c:pt>
                <c:pt idx="1218" formatCode="General">
                  <c:v>-5.0813839479303398E-4</c:v>
                </c:pt>
                <c:pt idx="1219" formatCode="General">
                  <c:v>-5.0968195394467401E-4</c:v>
                </c:pt>
                <c:pt idx="1220" formatCode="General">
                  <c:v>-5.1123055491241799E-4</c:v>
                </c:pt>
                <c:pt idx="1221" formatCode="General">
                  <c:v>-5.1278421976631502E-4</c:v>
                </c:pt>
                <c:pt idx="1222" formatCode="General">
                  <c:v>-5.1434297072046797E-4</c:v>
                </c:pt>
                <c:pt idx="1223" formatCode="General">
                  <c:v>-5.1590683013303599E-4</c:v>
                </c:pt>
                <c:pt idx="1224" formatCode="General">
                  <c:v>-5.1747582050622502E-4</c:v>
                </c:pt>
                <c:pt idx="1225" formatCode="General">
                  <c:v>-5.1904996448629904E-4</c:v>
                </c:pt>
                <c:pt idx="1226" formatCode="General">
                  <c:v>-5.2062928486357196E-4</c:v>
                </c:pt>
                <c:pt idx="1227" formatCode="General">
                  <c:v>-5.2221380457241205E-4</c:v>
                </c:pt>
                <c:pt idx="1228" formatCode="General">
                  <c:v>-5.2380354669124001E-4</c:v>
                </c:pt>
                <c:pt idx="1229" formatCode="General">
                  <c:v>-5.2539853444252902E-4</c:v>
                </c:pt>
                <c:pt idx="1230" formatCode="General">
                  <c:v>-5.2699879119280603E-4</c:v>
                </c:pt>
                <c:pt idx="1231" formatCode="General">
                  <c:v>-5.2860434045264905E-4</c:v>
                </c:pt>
                <c:pt idx="1232" formatCode="General">
                  <c:v>-5.30215205876692E-4</c:v>
                </c:pt>
                <c:pt idx="1233" formatCode="General">
                  <c:v>-5.3183141126362003E-4</c:v>
                </c:pt>
                <c:pt idx="1234" formatCode="General">
                  <c:v>-5.3345298055616905E-4</c:v>
                </c:pt>
                <c:pt idx="1235" formatCode="General">
                  <c:v>-5.3507993784113195E-4</c:v>
                </c:pt>
                <c:pt idx="1236" formatCode="General">
                  <c:v>-5.3671230734935295E-4</c:v>
                </c:pt>
                <c:pt idx="1237" formatCode="General">
                  <c:v>-5.3835011345572696E-4</c:v>
                </c:pt>
                <c:pt idx="1238" formatCode="General">
                  <c:v>-5.3999338067920604E-4</c:v>
                </c:pt>
                <c:pt idx="1239" formatCode="General">
                  <c:v>-5.41642133682792E-4</c:v>
                </c:pt>
                <c:pt idx="1240" formatCode="General">
                  <c:v>-5.4329639727353999E-4</c:v>
                </c:pt>
                <c:pt idx="1241" formatCode="General">
                  <c:v>-5.4495619640255902E-4</c:v>
                </c:pt>
                <c:pt idx="1242" formatCode="General">
                  <c:v>-5.4662155616501103E-4</c:v>
                </c:pt>
                <c:pt idx="1243" formatCode="General">
                  <c:v>-5.4829250180011104E-4</c:v>
                </c:pt>
                <c:pt idx="1244" formatCode="General">
                  <c:v>-5.4996905869112605E-4</c:v>
                </c:pt>
                <c:pt idx="1245" formatCode="General">
                  <c:v>-5.5165125236537698E-4</c:v>
                </c:pt>
                <c:pt idx="1246" formatCode="General">
                  <c:v>-5.5333910849423597E-4</c:v>
                </c:pt>
                <c:pt idx="1247" formatCode="General">
                  <c:v>-5.5503265289313204E-4</c:v>
                </c:pt>
                <c:pt idx="1248" formatCode="General">
                  <c:v>-5.5673191152154301E-4</c:v>
                </c:pt>
                <c:pt idx="1249" formatCode="General">
                  <c:v>-5.5843691048300197E-4</c:v>
                </c:pt>
                <c:pt idx="1250" formatCode="General">
                  <c:v>-5.6014767602509505E-4</c:v>
                </c:pt>
                <c:pt idx="1251" formatCode="General">
                  <c:v>-5.6186423453945895E-4</c:v>
                </c:pt>
                <c:pt idx="1252" formatCode="General">
                  <c:v>-5.63586612561788E-4</c:v>
                </c:pt>
                <c:pt idx="1253" formatCode="General">
                  <c:v>-5.6531483677182504E-4</c:v>
                </c:pt>
                <c:pt idx="1254" formatCode="General">
                  <c:v>-5.6704893399336801E-4</c:v>
                </c:pt>
                <c:pt idx="1255" formatCode="General">
                  <c:v>-5.6878893119426902E-4</c:v>
                </c:pt>
                <c:pt idx="1256" formatCode="General">
                  <c:v>-5.7053485548643E-4</c:v>
                </c:pt>
                <c:pt idx="1257" formatCode="General">
                  <c:v>-5.7228673412581003E-4</c:v>
                </c:pt>
                <c:pt idx="1258" formatCode="General">
                  <c:v>-5.7404459451241695E-4</c:v>
                </c:pt>
                <c:pt idx="1259" formatCode="General">
                  <c:v>-5.7580846419031599E-4</c:v>
                </c:pt>
                <c:pt idx="1260" formatCode="General">
                  <c:v>-5.7757837084762098E-4</c:v>
                </c:pt>
                <c:pt idx="1261" formatCode="General">
                  <c:v>-5.7935434231650297E-4</c:v>
                </c:pt>
                <c:pt idx="1262" formatCode="General">
                  <c:v>-5.8113640657318397E-4</c:v>
                </c:pt>
                <c:pt idx="1263" formatCode="General">
                  <c:v>-5.8292459173793802E-4</c:v>
                </c:pt>
                <c:pt idx="1264" formatCode="General">
                  <c:v>-5.8471892607509597E-4</c:v>
                </c:pt>
                <c:pt idx="1265" formatCode="General">
                  <c:v>-5.8651943799303797E-4</c:v>
                </c:pt>
                <c:pt idx="1266" formatCode="General">
                  <c:v>-5.8832615604419896E-4</c:v>
                </c:pt>
                <c:pt idx="1267" formatCode="General">
                  <c:v>-5.9013910892506596E-4</c:v>
                </c:pt>
                <c:pt idx="1268" formatCode="General">
                  <c:v>-5.9195832547618297E-4</c:v>
                </c:pt>
                <c:pt idx="1269" formatCode="General">
                  <c:v>-5.9378383468214097E-4</c:v>
                </c:pt>
                <c:pt idx="1270" formatCode="General">
                  <c:v>-5.9561566567158998E-4</c:v>
                </c:pt>
                <c:pt idx="1271" formatCode="General">
                  <c:v>-5.9745384771722797E-4</c:v>
                </c:pt>
                <c:pt idx="1272" formatCode="General">
                  <c:v>-5.9929841023581099E-4</c:v>
                </c:pt>
                <c:pt idx="1273" formatCode="General">
                  <c:v>-6.0114938278814497E-4</c:v>
                </c:pt>
                <c:pt idx="1274" formatCode="General">
                  <c:v>-6.0300679507908905E-4</c:v>
                </c:pt>
                <c:pt idx="1275" formatCode="General">
                  <c:v>-6.0487067695755802E-4</c:v>
                </c:pt>
                <c:pt idx="1276" formatCode="General">
                  <c:v>-6.0674105841651701E-4</c:v>
                </c:pt>
                <c:pt idx="1277" formatCode="General">
                  <c:v>-6.0861796959298705E-4</c:v>
                </c:pt>
                <c:pt idx="1278" formatCode="General">
                  <c:v>-6.1050144076803996E-4</c:v>
                </c:pt>
                <c:pt idx="1279" formatCode="General">
                  <c:v>-6.1239150236680202E-4</c:v>
                </c:pt>
                <c:pt idx="1280" formatCode="General">
                  <c:v>-6.1428818495845203E-4</c:v>
                </c:pt>
                <c:pt idx="1281" formatCode="General">
                  <c:v>-6.1619151925622405E-4</c:v>
                </c:pt>
                <c:pt idx="1282" formatCode="General">
                  <c:v>-6.1810153611740299E-4</c:v>
                </c:pt>
                <c:pt idx="1283" formatCode="General">
                  <c:v>-6.2001826654332795E-4</c:v>
                </c:pt>
                <c:pt idx="1284" formatCode="General">
                  <c:v>-6.2194174167939204E-4</c:v>
                </c:pt>
                <c:pt idx="1285" formatCode="General">
                  <c:v>-6.2387199281503897E-4</c:v>
                </c:pt>
                <c:pt idx="1286" formatCode="General">
                  <c:v>-6.2580905138376905E-4</c:v>
                </c:pt>
                <c:pt idx="1287" formatCode="General">
                  <c:v>-6.2775294896313396E-4</c:v>
                </c:pt>
                <c:pt idx="1288" formatCode="General">
                  <c:v>-6.2970371727474005E-4</c:v>
                </c:pt>
                <c:pt idx="1289" formatCode="General">
                  <c:v>-6.31661388184245E-4</c:v>
                </c:pt>
                <c:pt idx="1290" formatCode="General">
                  <c:v>-6.3362599370136096E-4</c:v>
                </c:pt>
                <c:pt idx="1291" formatCode="General">
                  <c:v>-6.3559756597985305E-4</c:v>
                </c:pt>
                <c:pt idx="1292" formatCode="General">
                  <c:v>-6.3757613731754096E-4</c:v>
                </c:pt>
                <c:pt idx="1293" formatCode="General">
                  <c:v>-6.3956174015629701E-4</c:v>
                </c:pt>
                <c:pt idx="1294" formatCode="General">
                  <c:v>-6.4155440708204496E-4</c:v>
                </c:pt>
                <c:pt idx="1295" formatCode="General">
                  <c:v>-6.4355417082476401E-4</c:v>
                </c:pt>
                <c:pt idx="1296" formatCode="General">
                  <c:v>-6.4556106425848699E-4</c:v>
                </c:pt>
                <c:pt idx="1297" formatCode="General">
                  <c:v>-6.4757512039395203E-4</c:v>
                </c:pt>
                <c:pt idx="1298" formatCode="General">
                  <c:v>-6.4959637212238695E-4</c:v>
                </c:pt>
                <c:pt idx="1299" formatCode="General">
                  <c:v>-6.5162485209186599E-4</c:v>
                </c:pt>
                <c:pt idx="1300" formatCode="General">
                  <c:v>-6.5366059221732902E-4</c:v>
                </c:pt>
                <c:pt idx="1301" formatCode="General">
                  <c:v>-6.5570362418281296E-4</c:v>
                </c:pt>
                <c:pt idx="1302" formatCode="General">
                  <c:v>-6.5775397987952503E-4</c:v>
                </c:pt>
                <c:pt idx="1303" formatCode="General">
                  <c:v>-6.5981169133258401E-4</c:v>
                </c:pt>
                <c:pt idx="1304" formatCode="General">
                  <c:v>-6.6187679074019797E-4</c:v>
                </c:pt>
                <c:pt idx="1305" formatCode="General">
                  <c:v>-6.6394931052152196E-4</c:v>
                </c:pt>
                <c:pt idx="1306" formatCode="General">
                  <c:v>-6.6602928331666196E-4</c:v>
                </c:pt>
                <c:pt idx="1307" formatCode="General">
                  <c:v>-6.68116741986669E-4</c:v>
                </c:pt>
                <c:pt idx="1308" formatCode="General">
                  <c:v>-6.7021171961354604E-4</c:v>
                </c:pt>
                <c:pt idx="1309" formatCode="General">
                  <c:v>-6.72314249500242E-4</c:v>
                </c:pt>
                <c:pt idx="1310" formatCode="General">
                  <c:v>-6.74424365170658E-4</c:v>
                </c:pt>
                <c:pt idx="1311" formatCode="General">
                  <c:v>-6.7654210036964101E-4</c:v>
                </c:pt>
                <c:pt idx="1312" formatCode="General">
                  <c:v>-6.7866748906298703E-4</c:v>
                </c:pt>
                <c:pt idx="1313" formatCode="General">
                  <c:v>-6.8080056543744205E-4</c:v>
                </c:pt>
                <c:pt idx="1314" formatCode="General">
                  <c:v>-6.8294136390069902E-4</c:v>
                </c:pt>
                <c:pt idx="1315" formatCode="General">
                  <c:v>-6.8508991908140197E-4</c:v>
                </c:pt>
                <c:pt idx="1316" formatCode="General">
                  <c:v>-6.8724626582914101E-4</c:v>
                </c:pt>
                <c:pt idx="1317" formatCode="General">
                  <c:v>-6.8941043921445799E-4</c:v>
                </c:pt>
                <c:pt idx="1318" formatCode="General">
                  <c:v>-6.9158247452883999E-4</c:v>
                </c:pt>
                <c:pt idx="1319" formatCode="General">
                  <c:v>-6.93762407284727E-4</c:v>
                </c:pt>
                <c:pt idx="1320" formatCode="General">
                  <c:v>-6.9595027321550499E-4</c:v>
                </c:pt>
                <c:pt idx="1321" formatCode="General">
                  <c:v>-6.9814610827550897E-4</c:v>
                </c:pt>
                <c:pt idx="1322" formatCode="General">
                  <c:v>-7.0034994864002402E-4</c:v>
                </c:pt>
                <c:pt idx="1323" formatCode="General">
                  <c:v>-7.0256183070528297E-4</c:v>
                </c:pt>
                <c:pt idx="1324" formatCode="General">
                  <c:v>-7.0478179108846798E-4</c:v>
                </c:pt>
                <c:pt idx="1325" formatCode="General">
                  <c:v>-7.0700986662770903E-4</c:v>
                </c:pt>
                <c:pt idx="1326" formatCode="General">
                  <c:v>-7.0924609438208805E-4</c:v>
                </c:pt>
                <c:pt idx="1327" formatCode="General">
                  <c:v>-7.1149051163163295E-4</c:v>
                </c:pt>
                <c:pt idx="1328" formatCode="General">
                  <c:v>-7.1374315587732198E-4</c:v>
                </c:pt>
                <c:pt idx="1329" formatCode="General">
                  <c:v>-7.1600406484108E-4</c:v>
                </c:pt>
                <c:pt idx="1330" formatCode="General">
                  <c:v>-7.1827327646578501E-4</c:v>
                </c:pt>
                <c:pt idx="1331" formatCode="General">
                  <c:v>-7.2055082891526003E-4</c:v>
                </c:pt>
                <c:pt idx="1332" formatCode="General">
                  <c:v>-7.2283676057427904E-4</c:v>
                </c:pt>
                <c:pt idx="1333" formatCode="General">
                  <c:v>-7.2513111004856505E-4</c:v>
                </c:pt>
                <c:pt idx="1334" formatCode="General">
                  <c:v>-7.2743391616478898E-4</c:v>
                </c:pt>
                <c:pt idx="1335" formatCode="General">
                  <c:v>-7.2974521797057102E-4</c:v>
                </c:pt>
                <c:pt idx="1336" formatCode="General">
                  <c:v>-7.3206505473448198E-4</c:v>
                </c:pt>
                <c:pt idx="1337" formatCode="General">
                  <c:v>-7.3439346594603996E-4</c:v>
                </c:pt>
                <c:pt idx="1338" formatCode="General">
                  <c:v>-7.3673049131571305E-4</c:v>
                </c:pt>
                <c:pt idx="1339" formatCode="General">
                  <c:v>-7.3907617077491805E-4</c:v>
                </c:pt>
                <c:pt idx="1340" formatCode="General">
                  <c:v>-7.4143054447602E-4</c:v>
                </c:pt>
                <c:pt idx="1341" formatCode="General">
                  <c:v>-7.4379365279233502E-4</c:v>
                </c:pt>
                <c:pt idx="1342" formatCode="General">
                  <c:v>-7.46165536318126E-4</c:v>
                </c:pt>
                <c:pt idx="1343" formatCode="General">
                  <c:v>-7.4854623586860796E-4</c:v>
                </c:pt>
                <c:pt idx="1344" formatCode="General">
                  <c:v>-7.5093579247994104E-4</c:v>
                </c:pt>
                <c:pt idx="1345" formatCode="General">
                  <c:v>-7.5333424740923896E-4</c:v>
                </c:pt>
                <c:pt idx="1346" formatCode="General">
                  <c:v>-7.5574164213456198E-4</c:v>
                </c:pt>
                <c:pt idx="1347" formatCode="General">
                  <c:v>-7.5815801835491903E-4</c:v>
                </c:pt>
                <c:pt idx="1348" formatCode="General">
                  <c:v>-7.6058341799027001E-4</c:v>
                </c:pt>
                <c:pt idx="1349" formatCode="General">
                  <c:v>-7.6301788318152396E-4</c:v>
                </c:pt>
                <c:pt idx="1350" formatCode="General">
                  <c:v>-7.6546145629053795E-4</c:v>
                </c:pt>
                <c:pt idx="1351" formatCode="General">
                  <c:v>-7.6791417990011799E-4</c:v>
                </c:pt>
                <c:pt idx="1352" formatCode="General">
                  <c:v>-7.7037609681402102E-4</c:v>
                </c:pt>
                <c:pt idx="1353" formatCode="General">
                  <c:v>-7.7284725005695302E-4</c:v>
                </c:pt>
                <c:pt idx="1354" formatCode="General">
                  <c:v>-7.7532768287456801E-4</c:v>
                </c:pt>
                <c:pt idx="1355" formatCode="General">
                  <c:v>-7.7781743873347098E-4</c:v>
                </c:pt>
                <c:pt idx="1356" formatCode="General">
                  <c:v>-7.8031656132121398E-4</c:v>
                </c:pt>
                <c:pt idx="1357" formatCode="General">
                  <c:v>-7.8282509454629995E-4</c:v>
                </c:pt>
                <c:pt idx="1358" formatCode="General">
                  <c:v>-7.8534308253818297E-4</c:v>
                </c:pt>
                <c:pt idx="1359" formatCode="General">
                  <c:v>-7.8787056964726195E-4</c:v>
                </c:pt>
                <c:pt idx="1360" formatCode="General">
                  <c:v>-7.9040760044488904E-4</c:v>
                </c:pt>
                <c:pt idx="1361" formatCode="General">
                  <c:v>-7.9295421972336495E-4</c:v>
                </c:pt>
                <c:pt idx="1362" formatCode="General">
                  <c:v>-7.95510472495939E-4</c:v>
                </c:pt>
                <c:pt idx="1363" formatCode="General">
                  <c:v>-7.9807640399680996E-4</c:v>
                </c:pt>
                <c:pt idx="1364" formatCode="General">
                  <c:v>-8.0065205968112799E-4</c:v>
                </c:pt>
                <c:pt idx="1365" formatCode="General">
                  <c:v>-8.0323748522498903E-4</c:v>
                </c:pt>
                <c:pt idx="1366" formatCode="General">
                  <c:v>-8.0583272652544205E-4</c:v>
                </c:pt>
                <c:pt idx="1367" formatCode="General">
                  <c:v>-8.0843782970048503E-4</c:v>
                </c:pt>
                <c:pt idx="1368" formatCode="General">
                  <c:v>-8.1105284108906302E-4</c:v>
                </c:pt>
                <c:pt idx="1369" formatCode="General">
                  <c:v>-8.1367780725107302E-4</c:v>
                </c:pt>
                <c:pt idx="1370" formatCode="General">
                  <c:v>-8.1631277496735995E-4</c:v>
                </c:pt>
                <c:pt idx="1371" formatCode="General">
                  <c:v>-8.1895779123972103E-4</c:v>
                </c:pt>
                <c:pt idx="1372" formatCode="General">
                  <c:v>-8.2161290329089997E-4</c:v>
                </c:pt>
                <c:pt idx="1373" formatCode="General">
                  <c:v>-8.2427815856459202E-4</c:v>
                </c:pt>
                <c:pt idx="1374" formatCode="General">
                  <c:v>-8.2695360472544101E-4</c:v>
                </c:pt>
                <c:pt idx="1375" formatCode="General">
                  <c:v>-8.2963928966064797E-4</c:v>
                </c:pt>
                <c:pt idx="1376" formatCode="General">
                  <c:v>-8.3233526153733998E-4</c:v>
                </c:pt>
                <c:pt idx="1377" formatCode="General">
                  <c:v>-8.3504156890003799E-4</c:v>
                </c:pt>
                <c:pt idx="1378" formatCode="General">
                  <c:v>-8.3775826068955596E-4</c:v>
                </c:pt>
                <c:pt idx="1379" formatCode="General">
                  <c:v>-8.4048538624300598E-4</c:v>
                </c:pt>
                <c:pt idx="1380" formatCode="General">
                  <c:v>-8.4322299529379803E-4</c:v>
                </c:pt>
                <c:pt idx="1381" formatCode="General">
                  <c:v>-8.4597113797163905E-4</c:v>
                </c:pt>
                <c:pt idx="1382" formatCode="General">
                  <c:v>-8.4872986480253102E-4</c:v>
                </c:pt>
                <c:pt idx="1383" formatCode="General">
                  <c:v>-8.5149922670877602E-4</c:v>
                </c:pt>
                <c:pt idx="1384" formatCode="General">
                  <c:v>-8.5427927500897002E-4</c:v>
                </c:pt>
                <c:pt idx="1385" formatCode="General">
                  <c:v>-8.5707006141800895E-4</c:v>
                </c:pt>
                <c:pt idx="1386" formatCode="General">
                  <c:v>-8.5987163804708197E-4</c:v>
                </c:pt>
                <c:pt idx="1387" formatCode="General">
                  <c:v>-8.6268405740368105E-4</c:v>
                </c:pt>
                <c:pt idx="1388" formatCode="General">
                  <c:v>-8.6550737239158898E-4</c:v>
                </c:pt>
                <c:pt idx="1389" formatCode="General">
                  <c:v>-8.6834163631088898E-4</c:v>
                </c:pt>
                <c:pt idx="1390" formatCode="General">
                  <c:v>-8.7118690285796301E-4</c:v>
                </c:pt>
                <c:pt idx="1391" formatCode="General">
                  <c:v>-8.7404322612548598E-4</c:v>
                </c:pt>
                <c:pt idx="1392" formatCode="General">
                  <c:v>-8.7691066060243403E-4</c:v>
                </c:pt>
                <c:pt idx="1393" formatCode="General">
                  <c:v>-8.7978926117407799E-4</c:v>
                </c:pt>
                <c:pt idx="1394" formatCode="General">
                  <c:v>-8.8267908312198795E-4</c:v>
                </c:pt>
                <c:pt idx="1395" formatCode="General">
                  <c:v>-8.8558018212402795E-4</c:v>
                </c:pt>
                <c:pt idx="1396" formatCode="General">
                  <c:v>-8.8849261425436303E-4</c:v>
                </c:pt>
                <c:pt idx="1397" formatCode="General">
                  <c:v>-8.9141643598345303E-4</c:v>
                </c:pt>
                <c:pt idx="1398" formatCode="General">
                  <c:v>-8.9435170417805695E-4</c:v>
                </c:pt>
                <c:pt idx="1399" formatCode="General">
                  <c:v>-8.9729847610122999E-4</c:v>
                </c:pt>
                <c:pt idx="1400" formatCode="General">
                  <c:v>-9.0025680941232503E-4</c:v>
                </c:pt>
                <c:pt idx="1401" formatCode="General">
                  <c:v>-9.0322676216699296E-4</c:v>
                </c:pt>
                <c:pt idx="1402" formatCode="General">
                  <c:v>-9.0620839281718105E-4</c:v>
                </c:pt>
                <c:pt idx="1403" formatCode="General">
                  <c:v>-9.0920176021113395E-4</c:v>
                </c:pt>
                <c:pt idx="1404" formatCode="General">
                  <c:v>-9.1220692359339495E-4</c:v>
                </c:pt>
                <c:pt idx="1405" formatCode="General">
                  <c:v>-9.1522394260480503E-4</c:v>
                </c:pt>
                <c:pt idx="1406" formatCode="General">
                  <c:v>-9.1825287728250103E-4</c:v>
                </c:pt>
                <c:pt idx="1407" formatCode="General">
                  <c:v>-9.2129378805991897E-4</c:v>
                </c:pt>
                <c:pt idx="1408" formatCode="General">
                  <c:v>-9.2434673576679205E-4</c:v>
                </c:pt>
                <c:pt idx="1409" formatCode="General">
                  <c:v>-9.2741178162915002E-4</c:v>
                </c:pt>
                <c:pt idx="1410" formatCode="General">
                  <c:v>-9.3048898726932102E-4</c:v>
                </c:pt>
                <c:pt idx="1411" formatCode="General">
                  <c:v>-9.3357841470593204E-4</c:v>
                </c:pt>
                <c:pt idx="1412" formatCode="General">
                  <c:v>-9.3668012635390603E-4</c:v>
                </c:pt>
                <c:pt idx="1413" formatCode="General">
                  <c:v>-9.3979418502446502E-4</c:v>
                </c:pt>
                <c:pt idx="1414" formatCode="General">
                  <c:v>-9.4292065392512702E-4</c:v>
                </c:pt>
                <c:pt idx="1415" formatCode="General">
                  <c:v>-9.4605959665970999E-4</c:v>
                </c:pt>
                <c:pt idx="1416" formatCode="General">
                  <c:v>-9.4921107722832805E-4</c:v>
                </c:pt>
                <c:pt idx="1417" formatCode="General">
                  <c:v>-9.5237516002739399E-4</c:v>
                </c:pt>
                <c:pt idx="1418" formatCode="General">
                  <c:v>-9.5555190984961905E-4</c:v>
                </c:pt>
                <c:pt idx="1419" formatCode="General">
                  <c:v>-9.5874139188400901E-4</c:v>
                </c:pt>
                <c:pt idx="1420" formatCode="General">
                  <c:v>-9.6194367171587296E-4</c:v>
                </c:pt>
                <c:pt idx="1421" formatCode="General">
                  <c:v>-9.6515881532681304E-4</c:v>
                </c:pt>
                <c:pt idx="1422" formatCode="General">
                  <c:v>-9.6838688927384402E-4</c:v>
                </c:pt>
                <c:pt idx="1423" formatCode="General">
                  <c:v>-9.7162796084695796E-4</c:v>
                </c:pt>
                <c:pt idx="1424" formatCode="General">
                  <c:v>-9.7488209777526905E-4</c:v>
                </c:pt>
                <c:pt idx="1425" formatCode="General">
                  <c:v>-9.7814936817214098E-4</c:v>
                </c:pt>
                <c:pt idx="1426" formatCode="General">
                  <c:v>-9.8142984053519009E-4</c:v>
                </c:pt>
                <c:pt idx="1427" formatCode="General">
                  <c:v>-9.8472358374628098E-4</c:v>
                </c:pt>
                <c:pt idx="1428" formatCode="General">
                  <c:v>-9.8803066707153298E-4</c:v>
                </c:pt>
                <c:pt idx="1429" formatCode="General">
                  <c:v>-9.9135116016131597E-4</c:v>
                </c:pt>
                <c:pt idx="1430" formatCode="General">
                  <c:v>-9.9468513305025E-4</c:v>
                </c:pt>
                <c:pt idx="1431" formatCode="General">
                  <c:v>-9.9803265615720695E-4</c:v>
                </c:pt>
                <c:pt idx="1432" formatCode="General">
                  <c:v>-1.00139380028531E-3</c:v>
                </c:pt>
                <c:pt idx="1433" formatCode="General">
                  <c:v>-1.0047686366226E-3</c:v>
                </c:pt>
                <c:pt idx="1434" formatCode="General">
                  <c:v>-1.0081572368332199E-3</c:v>
                </c:pt>
                <c:pt idx="1435" formatCode="General">
                  <c:v>-1.01155967321929E-3</c:v>
                </c:pt>
                <c:pt idx="1436" formatCode="General">
                  <c:v>-1.0149760187481E-3</c:v>
                </c:pt>
                <c:pt idx="1437" formatCode="General">
                  <c:v>-1.01840634705214E-3</c:v>
                </c:pt>
                <c:pt idx="1438" formatCode="General">
                  <c:v>-1.02185073242909E-3</c:v>
                </c:pt>
                <c:pt idx="1439" formatCode="General">
                  <c:v>-1.0253092498417899E-3</c:v>
                </c:pt>
                <c:pt idx="1440" formatCode="General">
                  <c:v>-1.0287819749182901E-3</c:v>
                </c:pt>
                <c:pt idx="1441" formatCode="General">
                  <c:v>-1.03226898422085E-3</c:v>
                </c:pt>
                <c:pt idx="1442" formatCode="General">
                  <c:v>-1.0357703562276399E-3</c:v>
                </c:pt>
                <c:pt idx="1443" formatCode="General">
                  <c:v>-1.0392861704686901E-3</c:v>
                </c:pt>
                <c:pt idx="1444" formatCode="General">
                  <c:v>-1.0428165070417101E-3</c:v>
                </c:pt>
                <c:pt idx="1445" formatCode="General">
                  <c:v>-1.0463614466121301E-3</c:v>
                </c:pt>
                <c:pt idx="1446" formatCode="General">
                  <c:v>-1.0499210704130501E-3</c:v>
                </c:pt>
                <c:pt idx="1447" formatCode="General">
                  <c:v>-1.0534954602452499E-3</c:v>
                </c:pt>
                <c:pt idx="1448" formatCode="General">
                  <c:v>-1.0570846984772201E-3</c:v>
                </c:pt>
                <c:pt idx="1449" formatCode="General">
                  <c:v>-1.0606888680451199E-3</c:v>
                </c:pt>
                <c:pt idx="1450" formatCode="General">
                  <c:v>-1.06430805245281E-3</c:v>
                </c:pt>
                <c:pt idx="1451" formatCode="General">
                  <c:v>-1.0679423357718399E-3</c:v>
                </c:pt>
                <c:pt idx="1452" formatCode="General">
                  <c:v>-1.0715918026414401E-3</c:v>
                </c:pt>
                <c:pt idx="1453" formatCode="General">
                  <c:v>-1.0752565382685299E-3</c:v>
                </c:pt>
                <c:pt idx="1454" formatCode="General">
                  <c:v>-1.07893662842773E-3</c:v>
                </c:pt>
                <c:pt idx="1455" formatCode="General">
                  <c:v>-1.08263215946134E-3</c:v>
                </c:pt>
                <c:pt idx="1456" formatCode="General">
                  <c:v>-1.0863432182793399E-3</c:v>
                </c:pt>
                <c:pt idx="1457" formatCode="General">
                  <c:v>-1.09006989235943E-3</c:v>
                </c:pt>
                <c:pt idx="1458" formatCode="General">
                  <c:v>-1.09381226974696E-3</c:v>
                </c:pt>
                <c:pt idx="1459" formatCode="General">
                  <c:v>-1.097570439055E-3</c:v>
                </c:pt>
                <c:pt idx="1460" formatCode="General">
                  <c:v>-1.1013444894643E-3</c:v>
                </c:pt>
                <c:pt idx="1461" formatCode="General">
                  <c:v>-1.1051345107232901E-3</c:v>
                </c:pt>
                <c:pt idx="1462" formatCode="General">
                  <c:v>-1.10894059314809E-3</c:v>
                </c:pt>
                <c:pt idx="1463" formatCode="General">
                  <c:v>-1.1127628276225399E-3</c:v>
                </c:pt>
                <c:pt idx="1464" formatCode="General">
                  <c:v>-1.11660130559812E-3</c:v>
                </c:pt>
                <c:pt idx="1465" formatCode="General">
                  <c:v>-1.1204561190940399E-3</c:v>
                </c:pt>
                <c:pt idx="1466" formatCode="General">
                  <c:v>-1.1243273606971801E-3</c:v>
                </c:pt>
                <c:pt idx="1467" formatCode="General">
                  <c:v>-1.1282151235621201E-3</c:v>
                </c:pt>
                <c:pt idx="1468" formatCode="General">
                  <c:v>-1.1321195014111201E-3</c:v>
                </c:pt>
                <c:pt idx="1469" formatCode="General">
                  <c:v>-1.1360405885341299E-3</c:v>
                </c:pt>
                <c:pt idx="1470" formatCode="General">
                  <c:v>-1.1399784797888101E-3</c:v>
                </c:pt>
                <c:pt idx="1471" formatCode="General">
                  <c:v>-1.1439332706004799E-3</c:v>
                </c:pt>
                <c:pt idx="1472" formatCode="General">
                  <c:v>-1.1479050569621701E-3</c:v>
                </c:pt>
                <c:pt idx="1473" formatCode="General">
                  <c:v>-1.15189393496832E-3</c:v>
                </c:pt>
                <c:pt idx="1474" formatCode="General">
                  <c:v>-1.15589999928988E-3</c:v>
                </c:pt>
                <c:pt idx="1475" formatCode="General">
                  <c:v>-1.1599233446942399E-3</c:v>
                </c:pt>
                <c:pt idx="1476" formatCode="General">
                  <c:v>-1.16396406672408E-3</c:v>
                </c:pt>
                <c:pt idx="1477" formatCode="General">
                  <c:v>-1.1680222616974E-3</c:v>
                </c:pt>
                <c:pt idx="1478" formatCode="General">
                  <c:v>-1.17209802670751E-3</c:v>
                </c:pt>
                <c:pt idx="1479" formatCode="General">
                  <c:v>-1.17619145962302E-3</c:v>
                </c:pt>
                <c:pt idx="1480" formatCode="General">
                  <c:v>-1.1803026590878501E-3</c:v>
                </c:pt>
                <c:pt idx="1481" formatCode="General">
                  <c:v>-1.18443172452123E-3</c:v>
                </c:pt>
                <c:pt idx="1482" formatCode="General">
                  <c:v>-1.18857875611769E-3</c:v>
                </c:pt>
                <c:pt idx="1483" formatCode="General">
                  <c:v>-1.1927438548470701E-3</c:v>
                </c:pt>
                <c:pt idx="1484" formatCode="General">
                  <c:v>-1.19692712245453E-3</c:v>
                </c:pt>
                <c:pt idx="1485" formatCode="General">
                  <c:v>-1.2011286614605199E-3</c:v>
                </c:pt>
                <c:pt idx="1486" formatCode="General">
                  <c:v>-1.2053485751494001E-3</c:v>
                </c:pt>
                <c:pt idx="1487" formatCode="General">
                  <c:v>-1.2095869673892799E-3</c:v>
                </c:pt>
                <c:pt idx="1488" formatCode="General">
                  <c:v>-1.2138439426655899E-3</c:v>
                </c:pt>
                <c:pt idx="1489" formatCode="General">
                  <c:v>-1.2181196062377899E-3</c:v>
                </c:pt>
                <c:pt idx="1490" formatCode="General">
                  <c:v>-1.2224140641394401E-3</c:v>
                </c:pt>
                <c:pt idx="1491" formatCode="General">
                  <c:v>-1.22672742317816E-3</c:v>
                </c:pt>
                <c:pt idx="1492" formatCode="General">
                  <c:v>-1.23105979093564E-3</c:v>
                </c:pt>
                <c:pt idx="1493" formatCode="General">
                  <c:v>-1.2354112757676501E-3</c:v>
                </c:pt>
                <c:pt idx="1494" formatCode="General">
                  <c:v>-1.2397819868040199E-3</c:v>
                </c:pt>
                <c:pt idx="1495" formatCode="General">
                  <c:v>-1.2441720339486399E-3</c:v>
                </c:pt>
                <c:pt idx="1496" formatCode="General">
                  <c:v>-1.2485815278795E-3</c:v>
                </c:pt>
                <c:pt idx="1497" formatCode="General">
                  <c:v>-1.2530105800486399E-3</c:v>
                </c:pt>
                <c:pt idx="1498" formatCode="General">
                  <c:v>-1.2574593026821799E-3</c:v>
                </c:pt>
                <c:pt idx="1499" formatCode="General">
                  <c:v>-1.2619278087803E-3</c:v>
                </c:pt>
                <c:pt idx="1500" formatCode="General">
                  <c:v>-1.26641621211727E-3</c:v>
                </c:pt>
                <c:pt idx="1501" formatCode="General">
                  <c:v>-1.2709246277938101E-3</c:v>
                </c:pt>
                <c:pt idx="1502" formatCode="General">
                  <c:v>-1.27545317393185E-3</c:v>
                </c:pt>
                <c:pt idx="1503" formatCode="General">
                  <c:v>-1.2800019700830701E-3</c:v>
                </c:pt>
                <c:pt idx="1504" formatCode="General">
                  <c:v>-1.2845711366858701E-3</c:v>
                </c:pt>
                <c:pt idx="1505" formatCode="General">
                  <c:v>-1.28916079506537E-3</c:v>
                </c:pt>
                <c:pt idx="1506" formatCode="General">
                  <c:v>-1.2937710674334199E-3</c:v>
                </c:pt>
                <c:pt idx="1507" formatCode="General">
                  <c:v>-1.2984020768886E-3</c:v>
                </c:pt>
                <c:pt idx="1508" formatCode="General">
                  <c:v>-1.3030539474162199E-3</c:v>
                </c:pt>
                <c:pt idx="1509" formatCode="General">
                  <c:v>-1.3077268038883001E-3</c:v>
                </c:pt>
                <c:pt idx="1510" formatCode="General">
                  <c:v>-1.31242077206362E-3</c:v>
                </c:pt>
                <c:pt idx="1511" formatCode="General">
                  <c:v>-1.31713597858765E-3</c:v>
                </c:pt>
                <c:pt idx="1512" formatCode="General">
                  <c:v>-1.32187255099262E-3</c:v>
                </c:pt>
                <c:pt idx="1513" formatCode="General">
                  <c:v>-1.3266306176974601E-3</c:v>
                </c:pt>
                <c:pt idx="1514" formatCode="General">
                  <c:v>-1.33141030800784E-3</c:v>
                </c:pt>
                <c:pt idx="1515" formatCode="General">
                  <c:v>-1.33621175211617E-3</c:v>
                </c:pt>
                <c:pt idx="1516" formatCode="General">
                  <c:v>-1.3410350811015599E-3</c:v>
                </c:pt>
                <c:pt idx="1517" formatCode="General">
                  <c:v>-1.3458804269298799E-3</c:v>
                </c:pt>
                <c:pt idx="1518" formatCode="General">
                  <c:v>-1.3507479224537E-3</c:v>
                </c:pt>
                <c:pt idx="1519" formatCode="General">
                  <c:v>-1.3556377014123399E-3</c:v>
                </c:pt>
                <c:pt idx="1520" formatCode="General">
                  <c:v>-1.3605498984102301E-3</c:v>
                </c:pt>
                <c:pt idx="1521" formatCode="General">
                  <c:v>-1.3654846488042899E-3</c:v>
                </c:pt>
                <c:pt idx="1522" formatCode="General">
                  <c:v>-1.37044208880551E-3</c:v>
                </c:pt>
                <c:pt idx="1523" formatCode="General">
                  <c:v>-1.3754223555747899E-3</c:v>
                </c:pt>
                <c:pt idx="1524" formatCode="General">
                  <c:v>-1.38042558722295E-3</c:v>
                </c:pt>
                <c:pt idx="1525" formatCode="General">
                  <c:v>-1.3854519228107E-3</c:v>
                </c:pt>
                <c:pt idx="1526" formatCode="General">
                  <c:v>-1.39050150234867E-3</c:v>
                </c:pt>
                <c:pt idx="1527" formatCode="General">
                  <c:v>-1.3955744667973899E-3</c:v>
                </c:pt>
                <c:pt idx="1528" formatCode="General">
                  <c:v>-1.4006709580672899E-3</c:v>
                </c:pt>
                <c:pt idx="1529" formatCode="General">
                  <c:v>-1.40579111901872E-3</c:v>
                </c:pt>
                <c:pt idx="1530" formatCode="General">
                  <c:v>-1.4109350934619299E-3</c:v>
                </c:pt>
                <c:pt idx="1531" formatCode="General">
                  <c:v>-1.4161030256050499E-3</c:v>
                </c:pt>
                <c:pt idx="1532" formatCode="General">
                  <c:v>-1.4212950598248501E-3</c:v>
                </c:pt>
                <c:pt idx="1533" formatCode="General">
                  <c:v>-1.4265113415342799E-3</c:v>
                </c:pt>
                <c:pt idx="1534" formatCode="General">
                  <c:v>-1.4317520172979999E-3</c:v>
                </c:pt>
                <c:pt idx="1535" formatCode="General">
                  <c:v>-1.4370172348324699E-3</c:v>
                </c:pt>
                <c:pt idx="1536" formatCode="General">
                  <c:v>-1.4423071430059199E-3</c:v>
                </c:pt>
                <c:pt idx="1537" formatCode="General">
                  <c:v>-1.44762189183833E-3</c:v>
                </c:pt>
                <c:pt idx="1538" formatCode="General">
                  <c:v>-1.4529616325014601E-3</c:v>
                </c:pt>
                <c:pt idx="1539" formatCode="General">
                  <c:v>-1.45832651732918E-3</c:v>
                </c:pt>
                <c:pt idx="1540" formatCode="General">
                  <c:v>-1.4637166999284001E-3</c:v>
                </c:pt>
                <c:pt idx="1541" formatCode="General">
                  <c:v>-1.4691323351856899E-3</c:v>
                </c:pt>
                <c:pt idx="1542" formatCode="General">
                  <c:v>-1.4745735792038299E-3</c:v>
                </c:pt>
                <c:pt idx="1543" formatCode="General">
                  <c:v>-1.4800405893018399E-3</c:v>
                </c:pt>
                <c:pt idx="1544" formatCode="General">
                  <c:v>-1.4855335240149101E-3</c:v>
                </c:pt>
                <c:pt idx="1545" formatCode="General">
                  <c:v>-1.4910525430944599E-3</c:v>
                </c:pt>
                <c:pt idx="1546" formatCode="General">
                  <c:v>-1.49659780750812E-3</c:v>
                </c:pt>
                <c:pt idx="1547" formatCode="General">
                  <c:v>-1.5021694794397299E-3</c:v>
                </c:pt>
                <c:pt idx="1548" formatCode="General">
                  <c:v>-1.50776772228934E-3</c:v>
                </c:pt>
                <c:pt idx="1549" formatCode="General">
                  <c:v>-1.5133927006732201E-3</c:v>
                </c:pt>
                <c:pt idx="1550" formatCode="General">
                  <c:v>-1.51904458042385E-3</c:v>
                </c:pt>
                <c:pt idx="1551" formatCode="General">
                  <c:v>-1.5247235285898899E-3</c:v>
                </c:pt>
                <c:pt idx="1552" formatCode="General">
                  <c:v>-1.5304297134362699E-3</c:v>
                </c:pt>
                <c:pt idx="1553" formatCode="General">
                  <c:v>-1.5361633044440801E-3</c:v>
                </c:pt>
                <c:pt idx="1554" formatCode="General">
                  <c:v>-1.5419244723106401E-3</c:v>
                </c:pt>
                <c:pt idx="1555" formatCode="General">
                  <c:v>-1.5477133889495E-3</c:v>
                </c:pt>
                <c:pt idx="1556" formatCode="General">
                  <c:v>-1.5535302274987E-3</c:v>
                </c:pt>
                <c:pt idx="1557" formatCode="General">
                  <c:v>-1.55937516300883E-3</c:v>
                </c:pt>
                <c:pt idx="1558" formatCode="General">
                  <c:v>-1.56524837265951E-3</c:v>
                </c:pt>
                <c:pt idx="1559" formatCode="General">
                  <c:v>-1.5711500352603E-3</c:v>
                </c:pt>
                <c:pt idx="1560" formatCode="General">
                  <c:v>-1.57708033125072E-3</c:v>
                </c:pt>
                <c:pt idx="1561" formatCode="General">
                  <c:v>-1.58303944270024E-3</c:v>
                </c:pt>
                <c:pt idx="1562" formatCode="General">
                  <c:v>-1.5890275533082599E-3</c:v>
                </c:pt>
                <c:pt idx="1563" formatCode="General">
                  <c:v>-1.5950448484041699E-3</c:v>
                </c:pt>
                <c:pt idx="1564" formatCode="General">
                  <c:v>-1.6010915149472899E-3</c:v>
                </c:pt>
                <c:pt idx="1565" formatCode="General">
                  <c:v>-1.6071677415268901E-3</c:v>
                </c:pt>
                <c:pt idx="1566" formatCode="General">
                  <c:v>-1.6132737183621999E-3</c:v>
                </c:pt>
                <c:pt idx="1567" formatCode="General">
                  <c:v>-1.6194096373023999E-3</c:v>
                </c:pt>
                <c:pt idx="1568" formatCode="General">
                  <c:v>-1.62557569182663E-3</c:v>
                </c:pt>
                <c:pt idx="1569" formatCode="General">
                  <c:v>-1.6317720770439601E-3</c:v>
                </c:pt>
                <c:pt idx="1570" formatCode="General">
                  <c:v>-1.6379989896934499E-3</c:v>
                </c:pt>
                <c:pt idx="1571" formatCode="General">
                  <c:v>-1.6442566281440901E-3</c:v>
                </c:pt>
                <c:pt idx="1572" formatCode="General">
                  <c:v>-1.6505451923948199E-3</c:v>
                </c:pt>
                <c:pt idx="1573" formatCode="General">
                  <c:v>-1.65686488407454E-3</c:v>
                </c:pt>
                <c:pt idx="1574" formatCode="General">
                  <c:v>-1.66321590644211E-3</c:v>
                </c:pt>
                <c:pt idx="1575" formatCode="General">
                  <c:v>-1.6695984645765201E-3</c:v>
                </c:pt>
                <c:pt idx="1576" formatCode="General">
                  <c:v>-1.67601276597926E-3</c:v>
                </c:pt>
                <c:pt idx="1577" formatCode="General">
                  <c:v>-1.68245901997853E-3</c:v>
                </c:pt>
                <c:pt idx="1578" formatCode="General">
                  <c:v>-1.68893743748937E-3</c:v>
                </c:pt>
                <c:pt idx="1579" formatCode="General">
                  <c:v>-1.6954482310136401E-3</c:v>
                </c:pt>
                <c:pt idx="1580" formatCode="General">
                  <c:v>-1.70199161464002E-3</c:v>
                </c:pt>
                <c:pt idx="1581" formatCode="General">
                  <c:v>-1.70856780404401E-3</c:v>
                </c:pt>
                <c:pt idx="1582" formatCode="General">
                  <c:v>-1.7151770164879499E-3</c:v>
                </c:pt>
                <c:pt idx="1583" formatCode="General">
                  <c:v>-1.7218194702100301E-3</c:v>
                </c:pt>
                <c:pt idx="1584" formatCode="General">
                  <c:v>-1.7284953826740099E-3</c:v>
                </c:pt>
                <c:pt idx="1585" formatCode="General">
                  <c:v>-1.7352049726106699E-3</c:v>
                </c:pt>
                <c:pt idx="1586" formatCode="General">
                  <c:v>-1.74194846069526E-3</c:v>
                </c:pt>
                <c:pt idx="1587" formatCode="General">
                  <c:v>-1.7487260695475499E-3</c:v>
                </c:pt>
                <c:pt idx="1588" formatCode="General">
                  <c:v>-1.7555380237318E-3</c:v>
                </c:pt>
                <c:pt idx="1589" formatCode="General">
                  <c:v>-1.76238454975674E-3</c:v>
                </c:pt>
                <c:pt idx="1590" formatCode="General">
                  <c:v>-1.7692658760756199E-3</c:v>
                </c:pt>
                <c:pt idx="1591" formatCode="General">
                  <c:v>-1.77618223308617E-3</c:v>
                </c:pt>
                <c:pt idx="1592" formatCode="General">
                  <c:v>-1.7831338531306301E-3</c:v>
                </c:pt>
                <c:pt idx="1593" formatCode="General">
                  <c:v>-1.7901209704957099E-3</c:v>
                </c:pt>
                <c:pt idx="1594" formatCode="General">
                  <c:v>-1.7971438214126399E-3</c:v>
                </c:pt>
                <c:pt idx="1595" formatCode="General">
                  <c:v>-1.8042026440571401E-3</c:v>
                </c:pt>
                <c:pt idx="1596" formatCode="General">
                  <c:v>-1.8112976785494099E-3</c:v>
                </c:pt>
                <c:pt idx="1597" formatCode="General">
                  <c:v>-1.81842916695417E-3</c:v>
                </c:pt>
                <c:pt idx="1598" formatCode="General">
                  <c:v>-1.82559735328062E-3</c:v>
                </c:pt>
                <c:pt idx="1599" formatCode="General">
                  <c:v>-1.8328024834824599E-3</c:v>
                </c:pt>
                <c:pt idx="1600" formatCode="General">
                  <c:v>-1.8400448054578999E-3</c:v>
                </c:pt>
                <c:pt idx="1601" formatCode="General">
                  <c:v>-1.8473245690496401E-3</c:v>
                </c:pt>
                <c:pt idx="1602" formatCode="General">
                  <c:v>-1.8546420260448699E-3</c:v>
                </c:pt>
                <c:pt idx="1603" formatCode="General">
                  <c:v>-1.8619974301752899E-3</c:v>
                </c:pt>
                <c:pt idx="1604" formatCode="General">
                  <c:v>-1.8693910371171E-3</c:v>
                </c:pt>
                <c:pt idx="1605" formatCode="General">
                  <c:v>-1.8768231049365099E-3</c:v>
                </c:pt>
                <c:pt idx="1606" formatCode="General">
                  <c:v>-1.8842938947175899E-3</c:v>
                </c:pt>
                <c:pt idx="1607" formatCode="General">
                  <c:v>-1.89180366983331E-3</c:v>
                </c:pt>
                <c:pt idx="1608" formatCode="General">
                  <c:v>-1.89935269576878E-3</c:v>
                </c:pt>
                <c:pt idx="1609" formatCode="General">
                  <c:v>-1.90694124012136E-3</c:v>
                </c:pt>
                <c:pt idx="1610" formatCode="General">
                  <c:v>-1.91456957260055E-3</c:v>
                </c:pt>
                <c:pt idx="1611" formatCode="General">
                  <c:v>-1.92223796432864E-3</c:v>
                </c:pt>
                <c:pt idx="1612" formatCode="General">
                  <c:v>-1.92994668569755E-3</c:v>
                </c:pt>
                <c:pt idx="1613" formatCode="General">
                  <c:v>-1.93769600876606E-3</c:v>
                </c:pt>
                <c:pt idx="1614" formatCode="General">
                  <c:v>-1.9454862082171601E-3</c:v>
                </c:pt>
                <c:pt idx="1615" formatCode="General">
                  <c:v>-1.95331756135818E-3</c:v>
                </c:pt>
                <c:pt idx="1616" formatCode="General">
                  <c:v>-1.9611903481206701E-3</c:v>
                </c:pt>
                <c:pt idx="1617" formatCode="General">
                  <c:v>-1.9691048510605E-3</c:v>
                </c:pt>
                <c:pt idx="1618" formatCode="General">
                  <c:v>-1.9770613553577901E-3</c:v>
                </c:pt>
                <c:pt idx="1619" formatCode="General">
                  <c:v>-1.9850601488169499E-3</c:v>
                </c:pt>
                <c:pt idx="1620" formatCode="General">
                  <c:v>-1.9931015218666599E-3</c:v>
                </c:pt>
                <c:pt idx="1621" formatCode="General">
                  <c:v>-2.0011857675598902E-3</c:v>
                </c:pt>
                <c:pt idx="1622" formatCode="General">
                  <c:v>-2.00931318157389E-3</c:v>
                </c:pt>
                <c:pt idx="1623" formatCode="General">
                  <c:v>-2.0174840622101801E-3</c:v>
                </c:pt>
                <c:pt idx="1624" formatCode="General">
                  <c:v>-2.0256987103945598E-3</c:v>
                </c:pt>
                <c:pt idx="1625" formatCode="General">
                  <c:v>-2.0339574296771301E-3</c:v>
                </c:pt>
                <c:pt idx="1626" formatCode="General">
                  <c:v>-2.0422605262322398E-3</c:v>
                </c:pt>
                <c:pt idx="1627" formatCode="General">
                  <c:v>-2.05060830885857E-3</c:v>
                </c:pt>
                <c:pt idx="1628" formatCode="General">
                  <c:v>-2.0590010889790398E-3</c:v>
                </c:pt>
                <c:pt idx="1629" formatCode="General">
                  <c:v>-2.0674391806408698E-3</c:v>
                </c:pt>
                <c:pt idx="1630" formatCode="General">
                  <c:v>-2.0759229005155601E-3</c:v>
                </c:pt>
                <c:pt idx="1631" formatCode="General">
                  <c:v>-2.0844525678989198E-3</c:v>
                </c:pt>
                <c:pt idx="1632" formatCode="General">
                  <c:v>-2.0930285047110102E-3</c:v>
                </c:pt>
                <c:pt idx="1633" formatCode="General">
                  <c:v>-2.1016510354962001E-3</c:v>
                </c:pt>
                <c:pt idx="1634" formatCode="General">
                  <c:v>-2.1103204874231402E-3</c:v>
                </c:pt>
                <c:pt idx="1635" formatCode="General">
                  <c:v>-2.11903719028477E-3</c:v>
                </c:pt>
                <c:pt idx="1636" formatCode="General">
                  <c:v>-2.1278014764983099E-3</c:v>
                </c:pt>
                <c:pt idx="1637" formatCode="General">
                  <c:v>-2.1366136811008002E-3</c:v>
                </c:pt>
                <c:pt idx="1638" formatCode="General">
                  <c:v>-2.1454741417313902E-3</c:v>
                </c:pt>
                <c:pt idx="1639" formatCode="General">
                  <c:v>-2.15438319954897E-3</c:v>
                </c:pt>
                <c:pt idx="1640" formatCode="General">
                  <c:v>-2.1633412019347602E-3</c:v>
                </c:pt>
                <c:pt idx="1641" formatCode="General">
                  <c:v>-2.1723485004936901E-3</c:v>
                </c:pt>
                <c:pt idx="1642" formatCode="General">
                  <c:v>-2.1814054503226702E-3</c:v>
                </c:pt>
                <c:pt idx="1643" formatCode="General">
                  <c:v>-2.1905124100105602E-3</c:v>
                </c:pt>
                <c:pt idx="1644" formatCode="General">
                  <c:v>-2.1996697416529899E-3</c:v>
                </c:pt>
                <c:pt idx="1645" formatCode="General">
                  <c:v>-2.2088778109075002E-3</c:v>
                </c:pt>
                <c:pt idx="1646" formatCode="General">
                  <c:v>-2.21813698687945E-3</c:v>
                </c:pt>
                <c:pt idx="1647" formatCode="General">
                  <c:v>-2.2274476420466702E-3</c:v>
                </c:pt>
                <c:pt idx="1648" formatCode="General">
                  <c:v>-2.2368101522594998E-3</c:v>
                </c:pt>
                <c:pt idx="1649" formatCode="General">
                  <c:v>-2.24622489674075E-3</c:v>
                </c:pt>
                <c:pt idx="1650" formatCode="General">
                  <c:v>-2.25569225808574E-3</c:v>
                </c:pt>
                <c:pt idx="1651" formatCode="General">
                  <c:v>-2.2652126222622499E-3</c:v>
                </c:pt>
                <c:pt idx="1652" formatCode="General">
                  <c:v>-2.27478637861057E-3</c:v>
                </c:pt>
                <c:pt idx="1653" formatCode="General">
                  <c:v>-2.28441391984347E-3</c:v>
                </c:pt>
                <c:pt idx="1654" formatCode="General">
                  <c:v>-2.2940956420462199E-3</c:v>
                </c:pt>
                <c:pt idx="1655" formatCode="General">
                  <c:v>-2.3038319446765602E-3</c:v>
                </c:pt>
                <c:pt idx="1656" formatCode="General">
                  <c:v>-2.31362323056473E-3</c:v>
                </c:pt>
                <c:pt idx="1657" formatCode="General">
                  <c:v>-2.32346990591347E-3</c:v>
                </c:pt>
                <c:pt idx="1658" formatCode="General">
                  <c:v>-2.3333723802979899E-3</c:v>
                </c:pt>
                <c:pt idx="1659" formatCode="General">
                  <c:v>-2.3433310666660101E-3</c:v>
                </c:pt>
                <c:pt idx="1660" formatCode="General">
                  <c:v>-2.3533463813377202E-3</c:v>
                </c:pt>
                <c:pt idx="1661" formatCode="General">
                  <c:v>-2.36341874400581E-3</c:v>
                </c:pt>
                <c:pt idx="1662" formatCode="General">
                  <c:v>-2.3735485777354702E-3</c:v>
                </c:pt>
                <c:pt idx="1663" formatCode="General">
                  <c:v>-2.3837363089643702E-3</c:v>
                </c:pt>
                <c:pt idx="1664" formatCode="General">
                  <c:v>-2.39398236744466E-3</c:v>
                </c:pt>
                <c:pt idx="1665" formatCode="General">
                  <c:v>-2.4042871862864201E-3</c:v>
                </c:pt>
                <c:pt idx="1666" formatCode="General">
                  <c:v>-2.41465120263782E-3</c:v>
                </c:pt>
                <c:pt idx="1667" formatCode="General">
                  <c:v>-2.4250748578872202E-3</c:v>
                </c:pt>
                <c:pt idx="1668" formatCode="General">
                  <c:v>-2.4355585976631902E-3</c:v>
                </c:pt>
                <c:pt idx="1669" formatCode="General">
                  <c:v>-2.44610287183448E-3</c:v>
                </c:pt>
                <c:pt idx="1670" formatCode="General">
                  <c:v>-2.45670813451005E-3</c:v>
                </c:pt>
                <c:pt idx="1671" formatCode="General">
                  <c:v>-2.46737484403907E-3</c:v>
                </c:pt>
                <c:pt idx="1672" formatCode="General">
                  <c:v>-2.4781034625489099E-3</c:v>
                </c:pt>
                <c:pt idx="1673" formatCode="General">
                  <c:v>-2.4888944543586698E-3</c:v>
                </c:pt>
                <c:pt idx="1674" formatCode="General">
                  <c:v>-2.49974828711901E-3</c:v>
                </c:pt>
                <c:pt idx="1675" formatCode="General">
                  <c:v>-2.5106654322989402E-3</c:v>
                </c:pt>
                <c:pt idx="1676" formatCode="General">
                  <c:v>-2.5216463651858601E-3</c:v>
                </c:pt>
                <c:pt idx="1677" formatCode="General">
                  <c:v>-2.53269156488553E-3</c:v>
                </c:pt>
                <c:pt idx="1678" formatCode="General">
                  <c:v>-2.5438015143220902E-3</c:v>
                </c:pt>
                <c:pt idx="1679" formatCode="General">
                  <c:v>-2.5549767002380499E-3</c:v>
                </c:pt>
                <c:pt idx="1680" formatCode="General">
                  <c:v>-2.5662176131943E-3</c:v>
                </c:pt>
                <c:pt idx="1681" formatCode="General">
                  <c:v>-2.5775247475700899E-3</c:v>
                </c:pt>
                <c:pt idx="1682" formatCode="General">
                  <c:v>-2.5888986015630798E-3</c:v>
                </c:pt>
                <c:pt idx="1683" formatCode="General">
                  <c:v>-2.60033967718929E-3</c:v>
                </c:pt>
                <c:pt idx="1684" formatCode="General">
                  <c:v>-2.6118484802831101E-3</c:v>
                </c:pt>
                <c:pt idx="1685" formatCode="General">
                  <c:v>-2.6234255204973401E-3</c:v>
                </c:pt>
                <c:pt idx="1686" formatCode="General">
                  <c:v>-2.63507131130315E-3</c:v>
                </c:pt>
                <c:pt idx="1687" formatCode="General">
                  <c:v>-2.6467863699900802E-3</c:v>
                </c:pt>
                <c:pt idx="1688" formatCode="General">
                  <c:v>-2.6585712176660902E-3</c:v>
                </c:pt>
                <c:pt idx="1689" formatCode="General">
                  <c:v>-2.6704263795412401E-3</c:v>
                </c:pt>
                <c:pt idx="1690" formatCode="General">
                  <c:v>-2.6823523868062102E-3</c:v>
                </c:pt>
                <c:pt idx="1691" formatCode="General">
                  <c:v>-2.69434977683684E-3</c:v>
                </c:pt>
                <c:pt idx="1692" formatCode="General">
                  <c:v>-2.7064190926370502E-3</c:v>
                </c:pt>
                <c:pt idx="1693" formatCode="General">
                  <c:v>-2.7185608828389101E-3</c:v>
                </c:pt>
                <c:pt idx="1694" formatCode="General">
                  <c:v>-2.7307757017025801E-3</c:v>
                </c:pt>
                <c:pt idx="1695" formatCode="General">
                  <c:v>-2.74306410911636E-3</c:v>
                </c:pt>
                <c:pt idx="1696" formatCode="General">
                  <c:v>-2.7554266705966599E-3</c:v>
                </c:pt>
                <c:pt idx="1697" formatCode="General">
                  <c:v>-2.7678639572880099E-3</c:v>
                </c:pt>
                <c:pt idx="1698" formatCode="General">
                  <c:v>-2.78037654596309E-3</c:v>
                </c:pt>
                <c:pt idx="1699" formatCode="General">
                  <c:v>-2.7929650190226698E-3</c:v>
                </c:pt>
                <c:pt idx="1700" formatCode="General">
                  <c:v>-2.8056299644956899E-3</c:v>
                </c:pt>
                <c:pt idx="1701" formatCode="General">
                  <c:v>-2.8183719760391701E-3</c:v>
                </c:pt>
                <c:pt idx="1702" formatCode="General">
                  <c:v>-2.8311916529383E-3</c:v>
                </c:pt>
                <c:pt idx="1703" formatCode="General">
                  <c:v>-2.8440896001064001E-3</c:v>
                </c:pt>
                <c:pt idx="1704" formatCode="General">
                  <c:v>-2.8570664280849101E-3</c:v>
                </c:pt>
                <c:pt idx="1705" formatCode="General">
                  <c:v>-2.8701227530433999E-3</c:v>
                </c:pt>
                <c:pt idx="1706" formatCode="General">
                  <c:v>-2.88325919634539E-3</c:v>
                </c:pt>
                <c:pt idx="1707" formatCode="General">
                  <c:v>-2.8964763833206901E-3</c:v>
                </c:pt>
                <c:pt idx="1708" formatCode="General">
                  <c:v>-2.90977494461907E-3</c:v>
                </c:pt>
                <c:pt idx="1709" formatCode="General">
                  <c:v>-2.9231555166438798E-3</c:v>
                </c:pt>
                <c:pt idx="1710" formatCode="General">
                  <c:v>-2.9366187415520301E-3</c:v>
                </c:pt>
                <c:pt idx="1711" formatCode="General">
                  <c:v>-2.9501652672540299E-3</c:v>
                </c:pt>
                <c:pt idx="1712" formatCode="General">
                  <c:v>-2.9637957474139601E-3</c:v>
                </c:pt>
                <c:pt idx="1713" formatCode="General">
                  <c:v>-2.97751084144947E-3</c:v>
                </c:pt>
                <c:pt idx="1714" formatCode="General">
                  <c:v>-2.99131121443831E-3</c:v>
                </c:pt>
                <c:pt idx="1715" formatCode="General">
                  <c:v>-3.0051975365252498E-3</c:v>
                </c:pt>
                <c:pt idx="1716" formatCode="General">
                  <c:v>-3.01917048430927E-3</c:v>
                </c:pt>
                <c:pt idx="1717" formatCode="General">
                  <c:v>-3.0332307420403199E-3</c:v>
                </c:pt>
                <c:pt idx="1718" formatCode="General">
                  <c:v>-3.04737900161928E-3</c:v>
                </c:pt>
                <c:pt idx="1719" formatCode="General">
                  <c:v>-3.0616159625980102E-3</c:v>
                </c:pt>
                <c:pt idx="1720" formatCode="General">
                  <c:v>-3.0759423321792801E-3</c:v>
                </c:pt>
                <c:pt idx="1721" formatCode="General">
                  <c:v>-3.0903588252168498E-3</c:v>
                </c:pt>
                <c:pt idx="1722" formatCode="General">
                  <c:v>-3.1048661642154199E-3</c:v>
                </c:pt>
                <c:pt idx="1723" formatCode="General">
                  <c:v>-3.1194650793306298E-3</c:v>
                </c:pt>
                <c:pt idx="1724" formatCode="General">
                  <c:v>-3.1341563083691101E-3</c:v>
                </c:pt>
                <c:pt idx="1725" formatCode="General">
                  <c:v>-3.1489405967884201E-3</c:v>
                </c:pt>
                <c:pt idx="1726" formatCode="General">
                  <c:v>-3.1638186976970799E-3</c:v>
                </c:pt>
                <c:pt idx="1727" formatCode="General">
                  <c:v>-3.1787913718545899E-3</c:v>
                </c:pt>
                <c:pt idx="1728" formatCode="General">
                  <c:v>-3.1938593876713901E-3</c:v>
                </c:pt>
                <c:pt idx="1729" formatCode="General">
                  <c:v>-3.20902352120888E-3</c:v>
                </c:pt>
                <c:pt idx="1730" formatCode="General">
                  <c:v>-3.2242845561794502E-3</c:v>
                </c:pt>
                <c:pt idx="1731" formatCode="General">
                  <c:v>-3.2396432839464301E-3</c:v>
                </c:pt>
                <c:pt idx="1732" formatCode="General">
                  <c:v>-3.2551005035241199E-3</c:v>
                </c:pt>
                <c:pt idx="1733" formatCode="General">
                  <c:v>-3.2706570215778E-3</c:v>
                </c:pt>
                <c:pt idx="1734" formatCode="General">
                  <c:v>-3.2863136524236901E-3</c:v>
                </c:pt>
                <c:pt idx="1735" formatCode="General">
                  <c:v>-3.3020712180290199E-3</c:v>
                </c:pt>
                <c:pt idx="1736" formatCode="General">
                  <c:v>-3.3179305480119602E-3</c:v>
                </c:pt>
                <c:pt idx="1737" formatCode="General">
                  <c:v>-3.3338924796416599E-3</c:v>
                </c:pt>
                <c:pt idx="1738" formatCode="General">
                  <c:v>-3.3499578578382399E-3</c:v>
                </c:pt>
                <c:pt idx="1739" formatCode="General">
                  <c:v>-3.3661275370161798E-3</c:v>
                </c:pt>
                <c:pt idx="1740" formatCode="General">
                  <c:v>-3.3824023861057798E-3</c:v>
                </c:pt>
                <c:pt idx="1741" formatCode="General">
                  <c:v>-3.3987832837120901E-3</c:v>
                </c:pt>
                <c:pt idx="1742" formatCode="General">
                  <c:v>-3.41527111206661E-3</c:v>
                </c:pt>
                <c:pt idx="1743" formatCode="General">
                  <c:v>-3.4318667515453598E-3</c:v>
                </c:pt>
                <c:pt idx="1744" formatCode="General">
                  <c:v>-3.4485710906019102E-3</c:v>
                </c:pt>
                <c:pt idx="1745" formatCode="General">
                  <c:v>-3.46538502803405E-3</c:v>
                </c:pt>
                <c:pt idx="1746" formatCode="General">
                  <c:v>-3.4823094729837301E-3</c:v>
                </c:pt>
                <c:pt idx="1747" formatCode="General">
                  <c:v>-3.4993453449370599E-3</c:v>
                </c:pt>
                <c:pt idx="1748" formatCode="General">
                  <c:v>-3.51649357372436E-3</c:v>
                </c:pt>
                <c:pt idx="1749" formatCode="General">
                  <c:v>-3.53375509952012E-3</c:v>
                </c:pt>
                <c:pt idx="1750" formatCode="General">
                  <c:v>-3.5511308728430001E-3</c:v>
                </c:pt>
                <c:pt idx="1751" formatCode="General">
                  <c:v>-3.5686218545558702E-3</c:v>
                </c:pt>
                <c:pt idx="1752" formatCode="General">
                  <c:v>-3.5862290158657599E-3</c:v>
                </c:pt>
                <c:pt idx="1753" formatCode="General">
                  <c:v>-3.6039533383239002E-3</c:v>
                </c:pt>
                <c:pt idx="1754" formatCode="General">
                  <c:v>-3.62179581382573E-3</c:v>
                </c:pt>
                <c:pt idx="1755" formatCode="General">
                  <c:v>-3.6397574446108399E-3</c:v>
                </c:pt>
                <c:pt idx="1756" formatCode="General">
                  <c:v>-3.6578392432630598E-3</c:v>
                </c:pt>
                <c:pt idx="1757" formatCode="General">
                  <c:v>-3.6760422327103801E-3</c:v>
                </c:pt>
                <c:pt idx="1758" formatCode="General">
                  <c:v>-3.6943674462250101E-3</c:v>
                </c:pt>
                <c:pt idx="1759" formatCode="General">
                  <c:v>-3.7128159274233499E-3</c:v>
                </c:pt>
                <c:pt idx="1760" formatCode="General">
                  <c:v>-3.73138873026601E-3</c:v>
                </c:pt>
                <c:pt idx="1761" formatCode="General">
                  <c:v>-3.7500869190577801E-3</c:v>
                </c:pt>
                <c:pt idx="1762" formatCode="General">
                  <c:v>-3.7689115684477002E-3</c:v>
                </c:pt>
                <c:pt idx="1763" formatCode="General">
                  <c:v>-3.78786376342897E-3</c:v>
                </c:pt>
                <c:pt idx="1764" formatCode="General">
                  <c:v>-3.8069445993390398E-3</c:v>
                </c:pt>
                <c:pt idx="1765" formatCode="General">
                  <c:v>-3.8261551818595399E-3</c:v>
                </c:pt>
                <c:pt idx="1766" formatCode="General">
                  <c:v>-3.8454966270163398E-3</c:v>
                </c:pt>
                <c:pt idx="1767" formatCode="General">
                  <c:v>-3.8649700611795E-3</c:v>
                </c:pt>
                <c:pt idx="1768" formatCode="General">
                  <c:v>-3.8845766210633299E-3</c:v>
                </c:pt>
                <c:pt idx="1769" formatCode="General">
                  <c:v>-3.9043174537645598E-3</c:v>
                </c:pt>
                <c:pt idx="1770" formatCode="General">
                  <c:v>-3.9241937206495802E-3</c:v>
                </c:pt>
                <c:pt idx="1771" formatCode="General">
                  <c:v>-3.9442065975611902E-3</c:v>
                </c:pt>
                <c:pt idx="1772" formatCode="General">
                  <c:v>-3.9643572712375098E-3</c:v>
                </c:pt>
                <c:pt idx="1773" formatCode="General">
                  <c:v>-3.9846469352406199E-3</c:v>
                </c:pt>
                <c:pt idx="1774" formatCode="General">
                  <c:v>-4.0050767858404897E-3</c:v>
                </c:pt>
                <c:pt idx="1775" formatCode="General">
                  <c:v>-4.0256480316401399E-3</c:v>
                </c:pt>
                <c:pt idx="1776" formatCode="General">
                  <c:v>-4.0463618956258001E-3</c:v>
                </c:pt>
                <c:pt idx="1777" formatCode="General">
                  <c:v>-4.06721961516691E-3</c:v>
                </c:pt>
                <c:pt idx="1778" formatCode="General">
                  <c:v>-4.0882224420161501E-3</c:v>
                </c:pt>
                <c:pt idx="1779" formatCode="General">
                  <c:v>-4.1093716423093703E-3</c:v>
                </c:pt>
                <c:pt idx="1780" formatCode="General">
                  <c:v>-4.1306684965656598E-3</c:v>
                </c:pt>
                <c:pt idx="1781" formatCode="General">
                  <c:v>-4.1521142996873098E-3</c:v>
                </c:pt>
                <c:pt idx="1782" formatCode="General">
                  <c:v>-4.1737103609598199E-3</c:v>
                </c:pt>
                <c:pt idx="1783" formatCode="General">
                  <c:v>-4.1954580040519003E-3</c:v>
                </c:pt>
                <c:pt idx="1784" formatCode="General">
                  <c:v>-4.2173585670154598E-3</c:v>
                </c:pt>
                <c:pt idx="1785" formatCode="General">
                  <c:v>-4.2394134022856302E-3</c:v>
                </c:pt>
                <c:pt idx="1786" formatCode="General">
                  <c:v>-4.2616238766807297E-3</c:v>
                </c:pt>
                <c:pt idx="1787" formatCode="General">
                  <c:v>-4.28399137140229E-3</c:v>
                </c:pt>
                <c:pt idx="1788" formatCode="General">
                  <c:v>-4.30651728203505E-3</c:v>
                </c:pt>
                <c:pt idx="1789" formatCode="General">
                  <c:v>-4.3292030185469203E-3</c:v>
                </c:pt>
                <c:pt idx="1790" formatCode="General">
                  <c:v>-4.3520500052890501E-3</c:v>
                </c:pt>
                <c:pt idx="1791" formatCode="General">
                  <c:v>-4.3750596809957699E-3</c:v>
                </c:pt>
                <c:pt idx="1792" formatCode="General">
                  <c:v>-4.3982334987846001E-3</c:v>
                </c:pt>
                <c:pt idx="1793" formatCode="General">
                  <c:v>-4.4215729261562701E-3</c:v>
                </c:pt>
                <c:pt idx="1794" formatCode="General">
                  <c:v>-4.4450794449946898E-3</c:v>
                </c:pt>
                <c:pt idx="1795" formatCode="General">
                  <c:v>-4.4687545515669797E-3</c:v>
                </c:pt>
                <c:pt idx="1796" formatCode="General">
                  <c:v>-4.4925997565234497E-3</c:v>
                </c:pt>
                <c:pt idx="1797" formatCode="General">
                  <c:v>-4.5166165848348596E-3</c:v>
                </c:pt>
                <c:pt idx="1798" formatCode="General">
                  <c:v>-4.5408065751794003E-3</c:v>
                </c:pt>
                <c:pt idx="1799" formatCode="General">
                  <c:v>-4.5651712799523996E-3</c:v>
                </c:pt>
                <c:pt idx="1800" formatCode="General">
                  <c:v>-4.5897122656262798E-3</c:v>
                </c:pt>
                <c:pt idx="1801" formatCode="General">
                  <c:v>-4.6144311127506296E-3</c:v>
                </c:pt>
                <c:pt idx="1802" formatCode="General">
                  <c:v>-4.63932941595218E-3</c:v>
                </c:pt>
                <c:pt idx="1803" formatCode="General">
                  <c:v>-4.66440878393478E-3</c:v>
                </c:pt>
                <c:pt idx="1804" formatCode="General">
                  <c:v>-4.68967084086723E-3</c:v>
                </c:pt>
                <c:pt idx="1805" formatCode="General">
                  <c:v>-4.7151172375599799E-3</c:v>
                </c:pt>
                <c:pt idx="1806" formatCode="General">
                  <c:v>-4.7407496444677004E-3</c:v>
                </c:pt>
                <c:pt idx="1807" formatCode="General">
                  <c:v>-4.7665697498372097E-3</c:v>
                </c:pt>
                <c:pt idx="1808" formatCode="General">
                  <c:v>-4.7925792639059699E-3</c:v>
                </c:pt>
                <c:pt idx="1809" formatCode="General">
                  <c:v>-4.8187799225422297E-3</c:v>
                </c:pt>
                <c:pt idx="1810" formatCode="General">
                  <c:v>-4.8451734833943197E-3</c:v>
                </c:pt>
                <c:pt idx="1811" formatCode="General">
                  <c:v>-4.87176172442435E-3</c:v>
                </c:pt>
                <c:pt idx="1812" formatCode="General">
                  <c:v>-4.8985464439082402E-3</c:v>
                </c:pt>
                <c:pt idx="1813" formatCode="General">
                  <c:v>-4.9255294604356997E-3</c:v>
                </c:pt>
                <c:pt idx="1814" formatCode="General">
                  <c:v>-4.9527126129102197E-3</c:v>
                </c:pt>
                <c:pt idx="1815" formatCode="General">
                  <c:v>-4.9800977605491403E-3</c:v>
                </c:pt>
                <c:pt idx="1816" formatCode="General">
                  <c:v>-5.0076867828835999E-3</c:v>
                </c:pt>
                <c:pt idx="1817" formatCode="General">
                  <c:v>-5.0354815797585602E-3</c:v>
                </c:pt>
                <c:pt idx="1818" formatCode="General">
                  <c:v>-5.0634840713328104E-3</c:v>
                </c:pt>
                <c:pt idx="1819" formatCode="General">
                  <c:v>-5.0916961980789904E-3</c:v>
                </c:pt>
                <c:pt idx="1820" formatCode="General">
                  <c:v>-5.1201199207835798E-3</c:v>
                </c:pt>
                <c:pt idx="1821" formatCode="General">
                  <c:v>-5.1487572205469101E-3</c:v>
                </c:pt>
                <c:pt idx="1822" formatCode="General">
                  <c:v>-5.1776100987831596E-3</c:v>
                </c:pt>
                <c:pt idx="1823" formatCode="General">
                  <c:v>-5.2066805772203999E-3</c:v>
                </c:pt>
                <c:pt idx="1824" formatCode="General">
                  <c:v>-5.2359706979005398E-3</c:v>
                </c:pt>
                <c:pt idx="1825" formatCode="General">
                  <c:v>-5.2654825231793897E-3</c:v>
                </c:pt>
                <c:pt idx="1826" formatCode="General">
                  <c:v>-5.2952181357266504E-3</c:v>
                </c:pt>
                <c:pt idx="1827" formatCode="General">
                  <c:v>-5.3251796385259103E-3</c:v>
                </c:pt>
                <c:pt idx="1828" formatCode="General">
                  <c:v>-5.3553691548746604E-3</c:v>
                </c:pt>
                <c:pt idx="1829" formatCode="General">
                  <c:v>-5.3857888283842898E-3</c:v>
                </c:pt>
                <c:pt idx="1830" formatCode="General">
                  <c:v>-5.41644082298013E-3</c:v>
                </c:pt>
                <c:pt idx="1831" formatCode="General">
                  <c:v>-5.4473273229014201E-3</c:v>
                </c:pt>
                <c:pt idx="1832" formatCode="General">
                  <c:v>-5.4784505327013398E-3</c:v>
                </c:pt>
                <c:pt idx="1833" formatCode="General">
                  <c:v>-5.509812677247E-3</c:v>
                </c:pt>
                <c:pt idx="1834" formatCode="General">
                  <c:v>-5.5414160017194696E-3</c:v>
                </c:pt>
                <c:pt idx="1835" formatCode="General">
                  <c:v>-5.57326277042554E-3</c:v>
                </c:pt>
                <c:pt idx="1836" formatCode="General">
                  <c:v>-5.6053552613405996E-3</c:v>
                </c:pt>
                <c:pt idx="1837" formatCode="General">
                  <c:v>-5.6376957741551496E-3</c:v>
                </c:pt>
                <c:pt idx="1838" formatCode="General">
                  <c:v>-5.6702866365567796E-3</c:v>
                </c:pt>
                <c:pt idx="1839" formatCode="General">
                  <c:v>-5.7031302042301396E-3</c:v>
                </c:pt>
                <c:pt idx="1840" formatCode="General">
                  <c:v>-5.7362288608569798E-3</c:v>
                </c:pt>
                <c:pt idx="1841" formatCode="General">
                  <c:v>-5.7695850181161403E-3</c:v>
                </c:pt>
                <c:pt idx="1842" formatCode="General">
                  <c:v>-5.8032011156835704E-3</c:v>
                </c:pt>
                <c:pt idx="1843" formatCode="General">
                  <c:v>-5.8370796212323202E-3</c:v>
                </c:pt>
                <c:pt idx="1844" formatCode="General">
                  <c:v>-5.8712230304325602E-3</c:v>
                </c:pt>
                <c:pt idx="1845" formatCode="General">
                  <c:v>-5.90563386695157E-3</c:v>
                </c:pt>
                <c:pt idx="1846" formatCode="General">
                  <c:v>-5.9403146824537796E-3</c:v>
                </c:pt>
                <c:pt idx="1847" formatCode="General">
                  <c:v>-5.9752680566007403E-3</c:v>
                </c:pt>
                <c:pt idx="1848" formatCode="General">
                  <c:v>-6.0104965995482597E-3</c:v>
                </c:pt>
                <c:pt idx="1849" formatCode="General">
                  <c:v>-6.0460029547547197E-3</c:v>
                </c:pt>
                <c:pt idx="1850" formatCode="General">
                  <c:v>-6.0817897949915099E-3</c:v>
                </c:pt>
                <c:pt idx="1851" formatCode="General">
                  <c:v>-6.1178598214986502E-3</c:v>
                </c:pt>
                <c:pt idx="1852" formatCode="General">
                  <c:v>-6.1542157639847802E-3</c:v>
                </c:pt>
                <c:pt idx="1853" formatCode="General">
                  <c:v>-6.1908603806271499E-3</c:v>
                </c:pt>
                <c:pt idx="1854" formatCode="General">
                  <c:v>-6.2277964580716404E-3</c:v>
                </c:pt>
                <c:pt idx="1855" formatCode="General">
                  <c:v>-6.2650268114327499E-3</c:v>
                </c:pt>
                <c:pt idx="1856" formatCode="General">
                  <c:v>-6.3025542842936096E-3</c:v>
                </c:pt>
                <c:pt idx="1857" formatCode="General">
                  <c:v>-6.34038174870596E-3</c:v>
                </c:pt>
                <c:pt idx="1858" formatCode="General">
                  <c:v>-6.3785121051901997E-3</c:v>
                </c:pt>
                <c:pt idx="1859" formatCode="General">
                  <c:v>-6.41694828273532E-3</c:v>
                </c:pt>
                <c:pt idx="1860" formatCode="General">
                  <c:v>-6.45569323879896E-3</c:v>
                </c:pt>
                <c:pt idx="1861" formatCode="General">
                  <c:v>-6.4947499593074097E-3</c:v>
                </c:pt>
                <c:pt idx="1862" formatCode="General">
                  <c:v>-6.5341214586555601E-3</c:v>
                </c:pt>
                <c:pt idx="1863" formatCode="General">
                  <c:v>-6.5738107797069503E-3</c:v>
                </c:pt>
                <c:pt idx="1864" formatCode="General">
                  <c:v>-6.6138209939517103E-3</c:v>
                </c:pt>
                <c:pt idx="1865" formatCode="General">
                  <c:v>-6.6541552049962796E-3</c:v>
                </c:pt>
                <c:pt idx="1866" formatCode="General">
                  <c:v>-6.69481655211949E-3</c:v>
                </c:pt>
                <c:pt idx="1867" formatCode="General">
                  <c:v>-6.7358082105673399E-3</c:v>
                </c:pt>
                <c:pt idx="1868" formatCode="General">
                  <c:v>-6.7771333915530203E-3</c:v>
                </c:pt>
                <c:pt idx="1869" formatCode="General">
                  <c:v>-6.8187953422569596E-3</c:v>
                </c:pt>
                <c:pt idx="1870" formatCode="General">
                  <c:v>-6.8607973458267796E-3</c:v>
                </c:pt>
                <c:pt idx="1871" formatCode="General">
                  <c:v>-6.9031427213773304E-3</c:v>
                </c:pt>
                <c:pt idx="1872" formatCode="General">
                  <c:v>-6.94583482399072E-3</c:v>
                </c:pt>
                <c:pt idx="1873" formatCode="General">
                  <c:v>-6.9888770447163002E-3</c:v>
                </c:pt>
                <c:pt idx="1874" formatCode="General">
                  <c:v>-7.03227281057068E-3</c:v>
                </c:pt>
                <c:pt idx="1875" formatCode="General">
                  <c:v>-7.0760255845377503E-3</c:v>
                </c:pt>
                <c:pt idx="1876" formatCode="General">
                  <c:v>-7.1201388655687103E-3</c:v>
                </c:pt>
                <c:pt idx="1877" formatCode="General">
                  <c:v>-7.1646161885820401E-3</c:v>
                </c:pt>
                <c:pt idx="1878" formatCode="General">
                  <c:v>-7.2094611244635301E-3</c:v>
                </c:pt>
                <c:pt idx="1879" formatCode="General">
                  <c:v>-7.2546772800663002E-3</c:v>
                </c:pt>
                <c:pt idx="1880" formatCode="General">
                  <c:v>-7.3002682982108201E-3</c:v>
                </c:pt>
                <c:pt idx="1881" formatCode="General">
                  <c:v>-7.3462378576848904E-3</c:v>
                </c:pt>
                <c:pt idx="1882" formatCode="General">
                  <c:v>-7.3925896714851103E-3</c:v>
                </c:pt>
                <c:pt idx="1883" formatCode="General">
                  <c:v>-7.4393274860341096E-3</c:v>
                </c:pt>
                <c:pt idx="1884" formatCode="General">
                  <c:v>-7.4864550841297096E-3</c:v>
                </c:pt>
                <c:pt idx="1885" formatCode="General">
                  <c:v>-7.5339762853672398E-3</c:v>
                </c:pt>
                <c:pt idx="1886" formatCode="General">
                  <c:v>-7.5818949461395804E-3</c:v>
                </c:pt>
                <c:pt idx="1887" formatCode="General">
                  <c:v>-7.6302149596371403E-3</c:v>
                </c:pt>
                <c:pt idx="1888" formatCode="General">
                  <c:v>-7.6789402558479197E-3</c:v>
                </c:pt>
                <c:pt idx="1889" formatCode="General">
                  <c:v>-7.7280748015574998E-3</c:v>
                </c:pt>
                <c:pt idx="1890" formatCode="General">
                  <c:v>-7.7776226056302297E-3</c:v>
                </c:pt>
                <c:pt idx="1891" formatCode="General">
                  <c:v>-7.8275877312010602E-3</c:v>
                </c:pt>
                <c:pt idx="1892" formatCode="General">
                  <c:v>-7.8779742850082195E-3</c:v>
                </c:pt>
                <c:pt idx="1893" formatCode="General">
                  <c:v>-7.9287864139910499E-3</c:v>
                </c:pt>
                <c:pt idx="1894" formatCode="General">
                  <c:v>-7.9800283052900902E-3</c:v>
                </c:pt>
                <c:pt idx="1895" formatCode="General">
                  <c:v>-8.0317041862469993E-3</c:v>
                </c:pt>
                <c:pt idx="1896" formatCode="General">
                  <c:v>-8.0838183244046694E-3</c:v>
                </c:pt>
                <c:pt idx="1897" formatCode="General">
                  <c:v>-8.1363750275071506E-3</c:v>
                </c:pt>
                <c:pt idx="1898" formatCode="General">
                  <c:v>-8.1893786434997402E-3</c:v>
                </c:pt>
                <c:pt idx="1899" formatCode="General">
                  <c:v>-8.2428335605289494E-3</c:v>
                </c:pt>
                <c:pt idx="1900" formatCode="General">
                  <c:v>-8.2967442069425308E-3</c:v>
                </c:pt>
                <c:pt idx="1901" formatCode="General">
                  <c:v>-8.3511150512894997E-3</c:v>
                </c:pt>
                <c:pt idx="1902" formatCode="General">
                  <c:v>-8.4059506023201596E-3</c:v>
                </c:pt>
                <c:pt idx="1903" formatCode="General">
                  <c:v>-8.4612554089860906E-3</c:v>
                </c:pt>
                <c:pt idx="1904" formatCode="General">
                  <c:v>-8.5170340604401804E-3</c:v>
                </c:pt>
                <c:pt idx="1905" formatCode="General">
                  <c:v>-8.5732911860366499E-3</c:v>
                </c:pt>
                <c:pt idx="1906" formatCode="General">
                  <c:v>-8.6300314553310505E-3</c:v>
                </c:pt>
                <c:pt idx="1907" formatCode="General">
                  <c:v>-8.6872595780803103E-3</c:v>
                </c:pt>
                <c:pt idx="1908" formatCode="General">
                  <c:v>-8.7449803042427103E-3</c:v>
                </c:pt>
                <c:pt idx="1909" formatCode="General">
                  <c:v>-8.8031984239779204E-3</c:v>
                </c:pt>
                <c:pt idx="1910" formatCode="General">
                  <c:v>-8.8619187627568194E-3</c:v>
                </c:pt>
                <c:pt idx="1911" formatCode="General">
                  <c:v>-8.9211461789803197E-3</c:v>
                </c:pt>
                <c:pt idx="1912" formatCode="General">
                  <c:v>-8.9808855699562498E-3</c:v>
                </c:pt>
                <c:pt idx="1913" formatCode="General">
                  <c:v>-9.0411418725722306E-3</c:v>
                </c:pt>
                <c:pt idx="1914" formatCode="General">
                  <c:v>-9.1019200632957396E-3</c:v>
                </c:pt>
                <c:pt idx="1915" formatCode="General">
                  <c:v>-9.1632251581741393E-3</c:v>
                </c:pt>
                <c:pt idx="1916" formatCode="General">
                  <c:v>-9.2250622128347507E-3</c:v>
                </c:pt>
                <c:pt idx="1917" formatCode="General">
                  <c:v>-9.2874363224848596E-3</c:v>
                </c:pt>
                <c:pt idx="1918" formatCode="General">
                  <c:v>-9.3503526255665093E-3</c:v>
                </c:pt>
                <c:pt idx="1919" formatCode="General">
                  <c:v>-9.4138163084609601E-3</c:v>
                </c:pt>
                <c:pt idx="1920" formatCode="General">
                  <c:v>-9.4778326049672693E-3</c:v>
                </c:pt>
                <c:pt idx="1921" formatCode="General">
                  <c:v>-9.5424067933217692E-3</c:v>
                </c:pt>
                <c:pt idx="1922" formatCode="General">
                  <c:v>-9.6075441873299701E-3</c:v>
                </c:pt>
                <c:pt idx="1923" formatCode="General">
                  <c:v>-9.6732501355583592E-3</c:v>
                </c:pt>
                <c:pt idx="1924" formatCode="General">
                  <c:v>-9.7395300213344808E-3</c:v>
                </c:pt>
                <c:pt idx="1925" formatCode="General">
                  <c:v>-9.8063892627468802E-3</c:v>
                </c:pt>
                <c:pt idx="1926" formatCode="General">
                  <c:v>-9.8738333126451392E-3</c:v>
                </c:pt>
                <c:pt idx="1927" formatCode="General">
                  <c:v>-9.9418676586398805E-3</c:v>
                </c:pt>
                <c:pt idx="1928" formatCode="General">
                  <c:v>-1.0010497823102701E-2</c:v>
                </c:pt>
                <c:pt idx="1929" formatCode="General">
                  <c:v>-1.00797293631663E-2</c:v>
                </c:pt>
                <c:pt idx="1930" formatCode="General">
                  <c:v>-1.0149567870724499E-2</c:v>
                </c:pt>
                <c:pt idx="1931" formatCode="General">
                  <c:v>-1.0220018972432E-2</c:v>
                </c:pt>
                <c:pt idx="1932" formatCode="General">
                  <c:v>-1.02910883297045E-2</c:v>
                </c:pt>
                <c:pt idx="1933" formatCode="General">
                  <c:v>-1.0362781638718999E-2</c:v>
                </c:pt>
                <c:pt idx="1934" formatCode="General">
                  <c:v>-1.04351046304133E-2</c:v>
                </c:pt>
                <c:pt idx="1935" formatCode="General">
                  <c:v>-1.05080630704865E-2</c:v>
                </c:pt>
                <c:pt idx="1936" formatCode="General">
                  <c:v>-1.0581662759398499E-2</c:v>
                </c:pt>
                <c:pt idx="1937" formatCode="General">
                  <c:v>-1.0655909532370399E-2</c:v>
                </c:pt>
                <c:pt idx="1938" formatCode="General">
                  <c:v>-1.07308092593844E-2</c:v>
                </c:pt>
                <c:pt idx="1939" formatCode="General">
                  <c:v>-1.08063678451837E-2</c:v>
                </c:pt>
                <c:pt idx="1940" formatCode="General">
                  <c:v>-1.0882591229272501E-2</c:v>
                </c:pt>
                <c:pt idx="1941" formatCode="General">
                  <c:v>-1.09594853859163E-2</c:v>
                </c:pt>
                <c:pt idx="1942" formatCode="General">
                  <c:v>-1.1037056323974E-2</c:v>
                </c:pt>
                <c:pt idx="1943" formatCode="General">
                  <c:v>-1.11153100860675E-2</c:v>
                </c:pt>
                <c:pt idx="1944" formatCode="General">
                  <c:v>-1.1194252749294E-2</c:v>
                </c:pt>
                <c:pt idx="1945" formatCode="General">
                  <c:v>-1.12738904258755E-2</c:v>
                </c:pt>
                <c:pt idx="1946" formatCode="General">
                  <c:v>-1.1354229263157999E-2</c:v>
                </c:pt>
                <c:pt idx="1947" formatCode="General">
                  <c:v>-1.1435275443612E-2</c:v>
                </c:pt>
                <c:pt idx="1948" formatCode="General">
                  <c:v>-1.15170351848322E-2</c:v>
                </c:pt>
                <c:pt idx="1949" formatCode="General">
                  <c:v>-1.1599514739538E-2</c:v>
                </c:pt>
                <c:pt idx="1950" formatCode="General">
                  <c:v>-1.1682720399020701E-2</c:v>
                </c:pt>
                <c:pt idx="1951" formatCode="General">
                  <c:v>-1.17666585410341E-2</c:v>
                </c:pt>
                <c:pt idx="1952" formatCode="General">
                  <c:v>-1.1851335649284801E-2</c:v>
                </c:pt>
                <c:pt idx="1953" formatCode="General">
                  <c:v>-1.19367582228824E-2</c:v>
                </c:pt>
                <c:pt idx="1954" formatCode="General">
                  <c:v>-1.20229327606449E-2</c:v>
                </c:pt>
                <c:pt idx="1955" formatCode="General">
                  <c:v>-1.2109865761098799E-2</c:v>
                </c:pt>
                <c:pt idx="1956" formatCode="General">
                  <c:v>-1.21975637224793E-2</c:v>
                </c:pt>
                <c:pt idx="1957" formatCode="General">
                  <c:v>-1.22860331427303E-2</c:v>
                </c:pt>
                <c:pt idx="1958" formatCode="General">
                  <c:v>-1.2375280519504799E-2</c:v>
                </c:pt>
                <c:pt idx="1959" formatCode="General">
                  <c:v>-1.24653123501646E-2</c:v>
                </c:pt>
                <c:pt idx="1960" formatCode="General">
                  <c:v>-1.2556135131780499E-2</c:v>
                </c:pt>
                <c:pt idx="1961" formatCode="General">
                  <c:v>-1.26477553611326E-2</c:v>
                </c:pt>
                <c:pt idx="1962" formatCode="General">
                  <c:v>-1.2740179534710299E-2</c:v>
                </c:pt>
                <c:pt idx="1963" formatCode="General">
                  <c:v>-1.28334141487124E-2</c:v>
                </c:pt>
                <c:pt idx="1964" formatCode="General">
                  <c:v>-1.2927465699047199E-2</c:v>
                </c:pt>
                <c:pt idx="1965" formatCode="General">
                  <c:v>-1.30223406813326E-2</c:v>
                </c:pt>
                <c:pt idx="1966" formatCode="General">
                  <c:v>-1.3118045590896301E-2</c:v>
                </c:pt>
                <c:pt idx="1967" formatCode="General">
                  <c:v>-1.3214586922775801E-2</c:v>
                </c:pt>
                <c:pt idx="1968" formatCode="General">
                  <c:v>-1.33119711717186E-2</c:v>
                </c:pt>
                <c:pt idx="1969" formatCode="General">
                  <c:v>-1.3410204832182301E-2</c:v>
                </c:pt>
                <c:pt idx="1970" formatCode="General">
                  <c:v>-1.35092943983347E-2</c:v>
                </c:pt>
                <c:pt idx="1971" formatCode="General">
                  <c:v>-1.3609246364053799E-2</c:v>
                </c:pt>
                <c:pt idx="1972" formatCode="General">
                  <c:v>-1.37100672229283E-2</c:v>
                </c:pt>
                <c:pt idx="1973" formatCode="General">
                  <c:v>-1.38117634682572E-2</c:v>
                </c:pt>
                <c:pt idx="1974" formatCode="General">
                  <c:v>-1.3914341593050401E-2</c:v>
                </c:pt>
                <c:pt idx="1975" formatCode="General">
                  <c:v>-1.40178080900283E-2</c:v>
                </c:pt>
                <c:pt idx="1976" formatCode="General">
                  <c:v>-1.4122169451622601E-2</c:v>
                </c:pt>
                <c:pt idx="1977" formatCode="General">
                  <c:v>-1.42274321699757E-2</c:v>
                </c:pt>
                <c:pt idx="1978" formatCode="General">
                  <c:v>-1.43336027369415E-2</c:v>
                </c:pt>
                <c:pt idx="1979" formatCode="General">
                  <c:v>-1.4440687644085E-2</c:v>
                </c:pt>
                <c:pt idx="1980" formatCode="General">
                  <c:v>-1.4548693382682601E-2</c:v>
                </c:pt>
                <c:pt idx="1981" formatCode="General">
                  <c:v>-1.4657626430072099E-2</c:v>
                </c:pt>
                <c:pt idx="1982" formatCode="General">
                  <c:v>-1.47674931871919E-2</c:v>
                </c:pt>
                <c:pt idx="1983" formatCode="General">
                  <c:v>-1.48783000033326E-2</c:v>
                </c:pt>
                <c:pt idx="1984" formatCode="General">
                  <c:v>-1.49900531997261E-2</c:v>
                </c:pt>
                <c:pt idx="1985" formatCode="General">
                  <c:v>-1.51027590706675E-2</c:v>
                </c:pt>
                <c:pt idx="1986" formatCode="General">
                  <c:v>-1.52164238881647E-2</c:v>
                </c:pt>
                <c:pt idx="1987" formatCode="General">
                  <c:v>-1.5331053889005301E-2</c:v>
                </c:pt>
                <c:pt idx="1988" formatCode="General">
                  <c:v>-1.5446655265520999E-2</c:v>
                </c:pt>
                <c:pt idx="1989" formatCode="General">
                  <c:v>-1.5563234165588099E-2</c:v>
                </c:pt>
                <c:pt idx="1990" formatCode="General">
                  <c:v>-1.5680796692627601E-2</c:v>
                </c:pt>
                <c:pt idx="1991" formatCode="General">
                  <c:v>-1.57993489056053E-2</c:v>
                </c:pt>
                <c:pt idx="1992" formatCode="General">
                  <c:v>-1.5918896819032202E-2</c:v>
                </c:pt>
                <c:pt idx="1993" formatCode="General">
                  <c:v>-1.60394464029644E-2</c:v>
                </c:pt>
                <c:pt idx="1994" formatCode="General">
                  <c:v>-1.6161003583003802E-2</c:v>
                </c:pt>
                <c:pt idx="1995" formatCode="General">
                  <c:v>-1.62835742402976E-2</c:v>
                </c:pt>
                <c:pt idx="1996" formatCode="General">
                  <c:v>-1.6407164211539201E-2</c:v>
                </c:pt>
                <c:pt idx="1997" formatCode="General">
                  <c:v>-1.6531779288967999E-2</c:v>
                </c:pt>
                <c:pt idx="1998" formatCode="General">
                  <c:v>-1.6657425220369799E-2</c:v>
                </c:pt>
                <c:pt idx="1999" formatCode="General">
                  <c:v>-1.67841077090768E-2</c:v>
                </c:pt>
                <c:pt idx="2000" formatCode="General">
                  <c:v>-1.6911832413968202E-2</c:v>
                </c:pt>
                <c:pt idx="2001" formatCode="General">
                  <c:v>-1.7040604949469702E-2</c:v>
                </c:pt>
                <c:pt idx="2002" formatCode="General">
                  <c:v>-1.7170430885554699E-2</c:v>
                </c:pt>
                <c:pt idx="2003" formatCode="General">
                  <c:v>-1.7301315747743799E-2</c:v>
                </c:pt>
                <c:pt idx="2004" formatCode="General">
                  <c:v>-1.7433265017105001E-2</c:v>
                </c:pt>
                <c:pt idx="2005" formatCode="General">
                  <c:v>-1.75662841302545E-2</c:v>
                </c:pt>
                <c:pt idx="2006" formatCode="General">
                  <c:v>-1.77003784793563E-2</c:v>
                </c:pt>
                <c:pt idx="2007" formatCode="General">
                  <c:v>-1.7835553412122802E-2</c:v>
                </c:pt>
                <c:pt idx="2008" formatCode="General">
                  <c:v>-1.7971814231814799E-2</c:v>
                </c:pt>
                <c:pt idx="2009" formatCode="General">
                  <c:v>-1.8109166197242E-2</c:v>
                </c:pt>
                <c:pt idx="2010" formatCode="General">
                  <c:v>-1.8247614522762998E-2</c:v>
                </c:pt>
                <c:pt idx="2011" formatCode="General">
                  <c:v>-1.8387164378285501E-2</c:v>
                </c:pt>
                <c:pt idx="2012" formatCode="General">
                  <c:v>-1.8527820889237701E-2</c:v>
                </c:pt>
                <c:pt idx="2013" formatCode="General">
                  <c:v>-1.8669589069365E-2</c:v>
                </c:pt>
                <c:pt idx="2014" formatCode="General">
                  <c:v>-1.8812473808427502E-2</c:v>
                </c:pt>
                <c:pt idx="2015" formatCode="General">
                  <c:v>-1.89564799304958E-2</c:v>
                </c:pt>
                <c:pt idx="2016" formatCode="General">
                  <c:v>-1.9101612193951401E-2</c:v>
                </c:pt>
                <c:pt idx="2017" formatCode="General">
                  <c:v>-1.9247875291486399E-2</c:v>
                </c:pt>
                <c:pt idx="2018" formatCode="General">
                  <c:v>-1.93952738501036E-2</c:v>
                </c:pt>
                <c:pt idx="2019" formatCode="General">
                  <c:v>-1.9543812430161199E-2</c:v>
                </c:pt>
                <c:pt idx="2020" formatCode="General">
                  <c:v>-1.9693495510741801E-2</c:v>
                </c:pt>
                <c:pt idx="2021" formatCode="General">
                  <c:v>-1.9844327491521398E-2</c:v>
                </c:pt>
                <c:pt idx="2022" formatCode="General">
                  <c:v>-1.9996312704779199E-2</c:v>
                </c:pt>
                <c:pt idx="2023" formatCode="General">
                  <c:v>-2.0149455415397598E-2</c:v>
                </c:pt>
                <c:pt idx="2024" formatCode="General">
                  <c:v>-2.0303759820861699E-2</c:v>
                </c:pt>
                <c:pt idx="2025" formatCode="General">
                  <c:v>-2.04592300512598E-2</c:v>
                </c:pt>
                <c:pt idx="2026" formatCode="General">
                  <c:v>-2.0615870169282999E-2</c:v>
                </c:pt>
                <c:pt idx="2027" formatCode="General">
                  <c:v>-2.0773684170225199E-2</c:v>
                </c:pt>
                <c:pt idx="2028" formatCode="General">
                  <c:v>-2.0932675981983499E-2</c:v>
                </c:pt>
                <c:pt idx="2029" formatCode="General">
                  <c:v>-2.1092849465057399E-2</c:v>
                </c:pt>
                <c:pt idx="2030" formatCode="General">
                  <c:v>-2.12542084125493E-2</c:v>
                </c:pt>
                <c:pt idx="2031" formatCode="General">
                  <c:v>-2.14167565501646E-2</c:v>
                </c:pt>
                <c:pt idx="2032" formatCode="General">
                  <c:v>-2.1580497536210899E-2</c:v>
                </c:pt>
                <c:pt idx="2033" formatCode="General">
                  <c:v>-2.1745434961598999E-2</c:v>
                </c:pt>
                <c:pt idx="2034" formatCode="General">
                  <c:v>-2.1911572349841799E-2</c:v>
                </c:pt>
                <c:pt idx="2035" formatCode="General">
                  <c:v>-2.2078913157055201E-2</c:v>
                </c:pt>
                <c:pt idx="2036" formatCode="General">
                  <c:v>-2.2247460771957401E-2</c:v>
                </c:pt>
                <c:pt idx="2037" formatCode="General">
                  <c:v>-2.2417218515868999E-2</c:v>
                </c:pt>
                <c:pt idx="2038" formatCode="General">
                  <c:v>-2.2588189642713401E-2</c:v>
                </c:pt>
                <c:pt idx="2039" formatCode="General">
                  <c:v>-2.2760377339016199E-2</c:v>
                </c:pt>
                <c:pt idx="2040" formatCode="General">
                  <c:v>-2.2933784723905299E-2</c:v>
                </c:pt>
                <c:pt idx="2041" formatCode="General">
                  <c:v>-2.3108414849111102E-2</c:v>
                </c:pt>
                <c:pt idx="2042" formatCode="General">
                  <c:v>-2.32842706989662E-2</c:v>
                </c:pt>
                <c:pt idx="2043" formatCode="General">
                  <c:v>-2.34613551904055E-2</c:v>
                </c:pt>
                <c:pt idx="2044" formatCode="General">
                  <c:v>-2.3639671175696299E-2</c:v>
                </c:pt>
                <c:pt idx="2045" formatCode="General">
                  <c:v>-2.3819221458036801E-2</c:v>
                </c:pt>
                <c:pt idx="2046" formatCode="General">
                  <c:v>-2.4000008791921899E-2</c:v>
                </c:pt>
                <c:pt idx="2047" formatCode="General">
                  <c:v>-2.4182035879116499E-2</c:v>
                </c:pt>
                <c:pt idx="2048" formatCode="General">
                  <c:v>-2.4365305368656099E-2</c:v>
                </c:pt>
                <c:pt idx="2049" formatCode="General">
                  <c:v>-2.4549819856846102E-2</c:v>
                </c:pt>
                <c:pt idx="2050" formatCode="General">
                  <c:v>-2.4735581887262902E-2</c:v>
                </c:pt>
                <c:pt idx="2051" formatCode="General">
                  <c:v>-2.4922593950753299E-2</c:v>
                </c:pt>
                <c:pt idx="2052" formatCode="General">
                  <c:v>-2.5110858485434699E-2</c:v>
                </c:pt>
                <c:pt idx="2053" formatCode="General">
                  <c:v>-2.5300377876639898E-2</c:v>
                </c:pt>
                <c:pt idx="2054" formatCode="General">
                  <c:v>-2.5491154458938702E-2</c:v>
                </c:pt>
                <c:pt idx="2055" formatCode="General">
                  <c:v>-2.5683190522881701E-2</c:v>
                </c:pt>
                <c:pt idx="2056" formatCode="General">
                  <c:v>-2.58764883175619E-2</c:v>
                </c:pt>
                <c:pt idx="2057" formatCode="General">
                  <c:v>-2.6071050050614698E-2</c:v>
                </c:pt>
                <c:pt idx="2058" formatCode="General">
                  <c:v>-2.6266877888217799E-2</c:v>
                </c:pt>
                <c:pt idx="2059" formatCode="General">
                  <c:v>-2.6463973955091102E-2</c:v>
                </c:pt>
                <c:pt idx="2060" formatCode="General">
                  <c:v>-2.6662340334496399E-2</c:v>
                </c:pt>
                <c:pt idx="2061" formatCode="General">
                  <c:v>-2.6861979068237701E-2</c:v>
                </c:pt>
                <c:pt idx="2062" formatCode="General">
                  <c:v>-2.7062892156660801E-2</c:v>
                </c:pt>
                <c:pt idx="2063" formatCode="General">
                  <c:v>-2.72650815586532E-2</c:v>
                </c:pt>
                <c:pt idx="2064" formatCode="General">
                  <c:v>-2.7468549191644102E-2</c:v>
                </c:pt>
                <c:pt idx="2065" formatCode="General">
                  <c:v>-2.7673296931604301E-2</c:v>
                </c:pt>
                <c:pt idx="2066" formatCode="General">
                  <c:v>-2.7879326613046099E-2</c:v>
                </c:pt>
                <c:pt idx="2067" formatCode="General">
                  <c:v>-2.8086640029022999E-2</c:v>
                </c:pt>
                <c:pt idx="2068" formatCode="General">
                  <c:v>-2.8295238931129799E-2</c:v>
                </c:pt>
                <c:pt idx="2069" formatCode="General">
                  <c:v>-2.8505125029502601E-2</c:v>
                </c:pt>
                <c:pt idx="2070" formatCode="General">
                  <c:v>-2.8716299992818401E-2</c:v>
                </c:pt>
                <c:pt idx="2071" formatCode="General">
                  <c:v>-2.8928765448295202E-2</c:v>
                </c:pt>
                <c:pt idx="2072" formatCode="General">
                  <c:v>-2.9142522981691701E-2</c:v>
                </c:pt>
                <c:pt idx="2073" formatCode="General">
                  <c:v>-2.9357574137307399E-2</c:v>
                </c:pt>
                <c:pt idx="2074" formatCode="General">
                  <c:v>-2.9573920416445E-2</c:v>
                </c:pt>
                <c:pt idx="2075" formatCode="General">
                  <c:v>-2.97915632754224E-2</c:v>
                </c:pt>
                <c:pt idx="2076" formatCode="General">
                  <c:v>-3.0010504139806E-2</c:v>
                </c:pt>
                <c:pt idx="2077" formatCode="General">
                  <c:v>-3.0230744410193602E-2</c:v>
                </c:pt>
                <c:pt idx="2078" formatCode="General">
                  <c:v>-3.04522854622142E-2</c:v>
                </c:pt>
                <c:pt idx="2079" formatCode="General">
                  <c:v>-3.0675128646528299E-2</c:v>
                </c:pt>
                <c:pt idx="2080" formatCode="General">
                  <c:v>-3.0899275288827702E-2</c:v>
                </c:pt>
                <c:pt idx="2081" formatCode="General">
                  <c:v>-3.1124726689835399E-2</c:v>
                </c:pt>
                <c:pt idx="2082" formatCode="General">
                  <c:v>-3.1351484125305702E-2</c:v>
                </c:pt>
                <c:pt idx="2083" formatCode="General">
                  <c:v>-3.1579548846024E-2</c:v>
                </c:pt>
                <c:pt idx="2084" formatCode="General">
                  <c:v>-3.1808922077807202E-2</c:v>
                </c:pt>
                <c:pt idx="2085" formatCode="General">
                  <c:v>-3.2039605021503097E-2</c:v>
                </c:pt>
                <c:pt idx="2086" formatCode="General">
                  <c:v>-3.2271598852990697E-2</c:v>
                </c:pt>
                <c:pt idx="2087" formatCode="General">
                  <c:v>-3.2504904723180301E-2</c:v>
                </c:pt>
                <c:pt idx="2088" formatCode="General">
                  <c:v>-3.2739523758012902E-2</c:v>
                </c:pt>
                <c:pt idx="2089" formatCode="General">
                  <c:v>-3.2975457058460902E-2</c:v>
                </c:pt>
                <c:pt idx="2090" formatCode="General">
                  <c:v>-3.3212705700527603E-2</c:v>
                </c:pt>
                <c:pt idx="2091" formatCode="General">
                  <c:v>-3.3451270735247299E-2</c:v>
                </c:pt>
                <c:pt idx="2092" formatCode="General">
                  <c:v>-3.3691153188685298E-2</c:v>
                </c:pt>
                <c:pt idx="2093" formatCode="General">
                  <c:v>-3.39323540619378E-2</c:v>
                </c:pt>
                <c:pt idx="2094" formatCode="General">
                  <c:v>-3.4174874331131998E-2</c:v>
                </c:pt>
                <c:pt idx="2095" formatCode="General">
                  <c:v>-3.4418714947425898E-2</c:v>
                </c:pt>
                <c:pt idx="2096" formatCode="General">
                  <c:v>-3.4663876837008299E-2</c:v>
                </c:pt>
                <c:pt idx="2097" formatCode="General">
                  <c:v>-3.49103609010991E-2</c:v>
                </c:pt>
                <c:pt idx="2098" formatCode="General">
                  <c:v>-3.51581680177099E-2</c:v>
                </c:pt>
                <c:pt idx="2099" formatCode="General">
                  <c:v>-3.5407299045768503E-2</c:v>
                </c:pt>
                <c:pt idx="2100" formatCode="General">
                  <c:v>-3.56577548210045E-2</c:v>
                </c:pt>
                <c:pt idx="2101" formatCode="General">
                  <c:v>-3.59095361546704E-2</c:v>
                </c:pt>
                <c:pt idx="2102" formatCode="General">
                  <c:v>-3.6162643833541397E-2</c:v>
                </c:pt>
                <c:pt idx="2103" formatCode="General">
                  <c:v>-3.6417078619915701E-2</c:v>
                </c:pt>
                <c:pt idx="2104" formatCode="General">
                  <c:v>-3.6672841250711602E-2</c:v>
                </c:pt>
                <c:pt idx="2105" formatCode="General">
                  <c:v>-3.6929932438427897E-2</c:v>
                </c:pt>
                <c:pt idx="2106" formatCode="General">
                  <c:v>-3.7188352882221602E-2</c:v>
                </c:pt>
                <c:pt idx="2107" formatCode="General">
                  <c:v>-3.7448103271122503E-2</c:v>
                </c:pt>
                <c:pt idx="2108" formatCode="General">
                  <c:v>-3.7709184284032901E-2</c:v>
                </c:pt>
                <c:pt idx="2109" formatCode="General">
                  <c:v>-3.7971596589727402E-2</c:v>
                </c:pt>
                <c:pt idx="2110" formatCode="General">
                  <c:v>-3.8235340846853302E-2</c:v>
                </c:pt>
                <c:pt idx="2111" formatCode="General">
                  <c:v>-3.8500417703912902E-2</c:v>
                </c:pt>
                <c:pt idx="2112" formatCode="General">
                  <c:v>-3.8766827798575702E-2</c:v>
                </c:pt>
                <c:pt idx="2113" formatCode="General">
                  <c:v>-3.9034571757643598E-2</c:v>
                </c:pt>
                <c:pt idx="2114" formatCode="General">
                  <c:v>-3.93036501976421E-2</c:v>
                </c:pt>
                <c:pt idx="2115" formatCode="General">
                  <c:v>-3.9574063724820099E-2</c:v>
                </c:pt>
                <c:pt idx="2116" formatCode="General">
                  <c:v>-3.9845812935149799E-2</c:v>
                </c:pt>
                <c:pt idx="2117" formatCode="General">
                  <c:v>-4.0118898414326601E-2</c:v>
                </c:pt>
                <c:pt idx="2118" formatCode="General">
                  <c:v>-4.0393320737769599E-2</c:v>
                </c:pt>
                <c:pt idx="2119" formatCode="General">
                  <c:v>-4.06690804706209E-2</c:v>
                </c:pt>
                <c:pt idx="2120" formatCode="General">
                  <c:v>-4.0946178167746101E-2</c:v>
                </c:pt>
                <c:pt idx="2121" formatCode="General">
                  <c:v>-4.1224614373733801E-2</c:v>
                </c:pt>
                <c:pt idx="2122" formatCode="General">
                  <c:v>-4.1504389622896203E-2</c:v>
                </c:pt>
                <c:pt idx="2123" formatCode="General">
                  <c:v>-4.1785504439268498E-2</c:v>
                </c:pt>
                <c:pt idx="2124" formatCode="General">
                  <c:v>-4.2067959336609298E-2</c:v>
                </c:pt>
                <c:pt idx="2125" formatCode="General">
                  <c:v>-4.2351754818400103E-2</c:v>
                </c:pt>
                <c:pt idx="2126" formatCode="General">
                  <c:v>-4.2636891377845799E-2</c:v>
                </c:pt>
                <c:pt idx="2127" formatCode="General">
                  <c:v>-4.2923369497874501E-2</c:v>
                </c:pt>
                <c:pt idx="2128" formatCode="General">
                  <c:v>-4.3211189651137301E-2</c:v>
                </c:pt>
                <c:pt idx="2129" formatCode="General">
                  <c:v>-4.3500352300008399E-2</c:v>
                </c:pt>
                <c:pt idx="2130" formatCode="General">
                  <c:v>-4.3790857896585197E-2</c:v>
                </c:pt>
                <c:pt idx="2131" formatCode="General">
                  <c:v>-4.40827068826882E-2</c:v>
                </c:pt>
                <c:pt idx="2132" formatCode="General">
                  <c:v>-4.4375899689860797E-2</c:v>
                </c:pt>
                <c:pt idx="2133" formatCode="General">
                  <c:v>-4.4670436739369497E-2</c:v>
                </c:pt>
                <c:pt idx="2134" formatCode="General">
                  <c:v>-4.49663184422038E-2</c:v>
                </c:pt>
                <c:pt idx="2135" formatCode="General">
                  <c:v>-4.5263545209905102E-2</c:v>
                </c:pt>
                <c:pt idx="2136" formatCode="General">
                  <c:v>-4.5562117468246802E-2</c:v>
                </c:pt>
                <c:pt idx="2137" formatCode="General">
                  <c:v>-4.5862035641090898E-2</c:v>
                </c:pt>
                <c:pt idx="2138" formatCode="General">
                  <c:v>-4.61633001467458E-2</c:v>
                </c:pt>
                <c:pt idx="2139" formatCode="General">
                  <c:v>-4.6465911397966402E-2</c:v>
                </c:pt>
                <c:pt idx="2140" formatCode="General">
                  <c:v>-4.6769869801953898E-2</c:v>
                </c:pt>
                <c:pt idx="2141" formatCode="General">
                  <c:v>-4.7075175760356198E-2</c:v>
                </c:pt>
                <c:pt idx="2142" formatCode="General">
                  <c:v>-4.7381829669267503E-2</c:v>
                </c:pt>
                <c:pt idx="2143" formatCode="General">
                  <c:v>-4.7689831919228501E-2</c:v>
                </c:pt>
                <c:pt idx="2144" formatCode="General">
                  <c:v>-4.7999182895226401E-2</c:v>
                </c:pt>
                <c:pt idx="2145" formatCode="General">
                  <c:v>-4.8309882976694599E-2</c:v>
                </c:pt>
                <c:pt idx="2146" formatCode="General">
                  <c:v>-4.8621932537513103E-2</c:v>
                </c:pt>
                <c:pt idx="2147" formatCode="General">
                  <c:v>-4.8935331946008201E-2</c:v>
                </c:pt>
                <c:pt idx="2148" formatCode="General">
                  <c:v>-4.9250081564979502E-2</c:v>
                </c:pt>
                <c:pt idx="2149" formatCode="General">
                  <c:v>-4.9566181752151599E-2</c:v>
                </c:pt>
                <c:pt idx="2150" formatCode="General">
                  <c:v>-4.9883632860503201E-2</c:v>
                </c:pt>
                <c:pt idx="2151" formatCode="General">
                  <c:v>-5.0202435238161702E-2</c:v>
                </c:pt>
                <c:pt idx="2152" formatCode="General">
                  <c:v>-5.0522589228402998E-2</c:v>
                </c:pt>
                <c:pt idx="2153" formatCode="General">
                  <c:v>-5.0844095169651903E-2</c:v>
                </c:pt>
                <c:pt idx="2154" formatCode="General">
                  <c:v>-5.11669533954816E-2</c:v>
                </c:pt>
                <c:pt idx="2155" formatCode="General">
                  <c:v>-5.1491164234614299E-2</c:v>
                </c:pt>
                <c:pt idx="2156" formatCode="General">
                  <c:v>-5.1816728010920403E-2</c:v>
                </c:pt>
                <c:pt idx="2157" formatCode="General">
                  <c:v>-5.2143645043419201E-2</c:v>
                </c:pt>
                <c:pt idx="2158" formatCode="General">
                  <c:v>-5.2471915646278199E-2</c:v>
                </c:pt>
                <c:pt idx="2159" formatCode="General">
                  <c:v>-5.2801540128813898E-2</c:v>
                </c:pt>
                <c:pt idx="2160" formatCode="General">
                  <c:v>-5.3132518795490899E-2</c:v>
                </c:pt>
                <c:pt idx="2161" formatCode="General">
                  <c:v>-5.3464851945922397E-2</c:v>
                </c:pt>
                <c:pt idx="2162" formatCode="General">
                  <c:v>-5.3798539874870203E-2</c:v>
                </c:pt>
                <c:pt idx="2163" formatCode="General">
                  <c:v>-5.4133582872244401E-2</c:v>
                </c:pt>
                <c:pt idx="2164" formatCode="General">
                  <c:v>-5.4469981223103703E-2</c:v>
                </c:pt>
                <c:pt idx="2165" formatCode="General">
                  <c:v>-5.4807735207654897E-2</c:v>
                </c:pt>
                <c:pt idx="2166" formatCode="General">
                  <c:v>-5.5146845101774297E-2</c:v>
                </c:pt>
                <c:pt idx="2167" formatCode="General">
                  <c:v>-5.5487311179779598E-2</c:v>
                </c:pt>
                <c:pt idx="2168" formatCode="General">
                  <c:v>-5.5829133714137197E-2</c:v>
                </c:pt>
                <c:pt idx="2169" formatCode="General">
                  <c:v>-5.6172312974639399E-2</c:v>
                </c:pt>
                <c:pt idx="2170" formatCode="General">
                  <c:v>-5.6516849228404303E-2</c:v>
                </c:pt>
                <c:pt idx="2171" formatCode="General">
                  <c:v>-5.6862742739875398E-2</c:v>
                </c:pt>
                <c:pt idx="2172" formatCode="General">
                  <c:v>-5.7209993770822198E-2</c:v>
                </c:pt>
                <c:pt idx="2173" formatCode="General">
                  <c:v>-5.7558602580339999E-2</c:v>
                </c:pt>
                <c:pt idx="2174" formatCode="General">
                  <c:v>-5.79085694248496E-2</c:v>
                </c:pt>
                <c:pt idx="2175" formatCode="General">
                  <c:v>-5.8259894558097498E-2</c:v>
                </c:pt>
                <c:pt idx="2176" formatCode="General">
                  <c:v>-5.8612578231155898E-2</c:v>
                </c:pt>
                <c:pt idx="2177" formatCode="General">
                  <c:v>-5.8966620692422797E-2</c:v>
                </c:pt>
                <c:pt idx="2178" formatCode="General">
                  <c:v>-5.9322022187621698E-2</c:v>
                </c:pt>
                <c:pt idx="2179" formatCode="General">
                  <c:v>-5.96787829598018E-2</c:v>
                </c:pt>
                <c:pt idx="2180" formatCode="General">
                  <c:v>-6.00369032493379E-2</c:v>
                </c:pt>
                <c:pt idx="2181" formatCode="General">
                  <c:v>-6.0396383294160798E-2</c:v>
                </c:pt>
                <c:pt idx="2182" formatCode="General">
                  <c:v>-6.0757223331907098E-2</c:v>
                </c:pt>
                <c:pt idx="2183" formatCode="General">
                  <c:v>-6.11194235995806E-2</c:v>
                </c:pt>
                <c:pt idx="2184" formatCode="General">
                  <c:v>-6.1482984332114902E-2</c:v>
                </c:pt>
                <c:pt idx="2185" formatCode="General">
                  <c:v>-6.1847905762373298E-2</c:v>
                </c:pt>
                <c:pt idx="2186" formatCode="General">
                  <c:v>-6.22141881211489E-2</c:v>
                </c:pt>
                <c:pt idx="2187" formatCode="General">
                  <c:v>-6.2581831637164395E-2</c:v>
                </c:pt>
                <c:pt idx="2188" formatCode="General">
                  <c:v>-6.2950836537072494E-2</c:v>
                </c:pt>
                <c:pt idx="2189" formatCode="General">
                  <c:v>-6.3321203045455202E-2</c:v>
                </c:pt>
                <c:pt idx="2190" formatCode="General">
                  <c:v>-6.3692931384824306E-2</c:v>
                </c:pt>
                <c:pt idx="2191" formatCode="General">
                  <c:v>-6.4066021775621498E-2</c:v>
                </c:pt>
                <c:pt idx="2192" formatCode="General">
                  <c:v>-6.4440474436217698E-2</c:v>
                </c:pt>
                <c:pt idx="2193" formatCode="General">
                  <c:v>-6.4816289582913703E-2</c:v>
                </c:pt>
                <c:pt idx="2194" formatCode="General">
                  <c:v>-6.5193467429939797E-2</c:v>
                </c:pt>
                <c:pt idx="2195" formatCode="General">
                  <c:v>-6.55720081890422E-2</c:v>
                </c:pt>
                <c:pt idx="2196" formatCode="General">
                  <c:v>-6.5951912069784305E-2</c:v>
                </c:pt>
                <c:pt idx="2197" formatCode="General">
                  <c:v>-6.6333179280497104E-2</c:v>
                </c:pt>
                <c:pt idx="2198" formatCode="General">
                  <c:v>-6.6715810028356401E-2</c:v>
                </c:pt>
                <c:pt idx="2199" formatCode="General">
                  <c:v>-6.7099804519383105E-2</c:v>
                </c:pt>
                <c:pt idx="2200" formatCode="General">
                  <c:v>-6.7485162958442896E-2</c:v>
                </c:pt>
                <c:pt idx="2201" formatCode="General">
                  <c:v>-6.7871885549246599E-2</c:v>
                </c:pt>
                <c:pt idx="2202" formatCode="General">
                  <c:v>-6.8259972494349799E-2</c:v>
                </c:pt>
                <c:pt idx="2203" formatCode="General">
                  <c:v>-6.8649423995153197E-2</c:v>
                </c:pt>
                <c:pt idx="2204" formatCode="General">
                  <c:v>-6.9040240251902293E-2</c:v>
                </c:pt>
                <c:pt idx="2205" formatCode="General">
                  <c:v>-6.9432421463687596E-2</c:v>
                </c:pt>
                <c:pt idx="2206" formatCode="General">
                  <c:v>-6.9825967828444205E-2</c:v>
                </c:pt>
                <c:pt idx="2207" formatCode="General">
                  <c:v>-7.0220879542952502E-2</c:v>
                </c:pt>
                <c:pt idx="2208" formatCode="General">
                  <c:v>-7.0617156802837602E-2</c:v>
                </c:pt>
                <c:pt idx="2209" formatCode="General">
                  <c:v>-7.10147998025695E-2</c:v>
                </c:pt>
                <c:pt idx="2210" formatCode="General">
                  <c:v>-7.1413808735463005E-2</c:v>
                </c:pt>
                <c:pt idx="2211" formatCode="General">
                  <c:v>-7.1814183794159603E-2</c:v>
                </c:pt>
                <c:pt idx="2212" formatCode="General">
                  <c:v>-7.2215925170849293E-2</c:v>
                </c:pt>
                <c:pt idx="2213" formatCode="General">
                  <c:v>-7.2619033056684795E-2</c:v>
                </c:pt>
                <c:pt idx="2214" formatCode="General">
                  <c:v>-7.3023507641717902E-2</c:v>
                </c:pt>
                <c:pt idx="2215" formatCode="General">
                  <c:v>-7.3429349114899997E-2</c:v>
                </c:pt>
                <c:pt idx="2216" formatCode="General">
                  <c:v>-7.3836557664081801E-2</c:v>
                </c:pt>
                <c:pt idx="2217" formatCode="General">
                  <c:v>-7.4245133476013095E-2</c:v>
                </c:pt>
                <c:pt idx="2218" formatCode="General">
                  <c:v>-7.4655076736343098E-2</c:v>
                </c:pt>
                <c:pt idx="2219" formatCode="General">
                  <c:v>-7.5066387629620299E-2</c:v>
                </c:pt>
                <c:pt idx="2220" formatCode="General">
                  <c:v>-7.5479066338962397E-2</c:v>
                </c:pt>
                <c:pt idx="2221" formatCode="General">
                  <c:v>-7.5893113044609495E-2</c:v>
                </c:pt>
                <c:pt idx="2222" formatCode="General">
                  <c:v>-7.6308527924887098E-2</c:v>
                </c:pt>
                <c:pt idx="2223" formatCode="General">
                  <c:v>-7.6725311156975201E-2</c:v>
                </c:pt>
                <c:pt idx="2224" formatCode="General">
                  <c:v>-7.7143462916907699E-2</c:v>
                </c:pt>
                <c:pt idx="2225" formatCode="General">
                  <c:v>-7.7562983379572903E-2</c:v>
                </c:pt>
                <c:pt idx="2226" formatCode="General">
                  <c:v>-7.7983872718713002E-2</c:v>
                </c:pt>
                <c:pt idx="2227" formatCode="General">
                  <c:v>-7.8406131106924695E-2</c:v>
                </c:pt>
                <c:pt idx="2228" formatCode="General">
                  <c:v>-7.8829758715658393E-2</c:v>
                </c:pt>
                <c:pt idx="2229" formatCode="General">
                  <c:v>-7.9254755715219005E-2</c:v>
                </c:pt>
                <c:pt idx="2230" formatCode="General">
                  <c:v>-7.9681122274765204E-2</c:v>
                </c:pt>
                <c:pt idx="2231" formatCode="General">
                  <c:v>-8.0108858562309995E-2</c:v>
                </c:pt>
                <c:pt idx="2232" formatCode="General">
                  <c:v>-8.05379647447204E-2</c:v>
                </c:pt>
                <c:pt idx="2233" formatCode="General">
                  <c:v>-8.0968440987717494E-2</c:v>
                </c:pt>
                <c:pt idx="2234" formatCode="General">
                  <c:v>-8.1400287455876505E-2</c:v>
                </c:pt>
                <c:pt idx="2235" formatCode="General">
                  <c:v>-8.1833504312626495E-2</c:v>
                </c:pt>
                <c:pt idx="2236" formatCode="General">
                  <c:v>-8.2268091720250805E-2</c:v>
                </c:pt>
                <c:pt idx="2237" formatCode="General">
                  <c:v>-8.2704049839886704E-2</c:v>
                </c:pt>
                <c:pt idx="2238" formatCode="General">
                  <c:v>-8.3141378831656995E-2</c:v>
                </c:pt>
                <c:pt idx="2239" formatCode="General">
                  <c:v>-8.3580078855393605E-2</c:v>
                </c:pt>
                <c:pt idx="2240" formatCode="General">
                  <c:v>-8.4020150070333199E-2</c:v>
                </c:pt>
                <c:pt idx="2241" formatCode="General">
                  <c:v>-8.4461592634720598E-2</c:v>
                </c:pt>
                <c:pt idx="2242" formatCode="General">
                  <c:v>-8.4904406705808302E-2</c:v>
                </c:pt>
                <c:pt idx="2243" formatCode="General">
                  <c:v>-8.5348592439857401E-2</c:v>
                </c:pt>
                <c:pt idx="2244" formatCode="General">
                  <c:v>-8.5794149992136803E-2</c:v>
                </c:pt>
                <c:pt idx="2245" formatCode="General">
                  <c:v>-8.6241079516923294E-2</c:v>
                </c:pt>
                <c:pt idx="2246" formatCode="General">
                  <c:v>-8.6689381167501994E-2</c:v>
                </c:pt>
                <c:pt idx="2247" formatCode="General">
                  <c:v>-8.7139055096165693E-2</c:v>
                </c:pt>
                <c:pt idx="2248" formatCode="General">
                  <c:v>-8.7590101454948693E-2</c:v>
                </c:pt>
                <c:pt idx="2249" formatCode="General">
                  <c:v>-8.8042520396277898E-2</c:v>
                </c:pt>
                <c:pt idx="2250" formatCode="General">
                  <c:v>-8.8496312072014999E-2</c:v>
                </c:pt>
                <c:pt idx="2251" formatCode="General">
                  <c:v>-8.8951476633290699E-2</c:v>
                </c:pt>
                <c:pt idx="2252" formatCode="General">
                  <c:v>-8.9408014230504096E-2</c:v>
                </c:pt>
                <c:pt idx="2253" formatCode="General">
                  <c:v>-8.9865925013322606E-2</c:v>
                </c:pt>
                <c:pt idx="2254" formatCode="General">
                  <c:v>-9.0325209130682496E-2</c:v>
                </c:pt>
                <c:pt idx="2255" formatCode="General">
                  <c:v>-9.0785866730788506E-2</c:v>
                </c:pt>
                <c:pt idx="2256" formatCode="General">
                  <c:v>-9.1247897961113794E-2</c:v>
                </c:pt>
                <c:pt idx="2257" formatCode="General">
                  <c:v>-9.1711302968400105E-2</c:v>
                </c:pt>
                <c:pt idx="2258" formatCode="General">
                  <c:v>-9.21760818986576E-2</c:v>
                </c:pt>
                <c:pt idx="2259" formatCode="General">
                  <c:v>-9.2642234897165193E-2</c:v>
                </c:pt>
                <c:pt idx="2260" formatCode="General">
                  <c:v>-9.3109762108469996E-2</c:v>
                </c:pt>
                <c:pt idx="2261" formatCode="General">
                  <c:v>-9.3578663676387799E-2</c:v>
                </c:pt>
                <c:pt idx="2262" formatCode="General">
                  <c:v>-9.4048939744002705E-2</c:v>
                </c:pt>
                <c:pt idx="2263" formatCode="General">
                  <c:v>-9.4520590453667397E-2</c:v>
                </c:pt>
                <c:pt idx="2264" formatCode="General">
                  <c:v>-9.4993615947002993E-2</c:v>
                </c:pt>
                <c:pt idx="2265" formatCode="General">
                  <c:v>-9.5468016364899003E-2</c:v>
                </c:pt>
                <c:pt idx="2266" formatCode="General">
                  <c:v>-9.5943791847773005E-2</c:v>
                </c:pt>
                <c:pt idx="2267" formatCode="General">
                  <c:v>-9.6420942535772505E-2</c:v>
                </c:pt>
                <c:pt idx="2268" formatCode="General">
                  <c:v>-9.6899468568504205E-2</c:v>
                </c:pt>
                <c:pt idx="2269" formatCode="General">
                  <c:v>-9.7379370084996406E-2</c:v>
                </c:pt>
                <c:pt idx="2270" formatCode="General">
                  <c:v>-9.7860647223698999E-2</c:v>
                </c:pt>
                <c:pt idx="2271" formatCode="General">
                  <c:v>-9.8343300122483504E-2</c:v>
                </c:pt>
                <c:pt idx="2272" formatCode="General">
                  <c:v>-9.8827328918642904E-2</c:v>
                </c:pt>
                <c:pt idx="2273" formatCode="General">
                  <c:v>-9.9312733748891893E-2</c:v>
                </c:pt>
                <c:pt idx="2274" formatCode="General">
                  <c:v>-9.9799514749366602E-2</c:v>
                </c:pt>
                <c:pt idx="2275" formatCode="General">
                  <c:v>-0.100287672055624</c:v>
                </c:pt>
                <c:pt idx="2276" formatCode="General">
                  <c:v>-0.100777205802645</c:v>
                </c:pt>
                <c:pt idx="2277" formatCode="General">
                  <c:v>-0.10126811612478299</c:v>
                </c:pt>
                <c:pt idx="2278" formatCode="General">
                  <c:v>-0.101760403155634</c:v>
                </c:pt>
                <c:pt idx="2279" formatCode="General">
                  <c:v>-0.102254067028203</c:v>
                </c:pt>
                <c:pt idx="2280" formatCode="General">
                  <c:v>-0.102749107874963</c:v>
                </c:pt>
                <c:pt idx="2281" formatCode="General">
                  <c:v>-0.103245525827857</c:v>
                </c:pt>
                <c:pt idx="2282" formatCode="General">
                  <c:v>-0.103743321018298</c:v>
                </c:pt>
                <c:pt idx="2283" formatCode="General">
                  <c:v>-0.104242493577168</c:v>
                </c:pt>
                <c:pt idx="2284" formatCode="General">
                  <c:v>-0.104743043634821</c:v>
                </c:pt>
                <c:pt idx="2285" formatCode="General">
                  <c:v>-0.105244971321077</c:v>
                </c:pt>
                <c:pt idx="2286" formatCode="General">
                  <c:v>-0.10574827676522899</c:v>
                </c:pt>
                <c:pt idx="2287" formatCode="General">
                  <c:v>-0.106252960096039</c:v>
                </c:pt>
                <c:pt idx="2288" formatCode="General">
                  <c:v>-0.106759021441737</c:v>
                </c:pt>
                <c:pt idx="2289" formatCode="General">
                  <c:v>-0.107266460930024</c:v>
                </c:pt>
                <c:pt idx="2290" formatCode="General">
                  <c:v>-0.10777527868807001</c:v>
                </c:pt>
                <c:pt idx="2291" formatCode="General">
                  <c:v>-0.10828547484251599</c:v>
                </c:pt>
                <c:pt idx="2292" formatCode="General">
                  <c:v>-0.10879704951947</c:v>
                </c:pt>
                <c:pt idx="2293" formatCode="General">
                  <c:v>-0.109310002844513</c:v>
                </c:pt>
                <c:pt idx="2294" formatCode="General">
                  <c:v>-0.109824334942693</c:v>
                </c:pt>
                <c:pt idx="2295" formatCode="General">
                  <c:v>-0.110340045938529</c:v>
                </c:pt>
                <c:pt idx="2296" formatCode="General">
                  <c:v>-0.110857135956008</c:v>
                </c:pt>
                <c:pt idx="2297" formatCode="General">
                  <c:v>-0.111375605118587</c:v>
                </c:pt>
                <c:pt idx="2298" formatCode="General">
                  <c:v>-0.111895453549124</c:v>
                </c:pt>
                <c:pt idx="2299" formatCode="General">
                  <c:v>-0.112416681369678</c:v>
                </c:pt>
                <c:pt idx="2300" formatCode="General">
                  <c:v>-0.112939288701699</c:v>
                </c:pt>
                <c:pt idx="2301" formatCode="General">
                  <c:v>-0.113463275666082</c:v>
                </c:pt>
                <c:pt idx="2302" formatCode="General">
                  <c:v>-0.113988642383171</c:v>
                </c:pt>
                <c:pt idx="2303" formatCode="General">
                  <c:v>-0.114515388972757</c:v>
                </c:pt>
                <c:pt idx="2304" formatCode="General">
                  <c:v>-0.115043515554078</c:v>
                </c:pt>
                <c:pt idx="2305" formatCode="General">
                  <c:v>-0.11557302224574199</c:v>
                </c:pt>
                <c:pt idx="2306" formatCode="General">
                  <c:v>-0.11610390916508</c:v>
                </c:pt>
                <c:pt idx="2307" formatCode="General">
                  <c:v>-0.116636176428411</c:v>
                </c:pt>
                <c:pt idx="2308" formatCode="General">
                  <c:v>-0.117169824151546</c:v>
                </c:pt>
                <c:pt idx="2309" formatCode="General">
                  <c:v>-0.11770485244979099</c:v>
                </c:pt>
                <c:pt idx="2310" formatCode="General">
                  <c:v>-0.118241261437943</c:v>
                </c:pt>
                <c:pt idx="2311" formatCode="General">
                  <c:v>-0.118779051230293</c:v>
                </c:pt>
                <c:pt idx="2312" formatCode="General">
                  <c:v>-0.119318221940624</c:v>
                </c:pt>
                <c:pt idx="2313" formatCode="General">
                  <c:v>-0.119858773682214</c:v>
                </c:pt>
                <c:pt idx="2314" formatCode="General">
                  <c:v>-0.120400706567833</c:v>
                </c:pt>
                <c:pt idx="2315" formatCode="General">
                  <c:v>-0.120944020709743</c:v>
                </c:pt>
                <c:pt idx="2316" formatCode="General">
                  <c:v>-0.121488716219702</c:v>
                </c:pt>
                <c:pt idx="2317" formatCode="General">
                  <c:v>-0.12203479320895699</c:v>
                </c:pt>
                <c:pt idx="2318" formatCode="General">
                  <c:v>-0.122582251788251</c:v>
                </c:pt>
                <c:pt idx="2319" formatCode="General">
                  <c:v>-0.12313109206782</c:v>
                </c:pt>
                <c:pt idx="2320" formatCode="General">
                  <c:v>-0.123681314157391</c:v>
                </c:pt>
                <c:pt idx="2321" formatCode="General">
                  <c:v>-0.12423291816618499</c:v>
                </c:pt>
                <c:pt idx="2322" formatCode="General">
                  <c:v>-0.12478590420291701</c:v>
                </c:pt>
                <c:pt idx="2323" formatCode="General">
                  <c:v>-0.12534027237579301</c:v>
                </c:pt>
                <c:pt idx="2324" formatCode="General">
                  <c:v>-0.125896022792514</c:v>
                </c:pt>
                <c:pt idx="2325" formatCode="General">
                  <c:v>-0.12645315556027201</c:v>
                </c:pt>
                <c:pt idx="2326" formatCode="General">
                  <c:v>-0.12701167078575301</c:v>
                </c:pt>
                <c:pt idx="2327" formatCode="General">
                  <c:v>-0.12757156857513699</c:v>
                </c:pt>
                <c:pt idx="2328" formatCode="General">
                  <c:v>-0.128132849034094</c:v>
                </c:pt>
                <c:pt idx="2329" formatCode="General">
                  <c:v>-0.12869551226779</c:v>
                </c:pt>
                <c:pt idx="2330" formatCode="General">
                  <c:v>-0.12925955838088199</c:v>
                </c:pt>
                <c:pt idx="2331" formatCode="General">
                  <c:v>-0.129824987477521</c:v>
                </c:pt>
                <c:pt idx="2332" formatCode="General">
                  <c:v>-0.13039179965991199</c:v>
                </c:pt>
                <c:pt idx="2333" formatCode="General">
                  <c:v>-0.13095999502804501</c:v>
                </c:pt>
                <c:pt idx="2334" formatCode="General">
                  <c:v>-0.131529573684012</c:v>
                </c:pt>
                <c:pt idx="2335" formatCode="General">
                  <c:v>-0.132100535731344</c:v>
                </c:pt>
                <c:pt idx="2336" formatCode="General">
                  <c:v>-0.13267288127324001</c:v>
                </c:pt>
                <c:pt idx="2337" formatCode="General">
                  <c:v>-0.133246610412568</c:v>
                </c:pt>
                <c:pt idx="2338" formatCode="General">
                  <c:v>-0.13382172325186001</c:v>
                </c:pt>
                <c:pt idx="2339" formatCode="General">
                  <c:v>-0.13439821989331699</c:v>
                </c:pt>
                <c:pt idx="2340" formatCode="General">
                  <c:v>-0.13497610043880601</c:v>
                </c:pt>
                <c:pt idx="2341" formatCode="General">
                  <c:v>-0.13555536498986101</c:v>
                </c:pt>
                <c:pt idx="2342" formatCode="General">
                  <c:v>-0.13613601364768299</c:v>
                </c:pt>
                <c:pt idx="2343" formatCode="General">
                  <c:v>-0.13671804651314001</c:v>
                </c:pt>
                <c:pt idx="2344" formatCode="General">
                  <c:v>-0.13730146368676699</c:v>
                </c:pt>
                <c:pt idx="2345" formatCode="General">
                  <c:v>-0.13788626526876499</c:v>
                </c:pt>
                <c:pt idx="2346" formatCode="General">
                  <c:v>-0.13847245135900299</c:v>
                </c:pt>
                <c:pt idx="2347" formatCode="General">
                  <c:v>-0.13906002205701601</c:v>
                </c:pt>
                <c:pt idx="2348" formatCode="General">
                  <c:v>-0.139648977462007</c:v>
                </c:pt>
                <c:pt idx="2349" formatCode="General">
                  <c:v>-0.140239317672844</c:v>
                </c:pt>
                <c:pt idx="2350" formatCode="General">
                  <c:v>-0.14083104278806399</c:v>
                </c:pt>
                <c:pt idx="2351" formatCode="General">
                  <c:v>-0.14142415290586899</c:v>
                </c:pt>
                <c:pt idx="2352" formatCode="General">
                  <c:v>-0.14201864812412901</c:v>
                </c:pt>
                <c:pt idx="2353" formatCode="General">
                  <c:v>-0.14261452854038001</c:v>
                </c:pt>
                <c:pt idx="2354" formatCode="General">
                  <c:v>-0.14321179425182401</c:v>
                </c:pt>
                <c:pt idx="2355" formatCode="General">
                  <c:v>-0.143810445355332</c:v>
                </c:pt>
                <c:pt idx="2356" formatCode="General">
                  <c:v>-0.144410481947439</c:v>
                </c:pt>
                <c:pt idx="2357" formatCode="General">
                  <c:v>-0.14501190412435</c:v>
                </c:pt>
                <c:pt idx="2358" formatCode="General">
                  <c:v>-0.14561471198193399</c:v>
                </c:pt>
                <c:pt idx="2359" formatCode="General">
                  <c:v>-0.14621890561572801</c:v>
                </c:pt>
                <c:pt idx="2360" formatCode="General">
                  <c:v>-0.14682448512093499</c:v>
                </c:pt>
                <c:pt idx="2361" formatCode="General">
                  <c:v>-0.14743145059242499</c:v>
                </c:pt>
                <c:pt idx="2362" formatCode="General">
                  <c:v>-0.14803980212512499</c:v>
                </c:pt>
                <c:pt idx="2363" formatCode="General">
                  <c:v>-0.14864953981420301</c:v>
                </c:pt>
                <c:pt idx="2364" formatCode="General">
                  <c:v>-0.14926066375448199</c:v>
                </c:pt>
                <c:pt idx="2365" formatCode="General">
                  <c:v>-0.14987317404036599</c:v>
                </c:pt>
                <c:pt idx="2366" formatCode="General">
                  <c:v>-0.15048707076583401</c:v>
                </c:pt>
                <c:pt idx="2367" formatCode="General">
                  <c:v>-0.151102354024445</c:v>
                </c:pt>
                <c:pt idx="2368" formatCode="General">
                  <c:v>-0.151719023909335</c:v>
                </c:pt>
                <c:pt idx="2369" formatCode="General">
                  <c:v>-0.152337080513157</c:v>
                </c:pt>
                <c:pt idx="2370" formatCode="General">
                  <c:v>-0.15295652392735301</c:v>
                </c:pt>
                <c:pt idx="2371" formatCode="General">
                  <c:v>-0.15357735424237801</c:v>
                </c:pt>
                <c:pt idx="2372" formatCode="General">
                  <c:v>-0.15419957154834199</c:v>
                </c:pt>
                <c:pt idx="2373" formatCode="General">
                  <c:v>-0.15482317593501099</c:v>
                </c:pt>
                <c:pt idx="2374" formatCode="General">
                  <c:v>-0.15544816749180501</c:v>
                </c:pt>
                <c:pt idx="2375" formatCode="General">
                  <c:v>-0.15607454630780099</c:v>
                </c:pt>
                <c:pt idx="2376" formatCode="General">
                  <c:v>-0.156702312471729</c:v>
                </c:pt>
                <c:pt idx="2377" formatCode="General">
                  <c:v>-0.15733146607197501</c:v>
                </c:pt>
                <c:pt idx="2378" formatCode="General">
                  <c:v>-0.15796200719657999</c:v>
                </c:pt>
                <c:pt idx="2379" formatCode="General">
                  <c:v>-0.15859393593324</c:v>
                </c:pt>
                <c:pt idx="2380" formatCode="General">
                  <c:v>-0.15922725236930499</c:v>
                </c:pt>
                <c:pt idx="2381" formatCode="General">
                  <c:v>-0.15986195659178201</c:v>
                </c:pt>
                <c:pt idx="2382" formatCode="General">
                  <c:v>-0.160498048687332</c:v>
                </c:pt>
                <c:pt idx="2383" formatCode="General">
                  <c:v>-0.16113552874227099</c:v>
                </c:pt>
                <c:pt idx="2384" formatCode="General">
                  <c:v>-0.16177439684257</c:v>
                </c:pt>
                <c:pt idx="2385" formatCode="General">
                  <c:v>-0.162414653073856</c:v>
                </c:pt>
                <c:pt idx="2386" formatCode="General">
                  <c:v>-0.16305629752140799</c:v>
                </c:pt>
                <c:pt idx="2387" formatCode="General">
                  <c:v>-0.16369933027016401</c:v>
                </c:pt>
                <c:pt idx="2388" formatCode="General">
                  <c:v>-0.16434375140471499</c:v>
                </c:pt>
                <c:pt idx="2389" formatCode="General">
                  <c:v>-0.16498956100930101</c:v>
                </c:pt>
                <c:pt idx="2390" formatCode="General">
                  <c:v>-0.16563675916784401</c:v>
                </c:pt>
                <c:pt idx="2391" formatCode="General">
                  <c:v>-0.16628534596399899</c:v>
                </c:pt>
                <c:pt idx="2392" formatCode="General">
                  <c:v>-0.16693532148117099</c:v>
                </c:pt>
                <c:pt idx="2393" formatCode="General">
                  <c:v>-0.16758668580250499</c:v>
                </c:pt>
                <c:pt idx="2394" formatCode="General">
                  <c:v>-0.168239439010895</c:v>
                </c:pt>
                <c:pt idx="2395" formatCode="General">
                  <c:v>-0.16889358118897899</c:v>
                </c:pt>
                <c:pt idx="2396" formatCode="General">
                  <c:v>-0.169549112419139</c:v>
                </c:pt>
                <c:pt idx="2397" formatCode="General">
                  <c:v>-0.17020603278350399</c:v>
                </c:pt>
                <c:pt idx="2398" formatCode="General">
                  <c:v>-0.17086434236394801</c:v>
                </c:pt>
                <c:pt idx="2399" formatCode="General">
                  <c:v>-0.17152404124208701</c:v>
                </c:pt>
                <c:pt idx="2400" formatCode="General">
                  <c:v>-0.17218512949928599</c:v>
                </c:pt>
                <c:pt idx="2401" formatCode="General">
                  <c:v>-0.17284760721665299</c:v>
                </c:pt>
                <c:pt idx="2402" formatCode="General">
                  <c:v>-0.173511474475043</c:v>
                </c:pt>
                <c:pt idx="2403" formatCode="General">
                  <c:v>-0.17417673135505299</c:v>
                </c:pt>
                <c:pt idx="2404" formatCode="General">
                  <c:v>-0.17484337793702801</c:v>
                </c:pt>
                <c:pt idx="2405" formatCode="General">
                  <c:v>-0.17551141430105699</c:v>
                </c:pt>
                <c:pt idx="2406" formatCode="General">
                  <c:v>-0.176180840526973</c:v>
                </c:pt>
                <c:pt idx="2407" formatCode="General">
                  <c:v>-0.17685165669435499</c:v>
                </c:pt>
                <c:pt idx="2408" formatCode="General">
                  <c:v>-0.177523862882528</c:v>
                </c:pt>
                <c:pt idx="2409" formatCode="General">
                  <c:v>-0.17819745917056101</c:v>
                </c:pt>
                <c:pt idx="2410" formatCode="General">
                  <c:v>-0.17887244563726701</c:v>
                </c:pt>
                <c:pt idx="2411" formatCode="General">
                  <c:v>-0.179548822361182</c:v>
                </c:pt>
                <c:pt idx="2412" formatCode="General">
                  <c:v>-0.180226589420104</c:v>
                </c:pt>
                <c:pt idx="2413" formatCode="General">
                  <c:v>-0.18090574689116301</c:v>
                </c:pt>
                <c:pt idx="2414" formatCode="General">
                  <c:v>-0.18158629485123301</c:v>
                </c:pt>
                <c:pt idx="2415" formatCode="General">
                  <c:v>-0.18226823337693401</c:v>
                </c:pt>
                <c:pt idx="2416" formatCode="General">
                  <c:v>-0.18295156254462699</c:v>
                </c:pt>
                <c:pt idx="2417" formatCode="General">
                  <c:v>-0.18363628243041799</c:v>
                </c:pt>
                <c:pt idx="2418" formatCode="General">
                  <c:v>-0.18432239311038401</c:v>
                </c:pt>
                <c:pt idx="2419" formatCode="General">
                  <c:v>-0.18500989466068599</c:v>
                </c:pt>
                <c:pt idx="2420" formatCode="General">
                  <c:v>-0.18569878715722499</c:v>
                </c:pt>
                <c:pt idx="2421" formatCode="General">
                  <c:v>-0.18638907067559901</c:v>
                </c:pt>
                <c:pt idx="2422" formatCode="General">
                  <c:v>-0.187080745291094</c:v>
                </c:pt>
                <c:pt idx="2423" formatCode="General">
                  <c:v>-0.18777381107869301</c:v>
                </c:pt>
                <c:pt idx="2424" formatCode="General">
                  <c:v>-0.18846826811306899</c:v>
                </c:pt>
                <c:pt idx="2425" formatCode="General">
                  <c:v>-0.18916411646858899</c:v>
                </c:pt>
                <c:pt idx="2426" formatCode="General">
                  <c:v>-0.18986135621931399</c:v>
                </c:pt>
                <c:pt idx="2427" formatCode="General">
                  <c:v>-0.19055998743899399</c:v>
                </c:pt>
                <c:pt idx="2428" formatCode="General">
                  <c:v>-0.191260010201077</c:v>
                </c:pt>
                <c:pt idx="2429" formatCode="General">
                  <c:v>-0.191961424578699</c:v>
                </c:pt>
                <c:pt idx="2430" formatCode="General">
                  <c:v>-0.19266423064469301</c:v>
                </c:pt>
                <c:pt idx="2431" formatCode="General">
                  <c:v>-0.19336842847158101</c:v>
                </c:pt>
                <c:pt idx="2432" formatCode="General">
                  <c:v>-0.19407401813158101</c:v>
                </c:pt>
                <c:pt idx="2433" formatCode="General">
                  <c:v>-0.19478099969660201</c:v>
                </c:pt>
                <c:pt idx="2434" formatCode="General">
                  <c:v>-0.195489373238245</c:v>
                </c:pt>
                <c:pt idx="2435" formatCode="General">
                  <c:v>-0.19619913882780701</c:v>
                </c:pt>
                <c:pt idx="2436" formatCode="General">
                  <c:v>-0.19691029653627501</c:v>
                </c:pt>
                <c:pt idx="2437" formatCode="General">
                  <c:v>-0.19762284643432901</c:v>
                </c:pt>
                <c:pt idx="2438" formatCode="General">
                  <c:v>-0.19833678859234199</c:v>
                </c:pt>
                <c:pt idx="2439" formatCode="General">
                  <c:v>-0.199052123080385</c:v>
                </c:pt>
                <c:pt idx="2440" formatCode="General">
                  <c:v>-0.19976884996824101</c:v>
                </c:pt>
                <c:pt idx="2441" formatCode="General">
                  <c:v>-0.200486969325396</c:v>
                </c:pt>
                <c:pt idx="2442" formatCode="General">
                  <c:v>-0.20120648122103299</c:v>
                </c:pt>
                <c:pt idx="2443" formatCode="General">
                  <c:v>-0.20192738572402899</c:v>
                </c:pt>
                <c:pt idx="2444" formatCode="General">
                  <c:v>-0.20264968290295901</c:v>
                </c:pt>
                <c:pt idx="2445" formatCode="General">
                  <c:v>-0.203373372826093</c:v>
                </c:pt>
                <c:pt idx="2446" formatCode="General">
                  <c:v>-0.204098455561396</c:v>
                </c:pt>
                <c:pt idx="2447" formatCode="General">
                  <c:v>-0.204824931176529</c:v>
                </c:pt>
                <c:pt idx="2448" formatCode="General">
                  <c:v>-0.20555279973884999</c:v>
                </c:pt>
                <c:pt idx="2449" formatCode="General">
                  <c:v>-0.20628206131513599</c:v>
                </c:pt>
                <c:pt idx="2450" formatCode="General">
                  <c:v>-0.207012715971374</c:v>
                </c:pt>
                <c:pt idx="2451" formatCode="General">
                  <c:v>-0.207744763774147</c:v>
                </c:pt>
                <c:pt idx="2452" formatCode="General">
                  <c:v>-0.20847820479120799</c:v>
                </c:pt>
                <c:pt idx="2453" formatCode="General">
                  <c:v>-0.209213039090278</c:v>
                </c:pt>
                <c:pt idx="2454" formatCode="General">
                  <c:v>-0.20994926673889799</c:v>
                </c:pt>
                <c:pt idx="2455" formatCode="General">
                  <c:v>-0.210686887804064</c:v>
                </c:pt>
                <c:pt idx="2456" formatCode="General">
                  <c:v>-0.211425902352227</c:v>
                </c:pt>
                <c:pt idx="2457" formatCode="General">
                  <c:v>-0.21216631044966799</c:v>
                </c:pt>
                <c:pt idx="2458" formatCode="General">
                  <c:v>-0.21290811216251199</c:v>
                </c:pt>
                <c:pt idx="2459" formatCode="General">
                  <c:v>-0.21365130755672199</c:v>
                </c:pt>
                <c:pt idx="2460" formatCode="General">
                  <c:v>-0.21439589669810299</c:v>
                </c:pt>
                <c:pt idx="2461" formatCode="General">
                  <c:v>-0.215141879652299</c:v>
                </c:pt>
                <c:pt idx="2462" formatCode="General">
                  <c:v>-0.21588925648479501</c:v>
                </c:pt>
                <c:pt idx="2463" formatCode="General">
                  <c:v>-0.21663802726091699</c:v>
                </c:pt>
                <c:pt idx="2464" formatCode="General">
                  <c:v>-0.21738819204582899</c:v>
                </c:pt>
                <c:pt idx="2465" formatCode="General">
                  <c:v>-0.21813975090453799</c:v>
                </c:pt>
                <c:pt idx="2466" formatCode="General">
                  <c:v>-0.21889270390189</c:v>
                </c:pt>
                <c:pt idx="2467" formatCode="General">
                  <c:v>-0.21964705110256999</c:v>
                </c:pt>
                <c:pt idx="2468" formatCode="General">
                  <c:v>-0.22040279257110601</c:v>
                </c:pt>
                <c:pt idx="2469" formatCode="General">
                  <c:v>-0.22115992837186399</c:v>
                </c:pt>
                <c:pt idx="2470" formatCode="General">
                  <c:v>-0.22191845856905201</c:v>
                </c:pt>
                <c:pt idx="2471" formatCode="General">
                  <c:v>-0.22267838322671701</c:v>
                </c:pt>
                <c:pt idx="2472" formatCode="General">
                  <c:v>-0.223439702408746</c:v>
                </c:pt>
                <c:pt idx="2473" formatCode="General">
                  <c:v>-0.22420241617886799</c:v>
                </c:pt>
                <c:pt idx="2474" formatCode="General">
                  <c:v>-0.224966524600651</c:v>
                </c:pt>
                <c:pt idx="2475" formatCode="General">
                  <c:v>-0.225732027737504</c:v>
                </c:pt>
                <c:pt idx="2476" formatCode="General">
                  <c:v>-0.22649892565267499</c:v>
                </c:pt>
                <c:pt idx="2477" formatCode="General">
                  <c:v>-0.22726721840925301</c:v>
                </c:pt>
                <c:pt idx="2478" formatCode="General">
                  <c:v>-0.22803690607016699</c:v>
                </c:pt>
                <c:pt idx="2479" formatCode="General">
                  <c:v>-0.228807988698187</c:v>
                </c:pt>
                <c:pt idx="2480" formatCode="General">
                  <c:v>-0.229580466355646</c:v>
                </c:pt>
                <c:pt idx="2481" formatCode="General">
                  <c:v>-0.230354339104311</c:v>
                </c:pt>
                <c:pt idx="2482" formatCode="General">
                  <c:v>-0.231129607005644</c:v>
                </c:pt>
                <c:pt idx="2483" formatCode="General">
                  <c:v>-0.23190627012081499</c:v>
                </c:pt>
                <c:pt idx="2484" formatCode="General">
                  <c:v>-0.23268432851070001</c:v>
                </c:pt>
                <c:pt idx="2485" formatCode="General">
                  <c:v>-0.23346378223588601</c:v>
                </c:pt>
                <c:pt idx="2486" formatCode="General">
                  <c:v>-0.23424463135666401</c:v>
                </c:pt>
                <c:pt idx="2487" formatCode="General">
                  <c:v>-0.235026875933037</c:v>
                </c:pt>
                <c:pt idx="2488" formatCode="General">
                  <c:v>-0.23581051602471401</c:v>
                </c:pt>
                <c:pt idx="2489" formatCode="General">
                  <c:v>-0.23659555169111199</c:v>
                </c:pt>
                <c:pt idx="2490" formatCode="General">
                  <c:v>-0.23738198299135599</c:v>
                </c:pt>
                <c:pt idx="2491" formatCode="General">
                  <c:v>-0.23816980998428</c:v>
                </c:pt>
                <c:pt idx="2492" formatCode="General">
                  <c:v>-0.238959032728425</c:v>
                </c:pt>
                <c:pt idx="2493" formatCode="General">
                  <c:v>-0.23974965128203901</c:v>
                </c:pt>
                <c:pt idx="2494" formatCode="General">
                  <c:v>-0.240541665703081</c:v>
                </c:pt>
                <c:pt idx="2495" formatCode="General">
                  <c:v>-0.241335076049216</c:v>
                </c:pt>
                <c:pt idx="2496" formatCode="General">
                  <c:v>-0.24212988237767699</c:v>
                </c:pt>
                <c:pt idx="2497" formatCode="General">
                  <c:v>-0.24292608474482399</c:v>
                </c:pt>
                <c:pt idx="2498" formatCode="General">
                  <c:v>-0.24372368320660701</c:v>
                </c:pt>
                <c:pt idx="2499" formatCode="General">
                  <c:v>-0.24452267781876699</c:v>
                </c:pt>
                <c:pt idx="2500" formatCode="General">
                  <c:v>-0.245323068636839</c:v>
                </c:pt>
                <c:pt idx="2501" formatCode="General">
                  <c:v>-0.246124855716153</c:v>
                </c:pt>
                <c:pt idx="2502" formatCode="General">
                  <c:v>-0.24692803911182901</c:v>
                </c:pt>
                <c:pt idx="2503" formatCode="General">
                  <c:v>-0.24773261887878201</c:v>
                </c:pt>
                <c:pt idx="2504" formatCode="General">
                  <c:v>-0.24853859507174</c:v>
                </c:pt>
                <c:pt idx="2505" formatCode="General">
                  <c:v>-0.24934596774554699</c:v>
                </c:pt>
                <c:pt idx="2506" formatCode="General">
                  <c:v>-0.25015473695513502</c:v>
                </c:pt>
                <c:pt idx="2507" formatCode="General">
                  <c:v>-0.250964902755269</c:v>
                </c:pt>
                <c:pt idx="2508" formatCode="General">
                  <c:v>-0.25177646520054398</c:v>
                </c:pt>
                <c:pt idx="2509" formatCode="General">
                  <c:v>-0.25258942434539</c:v>
                </c:pt>
                <c:pt idx="2510" formatCode="General">
                  <c:v>-0.25340378024406901</c:v>
                </c:pt>
                <c:pt idx="2511" formatCode="General">
                  <c:v>-0.25421953295067501</c:v>
                </c:pt>
                <c:pt idx="2512" formatCode="General">
                  <c:v>-0.25503668251913603</c:v>
                </c:pt>
                <c:pt idx="2513" formatCode="General">
                  <c:v>-0.255855229003211</c:v>
                </c:pt>
                <c:pt idx="2514" formatCode="General">
                  <c:v>-0.25667517245649402</c:v>
                </c:pt>
                <c:pt idx="2515" formatCode="General">
                  <c:v>-0.25749651293240899</c:v>
                </c:pt>
                <c:pt idx="2516" formatCode="General">
                  <c:v>-0.258319250484214</c:v>
                </c:pt>
                <c:pt idx="2517" formatCode="General">
                  <c:v>-0.25914338516500002</c:v>
                </c:pt>
                <c:pt idx="2518" formatCode="General">
                  <c:v>-0.25996891702768998</c:v>
                </c:pt>
                <c:pt idx="2519" formatCode="General">
                  <c:v>-0.26079584612504098</c:v>
                </c:pt>
                <c:pt idx="2520" formatCode="General">
                  <c:v>-0.26162417250963899</c:v>
                </c:pt>
                <c:pt idx="2521" formatCode="General">
                  <c:v>-0.26245389623390603</c:v>
                </c:pt>
                <c:pt idx="2522" formatCode="General">
                  <c:v>-0.26328501735009602</c:v>
                </c:pt>
                <c:pt idx="2523" formatCode="General">
                  <c:v>-0.26411753591029502</c:v>
                </c:pt>
                <c:pt idx="2524" formatCode="General">
                  <c:v>-0.264951451966422</c:v>
                </c:pt>
                <c:pt idx="2525" formatCode="General">
                  <c:v>-0.26578676557022801</c:v>
                </c:pt>
                <c:pt idx="2526" formatCode="General">
                  <c:v>-0.26662347677329601</c:v>
                </c:pt>
                <c:pt idx="2527" formatCode="General">
                  <c:v>-0.26746158562704397</c:v>
                </c:pt>
                <c:pt idx="2528" formatCode="General">
                  <c:v>-0.26830109218272102</c:v>
                </c:pt>
                <c:pt idx="2529" formatCode="General">
                  <c:v>-0.26914199649141302</c:v>
                </c:pt>
                <c:pt idx="2530" formatCode="General">
                  <c:v>-0.26998429860409001</c:v>
                </c:pt>
                <c:pt idx="2531" formatCode="General">
                  <c:v>-0.27082799857159101</c:v>
                </c:pt>
                <c:pt idx="2532" formatCode="General">
                  <c:v>-0.27167309644506599</c:v>
                </c:pt>
                <c:pt idx="2533" formatCode="General">
                  <c:v>-0.272519592276601</c:v>
                </c:pt>
                <c:pt idx="2534" formatCode="General">
                  <c:v>-0.27336748611841499</c:v>
                </c:pt>
                <c:pt idx="2535" formatCode="General">
                  <c:v>-0.274216778022569</c:v>
                </c:pt>
                <c:pt idx="2536" formatCode="General">
                  <c:v>-0.27506746804096799</c:v>
                </c:pt>
                <c:pt idx="2537" formatCode="General">
                  <c:v>-0.27591955622535702</c:v>
                </c:pt>
                <c:pt idx="2538" formatCode="General">
                  <c:v>-0.276773042627324</c:v>
                </c:pt>
                <c:pt idx="2539" formatCode="General">
                  <c:v>-0.27762792729829999</c:v>
                </c:pt>
                <c:pt idx="2540" formatCode="General">
                  <c:v>-0.278484210289556</c:v>
                </c:pt>
                <c:pt idx="2541" formatCode="General">
                  <c:v>-0.27934189165220602</c:v>
                </c:pt>
                <c:pt idx="2542" formatCode="General">
                  <c:v>-0.28020097143720601</c:v>
                </c:pt>
                <c:pt idx="2543" formatCode="General">
                  <c:v>-0.28106144969535501</c:v>
                </c:pt>
                <c:pt idx="2544" formatCode="General">
                  <c:v>-0.28192332647729201</c:v>
                </c:pt>
                <c:pt idx="2545" formatCode="General">
                  <c:v>-0.28278660183350002</c:v>
                </c:pt>
                <c:pt idx="2546" formatCode="General">
                  <c:v>-0.28365127581430299</c:v>
                </c:pt>
                <c:pt idx="2547" formatCode="General">
                  <c:v>-0.28451734846986598</c:v>
                </c:pt>
                <c:pt idx="2548" formatCode="General">
                  <c:v>-0.28538481985019798</c:v>
                </c:pt>
                <c:pt idx="2549" formatCode="General">
                  <c:v>-0.286253690005149</c:v>
                </c:pt>
                <c:pt idx="2550" formatCode="General">
                  <c:v>-0.28712395898441101</c:v>
                </c:pt>
                <c:pt idx="2551" formatCode="General">
                  <c:v>-0.287995626837519</c:v>
                </c:pt>
                <c:pt idx="2552" formatCode="General">
                  <c:v>-0.28886869361384698</c:v>
                </c:pt>
                <c:pt idx="2553" formatCode="General">
                  <c:v>-0.28974315936261502</c:v>
                </c:pt>
                <c:pt idx="2554" formatCode="General">
                  <c:v>-0.29061902413288199</c:v>
                </c:pt>
                <c:pt idx="2555" formatCode="General">
                  <c:v>-0.29149628797354998</c:v>
                </c:pt>
                <c:pt idx="2556" formatCode="General">
                  <c:v>-0.29237495093336302</c:v>
                </c:pt>
                <c:pt idx="2557" formatCode="General">
                  <c:v>-0.29325501306090701</c:v>
                </c:pt>
                <c:pt idx="2558" formatCode="General">
                  <c:v>-0.29413647440442903</c:v>
                </c:pt>
                <c:pt idx="2559" formatCode="General">
                  <c:v>-0.29501933501120797</c:v>
                </c:pt>
                <c:pt idx="2560" formatCode="General">
                  <c:v>-0.29590359492812501</c:v>
                </c:pt>
                <c:pt idx="2561" formatCode="General">
                  <c:v>-0.29678925420192598</c:v>
                </c:pt>
                <c:pt idx="2562" formatCode="General">
                  <c:v>-0.29767631287922802</c:v>
                </c:pt>
                <c:pt idx="2563" formatCode="General">
                  <c:v>-0.29856477100651602</c:v>
                </c:pt>
                <c:pt idx="2564" formatCode="General">
                  <c:v>-0.29945462862996702</c:v>
                </c:pt>
                <c:pt idx="2565" formatCode="General">
                  <c:v>-0.30034588579484001</c:v>
                </c:pt>
                <c:pt idx="2566" formatCode="General">
                  <c:v>-0.30123854254601801</c:v>
                </c:pt>
                <c:pt idx="2567" formatCode="General">
                  <c:v>-0.30213259892826999</c:v>
                </c:pt>
                <c:pt idx="2568" formatCode="General">
                  <c:v>-0.30302805498625301</c:v>
                </c:pt>
                <c:pt idx="2569" formatCode="General">
                  <c:v>-0.303924910764513</c:v>
                </c:pt>
                <c:pt idx="2570" formatCode="General">
                  <c:v>-0.30482316630748202</c:v>
                </c:pt>
                <c:pt idx="2571" formatCode="General">
                  <c:v>-0.30572282165947701</c:v>
                </c:pt>
                <c:pt idx="2572" formatCode="General">
                  <c:v>-0.30662387686470599</c:v>
                </c:pt>
                <c:pt idx="2573" formatCode="General">
                  <c:v>-0.30752633196726198</c:v>
                </c:pt>
                <c:pt idx="2574" formatCode="General">
                  <c:v>-0.30843018701112501</c:v>
                </c:pt>
                <c:pt idx="2575" formatCode="General">
                  <c:v>-0.309335442040164</c:v>
                </c:pt>
                <c:pt idx="2576" formatCode="General">
                  <c:v>-0.310242097098132</c:v>
                </c:pt>
                <c:pt idx="2577" formatCode="General">
                  <c:v>-0.31115015222867298</c:v>
                </c:pt>
                <c:pt idx="2578" formatCode="General">
                  <c:v>-0.31205960747531503</c:v>
                </c:pt>
                <c:pt idx="2579" formatCode="General">
                  <c:v>-0.31297046288147501</c:v>
                </c:pt>
                <c:pt idx="2580" formatCode="General">
                  <c:v>-0.31388271849045701</c:v>
                </c:pt>
                <c:pt idx="2581" formatCode="General">
                  <c:v>-0.31479637434545099</c:v>
                </c:pt>
                <c:pt idx="2582" formatCode="General">
                  <c:v>-0.31571143048953498</c:v>
                </c:pt>
                <c:pt idx="2583" formatCode="General">
                  <c:v>-0.31662788696567501</c:v>
                </c:pt>
                <c:pt idx="2584" formatCode="General">
                  <c:v>-0.31754574381678202</c:v>
                </c:pt>
                <c:pt idx="2585" formatCode="General">
                  <c:v>-0.31846500108632098</c:v>
                </c:pt>
                <c:pt idx="2586" formatCode="General">
                  <c:v>-0.319385658818092</c:v>
                </c:pt>
                <c:pt idx="2587" formatCode="General">
                  <c:v>-0.32030771705573102</c:v>
                </c:pt>
                <c:pt idx="2588" formatCode="General">
                  <c:v>-0.32123117584271199</c:v>
                </c:pt>
                <c:pt idx="2589" formatCode="General">
                  <c:v>-0.32215603522234398</c:v>
                </c:pt>
                <c:pt idx="2590" formatCode="General">
                  <c:v>-0.32308229523777399</c:v>
                </c:pt>
                <c:pt idx="2591" formatCode="General">
                  <c:v>-0.32400995593198301</c:v>
                </c:pt>
                <c:pt idx="2592" formatCode="General">
                  <c:v>-0.32493901734778902</c:v>
                </c:pt>
                <c:pt idx="2593" formatCode="General">
                  <c:v>-0.32586947952784601</c:v>
                </c:pt>
                <c:pt idx="2594" formatCode="General">
                  <c:v>-0.32680134251464599</c:v>
                </c:pt>
                <c:pt idx="2595" formatCode="General">
                  <c:v>-0.32773460635051399</c:v>
                </c:pt>
                <c:pt idx="2596" formatCode="General">
                  <c:v>-0.32866927107761501</c:v>
                </c:pt>
                <c:pt idx="2597" formatCode="General">
                  <c:v>-0.32960533673794601</c:v>
                </c:pt>
                <c:pt idx="2598" formatCode="General">
                  <c:v>-0.33054280337334402</c:v>
                </c:pt>
                <c:pt idx="2599" formatCode="General">
                  <c:v>-0.33148167102547998</c:v>
                </c:pt>
                <c:pt idx="2600" formatCode="General">
                  <c:v>-0.33242193973586198</c:v>
                </c:pt>
                <c:pt idx="2601" formatCode="General">
                  <c:v>-0.33336360954583399</c:v>
                </c:pt>
                <c:pt idx="2602" formatCode="General">
                  <c:v>-0.33430668049658202</c:v>
                </c:pt>
                <c:pt idx="2603" formatCode="General">
                  <c:v>-0.335251152629784</c:v>
                </c:pt>
                <c:pt idx="2604" formatCode="General">
                  <c:v>-0.33619702598754703</c:v>
                </c:pt>
                <c:pt idx="2605" formatCode="General">
                  <c:v>-0.33714430061175998</c:v>
                </c:pt>
                <c:pt idx="2606" formatCode="General">
                  <c:v>-0.33809297654408299</c:v>
                </c:pt>
                <c:pt idx="2607" formatCode="General">
                  <c:v>-0.33904305382595701</c:v>
                </c:pt>
                <c:pt idx="2608" formatCode="General">
                  <c:v>-0.33999453249859701</c:v>
                </c:pt>
                <c:pt idx="2609" formatCode="General">
                  <c:v>-0.34094741260299599</c:v>
                </c:pt>
                <c:pt idx="2610" formatCode="General">
                  <c:v>-0.341901694179922</c:v>
                </c:pt>
                <c:pt idx="2611" formatCode="General">
                  <c:v>-0.34285737726980098</c:v>
                </c:pt>
                <c:pt idx="2612" formatCode="General">
                  <c:v>-0.34381446191188098</c:v>
                </c:pt>
                <c:pt idx="2613" formatCode="General">
                  <c:v>-0.34477294814468401</c:v>
                </c:pt>
                <c:pt idx="2614" formatCode="General">
                  <c:v>-0.345732836006658</c:v>
                </c:pt>
                <c:pt idx="2615" formatCode="General">
                  <c:v>-0.34669412553617701</c:v>
                </c:pt>
                <c:pt idx="2616" formatCode="General">
                  <c:v>-0.34765681677154697</c:v>
                </c:pt>
                <c:pt idx="2617" formatCode="General">
                  <c:v>-0.34862090975099602</c:v>
                </c:pt>
                <c:pt idx="2618" formatCode="General">
                  <c:v>-0.34958640451268402</c:v>
                </c:pt>
                <c:pt idx="2619" formatCode="General">
                  <c:v>-0.35055330109469501</c:v>
                </c:pt>
                <c:pt idx="2620" formatCode="General">
                  <c:v>-0.35152159953504197</c:v>
                </c:pt>
                <c:pt idx="2621" formatCode="General">
                  <c:v>-0.352491299871666</c:v>
                </c:pt>
                <c:pt idx="2622" formatCode="General">
                  <c:v>-0.35346240214243302</c:v>
                </c:pt>
                <c:pt idx="2623" formatCode="General">
                  <c:v>-0.35443490638514002</c:v>
                </c:pt>
                <c:pt idx="2624" formatCode="General">
                  <c:v>-0.35540881263750801</c:v>
                </c:pt>
                <c:pt idx="2625" formatCode="General">
                  <c:v>-0.35638412093718702</c:v>
                </c:pt>
                <c:pt idx="2626" formatCode="General">
                  <c:v>-0.357360831321754</c:v>
                </c:pt>
                <c:pt idx="2627" formatCode="General">
                  <c:v>-0.35833894382871401</c:v>
                </c:pt>
                <c:pt idx="2628" formatCode="General">
                  <c:v>-0.35931845849549898</c:v>
                </c:pt>
                <c:pt idx="2629" formatCode="General">
                  <c:v>-0.36029937535946799</c:v>
                </c:pt>
                <c:pt idx="2630" formatCode="General">
                  <c:v>-0.36128169445790698</c:v>
                </c:pt>
                <c:pt idx="2631" formatCode="General">
                  <c:v>-0.36226541582803101</c:v>
                </c:pt>
                <c:pt idx="2632" formatCode="General">
                  <c:v>-0.363250539506982</c:v>
                </c:pt>
                <c:pt idx="2633" formatCode="General">
                  <c:v>-0.364237065531828</c:v>
                </c:pt>
                <c:pt idx="2634" formatCode="General">
                  <c:v>-0.36522499393962399</c:v>
                </c:pt>
                <c:pt idx="2635" formatCode="General">
                  <c:v>-0.36621432476739602</c:v>
                </c:pt>
                <c:pt idx="2636" formatCode="General">
                  <c:v>-0.36720505805209003</c:v>
                </c:pt>
                <c:pt idx="2637" formatCode="General">
                  <c:v>-0.36819719383056398</c:v>
                </c:pt>
                <c:pt idx="2638" formatCode="General">
                  <c:v>-0.36919073213959802</c:v>
                </c:pt>
                <c:pt idx="2639" formatCode="General">
                  <c:v>-0.37018567301588601</c:v>
                </c:pt>
                <c:pt idx="2640" formatCode="General">
                  <c:v>-0.37118201649612698</c:v>
                </c:pt>
                <c:pt idx="2641" formatCode="General">
                  <c:v>-0.37217976261708702</c:v>
                </c:pt>
                <c:pt idx="2642" formatCode="General">
                  <c:v>-0.37317891141545501</c:v>
                </c:pt>
                <c:pt idx="2643" formatCode="General">
                  <c:v>-0.37417946292758297</c:v>
                </c:pt>
                <c:pt idx="2644" formatCode="General">
                  <c:v>-0.37518141718954201</c:v>
                </c:pt>
                <c:pt idx="2645" formatCode="General">
                  <c:v>-0.37618477423732899</c:v>
                </c:pt>
                <c:pt idx="2646" formatCode="General">
                  <c:v>-0.377189534106874</c:v>
                </c:pt>
                <c:pt idx="2647" formatCode="General">
                  <c:v>-0.37819569683403398</c:v>
                </c:pt>
                <c:pt idx="2648" formatCode="General">
                  <c:v>-0.37920326245459801</c:v>
                </c:pt>
                <c:pt idx="2649" formatCode="General">
                  <c:v>-0.38021223100428297</c:v>
                </c:pt>
                <c:pt idx="2650" formatCode="General">
                  <c:v>-0.38122260251873702</c:v>
                </c:pt>
                <c:pt idx="2651" formatCode="General">
                  <c:v>-0.38223437703353802</c:v>
                </c:pt>
                <c:pt idx="2652" formatCode="General">
                  <c:v>-0.38324755458419102</c:v>
                </c:pt>
                <c:pt idx="2653" formatCode="General">
                  <c:v>-0.384262135206135</c:v>
                </c:pt>
                <c:pt idx="2654" formatCode="General">
                  <c:v>-0.38527811893473501</c:v>
                </c:pt>
                <c:pt idx="2655" formatCode="General">
                  <c:v>-0.38629550580528799</c:v>
                </c:pt>
                <c:pt idx="2656" formatCode="General">
                  <c:v>-0.38731429585302002</c:v>
                </c:pt>
                <c:pt idx="2657" formatCode="General">
                  <c:v>-0.38833448911308699</c:v>
                </c:pt>
                <c:pt idx="2658" formatCode="General">
                  <c:v>-0.389356085620573</c:v>
                </c:pt>
                <c:pt idx="2659" formatCode="General">
                  <c:v>-0.39037908541049599</c:v>
                </c:pt>
                <c:pt idx="2660" formatCode="General">
                  <c:v>-0.39140348851779899</c:v>
                </c:pt>
                <c:pt idx="2661" formatCode="General">
                  <c:v>-0.39242929497735701</c:v>
                </c:pt>
                <c:pt idx="2662" formatCode="General">
                  <c:v>-0.39345650482397498</c:v>
                </c:pt>
                <c:pt idx="2663" formatCode="General">
                  <c:v>-0.39448511809238601</c:v>
                </c:pt>
                <c:pt idx="2664" formatCode="General">
                  <c:v>-0.39551513481725598</c:v>
                </c:pt>
                <c:pt idx="2665" formatCode="General">
                  <c:v>-0.39654655503317598</c:v>
                </c:pt>
                <c:pt idx="2666" formatCode="General">
                  <c:v>-0.39757937877467198</c:v>
                </c:pt>
                <c:pt idx="2667" formatCode="General">
                  <c:v>-0.398613606076195</c:v>
                </c:pt>
                <c:pt idx="2668" formatCode="General">
                  <c:v>-0.39964923697212901</c:v>
                </c:pt>
                <c:pt idx="2669" formatCode="General">
                  <c:v>-0.40068627149689801</c:v>
                </c:pt>
                <c:pt idx="2670" formatCode="General">
                  <c:v>-0.40172470968495999</c:v>
                </c:pt>
                <c:pt idx="2671" formatCode="General">
                  <c:v>-0.40276455157066698</c:v>
                </c:pt>
                <c:pt idx="2672" formatCode="General">
                  <c:v>-0.40380579718825699</c:v>
                </c:pt>
                <c:pt idx="2673" formatCode="General">
                  <c:v>-0.40484844657185398</c:v>
                </c:pt>
                <c:pt idx="2674" formatCode="General">
                  <c:v>-0.40589249975547098</c:v>
                </c:pt>
                <c:pt idx="2675" formatCode="General">
                  <c:v>-0.40693795677300898</c:v>
                </c:pt>
                <c:pt idx="2676" formatCode="General">
                  <c:v>-0.40798481765825301</c:v>
                </c:pt>
                <c:pt idx="2677" formatCode="General">
                  <c:v>-0.40903308244488001</c:v>
                </c:pt>
                <c:pt idx="2678" formatCode="General">
                  <c:v>-0.41008275116644999</c:v>
                </c:pt>
                <c:pt idx="2679" formatCode="General">
                  <c:v>-0.41113382385641201</c:v>
                </c:pt>
                <c:pt idx="2680" formatCode="General">
                  <c:v>-0.41218630054810401</c:v>
                </c:pt>
                <c:pt idx="2681" formatCode="General">
                  <c:v>-0.41324018127474699</c:v>
                </c:pt>
                <c:pt idx="2682" formatCode="General">
                  <c:v>-0.414295466069453</c:v>
                </c:pt>
                <c:pt idx="2683" formatCode="General">
                  <c:v>-0.41535215496514699</c:v>
                </c:pt>
                <c:pt idx="2684" formatCode="General">
                  <c:v>-0.41641024799445697</c:v>
                </c:pt>
                <c:pt idx="2685" formatCode="General">
                  <c:v>-0.41746974518982599</c:v>
                </c:pt>
                <c:pt idx="2686" formatCode="General">
                  <c:v>-0.418530646583545</c:v>
                </c:pt>
                <c:pt idx="2687" formatCode="General">
                  <c:v>-0.419592952207754</c:v>
                </c:pt>
                <c:pt idx="2688" formatCode="General">
                  <c:v>-0.42065666209443903</c:v>
                </c:pt>
                <c:pt idx="2689" formatCode="General">
                  <c:v>-0.421721776275435</c:v>
                </c:pt>
                <c:pt idx="2690" formatCode="General">
                  <c:v>-0.42278829478242402</c:v>
                </c:pt>
                <c:pt idx="2691" formatCode="General">
                  <c:v>-0.42385621764693598</c:v>
                </c:pt>
                <c:pt idx="2692" formatCode="General">
                  <c:v>-0.42492554490034701</c:v>
                </c:pt>
                <c:pt idx="2693" formatCode="General">
                  <c:v>-0.42599627657388101</c:v>
                </c:pt>
                <c:pt idx="2694" formatCode="General">
                  <c:v>-0.42706841269861301</c:v>
                </c:pt>
                <c:pt idx="2695" formatCode="General">
                  <c:v>-0.42814195330546001</c:v>
                </c:pt>
                <c:pt idx="2696" formatCode="General">
                  <c:v>-0.42921689842519101</c:v>
                </c:pt>
                <c:pt idx="2697" formatCode="General">
                  <c:v>-0.43029324808842101</c:v>
                </c:pt>
                <c:pt idx="2698" formatCode="General">
                  <c:v>-0.43137100232568598</c:v>
                </c:pt>
                <c:pt idx="2699" formatCode="General">
                  <c:v>-0.432450161167795</c:v>
                </c:pt>
                <c:pt idx="2700" formatCode="General">
                  <c:v>-0.43353072464563802</c:v>
                </c:pt>
                <c:pt idx="2701" formatCode="General">
                  <c:v>-0.43461269279001202</c:v>
                </c:pt>
                <c:pt idx="2702" formatCode="General">
                  <c:v>-0.435696065631616</c:v>
                </c:pt>
                <c:pt idx="2703" formatCode="General">
                  <c:v>-0.43678084320105298</c:v>
                </c:pt>
                <c:pt idx="2704" formatCode="General">
                  <c:v>-0.437867025528832</c:v>
                </c:pt>
                <c:pt idx="2705" formatCode="General">
                  <c:v>-0.43895461264536301</c:v>
                </c:pt>
                <c:pt idx="2706" formatCode="General">
                  <c:v>-0.44004360458096098</c:v>
                </c:pt>
                <c:pt idx="2707" formatCode="General">
                  <c:v>-0.44113400136584602</c:v>
                </c:pt>
                <c:pt idx="2708" formatCode="General">
                  <c:v>-0.44222580303013997</c:v>
                </c:pt>
                <c:pt idx="2709" formatCode="General">
                  <c:v>-0.44331900960387099</c:v>
                </c:pt>
                <c:pt idx="2710" formatCode="General">
                  <c:v>-0.44441362111696903</c:v>
                </c:pt>
                <c:pt idx="2711" formatCode="General">
                  <c:v>-0.44550963759926798</c:v>
                </c:pt>
                <c:pt idx="2712" formatCode="General">
                  <c:v>-0.44660705908050802</c:v>
                </c:pt>
                <c:pt idx="2713" formatCode="General">
                  <c:v>-0.44770588559033098</c:v>
                </c:pt>
                <c:pt idx="2714" formatCode="General">
                  <c:v>-0.448806117158282</c:v>
                </c:pt>
                <c:pt idx="2715" formatCode="General">
                  <c:v>-0.44990775381381298</c:v>
                </c:pt>
                <c:pt idx="2716" formatCode="General">
                  <c:v>-0.45101079558627699</c:v>
                </c:pt>
                <c:pt idx="2717" formatCode="General">
                  <c:v>-0.45211524250505902</c:v>
                </c:pt>
                <c:pt idx="2718" formatCode="General">
                  <c:v>-0.45322109459980597</c:v>
                </c:pt>
                <c:pt idx="2719" formatCode="General">
                  <c:v>-0.45432835190019399</c:v>
                </c:pt>
                <c:pt idx="2720" formatCode="General">
                  <c:v>-0.45543701443586099</c:v>
                </c:pt>
                <c:pt idx="2721" formatCode="General">
                  <c:v>-0.456547082236406</c:v>
                </c:pt>
                <c:pt idx="2722" formatCode="General">
                  <c:v>-0.45765855533137201</c:v>
                </c:pt>
                <c:pt idx="2723" formatCode="General">
                  <c:v>-0.458771433749951</c:v>
                </c:pt>
                <c:pt idx="2724" formatCode="General">
                  <c:v>-0.45988571752103502</c:v>
                </c:pt>
                <c:pt idx="2725" formatCode="General">
                  <c:v>-0.461001406673478</c:v>
                </c:pt>
                <c:pt idx="2726" formatCode="General">
                  <c:v>-0.462118501236089</c:v>
                </c:pt>
                <c:pt idx="2727" formatCode="General">
                  <c:v>-0.463237001237637</c:v>
                </c:pt>
                <c:pt idx="2728" formatCode="General">
                  <c:v>-0.46435690670684998</c:v>
                </c:pt>
                <c:pt idx="2729" formatCode="General">
                  <c:v>-0.46547821767241698</c:v>
                </c:pt>
                <c:pt idx="2730" formatCode="General">
                  <c:v>-0.46660093416298098</c:v>
                </c:pt>
                <c:pt idx="2731" formatCode="General">
                  <c:v>-0.46772505620714799</c:v>
                </c:pt>
                <c:pt idx="2732" formatCode="General">
                  <c:v>-0.46885058383347999</c:v>
                </c:pt>
                <c:pt idx="2733" formatCode="General">
                  <c:v>-0.46997751707050001</c:v>
                </c:pt>
                <c:pt idx="2734" formatCode="General">
                  <c:v>-0.47110585594668902</c:v>
                </c:pt>
                <c:pt idx="2735" formatCode="General">
                  <c:v>-0.47223560049048702</c:v>
                </c:pt>
                <c:pt idx="2736" formatCode="General">
                  <c:v>-0.47336675073029</c:v>
                </c:pt>
                <c:pt idx="2737" formatCode="General">
                  <c:v>-0.474499306694458</c:v>
                </c:pt>
                <c:pt idx="2738" formatCode="General">
                  <c:v>-0.47563326841130499</c:v>
                </c:pt>
                <c:pt idx="2739" formatCode="General">
                  <c:v>-0.47676863590910601</c:v>
                </c:pt>
                <c:pt idx="2740" formatCode="General">
                  <c:v>-0.47790540921609498</c:v>
                </c:pt>
                <c:pt idx="2741" formatCode="General">
                  <c:v>-0.47904358836046501</c:v>
                </c:pt>
                <c:pt idx="2742" formatCode="General">
                  <c:v>-0.48018317337036498</c:v>
                </c:pt>
                <c:pt idx="2743" formatCode="General">
                  <c:v>-0.48132416427352098</c:v>
                </c:pt>
                <c:pt idx="2744" formatCode="General">
                  <c:v>-0.48246656109716402</c:v>
                </c:pt>
                <c:pt idx="2745" formatCode="General">
                  <c:v>-0.48361036386843198</c:v>
                </c:pt>
                <c:pt idx="2746" formatCode="General">
                  <c:v>-0.48475557261439001</c:v>
                </c:pt>
                <c:pt idx="2747" formatCode="General">
                  <c:v>-0.48590218736202201</c:v>
                </c:pt>
                <c:pt idx="2748" formatCode="General">
                  <c:v>-0.48705020813824002</c:v>
                </c:pt>
                <c:pt idx="2749" formatCode="General">
                  <c:v>-0.488199634969878</c:v>
                </c:pt>
                <c:pt idx="2750" formatCode="General">
                  <c:v>-0.48935046788369502</c:v>
                </c:pt>
                <c:pt idx="2751" formatCode="General">
                  <c:v>-0.49050270690637099</c:v>
                </c:pt>
                <c:pt idx="2752" formatCode="General">
                  <c:v>-0.49165635206451402</c:v>
                </c:pt>
                <c:pt idx="2753" formatCode="General">
                  <c:v>-0.492811403384736</c:v>
                </c:pt>
                <c:pt idx="2754" formatCode="General">
                  <c:v>-0.493967860893678</c:v>
                </c:pt>
                <c:pt idx="2755" formatCode="General">
                  <c:v>-0.49512572461792997</c:v>
                </c:pt>
                <c:pt idx="2756" formatCode="General">
                  <c:v>-0.49628499458403003</c:v>
                </c:pt>
                <c:pt idx="2757" formatCode="General">
                  <c:v>-0.49744567081846403</c:v>
                </c:pt>
                <c:pt idx="2758" formatCode="General">
                  <c:v>-0.498607753347661</c:v>
                </c:pt>
                <c:pt idx="2759" formatCode="General">
                  <c:v>-0.49977124219800201</c:v>
                </c:pt>
                <c:pt idx="2760" formatCode="General">
                  <c:v>-0.50093613739581</c:v>
                </c:pt>
                <c:pt idx="2761" formatCode="General">
                  <c:v>-0.50210243896735796</c:v>
                </c:pt>
                <c:pt idx="2762" formatCode="General">
                  <c:v>-0.50327014693886596</c:v>
                </c:pt>
                <c:pt idx="2763" formatCode="General">
                  <c:v>-0.50443926133649897</c:v>
                </c:pt>
                <c:pt idx="2764" formatCode="General">
                  <c:v>-0.50560978218637098</c:v>
                </c:pt>
                <c:pt idx="2765" formatCode="General">
                  <c:v>-0.50678170951454005</c:v>
                </c:pt>
                <c:pt idx="2766" formatCode="General">
                  <c:v>-0.50795504334701402</c:v>
                </c:pt>
                <c:pt idx="2767" formatCode="General">
                  <c:v>-0.50912978370974704</c:v>
                </c:pt>
                <c:pt idx="2768" formatCode="General">
                  <c:v>-0.51030593062863805</c:v>
                </c:pt>
                <c:pt idx="2769" formatCode="General">
                  <c:v>-0.51148348412953504</c:v>
                </c:pt>
                <c:pt idx="2770" formatCode="General">
                  <c:v>-0.51266244423823304</c:v>
                </c:pt>
                <c:pt idx="2771" formatCode="General">
                  <c:v>-0.51384281098047302</c:v>
                </c:pt>
                <c:pt idx="2772" formatCode="General">
                  <c:v>-0.51502458438193699</c:v>
                </c:pt>
                <c:pt idx="2773" formatCode="General">
                  <c:v>-0.51620776446823002</c:v>
                </c:pt>
                <c:pt idx="2774" formatCode="General">
                  <c:v>-0.51739235126488603</c:v>
                </c:pt>
                <c:pt idx="2775" formatCode="General">
                  <c:v>-0.51857834479736498</c:v>
                </c:pt>
                <c:pt idx="2776" formatCode="General">
                  <c:v>-0.519765745091054</c:v>
                </c:pt>
                <c:pt idx="2777" formatCode="General">
                  <c:v>-0.52095455217126896</c:v>
                </c:pt>
                <c:pt idx="2778" formatCode="General">
                  <c:v>-0.52214476606325599</c:v>
                </c:pt>
                <c:pt idx="2779" formatCode="General">
                  <c:v>-0.52333638679218697</c:v>
                </c:pt>
                <c:pt idx="2780" formatCode="General">
                  <c:v>-0.52452941438316203</c:v>
                </c:pt>
                <c:pt idx="2781" formatCode="General">
                  <c:v>-0.52572384886120904</c:v>
                </c:pt>
                <c:pt idx="2782" formatCode="General">
                  <c:v>-0.52691969025128604</c:v>
                </c:pt>
                <c:pt idx="2783" formatCode="General">
                  <c:v>-0.52811693857827702</c:v>
                </c:pt>
                <c:pt idx="2784" formatCode="General">
                  <c:v>-0.52931559386707705</c:v>
                </c:pt>
                <c:pt idx="2785" formatCode="General">
                  <c:v>-0.53051565614289597</c:v>
                </c:pt>
                <c:pt idx="2786" formatCode="General">
                  <c:v>-0.53171712543101401</c:v>
                </c:pt>
                <c:pt idx="2787" formatCode="General">
                  <c:v>-0.53292000175663901</c:v>
                </c:pt>
                <c:pt idx="2788" formatCode="General">
                  <c:v>-0.53412428514490795</c:v>
                </c:pt>
                <c:pt idx="2789" formatCode="General">
                  <c:v>-0.53532997562088702</c:v>
                </c:pt>
                <c:pt idx="2790" formatCode="General">
                  <c:v>-0.536537073209572</c:v>
                </c:pt>
                <c:pt idx="2791" formatCode="General">
                  <c:v>-0.53774557793588795</c:v>
                </c:pt>
                <c:pt idx="2792" formatCode="General">
                  <c:v>-0.538955489824687</c:v>
                </c:pt>
                <c:pt idx="2793" formatCode="General">
                  <c:v>-0.54016680890074997</c:v>
                </c:pt>
                <c:pt idx="2794" formatCode="General">
                  <c:v>-0.54137953518879001</c:v>
                </c:pt>
                <c:pt idx="2795" formatCode="General">
                  <c:v>-0.54259366871344505</c:v>
                </c:pt>
                <c:pt idx="2796" formatCode="General">
                  <c:v>-0.54380920949928602</c:v>
                </c:pt>
                <c:pt idx="2797" formatCode="General">
                  <c:v>-0.54502615757080897</c:v>
                </c:pt>
                <c:pt idx="2798" formatCode="General">
                  <c:v>-0.54624451295244003</c:v>
                </c:pt>
                <c:pt idx="2799" formatCode="General">
                  <c:v>-0.54746427566853595</c:v>
                </c:pt>
                <c:pt idx="2800" formatCode="General">
                  <c:v>-0.54868544574338196</c:v>
                </c:pt>
                <c:pt idx="2801" formatCode="General">
                  <c:v>-0.54990802320118903</c:v>
                </c:pt>
                <c:pt idx="2802" formatCode="General">
                  <c:v>-0.55113200806610096</c:v>
                </c:pt>
                <c:pt idx="2803" formatCode="General">
                  <c:v>-0.55235740036218905</c:v>
                </c:pt>
                <c:pt idx="2804" formatCode="General">
                  <c:v>-0.55358420011397602</c:v>
                </c:pt>
                <c:pt idx="2805" formatCode="General">
                  <c:v>-0.55481240734651804</c:v>
                </c:pt>
                <c:pt idx="2806" formatCode="General">
                  <c:v>-0.55604202208481901</c:v>
                </c:pt>
                <c:pt idx="2807" formatCode="General">
                  <c:v>-0.55727304435380898</c:v>
                </c:pt>
                <c:pt idx="2808" formatCode="General">
                  <c:v>-0.55850547417833896</c:v>
                </c:pt>
                <c:pt idx="2809" formatCode="General">
                  <c:v>-0.55973931158318202</c:v>
                </c:pt>
                <c:pt idx="2810" formatCode="General">
                  <c:v>-0.56097455659303497</c:v>
                </c:pt>
                <c:pt idx="2811" formatCode="General">
                  <c:v>-0.56221120923251899</c:v>
                </c:pt>
                <c:pt idx="2812" formatCode="General">
                  <c:v>-0.56344926952617502</c:v>
                </c:pt>
                <c:pt idx="2813" formatCode="General">
                  <c:v>-0.56468873749847004</c:v>
                </c:pt>
                <c:pt idx="2814" formatCode="General">
                  <c:v>-0.56592961317378998</c:v>
                </c:pt>
                <c:pt idx="2815" formatCode="General">
                  <c:v>-0.56717189657644795</c:v>
                </c:pt>
                <c:pt idx="2816" formatCode="General">
                  <c:v>-0.56841558773054801</c:v>
                </c:pt>
                <c:pt idx="2817" formatCode="General">
                  <c:v>-0.569660686659757</c:v>
                </c:pt>
                <c:pt idx="2818" formatCode="General">
                  <c:v>-0.57090719338759399</c:v>
                </c:pt>
                <c:pt idx="2819" formatCode="General">
                  <c:v>-0.572155107937524</c:v>
                </c:pt>
                <c:pt idx="2820" formatCode="General">
                  <c:v>-0.57340443033294997</c:v>
                </c:pt>
                <c:pt idx="2821" formatCode="General">
                  <c:v>-0.574655160597217</c:v>
                </c:pt>
                <c:pt idx="2822" formatCode="General">
                  <c:v>-0.57590729875361002</c:v>
                </c:pt>
                <c:pt idx="2823" formatCode="General">
                  <c:v>-0.57716084482535501</c:v>
                </c:pt>
                <c:pt idx="2824" formatCode="General">
                  <c:v>-0.578415798835621</c:v>
                </c:pt>
                <c:pt idx="2825" formatCode="General">
                  <c:v>-0.57967216080751405</c:v>
                </c:pt>
                <c:pt idx="2826" formatCode="General">
                  <c:v>-0.58092993076408295</c:v>
                </c:pt>
                <c:pt idx="2827" formatCode="General">
                  <c:v>-0.58218910872831997</c:v>
                </c:pt>
                <c:pt idx="2828" formatCode="General">
                  <c:v>-0.583449694723153</c:v>
                </c:pt>
                <c:pt idx="2829" formatCode="General">
                  <c:v>-0.58471168877145496</c:v>
                </c:pt>
                <c:pt idx="2830" formatCode="General">
                  <c:v>-0.58597509089603705</c:v>
                </c:pt>
                <c:pt idx="2831" formatCode="General">
                  <c:v>-0.58723990111965396</c:v>
                </c:pt>
                <c:pt idx="2832" formatCode="General">
                  <c:v>-0.58850611946499798</c:v>
                </c:pt>
                <c:pt idx="2833" formatCode="General">
                  <c:v>-0.589773745954705</c:v>
                </c:pt>
                <c:pt idx="2834" formatCode="General">
                  <c:v>-0.59104278061135096</c:v>
                </c:pt>
                <c:pt idx="2835" formatCode="General">
                  <c:v>-0.59231322345703197</c:v>
                </c:pt>
                <c:pt idx="2836" formatCode="General">
                  <c:v>-0.59358507451309495</c:v>
                </c:pt>
                <c:pt idx="2837" formatCode="General">
                  <c:v>-0.59485833380077402</c:v>
                </c:pt>
                <c:pt idx="2838" formatCode="General">
                  <c:v>-0.59613300134128999</c:v>
                </c:pt>
                <c:pt idx="2839" formatCode="General">
                  <c:v>-0.59740907715585401</c:v>
                </c:pt>
                <c:pt idx="2840" formatCode="General">
                  <c:v>-0.598686561265661</c:v>
                </c:pt>
                <c:pt idx="2841" formatCode="General">
                  <c:v>-0.59996545369189502</c:v>
                </c:pt>
                <c:pt idx="2842" formatCode="General">
                  <c:v>-0.60124575445572903</c:v>
                </c:pt>
                <c:pt idx="2843" formatCode="General">
                  <c:v>-0.60252746357832099</c:v>
                </c:pt>
                <c:pt idx="2844" formatCode="General">
                  <c:v>-0.60381058108081698</c:v>
                </c:pt>
                <c:pt idx="2845" formatCode="General">
                  <c:v>-0.60509510698434998</c:v>
                </c:pt>
                <c:pt idx="2846" formatCode="General">
                  <c:v>-0.606381041310043</c:v>
                </c:pt>
                <c:pt idx="2847" formatCode="General">
                  <c:v>-0.60766838407900203</c:v>
                </c:pt>
                <c:pt idx="2848" formatCode="General">
                  <c:v>-0.60895713531232598</c:v>
                </c:pt>
                <c:pt idx="2849" formatCode="General">
                  <c:v>-0.61024729503109498</c:v>
                </c:pt>
                <c:pt idx="2850" formatCode="General">
                  <c:v>-0.61153886325638196</c:v>
                </c:pt>
                <c:pt idx="2851" formatCode="General">
                  <c:v>-0.61283184000924396</c:v>
                </c:pt>
                <c:pt idx="2852" formatCode="General">
                  <c:v>-0.61412622531074401</c:v>
                </c:pt>
                <c:pt idx="2853" formatCode="General">
                  <c:v>-0.61542201918196304</c:v>
                </c:pt>
                <c:pt idx="2854" formatCode="General">
                  <c:v>-0.61671922164397197</c:v>
                </c:pt>
                <c:pt idx="2855" formatCode="General">
                  <c:v>-0.61801783271782695</c:v>
                </c:pt>
                <c:pt idx="2856" formatCode="General">
                  <c:v>-0.61931785242456905</c:v>
                </c:pt>
                <c:pt idx="2857" formatCode="General">
                  <c:v>-0.62061928078522499</c:v>
                </c:pt>
                <c:pt idx="2858" formatCode="General">
                  <c:v>-0.62192211782080598</c:v>
                </c:pt>
                <c:pt idx="2859" formatCode="General">
                  <c:v>-0.62322636355230898</c:v>
                </c:pt>
                <c:pt idx="2860" formatCode="General">
                  <c:v>-0.62453201800071501</c:v>
                </c:pt>
                <c:pt idx="2861" formatCode="General">
                  <c:v>-0.62583908118699305</c:v>
                </c:pt>
                <c:pt idx="2862" formatCode="General">
                  <c:v>-0.62714755313209503</c:v>
                </c:pt>
                <c:pt idx="2863" formatCode="General">
                  <c:v>-0.62845743385694797</c:v>
                </c:pt>
                <c:pt idx="2864" formatCode="General">
                  <c:v>-0.62976872338235701</c:v>
                </c:pt>
                <c:pt idx="2865" formatCode="General">
                  <c:v>-0.63108142172903003</c:v>
                </c:pt>
                <c:pt idx="2866" formatCode="General">
                  <c:v>-0.63239552891764705</c:v>
                </c:pt>
                <c:pt idx="2867" formatCode="General">
                  <c:v>-0.63371104496885799</c:v>
                </c:pt>
                <c:pt idx="2868" formatCode="General">
                  <c:v>-0.63502796990328603</c:v>
                </c:pt>
                <c:pt idx="2869" formatCode="General">
                  <c:v>-0.63634630374152301</c:v>
                </c:pt>
                <c:pt idx="2870" formatCode="General">
                  <c:v>-0.63766604650413194</c:v>
                </c:pt>
                <c:pt idx="2871" formatCode="General">
                  <c:v>-0.63898719821164895</c:v>
                </c:pt>
                <c:pt idx="2872" formatCode="General">
                  <c:v>-0.64030975888457897</c:v>
                </c:pt>
                <c:pt idx="2873" formatCode="General">
                  <c:v>-0.64163372854339995</c:v>
                </c:pt>
                <c:pt idx="2874" formatCode="General">
                  <c:v>-0.64295910720855898</c:v>
                </c:pt>
                <c:pt idx="2875" formatCode="General">
                  <c:v>-0.64428589490047505</c:v>
                </c:pt>
                <c:pt idx="2876" formatCode="General">
                  <c:v>-0.64561409163953998</c:v>
                </c:pt>
                <c:pt idx="2877" formatCode="General">
                  <c:v>-0.64694369744611202</c:v>
                </c:pt>
                <c:pt idx="2878" formatCode="General">
                  <c:v>-0.64827471234052603</c:v>
                </c:pt>
                <c:pt idx="2879" formatCode="General">
                  <c:v>-0.64960713634308398</c:v>
                </c:pt>
                <c:pt idx="2880" formatCode="General">
                  <c:v>-0.65094096947405899</c:v>
                </c:pt>
                <c:pt idx="2881" formatCode="General">
                  <c:v>-0.65227621175369799</c:v>
                </c:pt>
                <c:pt idx="2882" formatCode="General">
                  <c:v>-0.65361286320221601</c:v>
                </c:pt>
                <c:pt idx="2883" formatCode="General">
                  <c:v>-0.65495092383980003</c:v>
                </c:pt>
                <c:pt idx="2884" formatCode="General">
                  <c:v>-0.65629039368660902</c:v>
                </c:pt>
                <c:pt idx="2885" formatCode="General">
                  <c:v>-0.657631272762772</c:v>
                </c:pt>
                <c:pt idx="2886" formatCode="General">
                  <c:v>-0.65897356108865501</c:v>
                </c:pt>
                <c:pt idx="2887" formatCode="General">
                  <c:v>-0.66031725868566704</c:v>
                </c:pt>
                <c:pt idx="2888" formatCode="General">
                  <c:v>-0.66166236557550695</c:v>
                </c:pt>
                <c:pt idx="2889" formatCode="General">
                  <c:v>-0.66300888177990003</c:v>
                </c:pt>
                <c:pt idx="2890" formatCode="General">
                  <c:v>-0.66435680732038205</c:v>
                </c:pt>
                <c:pt idx="2891" formatCode="General">
                  <c:v>-0.66570614221762703</c:v>
                </c:pt>
                <c:pt idx="2892" formatCode="General">
                  <c:v>-0.66705688649204897</c:v>
                </c:pt>
                <c:pt idx="2893" formatCode="General">
                  <c:v>-0.66840904016401503</c:v>
                </c:pt>
                <c:pt idx="2894" formatCode="General">
                  <c:v>-0.66976260325383996</c:v>
                </c:pt>
                <c:pt idx="2895" formatCode="General">
                  <c:v>-0.67111757578178899</c:v>
                </c:pt>
                <c:pt idx="2896" formatCode="General">
                  <c:v>-0.67247395776807795</c:v>
                </c:pt>
                <c:pt idx="2897" formatCode="General">
                  <c:v>-0.67383174923290601</c:v>
                </c:pt>
                <c:pt idx="2898" formatCode="General">
                  <c:v>-0.67519095019669495</c:v>
                </c:pt>
                <c:pt idx="2899" formatCode="General">
                  <c:v>-0.676551560679999</c:v>
                </c:pt>
                <c:pt idx="2900" formatCode="General">
                  <c:v>-0.67791358070334096</c:v>
                </c:pt>
                <c:pt idx="2901" formatCode="General">
                  <c:v>-0.67927701028720999</c:v>
                </c:pt>
                <c:pt idx="2902" formatCode="General">
                  <c:v>-0.68064184945206596</c:v>
                </c:pt>
                <c:pt idx="2903" formatCode="General">
                  <c:v>-0.68200809821833897</c:v>
                </c:pt>
                <c:pt idx="2904" formatCode="General">
                  <c:v>-0.68337575660642402</c:v>
                </c:pt>
                <c:pt idx="2905" formatCode="General">
                  <c:v>-0.68474482463668795</c:v>
                </c:pt>
                <c:pt idx="2906" formatCode="General">
                  <c:v>-0.68611530232946505</c:v>
                </c:pt>
                <c:pt idx="2907" formatCode="General">
                  <c:v>-0.68748718970505895</c:v>
                </c:pt>
                <c:pt idx="2908" formatCode="General">
                  <c:v>-0.68886048678374201</c:v>
                </c:pt>
                <c:pt idx="2909" formatCode="General">
                  <c:v>-0.69023519358575502</c:v>
                </c:pt>
                <c:pt idx="2910" formatCode="General">
                  <c:v>-0.69161131013130595</c:v>
                </c:pt>
                <c:pt idx="2911" formatCode="General">
                  <c:v>-0.69298883644057596</c:v>
                </c:pt>
                <c:pt idx="2912" formatCode="General">
                  <c:v>-0.69436777253370996</c:v>
                </c:pt>
                <c:pt idx="2913" formatCode="General">
                  <c:v>-0.69574811843082496</c:v>
                </c:pt>
                <c:pt idx="2914" formatCode="General">
                  <c:v>-0.697129874152005</c:v>
                </c:pt>
                <c:pt idx="2915" formatCode="General">
                  <c:v>-0.69851303971730305</c:v>
                </c:pt>
                <c:pt idx="2916" formatCode="General">
                  <c:v>-0.69989761514674198</c:v>
                </c:pt>
                <c:pt idx="2917" formatCode="General">
                  <c:v>-0.70128360046009697</c:v>
                </c:pt>
                <c:pt idx="2918" formatCode="General">
                  <c:v>-0.70267099567595304</c:v>
                </c:pt>
                <c:pt idx="2919" formatCode="General">
                  <c:v>-0.70405980081234198</c:v>
                </c:pt>
                <c:pt idx="2920" formatCode="General">
                  <c:v>-0.70545001588726197</c:v>
                </c:pt>
                <c:pt idx="2921" formatCode="General">
                  <c:v>-0.70684164091866797</c:v>
                </c:pt>
                <c:pt idx="2922" formatCode="General">
                  <c:v>-0.70823467592447398</c:v>
                </c:pt>
                <c:pt idx="2923" formatCode="General">
                  <c:v>-0.70962912092255703</c:v>
                </c:pt>
                <c:pt idx="2924" formatCode="General">
                  <c:v>-0.71102497593075298</c:v>
                </c:pt>
                <c:pt idx="2925" formatCode="General">
                  <c:v>-0.71242224096685802</c:v>
                </c:pt>
                <c:pt idx="2926" formatCode="General">
                  <c:v>-0.71382091604865805</c:v>
                </c:pt>
                <c:pt idx="2927" formatCode="General">
                  <c:v>-0.71522100119419796</c:v>
                </c:pt>
                <c:pt idx="2928" formatCode="General">
                  <c:v>-0.71662249642171605</c:v>
                </c:pt>
                <c:pt idx="2929" formatCode="General">
                  <c:v>-0.71802540174942997</c:v>
                </c:pt>
                <c:pt idx="2930" formatCode="General">
                  <c:v>-0.71942971719554105</c:v>
                </c:pt>
                <c:pt idx="2931" formatCode="General">
                  <c:v>-0.72083544277822897</c:v>
                </c:pt>
                <c:pt idx="2932" formatCode="General">
                  <c:v>-0.72224257851565599</c:v>
                </c:pt>
                <c:pt idx="2933" formatCode="General">
                  <c:v>-0.72365112442596402</c:v>
                </c:pt>
                <c:pt idx="2934" formatCode="General">
                  <c:v>-0.72506108052727902</c:v>
                </c:pt>
                <c:pt idx="2935" formatCode="General">
                  <c:v>-0.72647244683770595</c:v>
                </c:pt>
                <c:pt idx="2936" formatCode="General">
                  <c:v>-0.72788522337533001</c:v>
                </c:pt>
                <c:pt idx="2937" formatCode="General">
                  <c:v>-0.72929941015822097</c:v>
                </c:pt>
                <c:pt idx="2938" formatCode="General">
                  <c:v>-0.73071500720442695</c:v>
                </c:pt>
                <c:pt idx="2939" formatCode="General">
                  <c:v>-0.73213201453197696</c:v>
                </c:pt>
                <c:pt idx="2940" formatCode="General">
                  <c:v>-0.73355043215888405</c:v>
                </c:pt>
                <c:pt idx="2941" formatCode="General">
                  <c:v>-0.73497026010313904</c:v>
                </c:pt>
                <c:pt idx="2942" formatCode="General">
                  <c:v>-0.736391498382715</c:v>
                </c:pt>
                <c:pt idx="2943" formatCode="General">
                  <c:v>-0.73781414701556802</c:v>
                </c:pt>
                <c:pt idx="2944" formatCode="General">
                  <c:v>-0.73923820601963197</c:v>
                </c:pt>
                <c:pt idx="2945" formatCode="General">
                  <c:v>-0.74066367541282596</c:v>
                </c:pt>
                <c:pt idx="2946" formatCode="General">
                  <c:v>-0.74209055521304601</c:v>
                </c:pt>
                <c:pt idx="2947" formatCode="General">
                  <c:v>-0.74351884543817204</c:v>
                </c:pt>
                <c:pt idx="2948" formatCode="General">
                  <c:v>-0.744948546106039</c:v>
                </c:pt>
                <c:pt idx="2949" formatCode="General">
                  <c:v>-0.74637965723428901</c:v>
                </c:pt>
                <c:pt idx="2950" formatCode="General">
                  <c:v>-0.74781217884044304</c:v>
                </c:pt>
                <c:pt idx="2951" formatCode="General">
                  <c:v>-0.749246110941996</c:v>
                </c:pt>
                <c:pt idx="2952" formatCode="General">
                  <c:v>-0.75068145355642102</c:v>
                </c:pt>
                <c:pt idx="2953" formatCode="General">
                  <c:v>-0.75211820670116303</c:v>
                </c:pt>
                <c:pt idx="2954" formatCode="General">
                  <c:v>-0.753556370393621</c:v>
                </c:pt>
                <c:pt idx="2955" formatCode="General">
                  <c:v>-0.754995944650939</c:v>
                </c:pt>
                <c:pt idx="2956" formatCode="General">
                  <c:v>-0.75643692949006403</c:v>
                </c:pt>
                <c:pt idx="2957" formatCode="General">
                  <c:v>-0.75787932492790699</c:v>
                </c:pt>
                <c:pt idx="2958" formatCode="General">
                  <c:v>-0.75932313098134696</c:v>
                </c:pt>
                <c:pt idx="2959" formatCode="General">
                  <c:v>-0.76076834766723</c:v>
                </c:pt>
                <c:pt idx="2960" formatCode="General">
                  <c:v>-0.76221497500236401</c:v>
                </c:pt>
                <c:pt idx="2961" formatCode="General">
                  <c:v>-0.76366301300352601</c:v>
                </c:pt>
                <c:pt idx="2962" formatCode="General">
                  <c:v>-0.76511246168745894</c:v>
                </c:pt>
                <c:pt idx="2963" formatCode="General">
                  <c:v>-0.766563321070871</c:v>
                </c:pt>
                <c:pt idx="2964" formatCode="General">
                  <c:v>-0.76801559117043505</c:v>
                </c:pt>
                <c:pt idx="2965" formatCode="General">
                  <c:v>-0.76946927200279203</c:v>
                </c:pt>
                <c:pt idx="2966" formatCode="General">
                  <c:v>-0.77092436358454797</c:v>
                </c:pt>
                <c:pt idx="2967" formatCode="General">
                  <c:v>-0.77238086593227495</c:v>
                </c:pt>
                <c:pt idx="2968" formatCode="General">
                  <c:v>-0.77383877906250897</c:v>
                </c:pt>
                <c:pt idx="2969" formatCode="General">
                  <c:v>-0.77529810299175494</c:v>
                </c:pt>
                <c:pt idx="2970" formatCode="General">
                  <c:v>-0.77675883773648302</c:v>
                </c:pt>
                <c:pt idx="2971" formatCode="General">
                  <c:v>-0.77822098331312695</c:v>
                </c:pt>
                <c:pt idx="2972" formatCode="General">
                  <c:v>-0.77968453973809004</c:v>
                </c:pt>
                <c:pt idx="2973" formatCode="General">
                  <c:v>-0.781149507027739</c:v>
                </c:pt>
                <c:pt idx="2974" formatCode="General">
                  <c:v>-0.78261588519840597</c:v>
                </c:pt>
                <c:pt idx="2975" formatCode="General">
                  <c:v>-0.78408367426640202</c:v>
                </c:pt>
                <c:pt idx="2976" formatCode="General">
                  <c:v>-0.785552874248031</c:v>
                </c:pt>
                <c:pt idx="2977" formatCode="General">
                  <c:v>-0.78702348515954701</c:v>
                </c:pt>
                <c:pt idx="2978" formatCode="General">
                  <c:v>-0.78849550701742199</c:v>
                </c:pt>
                <c:pt idx="2979" formatCode="General">
                  <c:v>-0.78996893983858896</c:v>
                </c:pt>
                <c:pt idx="2980" formatCode="General">
                  <c:v>-0.79144378363999301</c:v>
                </c:pt>
                <c:pt idx="2981" formatCode="General">
                  <c:v>-0.79292003843851999</c:v>
                </c:pt>
                <c:pt idx="2982" formatCode="General">
                  <c:v>-0.79439770425098899</c:v>
                </c:pt>
                <c:pt idx="2983" formatCode="General">
                  <c:v>-0.79587678109415505</c:v>
                </c:pt>
                <c:pt idx="2984" formatCode="General">
                  <c:v>-0.79735726898471104</c:v>
                </c:pt>
                <c:pt idx="2985" formatCode="General">
                  <c:v>-0.798839167939283</c:v>
                </c:pt>
                <c:pt idx="2986" formatCode="General">
                  <c:v>-0.80032247797443501</c:v>
                </c:pt>
                <c:pt idx="2987" formatCode="General">
                  <c:v>-0.80180719910666598</c:v>
                </c:pt>
                <c:pt idx="2988" formatCode="General">
                  <c:v>-0.80329333135240999</c:v>
                </c:pt>
                <c:pt idx="2989" formatCode="General">
                  <c:v>-0.80478087472804005</c:v>
                </c:pt>
                <c:pt idx="2990" formatCode="General">
                  <c:v>-0.80626982924986201</c:v>
                </c:pt>
                <c:pt idx="2991" formatCode="General">
                  <c:v>-0.80776019493411799</c:v>
                </c:pt>
                <c:pt idx="2992" formatCode="General">
                  <c:v>-0.80925197179698705</c:v>
                </c:pt>
                <c:pt idx="2993" formatCode="General">
                  <c:v>-0.81074515985458495</c:v>
                </c:pt>
                <c:pt idx="2994" formatCode="General">
                  <c:v>-0.81223975912295998</c:v>
                </c:pt>
                <c:pt idx="2995" formatCode="General">
                  <c:v>-0.81373576961812999</c:v>
                </c:pt>
                <c:pt idx="2996" formatCode="General">
                  <c:v>-0.81523319135621197</c:v>
                </c:pt>
                <c:pt idx="2997" formatCode="General">
                  <c:v>-0.81673202435337899</c:v>
                </c:pt>
                <c:pt idx="2998" formatCode="General">
                  <c:v>-0.81823226862582299</c:v>
                </c:pt>
                <c:pt idx="2999" formatCode="General">
                  <c:v>-0.819733924189749</c:v>
                </c:pt>
                <c:pt idx="3000" formatCode="General">
                  <c:v>-0.82123699106138304</c:v>
                </c:pt>
                <c:pt idx="3001" formatCode="General">
                  <c:v>-0.82274146925696301</c:v>
                </c:pt>
                <c:pt idx="3002" formatCode="General">
                  <c:v>-0.82424735879274602</c:v>
                </c:pt>
                <c:pt idx="3003" formatCode="General">
                  <c:v>-0.82575465968500505</c:v>
                </c:pt>
                <c:pt idx="3004" formatCode="General">
                  <c:v>-0.82726337195002897</c:v>
                </c:pt>
                <c:pt idx="3005" formatCode="General">
                  <c:v>-0.82877349560412195</c:v>
                </c:pt>
                <c:pt idx="3006" formatCode="General">
                  <c:v>-0.83028503066360904</c:v>
                </c:pt>
                <c:pt idx="3007" formatCode="General">
                  <c:v>-0.83179797714482495</c:v>
                </c:pt>
                <c:pt idx="3008" formatCode="General">
                  <c:v>-0.83331233506412705</c:v>
                </c:pt>
                <c:pt idx="3009" formatCode="General">
                  <c:v>-0.83482810443788602</c:v>
                </c:pt>
                <c:pt idx="3010" formatCode="General">
                  <c:v>-0.83634528528248797</c:v>
                </c:pt>
                <c:pt idx="3011" formatCode="General">
                  <c:v>-0.83786387761433101</c:v>
                </c:pt>
                <c:pt idx="3012" formatCode="General">
                  <c:v>-0.83938388144975895</c:v>
                </c:pt>
                <c:pt idx="3013" formatCode="General">
                  <c:v>-0.84090529680507398</c:v>
                </c:pt>
                <c:pt idx="3014" formatCode="General">
                  <c:v>-0.84242812369658204</c:v>
                </c:pt>
                <c:pt idx="3015" formatCode="General">
                  <c:v>-0.84395236214046299</c:v>
                </c:pt>
                <c:pt idx="3016" formatCode="General">
                  <c:v>-0.84547801215254204</c:v>
                </c:pt>
                <c:pt idx="3017" formatCode="General">
                  <c:v>-0.84700507374852396</c:v>
                </c:pt>
                <c:pt idx="3018" formatCode="General">
                  <c:v>-0.84853354694405703</c:v>
                </c:pt>
                <c:pt idx="3019" formatCode="General">
                  <c:v>-0.85006343175473398</c:v>
                </c:pt>
                <c:pt idx="3020" formatCode="General">
                  <c:v>-0.85159472819609205</c:v>
                </c:pt>
                <c:pt idx="3021" formatCode="General">
                  <c:v>-0.85312743628360999</c:v>
                </c:pt>
                <c:pt idx="3022" formatCode="General">
                  <c:v>-0.85466155603271399</c:v>
                </c:pt>
                <c:pt idx="3023" formatCode="General">
                  <c:v>-0.85619708745877099</c:v>
                </c:pt>
                <c:pt idx="3024" formatCode="General">
                  <c:v>-0.85773403057709297</c:v>
                </c:pt>
                <c:pt idx="3025" formatCode="General">
                  <c:v>-0.85927238540293704</c:v>
                </c:pt>
                <c:pt idx="3026" formatCode="General">
                  <c:v>-0.86081215195149996</c:v>
                </c:pt>
                <c:pt idx="3027" formatCode="General">
                  <c:v>-0.86235333023792804</c:v>
                </c:pt>
                <c:pt idx="3028" formatCode="General">
                  <c:v>-0.86389592027730799</c:v>
                </c:pt>
                <c:pt idx="3029" formatCode="General">
                  <c:v>-0.86543992208467102</c:v>
                </c:pt>
                <c:pt idx="3030" formatCode="General">
                  <c:v>-0.86698533567499103</c:v>
                </c:pt>
                <c:pt idx="3031" formatCode="General">
                  <c:v>-0.86853216106318798</c:v>
                </c:pt>
                <c:pt idx="3032" formatCode="General">
                  <c:v>-0.87008039826412498</c:v>
                </c:pt>
                <c:pt idx="3033" formatCode="General">
                  <c:v>-0.87163004729260896</c:v>
                </c:pt>
                <c:pt idx="3034" formatCode="General">
                  <c:v>-0.87318110816338901</c:v>
                </c:pt>
                <c:pt idx="3035" formatCode="General">
                  <c:v>-0.87473358089116904</c:v>
                </c:pt>
                <c:pt idx="3036" formatCode="General">
                  <c:v>-0.87628746549077996</c:v>
                </c:pt>
                <c:pt idx="3037" formatCode="General">
                  <c:v>-0.87784276197717603</c:v>
                </c:pt>
                <c:pt idx="3038" formatCode="General">
                  <c:v>-0.87939947036528998</c:v>
                </c:pt>
                <c:pt idx="3039" formatCode="General">
                  <c:v>-0.88095759067003299</c:v>
                </c:pt>
                <c:pt idx="3040" formatCode="General">
                  <c:v>-0.88251712290629503</c:v>
                </c:pt>
                <c:pt idx="3041" formatCode="General">
                  <c:v>-0.88407806708894499</c:v>
                </c:pt>
                <c:pt idx="3042" formatCode="General">
                  <c:v>-0.88564042323283998</c:v>
                </c:pt>
                <c:pt idx="3043" formatCode="General">
                  <c:v>-0.88720419135282402</c:v>
                </c:pt>
                <c:pt idx="3044" formatCode="General">
                  <c:v>-0.88876937146373203</c:v>
                </c:pt>
                <c:pt idx="3045" formatCode="General">
                  <c:v>-0.89033596358038902</c:v>
                </c:pt>
                <c:pt idx="3046" formatCode="General">
                  <c:v>-0.89190396771761005</c:v>
                </c:pt>
                <c:pt idx="3047" formatCode="General">
                  <c:v>-0.89347338389019904</c:v>
                </c:pt>
                <c:pt idx="3048" formatCode="General">
                  <c:v>-0.89504421211295004</c:v>
                </c:pt>
                <c:pt idx="3049" formatCode="General">
                  <c:v>-0.89661645240064702</c:v>
                </c:pt>
                <c:pt idx="3050" formatCode="General">
                  <c:v>-0.89819010476806305</c:v>
                </c:pt>
                <c:pt idx="3051" formatCode="General">
                  <c:v>-0.89976516922996097</c:v>
                </c:pt>
                <c:pt idx="3052" formatCode="General">
                  <c:v>-0.90134164580109499</c:v>
                </c:pt>
                <c:pt idx="3053" formatCode="General">
                  <c:v>-0.90291953449620799</c:v>
                </c:pt>
                <c:pt idx="3054" formatCode="General">
                  <c:v>-0.90449883533003195</c:v>
                </c:pt>
                <c:pt idx="3055" formatCode="General">
                  <c:v>-0.90607954831728799</c:v>
                </c:pt>
                <c:pt idx="3056" formatCode="General">
                  <c:v>-0.907661673472691</c:v>
                </c:pt>
                <c:pt idx="3057" formatCode="General">
                  <c:v>-0.90924521081094001</c:v>
                </c:pt>
                <c:pt idx="3058" formatCode="General">
                  <c:v>-0.91083016034672803</c:v>
                </c:pt>
                <c:pt idx="3059" formatCode="General">
                  <c:v>-0.91241652209473501</c:v>
                </c:pt>
                <c:pt idx="3060" formatCode="General">
                  <c:v>-0.91400429606963396</c:v>
                </c:pt>
                <c:pt idx="3061" formatCode="General">
                  <c:v>-0.91559348228608495</c:v>
                </c:pt>
                <c:pt idx="3062" formatCode="General">
                  <c:v>-0.91718408075873703</c:v>
                </c:pt>
                <c:pt idx="3063" formatCode="General">
                  <c:v>-0.91877609150223205</c:v>
                </c:pt>
                <c:pt idx="3064" formatCode="General">
                  <c:v>-0.92036951453119997</c:v>
                </c:pt>
                <c:pt idx="3065" formatCode="General">
                  <c:v>-0.92196434986003495</c:v>
                </c:pt>
                <c:pt idx="3066" formatCode="General">
                  <c:v>-0.92356059750286701</c:v>
                </c:pt>
                <c:pt idx="3067" formatCode="General">
                  <c:v>-0.92515825747379199</c:v>
                </c:pt>
                <c:pt idx="3068" formatCode="General">
                  <c:v>-0.92675732978695202</c:v>
                </c:pt>
                <c:pt idx="3069" formatCode="General">
                  <c:v>-0.92835781445654098</c:v>
                </c:pt>
                <c:pt idx="3070" formatCode="General">
                  <c:v>-0.92995971149672196</c:v>
                </c:pt>
                <c:pt idx="3071" formatCode="General">
                  <c:v>-0.93156302092162302</c:v>
                </c:pt>
                <c:pt idx="3072" formatCode="General">
                  <c:v>-0.93316774274533099</c:v>
                </c:pt>
                <c:pt idx="3073" formatCode="General">
                  <c:v>-0.93477387698189995</c:v>
                </c:pt>
                <c:pt idx="3074" formatCode="General">
                  <c:v>-0.93638142364534704</c:v>
                </c:pt>
                <c:pt idx="3075" formatCode="General">
                  <c:v>-0.93799038274964897</c:v>
                </c:pt>
                <c:pt idx="3076" formatCode="General">
                  <c:v>-0.93960075430875101</c:v>
                </c:pt>
                <c:pt idx="3077" formatCode="General">
                  <c:v>-0.94121253833655705</c:v>
                </c:pt>
                <c:pt idx="3078" formatCode="General">
                  <c:v>-0.94282573484693799</c:v>
                </c:pt>
                <c:pt idx="3079" formatCode="General">
                  <c:v>-0.944440343853725</c:v>
                </c:pt>
                <c:pt idx="3080" formatCode="General">
                  <c:v>-0.94605636537071403</c:v>
                </c:pt>
                <c:pt idx="3081" formatCode="General">
                  <c:v>-0.94767379941166596</c:v>
                </c:pt>
                <c:pt idx="3082" formatCode="General">
                  <c:v>-0.94929264599030005</c:v>
                </c:pt>
                <c:pt idx="3083" formatCode="General">
                  <c:v>-0.95091290512045701</c:v>
                </c:pt>
                <c:pt idx="3084" formatCode="General">
                  <c:v>-0.952534576816089</c:v>
                </c:pt>
                <c:pt idx="3085" formatCode="General">
                  <c:v>-0.95415766109111</c:v>
                </c:pt>
                <c:pt idx="3086" formatCode="General">
                  <c:v>-0.95578215795939203</c:v>
                </c:pt>
                <c:pt idx="3087" formatCode="General">
                  <c:v>-0.95740806743477003</c:v>
                </c:pt>
                <c:pt idx="3088" formatCode="General">
                  <c:v>-0.95903538953103695</c:v>
                </c:pt>
                <c:pt idx="3089" formatCode="General">
                  <c:v>-0.96066412426194603</c:v>
                </c:pt>
                <c:pt idx="3090" formatCode="General">
                  <c:v>-0.96229427164120895</c:v>
                </c:pt>
                <c:pt idx="3091" formatCode="General">
                  <c:v>-0.96392583168250001</c:v>
                </c:pt>
                <c:pt idx="3092" formatCode="General">
                  <c:v>-0.96555880439945196</c:v>
                </c:pt>
                <c:pt idx="3093" formatCode="General">
                  <c:v>-0.96719318980565605</c:v>
                </c:pt>
                <c:pt idx="3094" formatCode="General">
                  <c:v>-0.96882898791466698</c:v>
                </c:pt>
                <c:pt idx="3095" formatCode="General">
                  <c:v>-0.97046619873912598</c:v>
                </c:pt>
                <c:pt idx="3096" formatCode="General">
                  <c:v>-0.97210482229017603</c:v>
                </c:pt>
                <c:pt idx="3097" formatCode="General">
                  <c:v>-0.97374485857876503</c:v>
                </c:pt>
                <c:pt idx="3098" formatCode="General">
                  <c:v>-0.97538630761714096</c:v>
                </c:pt>
                <c:pt idx="3099" formatCode="General">
                  <c:v>-0.97702916941879603</c:v>
                </c:pt>
                <c:pt idx="3100" formatCode="General">
                  <c:v>-0.97867344399720702</c:v>
                </c:pt>
                <c:pt idx="3101" formatCode="General">
                  <c:v>-0.98031913136582904</c:v>
                </c:pt>
                <c:pt idx="3102" formatCode="General">
                  <c:v>-0.98196623153810403</c:v>
                </c:pt>
                <c:pt idx="3103" formatCode="General">
                  <c:v>-0.98361474452745701</c:v>
                </c:pt>
                <c:pt idx="3104" formatCode="General">
                  <c:v>-0.98526467034729404</c:v>
                </c:pt>
                <c:pt idx="3105" formatCode="General">
                  <c:v>-0.98691600901100396</c:v>
                </c:pt>
                <c:pt idx="3106" formatCode="General">
                  <c:v>-0.98856876053196197</c:v>
                </c:pt>
                <c:pt idx="3107" formatCode="General">
                  <c:v>-0.99022292492352204</c:v>
                </c:pt>
                <c:pt idx="3108" formatCode="General">
                  <c:v>-0.99187850219902496</c:v>
                </c:pt>
                <c:pt idx="3109" formatCode="General">
                  <c:v>-0.99353549237179095</c:v>
                </c:pt>
                <c:pt idx="3110" formatCode="General">
                  <c:v>-0.99519389545512504</c:v>
                </c:pt>
                <c:pt idx="3111" formatCode="General">
                  <c:v>-0.99685371146231605</c:v>
                </c:pt>
                <c:pt idx="3112" formatCode="General">
                  <c:v>-0.99851494040663502</c:v>
                </c:pt>
                <c:pt idx="3113" formatCode="General">
                  <c:v>-1.0001775823013299</c:v>
                </c:pt>
                <c:pt idx="3114" formatCode="General">
                  <c:v>-1.0018416371596499</c:v>
                </c:pt>
                <c:pt idx="3115" formatCode="General">
                  <c:v>-1.0035071049947999</c:v>
                </c:pt>
                <c:pt idx="3116" formatCode="General">
                  <c:v>-1.0051739858199999</c:v>
                </c:pt>
                <c:pt idx="3117" formatCode="General">
                  <c:v>-1.00684227964842</c:v>
                </c:pt>
                <c:pt idx="3118" formatCode="General">
                  <c:v>-1.0085119864932399</c:v>
                </c:pt>
                <c:pt idx="3119" formatCode="General">
                  <c:v>-1.0101831063676101</c:v>
                </c:pt>
                <c:pt idx="3120" formatCode="General">
                  <c:v>-1.01185563928466</c:v>
                </c:pt>
                <c:pt idx="3121" formatCode="General">
                  <c:v>-1.0135295852574999</c:v>
                </c:pt>
                <c:pt idx="3122" formatCode="General">
                  <c:v>-1.0152049442992499</c:v>
                </c:pt>
                <c:pt idx="3123" formatCode="General">
                  <c:v>-1.01688171642299</c:v>
                </c:pt>
                <c:pt idx="3124" formatCode="General">
                  <c:v>-1.0185599016417699</c:v>
                </c:pt>
                <c:pt idx="3125" formatCode="General">
                  <c:v>-1.0202394999689299</c:v>
                </c:pt>
                <c:pt idx="3126" formatCode="General">
                  <c:v>-1.0219205114183301</c:v>
                </c:pt>
                <c:pt idx="3127" formatCode="General">
                  <c:v>-1.0236029360038601</c:v>
                </c:pt>
                <c:pt idx="3128" formatCode="General">
                  <c:v>-1.02528677373942</c:v>
                </c:pt>
                <c:pt idx="3129" formatCode="General">
                  <c:v>-1.02697202463871</c:v>
                </c:pt>
                <c:pt idx="3130" formatCode="General">
                  <c:v>-1.0286586887148901</c:v>
                </c:pt>
                <c:pt idx="3131" formatCode="General">
                  <c:v>-1.03034676598091</c:v>
                </c:pt>
                <c:pt idx="3132" formatCode="General">
                  <c:v>-1.0320362564497201</c:v>
                </c:pt>
                <c:pt idx="3133" formatCode="General">
                  <c:v>-1.0337271601342599</c:v>
                </c:pt>
                <c:pt idx="3134" formatCode="General">
                  <c:v>-1.0354194770474301</c:v>
                </c:pt>
                <c:pt idx="3135" formatCode="General">
                  <c:v>-1.0371132072020901</c:v>
                </c:pt>
                <c:pt idx="3136" formatCode="General">
                  <c:v>-1.0388083506111001</c:v>
                </c:pt>
                <c:pt idx="3137" formatCode="General">
                  <c:v>-1.0405049072872901</c:v>
                </c:pt>
                <c:pt idx="3138" formatCode="General">
                  <c:v>-1.0422028772434599</c:v>
                </c:pt>
                <c:pt idx="3139" formatCode="General">
                  <c:v>-1.04390226049239</c:v>
                </c:pt>
                <c:pt idx="3140" formatCode="General">
                  <c:v>-1.04560305704685</c:v>
                </c:pt>
                <c:pt idx="3141" formatCode="General">
                  <c:v>-1.04730526691954</c:v>
                </c:pt>
                <c:pt idx="3142" formatCode="General">
                  <c:v>-1.04900889012316</c:v>
                </c:pt>
                <c:pt idx="3143" formatCode="General">
                  <c:v>-1.0507139266702701</c:v>
                </c:pt>
                <c:pt idx="3144" formatCode="General">
                  <c:v>-1.0524203765734199</c:v>
                </c:pt>
                <c:pt idx="3145" formatCode="General">
                  <c:v>-1.0541282398451199</c:v>
                </c:pt>
                <c:pt idx="3146" formatCode="General">
                  <c:v>-1.0558375164978799</c:v>
                </c:pt>
                <c:pt idx="3147" formatCode="General">
                  <c:v>-1.0575482065441499</c:v>
                </c:pt>
                <c:pt idx="3148" formatCode="General">
                  <c:v>-1.05926030999638</c:v>
                </c:pt>
                <c:pt idx="3149" formatCode="General">
                  <c:v>-1.0609738268669899</c:v>
                </c:pt>
                <c:pt idx="3150" formatCode="General">
                  <c:v>-1.0626887571683701</c:v>
                </c:pt>
                <c:pt idx="3151" formatCode="General">
                  <c:v>-1.0644051009129001</c:v>
                </c:pt>
                <c:pt idx="3152" formatCode="General">
                  <c:v>-1.0661228581129201</c:v>
                </c:pt>
                <c:pt idx="3153" formatCode="General">
                  <c:v>-1.06784202878075</c:v>
                </c:pt>
                <c:pt idx="3154" formatCode="General">
                  <c:v>-1.0695626129286899</c:v>
                </c:pt>
                <c:pt idx="3155" formatCode="General">
                  <c:v>-1.0712846105689999</c:v>
                </c:pt>
                <c:pt idx="3156" formatCode="General">
                  <c:v>-1.0730080217139399</c:v>
                </c:pt>
                <c:pt idx="3157" formatCode="General">
                  <c:v>-1.07473284637572</c:v>
                </c:pt>
                <c:pt idx="3158" formatCode="General">
                  <c:v>-1.0764590845666699</c:v>
                </c:pt>
                <c:pt idx="3159" formatCode="General">
                  <c:v>-1.0781867362992801</c:v>
                </c:pt>
                <c:pt idx="3160" formatCode="General">
                  <c:v>-1.07991580158603</c:v>
                </c:pt>
                <c:pt idx="3161" formatCode="General">
                  <c:v>-1.08164628043941</c:v>
                </c:pt>
                <c:pt idx="3162" formatCode="General">
                  <c:v>-1.0833781728718499</c:v>
                </c:pt>
                <c:pt idx="3163" formatCode="General">
                  <c:v>-1.0851114788957601</c:v>
                </c:pt>
                <c:pt idx="3164" formatCode="General">
                  <c:v>-1.0868461985235101</c:v>
                </c:pt>
                <c:pt idx="3165" formatCode="General">
                  <c:v>-1.0885823317674601</c:v>
                </c:pt>
                <c:pt idx="3166" formatCode="General">
                  <c:v>-1.0903198786397901</c:v>
                </c:pt>
                <c:pt idx="3167" formatCode="General">
                  <c:v>-1.0920588391524699</c:v>
                </c:pt>
                <c:pt idx="3168" formatCode="General">
                  <c:v>-1.0937992133174601</c:v>
                </c:pt>
                <c:pt idx="3169" formatCode="General">
                  <c:v>-1.0955410011467099</c:v>
                </c:pt>
                <c:pt idx="3170" formatCode="General">
                  <c:v>-1.0972842026521401</c:v>
                </c:pt>
                <c:pt idx="3171" formatCode="General">
                  <c:v>-1.09902881784565</c:v>
                </c:pt>
                <c:pt idx="3172" formatCode="General">
                  <c:v>-1.1007748467391301</c:v>
                </c:pt>
                <c:pt idx="3173" formatCode="General">
                  <c:v>-1.10252228934445</c:v>
                </c:pt>
                <c:pt idx="3174" formatCode="General">
                  <c:v>-1.10427114567345</c:v>
                </c:pt>
                <c:pt idx="3175" formatCode="General">
                  <c:v>-1.10602141573797</c:v>
                </c:pt>
                <c:pt idx="3176" formatCode="General">
                  <c:v>-1.1077730995498201</c:v>
                </c:pt>
                <c:pt idx="3177" formatCode="General">
                  <c:v>-1.1095261971207899</c:v>
                </c:pt>
                <c:pt idx="3178" formatCode="General">
                  <c:v>-1.1112807084626599</c:v>
                </c:pt>
                <c:pt idx="3179" formatCode="General">
                  <c:v>-1.11303663358718</c:v>
                </c:pt>
                <c:pt idx="3180" formatCode="General">
                  <c:v>-1.11479397250611</c:v>
                </c:pt>
                <c:pt idx="3181" formatCode="General">
                  <c:v>-1.11655272523115</c:v>
                </c:pt>
                <c:pt idx="3182" formatCode="General">
                  <c:v>-1.1183128917740099</c:v>
                </c:pt>
                <c:pt idx="3183" formatCode="General">
                  <c:v>-1.12007447214638</c:v>
                </c:pt>
                <c:pt idx="3184" formatCode="General">
                  <c:v>-1.12183746635992</c:v>
                </c:pt>
                <c:pt idx="3185" formatCode="General">
                  <c:v>-1.12360187442621</c:v>
                </c:pt>
                <c:pt idx="3186" formatCode="General">
                  <c:v>-1.1253676963566801</c:v>
                </c:pt>
                <c:pt idx="3187" formatCode="General">
                  <c:v>-1.12713493216271</c:v>
                </c:pt>
                <c:pt idx="3188" formatCode="General">
                  <c:v>-1.1289035818556901</c:v>
                </c:pt>
                <c:pt idx="3189" formatCode="General">
                  <c:v>-1.1306736454470201</c:v>
                </c:pt>
                <c:pt idx="3190" formatCode="General">
                  <c:v>-1.1324451229480901</c:v>
                </c:pt>
                <c:pt idx="3191" formatCode="General">
                  <c:v>-1.1342180143703</c:v>
                </c:pt>
                <c:pt idx="3192" formatCode="General">
                  <c:v>-1.1359923197250601</c:v>
                </c:pt>
                <c:pt idx="3193" formatCode="General">
                  <c:v>-1.1377680390237701</c:v>
                </c:pt>
                <c:pt idx="3194" formatCode="General">
                  <c:v>-1.13954517227785</c:v>
                </c:pt>
                <c:pt idx="3195" formatCode="General">
                  <c:v>-1.14132371949871</c:v>
                </c:pt>
                <c:pt idx="3196" formatCode="General">
                  <c:v>-1.1431036806977599</c:v>
                </c:pt>
                <c:pt idx="3197" formatCode="General">
                  <c:v>-1.1448850558864501</c:v>
                </c:pt>
                <c:pt idx="3198" formatCode="General">
                  <c:v>-1.14666784507618</c:v>
                </c:pt>
                <c:pt idx="3199" formatCode="General">
                  <c:v>-1.14845204827838</c:v>
                </c:pt>
                <c:pt idx="3200" formatCode="General">
                  <c:v>-1.1502376655044999</c:v>
                </c:pt>
                <c:pt idx="3201" formatCode="General">
                  <c:v>-1.1520246967660099</c:v>
                </c:pt>
                <c:pt idx="3202" formatCode="General">
                  <c:v>-1.15381314207445</c:v>
                </c:pt>
                <c:pt idx="3203" formatCode="General">
                  <c:v>-1.1556030014413601</c:v>
                </c:pt>
                <c:pt idx="3204" formatCode="General">
                  <c:v>-1.15739427487824</c:v>
                </c:pt>
                <c:pt idx="3205" formatCode="General">
                  <c:v>-1.15918696239657</c:v>
                </c:pt>
                <c:pt idx="3206" formatCode="General">
                  <c:v>-1.16098106400779</c:v>
                </c:pt>
                <c:pt idx="3207" formatCode="General">
                  <c:v>-1.16277657972334</c:v>
                </c:pt>
                <c:pt idx="3208" formatCode="General">
                  <c:v>-1.1645735095545999</c:v>
                </c:pt>
                <c:pt idx="3209" formatCode="General">
                  <c:v>-1.1663718535129499</c:v>
                </c:pt>
                <c:pt idx="3210" formatCode="General">
                  <c:v>-1.16817161160973</c:v>
                </c:pt>
                <c:pt idx="3211" formatCode="General">
                  <c:v>-1.1699727838562399</c:v>
                </c:pt>
                <c:pt idx="3212" formatCode="General">
                  <c:v>-1.1717753702637701</c:v>
                </c:pt>
                <c:pt idx="3213" formatCode="General">
                  <c:v>-1.1735793708436</c:v>
                </c:pt>
                <c:pt idx="3214" formatCode="General">
                  <c:v>-1.17538478560688</c:v>
                </c:pt>
                <c:pt idx="3215" formatCode="General">
                  <c:v>-1.17719161456459</c:v>
                </c:pt>
                <c:pt idx="3216" formatCode="General">
                  <c:v>-1.17899985772758</c:v>
                </c:pt>
                <c:pt idx="3217" formatCode="General">
                  <c:v>-1.18080951510669</c:v>
                </c:pt>
                <c:pt idx="3218" formatCode="General">
                  <c:v>-1.18262058671272</c:v>
                </c:pt>
                <c:pt idx="3219" formatCode="General">
                  <c:v>-1.18443307255643</c:v>
                </c:pt>
                <c:pt idx="3220" formatCode="General">
                  <c:v>-1.1862469726485501</c:v>
                </c:pt>
                <c:pt idx="3221" formatCode="General">
                  <c:v>-1.1880622869997901</c:v>
                </c:pt>
                <c:pt idx="3222" formatCode="General">
                  <c:v>-1.1898790156207999</c:v>
                </c:pt>
                <c:pt idx="3223" formatCode="General">
                  <c:v>-1.19169715852222</c:v>
                </c:pt>
                <c:pt idx="3224" formatCode="General">
                  <c:v>-1.19351671571465</c:v>
                </c:pt>
                <c:pt idx="3225" formatCode="General">
                  <c:v>-1.19533768720871</c:v>
                </c:pt>
                <c:pt idx="3226" formatCode="General">
                  <c:v>-1.1971600730152001</c:v>
                </c:pt>
                <c:pt idx="3227" formatCode="General">
                  <c:v>-1.19898387314494</c:v>
                </c:pt>
                <c:pt idx="3228" formatCode="General">
                  <c:v>-1.20080908760875</c:v>
                </c:pt>
                <c:pt idx="3229" formatCode="General">
                  <c:v>-1.2026357164174299</c:v>
                </c:pt>
                <c:pt idx="3230" formatCode="General">
                  <c:v>-1.20446375958174</c:v>
                </c:pt>
                <c:pt idx="3231" formatCode="General">
                  <c:v>-1.2062932171124701</c:v>
                </c:pt>
                <c:pt idx="3232" formatCode="General">
                  <c:v>-1.20812408902034</c:v>
                </c:pt>
                <c:pt idx="3233" formatCode="General">
                  <c:v>-1.2099563753161</c:v>
                </c:pt>
                <c:pt idx="3234" formatCode="General">
                  <c:v>-1.2117900760104701</c:v>
                </c:pt>
                <c:pt idx="3235" formatCode="General">
                  <c:v>-1.21362519111413</c:v>
                </c:pt>
                <c:pt idx="3236" formatCode="General">
                  <c:v>-1.21546172063778</c:v>
                </c:pt>
                <c:pt idx="3237" formatCode="General">
                  <c:v>-1.2172996645921099</c:v>
                </c:pt>
                <c:pt idx="3238" formatCode="General">
                  <c:v>-1.2191390229878101</c:v>
                </c:pt>
                <c:pt idx="3239" formatCode="General">
                  <c:v>-1.2209797958355999</c:v>
                </c:pt>
                <c:pt idx="3240" formatCode="General">
                  <c:v>-1.22282198314614</c:v>
                </c:pt>
                <c:pt idx="3241" formatCode="General">
                  <c:v>-1.22466558493011</c:v>
                </c:pt>
                <c:pt idx="3242" formatCode="General">
                  <c:v>-1.2265106011981799</c:v>
                </c:pt>
                <c:pt idx="3243" formatCode="General">
                  <c:v>-1.22835703196099</c:v>
                </c:pt>
                <c:pt idx="3244" formatCode="General">
                  <c:v>-1.23020487722918</c:v>
                </c:pt>
                <c:pt idx="3245" formatCode="General">
                  <c:v>-1.23205413701338</c:v>
                </c:pt>
                <c:pt idx="3246" formatCode="General">
                  <c:v>-1.2339048113241899</c:v>
                </c:pt>
                <c:pt idx="3247" formatCode="General">
                  <c:v>-1.2357569001722299</c:v>
                </c:pt>
                <c:pt idx="3248" formatCode="General">
                  <c:v>-1.23761040356806</c:v>
                </c:pt>
                <c:pt idx="3249" formatCode="General">
                  <c:v>-1.2394653215222899</c:v>
                </c:pt>
                <c:pt idx="3250" formatCode="General">
                  <c:v>-1.2413216540454599</c:v>
                </c:pt>
                <c:pt idx="3251" formatCode="General">
                  <c:v>-1.2431794011481301</c:v>
                </c:pt>
                <c:pt idx="3252" formatCode="General">
                  <c:v>-1.2450385628408001</c:v>
                </c:pt>
                <c:pt idx="3253" formatCode="General">
                  <c:v>-1.2468991391339601</c:v>
                </c:pt>
                <c:pt idx="3254" formatCode="General">
                  <c:v>-1.2487611300380701</c:v>
                </c:pt>
                <c:pt idx="3255" formatCode="General">
                  <c:v>-1.2506245355635499</c:v>
                </c:pt>
                <c:pt idx="3256" formatCode="General">
                  <c:v>-1.2524893557207999</c:v>
                </c:pt>
                <c:pt idx="3257" formatCode="General">
                  <c:v>-1.25435559052019</c:v>
                </c:pt>
                <c:pt idx="3258" formatCode="General">
                  <c:v>-1.2562232399720801</c:v>
                </c:pt>
                <c:pt idx="3259" formatCode="General">
                  <c:v>-1.25809230408677</c:v>
                </c:pt>
                <c:pt idx="3260" formatCode="General">
                  <c:v>-1.2599627828745501</c:v>
                </c:pt>
                <c:pt idx="3261" formatCode="General">
                  <c:v>-1.26183467634569</c:v>
                </c:pt>
                <c:pt idx="3262" formatCode="General">
                  <c:v>-1.26370798451042</c:v>
                </c:pt>
                <c:pt idx="3263" formatCode="General">
                  <c:v>-1.2655827073789401</c:v>
                </c:pt>
                <c:pt idx="3264" formatCode="General">
                  <c:v>-1.2674588449614199</c:v>
                </c:pt>
                <c:pt idx="3265" formatCode="General">
                  <c:v>-1.2693363972680201</c:v>
                </c:pt>
                <c:pt idx="3266" formatCode="General">
                  <c:v>-1.2712153643088699</c:v>
                </c:pt>
                <c:pt idx="3267" formatCode="General">
                  <c:v>-1.27309574609404</c:v>
                </c:pt>
                <c:pt idx="3268" formatCode="General">
                  <c:v>-1.2749775426336001</c:v>
                </c:pt>
                <c:pt idx="3269" formatCode="General">
                  <c:v>-1.2768607539375501</c:v>
                </c:pt>
                <c:pt idx="3270" formatCode="General">
                  <c:v>-1.2787453800158499</c:v>
                </c:pt>
                <c:pt idx="3271" formatCode="General">
                  <c:v>-1.28063142087841</c:v>
                </c:pt>
                <c:pt idx="3272" formatCode="General">
                  <c:v>-1.2825188765351401</c:v>
                </c:pt>
                <c:pt idx="3273" formatCode="General">
                  <c:v>-1.2844077469959401</c:v>
                </c:pt>
                <c:pt idx="3274" formatCode="General">
                  <c:v>-1.2862980322706501</c:v>
                </c:pt>
                <c:pt idx="3275" formatCode="General">
                  <c:v>-1.28818973236913</c:v>
                </c:pt>
                <c:pt idx="3276" formatCode="General">
                  <c:v>-1.2900828473012</c:v>
                </c:pt>
                <c:pt idx="3277" formatCode="General">
                  <c:v>-1.2919773770768299</c:v>
                </c:pt>
                <c:pt idx="3278" formatCode="General">
                  <c:v>-1.29387332170614</c:v>
                </c:pt>
                <c:pt idx="3279" formatCode="General">
                  <c:v>-1.29577068119928</c:v>
                </c:pt>
                <c:pt idx="3280" formatCode="General">
                  <c:v>-1.2976694555663799</c:v>
                </c:pt>
                <c:pt idx="3281" formatCode="General">
                  <c:v>-1.29956964481759</c:v>
                </c:pt>
                <c:pt idx="3282" formatCode="General">
                  <c:v>-1.30147124896305</c:v>
                </c:pt>
                <c:pt idx="3283" formatCode="General">
                  <c:v>-1.30337426801283</c:v>
                </c:pt>
                <c:pt idx="3284" formatCode="General">
                  <c:v>-1.30527870197681</c:v>
                </c:pt>
                <c:pt idx="3285" formatCode="General">
                  <c:v>-1.3071845508648801</c:v>
                </c:pt>
                <c:pt idx="3286" formatCode="General">
                  <c:v>-1.3090918146869801</c:v>
                </c:pt>
                <c:pt idx="3287" formatCode="General">
                  <c:v>-1.3110004934530699</c:v>
                </c:pt>
                <c:pt idx="3288" formatCode="General">
                  <c:v>-1.3129105871731901</c:v>
                </c:pt>
                <c:pt idx="3289" formatCode="General">
                  <c:v>-1.3148220958574</c:v>
                </c:pt>
                <c:pt idx="3290" formatCode="General">
                  <c:v>-1.3167350195158101</c:v>
                </c:pt>
                <c:pt idx="3291" formatCode="General">
                  <c:v>-1.3186493581585701</c:v>
                </c:pt>
                <c:pt idx="3292" formatCode="General">
                  <c:v>-1.3205651117958901</c:v>
                </c:pt>
                <c:pt idx="3293" formatCode="General">
                  <c:v>-1.3224822804380001</c:v>
                </c:pt>
                <c:pt idx="3294" formatCode="General">
                  <c:v>-1.3244008640951901</c:v>
                </c:pt>
                <c:pt idx="3295" formatCode="General">
                  <c:v>-1.3263208627778</c:v>
                </c:pt>
                <c:pt idx="3296" formatCode="General">
                  <c:v>-1.3282422764961901</c:v>
                </c:pt>
                <c:pt idx="3297" formatCode="General">
                  <c:v>-1.3301651052607799</c:v>
                </c:pt>
                <c:pt idx="3298" formatCode="General">
                  <c:v>-1.33208934908205</c:v>
                </c:pt>
                <c:pt idx="3299" formatCode="General">
                  <c:v>-1.33401500797049</c:v>
                </c:pt>
                <c:pt idx="3300" formatCode="General">
                  <c:v>-1.3359420819366501</c:v>
                </c:pt>
                <c:pt idx="3301" formatCode="General">
                  <c:v>-1.3378705709911101</c:v>
                </c:pt>
                <c:pt idx="3302" formatCode="General">
                  <c:v>-1.33980047514409</c:v>
                </c:pt>
                <c:pt idx="3303" formatCode="General">
                  <c:v>-1.34173179440551</c:v>
                </c:pt>
                <c:pt idx="3304" formatCode="General">
                  <c:v>-1.34366452878524</c:v>
                </c:pt>
                <c:pt idx="3305" formatCode="General">
                  <c:v>-1.34559867829312</c:v>
                </c:pt>
                <c:pt idx="3306" formatCode="General">
                  <c:v>-1.3475342429389301</c:v>
                </c:pt>
                <c:pt idx="3307" formatCode="General">
                  <c:v>-1.3494712227324299</c:v>
                </c:pt>
                <c:pt idx="3308" formatCode="General">
                  <c:v>-1.3514096176833199</c:v>
                </c:pt>
                <c:pt idx="3309" formatCode="General">
                  <c:v>-1.3533494278012801</c:v>
                </c:pt>
                <c:pt idx="3310" formatCode="General">
                  <c:v>-1.3552906530959199</c:v>
                </c:pt>
                <c:pt idx="3311" formatCode="General">
                  <c:v>-1.3572332935768301</c:v>
                </c:pt>
                <c:pt idx="3312" formatCode="General">
                  <c:v>-1.3591773492535699</c:v>
                </c:pt>
                <c:pt idx="3313" formatCode="General">
                  <c:v>-1.36112282013562</c:v>
                </c:pt>
                <c:pt idx="3314" formatCode="General">
                  <c:v>-1.3630697062324399</c:v>
                </c:pt>
                <c:pt idx="3315" formatCode="General">
                  <c:v>-1.3650180075534699</c:v>
                </c:pt>
                <c:pt idx="3316" formatCode="General">
                  <c:v>-1.36696772410807</c:v>
                </c:pt>
                <c:pt idx="3317" formatCode="General">
                  <c:v>-1.36891885590558</c:v>
                </c:pt>
                <c:pt idx="3318" formatCode="General">
                  <c:v>-1.3708714029553</c:v>
                </c:pt>
                <c:pt idx="3319" formatCode="General">
                  <c:v>-1.3728253652664699</c:v>
                </c:pt>
                <c:pt idx="3320" formatCode="General">
                  <c:v>-1.3747807428483201</c:v>
                </c:pt>
                <c:pt idx="3321" formatCode="General">
                  <c:v>-1.37673753571001</c:v>
                </c:pt>
                <c:pt idx="3322" formatCode="General">
                  <c:v>-1.3786957438606799</c:v>
                </c:pt>
                <c:pt idx="3323" formatCode="General">
                  <c:v>-1.3806553673094</c:v>
                </c:pt>
                <c:pt idx="3324" formatCode="General">
                  <c:v>-1.38261640606523</c:v>
                </c:pt>
                <c:pt idx="3325" formatCode="General">
                  <c:v>-1.3845788601371101</c:v>
                </c:pt>
                <c:pt idx="3326" formatCode="General">
                  <c:v>-1.3865427295338499</c:v>
                </c:pt>
                <c:pt idx="3327" formatCode="General">
                  <c:v>-1.38850801426468</c:v>
                </c:pt>
                <c:pt idx="3328" formatCode="General">
                  <c:v>-1.3904747143394101</c:v>
                </c:pt>
                <c:pt idx="3329" formatCode="General">
                  <c:v>-1.39244282976777</c:v>
                </c:pt>
                <c:pt idx="3330" formatCode="General">
                  <c:v>-1.3944123605593099</c:v>
                </c:pt>
                <c:pt idx="3331" formatCode="General">
                  <c:v>-1.39638330672356</c:v>
                </c:pt>
                <c:pt idx="3332" formatCode="General">
                  <c:v>-1.39835566827005</c:v>
                </c:pt>
                <c:pt idx="3333" formatCode="General">
                  <c:v>-1.40032944520827</c:v>
                </c:pt>
                <c:pt idx="3334" formatCode="General">
                  <c:v>-1.4023046375477299</c:v>
                </c:pt>
                <c:pt idx="3335" formatCode="General">
                  <c:v>-1.4042812452979101</c:v>
                </c:pt>
                <c:pt idx="3336" formatCode="General">
                  <c:v>-1.40625926846829</c:v>
                </c:pt>
                <c:pt idx="3337" formatCode="General">
                  <c:v>-1.40823870706834</c:v>
                </c:pt>
                <c:pt idx="3338" formatCode="General">
                  <c:v>-1.4102195611075199</c:v>
                </c:pt>
                <c:pt idx="3339" formatCode="General">
                  <c:v>-1.4122018305952799</c:v>
                </c:pt>
                <c:pt idx="3340" formatCode="General">
                  <c:v>-1.4141855155410401</c:v>
                </c:pt>
                <c:pt idx="3341" formatCode="General">
                  <c:v>-1.41617061595424</c:v>
                </c:pt>
                <c:pt idx="3342" formatCode="General">
                  <c:v>-1.4181571318443</c:v>
                </c:pt>
                <c:pt idx="3343" formatCode="General">
                  <c:v>-1.4201450632206201</c:v>
                </c:pt>
                <c:pt idx="3344" formatCode="General">
                  <c:v>-1.4221344100926101</c:v>
                </c:pt>
                <c:pt idx="3345" formatCode="General">
                  <c:v>-1.42412517246963</c:v>
                </c:pt>
                <c:pt idx="3346" formatCode="General">
                  <c:v>-1.42611735036109</c:v>
                </c:pt>
                <c:pt idx="3347" formatCode="General">
                  <c:v>-1.42811094377633</c:v>
                </c:pt>
                <c:pt idx="3348" formatCode="General">
                  <c:v>-1.43010595272472</c:v>
                </c:pt>
                <c:pt idx="3349" formatCode="General">
                  <c:v>-1.4321023772156001</c:v>
                </c:pt>
                <c:pt idx="3350" formatCode="General">
                  <c:v>-1.4341002172583199</c:v>
                </c:pt>
                <c:pt idx="3351" formatCode="General">
                  <c:v>-1.43609947286205</c:v>
                </c:pt>
                <c:pt idx="3352" formatCode="General">
                  <c:v>-1.4381001440355701</c:v>
                </c:pt>
                <c:pt idx="3353" formatCode="General">
                  <c:v>-1.44010223078755</c:v>
                </c:pt>
                <c:pt idx="3354" formatCode="General">
                  <c:v>-1.44210573312662</c:v>
                </c:pt>
                <c:pt idx="3355" formatCode="General">
                  <c:v>-1.4441106510614099</c:v>
                </c:pt>
                <c:pt idx="3356" formatCode="General">
                  <c:v>-1.4461169846005599</c:v>
                </c:pt>
                <c:pt idx="3357" formatCode="General">
                  <c:v>-1.4481247337526499</c:v>
                </c:pt>
                <c:pt idx="3358" formatCode="General">
                  <c:v>-1.4501338985262799</c:v>
                </c:pt>
                <c:pt idx="3359" formatCode="General">
                  <c:v>-1.45214447893</c:v>
                </c:pt>
                <c:pt idx="3360" formatCode="General">
                  <c:v>-1.4541564749723801</c:v>
                </c:pt>
                <c:pt idx="3361" formatCode="General">
                  <c:v>-1.4561698866619599</c:v>
                </c:pt>
                <c:pt idx="3362" formatCode="General">
                  <c:v>-1.4581847140072499</c:v>
                </c:pt>
                <c:pt idx="3363" formatCode="General">
                  <c:v>-1.46020095701676</c:v>
                </c:pt>
                <c:pt idx="3364" formatCode="General">
                  <c:v>-1.46221861569899</c:v>
                </c:pt>
                <c:pt idx="3365" formatCode="General">
                  <c:v>-1.4642376900624099</c:v>
                </c:pt>
                <c:pt idx="3366" formatCode="General">
                  <c:v>-1.4662581801154899</c:v>
                </c:pt>
                <c:pt idx="3367" formatCode="General">
                  <c:v>-1.46828008586666</c:v>
                </c:pt>
                <c:pt idx="3368" formatCode="General">
                  <c:v>-1.4703034073243599</c:v>
                </c:pt>
                <c:pt idx="3369" formatCode="General">
                  <c:v>-1.4723281444971299</c:v>
                </c:pt>
                <c:pt idx="3370" formatCode="General">
                  <c:v>-1.47435429739374</c:v>
                </c:pt>
                <c:pt idx="3371" formatCode="General">
                  <c:v>-1.47638186602295</c:v>
                </c:pt>
                <c:pt idx="3372" formatCode="General">
                  <c:v>-1.4784108503935001</c:v>
                </c:pt>
                <c:pt idx="3373" formatCode="General">
                  <c:v>-1.48044125051411</c:v>
                </c:pt>
                <c:pt idx="3374" formatCode="General">
                  <c:v>-1.48247306639347</c:v>
                </c:pt>
                <c:pt idx="3375" formatCode="General">
                  <c:v>-1.4845062980402399</c:v>
                </c:pt>
                <c:pt idx="3376" formatCode="General">
                  <c:v>-1.4865409454630201</c:v>
                </c:pt>
                <c:pt idx="3377" formatCode="General">
                  <c:v>-1.4885770086704</c:v>
                </c:pt>
                <c:pt idx="3378" formatCode="General">
                  <c:v>-1.4906144876709799</c:v>
                </c:pt>
                <c:pt idx="3379" formatCode="General">
                  <c:v>-1.4926533824733399</c:v>
                </c:pt>
                <c:pt idx="3380" formatCode="General">
                  <c:v>-1.4946936930860999</c:v>
                </c:pt>
                <c:pt idx="3381" formatCode="General">
                  <c:v>-1.49673541951783</c:v>
                </c:pt>
                <c:pt idx="3382" formatCode="General">
                  <c:v>-1.4987785617771401</c:v>
                </c:pt>
                <c:pt idx="3383" formatCode="General">
                  <c:v>-1.5008231198726401</c:v>
                </c:pt>
                <c:pt idx="3384" formatCode="General">
                  <c:v>-1.5028690938129099</c:v>
                </c:pt>
                <c:pt idx="3385" formatCode="General">
                  <c:v>-1.50491648360657</c:v>
                </c:pt>
                <c:pt idx="3386" formatCode="General">
                  <c:v>-1.5069652892622101</c:v>
                </c:pt>
                <c:pt idx="3387" formatCode="General">
                  <c:v>-1.50901551078844</c:v>
                </c:pt>
                <c:pt idx="3388" formatCode="General">
                  <c:v>-1.51106714819385</c:v>
                </c:pt>
                <c:pt idx="3389" formatCode="General">
                  <c:v>-1.51312020148694</c:v>
                </c:pt>
                <c:pt idx="3390" formatCode="General">
                  <c:v>-1.5151746706761799</c:v>
                </c:pt>
                <c:pt idx="3391" formatCode="General">
                  <c:v>-1.51723055577007</c:v>
                </c:pt>
                <c:pt idx="3392" formatCode="General">
                  <c:v>-1.51928785677708</c:v>
                </c:pt>
                <c:pt idx="3393" formatCode="General">
                  <c:v>-1.5213465737057199</c:v>
                </c:pt>
                <c:pt idx="3394" formatCode="General">
                  <c:v>-1.5234067065645001</c:v>
                </c:pt>
                <c:pt idx="3395" formatCode="General">
                  <c:v>-1.5254682553619201</c:v>
                </c:pt>
                <c:pt idx="3396" formatCode="General">
                  <c:v>-1.5275312201065201</c:v>
                </c:pt>
                <c:pt idx="3397" formatCode="General">
                  <c:v>-1.52959560080701</c:v>
                </c:pt>
                <c:pt idx="3398" formatCode="General">
                  <c:v>-1.5316613974723301</c:v>
                </c:pt>
                <c:pt idx="3399" formatCode="General">
                  <c:v>-1.5337286101113701</c:v>
                </c:pt>
                <c:pt idx="3400" formatCode="General">
                  <c:v>-1.5357972387329999</c:v>
                </c:pt>
                <c:pt idx="3401" formatCode="General">
                  <c:v>-1.53786728334607</c:v>
                </c:pt>
                <c:pt idx="3402" formatCode="General">
                  <c:v>-1.5399387439594201</c:v>
                </c:pt>
                <c:pt idx="3403" formatCode="General">
                  <c:v>-1.5420116205818499</c:v>
                </c:pt>
                <c:pt idx="3404" formatCode="General">
                  <c:v>-1.5440859132221501</c:v>
                </c:pt>
                <c:pt idx="3405" formatCode="General">
                  <c:v>-1.5461616218890299</c:v>
                </c:pt>
                <c:pt idx="3406" formatCode="General">
                  <c:v>-1.5482387465910601</c:v>
                </c:pt>
                <c:pt idx="3407" formatCode="General">
                  <c:v>-1.5503172873367199</c:v>
                </c:pt>
                <c:pt idx="3408" formatCode="General">
                  <c:v>-1.55239724413446</c:v>
                </c:pt>
                <c:pt idx="3409" formatCode="General">
                  <c:v>-1.55447861699273</c:v>
                </c:pt>
                <c:pt idx="3410" formatCode="General">
                  <c:v>-1.5565614059199699</c:v>
                </c:pt>
                <c:pt idx="3411" formatCode="General">
                  <c:v>-1.5586456109245901</c:v>
                </c:pt>
                <c:pt idx="3412" formatCode="General">
                  <c:v>-1.56073123201499</c:v>
                </c:pt>
                <c:pt idx="3413" formatCode="General">
                  <c:v>-1.56281826919957</c:v>
                </c:pt>
                <c:pt idx="3414" formatCode="General">
                  <c:v>-1.5649067224866899</c:v>
                </c:pt>
                <c:pt idx="3415" formatCode="General">
                  <c:v>-1.56699659188473</c:v>
                </c:pt>
                <c:pt idx="3416" formatCode="General">
                  <c:v>-1.56908787740202</c:v>
                </c:pt>
                <c:pt idx="3417" formatCode="General">
                  <c:v>-1.5711805790469</c:v>
                </c:pt>
                <c:pt idx="3418" formatCode="General">
                  <c:v>-1.5732746968276901</c:v>
                </c:pt>
                <c:pt idx="3419" formatCode="General">
                  <c:v>-1.57537023075271</c:v>
                </c:pt>
                <c:pt idx="3420" formatCode="General">
                  <c:v>-1.57746718083029</c:v>
                </c:pt>
                <c:pt idx="3421" formatCode="General">
                  <c:v>-1.57956554706875</c:v>
                </c:pt>
                <c:pt idx="3422" formatCode="General">
                  <c:v>-1.58166532947642</c:v>
                </c:pt>
                <c:pt idx="3423" formatCode="General">
                  <c:v>-1.58376652806161</c:v>
                </c:pt>
                <c:pt idx="3424" formatCode="General">
                  <c:v>-1.5858691428326099</c:v>
                </c:pt>
                <c:pt idx="3425" formatCode="General">
                  <c:v>-1.5879731737977201</c:v>
                </c:pt>
                <c:pt idx="3426" formatCode="General">
                  <c:v>-1.59007862096522</c:v>
                </c:pt>
                <c:pt idx="3427" formatCode="General">
                  <c:v>-1.5921854843434899</c:v>
                </c:pt>
                <c:pt idx="3428" formatCode="General">
                  <c:v>-1.5942937639410599</c:v>
                </c:pt>
                <c:pt idx="3429" formatCode="General">
                  <c:v>-1.59640345976647</c:v>
                </c:pt>
                <c:pt idx="3430" formatCode="General">
                  <c:v>-1.5985145718282601</c:v>
                </c:pt>
                <c:pt idx="3431" formatCode="General">
                  <c:v>-1.6006271001349801</c:v>
                </c:pt>
                <c:pt idx="3432" formatCode="General">
                  <c:v>-1.60274104469516</c:v>
                </c:pt>
                <c:pt idx="3433" formatCode="General">
                  <c:v>-1.60485640551732</c:v>
                </c:pt>
                <c:pt idx="3434" formatCode="General">
                  <c:v>-1.60697318261001</c:v>
                </c:pt>
                <c:pt idx="3435" formatCode="General">
                  <c:v>-1.60909137598173</c:v>
                </c:pt>
                <c:pt idx="3436" formatCode="General">
                  <c:v>-1.61121098564101</c:v>
                </c:pt>
                <c:pt idx="3437" formatCode="General">
                  <c:v>-1.6133320115963601</c:v>
                </c:pt>
                <c:pt idx="3438" formatCode="General">
                  <c:v>-1.6154544538563</c:v>
                </c:pt>
                <c:pt idx="3439" formatCode="General">
                  <c:v>-1.6175783124293299</c:v>
                </c:pt>
                <c:pt idx="3440" formatCode="General">
                  <c:v>-1.61970358732394</c:v>
                </c:pt>
                <c:pt idx="3441" formatCode="General">
                  <c:v>-1.62183027854865</c:v>
                </c:pt>
                <c:pt idx="3442" formatCode="General">
                  <c:v>-1.62395838611194</c:v>
                </c:pt>
                <c:pt idx="3443" formatCode="General">
                  <c:v>-1.62608791002231</c:v>
                </c:pt>
                <c:pt idx="3444" formatCode="General">
                  <c:v>-1.62821885028799</c:v>
                </c:pt>
                <c:pt idx="3445" formatCode="General">
                  <c:v>-1.63035120691681</c:v>
                </c:pt>
                <c:pt idx="3446" formatCode="General">
                  <c:v>-1.6324849799165599</c:v>
                </c:pt>
                <c:pt idx="3447" formatCode="General">
                  <c:v>-1.634620169295</c:v>
                </c:pt>
                <c:pt idx="3448" formatCode="General">
                  <c:v>-1.6367567750599199</c:v>
                </c:pt>
                <c:pt idx="3449" formatCode="General">
                  <c:v>-1.6388947972190799</c:v>
                </c:pt>
                <c:pt idx="3450" formatCode="General">
                  <c:v>-1.6410342357802301</c:v>
                </c:pt>
                <c:pt idx="3451" formatCode="General">
                  <c:v>-1.64317509075114</c:v>
                </c:pt>
                <c:pt idx="3452" formatCode="General">
                  <c:v>-1.64531736213956</c:v>
                </c:pt>
                <c:pt idx="3453" formatCode="General">
                  <c:v>-1.6474610499532301</c:v>
                </c:pt>
                <c:pt idx="3454" formatCode="General">
                  <c:v>-1.6496061541999101</c:v>
                </c:pt>
                <c:pt idx="3455" formatCode="General">
                  <c:v>-1.6517526748873601</c:v>
                </c:pt>
                <c:pt idx="3456" formatCode="General">
                  <c:v>-1.65390061202358</c:v>
                </c:pt>
                <c:pt idx="3457" formatCode="General">
                  <c:v>-1.6560499656167</c:v>
                </c:pt>
                <c:pt idx="3458" formatCode="General">
                  <c:v>-1.65820073567485</c:v>
                </c:pt>
                <c:pt idx="3459" formatCode="General">
                  <c:v>-1.66035292220613</c:v>
                </c:pt>
                <c:pt idx="3460" formatCode="General">
                  <c:v>-1.6625065252186599</c:v>
                </c:pt>
                <c:pt idx="3461" formatCode="General">
                  <c:v>-1.66466154472052</c:v>
                </c:pt>
                <c:pt idx="3462" formatCode="General">
                  <c:v>-1.66681798071979</c:v>
                </c:pt>
                <c:pt idx="3463" formatCode="General">
                  <c:v>-1.6689758332245599</c:v>
                </c:pt>
                <c:pt idx="3464" formatCode="General">
                  <c:v>-1.67113510224289</c:v>
                </c:pt>
                <c:pt idx="3465" formatCode="General">
                  <c:v>-1.6732957877828301</c:v>
                </c:pt>
                <c:pt idx="3466" formatCode="General">
                  <c:v>-1.6754578898524299</c:v>
                </c:pt>
                <c:pt idx="3467" formatCode="General">
                  <c:v>-1.6776214084597301</c:v>
                </c:pt>
                <c:pt idx="3468" formatCode="General">
                  <c:v>-1.67978634361275</c:v>
                </c:pt>
                <c:pt idx="3469" formatCode="General">
                  <c:v>-1.6819526953195101</c:v>
                </c:pt>
                <c:pt idx="3470" formatCode="General">
                  <c:v>-1.68412046358802</c:v>
                </c:pt>
                <c:pt idx="3471" formatCode="General">
                  <c:v>-1.6862896484262799</c:v>
                </c:pt>
                <c:pt idx="3472" formatCode="General">
                  <c:v>-1.6884602498422701</c:v>
                </c:pt>
                <c:pt idx="3473" formatCode="General">
                  <c:v>-1.69063226784395</c:v>
                </c:pt>
                <c:pt idx="3474" formatCode="General">
                  <c:v>-1.6928057024391601</c:v>
                </c:pt>
                <c:pt idx="3475" formatCode="General">
                  <c:v>-1.6949805536357401</c:v>
                </c:pt>
                <c:pt idx="3476" formatCode="General">
                  <c:v>-1.69715682144153</c:v>
                </c:pt>
                <c:pt idx="3477" formatCode="General">
                  <c:v>-1.6993345058643301</c:v>
                </c:pt>
                <c:pt idx="3478" formatCode="General">
                  <c:v>-1.7015136069119601</c:v>
                </c:pt>
                <c:pt idx="3479" formatCode="General">
                  <c:v>-1.7036941245922299</c:v>
                </c:pt>
                <c:pt idx="3480" formatCode="General">
                  <c:v>-1.70587605891293</c:v>
                </c:pt>
                <c:pt idx="3481" formatCode="General">
                  <c:v>-1.70805940988184</c:v>
                </c:pt>
                <c:pt idx="3482" formatCode="General">
                  <c:v>-1.7102441775067501</c:v>
                </c:pt>
                <c:pt idx="3483" formatCode="General">
                  <c:v>-1.71243036179543</c:v>
                </c:pt>
                <c:pt idx="3484" formatCode="General">
                  <c:v>-1.7146179627556299</c:v>
                </c:pt>
                <c:pt idx="3485" formatCode="General">
                  <c:v>-1.71680698039512</c:v>
                </c:pt>
                <c:pt idx="3486" formatCode="General">
                  <c:v>-1.71899741472165</c:v>
                </c:pt>
                <c:pt idx="3487" formatCode="General">
                  <c:v>-1.72118926574294</c:v>
                </c:pt>
                <c:pt idx="3488" formatCode="General">
                  <c:v>-1.7233825334667301</c:v>
                </c:pt>
                <c:pt idx="3489" formatCode="General">
                  <c:v>-1.7255772179006099</c:v>
                </c:pt>
                <c:pt idx="3490" formatCode="General">
                  <c:v>-1.7277733190519899</c:v>
                </c:pt>
                <c:pt idx="3491" formatCode="General">
                  <c:v>-1.7299708369282201</c:v>
                </c:pt>
                <c:pt idx="3492" formatCode="General">
                  <c:v>-1.73216977153666</c:v>
                </c:pt>
                <c:pt idx="3493" formatCode="General">
                  <c:v>-1.73437012288461</c:v>
                </c:pt>
                <c:pt idx="3494" formatCode="General">
                  <c:v>-1.7365718909793699</c:v>
                </c:pt>
                <c:pt idx="3495" formatCode="General">
                  <c:v>-1.7387750758281799</c:v>
                </c:pt>
                <c:pt idx="3496" formatCode="General">
                  <c:v>-1.74097967743828</c:v>
                </c:pt>
                <c:pt idx="3497" formatCode="General">
                  <c:v>-1.7431856958168801</c:v>
                </c:pt>
                <c:pt idx="3498" formatCode="General">
                  <c:v>-1.7453931309711499</c:v>
                </c:pt>
                <c:pt idx="3499" formatCode="General">
                  <c:v>-1.7476019829082401</c:v>
                </c:pt>
                <c:pt idx="3500" formatCode="General">
                  <c:v>-1.7498122516352701</c:v>
                </c:pt>
                <c:pt idx="3501" formatCode="General">
                  <c:v>-1.75202393715933</c:v>
                </c:pt>
                <c:pt idx="3502" formatCode="General">
                  <c:v>-1.7542370394873199</c:v>
                </c:pt>
                <c:pt idx="3503" formatCode="General">
                  <c:v>-1.7564515586260201</c:v>
                </c:pt>
                <c:pt idx="3504" formatCode="General">
                  <c:v>-1.7586674945822001</c:v>
                </c:pt>
                <c:pt idx="3505" formatCode="General">
                  <c:v>-1.76088484736259</c:v>
                </c:pt>
                <c:pt idx="3506" formatCode="General">
                  <c:v>-1.76310361697394</c:v>
                </c:pt>
                <c:pt idx="3507" formatCode="General">
                  <c:v>-1.7653238034229499</c:v>
                </c:pt>
                <c:pt idx="3508" formatCode="General">
                  <c:v>-1.7675454067163101</c:v>
                </c:pt>
                <c:pt idx="3509" formatCode="General">
                  <c:v>-1.7697684268607199</c:v>
                </c:pt>
                <c:pt idx="3510" formatCode="General">
                  <c:v>-1.7719928638628299</c:v>
                </c:pt>
                <c:pt idx="3511" formatCode="General">
                  <c:v>-1.7742187177292901</c:v>
                </c:pt>
                <c:pt idx="3512" formatCode="General">
                  <c:v>-1.7764459884667401</c:v>
                </c:pt>
                <c:pt idx="3513" formatCode="General">
                  <c:v>-1.77867467608177</c:v>
                </c:pt>
                <c:pt idx="3514" formatCode="General">
                  <c:v>-1.7809047805810001</c:v>
                </c:pt>
                <c:pt idx="3515" formatCode="General">
                  <c:v>-1.783136301971</c:v>
                </c:pt>
                <c:pt idx="3516" formatCode="General">
                  <c:v>-1.7853692402583401</c:v>
                </c:pt>
                <c:pt idx="3517" formatCode="General">
                  <c:v>-1.7876035954495699</c:v>
                </c:pt>
                <c:pt idx="3518" formatCode="General">
                  <c:v>-1.78983936755161</c:v>
                </c:pt>
                <c:pt idx="3519" formatCode="General">
                  <c:v>-1.79207655657203</c:v>
                </c:pt>
                <c:pt idx="3520" formatCode="General">
                  <c:v>-1.7943151625184799</c:v>
                </c:pt>
                <c:pt idx="3521" formatCode="General">
                  <c:v>-1.7965551853986399</c:v>
                </c:pt>
                <c:pt idx="3522" formatCode="General">
                  <c:v>-1.7987966252202101</c:v>
                </c:pt>
                <c:pt idx="3523" formatCode="General">
                  <c:v>-1.8010394819909299</c:v>
                </c:pt>
                <c:pt idx="3524" formatCode="General">
                  <c:v>-1.8032837557185399</c:v>
                </c:pt>
                <c:pt idx="3525" formatCode="General">
                  <c:v>-1.80552944641084</c:v>
                </c:pt>
                <c:pt idx="3526" formatCode="General">
                  <c:v>-1.8077765540756301</c:v>
                </c:pt>
                <c:pt idx="3527" formatCode="General">
                  <c:v>-1.8100250787207399</c:v>
                </c:pt>
                <c:pt idx="3528" formatCode="General">
                  <c:v>-1.8122750203540301</c:v>
                </c:pt>
                <c:pt idx="3529" formatCode="General">
                  <c:v>-1.8145263789833801</c:v>
                </c:pt>
                <c:pt idx="3530" formatCode="General">
                  <c:v>-1.81677915461672</c:v>
                </c:pt>
                <c:pt idx="3531" formatCode="General">
                  <c:v>-1.81903334726196</c:v>
                </c:pt>
                <c:pt idx="3532" formatCode="General">
                  <c:v>-1.8212889569271</c:v>
                </c:pt>
                <c:pt idx="3533" formatCode="General">
                  <c:v>-1.82354598362015</c:v>
                </c:pt>
                <c:pt idx="3534" formatCode="General">
                  <c:v>-1.8258044273491301</c:v>
                </c:pt>
                <c:pt idx="3535" formatCode="General">
                  <c:v>-1.8280642881220801</c:v>
                </c:pt>
                <c:pt idx="3536" formatCode="General">
                  <c:v>-1.8303255659470199</c:v>
                </c:pt>
                <c:pt idx="3537" formatCode="General">
                  <c:v>-1.8325882608319799</c:v>
                </c:pt>
                <c:pt idx="3538" formatCode="General">
                  <c:v>-1.8348523727849999</c:v>
                </c:pt>
                <c:pt idx="3539" formatCode="General">
                  <c:v>-1.8371179018141</c:v>
                </c:pt>
                <c:pt idx="3540" formatCode="General">
                  <c:v>-1.83938484792733</c:v>
                </c:pt>
                <c:pt idx="3541" formatCode="General">
                  <c:v>-1.84165321113273</c:v>
                </c:pt>
                <c:pt idx="3542" formatCode="General">
                  <c:v>-1.8439229914383199</c:v>
                </c:pt>
                <c:pt idx="3543" formatCode="General">
                  <c:v>-1.84619418885221</c:v>
                </c:pt>
                <c:pt idx="3544" formatCode="General">
                  <c:v>-1.84846680338254</c:v>
                </c:pt>
                <c:pt idx="3545" formatCode="General">
                  <c:v>-1.8507408350375001</c:v>
                </c:pt>
                <c:pt idx="3546" formatCode="General">
                  <c:v>-1.85301628382526</c:v>
                </c:pt>
                <c:pt idx="3547" formatCode="General">
                  <c:v>-1.85529314975397</c:v>
                </c:pt>
                <c:pt idx="3548" formatCode="General">
                  <c:v>-1.85757143283179</c:v>
                </c:pt>
                <c:pt idx="3549" formatCode="General">
                  <c:v>-1.8598511330668901</c:v>
                </c:pt>
                <c:pt idx="3550" formatCode="General">
                  <c:v>-1.86213225046741</c:v>
                </c:pt>
                <c:pt idx="3551" formatCode="General">
                  <c:v>-1.8644147850415</c:v>
                </c:pt>
                <c:pt idx="3552" formatCode="General">
                  <c:v>-1.8666987367972701</c:v>
                </c:pt>
                <c:pt idx="3553" formatCode="General">
                  <c:v>-1.8689841057424399</c:v>
                </c:pt>
                <c:pt idx="3554" formatCode="General">
                  <c:v>-1.8712708918843199</c:v>
                </c:pt>
                <c:pt idx="3555" formatCode="General">
                  <c:v>-1.87355909523016</c:v>
                </c:pt>
                <c:pt idx="3556" formatCode="General">
                  <c:v>-1.8758487157872199</c:v>
                </c:pt>
                <c:pt idx="3557" formatCode="General">
                  <c:v>-1.87813975356268</c:v>
                </c:pt>
                <c:pt idx="3558" formatCode="General">
                  <c:v>-1.8804322085637</c:v>
                </c:pt>
                <c:pt idx="3559" formatCode="General">
                  <c:v>-1.88272608079741</c:v>
                </c:pt>
                <c:pt idx="3560" formatCode="General">
                  <c:v>-1.88502137027089</c:v>
                </c:pt>
                <c:pt idx="3561" formatCode="General">
                  <c:v>-1.8873180769911899</c:v>
                </c:pt>
                <c:pt idx="3562" formatCode="General">
                  <c:v>-1.8896162009653199</c:v>
                </c:pt>
                <c:pt idx="3563" formatCode="General">
                  <c:v>-1.8919157422002599</c:v>
                </c:pt>
                <c:pt idx="3564" formatCode="General">
                  <c:v>-1.89421670070295</c:v>
                </c:pt>
                <c:pt idx="3565" formatCode="General">
                  <c:v>-1.89651907648028</c:v>
                </c:pt>
                <c:pt idx="3566" formatCode="General">
                  <c:v>-1.8988228695391201</c:v>
                </c:pt>
                <c:pt idx="3567" formatCode="General">
                  <c:v>-1.9011280798862999</c:v>
                </c:pt>
                <c:pt idx="3568" formatCode="General">
                  <c:v>-1.9034347075286</c:v>
                </c:pt>
                <c:pt idx="3569" formatCode="General">
                  <c:v>-1.9057427524727899</c:v>
                </c:pt>
                <c:pt idx="3570" formatCode="General">
                  <c:v>-1.9080522147255701</c:v>
                </c:pt>
                <c:pt idx="3571" formatCode="General">
                  <c:v>-1.9103630942936101</c:v>
                </c:pt>
                <c:pt idx="3572" formatCode="General">
                  <c:v>-1.9126753911835299</c:v>
                </c:pt>
                <c:pt idx="3573" formatCode="General">
                  <c:v>-1.9149891054019099</c:v>
                </c:pt>
                <c:pt idx="3574" formatCode="General">
                  <c:v>-1.91730423695529</c:v>
                </c:pt>
                <c:pt idx="3575" formatCode="General">
                  <c:v>-1.9196207858502301</c:v>
                </c:pt>
                <c:pt idx="3576" formatCode="General">
                  <c:v>-1.9219387520932201</c:v>
                </c:pt>
                <c:pt idx="3577" formatCode="General">
                  <c:v>-1.92425813569078</c:v>
                </c:pt>
                <c:pt idx="3578" formatCode="General">
                  <c:v>-1.92657893664937</c:v>
                </c:pt>
                <c:pt idx="3579" formatCode="General">
                  <c:v>-1.92890115497545</c:v>
                </c:pt>
                <c:pt idx="3580" formatCode="General">
                  <c:v>-1.9312247906754401</c:v>
                </c:pt>
                <c:pt idx="3581" formatCode="General">
                  <c:v>-1.9335498437557599</c:v>
                </c:pt>
                <c:pt idx="3582" formatCode="General">
                  <c:v>-1.9358763142227899</c:v>
                </c:pt>
                <c:pt idx="3583" formatCode="General">
                  <c:v>-1.9382042020829</c:v>
                </c:pt>
                <c:pt idx="3584" formatCode="General">
                  <c:v>-1.9405335073424399</c:v>
                </c:pt>
                <c:pt idx="3585" formatCode="General">
                  <c:v>-1.9428642300077199</c:v>
                </c:pt>
                <c:pt idx="3586" formatCode="General">
                  <c:v>-1.9451963700850601</c:v>
                </c:pt>
                <c:pt idx="3587" formatCode="General">
                  <c:v>-1.9475299275807301</c:v>
                </c:pt>
                <c:pt idx="3588" formatCode="General">
                  <c:v>-1.949864902501</c:v>
                </c:pt>
                <c:pt idx="3589" formatCode="General">
                  <c:v>-1.9522012948521299</c:v>
                </c:pt>
                <c:pt idx="3590" formatCode="General">
                  <c:v>-1.9545391046406</c:v>
                </c:pt>
                <c:pt idx="3591" formatCode="General">
                  <c:v>-1.9568783318729199</c:v>
                </c:pt>
                <c:pt idx="3592" formatCode="General">
                  <c:v>-1.95921897655565</c:v>
                </c:pt>
                <c:pt idx="3593" formatCode="General">
                  <c:v>-1.96156103869531</c:v>
                </c:pt>
                <c:pt idx="3594" formatCode="General">
                  <c:v>-1.96390451829845</c:v>
                </c:pt>
                <c:pt idx="3595" formatCode="General">
                  <c:v>-1.9662494153716099</c:v>
                </c:pt>
                <c:pt idx="3596" formatCode="General">
                  <c:v>-1.9685957299213499</c:v>
                </c:pt>
                <c:pt idx="3597" formatCode="General">
                  <c:v>-1.9709434619542101</c:v>
                </c:pt>
                <c:pt idx="3598" formatCode="General">
                  <c:v>-1.97329261147673</c:v>
                </c:pt>
                <c:pt idx="3599" formatCode="General">
                  <c:v>-1.97564317849546</c:v>
                </c:pt>
                <c:pt idx="3600" formatCode="General">
                  <c:v>-1.9779951630169701</c:v>
                </c:pt>
                <c:pt idx="3601" formatCode="General">
                  <c:v>-1.9803485650478601</c:v>
                </c:pt>
                <c:pt idx="3602" formatCode="General">
                  <c:v>-1.9827033845947699</c:v>
                </c:pt>
                <c:pt idx="3603" formatCode="General">
                  <c:v>-1.9850596216643801</c:v>
                </c:pt>
                <c:pt idx="3604" formatCode="General">
                  <c:v>-1.9874172762633899</c:v>
                </c:pt>
                <c:pt idx="3605" formatCode="General">
                  <c:v>-1.98977634839853</c:v>
                </c:pt>
                <c:pt idx="3606" formatCode="General">
                  <c:v>-1.99213683807657</c:v>
                </c:pt>
                <c:pt idx="3607" formatCode="General">
                  <c:v>-1.9944987453042999</c:v>
                </c:pt>
                <c:pt idx="3608" formatCode="General">
                  <c:v>-1.99686207008858</c:v>
                </c:pt>
                <c:pt idx="3609" formatCode="General">
                  <c:v>-1.99922681243625</c:v>
                </c:pt>
                <c:pt idx="3610" formatCode="General">
                  <c:v>-2.0015929723542198</c:v>
                </c:pt>
                <c:pt idx="3611" formatCode="General">
                  <c:v>-2.00396054984942</c:v>
                </c:pt>
                <c:pt idx="3612" formatCode="General">
                  <c:v>-2.0063295449287999</c:v>
                </c:pt>
                <c:pt idx="3613" formatCode="General">
                  <c:v>-2.0086999575993798</c:v>
                </c:pt>
                <c:pt idx="3614" formatCode="General">
                  <c:v>-2.0110717878681701</c:v>
                </c:pt>
                <c:pt idx="3615" formatCode="General">
                  <c:v>-2.01344503574223</c:v>
                </c:pt>
                <c:pt idx="3616" formatCode="General">
                  <c:v>-2.0158197012286601</c:v>
                </c:pt>
                <c:pt idx="3617" formatCode="General">
                  <c:v>-2.0181957843345799</c:v>
                </c:pt>
                <c:pt idx="3618" formatCode="General">
                  <c:v>-2.0205732850671598</c:v>
                </c:pt>
                <c:pt idx="3619" formatCode="General">
                  <c:v>-2.0229522034335798</c:v>
                </c:pt>
                <c:pt idx="3620" formatCode="General">
                  <c:v>-2.02533253944106</c:v>
                </c:pt>
                <c:pt idx="3621" formatCode="General">
                  <c:v>-2.0277142930968601</c:v>
                </c:pt>
                <c:pt idx="3622" formatCode="General">
                  <c:v>-2.03009746440812</c:v>
                </c:pt>
                <c:pt idx="3623" formatCode="General">
                  <c:v>-2.0324820533816501</c:v>
                </c:pt>
                <c:pt idx="3624" formatCode="General">
                  <c:v>-2.0348680600242002</c:v>
                </c:pt>
                <c:pt idx="3625" formatCode="General">
                  <c:v>-2.0372554843425101</c:v>
                </c:pt>
                <c:pt idx="3626" formatCode="General">
                  <c:v>-2.03964432634328</c:v>
                </c:pt>
                <c:pt idx="3627" formatCode="General">
                  <c:v>-2.0420345860332101</c:v>
                </c:pt>
                <c:pt idx="3628" formatCode="General">
                  <c:v>-2.0444262634189898</c:v>
                </c:pt>
                <c:pt idx="3629" formatCode="General">
                  <c:v>-2.0468193585072898</c:v>
                </c:pt>
                <c:pt idx="3630" formatCode="General">
                  <c:v>-2.0492138713047998</c:v>
                </c:pt>
                <c:pt idx="3631" formatCode="General">
                  <c:v>-2.0516098018182798</c:v>
                </c:pt>
                <c:pt idx="3632" formatCode="General">
                  <c:v>-2.0540071500544599</c:v>
                </c:pt>
                <c:pt idx="3633" formatCode="General">
                  <c:v>-2.0564059160200499</c:v>
                </c:pt>
                <c:pt idx="3634" formatCode="General">
                  <c:v>-2.0588060997217399</c:v>
                </c:pt>
                <c:pt idx="3635" formatCode="General">
                  <c:v>-2.0612077011661998</c:v>
                </c:pt>
                <c:pt idx="3636" formatCode="General">
                  <c:v>-2.0636107203600602</c:v>
                </c:pt>
                <c:pt idx="3637" formatCode="General">
                  <c:v>-2.0660151573099301</c:v>
                </c:pt>
                <c:pt idx="3638" formatCode="General">
                  <c:v>-2.06842101202241</c:v>
                </c:pt>
                <c:pt idx="3639" formatCode="General">
                  <c:v>-2.07082828450404</c:v>
                </c:pt>
                <c:pt idx="3640" formatCode="General">
                  <c:v>-2.0732369747613801</c:v>
                </c:pt>
                <c:pt idx="3641" formatCode="General">
                  <c:v>-2.0756470828009199</c:v>
                </c:pt>
                <c:pt idx="3642" formatCode="General">
                  <c:v>-2.0780586086291701</c:v>
                </c:pt>
                <c:pt idx="3643" formatCode="General">
                  <c:v>-2.0804715522525798</c:v>
                </c:pt>
                <c:pt idx="3644" formatCode="General">
                  <c:v>-2.0828859136775901</c:v>
                </c:pt>
                <c:pt idx="3645" formatCode="General">
                  <c:v>-2.0853016929105999</c:v>
                </c:pt>
                <c:pt idx="3646" formatCode="General">
                  <c:v>-2.0877188899580199</c:v>
                </c:pt>
                <c:pt idx="3647" formatCode="General">
                  <c:v>-2.0901375048261901</c:v>
                </c:pt>
                <c:pt idx="3648" formatCode="General">
                  <c:v>-2.09255753752146</c:v>
                </c:pt>
                <c:pt idx="3649" formatCode="General">
                  <c:v>-2.0949789880501402</c:v>
                </c:pt>
                <c:pt idx="3650" formatCode="General">
                  <c:v>-2.0974018564185202</c:v>
                </c:pt>
                <c:pt idx="3651" formatCode="General">
                  <c:v>-2.0998261426328599</c:v>
                </c:pt>
                <c:pt idx="3652" formatCode="General">
                  <c:v>-2.1022518466995699</c:v>
                </c:pt>
                <c:pt idx="3653" formatCode="General">
                  <c:v>-2.10467896862508</c:v>
                </c:pt>
                <c:pt idx="3654" formatCode="General">
                  <c:v>-2.1071075084158402</c:v>
                </c:pt>
                <c:pt idx="3655" formatCode="General">
                  <c:v>-2.1095374660782999</c:v>
                </c:pt>
                <c:pt idx="3656" formatCode="General">
                  <c:v>-2.1119688416188702</c:v>
                </c:pt>
                <c:pt idx="3657" formatCode="General">
                  <c:v>-2.1144016350439698</c:v>
                </c:pt>
                <c:pt idx="3658" formatCode="General">
                  <c:v>-2.1168358463599901</c:v>
                </c:pt>
                <c:pt idx="3659" formatCode="General">
                  <c:v>-2.11927147557333</c:v>
                </c:pt>
                <c:pt idx="3660" formatCode="General">
                  <c:v>-2.12170852269037</c:v>
                </c:pt>
                <c:pt idx="3661" formatCode="General">
                  <c:v>-2.1241469877174701</c:v>
                </c:pt>
                <c:pt idx="3662" formatCode="General">
                  <c:v>-2.1265868706609998</c:v>
                </c:pt>
                <c:pt idx="3663" formatCode="General">
                  <c:v>-2.1290281715273101</c:v>
                </c:pt>
                <c:pt idx="3664" formatCode="General">
                  <c:v>-2.1314708903227202</c:v>
                </c:pt>
                <c:pt idx="3665" formatCode="General">
                  <c:v>-2.1339150270535598</c:v>
                </c:pt>
                <c:pt idx="3666" formatCode="General">
                  <c:v>-2.1363605817261599</c:v>
                </c:pt>
                <c:pt idx="3667" formatCode="General">
                  <c:v>-2.1388075543468101</c:v>
                </c:pt>
                <c:pt idx="3668" formatCode="General">
                  <c:v>-2.1412559449217499</c:v>
                </c:pt>
                <c:pt idx="3669" formatCode="General">
                  <c:v>-2.1437057534571502</c:v>
                </c:pt>
                <c:pt idx="3670" formatCode="General">
                  <c:v>-2.1461569799591498</c:v>
                </c:pt>
                <c:pt idx="3671" formatCode="General">
                  <c:v>-2.1486096244338801</c:v>
                </c:pt>
                <c:pt idx="3672" formatCode="General">
                  <c:v>-2.1510636868874302</c:v>
                </c:pt>
                <c:pt idx="3673" formatCode="General">
                  <c:v>-2.1535191673258902</c:v>
                </c:pt>
                <c:pt idx="3674" formatCode="General">
                  <c:v>-2.15597606575531</c:v>
                </c:pt>
                <c:pt idx="3675" formatCode="General">
                  <c:v>-2.15843438218173</c:v>
                </c:pt>
                <c:pt idx="3676" formatCode="General">
                  <c:v>-2.1608941166111602</c:v>
                </c:pt>
                <c:pt idx="3677" formatCode="General">
                  <c:v>-2.1633552690496001</c:v>
                </c:pt>
                <c:pt idx="3678" formatCode="General">
                  <c:v>-2.1658178395030099</c:v>
                </c:pt>
                <c:pt idx="3679" formatCode="General">
                  <c:v>-2.1682818279773599</c:v>
                </c:pt>
                <c:pt idx="3680" formatCode="General">
                  <c:v>-2.1707472344785699</c:v>
                </c:pt>
                <c:pt idx="3681" formatCode="General">
                  <c:v>-2.1732140590125502</c:v>
                </c:pt>
                <c:pt idx="3682" formatCode="General">
                  <c:v>-2.1756823015851898</c:v>
                </c:pt>
                <c:pt idx="3683" formatCode="General">
                  <c:v>-2.17815196220254</c:v>
                </c:pt>
                <c:pt idx="3684" formatCode="General">
                  <c:v>-2.1806230408708598</c:v>
                </c:pt>
                <c:pt idx="3685" formatCode="General">
                  <c:v>-2.1830955375964201</c:v>
                </c:pt>
                <c:pt idx="3686" formatCode="General">
                  <c:v>-2.1855694523854798</c:v>
                </c:pt>
                <c:pt idx="3687" formatCode="General">
                  <c:v>-2.1880447852443199</c:v>
                </c:pt>
                <c:pt idx="3688" formatCode="General">
                  <c:v>-2.1905215361791699</c:v>
                </c:pt>
                <c:pt idx="3689" formatCode="General">
                  <c:v>-2.1929997051963199</c:v>
                </c:pt>
                <c:pt idx="3690" formatCode="General">
                  <c:v>-2.1954792923020001</c:v>
                </c:pt>
                <c:pt idx="3691" formatCode="General">
                  <c:v>-2.1979602975024801</c:v>
                </c:pt>
                <c:pt idx="3692" formatCode="General">
                  <c:v>-2.20044272080401</c:v>
                </c:pt>
                <c:pt idx="3693" formatCode="General">
                  <c:v>-2.2029265622128298</c:v>
                </c:pt>
                <c:pt idx="3694" formatCode="General">
                  <c:v>-2.2054118217351899</c:v>
                </c:pt>
                <c:pt idx="3695" formatCode="General">
                  <c:v>-2.2078984993773401</c:v>
                </c:pt>
                <c:pt idx="3696" formatCode="General">
                  <c:v>-2.2103865951455099</c:v>
                </c:pt>
                <c:pt idx="3697" formatCode="General">
                  <c:v>-2.2128761090459501</c:v>
                </c:pt>
                <c:pt idx="3698" formatCode="General">
                  <c:v>-2.2153670410848898</c:v>
                </c:pt>
                <c:pt idx="3699" formatCode="General">
                  <c:v>-2.21785939126858</c:v>
                </c:pt>
                <c:pt idx="3700" formatCode="General">
                  <c:v>-2.22035315960323</c:v>
                </c:pt>
                <c:pt idx="3701" formatCode="General">
                  <c:v>-2.2228483460950801</c:v>
                </c:pt>
                <c:pt idx="3702" formatCode="General">
                  <c:v>-2.2253449507502898</c:v>
                </c:pt>
                <c:pt idx="3703" formatCode="General">
                  <c:v>-2.2278429735748002</c:v>
                </c:pt>
                <c:pt idx="3704" formatCode="General">
                  <c:v>-2.2303424145745301</c:v>
                </c:pt>
                <c:pt idx="3705" formatCode="General">
                  <c:v>-2.2328432737553801</c:v>
                </c:pt>
                <c:pt idx="3706" formatCode="General">
                  <c:v>-2.2353455511232401</c:v>
                </c:pt>
                <c:pt idx="3707" formatCode="General">
                  <c:v>-2.2378492466840298</c:v>
                </c:pt>
                <c:pt idx="3708" formatCode="General">
                  <c:v>-2.24035436044365</c:v>
                </c:pt>
                <c:pt idx="3709" formatCode="General">
                  <c:v>-2.2428608924079798</c:v>
                </c:pt>
                <c:pt idx="3710" formatCode="General">
                  <c:v>-2.2453688425829399</c:v>
                </c:pt>
                <c:pt idx="3711" formatCode="General">
                  <c:v>-2.2478782109744002</c:v>
                </c:pt>
                <c:pt idx="3712" formatCode="General">
                  <c:v>-2.2503889975882698</c:v>
                </c:pt>
                <c:pt idx="3713" formatCode="General">
                  <c:v>-2.25290120243044</c:v>
                </c:pt>
                <c:pt idx="3714" formatCode="General">
                  <c:v>-2.2554148255067799</c:v>
                </c:pt>
                <c:pt idx="3715" formatCode="General">
                  <c:v>-2.2579298668232002</c:v>
                </c:pt>
                <c:pt idx="3716" formatCode="General">
                  <c:v>-2.2604463263855799</c:v>
                </c:pt>
                <c:pt idx="3717" formatCode="General">
                  <c:v>-2.2629642041997999</c:v>
                </c:pt>
                <c:pt idx="3718" formatCode="General">
                  <c:v>-2.2654835002717899</c:v>
                </c:pt>
                <c:pt idx="3719" formatCode="General">
                  <c:v>-2.2680042146075499</c:v>
                </c:pt>
                <c:pt idx="3720" formatCode="General">
                  <c:v>-2.2705263472130599</c:v>
                </c:pt>
                <c:pt idx="3721" formatCode="General">
                  <c:v>-2.2730498980943001</c:v>
                </c:pt>
                <c:pt idx="3722" formatCode="General">
                  <c:v>-2.2755748672572298</c:v>
                </c:pt>
                <c:pt idx="3723" formatCode="General">
                  <c:v>-2.2781012547078299</c:v>
                </c:pt>
                <c:pt idx="3724" formatCode="General">
                  <c:v>-2.2806290604520498</c:v>
                </c:pt>
                <c:pt idx="3725" formatCode="General">
                  <c:v>-2.2831582844958298</c:v>
                </c:pt>
                <c:pt idx="3726" formatCode="General">
                  <c:v>-2.2856889268451202</c:v>
                </c:pt>
                <c:pt idx="3727" formatCode="General">
                  <c:v>-2.2882209875058401</c:v>
                </c:pt>
                <c:pt idx="3728" formatCode="General">
                  <c:v>-2.2907544664839299</c:v>
                </c:pt>
                <c:pt idx="3729" formatCode="General">
                  <c:v>-2.29328936378531</c:v>
                </c:pt>
                <c:pt idx="3730" formatCode="General">
                  <c:v>-2.2958256794158798</c:v>
                </c:pt>
                <c:pt idx="3731" formatCode="General">
                  <c:v>-2.2983634133815101</c:v>
                </c:pt>
                <c:pt idx="3732" formatCode="General">
                  <c:v>-2.3009025656878799</c:v>
                </c:pt>
                <c:pt idx="3733" formatCode="General">
                  <c:v>-2.3034431363405798</c:v>
                </c:pt>
                <c:pt idx="3734" formatCode="General">
                  <c:v>-2.3059851253452499</c:v>
                </c:pt>
                <c:pt idx="3735" formatCode="General">
                  <c:v>-2.3085285327074798</c:v>
                </c:pt>
                <c:pt idx="3736" formatCode="General">
                  <c:v>-2.3110733584329402</c:v>
                </c:pt>
                <c:pt idx="3737" formatCode="General">
                  <c:v>-2.3136196025272602</c:v>
                </c:pt>
                <c:pt idx="3738" formatCode="General">
                  <c:v>-2.31616726499611</c:v>
                </c:pt>
                <c:pt idx="3739" formatCode="General">
                  <c:v>-2.3187163458451598</c:v>
                </c:pt>
                <c:pt idx="3740" formatCode="General">
                  <c:v>-2.3212668450801002</c:v>
                </c:pt>
                <c:pt idx="3741" formatCode="General">
                  <c:v>-2.3238187627066398</c:v>
                </c:pt>
                <c:pt idx="3742" formatCode="General">
                  <c:v>-2.3263720987304701</c:v>
                </c:pt>
                <c:pt idx="3743" formatCode="General">
                  <c:v>-2.3289268531573302</c:v>
                </c:pt>
                <c:pt idx="3744" formatCode="General">
                  <c:v>-2.33148302599295</c:v>
                </c:pt>
                <c:pt idx="3745" formatCode="General">
                  <c:v>-2.3340406172430899</c:v>
                </c:pt>
                <c:pt idx="3746" formatCode="General">
                  <c:v>-2.3365996269134901</c:v>
                </c:pt>
                <c:pt idx="3747" formatCode="General">
                  <c:v>-2.3391600550099398</c:v>
                </c:pt>
                <c:pt idx="3748" formatCode="General">
                  <c:v>-2.34172190153823</c:v>
                </c:pt>
                <c:pt idx="3749" formatCode="General">
                  <c:v>-2.34428516650414</c:v>
                </c:pt>
                <c:pt idx="3750" formatCode="General">
                  <c:v>-2.34684984991349</c:v>
                </c:pt>
                <c:pt idx="3751" formatCode="General">
                  <c:v>-2.34941595177211</c:v>
                </c:pt>
                <c:pt idx="3752" formatCode="General">
                  <c:v>-2.3519834720858199</c:v>
                </c:pt>
                <c:pt idx="3753" formatCode="General">
                  <c:v>-2.3545524108604701</c:v>
                </c:pt>
                <c:pt idx="3754" formatCode="General">
                  <c:v>-2.3571227681019402</c:v>
                </c:pt>
                <c:pt idx="3755" formatCode="General">
                  <c:v>-2.3596945438160701</c:v>
                </c:pt>
                <c:pt idx="3756" formatCode="General">
                  <c:v>-2.3622677380087702</c:v>
                </c:pt>
                <c:pt idx="3757" formatCode="General">
                  <c:v>-2.36484235068593</c:v>
                </c:pt>
                <c:pt idx="3758" formatCode="General">
                  <c:v>-2.3674183818534802</c:v>
                </c:pt>
                <c:pt idx="3759" formatCode="General">
                  <c:v>-2.3699958315174099</c:v>
                </c:pt>
                <c:pt idx="3760" formatCode="General">
                  <c:v>-2.3725746996836601</c:v>
                </c:pt>
                <c:pt idx="3761" formatCode="General">
                  <c:v>-2.3751549863581198</c:v>
                </c:pt>
                <c:pt idx="3762" formatCode="General">
                  <c:v>-2.37773669154666</c:v>
                </c:pt>
                <c:pt idx="3763" formatCode="General">
                  <c:v>-2.3803198152551501</c:v>
                </c:pt>
                <c:pt idx="3764" formatCode="General">
                  <c:v>-2.38290435748945</c:v>
                </c:pt>
                <c:pt idx="3765" formatCode="General">
                  <c:v>-2.3854903182554099</c:v>
                </c:pt>
                <c:pt idx="3766" formatCode="General">
                  <c:v>-2.3880776975588902</c:v>
                </c:pt>
                <c:pt idx="3767" formatCode="General">
                  <c:v>-2.39066649540572</c:v>
                </c:pt>
                <c:pt idx="3768" formatCode="General">
                  <c:v>-2.3932567118017398</c:v>
                </c:pt>
                <c:pt idx="3769" formatCode="General">
                  <c:v>-2.39584834675279</c:v>
                </c:pt>
                <c:pt idx="3770" formatCode="General">
                  <c:v>-2.3984414002647001</c:v>
                </c:pt>
                <c:pt idx="3771" formatCode="General">
                  <c:v>-2.4010358723432699</c:v>
                </c:pt>
                <c:pt idx="3772" formatCode="General">
                  <c:v>-2.40363176299434</c:v>
                </c:pt>
                <c:pt idx="3773" formatCode="General">
                  <c:v>-2.4062290722237001</c:v>
                </c:pt>
                <c:pt idx="3774" formatCode="General">
                  <c:v>-2.4088278000371699</c:v>
                </c:pt>
                <c:pt idx="3775" formatCode="General">
                  <c:v>-2.4114279464405399</c:v>
                </c:pt>
                <c:pt idx="3776" formatCode="General">
                  <c:v>-2.4140295114396002</c:v>
                </c:pt>
                <c:pt idx="3777" formatCode="General">
                  <c:v>-2.4166324950401501</c:v>
                </c:pt>
                <c:pt idx="3778" formatCode="General">
                  <c:v>-2.4192368972479499</c:v>
                </c:pt>
                <c:pt idx="3779" formatCode="General">
                  <c:v>-2.4218427180687998</c:v>
                </c:pt>
                <c:pt idx="3780" formatCode="General">
                  <c:v>-2.4244499575084602</c:v>
                </c:pt>
                <c:pt idx="3781" formatCode="General">
                  <c:v>-2.4270586155726899</c:v>
                </c:pt>
                <c:pt idx="3782" formatCode="General">
                  <c:v>-2.4296686922672501</c:v>
                </c:pt>
                <c:pt idx="3783" formatCode="General">
                  <c:v>-2.4322801875978999</c:v>
                </c:pt>
                <c:pt idx="3784" formatCode="General">
                  <c:v>-2.4348931015703901</c:v>
                </c:pt>
                <c:pt idx="3785" formatCode="General">
                  <c:v>-2.43750743419039</c:v>
                </c:pt>
                <c:pt idx="3786" formatCode="General">
                  <c:v>-2.44012318546338</c:v>
                </c:pt>
                <c:pt idx="3787" formatCode="General">
                  <c:v>-2.4427403553948102</c:v>
                </c:pt>
                <c:pt idx="3788" formatCode="General">
                  <c:v>-2.44535894399012</c:v>
                </c:pt>
                <c:pt idx="3789" formatCode="General">
                  <c:v>-2.4479789512547998</c:v>
                </c:pt>
                <c:pt idx="3790" formatCode="General">
                  <c:v>-2.4506003771942901</c:v>
                </c:pt>
                <c:pt idx="3791" formatCode="General">
                  <c:v>-2.4532232218141101</c:v>
                </c:pt>
                <c:pt idx="3792" formatCode="General">
                  <c:v>-2.4558474851197198</c:v>
                </c:pt>
                <c:pt idx="3793" formatCode="General">
                  <c:v>-2.45847316711665</c:v>
                </c:pt>
                <c:pt idx="3794" formatCode="General">
                  <c:v>-2.4611002678104099</c:v>
                </c:pt>
                <c:pt idx="3795" formatCode="General">
                  <c:v>-2.4637287872065099</c:v>
                </c:pt>
                <c:pt idx="3796" formatCode="General">
                  <c:v>-2.4663587253105002</c:v>
                </c:pt>
                <c:pt idx="3797" formatCode="General">
                  <c:v>-2.4689900821279198</c:v>
                </c:pt>
                <c:pt idx="3798" formatCode="General">
                  <c:v>-2.4716228576643302</c:v>
                </c:pt>
                <c:pt idx="3799" formatCode="General">
                  <c:v>-2.47425705192529</c:v>
                </c:pt>
                <c:pt idx="3800" formatCode="General">
                  <c:v>-2.4768926649163698</c:v>
                </c:pt>
                <c:pt idx="3801" formatCode="General">
                  <c:v>-2.4795296966431701</c:v>
                </c:pt>
                <c:pt idx="3802" formatCode="General">
                  <c:v>-2.48216814711125</c:v>
                </c:pt>
                <c:pt idx="3803" formatCode="General">
                  <c:v>-2.4848080163261499</c:v>
                </c:pt>
                <c:pt idx="3804" formatCode="General">
                  <c:v>-2.4874493042933699</c:v>
                </c:pt>
                <c:pt idx="3805" formatCode="General">
                  <c:v>-2.49009201101839</c:v>
                </c:pt>
                <c:pt idx="3806" formatCode="General">
                  <c:v>-2.4927361365067102</c:v>
                </c:pt>
                <c:pt idx="3807" formatCode="General">
                  <c:v>-2.4953816807637699</c:v>
                </c:pt>
                <c:pt idx="3808" formatCode="General">
                  <c:v>-2.4980286437950401</c:v>
                </c:pt>
                <c:pt idx="3809" formatCode="General">
                  <c:v>-2.5006770256059498</c:v>
                </c:pt>
                <c:pt idx="3810" formatCode="General">
                  <c:v>-2.5033268262019299</c:v>
                </c:pt>
                <c:pt idx="3811" formatCode="General">
                  <c:v>-2.5059780455884</c:v>
                </c:pt>
                <c:pt idx="3812" formatCode="General">
                  <c:v>-2.5086306837707699</c:v>
                </c:pt>
                <c:pt idx="3813" formatCode="General">
                  <c:v>-2.5112847407544101</c:v>
                </c:pt>
                <c:pt idx="3814" formatCode="General">
                  <c:v>-2.51394021654473</c:v>
                </c:pt>
                <c:pt idx="3815" formatCode="General">
                  <c:v>-2.5165971111470999</c:v>
                </c:pt>
                <c:pt idx="3816" formatCode="General">
                  <c:v>-2.5192554245668899</c:v>
                </c:pt>
                <c:pt idx="3817" formatCode="General">
                  <c:v>-2.52191515680946</c:v>
                </c:pt>
                <c:pt idx="3818" formatCode="General">
                  <c:v>-2.5245763078801202</c:v>
                </c:pt>
                <c:pt idx="3819" formatCode="General">
                  <c:v>-2.5272388777841899</c:v>
                </c:pt>
                <c:pt idx="3820" formatCode="General">
                  <c:v>-2.5299028665269598</c:v>
                </c:pt>
                <c:pt idx="3821" formatCode="General">
                  <c:v>-2.5325682741137099</c:v>
                </c:pt>
                <c:pt idx="3822" formatCode="General">
                  <c:v>-2.5352351005496701</c:v>
                </c:pt>
                <c:pt idx="3823" formatCode="General">
                  <c:v>-2.5379033458401099</c:v>
                </c:pt>
                <c:pt idx="3824" formatCode="General">
                  <c:v>-2.54057300999022</c:v>
                </c:pt>
                <c:pt idx="3825" formatCode="General">
                  <c:v>-2.5432440930052098</c:v>
                </c:pt>
                <c:pt idx="3826" formatCode="General">
                  <c:v>-2.54591659489027</c:v>
                </c:pt>
                <c:pt idx="3827" formatCode="General">
                  <c:v>-2.54859051565054</c:v>
                </c:pt>
                <c:pt idx="3828" formatCode="General">
                  <c:v>-2.5512658552911902</c:v>
                </c:pt>
                <c:pt idx="3829" formatCode="General">
                  <c:v>-2.5539426138173198</c:v>
                </c:pt>
                <c:pt idx="3830" formatCode="General">
                  <c:v>-2.5566207912340602</c:v>
                </c:pt>
                <c:pt idx="3831" formatCode="General">
                  <c:v>-2.5593003875464801</c:v>
                </c:pt>
                <c:pt idx="3832" formatCode="General">
                  <c:v>-2.5619814027596601</c:v>
                </c:pt>
                <c:pt idx="3833" formatCode="General">
                  <c:v>-2.5646638368786498</c:v>
                </c:pt>
                <c:pt idx="3834" formatCode="General">
                  <c:v>-2.5673476899084902</c:v>
                </c:pt>
                <c:pt idx="3835" formatCode="General">
                  <c:v>-2.5700329618541802</c:v>
                </c:pt>
                <c:pt idx="3836" formatCode="General">
                  <c:v>-2.5727196527207301</c:v>
                </c:pt>
                <c:pt idx="3837" formatCode="General">
                  <c:v>-2.5754077625132101</c:v>
                </c:pt>
                <c:pt idx="3838" formatCode="General">
                  <c:v>-2.5780972912367099</c:v>
                </c:pt>
                <c:pt idx="3839" formatCode="General">
                  <c:v>-2.5807882388963002</c:v>
                </c:pt>
                <c:pt idx="3840" formatCode="General">
                  <c:v>-2.5834806054970798</c:v>
                </c:pt>
                <c:pt idx="3841" formatCode="General">
                  <c:v>-2.5861743910442101</c:v>
                </c:pt>
                <c:pt idx="3842" formatCode="General">
                  <c:v>-2.5888695955429801</c:v>
                </c:pt>
                <c:pt idx="3843" formatCode="General">
                  <c:v>-2.5915662189986599</c:v>
                </c:pt>
                <c:pt idx="3844" formatCode="General">
                  <c:v>-2.5942642614165101</c:v>
                </c:pt>
                <c:pt idx="3845" formatCode="General">
                  <c:v>-2.5969637228018301</c:v>
                </c:pt>
                <c:pt idx="3846" formatCode="General">
                  <c:v>-2.5996646031598698</c:v>
                </c:pt>
                <c:pt idx="3847" formatCode="General">
                  <c:v>-2.6023669024959202</c:v>
                </c:pt>
                <c:pt idx="3848" formatCode="General">
                  <c:v>-2.6050706208152401</c:v>
                </c:pt>
                <c:pt idx="3849" formatCode="General">
                  <c:v>-2.6077757581231098</c:v>
                </c:pt>
                <c:pt idx="3850" formatCode="General">
                  <c:v>-2.61048231442479</c:v>
                </c:pt>
                <c:pt idx="3851" formatCode="General">
                  <c:v>-2.6131902897255701</c:v>
                </c:pt>
                <c:pt idx="3852" formatCode="General">
                  <c:v>-2.6158996840306998</c:v>
                </c:pt>
                <c:pt idx="3853" formatCode="General">
                  <c:v>-2.61861049734545</c:v>
                </c:pt>
                <c:pt idx="3854" formatCode="General">
                  <c:v>-2.6213227296751</c:v>
                </c:pt>
                <c:pt idx="3855" formatCode="General">
                  <c:v>-2.6240363810249101</c:v>
                </c:pt>
                <c:pt idx="3856" formatCode="General">
                  <c:v>-2.6267514514001502</c:v>
                </c:pt>
                <c:pt idx="3857" formatCode="General">
                  <c:v>-2.6294679408060802</c:v>
                </c:pt>
                <c:pt idx="3858" formatCode="General">
                  <c:v>-2.6321858492479699</c:v>
                </c:pt>
                <c:pt idx="3859" formatCode="General">
                  <c:v>-2.63490517673109</c:v>
                </c:pt>
                <c:pt idx="3860" formatCode="General">
                  <c:v>-2.63762592326069</c:v>
                </c:pt>
                <c:pt idx="3861" formatCode="General">
                  <c:v>-2.6403480888420399</c:v>
                </c:pt>
                <c:pt idx="3862" formatCode="General">
                  <c:v>-2.6430716734804101</c:v>
                </c:pt>
                <c:pt idx="3863" formatCode="General">
                  <c:v>-2.6457966771810502</c:v>
                </c:pt>
                <c:pt idx="3864" formatCode="General">
                  <c:v>-2.6485230999492302</c:v>
                </c:pt>
                <c:pt idx="3865" formatCode="General">
                  <c:v>-2.6512509417902002</c:v>
                </c:pt>
                <c:pt idx="3866" formatCode="General">
                  <c:v>-2.6539802027092301</c:v>
                </c:pt>
                <c:pt idx="3867" formatCode="General">
                  <c:v>-2.6567108827115402</c:v>
                </c:pt>
                <c:pt idx="3868" formatCode="General">
                  <c:v>-2.65944298180252</c:v>
                </c:pt>
                <c:pt idx="3869" formatCode="General">
                  <c:v>-2.6621764999876101</c:v>
                </c:pt>
                <c:pt idx="3870" formatCode="General">
                  <c:v>-2.6649114372722398</c:v>
                </c:pt>
                <c:pt idx="3871" formatCode="General">
                  <c:v>-2.6676477936618501</c:v>
                </c:pt>
                <c:pt idx="3872" formatCode="General">
                  <c:v>-2.6703855691618399</c:v>
                </c:pt>
                <c:pt idx="3873" formatCode="General">
                  <c:v>-2.6731247637776101</c:v>
                </c:pt>
                <c:pt idx="3874" formatCode="General">
                  <c:v>-2.6758653775145298</c:v>
                </c:pt>
                <c:pt idx="3875" formatCode="General">
                  <c:v>-2.6786074103779698</c:v>
                </c:pt>
                <c:pt idx="3876" formatCode="General">
                  <c:v>-2.6813508623732298</c:v>
                </c:pt>
                <c:pt idx="3877" formatCode="General">
                  <c:v>-2.6840957335056301</c:v>
                </c:pt>
                <c:pt idx="3878" formatCode="General">
                  <c:v>-2.68684202378043</c:v>
                </c:pt>
                <c:pt idx="3879" formatCode="General">
                  <c:v>-2.6895897332029199</c:v>
                </c:pt>
                <c:pt idx="3880" formatCode="General">
                  <c:v>-2.6923388617783499</c:v>
                </c:pt>
                <c:pt idx="3881" formatCode="General">
                  <c:v>-2.69508940951197</c:v>
                </c:pt>
                <c:pt idx="3882" formatCode="General">
                  <c:v>-2.6978413764090301</c:v>
                </c:pt>
                <c:pt idx="3883" formatCode="General">
                  <c:v>-2.7005947624747502</c:v>
                </c:pt>
                <c:pt idx="3884" formatCode="General">
                  <c:v>-2.7033495677143602</c:v>
                </c:pt>
                <c:pt idx="3885" formatCode="General">
                  <c:v>-2.7061057921330498</c:v>
                </c:pt>
                <c:pt idx="3886" formatCode="General">
                  <c:v>-2.7088634357360402</c:v>
                </c:pt>
                <c:pt idx="3887" formatCode="General">
                  <c:v>-2.7116224985285098</c:v>
                </c:pt>
                <c:pt idx="3888" formatCode="General">
                  <c:v>-2.7143829805156199</c:v>
                </c:pt>
                <c:pt idx="3889" formatCode="General">
                  <c:v>-2.7171448817025601</c:v>
                </c:pt>
                <c:pt idx="3890" formatCode="General">
                  <c:v>-2.7199082020944698</c:v>
                </c:pt>
                <c:pt idx="3891" formatCode="General">
                  <c:v>-2.7226729416964899</c:v>
                </c:pt>
                <c:pt idx="3892" formatCode="General">
                  <c:v>-2.7254391005137801</c:v>
                </c:pt>
                <c:pt idx="3893" formatCode="General">
                  <c:v>-2.7282066785513801</c:v>
                </c:pt>
                <c:pt idx="3894" formatCode="General">
                  <c:v>-2.73097567581432</c:v>
                </c:pt>
                <c:pt idx="3895" formatCode="General">
                  <c:v>-2.7337460923075501</c:v>
                </c:pt>
                <c:pt idx="3896" formatCode="General">
                  <c:v>-2.73651792803591</c:v>
                </c:pt>
                <c:pt idx="3897" formatCode="General">
                  <c:v>-2.7392911830042701</c:v>
                </c:pt>
                <c:pt idx="3898" formatCode="General">
                  <c:v>-2.7420658572174901</c:v>
                </c:pt>
                <c:pt idx="3899" formatCode="General">
                  <c:v>-2.74484195068043</c:v>
                </c:pt>
                <c:pt idx="3900" formatCode="General">
                  <c:v>-2.74761946339799</c:v>
                </c:pt>
                <c:pt idx="3901" formatCode="General">
                  <c:v>-2.7503983953750599</c:v>
                </c:pt>
                <c:pt idx="3902" formatCode="General">
                  <c:v>-2.7531787466165398</c:v>
                </c:pt>
                <c:pt idx="3903" formatCode="General">
                  <c:v>-2.7559605171273498</c:v>
                </c:pt>
                <c:pt idx="3904" formatCode="General">
                  <c:v>-2.7587437069124099</c:v>
                </c:pt>
                <c:pt idx="3905" formatCode="General">
                  <c:v>-2.7615283159766499</c:v>
                </c:pt>
                <c:pt idx="3906" formatCode="General">
                  <c:v>-2.7643143443250202</c:v>
                </c:pt>
                <c:pt idx="3907" formatCode="General">
                  <c:v>-2.7671017919624701</c:v>
                </c:pt>
                <c:pt idx="3908" formatCode="General">
                  <c:v>-2.76989065889398</c:v>
                </c:pt>
                <c:pt idx="3909" formatCode="General">
                  <c:v>-2.7726809451244998</c:v>
                </c:pt>
                <c:pt idx="3910" formatCode="General">
                  <c:v>-2.7754726506590299</c:v>
                </c:pt>
                <c:pt idx="3911" formatCode="General">
                  <c:v>-2.7782657755025499</c:v>
                </c:pt>
                <c:pt idx="3912" formatCode="General">
                  <c:v>-2.78106031966009</c:v>
                </c:pt>
                <c:pt idx="3913" formatCode="General">
                  <c:v>-2.78385628313664</c:v>
                </c:pt>
                <c:pt idx="3914" formatCode="General">
                  <c:v>-2.7866536659372398</c:v>
                </c:pt>
                <c:pt idx="3915" formatCode="General">
                  <c:v>-2.7894524680669202</c:v>
                </c:pt>
                <c:pt idx="3916" formatCode="General">
                  <c:v>-2.79225268953072</c:v>
                </c:pt>
                <c:pt idx="3917" formatCode="General">
                  <c:v>-2.7950543303334698</c:v>
                </c:pt>
                <c:pt idx="3918" formatCode="General">
                  <c:v>-2.7978573904797601</c:v>
                </c:pt>
                <c:pt idx="3919" formatCode="General">
                  <c:v>-2.8006618699741499</c:v>
                </c:pt>
                <c:pt idx="3920" formatCode="General">
                  <c:v>-2.80346776882118</c:v>
                </c:pt>
                <c:pt idx="3921" formatCode="General">
                  <c:v>-2.8062750870253601</c:v>
                </c:pt>
                <c:pt idx="3922" formatCode="General">
                  <c:v>-2.80908382459118</c:v>
                </c:pt>
                <c:pt idx="3923" formatCode="General">
                  <c:v>-2.8118939815231401</c:v>
                </c:pt>
                <c:pt idx="3924" formatCode="General">
                  <c:v>-2.8147055578256701</c:v>
                </c:pt>
                <c:pt idx="3925" formatCode="General">
                  <c:v>-2.8175185535032101</c:v>
                </c:pt>
                <c:pt idx="3926" formatCode="General">
                  <c:v>-2.8203329685601801</c:v>
                </c:pt>
                <c:pt idx="3927" formatCode="General">
                  <c:v>-2.8231488030009801</c:v>
                </c:pt>
                <c:pt idx="3928" formatCode="General">
                  <c:v>-2.82596605683029</c:v>
                </c:pt>
                <c:pt idx="3929" formatCode="General">
                  <c:v>-2.8287847300529299</c:v>
                </c:pt>
                <c:pt idx="3930" formatCode="General">
                  <c:v>-2.83160482267373</c:v>
                </c:pt>
                <c:pt idx="3931" formatCode="General">
                  <c:v>-2.83442633469752</c:v>
                </c:pt>
                <c:pt idx="3932" formatCode="General">
                  <c:v>-2.8372492661291102</c:v>
                </c:pt>
                <c:pt idx="3933" formatCode="General">
                  <c:v>-2.8400736169733198</c:v>
                </c:pt>
                <c:pt idx="3934" formatCode="General">
                  <c:v>-2.8428993872349602</c:v>
                </c:pt>
                <c:pt idx="3935" formatCode="General">
                  <c:v>-2.8457265769188198</c:v>
                </c:pt>
                <c:pt idx="3936" formatCode="General">
                  <c:v>-2.84855518602971</c:v>
                </c:pt>
                <c:pt idx="3937" formatCode="General">
                  <c:v>-2.8513852145724199</c:v>
                </c:pt>
                <c:pt idx="3938" formatCode="General">
                  <c:v>-2.85421666255175</c:v>
                </c:pt>
                <c:pt idx="3939" formatCode="General">
                  <c:v>-2.8570495299726901</c:v>
                </c:pt>
                <c:pt idx="3940" formatCode="General">
                  <c:v>-2.8598838168403899</c:v>
                </c:pt>
                <c:pt idx="3941" formatCode="General">
                  <c:v>-2.86271952315998</c:v>
                </c:pt>
                <c:pt idx="3942" formatCode="General">
                  <c:v>-2.86555664893661</c:v>
                </c:pt>
                <c:pt idx="3943" formatCode="General">
                  <c:v>-2.86839519417539</c:v>
                </c:pt>
                <c:pt idx="3944" formatCode="General">
                  <c:v>-2.87123515888144</c:v>
                </c:pt>
                <c:pt idx="3945" formatCode="General">
                  <c:v>-2.87407654305989</c:v>
                </c:pt>
                <c:pt idx="3946" formatCode="General">
                  <c:v>-2.8769193467158201</c:v>
                </c:pt>
                <c:pt idx="3947" formatCode="General">
                  <c:v>-2.87976356985435</c:v>
                </c:pt>
                <c:pt idx="3948" formatCode="General">
                  <c:v>-2.8826092124805802</c:v>
                </c:pt>
                <c:pt idx="3949" formatCode="General">
                  <c:v>-2.8854562745995702</c:v>
                </c:pt>
                <c:pt idx="3950" formatCode="General">
                  <c:v>-2.8883047562164301</c:v>
                </c:pt>
                <c:pt idx="3951" formatCode="General">
                  <c:v>-2.8911546573362199</c:v>
                </c:pt>
                <c:pt idx="3952" formatCode="General">
                  <c:v>-2.8940059779640102</c:v>
                </c:pt>
                <c:pt idx="3953" formatCode="General">
                  <c:v>-2.89685871810486</c:v>
                </c:pt>
                <c:pt idx="3954" formatCode="General">
                  <c:v>-2.8997128777636498</c:v>
                </c:pt>
                <c:pt idx="3955" formatCode="General">
                  <c:v>-2.90256845694508</c:v>
                </c:pt>
                <c:pt idx="3956" formatCode="General">
                  <c:v>-2.9054254556538002</c:v>
                </c:pt>
                <c:pt idx="3957" formatCode="General">
                  <c:v>-2.9082838738944599</c:v>
                </c:pt>
                <c:pt idx="3958" formatCode="General">
                  <c:v>-2.9111437116716901</c:v>
                </c:pt>
                <c:pt idx="3959" formatCode="General">
                  <c:v>-2.91400496899008</c:v>
                </c:pt>
                <c:pt idx="3960" formatCode="General">
                  <c:v>-2.9168676458542202</c:v>
                </c:pt>
                <c:pt idx="3961" formatCode="General">
                  <c:v>-2.9197317422686599</c:v>
                </c:pt>
                <c:pt idx="3962" formatCode="General">
                  <c:v>-2.9225972582379298</c:v>
                </c:pt>
                <c:pt idx="3963" formatCode="General">
                  <c:v>-2.9254641937665502</c:v>
                </c:pt>
                <c:pt idx="3964" formatCode="General">
                  <c:v>-2.9283325488590002</c:v>
                </c:pt>
                <c:pt idx="3965" formatCode="General">
                  <c:v>-2.93120232351975</c:v>
                </c:pt>
                <c:pt idx="3966" formatCode="General">
                  <c:v>-2.93407351775324</c:v>
                </c:pt>
                <c:pt idx="3967" formatCode="General">
                  <c:v>-2.9369461315639098</c:v>
                </c:pt>
                <c:pt idx="3968" formatCode="General">
                  <c:v>-2.9398201649561302</c:v>
                </c:pt>
                <c:pt idx="3969" formatCode="General">
                  <c:v>-2.9426956179341901</c:v>
                </c:pt>
                <c:pt idx="3970" formatCode="General">
                  <c:v>-2.94557249050224</c:v>
                </c:pt>
                <c:pt idx="3971" formatCode="General">
                  <c:v>-2.9484507826644299</c:v>
                </c:pt>
                <c:pt idx="3972" formatCode="General">
                  <c:v>-2.9513304944249099</c:v>
                </c:pt>
                <c:pt idx="3973" formatCode="General">
                  <c:v>-2.95421162578779</c:v>
                </c:pt>
                <c:pt idx="3974" formatCode="General">
                  <c:v>-2.9570941767571899</c:v>
                </c:pt>
                <c:pt idx="3975" formatCode="General">
                  <c:v>-2.9599781473372202</c:v>
                </c:pt>
                <c:pt idx="3976" formatCode="General">
                  <c:v>-2.9628635375319599</c:v>
                </c:pt>
                <c:pt idx="3977" formatCode="General">
                  <c:v>-2.9657503473454798</c:v>
                </c:pt>
                <c:pt idx="3978" formatCode="General">
                  <c:v>-2.9686385767818901</c:v>
                </c:pt>
                <c:pt idx="3979" formatCode="General">
                  <c:v>-2.9715282258453302</c:v>
                </c:pt>
                <c:pt idx="3980" formatCode="General">
                  <c:v>-2.9744192945399801</c:v>
                </c:pt>
                <c:pt idx="3981" formatCode="General">
                  <c:v>-2.9773117828700202</c:v>
                </c:pt>
                <c:pt idx="3982" formatCode="General">
                  <c:v>-2.9802056908396599</c:v>
                </c:pt>
                <c:pt idx="3983" formatCode="General">
                  <c:v>-2.9831010184531501</c:v>
                </c:pt>
                <c:pt idx="3984" formatCode="General">
                  <c:v>-2.9859977657147501</c:v>
                </c:pt>
                <c:pt idx="3985" formatCode="General">
                  <c:v>-2.9888959326287399</c:v>
                </c:pt>
                <c:pt idx="3986" formatCode="General">
                  <c:v>-2.9917955191994099</c:v>
                </c:pt>
                <c:pt idx="3987" formatCode="General">
                  <c:v>-2.99469652543111</c:v>
                </c:pt>
                <c:pt idx="3988" formatCode="General">
                  <c:v>-2.99759895132817</c:v>
                </c:pt>
                <c:pt idx="3989" formatCode="General">
                  <c:v>-3.0005027968949598</c:v>
                </c:pt>
                <c:pt idx="3990" formatCode="General">
                  <c:v>-3.0034080621358901</c:v>
                </c:pt>
                <c:pt idx="3991" formatCode="General">
                  <c:v>-3.0063147470553599</c:v>
                </c:pt>
                <c:pt idx="3992" formatCode="General">
                  <c:v>-3.00922285165792</c:v>
                </c:pt>
                <c:pt idx="3993" formatCode="General">
                  <c:v>-3.0121323759482399</c:v>
                </c:pt>
                <c:pt idx="3994" formatCode="General">
                  <c:v>-3.01504331993107</c:v>
                </c:pt>
                <c:pt idx="3995" formatCode="General">
                  <c:v>-3.0179556836111399</c:v>
                </c:pt>
                <c:pt idx="3996" formatCode="General">
                  <c:v>-3.0208694669932399</c:v>
                </c:pt>
                <c:pt idx="3997" formatCode="General">
                  <c:v>-3.0237846700821902</c:v>
                </c:pt>
                <c:pt idx="3998" formatCode="General">
                  <c:v>-3.0267012928828101</c:v>
                </c:pt>
                <c:pt idx="3999" formatCode="General">
                  <c:v>-3.0296193353999898</c:v>
                </c:pt>
                <c:pt idx="4000" formatCode="General">
                  <c:v>-3.03253879763861</c:v>
                </c:pt>
                <c:pt idx="4001" formatCode="General">
                  <c:v>-3.0354596796035298</c:v>
                </c:pt>
                <c:pt idx="4002" formatCode="General">
                  <c:v>-3.0383819812994601</c:v>
                </c:pt>
                <c:pt idx="4003" formatCode="General">
                  <c:v>-3.0413057027311301</c:v>
                </c:pt>
                <c:pt idx="4004" formatCode="General">
                  <c:v>-3.0442308439032799</c:v>
                </c:pt>
                <c:pt idx="4005" formatCode="General">
                  <c:v>-3.04715740482068</c:v>
                </c:pt>
                <c:pt idx="4006" formatCode="General">
                  <c:v>-3.05008538548817</c:v>
                </c:pt>
                <c:pt idx="4007" formatCode="General">
                  <c:v>-3.0530147859105701</c:v>
                </c:pt>
                <c:pt idx="4008" formatCode="General">
                  <c:v>-3.0559456060927102</c:v>
                </c:pt>
                <c:pt idx="4009" formatCode="General">
                  <c:v>-3.0588778460391599</c:v>
                </c:pt>
                <c:pt idx="4010" formatCode="General">
                  <c:v>-3.06181150575441</c:v>
                </c:pt>
                <c:pt idx="4011" formatCode="General">
                  <c:v>-3.0647465852429701</c:v>
                </c:pt>
                <c:pt idx="4012" formatCode="General">
                  <c:v>-3.0676830845093801</c:v>
                </c:pt>
                <c:pt idx="4013" formatCode="General">
                  <c:v>-3.0706210035581498</c:v>
                </c:pt>
                <c:pt idx="4014" formatCode="General">
                  <c:v>-3.0735603423938298</c:v>
                </c:pt>
                <c:pt idx="4015" formatCode="General">
                  <c:v>-3.07650110102096</c:v>
                </c:pt>
                <c:pt idx="4016" formatCode="General">
                  <c:v>-3.07944327944411</c:v>
                </c:pt>
                <c:pt idx="4017" formatCode="General">
                  <c:v>-3.08238687766783</c:v>
                </c:pt>
                <c:pt idx="4018" formatCode="General">
                  <c:v>-3.08533189569672</c:v>
                </c:pt>
                <c:pt idx="4019" formatCode="General">
                  <c:v>-3.0882783335353601</c:v>
                </c:pt>
                <c:pt idx="4020" formatCode="General">
                  <c:v>-3.0912261911883401</c:v>
                </c:pt>
                <c:pt idx="4021" formatCode="General">
                  <c:v>-3.09417546866027</c:v>
                </c:pt>
                <c:pt idx="4022" formatCode="General">
                  <c:v>-3.0971261659557698</c:v>
                </c:pt>
                <c:pt idx="4023" formatCode="General">
                  <c:v>-3.10007828307945</c:v>
                </c:pt>
                <c:pt idx="4024" formatCode="General">
                  <c:v>-3.1030318200360201</c:v>
                </c:pt>
                <c:pt idx="4025" formatCode="General">
                  <c:v>-3.1059867768302398</c:v>
                </c:pt>
                <c:pt idx="4026" formatCode="General">
                  <c:v>-3.1089431534668499</c:v>
                </c:pt>
                <c:pt idx="4027" formatCode="General">
                  <c:v>-3.1119009499506398</c:v>
                </c:pt>
                <c:pt idx="4028" formatCode="General">
                  <c:v>-3.1148601662863502</c:v>
                </c:pt>
                <c:pt idx="4029" formatCode="General">
                  <c:v>-3.1178208024787701</c:v>
                </c:pt>
                <c:pt idx="4030" formatCode="General">
                  <c:v>-3.12078285853265</c:v>
                </c:pt>
                <c:pt idx="4031" formatCode="General">
                  <c:v>-3.1237463344527798</c:v>
                </c:pt>
                <c:pt idx="4032" formatCode="General">
                  <c:v>-3.1267112302439202</c:v>
                </c:pt>
                <c:pt idx="4033" formatCode="General">
                  <c:v>-3.1296775459108601</c:v>
                </c:pt>
                <c:pt idx="4034" formatCode="General">
                  <c:v>-3.1326452814583701</c:v>
                </c:pt>
                <c:pt idx="4035" formatCode="General">
                  <c:v>-3.13561443689124</c:v>
                </c:pt>
                <c:pt idx="4036" formatCode="General">
                  <c:v>-3.13858501221425</c:v>
                </c:pt>
                <c:pt idx="4037" formatCode="General">
                  <c:v>-3.1415570074321799</c:v>
                </c:pt>
                <c:pt idx="4038" formatCode="General">
                  <c:v>-3.1445304225498201</c:v>
                </c:pt>
                <c:pt idx="4039" formatCode="General">
                  <c:v>-3.1475052575719702</c:v>
                </c:pt>
                <c:pt idx="4040" formatCode="General">
                  <c:v>-3.1504815125033701</c:v>
                </c:pt>
                <c:pt idx="4041" formatCode="General">
                  <c:v>-3.1534591873486</c:v>
                </c:pt>
                <c:pt idx="4042" formatCode="General">
                  <c:v>-3.1564382821121399</c:v>
                </c:pt>
                <c:pt idx="4043" formatCode="General">
                  <c:v>-3.1594187967985099</c:v>
                </c:pt>
                <c:pt idx="4044" formatCode="General">
                  <c:v>-3.16240073141222</c:v>
                </c:pt>
                <c:pt idx="4045" formatCode="General">
                  <c:v>-3.16538408595776</c:v>
                </c:pt>
                <c:pt idx="4046" formatCode="General">
                  <c:v>-3.16836886043966</c:v>
                </c:pt>
                <c:pt idx="4047" formatCode="General">
                  <c:v>-3.1713550548624201</c:v>
                </c:pt>
                <c:pt idx="4048" formatCode="General">
                  <c:v>-3.1743426692304402</c:v>
                </c:pt>
                <c:pt idx="4049" formatCode="General">
                  <c:v>-3.1773317035480502</c:v>
                </c:pt>
                <c:pt idx="4050" formatCode="General">
                  <c:v>-3.1803221578195902</c:v>
                </c:pt>
                <c:pt idx="4051" formatCode="General">
                  <c:v>-3.1833140320494202</c:v>
                </c:pt>
                <c:pt idx="4052" formatCode="General">
                  <c:v>-3.1863073262418702</c:v>
                </c:pt>
                <c:pt idx="4053" formatCode="General">
                  <c:v>-3.1893020404013401</c:v>
                </c:pt>
                <c:pt idx="4054" formatCode="General">
                  <c:v>-3.1922981745321799</c:v>
                </c:pt>
                <c:pt idx="4055" formatCode="General">
                  <c:v>-3.1952957286387802</c:v>
                </c:pt>
                <c:pt idx="4056" formatCode="General">
                  <c:v>-3.1982947027255402</c:v>
                </c:pt>
                <c:pt idx="4057" formatCode="General">
                  <c:v>-3.2012950967968399</c:v>
                </c:pt>
                <c:pt idx="4058" formatCode="General">
                  <c:v>-3.20429691085707</c:v>
                </c:pt>
                <c:pt idx="4059" formatCode="General">
                  <c:v>-3.20730014491056</c:v>
                </c:pt>
                <c:pt idx="4060" formatCode="General">
                  <c:v>-3.21030479896167</c:v>
                </c:pt>
                <c:pt idx="4061" formatCode="General">
                  <c:v>-3.2133108730147102</c:v>
                </c:pt>
                <c:pt idx="4062" formatCode="General">
                  <c:v>-3.2163183670740101</c:v>
                </c:pt>
                <c:pt idx="4063" formatCode="General">
                  <c:v>-3.21932728114384</c:v>
                </c:pt>
                <c:pt idx="4064" formatCode="General">
                  <c:v>-3.2223376152285099</c:v>
                </c:pt>
                <c:pt idx="4065" formatCode="General">
                  <c:v>-3.2253493693322599</c:v>
                </c:pt>
                <c:pt idx="4066" formatCode="General">
                  <c:v>-3.2283625434593701</c:v>
                </c:pt>
                <c:pt idx="4067" formatCode="General">
                  <c:v>-3.2313771376140599</c:v>
                </c:pt>
                <c:pt idx="4068" formatCode="General">
                  <c:v>-3.23439315180056</c:v>
                </c:pt>
                <c:pt idx="4069" formatCode="General">
                  <c:v>-3.23741058602308</c:v>
                </c:pt>
                <c:pt idx="4070" formatCode="General">
                  <c:v>-3.2404294402858098</c:v>
                </c:pt>
                <c:pt idx="4071" formatCode="General">
                  <c:v>-3.24344971459294</c:v>
                </c:pt>
                <c:pt idx="4072" formatCode="General">
                  <c:v>-3.24647140894862</c:v>
                </c:pt>
                <c:pt idx="4073" formatCode="General">
                  <c:v>-3.2494945233570101</c:v>
                </c:pt>
                <c:pt idx="4074" formatCode="General">
                  <c:v>-3.25251905782225</c:v>
                </c:pt>
                <c:pt idx="4075" formatCode="General">
                  <c:v>-3.2555450123484402</c:v>
                </c:pt>
                <c:pt idx="4076" formatCode="General">
                  <c:v>-3.2585723869397301</c:v>
                </c:pt>
                <c:pt idx="4077" formatCode="General">
                  <c:v>-3.2616011816002102</c:v>
                </c:pt>
                <c:pt idx="4078" formatCode="General">
                  <c:v>-3.2646313963339999</c:v>
                </c:pt>
                <c:pt idx="4079" formatCode="General">
                  <c:v>-3.26766303114518</c:v>
                </c:pt>
                <c:pt idx="4080" formatCode="General">
                  <c:v>-3.2706960860378498</c:v>
                </c:pt>
                <c:pt idx="4081" formatCode="General">
                  <c:v>-3.2737305610160798</c:v>
                </c:pt>
                <c:pt idx="4082" formatCode="General">
                  <c:v>-3.27676645608395</c:v>
                </c:pt>
                <c:pt idx="4083" formatCode="General">
                  <c:v>-3.2798037712455099</c:v>
                </c:pt>
                <c:pt idx="4084" formatCode="General">
                  <c:v>-3.2828425065048998</c:v>
                </c:pt>
                <c:pt idx="4085" formatCode="General">
                  <c:v>-3.2858826618663799</c:v>
                </c:pt>
                <c:pt idx="4086" formatCode="General">
                  <c:v>-3.2889242373341898</c:v>
                </c:pt>
                <c:pt idx="4087" formatCode="General">
                  <c:v>-3.2919672329125902</c:v>
                </c:pt>
                <c:pt idx="4088" formatCode="General">
                  <c:v>-3.2950116486058301</c:v>
                </c:pt>
                <c:pt idx="4089" formatCode="General">
                  <c:v>-3.2980574844181798</c:v>
                </c:pt>
                <c:pt idx="4090" formatCode="General">
                  <c:v>-3.3011047403538898</c:v>
                </c:pt>
                <c:pt idx="4091" formatCode="General">
                  <c:v>-3.3041534164172099</c:v>
                </c:pt>
                <c:pt idx="4092" formatCode="General">
                  <c:v>-3.3072035126124102</c:v>
                </c:pt>
                <c:pt idx="4093" formatCode="General">
                  <c:v>-3.31025502894374</c:v>
                </c:pt>
                <c:pt idx="4094" formatCode="General">
                  <c:v>-3.31330796541546</c:v>
                </c:pt>
                <c:pt idx="4095" formatCode="General">
                  <c:v>-3.3163623220318299</c:v>
                </c:pt>
                <c:pt idx="4096" formatCode="General">
                  <c:v>-3.3194180987971098</c:v>
                </c:pt>
                <c:pt idx="4097" formatCode="General">
                  <c:v>-3.3224752957155501</c:v>
                </c:pt>
                <c:pt idx="4098" formatCode="General">
                  <c:v>-3.3255339127914199</c:v>
                </c:pt>
                <c:pt idx="4099" formatCode="General">
                  <c:v>-3.3285939500289601</c:v>
                </c:pt>
                <c:pt idx="4100" formatCode="General">
                  <c:v>-3.3316554074324101</c:v>
                </c:pt>
                <c:pt idx="4101" formatCode="General">
                  <c:v>-3.3347182850059802</c:v>
                </c:pt>
                <c:pt idx="4102" formatCode="General">
                  <c:v>-3.3377825827538601</c:v>
                </c:pt>
                <c:pt idx="4103" formatCode="General">
                  <c:v>-3.3408483006802401</c:v>
                </c:pt>
                <c:pt idx="4104" formatCode="General">
                  <c:v>-3.3439154387893</c:v>
                </c:pt>
                <c:pt idx="4105" formatCode="General">
                  <c:v>-3.3469839970851698</c:v>
                </c:pt>
                <c:pt idx="4106" formatCode="General">
                  <c:v>-3.350053975572</c:v>
                </c:pt>
                <c:pt idx="4107" formatCode="General">
                  <c:v>-3.35312537425391</c:v>
                </c:pt>
                <c:pt idx="4108" formatCode="General">
                  <c:v>-3.3561981931349898</c:v>
                </c:pt>
                <c:pt idx="4109" formatCode="General">
                  <c:v>-3.3592724322193499</c:v>
                </c:pt>
                <c:pt idx="4110" formatCode="General">
                  <c:v>-3.36234809151104</c:v>
                </c:pt>
                <c:pt idx="4111" formatCode="General">
                  <c:v>-3.3654251710141301</c:v>
                </c:pt>
                <c:pt idx="4112" formatCode="General">
                  <c:v>-3.3685036707326601</c:v>
                </c:pt>
                <c:pt idx="4113" formatCode="General">
                  <c:v>-3.3715835906706602</c:v>
                </c:pt>
                <c:pt idx="4114" formatCode="General">
                  <c:v>-3.3746649308321199</c:v>
                </c:pt>
                <c:pt idx="4115" formatCode="General">
                  <c:v>-3.37774769122105</c:v>
                </c:pt>
                <c:pt idx="4116" formatCode="General">
                  <c:v>-3.3808318718414201</c:v>
                </c:pt>
                <c:pt idx="4117" formatCode="General">
                  <c:v>-3.3839174726971999</c:v>
                </c:pt>
                <c:pt idx="4118" formatCode="General">
                  <c:v>-3.3870044937923298</c:v>
                </c:pt>
                <c:pt idx="4119" formatCode="General">
                  <c:v>-3.3900929351307401</c:v>
                </c:pt>
                <c:pt idx="4120" formatCode="General">
                  <c:v>-3.3931827967163399</c:v>
                </c:pt>
                <c:pt idx="4121" formatCode="General">
                  <c:v>-3.3962740785530299</c:v>
                </c:pt>
                <c:pt idx="4122" formatCode="General">
                  <c:v>-3.3993667806447001</c:v>
                </c:pt>
                <c:pt idx="4123" formatCode="General">
                  <c:v>-3.40246090299518</c:v>
                </c:pt>
                <c:pt idx="4124" formatCode="General">
                  <c:v>-3.4055564456083398</c:v>
                </c:pt>
                <c:pt idx="4125" formatCode="General">
                  <c:v>-3.4086534084880502</c:v>
                </c:pt>
                <c:pt idx="4126" formatCode="General">
                  <c:v>-3.4117517916381401</c:v>
                </c:pt>
                <c:pt idx="4127" formatCode="General">
                  <c:v>-3.41485159506249</c:v>
                </c:pt>
                <c:pt idx="4128" formatCode="General">
                  <c:v>-3.4179528187649502</c:v>
                </c:pt>
                <c:pt idx="4129" formatCode="General">
                  <c:v>-3.4210554627494298</c:v>
                </c:pt>
                <c:pt idx="4130" formatCode="General">
                  <c:v>-3.4241595270198202</c:v>
                </c:pt>
                <c:pt idx="4131" formatCode="General">
                  <c:v>-3.42726501158007</c:v>
                </c:pt>
                <c:pt idx="4132" formatCode="General">
                  <c:v>-3.43037191643411</c:v>
                </c:pt>
                <c:pt idx="4133" formatCode="General">
                  <c:v>-3.4334802415859098</c:v>
                </c:pt>
                <c:pt idx="4134" formatCode="General">
                  <c:v>-3.4365899870394601</c:v>
                </c:pt>
                <c:pt idx="4135" formatCode="General">
                  <c:v>-3.43970115279875</c:v>
                </c:pt>
                <c:pt idx="4136" formatCode="General">
                  <c:v>-3.4428137388678102</c:v>
                </c:pt>
                <c:pt idx="4137" formatCode="General">
                  <c:v>-3.44592774525068</c:v>
                </c:pt>
                <c:pt idx="4138" formatCode="General">
                  <c:v>-3.4490431719513999</c:v>
                </c:pt>
                <c:pt idx="4139" formatCode="General">
                  <c:v>-3.4521600189740602</c:v>
                </c:pt>
                <c:pt idx="4140" formatCode="General">
                  <c:v>-3.4552782863227498</c:v>
                </c:pt>
                <c:pt idx="4141" formatCode="General">
                  <c:v>-3.45839797400158</c:v>
                </c:pt>
                <c:pt idx="4142" formatCode="General">
                  <c:v>-3.4615190820146799</c:v>
                </c:pt>
                <c:pt idx="4143" formatCode="General">
                  <c:v>-3.4646416103661899</c:v>
                </c:pt>
                <c:pt idx="4144" formatCode="General">
                  <c:v>-3.46776555906029</c:v>
                </c:pt>
                <c:pt idx="4145" formatCode="General">
                  <c:v>-3.4708909281011602</c:v>
                </c:pt>
                <c:pt idx="4146" formatCode="General">
                  <c:v>-3.4740177174929898</c:v>
                </c:pt>
                <c:pt idx="4147" formatCode="General">
                  <c:v>-3.47714592724002</c:v>
                </c:pt>
                <c:pt idx="4148" formatCode="General">
                  <c:v>-3.4802755573464799</c:v>
                </c:pt>
                <c:pt idx="4149" formatCode="General">
                  <c:v>-3.4834066078166201</c:v>
                </c:pt>
                <c:pt idx="4150" formatCode="General">
                  <c:v>-3.4865390786547299</c:v>
                </c:pt>
                <c:pt idx="4151" formatCode="General">
                  <c:v>-3.4896729698650999</c:v>
                </c:pt>
                <c:pt idx="4152" formatCode="General">
                  <c:v>-3.4928082814520902</c:v>
                </c:pt>
                <c:pt idx="4153" formatCode="General">
                  <c:v>-3.4959450134202701</c:v>
                </c:pt>
                <c:pt idx="4154" formatCode="General">
                  <c:v>-3.4990831657743202</c:v>
                </c:pt>
                <c:pt idx="4155" formatCode="General">
                  <c:v>-3.50222273851886</c:v>
                </c:pt>
                <c:pt idx="4156" formatCode="General">
                  <c:v>-3.5053637316585098</c:v>
                </c:pt>
                <c:pt idx="4157" formatCode="General">
                  <c:v>-3.5085061451978898</c:v>
                </c:pt>
                <c:pt idx="4158" formatCode="General">
                  <c:v>-3.5116499791415601</c:v>
                </c:pt>
                <c:pt idx="4159" formatCode="General">
                  <c:v>-3.5147952334939001</c:v>
                </c:pt>
                <c:pt idx="4160" formatCode="General">
                  <c:v>-3.5179419082590999</c:v>
                </c:pt>
                <c:pt idx="4161" formatCode="General">
                  <c:v>-3.5210900034413402</c:v>
                </c:pt>
                <c:pt idx="4162" formatCode="General">
                  <c:v>-3.52423951904475</c:v>
                </c:pt>
                <c:pt idx="4163" formatCode="General">
                  <c:v>-3.5273904550734798</c:v>
                </c:pt>
                <c:pt idx="4164" formatCode="General">
                  <c:v>-3.5305428115316402</c:v>
                </c:pt>
                <c:pt idx="4165" formatCode="General">
                  <c:v>-3.5336965884233198</c:v>
                </c:pt>
                <c:pt idx="4166" formatCode="General">
                  <c:v>-3.5368517857525799</c:v>
                </c:pt>
                <c:pt idx="4167" formatCode="General">
                  <c:v>-3.5400084035235002</c:v>
                </c:pt>
                <c:pt idx="4168" formatCode="General">
                  <c:v>-3.5431664417400999</c:v>
                </c:pt>
                <c:pt idx="4169" formatCode="General">
                  <c:v>-3.5463259004064001</c:v>
                </c:pt>
                <c:pt idx="4170" formatCode="General">
                  <c:v>-3.5494867795263798</c:v>
                </c:pt>
                <c:pt idx="4171" formatCode="General">
                  <c:v>-3.5526490791040399</c:v>
                </c:pt>
                <c:pt idx="4172" formatCode="General">
                  <c:v>-3.5558127991433301</c:v>
                </c:pt>
                <c:pt idx="4173" formatCode="General">
                  <c:v>-3.55897793964817</c:v>
                </c:pt>
                <c:pt idx="4174" formatCode="General">
                  <c:v>-3.5621445006225101</c:v>
                </c:pt>
                <c:pt idx="4175" formatCode="General">
                  <c:v>-3.5653124820702198</c:v>
                </c:pt>
                <c:pt idx="4176" formatCode="General">
                  <c:v>-3.5684818839951902</c:v>
                </c:pt>
                <c:pt idx="4177" formatCode="General">
                  <c:v>-3.57165270640128</c:v>
                </c:pt>
                <c:pt idx="4178" formatCode="General">
                  <c:v>-3.5748249492923398</c:v>
                </c:pt>
                <c:pt idx="4179" formatCode="General">
                  <c:v>-3.5779986126721699</c:v>
                </c:pt>
                <c:pt idx="4180" formatCode="General">
                  <c:v>-3.5811736965445902</c:v>
                </c:pt>
                <c:pt idx="4181" formatCode="General">
                  <c:v>-3.5843502009133599</c:v>
                </c:pt>
                <c:pt idx="4182" formatCode="General">
                  <c:v>-3.5875281257820202</c:v>
                </c:pt>
                <c:pt idx="4183" formatCode="General">
                  <c:v>-3.5907074711539799</c:v>
                </c:pt>
                <c:pt idx="4184" formatCode="General">
                  <c:v>-3.5938882370326999</c:v>
                </c:pt>
                <c:pt idx="4185" formatCode="General">
                  <c:v>-3.59707042342162</c:v>
                </c:pt>
                <c:pt idx="4186" formatCode="General">
                  <c:v>-3.6002540303242299</c:v>
                </c:pt>
                <c:pt idx="4187" formatCode="General">
                  <c:v>-3.6034390577440401</c:v>
                </c:pt>
                <c:pt idx="4188" formatCode="General">
                  <c:v>-3.6066255056845802</c:v>
                </c:pt>
                <c:pt idx="4189" formatCode="General">
                  <c:v>-3.6098133741493998</c:v>
                </c:pt>
                <c:pt idx="4190" formatCode="General">
                  <c:v>-3.61300266314207</c:v>
                </c:pt>
                <c:pt idx="4191" formatCode="General">
                  <c:v>-3.6161933726662001</c:v>
                </c:pt>
                <c:pt idx="4192" formatCode="General">
                  <c:v>-3.6193855027254198</c:v>
                </c:pt>
                <c:pt idx="4193" formatCode="General">
                  <c:v>-3.62257905332361</c:v>
                </c:pt>
                <c:pt idx="4194" formatCode="General">
                  <c:v>-3.6257740244646501</c:v>
                </c:pt>
                <c:pt idx="4195" formatCode="General">
                  <c:v>-3.6289704161524301</c:v>
                </c:pt>
                <c:pt idx="4196" formatCode="General">
                  <c:v>-3.6321682283908601</c:v>
                </c:pt>
                <c:pt idx="4197" formatCode="General">
                  <c:v>-3.6353674611837898</c:v>
                </c:pt>
                <c:pt idx="4198" formatCode="General">
                  <c:v>-3.6385681145351101</c:v>
                </c:pt>
                <c:pt idx="4199" formatCode="General">
                  <c:v>-3.6417701884486902</c:v>
                </c:pt>
                <c:pt idx="4200" formatCode="General">
                  <c:v>-3.6449736829283901</c:v>
                </c:pt>
                <c:pt idx="4201" formatCode="General">
                  <c:v>-3.6481785979780499</c:v>
                </c:pt>
                <c:pt idx="4202" formatCode="General">
                  <c:v>-3.65138493360153</c:v>
                </c:pt>
                <c:pt idx="4203" formatCode="General">
                  <c:v>-3.6545926898026599</c:v>
                </c:pt>
                <c:pt idx="4204" formatCode="General">
                  <c:v>-3.6578018665852898</c:v>
                </c:pt>
                <c:pt idx="4205" formatCode="General">
                  <c:v>-3.6610124639532402</c:v>
                </c:pt>
                <c:pt idx="4206" formatCode="General">
                  <c:v>-3.66422448191032</c:v>
                </c:pt>
                <c:pt idx="4207" formatCode="General">
                  <c:v>-3.66743792046036</c:v>
                </c:pt>
                <c:pt idx="4208" formatCode="General">
                  <c:v>-3.6706527796071602</c:v>
                </c:pt>
                <c:pt idx="4209" formatCode="General">
                  <c:v>-3.67386905935453</c:v>
                </c:pt>
                <c:pt idx="4210" formatCode="General">
                  <c:v>-3.67708675970625</c:v>
                </c:pt>
                <c:pt idx="4211" formatCode="General">
                  <c:v>-3.6803058806661202</c:v>
                </c:pt>
                <c:pt idx="4212" formatCode="General">
                  <c:v>-3.6835264222379198</c:v>
                </c:pt>
                <c:pt idx="4213" formatCode="General">
                  <c:v>-3.6867483844254201</c:v>
                </c:pt>
                <c:pt idx="4214" formatCode="General">
                  <c:v>-3.6899717672324401</c:v>
                </c:pt>
                <c:pt idx="4215" formatCode="General">
                  <c:v>-3.6931965706628498</c:v>
                </c:pt>
                <c:pt idx="4216" formatCode="General">
                  <c:v>-3.69642279472049</c:v>
                </c:pt>
                <c:pt idx="4217" formatCode="General">
                  <c:v>-3.6996504394091998</c:v>
                </c:pt>
                <c:pt idx="4218" formatCode="General">
                  <c:v>-3.7028795047327998</c:v>
                </c:pt>
                <c:pt idx="4219" formatCode="General">
                  <c:v>-3.7061099906951198</c:v>
                </c:pt>
                <c:pt idx="4220" formatCode="General">
                  <c:v>-3.7093418973000301</c:v>
                </c:pt>
                <c:pt idx="4221" formatCode="General">
                  <c:v>-3.7125752245513599</c:v>
                </c:pt>
                <c:pt idx="4222" formatCode="General">
                  <c:v>-3.7158099724529801</c:v>
                </c:pt>
                <c:pt idx="4223" formatCode="General">
                  <c:v>-3.7190461410087399</c:v>
                </c:pt>
                <c:pt idx="4224" formatCode="General">
                  <c:v>-3.7222837302224598</c:v>
                </c:pt>
                <c:pt idx="4225" formatCode="General">
                  <c:v>-3.725522740098</c:v>
                </c:pt>
                <c:pt idx="4226" formatCode="General">
                  <c:v>-3.7287631706391702</c:v>
                </c:pt>
                <c:pt idx="4227" formatCode="General">
                  <c:v>-3.73200502184981</c:v>
                </c:pt>
                <c:pt idx="4228" formatCode="General">
                  <c:v>-3.7352482937337399</c:v>
                </c:pt>
                <c:pt idx="4229" formatCode="General">
                  <c:v>-3.7384929862947698</c:v>
                </c:pt>
                <c:pt idx="4230" formatCode="General">
                  <c:v>-3.7417390995367201</c:v>
                </c:pt>
                <c:pt idx="4231" formatCode="General">
                  <c:v>-3.7449866334633901</c:v>
                </c:pt>
                <c:pt idx="4232" formatCode="General">
                  <c:v>-3.7482355880785798</c:v>
                </c:pt>
                <c:pt idx="4233" formatCode="General">
                  <c:v>-3.7514859633861</c:v>
                </c:pt>
                <c:pt idx="4234" formatCode="General">
                  <c:v>-3.75473775938974</c:v>
                </c:pt>
                <c:pt idx="4235" formatCode="General">
                  <c:v>-3.7579909760932799</c:v>
                </c:pt>
                <c:pt idx="4236" formatCode="General">
                  <c:v>-3.7612456135004999</c:v>
                </c:pt>
                <c:pt idx="4237" formatCode="General">
                  <c:v>-3.7645016716151898</c:v>
                </c:pt>
                <c:pt idx="4238" formatCode="General">
                  <c:v>-3.7677591504411101</c:v>
                </c:pt>
                <c:pt idx="4239" formatCode="General">
                  <c:v>-3.77101804998187</c:v>
                </c:pt>
                <c:pt idx="4240" formatCode="General">
                  <c:v>-3.7742783702407001</c:v>
                </c:pt>
                <c:pt idx="4241" formatCode="General">
                  <c:v>-3.77754011122079</c:v>
                </c:pt>
                <c:pt idx="4242" formatCode="General">
                  <c:v>-3.7808032729253598</c:v>
                </c:pt>
                <c:pt idx="4243" formatCode="General">
                  <c:v>-3.7840678553576201</c:v>
                </c:pt>
                <c:pt idx="4244" formatCode="General">
                  <c:v>-3.7873338585208201</c:v>
                </c:pt>
                <c:pt idx="4245" formatCode="General">
                  <c:v>-3.7906012824182</c:v>
                </c:pt>
                <c:pt idx="4246" formatCode="General">
                  <c:v>-3.7938701270530402</c:v>
                </c:pt>
                <c:pt idx="4247" formatCode="General">
                  <c:v>-3.7971403924286098</c:v>
                </c:pt>
                <c:pt idx="4248" formatCode="General">
                  <c:v>-3.8004120785482098</c:v>
                </c:pt>
                <c:pt idx="4249" formatCode="General">
                  <c:v>-3.8036851854151399</c:v>
                </c:pt>
                <c:pt idx="4250" formatCode="General">
                  <c:v>-3.8069597130327399</c:v>
                </c:pt>
                <c:pt idx="4251" formatCode="General">
                  <c:v>-3.8102356614043398</c:v>
                </c:pt>
                <c:pt idx="4252" formatCode="General">
                  <c:v>-3.81351303053329</c:v>
                </c:pt>
                <c:pt idx="4253" formatCode="General">
                  <c:v>-3.8167918204229601</c:v>
                </c:pt>
                <c:pt idx="4254" formatCode="General">
                  <c:v>-3.8200720310767302</c:v>
                </c:pt>
                <c:pt idx="4255" formatCode="General">
                  <c:v>-3.823353662498</c:v>
                </c:pt>
                <c:pt idx="4256" formatCode="General">
                  <c:v>-3.8266367146901801</c:v>
                </c:pt>
                <c:pt idx="4257" formatCode="General">
                  <c:v>-3.8299211876566801</c:v>
                </c:pt>
                <c:pt idx="4258" formatCode="General">
                  <c:v>-3.83320708140096</c:v>
                </c:pt>
                <c:pt idx="4259" formatCode="General">
                  <c:v>-3.8364943959264699</c:v>
                </c:pt>
                <c:pt idx="4260" formatCode="General">
                  <c:v>-3.8397831312366599</c:v>
                </c:pt>
                <c:pt idx="4261" formatCode="General">
                  <c:v>-3.84307328733503</c:v>
                </c:pt>
                <c:pt idx="4262" formatCode="General">
                  <c:v>-3.8463648642250798</c:v>
                </c:pt>
                <c:pt idx="4263" formatCode="General">
                  <c:v>-3.8496578619103001</c:v>
                </c:pt>
                <c:pt idx="4264" formatCode="General">
                  <c:v>-3.85295228039424</c:v>
                </c:pt>
                <c:pt idx="4265" formatCode="General">
                  <c:v>-3.8562481196804401</c:v>
                </c:pt>
                <c:pt idx="4266" formatCode="General">
                  <c:v>-3.85954537977259</c:v>
                </c:pt>
                <c:pt idx="4267" formatCode="General">
                  <c:v>-3.8628440606744299</c:v>
                </c:pt>
                <c:pt idx="4268" formatCode="General">
                  <c:v>-3.8661441623896802</c:v>
                </c:pt>
                <c:pt idx="4269" formatCode="General">
                  <c:v>-3.86944568492207</c:v>
                </c:pt>
                <c:pt idx="4270" formatCode="General">
                  <c:v>-3.8727486282753101</c:v>
                </c:pt>
                <c:pt idx="4271" formatCode="General">
                  <c:v>-3.87605299245309</c:v>
                </c:pt>
                <c:pt idx="4272" formatCode="General">
                  <c:v>-3.8793587774591098</c:v>
                </c:pt>
                <c:pt idx="4273" formatCode="General">
                  <c:v>-3.8826659832970498</c:v>
                </c:pt>
                <c:pt idx="4274" formatCode="General">
                  <c:v>-3.8859746099705799</c:v>
                </c:pt>
                <c:pt idx="4275" formatCode="General">
                  <c:v>-3.8892846574833801</c:v>
                </c:pt>
                <c:pt idx="4276" formatCode="General">
                  <c:v>-3.89259612583909</c:v>
                </c:pt>
                <c:pt idx="4277" formatCode="General">
                  <c:v>-3.8959090150413598</c:v>
                </c:pt>
                <c:pt idx="4278" formatCode="General">
                  <c:v>-3.89922332509384</c:v>
                </c:pt>
                <c:pt idx="4279" formatCode="General">
                  <c:v>-3.9025390560001498</c:v>
                </c:pt>
                <c:pt idx="4280" formatCode="General">
                  <c:v>-3.9058562077639101</c:v>
                </c:pt>
                <c:pt idx="4281" formatCode="General">
                  <c:v>-3.9091747803887298</c:v>
                </c:pt>
                <c:pt idx="4282" formatCode="General">
                  <c:v>-3.9124947738782301</c:v>
                </c:pt>
                <c:pt idx="4283" formatCode="General">
                  <c:v>-3.9158161882359899</c:v>
                </c:pt>
                <c:pt idx="4284" formatCode="General">
                  <c:v>-3.9191390234655898</c:v>
                </c:pt>
                <c:pt idx="4285" formatCode="General">
                  <c:v>-3.92246327957062</c:v>
                </c:pt>
                <c:pt idx="4286" formatCode="General">
                  <c:v>-3.92578895655465</c:v>
                </c:pt>
                <c:pt idx="4287" formatCode="General">
                  <c:v>-3.92911605442122</c:v>
                </c:pt>
                <c:pt idx="4288" formatCode="General">
                  <c:v>-3.9324445731739002</c:v>
                </c:pt>
                <c:pt idx="4289" formatCode="General">
                  <c:v>-3.9357745128162098</c:v>
                </c:pt>
                <c:pt idx="4290" formatCode="General">
                  <c:v>-3.9391058733517101</c:v>
                </c:pt>
                <c:pt idx="4291" formatCode="General">
                  <c:v>-3.9424386547839001</c:v>
                </c:pt>
                <c:pt idx="4292" formatCode="General">
                  <c:v>-3.9457728571163</c:v>
                </c:pt>
                <c:pt idx="4293" formatCode="General">
                  <c:v>-3.9491084803524199</c:v>
                </c:pt>
                <c:pt idx="4294" formatCode="General">
                  <c:v>-3.9524455244957601</c:v>
                </c:pt>
                <c:pt idx="4295" formatCode="General">
                  <c:v>-3.9557839895498002</c:v>
                </c:pt>
                <c:pt idx="4296" formatCode="General">
                  <c:v>-3.9591238755180198</c:v>
                </c:pt>
                <c:pt idx="4297" formatCode="General">
                  <c:v>-3.9624651824038599</c:v>
                </c:pt>
                <c:pt idx="4298" formatCode="General">
                  <c:v>-3.96580791021074</c:v>
                </c:pt>
                <c:pt idx="4299" formatCode="General">
                  <c:v>-3.9691520589420999</c:v>
                </c:pt>
                <c:pt idx="4300" formatCode="General">
                  <c:v>-3.9724976286013698</c:v>
                </c:pt>
                <c:pt idx="4301" formatCode="General">
                  <c:v>-3.9758446191919599</c:v>
                </c:pt>
                <c:pt idx="4302" formatCode="General">
                  <c:v>-3.9791930307173198</c:v>
                </c:pt>
                <c:pt idx="4303" formatCode="General">
                  <c:v>-3.9825428631808801</c:v>
                </c:pt>
                <c:pt idx="4304" formatCode="General">
                  <c:v>-3.9858941165861101</c:v>
                </c:pt>
                <c:pt idx="4305" formatCode="General">
                  <c:v>-3.9892467909364902</c:v>
                </c:pt>
                <c:pt idx="4306" formatCode="General">
                  <c:v>-3.9926008862355098</c:v>
                </c:pt>
                <c:pt idx="4307" formatCode="General">
                  <c:v>-3.9959564024866401</c:v>
                </c:pt>
                <c:pt idx="4308" formatCode="General">
                  <c:v>-3.9993133396934102</c:v>
                </c:pt>
                <c:pt idx="4309" formatCode="General">
                  <c:v>-4.0026716978593297</c:v>
                </c:pt>
                <c:pt idx="4310" formatCode="General">
                  <c:v>-4.0060314769879097</c:v>
                </c:pt>
                <c:pt idx="4311" formatCode="General">
                  <c:v>-4.0093926770826798</c:v>
                </c:pt>
                <c:pt idx="4312" formatCode="General">
                  <c:v>-4.0127552981471899</c:v>
                </c:pt>
                <c:pt idx="4313" formatCode="General">
                  <c:v>-4.0161193401849804</c:v>
                </c:pt>
                <c:pt idx="4314" formatCode="General">
                  <c:v>-4.01948480319962</c:v>
                </c:pt>
                <c:pt idx="4315" formatCode="General">
                  <c:v>-4.0228516871946498</c:v>
                </c:pt>
                <c:pt idx="4316" formatCode="General">
                  <c:v>-4.0262199921735897</c:v>
                </c:pt>
                <c:pt idx="4317" formatCode="General">
                  <c:v>-4.02958971813994</c:v>
                </c:pt>
                <c:pt idx="4318" formatCode="General">
                  <c:v>-4.0329608650972304</c:v>
                </c:pt>
                <c:pt idx="4319" formatCode="General">
                  <c:v>-4.0363334330489797</c:v>
                </c:pt>
                <c:pt idx="4320" formatCode="General">
                  <c:v>-4.0397074219987603</c:v>
                </c:pt>
                <c:pt idx="4321" formatCode="General">
                  <c:v>-4.0430828319501302</c:v>
                </c:pt>
                <c:pt idx="4322" formatCode="General">
                  <c:v>-4.0464596629066998</c:v>
                </c:pt>
                <c:pt idx="4323" formatCode="General">
                  <c:v>-4.0498379148720502</c:v>
                </c:pt>
                <c:pt idx="4324" formatCode="General">
                  <c:v>-4.0532175878498098</c:v>
                </c:pt>
                <c:pt idx="4325" formatCode="General">
                  <c:v>-4.0565986818436297</c:v>
                </c:pt>
                <c:pt idx="4326" formatCode="General">
                  <c:v>-4.0599811968571498</c:v>
                </c:pt>
                <c:pt idx="4327" formatCode="General">
                  <c:v>-4.0633651328940497</c:v>
                </c:pt>
                <c:pt idx="4328" formatCode="General">
                  <c:v>-4.06675048995801</c:v>
                </c:pt>
                <c:pt idx="4329" formatCode="General">
                  <c:v>-4.0701372680527497</c:v>
                </c:pt>
                <c:pt idx="4330" formatCode="General">
                  <c:v>-4.0735254671819803</c:v>
                </c:pt>
                <c:pt idx="4331" formatCode="General">
                  <c:v>-4.0769150873494402</c:v>
                </c:pt>
                <c:pt idx="4332" formatCode="General">
                  <c:v>-4.0803061285588704</c:v>
                </c:pt>
                <c:pt idx="4333" formatCode="General">
                  <c:v>-4.0836985908137597</c:v>
                </c:pt>
                <c:pt idx="4334" formatCode="General">
                  <c:v>-4.0870924741174504</c:v>
                </c:pt>
                <c:pt idx="4335" formatCode="General">
                  <c:v>-4.0904877784732498</c:v>
                </c:pt>
                <c:pt idx="4336" formatCode="General">
                  <c:v>-4.09388450388448</c:v>
                </c:pt>
                <c:pt idx="4337" formatCode="General">
                  <c:v>-4.0972826503544502</c:v>
                </c:pt>
                <c:pt idx="4338" formatCode="General">
                  <c:v>-4.1006822178864599</c:v>
                </c:pt>
                <c:pt idx="4339" formatCode="General">
                  <c:v>-4.1040832064838204</c:v>
                </c:pt>
                <c:pt idx="4340" formatCode="General">
                  <c:v>-4.1074856161498303</c:v>
                </c:pt>
                <c:pt idx="4341" formatCode="General">
                  <c:v>-4.1108894468877901</c:v>
                </c:pt>
                <c:pt idx="4342" formatCode="General">
                  <c:v>-4.1142946987009799</c:v>
                </c:pt>
                <c:pt idx="4343" formatCode="General">
                  <c:v>-4.1177013715927</c:v>
                </c:pt>
                <c:pt idx="4344" formatCode="General">
                  <c:v>-4.1211094655662297</c:v>
                </c:pt>
                <c:pt idx="4345" formatCode="General">
                  <c:v>-4.1245189806248499</c:v>
                </c:pt>
                <c:pt idx="4346" formatCode="General">
                  <c:v>-4.1279299167718397</c:v>
                </c:pt>
                <c:pt idx="4347" formatCode="General">
                  <c:v>-4.1313422740104704</c:v>
                </c:pt>
                <c:pt idx="4348" formatCode="General">
                  <c:v>-4.1347560523440103</c:v>
                </c:pt>
                <c:pt idx="4349" formatCode="General">
                  <c:v>-4.1381712517757299</c:v>
                </c:pt>
                <c:pt idx="4350" formatCode="General">
                  <c:v>-4.1415878723088797</c:v>
                </c:pt>
                <c:pt idx="4351" formatCode="General">
                  <c:v>-4.1450059139467204</c:v>
                </c:pt>
                <c:pt idx="4352" formatCode="General">
                  <c:v>-4.1484253766925203</c:v>
                </c:pt>
                <c:pt idx="4353" formatCode="General">
                  <c:v>-4.1518462605495099</c:v>
                </c:pt>
                <c:pt idx="4354" formatCode="General">
                  <c:v>-4.1552685655209496</c:v>
                </c:pt>
                <c:pt idx="4355" formatCode="General">
                  <c:v>-4.1586922916100697</c:v>
                </c:pt>
                <c:pt idx="4356" formatCode="General">
                  <c:v>-4.1621174388200899</c:v>
                </c:pt>
                <c:pt idx="4357" formatCode="General">
                  <c:v>-4.1655440071542502</c:v>
                </c:pt>
                <c:pt idx="4358" formatCode="General">
                  <c:v>-4.1689719966157703</c:v>
                </c:pt>
                <c:pt idx="4359" formatCode="General">
                  <c:v>-4.1724014072078504</c:v>
                </c:pt>
                <c:pt idx="4360" formatCode="General">
                  <c:v>-4.1758322389337197</c:v>
                </c:pt>
                <c:pt idx="4361" formatCode="General">
                  <c:v>-4.17926449179659</c:v>
                </c:pt>
                <c:pt idx="4362" formatCode="General">
                  <c:v>-4.1826981657996898</c:v>
                </c:pt>
                <c:pt idx="4363" formatCode="General">
                  <c:v>-4.18613326094626</c:v>
                </c:pt>
                <c:pt idx="4364" formatCode="General">
                  <c:v>-4.18956977723946</c:v>
                </c:pt>
                <c:pt idx="4365" formatCode="General">
                  <c:v>-4.1930077146823397</c:v>
                </c:pt>
                <c:pt idx="4366" formatCode="General">
                  <c:v>-4.1964470732779704</c:v>
                </c:pt>
                <c:pt idx="4367" formatCode="General">
                  <c:v>-4.1998878530293897</c:v>
                </c:pt>
                <c:pt idx="4368" formatCode="General">
                  <c:v>-4.2033300539396796</c:v>
                </c:pt>
                <c:pt idx="4369" formatCode="General">
                  <c:v>-4.2067736760119301</c:v>
                </c:pt>
                <c:pt idx="4370" formatCode="General">
                  <c:v>-4.2102187192492302</c:v>
                </c:pt>
                <c:pt idx="4371" formatCode="General">
                  <c:v>-4.2136651836547001</c:v>
                </c:pt>
                <c:pt idx="4372" formatCode="General">
                  <c:v>-4.2171130692314502</c:v>
                </c:pt>
                <c:pt idx="4373" formatCode="General">
                  <c:v>-4.2205623759826096</c:v>
                </c:pt>
                <c:pt idx="4374" formatCode="General">
                  <c:v>-4.2240131039113198</c:v>
                </c:pt>
                <c:pt idx="4375" formatCode="General">
                  <c:v>-4.2274652530207497</c:v>
                </c:pt>
                <c:pt idx="4376" formatCode="General">
                  <c:v>-4.2309188233140604</c:v>
                </c:pt>
                <c:pt idx="4377" formatCode="General">
                  <c:v>-4.2343738147944299</c:v>
                </c:pt>
                <c:pt idx="4378" formatCode="General">
                  <c:v>-4.2378302274650403</c:v>
                </c:pt>
                <c:pt idx="4379" formatCode="General">
                  <c:v>-4.2412880613291</c:v>
                </c:pt>
                <c:pt idx="4380" formatCode="General">
                  <c:v>-4.2447473163898302</c:v>
                </c:pt>
                <c:pt idx="4381" formatCode="General">
                  <c:v>-4.2482079926504399</c:v>
                </c:pt>
                <c:pt idx="4382" formatCode="General">
                  <c:v>-4.25167009011418</c:v>
                </c:pt>
                <c:pt idx="4383" formatCode="General">
                  <c:v>-4.2551336087843001</c:v>
                </c:pt>
                <c:pt idx="4384" formatCode="General">
                  <c:v>-4.2585985486640503</c:v>
                </c:pt>
                <c:pt idx="4385" formatCode="General">
                  <c:v>-4.2620649097567096</c:v>
                </c:pt>
                <c:pt idx="4386" formatCode="General">
                  <c:v>-4.2655326920655598</c:v>
                </c:pt>
                <c:pt idx="4387" formatCode="General">
                  <c:v>-4.26900189559389</c:v>
                </c:pt>
                <c:pt idx="4388" formatCode="General">
                  <c:v>-4.2724725203450298</c:v>
                </c:pt>
                <c:pt idx="4389" formatCode="General">
                  <c:v>-4.2759445663222904</c:v>
                </c:pt>
                <c:pt idx="4390" formatCode="General">
                  <c:v>-4.27941803352899</c:v>
                </c:pt>
                <c:pt idx="4391" formatCode="General">
                  <c:v>-4.28289292196843</c:v>
                </c:pt>
                <c:pt idx="4392" formatCode="General">
                  <c:v>-4.2863692316439002</c:v>
                </c:pt>
                <c:pt idx="4393" formatCode="General">
                  <c:v>-4.2898469625586904</c:v>
                </c:pt>
                <c:pt idx="4394" formatCode="General">
                  <c:v>-4.2933261147160602</c:v>
                </c:pt>
                <c:pt idx="4395" formatCode="General">
                  <c:v>-4.2968066881192799</c:v>
                </c:pt>
                <c:pt idx="4396" formatCode="General">
                  <c:v>-4.3002886827715896</c:v>
                </c:pt>
                <c:pt idx="4397" formatCode="General">
                  <c:v>-4.3037720986762498</c:v>
                </c:pt>
                <c:pt idx="4398" formatCode="General">
                  <c:v>-4.3072569358364703</c:v>
                </c:pt>
                <c:pt idx="4399" formatCode="General">
                  <c:v>-4.3107431942554797</c:v>
                </c:pt>
                <c:pt idx="4400" formatCode="General">
                  <c:v>-4.3142308739364799</c:v>
                </c:pt>
                <c:pt idx="4401" formatCode="General">
                  <c:v>-4.3177199748826904</c:v>
                </c:pt>
                <c:pt idx="4402" formatCode="General">
                  <c:v>-4.3212104970972796</c:v>
                </c:pt>
                <c:pt idx="4403" formatCode="General">
                  <c:v>-4.3247024405834296</c:v>
                </c:pt>
                <c:pt idx="4404" formatCode="General">
                  <c:v>-4.3281958053443201</c:v>
                </c:pt>
                <c:pt idx="4405" formatCode="General">
                  <c:v>-4.3316905913830999</c:v>
                </c:pt>
                <c:pt idx="4406" formatCode="General">
                  <c:v>-4.3351867987029298</c:v>
                </c:pt>
                <c:pt idx="4407" formatCode="General">
                  <c:v>-4.33868442730693</c:v>
                </c:pt>
                <c:pt idx="4408" formatCode="General">
                  <c:v>-4.3421834771982599</c:v>
                </c:pt>
                <c:pt idx="4409" formatCode="General">
                  <c:v>-4.3456839483802296</c:v>
                </c:pt>
                <c:pt idx="4410" formatCode="General">
                  <c:v>-4.3491858408562303</c:v>
                </c:pt>
                <c:pt idx="4411" formatCode="General">
                  <c:v>-4.35268915462966</c:v>
                </c:pt>
                <c:pt idx="4412" formatCode="General">
                  <c:v>-4.3561938897039303</c:v>
                </c:pt>
                <c:pt idx="4413" formatCode="General">
                  <c:v>-4.3597000460824598</c:v>
                </c:pt>
                <c:pt idx="4414" formatCode="General">
                  <c:v>-4.3632076237684698</c:v>
                </c:pt>
                <c:pt idx="4415" formatCode="General">
                  <c:v>-4.3667166227648</c:v>
                </c:pt>
                <c:pt idx="4416" formatCode="General">
                  <c:v>-4.3702270430741903</c:v>
                </c:pt>
                <c:pt idx="4417" formatCode="General">
                  <c:v>-4.3737388846993897</c:v>
                </c:pt>
                <c:pt idx="4418" formatCode="General">
                  <c:v>-4.3772521476431603</c:v>
                </c:pt>
                <c:pt idx="4419" formatCode="General">
                  <c:v>-4.3807668319082396</c:v>
                </c:pt>
                <c:pt idx="4420" formatCode="General">
                  <c:v>-4.3842829374974004</c:v>
                </c:pt>
                <c:pt idx="4421" formatCode="General">
                  <c:v>-4.3878004644134796</c:v>
                </c:pt>
                <c:pt idx="4422" formatCode="General">
                  <c:v>-4.3913194126594304</c:v>
                </c:pt>
                <c:pt idx="4423" formatCode="General">
                  <c:v>-4.3948397822381997</c:v>
                </c:pt>
                <c:pt idx="4424" formatCode="General">
                  <c:v>-4.3983615731527701</c:v>
                </c:pt>
                <c:pt idx="4425" formatCode="General">
                  <c:v>-4.40188478540614</c:v>
                </c:pt>
                <c:pt idx="4426" formatCode="General">
                  <c:v>-4.4054094190013098</c:v>
                </c:pt>
                <c:pt idx="4427" formatCode="General">
                  <c:v>-4.4089354739412796</c:v>
                </c:pt>
                <c:pt idx="4428" formatCode="General">
                  <c:v>-4.4124629502290897</c:v>
                </c:pt>
                <c:pt idx="4429" formatCode="General">
                  <c:v>-4.4159918478677698</c:v>
                </c:pt>
                <c:pt idx="4430" formatCode="General">
                  <c:v>-4.4195221668603804</c:v>
                </c:pt>
                <c:pt idx="4431" formatCode="General">
                  <c:v>-4.4230539072099901</c:v>
                </c:pt>
                <c:pt idx="4432" formatCode="General">
                  <c:v>-4.4265870689196598</c:v>
                </c:pt>
                <c:pt idx="4433" formatCode="General">
                  <c:v>-4.43012165199249</c:v>
                </c:pt>
                <c:pt idx="4434" formatCode="General">
                  <c:v>-4.4336576564315902</c:v>
                </c:pt>
                <c:pt idx="4435" formatCode="General">
                  <c:v>-4.4371950822400601</c:v>
                </c:pt>
                <c:pt idx="4436" formatCode="General">
                  <c:v>-4.4407339294210502</c:v>
                </c:pt>
                <c:pt idx="4437" formatCode="General">
                  <c:v>-4.4442741979776699</c:v>
                </c:pt>
                <c:pt idx="4438" formatCode="General">
                  <c:v>-4.4478158879130998</c:v>
                </c:pt>
                <c:pt idx="4439" formatCode="General">
                  <c:v>-4.4513589992305196</c:v>
                </c:pt>
                <c:pt idx="4440" formatCode="General">
                  <c:v>-4.4549035319331498</c:v>
                </c:pt>
                <c:pt idx="4441" formatCode="General">
                  <c:v>-4.4584494860242403</c:v>
                </c:pt>
                <c:pt idx="4442" formatCode="General">
                  <c:v>-4.4619968615070302</c:v>
                </c:pt>
                <c:pt idx="4443" formatCode="General">
                  <c:v>-4.4655456583847597</c:v>
                </c:pt>
                <c:pt idx="4444" formatCode="General">
                  <c:v>-4.4690958766606599</c:v>
                </c:pt>
                <c:pt idx="4445" formatCode="General">
                  <c:v>-4.4726475163379797</c:v>
                </c:pt>
                <c:pt idx="4446" formatCode="General">
                  <c:v>-4.47620057741997</c:v>
                </c:pt>
                <c:pt idx="4447" formatCode="General">
                  <c:v>-4.4797550599098699</c:v>
                </c:pt>
                <c:pt idx="4448" formatCode="General">
                  <c:v>-4.4833109638109301</c:v>
                </c:pt>
                <c:pt idx="4449" formatCode="General">
                  <c:v>-4.4868682891263898</c:v>
                </c:pt>
                <c:pt idx="4450" formatCode="General">
                  <c:v>-4.4904270358595202</c:v>
                </c:pt>
                <c:pt idx="4451" formatCode="General">
                  <c:v>-4.4939872040135498</c:v>
                </c:pt>
                <c:pt idx="4452" formatCode="General">
                  <c:v>-4.49754879359174</c:v>
                </c:pt>
                <c:pt idx="4453" formatCode="General">
                  <c:v>-4.5011118045973504</c:v>
                </c:pt>
                <c:pt idx="4454" formatCode="General">
                  <c:v>-4.5046762370336397</c:v>
                </c:pt>
                <c:pt idx="4455" formatCode="General">
                  <c:v>-4.5082420909038596</c:v>
                </c:pt>
                <c:pt idx="4456" formatCode="General">
                  <c:v>-4.5118093662112697</c:v>
                </c:pt>
                <c:pt idx="4457" formatCode="General">
                  <c:v>-4.51537806295911</c:v>
                </c:pt>
                <c:pt idx="4458" formatCode="General">
                  <c:v>-4.5189481811506198</c:v>
                </c:pt>
                <c:pt idx="4459" formatCode="General">
                  <c:v>-4.522519720789</c:v>
                </c:pt>
                <c:pt idx="4460" formatCode="General">
                  <c:v>-4.5260926818774703</c:v>
                </c:pt>
                <c:pt idx="4461" formatCode="General">
                  <c:v>-4.5296670644192201</c:v>
                </c:pt>
                <c:pt idx="4462" formatCode="General">
                  <c:v>-4.5332428684173998</c:v>
                </c:pt>
                <c:pt idx="4463" formatCode="General">
                  <c:v>-4.5368200938747201</c:v>
                </c:pt>
                <c:pt idx="4464" formatCode="General">
                  <c:v>-4.5403987407936199</c:v>
                </c:pt>
                <c:pt idx="4465" formatCode="General">
                  <c:v>-4.5439788091765703</c:v>
                </c:pt>
                <c:pt idx="4466" formatCode="General">
                  <c:v>-4.5475602990260402</c:v>
                </c:pt>
                <c:pt idx="4467" formatCode="General">
                  <c:v>-4.5511432103445104</c:v>
                </c:pt>
                <c:pt idx="4468" formatCode="General">
                  <c:v>-4.5547275431344998</c:v>
                </c:pt>
                <c:pt idx="4469" formatCode="General">
                  <c:v>-4.5583132973985103</c:v>
                </c:pt>
                <c:pt idx="4470" formatCode="General">
                  <c:v>-4.5619004731390902</c:v>
                </c:pt>
                <c:pt idx="4471" formatCode="General">
                  <c:v>-4.5654890703587698</c:v>
                </c:pt>
                <c:pt idx="4472" formatCode="General">
                  <c:v>-4.5690790890601196</c:v>
                </c:pt>
                <c:pt idx="4473" formatCode="General">
                  <c:v>-4.5726705292457197</c:v>
                </c:pt>
                <c:pt idx="4474" formatCode="General">
                  <c:v>-4.5762633909182604</c:v>
                </c:pt>
                <c:pt idx="4475" formatCode="General">
                  <c:v>-4.57985767408067</c:v>
                </c:pt>
                <c:pt idx="4476" formatCode="General">
                  <c:v>-4.5834533787359497</c:v>
                </c:pt>
                <c:pt idx="4477" formatCode="General">
                  <c:v>-4.5870505048871202</c:v>
                </c:pt>
                <c:pt idx="4478" formatCode="General">
                  <c:v>-4.5906490525372003</c:v>
                </c:pt>
                <c:pt idx="4479" formatCode="General">
                  <c:v>-4.5942490216892304</c:v>
                </c:pt>
                <c:pt idx="4480" formatCode="General">
                  <c:v>-4.59785041234628</c:v>
                </c:pt>
                <c:pt idx="4481" formatCode="General">
                  <c:v>-4.6014532245114204</c:v>
                </c:pt>
                <c:pt idx="4482" formatCode="General">
                  <c:v>-4.6050574581877397</c:v>
                </c:pt>
                <c:pt idx="4483" formatCode="General">
                  <c:v>-4.60866311337836</c:v>
                </c:pt>
                <c:pt idx="4484" formatCode="General">
                  <c:v>-4.6122701900863898</c:v>
                </c:pt>
                <c:pt idx="4485" formatCode="General">
                  <c:v>-4.6158786883149796</c:v>
                </c:pt>
                <c:pt idx="4486" formatCode="General">
                  <c:v>-4.6194886080672797</c:v>
                </c:pt>
                <c:pt idx="4487" formatCode="General">
                  <c:v>-4.6230999493463303</c:v>
                </c:pt>
                <c:pt idx="4488" formatCode="General">
                  <c:v>-4.62671271215501</c:v>
                </c:pt>
                <c:pt idx="4489" formatCode="General">
                  <c:v>-4.6303268964962099</c:v>
                </c:pt>
                <c:pt idx="4490" formatCode="General">
                  <c:v>-4.63394250237278</c:v>
                </c:pt>
                <c:pt idx="4491" formatCode="General">
                  <c:v>-4.6375595297876</c:v>
                </c:pt>
                <c:pt idx="4492" formatCode="General">
                  <c:v>-4.6411779787435501</c:v>
                </c:pt>
                <c:pt idx="4493" formatCode="General">
                  <c:v>-4.6447978492434796</c:v>
                </c:pt>
                <c:pt idx="4494" formatCode="General">
                  <c:v>-4.64841914129026</c:v>
                </c:pt>
                <c:pt idx="4495" formatCode="General">
                  <c:v>-4.6520418548868401</c:v>
                </c:pt>
                <c:pt idx="4496" formatCode="General">
                  <c:v>-4.6556659900362396</c:v>
                </c:pt>
                <c:pt idx="4497" formatCode="General">
                  <c:v>-4.6592915467415104</c:v>
                </c:pt>
                <c:pt idx="4498" formatCode="General">
                  <c:v>-4.6629185250057104</c:v>
                </c:pt>
                <c:pt idx="4499" formatCode="General">
                  <c:v>-4.6665469248319296</c:v>
                </c:pt>
                <c:pt idx="4500" formatCode="General">
                  <c:v>-4.6701767462232899</c:v>
                </c:pt>
                <c:pt idx="4501" formatCode="General">
                  <c:v>-4.6738079891829196</c:v>
                </c:pt>
                <c:pt idx="4502" formatCode="General">
                  <c:v>-4.6774406537139503</c:v>
                </c:pt>
                <c:pt idx="4503" formatCode="General">
                  <c:v>-4.6810747398195804</c:v>
                </c:pt>
                <c:pt idx="4504" formatCode="General">
                  <c:v>-4.6847102475030002</c:v>
                </c:pt>
                <c:pt idx="4505" formatCode="General">
                  <c:v>-4.6883471767674303</c:v>
                </c:pt>
                <c:pt idx="4506" formatCode="General">
                  <c:v>-4.6919855276160902</c:v>
                </c:pt>
                <c:pt idx="4507" formatCode="General">
                  <c:v>-4.6956253000522601</c:v>
                </c:pt>
                <c:pt idx="4508" formatCode="General">
                  <c:v>-4.6992664940792199</c:v>
                </c:pt>
                <c:pt idx="4509" formatCode="General">
                  <c:v>-4.7029091097002702</c:v>
                </c:pt>
                <c:pt idx="4510" formatCode="General">
                  <c:v>-4.7065531469187398</c:v>
                </c:pt>
                <c:pt idx="4511" formatCode="General">
                  <c:v>-4.7101986057379097</c:v>
                </c:pt>
                <c:pt idx="4512" formatCode="General">
                  <c:v>-4.7138454861607499</c:v>
                </c:pt>
                <c:pt idx="4513" formatCode="General">
                  <c:v>-4.7174937881900902</c:v>
                </c:pt>
                <c:pt idx="4514" formatCode="General">
                  <c:v>-4.7211435118287302</c:v>
                </c:pt>
                <c:pt idx="4515" formatCode="General">
                  <c:v>-4.7247946570794497</c:v>
                </c:pt>
                <c:pt idx="4516" formatCode="General">
                  <c:v>-4.7284472239450102</c:v>
                </c:pt>
                <c:pt idx="4517" formatCode="General">
                  <c:v>-4.7321012124281303</c:v>
                </c:pt>
                <c:pt idx="4518" formatCode="General">
                  <c:v>-4.73575662253152</c:v>
                </c:pt>
                <c:pt idx="4519" formatCode="General">
                  <c:v>-4.7394134542578499</c:v>
                </c:pt>
                <c:pt idx="4520" formatCode="General">
                  <c:v>-4.7430717076097801</c:v>
                </c:pt>
                <c:pt idx="4521" formatCode="General">
                  <c:v>-4.7467313825899504</c:v>
                </c:pt>
                <c:pt idx="4522" formatCode="General">
                  <c:v>-4.7503924792009498</c:v>
                </c:pt>
                <c:pt idx="4523" formatCode="General">
                  <c:v>-4.7540549974453601</c:v>
                </c:pt>
                <c:pt idx="4524" formatCode="General">
                  <c:v>-4.75771893732575</c:v>
                </c:pt>
                <c:pt idx="4525" formatCode="General">
                  <c:v>-4.7613842988446402</c:v>
                </c:pt>
                <c:pt idx="4526" formatCode="General">
                  <c:v>-4.7650510820046801</c:v>
                </c:pt>
                <c:pt idx="4527" formatCode="General">
                  <c:v>-4.7687192868086798</c:v>
                </c:pt>
                <c:pt idx="4528" formatCode="General">
                  <c:v>-4.7723889132594701</c:v>
                </c:pt>
                <c:pt idx="4529" formatCode="General">
                  <c:v>-4.7760599613598496</c:v>
                </c:pt>
                <c:pt idx="4530" formatCode="General">
                  <c:v>-4.7797324311126603</c:v>
                </c:pt>
                <c:pt idx="4531" formatCode="General">
                  <c:v>-4.7834063225206904</c:v>
                </c:pt>
                <c:pt idx="4532" formatCode="General">
                  <c:v>-4.78708163558675</c:v>
                </c:pt>
                <c:pt idx="4533" formatCode="General">
                  <c:v>-4.7907583703136503</c:v>
                </c:pt>
                <c:pt idx="4534" formatCode="General">
                  <c:v>-4.7944365267042004</c:v>
                </c:pt>
                <c:pt idx="4535" formatCode="General">
                  <c:v>-4.79811610476124</c:v>
                </c:pt>
                <c:pt idx="4536" formatCode="General">
                  <c:v>-4.8017971044876102</c:v>
                </c:pt>
                <c:pt idx="4537" formatCode="General">
                  <c:v>-4.80547952588614</c:v>
                </c:pt>
                <c:pt idx="4538" formatCode="General">
                  <c:v>-4.8091633689596698</c:v>
                </c:pt>
                <c:pt idx="4539" formatCode="General">
                  <c:v>-4.8128486337110203</c:v>
                </c:pt>
                <c:pt idx="4540" formatCode="General">
                  <c:v>-4.8165353201430303</c:v>
                </c:pt>
                <c:pt idx="4541" formatCode="General">
                  <c:v>-4.8202234282585303</c:v>
                </c:pt>
                <c:pt idx="4542" formatCode="General">
                  <c:v>-4.8239129580603297</c:v>
                </c:pt>
                <c:pt idx="4543" formatCode="General">
                  <c:v>-4.8276039095512697</c:v>
                </c:pt>
                <c:pt idx="4544" formatCode="General">
                  <c:v>-4.8312962827341597</c:v>
                </c:pt>
                <c:pt idx="4545" formatCode="General">
                  <c:v>-4.83499007761184</c:v>
                </c:pt>
                <c:pt idx="4546" formatCode="General">
                  <c:v>-4.8386852941871004</c:v>
                </c:pt>
                <c:pt idx="4547" formatCode="General">
                  <c:v>-4.8423819324627804</c:v>
                </c:pt>
                <c:pt idx="4548" formatCode="General">
                  <c:v>-4.8460799924416902</c:v>
                </c:pt>
                <c:pt idx="4549" formatCode="General">
                  <c:v>-4.8497794741265698</c:v>
                </c:pt>
                <c:pt idx="4550" formatCode="General">
                  <c:v>-4.8534803775200599</c:v>
                </c:pt>
                <c:pt idx="4551" formatCode="General">
                  <c:v>-4.8571827026247298</c:v>
                </c:pt>
                <c:pt idx="4552" formatCode="General">
                  <c:v>-4.86088644944319</c:v>
                </c:pt>
                <c:pt idx="4553" formatCode="General">
                  <c:v>-4.86459161797801</c:v>
                </c:pt>
                <c:pt idx="4554" formatCode="General">
                  <c:v>-4.8682982082318098</c:v>
                </c:pt>
                <c:pt idx="4555" formatCode="General">
                  <c:v>-4.8720062202071599</c:v>
                </c:pt>
                <c:pt idx="4556" formatCode="General">
                  <c:v>-4.87571565390666</c:v>
                </c:pt>
                <c:pt idx="4557" formatCode="General">
                  <c:v>-4.8794265093328999</c:v>
                </c:pt>
                <c:pt idx="4558" formatCode="General">
                  <c:v>-4.8831387864884901</c:v>
                </c:pt>
                <c:pt idx="4559" formatCode="General">
                  <c:v>-4.8868524853760098</c:v>
                </c:pt>
                <c:pt idx="4560" formatCode="General">
                  <c:v>-4.8905676059980596</c:v>
                </c:pt>
                <c:pt idx="4561" formatCode="General">
                  <c:v>-4.8942841483572401</c:v>
                </c:pt>
                <c:pt idx="4562" formatCode="General">
                  <c:v>-4.8980021124561404</c:v>
                </c:pt>
                <c:pt idx="4563" formatCode="General">
                  <c:v>-4.90172149829736</c:v>
                </c:pt>
                <c:pt idx="4564" formatCode="General">
                  <c:v>-4.9054423058835201</c:v>
                </c:pt>
                <c:pt idx="4565" formatCode="General">
                  <c:v>-4.9091645352173998</c:v>
                </c:pt>
                <c:pt idx="4566" formatCode="General">
                  <c:v>-4.9128881863019398</c:v>
                </c:pt>
                <c:pt idx="4567" formatCode="General">
                  <c:v>-4.9166132591400702</c:v>
                </c:pt>
                <c:pt idx="4568" formatCode="General">
                  <c:v>-4.92033975373473</c:v>
                </c:pt>
                <c:pt idx="4569" formatCode="General">
                  <c:v>-4.9240676700888404</c:v>
                </c:pt>
                <c:pt idx="4570" formatCode="General">
                  <c:v>-4.9277970082053404</c:v>
                </c:pt>
                <c:pt idx="4571" formatCode="General">
                  <c:v>-4.9315277680871601</c:v>
                </c:pt>
                <c:pt idx="4572" formatCode="General">
                  <c:v>-4.9352599497372296</c:v>
                </c:pt>
                <c:pt idx="4573" formatCode="General">
                  <c:v>-4.9389935531583298</c:v>
                </c:pt>
                <c:pt idx="4574" formatCode="General">
                  <c:v>-4.9427285783531199</c:v>
                </c:pt>
                <c:pt idx="4575" formatCode="General">
                  <c:v>-4.9464650253242297</c:v>
                </c:pt>
                <c:pt idx="4576" formatCode="General">
                  <c:v>-4.9502028940742999</c:v>
                </c:pt>
                <c:pt idx="4577" formatCode="General">
                  <c:v>-4.9539421846059799</c:v>
                </c:pt>
                <c:pt idx="4578" formatCode="General">
                  <c:v>-4.95768289692192</c:v>
                </c:pt>
                <c:pt idx="4579" formatCode="General">
                  <c:v>-4.9614250310247803</c:v>
                </c:pt>
                <c:pt idx="4580" formatCode="General">
                  <c:v>-4.9651685869172297</c:v>
                </c:pt>
                <c:pt idx="4581" formatCode="General">
                  <c:v>-4.9689135646019196</c:v>
                </c:pt>
                <c:pt idx="4582" formatCode="General">
                  <c:v>-4.9726599640815303</c:v>
                </c:pt>
                <c:pt idx="4583" formatCode="General">
                  <c:v>-4.9764077853587398</c:v>
                </c:pt>
                <c:pt idx="4584" formatCode="General">
                  <c:v>-4.9801570284362402</c:v>
                </c:pt>
                <c:pt idx="4585" formatCode="General">
                  <c:v>-4.9839076933167101</c:v>
                </c:pt>
                <c:pt idx="4586" formatCode="General">
                  <c:v>-4.9876597800029803</c:v>
                </c:pt>
                <c:pt idx="4587" formatCode="General">
                  <c:v>-4.9914132884979097</c:v>
                </c:pt>
                <c:pt idx="4588" formatCode="General">
                  <c:v>-4.9951682188043698</c:v>
                </c:pt>
                <c:pt idx="4589" formatCode="General">
                  <c:v>-4.9989245709252303</c:v>
                </c:pt>
                <c:pt idx="4590" formatCode="General">
                  <c:v>-5.0026823448633602</c:v>
                </c:pt>
                <c:pt idx="4591" formatCode="General">
                  <c:v>-5.0064415406216503</c:v>
                </c:pt>
                <c:pt idx="4592" formatCode="General">
                  <c:v>-5.0102021582029597</c:v>
                </c:pt>
                <c:pt idx="4593" formatCode="General">
                  <c:v>-5.0139641976101803</c:v>
                </c:pt>
                <c:pt idx="4594" formatCode="General">
                  <c:v>-5.0177276588461801</c:v>
                </c:pt>
                <c:pt idx="4595" formatCode="General">
                  <c:v>-5.0214925419138403</c:v>
                </c:pt>
                <c:pt idx="4596" formatCode="General">
                  <c:v>-5.0252588468160502</c:v>
                </c:pt>
                <c:pt idx="4597" formatCode="General">
                  <c:v>-5.0290265735556297</c:v>
                </c:pt>
                <c:pt idx="4598" formatCode="General">
                  <c:v>-5.0327957221352397</c:v>
                </c:pt>
                <c:pt idx="4599" formatCode="General">
                  <c:v>-5.0365662925574801</c:v>
                </c:pt>
                <c:pt idx="4600" formatCode="General">
                  <c:v>-5.0403382848249896</c:v>
                </c:pt>
                <c:pt idx="4601" formatCode="General">
                  <c:v>-5.04411169894039</c:v>
                </c:pt>
                <c:pt idx="4602" formatCode="General">
                  <c:v>-5.0478865349063096</c:v>
                </c:pt>
                <c:pt idx="4603" formatCode="General">
                  <c:v>-5.0516627927253701</c:v>
                </c:pt>
                <c:pt idx="4604" formatCode="General">
                  <c:v>-5.0554404724002104</c:v>
                </c:pt>
                <c:pt idx="4605" formatCode="General">
                  <c:v>-5.0592195739334702</c:v>
                </c:pt>
                <c:pt idx="4606" formatCode="General">
                  <c:v>-5.0630000973277696</c:v>
                </c:pt>
                <c:pt idx="4607" formatCode="General">
                  <c:v>-5.0667820425857704</c:v>
                </c:pt>
                <c:pt idx="4608" formatCode="General">
                  <c:v>-5.0705654097100998</c:v>
                </c:pt>
                <c:pt idx="4609" formatCode="General">
                  <c:v>-5.0743501987034101</c:v>
                </c:pt>
                <c:pt idx="4610" formatCode="General">
                  <c:v>-5.0781364095683204</c:v>
                </c:pt>
                <c:pt idx="4611" formatCode="General">
                  <c:v>-5.0819240423074801</c:v>
                </c:pt>
                <c:pt idx="4612" formatCode="General">
                  <c:v>-5.0857130969234898</c:v>
                </c:pt>
                <c:pt idx="4613" formatCode="General">
                  <c:v>-5.0895035734189902</c:v>
                </c:pt>
                <c:pt idx="4614" formatCode="General">
                  <c:v>-5.0932954717965897</c:v>
                </c:pt>
                <c:pt idx="4615" formatCode="General">
                  <c:v>-5.0970887920589201</c:v>
                </c:pt>
                <c:pt idx="4616" formatCode="General">
                  <c:v>-5.1008835342085801</c:v>
                </c:pt>
                <c:pt idx="4617" formatCode="General">
                  <c:v>-5.1046796982481899</c:v>
                </c:pt>
                <c:pt idx="4618" formatCode="General">
                  <c:v>-5.1084772841803598</c:v>
                </c:pt>
                <c:pt idx="4619" formatCode="General">
                  <c:v>-5.1122762920077198</c:v>
                </c:pt>
                <c:pt idx="4620" formatCode="General">
                  <c:v>-5.1160767217328598</c:v>
                </c:pt>
                <c:pt idx="4621" formatCode="General">
                  <c:v>-5.11987857335839</c:v>
                </c:pt>
                <c:pt idx="4622" formatCode="General">
                  <c:v>-5.1236818468869201</c:v>
                </c:pt>
                <c:pt idx="4623" formatCode="General">
                  <c:v>-5.1274865423210496</c:v>
                </c:pt>
                <c:pt idx="4624" formatCode="General">
                  <c:v>-5.1312926596633703</c:v>
                </c:pt>
                <c:pt idx="4625" formatCode="General">
                  <c:v>-5.1351001989164597</c:v>
                </c:pt>
                <c:pt idx="4626" formatCode="General">
                  <c:v>-5.13890916008289</c:v>
                </c:pt>
                <c:pt idx="4627" formatCode="General">
                  <c:v>-5.14271954316522</c:v>
                </c:pt>
                <c:pt idx="4628" formatCode="General">
                  <c:v>-5.1465313481660298</c:v>
                </c:pt>
                <c:pt idx="4629" formatCode="General">
                  <c:v>-5.1503445750878702</c:v>
                </c:pt>
                <c:pt idx="4630" formatCode="General">
                  <c:v>-5.1541592239333003</c:v>
                </c:pt>
                <c:pt idx="4631" formatCode="General">
                  <c:v>-5.15797529470486</c:v>
                </c:pt>
                <c:pt idx="4632" formatCode="General">
                  <c:v>-5.1617927874051102</c:v>
                </c:pt>
                <c:pt idx="4633" formatCode="General">
                  <c:v>-5.1656117020365899</c:v>
                </c:pt>
                <c:pt idx="4634" formatCode="General">
                  <c:v>-5.1694320386018298</c:v>
                </c:pt>
                <c:pt idx="4635" formatCode="General">
                  <c:v>-5.1732537971033699</c:v>
                </c:pt>
                <c:pt idx="4636" formatCode="General">
                  <c:v>-5.17707697754373</c:v>
                </c:pt>
                <c:pt idx="4637" formatCode="General">
                  <c:v>-5.1809015799254396</c:v>
                </c:pt>
                <c:pt idx="4638" formatCode="General">
                  <c:v>-5.1847276042510098</c:v>
                </c:pt>
                <c:pt idx="4639" formatCode="General">
                  <c:v>-5.1885550505229796</c:v>
                </c:pt>
                <c:pt idx="4640" formatCode="General">
                  <c:v>-5.1923839187438299</c:v>
                </c:pt>
                <c:pt idx="4641" formatCode="General">
                  <c:v>-5.1962142089160803</c:v>
                </c:pt>
                <c:pt idx="4642" formatCode="General">
                  <c:v>-5.2000459210422401</c:v>
                </c:pt>
                <c:pt idx="4643" formatCode="General">
                  <c:v>-5.2038790551247898</c:v>
                </c:pt>
                <c:pt idx="4644" formatCode="General">
                  <c:v>-5.2077136111661897</c:v>
                </c:pt>
                <c:pt idx="4645" formatCode="General">
                  <c:v>-5.2115495891689099</c:v>
                </c:pt>
                <c:pt idx="4646" formatCode="General">
                  <c:v>-5.2153869891353999</c:v>
                </c:pt>
                <c:pt idx="4647" formatCode="General">
                  <c:v>-5.2192258110680996</c:v>
                </c:pt>
                <c:pt idx="4648" formatCode="General">
                  <c:v>-5.2230660549694496</c:v>
                </c:pt>
                <c:pt idx="4649" formatCode="General">
                  <c:v>-5.2269077208418899</c:v>
                </c:pt>
                <c:pt idx="4650" formatCode="General">
                  <c:v>-5.2307508086878398</c:v>
                </c:pt>
                <c:pt idx="4651" formatCode="General">
                  <c:v>-5.2345953185097098</c:v>
                </c:pt>
                <c:pt idx="4652" formatCode="General">
                  <c:v>-5.2384412503099202</c:v>
                </c:pt>
                <c:pt idx="4653" formatCode="General">
                  <c:v>-5.2422886040908896</c:v>
                </c:pt>
                <c:pt idx="4654" formatCode="General">
                  <c:v>-5.2461373798549902</c:v>
                </c:pt>
                <c:pt idx="4655" formatCode="General">
                  <c:v>-5.2499875776047196</c:v>
                </c:pt>
                <c:pt idx="4656" formatCode="General">
                  <c:v>-5.25383919734261</c:v>
                </c:pt>
                <c:pt idx="4657" formatCode="General">
                  <c:v>-5.2576922390711696</c:v>
                </c:pt>
                <c:pt idx="4658" formatCode="General">
                  <c:v>-5.2615467027929697</c:v>
                </c:pt>
                <c:pt idx="4659" formatCode="General">
                  <c:v>-5.2654025885105096</c:v>
                </c:pt>
                <c:pt idx="4660" formatCode="General">
                  <c:v>-5.2692598962263304</c:v>
                </c:pt>
                <c:pt idx="4661" formatCode="General">
                  <c:v>-5.2731186259429803</c:v>
                </c:pt>
                <c:pt idx="4662" formatCode="General">
                  <c:v>-5.2769787776630102</c:v>
                </c:pt>
                <c:pt idx="4663" formatCode="General">
                  <c:v>-5.2808403513889797</c:v>
                </c:pt>
                <c:pt idx="4664" formatCode="General">
                  <c:v>-5.2847033471234397</c:v>
                </c:pt>
                <c:pt idx="4665" formatCode="General">
                  <c:v>-5.2885677648689402</c:v>
                </c:pt>
                <c:pt idx="4666" formatCode="General">
                  <c:v>-5.2924336046280196</c:v>
                </c:pt>
                <c:pt idx="4667" formatCode="General">
                  <c:v>-5.2963008664032198</c:v>
                </c:pt>
                <c:pt idx="4668" formatCode="General">
                  <c:v>-5.3001695501970802</c:v>
                </c:pt>
                <c:pt idx="4669" formatCode="General">
                  <c:v>-5.3040396560121099</c:v>
                </c:pt>
                <c:pt idx="4670" formatCode="General">
                  <c:v>-5.3079111838508597</c:v>
                </c:pt>
                <c:pt idx="4671" formatCode="General">
                  <c:v>-5.3117841337158298</c:v>
                </c:pt>
                <c:pt idx="4672" formatCode="General">
                  <c:v>-5.31565850560954</c:v>
                </c:pt>
                <c:pt idx="4673" formatCode="General">
                  <c:v>-5.3195342995345003</c:v>
                </c:pt>
                <c:pt idx="4674" formatCode="General">
                  <c:v>-5.3234115154932198</c:v>
                </c:pt>
                <c:pt idx="4675" formatCode="General">
                  <c:v>-5.32729015348818</c:v>
                </c:pt>
                <c:pt idx="4676" formatCode="General">
                  <c:v>-5.3311702135218999</c:v>
                </c:pt>
                <c:pt idx="4677" formatCode="General">
                  <c:v>-5.3350516955968503</c:v>
                </c:pt>
                <c:pt idx="4678" formatCode="General">
                  <c:v>-5.3389345997155297</c:v>
                </c:pt>
                <c:pt idx="4679" formatCode="General">
                  <c:v>-5.34281892588041</c:v>
                </c:pt>
                <c:pt idx="4680" formatCode="General">
                  <c:v>-5.3467046740939699</c:v>
                </c:pt>
                <c:pt idx="4681" formatCode="General">
                  <c:v>-5.3505918443586804</c:v>
                </c:pt>
                <c:pt idx="4682" formatCode="General">
                  <c:v>-5.3544804366770098</c:v>
                </c:pt>
                <c:pt idx="4683" formatCode="General">
                  <c:v>-5.3583704510514103</c:v>
                </c:pt>
                <c:pt idx="4684" formatCode="General">
                  <c:v>-5.3622618874843502</c:v>
                </c:pt>
                <c:pt idx="4685" formatCode="General">
                  <c:v>-5.3661547459782799</c:v>
                </c:pt>
                <c:pt idx="4686" formatCode="General">
                  <c:v>-5.3700490265356304</c:v>
                </c:pt>
                <c:pt idx="4687" formatCode="General">
                  <c:v>-5.3739447291588602</c:v>
                </c:pt>
                <c:pt idx="4688" formatCode="General">
                  <c:v>-5.37784185385041</c:v>
                </c:pt>
                <c:pt idx="4689" formatCode="General">
                  <c:v>-5.3817404006126903</c:v>
                </c:pt>
                <c:pt idx="4690" formatCode="General">
                  <c:v>-5.3856403694481498</c:v>
                </c:pt>
                <c:pt idx="4691" formatCode="General">
                  <c:v>-5.3895417603591804</c:v>
                </c:pt>
                <c:pt idx="4692" formatCode="General">
                  <c:v>-5.3934445733481704</c:v>
                </c:pt>
                <c:pt idx="4693" formatCode="General">
                  <c:v>-5.3973488084174797</c:v>
                </c:pt>
                <c:pt idx="4694" formatCode="General">
                  <c:v>-5.4012544655694699</c:v>
                </c:pt>
                <c:pt idx="4695" formatCode="General">
                  <c:v>-5.4051615448065196</c:v>
                </c:pt>
                <c:pt idx="4696" formatCode="General">
                  <c:v>-5.4090700461309797</c:v>
                </c:pt>
                <c:pt idx="4697" formatCode="General">
                  <c:v>-5.4129799695452103</c:v>
                </c:pt>
                <c:pt idx="4698" formatCode="General">
                  <c:v>-5.4168913150516298</c:v>
                </c:pt>
                <c:pt idx="4699" formatCode="General">
                  <c:v>-5.4208040826526496</c:v>
                </c:pt>
                <c:pt idx="4700" formatCode="General">
                  <c:v>-5.4247182723507104</c:v>
                </c:pt>
                <c:pt idx="4701" formatCode="General">
                  <c:v>-5.4286338841482404</c:v>
                </c:pt>
                <c:pt idx="4702" formatCode="General">
                  <c:v>-5.4325509180476601</c:v>
                </c:pt>
                <c:pt idx="4703" formatCode="General">
                  <c:v>-5.4364693740514296</c:v>
                </c:pt>
                <c:pt idx="4704" formatCode="General">
                  <c:v>-5.4403892521619603</c:v>
                </c:pt>
                <c:pt idx="4705" formatCode="General">
                  <c:v>-5.4443105523816904</c:v>
                </c:pt>
                <c:pt idx="4706" formatCode="General">
                  <c:v>-5.4482332747130497</c:v>
                </c:pt>
                <c:pt idx="4707" formatCode="General">
                  <c:v>-5.4521574191584801</c:v>
                </c:pt>
                <c:pt idx="4708" formatCode="General">
                  <c:v>-5.4560829857204203</c:v>
                </c:pt>
                <c:pt idx="4709" formatCode="General">
                  <c:v>-5.4600099744013004</c:v>
                </c:pt>
                <c:pt idx="4710" formatCode="General">
                  <c:v>-5.4639383852035603</c:v>
                </c:pt>
                <c:pt idx="4711" formatCode="General">
                  <c:v>-5.4678682181296301</c:v>
                </c:pt>
                <c:pt idx="4712" formatCode="General">
                  <c:v>-5.4717994731819504</c:v>
                </c:pt>
                <c:pt idx="4713" formatCode="General">
                  <c:v>-5.4757321503629601</c:v>
                </c:pt>
                <c:pt idx="4714" formatCode="General">
                  <c:v>-5.4796662496751098</c:v>
                </c:pt>
                <c:pt idx="4715" formatCode="General">
                  <c:v>-5.4836017711208198</c:v>
                </c:pt>
                <c:pt idx="4716" formatCode="General">
                  <c:v>-5.4875387147025503</c:v>
                </c:pt>
                <c:pt idx="4717" formatCode="General">
                  <c:v>-5.4914770804227198</c:v>
                </c:pt>
                <c:pt idx="4718" formatCode="General">
                  <c:v>-5.4954168682837903</c:v>
                </c:pt>
                <c:pt idx="4719" formatCode="General">
                  <c:v>-5.4993580782881999</c:v>
                </c:pt>
                <c:pt idx="4720" formatCode="General">
                  <c:v>-5.5033007104383804</c:v>
                </c:pt>
                <c:pt idx="4721" formatCode="General">
                  <c:v>-5.5072447647367797</c:v>
                </c:pt>
                <c:pt idx="4722" formatCode="General">
                  <c:v>-5.51119024118585</c:v>
                </c:pt>
                <c:pt idx="4723" formatCode="General">
                  <c:v>-5.5151371397880196</c:v>
                </c:pt>
                <c:pt idx="4724" formatCode="General">
                  <c:v>-5.5190854605457504</c:v>
                </c:pt>
                <c:pt idx="4725" formatCode="General">
                  <c:v>-5.5230352034614798</c:v>
                </c:pt>
                <c:pt idx="4726" formatCode="General">
                  <c:v>-5.5269863685376297</c:v>
                </c:pt>
                <c:pt idx="4727" formatCode="General">
                  <c:v>-5.5309389557765298</c:v>
                </c:pt>
                <c:pt idx="4728" formatCode="General">
                  <c:v>-5.5348929651804699</c:v>
                </c:pt>
                <c:pt idx="4729" formatCode="General">
                  <c:v>-5.5388483967517503</c:v>
                </c:pt>
                <c:pt idx="4730" formatCode="General">
                  <c:v>-5.5428052504926599</c:v>
                </c:pt>
                <c:pt idx="4731" formatCode="General">
                  <c:v>-5.5467635264054902</c:v>
                </c:pt>
                <c:pt idx="4732" formatCode="General">
                  <c:v>-5.5507232244924998</c:v>
                </c:pt>
                <c:pt idx="4733" formatCode="General">
                  <c:v>-5.5546843447559802</c:v>
                </c:pt>
                <c:pt idx="4734" formatCode="General">
                  <c:v>-5.5586468871982104</c:v>
                </c:pt>
                <c:pt idx="4735" formatCode="General">
                  <c:v>-5.5626108518214501</c:v>
                </c:pt>
                <c:pt idx="4736" formatCode="General">
                  <c:v>-5.5665762386279702</c:v>
                </c:pt>
                <c:pt idx="4737" formatCode="General">
                  <c:v>-5.5705430476200499</c:v>
                </c:pt>
                <c:pt idx="4738" formatCode="General">
                  <c:v>-5.57451127879993</c:v>
                </c:pt>
                <c:pt idx="4739" formatCode="General">
                  <c:v>-5.5784809321698798</c:v>
                </c:pt>
                <c:pt idx="4740" formatCode="General">
                  <c:v>-5.5824520077321598</c:v>
                </c:pt>
                <c:pt idx="4741" formatCode="General">
                  <c:v>-5.5864245054890098</c:v>
                </c:pt>
                <c:pt idx="4742" formatCode="General">
                  <c:v>-5.5903984254426904</c:v>
                </c:pt>
                <c:pt idx="4743" formatCode="General">
                  <c:v>-5.5943737675954397</c:v>
                </c:pt>
                <c:pt idx="4744" formatCode="General">
                  <c:v>-5.5983505319495102</c:v>
                </c:pt>
                <c:pt idx="4745" formatCode="General">
                  <c:v>-5.6023287185071302</c:v>
                </c:pt>
                <c:pt idx="4746" formatCode="General">
                  <c:v>-5.6063083272705301</c:v>
                </c:pt>
                <c:pt idx="4747" formatCode="General">
                  <c:v>-5.6102893582419204</c:v>
                </c:pt>
                <c:pt idx="4748" formatCode="General">
                  <c:v>-5.6142718114235102</c:v>
                </c:pt>
                <c:pt idx="4749" formatCode="General">
                  <c:v>-5.6182556868175002</c:v>
                </c:pt>
                <c:pt idx="4750" formatCode="General">
                  <c:v>-5.6222409844260897</c:v>
                </c:pt>
                <c:pt idx="4751" formatCode="General">
                  <c:v>-5.6262277042514901</c:v>
                </c:pt>
                <c:pt idx="4752" formatCode="General">
                  <c:v>-5.6302158462958696</c:v>
                </c:pt>
                <c:pt idx="4753" formatCode="General">
                  <c:v>-5.6342054105614396</c:v>
                </c:pt>
                <c:pt idx="4754" formatCode="General">
                  <c:v>-5.6381963970503701</c:v>
                </c:pt>
                <c:pt idx="4755" formatCode="General">
                  <c:v>-5.6421888057648504</c:v>
                </c:pt>
                <c:pt idx="4756" formatCode="General">
                  <c:v>-5.64618263670706</c:v>
                </c:pt>
                <c:pt idx="4757" formatCode="General">
                  <c:v>-5.6501778898793003</c:v>
                </c:pt>
                <c:pt idx="4758" formatCode="General">
                  <c:v>-5.6541745652839204</c:v>
                </c:pt>
                <c:pt idx="4759" formatCode="General">
                  <c:v>-5.6581726629232296</c:v>
                </c:pt>
                <c:pt idx="4760" formatCode="General">
                  <c:v>-5.6621721827995204</c:v>
                </c:pt>
                <c:pt idx="4761" formatCode="General">
                  <c:v>-5.6661731249150797</c:v>
                </c:pt>
                <c:pt idx="4762" formatCode="General">
                  <c:v>-5.6701754892722303</c:v>
                </c:pt>
                <c:pt idx="4763" formatCode="General">
                  <c:v>-5.6741792758732403</c:v>
                </c:pt>
                <c:pt idx="4764" formatCode="General">
                  <c:v>-5.6781844847204104</c:v>
                </c:pt>
                <c:pt idx="4765" formatCode="General">
                  <c:v>-5.6821911158160301</c:v>
                </c:pt>
                <c:pt idx="4766" formatCode="General">
                  <c:v>-5.6861991691623999</c:v>
                </c:pt>
                <c:pt idx="4767" formatCode="General">
                  <c:v>-5.6902086447617899</c:v>
                </c:pt>
                <c:pt idx="4768" formatCode="General">
                  <c:v>-5.6942195426164997</c:v>
                </c:pt>
                <c:pt idx="4769" formatCode="General">
                  <c:v>-5.6982318627288198</c:v>
                </c:pt>
                <c:pt idx="4770" formatCode="General">
                  <c:v>-5.7022456051010204</c:v>
                </c:pt>
                <c:pt idx="4771" formatCode="General">
                  <c:v>-5.7062607697353904</c:v>
                </c:pt>
                <c:pt idx="4772" formatCode="General">
                  <c:v>-5.7102773566342204</c:v>
                </c:pt>
                <c:pt idx="4773" formatCode="General">
                  <c:v>-5.7142953657997904</c:v>
                </c:pt>
                <c:pt idx="4774" formatCode="General">
                  <c:v>-5.7183147972343704</c:v>
                </c:pt>
                <c:pt idx="4775" formatCode="General">
                  <c:v>-5.7223356509402397</c:v>
                </c:pt>
                <c:pt idx="4776" formatCode="General">
                  <c:v>-5.7263579269196798</c:v>
                </c:pt>
                <c:pt idx="4777" formatCode="General">
                  <c:v>-5.73038162517497</c:v>
                </c:pt>
                <c:pt idx="4778" formatCode="General">
                  <c:v>-5.7344067457083803</c:v>
                </c:pt>
                <c:pt idx="4779" formatCode="General">
                  <c:v>-5.73843328852218</c:v>
                </c:pt>
                <c:pt idx="4780" formatCode="General">
                  <c:v>-5.7424612536186501</c:v>
                </c:pt>
                <c:pt idx="4781" formatCode="General">
                  <c:v>-5.7464906410000598</c:v>
                </c:pt>
                <c:pt idx="4782" formatCode="General">
                  <c:v>-5.7505214506686597</c:v>
                </c:pt>
                <c:pt idx="4783" formatCode="General">
                  <c:v>-5.7545536826265904</c:v>
                </c:pt>
                <c:pt idx="4784" formatCode="General">
                  <c:v>-5.7585873368759604</c:v>
                </c:pt>
                <c:pt idx="4785" formatCode="General">
                  <c:v>-5.7626224134189101</c:v>
                </c:pt>
                <c:pt idx="4786" formatCode="General">
                  <c:v>-5.7666589122576104</c:v>
                </c:pt>
                <c:pt idx="4787" formatCode="General">
                  <c:v>-5.7706968333942203</c:v>
                </c:pt>
                <c:pt idx="4788" formatCode="General">
                  <c:v>-5.7747361768309302</c:v>
                </c:pt>
                <c:pt idx="4789" formatCode="General">
                  <c:v>-5.7787769425698698</c:v>
                </c:pt>
                <c:pt idx="4790" formatCode="General">
                  <c:v>-5.7828191306132002</c:v>
                </c:pt>
                <c:pt idx="4791" formatCode="General">
                  <c:v>-5.7868627409630804</c:v>
                </c:pt>
                <c:pt idx="4792" formatCode="General">
                  <c:v>-5.7909077736216403</c:v>
                </c:pt>
                <c:pt idx="4793" formatCode="General">
                  <c:v>-5.7949542285910196</c:v>
                </c:pt>
                <c:pt idx="4794" formatCode="General">
                  <c:v>-5.7990021058733401</c:v>
                </c:pt>
                <c:pt idx="4795" formatCode="General">
                  <c:v>-5.8030514054707298</c:v>
                </c:pt>
                <c:pt idx="4796" formatCode="General">
                  <c:v>-5.8071021273853098</c:v>
                </c:pt>
                <c:pt idx="4797" formatCode="General">
                  <c:v>-5.8111542716191904</c:v>
                </c:pt>
                <c:pt idx="4798" formatCode="General">
                  <c:v>-5.8152078381744703</c:v>
                </c:pt>
                <c:pt idx="4799" formatCode="General">
                  <c:v>-5.81926282705325</c:v>
                </c:pt>
                <c:pt idx="4800" formatCode="General">
                  <c:v>-5.82331923825764</c:v>
                </c:pt>
                <c:pt idx="4801" formatCode="General">
                  <c:v>-5.8273770717897104</c:v>
                </c:pt>
                <c:pt idx="4802" formatCode="General">
                  <c:v>-5.8314363276515504</c:v>
                </c:pt>
                <c:pt idx="4803" formatCode="General">
                  <c:v>-5.83549700584524</c:v>
                </c:pt>
                <c:pt idx="4804" formatCode="General">
                  <c:v>-5.83955910637287</c:v>
                </c:pt>
                <c:pt idx="4805" formatCode="General">
                  <c:v>-5.8436226292365303</c:v>
                </c:pt>
                <c:pt idx="4806" formatCode="General">
                  <c:v>-5.8476875744383099</c:v>
                </c:pt>
                <c:pt idx="4807" formatCode="General">
                  <c:v>-5.8517539419803404</c:v>
                </c:pt>
                <c:pt idx="4808" formatCode="General">
                  <c:v>-5.8558217318647197</c:v>
                </c:pt>
                <c:pt idx="4809" formatCode="General">
                  <c:v>-5.8598909440935696</c:v>
                </c:pt>
                <c:pt idx="4810" formatCode="General">
                  <c:v>-5.8639615786690298</c:v>
                </c:pt>
                <c:pt idx="4811" formatCode="General">
                  <c:v>-5.8680336355932496</c:v>
                </c:pt>
                <c:pt idx="4812" formatCode="General">
                  <c:v>-5.8721071148683599</c:v>
                </c:pt>
                <c:pt idx="4813" formatCode="General">
                  <c:v>-5.8761820164965197</c:v>
                </c:pt>
                <c:pt idx="4814" formatCode="General">
                  <c:v>-5.88025834047989</c:v>
                </c:pt>
                <c:pt idx="4815" formatCode="General">
                  <c:v>-5.8843360868206496</c:v>
                </c:pt>
                <c:pt idx="4816" formatCode="General">
                  <c:v>-5.8884152555209797</c:v>
                </c:pt>
                <c:pt idx="4817" formatCode="General">
                  <c:v>-5.8924958465830501</c:v>
                </c:pt>
                <c:pt idx="4818" formatCode="General">
                  <c:v>-5.8965778600090601</c:v>
                </c:pt>
                <c:pt idx="4819" formatCode="General">
                  <c:v>-5.9006612958012203</c:v>
                </c:pt>
                <c:pt idx="4820" formatCode="General">
                  <c:v>-5.9047461539617396</c:v>
                </c:pt>
                <c:pt idx="4821" formatCode="General">
                  <c:v>-5.9088324344928296</c:v>
                </c:pt>
                <c:pt idx="4822" formatCode="General">
                  <c:v>-5.9129201373967097</c:v>
                </c:pt>
                <c:pt idx="4823" formatCode="General">
                  <c:v>-5.9170092626756201</c:v>
                </c:pt>
                <c:pt idx="4824" formatCode="General">
                  <c:v>-5.9210998103317998</c:v>
                </c:pt>
                <c:pt idx="4825" formatCode="General">
                  <c:v>-5.9251917803674896</c:v>
                </c:pt>
                <c:pt idx="4826" formatCode="General">
                  <c:v>-5.9292851727849802</c:v>
                </c:pt>
                <c:pt idx="4827" formatCode="General">
                  <c:v>-5.9333799875864601</c:v>
                </c:pt>
                <c:pt idx="4828" formatCode="General">
                  <c:v>-5.9374762247740804</c:v>
                </c:pt>
                <c:pt idx="4829" formatCode="General">
                  <c:v>-5.9415738843500003</c:v>
                </c:pt>
                <c:pt idx="4830" formatCode="General">
                  <c:v>-5.9456729663163799</c:v>
                </c:pt>
                <c:pt idx="4831" formatCode="General">
                  <c:v>-5.9497734706753498</c:v>
                </c:pt>
                <c:pt idx="4832" formatCode="General">
                  <c:v>-5.9538753974290604</c:v>
                </c:pt>
                <c:pt idx="4833" formatCode="General">
                  <c:v>-5.9579787465796699</c:v>
                </c:pt>
                <c:pt idx="4834" formatCode="General">
                  <c:v>-5.9620835181293099</c:v>
                </c:pt>
                <c:pt idx="4835" formatCode="General">
                  <c:v>-5.9661897120801299</c:v>
                </c:pt>
                <c:pt idx="4836" formatCode="General">
                  <c:v>-5.9702973284342598</c:v>
                </c:pt>
                <c:pt idx="4837" formatCode="General">
                  <c:v>-5.9744063671938399</c:v>
                </c:pt>
                <c:pt idx="4838" formatCode="General">
                  <c:v>-5.9785168283609904</c:v>
                </c:pt>
                <c:pt idx="4839" formatCode="General">
                  <c:v>-5.9826287119378598</c:v>
                </c:pt>
                <c:pt idx="4840" formatCode="General">
                  <c:v>-5.9867420179265602</c:v>
                </c:pt>
                <c:pt idx="4841" formatCode="General">
                  <c:v>-5.9908567463292197</c:v>
                </c:pt>
                <c:pt idx="4842" formatCode="General">
                  <c:v>-5.9949728971479601</c:v>
                </c:pt>
                <c:pt idx="4843" formatCode="General">
                  <c:v>-5.9990904703849104</c:v>
                </c:pt>
                <c:pt idx="4844" formatCode="General">
                  <c:v>-6.00320946604218</c:v>
                </c:pt>
                <c:pt idx="4845" formatCode="General">
                  <c:v>-6.0073298841218801</c:v>
                </c:pt>
                <c:pt idx="4846" formatCode="General">
                  <c:v>-6.0114517246261299</c:v>
                </c:pt>
                <c:pt idx="4847" formatCode="General">
                  <c:v>-6.0155749875570397</c:v>
                </c:pt>
                <c:pt idx="4848" formatCode="General">
                  <c:v>-6.01969967291671</c:v>
                </c:pt>
                <c:pt idx="4849" formatCode="General">
                  <c:v>-6.0238257807072504</c:v>
                </c:pt>
                <c:pt idx="4850" formatCode="General">
                  <c:v>-6.0279533109307604</c:v>
                </c:pt>
                <c:pt idx="4851" formatCode="General">
                  <c:v>-6.0320822635892597</c:v>
                </c:pt>
                <c:pt idx="4852" formatCode="General">
                  <c:v>-6.0362126386846597</c:v>
                </c:pt>
                <c:pt idx="4853" formatCode="General">
                  <c:v>-6.0403444362189198</c:v>
                </c:pt>
                <c:pt idx="4854" formatCode="General">
                  <c:v>-6.0444776561939602</c:v>
                </c:pt>
                <c:pt idx="4855" formatCode="General">
                  <c:v>-6.0486122986117099</c:v>
                </c:pt>
                <c:pt idx="4856" formatCode="General">
                  <c:v>-6.0527483634740804</c:v>
                </c:pt>
                <c:pt idx="4857" formatCode="General">
                  <c:v>-6.0568858507830203</c:v>
                </c:pt>
                <c:pt idx="4858" formatCode="General">
                  <c:v>-6.0610247605404304</c:v>
                </c:pt>
                <c:pt idx="4859" formatCode="General">
                  <c:v>-6.0651650927482299</c:v>
                </c:pt>
                <c:pt idx="4860" formatCode="General">
                  <c:v>-6.06930684740834</c:v>
                </c:pt>
                <c:pt idx="4861" formatCode="General">
                  <c:v>-6.0734500245226801</c:v>
                </c:pt>
                <c:pt idx="4862" formatCode="General">
                  <c:v>-6.07759462409315</c:v>
                </c:pt>
                <c:pt idx="4863" formatCode="General">
                  <c:v>-6.0817406461216601</c:v>
                </c:pt>
                <c:pt idx="4864" formatCode="General">
                  <c:v>-6.0858880906101298</c:v>
                </c:pt>
                <c:pt idx="4865" formatCode="General">
                  <c:v>-6.0900369575604403</c:v>
                </c:pt>
                <c:pt idx="4866" formatCode="General">
                  <c:v>-6.0941872469745197</c:v>
                </c:pt>
                <c:pt idx="4867" formatCode="General">
                  <c:v>-6.0983389588542396</c:v>
                </c:pt>
                <c:pt idx="4868" formatCode="General">
                  <c:v>-6.1024920932015201</c:v>
                </c:pt>
                <c:pt idx="4869" formatCode="General">
                  <c:v>-6.1066466500182504</c:v>
                </c:pt>
                <c:pt idx="4870" formatCode="General">
                  <c:v>-6.11080262930634</c:v>
                </c:pt>
                <c:pt idx="4871" formatCode="General">
                  <c:v>-6.1149600310676897</c:v>
                </c:pt>
                <c:pt idx="4872" formatCode="General">
                  <c:v>-6.1191188553042197</c:v>
                </c:pt>
                <c:pt idx="4873" formatCode="General">
                  <c:v>-6.1232791020179</c:v>
                </c:pt>
                <c:pt idx="4874" formatCode="General">
                  <c:v>-6.1274407712107299</c:v>
                </c:pt>
                <c:pt idx="4875" formatCode="General">
                  <c:v>-6.1316038628847096</c:v>
                </c:pt>
                <c:pt idx="4876" formatCode="General">
                  <c:v>-6.1357683770418499</c:v>
                </c:pt>
                <c:pt idx="4877" formatCode="General">
                  <c:v>-6.1399343136841598</c:v>
                </c:pt>
                <c:pt idx="4878" formatCode="General">
                  <c:v>-6.1441016728136404</c:v>
                </c:pt>
                <c:pt idx="4879" formatCode="General">
                  <c:v>-6.1482704544323203</c:v>
                </c:pt>
                <c:pt idx="4880" formatCode="General">
                  <c:v>-6.1524406585422096</c:v>
                </c:pt>
                <c:pt idx="4881" formatCode="General">
                  <c:v>-6.1566122851453304</c:v>
                </c:pt>
                <c:pt idx="4882" formatCode="General">
                  <c:v>-6.1607853342437098</c:v>
                </c:pt>
                <c:pt idx="4883" formatCode="General">
                  <c:v>-6.16495980583937</c:v>
                </c:pt>
                <c:pt idx="4884" formatCode="General">
                  <c:v>-6.1691356999343503</c:v>
                </c:pt>
                <c:pt idx="4885" formatCode="General">
                  <c:v>-6.1733130165306802</c:v>
                </c:pt>
                <c:pt idx="4886" formatCode="General">
                  <c:v>-6.1774917556303999</c:v>
                </c:pt>
                <c:pt idx="4887" formatCode="General">
                  <c:v>-6.1816719172355503</c:v>
                </c:pt>
                <c:pt idx="4888" formatCode="General">
                  <c:v>-6.1858535013481601</c:v>
                </c:pt>
                <c:pt idx="4889" formatCode="General">
                  <c:v>-6.1900365079702899</c:v>
                </c:pt>
                <c:pt idx="4890" formatCode="General">
                  <c:v>-6.1942209371039896</c:v>
                </c:pt>
                <c:pt idx="4891" formatCode="General">
                  <c:v>-6.1984067887513001</c:v>
                </c:pt>
                <c:pt idx="4892" formatCode="General">
                  <c:v>-6.2025940629142902</c:v>
                </c:pt>
                <c:pt idx="4893" formatCode="General">
                  <c:v>-6.2067827595950202</c:v>
                </c:pt>
                <c:pt idx="4894" formatCode="General">
                  <c:v>-6.2109728787955296</c:v>
                </c:pt>
                <c:pt idx="4895" formatCode="General">
                  <c:v>-6.2151644205178798</c:v>
                </c:pt>
                <c:pt idx="4896" formatCode="General">
                  <c:v>-6.2193573847640797</c:v>
                </c:pt>
                <c:pt idx="4897" formatCode="General">
                  <c:v>-6.2235517715361803</c:v>
                </c:pt>
                <c:pt idx="4898" formatCode="General">
                  <c:v>-6.2277475808362004</c:v>
                </c:pt>
                <c:pt idx="4899" formatCode="General">
                  <c:v>-6.2319448126661703</c:v>
                </c:pt>
                <c:pt idx="4900" formatCode="General">
                  <c:v>-6.2361434670281204</c:v>
                </c:pt>
                <c:pt idx="4901" formatCode="General">
                  <c:v>-6.2403435439240402</c:v>
                </c:pt>
                <c:pt idx="4902" formatCode="General">
                  <c:v>-6.2445450433558802</c:v>
                </c:pt>
                <c:pt idx="4903" formatCode="General">
                  <c:v>-6.2487479653255997</c:v>
                </c:pt>
                <c:pt idx="4904" formatCode="General">
                  <c:v>-6.2529523098351598</c:v>
                </c:pt>
                <c:pt idx="4905" formatCode="General">
                  <c:v>-6.2571580768864896</c:v>
                </c:pt>
                <c:pt idx="4906" formatCode="General">
                  <c:v>-6.2613652664815502</c:v>
                </c:pt>
                <c:pt idx="4907" formatCode="General">
                  <c:v>-6.2655738786222699</c:v>
                </c:pt>
                <c:pt idx="4908" formatCode="General">
                  <c:v>-6.2697839133105902</c:v>
                </c:pt>
                <c:pt idx="4909" formatCode="General">
                  <c:v>-6.2739953705484401</c:v>
                </c:pt>
                <c:pt idx="4910" formatCode="General">
                  <c:v>-6.2782082503377401</c:v>
                </c:pt>
                <c:pt idx="4911" formatCode="General">
                  <c:v>-6.2824225526804396</c:v>
                </c:pt>
                <c:pt idx="4912" formatCode="General">
                  <c:v>-6.2866382775784304</c:v>
                </c:pt>
                <c:pt idx="4913" formatCode="General">
                  <c:v>-6.2908554250336399</c:v>
                </c:pt>
                <c:pt idx="4914" formatCode="General">
                  <c:v>-6.2950739950479901</c:v>
                </c:pt>
                <c:pt idx="4915" formatCode="General">
                  <c:v>-6.29929398762338</c:v>
                </c:pt>
                <c:pt idx="4916" formatCode="General">
                  <c:v>-6.3035154027617102</c:v>
                </c:pt>
                <c:pt idx="4917" formatCode="General">
                  <c:v>-6.3077382404649001</c:v>
                </c:pt>
                <c:pt idx="4918" formatCode="General">
                  <c:v>-6.3119625007348104</c:v>
                </c:pt>
                <c:pt idx="4919" formatCode="General">
                  <c:v>-6.3161881835732796</c:v>
                </c:pt>
                <c:pt idx="4920" formatCode="General">
                  <c:v>-6.3204152889821597</c:v>
                </c:pt>
                <c:pt idx="4921" formatCode="General">
                  <c:v>-6.3246438169632597</c:v>
                </c:pt>
                <c:pt idx="4922" formatCode="General">
                  <c:v>-6.3288737675183997</c:v>
                </c:pt>
                <c:pt idx="4923" formatCode="General">
                  <c:v>-6.3331051406494003</c:v>
                </c:pt>
                <c:pt idx="4924" formatCode="General">
                  <c:v>-6.33733793635807</c:v>
                </c:pt>
                <c:pt idx="4925" formatCode="General">
                  <c:v>-6.3415721546462001</c:v>
                </c:pt>
                <c:pt idx="4926" formatCode="General">
                  <c:v>-6.34580779551559</c:v>
                </c:pt>
                <c:pt idx="4927" formatCode="General">
                  <c:v>-6.3500448589680598</c:v>
                </c:pt>
                <c:pt idx="4928" formatCode="General">
                  <c:v>-6.3542833450055802</c:v>
                </c:pt>
                <c:pt idx="4929" formatCode="General">
                  <c:v>-6.3585232536301</c:v>
                </c:pt>
                <c:pt idx="4930" formatCode="General">
                  <c:v>-6.3627645848436103</c:v>
                </c:pt>
                <c:pt idx="4931" formatCode="General">
                  <c:v>-6.3670073386480697</c:v>
                </c:pt>
                <c:pt idx="4932" formatCode="General">
                  <c:v>-6.3712515150453903</c:v>
                </c:pt>
                <c:pt idx="4933" formatCode="General">
                  <c:v>-6.3754971140374703</c:v>
                </c:pt>
                <c:pt idx="4934" formatCode="General">
                  <c:v>-6.3797441356262103</c:v>
                </c:pt>
                <c:pt idx="4935" formatCode="General">
                  <c:v>-6.3839925798135102</c:v>
                </c:pt>
                <c:pt idx="4936" formatCode="General">
                  <c:v>-6.3882424466012599</c:v>
                </c:pt>
                <c:pt idx="4937" formatCode="General">
                  <c:v>-6.3924937359913603</c:v>
                </c:pt>
                <c:pt idx="4938" formatCode="General">
                  <c:v>-6.3967464479856897</c:v>
                </c:pt>
                <c:pt idx="4939" formatCode="General">
                  <c:v>-6.40100058258614</c:v>
                </c:pt>
                <c:pt idx="4940" formatCode="General">
                  <c:v>-6.4052561397945897</c:v>
                </c:pt>
                <c:pt idx="4941" formatCode="General">
                  <c:v>-6.4095131196129103</c:v>
                </c:pt>
                <c:pt idx="4942" formatCode="General">
                  <c:v>-6.4137715220429801</c:v>
                </c:pt>
                <c:pt idx="4943" formatCode="General">
                  <c:v>-6.4180313470866803</c:v>
                </c:pt>
                <c:pt idx="4944" formatCode="General">
                  <c:v>-6.4222925947458602</c:v>
                </c:pt>
                <c:pt idx="4945" formatCode="General">
                  <c:v>-6.4265552650224</c:v>
                </c:pt>
                <c:pt idx="4946" formatCode="General">
                  <c:v>-6.4308193579181596</c:v>
                </c:pt>
                <c:pt idx="4947" formatCode="General">
                  <c:v>-6.4350848734349997</c:v>
                </c:pt>
                <c:pt idx="4948" formatCode="General">
                  <c:v>-6.4393518115747703</c:v>
                </c:pt>
                <c:pt idx="4949" formatCode="General">
                  <c:v>-6.4436201723393296</c:v>
                </c:pt>
                <c:pt idx="4950" formatCode="General">
                  <c:v>-6.4478899557305196</c:v>
                </c:pt>
                <c:pt idx="4951" formatCode="General">
                  <c:v>-6.4521611617501904</c:v>
                </c:pt>
                <c:pt idx="4952" formatCode="General">
                  <c:v>-6.4564337904001796</c:v>
                </c:pt>
                <c:pt idx="4953" formatCode="General">
                  <c:v>-6.46070784168234</c:v>
                </c:pt>
                <c:pt idx="4954" formatCode="General">
                  <c:v>-6.4649833155984897</c:v>
                </c:pt>
                <c:pt idx="4955" formatCode="General">
                  <c:v>-6.4692602121504699</c:v>
                </c:pt>
                <c:pt idx="4956" formatCode="General">
                  <c:v>-6.4735385313400897</c:v>
                </c:pt>
                <c:pt idx="4957" formatCode="General">
                  <c:v>-6.4778182731691301</c:v>
                </c:pt>
                <c:pt idx="4958" formatCode="General">
                  <c:v>-6.4820994376393797</c:v>
                </c:pt>
                <c:pt idx="4959" formatCode="General">
                  <c:v>-6.48638202475263</c:v>
                </c:pt>
                <c:pt idx="4960" formatCode="General">
                  <c:v>-6.49066603451063</c:v>
                </c:pt>
                <c:pt idx="4961" formatCode="General">
                  <c:v>-6.49495146691517</c:v>
                </c:pt>
                <c:pt idx="4962" formatCode="General">
                  <c:v>-6.4992383219679901</c:v>
                </c:pt>
                <c:pt idx="4963" formatCode="General">
                  <c:v>-6.5035265996708604</c:v>
                </c:pt>
                <c:pt idx="4964" formatCode="General">
                  <c:v>-6.5078163000255698</c:v>
                </c:pt>
                <c:pt idx="4965" formatCode="General">
                  <c:v>-6.51210742303393</c:v>
                </c:pt>
                <c:pt idx="4966" formatCode="General">
                  <c:v>-6.5163999686977698</c:v>
                </c:pt>
                <c:pt idx="4967" formatCode="General">
                  <c:v>-6.5206939370188897</c:v>
                </c:pt>
                <c:pt idx="4968" formatCode="General">
                  <c:v>-6.5249893279991102</c:v>
                </c:pt>
                <c:pt idx="4969" formatCode="General">
                  <c:v>-6.5292861416402497</c:v>
                </c:pt>
                <c:pt idx="4970" formatCode="General">
                  <c:v>-6.5335843779441198</c:v>
                </c:pt>
                <c:pt idx="4971" formatCode="General">
                  <c:v>-6.5378840369125202</c:v>
                </c:pt>
                <c:pt idx="4972" formatCode="General">
                  <c:v>-6.5421851185472697</c:v>
                </c:pt>
                <c:pt idx="4973" formatCode="General">
                  <c:v>-6.54648762285019</c:v>
                </c:pt>
                <c:pt idx="4974" formatCode="General">
                  <c:v>-6.5507915498230798</c:v>
                </c:pt>
                <c:pt idx="4975" formatCode="General">
                  <c:v>-6.5550968994677499</c:v>
                </c:pt>
                <c:pt idx="4976" formatCode="General">
                  <c:v>-6.5594036717860096</c:v>
                </c:pt>
                <c:pt idx="4977" formatCode="General">
                  <c:v>-6.5637118667796699</c:v>
                </c:pt>
                <c:pt idx="4978" formatCode="General">
                  <c:v>-6.56802148445054</c:v>
                </c:pt>
                <c:pt idx="4979" formatCode="General">
                  <c:v>-6.5723325248004203</c:v>
                </c:pt>
                <c:pt idx="4980" formatCode="General">
                  <c:v>-6.5766449878311102</c:v>
                </c:pt>
                <c:pt idx="4981" formatCode="General">
                  <c:v>-6.5809588735444402</c:v>
                </c:pt>
                <c:pt idx="4982" formatCode="General">
                  <c:v>-6.5852741819421903</c:v>
                </c:pt>
                <c:pt idx="4983" formatCode="General">
                  <c:v>-6.5895909130261803</c:v>
                </c:pt>
                <c:pt idx="4984" formatCode="General">
                  <c:v>-6.5939090667981999</c:v>
                </c:pt>
                <c:pt idx="4985" formatCode="General">
                  <c:v>-6.5982286432600699</c:v>
                </c:pt>
                <c:pt idx="4986" formatCode="General">
                  <c:v>-6.6025496424135799</c:v>
                </c:pt>
                <c:pt idx="4987" formatCode="General">
                  <c:v>-6.6068720642605596</c:v>
                </c:pt>
                <c:pt idx="4988" formatCode="General">
                  <c:v>-6.6111959088028502</c:v>
                </c:pt>
                <c:pt idx="4989" formatCode="General">
                  <c:v>-6.61552117604234</c:v>
                </c:pt>
                <c:pt idx="4990" formatCode="General">
                  <c:v>-6.6198478659808897</c:v>
                </c:pt>
                <c:pt idx="4991" formatCode="General">
                  <c:v>-6.6241759786203804</c:v>
                </c:pt>
                <c:pt idx="4992" formatCode="General">
                  <c:v>-6.6285055139626801</c:v>
                </c:pt>
                <c:pt idx="4993" formatCode="General">
                  <c:v>-6.63283647200966</c:v>
                </c:pt>
                <c:pt idx="4994" formatCode="General">
                  <c:v>-6.63716885276322</c:v>
                </c:pt>
                <c:pt idx="4995" formatCode="General">
                  <c:v>-6.64150265622522</c:v>
                </c:pt>
                <c:pt idx="4996" formatCode="General">
                  <c:v>-6.6458378823974797</c:v>
                </c:pt>
                <c:pt idx="4997" formatCode="General">
                  <c:v>-6.65017453128175</c:v>
                </c:pt>
                <c:pt idx="4998" formatCode="General">
                  <c:v>-6.6545126028797696</c:v>
                </c:pt>
                <c:pt idx="4999" formatCode="General">
                  <c:v>-6.6588520971932903</c:v>
                </c:pt>
                <c:pt idx="5000" formatCode="General">
                  <c:v>-6.6631930142240297</c:v>
                </c:pt>
                <c:pt idx="5001" formatCode="General">
                  <c:v>-6.6675353539737303</c:v>
                </c:pt>
                <c:pt idx="5002" formatCode="General">
                  <c:v>-6.6718791164441198</c:v>
                </c:pt>
                <c:pt idx="5003" formatCode="General">
                  <c:v>-6.67622430163693</c:v>
                </c:pt>
                <c:pt idx="5004" formatCode="General">
                  <c:v>-6.6805709095538797</c:v>
                </c:pt>
                <c:pt idx="5005" formatCode="General">
                  <c:v>-6.6849189401966997</c:v>
                </c:pt>
                <c:pt idx="5006" formatCode="General">
                  <c:v>-6.6892683935671098</c:v>
                </c:pt>
                <c:pt idx="5007" formatCode="General">
                  <c:v>-6.6936192696668204</c:v>
                </c:pt>
                <c:pt idx="5008" formatCode="General">
                  <c:v>-6.6979715684975396</c:v>
                </c:pt>
                <c:pt idx="5009" formatCode="General">
                  <c:v>-6.7023252900609904</c:v>
                </c:pt>
                <c:pt idx="5010" formatCode="General">
                  <c:v>-6.7066804343588702</c:v>
                </c:pt>
                <c:pt idx="5011" formatCode="General">
                  <c:v>-6.7110370013929002</c:v>
                </c:pt>
                <c:pt idx="5012" formatCode="General">
                  <c:v>-6.7153949911647599</c:v>
                </c:pt>
                <c:pt idx="5013" formatCode="General">
                  <c:v>-6.7197544036761698</c:v>
                </c:pt>
                <c:pt idx="5014" formatCode="General">
                  <c:v>-6.7241152389288201</c:v>
                </c:pt>
                <c:pt idx="5015" formatCode="General">
                  <c:v>-6.7284774969244001</c:v>
                </c:pt>
                <c:pt idx="5016" formatCode="General">
                  <c:v>-6.7328411776646</c:v>
                </c:pt>
                <c:pt idx="5017" formatCode="General">
                  <c:v>-6.73720628115111</c:v>
                </c:pt>
                <c:pt idx="5018" formatCode="General">
                  <c:v>-6.7415728073856203</c:v>
                </c:pt>
                <c:pt idx="5019" formatCode="General">
                  <c:v>-6.7459407563697997</c:v>
                </c:pt>
                <c:pt idx="5020" formatCode="General">
                  <c:v>-6.7503101281053501</c:v>
                </c:pt>
                <c:pt idx="5021" formatCode="General">
                  <c:v>-6.7546809225939803</c:v>
                </c:pt>
                <c:pt idx="5022" formatCode="General">
                  <c:v>-6.7590531398374596</c:v>
                </c:pt>
                <c:pt idx="5023" formatCode="General">
                  <c:v>-6.76342677983755</c:v>
                </c:pt>
                <c:pt idx="5024" formatCode="General">
                  <c:v>-6.76780184259602</c:v>
                </c:pt>
                <c:pt idx="5025" formatCode="General">
                  <c:v>-6.7721783281145997</c:v>
                </c:pt>
                <c:pt idx="5026" formatCode="General">
                  <c:v>-6.7765562363950398</c:v>
                </c:pt>
                <c:pt idx="5027" formatCode="General">
                  <c:v>-6.7809355674390996</c:v>
                </c:pt>
                <c:pt idx="5028" formatCode="General">
                  <c:v>-6.7853163212484899</c:v>
                </c:pt>
                <c:pt idx="5029" formatCode="General">
                  <c:v>-6.7896984978249701</c:v>
                </c:pt>
                <c:pt idx="5030" formatCode="General">
                  <c:v>-6.7940820971702101</c:v>
                </c:pt>
                <c:pt idx="5031" formatCode="General">
                  <c:v>-6.7984671192858901</c:v>
                </c:pt>
                <c:pt idx="5032" formatCode="General">
                  <c:v>-6.8028535641736703</c:v>
                </c:pt>
                <c:pt idx="5033" formatCode="General">
                  <c:v>-6.8072414318351901</c:v>
                </c:pt>
                <c:pt idx="5034" formatCode="General">
                  <c:v>-6.8116307222721204</c:v>
                </c:pt>
                <c:pt idx="5035" formatCode="General">
                  <c:v>-6.8160214354861104</c:v>
                </c:pt>
                <c:pt idx="5036" formatCode="General">
                  <c:v>-6.8204135714787997</c:v>
                </c:pt>
                <c:pt idx="5037" formatCode="General">
                  <c:v>-6.8248071302518598</c:v>
                </c:pt>
                <c:pt idx="5038" formatCode="General">
                  <c:v>-6.8292021118069197</c:v>
                </c:pt>
                <c:pt idx="5039" formatCode="General">
                  <c:v>-6.8335985161456199</c:v>
                </c:pt>
                <c:pt idx="5040" formatCode="General">
                  <c:v>-6.8379963432696202</c:v>
                </c:pt>
                <c:pt idx="5041" formatCode="General">
                  <c:v>-6.8423955931805498</c:v>
                </c:pt>
                <c:pt idx="5042" formatCode="General">
                  <c:v>-6.8467962658800499</c:v>
                </c:pt>
                <c:pt idx="5043" formatCode="General">
                  <c:v>-6.85119836136976</c:v>
                </c:pt>
                <c:pt idx="5044" formatCode="General">
                  <c:v>-6.8556018796513101</c:v>
                </c:pt>
                <c:pt idx="5045" formatCode="General">
                  <c:v>-6.8600068207263396</c:v>
                </c:pt>
                <c:pt idx="5046" formatCode="General">
                  <c:v>-6.8644131845964704</c:v>
                </c:pt>
                <c:pt idx="5047" formatCode="General">
                  <c:v>-6.8688209712633297</c:v>
                </c:pt>
                <c:pt idx="5048" formatCode="General">
                  <c:v>-6.8732301807285499</c:v>
                </c:pt>
                <c:pt idx="5049" formatCode="General">
                  <c:v>-6.8776408129937501</c:v>
                </c:pt>
                <c:pt idx="5050" formatCode="General">
                  <c:v>-6.8820528680605602</c:v>
                </c:pt>
                <c:pt idx="5051" formatCode="General">
                  <c:v>-6.8864663459305904</c:v>
                </c:pt>
                <c:pt idx="5052" formatCode="General">
                  <c:v>-6.8908812466054297</c:v>
                </c:pt>
                <c:pt idx="5053" formatCode="General">
                  <c:v>-6.89529757008658</c:v>
                </c:pt>
                <c:pt idx="5054" formatCode="General">
                  <c:v>-6.8997153163755804</c:v>
                </c:pt>
                <c:pt idx="5055" formatCode="General">
                  <c:v>-6.9041344854739197</c:v>
                </c:pt>
                <c:pt idx="5056" formatCode="General">
                  <c:v>-6.9085550773831299</c:v>
                </c:pt>
                <c:pt idx="5057" formatCode="General">
                  <c:v>-6.9129770921047102</c:v>
                </c:pt>
                <c:pt idx="5058" formatCode="General">
                  <c:v>-6.9174005296401999</c:v>
                </c:pt>
                <c:pt idx="5059" formatCode="General">
                  <c:v>-6.9218253899911</c:v>
                </c:pt>
                <c:pt idx="5060" formatCode="General">
                  <c:v>-6.9262516731589301</c:v>
                </c:pt>
                <c:pt idx="5061" formatCode="General">
                  <c:v>-6.9306793791452099</c:v>
                </c:pt>
                <c:pt idx="5062" formatCode="General">
                  <c:v>-6.9351085079514698</c:v>
                </c:pt>
                <c:pt idx="5063" formatCode="General">
                  <c:v>-6.9395390595792197</c:v>
                </c:pt>
                <c:pt idx="5064" formatCode="General">
                  <c:v>-6.9439710340299996</c:v>
                </c:pt>
                <c:pt idx="5065" formatCode="General">
                  <c:v>-6.9484044313054003</c:v>
                </c:pt>
                <c:pt idx="5066" formatCode="General">
                  <c:v>-6.9528392514070001</c:v>
                </c:pt>
                <c:pt idx="5067" formatCode="General">
                  <c:v>-6.9572754943363799</c:v>
                </c:pt>
                <c:pt idx="5068" formatCode="General">
                  <c:v>-6.9617131600951296</c:v>
                </c:pt>
                <c:pt idx="5069" formatCode="General">
                  <c:v>-6.96615224868484</c:v>
                </c:pt>
                <c:pt idx="5070" formatCode="General">
                  <c:v>-6.9705927601070696</c:v>
                </c:pt>
                <c:pt idx="5071" formatCode="General">
                  <c:v>-6.9750346943634201</c:v>
                </c:pt>
                <c:pt idx="5072" formatCode="General">
                  <c:v>-6.9794780514554704</c:v>
                </c:pt>
                <c:pt idx="5073" formatCode="General">
                  <c:v>-6.9839228313847901</c:v>
                </c:pt>
                <c:pt idx="5074" formatCode="General">
                  <c:v>-6.9883690341529503</c:v>
                </c:pt>
                <c:pt idx="5075" formatCode="General">
                  <c:v>-6.9928166597615498</c:v>
                </c:pt>
                <c:pt idx="5076" formatCode="General">
                  <c:v>-6.9972657082121401</c:v>
                </c:pt>
                <c:pt idx="5077" formatCode="General">
                  <c:v>-7.0017161795063103</c:v>
                </c:pt>
                <c:pt idx="5078" formatCode="General">
                  <c:v>-7.0061680736456298</c:v>
                </c:pt>
                <c:pt idx="5079" formatCode="General">
                  <c:v>-7.0106213906316697</c:v>
                </c:pt>
                <c:pt idx="5080" formatCode="General">
                  <c:v>-7.0150761304659897</c:v>
                </c:pt>
                <c:pt idx="5081" formatCode="General">
                  <c:v>-7.0195322931500899</c:v>
                </c:pt>
                <c:pt idx="5082" formatCode="General">
                  <c:v>-7.02398987868541</c:v>
                </c:pt>
                <c:pt idx="5083" formatCode="General">
                  <c:v>-7.0284488870734201</c:v>
                </c:pt>
                <c:pt idx="5084" formatCode="General">
                  <c:v>-7.0329093183155802</c:v>
                </c:pt>
                <c:pt idx="5085" formatCode="General">
                  <c:v>-7.0373711724133399</c:v>
                </c:pt>
                <c:pt idx="5086" formatCode="General">
                  <c:v>-7.0418344493681797</c:v>
                </c:pt>
                <c:pt idx="5087" formatCode="General">
                  <c:v>-7.0462991491815501</c:v>
                </c:pt>
                <c:pt idx="5088" formatCode="General">
                  <c:v>-7.0507652718549396</c:v>
                </c:pt>
                <c:pt idx="5089" formatCode="General">
                  <c:v>-7.05523281738982</c:v>
                </c:pt>
                <c:pt idx="5090" formatCode="General">
                  <c:v>-7.0597017857876603</c:v>
                </c:pt>
                <c:pt idx="5091" formatCode="General">
                  <c:v>-7.0641721770499499</c:v>
                </c:pt>
                <c:pt idx="5092" formatCode="General">
                  <c:v>-7.0686439911781598</c:v>
                </c:pt>
                <c:pt idx="5093" formatCode="General">
                  <c:v>-7.07311722817379</c:v>
                </c:pt>
                <c:pt idx="5094" formatCode="General">
                  <c:v>-7.0775918880383299</c:v>
                </c:pt>
                <c:pt idx="5095" formatCode="General">
                  <c:v>-7.0820679707732701</c:v>
                </c:pt>
                <c:pt idx="5096" formatCode="General">
                  <c:v>-7.0865454763800999</c:v>
                </c:pt>
                <c:pt idx="5097" formatCode="General">
                  <c:v>-7.0910244048603301</c:v>
                </c:pt>
                <c:pt idx="5098" formatCode="General">
                  <c:v>-7.0955047562154503</c:v>
                </c:pt>
                <c:pt idx="5099" formatCode="General">
                  <c:v>-7.09998653044698</c:v>
                </c:pt>
                <c:pt idx="5100" formatCode="General">
                  <c:v>-7.1044697275564204</c:v>
                </c:pt>
                <c:pt idx="5101" formatCode="General">
                  <c:v>-7.1089543475452803</c:v>
                </c:pt>
                <c:pt idx="5102" formatCode="General">
                  <c:v>-7.1134403904150698</c:v>
                </c:pt>
                <c:pt idx="5103" formatCode="General">
                  <c:v>-7.1179278561673298</c:v>
                </c:pt>
                <c:pt idx="5104" formatCode="General">
                  <c:v>-7.1224167448035702</c:v>
                </c:pt>
                <c:pt idx="5105" formatCode="General">
                  <c:v>-7.1269070563254298</c:v>
                </c:pt>
                <c:pt idx="5106" formatCode="General">
                  <c:v>-7.1313987907345098</c:v>
                </c:pt>
                <c:pt idx="5107" formatCode="General">
                  <c:v>-7.1358919480324001</c:v>
                </c:pt>
                <c:pt idx="5108" formatCode="General">
                  <c:v>-7.1403865282206596</c:v>
                </c:pt>
                <c:pt idx="5109" formatCode="General">
                  <c:v>-7.1448825313009001</c:v>
                </c:pt>
                <c:pt idx="5110" formatCode="General">
                  <c:v>-7.1493799572746797</c:v>
                </c:pt>
                <c:pt idx="5111" formatCode="General">
                  <c:v>-7.1538788061435801</c:v>
                </c:pt>
                <c:pt idx="5112" formatCode="General">
                  <c:v>-7.1583790779091903</c:v>
                </c:pt>
                <c:pt idx="5113" formatCode="General">
                  <c:v>-7.1628807725730699</c:v>
                </c:pt>
                <c:pt idx="5114" formatCode="General">
                  <c:v>-7.1673838901368203</c:v>
                </c:pt>
                <c:pt idx="5115" formatCode="General">
                  <c:v>-7.1718884306019897</c:v>
                </c:pt>
                <c:pt idx="5116" formatCode="General">
                  <c:v>-7.1763943939701704</c:v>
                </c:pt>
                <c:pt idx="5117" formatCode="General">
                  <c:v>-7.1809017802429302</c:v>
                </c:pt>
                <c:pt idx="5118" formatCode="General">
                  <c:v>-7.1854105894218403</c:v>
                </c:pt>
                <c:pt idx="5119" formatCode="General">
                  <c:v>-7.1899208215084798</c:v>
                </c:pt>
                <c:pt idx="5120" formatCode="General">
                  <c:v>-7.1944324765044101</c:v>
                </c:pt>
                <c:pt idx="5121" formatCode="General">
                  <c:v>-7.1989455544112104</c:v>
                </c:pt>
                <c:pt idx="5122" formatCode="General">
                  <c:v>-7.2034600552304404</c:v>
                </c:pt>
                <c:pt idx="5123" formatCode="General">
                  <c:v>-7.2079759789636801</c:v>
                </c:pt>
                <c:pt idx="5124" formatCode="General">
                  <c:v>-7.2124933256124999</c:v>
                </c:pt>
                <c:pt idx="5125" formatCode="General">
                  <c:v>-7.2170120951784504</c:v>
                </c:pt>
                <c:pt idx="5126" formatCode="General">
                  <c:v>-7.2215322876631101</c:v>
                </c:pt>
                <c:pt idx="5127" formatCode="General">
                  <c:v>-7.2260539030680402</c:v>
                </c:pt>
                <c:pt idx="5128" formatCode="General">
                  <c:v>-7.2305769413947996</c:v>
                </c:pt>
                <c:pt idx="5129" formatCode="General">
                  <c:v>-7.23510140264497</c:v>
                </c:pt>
                <c:pt idx="5130" formatCode="General">
                  <c:v>-7.2396272868200899</c:v>
                </c:pt>
                <c:pt idx="5131" formatCode="General">
                  <c:v>-7.2441545939217402</c:v>
                </c:pt>
                <c:pt idx="5132" formatCode="General">
                  <c:v>-7.2486833239515001</c:v>
                </c:pt>
                <c:pt idx="5133" formatCode="General">
                  <c:v>-7.25321347691093</c:v>
                </c:pt>
                <c:pt idx="5134" formatCode="General">
                  <c:v>-7.2577450528016101</c:v>
                </c:pt>
                <c:pt idx="5135" formatCode="General">
                  <c:v>-7.2622780516251</c:v>
                </c:pt>
                <c:pt idx="5136" formatCode="General">
                  <c:v>-7.26681247338297</c:v>
                </c:pt>
                <c:pt idx="5137" formatCode="General">
                  <c:v>-7.2713483180767602</c:v>
                </c:pt>
                <c:pt idx="5138" formatCode="General">
                  <c:v>-7.2758855857080302</c:v>
                </c:pt>
                <c:pt idx="5139" formatCode="General">
                  <c:v>-7.2804242762783096</c:v>
                </c:pt>
                <c:pt idx="5140" formatCode="General">
                  <c:v>-7.2849643897891596</c:v>
                </c:pt>
                <c:pt idx="5141" formatCode="General">
                  <c:v>-7.2895059262420903</c:v>
                </c:pt>
                <c:pt idx="5142" formatCode="General">
                  <c:v>-7.2940488856386301</c:v>
                </c:pt>
                <c:pt idx="5143" formatCode="General">
                  <c:v>-7.2985932679803103</c:v>
                </c:pt>
                <c:pt idx="5144" formatCode="General">
                  <c:v>-7.3031390732686496</c:v>
                </c:pt>
                <c:pt idx="5145" formatCode="General">
                  <c:v>-7.3076863015051501</c:v>
                </c:pt>
                <c:pt idx="5146" formatCode="General">
                  <c:v>-7.3122349526913197</c:v>
                </c:pt>
                <c:pt idx="5147" formatCode="General">
                  <c:v>-7.3167850268286596</c:v>
                </c:pt>
                <c:pt idx="5148" formatCode="General">
                  <c:v>-7.3213365239186601</c:v>
                </c:pt>
                <c:pt idx="5149" formatCode="General">
                  <c:v>-7.3258894439627698</c:v>
                </c:pt>
                <c:pt idx="5150" formatCode="General">
                  <c:v>-7.3304437869624497</c:v>
                </c:pt>
                <c:pt idx="5151" formatCode="General">
                  <c:v>-7.3349995529191698</c:v>
                </c:pt>
                <c:pt idx="5152" formatCode="General">
                  <c:v>-7.3395567418343797</c:v>
                </c:pt>
                <c:pt idx="5153" formatCode="General">
                  <c:v>-7.3441153537095198</c:v>
                </c:pt>
                <c:pt idx="5154" formatCode="General">
                  <c:v>-7.3486753885460701</c:v>
                </c:pt>
                <c:pt idx="5155" formatCode="General">
                  <c:v>-7.3532368463454496</c:v>
                </c:pt>
                <c:pt idx="5156" formatCode="General">
                  <c:v>-7.35779972710914</c:v>
                </c:pt>
                <c:pt idx="5157" formatCode="General">
                  <c:v>-7.3623640308385596</c:v>
                </c:pt>
                <c:pt idx="5158" formatCode="General">
                  <c:v>-7.3669297575351296</c:v>
                </c:pt>
                <c:pt idx="5159" formatCode="General">
                  <c:v>-7.3714969072002203</c:v>
                </c:pt>
                <c:pt idx="5160" formatCode="General">
                  <c:v>-7.3760654798352299</c:v>
                </c:pt>
                <c:pt idx="5161" formatCode="General">
                  <c:v>-7.3806354754415304</c:v>
                </c:pt>
                <c:pt idx="5162" formatCode="General">
                  <c:v>-7.38520689402052</c:v>
                </c:pt>
                <c:pt idx="5163" formatCode="General">
                  <c:v>-7.3897797355735797</c:v>
                </c:pt>
                <c:pt idx="5164" formatCode="General">
                  <c:v>-7.3943540001021004</c:v>
                </c:pt>
                <c:pt idx="5165" formatCode="General">
                  <c:v>-7.3989296876074597</c:v>
                </c:pt>
                <c:pt idx="5166" formatCode="General">
                  <c:v>-7.4035067980910698</c:v>
                </c:pt>
                <c:pt idx="5167" formatCode="General">
                  <c:v>-7.4080853315542896</c:v>
                </c:pt>
                <c:pt idx="5168" formatCode="General">
                  <c:v>-7.4126652879985402</c:v>
                </c:pt>
                <c:pt idx="5169" formatCode="General">
                  <c:v>-7.4172466674251796</c:v>
                </c:pt>
                <c:pt idx="5170" formatCode="General">
                  <c:v>-7.4218294698356297</c:v>
                </c:pt>
                <c:pt idx="5171" formatCode="General">
                  <c:v>-7.4264136952312603</c:v>
                </c:pt>
                <c:pt idx="5172" formatCode="General">
                  <c:v>-7.43099934361347</c:v>
                </c:pt>
                <c:pt idx="5173" formatCode="General">
                  <c:v>-7.4355864149836499</c:v>
                </c:pt>
                <c:pt idx="5174" formatCode="General">
                  <c:v>-7.4401749093431899</c:v>
                </c:pt>
                <c:pt idx="5175" formatCode="General">
                  <c:v>-7.4447648266934996</c:v>
                </c:pt>
                <c:pt idx="5176" formatCode="General">
                  <c:v>-7.4493561670359503</c:v>
                </c:pt>
                <c:pt idx="5177" formatCode="General">
                  <c:v>-7.4539489303719497</c:v>
                </c:pt>
                <c:pt idx="5178" formatCode="General">
                  <c:v>-7.4585431167028897</c:v>
                </c:pt>
                <c:pt idx="5179" formatCode="General">
                  <c:v>-7.46313872603017</c:v>
                </c:pt>
                <c:pt idx="5180" formatCode="General">
                  <c:v>-7.4677357583551904</c:v>
                </c:pt>
                <c:pt idx="5181" formatCode="General">
                  <c:v>-7.47233421367934</c:v>
                </c:pt>
                <c:pt idx="5182" formatCode="General">
                  <c:v>-7.4769340920040301</c:v>
                </c:pt>
                <c:pt idx="5183" formatCode="General">
                  <c:v>-7.4815353933306703</c:v>
                </c:pt>
                <c:pt idx="5184" formatCode="General">
                  <c:v>-7.4861381176606496</c:v>
                </c:pt>
                <c:pt idx="5185" formatCode="General">
                  <c:v>-7.4907422649953999</c:v>
                </c:pt>
                <c:pt idx="5186" formatCode="General">
                  <c:v>-7.4953478353363199</c:v>
                </c:pt>
                <c:pt idx="5187" formatCode="General">
                  <c:v>-7.4999548286847997</c:v>
                </c:pt>
                <c:pt idx="5188" formatCode="General">
                  <c:v>-7.5045632450422302</c:v>
                </c:pt>
                <c:pt idx="5189" formatCode="General">
                  <c:v>-7.5091730844099303</c:v>
                </c:pt>
                <c:pt idx="5190" formatCode="General">
                  <c:v>-7.5137843467892598</c:v>
                </c:pt>
                <c:pt idx="5191" formatCode="General">
                  <c:v>-7.5183970321815403</c:v>
                </c:pt>
                <c:pt idx="5192" formatCode="General">
                  <c:v>-7.5230111405880997</c:v>
                </c:pt>
                <c:pt idx="5193" formatCode="General">
                  <c:v>-7.52762667201028</c:v>
                </c:pt>
                <c:pt idx="5194" formatCode="General">
                  <c:v>-7.5322436264493797</c:v>
                </c:pt>
                <c:pt idx="5195" formatCode="General">
                  <c:v>-7.5368620039067302</c:v>
                </c:pt>
                <c:pt idx="5196" formatCode="General">
                  <c:v>-7.5414818043836398</c:v>
                </c:pt>
                <c:pt idx="5197" formatCode="General">
                  <c:v>-7.5461030278814301</c:v>
                </c:pt>
                <c:pt idx="5198" formatCode="General">
                  <c:v>-7.5507256744014102</c:v>
                </c:pt>
                <c:pt idx="5199" formatCode="General">
                  <c:v>-7.5553497439449</c:v>
                </c:pt>
                <c:pt idx="5200" formatCode="General">
                  <c:v>-7.5599752365131998</c:v>
                </c:pt>
                <c:pt idx="5201" formatCode="General">
                  <c:v>-7.5646021521076197</c:v>
                </c:pt>
                <c:pt idx="5202" formatCode="General">
                  <c:v>-7.5692304907294599</c:v>
                </c:pt>
                <c:pt idx="5203" formatCode="General">
                  <c:v>-7.5738602523800296</c:v>
                </c:pt>
                <c:pt idx="5204" formatCode="General">
                  <c:v>-7.5784914370606398</c:v>
                </c:pt>
                <c:pt idx="5205" formatCode="General">
                  <c:v>-7.5831240447725596</c:v>
                </c:pt>
                <c:pt idx="5206" formatCode="General">
                  <c:v>-7.5877580755171099</c:v>
                </c:pt>
                <c:pt idx="5207" formatCode="General">
                  <c:v>-7.5923935292955704</c:v>
                </c:pt>
                <c:pt idx="5208" formatCode="General">
                  <c:v>-7.59703040610923</c:v>
                </c:pt>
                <c:pt idx="5209" formatCode="General">
                  <c:v>-7.6016687059593897</c:v>
                </c:pt>
                <c:pt idx="5210" formatCode="General">
                  <c:v>-7.6063084288473304</c:v>
                </c:pt>
                <c:pt idx="5211" formatCode="General">
                  <c:v>-7.6109495747743301</c:v>
                </c:pt>
                <c:pt idx="5212" formatCode="General">
                  <c:v>-7.6155921437416803</c:v>
                </c:pt>
                <c:pt idx="5213" formatCode="General">
                  <c:v>-7.6202361357506403</c:v>
                </c:pt>
                <c:pt idx="5214" formatCode="General">
                  <c:v>-7.6248815508024501</c:v>
                </c:pt>
                <c:pt idx="5215" formatCode="General">
                  <c:v>-7.6295283888982803</c:v>
                </c:pt>
                <c:pt idx="5216" formatCode="General">
                  <c:v>-7.6341766500393202</c:v>
                </c:pt>
                <c:pt idx="5217" formatCode="General">
                  <c:v>-7.6388263342267297</c:v>
                </c:pt>
                <c:pt idx="5218" formatCode="General">
                  <c:v>-7.6434774414616999</c:v>
                </c:pt>
                <c:pt idx="5219" formatCode="General">
                  <c:v>-7.6481299717453899</c:v>
                </c:pt>
                <c:pt idx="5220" formatCode="General">
                  <c:v>-7.65278392507898</c:v>
                </c:pt>
                <c:pt idx="5221" formatCode="General">
                  <c:v>-7.6574393014636399</c:v>
                </c:pt>
                <c:pt idx="5222" formatCode="General">
                  <c:v>-7.6620961009005297</c:v>
                </c:pt>
                <c:pt idx="5223" formatCode="General">
                  <c:v>-7.6667543233908297</c:v>
                </c:pt>
                <c:pt idx="5224" formatCode="General">
                  <c:v>-7.6714139689356902</c:v>
                </c:pt>
                <c:pt idx="5225" formatCode="General">
                  <c:v>-7.6760750375363198</c:v>
                </c:pt>
                <c:pt idx="5226" formatCode="General">
                  <c:v>-7.6807375291939604</c:v>
                </c:pt>
                <c:pt idx="5227" formatCode="General">
                  <c:v>-7.6854014439098499</c:v>
                </c:pt>
                <c:pt idx="5228" formatCode="General">
                  <c:v>-7.6900667816852399</c:v>
                </c:pt>
                <c:pt idx="5229" formatCode="General">
                  <c:v>-7.6947335425213499</c:v>
                </c:pt>
                <c:pt idx="5230" formatCode="General">
                  <c:v>-7.6994017264194499</c:v>
                </c:pt>
                <c:pt idx="5231" formatCode="General">
                  <c:v>-7.7040713333807602</c:v>
                </c:pt>
                <c:pt idx="5232" formatCode="General">
                  <c:v>-7.7087423634065404</c:v>
                </c:pt>
                <c:pt idx="5233" formatCode="General">
                  <c:v>-7.7134148164980196</c:v>
                </c:pt>
                <c:pt idx="5234" formatCode="General">
                  <c:v>-7.7180886926564503</c:v>
                </c:pt>
                <c:pt idx="5235" formatCode="General">
                  <c:v>-7.7227639918830802</c:v>
                </c:pt>
                <c:pt idx="5236" formatCode="General">
                  <c:v>-7.7274407141791501</c:v>
                </c:pt>
                <c:pt idx="5237" formatCode="General">
                  <c:v>-7.7321188595460004</c:v>
                </c:pt>
                <c:pt idx="5238" formatCode="General">
                  <c:v>-7.7367984279850504</c:v>
                </c:pt>
                <c:pt idx="5239" formatCode="General">
                  <c:v>-7.7414794194976801</c:v>
                </c:pt>
                <c:pt idx="5240" formatCode="General">
                  <c:v>-7.7461618340852896</c:v>
                </c:pt>
                <c:pt idx="5241" formatCode="General">
                  <c:v>-7.75084567174925</c:v>
                </c:pt>
                <c:pt idx="5242" formatCode="General">
                  <c:v>-7.7555309324909603</c:v>
                </c:pt>
                <c:pt idx="5243" formatCode="General">
                  <c:v>-7.7602176163117704</c:v>
                </c:pt>
                <c:pt idx="5244" formatCode="General">
                  <c:v>-7.7649057232130803</c:v>
                </c:pt>
                <c:pt idx="5245" formatCode="General">
                  <c:v>-7.7695952531962398</c:v>
                </c:pt>
                <c:pt idx="5246" formatCode="General">
                  <c:v>-7.7742862062626097</c:v>
                </c:pt>
                <c:pt idx="5247" formatCode="General">
                  <c:v>-7.77897858241354</c:v>
                </c:pt>
                <c:pt idx="5248" formatCode="General">
                  <c:v>-7.7836723816503701</c:v>
                </c:pt>
                <c:pt idx="5249" formatCode="General">
                  <c:v>-7.7883676039744296</c:v>
                </c:pt>
                <c:pt idx="5250" formatCode="General">
                  <c:v>-7.7930642493870401</c:v>
                </c:pt>
                <c:pt idx="5251" formatCode="General">
                  <c:v>-7.7977623178895099</c:v>
                </c:pt>
                <c:pt idx="5252" formatCode="General">
                  <c:v>-7.8024618094831402</c:v>
                </c:pt>
                <c:pt idx="5253" formatCode="General">
                  <c:v>-7.8071627241692303</c:v>
                </c:pt>
                <c:pt idx="5254" formatCode="General">
                  <c:v>-7.8118650619490602</c:v>
                </c:pt>
                <c:pt idx="5255" formatCode="General">
                  <c:v>-7.8165688228239096</c:v>
                </c:pt>
                <c:pt idx="5256" formatCode="General">
                  <c:v>-7.8212740067950497</c:v>
                </c:pt>
                <c:pt idx="5257" formatCode="General">
                  <c:v>-7.8259806138637202</c:v>
                </c:pt>
                <c:pt idx="5258" formatCode="General">
                  <c:v>-7.8306886440311896</c:v>
                </c:pt>
                <c:pt idx="5259" formatCode="General">
                  <c:v>-7.8353980972986799</c:v>
                </c:pt>
                <c:pt idx="5260" formatCode="General">
                  <c:v>-7.8401089736674301</c:v>
                </c:pt>
                <c:pt idx="5261" formatCode="General">
                  <c:v>-7.8448212731386198</c:v>
                </c:pt>
                <c:pt idx="5262" formatCode="General">
                  <c:v>-7.8495349957133396</c:v>
                </c:pt>
                <c:pt idx="5263" formatCode="General">
                  <c:v>-7.85425014139269</c:v>
                </c:pt>
                <c:pt idx="5264" formatCode="General">
                  <c:v>-7.8589667101777696</c:v>
                </c:pt>
                <c:pt idx="5265" formatCode="General">
                  <c:v>-7.8636847020696896</c:v>
                </c:pt>
                <c:pt idx="5266" formatCode="General">
                  <c:v>-7.8684041170695398</c:v>
                </c:pt>
                <c:pt idx="5267" formatCode="General">
                  <c:v>-7.8731249551784401</c:v>
                </c:pt>
                <c:pt idx="5268" formatCode="General">
                  <c:v>-7.8778472163975097</c:v>
                </c:pt>
                <c:pt idx="5269" formatCode="General">
                  <c:v>-7.8825709007278597</c:v>
                </c:pt>
                <c:pt idx="5270" formatCode="General">
                  <c:v>-7.8872960081706101</c:v>
                </c:pt>
                <c:pt idx="5271" formatCode="General">
                  <c:v>-7.8920225387268799</c:v>
                </c:pt>
                <c:pt idx="5272" formatCode="General">
                  <c:v>-7.8967504923978096</c:v>
                </c:pt>
                <c:pt idx="5273" formatCode="General">
                  <c:v>-7.9014798691845298</c:v>
                </c:pt>
                <c:pt idx="5274" formatCode="General">
                  <c:v>-7.9062106690881597</c:v>
                </c:pt>
                <c:pt idx="5275" formatCode="General">
                  <c:v>-7.9109428921098601</c:v>
                </c:pt>
                <c:pt idx="5276" formatCode="General">
                  <c:v>-7.9156765382507697</c:v>
                </c:pt>
                <c:pt idx="5277" formatCode="General">
                  <c:v>-7.9204116075120297</c:v>
                </c:pt>
                <c:pt idx="5278" formatCode="General">
                  <c:v>-7.9251480998948596</c:v>
                </c:pt>
                <c:pt idx="5279" formatCode="General">
                  <c:v>-7.9298860154005597</c:v>
                </c:pt>
                <c:pt idx="5280" formatCode="General">
                  <c:v>-7.9346253540304401</c:v>
                </c:pt>
                <c:pt idx="5281" formatCode="General">
                  <c:v>-7.9393661157858002</c:v>
                </c:pt>
                <c:pt idx="5282" formatCode="General">
                  <c:v>-7.9441083006679598</c:v>
                </c:pt>
                <c:pt idx="5283" formatCode="General">
                  <c:v>-7.9488519086782503</c:v>
                </c:pt>
                <c:pt idx="5284" formatCode="General">
                  <c:v>-7.9535969398179498</c:v>
                </c:pt>
                <c:pt idx="5285" formatCode="General">
                  <c:v>-7.9583433940881898</c:v>
                </c:pt>
                <c:pt idx="5286" formatCode="General">
                  <c:v>-7.96309127148999</c:v>
                </c:pt>
                <c:pt idx="5287" formatCode="General">
                  <c:v>-7.9678405720244099</c:v>
                </c:pt>
                <c:pt idx="5288" formatCode="General">
                  <c:v>-7.9725912956924896</c:v>
                </c:pt>
                <c:pt idx="5289" formatCode="General">
                  <c:v>-7.9773434424952896</c:v>
                </c:pt>
                <c:pt idx="5290" formatCode="General">
                  <c:v>-7.9820970124338304</c:v>
                </c:pt>
                <c:pt idx="5291" formatCode="General">
                  <c:v>-7.9868520055091903</c:v>
                </c:pt>
                <c:pt idx="5292" formatCode="General">
                  <c:v>-7.9916084217224199</c:v>
                </c:pt>
                <c:pt idx="5293" formatCode="General">
                  <c:v>-7.9963662610745896</c:v>
                </c:pt>
                <c:pt idx="5294" formatCode="General">
                  <c:v>-8.0011255235668095</c:v>
                </c:pt>
                <c:pt idx="5295" formatCode="General">
                  <c:v>-8.0058862092002396</c:v>
                </c:pt>
                <c:pt idx="5296" formatCode="General">
                  <c:v>-8.0106483179760595</c:v>
                </c:pt>
                <c:pt idx="5297" formatCode="General">
                  <c:v>-8.0154118498954094</c:v>
                </c:pt>
                <c:pt idx="5298" formatCode="General">
                  <c:v>-8.0201768049594495</c:v>
                </c:pt>
                <c:pt idx="5299" formatCode="General">
                  <c:v>-8.0249431831693503</c:v>
                </c:pt>
                <c:pt idx="5300" formatCode="General">
                  <c:v>-8.02971098452627</c:v>
                </c:pt>
                <c:pt idx="5301" formatCode="General">
                  <c:v>-8.0344802090313703</c:v>
                </c:pt>
                <c:pt idx="5302" formatCode="General">
                  <c:v>-8.0392508566858005</c:v>
                </c:pt>
                <c:pt idx="5303" formatCode="General">
                  <c:v>-8.0440229274907402</c:v>
                </c:pt>
                <c:pt idx="5304" formatCode="General">
                  <c:v>-8.0487964214473493</c:v>
                </c:pt>
                <c:pt idx="5305" formatCode="General">
                  <c:v>-8.0535713385568002</c:v>
                </c:pt>
                <c:pt idx="5306" formatCode="General">
                  <c:v>-8.0583476788203807</c:v>
                </c:pt>
                <c:pt idx="5307" formatCode="General">
                  <c:v>-8.0631254422393699</c:v>
                </c:pt>
                <c:pt idx="5308" formatCode="General">
                  <c:v>-8.0679046288150502</c:v>
                </c:pt>
                <c:pt idx="5309" formatCode="General">
                  <c:v>-8.0726852385487007</c:v>
                </c:pt>
                <c:pt idx="5310" formatCode="General">
                  <c:v>-8.0774672714416003</c:v>
                </c:pt>
                <c:pt idx="5311" formatCode="General">
                  <c:v>-8.0822507274950208</c:v>
                </c:pt>
                <c:pt idx="5312" formatCode="General">
                  <c:v>-8.08703560671022</c:v>
                </c:pt>
                <c:pt idx="5313" formatCode="General">
                  <c:v>-8.0918219090884502</c:v>
                </c:pt>
                <c:pt idx="5314" formatCode="General">
                  <c:v>-8.0966096346309797</c:v>
                </c:pt>
                <c:pt idx="5315" formatCode="General">
                  <c:v>-8.1013987833390608</c:v>
                </c:pt>
                <c:pt idx="5316" formatCode="General">
                  <c:v>-8.1061893552139193</c:v>
                </c:pt>
                <c:pt idx="5317" formatCode="General">
                  <c:v>-8.1109813502568002</c:v>
                </c:pt>
                <c:pt idx="5318" formatCode="General">
                  <c:v>-8.1157747684689401</c:v>
                </c:pt>
                <c:pt idx="5319" formatCode="General">
                  <c:v>-8.1205696098515698</c:v>
                </c:pt>
                <c:pt idx="5320" formatCode="General">
                  <c:v>-8.1253658744059205</c:v>
                </c:pt>
                <c:pt idx="5321" formatCode="General">
                  <c:v>-8.1301635621331894</c:v>
                </c:pt>
                <c:pt idx="5322" formatCode="General">
                  <c:v>-8.1349626730346003</c:v>
                </c:pt>
                <c:pt idx="5323" formatCode="General">
                  <c:v>-8.1397632071113595</c:v>
                </c:pt>
                <c:pt idx="5324" formatCode="General">
                  <c:v>-8.1445651643646801</c:v>
                </c:pt>
                <c:pt idx="5325" formatCode="General">
                  <c:v>-8.1493685447957596</c:v>
                </c:pt>
                <c:pt idx="5326" formatCode="General">
                  <c:v>-8.1541733484057595</c:v>
                </c:pt>
                <c:pt idx="5327" formatCode="General">
                  <c:v>-8.15897957519587</c:v>
                </c:pt>
                <c:pt idx="5328" formatCode="General">
                  <c:v>-8.1637872251671997</c:v>
                </c:pt>
                <c:pt idx="5329" formatCode="General">
                  <c:v>-8.1685962983208302</c:v>
                </c:pt>
                <c:pt idx="5330" formatCode="General">
                  <c:v>-8.1734067946578293</c:v>
                </c:pt>
                <c:pt idx="5331" formatCode="General">
                  <c:v>-8.1782187141792804</c:v>
                </c:pt>
                <c:pt idx="5332" formatCode="General">
                  <c:v>-8.18303205688626</c:v>
                </c:pt>
                <c:pt idx="5333" formatCode="General">
                  <c:v>-8.1878468227798198</c:v>
                </c:pt>
                <c:pt idx="5334" formatCode="General">
                  <c:v>-8.1926630118610309</c:v>
                </c:pt>
                <c:pt idx="5335" formatCode="General">
                  <c:v>-8.1974806241309395</c:v>
                </c:pt>
                <c:pt idx="5336" formatCode="General">
                  <c:v>-8.2022996595906204</c:v>
                </c:pt>
                <c:pt idx="5337" formatCode="General">
                  <c:v>-8.2071201182411109</c:v>
                </c:pt>
                <c:pt idx="5338" formatCode="General">
                  <c:v>-8.2119420000834698</c:v>
                </c:pt>
                <c:pt idx="5339" formatCode="General">
                  <c:v>-8.2167653051187202</c:v>
                </c:pt>
                <c:pt idx="5340" formatCode="General">
                  <c:v>-8.2215900333479297</c:v>
                </c:pt>
                <c:pt idx="5341" formatCode="General">
                  <c:v>-8.2264161847721091</c:v>
                </c:pt>
                <c:pt idx="5342" formatCode="General">
                  <c:v>-8.23124375939231</c:v>
                </c:pt>
                <c:pt idx="5343" formatCode="General">
                  <c:v>-8.2360727572095502</c:v>
                </c:pt>
                <c:pt idx="5344" formatCode="General">
                  <c:v>-8.2409031782248707</c:v>
                </c:pt>
                <c:pt idx="5345" formatCode="General">
                  <c:v>-8.2457350224392698</c:v>
                </c:pt>
                <c:pt idx="5346" formatCode="General">
                  <c:v>-8.2505682898537795</c:v>
                </c:pt>
                <c:pt idx="5347" formatCode="General">
                  <c:v>-8.2554029804694107</c:v>
                </c:pt>
                <c:pt idx="5348" formatCode="General">
                  <c:v>-8.2602390942871793</c:v>
                </c:pt>
                <c:pt idx="5349" formatCode="General">
                  <c:v>-8.2650766313080997</c:v>
                </c:pt>
                <c:pt idx="5350" formatCode="General">
                  <c:v>-8.2699155915333105</c:v>
                </c:pt>
                <c:pt idx="5351" formatCode="General">
                  <c:v>-8.2747559749639592</c:v>
                </c:pt>
                <c:pt idx="5352" formatCode="General">
                  <c:v>-8.2795977816012094</c:v>
                </c:pt>
                <c:pt idx="5353" formatCode="General">
                  <c:v>-8.2844410114462192</c:v>
                </c:pt>
                <c:pt idx="5354" formatCode="General">
                  <c:v>-8.2892856645001203</c:v>
                </c:pt>
                <c:pt idx="5355" formatCode="General">
                  <c:v>-8.2941317407640707</c:v>
                </c:pt>
                <c:pt idx="5356" formatCode="General">
                  <c:v>-8.2989792402391895</c:v>
                </c:pt>
                <c:pt idx="5357" formatCode="General">
                  <c:v>-8.3038281629266297</c:v>
                </c:pt>
                <c:pt idx="5358" formatCode="General">
                  <c:v>-8.3086785088275104</c:v>
                </c:pt>
                <c:pt idx="5359" formatCode="General">
                  <c:v>-8.3135302779429594</c:v>
                </c:pt>
                <c:pt idx="5360" formatCode="General">
                  <c:v>-8.31838347027408</c:v>
                </c:pt>
                <c:pt idx="5361" formatCode="General">
                  <c:v>-8.3232380858220001</c:v>
                </c:pt>
                <c:pt idx="5362" formatCode="General">
                  <c:v>-8.3280941245878104</c:v>
                </c:pt>
                <c:pt idx="5363" formatCode="General">
                  <c:v>-8.33295158657263</c:v>
                </c:pt>
                <c:pt idx="5364" formatCode="General">
                  <c:v>-8.3378104717775496</c:v>
                </c:pt>
                <c:pt idx="5365" formatCode="General">
                  <c:v>-8.3426707802036599</c:v>
                </c:pt>
                <c:pt idx="5366" formatCode="General">
                  <c:v>-8.3475325118520498</c:v>
                </c:pt>
                <c:pt idx="5367" formatCode="General">
                  <c:v>-8.3523956667237993</c:v>
                </c:pt>
                <c:pt idx="5368" formatCode="General">
                  <c:v>-8.3572602448199902</c:v>
                </c:pt>
                <c:pt idx="5369" formatCode="General">
                  <c:v>-8.3621262461416705</c:v>
                </c:pt>
                <c:pt idx="5370" formatCode="General">
                  <c:v>-8.3669936706898405</c:v>
                </c:pt>
                <c:pt idx="5371" formatCode="General">
                  <c:v>-8.3718625184654307</c:v>
                </c:pt>
                <c:pt idx="5372" formatCode="General">
                  <c:v>-8.3767327894693597</c:v>
                </c:pt>
                <c:pt idx="5373" formatCode="General">
                  <c:v>-8.3816044837025796</c:v>
                </c:pt>
                <c:pt idx="5374" formatCode="General">
                  <c:v>-8.38647760116603</c:v>
                </c:pt>
                <c:pt idx="5375" formatCode="General">
                  <c:v>-8.39135214186064</c:v>
                </c:pt>
                <c:pt idx="5376" formatCode="General">
                  <c:v>-8.39622810578736</c:v>
                </c:pt>
                <c:pt idx="5377" formatCode="General">
                  <c:v>-8.4011054929471491</c:v>
                </c:pt>
                <c:pt idx="5378" formatCode="General">
                  <c:v>-8.4059843033409507</c:v>
                </c:pt>
                <c:pt idx="5379" formatCode="General">
                  <c:v>-8.4108645369697292</c:v>
                </c:pt>
                <c:pt idx="5380" formatCode="General">
                  <c:v>-8.4157461938344404</c:v>
                </c:pt>
                <c:pt idx="5381" formatCode="General">
                  <c:v>-8.42062927393604</c:v>
                </c:pt>
                <c:pt idx="5382" formatCode="General">
                  <c:v>-8.4255137772754907</c:v>
                </c:pt>
                <c:pt idx="5383" formatCode="General">
                  <c:v>-8.4303997038537801</c:v>
                </c:pt>
                <c:pt idx="5384" formatCode="General">
                  <c:v>-8.4352870536718605</c:v>
                </c:pt>
                <c:pt idx="5385" formatCode="General">
                  <c:v>-8.4401758267306999</c:v>
                </c:pt>
                <c:pt idx="5386" formatCode="General">
                  <c:v>-8.4450660230313002</c:v>
                </c:pt>
                <c:pt idx="5387" formatCode="General">
                  <c:v>-8.4499576425746294</c:v>
                </c:pt>
                <c:pt idx="5388" formatCode="General">
                  <c:v>-8.4548506853616701</c:v>
                </c:pt>
                <c:pt idx="5389" formatCode="General">
                  <c:v>-8.4597451513934097</c:v>
                </c:pt>
                <c:pt idx="5390" formatCode="General">
                  <c:v>-8.4646410406708306</c:v>
                </c:pt>
                <c:pt idx="5391" formatCode="General">
                  <c:v>-8.46953835319494</c:v>
                </c:pt>
                <c:pt idx="5392" formatCode="General">
                  <c:v>-8.4744370889667309</c:v>
                </c:pt>
                <c:pt idx="5393" formatCode="General">
                  <c:v>-8.4793372479871998</c:v>
                </c:pt>
                <c:pt idx="5394" formatCode="General">
                  <c:v>-8.4842388302573397</c:v>
                </c:pt>
                <c:pt idx="5395" formatCode="General">
                  <c:v>-8.4891418357781507</c:v>
                </c:pt>
                <c:pt idx="5396" formatCode="General">
                  <c:v>-8.4940462645505992</c:v>
                </c:pt>
                <c:pt idx="5397" formatCode="General">
                  <c:v>-8.4989521165756603</c:v>
                </c:pt>
                <c:pt idx="5398" formatCode="General">
                  <c:v>-8.5038593918543306</c:v>
                </c:pt>
                <c:pt idx="5399" formatCode="General">
                  <c:v>-8.5087680903875906</c:v>
                </c:pt>
                <c:pt idx="5400" formatCode="General">
                  <c:v>-8.51367821217646</c:v>
                </c:pt>
                <c:pt idx="5401" formatCode="General">
                  <c:v>-8.5185897572219194</c:v>
                </c:pt>
                <c:pt idx="5402" formatCode="General">
                  <c:v>-8.5235027255249705</c:v>
                </c:pt>
                <c:pt idx="5403" formatCode="General">
                  <c:v>-8.5284171170865797</c:v>
                </c:pt>
                <c:pt idx="5404" formatCode="General">
                  <c:v>-8.5333329319077507</c:v>
                </c:pt>
                <c:pt idx="5405" formatCode="General">
                  <c:v>-8.5382501699894497</c:v>
                </c:pt>
                <c:pt idx="5406" formatCode="General">
                  <c:v>-8.5431688313326593</c:v>
                </c:pt>
                <c:pt idx="5407" formatCode="General">
                  <c:v>-8.5480889159383597</c:v>
                </c:pt>
                <c:pt idx="5408" formatCode="General">
                  <c:v>-8.5530104238075104</c:v>
                </c:pt>
                <c:pt idx="5409" formatCode="General">
                  <c:v>-8.5579333549410794</c:v>
                </c:pt>
                <c:pt idx="5410" formatCode="General">
                  <c:v>-8.5628577093400509</c:v>
                </c:pt>
                <c:pt idx="5411" formatCode="General">
                  <c:v>-8.5677834870053697</c:v>
                </c:pt>
                <c:pt idx="5412" formatCode="General">
                  <c:v>-8.57271068793799</c:v>
                </c:pt>
                <c:pt idx="5413" formatCode="General">
                  <c:v>-8.5776393121388903</c:v>
                </c:pt>
                <c:pt idx="5414" formatCode="General">
                  <c:v>-8.5825693596089998</c:v>
                </c:pt>
                <c:pt idx="5415" formatCode="General">
                  <c:v>-8.5875008303492795</c:v>
                </c:pt>
                <c:pt idx="5416" formatCode="General">
                  <c:v>-8.5924337243606796</c:v>
                </c:pt>
                <c:pt idx="5417" formatCode="General">
                  <c:v>-8.59736804164414</c:v>
                </c:pt>
                <c:pt idx="5418" formatCode="General">
                  <c:v>-8.6023037822006003</c:v>
                </c:pt>
                <c:pt idx="5419" formatCode="General">
                  <c:v>-8.6072409460310002</c:v>
                </c:pt>
                <c:pt idx="5420" formatCode="General">
                  <c:v>-8.6121795331362705</c:v>
                </c:pt>
                <c:pt idx="5421" formatCode="General">
                  <c:v>-8.6171195435173509</c:v>
                </c:pt>
                <c:pt idx="5422" formatCode="General">
                  <c:v>-8.6220609771751597</c:v>
                </c:pt>
                <c:pt idx="5423" formatCode="General">
                  <c:v>-8.6270038341106297</c:v>
                </c:pt>
                <c:pt idx="5424" formatCode="General">
                  <c:v>-8.6319481143246808</c:v>
                </c:pt>
                <c:pt idx="5425" formatCode="General">
                  <c:v>-8.6368938178182404</c:v>
                </c:pt>
                <c:pt idx="5426" formatCode="General">
                  <c:v>-8.6418409445922109</c:v>
                </c:pt>
                <c:pt idx="5427" formatCode="General">
                  <c:v>-8.6467894946475194</c:v>
                </c:pt>
                <c:pt idx="5428" formatCode="General">
                  <c:v>-8.6517394679851005</c:v>
                </c:pt>
                <c:pt idx="5429" formatCode="General">
                  <c:v>-8.6566908646059098</c:v>
                </c:pt>
                <c:pt idx="5430" formatCode="General">
                  <c:v>-8.6616436845108709</c:v>
                </c:pt>
                <c:pt idx="5431" formatCode="General">
                  <c:v>-8.6665979277009502</c:v>
                </c:pt>
                <c:pt idx="5432" formatCode="General">
                  <c:v>-8.6715535941770803</c:v>
                </c:pt>
                <c:pt idx="5433" formatCode="General">
                  <c:v>-8.6765106839402204</c:v>
                </c:pt>
                <c:pt idx="5434" formatCode="General">
                  <c:v>-8.6814691969913103</c:v>
                </c:pt>
                <c:pt idx="5435" formatCode="General">
                  <c:v>-8.6864291333313197</c:v>
                </c:pt>
                <c:pt idx="5436" formatCode="General">
                  <c:v>-8.6913904929611707</c:v>
                </c:pt>
                <c:pt idx="5437" formatCode="General">
                  <c:v>-8.6963532758818207</c:v>
                </c:pt>
                <c:pt idx="5438" formatCode="General">
                  <c:v>-8.7013174820942094</c:v>
                </c:pt>
                <c:pt idx="5439" formatCode="General">
                  <c:v>-8.70628311159928</c:v>
                </c:pt>
                <c:pt idx="5440" formatCode="General">
                  <c:v>-8.7112501643979705</c:v>
                </c:pt>
                <c:pt idx="5441" formatCode="General">
                  <c:v>-8.7162186404912294</c:v>
                </c:pt>
                <c:pt idx="5442" formatCode="General">
                  <c:v>-8.72118853988</c:v>
                </c:pt>
                <c:pt idx="5443" formatCode="General">
                  <c:v>-8.7261598625652006</c:v>
                </c:pt>
                <c:pt idx="5444" formatCode="General">
                  <c:v>-8.7311326085477798</c:v>
                </c:pt>
                <c:pt idx="5445" formatCode="General">
                  <c:v>-8.7361067778286703</c:v>
                </c:pt>
                <c:pt idx="5446" formatCode="General">
                  <c:v>-8.7410823704088099</c:v>
                </c:pt>
                <c:pt idx="5447" formatCode="General">
                  <c:v>-8.7460593862891294</c:v>
                </c:pt>
                <c:pt idx="5448" formatCode="General">
                  <c:v>-8.7510378254705596</c:v>
                </c:pt>
                <c:pt idx="5449" formatCode="General">
                  <c:v>-8.7560176879540297</c:v>
                </c:pt>
                <c:pt idx="5450" formatCode="General">
                  <c:v>-8.7609989737404703</c:v>
                </c:pt>
                <c:pt idx="5451" formatCode="General">
                  <c:v>-8.7659816828308106</c:v>
                </c:pt>
                <c:pt idx="5452" formatCode="General">
                  <c:v>-8.77096581522596</c:v>
                </c:pt>
                <c:pt idx="5453" formatCode="General">
                  <c:v>-8.7759513709268209</c:v>
                </c:pt>
                <c:pt idx="5454" formatCode="General">
                  <c:v>-8.7809383499342601</c:v>
                </c:pt>
                <c:pt idx="5455" formatCode="General">
                  <c:v>-8.7859267522491802</c:v>
                </c:pt>
                <c:pt idx="5456" formatCode="General">
                  <c:v>-8.7909165778724692</c:v>
                </c:pt>
                <c:pt idx="5457" formatCode="General">
                  <c:v>-8.7959078268049904</c:v>
                </c:pt>
                <c:pt idx="5458" formatCode="General">
                  <c:v>-8.8009004990476392</c:v>
                </c:pt>
                <c:pt idx="5459" formatCode="General">
                  <c:v>-8.8058945946013196</c:v>
                </c:pt>
                <c:pt idx="5460" formatCode="General">
                  <c:v>-8.8108901134669306</c:v>
                </c:pt>
                <c:pt idx="5461" formatCode="General">
                  <c:v>-8.8158870556453692</c:v>
                </c:pt>
                <c:pt idx="5462" formatCode="General">
                  <c:v>-8.8208854211375396</c:v>
                </c:pt>
                <c:pt idx="5463" formatCode="General">
                  <c:v>-8.8258852099443192</c:v>
                </c:pt>
                <c:pt idx="5464" formatCode="General">
                  <c:v>-8.8308864220665892</c:v>
                </c:pt>
                <c:pt idx="5465" formatCode="General">
                  <c:v>-8.83588905750522</c:v>
                </c:pt>
                <c:pt idx="5466" formatCode="General">
                  <c:v>-8.8408931162610997</c:v>
                </c:pt>
                <c:pt idx="5467" formatCode="General">
                  <c:v>-8.8458985983350793</c:v>
                </c:pt>
                <c:pt idx="5468" formatCode="General">
                  <c:v>-8.8509055037280309</c:v>
                </c:pt>
                <c:pt idx="5469" formatCode="General">
                  <c:v>-8.8559138324407893</c:v>
                </c:pt>
                <c:pt idx="5470" formatCode="General">
                  <c:v>-8.8609235844742198</c:v>
                </c:pt>
                <c:pt idx="5471" formatCode="General">
                  <c:v>-8.86593475982915</c:v>
                </c:pt>
                <c:pt idx="5472" formatCode="General">
                  <c:v>-8.8709473585064291</c:v>
                </c:pt>
                <c:pt idx="5473" formatCode="General">
                  <c:v>-8.8759613805068902</c:v>
                </c:pt>
                <c:pt idx="5474" formatCode="General">
                  <c:v>-8.8809768258313593</c:v>
                </c:pt>
                <c:pt idx="5475" formatCode="General">
                  <c:v>-8.8859936944806908</c:v>
                </c:pt>
                <c:pt idx="5476" formatCode="General">
                  <c:v>-8.8910119864557497</c:v>
                </c:pt>
                <c:pt idx="5477" formatCode="General">
                  <c:v>-8.89603170175738</c:v>
                </c:pt>
                <c:pt idx="5478" formatCode="General">
                  <c:v>-8.9010528403864395</c:v>
                </c:pt>
                <c:pt idx="5479" formatCode="General">
                  <c:v>-8.9060754023438005</c:v>
                </c:pt>
                <c:pt idx="5480" formatCode="General">
                  <c:v>-8.9110993876302995</c:v>
                </c:pt>
                <c:pt idx="5481" formatCode="General">
                  <c:v>-8.9161247962467893</c:v>
                </c:pt>
                <c:pt idx="5482" formatCode="General">
                  <c:v>-8.9211516281941403</c:v>
                </c:pt>
                <c:pt idx="5483" formatCode="General">
                  <c:v>-8.9261798834731891</c:v>
                </c:pt>
                <c:pt idx="5484" formatCode="General">
                  <c:v>-8.9312095620848098</c:v>
                </c:pt>
                <c:pt idx="5485" formatCode="General">
                  <c:v>-8.93624066402983</c:v>
                </c:pt>
                <c:pt idx="5486" formatCode="General">
                  <c:v>-8.9412731893091202</c:v>
                </c:pt>
                <c:pt idx="5487" formatCode="General">
                  <c:v>-8.9463071379235295</c:v>
                </c:pt>
                <c:pt idx="5488" formatCode="General">
                  <c:v>-8.9513425098739106</c:v>
                </c:pt>
                <c:pt idx="5489" formatCode="General">
                  <c:v>-8.9563793051611107</c:v>
                </c:pt>
                <c:pt idx="5490" formatCode="General">
                  <c:v>-8.9614175237859808</c:v>
                </c:pt>
                <c:pt idx="5491" formatCode="General">
                  <c:v>-8.9664571657493699</c:v>
                </c:pt>
                <c:pt idx="5492" formatCode="General">
                  <c:v>-8.9714982310521503</c:v>
                </c:pt>
                <c:pt idx="5493" formatCode="General">
                  <c:v>-8.9765407196951408</c:v>
                </c:pt>
                <c:pt idx="5494" formatCode="General">
                  <c:v>-8.9815846316791799</c:v>
                </c:pt>
                <c:pt idx="5495" formatCode="General">
                  <c:v>-8.9866299670050296</c:v>
                </c:pt>
                <c:pt idx="5496" formatCode="General">
                  <c:v>-8.9916767256735</c:v>
                </c:pt>
                <c:pt idx="5497" formatCode="General">
                  <c:v>-8.9967249076853495</c:v>
                </c:pt>
                <c:pt idx="5498" formatCode="General">
                  <c:v>-9.0017745130413793</c:v>
                </c:pt>
                <c:pt idx="5499" formatCode="General">
                  <c:v>-9.0068255417423799</c:v>
                </c:pt>
                <c:pt idx="5500" formatCode="General">
                  <c:v>-9.0118779937891507</c:v>
                </c:pt>
                <c:pt idx="5501" formatCode="General">
                  <c:v>-9.0169318691824891</c:v>
                </c:pt>
                <c:pt idx="5502" formatCode="General">
                  <c:v>-9.0219871679232106</c:v>
                </c:pt>
                <c:pt idx="5503" formatCode="General">
                  <c:v>-9.0270438900121306</c:v>
                </c:pt>
                <c:pt idx="5504" formatCode="General">
                  <c:v>-9.0321020354500305</c:v>
                </c:pt>
                <c:pt idx="5505" formatCode="General">
                  <c:v>-9.0371616042377401</c:v>
                </c:pt>
                <c:pt idx="5506" formatCode="General">
                  <c:v>-9.0422225963760496</c:v>
                </c:pt>
                <c:pt idx="5507" formatCode="General">
                  <c:v>-9.0472850118657604</c:v>
                </c:pt>
                <c:pt idx="5508" formatCode="General">
                  <c:v>-9.0523488507076699</c:v>
                </c:pt>
                <c:pt idx="5509" formatCode="General">
                  <c:v>-9.0574141129025705</c:v>
                </c:pt>
                <c:pt idx="5510" formatCode="General">
                  <c:v>-9.0624807984512792</c:v>
                </c:pt>
                <c:pt idx="5511" formatCode="General">
                  <c:v>-9.0675489073545705</c:v>
                </c:pt>
                <c:pt idx="5512" formatCode="General">
                  <c:v>-9.0726184396132492</c:v>
                </c:pt>
                <c:pt idx="5513" formatCode="General">
                  <c:v>-9.0776893952281004</c:v>
                </c:pt>
                <c:pt idx="5514" formatCode="General">
                  <c:v>-9.0827617741999198</c:v>
                </c:pt>
                <c:pt idx="5515" formatCode="General">
                  <c:v>-9.0878355765294998</c:v>
                </c:pt>
                <c:pt idx="5516" formatCode="General">
                  <c:v>-9.0929108022176202</c:v>
                </c:pt>
                <c:pt idx="5517" formatCode="General">
                  <c:v>-9.0979874512650607</c:v>
                </c:pt>
                <c:pt idx="5518" formatCode="General">
                  <c:v>-9.1030655236726297</c:v>
                </c:pt>
                <c:pt idx="5519" formatCode="General">
                  <c:v>-9.1081450194410802</c:v>
                </c:pt>
                <c:pt idx="5520" formatCode="General">
                  <c:v>-9.1132259385712207</c:v>
                </c:pt>
                <c:pt idx="5521" formatCode="General">
                  <c:v>-9.1183082810638094</c:v>
                </c:pt>
                <c:pt idx="5522" formatCode="General">
                  <c:v>-9.1233920469196406</c:v>
                </c:pt>
                <c:pt idx="5523" formatCode="General">
                  <c:v>-9.1284772361394904</c:v>
                </c:pt>
                <c:pt idx="5524" formatCode="General">
                  <c:v>-9.1335638487241297</c:v>
                </c:pt>
                <c:pt idx="5525" formatCode="General">
                  <c:v>-9.1386518846743297</c:v>
                </c:pt>
                <c:pt idx="5526" formatCode="General">
                  <c:v>-9.1437413439908699</c:v>
                </c:pt>
                <c:pt idx="5527" formatCode="General">
                  <c:v>-9.1488322266745197</c:v>
                </c:pt>
                <c:pt idx="5528" formatCode="General">
                  <c:v>-9.1539245327260499</c:v>
                </c:pt>
                <c:pt idx="5529" formatCode="General">
                  <c:v>-9.1590182621461693</c:v>
                </c:pt>
                <c:pt idx="5530" formatCode="General">
                  <c:v>-9.1641134149355494</c:v>
                </c:pt>
                <c:pt idx="5531" formatCode="General">
                  <c:v>-9.1692099910949096</c:v>
                </c:pt>
                <c:pt idx="5532" formatCode="General">
                  <c:v>-9.1743079906249196</c:v>
                </c:pt>
                <c:pt idx="5533" formatCode="General">
                  <c:v>-9.17940741352629</c:v>
                </c:pt>
                <c:pt idx="5534" formatCode="General">
                  <c:v>-9.1845082597996797</c:v>
                </c:pt>
                <c:pt idx="5535" formatCode="General">
                  <c:v>-9.1896105294458099</c:v>
                </c:pt>
                <c:pt idx="5536" formatCode="General">
                  <c:v>-9.1947142224653309</c:v>
                </c:pt>
                <c:pt idx="5537" formatCode="General">
                  <c:v>-9.1998193388589602</c:v>
                </c:pt>
                <c:pt idx="5538" formatCode="General">
                  <c:v>-9.2049258786273498</c:v>
                </c:pt>
                <c:pt idx="5539" formatCode="General">
                  <c:v>-9.2100338417711907</c:v>
                </c:pt>
                <c:pt idx="5540" formatCode="General">
                  <c:v>-9.2151432282911703</c:v>
                </c:pt>
                <c:pt idx="5541" formatCode="General">
                  <c:v>-9.2202540381879601</c:v>
                </c:pt>
                <c:pt idx="5542" formatCode="General">
                  <c:v>-9.2253662714622298</c:v>
                </c:pt>
                <c:pt idx="5543" formatCode="General">
                  <c:v>-9.2304799281146597</c:v>
                </c:pt>
                <c:pt idx="5544" formatCode="General">
                  <c:v>-9.2355950081459195</c:v>
                </c:pt>
                <c:pt idx="5545" formatCode="General">
                  <c:v>-9.2407115115566807</c:v>
                </c:pt>
                <c:pt idx="5546" formatCode="General">
                  <c:v>-9.2458294383476094</c:v>
                </c:pt>
                <c:pt idx="5547" formatCode="General">
                  <c:v>-9.2509487885193895</c:v>
                </c:pt>
                <c:pt idx="5548" formatCode="General">
                  <c:v>-9.2560695620726694</c:v>
                </c:pt>
                <c:pt idx="5549" formatCode="General">
                  <c:v>-9.2611917590081205</c:v>
                </c:pt>
                <c:pt idx="5550" formatCode="General">
                  <c:v>-9.2663153793264001</c:v>
                </c:pt>
                <c:pt idx="5551" formatCode="General">
                  <c:v>-9.2714404230281904</c:v>
                </c:pt>
                <c:pt idx="5552" formatCode="General">
                  <c:v>-9.2765668901141201</c:v>
                </c:pt>
                <c:pt idx="5553" formatCode="General">
                  <c:v>-9.2816947805848908</c:v>
                </c:pt>
                <c:pt idx="5554" formatCode="General">
                  <c:v>-9.2868240944412204</c:v>
                </c:pt>
                <c:pt idx="5555" formatCode="General">
                  <c:v>-9.2919548316838991</c:v>
                </c:pt>
                <c:pt idx="5556" formatCode="General">
                  <c:v>-9.2970869923136892</c:v>
                </c:pt>
                <c:pt idx="5557" formatCode="General">
                  <c:v>-9.3022205763313401</c:v>
                </c:pt>
                <c:pt idx="5558" formatCode="General">
                  <c:v>-9.3073555837376407</c:v>
                </c:pt>
                <c:pt idx="5559" formatCode="General">
                  <c:v>-9.3124920145333192</c:v>
                </c:pt>
                <c:pt idx="5560" formatCode="General">
                  <c:v>-9.3176298687191501</c:v>
                </c:pt>
                <c:pt idx="5561" formatCode="General">
                  <c:v>-9.3227691462958795</c:v>
                </c:pt>
                <c:pt idx="5562" formatCode="General">
                  <c:v>-9.3279098472642499</c:v>
                </c:pt>
                <c:pt idx="5563" formatCode="General">
                  <c:v>-9.3330519716250198</c:v>
                </c:pt>
                <c:pt idx="5564" formatCode="General">
                  <c:v>-9.3381955193789299</c:v>
                </c:pt>
                <c:pt idx="5565" formatCode="General">
                  <c:v>-9.3433404905267103</c:v>
                </c:pt>
                <c:pt idx="5566" formatCode="General">
                  <c:v>-9.3484868850691001</c:v>
                </c:pt>
                <c:pt idx="5567" formatCode="General">
                  <c:v>-9.3536347030068292</c:v>
                </c:pt>
                <c:pt idx="5568" formatCode="General">
                  <c:v>-9.3587839443406402</c:v>
                </c:pt>
                <c:pt idx="5569" formatCode="General">
                  <c:v>-9.3639346090712596</c:v>
                </c:pt>
                <c:pt idx="5570" formatCode="General">
                  <c:v>-9.3690866971993891</c:v>
                </c:pt>
                <c:pt idx="5571" formatCode="General">
                  <c:v>-9.3742402087257695</c:v>
                </c:pt>
                <c:pt idx="5572" formatCode="General">
                  <c:v>-9.3793951436511307</c:v>
                </c:pt>
                <c:pt idx="5573" formatCode="General">
                  <c:v>-9.3845515019761798</c:v>
                </c:pt>
                <c:pt idx="5574" formatCode="General">
                  <c:v>-9.3897092837016398</c:v>
                </c:pt>
                <c:pt idx="5575" formatCode="General">
                  <c:v>-9.3948684888282301</c:v>
                </c:pt>
                <c:pt idx="5576" formatCode="General">
                  <c:v>-9.4000291173566701</c:v>
                </c:pt>
                <c:pt idx="5577" formatCode="General">
                  <c:v>-9.4051911692876704</c:v>
                </c:pt>
                <c:pt idx="5578" formatCode="General">
                  <c:v>-9.4103546446219397</c:v>
                </c:pt>
                <c:pt idx="5579" formatCode="General">
                  <c:v>-9.4155195433601797</c:v>
                </c:pt>
                <c:pt idx="5580" formatCode="General">
                  <c:v>-9.4206858655030601</c:v>
                </c:pt>
                <c:pt idx="5581" formatCode="General">
                  <c:v>-9.4258536110512505</c:v>
                </c:pt>
                <c:pt idx="5582" formatCode="General">
                  <c:v>-9.4310227800053799</c:v>
                </c:pt>
                <c:pt idx="5583" formatCode="General">
                  <c:v>-9.4361933723660592</c:v>
                </c:pt>
                <c:pt idx="5584" formatCode="General">
                  <c:v>-9.4413653881338995</c:v>
                </c:pt>
                <c:pt idx="5585" formatCode="General">
                  <c:v>-9.4465388273094995</c:v>
                </c:pt>
                <c:pt idx="5586" formatCode="General">
                  <c:v>-9.4517136898934808</c:v>
                </c:pt>
                <c:pt idx="5587" formatCode="General">
                  <c:v>-9.4568899758864404</c:v>
                </c:pt>
                <c:pt idx="5588" formatCode="General">
                  <c:v>-9.4620676852890107</c:v>
                </c:pt>
                <c:pt idx="5589" formatCode="General">
                  <c:v>-9.4672468181017706</c:v>
                </c:pt>
                <c:pt idx="5590" formatCode="General">
                  <c:v>-9.4724273743253598</c:v>
                </c:pt>
                <c:pt idx="5591" formatCode="General">
                  <c:v>-9.4776093539603696</c:v>
                </c:pt>
                <c:pt idx="5592" formatCode="General">
                  <c:v>-9.4827927570074202</c:v>
                </c:pt>
                <c:pt idx="5593" formatCode="General">
                  <c:v>-9.4879775834671207</c:v>
                </c:pt>
                <c:pt idx="5594" formatCode="General">
                  <c:v>-9.4931638333400699</c:v>
                </c:pt>
                <c:pt idx="5595" formatCode="General">
                  <c:v>-9.4983515066268893</c:v>
                </c:pt>
                <c:pt idx="5596" formatCode="General">
                  <c:v>-9.5035406033281902</c:v>
                </c:pt>
                <c:pt idx="5597" formatCode="General">
                  <c:v>-9.5087311234445799</c:v>
                </c:pt>
                <c:pt idx="5598" formatCode="General">
                  <c:v>-9.5139230669766697</c:v>
                </c:pt>
                <c:pt idx="5599" formatCode="General">
                  <c:v>-9.5191164339250705</c:v>
                </c:pt>
                <c:pt idx="5600" formatCode="General">
                  <c:v>-9.5243112242903898</c:v>
                </c:pt>
                <c:pt idx="5601" formatCode="General">
                  <c:v>-9.5295074380732405</c:v>
                </c:pt>
                <c:pt idx="5602" formatCode="General">
                  <c:v>-9.5347050752742408</c:v>
                </c:pt>
                <c:pt idx="5603" formatCode="General">
                  <c:v>-9.5399041358939805</c:v>
                </c:pt>
                <c:pt idx="5604" formatCode="General">
                  <c:v>-9.54510461993309</c:v>
                </c:pt>
                <c:pt idx="5605" formatCode="General">
                  <c:v>-9.5503065273921806</c:v>
                </c:pt>
                <c:pt idx="5606" formatCode="General">
                  <c:v>-9.5555098582718507</c:v>
                </c:pt>
                <c:pt idx="5607" formatCode="General">
                  <c:v>-9.5607146125727205</c:v>
                </c:pt>
                <c:pt idx="5608" formatCode="General">
                  <c:v>-9.5659207902954204</c:v>
                </c:pt>
                <c:pt idx="5609" formatCode="General">
                  <c:v>-9.5711283914405492</c:v>
                </c:pt>
                <c:pt idx="5610" formatCode="General">
                  <c:v>-9.5763374160087498</c:v>
                </c:pt>
                <c:pt idx="5611" formatCode="General">
                  <c:v>-9.5815478640006297</c:v>
                </c:pt>
                <c:pt idx="5612" formatCode="General">
                  <c:v>-9.5867597354168197</c:v>
                </c:pt>
                <c:pt idx="5613" formatCode="General">
                  <c:v>-9.59197303025792</c:v>
                </c:pt>
                <c:pt idx="5614" formatCode="General">
                  <c:v>-9.5971877485245702</c:v>
                </c:pt>
                <c:pt idx="5615" formatCode="General">
                  <c:v>-9.6024038902173796</c:v>
                </c:pt>
                <c:pt idx="5616" formatCode="General">
                  <c:v>-9.6076214553369699</c:v>
                </c:pt>
                <c:pt idx="5617" formatCode="General">
                  <c:v>-9.6128404438839308</c:v>
                </c:pt>
                <c:pt idx="5618" formatCode="General">
                  <c:v>-9.6180608558588805</c:v>
                </c:pt>
                <c:pt idx="5619" formatCode="General">
                  <c:v>-9.6232826912623999</c:v>
                </c:pt>
                <c:pt idx="5620" formatCode="General">
                  <c:v>-9.6285059500950698</c:v>
                </c:pt>
                <c:pt idx="5621" formatCode="General">
                  <c:v>-9.6337306323574907</c:v>
                </c:pt>
                <c:pt idx="5622" formatCode="General">
                  <c:v>-9.6389567380502292</c:v>
                </c:pt>
                <c:pt idx="5623" formatCode="General">
                  <c:v>-9.6441842671738698</c:v>
                </c:pt>
                <c:pt idx="5624" formatCode="General">
                  <c:v>-9.6494132197289897</c:v>
                </c:pt>
                <c:pt idx="5625" formatCode="General">
                  <c:v>-9.6546435957161503</c:v>
                </c:pt>
                <c:pt idx="5626" formatCode="General">
                  <c:v>-9.6598753951359093</c:v>
                </c:pt>
                <c:pt idx="5627" formatCode="General">
                  <c:v>-9.6651086179888495</c:v>
                </c:pt>
                <c:pt idx="5628" formatCode="General">
                  <c:v>-9.6703432642755107</c:v>
                </c:pt>
                <c:pt idx="5629" formatCode="General">
                  <c:v>-9.6755793339964509</c:v>
                </c:pt>
                <c:pt idx="5630" formatCode="General">
                  <c:v>-9.6808168271522206</c:v>
                </c:pt>
                <c:pt idx="5631" formatCode="General">
                  <c:v>-9.6860557437433705</c:v>
                </c:pt>
                <c:pt idx="5632" formatCode="General">
                  <c:v>-9.6912960837704407</c:v>
                </c:pt>
                <c:pt idx="5633" formatCode="General">
                  <c:v>-9.6965378472339907</c:v>
                </c:pt>
                <c:pt idx="5634" formatCode="General">
                  <c:v>-9.7017810341346102</c:v>
                </c:pt>
                <c:pt idx="5635" formatCode="General">
                  <c:v>-9.7070256444729104</c:v>
                </c:pt>
                <c:pt idx="5636" formatCode="General">
                  <c:v>-9.7122716782494791</c:v>
                </c:pt>
                <c:pt idx="5637" formatCode="General">
                  <c:v>-9.7175191354649009</c:v>
                </c:pt>
                <c:pt idx="5638" formatCode="General">
                  <c:v>-9.7227680161197796</c:v>
                </c:pt>
                <c:pt idx="5639" formatCode="General">
                  <c:v>-9.7280183202146908</c:v>
                </c:pt>
                <c:pt idx="5640" formatCode="General">
                  <c:v>-9.7332700477502208</c:v>
                </c:pt>
                <c:pt idx="5641" formatCode="General">
                  <c:v>-9.7385231987269503</c:v>
                </c:pt>
                <c:pt idx="5642" formatCode="General">
                  <c:v>-9.7437777731454602</c:v>
                </c:pt>
                <c:pt idx="5643" formatCode="General">
                  <c:v>-9.7490337710063297</c:v>
                </c:pt>
                <c:pt idx="5644" formatCode="General">
                  <c:v>-9.7542911923101396</c:v>
                </c:pt>
                <c:pt idx="5645" formatCode="General">
                  <c:v>-9.7595500370574602</c:v>
                </c:pt>
                <c:pt idx="5646" formatCode="General">
                  <c:v>-9.7648103052488597</c:v>
                </c:pt>
                <c:pt idx="5647" formatCode="General">
                  <c:v>-9.7700719968849103</c:v>
                </c:pt>
                <c:pt idx="5648" formatCode="General">
                  <c:v>-9.7753351119662195</c:v>
                </c:pt>
                <c:pt idx="5649" formatCode="General">
                  <c:v>-9.7805996504933894</c:v>
                </c:pt>
                <c:pt idx="5650" formatCode="General">
                  <c:v>-9.7858656124670294</c:v>
                </c:pt>
                <c:pt idx="5651" formatCode="General">
                  <c:v>-9.7911329978877397</c:v>
                </c:pt>
                <c:pt idx="5652" formatCode="General">
                  <c:v>-9.7964018067561298</c:v>
                </c:pt>
                <c:pt idx="5653" formatCode="General">
                  <c:v>-9.8016720390728107</c:v>
                </c:pt>
                <c:pt idx="5654" formatCode="General">
                  <c:v>-9.8069436948384006</c:v>
                </c:pt>
                <c:pt idx="5655" formatCode="General">
                  <c:v>-9.8122167740534891</c:v>
                </c:pt>
                <c:pt idx="5656" formatCode="General">
                  <c:v>-9.8174912767187106</c:v>
                </c:pt>
                <c:pt idx="5657" formatCode="General">
                  <c:v>-9.8227672028346795</c:v>
                </c:pt>
                <c:pt idx="5658" formatCode="General">
                  <c:v>-9.8280445524020106</c:v>
                </c:pt>
                <c:pt idx="5659" formatCode="General">
                  <c:v>-9.8333233254213095</c:v>
                </c:pt>
                <c:pt idx="5660" formatCode="General">
                  <c:v>-9.8386035218931998</c:v>
                </c:pt>
                <c:pt idx="5661" formatCode="General">
                  <c:v>-9.8438851418182303</c:v>
                </c:pt>
                <c:pt idx="5662" formatCode="General">
                  <c:v>-9.8491681851968806</c:v>
                </c:pt>
                <c:pt idx="5663" formatCode="General">
                  <c:v>-9.8544526520296305</c:v>
                </c:pt>
                <c:pt idx="5664" formatCode="General">
                  <c:v>-9.8597385423169808</c:v>
                </c:pt>
                <c:pt idx="5665" formatCode="General">
                  <c:v>-9.8650258560594004</c:v>
                </c:pt>
                <c:pt idx="5666" formatCode="General">
                  <c:v>-9.8703145932573904</c:v>
                </c:pt>
                <c:pt idx="5667" formatCode="General">
                  <c:v>-9.8756047539114196</c:v>
                </c:pt>
                <c:pt idx="5668" formatCode="General">
                  <c:v>-9.8808963380219694</c:v>
                </c:pt>
                <c:pt idx="5669" formatCode="General">
                  <c:v>-9.8861893455895196</c:v>
                </c:pt>
                <c:pt idx="5670" formatCode="General">
                  <c:v>-9.8914837766145496</c:v>
                </c:pt>
                <c:pt idx="5671" formatCode="General">
                  <c:v>-9.8967796310975409</c:v>
                </c:pt>
                <c:pt idx="5672" formatCode="General">
                  <c:v>-9.90207690903895</c:v>
                </c:pt>
                <c:pt idx="5673" formatCode="General">
                  <c:v>-9.9073756104392796</c:v>
                </c:pt>
                <c:pt idx="5674" formatCode="General">
                  <c:v>-9.9126757352989703</c:v>
                </c:pt>
                <c:pt idx="5675" formatCode="General">
                  <c:v>-9.9179772836185194</c:v>
                </c:pt>
                <c:pt idx="5676" formatCode="General">
                  <c:v>-9.9232802553983799</c:v>
                </c:pt>
                <c:pt idx="5677" formatCode="General">
                  <c:v>-9.9285846506390598</c:v>
                </c:pt>
                <c:pt idx="5678" formatCode="General">
                  <c:v>-9.9338904693410708</c:v>
                </c:pt>
                <c:pt idx="5679" formatCode="General">
                  <c:v>-9.9391977115049297</c:v>
                </c:pt>
                <c:pt idx="5680" formatCode="General">
                  <c:v>-9.9445063771311695</c:v>
                </c:pt>
                <c:pt idx="5681" formatCode="General">
                  <c:v>-9.9498164662202893</c:v>
                </c:pt>
                <c:pt idx="5682" formatCode="General">
                  <c:v>-9.9551279787728006</c:v>
                </c:pt>
                <c:pt idx="5683" formatCode="General">
                  <c:v>-9.9604409147892099</c:v>
                </c:pt>
                <c:pt idx="5684" formatCode="General">
                  <c:v>-9.9657552742700197</c:v>
                </c:pt>
                <c:pt idx="5685" formatCode="General">
                  <c:v>-9.9710710572157204</c:v>
                </c:pt>
                <c:pt idx="5686" formatCode="General">
                  <c:v>-9.9763882636267898</c:v>
                </c:pt>
                <c:pt idx="5687" formatCode="General">
                  <c:v>-9.9817068935037394</c:v>
                </c:pt>
                <c:pt idx="5688" formatCode="General">
                  <c:v>-9.9870269468470294</c:v>
                </c:pt>
                <c:pt idx="5689" formatCode="General">
                  <c:v>-9.9923484236571802</c:v>
                </c:pt>
                <c:pt idx="5690" formatCode="General">
                  <c:v>-9.9976713239346893</c:v>
                </c:pt>
                <c:pt idx="5691" formatCode="General">
                  <c:v>-10.002995647680001</c:v>
                </c:pt>
                <c:pt idx="5692" formatCode="General">
                  <c:v>-10.0083213948938</c:v>
                </c:pt>
                <c:pt idx="5693" formatCode="General">
                  <c:v>-10.013648565576601</c:v>
                </c:pt>
                <c:pt idx="5694" formatCode="General">
                  <c:v>-10.018977159728699</c:v>
                </c:pt>
                <c:pt idx="5695" formatCode="General">
                  <c:v>-10.024307177350799</c:v>
                </c:pt>
                <c:pt idx="5696" formatCode="General">
                  <c:v>-10.0296386184433</c:v>
                </c:pt>
                <c:pt idx="5697" formatCode="General">
                  <c:v>-10.0349714830068</c:v>
                </c:pt>
                <c:pt idx="5698" formatCode="General">
                  <c:v>-10.040305771041799</c:v>
                </c:pt>
                <c:pt idx="5699" formatCode="General">
                  <c:v>-10.045641482548801</c:v>
                </c:pt>
                <c:pt idx="5700" formatCode="General">
                  <c:v>-10.050978617528299</c:v>
                </c:pt>
                <c:pt idx="5701" formatCode="General">
                  <c:v>-10.0563171759808</c:v>
                </c:pt>
                <c:pt idx="5702" formatCode="General">
                  <c:v>-10.061657157906801</c:v>
                </c:pt>
                <c:pt idx="5703" formatCode="General">
                  <c:v>-10.0669985633069</c:v>
                </c:pt>
                <c:pt idx="5704" formatCode="General">
                  <c:v>-10.072341392181499</c:v>
                </c:pt>
                <c:pt idx="5705" formatCode="General">
                  <c:v>-10.077685644531201</c:v>
                </c:pt>
                <c:pt idx="5706" formatCode="General">
                  <c:v>-10.083031320356399</c:v>
                </c:pt>
                <c:pt idx="5707" formatCode="General">
                  <c:v>-10.088378419657699</c:v>
                </c:pt>
                <c:pt idx="5708" formatCode="General">
                  <c:v>-10.0937269424356</c:v>
                </c:pt>
                <c:pt idx="5709" formatCode="General">
                  <c:v>-10.099076888690499</c:v>
                </c:pt>
                <c:pt idx="5710" formatCode="General">
                  <c:v>-10.104428258423001</c:v>
                </c:pt>
                <c:pt idx="5711" formatCode="General">
                  <c:v>-10.1097810516336</c:v>
                </c:pt>
                <c:pt idx="5712" formatCode="General">
                  <c:v>-10.1151352683226</c:v>
                </c:pt>
                <c:pt idx="5713" formatCode="General">
                  <c:v>-10.1204909084907</c:v>
                </c:pt>
                <c:pt idx="5714" formatCode="General">
                  <c:v>-10.125847972138301</c:v>
                </c:pt>
                <c:pt idx="5715" formatCode="General">
                  <c:v>-10.131206459265799</c:v>
                </c:pt>
                <c:pt idx="5716" formatCode="General">
                  <c:v>-10.1365663698737</c:v>
                </c:pt>
                <c:pt idx="5717" formatCode="General">
                  <c:v>-10.141927703962599</c:v>
                </c:pt>
                <c:pt idx="5718" formatCode="General">
                  <c:v>-10.147290461532799</c:v>
                </c:pt>
                <c:pt idx="5719" formatCode="General">
                  <c:v>-10.1526546425848</c:v>
                </c:pt>
                <c:pt idx="5720" formatCode="General">
                  <c:v>-10.158020247119</c:v>
                </c:pt>
                <c:pt idx="5721" formatCode="General">
                  <c:v>-10.163387275135801</c:v>
                </c:pt>
                <c:pt idx="5722" formatCode="General">
                  <c:v>-10.1687557266357</c:v>
                </c:pt>
                <c:pt idx="5723" formatCode="General">
                  <c:v>-10.174125601619</c:v>
                </c:pt>
                <c:pt idx="5724" formatCode="General">
                  <c:v>-10.1794969000862</c:v>
                </c:pt>
                <c:pt idx="5725" formatCode="General">
                  <c:v>-10.1848696220377</c:v>
                </c:pt>
                <c:pt idx="5726" formatCode="General">
                  <c:v>-10.1902437674739</c:v>
                </c:pt>
                <c:pt idx="5727" formatCode="General">
                  <c:v>-10.1956193363952</c:v>
                </c:pt>
                <c:pt idx="5728" formatCode="General">
                  <c:v>-10.200996328802001</c:v>
                </c:pt>
                <c:pt idx="5729" formatCode="General">
                  <c:v>-10.206374744694701</c:v>
                </c:pt>
                <c:pt idx="5730" formatCode="General">
                  <c:v>-10.211754584073701</c:v>
                </c:pt>
                <c:pt idx="5731" formatCode="General">
                  <c:v>-10.217135846939501</c:v>
                </c:pt>
                <c:pt idx="5732" formatCode="General">
                  <c:v>-10.2225185332923</c:v>
                </c:pt>
                <c:pt idx="5733" formatCode="General">
                  <c:v>-10.227902643132699</c:v>
                </c:pt>
                <c:pt idx="5734" formatCode="General">
                  <c:v>-10.233288176460899</c:v>
                </c:pt>
                <c:pt idx="5735" formatCode="General">
                  <c:v>-10.2386751332774</c:v>
                </c:pt>
                <c:pt idx="5736" formatCode="General">
                  <c:v>-10.244063513582599</c:v>
                </c:pt>
                <c:pt idx="5737" formatCode="General">
                  <c:v>-10.249453317376901</c:v>
                </c:pt>
                <c:pt idx="5738" formatCode="General">
                  <c:v>-10.2548445446605</c:v>
                </c:pt>
                <c:pt idx="5739" formatCode="General">
                  <c:v>-10.260237195434</c:v>
                </c:pt>
                <c:pt idx="5740" formatCode="General">
                  <c:v>-10.2656312696976</c:v>
                </c:pt>
                <c:pt idx="5741" formatCode="General">
                  <c:v>-10.271026767451801</c:v>
                </c:pt>
                <c:pt idx="5742" formatCode="General">
                  <c:v>-10.2764236886969</c:v>
                </c:pt>
                <c:pt idx="5743" formatCode="General">
                  <c:v>-10.2818220334334</c:v>
                </c:pt>
                <c:pt idx="5744" formatCode="General">
                  <c:v>-10.2872218016616</c:v>
                </c:pt>
                <c:pt idx="5745" formatCode="General">
                  <c:v>-10.2926229933818</c:v>
                </c:pt>
                <c:pt idx="5746" formatCode="General">
                  <c:v>-10.2980256085945</c:v>
                </c:pt>
                <c:pt idx="5747" formatCode="General">
                  <c:v>-10.303429647300099</c:v>
                </c:pt>
                <c:pt idx="5748" formatCode="General">
                  <c:v>-10.3088351094987</c:v>
                </c:pt>
                <c:pt idx="5749" formatCode="General">
                  <c:v>-10.3142419951908</c:v>
                </c:pt>
                <c:pt idx="5750" formatCode="General">
                  <c:v>-10.319650304376699</c:v>
                </c:pt>
                <c:pt idx="5751" formatCode="General">
                  <c:v>-10.3250600370567</c:v>
                </c:pt>
                <c:pt idx="5752" formatCode="General">
                  <c:v>-10.3304711932311</c:v>
                </c:pt>
                <c:pt idx="5753" formatCode="General">
                  <c:v>-10.3358837729002</c:v>
                </c:pt>
                <c:pt idx="5754" formatCode="General">
                  <c:v>-10.341297776064399</c:v>
                </c:pt>
                <c:pt idx="5755" formatCode="General">
                  <c:v>-10.346713202724001</c:v>
                </c:pt>
                <c:pt idx="5756" formatCode="General">
                  <c:v>-10.3521300528793</c:v>
                </c:pt>
                <c:pt idx="5757" formatCode="General">
                  <c:v>-10.357548326530701</c:v>
                </c:pt>
                <c:pt idx="5758" formatCode="General">
                  <c:v>-10.3629680236784</c:v>
                </c:pt>
                <c:pt idx="5759" formatCode="General">
                  <c:v>-10.3683891443228</c:v>
                </c:pt>
                <c:pt idx="5760" formatCode="General">
                  <c:v>-10.373811688464301</c:v>
                </c:pt>
                <c:pt idx="5761" formatCode="General">
                  <c:v>-10.3792356561032</c:v>
                </c:pt>
                <c:pt idx="5762" formatCode="General">
                  <c:v>-10.3846610472399</c:v>
                </c:pt>
                <c:pt idx="5763" formatCode="General">
                  <c:v>-10.3900878618745</c:v>
                </c:pt>
                <c:pt idx="5764" formatCode="General">
                  <c:v>-10.395516100007599</c:v>
                </c:pt>
                <c:pt idx="5765" formatCode="General">
                  <c:v>-10.400945761639299</c:v>
                </c:pt>
                <c:pt idx="5766" formatCode="General">
                  <c:v>-10.406376846770099</c:v>
                </c:pt>
                <c:pt idx="5767" formatCode="General">
                  <c:v>-10.4118093554002</c:v>
                </c:pt>
                <c:pt idx="5768" formatCode="General">
                  <c:v>-10.417243287529899</c:v>
                </c:pt>
                <c:pt idx="5769" formatCode="General">
                  <c:v>-10.4226786431595</c:v>
                </c:pt>
                <c:pt idx="5770" formatCode="General">
                  <c:v>-10.4281154222894</c:v>
                </c:pt>
                <c:pt idx="5771" formatCode="General">
                  <c:v>-10.433553624919901</c:v>
                </c:pt>
                <c:pt idx="5772" formatCode="General">
                  <c:v>-10.438993251051199</c:v>
                </c:pt>
                <c:pt idx="5773" formatCode="General">
                  <c:v>-10.444434300683699</c:v>
                </c:pt>
                <c:pt idx="5774" formatCode="General">
                  <c:v>-10.449876773817699</c:v>
                </c:pt>
                <c:pt idx="5775" formatCode="General">
                  <c:v>-10.4553206704534</c:v>
                </c:pt>
                <c:pt idx="5776" formatCode="General">
                  <c:v>-10.4607659905913</c:v>
                </c:pt>
                <c:pt idx="5777" formatCode="General">
                  <c:v>-10.4662127342316</c:v>
                </c:pt>
                <c:pt idx="5778" formatCode="General">
                  <c:v>-10.471660901374699</c:v>
                </c:pt>
                <c:pt idx="5779" formatCode="General">
                  <c:v>-10.477110492020801</c:v>
                </c:pt>
                <c:pt idx="5780" formatCode="General">
                  <c:v>-10.482561506170301</c:v>
                </c:pt>
                <c:pt idx="5781" formatCode="General">
                  <c:v>-10.488013943823599</c:v>
                </c:pt>
                <c:pt idx="5782" formatCode="General">
                  <c:v>-10.493467804980799</c:v>
                </c:pt>
                <c:pt idx="5783" formatCode="General">
                  <c:v>-10.498923089642499</c:v>
                </c:pt>
                <c:pt idx="5784" formatCode="General">
                  <c:v>-10.504379797808699</c:v>
                </c:pt>
                <c:pt idx="5785" formatCode="General">
                  <c:v>-10.50983792948</c:v>
                </c:pt>
                <c:pt idx="5786" formatCode="General">
                  <c:v>-10.5152974846565</c:v>
                </c:pt>
                <c:pt idx="5787" formatCode="General">
                  <c:v>-10.5207584633387</c:v>
                </c:pt>
                <c:pt idx="5788" formatCode="General">
                  <c:v>-10.5262208655269</c:v>
                </c:pt>
                <c:pt idx="5789" formatCode="General">
                  <c:v>-10.531684691221299</c:v>
                </c:pt>
                <c:pt idx="5790" formatCode="General">
                  <c:v>-10.5371499404222</c:v>
                </c:pt>
                <c:pt idx="5791" formatCode="General">
                  <c:v>-10.5426166131301</c:v>
                </c:pt>
                <c:pt idx="5792" formatCode="General">
                  <c:v>-10.548084709345201</c:v>
                </c:pt>
                <c:pt idx="5793" formatCode="General">
                  <c:v>-10.5535542290677</c:v>
                </c:pt>
                <c:pt idx="5794" formatCode="General">
                  <c:v>-10.559025172298099</c:v>
                </c:pt>
                <c:pt idx="5795" formatCode="General">
                  <c:v>-10.5644975390365</c:v>
                </c:pt>
                <c:pt idx="5796" formatCode="General">
                  <c:v>-10.5699713292833</c:v>
                </c:pt>
                <c:pt idx="5797" formatCode="General">
                  <c:v>-10.5754465430389</c:v>
                </c:pt>
                <c:pt idx="5798" formatCode="General">
                  <c:v>-10.5809231803036</c:v>
                </c:pt>
                <c:pt idx="5799" formatCode="General">
                  <c:v>-10.586401241077899</c:v>
                </c:pt>
                <c:pt idx="5800" formatCode="General">
                  <c:v>-10.591880725362</c:v>
                </c:pt>
                <c:pt idx="5801" formatCode="General">
                  <c:v>-10.5973616331564</c:v>
                </c:pt>
                <c:pt idx="5802" formatCode="General">
                  <c:v>-10.6028439644614</c:v>
                </c:pt>
                <c:pt idx="5803" formatCode="General">
                  <c:v>-10.6083277192773</c:v>
                </c:pt>
                <c:pt idx="5804" formatCode="General">
                  <c:v>-10.6138128976046</c:v>
                </c:pt>
                <c:pt idx="5805" formatCode="General">
                  <c:v>-10.6192994994435</c:v>
                </c:pt>
                <c:pt idx="5806" formatCode="General">
                  <c:v>-10.6247875247943</c:v>
                </c:pt>
                <c:pt idx="5807" formatCode="General">
                  <c:v>-10.630276973657599</c:v>
                </c:pt>
                <c:pt idx="5808" formatCode="General">
                  <c:v>-10.635767846033399</c:v>
                </c:pt>
                <c:pt idx="5809" formatCode="General">
                  <c:v>-10.641260141922301</c:v>
                </c:pt>
                <c:pt idx="5810" formatCode="General">
                  <c:v>-10.6467538613245</c:v>
                </c:pt>
                <c:pt idx="5811" formatCode="General">
                  <c:v>-10.652249004240399</c:v>
                </c:pt>
                <c:pt idx="5812" formatCode="General">
                  <c:v>-10.657745570670301</c:v>
                </c:pt>
                <c:pt idx="5813" formatCode="General">
                  <c:v>-10.6632435606145</c:v>
                </c:pt>
                <c:pt idx="5814" formatCode="General">
                  <c:v>-10.6687429740734</c:v>
                </c:pt>
                <c:pt idx="5815" formatCode="General">
                  <c:v>-10.6742438110472</c:v>
                </c:pt>
                <c:pt idx="5816" formatCode="General">
                  <c:v>-10.6797460715363</c:v>
                </c:pt>
                <c:pt idx="5817" formatCode="General">
                  <c:v>-10.685249755540999</c:v>
                </c:pt>
                <c:pt idx="5818" formatCode="General">
                  <c:v>-10.690754863061599</c:v>
                </c:pt>
                <c:pt idx="5819" formatCode="General">
                  <c:v>-10.6962613940984</c:v>
                </c:pt>
                <c:pt idx="5820" formatCode="General">
                  <c:v>-10.7017693486518</c:v>
                </c:pt>
                <c:pt idx="5821" formatCode="General">
                  <c:v>-10.707278726722</c:v>
                </c:pt>
                <c:pt idx="5822" formatCode="General">
                  <c:v>-10.7127895283091</c:v>
                </c:pt>
                <c:pt idx="5823" formatCode="General">
                  <c:v>-10.7183017534136</c:v>
                </c:pt>
                <c:pt idx="5824" formatCode="General">
                  <c:v>-10.7238154020356</c:v>
                </c:pt>
                <c:pt idx="5825" formatCode="General">
                  <c:v>-10.7293304741754</c:v>
                </c:pt>
                <c:pt idx="5826" formatCode="General">
                  <c:v>-10.7348469698331</c:v>
                </c:pt>
                <c:pt idx="5827" formatCode="General">
                  <c:v>-10.740364889009101</c:v>
                </c:pt>
                <c:pt idx="5828" formatCode="General">
                  <c:v>-10.745884231703601</c:v>
                </c:pt>
                <c:pt idx="5829" formatCode="General">
                  <c:v>-10.751404997916801</c:v>
                </c:pt>
                <c:pt idx="5830" formatCode="General">
                  <c:v>-10.756927187649</c:v>
                </c:pt>
                <c:pt idx="5831" formatCode="General">
                  <c:v>-10.7624508009003</c:v>
                </c:pt>
                <c:pt idx="5832" formatCode="General">
                  <c:v>-10.7679758376711</c:v>
                </c:pt>
                <c:pt idx="5833" formatCode="General">
                  <c:v>-10.7735022979614</c:v>
                </c:pt>
                <c:pt idx="5834" formatCode="General">
                  <c:v>-10.779030181771599</c:v>
                </c:pt>
                <c:pt idx="5835" formatCode="General">
                  <c:v>-10.7845594891019</c:v>
                </c:pt>
                <c:pt idx="5836" formatCode="General">
                  <c:v>-10.7900902199525</c:v>
                </c:pt>
                <c:pt idx="5837" formatCode="General">
                  <c:v>-10.7956223743236</c:v>
                </c:pt>
                <c:pt idx="5838" formatCode="General">
                  <c:v>-10.801155952215501</c:v>
                </c:pt>
                <c:pt idx="5839" formatCode="General">
                  <c:v>-10.8066909536283</c:v>
                </c:pt>
                <c:pt idx="5840" formatCode="General">
                  <c:v>-10.8122273785623</c:v>
                </c:pt>
                <c:pt idx="5841" formatCode="General">
                  <c:v>-10.8177652270177</c:v>
                </c:pt>
                <c:pt idx="5842" formatCode="General">
                  <c:v>-10.8233044989948</c:v>
                </c:pt>
                <c:pt idx="5843" formatCode="General">
                  <c:v>-10.8288451944938</c:v>
                </c:pt>
                <c:pt idx="5844" formatCode="General">
                  <c:v>-10.834387313514901</c:v>
                </c:pt>
                <c:pt idx="5845" formatCode="General">
                  <c:v>-10.8399308560584</c:v>
                </c:pt>
                <c:pt idx="5846" formatCode="General">
                  <c:v>-10.8454758221245</c:v>
                </c:pt>
                <c:pt idx="5847" formatCode="General">
                  <c:v>-10.851022211713399</c:v>
                </c:pt>
                <c:pt idx="5848" formatCode="General">
                  <c:v>-10.856570024825199</c:v>
                </c:pt>
                <c:pt idx="5849" formatCode="General">
                  <c:v>-10.862119261460199</c:v>
                </c:pt>
                <c:pt idx="5850" formatCode="General">
                  <c:v>-10.867669921618599</c:v>
                </c:pt>
                <c:pt idx="5851" formatCode="General">
                  <c:v>-10.8732220053007</c:v>
                </c:pt>
                <c:pt idx="5852" formatCode="General">
                  <c:v>-10.878775512506699</c:v>
                </c:pt>
                <c:pt idx="5853" formatCode="General">
                  <c:v>-10.8843304432369</c:v>
                </c:pt>
                <c:pt idx="5854" formatCode="General">
                  <c:v>-10.8898867974914</c:v>
                </c:pt>
                <c:pt idx="5855" formatCode="General">
                  <c:v>-10.8954445752707</c:v>
                </c:pt>
                <c:pt idx="5856" formatCode="General">
                  <c:v>-10.9010037765749</c:v>
                </c:pt>
                <c:pt idx="5857" formatCode="General">
                  <c:v>-10.9065644014043</c:v>
                </c:pt>
                <c:pt idx="5858" formatCode="General">
                  <c:v>-10.912126449759301</c:v>
                </c:pt>
                <c:pt idx="5859" formatCode="General">
                  <c:v>-10.9176899216401</c:v>
                </c:pt>
                <c:pt idx="5860" formatCode="General">
                  <c:v>-10.923254817047001</c:v>
                </c:pt>
                <c:pt idx="5861" formatCode="General">
                  <c:v>-10.928821135980201</c:v>
                </c:pt>
                <c:pt idx="5862" formatCode="General">
                  <c:v>-10.9343888784401</c:v>
                </c:pt>
                <c:pt idx="5863" formatCode="General">
                  <c:v>-10.939958044427</c:v>
                </c:pt>
                <c:pt idx="5864" formatCode="General">
                  <c:v>-10.945528633941001</c:v>
                </c:pt>
                <c:pt idx="5865" formatCode="General">
                  <c:v>-10.951100646982599</c:v>
                </c:pt>
                <c:pt idx="5866" formatCode="General">
                  <c:v>-10.956674083552</c:v>
                </c:pt>
                <c:pt idx="5867" formatCode="General">
                  <c:v>-10.962248943649501</c:v>
                </c:pt>
                <c:pt idx="5868" formatCode="General">
                  <c:v>-10.9678252272754</c:v>
                </c:pt>
                <c:pt idx="5869" formatCode="General">
                  <c:v>-10.97340293443</c:v>
                </c:pt>
                <c:pt idx="5870" formatCode="General">
                  <c:v>-10.978982065113399</c:v>
                </c:pt>
                <c:pt idx="5871" formatCode="General">
                  <c:v>-10.9845626193257</c:v>
                </c:pt>
                <c:pt idx="5872" formatCode="General">
                  <c:v>-10.990144597067101</c:v>
                </c:pt>
                <c:pt idx="5873" formatCode="General">
                  <c:v>-10.995727998337699</c:v>
                </c:pt>
                <c:pt idx="5874" formatCode="General">
                  <c:v>-11.001312823137599</c:v>
                </c:pt>
                <c:pt idx="5875" formatCode="General">
                  <c:v>-11.006899071467</c:v>
                </c:pt>
                <c:pt idx="5876" formatCode="General">
                  <c:v>-11.0124867433261</c:v>
                </c:pt>
                <c:pt idx="5877" formatCode="General">
                  <c:v>-11.018075838715101</c:v>
                </c:pt>
                <c:pt idx="5878" formatCode="General">
                  <c:v>-11.023666357634101</c:v>
                </c:pt>
                <c:pt idx="5879" formatCode="General">
                  <c:v>-11.029258300083301</c:v>
                </c:pt>
                <c:pt idx="5880" formatCode="General">
                  <c:v>-11.034851666062799</c:v>
                </c:pt>
                <c:pt idx="5881" formatCode="General">
                  <c:v>-11.0404464555729</c:v>
                </c:pt>
                <c:pt idx="5882" formatCode="General">
                  <c:v>-11.046042668613699</c:v>
                </c:pt>
                <c:pt idx="5883" formatCode="General">
                  <c:v>-11.0516403051853</c:v>
                </c:pt>
                <c:pt idx="5884" formatCode="General">
                  <c:v>-11.057239365287799</c:v>
                </c:pt>
                <c:pt idx="5885" formatCode="General">
                  <c:v>-11.0628398489216</c:v>
                </c:pt>
                <c:pt idx="5886" formatCode="General">
                  <c:v>-11.0684417560866</c:v>
                </c:pt>
                <c:pt idx="5887" formatCode="General">
                  <c:v>-11.0740450867831</c:v>
                </c:pt>
                <c:pt idx="5888" formatCode="General">
                  <c:v>-11.079649841011101</c:v>
                </c:pt>
                <c:pt idx="5889" formatCode="General">
                  <c:v>-11.085256018770901</c:v>
                </c:pt>
                <c:pt idx="5890" formatCode="General">
                  <c:v>-11.0908636200625</c:v>
                </c:pt>
                <c:pt idx="5891" formatCode="General">
                  <c:v>-11.0964726448862</c:v>
                </c:pt>
                <c:pt idx="5892" formatCode="General">
                  <c:v>-11.102083093241999</c:v>
                </c:pt>
                <c:pt idx="5893" formatCode="General">
                  <c:v>-11.107694965129999</c:v>
                </c:pt>
                <c:pt idx="5894" formatCode="General">
                  <c:v>-11.1133082605505</c:v>
                </c:pt>
                <c:pt idx="5895" formatCode="General">
                  <c:v>-11.1189229795035</c:v>
                </c:pt>
                <c:pt idx="5896" formatCode="General">
                  <c:v>-11.1245391219891</c:v>
                </c:pt>
                <c:pt idx="5897" formatCode="General">
                  <c:v>-11.1301566880074</c:v>
                </c:pt>
                <c:pt idx="5898" formatCode="General">
                  <c:v>-11.1357756775586</c:v>
                </c:pt>
                <c:pt idx="5899" formatCode="General">
                  <c:v>-11.141396090642701</c:v>
                </c:pt>
                <c:pt idx="5900" formatCode="General">
                  <c:v>-11.1470179272598</c:v>
                </c:pt>
                <c:pt idx="5901" formatCode="General">
                  <c:v>-11.152641187410101</c:v>
                </c:pt>
                <c:pt idx="5902" formatCode="General">
                  <c:v>-11.158265871093599</c:v>
                </c:pt>
                <c:pt idx="5903" formatCode="General">
                  <c:v>-11.163891978310501</c:v>
                </c:pt>
                <c:pt idx="5904" formatCode="General">
                  <c:v>-11.1695195090608</c:v>
                </c:pt>
                <c:pt idx="5905" formatCode="General">
                  <c:v>-11.1751484633446</c:v>
                </c:pt>
                <c:pt idx="5906" formatCode="General">
                  <c:v>-11.1807788411622</c:v>
                </c:pt>
                <c:pt idx="5907" formatCode="General">
                  <c:v>-11.186410642513399</c:v>
                </c:pt>
                <c:pt idx="5908" formatCode="General">
                  <c:v>-11.1920438673985</c:v>
                </c:pt>
                <c:pt idx="5909" formatCode="General">
                  <c:v>-11.1976785158176</c:v>
                </c:pt>
                <c:pt idx="5910" formatCode="General">
                  <c:v>-11.2033145877707</c:v>
                </c:pt>
                <c:pt idx="5911" formatCode="General">
                  <c:v>-11.208952083258</c:v>
                </c:pt>
                <c:pt idx="5912" formatCode="General">
                  <c:v>-11.214591002279599</c:v>
                </c:pt>
                <c:pt idx="5913" formatCode="General">
                  <c:v>-11.220231344835501</c:v>
                </c:pt>
                <c:pt idx="5914" formatCode="General">
                  <c:v>-11.225873110926001</c:v>
                </c:pt>
                <c:pt idx="5915" formatCode="General">
                  <c:v>-11.231516300551201</c:v>
                </c:pt>
                <c:pt idx="5916" formatCode="General">
                  <c:v>-11.2371609137113</c:v>
                </c:pt>
                <c:pt idx="5917" formatCode="General">
                  <c:v>-11.2428069504065</c:v>
                </c:pt>
                <c:pt idx="5918" formatCode="General">
                  <c:v>-11.248454410636899</c:v>
                </c:pt>
                <c:pt idx="5919" formatCode="General">
                  <c:v>-11.2541032944028</c:v>
                </c:pt>
                <c:pt idx="5920" formatCode="General">
                  <c:v>-11.259753601704301</c:v>
                </c:pt>
                <c:pt idx="5921" formatCode="General">
                  <c:v>-11.2654053325415</c:v>
                </c:pt>
                <c:pt idx="5922" formatCode="General">
                  <c:v>-11.2710584869142</c:v>
                </c:pt>
                <c:pt idx="5923" formatCode="General">
                  <c:v>-11.2767130648225</c:v>
                </c:pt>
                <c:pt idx="5924" formatCode="General">
                  <c:v>-11.2823690662664</c:v>
                </c:pt>
                <c:pt idx="5925" formatCode="General">
                  <c:v>-11.2880264912457</c:v>
                </c:pt>
                <c:pt idx="5926" formatCode="General">
                  <c:v>-11.2936853397606</c:v>
                </c:pt>
                <c:pt idx="5927" formatCode="General">
                  <c:v>-11.299345611810899</c:v>
                </c:pt>
                <c:pt idx="5928" formatCode="General">
                  <c:v>-11.3050073073967</c:v>
                </c:pt>
                <c:pt idx="5929" formatCode="General">
                  <c:v>-11.310670426518101</c:v>
                </c:pt>
                <c:pt idx="5930" formatCode="General">
                  <c:v>-11.3163349691749</c:v>
                </c:pt>
                <c:pt idx="5931" formatCode="General">
                  <c:v>-11.322000935367299</c:v>
                </c:pt>
                <c:pt idx="5932" formatCode="General">
                  <c:v>-11.3276683250952</c:v>
                </c:pt>
                <c:pt idx="5933" formatCode="General">
                  <c:v>-11.333337138358701</c:v>
                </c:pt>
                <c:pt idx="5934" formatCode="General">
                  <c:v>-11.3390073751578</c:v>
                </c:pt>
                <c:pt idx="5935" formatCode="General">
                  <c:v>-11.3446790354926</c:v>
                </c:pt>
                <c:pt idx="5936" formatCode="General">
                  <c:v>-11.3503521193631</c:v>
                </c:pt>
                <c:pt idx="5937" formatCode="General">
                  <c:v>-11.3560266267693</c:v>
                </c:pt>
                <c:pt idx="5938" formatCode="General">
                  <c:v>-11.3617025577114</c:v>
                </c:pt>
                <c:pt idx="5939" formatCode="General">
                  <c:v>-11.367379912189399</c:v>
                </c:pt>
                <c:pt idx="5940" formatCode="General">
                  <c:v>-11.373058690203401</c:v>
                </c:pt>
                <c:pt idx="5941" formatCode="General">
                  <c:v>-11.3787388917534</c:v>
                </c:pt>
                <c:pt idx="5942" formatCode="General">
                  <c:v>-11.384420516839601</c:v>
                </c:pt>
                <c:pt idx="5943" formatCode="General">
                  <c:v>-11.390103565462001</c:v>
                </c:pt>
                <c:pt idx="5944" formatCode="General">
                  <c:v>-11.395788037620701</c:v>
                </c:pt>
                <c:pt idx="5945" formatCode="General">
                  <c:v>-11.4014739333159</c:v>
                </c:pt>
                <c:pt idx="5946" formatCode="General">
                  <c:v>-11.407161252547599</c:v>
                </c:pt>
                <c:pt idx="5947" formatCode="General">
                  <c:v>-11.412849995316099</c:v>
                </c:pt>
                <c:pt idx="5948" formatCode="General">
                  <c:v>-11.4185401616215</c:v>
                </c:pt>
                <c:pt idx="5949" formatCode="General">
                  <c:v>-11.4242317514642</c:v>
                </c:pt>
                <c:pt idx="5950" formatCode="General">
                  <c:v>-11.429924764844101</c:v>
                </c:pt>
                <c:pt idx="5951" formatCode="General">
                  <c:v>-11.4356192017614</c:v>
                </c:pt>
                <c:pt idx="5952" formatCode="General">
                  <c:v>-11.4413150622162</c:v>
                </c:pt>
                <c:pt idx="5953" formatCode="General">
                  <c:v>-11.4470123462086</c:v>
                </c:pt>
                <c:pt idx="5954" formatCode="General">
                  <c:v>-11.4527110537387</c:v>
                </c:pt>
                <c:pt idx="5955" formatCode="General">
                  <c:v>-11.4584111848067</c:v>
                </c:pt>
                <c:pt idx="5956" formatCode="General">
                  <c:v>-11.4641127394124</c:v>
                </c:pt>
                <c:pt idx="5957" formatCode="General">
                  <c:v>-11.4698157175562</c:v>
                </c:pt>
                <c:pt idx="5958" formatCode="General">
                  <c:v>-11.475520119238</c:v>
                </c:pt>
                <c:pt idx="5959" formatCode="General">
                  <c:v>-11.481225944457901</c:v>
                </c:pt>
                <c:pt idx="5960" formatCode="General">
                  <c:v>-11.4869331932161</c:v>
                </c:pt>
                <c:pt idx="5961" formatCode="General">
                  <c:v>-11.4926418655125</c:v>
                </c:pt>
                <c:pt idx="5962" formatCode="General">
                  <c:v>-11.4983519613473</c:v>
                </c:pt>
                <c:pt idx="5963" formatCode="General">
                  <c:v>-11.5040634807205</c:v>
                </c:pt>
                <c:pt idx="5964" formatCode="General">
                  <c:v>-11.5097764236322</c:v>
                </c:pt>
                <c:pt idx="5965" formatCode="General">
                  <c:v>-11.515490790082501</c:v>
                </c:pt>
                <c:pt idx="5966" formatCode="General">
                  <c:v>-11.521206580071301</c:v>
                </c:pt>
                <c:pt idx="5967" formatCode="General">
                  <c:v>-11.526923793598799</c:v>
                </c:pt>
                <c:pt idx="5968" formatCode="General">
                  <c:v>-11.532642430665</c:v>
                </c:pt>
                <c:pt idx="5969" formatCode="General">
                  <c:v>-11.53836249127</c:v>
                </c:pt>
                <c:pt idx="5970" formatCode="General">
                  <c:v>-11.544083975413701</c:v>
                </c:pt>
                <c:pt idx="5971" formatCode="General">
                  <c:v>-11.5498068830963</c:v>
                </c:pt>
                <c:pt idx="5972" formatCode="General">
                  <c:v>-11.5555312143177</c:v>
                </c:pt>
                <c:pt idx="5973" formatCode="General">
                  <c:v>-11.5612569690781</c:v>
                </c:pt>
                <c:pt idx="5974" formatCode="General">
                  <c:v>-11.566984147377401</c:v>
                </c:pt>
                <c:pt idx="5975" formatCode="General">
                  <c:v>-11.5727127492157</c:v>
                </c:pt>
                <c:pt idx="5976" formatCode="General">
                  <c:v>-11.578442774592901</c:v>
                </c:pt>
                <c:pt idx="5977" formatCode="General">
                  <c:v>-11.5841742235092</c:v>
                </c:pt>
                <c:pt idx="5978" formatCode="General">
                  <c:v>-11.589907095964501</c:v>
                </c:pt>
                <c:pt idx="5979" formatCode="General">
                  <c:v>-11.595641391958999</c:v>
                </c:pt>
                <c:pt idx="5980" formatCode="General">
                  <c:v>-11.6013771114928</c:v>
                </c:pt>
                <c:pt idx="5981" formatCode="General">
                  <c:v>-11.607114254566</c:v>
                </c:pt>
                <c:pt idx="5982" formatCode="General">
                  <c:v>-11.612852821178601</c:v>
                </c:pt>
                <c:pt idx="5983" formatCode="General">
                  <c:v>-11.6185928113307</c:v>
                </c:pt>
                <c:pt idx="5984" formatCode="General">
                  <c:v>-11.624334225022301</c:v>
                </c:pt>
                <c:pt idx="5985" formatCode="General">
                  <c:v>-11.6300770622536</c:v>
                </c:pt>
                <c:pt idx="5986" formatCode="General">
                  <c:v>-11.6358213230247</c:v>
                </c:pt>
                <c:pt idx="5987" formatCode="General">
                  <c:v>-11.6415670073354</c:v>
                </c:pt>
                <c:pt idx="5988" formatCode="General">
                  <c:v>-11.6473141151861</c:v>
                </c:pt>
                <c:pt idx="5989" formatCode="General">
                  <c:v>-11.653062646576601</c:v>
                </c:pt>
                <c:pt idx="5990" formatCode="General">
                  <c:v>-11.658812601507099</c:v>
                </c:pt>
                <c:pt idx="5991" formatCode="General">
                  <c:v>-11.6645639799777</c:v>
                </c:pt>
                <c:pt idx="5992" formatCode="General">
                  <c:v>-11.6703167819883</c:v>
                </c:pt>
                <c:pt idx="5993" formatCode="General">
                  <c:v>-11.6760710075391</c:v>
                </c:pt>
                <c:pt idx="5994" formatCode="General">
                  <c:v>-11.681826656630101</c:v>
                </c:pt>
                <c:pt idx="5995" formatCode="General">
                  <c:v>-11.6875837292613</c:v>
                </c:pt>
                <c:pt idx="5996" formatCode="General">
                  <c:v>-11.693342225432801</c:v>
                </c:pt>
                <c:pt idx="5997" formatCode="General">
                  <c:v>-11.6991021451447</c:v>
                </c:pt>
                <c:pt idx="5998" formatCode="General">
                  <c:v>-11.704863488397001</c:v>
                </c:pt>
                <c:pt idx="5999" formatCode="General">
                  <c:v>-11.7106262551897</c:v>
                </c:pt>
                <c:pt idx="6000" formatCode="General">
                  <c:v>-11.716390445522901</c:v>
                </c:pt>
                <c:pt idx="6001" formatCode="General">
                  <c:v>-11.722156059396699</c:v>
                </c:pt>
                <c:pt idx="6002" formatCode="General">
                  <c:v>-11.727923096811001</c:v>
                </c:pt>
                <c:pt idx="6003" formatCode="General">
                  <c:v>-11.7336915577659</c:v>
                </c:pt>
                <c:pt idx="6004" formatCode="General">
                  <c:v>-11.739461442261501</c:v>
                </c:pt>
                <c:pt idx="6005" formatCode="General">
                  <c:v>-11.745232750297699</c:v>
                </c:pt>
                <c:pt idx="6006" formatCode="General">
                  <c:v>-11.7510054818746</c:v>
                </c:pt>
                <c:pt idx="6007" formatCode="General">
                  <c:v>-11.756779636992199</c:v>
                </c:pt>
                <c:pt idx="6008" formatCode="General">
                  <c:v>-11.7625552156504</c:v>
                </c:pt>
                <c:pt idx="6009" formatCode="General">
                  <c:v>-11.768332217849199</c:v>
                </c:pt>
                <c:pt idx="6010" formatCode="General">
                  <c:v>-11.7741106435885</c:v>
                </c:pt>
                <c:pt idx="6011" formatCode="General">
                  <c:v>-11.7798904928684</c:v>
                </c:pt>
                <c:pt idx="6012" formatCode="General">
                  <c:v>-11.785671765688701</c:v>
                </c:pt>
                <c:pt idx="6013" formatCode="General">
                  <c:v>-11.7914544620494</c:v>
                </c:pt>
                <c:pt idx="6014" formatCode="General">
                  <c:v>-11.7972385819505</c:v>
                </c:pt>
                <c:pt idx="6015" formatCode="General">
                  <c:v>-11.8030241253919</c:v>
                </c:pt>
                <c:pt idx="6016" formatCode="General">
                  <c:v>-11.808811092373601</c:v>
                </c:pt>
                <c:pt idx="6017" formatCode="General">
                  <c:v>-11.8145994828956</c:v>
                </c:pt>
                <c:pt idx="6018" formatCode="General">
                  <c:v>-11.8203892969577</c:v>
                </c:pt>
                <c:pt idx="6019" formatCode="General">
                  <c:v>-11.826180534560001</c:v>
                </c:pt>
                <c:pt idx="6020" formatCode="General">
                  <c:v>-11.831973195702499</c:v>
                </c:pt>
                <c:pt idx="6021" formatCode="General">
                  <c:v>-11.8377672803851</c:v>
                </c:pt>
                <c:pt idx="6022" formatCode="General">
                  <c:v>-11.8435627886078</c:v>
                </c:pt>
                <c:pt idx="6023" formatCode="General">
                  <c:v>-11.8493597203706</c:v>
                </c:pt>
                <c:pt idx="6024" formatCode="General">
                  <c:v>-11.855158075673399</c:v>
                </c:pt>
                <c:pt idx="6025" formatCode="General">
                  <c:v>-11.8609578545164</c:v>
                </c:pt>
                <c:pt idx="6026" formatCode="General">
                  <c:v>-11.866759056899401</c:v>
                </c:pt>
                <c:pt idx="6027" formatCode="General">
                  <c:v>-11.872561682822401</c:v>
                </c:pt>
                <c:pt idx="6028" formatCode="General">
                  <c:v>-11.8783657322855</c:v>
                </c:pt>
                <c:pt idx="6029" formatCode="General">
                  <c:v>-11.884171205288499</c:v>
                </c:pt>
                <c:pt idx="6030" formatCode="General">
                  <c:v>-11.889978101831501</c:v>
                </c:pt>
                <c:pt idx="6031" formatCode="General">
                  <c:v>-11.8957864219144</c:v>
                </c:pt>
                <c:pt idx="6032" formatCode="General">
                  <c:v>-11.901596165537301</c:v>
                </c:pt>
                <c:pt idx="6033" formatCode="General">
                  <c:v>-11.9074073327001</c:v>
                </c:pt>
                <c:pt idx="6034" formatCode="General">
                  <c:v>-11.9132199234027</c:v>
                </c:pt>
                <c:pt idx="6035" formatCode="General">
                  <c:v>-11.919033937645199</c:v>
                </c:pt>
                <c:pt idx="6036" formatCode="General">
                  <c:v>-11.9248493754273</c:v>
                </c:pt>
                <c:pt idx="6037" formatCode="General">
                  <c:v>-11.930666236749</c:v>
                </c:pt>
                <c:pt idx="6038" formatCode="General">
                  <c:v>-11.9364845216103</c:v>
                </c:pt>
                <c:pt idx="6039" formatCode="General">
                  <c:v>-11.942304230011</c:v>
                </c:pt>
                <c:pt idx="6040" formatCode="General">
                  <c:v>-11.948125361951099</c:v>
                </c:pt>
                <c:pt idx="6041" formatCode="General">
                  <c:v>-11.9539479174304</c:v>
                </c:pt>
                <c:pt idx="6042" formatCode="General">
                  <c:v>-11.959771896448601</c:v>
                </c:pt>
                <c:pt idx="6043" formatCode="General">
                  <c:v>-11.9655972990058</c:v>
                </c:pt>
                <c:pt idx="6044" formatCode="General">
                  <c:v>-11.9714241251017</c:v>
                </c:pt>
                <c:pt idx="6045" formatCode="General">
                  <c:v>-11.9772523747361</c:v>
                </c:pt>
                <c:pt idx="6046" formatCode="General">
                  <c:v>-11.9830820479089</c:v>
                </c:pt>
                <c:pt idx="6047" formatCode="General">
                  <c:v>-11.98891314462</c:v>
                </c:pt>
                <c:pt idx="6048" formatCode="General">
                  <c:v>-11.9947456648692</c:v>
                </c:pt>
                <c:pt idx="6049" formatCode="General">
                  <c:v>-12.000579608656301</c:v>
                </c:pt>
                <c:pt idx="6050" formatCode="General">
                  <c:v>-12.006414975981301</c:v>
                </c:pt>
                <c:pt idx="6051" formatCode="General">
                  <c:v>-12.012251766844001</c:v>
                </c:pt>
                <c:pt idx="6052" formatCode="General">
                  <c:v>-12.0180899812442</c:v>
                </c:pt>
                <c:pt idx="6053" formatCode="General">
                  <c:v>-12.0239296191818</c:v>
                </c:pt>
                <c:pt idx="6054" formatCode="General">
                  <c:v>-12.0297706806566</c:v>
                </c:pt>
                <c:pt idx="6055" formatCode="General">
                  <c:v>-12.0356131656687</c:v>
                </c:pt>
                <c:pt idx="6056" formatCode="General">
                  <c:v>-12.0414570742177</c:v>
                </c:pt>
                <c:pt idx="6057" formatCode="General">
                  <c:v>-12.047302406303601</c:v>
                </c:pt>
                <c:pt idx="6058" formatCode="General">
                  <c:v>-12.053149161926299</c:v>
                </c:pt>
                <c:pt idx="6059" formatCode="General">
                  <c:v>-12.0589973410856</c:v>
                </c:pt>
                <c:pt idx="6060" formatCode="General">
                  <c:v>-12.064846943781401</c:v>
                </c:pt>
                <c:pt idx="6061" formatCode="General">
                  <c:v>-12.0706979700137</c:v>
                </c:pt>
                <c:pt idx="6062" formatCode="General">
                  <c:v>-12.076550419782199</c:v>
                </c:pt>
                <c:pt idx="6063" formatCode="General">
                  <c:v>-12.082404293086899</c:v>
                </c:pt>
                <c:pt idx="6064" formatCode="General">
                  <c:v>-12.0882595899277</c:v>
                </c:pt>
                <c:pt idx="6065" formatCode="General">
                  <c:v>-12.0941163103044</c:v>
                </c:pt>
                <c:pt idx="6066" formatCode="General">
                  <c:v>-12.099974454217</c:v>
                </c:pt>
                <c:pt idx="6067" formatCode="General">
                  <c:v>-12.1058340216653</c:v>
                </c:pt>
                <c:pt idx="6068" formatCode="General">
                  <c:v>-12.1116950126492</c:v>
                </c:pt>
                <c:pt idx="6069" formatCode="General">
                  <c:v>-12.117557427168601</c:v>
                </c:pt>
                <c:pt idx="6070" formatCode="General">
                  <c:v>-12.123421265223399</c:v>
                </c:pt>
                <c:pt idx="6071" formatCode="General">
                  <c:v>-12.1292865268134</c:v>
                </c:pt>
                <c:pt idx="6072" formatCode="General">
                  <c:v>-12.1351532119387</c:v>
                </c:pt>
                <c:pt idx="6073" formatCode="General">
                  <c:v>-12.141021320599</c:v>
                </c:pt>
                <c:pt idx="6074" formatCode="General">
                  <c:v>-12.1468908527944</c:v>
                </c:pt>
                <c:pt idx="6075" formatCode="General">
                  <c:v>-12.152761808524801</c:v>
                </c:pt>
                <c:pt idx="6076" formatCode="General">
                  <c:v>-12.15863418779</c:v>
                </c:pt>
                <c:pt idx="6077" formatCode="General">
                  <c:v>-12.164507990590099</c:v>
                </c:pt>
                <c:pt idx="6078" formatCode="General">
                  <c:v>-12.170383216924799</c:v>
                </c:pt>
                <c:pt idx="6079" formatCode="General">
                  <c:v>-12.176259866794201</c:v>
                </c:pt>
                <c:pt idx="6080" formatCode="General">
                  <c:v>-12.182137940198</c:v>
                </c:pt>
                <c:pt idx="6081" formatCode="General">
                  <c:v>-12.1880174371364</c:v>
                </c:pt>
                <c:pt idx="6082" formatCode="General">
                  <c:v>-12.193898357608999</c:v>
                </c:pt>
                <c:pt idx="6083" formatCode="General">
                  <c:v>-12.1997807016159</c:v>
                </c:pt>
                <c:pt idx="6084" formatCode="General">
                  <c:v>-12.205664469156901</c:v>
                </c:pt>
                <c:pt idx="6085" formatCode="General">
                  <c:v>-12.211549660232</c:v>
                </c:pt>
                <c:pt idx="6086" formatCode="General">
                  <c:v>-12.217436274841001</c:v>
                </c:pt>
                <c:pt idx="6087" formatCode="General">
                  <c:v>-12.223324312983801</c:v>
                </c:pt>
                <c:pt idx="6088" formatCode="General">
                  <c:v>-12.2292137746603</c:v>
                </c:pt>
                <c:pt idx="6089" formatCode="General">
                  <c:v>-12.2351046598704</c:v>
                </c:pt>
                <c:pt idx="6090" formatCode="General">
                  <c:v>-12.240996968614001</c:v>
                </c:pt>
                <c:pt idx="6091" formatCode="General">
                  <c:v>-12.246890700891001</c:v>
                </c:pt>
                <c:pt idx="6092" formatCode="General">
                  <c:v>-12.252785856701299</c:v>
                </c:pt>
                <c:pt idx="6093" formatCode="General">
                  <c:v>-12.2586824360446</c:v>
                </c:pt>
                <c:pt idx="6094" formatCode="General">
                  <c:v>-12.264580438921</c:v>
                </c:pt>
                <c:pt idx="6095" formatCode="General">
                  <c:v>-12.2704798653302</c:v>
                </c:pt>
                <c:pt idx="6096" formatCode="General">
                  <c:v>-12.2763807152722</c:v>
                </c:pt>
                <c:pt idx="6097" formatCode="General">
                  <c:v>-12.2822829887468</c:v>
                </c:pt>
                <c:pt idx="6098" formatCode="General">
                  <c:v>-12.288186685753899</c:v>
                </c:pt>
                <c:pt idx="6099" formatCode="General">
                  <c:v>-12.2940918062933</c:v>
                </c:pt>
                <c:pt idx="6100" formatCode="General">
                  <c:v>-12.2999983503649</c:v>
                </c:pt>
                <c:pt idx="6101" formatCode="General">
                  <c:v>-12.3059063179685</c:v>
                </c:pt>
                <c:pt idx="6102" formatCode="General">
                  <c:v>-12.3118157091039</c:v>
                </c:pt>
                <c:pt idx="6103" formatCode="General">
                  <c:v>-12.317726523770901</c:v>
                </c:pt>
                <c:pt idx="6104" formatCode="General">
                  <c:v>-12.3236387619695</c:v>
                </c:pt>
                <c:pt idx="6105" formatCode="General">
                  <c:v>-12.3295524236995</c:v>
                </c:pt>
                <c:pt idx="6106" formatCode="General">
                  <c:v>-12.335467508960599</c:v>
                </c:pt>
                <c:pt idx="6107" formatCode="General">
                  <c:v>-12.3413840177528</c:v>
                </c:pt>
                <c:pt idx="6108" formatCode="General">
                  <c:v>-12.3473019500759</c:v>
                </c:pt>
                <c:pt idx="6109" formatCode="General">
                  <c:v>-12.353221305929599</c:v>
                </c:pt>
                <c:pt idx="6110" formatCode="General">
                  <c:v>-12.359142085313801</c:v>
                </c:pt>
                <c:pt idx="6111" formatCode="General">
                  <c:v>-12.3650642882283</c:v>
                </c:pt>
                <c:pt idx="6112" formatCode="General">
                  <c:v>-12.3709879146729</c:v>
                </c:pt>
                <c:pt idx="6113" formatCode="General">
                  <c:v>-12.376912964647399</c:v>
                </c:pt>
                <c:pt idx="6114" formatCode="General">
                  <c:v>-12.3828394381515</c:v>
                </c:pt>
                <c:pt idx="6115" formatCode="General">
                  <c:v>-12.388767335185101</c:v>
                </c:pt>
                <c:pt idx="6116" formatCode="General">
                  <c:v>-12.394696655748</c:v>
                </c:pt>
                <c:pt idx="6117" formatCode="General">
                  <c:v>-12.4006273998399</c:v>
                </c:pt>
                <c:pt idx="6118" formatCode="General">
                  <c:v>-12.406559567460601</c:v>
                </c:pt>
                <c:pt idx="6119" formatCode="General">
                  <c:v>-12.4124931586098</c:v>
                </c:pt>
                <c:pt idx="6120" formatCode="General">
                  <c:v>-12.4184281732875</c:v>
                </c:pt>
                <c:pt idx="6121" formatCode="General">
                  <c:v>-12.424364611493299</c:v>
                </c:pt>
                <c:pt idx="6122" formatCode="General">
                  <c:v>-12.430302473227</c:v>
                </c:pt>
                <c:pt idx="6123" formatCode="General">
                  <c:v>-12.4362417584884</c:v>
                </c:pt>
                <c:pt idx="6124" formatCode="General">
                  <c:v>-12.4421824672773</c:v>
                </c:pt>
                <c:pt idx="6125" formatCode="General">
                  <c:v>-12.448124599593299</c:v>
                </c:pt>
                <c:pt idx="6126" formatCode="General">
                  <c:v>-12.454068155436399</c:v>
                </c:pt>
                <c:pt idx="6127" formatCode="General">
                  <c:v>-12.460013134806101</c:v>
                </c:pt>
                <c:pt idx="6128" formatCode="General">
                  <c:v>-12.4659595377024</c:v>
                </c:pt>
                <c:pt idx="6129" formatCode="General">
                  <c:v>-12.471907364124901</c:v>
                </c:pt>
                <c:pt idx="6130" formatCode="General">
                  <c:v>-12.477856614073399</c:v>
                </c:pt>
                <c:pt idx="6131" formatCode="General">
                  <c:v>-12.4838072875476</c:v>
                </c:pt>
                <c:pt idx="6132" formatCode="General">
                  <c:v>-12.489759384547201</c:v>
                </c:pt>
                <c:pt idx="6133" formatCode="General">
                  <c:v>-12.4957129050721</c:v>
                </c:pt>
                <c:pt idx="6134" formatCode="General">
                  <c:v>-12.501667849121899</c:v>
                </c:pt>
                <c:pt idx="6135" formatCode="General">
                  <c:v>-12.507624216696501</c:v>
                </c:pt>
                <c:pt idx="6136" formatCode="General">
                  <c:v>-12.513582007795501</c:v>
                </c:pt>
                <c:pt idx="6137" formatCode="General">
                  <c:v>-12.519541222418701</c:v>
                </c:pt>
                <c:pt idx="6138" formatCode="General">
                  <c:v>-12.525501860565999</c:v>
                </c:pt>
                <c:pt idx="6139" formatCode="General">
                  <c:v>-12.531463922237</c:v>
                </c:pt>
                <c:pt idx="6140" formatCode="General">
                  <c:v>-12.537427407431499</c:v>
                </c:pt>
                <c:pt idx="6141" formatCode="General">
                  <c:v>-12.5433923161493</c:v>
                </c:pt>
                <c:pt idx="6142" formatCode="General">
                  <c:v>-12.5493586483902</c:v>
                </c:pt>
                <c:pt idx="6143" formatCode="General">
                  <c:v>-12.555326404154</c:v>
                </c:pt>
                <c:pt idx="6144" formatCode="General">
                  <c:v>-12.5612955834403</c:v>
                </c:pt>
                <c:pt idx="6145" formatCode="General">
                  <c:v>-12.5672661862491</c:v>
                </c:pt>
                <c:pt idx="6146" formatCode="General">
                  <c:v>-12.5732382125799</c:v>
                </c:pt>
                <c:pt idx="6147" formatCode="General">
                  <c:v>-12.579211662432799</c:v>
                </c:pt>
                <c:pt idx="6148" formatCode="General">
                  <c:v>-12.585186535807299</c:v>
                </c:pt>
                <c:pt idx="6149" formatCode="General">
                  <c:v>-12.591162832703301</c:v>
                </c:pt>
                <c:pt idx="6150" formatCode="General">
                  <c:v>-12.597140553120701</c:v>
                </c:pt>
                <c:pt idx="6151" formatCode="General">
                  <c:v>-12.603119697059</c:v>
                </c:pt>
                <c:pt idx="6152" formatCode="General">
                  <c:v>-12.6091002645183</c:v>
                </c:pt>
                <c:pt idx="6153" formatCode="General">
                  <c:v>-12.6150822554981</c:v>
                </c:pt>
                <c:pt idx="6154" formatCode="General">
                  <c:v>-12.6210656699984</c:v>
                </c:pt>
                <c:pt idx="6155" formatCode="General">
                  <c:v>-12.6270505080189</c:v>
                </c:pt>
                <c:pt idx="6156" formatCode="General">
                  <c:v>-12.6330367695594</c:v>
                </c:pt>
                <c:pt idx="6157" formatCode="General">
                  <c:v>-12.6390244546196</c:v>
                </c:pt>
                <c:pt idx="6158" formatCode="General">
                  <c:v>-12.645013563199299</c:v>
                </c:pt>
                <c:pt idx="6159" formatCode="General">
                  <c:v>-12.651004095298299</c:v>
                </c:pt>
                <c:pt idx="6160" formatCode="General">
                  <c:v>-12.6569960509163</c:v>
                </c:pt>
                <c:pt idx="6161" formatCode="General">
                  <c:v>-12.6629894300532</c:v>
                </c:pt>
                <c:pt idx="6162" formatCode="General">
                  <c:v>-12.6689842327085</c:v>
                </c:pt>
                <c:pt idx="6163" formatCode="General">
                  <c:v>-12.674980458882199</c:v>
                </c:pt>
                <c:pt idx="6164" formatCode="General">
                  <c:v>-12.6809781085739</c:v>
                </c:pt>
                <c:pt idx="6165" formatCode="General">
                  <c:v>-12.6869771817833</c:v>
                </c:pt>
                <c:pt idx="6166" formatCode="General">
                  <c:v>-12.692977678510299</c:v>
                </c:pt>
                <c:pt idx="6167" formatCode="General">
                  <c:v>-12.6989795987545</c:v>
                </c:pt>
                <c:pt idx="6168" formatCode="General">
                  <c:v>-12.7049829425157</c:v>
                </c:pt>
                <c:pt idx="6169" formatCode="General">
                  <c:v>-12.710987709793599</c:v>
                </c:pt>
                <c:pt idx="6170" formatCode="General">
                  <c:v>-12.7169939005879</c:v>
                </c:pt>
                <c:pt idx="6171" formatCode="General">
                  <c:v>-12.7230015148983</c:v>
                </c:pt>
                <c:pt idx="6172" formatCode="General">
                  <c:v>-12.729010552724599</c:v>
                </c:pt>
                <c:pt idx="6173" formatCode="General">
                  <c:v>-12.735021014066501</c:v>
                </c:pt>
                <c:pt idx="6174" formatCode="General">
                  <c:v>-12.741032898923701</c:v>
                </c:pt>
                <c:pt idx="6175" formatCode="General">
                  <c:v>-12.747046207295799</c:v>
                </c:pt>
                <c:pt idx="6176" formatCode="General">
                  <c:v>-12.7530609391826</c:v>
                </c:pt>
                <c:pt idx="6177" formatCode="General">
                  <c:v>-12.7590770945838</c:v>
                </c:pt>
                <c:pt idx="6178" formatCode="General">
                  <c:v>-12.765094673499201</c:v>
                </c:pt>
                <c:pt idx="6179" formatCode="General">
                  <c:v>-12.7711136759283</c:v>
                </c:pt>
                <c:pt idx="6180" formatCode="General">
                  <c:v>-12.777134101870899</c:v>
                </c:pt>
                <c:pt idx="6181" formatCode="General">
                  <c:v>-12.7831559513267</c:v>
                </c:pt>
                <c:pt idx="6182" formatCode="General">
                  <c:v>-12.7891792242953</c:v>
                </c:pt>
                <c:pt idx="6183" formatCode="General">
                  <c:v>-12.7952039207767</c:v>
                </c:pt>
                <c:pt idx="6184" formatCode="General">
                  <c:v>-12.801230040770299</c:v>
                </c:pt>
                <c:pt idx="6185" formatCode="General">
                  <c:v>-12.807257584276</c:v>
                </c:pt>
                <c:pt idx="6186" formatCode="General">
                  <c:v>-12.8132865512934</c:v>
                </c:pt>
                <c:pt idx="6187" formatCode="General">
                  <c:v>-12.8193169418224</c:v>
                </c:pt>
                <c:pt idx="6188" formatCode="General">
                  <c:v>-12.825348755862599</c:v>
                </c:pt>
                <c:pt idx="6189" formatCode="General">
                  <c:v>-12.831381993413601</c:v>
                </c:pt>
                <c:pt idx="6190" formatCode="General">
                  <c:v>-12.837416654475399</c:v>
                </c:pt>
                <c:pt idx="6191" formatCode="General">
                  <c:v>-12.8434527390474</c:v>
                </c:pt>
                <c:pt idx="6192" formatCode="General">
                  <c:v>-12.8494902471296</c:v>
                </c:pt>
                <c:pt idx="6193" formatCode="General">
                  <c:v>-12.855529178721399</c:v>
                </c:pt>
                <c:pt idx="6194" formatCode="General">
                  <c:v>-12.8615695338228</c:v>
                </c:pt>
                <c:pt idx="6195" formatCode="General">
                  <c:v>-12.867611312433301</c:v>
                </c:pt>
                <c:pt idx="6196" formatCode="General">
                  <c:v>-12.873654514552699</c:v>
                </c:pt>
                <c:pt idx="6197" formatCode="General">
                  <c:v>-12.879699140180801</c:v>
                </c:pt>
                <c:pt idx="6198" formatCode="General">
                  <c:v>-12.885745189316999</c:v>
                </c:pt>
                <c:pt idx="6199" formatCode="General">
                  <c:v>-12.891792661961301</c:v>
                </c:pt>
                <c:pt idx="6200" formatCode="General">
                  <c:v>-12.897841558113299</c:v>
                </c:pt>
                <c:pt idx="6201" formatCode="General">
                  <c:v>-12.903891877772599</c:v>
                </c:pt>
                <c:pt idx="6202" formatCode="General">
                  <c:v>-12.909943620939</c:v>
                </c:pt>
                <c:pt idx="6203" formatCode="General">
                  <c:v>-12.915996787612199</c:v>
                </c:pt>
                <c:pt idx="6204" formatCode="General">
                  <c:v>-12.922051377791901</c:v>
                </c:pt>
                <c:pt idx="6205" formatCode="General">
                  <c:v>-12.928107391477701</c:v>
                </c:pt>
                <c:pt idx="6206" formatCode="General">
                  <c:v>-12.934164828669401</c:v>
                </c:pt>
                <c:pt idx="6207" formatCode="General">
                  <c:v>-12.940223689366601</c:v>
                </c:pt>
                <c:pt idx="6208" formatCode="General">
                  <c:v>-12.946283973569001</c:v>
                </c:pt>
                <c:pt idx="6209" formatCode="General">
                  <c:v>-12.952345681276199</c:v>
                </c:pt>
                <c:pt idx="6210" formatCode="General">
                  <c:v>-12.958408812488001</c:v>
                </c:pt>
                <c:pt idx="6211" formatCode="General">
                  <c:v>-12.964473367203899</c:v>
                </c:pt>
                <c:pt idx="6212" formatCode="General">
                  <c:v>-12.970539345423701</c:v>
                </c:pt>
                <c:pt idx="6213" formatCode="General">
                  <c:v>-12.976606747146899</c:v>
                </c:pt>
                <c:pt idx="6214" formatCode="General">
                  <c:v>-12.9826755723732</c:v>
                </c:pt>
                <c:pt idx="6215" formatCode="General">
                  <c:v>-12.988745821102301</c:v>
                </c:pt>
                <c:pt idx="6216" formatCode="General">
                  <c:v>-12.9948174933338</c:v>
                </c:pt>
                <c:pt idx="6217" formatCode="General">
                  <c:v>-13.000890589067399</c:v>
                </c:pt>
                <c:pt idx="6218" formatCode="General">
                  <c:v>-13.006965108302699</c:v>
                </c:pt>
                <c:pt idx="6219" formatCode="General">
                  <c:v>-13.013041051039499</c:v>
                </c:pt>
                <c:pt idx="6220" formatCode="General">
                  <c:v>-13.0191184172775</c:v>
                </c:pt>
                <c:pt idx="6221" formatCode="General">
                  <c:v>-13.0251972070162</c:v>
                </c:pt>
                <c:pt idx="6222" formatCode="General">
                  <c:v>-13.0312774202554</c:v>
                </c:pt>
                <c:pt idx="6223" formatCode="General">
                  <c:v>-13.0373590569948</c:v>
                </c:pt>
                <c:pt idx="6224" formatCode="General">
                  <c:v>-13.043442117233999</c:v>
                </c:pt>
                <c:pt idx="6225" formatCode="General">
                  <c:v>-13.0495266009726</c:v>
                </c:pt>
                <c:pt idx="6226" formatCode="General">
                  <c:v>-13.0556125082104</c:v>
                </c:pt>
                <c:pt idx="6227" formatCode="General">
                  <c:v>-13.061699838947099</c:v>
                </c:pt>
                <c:pt idx="6228" formatCode="General">
                  <c:v>-13.0677885931822</c:v>
                </c:pt>
                <c:pt idx="6229" formatCode="General">
                  <c:v>-13.0738787709156</c:v>
                </c:pt>
                <c:pt idx="6230" formatCode="General">
                  <c:v>-13.0799703721467</c:v>
                </c:pt>
                <c:pt idx="6231" formatCode="General">
                  <c:v>-13.0860633968753</c:v>
                </c:pt>
                <c:pt idx="6232" formatCode="General">
                  <c:v>-13.0921578451011</c:v>
                </c:pt>
                <c:pt idx="6233" formatCode="General">
                  <c:v>-13.098253716823701</c:v>
                </c:pt>
                <c:pt idx="6234" formatCode="General">
                  <c:v>-13.1043510120428</c:v>
                </c:pt>
                <c:pt idx="6235" formatCode="General">
                  <c:v>-13.110449730758001</c:v>
                </c:pt>
                <c:pt idx="6236" formatCode="General">
                  <c:v>-13.116549872968999</c:v>
                </c:pt>
                <c:pt idx="6237" formatCode="General">
                  <c:v>-13.122651438675399</c:v>
                </c:pt>
                <c:pt idx="6238" formatCode="General">
                  <c:v>-13.1287544278767</c:v>
                </c:pt>
                <c:pt idx="6239" formatCode="General">
                  <c:v>-13.1348588405724</c:v>
                </c:pt>
                <c:pt idx="6240" formatCode="General">
                  <c:v>-13.1409646767622</c:v>
                </c:pt>
                <c:pt idx="6241" formatCode="General">
                  <c:v>-13.147071936445499</c:v>
                </c:pt>
                <c:pt idx="6242" formatCode="General">
                  <c:v>-13.153180619622001</c:v>
                </c:pt>
                <c:pt idx="6243" formatCode="General">
                  <c:v>-13.159290726291101</c:v>
                </c:pt>
                <c:pt idx="6244" formatCode="General">
                  <c:v>-13.1654022564525</c:v>
                </c:pt>
                <c:pt idx="6245" formatCode="General">
                  <c:v>-13.1715152101056</c:v>
                </c:pt>
                <c:pt idx="6246" formatCode="General">
                  <c:v>-13.177629587250101</c:v>
                </c:pt>
                <c:pt idx="6247" formatCode="General">
                  <c:v>-13.1837453878855</c:v>
                </c:pt>
                <c:pt idx="6248" formatCode="General">
                  <c:v>-13.1898626120114</c:v>
                </c:pt>
                <c:pt idx="6249" formatCode="General">
                  <c:v>-13.1959812596274</c:v>
                </c:pt>
                <c:pt idx="6250" formatCode="General">
                  <c:v>-13.2021013307329</c:v>
                </c:pt>
                <c:pt idx="6251" formatCode="General">
                  <c:v>-13.208222825327701</c:v>
                </c:pt>
                <c:pt idx="6252" formatCode="General">
                  <c:v>-13.214345743411201</c:v>
                </c:pt>
                <c:pt idx="6253" formatCode="General">
                  <c:v>-13.220470084983001</c:v>
                </c:pt>
                <c:pt idx="6254" formatCode="General">
                  <c:v>-13.226595850042701</c:v>
                </c:pt>
                <c:pt idx="6255" formatCode="General">
                  <c:v>-13.232723038589899</c:v>
                </c:pt>
                <c:pt idx="6256" formatCode="General">
                  <c:v>-13.2388516506243</c:v>
                </c:pt>
                <c:pt idx="6257" formatCode="General">
                  <c:v>-13.2449816861456</c:v>
                </c:pt>
                <c:pt idx="6258" formatCode="General">
                  <c:v>-13.251113145153401</c:v>
                </c:pt>
                <c:pt idx="6259" formatCode="General">
                  <c:v>-13.2572460276473</c:v>
                </c:pt>
                <c:pt idx="6260" formatCode="General">
                  <c:v>-13.263380333627101</c:v>
                </c:pt>
                <c:pt idx="6261" formatCode="General">
                  <c:v>-13.2695160630924</c:v>
                </c:pt>
                <c:pt idx="6262" formatCode="General">
                  <c:v>-13.2756532160427</c:v>
                </c:pt>
                <c:pt idx="6263" formatCode="General">
                  <c:v>-13.2817917924777</c:v>
                </c:pt>
                <c:pt idx="6264" formatCode="General">
                  <c:v>-13.287931792397</c:v>
                </c:pt>
                <c:pt idx="6265" formatCode="General">
                  <c:v>-13.294073215800299</c:v>
                </c:pt>
                <c:pt idx="6266" formatCode="General">
                  <c:v>-13.300216062687101</c:v>
                </c:pt>
                <c:pt idx="6267" formatCode="General">
                  <c:v>-13.3063603330571</c:v>
                </c:pt>
                <c:pt idx="6268" formatCode="General">
                  <c:v>-13.312506026909899</c:v>
                </c:pt>
                <c:pt idx="6269" formatCode="General">
                  <c:v>-13.318653144245101</c:v>
                </c:pt>
                <c:pt idx="6270" formatCode="General">
                  <c:v>-13.3248016850624</c:v>
                </c:pt>
                <c:pt idx="6271" formatCode="General">
                  <c:v>-13.3309516493612</c:v>
                </c:pt>
                <c:pt idx="6272" formatCode="General">
                  <c:v>-13.337103037141301</c:v>
                </c:pt>
                <c:pt idx="6273" formatCode="General">
                  <c:v>-13.343255848402301</c:v>
                </c:pt>
                <c:pt idx="6274" formatCode="General">
                  <c:v>-13.349410083143701</c:v>
                </c:pt>
                <c:pt idx="6275" formatCode="General">
                  <c:v>-13.355565741365099</c:v>
                </c:pt>
                <c:pt idx="6276" formatCode="General">
                  <c:v>-13.3617228230663</c:v>
                </c:pt>
                <c:pt idx="6277" formatCode="General">
                  <c:v>-13.3678813282467</c:v>
                </c:pt>
                <c:pt idx="6278" formatCode="General">
                  <c:v>-13.374041256905899</c:v>
                </c:pt>
                <c:pt idx="6279" formatCode="General">
                  <c:v>-13.3802026090437</c:v>
                </c:pt>
                <c:pt idx="6280" formatCode="General">
                  <c:v>-13.3863653846595</c:v>
                </c:pt>
                <c:pt idx="6281" formatCode="General">
                  <c:v>-13.3925295837529</c:v>
                </c:pt>
                <c:pt idx="6282" formatCode="General">
                  <c:v>-13.3986952063236</c:v>
                </c:pt>
                <c:pt idx="6283" formatCode="General">
                  <c:v>-13.4048622523711</c:v>
                </c:pt>
                <c:pt idx="6284" formatCode="General">
                  <c:v>-13.4110307218949</c:v>
                </c:pt>
                <c:pt idx="6285" formatCode="General">
                  <c:v>-13.417200614894501</c:v>
                </c:pt>
                <c:pt idx="6286" formatCode="General">
                  <c:v>-13.4233719313695</c:v>
                </c:pt>
                <c:pt idx="6287" formatCode="General">
                  <c:v>-13.4295446713194</c:v>
                </c:pt>
                <c:pt idx="6288" formatCode="General">
                  <c:v>-13.435718834743801</c:v>
                </c:pt>
                <c:pt idx="6289" formatCode="General">
                  <c:v>-13.4418944216421</c:v>
                </c:pt>
                <c:pt idx="6290" formatCode="General">
                  <c:v>-13.448071432014</c:v>
                </c:pt>
                <c:pt idx="6291" formatCode="General">
                  <c:v>-13.454249865858801</c:v>
                </c:pt>
                <c:pt idx="6292" formatCode="General">
                  <c:v>-13.460429723176199</c:v>
                </c:pt>
                <c:pt idx="6293" formatCode="General">
                  <c:v>-13.4666110039656</c:v>
                </c:pt>
                <c:pt idx="6294" formatCode="General">
                  <c:v>-13.4727937082266</c:v>
                </c:pt>
                <c:pt idx="6295" formatCode="General">
                  <c:v>-13.4789778359588</c:v>
                </c:pt>
                <c:pt idx="6296" formatCode="General">
                  <c:v>-13.485163387161601</c:v>
                </c:pt>
                <c:pt idx="6297" formatCode="General">
                  <c:v>-13.491350361834501</c:v>
                </c:pt>
                <c:pt idx="6298" formatCode="General">
                  <c:v>-13.4975387599771</c:v>
                </c:pt>
                <c:pt idx="6299" formatCode="General">
                  <c:v>-13.503728581589</c:v>
                </c:pt>
                <c:pt idx="6300" formatCode="General">
                  <c:v>-13.5099198266696</c:v>
                </c:pt>
                <c:pt idx="6301" formatCode="General">
                  <c:v>-13.516112495218501</c:v>
                </c:pt>
                <c:pt idx="6302" formatCode="General">
                  <c:v>-13.5223065872352</c:v>
                </c:pt>
                <c:pt idx="6303" formatCode="General">
                  <c:v>-13.5285021027192</c:v>
                </c:pt>
                <c:pt idx="6304" formatCode="General">
                  <c:v>-13.534699041670001</c:v>
                </c:pt>
                <c:pt idx="6305" formatCode="General">
                  <c:v>-13.5408974040873</c:v>
                </c:pt>
                <c:pt idx="6306" formatCode="General">
                  <c:v>-13.547097189970399</c:v>
                </c:pt>
                <c:pt idx="6307" formatCode="General">
                  <c:v>-13.553298399319001</c:v>
                </c:pt>
                <c:pt idx="6308" formatCode="General">
                  <c:v>-13.5595010321325</c:v>
                </c:pt>
                <c:pt idx="6309" formatCode="General">
                  <c:v>-13.5657050884105</c:v>
                </c:pt>
                <c:pt idx="6310" formatCode="General">
                  <c:v>-13.5719105681526</c:v>
                </c:pt>
                <c:pt idx="6311" formatCode="General">
                  <c:v>-13.578117471358199</c:v>
                </c:pt>
                <c:pt idx="6312" formatCode="General">
                  <c:v>-13.5843257980268</c:v>
                </c:pt>
                <c:pt idx="6313" formatCode="General">
                  <c:v>-13.590535548158099</c:v>
                </c:pt>
                <c:pt idx="6314" formatCode="General">
                  <c:v>-13.5967467217516</c:v>
                </c:pt>
                <c:pt idx="6315" formatCode="General">
                  <c:v>-13.602959318806599</c:v>
                </c:pt>
                <c:pt idx="6316" formatCode="General">
                  <c:v>-13.609173339322901</c:v>
                </c:pt>
                <c:pt idx="6317" formatCode="General">
                  <c:v>-13.615388783299901</c:v>
                </c:pt>
                <c:pt idx="6318" formatCode="General">
                  <c:v>-13.6216056507372</c:v>
                </c:pt>
                <c:pt idx="6319" formatCode="General">
                  <c:v>-13.627823941634301</c:v>
                </c:pt>
                <c:pt idx="6320" formatCode="General">
                  <c:v>-13.634043655990901</c:v>
                </c:pt>
                <c:pt idx="6321" formatCode="General">
                  <c:v>-13.640264793806301</c:v>
                </c:pt>
                <c:pt idx="6322" formatCode="General">
                  <c:v>-13.6464873550803</c:v>
                </c:pt>
                <c:pt idx="6323" formatCode="General">
                  <c:v>-13.652711339812299</c:v>
                </c:pt>
                <c:pt idx="6324" formatCode="General">
                  <c:v>-13.658936748001899</c:v>
                </c:pt>
                <c:pt idx="6325" formatCode="General">
                  <c:v>-13.6651635796487</c:v>
                </c:pt>
                <c:pt idx="6326" formatCode="General">
                  <c:v>-13.6713918347521</c:v>
                </c:pt>
                <c:pt idx="6327" formatCode="General">
                  <c:v>-13.677621513311699</c:v>
                </c:pt>
                <c:pt idx="6328" formatCode="General">
                  <c:v>-13.683852615327099</c:v>
                </c:pt>
                <c:pt idx="6329" formatCode="General">
                  <c:v>-13.6900851407977</c:v>
                </c:pt>
                <c:pt idx="6330" formatCode="General">
                  <c:v>-13.6963190897232</c:v>
                </c:pt>
                <c:pt idx="6331" formatCode="General">
                  <c:v>-13.702554462102899</c:v>
                </c:pt>
                <c:pt idx="6332" formatCode="General">
                  <c:v>-13.7087912579365</c:v>
                </c:pt>
                <c:pt idx="6333" formatCode="General">
                  <c:v>-13.7150294772233</c:v>
                </c:pt>
                <c:pt idx="6334" formatCode="General">
                  <c:v>-13.7212691199628</c:v>
                </c:pt>
                <c:pt idx="6335" formatCode="General">
                  <c:v>-13.7275101861545</c:v>
                </c:pt>
                <c:pt idx="6336" formatCode="General">
                  <c:v>-13.733752675797801</c:v>
                </c:pt>
                <c:pt idx="6337" formatCode="General">
                  <c:v>-13.7399965888922</c:v>
                </c:pt>
                <c:pt idx="6338" formatCode="General">
                  <c:v>-13.746241925437101</c:v>
                </c:pt>
                <c:pt idx="6339" formatCode="General">
                  <c:v>-13.752488685432001</c:v>
                </c:pt>
                <c:pt idx="6340" formatCode="General">
                  <c:v>-13.758736868876399</c:v>
                </c:pt>
                <c:pt idx="6341" formatCode="General">
                  <c:v>-13.7649864757697</c:v>
                </c:pt>
                <c:pt idx="6342" formatCode="General">
                  <c:v>-13.771237506111399</c:v>
                </c:pt>
                <c:pt idx="6343" formatCode="General">
                  <c:v>-13.777489959900899</c:v>
                </c:pt>
                <c:pt idx="6344" formatCode="General">
                  <c:v>-13.7837438371378</c:v>
                </c:pt>
                <c:pt idx="6345" formatCode="General">
                  <c:v>-13.7899991378215</c:v>
                </c:pt>
                <c:pt idx="6346" formatCode="General">
                  <c:v>-13.796255861951501</c:v>
                </c:pt>
                <c:pt idx="6347" formatCode="General">
                  <c:v>-13.8025140095273</c:v>
                </c:pt>
                <c:pt idx="6348" formatCode="General">
                  <c:v>-13.808773580548401</c:v>
                </c:pt>
                <c:pt idx="6349" formatCode="General">
                  <c:v>-13.815034575014399</c:v>
                </c:pt>
                <c:pt idx="6350" formatCode="General">
                  <c:v>-13.8212969929246</c:v>
                </c:pt>
                <c:pt idx="6351" formatCode="General">
                  <c:v>-13.8275608342786</c:v>
                </c:pt>
                <c:pt idx="6352" formatCode="General">
                  <c:v>-13.8338260990758</c:v>
                </c:pt>
                <c:pt idx="6353" formatCode="General">
                  <c:v>-13.840092787315699</c:v>
                </c:pt>
                <c:pt idx="6354" formatCode="General">
                  <c:v>-13.846360898997901</c:v>
                </c:pt>
                <c:pt idx="6355" formatCode="General">
                  <c:v>-13.8526304341217</c:v>
                </c:pt>
                <c:pt idx="6356" formatCode="General">
                  <c:v>-13.8589013926867</c:v>
                </c:pt>
                <c:pt idx="6357" formatCode="General">
                  <c:v>-13.8651737746923</c:v>
                </c:pt>
                <c:pt idx="6358" formatCode="General">
                  <c:v>-13.871447580138</c:v>
                </c:pt>
                <c:pt idx="6359" formatCode="General">
                  <c:v>-13.8777228090233</c:v>
                </c:pt>
                <c:pt idx="6360" formatCode="General">
                  <c:v>-13.8839994613475</c:v>
                </c:pt>
                <c:pt idx="6361" formatCode="General">
                  <c:v>-13.890277537110199</c:v>
                </c:pt>
                <c:pt idx="6362" formatCode="General">
                  <c:v>-13.896557036310799</c:v>
                </c:pt>
                <c:pt idx="6363" formatCode="General">
                  <c:v>-13.9028379589486</c:v>
                </c:pt>
                <c:pt idx="6364" formatCode="General">
                  <c:v>-13.909120305023199</c:v>
                </c:pt>
                <c:pt idx="6365" formatCode="General">
                  <c:v>-13.9154040745339</c:v>
                </c:pt>
                <c:pt idx="6366" formatCode="General">
                  <c:v>-13.9216892674802</c:v>
                </c:pt>
                <c:pt idx="6367" formatCode="General">
                  <c:v>-13.9279758838615</c:v>
                </c:pt>
                <c:pt idx="6368" formatCode="General">
                  <c:v>-13.9342639236772</c:v>
                </c:pt>
                <c:pt idx="6369" formatCode="General">
                  <c:v>-13.9405533869267</c:v>
                </c:pt>
                <c:pt idx="6370" formatCode="General">
                  <c:v>-13.9468442736095</c:v>
                </c:pt>
                <c:pt idx="6371" formatCode="General">
                  <c:v>-13.9531365837249</c:v>
                </c:pt>
                <c:pt idx="6372" formatCode="General">
                  <c:v>-13.9594303172723</c:v>
                </c:pt>
                <c:pt idx="6373" formatCode="General">
                  <c:v>-13.965725474251199</c:v>
                </c:pt>
                <c:pt idx="6374" formatCode="General">
                  <c:v>-13.972022054661</c:v>
                </c:pt>
                <c:pt idx="6375" formatCode="General">
                  <c:v>-13.978320058501</c:v>
                </c:pt>
                <c:pt idx="6376" formatCode="General">
                  <c:v>-13.9846194857708</c:v>
                </c:pt>
                <c:pt idx="6377" formatCode="General">
                  <c:v>-13.9909203364696</c:v>
                </c:pt>
                <c:pt idx="6378" formatCode="General">
                  <c:v>-13.9972226105969</c:v>
                </c:pt>
                <c:pt idx="6379" formatCode="General">
                  <c:v>-14.003526308152299</c:v>
                </c:pt>
                <c:pt idx="6380" formatCode="General">
                  <c:v>-14.009831429135</c:v>
                </c:pt>
                <c:pt idx="6381" formatCode="General">
                  <c:v>-14.016137973544501</c:v>
                </c:pt>
                <c:pt idx="6382" formatCode="General">
                  <c:v>-14.022445941380299</c:v>
                </c:pt>
                <c:pt idx="6383" formatCode="General">
                  <c:v>-14.028755332641801</c:v>
                </c:pt>
                <c:pt idx="6384" formatCode="General">
                  <c:v>-14.035066147328299</c:v>
                </c:pt>
                <c:pt idx="6385" formatCode="General">
                  <c:v>-14.041378385439399</c:v>
                </c:pt>
                <c:pt idx="6386" formatCode="General">
                  <c:v>-14.0476920469745</c:v>
                </c:pt>
                <c:pt idx="6387" formatCode="General">
                  <c:v>-14.054007131932901</c:v>
                </c:pt>
                <c:pt idx="6388" formatCode="General">
                  <c:v>-14.060323640314101</c:v>
                </c:pt>
                <c:pt idx="6389" formatCode="General">
                  <c:v>-14.066641572117501</c:v>
                </c:pt>
                <c:pt idx="6390" formatCode="General">
                  <c:v>-14.072960927342599</c:v>
                </c:pt>
                <c:pt idx="6391" formatCode="General">
                  <c:v>-14.0792817059887</c:v>
                </c:pt>
                <c:pt idx="6392" formatCode="General">
                  <c:v>-14.085603908055299</c:v>
                </c:pt>
                <c:pt idx="6393" formatCode="General">
                  <c:v>-14.091927533541799</c:v>
                </c:pt>
                <c:pt idx="6394" formatCode="General">
                  <c:v>-14.0982525824476</c:v>
                </c:pt>
                <c:pt idx="6395" formatCode="General">
                  <c:v>-14.104579054772101</c:v>
                </c:pt>
                <c:pt idx="6396" formatCode="General">
                  <c:v>-14.110906950514799</c:v>
                </c:pt>
                <c:pt idx="6397" formatCode="General">
                  <c:v>-14.117236269675001</c:v>
                </c:pt>
                <c:pt idx="6398" formatCode="General">
                  <c:v>-14.123567012252099</c:v>
                </c:pt>
                <c:pt idx="6399" formatCode="General">
                  <c:v>-14.1298991782456</c:v>
                </c:pt>
                <c:pt idx="6400" formatCode="General">
                  <c:v>-14.1362327676548</c:v>
                </c:pt>
                <c:pt idx="6401" formatCode="General">
                  <c:v>-14.1425677804793</c:v>
                </c:pt>
                <c:pt idx="6402" formatCode="General">
                  <c:v>-14.1489042167183</c:v>
                </c:pt>
                <c:pt idx="6403" formatCode="General">
                  <c:v>-14.1552420763712</c:v>
                </c:pt>
                <c:pt idx="6404" formatCode="General">
                  <c:v>-14.1615813594376</c:v>
                </c:pt>
                <c:pt idx="6405" formatCode="General">
                  <c:v>-14.1679220659167</c:v>
                </c:pt>
                <c:pt idx="6406" formatCode="General">
                  <c:v>-14.174264195807901</c:v>
                </c:pt>
                <c:pt idx="6407" formatCode="General">
                  <c:v>-14.180607749110701</c:v>
                </c:pt>
                <c:pt idx="6408" formatCode="General">
                  <c:v>-14.186952725824501</c:v>
                </c:pt>
                <c:pt idx="6409" formatCode="General">
                  <c:v>-14.193299125948499</c:v>
                </c:pt>
                <c:pt idx="6410" formatCode="General">
                  <c:v>-14.199646949482201</c:v>
                </c:pt>
                <c:pt idx="6411" formatCode="General">
                  <c:v>-14.205996196425</c:v>
                </c:pt>
                <c:pt idx="6412" formatCode="General">
                  <c:v>-14.212346866776199</c:v>
                </c:pt>
                <c:pt idx="6413" formatCode="General">
                  <c:v>-14.2186989605352</c:v>
                </c:pt>
                <c:pt idx="6414" formatCode="General">
                  <c:v>-14.225052477701301</c:v>
                </c:pt>
                <c:pt idx="6415" formatCode="General">
                  <c:v>-14.231407418273999</c:v>
                </c:pt>
                <c:pt idx="6416" formatCode="General">
                  <c:v>-14.2377637822525</c:v>
                </c:pt>
                <c:pt idx="6417" formatCode="General">
                  <c:v>-14.2441215696364</c:v>
                </c:pt>
                <c:pt idx="6418" formatCode="General">
                  <c:v>-14.2504807804248</c:v>
                </c:pt>
                <c:pt idx="6419" formatCode="General">
                  <c:v>-14.2568414146173</c:v>
                </c:pt>
                <c:pt idx="6420" formatCode="General">
                  <c:v>-14.263203472213</c:v>
                </c:pt>
                <c:pt idx="6421" formatCode="General">
                  <c:v>-14.2695669532115</c:v>
                </c:pt>
                <c:pt idx="6422" formatCode="General">
                  <c:v>-14.2759318576121</c:v>
                </c:pt>
                <c:pt idx="6423" formatCode="General">
                  <c:v>-14.282298185414099</c:v>
                </c:pt>
                <c:pt idx="6424" formatCode="General">
                  <c:v>-14.2886659366169</c:v>
                </c:pt>
                <c:pt idx="6425" formatCode="General">
                  <c:v>-14.2950351112198</c:v>
                </c:pt>
                <c:pt idx="6426" formatCode="General">
                  <c:v>-14.3014057092222</c:v>
                </c:pt>
                <c:pt idx="6427" formatCode="General">
                  <c:v>-14.307777730623499</c:v>
                </c:pt>
                <c:pt idx="6428" formatCode="General">
                  <c:v>-14.3141511754229</c:v>
                </c:pt>
                <c:pt idx="6429" formatCode="General">
                  <c:v>-14.3205260436199</c:v>
                </c:pt>
                <c:pt idx="6430" formatCode="General">
                  <c:v>-14.326902335213701</c:v>
                </c:pt>
                <c:pt idx="6431" formatCode="General">
                  <c:v>-14.3332800502038</c:v>
                </c:pt>
                <c:pt idx="6432" formatCode="General">
                  <c:v>-14.339659188589399</c:v>
                </c:pt>
                <c:pt idx="6433" formatCode="General">
                  <c:v>-14.346039750369799</c:v>
                </c:pt>
                <c:pt idx="6434" formatCode="General">
                  <c:v>-14.3524217355445</c:v>
                </c:pt>
                <c:pt idx="6435" formatCode="General">
                  <c:v>-14.358805144112599</c:v>
                </c:pt>
                <c:pt idx="6436" formatCode="General">
                  <c:v>-14.3651899760735</c:v>
                </c:pt>
                <c:pt idx="6437" formatCode="General">
                  <c:v>-14.3715762314266</c:v>
                </c:pt>
                <c:pt idx="6438" formatCode="General">
                  <c:v>-14.3779639101712</c:v>
                </c:pt>
                <c:pt idx="6439" formatCode="General">
                  <c:v>-14.3843530123065</c:v>
                </c:pt>
                <c:pt idx="6440" formatCode="General">
                  <c:v>-14.390743537831799</c:v>
                </c:pt>
                <c:pt idx="6441" formatCode="General">
                  <c:v>-14.3971354867464</c:v>
                </c:pt>
                <c:pt idx="6442" formatCode="General">
                  <c:v>-14.403528859049599</c:v>
                </c:pt>
                <c:pt idx="6443" formatCode="General">
                  <c:v>-14.409923654740799</c:v>
                </c:pt>
                <c:pt idx="6444" formatCode="General">
                  <c:v>-14.4163198738191</c:v>
                </c:pt>
                <c:pt idx="6445" formatCode="General">
                  <c:v>-14.4227175162839</c:v>
                </c:pt>
                <c:pt idx="6446" formatCode="General">
                  <c:v>-14.429116582134499</c:v>
                </c:pt>
                <c:pt idx="6447" formatCode="General">
                  <c:v>-14.4355170713701</c:v>
                </c:pt>
                <c:pt idx="6448" formatCode="General">
                  <c:v>-14.441918983990099</c:v>
                </c:pt>
                <c:pt idx="6449" formatCode="General">
                  <c:v>-14.4483223199937</c:v>
                </c:pt>
                <c:pt idx="6450" formatCode="General">
                  <c:v>-14.4547270793802</c:v>
                </c:pt>
                <c:pt idx="6451" formatCode="General">
                  <c:v>-14.461133262148801</c:v>
                </c:pt>
                <c:pt idx="6452" formatCode="General">
                  <c:v>-14.467540868298901</c:v>
                </c:pt>
                <c:pt idx="6453" formatCode="General">
                  <c:v>-14.4739498978297</c:v>
                </c:pt>
                <c:pt idx="6454" formatCode="General">
                  <c:v>-14.480360350740501</c:v>
                </c:pt>
                <c:pt idx="6455" formatCode="General">
                  <c:v>-14.486772227030499</c:v>
                </c:pt>
                <c:pt idx="6456" formatCode="General">
                  <c:v>-14.493185526699101</c:v>
                </c:pt>
                <c:pt idx="6457" formatCode="General">
                  <c:v>-14.4996002497455</c:v>
                </c:pt>
                <c:pt idx="6458" formatCode="General">
                  <c:v>-14.506016396168899</c:v>
                </c:pt>
                <c:pt idx="6459" formatCode="General">
                  <c:v>-14.5124339659687</c:v>
                </c:pt>
                <c:pt idx="6460" formatCode="General">
                  <c:v>-14.518852959144001</c:v>
                </c:pt>
                <c:pt idx="6461" formatCode="General">
                  <c:v>-14.5252733756942</c:v>
                </c:pt>
                <c:pt idx="6462" formatCode="General">
                  <c:v>-14.531695215618599</c:v>
                </c:pt>
                <c:pt idx="6463" formatCode="General">
                  <c:v>-14.538118478916299</c:v>
                </c:pt>
                <c:pt idx="6464" formatCode="General">
                  <c:v>-14.544543165586701</c:v>
                </c:pt>
                <c:pt idx="6465" formatCode="General">
                  <c:v>-14.5509692756291</c:v>
                </c:pt>
                <c:pt idx="6466" formatCode="General">
                  <c:v>-14.5573968090427</c:v>
                </c:pt>
                <c:pt idx="6467" formatCode="General">
                  <c:v>-14.5638257658269</c:v>
                </c:pt>
                <c:pt idx="6468" formatCode="General">
                  <c:v>-14.570256145981</c:v>
                </c:pt>
                <c:pt idx="6469" formatCode="General">
                  <c:v>-14.5766879495041</c:v>
                </c:pt>
                <c:pt idx="6470" formatCode="General">
                  <c:v>-14.5831211763957</c:v>
                </c:pt>
                <c:pt idx="6471" formatCode="General">
                  <c:v>-14.589555826654999</c:v>
                </c:pt>
                <c:pt idx="6472" formatCode="General">
                  <c:v>-14.5959919002812</c:v>
                </c:pt>
                <c:pt idx="6473" formatCode="General">
                  <c:v>-14.602429397273699</c:v>
                </c:pt>
                <c:pt idx="6474" formatCode="General">
                  <c:v>-14.6088683176316</c:v>
                </c:pt>
                <c:pt idx="6475" formatCode="General">
                  <c:v>-14.615308661354399</c:v>
                </c:pt>
                <c:pt idx="6476" formatCode="General">
                  <c:v>-14.6217504284411</c:v>
                </c:pt>
                <c:pt idx="6477" formatCode="General">
                  <c:v>-14.628193618891199</c:v>
                </c:pt>
                <c:pt idx="6478" formatCode="General">
                  <c:v>-14.6346382327039</c:v>
                </c:pt>
                <c:pt idx="6479" formatCode="General">
                  <c:v>-14.6410842698784</c:v>
                </c:pt>
                <c:pt idx="6480" formatCode="General">
                  <c:v>-14.647531730414</c:v>
                </c:pt>
                <c:pt idx="6481" formatCode="General">
                  <c:v>-14.6539806143099</c:v>
                </c:pt>
                <c:pt idx="6482" formatCode="General">
                  <c:v>-14.6604309215654</c:v>
                </c:pt>
                <c:pt idx="6483" formatCode="General">
                  <c:v>-14.666882652179799</c:v>
                </c:pt>
                <c:pt idx="6484" formatCode="General">
                  <c:v>-14.6733358061523</c:v>
                </c:pt>
                <c:pt idx="6485" formatCode="General">
                  <c:v>-14.6797903834821</c:v>
                </c:pt>
                <c:pt idx="6486" formatCode="General">
                  <c:v>-14.6862463841685</c:v>
                </c:pt>
                <c:pt idx="6487" formatCode="General">
                  <c:v>-14.6927038082107</c:v>
                </c:pt>
                <c:pt idx="6488" formatCode="General">
                  <c:v>-14.699162655608101</c:v>
                </c:pt>
                <c:pt idx="6489" formatCode="General">
                  <c:v>-14.7056229263597</c:v>
                </c:pt>
                <c:pt idx="6490" formatCode="General">
                  <c:v>-14.7120846204649</c:v>
                </c:pt>
                <c:pt idx="6491" formatCode="General">
                  <c:v>-14.718547737922901</c:v>
                </c:pt>
                <c:pt idx="6492" formatCode="General">
                  <c:v>-14.725012278732899</c:v>
                </c:pt>
                <c:pt idx="6493" formatCode="General">
                  <c:v>-14.7314782428941</c:v>
                </c:pt>
                <c:pt idx="6494" formatCode="General">
                  <c:v>-14.7379456304059</c:v>
                </c:pt>
                <c:pt idx="6495" formatCode="General">
                  <c:v>-14.7444144412674</c:v>
                </c:pt>
                <c:pt idx="6496" formatCode="General">
                  <c:v>-14.7508846754779</c:v>
                </c:pt>
                <c:pt idx="6497" formatCode="General">
                  <c:v>-14.7573563330367</c:v>
                </c:pt>
                <c:pt idx="6498" formatCode="General">
                  <c:v>-14.763829413943</c:v>
                </c:pt>
                <c:pt idx="6499" formatCode="General">
                  <c:v>-14.7703039181962</c:v>
                </c:pt>
                <c:pt idx="6500" formatCode="General">
                  <c:v>-14.7767798457953</c:v>
                </c:pt>
                <c:pt idx="6501" formatCode="General">
                  <c:v>-14.7832571967398</c:v>
                </c:pt>
                <c:pt idx="6502" formatCode="General">
                  <c:v>-14.789735971028801</c:v>
                </c:pt>
                <c:pt idx="6503" formatCode="General">
                  <c:v>-14.7962161686616</c:v>
                </c:pt>
                <c:pt idx="6504" formatCode="General">
                  <c:v>-14.8026977896375</c:v>
                </c:pt>
                <c:pt idx="6505" formatCode="General">
                  <c:v>-14.809180833955701</c:v>
                </c:pt>
                <c:pt idx="6506" formatCode="General">
                  <c:v>-14.8156653016155</c:v>
                </c:pt>
                <c:pt idx="6507" formatCode="General">
                  <c:v>-14.8221511926162</c:v>
                </c:pt>
                <c:pt idx="6508" formatCode="General">
                  <c:v>-14.828638506956899</c:v>
                </c:pt>
                <c:pt idx="6509" formatCode="General">
                  <c:v>-14.8351272446371</c:v>
                </c:pt>
                <c:pt idx="6510" formatCode="General">
                  <c:v>-14.8416174056558</c:v>
                </c:pt>
                <c:pt idx="6511" formatCode="General">
                  <c:v>-14.8481089900125</c:v>
                </c:pt>
                <c:pt idx="6512" formatCode="General">
                  <c:v>-14.8546019977063</c:v>
                </c:pt>
                <c:pt idx="6513" formatCode="General">
                  <c:v>-14.8610964287365</c:v>
                </c:pt>
                <c:pt idx="6514" formatCode="General">
                  <c:v>-14.8675922831024</c:v>
                </c:pt>
                <c:pt idx="6515" formatCode="General">
                  <c:v>-14.874089560803201</c:v>
                </c:pt>
                <c:pt idx="6516" formatCode="General">
                  <c:v>-14.8805882618382</c:v>
                </c:pt>
                <c:pt idx="6517" formatCode="General">
                  <c:v>-14.887088386206599</c:v>
                </c:pt>
                <c:pt idx="6518" formatCode="General">
                  <c:v>-14.8935899339078</c:v>
                </c:pt>
                <c:pt idx="6519" formatCode="General">
                  <c:v>-14.9000929049409</c:v>
                </c:pt>
                <c:pt idx="6520" formatCode="General">
                  <c:v>-14.9065972993053</c:v>
                </c:pt>
                <c:pt idx="6521" formatCode="General">
                  <c:v>-14.9131031170001</c:v>
                </c:pt>
                <c:pt idx="6522" formatCode="General">
                  <c:v>-14.919610358024499</c:v>
                </c:pt>
                <c:pt idx="6523" formatCode="General">
                  <c:v>-14.926119022378</c:v>
                </c:pt>
                <c:pt idx="6524" formatCode="General">
                  <c:v>-14.9326291100595</c:v>
                </c:pt>
                <c:pt idx="6525" formatCode="General">
                  <c:v>-14.939140621068599</c:v>
                </c:pt>
                <c:pt idx="6526" formatCode="General">
                  <c:v>-14.9456535554044</c:v>
                </c:pt>
                <c:pt idx="6527" formatCode="General">
                  <c:v>-14.952167913066299</c:v>
                </c:pt>
                <c:pt idx="6528" formatCode="General">
                  <c:v>-14.9586836940534</c:v>
                </c:pt>
                <c:pt idx="6529" formatCode="General">
                  <c:v>-14.965200898365101</c:v>
                </c:pt>
                <c:pt idx="6530" formatCode="General">
                  <c:v>-14.971719526000699</c:v>
                </c:pt>
                <c:pt idx="6531" formatCode="General">
                  <c:v>-14.9782395769594</c:v>
                </c:pt>
                <c:pt idx="6532" formatCode="General">
                  <c:v>-14.984761051240399</c:v>
                </c:pt>
                <c:pt idx="6533" formatCode="General">
                  <c:v>-14.991283948843201</c:v>
                </c:pt>
                <c:pt idx="6534" formatCode="General">
                  <c:v>-14.9978082697668</c:v>
                </c:pt>
                <c:pt idx="6535" formatCode="General">
                  <c:v>-15.004334014010601</c:v>
                </c:pt>
                <c:pt idx="6536" formatCode="General">
                  <c:v>-15.0108611815738</c:v>
                </c:pt>
                <c:pt idx="6537" formatCode="General">
                  <c:v>-15.0173897724558</c:v>
                </c:pt>
                <c:pt idx="6538" formatCode="General">
                  <c:v>-15.0239197866556</c:v>
                </c:pt>
                <c:pt idx="6539" formatCode="General">
                  <c:v>-15.030451224172699</c:v>
                </c:pt>
                <c:pt idx="6540" formatCode="General">
                  <c:v>-15.0369840850062</c:v>
                </c:pt>
                <c:pt idx="6541" formatCode="General">
                  <c:v>-15.0435183691554</c:v>
                </c:pt>
                <c:pt idx="6542" formatCode="General">
                  <c:v>-15.050054076619499</c:v>
                </c:pt>
                <c:pt idx="6543" formatCode="General">
                  <c:v>-15.056591207397799</c:v>
                </c:pt>
                <c:pt idx="6544" formatCode="General">
                  <c:v>-15.0631297614896</c:v>
                </c:pt>
                <c:pt idx="6545" formatCode="General">
                  <c:v>-15.0696697388939</c:v>
                </c:pt>
                <c:pt idx="6546" formatCode="General">
                  <c:v>-15.0762111396102</c:v>
                </c:pt>
                <c:pt idx="6547" formatCode="General">
                  <c:v>-15.0827539636376</c:v>
                </c:pt>
                <c:pt idx="6548" formatCode="General">
                  <c:v>-15.089298210975199</c:v>
                </c:pt>
                <c:pt idx="6549" formatCode="General">
                  <c:v>-15.095843881622301</c:v>
                </c:pt>
                <c:pt idx="6550" formatCode="General">
                  <c:v>-15.1023909755781</c:v>
                </c:pt>
                <c:pt idx="6551" formatCode="General">
                  <c:v>-15.108939492841801</c:v>
                </c:pt>
                <c:pt idx="6552" formatCode="General">
                  <c:v>-15.115489433412399</c:v>
                </c:pt>
                <c:pt idx="6553" formatCode="General">
                  <c:v>-15.1220407972893</c:v>
                </c:pt>
                <c:pt idx="6554" formatCode="General">
                  <c:v>-15.1285935844714</c:v>
                </c:pt>
                <c:pt idx="6555" formatCode="General">
                  <c:v>-15.135147794958</c:v>
                </c:pt>
                <c:pt idx="6556" formatCode="General">
                  <c:v>-15.141703428748</c:v>
                </c:pt>
                <c:pt idx="6557" formatCode="General">
                  <c:v>-15.1482604858406</c:v>
                </c:pt>
                <c:pt idx="6558" formatCode="General">
                  <c:v>-15.154818966234901</c:v>
                </c:pt>
                <c:pt idx="6559" formatCode="General">
                  <c:v>-15.1613788699299</c:v>
                </c:pt>
                <c:pt idx="6560" formatCode="General">
                  <c:v>-15.167940196924899</c:v>
                </c:pt>
                <c:pt idx="6561" formatCode="General">
                  <c:v>-15.1745029472188</c:v>
                </c:pt>
                <c:pt idx="6562" formatCode="General">
                  <c:v>-15.1810671208108</c:v>
                </c:pt>
                <c:pt idx="6563" formatCode="General">
                  <c:v>-15.1876327177</c:v>
                </c:pt>
                <c:pt idx="6564" formatCode="General">
                  <c:v>-15.1941997378855</c:v>
                </c:pt>
                <c:pt idx="6565" formatCode="General">
                  <c:v>-15.200768181366399</c:v>
                </c:pt>
                <c:pt idx="6566" formatCode="General">
                  <c:v>-15.2073380481418</c:v>
                </c:pt>
                <c:pt idx="6567" formatCode="General">
                  <c:v>-15.213909338211</c:v>
                </c:pt>
                <c:pt idx="6568" formatCode="General">
                  <c:v>-15.220482051572899</c:v>
                </c:pt>
                <c:pt idx="6569" formatCode="General">
                  <c:v>-15.227056188226801</c:v>
                </c:pt>
                <c:pt idx="6570" formatCode="General">
                  <c:v>-15.2336317481717</c:v>
                </c:pt>
                <c:pt idx="6571" formatCode="General">
                  <c:v>-15.240208731406801</c:v>
                </c:pt>
                <c:pt idx="6572" formatCode="General">
                  <c:v>-15.246787137931101</c:v>
                </c:pt>
                <c:pt idx="6573" formatCode="General">
                  <c:v>-15.2533669677438</c:v>
                </c:pt>
                <c:pt idx="6574" formatCode="General">
                  <c:v>-15.259948220843899</c:v>
                </c:pt>
                <c:pt idx="6575" formatCode="General">
                  <c:v>-15.2665308972307</c:v>
                </c:pt>
                <c:pt idx="6576" formatCode="General">
                  <c:v>-15.2731149969032</c:v>
                </c:pt>
                <c:pt idx="6577" formatCode="General">
                  <c:v>-15.2797005198605</c:v>
                </c:pt>
                <c:pt idx="6578" formatCode="General">
                  <c:v>-15.286287466101699</c:v>
                </c:pt>
                <c:pt idx="6579" formatCode="General">
                  <c:v>-15.2928758356259</c:v>
                </c:pt>
                <c:pt idx="6580" formatCode="General">
                  <c:v>-15.2994656284322</c:v>
                </c:pt>
                <c:pt idx="6581" formatCode="General">
                  <c:v>-15.306056844519899</c:v>
                </c:pt>
                <c:pt idx="6582" formatCode="General">
                  <c:v>-15.312649483887901</c:v>
                </c:pt>
                <c:pt idx="6583" formatCode="General">
                  <c:v>-15.3192435465354</c:v>
                </c:pt>
                <c:pt idx="6584" formatCode="General">
                  <c:v>-15.325839032461699</c:v>
                </c:pt>
                <c:pt idx="6585" formatCode="General">
                  <c:v>-15.3324359416657</c:v>
                </c:pt>
                <c:pt idx="6586" formatCode="General">
                  <c:v>-15.3390342741466</c:v>
                </c:pt>
                <c:pt idx="6587" formatCode="General">
                  <c:v>-15.345634029903501</c:v>
                </c:pt>
                <c:pt idx="6588" formatCode="General">
                  <c:v>-15.352235208935699</c:v>
                </c:pt>
                <c:pt idx="6589" formatCode="General">
                  <c:v>-15.3588378112421</c:v>
                </c:pt>
                <c:pt idx="6590" formatCode="General">
                  <c:v>-15.365441836822001</c:v>
                </c:pt>
                <c:pt idx="6591" formatCode="General">
                  <c:v>-15.3720472856744</c:v>
                </c:pt>
                <c:pt idx="6592" formatCode="General">
                  <c:v>-15.378654157798501</c:v>
                </c:pt>
                <c:pt idx="6593" formatCode="General">
                  <c:v>-15.3852624531934</c:v>
                </c:pt>
                <c:pt idx="6594" formatCode="General">
                  <c:v>-15.391872171858299</c:v>
                </c:pt>
                <c:pt idx="6595" formatCode="General">
                  <c:v>-15.398483313792299</c:v>
                </c:pt>
                <c:pt idx="6596" formatCode="General">
                  <c:v>-15.4050958789945</c:v>
                </c:pt>
                <c:pt idx="6597" formatCode="General">
                  <c:v>-15.411709867463999</c:v>
                </c:pt>
                <c:pt idx="6598" formatCode="General">
                  <c:v>-15.418325279199999</c:v>
                </c:pt>
                <c:pt idx="6599" formatCode="General">
                  <c:v>-15.424942114201601</c:v>
                </c:pt>
                <c:pt idx="6600" formatCode="General">
                  <c:v>-15.431560372467899</c:v>
                </c:pt>
                <c:pt idx="6601" formatCode="General">
                  <c:v>-15.438180053998099</c:v>
                </c:pt>
                <c:pt idx="6602" formatCode="General">
                  <c:v>-15.4448011587913</c:v>
                </c:pt>
                <c:pt idx="6603" formatCode="General">
                  <c:v>-15.451423686846701</c:v>
                </c:pt>
                <c:pt idx="6604" formatCode="General">
                  <c:v>-15.4580476381634</c:v>
                </c:pt>
                <c:pt idx="6605" formatCode="General">
                  <c:v>-15.464673012740599</c:v>
                </c:pt>
                <c:pt idx="6606" formatCode="General">
                  <c:v>-15.4712998105773</c:v>
                </c:pt>
                <c:pt idx="6607" formatCode="General">
                  <c:v>-15.4779280316728</c:v>
                </c:pt>
                <c:pt idx="6608" formatCode="General">
                  <c:v>-15.4845576760261</c:v>
                </c:pt>
                <c:pt idx="6609" formatCode="General">
                  <c:v>-15.4911887436363</c:v>
                </c:pt>
                <c:pt idx="6610" formatCode="General">
                  <c:v>-15.497821234502499</c:v>
                </c:pt>
                <c:pt idx="6611" formatCode="General">
                  <c:v>-15.504455148623901</c:v>
                </c:pt>
                <c:pt idx="6612" formatCode="General">
                  <c:v>-15.5110904859995</c:v>
                </c:pt>
                <c:pt idx="6613" formatCode="General">
                  <c:v>-15.5177272466284</c:v>
                </c:pt>
                <c:pt idx="6614" formatCode="General">
                  <c:v>-15.5243654305097</c:v>
                </c:pt>
                <c:pt idx="6615" formatCode="General">
                  <c:v>-15.531005037642601</c:v>
                </c:pt>
                <c:pt idx="6616" formatCode="General">
                  <c:v>-15.5376460680259</c:v>
                </c:pt>
                <c:pt idx="6617" formatCode="General">
                  <c:v>-15.544288521659</c:v>
                </c:pt>
                <c:pt idx="6618" formatCode="General">
                  <c:v>-15.5509323985407</c:v>
                </c:pt>
                <c:pt idx="6619" formatCode="General">
                  <c:v>-15.5575776986703</c:v>
                </c:pt>
                <c:pt idx="6620" formatCode="General">
                  <c:v>-15.5642244220466</c:v>
                </c:pt>
                <c:pt idx="6621" formatCode="General">
                  <c:v>-15.5708725686689</c:v>
                </c:pt>
                <c:pt idx="6622" formatCode="General">
                  <c:v>-15.5775221385361</c:v>
                </c:pt>
                <c:pt idx="6623" formatCode="General">
                  <c:v>-15.584173131647299</c:v>
                </c:pt>
                <c:pt idx="6624" formatCode="General">
                  <c:v>-15.5908255480016</c:v>
                </c:pt>
                <c:pt idx="6625" formatCode="General">
                  <c:v>-15.5974793875979</c:v>
                </c:pt>
                <c:pt idx="6626" formatCode="General">
                  <c:v>-15.6041346504353</c:v>
                </c:pt>
                <c:pt idx="6627" formatCode="General">
                  <c:v>-15.6107913365129</c:v>
                </c:pt>
                <c:pt idx="6628" formatCode="General">
                  <c:v>-15.6174494458296</c:v>
                </c:pt>
                <c:pt idx="6629" formatCode="General">
                  <c:v>-15.6241089783845</c:v>
                </c:pt>
                <c:pt idx="6630" formatCode="General">
                  <c:v>-15.630769934176501</c:v>
                </c:pt>
                <c:pt idx="6631" formatCode="General">
                  <c:v>-15.637432313204799</c:v>
                </c:pt>
                <c:pt idx="6632" formatCode="General">
                  <c:v>-15.644096115468299</c:v>
                </c:pt>
                <c:pt idx="6633" formatCode="General">
                  <c:v>-15.650761340966</c:v>
                </c:pt>
                <c:pt idx="6634" formatCode="General">
                  <c:v>-15.657427989697</c:v>
                </c:pt>
                <c:pt idx="6635" formatCode="General">
                  <c:v>-15.6640960616604</c:v>
                </c:pt>
                <c:pt idx="6636" formatCode="General">
                  <c:v>-15.670765556855301</c:v>
                </c:pt>
                <c:pt idx="6637" formatCode="General">
                  <c:v>-15.677436475280601</c:v>
                </c:pt>
                <c:pt idx="6638" formatCode="General">
                  <c:v>-15.684108816935399</c:v>
                </c:pt>
                <c:pt idx="6639" formatCode="General">
                  <c:v>-15.690782581818899</c:v>
                </c:pt>
                <c:pt idx="6640" formatCode="General">
                  <c:v>-15.697457769930001</c:v>
                </c:pt>
                <c:pt idx="6641" formatCode="General">
                  <c:v>-15.7041343812677</c:v>
                </c:pt>
                <c:pt idx="6642" formatCode="General">
                  <c:v>-15.710812415831199</c:v>
                </c:pt>
                <c:pt idx="6643" formatCode="General">
                  <c:v>-15.717491873619499</c:v>
                </c:pt>
                <c:pt idx="6644" formatCode="General">
                  <c:v>-15.7241727546315</c:v>
                </c:pt>
                <c:pt idx="6645" formatCode="General">
                  <c:v>-15.7308550588664</c:v>
                </c:pt>
                <c:pt idx="6646" formatCode="General">
                  <c:v>-15.737538786323199</c:v>
                </c:pt>
                <c:pt idx="6647" formatCode="General">
                  <c:v>-15.7442239370009</c:v>
                </c:pt>
                <c:pt idx="6648" formatCode="General">
                  <c:v>-15.7509105108985</c:v>
                </c:pt>
                <c:pt idx="6649" formatCode="General">
                  <c:v>-15.7575985080151</c:v>
                </c:pt>
                <c:pt idx="6650" formatCode="General">
                  <c:v>-15.764287928349701</c:v>
                </c:pt>
                <c:pt idx="6651" formatCode="General">
                  <c:v>-15.7709787719013</c:v>
                </c:pt>
                <c:pt idx="6652" formatCode="General">
                  <c:v>-15.777671038669</c:v>
                </c:pt>
                <c:pt idx="6653" formatCode="General">
                  <c:v>-15.784364728651701</c:v>
                </c:pt>
                <c:pt idx="6654" formatCode="General">
                  <c:v>-15.791059841848501</c:v>
                </c:pt>
                <c:pt idx="6655" formatCode="General">
                  <c:v>-15.7977563782584</c:v>
                </c:pt>
                <c:pt idx="6656" formatCode="General">
                  <c:v>-15.8044543378803</c:v>
                </c:pt>
                <c:pt idx="6657" formatCode="General">
                  <c:v>-15.811153720713</c:v>
                </c:pt>
                <c:pt idx="6658" formatCode="General">
                  <c:v>-15.8178545267552</c:v>
                </c:pt>
                <c:pt idx="6659" formatCode="General">
                  <c:v>-15.824556756005901</c:v>
                </c:pt>
                <c:pt idx="6660" formatCode="General">
                  <c:v>-15.831260408463701</c:v>
                </c:pt>
                <c:pt idx="6661" formatCode="General">
                  <c:v>-15.837965484127601</c:v>
                </c:pt>
                <c:pt idx="6662" formatCode="General">
                  <c:v>-15.8446719829962</c:v>
                </c:pt>
                <c:pt idx="6663" formatCode="General">
                  <c:v>-15.8513799050685</c:v>
                </c:pt>
                <c:pt idx="6664" formatCode="General">
                  <c:v>-15.8580892503435</c:v>
                </c:pt>
                <c:pt idx="6665" formatCode="General">
                  <c:v>-15.8648000188205</c:v>
                </c:pt>
                <c:pt idx="6666" formatCode="General">
                  <c:v>-15.8715122104984</c:v>
                </c:pt>
                <c:pt idx="6667" formatCode="General">
                  <c:v>-15.878225825376401</c:v>
                </c:pt>
                <c:pt idx="6668" formatCode="General">
                  <c:v>-15.8849408634536</c:v>
                </c:pt>
                <c:pt idx="6669" formatCode="General">
                  <c:v>-15.891657324729101</c:v>
                </c:pt>
                <c:pt idx="6670" formatCode="General">
                  <c:v>-15.898375209201999</c:v>
                </c:pt>
                <c:pt idx="6671" formatCode="General">
                  <c:v>-15.905094516871401</c:v>
                </c:pt>
                <c:pt idx="6672" formatCode="General">
                  <c:v>-15.9118152477363</c:v>
                </c:pt>
                <c:pt idx="6673" formatCode="General">
                  <c:v>-15.918537401795801</c:v>
                </c:pt>
                <c:pt idx="6674" formatCode="General">
                  <c:v>-15.9252609790489</c:v>
                </c:pt>
                <c:pt idx="6675" formatCode="General">
                  <c:v>-15.9319859794947</c:v>
                </c:pt>
                <c:pt idx="6676" formatCode="General">
                  <c:v>-15.938712403132</c:v>
                </c:pt>
                <c:pt idx="6677" formatCode="General">
                  <c:v>-15.945440249960001</c:v>
                </c:pt>
                <c:pt idx="6678" formatCode="General">
                  <c:v>-15.952169519977501</c:v>
                </c:pt>
                <c:pt idx="6679" formatCode="General">
                  <c:v>-15.9589002131834</c:v>
                </c:pt>
                <c:pt idx="6680" formatCode="General">
                  <c:v>-15.965632329576801</c:v>
                </c:pt>
                <c:pt idx="6681" formatCode="General">
                  <c:v>-15.9723658691565</c:v>
                </c:pt>
                <c:pt idx="6682" formatCode="General">
                  <c:v>-15.9791008319214</c:v>
                </c:pt>
                <c:pt idx="6683" formatCode="General">
                  <c:v>-15.985837217870699</c:v>
                </c:pt>
                <c:pt idx="6684" formatCode="General">
                  <c:v>-15.992575027003101</c:v>
                </c:pt>
                <c:pt idx="6685" formatCode="General">
                  <c:v>-15.9993142593176</c:v>
                </c:pt>
                <c:pt idx="6686" formatCode="General">
                  <c:v>-16.006054914813198</c:v>
                </c:pt>
                <c:pt idx="6687" formatCode="General">
                  <c:v>-16.012796993488699</c:v>
                </c:pt>
                <c:pt idx="6688" formatCode="General">
                  <c:v>-16.0195404953432</c:v>
                </c:pt>
                <c:pt idx="6689" formatCode="General">
                  <c:v>-16.026285420375601</c:v>
                </c:pt>
                <c:pt idx="6690" formatCode="General">
                  <c:v>-16.033031768584699</c:v>
                </c:pt>
                <c:pt idx="6691" formatCode="General">
                  <c:v>-16.039779539969601</c:v>
                </c:pt>
                <c:pt idx="6692" formatCode="General">
                  <c:v>-16.046528734529101</c:v>
                </c:pt>
                <c:pt idx="6693" formatCode="General">
                  <c:v>-16.0532793522624</c:v>
                </c:pt>
                <c:pt idx="6694" formatCode="General">
                  <c:v>-16.060031393168199</c:v>
                </c:pt>
                <c:pt idx="6695" formatCode="General">
                  <c:v>-16.0667848572457</c:v>
                </c:pt>
                <c:pt idx="6696" formatCode="General">
                  <c:v>-16.0735397444939</c:v>
                </c:pt>
                <c:pt idx="6697" formatCode="General">
                  <c:v>-16.080296054911599</c:v>
                </c:pt>
                <c:pt idx="6698" formatCode="General">
                  <c:v>-16.087053788498</c:v>
                </c:pt>
                <c:pt idx="6699" formatCode="General">
                  <c:v>-16.093812945251901</c:v>
                </c:pt>
                <c:pt idx="6700" formatCode="General">
                  <c:v>-16.1005735251724</c:v>
                </c:pt>
                <c:pt idx="6701" formatCode="General">
                  <c:v>-16.107335528258499</c:v>
                </c:pt>
                <c:pt idx="6702" formatCode="General">
                  <c:v>-16.114098954509</c:v>
                </c:pt>
                <c:pt idx="6703" formatCode="General">
                  <c:v>-16.1208638039231</c:v>
                </c:pt>
                <c:pt idx="6704" formatCode="General">
                  <c:v>-16.127630076499699</c:v>
                </c:pt>
                <c:pt idx="6705" formatCode="General">
                  <c:v>-16.134397772237801</c:v>
                </c:pt>
                <c:pt idx="6706" formatCode="General">
                  <c:v>-16.141166891136301</c:v>
                </c:pt>
                <c:pt idx="6707" formatCode="General">
                  <c:v>-16.147937433194301</c:v>
                </c:pt>
                <c:pt idx="6708" formatCode="General">
                  <c:v>-16.154709398410599</c:v>
                </c:pt>
                <c:pt idx="6709" formatCode="General">
                  <c:v>-16.161482786784301</c:v>
                </c:pt>
                <c:pt idx="6710" formatCode="General">
                  <c:v>-16.168257598314199</c:v>
                </c:pt>
                <c:pt idx="6711" formatCode="General">
                  <c:v>-16.175033832999201</c:v>
                </c:pt>
                <c:pt idx="6712" formatCode="General">
                  <c:v>-16.1818114908383</c:v>
                </c:pt>
                <c:pt idx="6713" formatCode="General">
                  <c:v>-16.188590571830201</c:v>
                </c:pt>
                <c:pt idx="6714" formatCode="General">
                  <c:v>-16.195371075973899</c:v>
                </c:pt>
                <c:pt idx="6715" formatCode="General">
                  <c:v>-16.2021530032683</c:v>
                </c:pt>
                <c:pt idx="6716" formatCode="General">
                  <c:v>-16.2089363537122</c:v>
                </c:pt>
                <c:pt idx="6717" formatCode="General">
                  <c:v>-16.215721127304398</c:v>
                </c:pt>
                <c:pt idx="6718" formatCode="General">
                  <c:v>-16.222507324043999</c:v>
                </c:pt>
                <c:pt idx="6719" formatCode="General">
                  <c:v>-16.2292949439301</c:v>
                </c:pt>
                <c:pt idx="6720" formatCode="General">
                  <c:v>-16.236083986961798</c:v>
                </c:pt>
                <c:pt idx="6721" formatCode="General">
                  <c:v>-16.242874453138199</c:v>
                </c:pt>
                <c:pt idx="6722" formatCode="General">
                  <c:v>-16.2496663424585</c:v>
                </c:pt>
                <c:pt idx="6723" formatCode="General">
                  <c:v>-16.256459654921699</c:v>
                </c:pt>
                <c:pt idx="6724" formatCode="General">
                  <c:v>-16.263254390526701</c:v>
                </c:pt>
                <c:pt idx="6725" formatCode="General">
                  <c:v>-16.270050549272401</c:v>
                </c:pt>
                <c:pt idx="6726" formatCode="General">
                  <c:v>-16.276848131157699</c:v>
                </c:pt>
                <c:pt idx="6727" formatCode="General">
                  <c:v>-16.2836471361815</c:v>
                </c:pt>
                <c:pt idx="6728" formatCode="General">
                  <c:v>-16.2904475643426</c:v>
                </c:pt>
                <c:pt idx="6729" formatCode="General">
                  <c:v>-16.2972494156399</c:v>
                </c:pt>
                <c:pt idx="6730" formatCode="General">
                  <c:v>-16.3040526900723</c:v>
                </c:pt>
                <c:pt idx="6731" formatCode="General">
                  <c:v>-16.310857387638698</c:v>
                </c:pt>
                <c:pt idx="6732" formatCode="General">
                  <c:v>-16.317663508337802</c:v>
                </c:pt>
                <c:pt idx="6733" formatCode="General">
                  <c:v>-16.324471052168501</c:v>
                </c:pt>
                <c:pt idx="6734" formatCode="General">
                  <c:v>-16.3312800191297</c:v>
                </c:pt>
                <c:pt idx="6735" formatCode="General">
                  <c:v>-16.3380904092202</c:v>
                </c:pt>
                <c:pt idx="6736" formatCode="General">
                  <c:v>-16.344902222438702</c:v>
                </c:pt>
                <c:pt idx="6737" formatCode="General">
                  <c:v>-16.351715458784</c:v>
                </c:pt>
                <c:pt idx="6738" formatCode="General">
                  <c:v>-16.3585301182551</c:v>
                </c:pt>
                <c:pt idx="6739" formatCode="General">
                  <c:v>-16.365346200850599</c:v>
                </c:pt>
                <c:pt idx="6740" formatCode="General">
                  <c:v>-16.3721637065693</c:v>
                </c:pt>
                <c:pt idx="6741" formatCode="General">
                  <c:v>-16.3789826354101</c:v>
                </c:pt>
                <c:pt idx="6742" formatCode="General">
                  <c:v>-16.385802987371701</c:v>
                </c:pt>
                <c:pt idx="6743" formatCode="General">
                  <c:v>-16.392624762453099</c:v>
                </c:pt>
                <c:pt idx="6744" formatCode="General">
                  <c:v>-16.399447960653401</c:v>
                </c:pt>
                <c:pt idx="6745" formatCode="General">
                  <c:v>-16.406272581971599</c:v>
                </c:pt>
                <c:pt idx="6746" formatCode="General">
                  <c:v>-16.413098626406601</c:v>
                </c:pt>
                <c:pt idx="6747" formatCode="General">
                  <c:v>-16.4199260939575</c:v>
                </c:pt>
                <c:pt idx="6748" formatCode="General">
                  <c:v>-16.426754984623301</c:v>
                </c:pt>
                <c:pt idx="6749" formatCode="General">
                  <c:v>-16.433585298402999</c:v>
                </c:pt>
                <c:pt idx="6750" formatCode="General">
                  <c:v>-16.4404170352955</c:v>
                </c:pt>
                <c:pt idx="6751" formatCode="General">
                  <c:v>-16.447250195299901</c:v>
                </c:pt>
                <c:pt idx="6752" formatCode="General">
                  <c:v>-16.4540847784153</c:v>
                </c:pt>
                <c:pt idx="6753" formatCode="General">
                  <c:v>-16.4609207846404</c:v>
                </c:pt>
                <c:pt idx="6754" formatCode="General">
                  <c:v>-16.4677582139742</c:v>
                </c:pt>
                <c:pt idx="6755" formatCode="General">
                  <c:v>-16.474597066415399</c:v>
                </c:pt>
                <c:pt idx="6756" formatCode="General">
                  <c:v>-16.481437341962799</c:v>
                </c:pt>
                <c:pt idx="6757" formatCode="General">
                  <c:v>-16.488279040615399</c:v>
                </c:pt>
                <c:pt idx="6758" formatCode="General">
                  <c:v>-16.495122162371899</c:v>
                </c:pt>
                <c:pt idx="6759" formatCode="General">
                  <c:v>-16.501966707231201</c:v>
                </c:pt>
                <c:pt idx="6760" formatCode="General">
                  <c:v>-16.5088126751922</c:v>
                </c:pt>
                <c:pt idx="6761" formatCode="General">
                  <c:v>-16.515660066253499</c:v>
                </c:pt>
                <c:pt idx="6762" formatCode="General">
                  <c:v>-16.5225088804142</c:v>
                </c:pt>
                <c:pt idx="6763" formatCode="General">
                  <c:v>-16.5293591176729</c:v>
                </c:pt>
                <c:pt idx="6764" formatCode="General">
                  <c:v>-16.5362107780286</c:v>
                </c:pt>
                <c:pt idx="6765" formatCode="General">
                  <c:v>-16.5430638614801</c:v>
                </c:pt>
                <c:pt idx="6766" formatCode="General">
                  <c:v>-16.549918368026301</c:v>
                </c:pt>
                <c:pt idx="6767" formatCode="General">
                  <c:v>-16.556774297665999</c:v>
                </c:pt>
                <c:pt idx="6768" formatCode="General">
                  <c:v>-16.5636316503983</c:v>
                </c:pt>
                <c:pt idx="6769" formatCode="General">
                  <c:v>-16.570490426222001</c:v>
                </c:pt>
                <c:pt idx="6770" formatCode="General">
                  <c:v>-16.577350625136202</c:v>
                </c:pt>
                <c:pt idx="6771" formatCode="General">
                  <c:v>-16.584212247139899</c:v>
                </c:pt>
                <c:pt idx="6772" formatCode="General">
                  <c:v>-16.591075292231899</c:v>
                </c:pt>
                <c:pt idx="6773" formatCode="General">
                  <c:v>-16.597939760411201</c:v>
                </c:pt>
                <c:pt idx="6774" formatCode="General">
                  <c:v>-16.604805651676799</c:v>
                </c:pt>
                <c:pt idx="6775" formatCode="General">
                  <c:v>-16.611672966027498</c:v>
                </c:pt>
                <c:pt idx="6776" formatCode="General">
                  <c:v>-16.618541703462402</c:v>
                </c:pt>
                <c:pt idx="6777" formatCode="General">
                  <c:v>-16.6254118639803</c:v>
                </c:pt>
                <c:pt idx="6778" formatCode="General">
                  <c:v>-16.6322834475802</c:v>
                </c:pt>
                <c:pt idx="6779" formatCode="General">
                  <c:v>-16.639156454260998</c:v>
                </c:pt>
                <c:pt idx="6780" formatCode="General">
                  <c:v>-16.646030884021599</c:v>
                </c:pt>
                <c:pt idx="6781" formatCode="General">
                  <c:v>-16.6529067368607</c:v>
                </c:pt>
                <c:pt idx="6782" formatCode="General">
                  <c:v>-16.659784012777202</c:v>
                </c:pt>
                <c:pt idx="6783" formatCode="General">
                  <c:v>-16.6666627117696</c:v>
                </c:pt>
                <c:pt idx="6784" formatCode="General">
                  <c:v>-16.673542833836802</c:v>
                </c:pt>
                <c:pt idx="6785" formatCode="General">
                  <c:v>-16.6804243789773</c:v>
                </c:pt>
                <c:pt idx="6786" formatCode="General">
                  <c:v>-16.687307347189801</c:v>
                </c:pt>
                <c:pt idx="6787" formatCode="General">
                  <c:v>-16.694191738473101</c:v>
                </c:pt>
                <c:pt idx="6788" formatCode="General">
                  <c:v>-16.701077552825701</c:v>
                </c:pt>
                <c:pt idx="6789" formatCode="General">
                  <c:v>-16.7079647902464</c:v>
                </c:pt>
                <c:pt idx="6790" formatCode="General">
                  <c:v>-16.714853450733699</c:v>
                </c:pt>
                <c:pt idx="6791" formatCode="General">
                  <c:v>-16.721743534286599</c:v>
                </c:pt>
                <c:pt idx="6792" formatCode="General">
                  <c:v>-16.7286350409038</c:v>
                </c:pt>
                <c:pt idx="6793" formatCode="General">
                  <c:v>-16.7355279705843</c:v>
                </c:pt>
                <c:pt idx="6794" formatCode="General">
                  <c:v>-16.742422323327101</c:v>
                </c:pt>
                <c:pt idx="6795" formatCode="General">
                  <c:v>-16.7493180991308</c:v>
                </c:pt>
                <c:pt idx="6796" formatCode="General">
                  <c:v>-16.756215297994501</c:v>
                </c:pt>
                <c:pt idx="6797" formatCode="General">
                  <c:v>-16.7631139199171</c:v>
                </c:pt>
                <c:pt idx="6798" formatCode="General">
                  <c:v>-16.770013964897299</c:v>
                </c:pt>
                <c:pt idx="6799" formatCode="General">
                  <c:v>-16.7769154329341</c:v>
                </c:pt>
                <c:pt idx="6800" formatCode="General">
                  <c:v>-16.783818324026399</c:v>
                </c:pt>
                <c:pt idx="6801" formatCode="General">
                  <c:v>-16.790722638173001</c:v>
                </c:pt>
                <c:pt idx="6802" formatCode="General">
                  <c:v>-16.7976283753727</c:v>
                </c:pt>
                <c:pt idx="6803" formatCode="General">
                  <c:v>-16.8045355356244</c:v>
                </c:pt>
                <c:pt idx="6804" formatCode="General">
                  <c:v>-16.811444118927</c:v>
                </c:pt>
                <c:pt idx="6805" formatCode="General">
                  <c:v>-16.818354125279299</c:v>
                </c:pt>
                <c:pt idx="6806" formatCode="General">
                  <c:v>-16.8252655546802</c:v>
                </c:pt>
                <c:pt idx="6807" formatCode="General">
                  <c:v>-16.832178407128399</c:v>
                </c:pt>
                <c:pt idx="6808" formatCode="General">
                  <c:v>-16.839092682622901</c:v>
                </c:pt>
                <c:pt idx="6809" formatCode="General">
                  <c:v>-16.846008381162399</c:v>
                </c:pt>
                <c:pt idx="6810" formatCode="General">
                  <c:v>-16.852925502745801</c:v>
                </c:pt>
                <c:pt idx="6811" formatCode="General">
                  <c:v>-16.859844047371801</c:v>
                </c:pt>
                <c:pt idx="6812" formatCode="General">
                  <c:v>-16.866764015039401</c:v>
                </c:pt>
                <c:pt idx="6813" formatCode="General">
                  <c:v>-16.873685405747199</c:v>
                </c:pt>
                <c:pt idx="6814" formatCode="General">
                  <c:v>-16.880608219494199</c:v>
                </c:pt>
                <c:pt idx="6815" formatCode="General">
                  <c:v>-16.8875324562791</c:v>
                </c:pt>
                <c:pt idx="6816" formatCode="General">
                  <c:v>-16.894458116100601</c:v>
                </c:pt>
                <c:pt idx="6817" formatCode="General">
                  <c:v>-16.9013851989573</c:v>
                </c:pt>
                <c:pt idx="6818" formatCode="General">
                  <c:v>-16.908313704847998</c:v>
                </c:pt>
                <c:pt idx="6819" formatCode="General">
                  <c:v>-16.915243633771301</c:v>
                </c:pt>
                <c:pt idx="6820" formatCode="General">
                  <c:v>-16.922174985725999</c:v>
                </c:pt>
                <c:pt idx="6821" formatCode="General">
                  <c:v>-16.929107760710899</c:v>
                </c:pt>
                <c:pt idx="6822" formatCode="General">
                  <c:v>-16.936041958724601</c:v>
                </c:pt>
                <c:pt idx="6823" formatCode="General">
                  <c:v>-16.942977579765898</c:v>
                </c:pt>
                <c:pt idx="6824" formatCode="General">
                  <c:v>-16.9499146238335</c:v>
                </c:pt>
                <c:pt idx="6825" formatCode="General">
                  <c:v>-16.956853090926099</c:v>
                </c:pt>
                <c:pt idx="6826" formatCode="General">
                  <c:v>-16.963792981042499</c:v>
                </c:pt>
                <c:pt idx="6827" formatCode="General">
                  <c:v>-16.970734294181302</c:v>
                </c:pt>
                <c:pt idx="6828" formatCode="General">
                  <c:v>-16.977677030341301</c:v>
                </c:pt>
                <c:pt idx="6829" formatCode="General">
                  <c:v>-16.984621189521199</c:v>
                </c:pt>
                <c:pt idx="6830" formatCode="General">
                  <c:v>-16.9915667717197</c:v>
                </c:pt>
                <c:pt idx="6831" formatCode="General">
                  <c:v>-16.998513776935599</c:v>
                </c:pt>
                <c:pt idx="6832" formatCode="General">
                  <c:v>-17.0054622051676</c:v>
                </c:pt>
                <c:pt idx="6833" formatCode="General">
                  <c:v>-17.012412056414298</c:v>
                </c:pt>
                <c:pt idx="6834" formatCode="General">
                  <c:v>-17.019363330674398</c:v>
                </c:pt>
                <c:pt idx="6835" formatCode="General">
                  <c:v>-17.026316027946802</c:v>
                </c:pt>
                <c:pt idx="6836" formatCode="General">
                  <c:v>-17.033270148230098</c:v>
                </c:pt>
                <c:pt idx="6837" formatCode="General">
                  <c:v>-17.040225691522998</c:v>
                </c:pt>
                <c:pt idx="6838" formatCode="General">
                  <c:v>-17.047182657824202</c:v>
                </c:pt>
                <c:pt idx="6839" formatCode="General">
                  <c:v>-17.054141047132401</c:v>
                </c:pt>
                <c:pt idx="6840" formatCode="General">
                  <c:v>-17.061100859446402</c:v>
                </c:pt>
                <c:pt idx="6841" formatCode="General">
                  <c:v>-17.068062094764802</c:v>
                </c:pt>
                <c:pt idx="6842" formatCode="General">
                  <c:v>-17.075024753086598</c:v>
                </c:pt>
                <c:pt idx="6843" formatCode="General">
                  <c:v>-17.081988834410598</c:v>
                </c:pt>
                <c:pt idx="6844" formatCode="General">
                  <c:v>-17.0889543387357</c:v>
                </c:pt>
                <c:pt idx="6845" formatCode="General">
                  <c:v>-17.0959212660606</c:v>
                </c:pt>
                <c:pt idx="6846" formatCode="General">
                  <c:v>-17.1028896163841</c:v>
                </c:pt>
                <c:pt idx="6847" formatCode="General">
                  <c:v>-17.1098593897052</c:v>
                </c:pt>
                <c:pt idx="6848" formatCode="General">
                  <c:v>-17.116830586022601</c:v>
                </c:pt>
                <c:pt idx="6849" formatCode="General">
                  <c:v>-17.123803205335101</c:v>
                </c:pt>
                <c:pt idx="6850" formatCode="General">
                  <c:v>-17.1307772476416</c:v>
                </c:pt>
                <c:pt idx="6851" formatCode="General">
                  <c:v>-17.137752712940799</c:v>
                </c:pt>
                <c:pt idx="6852" formatCode="General">
                  <c:v>-17.144729601231401</c:v>
                </c:pt>
                <c:pt idx="6853" formatCode="General">
                  <c:v>-17.1517079125124</c:v>
                </c:pt>
                <c:pt idx="6854" formatCode="General">
                  <c:v>-17.1586876467825</c:v>
                </c:pt>
                <c:pt idx="6855" formatCode="General">
                  <c:v>-17.165668804040301</c:v>
                </c:pt>
                <c:pt idx="6856" formatCode="General">
                  <c:v>-17.172651384284499</c:v>
                </c:pt>
                <c:pt idx="6857" formatCode="General">
                  <c:v>-17.179635387513802</c:v>
                </c:pt>
                <c:pt idx="6858" formatCode="General">
                  <c:v>-17.186620813726901</c:v>
                </c:pt>
                <c:pt idx="6859" formatCode="General">
                  <c:v>-17.1936076629224</c:v>
                </c:pt>
                <c:pt idx="6860" formatCode="General">
                  <c:v>-17.200595935098999</c:v>
                </c:pt>
                <c:pt idx="6861" formatCode="General">
                  <c:v>-17.207585630255299</c:v>
                </c:pt>
                <c:pt idx="6862" formatCode="General">
                  <c:v>-17.214576748390101</c:v>
                </c:pt>
                <c:pt idx="6863" formatCode="General">
                  <c:v>-17.2215692895019</c:v>
                </c:pt>
                <c:pt idx="6864" formatCode="General">
                  <c:v>-17.228563253589499</c:v>
                </c:pt>
                <c:pt idx="6865" formatCode="General">
                  <c:v>-17.235558640651501</c:v>
                </c:pt>
                <c:pt idx="6866" formatCode="General">
                  <c:v>-17.242555450686499</c:v>
                </c:pt>
                <c:pt idx="6867" formatCode="General">
                  <c:v>-17.2495536836933</c:v>
                </c:pt>
                <c:pt idx="6868" formatCode="General">
                  <c:v>-17.2565533396705</c:v>
                </c:pt>
                <c:pt idx="6869" formatCode="General">
                  <c:v>-17.2635544186167</c:v>
                </c:pt>
                <c:pt idx="6870" formatCode="General">
                  <c:v>-17.270556920530701</c:v>
                </c:pt>
                <c:pt idx="6871" formatCode="General">
                  <c:v>-17.277560845410999</c:v>
                </c:pt>
                <c:pt idx="6872" formatCode="General">
                  <c:v>-17.2845661932563</c:v>
                </c:pt>
                <c:pt idx="6873" formatCode="General">
                  <c:v>-17.291572964065299</c:v>
                </c:pt>
                <c:pt idx="6874" formatCode="General">
                  <c:v>-17.298581157836502</c:v>
                </c:pt>
                <c:pt idx="6875" formatCode="General">
                  <c:v>-17.305590774568799</c:v>
                </c:pt>
                <c:pt idx="6876" formatCode="General">
                  <c:v>-17.312601814260599</c:v>
                </c:pt>
                <c:pt idx="6877" formatCode="General">
                  <c:v>-17.319614276910698</c:v>
                </c:pt>
                <c:pt idx="6878" formatCode="General">
                  <c:v>-17.3266281625177</c:v>
                </c:pt>
                <c:pt idx="6879" formatCode="General">
                  <c:v>-17.333643471080201</c:v>
                </c:pt>
                <c:pt idx="6880" formatCode="General">
                  <c:v>-17.340660202597</c:v>
                </c:pt>
                <c:pt idx="6881" formatCode="General">
                  <c:v>-17.347678357067</c:v>
                </c:pt>
                <c:pt idx="6882" formatCode="General">
                  <c:v>-17.3546979344889</c:v>
                </c:pt>
                <c:pt idx="6883" formatCode="General">
                  <c:v>-17.361718934861699</c:v>
                </c:pt>
                <c:pt idx="6884" formatCode="General">
                  <c:v>-17.3687413581839</c:v>
                </c:pt>
                <c:pt idx="6885" formatCode="General">
                  <c:v>-17.375765204454598</c:v>
                </c:pt>
                <c:pt idx="6886" formatCode="General">
                  <c:v>-17.3827904736725</c:v>
                </c:pt>
                <c:pt idx="6887" formatCode="General">
                  <c:v>-17.389817165836298</c:v>
                </c:pt>
                <c:pt idx="6888" formatCode="General">
                  <c:v>-17.396845280945001</c:v>
                </c:pt>
                <c:pt idx="6889" formatCode="General">
                  <c:v>-17.403874818997199</c:v>
                </c:pt>
                <c:pt idx="6890" formatCode="General">
                  <c:v>-17.4109057799919</c:v>
                </c:pt>
                <c:pt idx="6891" formatCode="General">
                  <c:v>-17.417938163927602</c:v>
                </c:pt>
                <c:pt idx="6892" formatCode="General">
                  <c:v>-17.424971970803099</c:v>
                </c:pt>
                <c:pt idx="6893" formatCode="General">
                  <c:v>-17.432007200616798</c:v>
                </c:pt>
                <c:pt idx="6894" formatCode="General">
                  <c:v>-17.439043853367298</c:v>
                </c:pt>
                <c:pt idx="6895" formatCode="General">
                  <c:v>-17.446081929053399</c:v>
                </c:pt>
                <c:pt idx="6896" formatCode="General">
                  <c:v>-17.453121427673501</c:v>
                </c:pt>
                <c:pt idx="6897" formatCode="General">
                  <c:v>-17.460162349226302</c:v>
                </c:pt>
                <c:pt idx="6898" formatCode="General">
                  <c:v>-17.4672046937104</c:v>
                </c:pt>
                <c:pt idx="6899" formatCode="General">
                  <c:v>-17.474248461124301</c:v>
                </c:pt>
                <c:pt idx="6900" formatCode="General">
                  <c:v>-17.481293651466601</c:v>
                </c:pt>
                <c:pt idx="6901" formatCode="General">
                  <c:v>-17.488340264735999</c:v>
                </c:pt>
                <c:pt idx="6902" formatCode="General">
                  <c:v>-17.495388300931001</c:v>
                </c:pt>
                <c:pt idx="6903" formatCode="General">
                  <c:v>-17.5024377600501</c:v>
                </c:pt>
                <c:pt idx="6904" formatCode="General">
                  <c:v>-17.509488642092101</c:v>
                </c:pt>
                <c:pt idx="6905" formatCode="General">
                  <c:v>-17.5165409470555</c:v>
                </c:pt>
                <c:pt idx="6906" formatCode="General">
                  <c:v>-17.523594674939002</c:v>
                </c:pt>
                <c:pt idx="6907" formatCode="General">
                  <c:v>-17.530649825741499</c:v>
                </c:pt>
                <c:pt idx="6908" formatCode="General">
                  <c:v>-17.537706399461801</c:v>
                </c:pt>
                <c:pt idx="6909" formatCode="General">
                  <c:v>-17.5447643960986</c:v>
                </c:pt>
                <c:pt idx="6910" formatCode="General">
                  <c:v>-17.5518238156507</c:v>
                </c:pt>
                <c:pt idx="6911" formatCode="General">
                  <c:v>-17.558884658117002</c:v>
                </c:pt>
                <c:pt idx="6912" formatCode="General">
                  <c:v>-17.565946923496099</c:v>
                </c:pt>
                <c:pt idx="6913" formatCode="General">
                  <c:v>-17.573010611786799</c:v>
                </c:pt>
                <c:pt idx="6914" formatCode="General">
                  <c:v>-17.580075722987999</c:v>
                </c:pt>
                <c:pt idx="6915" formatCode="General">
                  <c:v>-17.5871422570983</c:v>
                </c:pt>
                <c:pt idx="6916" formatCode="General">
                  <c:v>-17.594210214116501</c:v>
                </c:pt>
                <c:pt idx="6917" formatCode="General">
                  <c:v>-17.601279594041301</c:v>
                </c:pt>
                <c:pt idx="6918" formatCode="General">
                  <c:v>-17.608350396871501</c:v>
                </c:pt>
                <c:pt idx="6919" formatCode="General">
                  <c:v>-17.615422622605902</c:v>
                </c:pt>
                <c:pt idx="6920" formatCode="General">
                  <c:v>-17.622496271243101</c:v>
                </c:pt>
                <c:pt idx="6921" formatCode="General">
                  <c:v>-17.629571342782</c:v>
                </c:pt>
                <c:pt idx="6922" formatCode="General">
                  <c:v>-17.636647837220998</c:v>
                </c:pt>
                <c:pt idx="6923" formatCode="General">
                  <c:v>-17.643725754558901</c:v>
                </c:pt>
                <c:pt idx="6924" formatCode="General">
                  <c:v>-17.650805094794201</c:v>
                </c:pt>
                <c:pt idx="6925" formatCode="General">
                  <c:v>-17.657885857925599</c:v>
                </c:pt>
                <c:pt idx="6926" formatCode="General">
                  <c:v>-17.6649680439516</c:v>
                </c:pt>
                <c:pt idx="6927" formatCode="General">
                  <c:v>-17.672051652870799</c:v>
                </c:pt>
                <c:pt idx="6928" formatCode="General">
                  <c:v>-17.6791366846819</c:v>
                </c:pt>
                <c:pt idx="6929" formatCode="General">
                  <c:v>-17.686223139383401</c:v>
                </c:pt>
                <c:pt idx="6930" formatCode="General">
                  <c:v>-17.693311016973801</c:v>
                </c:pt>
                <c:pt idx="6931" formatCode="General">
                  <c:v>-17.700400317451901</c:v>
                </c:pt>
                <c:pt idx="6932" formatCode="General">
                  <c:v>-17.707491040816102</c:v>
                </c:pt>
                <c:pt idx="6933" formatCode="General">
                  <c:v>-17.714583187065099</c:v>
                </c:pt>
                <c:pt idx="6934" formatCode="General">
                  <c:v>-17.7216767561974</c:v>
                </c:pt>
                <c:pt idx="6935" formatCode="General">
                  <c:v>-17.728771748211599</c:v>
                </c:pt>
                <c:pt idx="6936" formatCode="General">
                  <c:v>-17.735868163106399</c:v>
                </c:pt>
                <c:pt idx="6937" formatCode="General">
                  <c:v>-17.742966000880202</c:v>
                </c:pt>
                <c:pt idx="6938" formatCode="General">
                  <c:v>-17.750065261531699</c:v>
                </c:pt>
                <c:pt idx="6939" formatCode="General">
                  <c:v>-17.757165945059501</c:v>
                </c:pt>
                <c:pt idx="6940" formatCode="General">
                  <c:v>-17.764268051462199</c:v>
                </c:pt>
                <c:pt idx="6941" formatCode="General">
                  <c:v>-17.7713715807384</c:v>
                </c:pt>
                <c:pt idx="6942" formatCode="General">
                  <c:v>-17.7784765328866</c:v>
                </c:pt>
                <c:pt idx="6943" formatCode="General">
                  <c:v>-17.7855829079055</c:v>
                </c:pt>
                <c:pt idx="6944" formatCode="General">
                  <c:v>-17.792690705793699</c:v>
                </c:pt>
                <c:pt idx="6945" formatCode="General">
                  <c:v>-17.799799926549799</c:v>
                </c:pt>
                <c:pt idx="6946" formatCode="General">
                  <c:v>-17.806910570172398</c:v>
                </c:pt>
                <c:pt idx="6947" formatCode="General">
                  <c:v>-17.814022636659999</c:v>
                </c:pt>
                <c:pt idx="6948" formatCode="General">
                  <c:v>-17.821136126011101</c:v>
                </c:pt>
                <c:pt idx="6949" formatCode="General">
                  <c:v>-17.828251038224298</c:v>
                </c:pt>
                <c:pt idx="6950" formatCode="General">
                  <c:v>-17.835367373297998</c:v>
                </c:pt>
                <c:pt idx="6951" formatCode="General">
                  <c:v>-17.842485131230699</c:v>
                </c:pt>
                <c:pt idx="6952" formatCode="General">
                  <c:v>-17.849604312021</c:v>
                </c:pt>
                <c:pt idx="6953" formatCode="General">
                  <c:v>-17.8567249156673</c:v>
                </c:pt>
                <c:pt idx="6954" formatCode="General">
                  <c:v>-17.863846942168401</c:v>
                </c:pt>
                <c:pt idx="6955" formatCode="General">
                  <c:v>-17.870970391522899</c:v>
                </c:pt>
                <c:pt idx="6956" formatCode="General">
                  <c:v>-17.878095263729598</c:v>
                </c:pt>
                <c:pt idx="6957" formatCode="General">
                  <c:v>-17.885221558786899</c:v>
                </c:pt>
                <c:pt idx="6958" formatCode="General">
                  <c:v>-17.8923492766938</c:v>
                </c:pt>
                <c:pt idx="6959" formatCode="General">
                  <c:v>-17.899478417448702</c:v>
                </c:pt>
                <c:pt idx="6960" formatCode="General">
                  <c:v>-17.9066089810504</c:v>
                </c:pt>
                <c:pt idx="6961" formatCode="General">
                  <c:v>-17.9137409674975</c:v>
                </c:pt>
                <c:pt idx="6962" formatCode="General">
                  <c:v>-17.9208743767886</c:v>
                </c:pt>
                <c:pt idx="6963" formatCode="General">
                  <c:v>-17.9280092089225</c:v>
                </c:pt>
                <c:pt idx="6964" formatCode="General">
                  <c:v>-17.935145463897801</c:v>
                </c:pt>
                <c:pt idx="6965" formatCode="General">
                  <c:v>-17.942283141713101</c:v>
                </c:pt>
                <c:pt idx="6966" formatCode="General">
                  <c:v>-17.949422242367</c:v>
                </c:pt>
                <c:pt idx="6967" formatCode="General">
                  <c:v>-17.956562765858301</c:v>
                </c:pt>
                <c:pt idx="6968" formatCode="General">
                  <c:v>-17.9637047121855</c:v>
                </c:pt>
                <c:pt idx="6969" formatCode="General">
                  <c:v>-17.970848081347299</c:v>
                </c:pt>
                <c:pt idx="6970" formatCode="General">
                  <c:v>-17.977992873342298</c:v>
                </c:pt>
                <c:pt idx="6971" formatCode="General">
                  <c:v>-17.985139088169198</c:v>
                </c:pt>
                <c:pt idx="6972" formatCode="General">
                  <c:v>-17.992286725826499</c:v>
                </c:pt>
                <c:pt idx="6973" formatCode="General">
                  <c:v>-17.999435786312901</c:v>
                </c:pt>
                <c:pt idx="6974" formatCode="General">
                  <c:v>-18.0065862696271</c:v>
                </c:pt>
                <c:pt idx="6975" formatCode="General">
                  <c:v>-18.0137381757676</c:v>
                </c:pt>
                <c:pt idx="6976" formatCode="General">
                  <c:v>-18.0208915047331</c:v>
                </c:pt>
                <c:pt idx="6977" formatCode="General">
                  <c:v>-18.028046256522199</c:v>
                </c:pt>
                <c:pt idx="6978" formatCode="General">
                  <c:v>-18.035202431133399</c:v>
                </c:pt>
                <c:pt idx="6979" formatCode="General">
                  <c:v>-18.042360028565199</c:v>
                </c:pt>
                <c:pt idx="6980" formatCode="General">
                  <c:v>-18.0495190488163</c:v>
                </c:pt>
                <c:pt idx="6981" formatCode="General">
                  <c:v>-18.056679491884999</c:v>
                </c:pt>
                <c:pt idx="6982" formatCode="General">
                  <c:v>-18.063841357769899</c:v>
                </c:pt>
                <c:pt idx="6983" formatCode="General">
                  <c:v>-18.071004646469401</c:v>
                </c:pt>
                <c:pt idx="6984" formatCode="General">
                  <c:v>-18.078169357981899</c:v>
                </c:pt>
                <c:pt idx="6985" formatCode="General">
                  <c:v>-18.085335492306001</c:v>
                </c:pt>
                <c:pt idx="6986" formatCode="General">
                  <c:v>-18.0925030494402</c:v>
                </c:pt>
                <c:pt idx="6987" formatCode="General">
                  <c:v>-18.099672029382901</c:v>
                </c:pt>
                <c:pt idx="6988" formatCode="General">
                  <c:v>-18.106842432132499</c:v>
                </c:pt>
                <c:pt idx="6989" formatCode="General">
                  <c:v>-18.1140142576876</c:v>
                </c:pt>
                <c:pt idx="6990" formatCode="General">
                  <c:v>-18.121187506046699</c:v>
                </c:pt>
                <c:pt idx="6991" formatCode="General">
                  <c:v>-18.128362177208199</c:v>
                </c:pt>
                <c:pt idx="6992" formatCode="General">
                  <c:v>-18.1355382711705</c:v>
                </c:pt>
                <c:pt idx="6993" formatCode="General">
                  <c:v>-18.1427157879322</c:v>
                </c:pt>
                <c:pt idx="6994" formatCode="General">
                  <c:v>-18.149894727491802</c:v>
                </c:pt>
                <c:pt idx="6995" formatCode="General">
                  <c:v>-18.157075089847702</c:v>
                </c:pt>
                <c:pt idx="6996" formatCode="General">
                  <c:v>-18.164256874998301</c:v>
                </c:pt>
                <c:pt idx="6997" formatCode="General">
                  <c:v>-18.171440082942301</c:v>
                </c:pt>
                <c:pt idx="6998" formatCode="General">
                  <c:v>-18.178624713677898</c:v>
                </c:pt>
                <c:pt idx="6999" formatCode="General">
                  <c:v>-18.185810767203801</c:v>
                </c:pt>
                <c:pt idx="7000" formatCode="General">
                  <c:v>-18.192998243518399</c:v>
                </c:pt>
                <c:pt idx="7001" formatCode="General">
                  <c:v>-18.200187142620202</c:v>
                </c:pt>
                <c:pt idx="7002" formatCode="General">
                  <c:v>-18.207377464507701</c:v>
                </c:pt>
                <c:pt idx="7003" formatCode="General">
                  <c:v>-18.214569209179299</c:v>
                </c:pt>
                <c:pt idx="7004" formatCode="General">
                  <c:v>-18.2217623766335</c:v>
                </c:pt>
                <c:pt idx="7005" formatCode="General">
                  <c:v>-18.2289569668688</c:v>
                </c:pt>
                <c:pt idx="7006" formatCode="General">
                  <c:v>-18.236152979883698</c:v>
                </c:pt>
                <c:pt idx="7007" formatCode="General">
                  <c:v>-18.2433504156769</c:v>
                </c:pt>
                <c:pt idx="7008" formatCode="General">
                  <c:v>-18.2505492742469</c:v>
                </c:pt>
                <c:pt idx="7009" formatCode="General">
                  <c:v>-18.257749555592401</c:v>
                </c:pt>
                <c:pt idx="7010" formatCode="General">
                  <c:v>-18.2649512597118</c:v>
                </c:pt>
                <c:pt idx="7011" formatCode="General">
                  <c:v>-18.272154386603901</c:v>
                </c:pt>
                <c:pt idx="7012" formatCode="General">
                  <c:v>-18.279358936267201</c:v>
                </c:pt>
                <c:pt idx="7013" formatCode="General">
                  <c:v>-18.2865649087002</c:v>
                </c:pt>
                <c:pt idx="7014" formatCode="General">
                  <c:v>-18.293772303901601</c:v>
                </c:pt>
                <c:pt idx="7015" formatCode="General">
                  <c:v>-18.300981121869999</c:v>
                </c:pt>
                <c:pt idx="7016" formatCode="General">
                  <c:v>-18.3081913626038</c:v>
                </c:pt>
                <c:pt idx="7017" formatCode="General">
                  <c:v>-18.3154030261015</c:v>
                </c:pt>
                <c:pt idx="7018" formatCode="General">
                  <c:v>-18.3226161123618</c:v>
                </c:pt>
                <c:pt idx="7019" formatCode="General">
                  <c:v>-18.329830621383</c:v>
                </c:pt>
                <c:pt idx="7020" formatCode="General">
                  <c:v>-18.337046553163699</c:v>
                </c:pt>
                <c:pt idx="7021" formatCode="General">
                  <c:v>-18.344263907702501</c:v>
                </c:pt>
                <c:pt idx="7022" formatCode="General">
                  <c:v>-18.351482684997801</c:v>
                </c:pt>
                <c:pt idx="7023" formatCode="General">
                  <c:v>-18.3587028850481</c:v>
                </c:pt>
                <c:pt idx="7024" formatCode="General">
                  <c:v>-18.3659245078521</c:v>
                </c:pt>
                <c:pt idx="7025" formatCode="General">
                  <c:v>-18.373147553408099</c:v>
                </c:pt>
                <c:pt idx="7026" formatCode="General">
                  <c:v>-18.380372021714798</c:v>
                </c:pt>
                <c:pt idx="7027" formatCode="General">
                  <c:v>-18.387597912770602</c:v>
                </c:pt>
                <c:pt idx="7028" formatCode="General">
                  <c:v>-18.394825226574</c:v>
                </c:pt>
                <c:pt idx="7029" formatCode="General">
                  <c:v>-18.402053963123699</c:v>
                </c:pt>
                <c:pt idx="7030" formatCode="General">
                  <c:v>-18.4092841224181</c:v>
                </c:pt>
                <c:pt idx="7031" formatCode="General">
                  <c:v>-18.416515704455701</c:v>
                </c:pt>
                <c:pt idx="7032" formatCode="General">
                  <c:v>-18.423748709235099</c:v>
                </c:pt>
                <c:pt idx="7033" formatCode="General">
                  <c:v>-18.430983136754701</c:v>
                </c:pt>
                <c:pt idx="7034" formatCode="General">
                  <c:v>-18.438218987012899</c:v>
                </c:pt>
                <c:pt idx="7035" formatCode="General">
                  <c:v>-18.445456260008399</c:v>
                </c:pt>
                <c:pt idx="7036" formatCode="General">
                  <c:v>-18.4526949557394</c:v>
                </c:pt>
                <c:pt idx="7037" formatCode="General">
                  <c:v>-18.459935074204498</c:v>
                </c:pt>
                <c:pt idx="7038" formatCode="General">
                  <c:v>-18.467176615402</c:v>
                </c:pt>
                <c:pt idx="7039" formatCode="General">
                  <c:v>-18.474419579330402</c:v>
                </c:pt>
                <c:pt idx="7040" formatCode="General">
                  <c:v>-18.481663965988201</c:v>
                </c:pt>
                <c:pt idx="7041" formatCode="General">
                  <c:v>-18.4889097753736</c:v>
                </c:pt>
                <c:pt idx="7042" formatCode="General">
                  <c:v>-18.496157007485198</c:v>
                </c:pt>
                <c:pt idx="7043" formatCode="General">
                  <c:v>-18.503405662321398</c:v>
                </c:pt>
                <c:pt idx="7044" formatCode="General">
                  <c:v>-18.510655739880502</c:v>
                </c:pt>
                <c:pt idx="7045" formatCode="General">
                  <c:v>-18.517907240161001</c:v>
                </c:pt>
                <c:pt idx="7046" formatCode="General">
                  <c:v>-18.525160163161299</c:v>
                </c:pt>
                <c:pt idx="7047" formatCode="General">
                  <c:v>-18.5324145088798</c:v>
                </c:pt>
                <c:pt idx="7048" formatCode="General">
                  <c:v>-18.539670277314901</c:v>
                </c:pt>
                <c:pt idx="7049" formatCode="General">
                  <c:v>-18.5469274684651</c:v>
                </c:pt>
                <c:pt idx="7050" formatCode="General">
                  <c:v>-18.554186082328599</c:v>
                </c:pt>
                <c:pt idx="7051" formatCode="General">
                  <c:v>-18.561446118903898</c:v>
                </c:pt>
                <c:pt idx="7052" formatCode="General">
                  <c:v>-18.5687075781894</c:v>
                </c:pt>
                <c:pt idx="7053" formatCode="General">
                  <c:v>-18.575970460183498</c:v>
                </c:pt>
                <c:pt idx="7054" formatCode="General">
                  <c:v>-18.583234764884601</c:v>
                </c:pt>
                <c:pt idx="7055" formatCode="General">
                  <c:v>-18.590500492291099</c:v>
                </c:pt>
                <c:pt idx="7056" formatCode="General">
                  <c:v>-18.597767642401301</c:v>
                </c:pt>
                <c:pt idx="7057" formatCode="General">
                  <c:v>-18.605036215213701</c:v>
                </c:pt>
                <c:pt idx="7058" formatCode="General">
                  <c:v>-18.612306210726601</c:v>
                </c:pt>
                <c:pt idx="7059" formatCode="General">
                  <c:v>-18.619577628938501</c:v>
                </c:pt>
                <c:pt idx="7060" formatCode="General">
                  <c:v>-18.626850469847799</c:v>
                </c:pt>
                <c:pt idx="7061" formatCode="General">
                  <c:v>-18.634124733453</c:v>
                </c:pt>
                <c:pt idx="7062" formatCode="General">
                  <c:v>-18.641400419752401</c:v>
                </c:pt>
                <c:pt idx="7063" formatCode="General">
                  <c:v>-18.648677528744599</c:v>
                </c:pt>
                <c:pt idx="7064" formatCode="General">
                  <c:v>-18.655956060427901</c:v>
                </c:pt>
                <c:pt idx="7065" formatCode="General">
                  <c:v>-18.663236014800798</c:v>
                </c:pt>
                <c:pt idx="7066" formatCode="General">
                  <c:v>-18.6705173918618</c:v>
                </c:pt>
                <c:pt idx="7067" formatCode="General">
                  <c:v>-18.677800191609201</c:v>
                </c:pt>
                <c:pt idx="7068" formatCode="General">
                  <c:v>-18.685084414041299</c:v>
                </c:pt>
                <c:pt idx="7069" formatCode="General">
                  <c:v>-18.692370059156701</c:v>
                </c:pt>
                <c:pt idx="7070" formatCode="General">
                  <c:v>-18.699657126953699</c:v>
                </c:pt>
                <c:pt idx="7071" formatCode="General">
                  <c:v>-18.706945617430598</c:v>
                </c:pt>
                <c:pt idx="7072" formatCode="General">
                  <c:v>-18.7142355305858</c:v>
                </c:pt>
                <c:pt idx="7073" formatCode="General">
                  <c:v>-18.7215268664179</c:v>
                </c:pt>
                <c:pt idx="7074" formatCode="General">
                  <c:v>-18.728819624924999</c:v>
                </c:pt>
                <c:pt idx="7075" formatCode="General">
                  <c:v>-18.736113806105699</c:v>
                </c:pt>
                <c:pt idx="7076" formatCode="General">
                  <c:v>-18.7434094099583</c:v>
                </c:pt>
                <c:pt idx="7077" formatCode="General">
                  <c:v>-18.750706436481199</c:v>
                </c:pt>
                <c:pt idx="7078" formatCode="General">
                  <c:v>-18.758004885672801</c:v>
                </c:pt>
                <c:pt idx="7079" formatCode="General">
                  <c:v>-18.765304757531599</c:v>
                </c:pt>
                <c:pt idx="7080" formatCode="General">
                  <c:v>-18.772606052055799</c:v>
                </c:pt>
                <c:pt idx="7081" formatCode="General">
                  <c:v>-18.7799087692439</c:v>
                </c:pt>
                <c:pt idx="7082" formatCode="General">
                  <c:v>-18.7872129090944</c:v>
                </c:pt>
                <c:pt idx="7083" formatCode="General">
                  <c:v>-18.794518471605599</c:v>
                </c:pt>
                <c:pt idx="7084" formatCode="General">
                  <c:v>-18.801825456776101</c:v>
                </c:pt>
                <c:pt idx="7085" formatCode="General">
                  <c:v>-18.809133864604199</c:v>
                </c:pt>
                <c:pt idx="7086" formatCode="General">
                  <c:v>-18.816443695088299</c:v>
                </c:pt>
                <c:pt idx="7087" formatCode="General">
                  <c:v>-18.823754948226899</c:v>
                </c:pt>
                <c:pt idx="7088" formatCode="General">
                  <c:v>-18.831067624018399</c:v>
                </c:pt>
                <c:pt idx="7089" formatCode="General">
                  <c:v>-18.8383817224612</c:v>
                </c:pt>
                <c:pt idx="7090" formatCode="General">
                  <c:v>-18.845697243553701</c:v>
                </c:pt>
                <c:pt idx="7091" formatCode="General">
                  <c:v>-18.8530141872942</c:v>
                </c:pt>
                <c:pt idx="7092" formatCode="General">
                  <c:v>-18.8603325536813</c:v>
                </c:pt>
                <c:pt idx="7093" formatCode="General">
                  <c:v>-18.8676523427132</c:v>
                </c:pt>
                <c:pt idx="7094" formatCode="General">
                  <c:v>-18.8749735543885</c:v>
                </c:pt>
                <c:pt idx="7095" formatCode="General">
                  <c:v>-18.8822961887054</c:v>
                </c:pt>
                <c:pt idx="7096" formatCode="General">
                  <c:v>-18.8896202456624</c:v>
                </c:pt>
                <c:pt idx="7097" formatCode="General">
                  <c:v>-18.896945725257901</c:v>
                </c:pt>
                <c:pt idx="7098" formatCode="General">
                  <c:v>-18.904272627490201</c:v>
                </c:pt>
                <c:pt idx="7099" formatCode="General">
                  <c:v>-18.911600952357801</c:v>
                </c:pt>
                <c:pt idx="7100" formatCode="General">
                  <c:v>-18.918930699858901</c:v>
                </c:pt>
                <c:pt idx="7101" formatCode="General">
                  <c:v>-18.926261869992</c:v>
                </c:pt>
                <c:pt idx="7102" formatCode="General">
                  <c:v>-18.933594462755401</c:v>
                </c:pt>
                <c:pt idx="7103" formatCode="General">
                  <c:v>-18.940928478147601</c:v>
                </c:pt>
                <c:pt idx="7104" formatCode="General">
                  <c:v>-18.948263916166798</c:v>
                </c:pt>
                <c:pt idx="7105" formatCode="General">
                  <c:v>-18.955600776811401</c:v>
                </c:pt>
                <c:pt idx="7106" formatCode="General">
                  <c:v>-18.962939060079801</c:v>
                </c:pt>
                <c:pt idx="7107" formatCode="General">
                  <c:v>-18.970278765970299</c:v>
                </c:pt>
                <c:pt idx="7108" formatCode="General">
                  <c:v>-18.9776198944813</c:v>
                </c:pt>
                <c:pt idx="7109" formatCode="General">
                  <c:v>-18.984962445611199</c:v>
                </c:pt>
                <c:pt idx="7110" formatCode="General">
                  <c:v>-18.992306419358201</c:v>
                </c:pt>
                <c:pt idx="7111" formatCode="General">
                  <c:v>-18.999651815720899</c:v>
                </c:pt>
                <c:pt idx="7112" formatCode="General">
                  <c:v>-19.006998634697499</c:v>
                </c:pt>
                <c:pt idx="7113" formatCode="General">
                  <c:v>-19.0143468762864</c:v>
                </c:pt>
                <c:pt idx="7114" formatCode="General">
                  <c:v>-19.021696540485902</c:v>
                </c:pt>
                <c:pt idx="7115" formatCode="General">
                  <c:v>-19.0290476272944</c:v>
                </c:pt>
                <c:pt idx="7116" formatCode="General">
                  <c:v>-19.036400136710299</c:v>
                </c:pt>
                <c:pt idx="7117" formatCode="General">
                  <c:v>-19.0437540687319</c:v>
                </c:pt>
                <c:pt idx="7118" formatCode="General">
                  <c:v>-19.051109423357602</c:v>
                </c:pt>
                <c:pt idx="7119" formatCode="General">
                  <c:v>-19.058466200585599</c:v>
                </c:pt>
                <c:pt idx="7120" formatCode="General">
                  <c:v>-19.065824400414499</c:v>
                </c:pt>
                <c:pt idx="7121" formatCode="General">
                  <c:v>-19.073184022842401</c:v>
                </c:pt>
                <c:pt idx="7122" formatCode="General">
                  <c:v>-19.080545067867799</c:v>
                </c:pt>
                <c:pt idx="7123" formatCode="General">
                  <c:v>-19.087907535489101</c:v>
                </c:pt>
                <c:pt idx="7124" formatCode="General">
                  <c:v>-19.0952714257045</c:v>
                </c:pt>
                <c:pt idx="7125" formatCode="General">
                  <c:v>-19.102636738512398</c:v>
                </c:pt>
                <c:pt idx="7126" formatCode="General">
                  <c:v>-19.110003473911199</c:v>
                </c:pt>
                <c:pt idx="7127" formatCode="General">
                  <c:v>-19.1173716318992</c:v>
                </c:pt>
                <c:pt idx="7128" formatCode="General">
                  <c:v>-19.124741212474799</c:v>
                </c:pt>
                <c:pt idx="7129" formatCode="General">
                  <c:v>-19.132112215636301</c:v>
                </c:pt>
                <c:pt idx="7130" formatCode="General">
                  <c:v>-19.139484641381902</c:v>
                </c:pt>
                <c:pt idx="7131" formatCode="General">
                  <c:v>-19.146858489709999</c:v>
                </c:pt>
                <c:pt idx="7132" formatCode="General">
                  <c:v>-19.154233760618901</c:v>
                </c:pt>
                <c:pt idx="7133" formatCode="General">
                  <c:v>-19.161610454106899</c:v>
                </c:pt>
                <c:pt idx="7134" formatCode="General">
                  <c:v>-19.1689885701722</c:v>
                </c:pt>
                <c:pt idx="7135" formatCode="General">
                  <c:v>-19.1763681088133</c:v>
                </c:pt>
                <c:pt idx="7136" formatCode="General">
                  <c:v>-19.183749070028199</c:v>
                </c:pt>
                <c:pt idx="7137" formatCode="General">
                  <c:v>-19.191131453815501</c:v>
                </c:pt>
                <c:pt idx="7138" formatCode="General">
                  <c:v>-19.198515260173199</c:v>
                </c:pt>
                <c:pt idx="7139" formatCode="General">
                  <c:v>-19.2059004890999</c:v>
                </c:pt>
                <c:pt idx="7140" formatCode="General">
                  <c:v>-19.2132871405936</c:v>
                </c:pt>
                <c:pt idx="7141" formatCode="General">
                  <c:v>-19.2206752146528</c:v>
                </c:pt>
                <c:pt idx="7142" formatCode="General">
                  <c:v>-19.228064711275699</c:v>
                </c:pt>
                <c:pt idx="7143" formatCode="General">
                  <c:v>-19.235455630460699</c:v>
                </c:pt>
                <c:pt idx="7144" formatCode="General">
                  <c:v>-19.242847972205901</c:v>
                </c:pt>
                <c:pt idx="7145" formatCode="General">
                  <c:v>-19.2502417365097</c:v>
                </c:pt>
                <c:pt idx="7146" formatCode="General">
                  <c:v>-19.257636923370502</c:v>
                </c:pt>
                <c:pt idx="7147" formatCode="General">
                  <c:v>-19.265033532786401</c:v>
                </c:pt>
                <c:pt idx="7148" formatCode="General">
                  <c:v>-19.272431564755699</c:v>
                </c:pt>
                <c:pt idx="7149" formatCode="General">
                  <c:v>-19.279831019276799</c:v>
                </c:pt>
                <c:pt idx="7150" formatCode="General">
                  <c:v>-19.287231896347901</c:v>
                </c:pt>
                <c:pt idx="7151" formatCode="General">
                  <c:v>-19.294634195967401</c:v>
                </c:pt>
                <c:pt idx="7152" formatCode="General">
                  <c:v>-19.302037918133401</c:v>
                </c:pt>
                <c:pt idx="7153" formatCode="General">
                  <c:v>-19.309443062844299</c:v>
                </c:pt>
                <c:pt idx="7154" formatCode="General">
                  <c:v>-19.316849630098499</c:v>
                </c:pt>
                <c:pt idx="7155" formatCode="General">
                  <c:v>-19.324257619894201</c:v>
                </c:pt>
                <c:pt idx="7156" formatCode="General">
                  <c:v>-19.331667032229799</c:v>
                </c:pt>
                <c:pt idx="7157" formatCode="General">
                  <c:v>-19.339077867103601</c:v>
                </c:pt>
                <c:pt idx="7158" formatCode="General">
                  <c:v>-19.346490124513998</c:v>
                </c:pt>
                <c:pt idx="7159" formatCode="General">
                  <c:v>-19.353903804459101</c:v>
                </c:pt>
                <c:pt idx="7160" formatCode="General">
                  <c:v>-19.361318906937498</c:v>
                </c:pt>
                <c:pt idx="7161" formatCode="General">
                  <c:v>-19.3687354319473</c:v>
                </c:pt>
                <c:pt idx="7162" formatCode="General">
                  <c:v>-19.376153379487</c:v>
                </c:pt>
                <c:pt idx="7163" formatCode="General">
                  <c:v>-19.383572749554698</c:v>
                </c:pt>
                <c:pt idx="7164" formatCode="General">
                  <c:v>-19.390993542148902</c:v>
                </c:pt>
                <c:pt idx="7165" formatCode="General">
                  <c:v>-19.398415757267799</c:v>
                </c:pt>
                <c:pt idx="7166" formatCode="General">
                  <c:v>-19.405839394909801</c:v>
                </c:pt>
                <c:pt idx="7167" formatCode="General">
                  <c:v>-19.4132644550732</c:v>
                </c:pt>
                <c:pt idx="7168" formatCode="General">
                  <c:v>-19.420690937756401</c:v>
                </c:pt>
                <c:pt idx="7169" formatCode="General">
                  <c:v>-19.428118842957598</c:v>
                </c:pt>
                <c:pt idx="7170" formatCode="General">
                  <c:v>-19.435548170675201</c:v>
                </c:pt>
                <c:pt idx="7171" formatCode="General">
                  <c:v>-19.4429789209075</c:v>
                </c:pt>
                <c:pt idx="7172" formatCode="General">
                  <c:v>-19.4504110936528</c:v>
                </c:pt>
                <c:pt idx="7173" formatCode="General">
                  <c:v>-19.4578446889095</c:v>
                </c:pt>
                <c:pt idx="7174" formatCode="General">
                  <c:v>-19.465279706675901</c:v>
                </c:pt>
                <c:pt idx="7175" formatCode="General">
                  <c:v>-19.472716146950301</c:v>
                </c:pt>
                <c:pt idx="7176" formatCode="General">
                  <c:v>-19.480154009730899</c:v>
                </c:pt>
                <c:pt idx="7177" formatCode="General">
                  <c:v>-19.4875932950162</c:v>
                </c:pt>
                <c:pt idx="7178" formatCode="General">
                  <c:v>-19.495034002804299</c:v>
                </c:pt>
                <c:pt idx="7179" formatCode="General">
                  <c:v>-19.502476133093499</c:v>
                </c:pt>
                <c:pt idx="7180" formatCode="General">
                  <c:v>-19.5099196858821</c:v>
                </c:pt>
                <c:pt idx="7181" formatCode="General">
                  <c:v>-19.517364661168301</c:v>
                </c:pt>
                <c:pt idx="7182" formatCode="General">
                  <c:v>-19.524811058950402</c:v>
                </c:pt>
                <c:pt idx="7183" formatCode="General">
                  <c:v>-19.532258879226699</c:v>
                </c:pt>
                <c:pt idx="7184" formatCode="General">
                  <c:v>-19.5397081219953</c:v>
                </c:pt>
                <c:pt idx="7185" formatCode="General">
                  <c:v>-19.547158787254499</c:v>
                </c:pt>
                <c:pt idx="7186" formatCode="General">
                  <c:v>-19.554610875002599</c:v>
                </c:pt>
                <c:pt idx="7187" formatCode="General">
                  <c:v>-19.5620643852378</c:v>
                </c:pt>
                <c:pt idx="7188" formatCode="General">
                  <c:v>-19.569519317958299</c:v>
                </c:pt>
                <c:pt idx="7189" formatCode="General">
                  <c:v>-19.576975673162401</c:v>
                </c:pt>
                <c:pt idx="7190" formatCode="General">
                  <c:v>-19.584433450848401</c:v>
                </c:pt>
                <c:pt idx="7191" formatCode="General">
                  <c:v>-19.591892651014302</c:v>
                </c:pt>
                <c:pt idx="7192" formatCode="General">
                  <c:v>-19.5993532736586</c:v>
                </c:pt>
                <c:pt idx="7193" formatCode="General">
                  <c:v>-19.606815318779301</c:v>
                </c:pt>
                <c:pt idx="7194" formatCode="General">
                  <c:v>-19.6142787863748</c:v>
                </c:pt>
                <c:pt idx="7195" formatCode="General">
                  <c:v>-19.621743676443199</c:v>
                </c:pt>
                <c:pt idx="7196" formatCode="General">
                  <c:v>-19.629209988982701</c:v>
                </c:pt>
                <c:pt idx="7197" formatCode="General">
                  <c:v>-19.636677723991699</c:v>
                </c:pt>
                <c:pt idx="7198" formatCode="General">
                  <c:v>-19.644146881468199</c:v>
                </c:pt>
                <c:pt idx="7199" formatCode="General">
                  <c:v>-19.651617461410599</c:v>
                </c:pt>
                <c:pt idx="7200" formatCode="General">
                  <c:v>-19.659089463816802</c:v>
                </c:pt>
                <c:pt idx="7201" formatCode="General">
                  <c:v>-19.666562888685299</c:v>
                </c:pt>
                <c:pt idx="7202" formatCode="General">
                  <c:v>-19.674037736014</c:v>
                </c:pt>
                <c:pt idx="7203" formatCode="General">
                  <c:v>-19.681514005801102</c:v>
                </c:pt>
                <c:pt idx="7204" formatCode="General">
                  <c:v>-19.688991698044902</c:v>
                </c:pt>
                <c:pt idx="7205" formatCode="General">
                  <c:v>-19.696470812743399</c:v>
                </c:pt>
                <c:pt idx="7206" formatCode="General">
                  <c:v>-19.703951349895</c:v>
                </c:pt>
                <c:pt idx="7207" formatCode="General">
                  <c:v>-19.711433309497799</c:v>
                </c:pt>
                <c:pt idx="7208" formatCode="General">
                  <c:v>-19.71891669155</c:v>
                </c:pt>
                <c:pt idx="7209" formatCode="General">
                  <c:v>-19.7264014960497</c:v>
                </c:pt>
                <c:pt idx="7210" formatCode="General">
                  <c:v>-19.733887722995199</c:v>
                </c:pt>
                <c:pt idx="7211" formatCode="General">
                  <c:v>-19.741375372384599</c:v>
                </c:pt>
                <c:pt idx="7212" formatCode="General">
                  <c:v>-19.748864444216</c:v>
                </c:pt>
                <c:pt idx="7213" formatCode="General">
                  <c:v>-19.7563549384877</c:v>
                </c:pt>
                <c:pt idx="7214" formatCode="General">
                  <c:v>-19.763846855197698</c:v>
                </c:pt>
                <c:pt idx="7215" formatCode="General">
                  <c:v>-19.7713401943444</c:v>
                </c:pt>
                <c:pt idx="7216" formatCode="General">
                  <c:v>-19.778834955925799</c:v>
                </c:pt>
                <c:pt idx="7217" formatCode="General">
                  <c:v>-19.78633113994</c:v>
                </c:pt>
                <c:pt idx="7218" formatCode="General">
                  <c:v>-19.793828746385302</c:v>
                </c:pt>
                <c:pt idx="7219" formatCode="General">
                  <c:v>-19.8013277752599</c:v>
                </c:pt>
                <c:pt idx="7220" formatCode="General">
                  <c:v>-19.808828226561801</c:v>
                </c:pt>
                <c:pt idx="7221" formatCode="General">
                  <c:v>-19.816330100289299</c:v>
                </c:pt>
                <c:pt idx="7222" formatCode="General">
                  <c:v>-19.823833396440399</c:v>
                </c:pt>
                <c:pt idx="7223" formatCode="General">
                  <c:v>-19.831338115013502</c:v>
                </c:pt>
                <c:pt idx="7224" formatCode="General">
                  <c:v>-19.838844256006499</c:v>
                </c:pt>
                <c:pt idx="7225" formatCode="General">
                  <c:v>-19.846351819417698</c:v>
                </c:pt>
                <c:pt idx="7226" formatCode="General">
                  <c:v>-19.853860805245301</c:v>
                </c:pt>
                <c:pt idx="7227" formatCode="General">
                  <c:v>-19.861371213487399</c:v>
                </c:pt>
                <c:pt idx="7228" formatCode="General">
                  <c:v>-19.868883044142098</c:v>
                </c:pt>
                <c:pt idx="7229" formatCode="General">
                  <c:v>-19.876396297207702</c:v>
                </c:pt>
                <c:pt idx="7230" formatCode="General">
                  <c:v>-19.883910972682202</c:v>
                </c:pt>
                <c:pt idx="7231" formatCode="General">
                  <c:v>-19.8914270705638</c:v>
                </c:pt>
                <c:pt idx="7232" formatCode="General">
                  <c:v>-19.8989445908507</c:v>
                </c:pt>
                <c:pt idx="7233" formatCode="General">
                  <c:v>-19.906463533541</c:v>
                </c:pt>
                <c:pt idx="7234" formatCode="General">
                  <c:v>-19.9139838986329</c:v>
                </c:pt>
                <c:pt idx="7235" formatCode="General">
                  <c:v>-19.921505686124501</c:v>
                </c:pt>
                <c:pt idx="7236" formatCode="General">
                  <c:v>-19.929028896014</c:v>
                </c:pt>
                <c:pt idx="7237" formatCode="General">
                  <c:v>-19.936553528299601</c:v>
                </c:pt>
                <c:pt idx="7238" formatCode="General">
                  <c:v>-19.944079582979299</c:v>
                </c:pt>
                <c:pt idx="7239" formatCode="General">
                  <c:v>-19.951607060051501</c:v>
                </c:pt>
                <c:pt idx="7240" formatCode="General">
                  <c:v>-19.959135959514199</c:v>
                </c:pt>
                <c:pt idx="7241" formatCode="General">
                  <c:v>-19.966666281365601</c:v>
                </c:pt>
                <c:pt idx="7242" formatCode="General">
                  <c:v>-19.974198025603801</c:v>
                </c:pt>
                <c:pt idx="7243" formatCode="General">
                  <c:v>-19.981731192227102</c:v>
                </c:pt>
                <c:pt idx="7244" formatCode="General">
                  <c:v>-19.989265781233399</c:v>
                </c:pt>
                <c:pt idx="7245" formatCode="General">
                  <c:v>-19.996801792621099</c:v>
                </c:pt>
                <c:pt idx="7246" formatCode="General">
                  <c:v>-20.004339226388101</c:v>
                </c:pt>
                <c:pt idx="7247" formatCode="General">
                  <c:v>-20.0118780825327</c:v>
                </c:pt>
                <c:pt idx="7248" formatCode="General">
                  <c:v>-20.0194183610529</c:v>
                </c:pt>
                <c:pt idx="7249" formatCode="General">
                  <c:v>-20.026960061946902</c:v>
                </c:pt>
                <c:pt idx="7250" formatCode="General">
                  <c:v>-20.034503185212799</c:v>
                </c:pt>
                <c:pt idx="7251" formatCode="General">
                  <c:v>-20.0420477308488</c:v>
                </c:pt>
                <c:pt idx="7252" formatCode="General">
                  <c:v>-20.049593698852998</c:v>
                </c:pt>
                <c:pt idx="7253" formatCode="General">
                  <c:v>-20.057141089223499</c:v>
                </c:pt>
                <c:pt idx="7254" formatCode="General">
                  <c:v>-20.064689901958499</c:v>
                </c:pt>
                <c:pt idx="7255" formatCode="General">
                  <c:v>-20.072240137056099</c:v>
                </c:pt>
                <c:pt idx="7256" formatCode="General">
                  <c:v>-20.079791794514399</c:v>
                </c:pt>
                <c:pt idx="7257" formatCode="General">
                  <c:v>-20.087344874331599</c:v>
                </c:pt>
                <c:pt idx="7258" formatCode="General">
                  <c:v>-20.094899376505701</c:v>
                </c:pt>
                <c:pt idx="7259" formatCode="General">
                  <c:v>-20.102455301035</c:v>
                </c:pt>
                <c:pt idx="7260" formatCode="General">
                  <c:v>-20.1100126479176</c:v>
                </c:pt>
                <c:pt idx="7261" formatCode="General">
                  <c:v>-20.117571417151499</c:v>
                </c:pt>
                <c:pt idx="7262" formatCode="General">
                  <c:v>-20.125131608735</c:v>
                </c:pt>
                <c:pt idx="7263" formatCode="General">
                  <c:v>-20.132693222666099</c:v>
                </c:pt>
                <c:pt idx="7264" formatCode="General">
                  <c:v>-20.140256258943001</c:v>
                </c:pt>
                <c:pt idx="7265" formatCode="General">
                  <c:v>-20.1478207175638</c:v>
                </c:pt>
                <c:pt idx="7266" formatCode="General">
                  <c:v>-20.155386598526601</c:v>
                </c:pt>
                <c:pt idx="7267" formatCode="General">
                  <c:v>-20.162953901829699</c:v>
                </c:pt>
                <c:pt idx="7268" formatCode="General">
                  <c:v>-20.170522627471001</c:v>
                </c:pt>
                <c:pt idx="7269" formatCode="General">
                  <c:v>-20.1780927754488</c:v>
                </c:pt>
                <c:pt idx="7270" formatCode="General">
                  <c:v>-20.185664345761101</c:v>
                </c:pt>
                <c:pt idx="7271" formatCode="General">
                  <c:v>-20.193237338406099</c:v>
                </c:pt>
                <c:pt idx="7272" formatCode="General">
                  <c:v>-20.200811753381799</c:v>
                </c:pt>
                <c:pt idx="7273" formatCode="General">
                  <c:v>-20.2083875906863</c:v>
                </c:pt>
                <c:pt idx="7274" formatCode="General">
                  <c:v>-20.2159648503177</c:v>
                </c:pt>
                <c:pt idx="7275" formatCode="General">
                  <c:v>-20.223543532274299</c:v>
                </c:pt>
                <c:pt idx="7276" formatCode="General">
                  <c:v>-20.231123636554099</c:v>
                </c:pt>
                <c:pt idx="7277" formatCode="General">
                  <c:v>-20.238705163155299</c:v>
                </c:pt>
                <c:pt idx="7278" formatCode="General">
                  <c:v>-20.246288112076002</c:v>
                </c:pt>
                <c:pt idx="7279" formatCode="General">
                  <c:v>-20.253872483314399</c:v>
                </c:pt>
                <c:pt idx="7280" formatCode="General">
                  <c:v>-20.261458276868499</c:v>
                </c:pt>
                <c:pt idx="7281" formatCode="General">
                  <c:v>-20.269045492736499</c:v>
                </c:pt>
                <c:pt idx="7282" formatCode="General">
                  <c:v>-20.276634130916499</c:v>
                </c:pt>
                <c:pt idx="7283" formatCode="General">
                  <c:v>-20.284224191406601</c:v>
                </c:pt>
                <c:pt idx="7284" formatCode="General">
                  <c:v>-20.291815674204901</c:v>
                </c:pt>
                <c:pt idx="7285" formatCode="General">
                  <c:v>-20.2994085793095</c:v>
                </c:pt>
                <c:pt idx="7286" formatCode="General">
                  <c:v>-20.307002906718498</c:v>
                </c:pt>
                <c:pt idx="7287" formatCode="General">
                  <c:v>-20.314598656429901</c:v>
                </c:pt>
                <c:pt idx="7288" formatCode="General">
                  <c:v>-20.322195828441899</c:v>
                </c:pt>
                <c:pt idx="7289" formatCode="General">
                  <c:v>-20.329794422752599</c:v>
                </c:pt>
                <c:pt idx="7290" formatCode="General">
                  <c:v>-20.337394439359901</c:v>
                </c:pt>
                <c:pt idx="7291" formatCode="General">
                  <c:v>-20.3449958782621</c:v>
                </c:pt>
                <c:pt idx="7292" formatCode="General">
                  <c:v>-20.3525987394571</c:v>
                </c:pt>
                <c:pt idx="7293" formatCode="General">
                  <c:v>-20.360203022943001</c:v>
                </c:pt>
                <c:pt idx="7294" formatCode="General">
                  <c:v>-20.3678087287179</c:v>
                </c:pt>
                <c:pt idx="7295" formatCode="General">
                  <c:v>-20.375415856779899</c:v>
                </c:pt>
                <c:pt idx="7296" formatCode="General">
                  <c:v>-20.383024407126999</c:v>
                </c:pt>
                <c:pt idx="7297" formatCode="General">
                  <c:v>-20.390634379757199</c:v>
                </c:pt>
                <c:pt idx="7298" formatCode="General">
                  <c:v>-20.398245774668599</c:v>
                </c:pt>
                <c:pt idx="7299" formatCode="General">
                  <c:v>-20.4058585918593</c:v>
                </c:pt>
                <c:pt idx="7300" formatCode="General">
                  <c:v>-20.413472831327201</c:v>
                </c:pt>
                <c:pt idx="7301" formatCode="General">
                  <c:v>-20.4210884930704</c:v>
                </c:pt>
                <c:pt idx="7302" formatCode="General">
                  <c:v>-20.428705577086902</c:v>
                </c:pt>
                <c:pt idx="7303" formatCode="General">
                  <c:v>-20.436324083374899</c:v>
                </c:pt>
                <c:pt idx="7304" formatCode="General">
                  <c:v>-20.443944011932398</c:v>
                </c:pt>
                <c:pt idx="7305" formatCode="General">
                  <c:v>-20.4515653627574</c:v>
                </c:pt>
                <c:pt idx="7306" formatCode="General">
                  <c:v>-20.459188135847999</c:v>
                </c:pt>
                <c:pt idx="7307" formatCode="General">
                  <c:v>-20.466812331202298</c:v>
                </c:pt>
                <c:pt idx="7308" formatCode="General">
                  <c:v>-20.474437948818299</c:v>
                </c:pt>
                <c:pt idx="7309" formatCode="General">
                  <c:v>-20.482064988694098</c:v>
                </c:pt>
                <c:pt idx="7310" formatCode="General">
                  <c:v>-20.489693450827701</c:v>
                </c:pt>
                <c:pt idx="7311" formatCode="General">
                  <c:v>-20.4973233352171</c:v>
                </c:pt>
                <c:pt idx="7312" formatCode="General">
                  <c:v>-20.504954641860301</c:v>
                </c:pt>
                <c:pt idx="7313" formatCode="General">
                  <c:v>-20.512587370755501</c:v>
                </c:pt>
                <c:pt idx="7314" formatCode="General">
                  <c:v>-20.520221521900599</c:v>
                </c:pt>
                <c:pt idx="7315" formatCode="General">
                  <c:v>-20.527857095293601</c:v>
                </c:pt>
                <c:pt idx="7316" formatCode="General">
                  <c:v>-20.535494090932801</c:v>
                </c:pt>
                <c:pt idx="7317" formatCode="General">
                  <c:v>-20.543132508816001</c:v>
                </c:pt>
                <c:pt idx="7318" formatCode="General">
                  <c:v>-20.550772348941301</c:v>
                </c:pt>
                <c:pt idx="7319" formatCode="General">
                  <c:v>-20.5584136113069</c:v>
                </c:pt>
                <c:pt idx="7320" formatCode="General">
                  <c:v>-20.566056295910801</c:v>
                </c:pt>
                <c:pt idx="7321" formatCode="General">
                  <c:v>-20.573700402750902</c:v>
                </c:pt>
                <c:pt idx="7322" formatCode="General">
                  <c:v>-20.581345931825499</c:v>
                </c:pt>
                <c:pt idx="7323" formatCode="General">
                  <c:v>-20.588992883132601</c:v>
                </c:pt>
                <c:pt idx="7324" formatCode="General">
                  <c:v>-20.5966412566702</c:v>
                </c:pt>
                <c:pt idx="7325" formatCode="General">
                  <c:v>-20.604291052436299</c:v>
                </c:pt>
                <c:pt idx="7326" formatCode="General">
                  <c:v>-20.6119422704292</c:v>
                </c:pt>
                <c:pt idx="7327" formatCode="General">
                  <c:v>-20.6195949106468</c:v>
                </c:pt>
                <c:pt idx="7328" formatCode="General">
                  <c:v>-20.627248973087202</c:v>
                </c:pt>
                <c:pt idx="7329" formatCode="General">
                  <c:v>-20.634904457748501</c:v>
                </c:pt>
                <c:pt idx="7330" formatCode="General">
                  <c:v>-20.642561364628701</c:v>
                </c:pt>
                <c:pt idx="7331" formatCode="General">
                  <c:v>-20.650219693725901</c:v>
                </c:pt>
                <c:pt idx="7332" formatCode="General">
                  <c:v>-20.657879445037999</c:v>
                </c:pt>
                <c:pt idx="7333" formatCode="General">
                  <c:v>-20.665540618563099</c:v>
                </c:pt>
                <c:pt idx="7334" formatCode="General">
                  <c:v>-20.673203214299299</c:v>
                </c:pt>
                <c:pt idx="7335" formatCode="General">
                  <c:v>-20.680867232244498</c:v>
                </c:pt>
                <c:pt idx="7336" formatCode="General">
                  <c:v>-20.688532672396899</c:v>
                </c:pt>
                <c:pt idx="7337" formatCode="General">
                  <c:v>-20.6961995347543</c:v>
                </c:pt>
                <c:pt idx="7338" formatCode="General">
                  <c:v>-20.703867819315001</c:v>
                </c:pt>
                <c:pt idx="7339" formatCode="General">
                  <c:v>-20.711537526076899</c:v>
                </c:pt>
                <c:pt idx="7340" formatCode="General">
                  <c:v>-20.719208655037999</c:v>
                </c:pt>
                <c:pt idx="7341" formatCode="General">
                  <c:v>-20.726881206196399</c:v>
                </c:pt>
                <c:pt idx="7342" formatCode="General">
                  <c:v>-20.73455517955</c:v>
                </c:pt>
                <c:pt idx="7343" formatCode="General">
                  <c:v>-20.742230575097</c:v>
                </c:pt>
                <c:pt idx="7344" formatCode="General">
                  <c:v>-20.749907392835201</c:v>
                </c:pt>
                <c:pt idx="7345" formatCode="General">
                  <c:v>-20.757585632762801</c:v>
                </c:pt>
                <c:pt idx="7346" formatCode="General">
                  <c:v>-20.7652652948777</c:v>
                </c:pt>
                <c:pt idx="7347" formatCode="General">
                  <c:v>-20.772946379177899</c:v>
                </c:pt>
                <c:pt idx="7348" formatCode="General">
                  <c:v>-20.7806288856615</c:v>
                </c:pt>
                <c:pt idx="7349" formatCode="General">
                  <c:v>-20.7883128143263</c:v>
                </c:pt>
                <c:pt idx="7350" formatCode="General">
                  <c:v>-20.7959981651703</c:v>
                </c:pt>
                <c:pt idx="7351" formatCode="General">
                  <c:v>-20.803684938191701</c:v>
                </c:pt>
                <c:pt idx="7352" formatCode="General">
                  <c:v>-20.811373133388201</c:v>
                </c:pt>
                <c:pt idx="7353" formatCode="General">
                  <c:v>-20.819062750758</c:v>
                </c:pt>
                <c:pt idx="7354" formatCode="General">
                  <c:v>-20.826753790298898</c:v>
                </c:pt>
                <c:pt idx="7355" formatCode="General">
                  <c:v>-20.834446252008899</c:v>
                </c:pt>
                <c:pt idx="7356" formatCode="General">
                  <c:v>-20.842140135886101</c:v>
                </c:pt>
                <c:pt idx="7357" formatCode="General">
                  <c:v>-20.849835441928199</c:v>
                </c:pt>
                <c:pt idx="7358" formatCode="General">
                  <c:v>-20.8575321701333</c:v>
                </c:pt>
                <c:pt idx="7359" formatCode="General">
                  <c:v>-20.8652303204994</c:v>
                </c:pt>
                <c:pt idx="7360" formatCode="General">
                  <c:v>-20.872929893024299</c:v>
                </c:pt>
                <c:pt idx="7361" formatCode="General">
                  <c:v>-20.880630887706001</c:v>
                </c:pt>
                <c:pt idx="7362" formatCode="General">
                  <c:v>-20.8883333045424</c:v>
                </c:pt>
                <c:pt idx="7363" formatCode="General">
                  <c:v>-20.896037143531501</c:v>
                </c:pt>
                <c:pt idx="7364" formatCode="General">
                  <c:v>-20.903742404671299</c:v>
                </c:pt>
                <c:pt idx="7365" formatCode="General">
                  <c:v>-20.9114490879596</c:v>
                </c:pt>
                <c:pt idx="7366" formatCode="General">
                  <c:v>-20.919157193394401</c:v>
                </c:pt>
                <c:pt idx="7367" formatCode="General">
                  <c:v>-20.926866720973401</c:v>
                </c:pt>
                <c:pt idx="7368" formatCode="General">
                  <c:v>-20.934577670694502</c:v>
                </c:pt>
                <c:pt idx="7369" formatCode="General">
                  <c:v>-20.942290042555499</c:v>
                </c:pt>
                <c:pt idx="7370" formatCode="General">
                  <c:v>-20.950003836554298</c:v>
                </c:pt>
                <c:pt idx="7371" formatCode="General">
                  <c:v>-20.957719052688802</c:v>
                </c:pt>
                <c:pt idx="7372" formatCode="General">
                  <c:v>-20.965435690956902</c:v>
                </c:pt>
                <c:pt idx="7373" formatCode="General">
                  <c:v>-20.9731537513563</c:v>
                </c:pt>
                <c:pt idx="7374" formatCode="General">
                  <c:v>-20.980873233885099</c:v>
                </c:pt>
                <c:pt idx="7375" formatCode="General">
                  <c:v>-20.988594138541</c:v>
                </c:pt>
                <c:pt idx="7376" formatCode="General">
                  <c:v>-20.996316465322</c:v>
                </c:pt>
                <c:pt idx="7377" formatCode="General">
                  <c:v>-21.004040214225899</c:v>
                </c:pt>
                <c:pt idx="7378" formatCode="General">
                  <c:v>-21.011765385250499</c:v>
                </c:pt>
                <c:pt idx="7379" formatCode="General">
                  <c:v>-21.019491978393798</c:v>
                </c:pt>
                <c:pt idx="7380" formatCode="General">
                  <c:v>-21.027219993653699</c:v>
                </c:pt>
                <c:pt idx="7381" formatCode="General">
                  <c:v>-21.034949431028</c:v>
                </c:pt>
                <c:pt idx="7382" formatCode="General">
                  <c:v>-21.042680290514699</c:v>
                </c:pt>
                <c:pt idx="7383" formatCode="General">
                  <c:v>-21.050412572111501</c:v>
                </c:pt>
                <c:pt idx="7384" formatCode="General">
                  <c:v>-21.058146275816402</c:v>
                </c:pt>
                <c:pt idx="7385" formatCode="General">
                  <c:v>-21.065881401627301</c:v>
                </c:pt>
                <c:pt idx="7386" formatCode="General">
                  <c:v>-21.073617949542101</c:v>
                </c:pt>
                <c:pt idx="7387" formatCode="General">
                  <c:v>-21.0813559195587</c:v>
                </c:pt>
                <c:pt idx="7388" formatCode="General">
                  <c:v>-21.0890953116749</c:v>
                </c:pt>
                <c:pt idx="7389" formatCode="General">
                  <c:v>-21.096836125888601</c:v>
                </c:pt>
                <c:pt idx="7390" formatCode="General">
                  <c:v>-21.104578362197799</c:v>
                </c:pt>
                <c:pt idx="7391" formatCode="General">
                  <c:v>-21.112322020600399</c:v>
                </c:pt>
                <c:pt idx="7392" formatCode="General">
                  <c:v>-21.1200671010943</c:v>
                </c:pt>
                <c:pt idx="7393" formatCode="General">
                  <c:v>-21.127813603677499</c:v>
                </c:pt>
                <c:pt idx="7394" formatCode="General">
                  <c:v>-21.135561528348099</c:v>
                </c:pt>
                <c:pt idx="7395" formatCode="General">
                  <c:v>-21.143310875104099</c:v>
                </c:pt>
                <c:pt idx="7396" formatCode="General">
                  <c:v>-21.1510616439434</c:v>
                </c:pt>
                <c:pt idx="7397" formatCode="General">
                  <c:v>-21.158813834863999</c:v>
                </c:pt>
                <c:pt idx="7398" formatCode="General">
                  <c:v>-21.166567447863901</c:v>
                </c:pt>
                <c:pt idx="7399" formatCode="General">
                  <c:v>-21.1743224829412</c:v>
                </c:pt>
                <c:pt idx="7400" formatCode="General">
                  <c:v>-21.182078940093799</c:v>
                </c:pt>
                <c:pt idx="7401" formatCode="General">
                  <c:v>-21.189836819319599</c:v>
                </c:pt>
                <c:pt idx="7402" formatCode="General">
                  <c:v>-21.197596120616801</c:v>
                </c:pt>
                <c:pt idx="7403" formatCode="General">
                  <c:v>-21.2053568439832</c:v>
                </c:pt>
                <c:pt idx="7404" formatCode="General">
                  <c:v>-21.213118989416898</c:v>
                </c:pt>
                <c:pt idx="7405" formatCode="General">
                  <c:v>-21.2208825569159</c:v>
                </c:pt>
                <c:pt idx="7406" formatCode="General">
                  <c:v>-21.228647546478001</c:v>
                </c:pt>
                <c:pt idx="7407" formatCode="General">
                  <c:v>-21.236413958101402</c:v>
                </c:pt>
                <c:pt idx="7408" formatCode="General">
                  <c:v>-21.244181791783902</c:v>
                </c:pt>
                <c:pt idx="7409" formatCode="General">
                  <c:v>-21.251951047523601</c:v>
                </c:pt>
                <c:pt idx="7410" formatCode="General">
                  <c:v>-21.2597217253184</c:v>
                </c:pt>
                <c:pt idx="7411" formatCode="General">
                  <c:v>-21.267493825166301</c:v>
                </c:pt>
                <c:pt idx="7412" formatCode="General">
                  <c:v>-21.275267347065199</c:v>
                </c:pt>
                <c:pt idx="7413" formatCode="General">
                  <c:v>-21.2830422910131</c:v>
                </c:pt>
                <c:pt idx="7414" formatCode="General">
                  <c:v>-21.2908186570079</c:v>
                </c:pt>
                <c:pt idx="7415" formatCode="General">
                  <c:v>-21.2985964450476</c:v>
                </c:pt>
                <c:pt idx="7416" formatCode="General">
                  <c:v>-21.3063756551301</c:v>
                </c:pt>
                <c:pt idx="7417" formatCode="General">
                  <c:v>-21.3141562872534</c:v>
                </c:pt>
                <c:pt idx="7418" formatCode="General">
                  <c:v>-21.321938341415301</c:v>
                </c:pt>
                <c:pt idx="7419" formatCode="General">
                  <c:v>-21.329721817613901</c:v>
                </c:pt>
                <c:pt idx="7420" formatCode="General">
                  <c:v>-21.337506715847098</c:v>
                </c:pt>
                <c:pt idx="7421" formatCode="General">
                  <c:v>-21.3452930361128</c:v>
                </c:pt>
                <c:pt idx="7422" formatCode="General">
                  <c:v>-21.353080778408799</c:v>
                </c:pt>
                <c:pt idx="7423" formatCode="General">
                  <c:v>-21.360869942733199</c:v>
                </c:pt>
                <c:pt idx="7424" formatCode="General">
                  <c:v>-21.368660529083801</c:v>
                </c:pt>
                <c:pt idx="7425" formatCode="General">
                  <c:v>-21.376452537458501</c:v>
                </c:pt>
                <c:pt idx="7426" formatCode="General">
                  <c:v>-21.3842459678553</c:v>
                </c:pt>
                <c:pt idx="7427" formatCode="General">
                  <c:v>-21.392040820272101</c:v>
                </c:pt>
                <c:pt idx="7428" formatCode="General">
                  <c:v>-21.399837094706701</c:v>
                </c:pt>
                <c:pt idx="7429" formatCode="General">
                  <c:v>-21.407634791157101</c:v>
                </c:pt>
                <c:pt idx="7430" formatCode="General">
                  <c:v>-21.4154339096211</c:v>
                </c:pt>
                <c:pt idx="7431" formatCode="General">
                  <c:v>-21.4232344500967</c:v>
                </c:pt>
                <c:pt idx="7432" formatCode="General">
                  <c:v>-21.431036412581701</c:v>
                </c:pt>
                <c:pt idx="7433" formatCode="General">
                  <c:v>-21.438839797074099</c:v>
                </c:pt>
                <c:pt idx="7434" formatCode="General">
                  <c:v>-21.446644603571599</c:v>
                </c:pt>
                <c:pt idx="7435" formatCode="General">
                  <c:v>-21.454450832072201</c:v>
                </c:pt>
                <c:pt idx="7436" formatCode="General">
                  <c:v>-21.462258482573802</c:v>
                </c:pt>
                <c:pt idx="7437" formatCode="General">
                  <c:v>-21.470067555074198</c:v>
                </c:pt>
                <c:pt idx="7438" formatCode="General">
                  <c:v>-21.477878049571402</c:v>
                </c:pt>
                <c:pt idx="7439" formatCode="General">
                  <c:v>-21.485689966063099</c:v>
                </c:pt>
                <c:pt idx="7440" formatCode="General">
                  <c:v>-21.4935033045472</c:v>
                </c:pt>
                <c:pt idx="7441" formatCode="General">
                  <c:v>-21.501318065021501</c:v>
                </c:pt>
                <c:pt idx="7442" formatCode="General">
                  <c:v>-21.509134247483999</c:v>
                </c:pt>
                <c:pt idx="7443" formatCode="General">
                  <c:v>-21.516951851932301</c:v>
                </c:pt>
                <c:pt idx="7444" formatCode="General">
                  <c:v>-21.5247708783644</c:v>
                </c:pt>
                <c:pt idx="7445" formatCode="General">
                  <c:v>-21.5325913267781</c:v>
                </c:pt>
                <c:pt idx="7446" formatCode="General">
                  <c:v>-21.540413197171102</c:v>
                </c:pt>
                <c:pt idx="7447" formatCode="General">
                  <c:v>-21.548236489541299</c:v>
                </c:pt>
                <c:pt idx="7448" formatCode="General">
                  <c:v>-21.556061203886401</c:v>
                </c:pt>
                <c:pt idx="7449" formatCode="General">
                  <c:v>-21.5638873402042</c:v>
                </c:pt>
                <c:pt idx="7450" formatCode="General">
                  <c:v>-21.571714898492299</c:v>
                </c:pt>
                <c:pt idx="7451" formatCode="General">
                  <c:v>-21.579543878748598</c:v>
                </c:pt>
                <c:pt idx="7452" formatCode="General">
                  <c:v>-21.5873742809707</c:v>
                </c:pt>
                <c:pt idx="7453" formatCode="General">
                  <c:v>-21.5952061051564</c:v>
                </c:pt>
                <c:pt idx="7454" formatCode="General">
                  <c:v>-21.603039351303501</c:v>
                </c:pt>
                <c:pt idx="7455" formatCode="General">
                  <c:v>-21.610874019409799</c:v>
                </c:pt>
                <c:pt idx="7456" formatCode="General">
                  <c:v>-21.6187101094729</c:v>
                </c:pt>
                <c:pt idx="7457" formatCode="General">
                  <c:v>-21.626547621490701</c:v>
                </c:pt>
                <c:pt idx="7458" formatCode="General">
                  <c:v>-21.6343865554609</c:v>
                </c:pt>
                <c:pt idx="7459" formatCode="General">
                  <c:v>-21.6422269113813</c:v>
                </c:pt>
                <c:pt idx="7460" formatCode="General">
                  <c:v>-21.6500686892497</c:v>
                </c:pt>
                <c:pt idx="7461" formatCode="General">
                  <c:v>-21.657911889064</c:v>
                </c:pt>
                <c:pt idx="7462" formatCode="General">
                  <c:v>-21.665756510821801</c:v>
                </c:pt>
                <c:pt idx="7463" formatCode="General">
                  <c:v>-21.6736025545211</c:v>
                </c:pt>
                <c:pt idx="7464" formatCode="General">
                  <c:v>-21.681450020159701</c:v>
                </c:pt>
                <c:pt idx="7465" formatCode="General">
                  <c:v>-21.689298907735299</c:v>
                </c:pt>
                <c:pt idx="7466" formatCode="General">
                  <c:v>-21.697149217245901</c:v>
                </c:pt>
                <c:pt idx="7467" formatCode="General">
                  <c:v>-21.705000948689101</c:v>
                </c:pt>
                <c:pt idx="7468" formatCode="General">
                  <c:v>-21.712854102062899</c:v>
                </c:pt>
                <c:pt idx="7469" formatCode="General">
                  <c:v>-21.720708677365099</c:v>
                </c:pt>
                <c:pt idx="7470" formatCode="General">
                  <c:v>-21.7285646745935</c:v>
                </c:pt>
                <c:pt idx="7471" formatCode="General">
                  <c:v>-21.736422093745901</c:v>
                </c:pt>
                <c:pt idx="7472" formatCode="General">
                  <c:v>-21.744280934820299</c:v>
                </c:pt>
                <c:pt idx="7473" formatCode="General">
                  <c:v>-21.7521411978143</c:v>
                </c:pt>
                <c:pt idx="7474" formatCode="General">
                  <c:v>-21.760002882725999</c:v>
                </c:pt>
                <c:pt idx="7475" formatCode="General">
                  <c:v>-21.767865989552899</c:v>
                </c:pt>
                <c:pt idx="7476" formatCode="General">
                  <c:v>-21.7757305182929</c:v>
                </c:pt>
                <c:pt idx="7477" formatCode="General">
                  <c:v>-21.7835964689436</c:v>
                </c:pt>
                <c:pt idx="7478" formatCode="General">
                  <c:v>-21.7914638415029</c:v>
                </c:pt>
                <c:pt idx="7479" formatCode="General">
                  <c:v>-21.799332635968401</c:v>
                </c:pt>
                <c:pt idx="7480" formatCode="General">
                  <c:v>-21.807202852337898</c:v>
                </c:pt>
                <c:pt idx="7481" formatCode="General">
                  <c:v>-21.815074490609099</c:v>
                </c:pt>
                <c:pt idx="7482" formatCode="General">
                  <c:v>-21.822947550779698</c:v>
                </c:pt>
                <c:pt idx="7483" formatCode="General">
                  <c:v>-21.8308220328476</c:v>
                </c:pt>
                <c:pt idx="7484" formatCode="General">
                  <c:v>-21.838697936810298</c:v>
                </c:pt>
                <c:pt idx="7485" formatCode="General">
                  <c:v>-21.846575262665802</c:v>
                </c:pt>
                <c:pt idx="7486" formatCode="General">
                  <c:v>-21.854454010411601</c:v>
                </c:pt>
                <c:pt idx="7487" formatCode="General">
                  <c:v>-21.862334180045501</c:v>
                </c:pt>
                <c:pt idx="7488" formatCode="General">
                  <c:v>-21.870215771565199</c:v>
                </c:pt>
                <c:pt idx="7489" formatCode="General">
                  <c:v>-21.8780987849685</c:v>
                </c:pt>
                <c:pt idx="7490" formatCode="General">
                  <c:v>-21.885983220252999</c:v>
                </c:pt>
                <c:pt idx="7491" formatCode="General">
                  <c:v>-21.8938690774165</c:v>
                </c:pt>
                <c:pt idx="7492" formatCode="General">
                  <c:v>-21.901756356456598</c:v>
                </c:pt>
                <c:pt idx="7493" formatCode="General">
                  <c:v>-21.909645057371101</c:v>
                </c:pt>
                <c:pt idx="7494" formatCode="General">
                  <c:v>-21.917535180157699</c:v>
                </c:pt>
                <c:pt idx="7495" formatCode="General">
                  <c:v>-21.925426724813999</c:v>
                </c:pt>
                <c:pt idx="7496" formatCode="General">
                  <c:v>-21.9333196913379</c:v>
                </c:pt>
                <c:pt idx="7497" formatCode="General">
                  <c:v>-21.941214079726901</c:v>
                </c:pt>
                <c:pt idx="7498" formatCode="General">
                  <c:v>-21.9491098899788</c:v>
                </c:pt>
                <c:pt idx="7499" formatCode="General">
                  <c:v>-21.957007122091301</c:v>
                </c:pt>
                <c:pt idx="7500" formatCode="General">
                  <c:v>-21.9649057760621</c:v>
                </c:pt>
                <c:pt idx="7501" formatCode="General">
                  <c:v>-21.9728058518889</c:v>
                </c:pt>
                <c:pt idx="7502" formatCode="General">
                  <c:v>-21.9807073495694</c:v>
                </c:pt>
                <c:pt idx="7503" formatCode="General">
                  <c:v>-21.9886102691014</c:v>
                </c:pt>
                <c:pt idx="7504" formatCode="General">
                  <c:v>-21.9965146104825</c:v>
                </c:pt>
                <c:pt idx="7505" formatCode="General">
                  <c:v>-22.004420373710602</c:v>
                </c:pt>
                <c:pt idx="7506" formatCode="General">
                  <c:v>-22.012327558783301</c:v>
                </c:pt>
                <c:pt idx="7507" formatCode="General">
                  <c:v>-22.0202361656984</c:v>
                </c:pt>
                <c:pt idx="7508" formatCode="General">
                  <c:v>-22.028146194453502</c:v>
                </c:pt>
                <c:pt idx="7509" formatCode="General">
                  <c:v>-22.036057645046299</c:v>
                </c:pt>
                <c:pt idx="7510" formatCode="General">
                  <c:v>-22.043970517474701</c:v>
                </c:pt>
                <c:pt idx="7511" formatCode="General">
                  <c:v>-22.051884811736201</c:v>
                </c:pt>
                <c:pt idx="7512" formatCode="General">
                  <c:v>-22.0598005278286</c:v>
                </c:pt>
                <c:pt idx="7513" formatCode="General">
                  <c:v>-22.067717665749601</c:v>
                </c:pt>
                <c:pt idx="7514" formatCode="General">
                  <c:v>-22.075636225496801</c:v>
                </c:pt>
                <c:pt idx="7515" formatCode="General">
                  <c:v>-22.083556207068099</c:v>
                </c:pt>
                <c:pt idx="7516" formatCode="General">
                  <c:v>-22.091477610460998</c:v>
                </c:pt>
                <c:pt idx="7517" formatCode="General">
                  <c:v>-22.0994004356732</c:v>
                </c:pt>
                <c:pt idx="7518" formatCode="General">
                  <c:v>-22.107324682702501</c:v>
                </c:pt>
                <c:pt idx="7519" formatCode="General">
                  <c:v>-22.115250351546401</c:v>
                </c:pt>
                <c:pt idx="7520" formatCode="General">
                  <c:v>-22.123177442202799</c:v>
                </c:pt>
                <c:pt idx="7521" formatCode="General">
                  <c:v>-22.131105954669302</c:v>
                </c:pt>
                <c:pt idx="7522" formatCode="General">
                  <c:v>-22.1390358889435</c:v>
                </c:pt>
                <c:pt idx="7523" formatCode="General">
                  <c:v>-22.146967245023099</c:v>
                </c:pt>
                <c:pt idx="7524" formatCode="General">
                  <c:v>-22.154900022905899</c:v>
                </c:pt>
                <c:pt idx="7525" formatCode="General">
                  <c:v>-22.162834222589598</c:v>
                </c:pt>
                <c:pt idx="7526" formatCode="General">
                  <c:v>-22.170769844072101</c:v>
                </c:pt>
                <c:pt idx="7527" formatCode="General">
                  <c:v>-22.178706887351101</c:v>
                </c:pt>
                <c:pt idx="7528" formatCode="General">
                  <c:v>-22.1866453524243</c:v>
                </c:pt>
                <c:pt idx="7529" formatCode="General">
                  <c:v>-22.194585239289601</c:v>
                </c:pt>
                <c:pt idx="7530" formatCode="General">
                  <c:v>-22.202526547944601</c:v>
                </c:pt>
                <c:pt idx="7531" formatCode="General">
                  <c:v>-22.210469278386999</c:v>
                </c:pt>
                <c:pt idx="7532" formatCode="General">
                  <c:v>-22.218413430614699</c:v>
                </c:pt>
                <c:pt idx="7533" formatCode="General">
                  <c:v>-22.226359004625301</c:v>
                </c:pt>
                <c:pt idx="7534" formatCode="General">
                  <c:v>-22.234306000416598</c:v>
                </c:pt>
                <c:pt idx="7535" formatCode="General">
                  <c:v>-22.242254417986299</c:v>
                </c:pt>
                <c:pt idx="7536" formatCode="General">
                  <c:v>-22.250204257332101</c:v>
                </c:pt>
                <c:pt idx="7537" formatCode="General">
                  <c:v>-22.2581555184519</c:v>
                </c:pt>
                <c:pt idx="7538" formatCode="General">
                  <c:v>-22.266108201343201</c:v>
                </c:pt>
                <c:pt idx="7539" formatCode="General">
                  <c:v>-22.274062306003799</c:v>
                </c:pt>
                <c:pt idx="7540" formatCode="General">
                  <c:v>-22.282017832431499</c:v>
                </c:pt>
                <c:pt idx="7541" formatCode="General">
                  <c:v>-22.289974780624</c:v>
                </c:pt>
                <c:pt idx="7542" formatCode="General">
                  <c:v>-22.297933150579102</c:v>
                </c:pt>
                <c:pt idx="7543" formatCode="General">
                  <c:v>-22.305892942294399</c:v>
                </c:pt>
                <c:pt idx="7544" formatCode="General">
                  <c:v>-22.3138541557677</c:v>
                </c:pt>
                <c:pt idx="7545" formatCode="General">
                  <c:v>-22.3218167909966</c:v>
                </c:pt>
                <c:pt idx="7546" formatCode="General">
                  <c:v>-22.329780847979102</c:v>
                </c:pt>
                <c:pt idx="7547" formatCode="General">
                  <c:v>-22.337746326712701</c:v>
                </c:pt>
                <c:pt idx="7548" formatCode="General">
                  <c:v>-22.345713227195201</c:v>
                </c:pt>
                <c:pt idx="7549" formatCode="General">
                  <c:v>-22.353681549424302</c:v>
                </c:pt>
                <c:pt idx="7550" formatCode="General">
                  <c:v>-22.361651293397699</c:v>
                </c:pt>
                <c:pt idx="7551" formatCode="General">
                  <c:v>-22.369622459113099</c:v>
                </c:pt>
                <c:pt idx="7552" formatCode="General">
                  <c:v>-22.377595046568199</c:v>
                </c:pt>
                <c:pt idx="7553" formatCode="General">
                  <c:v>-22.385569055760499</c:v>
                </c:pt>
                <c:pt idx="7554" formatCode="General">
                  <c:v>-22.393544486687599</c:v>
                </c:pt>
                <c:pt idx="7555" formatCode="General">
                  <c:v>-22.401521339347301</c:v>
                </c:pt>
                <c:pt idx="7556" formatCode="General">
                  <c:v>-22.409499613737101</c:v>
                </c:pt>
                <c:pt idx="7557" formatCode="General">
                  <c:v>-22.417479309854599</c:v>
                </c:pt>
                <c:pt idx="7558" formatCode="General">
                  <c:v>-22.425460427697399</c:v>
                </c:pt>
                <c:pt idx="7559" formatCode="General">
                  <c:v>-22.433442967263101</c:v>
                </c:pt>
                <c:pt idx="7560" formatCode="General">
                  <c:v>-22.441426928549401</c:v>
                </c:pt>
                <c:pt idx="7561" formatCode="General">
                  <c:v>-22.4494123115538</c:v>
                </c:pt>
                <c:pt idx="7562" formatCode="General">
                  <c:v>-22.457399116274001</c:v>
                </c:pt>
                <c:pt idx="7563" formatCode="General">
                  <c:v>-22.465387342707601</c:v>
                </c:pt>
                <c:pt idx="7564" formatCode="General">
                  <c:v>-22.473376990852099</c:v>
                </c:pt>
                <c:pt idx="7565" formatCode="General">
                  <c:v>-22.481368060705201</c:v>
                </c:pt>
                <c:pt idx="7566" formatCode="General">
                  <c:v>-22.489360552264401</c:v>
                </c:pt>
                <c:pt idx="7567" formatCode="General">
                  <c:v>-22.497354465527401</c:v>
                </c:pt>
                <c:pt idx="7568" formatCode="General">
                  <c:v>-22.5053498004917</c:v>
                </c:pt>
                <c:pt idx="7569" formatCode="General">
                  <c:v>-22.513346557155</c:v>
                </c:pt>
                <c:pt idx="7570" formatCode="General">
                  <c:v>-22.521344735514798</c:v>
                </c:pt>
                <c:pt idx="7571" formatCode="General">
                  <c:v>-22.529344335568702</c:v>
                </c:pt>
                <c:pt idx="7572" formatCode="General">
                  <c:v>-22.5373453573144</c:v>
                </c:pt>
                <c:pt idx="7573" formatCode="General">
                  <c:v>-22.545347800749401</c:v>
                </c:pt>
                <c:pt idx="7574" formatCode="General">
                  <c:v>-22.5533516658713</c:v>
                </c:pt>
                <c:pt idx="7575" formatCode="General">
                  <c:v>-22.561356952677698</c:v>
                </c:pt>
                <c:pt idx="7576" formatCode="General">
                  <c:v>-22.5693636611663</c:v>
                </c:pt>
                <c:pt idx="7577" formatCode="General">
                  <c:v>-22.577371791334699</c:v>
                </c:pt>
                <c:pt idx="7578" formatCode="General">
                  <c:v>-22.585381343180401</c:v>
                </c:pt>
                <c:pt idx="7579" formatCode="General">
                  <c:v>-22.593392316700999</c:v>
                </c:pt>
                <c:pt idx="7580" formatCode="General">
                  <c:v>-22.6014047118943</c:v>
                </c:pt>
                <c:pt idx="7581" formatCode="General">
                  <c:v>-22.609418528757701</c:v>
                </c:pt>
                <c:pt idx="7582" formatCode="General">
                  <c:v>-22.617433767288901</c:v>
                </c:pt>
                <c:pt idx="7583" formatCode="General">
                  <c:v>-22.6254504274855</c:v>
                </c:pt>
                <c:pt idx="7584" formatCode="General">
                  <c:v>-22.633468509345001</c:v>
                </c:pt>
                <c:pt idx="7585" formatCode="General">
                  <c:v>-22.641488012865</c:v>
                </c:pt>
                <c:pt idx="7586" formatCode="General">
                  <c:v>-22.649508938043098</c:v>
                </c:pt>
                <c:pt idx="7587" formatCode="General">
                  <c:v>-22.657531284876999</c:v>
                </c:pt>
                <c:pt idx="7588" formatCode="General">
                  <c:v>-22.665555053363999</c:v>
                </c:pt>
                <c:pt idx="7589" formatCode="General">
                  <c:v>-22.673580243501899</c:v>
                </c:pt>
                <c:pt idx="7590" formatCode="General">
                  <c:v>-22.681606855288202</c:v>
                </c:pt>
                <c:pt idx="7591" formatCode="General">
                  <c:v>-22.689634888720501</c:v>
                </c:pt>
                <c:pt idx="7592" formatCode="General">
                  <c:v>-22.697664343796301</c:v>
                </c:pt>
                <c:pt idx="7593" formatCode="General">
                  <c:v>-22.7056952205131</c:v>
                </c:pt>
                <c:pt idx="7594" formatCode="General">
                  <c:v>-22.713727518868701</c:v>
                </c:pt>
                <c:pt idx="7595" formatCode="General">
                  <c:v>-22.721761238860498</c:v>
                </c:pt>
                <c:pt idx="7596" formatCode="General">
                  <c:v>-22.729796380486199</c:v>
                </c:pt>
                <c:pt idx="7597" formatCode="General">
                  <c:v>-22.737832943743499</c:v>
                </c:pt>
                <c:pt idx="7598" formatCode="General">
                  <c:v>-22.745870928630001</c:v>
                </c:pt>
                <c:pt idx="7599" formatCode="General">
                  <c:v>-22.753910335143399</c:v>
                </c:pt>
                <c:pt idx="7600" formatCode="General">
                  <c:v>-22.7619511632812</c:v>
                </c:pt>
                <c:pt idx="7601" formatCode="General">
                  <c:v>-22.769993413041</c:v>
                </c:pt>
                <c:pt idx="7602" formatCode="General">
                  <c:v>-22.7780370844206</c:v>
                </c:pt>
                <c:pt idx="7603" formatCode="General">
                  <c:v>-22.786082177417502</c:v>
                </c:pt>
                <c:pt idx="7604" formatCode="General">
                  <c:v>-22.7941286920293</c:v>
                </c:pt>
                <c:pt idx="7605" formatCode="General">
                  <c:v>-22.802176628253701</c:v>
                </c:pt>
                <c:pt idx="7606" formatCode="General">
                  <c:v>-22.810225986088302</c:v>
                </c:pt>
                <c:pt idx="7607" formatCode="General">
                  <c:v>-22.818276765530801</c:v>
                </c:pt>
                <c:pt idx="7608" formatCode="General">
                  <c:v>-22.826328966578899</c:v>
                </c:pt>
                <c:pt idx="7609" formatCode="General">
                  <c:v>-22.834382589230099</c:v>
                </c:pt>
                <c:pt idx="7610" formatCode="General">
                  <c:v>-22.842437633482199</c:v>
                </c:pt>
                <c:pt idx="7611" formatCode="General">
                  <c:v>-22.8504940993327</c:v>
                </c:pt>
                <c:pt idx="7612" formatCode="General">
                  <c:v>-22.858551986779201</c:v>
                </c:pt>
                <c:pt idx="7613" formatCode="General">
                  <c:v>-22.866611295819499</c:v>
                </c:pt>
                <c:pt idx="7614" formatCode="General">
                  <c:v>-22.874672026451201</c:v>
                </c:pt>
                <c:pt idx="7615" formatCode="General">
                  <c:v>-22.8827341786718</c:v>
                </c:pt>
                <c:pt idx="7616" formatCode="General">
                  <c:v>-22.890797752478999</c:v>
                </c:pt>
                <c:pt idx="7617" formatCode="General">
                  <c:v>-22.8988627478704</c:v>
                </c:pt>
                <c:pt idx="7618" formatCode="General">
                  <c:v>-22.906929164843501</c:v>
                </c:pt>
                <c:pt idx="7619" formatCode="General">
                  <c:v>-22.914997003396198</c:v>
                </c:pt>
                <c:pt idx="7620" formatCode="General">
                  <c:v>-22.923066263525701</c:v>
                </c:pt>
                <c:pt idx="7621" formatCode="General">
                  <c:v>-22.931136945229799</c:v>
                </c:pt>
                <c:pt idx="7622" formatCode="General">
                  <c:v>-22.939209048505699</c:v>
                </c:pt>
                <c:pt idx="7623" formatCode="General">
                  <c:v>-22.947282573351</c:v>
                </c:pt>
                <c:pt idx="7624" formatCode="General">
                  <c:v>-22.955357519763201</c:v>
                </c:pt>
                <c:pt idx="7625" formatCode="General">
                  <c:v>-22.963433887739701</c:v>
                </c:pt>
                <c:pt idx="7626" formatCode="General">
                  <c:v>-22.971511677277999</c:v>
                </c:pt>
                <c:pt idx="7627" formatCode="General">
                  <c:v>-22.979590888375601</c:v>
                </c:pt>
                <c:pt idx="7628" formatCode="General">
                  <c:v>-22.987671521029899</c:v>
                </c:pt>
                <c:pt idx="7629" formatCode="General">
                  <c:v>-22.9957535752384</c:v>
                </c:pt>
                <c:pt idx="7630" formatCode="General">
                  <c:v>-23.003837050998602</c:v>
                </c:pt>
                <c:pt idx="7631" formatCode="General">
                  <c:v>-23.011921948307801</c:v>
                </c:pt>
                <c:pt idx="7632" formatCode="General">
                  <c:v>-23.0200082671637</c:v>
                </c:pt>
                <c:pt idx="7633" formatCode="General">
                  <c:v>-23.028096007563502</c:v>
                </c:pt>
                <c:pt idx="7634" formatCode="General">
                  <c:v>-23.0361851695049</c:v>
                </c:pt>
                <c:pt idx="7635" formatCode="General">
                  <c:v>-23.044275752985399</c:v>
                </c:pt>
                <c:pt idx="7636" formatCode="General">
                  <c:v>-23.052367758002301</c:v>
                </c:pt>
                <c:pt idx="7637" formatCode="General">
                  <c:v>-23.060461184553301</c:v>
                </c:pt>
                <c:pt idx="7638" formatCode="General">
                  <c:v>-23.068556032635801</c:v>
                </c:pt>
                <c:pt idx="7639" formatCode="General">
                  <c:v>-23.076652302247201</c:v>
                </c:pt>
                <c:pt idx="7640" formatCode="General">
                  <c:v>-23.084749993385199</c:v>
                </c:pt>
                <c:pt idx="7641" formatCode="General">
                  <c:v>-23.092849106047101</c:v>
                </c:pt>
                <c:pt idx="7642" formatCode="General">
                  <c:v>-23.1009496402304</c:v>
                </c:pt>
                <c:pt idx="7643" formatCode="General">
                  <c:v>-23.109051595932701</c:v>
                </c:pt>
                <c:pt idx="7644" formatCode="General">
                  <c:v>-23.1171549731515</c:v>
                </c:pt>
                <c:pt idx="7645" formatCode="General">
                  <c:v>-23.1252597718841</c:v>
                </c:pt>
                <c:pt idx="7646" formatCode="General">
                  <c:v>-23.133365992128098</c:v>
                </c:pt>
                <c:pt idx="7647" formatCode="General">
                  <c:v>-23.141473633880999</c:v>
                </c:pt>
                <c:pt idx="7648" formatCode="General">
                  <c:v>-23.149582697140001</c:v>
                </c:pt>
                <c:pt idx="7649" formatCode="General">
                  <c:v>-23.157693181902701</c:v>
                </c:pt>
                <c:pt idx="7650" formatCode="General">
                  <c:v>-23.165805088166199</c:v>
                </c:pt>
                <c:pt idx="7651" formatCode="General">
                  <c:v>-23.1739184159281</c:v>
                </c:pt>
                <c:pt idx="7652" formatCode="General">
                  <c:v>-23.182033165185601</c:v>
                </c:pt>
                <c:pt idx="7653" formatCode="General">
                  <c:v>-23.190149335936301</c:v>
                </c:pt>
                <c:pt idx="7654" formatCode="General">
                  <c:v>-23.1982669281774</c:v>
                </c:pt>
                <c:pt idx="7655" formatCode="General">
                  <c:v>-23.206385941906301</c:v>
                </c:pt>
                <c:pt idx="7656" formatCode="General">
                  <c:v>-23.2145063771205</c:v>
                </c:pt>
                <c:pt idx="7657" formatCode="General">
                  <c:v>-23.2226282338173</c:v>
                </c:pt>
                <c:pt idx="7658" formatCode="General">
                  <c:v>-23.2307515119941</c:v>
                </c:pt>
                <c:pt idx="7659" formatCode="General">
                  <c:v>-23.2388762116483</c:v>
                </c:pt>
                <c:pt idx="7660" formatCode="General">
                  <c:v>-23.247002332777299</c:v>
                </c:pt>
                <c:pt idx="7661" formatCode="General">
                  <c:v>-23.255129875378501</c:v>
                </c:pt>
                <c:pt idx="7662" formatCode="General">
                  <c:v>-23.2632588394493</c:v>
                </c:pt>
                <c:pt idx="7663" formatCode="General">
                  <c:v>-23.271389224987001</c:v>
                </c:pt>
                <c:pt idx="7664" formatCode="General">
                  <c:v>-23.279521031989201</c:v>
                </c:pt>
                <c:pt idx="7665" formatCode="General">
                  <c:v>-23.287654260453198</c:v>
                </c:pt>
                <c:pt idx="7666" formatCode="General">
                  <c:v>-23.295788910376402</c:v>
                </c:pt>
                <c:pt idx="7667" formatCode="General">
                  <c:v>-23.3039249817562</c:v>
                </c:pt>
                <c:pt idx="7668" formatCode="General">
                  <c:v>-23.3120624745901</c:v>
                </c:pt>
                <c:pt idx="7669" formatCode="General">
                  <c:v>-23.320201388875301</c:v>
                </c:pt>
                <c:pt idx="7670" formatCode="General">
                  <c:v>-23.328341724609501</c:v>
                </c:pt>
                <c:pt idx="7671" formatCode="General">
                  <c:v>-23.336483481789902</c:v>
                </c:pt>
                <c:pt idx="7672" formatCode="General">
                  <c:v>-23.344626660414001</c:v>
                </c:pt>
                <c:pt idx="7673" formatCode="General">
                  <c:v>-23.352771260479201</c:v>
                </c:pt>
                <c:pt idx="7674" formatCode="General">
                  <c:v>-23.360917281982999</c:v>
                </c:pt>
                <c:pt idx="7675" formatCode="General">
                  <c:v>-23.369064724923</c:v>
                </c:pt>
                <c:pt idx="7676" formatCode="General">
                  <c:v>-23.377213589296399</c:v>
                </c:pt>
                <c:pt idx="7677" formatCode="General">
                  <c:v>-23.3853638751009</c:v>
                </c:pt>
                <c:pt idx="7678" formatCode="General">
                  <c:v>-23.393515582333801</c:v>
                </c:pt>
                <c:pt idx="7679" formatCode="General">
                  <c:v>-23.401668710992801</c:v>
                </c:pt>
                <c:pt idx="7680" formatCode="General">
                  <c:v>-23.4098232610751</c:v>
                </c:pt>
                <c:pt idx="7681" formatCode="General">
                  <c:v>-23.4179792325783</c:v>
                </c:pt>
                <c:pt idx="7682" formatCode="General">
                  <c:v>-23.4261366254999</c:v>
                </c:pt>
                <c:pt idx="7683" formatCode="General">
                  <c:v>-23.4342954398373</c:v>
                </c:pt>
                <c:pt idx="7684" formatCode="General">
                  <c:v>-23.442455675588</c:v>
                </c:pt>
                <c:pt idx="7685" formatCode="General">
                  <c:v>-23.450617332749299</c:v>
                </c:pt>
                <c:pt idx="7686" formatCode="General">
                  <c:v>-23.458780411318902</c:v>
                </c:pt>
                <c:pt idx="7687" formatCode="General">
                  <c:v>-23.466944911294</c:v>
                </c:pt>
                <c:pt idx="7688" formatCode="General">
                  <c:v>-23.4751108326722</c:v>
                </c:pt>
                <c:pt idx="7689" formatCode="General">
                  <c:v>-23.483278175451002</c:v>
                </c:pt>
                <c:pt idx="7690" formatCode="General">
                  <c:v>-23.4914469396277</c:v>
                </c:pt>
                <c:pt idx="7691" formatCode="General">
                  <c:v>-23.499617125199801</c:v>
                </c:pt>
                <c:pt idx="7692" formatCode="General">
                  <c:v>-23.507788732164801</c:v>
                </c:pt>
                <c:pt idx="7693" formatCode="General">
                  <c:v>-23.515961760520199</c:v>
                </c:pt>
                <c:pt idx="7694" formatCode="General">
                  <c:v>-23.524136210263201</c:v>
                </c:pt>
                <c:pt idx="7695" formatCode="General">
                  <c:v>-23.532312081391499</c:v>
                </c:pt>
                <c:pt idx="7696" formatCode="General">
                  <c:v>-23.5404893739024</c:v>
                </c:pt>
                <c:pt idx="7697" formatCode="General">
                  <c:v>-23.548668087793299</c:v>
                </c:pt>
                <c:pt idx="7698" formatCode="General">
                  <c:v>-23.556848223061799</c:v>
                </c:pt>
                <c:pt idx="7699" formatCode="General">
                  <c:v>-23.565029779705299</c:v>
                </c:pt>
                <c:pt idx="7700" formatCode="General">
                  <c:v>-23.573212757721102</c:v>
                </c:pt>
                <c:pt idx="7701" formatCode="General">
                  <c:v>-23.5813971571068</c:v>
                </c:pt>
                <c:pt idx="7702" formatCode="General">
                  <c:v>-23.589582977859699</c:v>
                </c:pt>
                <c:pt idx="7703" formatCode="General">
                  <c:v>-23.597770219977399</c:v>
                </c:pt>
                <c:pt idx="7704" formatCode="General">
                  <c:v>-23.605958883457301</c:v>
                </c:pt>
                <c:pt idx="7705" formatCode="General">
                  <c:v>-23.614148968296799</c:v>
                </c:pt>
                <c:pt idx="7706" formatCode="General">
                  <c:v>-23.622340474493399</c:v>
                </c:pt>
                <c:pt idx="7707" formatCode="General">
                  <c:v>-23.630533402044598</c:v>
                </c:pt>
                <c:pt idx="7708" formatCode="General">
                  <c:v>-23.638727750947702</c:v>
                </c:pt>
                <c:pt idx="7709" formatCode="General">
                  <c:v>-23.6469235212002</c:v>
                </c:pt>
                <c:pt idx="7710" formatCode="General">
                  <c:v>-23.6551207127997</c:v>
                </c:pt>
                <c:pt idx="7711" formatCode="General">
                  <c:v>-23.663319325743501</c:v>
                </c:pt>
                <c:pt idx="7712" formatCode="General">
                  <c:v>-23.671519360028999</c:v>
                </c:pt>
                <c:pt idx="7713" formatCode="General">
                  <c:v>-23.6797208156535</c:v>
                </c:pt>
                <c:pt idx="7714" formatCode="General">
                  <c:v>-23.6879236926145</c:v>
                </c:pt>
                <c:pt idx="7715" formatCode="General">
                  <c:v>-23.696127990909101</c:v>
                </c:pt>
                <c:pt idx="7716" formatCode="General">
                  <c:v>-23.7043337105349</c:v>
                </c:pt>
                <c:pt idx="7717" formatCode="General">
                  <c:v>-23.712540851489099</c:v>
                </c:pt>
                <c:pt idx="7718" formatCode="General">
                  <c:v>-23.720749413768999</c:v>
                </c:pt>
                <c:pt idx="7719" formatCode="General">
                  <c:v>-23.728959397372101</c:v>
                </c:pt>
                <c:pt idx="7720" formatCode="General">
                  <c:v>-23.737170802295601</c:v>
                </c:pt>
                <c:pt idx="7721" formatCode="General">
                  <c:v>-23.745383628536999</c:v>
                </c:pt>
                <c:pt idx="7722" formatCode="General">
                  <c:v>-23.7535978760937</c:v>
                </c:pt>
                <c:pt idx="7723" formatCode="General">
                  <c:v>-23.761813544962902</c:v>
                </c:pt>
                <c:pt idx="7724" formatCode="General">
                  <c:v>-23.770030635142</c:v>
                </c:pt>
                <c:pt idx="7725" formatCode="General">
                  <c:v>-23.7782491466285</c:v>
                </c:pt>
                <c:pt idx="7726" formatCode="General">
                  <c:v>-23.786469079419799</c:v>
                </c:pt>
                <c:pt idx="7727" formatCode="General">
                  <c:v>-23.7946904335131</c:v>
                </c:pt>
                <c:pt idx="7728" formatCode="General">
                  <c:v>-23.8029132089058</c:v>
                </c:pt>
                <c:pt idx="7729" formatCode="General">
                  <c:v>-23.8111374055953</c:v>
                </c:pt>
                <c:pt idx="7730" formatCode="General">
                  <c:v>-23.819363023579001</c:v>
                </c:pt>
                <c:pt idx="7731" formatCode="General">
                  <c:v>-23.8275900628541</c:v>
                </c:pt>
                <c:pt idx="7732" formatCode="General">
                  <c:v>-23.835818523418101</c:v>
                </c:pt>
                <c:pt idx="7733" formatCode="General">
                  <c:v>-23.8440484052682</c:v>
                </c:pt>
                <c:pt idx="7734" formatCode="General">
                  <c:v>-23.852279708401799</c:v>
                </c:pt>
                <c:pt idx="7735" formatCode="General">
                  <c:v>-23.860512432816201</c:v>
                </c:pt>
                <c:pt idx="7736" formatCode="General">
                  <c:v>-23.868746578508699</c:v>
                </c:pt>
                <c:pt idx="7737" formatCode="General">
                  <c:v>-23.876982145476799</c:v>
                </c:pt>
                <c:pt idx="7738" formatCode="General">
                  <c:v>-23.885219133717602</c:v>
                </c:pt>
                <c:pt idx="7739" formatCode="General">
                  <c:v>-23.8934575432285</c:v>
                </c:pt>
                <c:pt idx="7740" formatCode="General">
                  <c:v>-23.901697374006801</c:v>
                </c:pt>
                <c:pt idx="7741" formatCode="General">
                  <c:v>-23.909938626049801</c:v>
                </c:pt>
                <c:pt idx="7742" formatCode="General">
                  <c:v>-23.918181299354799</c:v>
                </c:pt>
                <c:pt idx="7743" formatCode="General">
                  <c:v>-23.9264253939192</c:v>
                </c:pt>
                <c:pt idx="7744" formatCode="General">
                  <c:v>-23.934670909740198</c:v>
                </c:pt>
                <c:pt idx="7745" formatCode="General">
                  <c:v>-23.942917846815199</c:v>
                </c:pt>
                <c:pt idx="7746" formatCode="General">
                  <c:v>-23.951166205141298</c:v>
                </c:pt>
                <c:pt idx="7747" formatCode="General">
                  <c:v>-23.959415984715999</c:v>
                </c:pt>
                <c:pt idx="7748" formatCode="General">
                  <c:v>-23.967667185536701</c:v>
                </c:pt>
                <c:pt idx="7749" formatCode="General">
                  <c:v>-23.975919807600501</c:v>
                </c:pt>
                <c:pt idx="7750" formatCode="General">
                  <c:v>-23.984173850905002</c:v>
                </c:pt>
                <c:pt idx="7751" formatCode="General">
                  <c:v>-23.992429315447399</c:v>
                </c:pt>
                <c:pt idx="7752" formatCode="General">
                  <c:v>-24.000686201225001</c:v>
                </c:pt>
                <c:pt idx="7753" formatCode="General">
                  <c:v>-24.008944508235199</c:v>
                </c:pt>
                <c:pt idx="7754" formatCode="General">
                  <c:v>-24.017204236475099</c:v>
                </c:pt>
                <c:pt idx="7755" formatCode="General">
                  <c:v>-24.025465385941899</c:v>
                </c:pt>
                <c:pt idx="7756" formatCode="General">
                  <c:v>-24.033727956632699</c:v>
                </c:pt>
                <c:pt idx="7757" formatCode="General">
                  <c:v>-24.0419919485444</c:v>
                </c:pt>
                <c:pt idx="7758" formatCode="General">
                  <c:v>-24.050257361674301</c:v>
                </c:pt>
                <c:pt idx="7759" formatCode="General">
                  <c:v>-24.058524196019299</c:v>
                </c:pt>
                <c:pt idx="7760" formatCode="General">
                  <c:v>-24.066792451576699</c:v>
                </c:pt>
                <c:pt idx="7761" formatCode="General">
                  <c:v>-24.0750621283435</c:v>
                </c:pt>
                <c:pt idx="7762" formatCode="General">
                  <c:v>-24.083333226316999</c:v>
                </c:pt>
                <c:pt idx="7763" formatCode="General">
                  <c:v>-24.091605745494299</c:v>
                </c:pt>
                <c:pt idx="7764" formatCode="General">
                  <c:v>-24.0998796858727</c:v>
                </c:pt>
                <c:pt idx="7765" formatCode="General">
                  <c:v>-24.108155047449198</c:v>
                </c:pt>
                <c:pt idx="7766" formatCode="General">
                  <c:v>-24.116431830221099</c:v>
                </c:pt>
                <c:pt idx="7767" formatCode="General">
                  <c:v>-24.1247100341856</c:v>
                </c:pt>
                <c:pt idx="7768" formatCode="General">
                  <c:v>-24.1329896593397</c:v>
                </c:pt>
                <c:pt idx="7769" formatCode="General">
                  <c:v>-24.141270705680601</c:v>
                </c:pt>
                <c:pt idx="7770" formatCode="General">
                  <c:v>-24.1495531732056</c:v>
                </c:pt>
                <c:pt idx="7771" formatCode="General">
                  <c:v>-24.157837061911799</c:v>
                </c:pt>
                <c:pt idx="7772" formatCode="General">
                  <c:v>-24.166122371796401</c:v>
                </c:pt>
                <c:pt idx="7773" formatCode="General">
                  <c:v>-24.174409102856401</c:v>
                </c:pt>
                <c:pt idx="7774" formatCode="General">
                  <c:v>-24.182697255089099</c:v>
                </c:pt>
                <c:pt idx="7775" formatCode="General">
                  <c:v>-24.190986828491599</c:v>
                </c:pt>
                <c:pt idx="7776" formatCode="General">
                  <c:v>-24.199277823061198</c:v>
                </c:pt>
                <c:pt idx="7777" formatCode="General">
                  <c:v>-24.207570238794801</c:v>
                </c:pt>
                <c:pt idx="7778" formatCode="General">
                  <c:v>-24.215864075689801</c:v>
                </c:pt>
                <c:pt idx="7779" formatCode="General">
                  <c:v>-24.224159333743199</c:v>
                </c:pt>
                <c:pt idx="7780" formatCode="General">
                  <c:v>-24.232456012952198</c:v>
                </c:pt>
                <c:pt idx="7781" formatCode="General">
                  <c:v>-24.240754113313901</c:v>
                </c:pt>
                <c:pt idx="7782" formatCode="General">
                  <c:v>-24.2490536348256</c:v>
                </c:pt>
                <c:pt idx="7783" formatCode="General">
                  <c:v>-24.2573545774843</c:v>
                </c:pt>
                <c:pt idx="7784" formatCode="General">
                  <c:v>-24.2656569412873</c:v>
                </c:pt>
                <c:pt idx="7785" formatCode="General">
                  <c:v>-24.273960726231799</c:v>
                </c:pt>
                <c:pt idx="7786" formatCode="General">
                  <c:v>-24.282265932315202</c:v>
                </c:pt>
                <c:pt idx="7787" formatCode="General">
                  <c:v>-24.290572559534699</c:v>
                </c:pt>
                <c:pt idx="7788" formatCode="General">
                  <c:v>-24.298880607887501</c:v>
                </c:pt>
                <c:pt idx="7789" formatCode="General">
                  <c:v>-24.307190077371001</c:v>
                </c:pt>
                <c:pt idx="7790" formatCode="General">
                  <c:v>-24.315500967982398</c:v>
                </c:pt>
                <c:pt idx="7791" formatCode="General">
                  <c:v>-24.323813279719001</c:v>
                </c:pt>
                <c:pt idx="7792" formatCode="General">
                  <c:v>-24.332127012577999</c:v>
                </c:pt>
                <c:pt idx="7793" formatCode="General">
                  <c:v>-24.340442166556802</c:v>
                </c:pt>
                <c:pt idx="7794" formatCode="General">
                  <c:v>-24.3487587416525</c:v>
                </c:pt>
                <c:pt idx="7795" formatCode="General">
                  <c:v>-24.357076737862499</c:v>
                </c:pt>
                <c:pt idx="7796" formatCode="General">
                  <c:v>-24.365396155184001</c:v>
                </c:pt>
                <c:pt idx="7797" formatCode="General">
                  <c:v>-24.373716993614298</c:v>
                </c:pt>
                <c:pt idx="7798" formatCode="General">
                  <c:v>-24.382039253150701</c:v>
                </c:pt>
                <c:pt idx="7799" formatCode="General">
                  <c:v>-24.390362933790499</c:v>
                </c:pt>
                <c:pt idx="7800" formatCode="General">
                  <c:v>-24.3986880355308</c:v>
                </c:pt>
                <c:pt idx="7801" formatCode="General">
                  <c:v>-24.407014558369099</c:v>
                </c:pt>
                <c:pt idx="7802" formatCode="General">
                  <c:v>-24.415342502302501</c:v>
                </c:pt>
                <c:pt idx="7803" formatCode="General">
                  <c:v>-24.423671867328299</c:v>
                </c:pt>
                <c:pt idx="7804" formatCode="General">
                  <c:v>-24.432002653443799</c:v>
                </c:pt>
                <c:pt idx="7805" formatCode="General">
                  <c:v>-24.440334860646299</c:v>
                </c:pt>
                <c:pt idx="7806" formatCode="General">
                  <c:v>-24.448668488933102</c:v>
                </c:pt>
                <c:pt idx="7807" formatCode="General">
                  <c:v>-24.457003538301301</c:v>
                </c:pt>
                <c:pt idx="7808" formatCode="General">
                  <c:v>-24.4653400087482</c:v>
                </c:pt>
                <c:pt idx="7809" formatCode="General">
                  <c:v>-24.473677900271198</c:v>
                </c:pt>
                <c:pt idx="7810" formatCode="General">
                  <c:v>-24.482017212867301</c:v>
                </c:pt>
                <c:pt idx="7811" formatCode="General">
                  <c:v>-24.490357946533901</c:v>
                </c:pt>
                <c:pt idx="7812" formatCode="General">
                  <c:v>-24.498700101268199</c:v>
                </c:pt>
                <c:pt idx="7813" formatCode="General">
                  <c:v>-24.507043677067401</c:v>
                </c:pt>
                <c:pt idx="7814" formatCode="General">
                  <c:v>-24.515388673928801</c:v>
                </c:pt>
                <c:pt idx="7815" formatCode="General">
                  <c:v>-24.523735091849598</c:v>
                </c:pt>
                <c:pt idx="7816" formatCode="General">
                  <c:v>-24.532082930826999</c:v>
                </c:pt>
                <c:pt idx="7817" formatCode="General">
                  <c:v>-24.540432190858201</c:v>
                </c:pt>
                <c:pt idx="7818" formatCode="General">
                  <c:v>-24.5487828719404</c:v>
                </c:pt>
                <c:pt idx="7819" formatCode="General">
                  <c:v>-24.557134974070699</c:v>
                </c:pt>
                <c:pt idx="7820" formatCode="General">
                  <c:v>-24.565488497246399</c:v>
                </c:pt>
                <c:pt idx="7821" formatCode="General">
                  <c:v>-24.573843441464501</c:v>
                </c:pt>
                <c:pt idx="7822" formatCode="General">
                  <c:v>-24.5821998067224</c:v>
                </c:pt>
                <c:pt idx="7823" formatCode="General">
                  <c:v>-24.590557593017099</c:v>
                </c:pt>
                <c:pt idx="7824" formatCode="General">
                  <c:v>-24.598916800345801</c:v>
                </c:pt>
                <c:pt idx="7825" formatCode="General">
                  <c:v>-24.607277428705601</c:v>
                </c:pt>
                <c:pt idx="7826" formatCode="General">
                  <c:v>-24.615639478093801</c:v>
                </c:pt>
                <c:pt idx="7827" formatCode="General">
                  <c:v>-24.624002948507499</c:v>
                </c:pt>
                <c:pt idx="7828" formatCode="General">
                  <c:v>-24.6323678399438</c:v>
                </c:pt>
                <c:pt idx="7829" formatCode="General">
                  <c:v>-24.640734152399801</c:v>
                </c:pt>
                <c:pt idx="7830" formatCode="General">
                  <c:v>-24.649101885872799</c:v>
                </c:pt>
                <c:pt idx="7831" formatCode="General">
                  <c:v>-24.657471040359798</c:v>
                </c:pt>
                <c:pt idx="7832" formatCode="General">
                  <c:v>-24.6658416158579</c:v>
                </c:pt>
                <c:pt idx="7833" formatCode="General">
                  <c:v>-24.674213612364401</c:v>
                </c:pt>
                <c:pt idx="7834" formatCode="General">
                  <c:v>-24.682587029876299</c:v>
                </c:pt>
                <c:pt idx="7835" formatCode="General">
                  <c:v>-24.690961868390801</c:v>
                </c:pt>
                <c:pt idx="7836" formatCode="General">
                  <c:v>-24.699338127904898</c:v>
                </c:pt>
                <c:pt idx="7837" formatCode="General">
                  <c:v>-24.707715808415902</c:v>
                </c:pt>
                <c:pt idx="7838" formatCode="General">
                  <c:v>-24.716094909920901</c:v>
                </c:pt>
                <c:pt idx="7839" formatCode="General">
                  <c:v>-24.724475432417002</c:v>
                </c:pt>
                <c:pt idx="7840" formatCode="General">
                  <c:v>-24.7328573759014</c:v>
                </c:pt>
                <c:pt idx="7841" formatCode="General">
                  <c:v>-24.7412407403713</c:v>
                </c:pt>
                <c:pt idx="7842" formatCode="General">
                  <c:v>-24.749625525823699</c:v>
                </c:pt>
                <c:pt idx="7843" formatCode="General">
                  <c:v>-24.758011732255898</c:v>
                </c:pt>
                <c:pt idx="7844" formatCode="General">
                  <c:v>-24.766399359664899</c:v>
                </c:pt>
                <c:pt idx="7845" formatCode="General">
                  <c:v>-24.774788408048</c:v>
                </c:pt>
                <c:pt idx="7846" formatCode="General">
                  <c:v>-24.783178877402101</c:v>
                </c:pt>
                <c:pt idx="7847" formatCode="General">
                  <c:v>-24.7915707677246</c:v>
                </c:pt>
                <c:pt idx="7848" formatCode="General">
                  <c:v>-24.799964079012401</c:v>
                </c:pt>
                <c:pt idx="7849" formatCode="General">
                  <c:v>-24.8083588112627</c:v>
                </c:pt>
                <c:pt idx="7850" formatCode="General">
                  <c:v>-24.816754964472601</c:v>
                </c:pt>
                <c:pt idx="7851" formatCode="General">
                  <c:v>-24.825152538639301</c:v>
                </c:pt>
                <c:pt idx="7852" formatCode="General">
                  <c:v>-24.833551533759799</c:v>
                </c:pt>
                <c:pt idx="7853" formatCode="General">
                  <c:v>-24.841951949831302</c:v>
                </c:pt>
                <c:pt idx="7854" formatCode="General">
                  <c:v>-24.850353786850999</c:v>
                </c:pt>
                <c:pt idx="7855" formatCode="General">
                  <c:v>-24.858757044815899</c:v>
                </c:pt>
                <c:pt idx="7856" formatCode="General">
                  <c:v>-24.8671617237232</c:v>
                </c:pt>
                <c:pt idx="7857" formatCode="General">
                  <c:v>-24.875567823570002</c:v>
                </c:pt>
                <c:pt idx="7858" formatCode="General">
                  <c:v>-24.883975344353399</c:v>
                </c:pt>
                <c:pt idx="7859" formatCode="General">
                  <c:v>-24.892384286070701</c:v>
                </c:pt>
                <c:pt idx="7860" formatCode="General">
                  <c:v>-24.900794648718801</c:v>
                </c:pt>
                <c:pt idx="7861" formatCode="General">
                  <c:v>-24.909206432295001</c:v>
                </c:pt>
                <c:pt idx="7862" formatCode="General">
                  <c:v>-24.917619636796299</c:v>
                </c:pt>
                <c:pt idx="7863" formatCode="General">
                  <c:v>-24.92603426222</c:v>
                </c:pt>
                <c:pt idx="7864" formatCode="General">
                  <c:v>-24.934450308563001</c:v>
                </c:pt>
                <c:pt idx="7865" formatCode="General">
                  <c:v>-24.942867775822599</c:v>
                </c:pt>
                <c:pt idx="7866" formatCode="General">
                  <c:v>-24.951286663995901</c:v>
                </c:pt>
                <c:pt idx="7867" formatCode="General">
                  <c:v>-24.9597069730799</c:v>
                </c:pt>
                <c:pt idx="7868" formatCode="General">
                  <c:v>-24.968128703071901</c:v>
                </c:pt>
                <c:pt idx="7869" formatCode="General">
                  <c:v>-24.976551853968999</c:v>
                </c:pt>
                <c:pt idx="7870" formatCode="General">
                  <c:v>-24.984976425768199</c:v>
                </c:pt>
                <c:pt idx="7871" formatCode="General">
                  <c:v>-24.993402418466701</c:v>
                </c:pt>
                <c:pt idx="7872" formatCode="General">
                  <c:v>-25.001829832061699</c:v>
                </c:pt>
                <c:pt idx="7873" formatCode="General">
                  <c:v>-25.0102586665502</c:v>
                </c:pt>
                <c:pt idx="7874" formatCode="General">
                  <c:v>-25.0186889219294</c:v>
                </c:pt>
                <c:pt idx="7875" formatCode="General">
                  <c:v>-25.027120598196301</c:v>
                </c:pt>
                <c:pt idx="7876" formatCode="General">
                  <c:v>-25.0355536953479</c:v>
                </c:pt>
                <c:pt idx="7877" formatCode="General">
                  <c:v>-25.043988213381098</c:v>
                </c:pt>
                <c:pt idx="7878" formatCode="General">
                  <c:v>-25.052424152292701</c:v>
                </c:pt>
                <c:pt idx="7879" formatCode="General">
                  <c:v>-25.0608615120798</c:v>
                </c:pt>
                <c:pt idx="7880" formatCode="General">
                  <c:v>-25.069300292739101</c:v>
                </c:pt>
                <c:pt idx="7881" formatCode="General">
                  <c:v>-25.077740494267701</c:v>
                </c:pt>
                <c:pt idx="7882" formatCode="General">
                  <c:v>-25.0861821166623</c:v>
                </c:pt>
                <c:pt idx="7883" formatCode="General">
                  <c:v>-25.0946251599199</c:v>
                </c:pt>
                <c:pt idx="7884" formatCode="General">
                  <c:v>-25.103069624037499</c:v>
                </c:pt>
                <c:pt idx="7885" formatCode="General">
                  <c:v>-25.111515509011699</c:v>
                </c:pt>
                <c:pt idx="7886" formatCode="General">
                  <c:v>-25.119962814839599</c:v>
                </c:pt>
                <c:pt idx="7887" formatCode="General">
                  <c:v>-25.128411541518101</c:v>
                </c:pt>
                <c:pt idx="7888" formatCode="General">
                  <c:v>-25.136861689043901</c:v>
                </c:pt>
                <c:pt idx="7889" formatCode="General">
                  <c:v>-25.145313257413999</c:v>
                </c:pt>
                <c:pt idx="7890" formatCode="General">
                  <c:v>-25.153766246625299</c:v>
                </c:pt>
                <c:pt idx="7891" formatCode="General">
                  <c:v>-25.162220656674499</c:v>
                </c:pt>
                <c:pt idx="7892" formatCode="General">
                  <c:v>-25.170676487558499</c:v>
                </c:pt>
                <c:pt idx="7893" formatCode="General">
                  <c:v>-25.179133739274299</c:v>
                </c:pt>
                <c:pt idx="7894" formatCode="General">
                  <c:v>-25.187592411818599</c:v>
                </c:pt>
                <c:pt idx="7895" formatCode="General">
                  <c:v>-25.196052505188401</c:v>
                </c:pt>
                <c:pt idx="7896" formatCode="General">
                  <c:v>-25.204514019380401</c:v>
                </c:pt>
                <c:pt idx="7897" formatCode="General">
                  <c:v>-25.2129769543915</c:v>
                </c:pt>
                <c:pt idx="7898" formatCode="General">
                  <c:v>-25.221441310218701</c:v>
                </c:pt>
                <c:pt idx="7899" formatCode="General">
                  <c:v>-25.229907086858798</c:v>
                </c:pt>
                <c:pt idx="7900" formatCode="General">
                  <c:v>-25.238374284308701</c:v>
                </c:pt>
                <c:pt idx="7901" formatCode="General">
                  <c:v>-25.246842902565401</c:v>
                </c:pt>
                <c:pt idx="7902" formatCode="General">
                  <c:v>-25.255312941625601</c:v>
                </c:pt>
                <c:pt idx="7903" formatCode="General">
                  <c:v>-25.263784401486198</c:v>
                </c:pt>
                <c:pt idx="7904" formatCode="General">
                  <c:v>-25.272257282144199</c:v>
                </c:pt>
                <c:pt idx="7905" formatCode="General">
                  <c:v>-25.280731583596399</c:v>
                </c:pt>
                <c:pt idx="7906" formatCode="General">
                  <c:v>-25.2892073058397</c:v>
                </c:pt>
                <c:pt idx="7907" formatCode="General">
                  <c:v>-25.297684448871099</c:v>
                </c:pt>
                <c:pt idx="7908" formatCode="General">
                  <c:v>-25.306163012687399</c:v>
                </c:pt>
                <c:pt idx="7909" formatCode="General">
                  <c:v>-25.314642997285599</c:v>
                </c:pt>
                <c:pt idx="7910" formatCode="General">
                  <c:v>-25.3231244026626</c:v>
                </c:pt>
                <c:pt idx="7911" formatCode="General">
                  <c:v>-25.3316072288154</c:v>
                </c:pt>
                <c:pt idx="7912" formatCode="General">
                  <c:v>-25.340091475740898</c:v>
                </c:pt>
                <c:pt idx="7913" formatCode="General">
                  <c:v>-25.348577143436099</c:v>
                </c:pt>
                <c:pt idx="7914" formatCode="General">
                  <c:v>-25.357064231898001</c:v>
                </c:pt>
                <c:pt idx="7915" formatCode="General">
                  <c:v>-25.365552741123501</c:v>
                </c:pt>
                <c:pt idx="7916" formatCode="General">
                  <c:v>-25.374042671109599</c:v>
                </c:pt>
                <c:pt idx="7917" formatCode="General">
                  <c:v>-25.382534021853399</c:v>
                </c:pt>
                <c:pt idx="7918" formatCode="General">
                  <c:v>-25.391026793351799</c:v>
                </c:pt>
                <c:pt idx="7919" formatCode="General">
                  <c:v>-25.3995209856018</c:v>
                </c:pt>
                <c:pt idx="7920" formatCode="General">
                  <c:v>-25.4080165986006</c:v>
                </c:pt>
                <c:pt idx="7921" formatCode="General">
                  <c:v>-25.416513632345101</c:v>
                </c:pt>
                <c:pt idx="7922" formatCode="General">
                  <c:v>-25.425012086832499</c:v>
                </c:pt>
                <c:pt idx="7923" formatCode="General">
                  <c:v>-25.4335119620599</c:v>
                </c:pt>
                <c:pt idx="7924" formatCode="General">
                  <c:v>-25.4420132580243</c:v>
                </c:pt>
                <c:pt idx="7925" formatCode="General">
                  <c:v>-25.450515974722901</c:v>
                </c:pt>
                <c:pt idx="7926" formatCode="General">
                  <c:v>-25.459020112152899</c:v>
                </c:pt>
                <c:pt idx="7927" formatCode="General">
                  <c:v>-25.4675256703113</c:v>
                </c:pt>
                <c:pt idx="7928" formatCode="General">
                  <c:v>-25.476032649195201</c:v>
                </c:pt>
                <c:pt idx="7929" formatCode="General">
                  <c:v>-25.484541048801901</c:v>
                </c:pt>
                <c:pt idx="7930" formatCode="General">
                  <c:v>-25.493050869128499</c:v>
                </c:pt>
                <c:pt idx="7931" formatCode="General">
                  <c:v>-25.501562110171999</c:v>
                </c:pt>
                <c:pt idx="7932" formatCode="General">
                  <c:v>-25.5100747719293</c:v>
                </c:pt>
                <c:pt idx="7933" formatCode="General">
                  <c:v>-25.5185888543974</c:v>
                </c:pt>
                <c:pt idx="7934" formatCode="General">
                  <c:v>-25.5271043575733</c:v>
                </c:pt>
                <c:pt idx="7935" formatCode="General">
                  <c:v>-25.535621281454102</c:v>
                </c:pt>
                <c:pt idx="7936" formatCode="General">
                  <c:v>-25.544139626036898</c:v>
                </c:pt>
                <c:pt idx="7937" formatCode="General">
                  <c:v>-25.5526593913185</c:v>
                </c:pt>
                <c:pt idx="7938" formatCode="General">
                  <c:v>-25.561180577296099</c:v>
                </c:pt>
                <c:pt idx="7939" formatCode="General">
                  <c:v>-25.569703183966599</c:v>
                </c:pt>
                <c:pt idx="7940" formatCode="General">
                  <c:v>-25.578227211327</c:v>
                </c:pt>
                <c:pt idx="7941" formatCode="General">
                  <c:v>-25.586752659374401</c:v>
                </c:pt>
                <c:pt idx="7942" formatCode="General">
                  <c:v>-25.5952795281056</c:v>
                </c:pt>
                <c:pt idx="7943" formatCode="General">
                  <c:v>-25.603807817517598</c:v>
                </c:pt>
                <c:pt idx="7944" formatCode="General">
                  <c:v>-25.612337527607401</c:v>
                </c:pt>
                <c:pt idx="7945" formatCode="General">
                  <c:v>-25.620868658371901</c:v>
                </c:pt>
                <c:pt idx="7946" formatCode="General">
                  <c:v>-25.629401209808002</c:v>
                </c:pt>
                <c:pt idx="7947" formatCode="General">
                  <c:v>-25.637935181912599</c:v>
                </c:pt>
                <c:pt idx="7948" formatCode="General">
                  <c:v>-25.646470574682599</c:v>
                </c:pt>
                <c:pt idx="7949" formatCode="General">
                  <c:v>-25.655007388114999</c:v>
                </c:pt>
                <c:pt idx="7950" formatCode="General">
                  <c:v>-25.663545622206598</c:v>
                </c:pt>
                <c:pt idx="7951" formatCode="General">
                  <c:v>-25.672085276954199</c:v>
                </c:pt>
                <c:pt idx="7952" formatCode="General">
                  <c:v>-25.6806263523547</c:v>
                </c:pt>
                <c:pt idx="7953" formatCode="General">
                  <c:v>-25.689168848405</c:v>
                </c:pt>
                <c:pt idx="7954" formatCode="General">
                  <c:v>-25.697712765101901</c:v>
                </c:pt>
                <c:pt idx="7955" formatCode="General">
                  <c:v>-25.706258102442199</c:v>
                </c:pt>
                <c:pt idx="7956" formatCode="General">
                  <c:v>-25.714804860422799</c:v>
                </c:pt>
                <c:pt idx="7957" formatCode="General">
                  <c:v>-25.723353039040301</c:v>
                </c:pt>
                <c:pt idx="7958" formatCode="General">
                  <c:v>-25.7319026382917</c:v>
                </c:pt>
                <c:pt idx="7959" formatCode="General">
                  <c:v>-25.740453658173799</c:v>
                </c:pt>
                <c:pt idx="7960" formatCode="General">
                  <c:v>-25.749006098683299</c:v>
                </c:pt>
                <c:pt idx="7961" formatCode="General">
                  <c:v>-25.7575599598173</c:v>
                </c:pt>
                <c:pt idx="7962" formatCode="General">
                  <c:v>-25.7661152415725</c:v>
                </c:pt>
                <c:pt idx="7963" formatCode="General">
                  <c:v>-25.774671943945801</c:v>
                </c:pt>
                <c:pt idx="7964" formatCode="General">
                  <c:v>-25.783230066934099</c:v>
                </c:pt>
                <c:pt idx="7965" formatCode="General">
                  <c:v>-25.791789610534298</c:v>
                </c:pt>
                <c:pt idx="7966" formatCode="General">
                  <c:v>-25.800350574743302</c:v>
                </c:pt>
                <c:pt idx="7967" formatCode="General">
                  <c:v>-25.808912959557802</c:v>
                </c:pt>
                <c:pt idx="7968" formatCode="General">
                  <c:v>-25.817476764974401</c:v>
                </c:pt>
                <c:pt idx="7969" formatCode="General">
                  <c:v>-25.8260419909899</c:v>
                </c:pt>
                <c:pt idx="7970" formatCode="General">
                  <c:v>-25.834608637600901</c:v>
                </c:pt>
                <c:pt idx="7971" formatCode="General">
                  <c:v>-25.843176704804101</c:v>
                </c:pt>
                <c:pt idx="7972" formatCode="General">
                  <c:v>-25.851746192596099</c:v>
                </c:pt>
                <c:pt idx="7973" formatCode="General">
                  <c:v>-25.860317100973599</c:v>
                </c:pt>
                <c:pt idx="7974" formatCode="General">
                  <c:v>-25.8688894299334</c:v>
                </c:pt>
                <c:pt idx="7975" formatCode="General">
                  <c:v>-25.877463179471999</c:v>
                </c:pt>
                <c:pt idx="7976" formatCode="General">
                  <c:v>-25.8860383495863</c:v>
                </c:pt>
                <c:pt idx="7977" formatCode="General">
                  <c:v>-25.894614940272799</c:v>
                </c:pt>
                <c:pt idx="7978" formatCode="General">
                  <c:v>-25.9031929515283</c:v>
                </c:pt>
                <c:pt idx="7979" formatCode="General">
                  <c:v>-25.911772383349401</c:v>
                </c:pt>
                <c:pt idx="7980" formatCode="General">
                  <c:v>-25.9203532357329</c:v>
                </c:pt>
                <c:pt idx="7981" formatCode="General">
                  <c:v>-25.928935508675401</c:v>
                </c:pt>
                <c:pt idx="7982" formatCode="General">
                  <c:v>-25.9375192021737</c:v>
                </c:pt>
                <c:pt idx="7983" formatCode="General">
                  <c:v>-25.9461043162244</c:v>
                </c:pt>
                <c:pt idx="7984" formatCode="General">
                  <c:v>-25.954690850824299</c:v>
                </c:pt>
                <c:pt idx="7985" formatCode="General">
                  <c:v>-25.963278805969999</c:v>
                </c:pt>
                <c:pt idx="7986" formatCode="General">
                  <c:v>-25.971868181658401</c:v>
                </c:pt>
                <c:pt idx="7987" formatCode="General">
                  <c:v>-25.980458977886201</c:v>
                </c:pt>
                <c:pt idx="7988" formatCode="General">
                  <c:v>-25.989051194650202</c:v>
                </c:pt>
                <c:pt idx="7989" formatCode="General">
                  <c:v>-25.997644831947099</c:v>
                </c:pt>
                <c:pt idx="7990" formatCode="General">
                  <c:v>-26.006239889773699</c:v>
                </c:pt>
                <c:pt idx="7991" formatCode="General">
                  <c:v>-26.014836368126801</c:v>
                </c:pt>
                <c:pt idx="7992" formatCode="General">
                  <c:v>-26.023434267003001</c:v>
                </c:pt>
                <c:pt idx="7993" formatCode="General">
                  <c:v>-26.032033586399201</c:v>
                </c:pt>
                <c:pt idx="7994" formatCode="General">
                  <c:v>-26.040634326312201</c:v>
                </c:pt>
                <c:pt idx="7995" formatCode="General">
                  <c:v>-26.049236486738501</c:v>
                </c:pt>
                <c:pt idx="7996" formatCode="General">
                  <c:v>-26.057840067674999</c:v>
                </c:pt>
                <c:pt idx="7997" formatCode="General">
                  <c:v>-26.066445069118402</c:v>
                </c:pt>
                <c:pt idx="7998" formatCode="General">
                  <c:v>-26.075051491065501</c:v>
                </c:pt>
                <c:pt idx="7999" formatCode="General">
                  <c:v>-26.083659333512902</c:v>
                </c:pt>
                <c:pt idx="8000" formatCode="General">
                  <c:v>-26.092268596457401</c:v>
                </c:pt>
                <c:pt idx="8001" formatCode="General">
                  <c:v>-26.1008792798957</c:v>
                </c:pt>
                <c:pt idx="8002" formatCode="General">
                  <c:v>-26.109491383824501</c:v>
                </c:pt>
                <c:pt idx="8003" formatCode="General">
                  <c:v>-26.1181049082405</c:v>
                </c:pt>
                <c:pt idx="8004" formatCode="General">
                  <c:v>-26.126719853140401</c:v>
                </c:pt>
                <c:pt idx="8005" formatCode="General">
                  <c:v>-26.135336218521001</c:v>
                </c:pt>
                <c:pt idx="8006" formatCode="General">
                  <c:v>-26.143954004378902</c:v>
                </c:pt>
                <c:pt idx="8007" formatCode="General">
                  <c:v>-26.152573210711001</c:v>
                </c:pt>
                <c:pt idx="8008" formatCode="General">
                  <c:v>-26.161193837514102</c:v>
                </c:pt>
                <c:pt idx="8009" formatCode="General">
                  <c:v>-26.169815884784899</c:v>
                </c:pt>
                <c:pt idx="8010" formatCode="General">
                  <c:v>-26.178439352520201</c:v>
                </c:pt>
                <c:pt idx="8011" formatCode="General">
                  <c:v>-26.187064240717</c:v>
                </c:pt>
                <c:pt idx="8012" formatCode="General">
                  <c:v>-26.195690549371999</c:v>
                </c:pt>
                <c:pt idx="8013" formatCode="General">
                  <c:v>-26.204318278482098</c:v>
                </c:pt>
                <c:pt idx="8014" formatCode="General">
                  <c:v>-26.212947428044</c:v>
                </c:pt>
                <c:pt idx="8015" formatCode="General">
                  <c:v>-26.221577998054499</c:v>
                </c:pt>
                <c:pt idx="8016" formatCode="General">
                  <c:v>-26.230209988510602</c:v>
                </c:pt>
                <c:pt idx="8017" formatCode="General">
                  <c:v>-26.2388433994089</c:v>
                </c:pt>
                <c:pt idx="8018" formatCode="General">
                  <c:v>-26.247478230746399</c:v>
                </c:pt>
                <c:pt idx="8019" formatCode="General">
                  <c:v>-26.256114482519799</c:v>
                </c:pt>
                <c:pt idx="8020" formatCode="General">
                  <c:v>-26.264752154725802</c:v>
                </c:pt>
                <c:pt idx="8021" formatCode="General">
                  <c:v>-26.273391247361399</c:v>
                </c:pt>
                <c:pt idx="8022" formatCode="General">
                  <c:v>-26.282031760423301</c:v>
                </c:pt>
                <c:pt idx="8023" formatCode="General">
                  <c:v>-26.2906736939083</c:v>
                </c:pt>
                <c:pt idx="8024" formatCode="General">
                  <c:v>-26.299317047813201</c:v>
                </c:pt>
                <c:pt idx="8025" formatCode="General">
                  <c:v>-26.3079618221348</c:v>
                </c:pt>
                <c:pt idx="8026" formatCode="General">
                  <c:v>-26.3166080168698</c:v>
                </c:pt>
                <c:pt idx="8027" formatCode="General">
                  <c:v>-26.3252556320152</c:v>
                </c:pt>
                <c:pt idx="8028" formatCode="General">
                  <c:v>-26.333904667567602</c:v>
                </c:pt>
                <c:pt idx="8029" formatCode="General">
                  <c:v>-26.342555123523798</c:v>
                </c:pt>
                <c:pt idx="8030" formatCode="General">
                  <c:v>-26.351206999880699</c:v>
                </c:pt>
                <c:pt idx="8031" formatCode="General">
                  <c:v>-26.359860296634899</c:v>
                </c:pt>
                <c:pt idx="8032" formatCode="General">
                  <c:v>-26.368515013783298</c:v>
                </c:pt>
                <c:pt idx="8033" formatCode="General">
                  <c:v>-26.377171151322599</c:v>
                </c:pt>
                <c:pt idx="8034" formatCode="General">
                  <c:v>-26.3858287092498</c:v>
                </c:pt>
                <c:pt idx="8035" formatCode="General">
                  <c:v>-26.394487687561401</c:v>
                </c:pt>
                <c:pt idx="8036" formatCode="General">
                  <c:v>-26.403148086254401</c:v>
                </c:pt>
                <c:pt idx="8037" formatCode="General">
                  <c:v>-26.411809905325299</c:v>
                </c:pt>
                <c:pt idx="8038" formatCode="General">
                  <c:v>-26.420473144771002</c:v>
                </c:pt>
                <c:pt idx="8039" formatCode="General">
                  <c:v>-26.429137804588201</c:v>
                </c:pt>
                <c:pt idx="8040" formatCode="General">
                  <c:v>-26.437803884773601</c:v>
                </c:pt>
                <c:pt idx="8041" formatCode="General">
                  <c:v>-26.4464713853239</c:v>
                </c:pt>
                <c:pt idx="8042" formatCode="General">
                  <c:v>-26.455140306235698</c:v>
                </c:pt>
                <c:pt idx="8043" formatCode="General">
                  <c:v>-26.463810647506001</c:v>
                </c:pt>
                <c:pt idx="8044" formatCode="General">
                  <c:v>-26.472482409131199</c:v>
                </c:pt>
                <c:pt idx="8045" formatCode="General">
                  <c:v>-26.481155591108202</c:v>
                </c:pt>
                <c:pt idx="8046" formatCode="General">
                  <c:v>-26.489830193433601</c:v>
                </c:pt>
                <c:pt idx="8047" formatCode="General">
                  <c:v>-26.4985062161042</c:v>
                </c:pt>
                <c:pt idx="8048" formatCode="General">
                  <c:v>-26.507183659116599</c:v>
                </c:pt>
                <c:pt idx="8049" formatCode="General">
                  <c:v>-26.5158625224676</c:v>
                </c:pt>
                <c:pt idx="8050" formatCode="General">
                  <c:v>-26.5245428061538</c:v>
                </c:pt>
                <c:pt idx="8051" formatCode="General">
                  <c:v>-26.533224510171799</c:v>
                </c:pt>
                <c:pt idx="8052" formatCode="General">
                  <c:v>-26.541907634518498</c:v>
                </c:pt>
                <c:pt idx="8053" formatCode="General">
                  <c:v>-26.550592179190399</c:v>
                </c:pt>
                <c:pt idx="8054" formatCode="General">
                  <c:v>-26.559278144184301</c:v>
                </c:pt>
                <c:pt idx="8055" formatCode="General">
                  <c:v>-26.567965529496799</c:v>
                </c:pt>
                <c:pt idx="8056" formatCode="General">
                  <c:v>-26.576654335124601</c:v>
                </c:pt>
                <c:pt idx="8057" formatCode="General">
                  <c:v>-26.5853445610643</c:v>
                </c:pt>
                <c:pt idx="8058" formatCode="General">
                  <c:v>-26.594036207312602</c:v>
                </c:pt>
                <c:pt idx="8059" formatCode="General">
                  <c:v>-26.602729273866199</c:v>
                </c:pt>
                <c:pt idx="8060" formatCode="General">
                  <c:v>-26.611423760721699</c:v>
                </c:pt>
                <c:pt idx="8061" formatCode="General">
                  <c:v>-26.6201196678755</c:v>
                </c:pt>
                <c:pt idx="8062" formatCode="General">
                  <c:v>-26.628816995324101</c:v>
                </c:pt>
                <c:pt idx="8063" formatCode="General">
                  <c:v>-26.637515743064199</c:v>
                </c:pt>
                <c:pt idx="8064" formatCode="General">
                  <c:v>-26.646215911092099</c:v>
                </c:pt>
                <c:pt idx="8065" formatCode="General">
                  <c:v>-26.654917499404501</c:v>
                </c:pt>
                <c:pt idx="8066" formatCode="General">
                  <c:v>-26.663620507998001</c:v>
                </c:pt>
                <c:pt idx="8067" formatCode="General">
                  <c:v>-26.672324936869199</c:v>
                </c:pt>
                <c:pt idx="8068" formatCode="General">
                  <c:v>-26.6810307860144</c:v>
                </c:pt>
                <c:pt idx="8069" formatCode="General">
                  <c:v>-26.689738055430499</c:v>
                </c:pt>
                <c:pt idx="8070" formatCode="General">
                  <c:v>-26.698446745113799</c:v>
                </c:pt>
                <c:pt idx="8071" formatCode="General">
                  <c:v>-26.707156855060902</c:v>
                </c:pt>
                <c:pt idx="8072" formatCode="General">
                  <c:v>-26.715868385268401</c:v>
                </c:pt>
                <c:pt idx="8073" formatCode="General">
                  <c:v>-26.7245813357328</c:v>
                </c:pt>
                <c:pt idx="8074" formatCode="General">
                  <c:v>-26.733295706450701</c:v>
                </c:pt>
                <c:pt idx="8075" formatCode="General">
                  <c:v>-26.742011497418599</c:v>
                </c:pt>
                <c:pt idx="8076" formatCode="General">
                  <c:v>-26.750728708633002</c:v>
                </c:pt>
                <c:pt idx="8077" formatCode="General">
                  <c:v>-26.7594473400905</c:v>
                </c:pt>
                <c:pt idx="8078" formatCode="General">
                  <c:v>-26.7681673917876</c:v>
                </c:pt>
                <c:pt idx="8079" formatCode="General">
                  <c:v>-26.776888863720799</c:v>
                </c:pt>
                <c:pt idx="8080" formatCode="General">
                  <c:v>-26.785611755886698</c:v>
                </c:pt>
                <c:pt idx="8081" formatCode="General">
                  <c:v>-26.794336068281702</c:v>
                </c:pt>
                <c:pt idx="8082" formatCode="General">
                  <c:v>-26.803061800902501</c:v>
                </c:pt>
                <c:pt idx="8083" formatCode="General">
                  <c:v>-26.811788953745499</c:v>
                </c:pt>
                <c:pt idx="8084" formatCode="General">
                  <c:v>-26.820517526807201</c:v>
                </c:pt>
                <c:pt idx="8085" formatCode="General">
                  <c:v>-26.829247520084198</c:v>
                </c:pt>
                <c:pt idx="8086" formatCode="General">
                  <c:v>-26.837978933573002</c:v>
                </c:pt>
                <c:pt idx="8087" formatCode="General">
                  <c:v>-26.8467117672702</c:v>
                </c:pt>
                <c:pt idx="8088" formatCode="General">
                  <c:v>-26.855446021172401</c:v>
                </c:pt>
                <c:pt idx="8089" formatCode="General">
                  <c:v>-26.8641816952764</c:v>
                </c:pt>
                <c:pt idx="8090" formatCode="General">
                  <c:v>-26.872918789578499</c:v>
                </c:pt>
                <c:pt idx="8091" formatCode="General">
                  <c:v>-26.881657304075599</c:v>
                </c:pt>
                <c:pt idx="8092" formatCode="General">
                  <c:v>-26.890397238763999</c:v>
                </c:pt>
                <c:pt idx="8093" formatCode="General">
                  <c:v>-26.899138593640298</c:v>
                </c:pt>
                <c:pt idx="8094" formatCode="General">
                  <c:v>-26.907881368701201</c:v>
                </c:pt>
                <c:pt idx="8095" formatCode="General">
                  <c:v>-26.916625563943199</c:v>
                </c:pt>
                <c:pt idx="8096" formatCode="General">
                  <c:v>-26.925371179362699</c:v>
                </c:pt>
                <c:pt idx="8097" formatCode="General">
                  <c:v>-26.934118214956399</c:v>
                </c:pt>
                <c:pt idx="8098" formatCode="General">
                  <c:v>-26.942866670720701</c:v>
                </c:pt>
                <c:pt idx="8099" formatCode="General">
                  <c:v>-26.951616546652399</c:v>
                </c:pt>
                <c:pt idx="8100" formatCode="General">
                  <c:v>-26.960367842748099</c:v>
                </c:pt>
                <c:pt idx="8101" formatCode="General">
                  <c:v>-26.969120559004399</c:v>
                </c:pt>
                <c:pt idx="8102" formatCode="General">
                  <c:v>-26.977874695417899</c:v>
                </c:pt>
                <c:pt idx="8103" formatCode="General">
                  <c:v>-26.986630251985499</c:v>
                </c:pt>
                <c:pt idx="8104" formatCode="General">
                  <c:v>-26.9953872287035</c:v>
                </c:pt>
                <c:pt idx="8105" formatCode="General">
                  <c:v>-27.0041456255687</c:v>
                </c:pt>
                <c:pt idx="8106" formatCode="General">
                  <c:v>-27.0129054425778</c:v>
                </c:pt>
                <c:pt idx="8107" formatCode="General">
                  <c:v>-27.0216666797272</c:v>
                </c:pt>
                <c:pt idx="8108" formatCode="General">
                  <c:v>-27.0304293370137</c:v>
                </c:pt>
                <c:pt idx="8109" formatCode="General">
                  <c:v>-27.039193414433701</c:v>
                </c:pt>
                <c:pt idx="8110" formatCode="General">
                  <c:v>-27.0479589119841</c:v>
                </c:pt>
                <c:pt idx="8111" formatCode="General">
                  <c:v>-27.0567258296613</c:v>
                </c:pt>
                <c:pt idx="8112" formatCode="General">
                  <c:v>-27.065494167461999</c:v>
                </c:pt>
                <c:pt idx="8113" formatCode="General">
                  <c:v>-27.074263925382802</c:v>
                </c:pt>
                <c:pt idx="8114" formatCode="General">
                  <c:v>-27.083035103420301</c:v>
                </c:pt>
                <c:pt idx="8115" formatCode="General">
                  <c:v>-27.091807701571302</c:v>
                </c:pt>
                <c:pt idx="8116" formatCode="General">
                  <c:v>-27.1005817198321</c:v>
                </c:pt>
                <c:pt idx="8117" formatCode="General">
                  <c:v>-27.109357158199298</c:v>
                </c:pt>
                <c:pt idx="8118" formatCode="General">
                  <c:v>-27.118134016669401</c:v>
                </c:pt>
                <c:pt idx="8119" formatCode="General">
                  <c:v>-27.1269122952388</c:v>
                </c:pt>
                <c:pt idx="8120" formatCode="General">
                  <c:v>-27.135691993903901</c:v>
                </c:pt>
                <c:pt idx="8121" formatCode="General">
                  <c:v>-27.144473112661299</c:v>
                </c:pt>
                <c:pt idx="8122" formatCode="General">
                  <c:v>-27.153255651507202</c:v>
                </c:pt>
                <c:pt idx="8123" formatCode="General">
                  <c:v>-27.1620396104382</c:v>
                </c:pt>
                <c:pt idx="8124" formatCode="General">
                  <c:v>-27.170824989450701</c:v>
                </c:pt>
                <c:pt idx="8125" formatCode="General">
                  <c:v>-27.179611788541099</c:v>
                </c:pt>
                <c:pt idx="8126" formatCode="General">
                  <c:v>-27.188400007705798</c:v>
                </c:pt>
                <c:pt idx="8127" formatCode="General">
                  <c:v>-27.1971896469413</c:v>
                </c:pt>
                <c:pt idx="8128" formatCode="General">
                  <c:v>-27.2059807062438</c:v>
                </c:pt>
                <c:pt idx="8129" formatCode="General">
                  <c:v>-27.2147731856099</c:v>
                </c:pt>
                <c:pt idx="8130" formatCode="General">
                  <c:v>-27.2235670850358</c:v>
                </c:pt>
                <c:pt idx="8131" formatCode="General">
                  <c:v>-27.232362404518099</c:v>
                </c:pt>
                <c:pt idx="8132" formatCode="General">
                  <c:v>-27.241159144053</c:v>
                </c:pt>
                <c:pt idx="8133" formatCode="General">
                  <c:v>-27.249957303637</c:v>
                </c:pt>
                <c:pt idx="8134" formatCode="General">
                  <c:v>-27.2587568832664</c:v>
                </c:pt>
                <c:pt idx="8135" formatCode="General">
                  <c:v>-27.267557882937499</c:v>
                </c:pt>
                <c:pt idx="8136" formatCode="General">
                  <c:v>-27.2763603026469</c:v>
                </c:pt>
                <c:pt idx="8137" formatCode="General">
                  <c:v>-27.285164142390698</c:v>
                </c:pt>
                <c:pt idx="8138" formatCode="General">
                  <c:v>-27.293969402165299</c:v>
                </c:pt>
                <c:pt idx="8139" formatCode="General">
                  <c:v>-27.302776081967199</c:v>
                </c:pt>
                <c:pt idx="8140" formatCode="General">
                  <c:v>-27.3115841817927</c:v>
                </c:pt>
                <c:pt idx="8141" formatCode="General">
                  <c:v>-27.320393701638402</c:v>
                </c:pt>
                <c:pt idx="8142" formatCode="General">
                  <c:v>-27.329204641500599</c:v>
                </c:pt>
                <c:pt idx="8143" formatCode="General">
                  <c:v>-27.338017001375899</c:v>
                </c:pt>
                <c:pt idx="8144" formatCode="General">
                  <c:v>-27.3468307812606</c:v>
                </c:pt>
                <c:pt idx="8145" formatCode="General">
                  <c:v>-27.355645981151198</c:v>
                </c:pt>
                <c:pt idx="8146" formatCode="General">
                  <c:v>-27.364462601044298</c:v>
                </c:pt>
                <c:pt idx="8147" formatCode="General">
                  <c:v>-27.373280640935899</c:v>
                </c:pt>
                <c:pt idx="8148" formatCode="General">
                  <c:v>-27.382100100822001</c:v>
                </c:pt>
                <c:pt idx="8149" formatCode="General">
                  <c:v>-27.390920980698802</c:v>
                </c:pt>
                <c:pt idx="8150" formatCode="General">
                  <c:v>-27.399743280562099</c:v>
                </c:pt>
                <c:pt idx="8151" formatCode="General">
                  <c:v>-27.408567000408102</c:v>
                </c:pt>
                <c:pt idx="8152" formatCode="General">
                  <c:v>-27.4173921402327</c:v>
                </c:pt>
                <c:pt idx="8153" formatCode="General">
                  <c:v>-27.426218700032098</c:v>
                </c:pt>
                <c:pt idx="8154" formatCode="General">
                  <c:v>-27.435046679802198</c:v>
                </c:pt>
                <c:pt idx="8155" formatCode="General">
                  <c:v>-27.443876079539098</c:v>
                </c:pt>
                <c:pt idx="8156" formatCode="General">
                  <c:v>-27.452706899238901</c:v>
                </c:pt>
                <c:pt idx="8157" formatCode="General">
                  <c:v>-27.461539138897699</c:v>
                </c:pt>
                <c:pt idx="8158" formatCode="General">
                  <c:v>-27.470372798511502</c:v>
                </c:pt>
                <c:pt idx="8159" formatCode="General">
                  <c:v>-27.479207878076501</c:v>
                </c:pt>
                <c:pt idx="8160" formatCode="General">
                  <c:v>-27.488044377588601</c:v>
                </c:pt>
                <c:pt idx="8161" formatCode="General">
                  <c:v>-27.496882297044198</c:v>
                </c:pt>
                <c:pt idx="8162" formatCode="General">
                  <c:v>-27.505721636439102</c:v>
                </c:pt>
                <c:pt idx="8163" formatCode="General">
                  <c:v>-27.514562395769602</c:v>
                </c:pt>
                <c:pt idx="8164" formatCode="General">
                  <c:v>-27.523404575031901</c:v>
                </c:pt>
                <c:pt idx="8165" formatCode="General">
                  <c:v>-27.5322481742222</c:v>
                </c:pt>
                <c:pt idx="8166" formatCode="General">
                  <c:v>-27.541093193336899</c:v>
                </c:pt>
                <c:pt idx="8167" formatCode="General">
                  <c:v>-27.549939632372599</c:v>
                </c:pt>
                <c:pt idx="8168" formatCode="General">
                  <c:v>-27.558787491325401</c:v>
                </c:pt>
                <c:pt idx="8169" formatCode="General">
                  <c:v>-27.5676367701919</c:v>
                </c:pt>
                <c:pt idx="8170" formatCode="General">
                  <c:v>-27.576487468968399</c:v>
                </c:pt>
                <c:pt idx="8171" formatCode="General">
                  <c:v>-27.585339587651202</c:v>
                </c:pt>
                <c:pt idx="8172" formatCode="General">
                  <c:v>-27.594193126236799</c:v>
                </c:pt>
                <c:pt idx="8173" formatCode="General">
                  <c:v>-27.603048084721401</c:v>
                </c:pt>
                <c:pt idx="8174" formatCode="General">
                  <c:v>-27.6119044631013</c:v>
                </c:pt>
                <c:pt idx="8175" formatCode="General">
                  <c:v>-27.620762261372999</c:v>
                </c:pt>
                <c:pt idx="8176" formatCode="General">
                  <c:v>-27.629621479532702</c:v>
                </c:pt>
                <c:pt idx="8177" formatCode="General">
                  <c:v>-27.6384821175767</c:v>
                </c:pt>
                <c:pt idx="8178" formatCode="General">
                  <c:v>-27.647344175501399</c:v>
                </c:pt>
                <c:pt idx="8179" formatCode="General">
                  <c:v>-27.656207653303099</c:v>
                </c:pt>
                <c:pt idx="8180" formatCode="General">
                  <c:v>-27.6650725509786</c:v>
                </c:pt>
                <c:pt idx="8181" formatCode="General">
                  <c:v>-27.6739388685248</c:v>
                </c:pt>
                <c:pt idx="8182" formatCode="General">
                  <c:v>-27.6828066059383</c:v>
                </c:pt>
                <c:pt idx="8183" formatCode="General">
                  <c:v>-27.6916757632161</c:v>
                </c:pt>
                <c:pt idx="8184" formatCode="General">
                  <c:v>-27.700546340354901</c:v>
                </c:pt>
                <c:pt idx="8185" formatCode="General">
                  <c:v>-27.709418337351298</c:v>
                </c:pt>
                <c:pt idx="8186" formatCode="General">
                  <c:v>-27.718291754202099</c:v>
                </c:pt>
                <c:pt idx="8187" formatCode="General">
                  <c:v>-27.727166590904101</c:v>
                </c:pt>
                <c:pt idx="8188" formatCode="General">
                  <c:v>-27.736042847453799</c:v>
                </c:pt>
                <c:pt idx="8189" formatCode="General">
                  <c:v>-27.744920523847298</c:v>
                </c:pt>
                <c:pt idx="8190" formatCode="General">
                  <c:v>-27.753799620080802</c:v>
                </c:pt>
                <c:pt idx="8191" formatCode="General">
                  <c:v>-27.762680136150198</c:v>
                </c:pt>
                <c:pt idx="8192" formatCode="General">
                  <c:v>-27.771562072051498</c:v>
                </c:pt>
                <c:pt idx="8193" formatCode="General">
                  <c:v>-27.780445427780599</c:v>
                </c:pt>
                <c:pt idx="8194" formatCode="General">
                  <c:v>-27.789330203333801</c:v>
                </c:pt>
                <c:pt idx="8195" formatCode="General">
                  <c:v>-27.798216398706899</c:v>
                </c:pt>
                <c:pt idx="8196" formatCode="General">
                  <c:v>-27.807104013896101</c:v>
                </c:pt>
                <c:pt idx="8197" formatCode="General">
                  <c:v>-27.8159930488975</c:v>
                </c:pt>
                <c:pt idx="8198" formatCode="General">
                  <c:v>-27.824883503707198</c:v>
                </c:pt>
                <c:pt idx="8199" formatCode="General">
                  <c:v>-27.833775378321299</c:v>
                </c:pt>
                <c:pt idx="8200" formatCode="General">
                  <c:v>-27.842668672736</c:v>
                </c:pt>
                <c:pt idx="8201" formatCode="General">
                  <c:v>-27.851563386947401</c:v>
                </c:pt>
                <c:pt idx="8202" formatCode="General">
                  <c:v>-27.8604595209517</c:v>
                </c:pt>
                <c:pt idx="8203" formatCode="General">
                  <c:v>-27.8693570747451</c:v>
                </c:pt>
                <c:pt idx="8204" formatCode="General">
                  <c:v>-27.878256048323799</c:v>
                </c:pt>
                <c:pt idx="8205" formatCode="General">
                  <c:v>-27.887156441684098</c:v>
                </c:pt>
                <c:pt idx="8206" formatCode="General">
                  <c:v>-27.896058254822201</c:v>
                </c:pt>
                <c:pt idx="8207" formatCode="General">
                  <c:v>-27.904961487734401</c:v>
                </c:pt>
                <c:pt idx="8208" formatCode="General">
                  <c:v>-27.913866140416999</c:v>
                </c:pt>
                <c:pt idx="8209" formatCode="General">
                  <c:v>-27.922772212866398</c:v>
                </c:pt>
                <c:pt idx="8210" formatCode="General">
                  <c:v>-27.9316797050788</c:v>
                </c:pt>
                <c:pt idx="8211" formatCode="General">
                  <c:v>-27.9405886170508</c:v>
                </c:pt>
                <c:pt idx="8212" formatCode="General">
                  <c:v>-27.949498948778999</c:v>
                </c:pt>
                <c:pt idx="8213" formatCode="General">
                  <c:v>-27.958410700259801</c:v>
                </c:pt>
                <c:pt idx="8214" formatCode="General">
                  <c:v>-27.9673238714898</c:v>
                </c:pt>
                <c:pt idx="8215" formatCode="General">
                  <c:v>-27.976238462465702</c:v>
                </c:pt>
                <c:pt idx="8216" formatCode="General">
                  <c:v>-27.985154473184298</c:v>
                </c:pt>
                <c:pt idx="8217" formatCode="General">
                  <c:v>-27.994071903642201</c:v>
                </c:pt>
                <c:pt idx="8218" formatCode="General">
                  <c:v>-28.002990753836301</c:v>
                </c:pt>
                <c:pt idx="8219" formatCode="General">
                  <c:v>-28.011911023763201</c:v>
                </c:pt>
                <c:pt idx="8220" formatCode="General">
                  <c:v>-28.020832713419701</c:v>
                </c:pt>
                <c:pt idx="8221" formatCode="General">
                  <c:v>-28.0297558228025</c:v>
                </c:pt>
                <c:pt idx="8222" formatCode="General">
                  <c:v>-28.038680351908098</c:v>
                </c:pt>
                <c:pt idx="8223" formatCode="General">
                  <c:v>-28.047606300733399</c:v>
                </c:pt>
                <c:pt idx="8224" formatCode="General">
                  <c:v>-28.056533669275002</c:v>
                </c:pt>
                <c:pt idx="8225" formatCode="General">
                  <c:v>-28.0654624575293</c:v>
                </c:pt>
                <c:pt idx="8226" formatCode="General">
                  <c:v>-28.0743926654932</c:v>
                </c:pt>
                <c:pt idx="8227" formatCode="General">
                  <c:v>-28.083324293163098</c:v>
                </c:pt>
                <c:pt idx="8228" formatCode="General">
                  <c:v>-28.092257340535699</c:v>
                </c:pt>
                <c:pt idx="8229" formatCode="General">
                  <c:v>-28.101191807607499</c:v>
                </c:pt>
                <c:pt idx="8230" formatCode="General">
                  <c:v>-28.110127694374999</c:v>
                </c:pt>
                <c:pt idx="8231" formatCode="General">
                  <c:v>-28.119065000834802</c:v>
                </c:pt>
                <c:pt idx="8232" formatCode="General">
                  <c:v>-28.128003726983302</c:v>
                </c:pt>
                <c:pt idx="8233" formatCode="General">
                  <c:v>-28.136943872816499</c:v>
                </c:pt>
                <c:pt idx="8234" formatCode="General">
                  <c:v>-28.145885438330399</c:v>
                </c:pt>
                <c:pt idx="8235" formatCode="General">
                  <c:v>-28.1548284235209</c:v>
                </c:pt>
                <c:pt idx="8236" formatCode="General">
                  <c:v>-28.1637728283842</c:v>
                </c:pt>
                <c:pt idx="8237" formatCode="General">
                  <c:v>-28.1727186529161</c:v>
                </c:pt>
                <c:pt idx="8238" formatCode="General">
                  <c:v>-28.181665897112602</c:v>
                </c:pt>
                <c:pt idx="8239" formatCode="General">
                  <c:v>-28.1906145609695</c:v>
                </c:pt>
                <c:pt idx="8240" formatCode="General">
                  <c:v>-28.199564644483001</c:v>
                </c:pt>
                <c:pt idx="8241" formatCode="General">
                  <c:v>-28.208516147648801</c:v>
                </c:pt>
                <c:pt idx="8242" formatCode="General">
                  <c:v>-28.217469070462801</c:v>
                </c:pt>
                <c:pt idx="8243" formatCode="General">
                  <c:v>-28.2264234129212</c:v>
                </c:pt>
                <c:pt idx="8244" formatCode="General">
                  <c:v>-28.235379175019901</c:v>
                </c:pt>
                <c:pt idx="8245" formatCode="General">
                  <c:v>-28.244336356755401</c:v>
                </c:pt>
                <c:pt idx="8246" formatCode="General">
                  <c:v>-28.2532949581237</c:v>
                </c:pt>
                <c:pt idx="8247" formatCode="General">
                  <c:v>-28.262254979121199</c:v>
                </c:pt>
                <c:pt idx="8248" formatCode="General">
                  <c:v>-28.271216419744</c:v>
                </c:pt>
                <c:pt idx="8249" formatCode="General">
                  <c:v>-28.2801792799883</c:v>
                </c:pt>
                <c:pt idx="8250" formatCode="General">
                  <c:v>-28.289143559850402</c:v>
                </c:pt>
                <c:pt idx="8251" formatCode="General">
                  <c:v>-28.298109259326399</c:v>
                </c:pt>
                <c:pt idx="8252" formatCode="General">
                  <c:v>-28.3070763784125</c:v>
                </c:pt>
                <c:pt idx="8253" formatCode="General">
                  <c:v>-28.3160449171049</c:v>
                </c:pt>
                <c:pt idx="8254" formatCode="General">
                  <c:v>-28.325014875399901</c:v>
                </c:pt>
                <c:pt idx="8255" formatCode="General">
                  <c:v>-28.333986253293499</c:v>
                </c:pt>
                <c:pt idx="8256" formatCode="General">
                  <c:v>-28.342959050782</c:v>
                </c:pt>
                <c:pt idx="8257" formatCode="General">
                  <c:v>-28.351933267861401</c:v>
                </c:pt>
                <c:pt idx="8258" formatCode="General">
                  <c:v>-28.3609089045273</c:v>
                </c:pt>
                <c:pt idx="8259" formatCode="General">
                  <c:v>-28.369885960775601</c:v>
                </c:pt>
                <c:pt idx="8260" formatCode="General">
                  <c:v>-28.378864436601901</c:v>
                </c:pt>
                <c:pt idx="8261" formatCode="General">
                  <c:v>-28.387844332002</c:v>
                </c:pt>
                <c:pt idx="8262" formatCode="General">
                  <c:v>-28.3968256469716</c:v>
                </c:pt>
                <c:pt idx="8263" formatCode="General">
                  <c:v>-28.4058083815065</c:v>
                </c:pt>
                <c:pt idx="8264" formatCode="General">
                  <c:v>-28.414792535602398</c:v>
                </c:pt>
                <c:pt idx="8265" formatCode="General">
                  <c:v>-28.423778109255199</c:v>
                </c:pt>
                <c:pt idx="8266" formatCode="General">
                  <c:v>-28.4327651024606</c:v>
                </c:pt>
                <c:pt idx="8267" formatCode="General">
                  <c:v>-28.441753515214401</c:v>
                </c:pt>
                <c:pt idx="8268" formatCode="General">
                  <c:v>-28.4507433475124</c:v>
                </c:pt>
                <c:pt idx="8269" formatCode="General">
                  <c:v>-28.459734599350501</c:v>
                </c:pt>
                <c:pt idx="8270" formatCode="General">
                  <c:v>-28.468727270724401</c:v>
                </c:pt>
                <c:pt idx="8271" formatCode="General">
                  <c:v>-28.477721361630099</c:v>
                </c:pt>
                <c:pt idx="8272" formatCode="General">
                  <c:v>-28.486716872063301</c:v>
                </c:pt>
                <c:pt idx="8273" formatCode="General">
                  <c:v>-28.495713802019999</c:v>
                </c:pt>
                <c:pt idx="8274" formatCode="General">
                  <c:v>-28.504712151495902</c:v>
                </c:pt>
                <c:pt idx="8275" formatCode="General">
                  <c:v>-28.513711920487101</c:v>
                </c:pt>
                <c:pt idx="8276" formatCode="General">
                  <c:v>-28.522713108989102</c:v>
                </c:pt>
                <c:pt idx="8277" formatCode="General">
                  <c:v>-28.531715716997599</c:v>
                </c:pt>
                <c:pt idx="8278" formatCode="General">
                  <c:v>-28.540719744508301</c:v>
                </c:pt>
                <c:pt idx="8279" formatCode="General">
                  <c:v>-28.549725191516899</c:v>
                </c:pt>
                <c:pt idx="8280" formatCode="General">
                  <c:v>-28.558732058019</c:v>
                </c:pt>
                <c:pt idx="8281" formatCode="General">
                  <c:v>-28.567740344010499</c:v>
                </c:pt>
                <c:pt idx="8282" formatCode="General">
                  <c:v>-28.5767500494869</c:v>
                </c:pt>
                <c:pt idx="8283" formatCode="General">
                  <c:v>-28.5857611744444</c:v>
                </c:pt>
                <c:pt idx="8284" formatCode="General">
                  <c:v>-28.594773718879001</c:v>
                </c:pt>
                <c:pt idx="8285" formatCode="General">
                  <c:v>-28.603787682786798</c:v>
                </c:pt>
                <c:pt idx="8286" formatCode="General">
                  <c:v>-28.612803066163899</c:v>
                </c:pt>
                <c:pt idx="8287" formatCode="General">
                  <c:v>-28.621819869006401</c:v>
                </c:pt>
                <c:pt idx="8288" formatCode="General">
                  <c:v>-28.630838091310402</c:v>
                </c:pt>
                <c:pt idx="8289" formatCode="General">
                  <c:v>-28.6398577330718</c:v>
                </c:pt>
                <c:pt idx="8290" formatCode="General">
                  <c:v>-28.648878794286698</c:v>
                </c:pt>
                <c:pt idx="8291" formatCode="General">
                  <c:v>-28.657901274950898</c:v>
                </c:pt>
                <c:pt idx="8292" formatCode="General">
                  <c:v>-28.666925175060499</c:v>
                </c:pt>
                <c:pt idx="8293" formatCode="General">
                  <c:v>-28.6759504946113</c:v>
                </c:pt>
                <c:pt idx="8294" formatCode="General">
                  <c:v>-28.684977233599199</c:v>
                </c:pt>
                <c:pt idx="8295" formatCode="General">
                  <c:v>-28.694005392020301</c:v>
                </c:pt>
                <c:pt idx="8296" formatCode="General">
                  <c:v>-28.703034969870199</c:v>
                </c:pt>
                <c:pt idx="8297" formatCode="General">
                  <c:v>-28.712065967145101</c:v>
                </c:pt>
                <c:pt idx="8298" formatCode="General">
                  <c:v>-28.721098383840602</c:v>
                </c:pt>
                <c:pt idx="8299" formatCode="General">
                  <c:v>-28.730132219952601</c:v>
                </c:pt>
                <c:pt idx="8300" formatCode="General">
                  <c:v>-28.739167475477</c:v>
                </c:pt>
                <c:pt idx="8301" formatCode="General">
                  <c:v>-28.748204150409698</c:v>
                </c:pt>
                <c:pt idx="8302" formatCode="General">
                  <c:v>-28.757242244746401</c:v>
                </c:pt>
                <c:pt idx="8303" formatCode="General">
                  <c:v>-28.766281758482801</c:v>
                </c:pt>
                <c:pt idx="8304" formatCode="General">
                  <c:v>-28.7753226916149</c:v>
                </c:pt>
                <c:pt idx="8305" formatCode="General">
                  <c:v>-28.784365044138401</c:v>
                </c:pt>
                <c:pt idx="8306" formatCode="General">
                  <c:v>-28.793408816048899</c:v>
                </c:pt>
                <c:pt idx="8307" formatCode="General">
                  <c:v>-28.802454007342401</c:v>
                </c:pt>
                <c:pt idx="8308" formatCode="General">
                  <c:v>-28.811500618014598</c:v>
                </c:pt>
                <c:pt idx="8309" formatCode="General">
                  <c:v>-28.820548648061401</c:v>
                </c:pt>
                <c:pt idx="8310" formatCode="General">
                  <c:v>-28.829598097478801</c:v>
                </c:pt>
                <c:pt idx="8311" formatCode="General">
                  <c:v>-28.8386489662626</c:v>
                </c:pt>
                <c:pt idx="8312" formatCode="General">
                  <c:v>-28.8477012544089</c:v>
                </c:pt>
                <c:pt idx="8313" formatCode="General">
                  <c:v>-28.856754961913399</c:v>
                </c:pt>
                <c:pt idx="8314" formatCode="General">
                  <c:v>-28.865810088772001</c:v>
                </c:pt>
                <c:pt idx="8315" formatCode="General">
                  <c:v>-28.874866634980599</c:v>
                </c:pt>
                <c:pt idx="8316" formatCode="General">
                  <c:v>-28.883924600535099</c:v>
                </c:pt>
                <c:pt idx="8317" formatCode="General">
                  <c:v>-28.8929839854313</c:v>
                </c:pt>
                <c:pt idx="8318" formatCode="General">
                  <c:v>-28.902044789664899</c:v>
                </c:pt>
                <c:pt idx="8319" formatCode="General">
                  <c:v>-28.911107013231899</c:v>
                </c:pt>
                <c:pt idx="8320" formatCode="General">
                  <c:v>-28.920170656128001</c:v>
                </c:pt>
                <c:pt idx="8321" formatCode="General">
                  <c:v>-28.929235718348998</c:v>
                </c:pt>
                <c:pt idx="8322" formatCode="General">
                  <c:v>-28.9383021998906</c:v>
                </c:pt>
                <c:pt idx="8323" formatCode="General">
                  <c:v>-28.9473701007486</c:v>
                </c:pt>
                <c:pt idx="8324" formatCode="General">
                  <c:v>-28.956439420918802</c:v>
                </c:pt>
                <c:pt idx="8325" formatCode="General">
                  <c:v>-28.965510160396899</c:v>
                </c:pt>
                <c:pt idx="8326" formatCode="General">
                  <c:v>-28.974582319178602</c:v>
                </c:pt>
                <c:pt idx="8327" formatCode="General">
                  <c:v>-28.983655897259698</c:v>
                </c:pt>
                <c:pt idx="8328" formatCode="General">
                  <c:v>-28.992730894635699</c:v>
                </c:pt>
                <c:pt idx="8329" formatCode="General">
                  <c:v>-29.001807311302599</c:v>
                </c:pt>
                <c:pt idx="8330" formatCode="General">
                  <c:v>-29.010885147256701</c:v>
                </c:pt>
                <c:pt idx="8331" formatCode="General">
                  <c:v>-29.019964402494601</c:v>
                </c:pt>
                <c:pt idx="8332" formatCode="General">
                  <c:v>-29.0290450770127</c:v>
                </c:pt>
                <c:pt idx="8333" formatCode="General">
                  <c:v>-29.038127170806899</c:v>
                </c:pt>
                <c:pt idx="8334" formatCode="General">
                  <c:v>-29.047210683872201</c:v>
                </c:pt>
                <c:pt idx="8335" formatCode="General">
                  <c:v>-29.056295616204</c:v>
                </c:pt>
                <c:pt idx="8336" formatCode="General">
                  <c:v>-29.065381967797599</c:v>
                </c:pt>
                <c:pt idx="8337" formatCode="General">
                  <c:v>-29.0744697386491</c:v>
                </c:pt>
                <c:pt idx="8338" formatCode="General">
                  <c:v>-29.083558928754201</c:v>
                </c:pt>
                <c:pt idx="8339" formatCode="General">
                  <c:v>-29.0926495381091</c:v>
                </c:pt>
                <c:pt idx="8340" formatCode="General">
                  <c:v>-29.101741566709801</c:v>
                </c:pt>
                <c:pt idx="8341" formatCode="General">
                  <c:v>-29.1108350145523</c:v>
                </c:pt>
                <c:pt idx="8342" formatCode="General">
                  <c:v>-29.119929881632601</c:v>
                </c:pt>
                <c:pt idx="8343" formatCode="General">
                  <c:v>-29.129026167946702</c:v>
                </c:pt>
                <c:pt idx="8344" formatCode="General">
                  <c:v>-29.138123873490901</c:v>
                </c:pt>
                <c:pt idx="8345" formatCode="General">
                  <c:v>-29.1472229982611</c:v>
                </c:pt>
                <c:pt idx="8346" formatCode="General">
                  <c:v>-29.1563235422534</c:v>
                </c:pt>
                <c:pt idx="8347" formatCode="General">
                  <c:v>-29.165425505463901</c:v>
                </c:pt>
                <c:pt idx="8348" formatCode="General">
                  <c:v>-29.174528887888801</c:v>
                </c:pt>
                <c:pt idx="8349" formatCode="General">
                  <c:v>-29.1836336895242</c:v>
                </c:pt>
                <c:pt idx="8350" formatCode="General">
                  <c:v>-29.192739910366299</c:v>
                </c:pt>
                <c:pt idx="8351" formatCode="General">
                  <c:v>-29.201847550411099</c:v>
                </c:pt>
                <c:pt idx="8352" formatCode="General">
                  <c:v>-29.210956609655</c:v>
                </c:pt>
                <c:pt idx="8353" formatCode="General">
                  <c:v>-29.220067088094002</c:v>
                </c:pt>
                <c:pt idx="8354" formatCode="General">
                  <c:v>-29.229178985724499</c:v>
                </c:pt>
                <c:pt idx="8355" formatCode="General">
                  <c:v>-29.238292302542501</c:v>
                </c:pt>
                <c:pt idx="8356" formatCode="General">
                  <c:v>-29.247407038544299</c:v>
                </c:pt>
                <c:pt idx="8357" formatCode="General">
                  <c:v>-29.2565231937261</c:v>
                </c:pt>
                <c:pt idx="8358" formatCode="General">
                  <c:v>-29.265640768083699</c:v>
                </c:pt>
                <c:pt idx="8359" formatCode="General">
                  <c:v>-29.274759761612799</c:v>
                </c:pt>
                <c:pt idx="8360" formatCode="General">
                  <c:v>-29.283880174309299</c:v>
                </c:pt>
                <c:pt idx="8361" formatCode="General">
                  <c:v>-29.293002006168901</c:v>
                </c:pt>
                <c:pt idx="8362" formatCode="General">
                  <c:v>-29.3021252571872</c:v>
                </c:pt>
                <c:pt idx="8363" formatCode="General">
                  <c:v>-29.311249927360102</c:v>
                </c:pt>
                <c:pt idx="8364" formatCode="General">
                  <c:v>-29.320376016683301</c:v>
                </c:pt>
                <c:pt idx="8365" formatCode="General">
                  <c:v>-29.329503525152301</c:v>
                </c:pt>
                <c:pt idx="8366" formatCode="General">
                  <c:v>-29.338632452762798</c:v>
                </c:pt>
                <c:pt idx="8367" formatCode="General">
                  <c:v>-29.347762799510601</c:v>
                </c:pt>
                <c:pt idx="8368" formatCode="General">
                  <c:v>-29.356894565391102</c:v>
                </c:pt>
                <c:pt idx="8369" formatCode="General">
                  <c:v>-29.366027750400001</c:v>
                </c:pt>
                <c:pt idx="8370" formatCode="General">
                  <c:v>-29.3751623545329</c:v>
                </c:pt>
                <c:pt idx="8371" formatCode="General">
                  <c:v>-29.3842983777852</c:v>
                </c:pt>
                <c:pt idx="8372" formatCode="General">
                  <c:v>-29.3934358201526</c:v>
                </c:pt>
                <c:pt idx="8373" formatCode="General">
                  <c:v>-29.4025746816306</c:v>
                </c:pt>
                <c:pt idx="8374" formatCode="General">
                  <c:v>-29.411714962214401</c:v>
                </c:pt>
                <c:pt idx="8375" formatCode="General">
                  <c:v>-29.4208566618993</c:v>
                </c:pt>
                <c:pt idx="8376" formatCode="General">
                  <c:v>-29.4299997806805</c:v>
                </c:pt>
                <c:pt idx="8377" formatCode="General">
                  <c:v>-29.439144318553101</c:v>
                </c:pt>
                <c:pt idx="8378" formatCode="General">
                  <c:v>-29.4482902755122</c:v>
                </c:pt>
                <c:pt idx="8379" formatCode="General">
                  <c:v>-29.457437651553001</c:v>
                </c:pt>
                <c:pt idx="8380" formatCode="General">
                  <c:v>-29.466586446670402</c:v>
                </c:pt>
                <c:pt idx="8381" formatCode="General">
                  <c:v>-29.475736660859699</c:v>
                </c:pt>
                <c:pt idx="8382" formatCode="General">
                  <c:v>-29.484888294116502</c:v>
                </c:pt>
                <c:pt idx="8383" formatCode="General">
                  <c:v>-29.494041346436099</c:v>
                </c:pt>
                <c:pt idx="8384" formatCode="General">
                  <c:v>-29.503195817813999</c:v>
                </c:pt>
                <c:pt idx="8385" formatCode="General">
                  <c:v>-29.512351708245699</c:v>
                </c:pt>
                <c:pt idx="8386" formatCode="General">
                  <c:v>-29.521509017726501</c:v>
                </c:pt>
                <c:pt idx="8387" formatCode="General">
                  <c:v>-29.530667746252099</c:v>
                </c:pt>
                <c:pt idx="8388" formatCode="General">
                  <c:v>-29.539827893817701</c:v>
                </c:pt>
                <c:pt idx="8389" formatCode="General">
                  <c:v>-29.548989460419001</c:v>
                </c:pt>
                <c:pt idx="8390" formatCode="General">
                  <c:v>-29.558152446051299</c:v>
                </c:pt>
                <c:pt idx="8391" formatCode="General">
                  <c:v>-29.56731685071</c:v>
                </c:pt>
                <c:pt idx="8392" formatCode="General">
                  <c:v>-29.5764826743907</c:v>
                </c:pt>
                <c:pt idx="8393" formatCode="General">
                  <c:v>-29.585649917088698</c:v>
                </c:pt>
                <c:pt idx="8394" formatCode="General">
                  <c:v>-29.594818578799401</c:v>
                </c:pt>
                <c:pt idx="8395" formatCode="General">
                  <c:v>-29.603988659518201</c:v>
                </c:pt>
                <c:pt idx="8396" formatCode="General">
                  <c:v>-29.6131601592405</c:v>
                </c:pt>
                <c:pt idx="8397" formatCode="General">
                  <c:v>-29.622333077961802</c:v>
                </c:pt>
                <c:pt idx="8398" formatCode="General">
                  <c:v>-29.631507415677198</c:v>
                </c:pt>
                <c:pt idx="8399" formatCode="General">
                  <c:v>-29.640683172382399</c:v>
                </c:pt>
                <c:pt idx="8400" formatCode="General">
                  <c:v>-29.6498603480726</c:v>
                </c:pt>
                <c:pt idx="8401" formatCode="General">
                  <c:v>-29.659038942743301</c:v>
                </c:pt>
                <c:pt idx="8402" formatCode="General">
                  <c:v>-29.668218956389801</c:v>
                </c:pt>
                <c:pt idx="8403" formatCode="General">
                  <c:v>-29.677400389007602</c:v>
                </c:pt>
                <c:pt idx="8404" formatCode="General">
                  <c:v>-29.686583240592</c:v>
                </c:pt>
                <c:pt idx="8405" formatCode="General">
                  <c:v>-29.695767511138499</c:v>
                </c:pt>
                <c:pt idx="8406" formatCode="General">
                  <c:v>-29.704953200642901</c:v>
                </c:pt>
                <c:pt idx="8407" formatCode="General">
                  <c:v>-29.714140309101001</c:v>
                </c:pt>
                <c:pt idx="8408" formatCode="General">
                  <c:v>-29.7233288365086</c:v>
                </c:pt>
                <c:pt idx="8409" formatCode="General">
                  <c:v>-29.732518782861401</c:v>
                </c:pt>
                <c:pt idx="8410" formatCode="General">
                  <c:v>-29.741710148155299</c:v>
                </c:pt>
                <c:pt idx="8411" formatCode="General">
                  <c:v>-29.750902932386001</c:v>
                </c:pt>
                <c:pt idx="8412" formatCode="General">
                  <c:v>-29.760097135549501</c:v>
                </c:pt>
                <c:pt idx="8413" formatCode="General">
                  <c:v>-29.769292757641399</c:v>
                </c:pt>
                <c:pt idx="8414" formatCode="General">
                  <c:v>-29.778489798657802</c:v>
                </c:pt>
                <c:pt idx="8415" formatCode="General">
                  <c:v>-29.7876882585944</c:v>
                </c:pt>
                <c:pt idx="8416" formatCode="General">
                  <c:v>-29.796888137447102</c:v>
                </c:pt>
                <c:pt idx="8417" formatCode="General">
                  <c:v>-29.806089435211799</c:v>
                </c:pt>
                <c:pt idx="8418" formatCode="General">
                  <c:v>-29.8152921518843</c:v>
                </c:pt>
                <c:pt idx="8419" formatCode="General">
                  <c:v>-29.824496287460398</c:v>
                </c:pt>
                <c:pt idx="8420" formatCode="General">
                  <c:v>-29.8337018419355</c:v>
                </c:pt>
                <c:pt idx="8421" formatCode="General">
                  <c:v>-29.8429088153053</c:v>
                </c:pt>
                <c:pt idx="8422" formatCode="General">
                  <c:v>-29.852117207565399</c:v>
                </c:pt>
                <c:pt idx="8423" formatCode="General">
                  <c:v>-29.8613270187113</c:v>
                </c:pt>
                <c:pt idx="8424" formatCode="General">
                  <c:v>-29.870538248738502</c:v>
                </c:pt>
                <c:pt idx="8425" formatCode="General">
                  <c:v>-29.879750897642801</c:v>
                </c:pt>
                <c:pt idx="8426" formatCode="General">
                  <c:v>-29.8889649654195</c:v>
                </c:pt>
                <c:pt idx="8427" formatCode="General">
                  <c:v>-29.898180452064398</c:v>
                </c:pt>
                <c:pt idx="8428" formatCode="General">
                  <c:v>-29.907397357572901</c:v>
                </c:pt>
                <c:pt idx="8429" formatCode="General">
                  <c:v>-29.916615681940598</c:v>
                </c:pt>
                <c:pt idx="8430" formatCode="General">
                  <c:v>-29.925835425163299</c:v>
                </c:pt>
                <c:pt idx="8431" formatCode="General">
                  <c:v>-29.935056587236499</c:v>
                </c:pt>
                <c:pt idx="8432" formatCode="General">
                  <c:v>-29.9442791681561</c:v>
                </c:pt>
                <c:pt idx="8433" formatCode="General">
                  <c:v>-29.953503167917699</c:v>
                </c:pt>
                <c:pt idx="8434" formatCode="General">
                  <c:v>-29.962728586516899</c:v>
                </c:pt>
                <c:pt idx="8435" formatCode="General">
                  <c:v>-29.971955423949499</c:v>
                </c:pt>
                <c:pt idx="8436" formatCode="General">
                  <c:v>-29.981183680211</c:v>
                </c:pt>
                <c:pt idx="8437" formatCode="General">
                  <c:v>-29.9904133552971</c:v>
                </c:pt>
                <c:pt idx="8438" formatCode="General">
                  <c:v>-29.999644449203299</c:v>
                </c:pt>
                <c:pt idx="8439" formatCode="General">
                  <c:v>-30.008876961924798</c:v>
                </c:pt>
                <c:pt idx="8440" formatCode="General">
                  <c:v>-30.018110893456701</c:v>
                </c:pt>
                <c:pt idx="8441" formatCode="General">
                  <c:v>-30.027346243794099</c:v>
                </c:pt>
                <c:pt idx="8442" formatCode="General">
                  <c:v>-30.036583012932098</c:v>
                </c:pt>
                <c:pt idx="8443" formatCode="General">
                  <c:v>-30.045821200865898</c:v>
                </c:pt>
                <c:pt idx="8444" formatCode="General">
                  <c:v>-30.055060807590401</c:v>
                </c:pt>
                <c:pt idx="8445" formatCode="General">
                  <c:v>-30.0643018331007</c:v>
                </c:pt>
                <c:pt idx="8446" formatCode="General">
                  <c:v>-30.0735442773919</c:v>
                </c:pt>
                <c:pt idx="8447" formatCode="General">
                  <c:v>-30.082788140458799</c:v>
                </c:pt>
                <c:pt idx="8448" formatCode="General">
                  <c:v>-30.092033422296598</c:v>
                </c:pt>
                <c:pt idx="8449" formatCode="General">
                  <c:v>-30.1012801229001</c:v>
                </c:pt>
                <c:pt idx="8450" formatCode="General">
                  <c:v>-30.110528242264301</c:v>
                </c:pt>
                <c:pt idx="8451" formatCode="General">
                  <c:v>-30.119777780383998</c:v>
                </c:pt>
                <c:pt idx="8452" formatCode="General">
                  <c:v>-30.129028737254298</c:v>
                </c:pt>
                <c:pt idx="8453" formatCode="General">
                  <c:v>-30.138281112870001</c:v>
                </c:pt>
                <c:pt idx="8454" formatCode="General">
                  <c:v>-30.147534907225999</c:v>
                </c:pt>
                <c:pt idx="8455" formatCode="General">
                  <c:v>-30.156790120317201</c:v>
                </c:pt>
                <c:pt idx="8456" formatCode="General">
                  <c:v>-30.1660467521389</c:v>
                </c:pt>
                <c:pt idx="8457" formatCode="General">
                  <c:v>-30.175304802686</c:v>
                </c:pt>
                <c:pt idx="8458" formatCode="General">
                  <c:v>-30.1845642719537</c:v>
                </c:pt>
                <c:pt idx="8459" formatCode="General">
                  <c:v>-30.193825159936999</c:v>
                </c:pt>
                <c:pt idx="8460" formatCode="General">
                  <c:v>-30.2030874666311</c:v>
                </c:pt>
                <c:pt idx="8461" formatCode="General">
                  <c:v>-30.2123511920311</c:v>
                </c:pt>
                <c:pt idx="8462" formatCode="General">
                  <c:v>-30.221616336132001</c:v>
                </c:pt>
                <c:pt idx="8463" formatCode="General">
                  <c:v>-30.230882898929</c:v>
                </c:pt>
                <c:pt idx="8464" formatCode="General">
                  <c:v>-30.2401508804172</c:v>
                </c:pt>
                <c:pt idx="8465" formatCode="General">
                  <c:v>-30.2494202805916</c:v>
                </c:pt>
                <c:pt idx="8466" formatCode="General">
                  <c:v>-30.2586910994475</c:v>
                </c:pt>
                <c:pt idx="8467" formatCode="General">
                  <c:v>-30.2679633369799</c:v>
                </c:pt>
                <c:pt idx="8468" formatCode="General">
                  <c:v>-30.277236993184001</c:v>
                </c:pt>
                <c:pt idx="8469" formatCode="General">
                  <c:v>-30.2865120680549</c:v>
                </c:pt>
                <c:pt idx="8470" formatCode="General">
                  <c:v>-30.295788561587699</c:v>
                </c:pt>
                <c:pt idx="8471" formatCode="General">
                  <c:v>-30.3050664737776</c:v>
                </c:pt>
                <c:pt idx="8472" formatCode="General">
                  <c:v>-30.314345804619698</c:v>
                </c:pt>
                <c:pt idx="8473" formatCode="General">
                  <c:v>-30.323626554109499</c:v>
                </c:pt>
                <c:pt idx="8474" formatCode="General">
                  <c:v>-30.332908722242198</c:v>
                </c:pt>
                <c:pt idx="8475" formatCode="General">
                  <c:v>-30.3421923090132</c:v>
                </c:pt>
                <c:pt idx="8476" formatCode="General">
                  <c:v>-30.351477314417799</c:v>
                </c:pt>
                <c:pt idx="8477" formatCode="General">
                  <c:v>-30.3607637384514</c:v>
                </c:pt>
                <c:pt idx="8478" formatCode="General">
                  <c:v>-30.370051581109198</c:v>
                </c:pt>
                <c:pt idx="8479" formatCode="General">
                  <c:v>-30.3793408423867</c:v>
                </c:pt>
                <c:pt idx="8480" formatCode="General">
                  <c:v>-30.388631522279201</c:v>
                </c:pt>
                <c:pt idx="8481" formatCode="General">
                  <c:v>-30.3979236207817</c:v>
                </c:pt>
                <c:pt idx="8482" formatCode="General">
                  <c:v>-30.4072171378889</c:v>
                </c:pt>
                <c:pt idx="8483" formatCode="General">
                  <c:v>-30.416512073595499</c:v>
                </c:pt>
                <c:pt idx="8484" formatCode="General">
                  <c:v>-30.4258084278962</c:v>
                </c:pt>
                <c:pt idx="8485" formatCode="General">
                  <c:v>-30.4351062007857</c:v>
                </c:pt>
                <c:pt idx="8486" formatCode="General">
                  <c:v>-30.444405392258702</c:v>
                </c:pt>
                <c:pt idx="8487" formatCode="General">
                  <c:v>-30.4537060023099</c:v>
                </c:pt>
                <c:pt idx="8488" formatCode="General">
                  <c:v>-30.463008030934098</c:v>
                </c:pt>
                <c:pt idx="8489" formatCode="General">
                  <c:v>-30.472311478125899</c:v>
                </c:pt>
                <c:pt idx="8490" formatCode="General">
                  <c:v>-30.481616343880098</c:v>
                </c:pt>
                <c:pt idx="8491" formatCode="General">
                  <c:v>-30.490922628191399</c:v>
                </c:pt>
                <c:pt idx="8492" formatCode="General">
                  <c:v>-30.5002303310545</c:v>
                </c:pt>
                <c:pt idx="8493" formatCode="General">
                  <c:v>-30.509539452464299</c:v>
                </c:pt>
                <c:pt idx="8494" formatCode="General">
                  <c:v>-30.518849992415401</c:v>
                </c:pt>
                <c:pt idx="8495" formatCode="General">
                  <c:v>-30.5281619509027</c:v>
                </c:pt>
                <c:pt idx="8496" formatCode="General">
                  <c:v>-30.537475327921001</c:v>
                </c:pt>
                <c:pt idx="8497" formatCode="General">
                  <c:v>-30.5467901234653</c:v>
                </c:pt>
                <c:pt idx="8498" formatCode="General">
                  <c:v>-30.556106337530601</c:v>
                </c:pt>
                <c:pt idx="8499" formatCode="General">
                  <c:v>-30.565423970111802</c:v>
                </c:pt>
                <c:pt idx="8500" formatCode="General">
                  <c:v>-30.574743021203702</c:v>
                </c:pt>
                <c:pt idx="8501" formatCode="General">
                  <c:v>-30.584063490801402</c:v>
                </c:pt>
                <c:pt idx="8502" formatCode="General">
                  <c:v>-30.5933853788998</c:v>
                </c:pt>
                <c:pt idx="8503" formatCode="General">
                  <c:v>-30.602708685493699</c:v>
                </c:pt>
                <c:pt idx="8504" formatCode="General">
                  <c:v>-30.612033410578199</c:v>
                </c:pt>
                <c:pt idx="8505" formatCode="General">
                  <c:v>-30.621359554148</c:v>
                </c:pt>
                <c:pt idx="8506" formatCode="General">
                  <c:v>-30.6306871161982</c:v>
                </c:pt>
                <c:pt idx="8507" formatCode="General">
                  <c:v>-30.640016096723599</c:v>
                </c:pt>
                <c:pt idx="8508" formatCode="General">
                  <c:v>-30.649346495719101</c:v>
                </c:pt>
                <c:pt idx="8509" formatCode="General">
                  <c:v>-30.658678313179902</c:v>
                </c:pt>
                <c:pt idx="8510" formatCode="General">
                  <c:v>-30.668011549101301</c:v>
                </c:pt>
                <c:pt idx="8511" formatCode="General">
                  <c:v>-30.677346203478798</c:v>
                </c:pt>
                <c:pt idx="8512" formatCode="General">
                  <c:v>-30.6866822763077</c:v>
                </c:pt>
                <c:pt idx="8513" formatCode="General">
                  <c:v>-30.6960197675835</c:v>
                </c:pt>
                <c:pt idx="8514" formatCode="General">
                  <c:v>-30.705358677301501</c:v>
                </c:pt>
                <c:pt idx="8515" formatCode="General">
                  <c:v>-30.714699005457</c:v>
                </c:pt>
                <c:pt idx="8516" formatCode="General">
                  <c:v>-30.724040752045799</c:v>
                </c:pt>
                <c:pt idx="8517" formatCode="General">
                  <c:v>-30.7333839170639</c:v>
                </c:pt>
                <c:pt idx="8518" formatCode="General">
                  <c:v>-30.7427285005074</c:v>
                </c:pt>
                <c:pt idx="8519" formatCode="General">
                  <c:v>-30.7520745023721</c:v>
                </c:pt>
                <c:pt idx="8520" formatCode="General">
                  <c:v>-30.761421922654201</c:v>
                </c:pt>
                <c:pt idx="8521" formatCode="General">
                  <c:v>-30.7707707613495</c:v>
                </c:pt>
                <c:pt idx="8522" formatCode="General">
                  <c:v>-30.780121018453901</c:v>
                </c:pt>
                <c:pt idx="8523" formatCode="General">
                  <c:v>-30.789472693963202</c:v>
                </c:pt>
                <c:pt idx="8524" formatCode="General">
                  <c:v>-30.798825787873199</c:v>
                </c:pt>
                <c:pt idx="8525" formatCode="General">
                  <c:v>-30.8081803001796</c:v>
                </c:pt>
                <c:pt idx="8526" formatCode="General">
                  <c:v>-30.817536230878101</c:v>
                </c:pt>
                <c:pt idx="8527" formatCode="General">
                  <c:v>-30.826893579964299</c:v>
                </c:pt>
                <c:pt idx="8528" formatCode="General">
                  <c:v>-30.8362523474337</c:v>
                </c:pt>
                <c:pt idx="8529" formatCode="General">
                  <c:v>-30.845612533282001</c:v>
                </c:pt>
                <c:pt idx="8530" formatCode="General">
                  <c:v>-30.854974137504598</c:v>
                </c:pt>
                <c:pt idx="8531" formatCode="General">
                  <c:v>-30.864337160096898</c:v>
                </c:pt>
                <c:pt idx="8532" formatCode="General">
                  <c:v>-30.8737016010543</c:v>
                </c:pt>
                <c:pt idx="8533" formatCode="General">
                  <c:v>-30.8830674603722</c:v>
                </c:pt>
                <c:pt idx="8534" formatCode="General">
                  <c:v>-30.8924347380459</c:v>
                </c:pt>
                <c:pt idx="8535" formatCode="General">
                  <c:v>-30.901803434070501</c:v>
                </c:pt>
                <c:pt idx="8536" formatCode="General">
                  <c:v>-30.911173548441401</c:v>
                </c:pt>
                <c:pt idx="8537" formatCode="General">
                  <c:v>-30.920545081153499</c:v>
                </c:pt>
                <c:pt idx="8538" formatCode="General">
                  <c:v>-30.929918032201599</c:v>
                </c:pt>
                <c:pt idx="8539" formatCode="General">
                  <c:v>-30.9392924015802</c:v>
                </c:pt>
                <c:pt idx="8540" formatCode="General">
                  <c:v>-30.948668189283602</c:v>
                </c:pt>
                <c:pt idx="8541" formatCode="General">
                  <c:v>-30.958045395306598</c:v>
                </c:pt>
                <c:pt idx="8542" formatCode="General">
                  <c:v>-30.967424019643499</c:v>
                </c:pt>
                <c:pt idx="8543" formatCode="General">
                  <c:v>-30.976804062288799</c:v>
                </c:pt>
                <c:pt idx="8544" formatCode="General">
                  <c:v>-30.986185523237001</c:v>
                </c:pt>
                <c:pt idx="8545" formatCode="General">
                  <c:v>-30.995568402482601</c:v>
                </c:pt>
                <c:pt idx="8546" formatCode="General">
                  <c:v>-31.004952700020102</c:v>
                </c:pt>
                <c:pt idx="8547" formatCode="General">
                  <c:v>-31.014338415843799</c:v>
                </c:pt>
                <c:pt idx="8548" formatCode="General">
                  <c:v>-31.023725549948399</c:v>
                </c:pt>
                <c:pt idx="8549" formatCode="General">
                  <c:v>-31.033114102328199</c:v>
                </c:pt>
                <c:pt idx="8550" formatCode="General">
                  <c:v>-31.0425040729777</c:v>
                </c:pt>
                <c:pt idx="8551" formatCode="General">
                  <c:v>-31.051895461891299</c:v>
                </c:pt>
                <c:pt idx="8552" formatCode="General">
                  <c:v>-31.0612882690635</c:v>
                </c:pt>
                <c:pt idx="8553" formatCode="General">
                  <c:v>-31.0706824944887</c:v>
                </c:pt>
                <c:pt idx="8554" formatCode="General">
                  <c:v>-31.080078138161099</c:v>
                </c:pt>
                <c:pt idx="8555" formatCode="General">
                  <c:v>-31.089475200074698</c:v>
                </c:pt>
                <c:pt idx="8556" formatCode="General">
                  <c:v>-31.098873680223399</c:v>
                </c:pt>
                <c:pt idx="8557" formatCode="General">
                  <c:v>-31.108273578601398</c:v>
                </c:pt>
                <c:pt idx="8558" formatCode="General">
                  <c:v>-31.1176748952027</c:v>
                </c:pt>
                <c:pt idx="8559" formatCode="General">
                  <c:v>-31.127077630021599</c:v>
                </c:pt>
                <c:pt idx="8560" formatCode="General">
                  <c:v>-31.136481783052101</c:v>
                </c:pt>
                <c:pt idx="8561" formatCode="General">
                  <c:v>-31.145887354288501</c:v>
                </c:pt>
                <c:pt idx="8562" formatCode="General">
                  <c:v>-31.1552943437251</c:v>
                </c:pt>
                <c:pt idx="8563" formatCode="General">
                  <c:v>-31.164702751356099</c:v>
                </c:pt>
                <c:pt idx="8564" formatCode="General">
                  <c:v>-31.174112577176</c:v>
                </c:pt>
                <c:pt idx="8565" formatCode="General">
                  <c:v>-31.183523821179101</c:v>
                </c:pt>
                <c:pt idx="8566" formatCode="General">
                  <c:v>-31.19293648336</c:v>
                </c:pt>
                <c:pt idx="8567" formatCode="General">
                  <c:v>-31.202350563713601</c:v>
                </c:pt>
                <c:pt idx="8568" formatCode="General">
                  <c:v>-31.2117660622344</c:v>
                </c:pt>
                <c:pt idx="8569" formatCode="General">
                  <c:v>-31.221182978917099</c:v>
                </c:pt>
                <c:pt idx="8570" formatCode="General">
                  <c:v>-31.230601313756601</c:v>
                </c:pt>
                <c:pt idx="8571" formatCode="General">
                  <c:v>-31.240021066747499</c:v>
                </c:pt>
                <c:pt idx="8572" formatCode="General">
                  <c:v>-31.249442237884399</c:v>
                </c:pt>
                <c:pt idx="8573" formatCode="General">
                  <c:v>-31.258864827162199</c:v>
                </c:pt>
                <c:pt idx="8574" formatCode="General">
                  <c:v>-31.2682888345755</c:v>
                </c:pt>
                <c:pt idx="8575" formatCode="General">
                  <c:v>-31.277714260119001</c:v>
                </c:pt>
                <c:pt idx="8576" formatCode="General">
                  <c:v>-31.287141103787501</c:v>
                </c:pt>
                <c:pt idx="8577" formatCode="General">
                  <c:v>-31.296569365575699</c:v>
                </c:pt>
                <c:pt idx="8578" formatCode="General">
                  <c:v>-31.305999045478401</c:v>
                </c:pt>
                <c:pt idx="8579" formatCode="General">
                  <c:v>-31.315430143490101</c:v>
                </c:pt>
                <c:pt idx="8580" formatCode="General">
                  <c:v>-31.324862659605799</c:v>
                </c:pt>
                <c:pt idx="8581" formatCode="General">
                  <c:v>-31.334296593820099</c:v>
                </c:pt>
                <c:pt idx="8582" formatCode="General">
                  <c:v>-31.3437319461278</c:v>
                </c:pt>
                <c:pt idx="8583" formatCode="General">
                  <c:v>-31.353168716523498</c:v>
                </c:pt>
                <c:pt idx="8584" formatCode="General">
                  <c:v>-31.362606905002199</c:v>
                </c:pt>
                <c:pt idx="8585" formatCode="General">
                  <c:v>-31.372046511558398</c:v>
                </c:pt>
                <c:pt idx="8586" formatCode="General">
                  <c:v>-31.381487536186999</c:v>
                </c:pt>
                <c:pt idx="8587" formatCode="General">
                  <c:v>-31.3909299788826</c:v>
                </c:pt>
                <c:pt idx="8588" formatCode="General">
                  <c:v>-31.40037383964</c:v>
                </c:pt>
                <c:pt idx="8589" formatCode="General">
                  <c:v>-31.409819118453601</c:v>
                </c:pt>
                <c:pt idx="8590" formatCode="General">
                  <c:v>-31.419265815317701</c:v>
                </c:pt>
                <c:pt idx="8591" formatCode="General">
                  <c:v>-31.428713930226699</c:v>
                </c:pt>
                <c:pt idx="8592" formatCode="General">
                  <c:v>-31.438163463175201</c:v>
                </c:pt>
                <c:pt idx="8593" formatCode="General">
                  <c:v>-31.447614414157499</c:v>
                </c:pt>
                <c:pt idx="8594" formatCode="General">
                  <c:v>-31.457066783168099</c:v>
                </c:pt>
                <c:pt idx="8595" formatCode="General">
                  <c:v>-31.466520570201499</c:v>
                </c:pt>
                <c:pt idx="8596" formatCode="General">
                  <c:v>-31.475975775252302</c:v>
                </c:pt>
                <c:pt idx="8597" formatCode="General">
                  <c:v>-31.4854323983154</c:v>
                </c:pt>
                <c:pt idx="8598" formatCode="General">
                  <c:v>-31.494890439385198</c:v>
                </c:pt>
                <c:pt idx="8599" formatCode="General">
                  <c:v>-31.504349898456599</c:v>
                </c:pt>
                <c:pt idx="8600" formatCode="General">
                  <c:v>-31.513810775524</c:v>
                </c:pt>
                <c:pt idx="8601" formatCode="General">
                  <c:v>-31.523273070581801</c:v>
                </c:pt>
                <c:pt idx="8602" formatCode="General">
                  <c:v>-31.532736783624401</c:v>
                </c:pt>
                <c:pt idx="8603" formatCode="General">
                  <c:v>-31.542201914646199</c:v>
                </c:pt>
                <c:pt idx="8604" formatCode="General">
                  <c:v>-31.551668463641601</c:v>
                </c:pt>
                <c:pt idx="8605" formatCode="General">
                  <c:v>-31.5611364306049</c:v>
                </c:pt>
                <c:pt idx="8606" formatCode="General">
                  <c:v>-31.570605815530602</c:v>
                </c:pt>
                <c:pt idx="8607" formatCode="General">
                  <c:v>-31.5800766184128</c:v>
                </c:pt>
                <c:pt idx="8608" formatCode="General">
                  <c:v>-31.5895488392459</c:v>
                </c:pt>
                <c:pt idx="8609" formatCode="General">
                  <c:v>-31.5990224780241</c:v>
                </c:pt>
                <c:pt idx="8610" formatCode="General">
                  <c:v>-31.608497534741801</c:v>
                </c:pt>
                <c:pt idx="8611" formatCode="General">
                  <c:v>-31.617974009393102</c:v>
                </c:pt>
                <c:pt idx="8612" formatCode="General">
                  <c:v>-31.627451901972201</c:v>
                </c:pt>
                <c:pt idx="8613" formatCode="General">
                  <c:v>-31.636931212473499</c:v>
                </c:pt>
                <c:pt idx="8614" formatCode="General">
                  <c:v>-31.6464119408909</c:v>
                </c:pt>
                <c:pt idx="8615" formatCode="General">
                  <c:v>-31.655894087218702</c:v>
                </c:pt>
                <c:pt idx="8616" formatCode="General">
                  <c:v>-31.665377651451099</c:v>
                </c:pt>
                <c:pt idx="8617" formatCode="General">
                  <c:v>-31.674862633582102</c:v>
                </c:pt>
                <c:pt idx="8618" formatCode="General">
                  <c:v>-31.684349033605798</c:v>
                </c:pt>
                <c:pt idx="8619" formatCode="General">
                  <c:v>-31.693836851516298</c:v>
                </c:pt>
                <c:pt idx="8620" formatCode="General">
                  <c:v>-31.703326087307602</c:v>
                </c:pt>
                <c:pt idx="8621" formatCode="General">
                  <c:v>-31.7128167409738</c:v>
                </c:pt>
                <c:pt idx="8622" formatCode="General">
                  <c:v>-31.722308812508999</c:v>
                </c:pt>
                <c:pt idx="8623" formatCode="General">
                  <c:v>-31.731802301906999</c:v>
                </c:pt>
                <c:pt idx="8624" formatCode="General">
                  <c:v>-31.7412972091619</c:v>
                </c:pt>
                <c:pt idx="8625" formatCode="General">
                  <c:v>-31.750793534267601</c:v>
                </c:pt>
                <c:pt idx="8626" formatCode="General">
                  <c:v>-31.760291277218101</c:v>
                </c:pt>
                <c:pt idx="8627" formatCode="General">
                  <c:v>-31.769790438007298</c:v>
                </c:pt>
                <c:pt idx="8628" formatCode="General">
                  <c:v>-31.779291016628999</c:v>
                </c:pt>
                <c:pt idx="8629" formatCode="General">
                  <c:v>-31.7887930130772</c:v>
                </c:pt>
                <c:pt idx="8630" formatCode="General">
                  <c:v>-31.798296427345999</c:v>
                </c:pt>
                <c:pt idx="8631" formatCode="General">
                  <c:v>-31.807801259429599</c:v>
                </c:pt>
                <c:pt idx="8632" formatCode="General">
                  <c:v>-31.817307509322099</c:v>
                </c:pt>
                <c:pt idx="8633" formatCode="General">
                  <c:v>-31.826815177017799</c:v>
                </c:pt>
                <c:pt idx="8634" formatCode="General">
                  <c:v>-31.836324262510701</c:v>
                </c:pt>
                <c:pt idx="8635" formatCode="General">
                  <c:v>-31.8458347657952</c:v>
                </c:pt>
                <c:pt idx="8636" formatCode="General">
                  <c:v>-31.8553466868652</c:v>
                </c:pt>
                <c:pt idx="8637" formatCode="General">
                  <c:v>-31.864860025715</c:v>
                </c:pt>
                <c:pt idx="8638" formatCode="General">
                  <c:v>-31.874374782338801</c:v>
                </c:pt>
                <c:pt idx="8639" formatCode="General">
                  <c:v>-31.883890956730799</c:v>
                </c:pt>
                <c:pt idx="8640" formatCode="General">
                  <c:v>-31.893408548885301</c:v>
                </c:pt>
                <c:pt idx="8641" formatCode="General">
                  <c:v>-31.902927558796399</c:v>
                </c:pt>
                <c:pt idx="8642" formatCode="General">
                  <c:v>-31.912447986458499</c:v>
                </c:pt>
                <c:pt idx="8643" formatCode="General">
                  <c:v>-31.921969831865798</c:v>
                </c:pt>
                <c:pt idx="8644" formatCode="General">
                  <c:v>-31.931493095012701</c:v>
                </c:pt>
                <c:pt idx="8645" formatCode="General">
                  <c:v>-31.9410177758933</c:v>
                </c:pt>
                <c:pt idx="8646" formatCode="General">
                  <c:v>-31.950543874502099</c:v>
                </c:pt>
                <c:pt idx="8647" formatCode="General">
                  <c:v>-31.960071390833299</c:v>
                </c:pt>
                <c:pt idx="8648" formatCode="General">
                  <c:v>-31.969600324881299</c:v>
                </c:pt>
                <c:pt idx="8649" formatCode="General">
                  <c:v>-31.979130676640501</c:v>
                </c:pt>
                <c:pt idx="8650" formatCode="General">
                  <c:v>-31.988662446105199</c:v>
                </c:pt>
                <c:pt idx="8651" formatCode="General">
                  <c:v>-31.998195633269798</c:v>
                </c:pt>
                <c:pt idx="8652" formatCode="General">
                  <c:v>-32.007730238128602</c:v>
                </c:pt>
                <c:pt idx="8653" formatCode="General">
                  <c:v>-32.017266260676202</c:v>
                </c:pt>
                <c:pt idx="8654" formatCode="General">
                  <c:v>-32.026803700907003</c:v>
                </c:pt>
                <c:pt idx="8655" formatCode="General">
                  <c:v>-32.036342558815299</c:v>
                </c:pt>
                <c:pt idx="8656" formatCode="General">
                  <c:v>-32.045882834395599</c:v>
                </c:pt>
                <c:pt idx="8657" formatCode="General">
                  <c:v>-32.055424527642401</c:v>
                </c:pt>
                <c:pt idx="8658" formatCode="General">
                  <c:v>-32.0649676385502</c:v>
                </c:pt>
                <c:pt idx="8659" formatCode="General">
                  <c:v>-32.074512167113497</c:v>
                </c:pt>
                <c:pt idx="8660" formatCode="General">
                  <c:v>-32.084058113326698</c:v>
                </c:pt>
                <c:pt idx="8661" formatCode="General">
                  <c:v>-32.093605477184397</c:v>
                </c:pt>
                <c:pt idx="8662" formatCode="General">
                  <c:v>-32.103154258681201</c:v>
                </c:pt>
                <c:pt idx="8663" formatCode="General">
                  <c:v>-32.112704457811603</c:v>
                </c:pt>
                <c:pt idx="8664" formatCode="General">
                  <c:v>-32.122256074570402</c:v>
                </c:pt>
                <c:pt idx="8665" formatCode="General">
                  <c:v>-32.131809108952297</c:v>
                </c:pt>
                <c:pt idx="8666" formatCode="General">
                  <c:v>-32.141363560952001</c:v>
                </c:pt>
                <c:pt idx="8667" formatCode="General">
                  <c:v>-32.1509194305644</c:v>
                </c:pt>
                <c:pt idx="8668" formatCode="General">
                  <c:v>-32.160476717784299</c:v>
                </c:pt>
                <c:pt idx="8669" formatCode="General">
                  <c:v>-32.170035422606396</c:v>
                </c:pt>
                <c:pt idx="8670" formatCode="General">
                  <c:v>-32.179595545025599</c:v>
                </c:pt>
                <c:pt idx="8671" formatCode="General">
                  <c:v>-32.189157085036697</c:v>
                </c:pt>
                <c:pt idx="8672" formatCode="General">
                  <c:v>-32.198720042634598</c:v>
                </c:pt>
                <c:pt idx="8673" formatCode="General">
                  <c:v>-32.208284417814198</c:v>
                </c:pt>
                <c:pt idx="8674" formatCode="General">
                  <c:v>-32.217850210570198</c:v>
                </c:pt>
                <c:pt idx="8675" formatCode="General">
                  <c:v>-32.227417420897503</c:v>
                </c:pt>
                <c:pt idx="8676" formatCode="General">
                  <c:v>-32.236986048790598</c:v>
                </c:pt>
                <c:pt idx="8677" formatCode="General">
                  <c:v>-32.246556094244298</c:v>
                </c:pt>
                <c:pt idx="8678" formatCode="General">
                  <c:v>-32.256127557253102</c:v>
                </c:pt>
                <c:pt idx="8679" formatCode="General">
                  <c:v>-32.265700437811603</c:v>
                </c:pt>
                <c:pt idx="8680" formatCode="General">
                  <c:v>-32.275274735914401</c:v>
                </c:pt>
                <c:pt idx="8681" formatCode="General">
                  <c:v>-32.284850451555997</c:v>
                </c:pt>
                <c:pt idx="8682" formatCode="General">
                  <c:v>-32.294427584730897</c:v>
                </c:pt>
                <c:pt idx="8683" formatCode="General">
                  <c:v>-32.304006135433603</c:v>
                </c:pt>
                <c:pt idx="8684" formatCode="General">
                  <c:v>-32.313586103658501</c:v>
                </c:pt>
                <c:pt idx="8685" formatCode="General">
                  <c:v>-32.323167489399999</c:v>
                </c:pt>
                <c:pt idx="8686" formatCode="General">
                  <c:v>-32.332750292652499</c:v>
                </c:pt>
                <c:pt idx="8687" formatCode="General">
                  <c:v>-32.342334513410499</c:v>
                </c:pt>
                <c:pt idx="8688" formatCode="General">
                  <c:v>-32.351920151668097</c:v>
                </c:pt>
                <c:pt idx="8689" formatCode="General">
                  <c:v>-32.361507207419798</c:v>
                </c:pt>
                <c:pt idx="8690" formatCode="General">
                  <c:v>-32.3710956806597</c:v>
                </c:pt>
                <c:pt idx="8691" formatCode="General">
                  <c:v>-32.380685571382301</c:v>
                </c:pt>
                <c:pt idx="8692" formatCode="General">
                  <c:v>-32.390276879581599</c:v>
                </c:pt>
                <c:pt idx="8693" formatCode="General">
                  <c:v>-32.399869605251901</c:v>
                </c:pt>
                <c:pt idx="8694" formatCode="General">
                  <c:v>-32.409463748387303</c:v>
                </c:pt>
                <c:pt idx="8695" formatCode="General">
                  <c:v>-32.419059308982</c:v>
                </c:pt>
                <c:pt idx="8696" formatCode="General">
                  <c:v>-32.428656287030201</c:v>
                </c:pt>
                <c:pt idx="8697" formatCode="General">
                  <c:v>-32.438254682525802</c:v>
                </c:pt>
                <c:pt idx="8698" formatCode="General">
                  <c:v>-32.447854495462998</c:v>
                </c:pt>
                <c:pt idx="8699" formatCode="General">
                  <c:v>-32.4574557258357</c:v>
                </c:pt>
                <c:pt idx="8700" formatCode="General">
                  <c:v>-32.467058373638103</c:v>
                </c:pt>
                <c:pt idx="8701" formatCode="General">
                  <c:v>-32.476662438864103</c:v>
                </c:pt>
                <c:pt idx="8702" formatCode="General">
                  <c:v>-32.486267921507697</c:v>
                </c:pt>
                <c:pt idx="8703" formatCode="General">
                  <c:v>-32.4958748215629</c:v>
                </c:pt>
                <c:pt idx="8704" formatCode="General">
                  <c:v>-32.505483139023603</c:v>
                </c:pt>
                <c:pt idx="8705" formatCode="General">
                  <c:v>-32.515092873883702</c:v>
                </c:pt>
                <c:pt idx="8706" formatCode="General">
                  <c:v>-32.524704026137002</c:v>
                </c:pt>
                <c:pt idx="8707" formatCode="General">
                  <c:v>-32.534316595777398</c:v>
                </c:pt>
                <c:pt idx="8708" formatCode="General">
                  <c:v>-32.543930582798701</c:v>
                </c:pt>
                <c:pt idx="8709" formatCode="General">
                  <c:v>-32.553545987194497</c:v>
                </c:pt>
                <c:pt idx="8710" formatCode="General">
                  <c:v>-32.563162808958502</c:v>
                </c:pt>
                <c:pt idx="8711" formatCode="General">
                  <c:v>-32.572781048084202</c:v>
                </c:pt>
                <c:pt idx="8712" formatCode="General">
                  <c:v>-32.582400704565202</c:v>
                </c:pt>
                <c:pt idx="8713" formatCode="General">
                  <c:v>-32.592021778394901</c:v>
                </c:pt>
                <c:pt idx="8714" formatCode="General">
                  <c:v>-32.601644269566798</c:v>
                </c:pt>
                <c:pt idx="8715" formatCode="General">
                  <c:v>-32.611268178074504</c:v>
                </c:pt>
                <c:pt idx="8716" formatCode="General">
                  <c:v>-32.620893503911397</c:v>
                </c:pt>
                <c:pt idx="8717" formatCode="General">
                  <c:v>-32.630520247071097</c:v>
                </c:pt>
                <c:pt idx="8718" formatCode="General">
                  <c:v>-32.640148407547102</c:v>
                </c:pt>
                <c:pt idx="8719" formatCode="General">
                  <c:v>-32.649777985333102</c:v>
                </c:pt>
                <c:pt idx="8720" formatCode="General">
                  <c:v>-32.659408980422398</c:v>
                </c:pt>
                <c:pt idx="8721" formatCode="General">
                  <c:v>-32.669041392808801</c:v>
                </c:pt>
                <c:pt idx="8722" formatCode="General">
                  <c:v>-32.6786752224859</c:v>
                </c:pt>
                <c:pt idx="8723" formatCode="General">
                  <c:v>-32.688310469447103</c:v>
                </c:pt>
                <c:pt idx="8724" formatCode="General">
                  <c:v>-32.6979471336861</c:v>
                </c:pt>
                <c:pt idx="8725" formatCode="General">
                  <c:v>-32.707585215196502</c:v>
                </c:pt>
                <c:pt idx="8726" formatCode="General">
                  <c:v>-32.717224713971902</c:v>
                </c:pt>
                <c:pt idx="8727" formatCode="General">
                  <c:v>-32.726865630006003</c:v>
                </c:pt>
                <c:pt idx="8728" formatCode="General">
                  <c:v>-32.736507963292397</c:v>
                </c:pt>
                <c:pt idx="8729" formatCode="General">
                  <c:v>-32.746151713824801</c:v>
                </c:pt>
                <c:pt idx="8730" formatCode="General">
                  <c:v>-32.755796881596702</c:v>
                </c:pt>
                <c:pt idx="8731" formatCode="General">
                  <c:v>-32.765443466602001</c:v>
                </c:pt>
                <c:pt idx="8732" formatCode="General">
                  <c:v>-32.775091468834098</c:v>
                </c:pt>
                <c:pt idx="8733" formatCode="General">
                  <c:v>-32.784740888286997</c:v>
                </c:pt>
                <c:pt idx="8734" formatCode="General">
                  <c:v>-32.794391724954103</c:v>
                </c:pt>
                <c:pt idx="8735" formatCode="General">
                  <c:v>-32.804043978829299</c:v>
                </c:pt>
                <c:pt idx="8736" formatCode="General">
                  <c:v>-32.813697649906302</c:v>
                </c:pt>
                <c:pt idx="8737" formatCode="General">
                  <c:v>-32.823352738178698</c:v>
                </c:pt>
                <c:pt idx="8738" formatCode="General">
                  <c:v>-32.833009243640497</c:v>
                </c:pt>
                <c:pt idx="8739" formatCode="General">
                  <c:v>-32.842667166285302</c:v>
                </c:pt>
                <c:pt idx="8740" formatCode="General">
                  <c:v>-32.852326506106998</c:v>
                </c:pt>
                <c:pt idx="8741" formatCode="General">
                  <c:v>-32.861987263099202</c:v>
                </c:pt>
                <c:pt idx="8742" formatCode="General">
                  <c:v>-32.871649437255897</c:v>
                </c:pt>
                <c:pt idx="8743" formatCode="General">
                  <c:v>-32.881313028570503</c:v>
                </c:pt>
                <c:pt idx="8744" formatCode="General">
                  <c:v>-32.890978037036497</c:v>
                </c:pt>
                <c:pt idx="8745" formatCode="General">
                  <c:v>-32.9006444626473</c:v>
                </c:pt>
                <c:pt idx="8746" formatCode="General">
                  <c:v>-32.910312305396303</c:v>
                </c:pt>
                <c:pt idx="8747" formatCode="General">
                  <c:v>-32.919981565276601</c:v>
                </c:pt>
                <c:pt idx="8748" formatCode="General">
                  <c:v>-32.929652242281598</c:v>
                </c:pt>
                <c:pt idx="8749" formatCode="General">
                  <c:v>-32.939324336404603</c:v>
                </c:pt>
                <c:pt idx="8750" formatCode="General">
                  <c:v>-32.9489978476388</c:v>
                </c:pt>
                <c:pt idx="8751" formatCode="General">
                  <c:v>-32.958672775977398</c:v>
                </c:pt>
                <c:pt idx="8752" formatCode="General">
                  <c:v>-32.968349121413503</c:v>
                </c:pt>
                <c:pt idx="8753" formatCode="General">
                  <c:v>-32.978026883940402</c:v>
                </c:pt>
                <c:pt idx="8754" formatCode="General">
                  <c:v>-32.987706063551201</c:v>
                </c:pt>
                <c:pt idx="8755" formatCode="General">
                  <c:v>-32.997386660238902</c:v>
                </c:pt>
                <c:pt idx="8756" formatCode="General">
                  <c:v>-33.007068673996699</c:v>
                </c:pt>
                <c:pt idx="8757" formatCode="General">
                  <c:v>-33.016752104817598</c:v>
                </c:pt>
                <c:pt idx="8758" formatCode="General">
                  <c:v>-33.026436952694603</c:v>
                </c:pt>
                <c:pt idx="8759" formatCode="General">
                  <c:v>-33.036123217620698</c:v>
                </c:pt>
                <c:pt idx="8760" formatCode="General">
                  <c:v>-33.045810899589</c:v>
                </c:pt>
                <c:pt idx="8761" formatCode="General">
                  <c:v>-33.055499998592303</c:v>
                </c:pt>
                <c:pt idx="8762" formatCode="General">
                  <c:v>-33.065190514623602</c:v>
                </c:pt>
                <c:pt idx="8763" formatCode="General">
                  <c:v>-33.074882447675797</c:v>
                </c:pt>
                <c:pt idx="8764" formatCode="General">
                  <c:v>-33.084575797741699</c:v>
                </c:pt>
                <c:pt idx="8765" formatCode="General">
                  <c:v>-33.094270564814202</c:v>
                </c:pt>
                <c:pt idx="8766" formatCode="General">
                  <c:v>-33.103966748886201</c:v>
                </c:pt>
                <c:pt idx="8767" formatCode="General">
                  <c:v>-33.113664349950298</c:v>
                </c:pt>
                <c:pt idx="8768" formatCode="General">
                  <c:v>-33.123363367999502</c:v>
                </c:pt>
                <c:pt idx="8769" formatCode="General">
                  <c:v>-33.133063803026403</c:v>
                </c:pt>
                <c:pt idx="8770" formatCode="General">
                  <c:v>-33.142765655024</c:v>
                </c:pt>
                <c:pt idx="8771" formatCode="General">
                  <c:v>-33.152468923985403</c:v>
                </c:pt>
                <c:pt idx="8772" formatCode="General">
                  <c:v>-33.162173609903697</c:v>
                </c:pt>
                <c:pt idx="8773" formatCode="General">
                  <c:v>-33.171879712771499</c:v>
                </c:pt>
                <c:pt idx="8774" formatCode="General">
                  <c:v>-33.181587232581201</c:v>
                </c:pt>
                <c:pt idx="8775" formatCode="General">
                  <c:v>-33.191296169325</c:v>
                </c:pt>
                <c:pt idx="8776" formatCode="General">
                  <c:v>-33.2010065229953</c:v>
                </c:pt>
                <c:pt idx="8777" formatCode="General">
                  <c:v>-33.210718293584499</c:v>
                </c:pt>
                <c:pt idx="8778" formatCode="General">
                  <c:v>-33.220431481085001</c:v>
                </c:pt>
                <c:pt idx="8779" formatCode="General">
                  <c:v>-33.230146085488997</c:v>
                </c:pt>
                <c:pt idx="8780" formatCode="General">
                  <c:v>-33.239862106788998</c:v>
                </c:pt>
                <c:pt idx="8781" formatCode="General">
                  <c:v>-33.249579544977202</c:v>
                </c:pt>
                <c:pt idx="8782" formatCode="General">
                  <c:v>-33.259298400045999</c:v>
                </c:pt>
                <c:pt idx="8783" formatCode="General">
                  <c:v>-33.269018671987702</c:v>
                </c:pt>
                <c:pt idx="8784" formatCode="General">
                  <c:v>-33.2787403607946</c:v>
                </c:pt>
                <c:pt idx="8785" formatCode="General">
                  <c:v>-33.288463466459099</c:v>
                </c:pt>
                <c:pt idx="8786" formatCode="General">
                  <c:v>-33.298187988973403</c:v>
                </c:pt>
                <c:pt idx="8787" formatCode="General">
                  <c:v>-33.307913928329903</c:v>
                </c:pt>
                <c:pt idx="8788" formatCode="General">
                  <c:v>-33.317641284520903</c:v>
                </c:pt>
                <c:pt idx="8789" formatCode="General">
                  <c:v>-33.327370057538701</c:v>
                </c:pt>
                <c:pt idx="8790" formatCode="General">
                  <c:v>-33.337100247375503</c:v>
                </c:pt>
                <c:pt idx="8791" formatCode="General">
                  <c:v>-33.346831854023598</c:v>
                </c:pt>
                <c:pt idx="8792" formatCode="General">
                  <c:v>-33.356564877475499</c:v>
                </c:pt>
                <c:pt idx="8793" formatCode="General">
                  <c:v>-33.366299317723197</c:v>
                </c:pt>
                <c:pt idx="8794" formatCode="General">
                  <c:v>-33.376035174759203</c:v>
                </c:pt>
                <c:pt idx="8795" formatCode="General">
                  <c:v>-33.3857724485757</c:v>
                </c:pt>
                <c:pt idx="8796" formatCode="General">
                  <c:v>-33.395511139164903</c:v>
                </c:pt>
                <c:pt idx="8797" formatCode="General">
                  <c:v>-33.4052512465191</c:v>
                </c:pt>
                <c:pt idx="8798" formatCode="General">
                  <c:v>-33.414992770630498</c:v>
                </c:pt>
                <c:pt idx="8799" formatCode="General">
                  <c:v>-33.4247357114915</c:v>
                </c:pt>
                <c:pt idx="8800" formatCode="General">
                  <c:v>-33.434480069093603</c:v>
                </c:pt>
                <c:pt idx="8801" formatCode="General">
                  <c:v>-33.4442258434281</c:v>
                </c:pt>
                <c:pt idx="8802" formatCode="General">
                  <c:v>-33.453973034488001</c:v>
                </c:pt>
                <c:pt idx="8803" formatCode="General">
                  <c:v>-33.4637216422664</c:v>
                </c:pt>
                <c:pt idx="8804" formatCode="General">
                  <c:v>-33.473471666756502</c:v>
                </c:pt>
                <c:pt idx="8805" formatCode="General">
                  <c:v>-33.483223107951602</c:v>
                </c:pt>
                <c:pt idx="8806" formatCode="General">
                  <c:v>-33.492975965844899</c:v>
                </c:pt>
                <c:pt idx="8807" formatCode="General">
                  <c:v>-33.502730240429599</c:v>
                </c:pt>
                <c:pt idx="8808" formatCode="General">
                  <c:v>-33.512485931698897</c:v>
                </c:pt>
                <c:pt idx="8809" formatCode="General">
                  <c:v>-33.522243039646298</c:v>
                </c:pt>
                <c:pt idx="8810" formatCode="General">
                  <c:v>-33.532001564264803</c:v>
                </c:pt>
                <c:pt idx="8811" formatCode="General">
                  <c:v>-33.541761505547697</c:v>
                </c:pt>
                <c:pt idx="8812" formatCode="General">
                  <c:v>-33.551522863488501</c:v>
                </c:pt>
                <c:pt idx="8813" formatCode="General">
                  <c:v>-33.5612856380802</c:v>
                </c:pt>
                <c:pt idx="8814" formatCode="General">
                  <c:v>-33.571049829316301</c:v>
                </c:pt>
                <c:pt idx="8815" formatCode="General">
                  <c:v>-33.580815437189997</c:v>
                </c:pt>
                <c:pt idx="8816" formatCode="General">
                  <c:v>-33.590582461694602</c:v>
                </c:pt>
                <c:pt idx="8817" formatCode="General">
                  <c:v>-33.6003509028235</c:v>
                </c:pt>
                <c:pt idx="8818" formatCode="General">
                  <c:v>-33.610120760569998</c:v>
                </c:pt>
                <c:pt idx="8819" formatCode="General">
                  <c:v>-33.619892034927403</c:v>
                </c:pt>
                <c:pt idx="8820" formatCode="General">
                  <c:v>-33.629664725889</c:v>
                </c:pt>
                <c:pt idx="8821" formatCode="General">
                  <c:v>-33.639438833448303</c:v>
                </c:pt>
                <c:pt idx="8822" formatCode="General">
                  <c:v>-33.649214357598403</c:v>
                </c:pt>
                <c:pt idx="8823" formatCode="General">
                  <c:v>-33.6589912983329</c:v>
                </c:pt>
                <c:pt idx="8824" formatCode="General">
                  <c:v>-33.6687696556451</c:v>
                </c:pt>
                <c:pt idx="8825" formatCode="General">
                  <c:v>-33.678549429528303</c:v>
                </c:pt>
                <c:pt idx="8826" formatCode="General">
                  <c:v>-33.688330619976</c:v>
                </c:pt>
                <c:pt idx="8827" formatCode="General">
                  <c:v>-33.698113226981498</c:v>
                </c:pt>
                <c:pt idx="8828" formatCode="General">
                  <c:v>-33.707897250538302</c:v>
                </c:pt>
                <c:pt idx="8829" formatCode="General">
                  <c:v>-33.717682690639798</c:v>
                </c:pt>
                <c:pt idx="8830" formatCode="General">
                  <c:v>-33.727469547281203</c:v>
                </c:pt>
                <c:pt idx="8831" formatCode="General">
                  <c:v>-33.737257820459</c:v>
                </c:pt>
                <c:pt idx="8832" formatCode="General">
                  <c:v>-33.747047510167903</c:v>
                </c:pt>
                <c:pt idx="8833" formatCode="General">
                  <c:v>-33.7568386164006</c:v>
                </c:pt>
                <c:pt idx="8834" formatCode="General">
                  <c:v>-33.7666311391501</c:v>
                </c:pt>
                <c:pt idx="8835" formatCode="General">
                  <c:v>-33.776425078409297</c:v>
                </c:pt>
                <c:pt idx="8836" formatCode="General">
                  <c:v>-33.786220434171099</c:v>
                </c:pt>
                <c:pt idx="8837" formatCode="General">
                  <c:v>-33.796017206428203</c:v>
                </c:pt>
                <c:pt idx="8838" formatCode="General">
                  <c:v>-33.805815395173497</c:v>
                </c:pt>
                <c:pt idx="8839" formatCode="General">
                  <c:v>-33.815615000399802</c:v>
                </c:pt>
                <c:pt idx="8840" formatCode="General">
                  <c:v>-33.825416022099802</c:v>
                </c:pt>
                <c:pt idx="8841" formatCode="General">
                  <c:v>-33.835218460266198</c:v>
                </c:pt>
                <c:pt idx="8842" formatCode="General">
                  <c:v>-33.8450223148918</c:v>
                </c:pt>
                <c:pt idx="8843" formatCode="General">
                  <c:v>-33.854827585969197</c:v>
                </c:pt>
                <c:pt idx="8844" formatCode="General">
                  <c:v>-33.864634273490999</c:v>
                </c:pt>
                <c:pt idx="8845" formatCode="General">
                  <c:v>-33.874442377450002</c:v>
                </c:pt>
                <c:pt idx="8846" formatCode="General">
                  <c:v>-33.884251897838702</c:v>
                </c:pt>
                <c:pt idx="8847" formatCode="General">
                  <c:v>-33.894062834649603</c:v>
                </c:pt>
                <c:pt idx="8848" formatCode="General">
                  <c:v>-33.9038751878754</c:v>
                </c:pt>
                <c:pt idx="8849" formatCode="General">
                  <c:v>-33.913688957508597</c:v>
                </c:pt>
                <c:pt idx="8850" formatCode="General">
                  <c:v>-33.923504143541599</c:v>
                </c:pt>
                <c:pt idx="8851" formatCode="General">
                  <c:v>-33.933320745966903</c:v>
                </c:pt>
                <c:pt idx="8852" formatCode="General">
                  <c:v>-33.943138764776997</c:v>
                </c:pt>
                <c:pt idx="8853" formatCode="General">
                  <c:v>-33.952958199964399</c:v>
                </c:pt>
                <c:pt idx="8854" formatCode="General">
                  <c:v>-33.962779051521302</c:v>
                </c:pt>
                <c:pt idx="8855" formatCode="General">
                  <c:v>-33.972601319440201</c:v>
                </c:pt>
                <c:pt idx="8856" formatCode="General">
                  <c:v>-33.982425003713402</c:v>
                </c:pt>
                <c:pt idx="8857" formatCode="General">
                  <c:v>-33.992250104333102</c:v>
                </c:pt>
                <c:pt idx="8858" formatCode="General">
                  <c:v>-34.002076621291501</c:v>
                </c:pt>
                <c:pt idx="8859" formatCode="General">
                  <c:v>-34.011904554580902</c:v>
                </c:pt>
                <c:pt idx="8860" formatCode="General">
                  <c:v>-34.021733904193603</c:v>
                </c:pt>
                <c:pt idx="8861" formatCode="General">
                  <c:v>-34.031564670122499</c:v>
                </c:pt>
                <c:pt idx="8862" formatCode="General">
                  <c:v>-34.0413968523603</c:v>
                </c:pt>
                <c:pt idx="8863" formatCode="General">
                  <c:v>-34.051230450899901</c:v>
                </c:pt>
                <c:pt idx="8864" formatCode="General">
                  <c:v>-34.061065465734004</c:v>
                </c:pt>
                <c:pt idx="8865" formatCode="General">
                  <c:v>-34.070901896855297</c:v>
                </c:pt>
                <c:pt idx="8866" formatCode="General">
                  <c:v>-34.080739744256597</c:v>
                </c:pt>
                <c:pt idx="8867" formatCode="General">
                  <c:v>-34.090579007930401</c:v>
                </c:pt>
                <c:pt idx="8868" formatCode="General">
                  <c:v>-34.100419687869397</c:v>
                </c:pt>
                <c:pt idx="8869" formatCode="General">
                  <c:v>-34.110261784066203</c:v>
                </c:pt>
                <c:pt idx="8870" formatCode="General">
                  <c:v>-34.120105296513302</c:v>
                </c:pt>
                <c:pt idx="8871" formatCode="General">
                  <c:v>-34.129950225203402</c:v>
                </c:pt>
                <c:pt idx="8872" formatCode="General">
                  <c:v>-34.139796570128901</c:v>
                </c:pt>
                <c:pt idx="8873" formatCode="General">
                  <c:v>-34.149644331282303</c:v>
                </c:pt>
                <c:pt idx="8874" formatCode="General">
                  <c:v>-34.159493508656098</c:v>
                </c:pt>
                <c:pt idx="8875" formatCode="General">
                  <c:v>-34.169344102242597</c:v>
                </c:pt>
                <c:pt idx="8876" formatCode="General">
                  <c:v>-34.179196112034198</c:v>
                </c:pt>
                <c:pt idx="8877" formatCode="General">
                  <c:v>-34.189049538023397</c:v>
                </c:pt>
                <c:pt idx="8878" formatCode="General">
                  <c:v>-34.198904380202499</c:v>
                </c:pt>
                <c:pt idx="8879" formatCode="General">
                  <c:v>-34.208760638563703</c:v>
                </c:pt>
                <c:pt idx="8880" formatCode="General">
                  <c:v>-34.218618313099299</c:v>
                </c:pt>
                <c:pt idx="8881" formatCode="General">
                  <c:v>-34.228477403801499</c:v>
                </c:pt>
                <c:pt idx="8882" formatCode="General">
                  <c:v>-34.238337910662601</c:v>
                </c:pt>
                <c:pt idx="8883" formatCode="General">
                  <c:v>-34.248199833674803</c:v>
                </c:pt>
                <c:pt idx="8884" formatCode="General">
                  <c:v>-34.258063172830099</c:v>
                </c:pt>
                <c:pt idx="8885" formatCode="General">
                  <c:v>-34.267927928120699</c:v>
                </c:pt>
                <c:pt idx="8886" formatCode="General">
                  <c:v>-34.277794099538802</c:v>
                </c:pt>
                <c:pt idx="8887" formatCode="General">
                  <c:v>-34.287661687076302</c:v>
                </c:pt>
                <c:pt idx="8888" formatCode="General">
                  <c:v>-34.297530690725203</c:v>
                </c:pt>
                <c:pt idx="8889" formatCode="General">
                  <c:v>-34.307401110477997</c:v>
                </c:pt>
                <c:pt idx="8890" formatCode="General">
                  <c:v>-34.317272946327201</c:v>
                </c:pt>
                <c:pt idx="8891" formatCode="General">
                  <c:v>-34.327146198265297</c:v>
                </c:pt>
                <c:pt idx="8892" formatCode="General">
                  <c:v>-34.337020866284902</c:v>
                </c:pt>
                <c:pt idx="8893" formatCode="General">
                  <c:v>-34.3468969503785</c:v>
                </c:pt>
                <c:pt idx="8894" formatCode="General">
                  <c:v>-34.356774450538303</c:v>
                </c:pt>
                <c:pt idx="8895" formatCode="General">
                  <c:v>-34.366653366756999</c:v>
                </c:pt>
                <c:pt idx="8896" formatCode="General">
                  <c:v>-34.376533699026801</c:v>
                </c:pt>
                <c:pt idx="8897" formatCode="General">
                  <c:v>-34.386415447340298</c:v>
                </c:pt>
                <c:pt idx="8898" formatCode="General">
                  <c:v>-34.396298611689801</c:v>
                </c:pt>
                <c:pt idx="8899" formatCode="General">
                  <c:v>-34.4061831920678</c:v>
                </c:pt>
                <c:pt idx="8900" formatCode="General">
                  <c:v>-34.4160691884667</c:v>
                </c:pt>
                <c:pt idx="8901" formatCode="General">
                  <c:v>-34.425956600878898</c:v>
                </c:pt>
                <c:pt idx="8902" formatCode="General">
                  <c:v>-34.435845429296897</c:v>
                </c:pt>
                <c:pt idx="8903" formatCode="General">
                  <c:v>-34.445735673713102</c:v>
                </c:pt>
                <c:pt idx="8904" formatCode="General">
                  <c:v>-34.455627334119903</c:v>
                </c:pt>
                <c:pt idx="8905" formatCode="General">
                  <c:v>-34.465520410509697</c:v>
                </c:pt>
                <c:pt idx="8906" formatCode="General">
                  <c:v>-34.475414902875002</c:v>
                </c:pt>
                <c:pt idx="8907" formatCode="General">
                  <c:v>-34.485310811208201</c:v>
                </c:pt>
                <c:pt idx="8908" formatCode="General">
                  <c:v>-34.495208135501699</c:v>
                </c:pt>
                <c:pt idx="8909" formatCode="General">
                  <c:v>-34.505106875747998</c:v>
                </c:pt>
                <c:pt idx="8910" formatCode="General">
                  <c:v>-34.515007031939398</c:v>
                </c:pt>
                <c:pt idx="8911" formatCode="General">
                  <c:v>-34.5249086040685</c:v>
                </c:pt>
                <c:pt idx="8912" formatCode="General">
                  <c:v>-34.534811592127497</c:v>
                </c:pt>
                <c:pt idx="8913" formatCode="General">
                  <c:v>-34.544715996109097</c:v>
                </c:pt>
                <c:pt idx="8914" formatCode="General">
                  <c:v>-34.554621816005501</c:v>
                </c:pt>
                <c:pt idx="8915" formatCode="General">
                  <c:v>-34.564529051809103</c:v>
                </c:pt>
                <c:pt idx="8916" formatCode="General">
                  <c:v>-34.574437703511499</c:v>
                </c:pt>
                <c:pt idx="8917" formatCode="General">
                  <c:v>-34.584347771104198</c:v>
                </c:pt>
                <c:pt idx="8918" formatCode="General">
                  <c:v>-34.594259254578702</c:v>
                </c:pt>
                <c:pt idx="8919" formatCode="General">
                  <c:v>-34.604172153926299</c:v>
                </c:pt>
                <c:pt idx="8920" formatCode="General">
                  <c:v>-34.614086469138698</c:v>
                </c:pt>
                <c:pt idx="8921" formatCode="General">
                  <c:v>-34.624002200207201</c:v>
                </c:pt>
                <c:pt idx="8922" formatCode="General">
                  <c:v>-34.633919347123502</c:v>
                </c:pt>
                <c:pt idx="8923" formatCode="General">
                  <c:v>-34.643837909879103</c:v>
                </c:pt>
                <c:pt idx="8924" formatCode="General">
                  <c:v>-34.653757888465002</c:v>
                </c:pt>
                <c:pt idx="8925" formatCode="General">
                  <c:v>-34.66367928287</c:v>
                </c:pt>
                <c:pt idx="8926" formatCode="General">
                  <c:v>-34.6736020930827</c:v>
                </c:pt>
                <c:pt idx="8927" formatCode="General">
                  <c:v>-34.683526319091499</c:v>
                </c:pt>
                <c:pt idx="8928" formatCode="General">
                  <c:v>-34.693451960884801</c:v>
                </c:pt>
                <c:pt idx="8929" formatCode="General">
                  <c:v>-34.703379018451301</c:v>
                </c:pt>
                <c:pt idx="8930" formatCode="General">
                  <c:v>-34.713307491779197</c:v>
                </c:pt>
                <c:pt idx="8931" formatCode="General">
                  <c:v>-34.723237380857299</c:v>
                </c:pt>
                <c:pt idx="8932" formatCode="General">
                  <c:v>-34.733168685674102</c:v>
                </c:pt>
                <c:pt idx="8933" formatCode="General">
                  <c:v>-34.743101406218102</c:v>
                </c:pt>
                <c:pt idx="8934" formatCode="General">
                  <c:v>-34.753035542478003</c:v>
                </c:pt>
                <c:pt idx="8935" formatCode="General">
                  <c:v>-34.7629710944423</c:v>
                </c:pt>
                <c:pt idx="8936" formatCode="General">
                  <c:v>-34.772908062099702</c:v>
                </c:pt>
                <c:pt idx="8937" formatCode="General">
                  <c:v>-34.7828464454388</c:v>
                </c:pt>
                <c:pt idx="8938" formatCode="General">
                  <c:v>-34.792786244448401</c:v>
                </c:pt>
                <c:pt idx="8939" formatCode="General">
                  <c:v>-34.802727459117001</c:v>
                </c:pt>
                <c:pt idx="8940" formatCode="General">
                  <c:v>-34.812670089434299</c:v>
                </c:pt>
                <c:pt idx="8941" formatCode="General">
                  <c:v>-34.822614135392001</c:v>
                </c:pt>
                <c:pt idx="8942" formatCode="General">
                  <c:v>-34.832559596982499</c:v>
                </c:pt>
                <c:pt idx="8943" formatCode="General">
                  <c:v>-34.842506474198103</c:v>
                </c:pt>
                <c:pt idx="8944" formatCode="General">
                  <c:v>-34.8524547670308</c:v>
                </c:pt>
                <c:pt idx="8945" formatCode="General">
                  <c:v>-34.8624044754728</c:v>
                </c:pt>
                <c:pt idx="8946" formatCode="General">
                  <c:v>-34.872355599516197</c:v>
                </c:pt>
                <c:pt idx="8947" formatCode="General">
                  <c:v>-34.882308139152897</c:v>
                </c:pt>
                <c:pt idx="8948" formatCode="General">
                  <c:v>-34.892262094374999</c:v>
                </c:pt>
                <c:pt idx="8949" formatCode="General">
                  <c:v>-34.902217465174303</c:v>
                </c:pt>
                <c:pt idx="8950" formatCode="General">
                  <c:v>-34.912174251542702</c:v>
                </c:pt>
                <c:pt idx="8951" formatCode="General">
                  <c:v>-34.922132453471903</c:v>
                </c:pt>
                <c:pt idx="8952" formatCode="General">
                  <c:v>-34.932092070953601</c:v>
                </c:pt>
                <c:pt idx="8953" formatCode="General">
                  <c:v>-34.942053103979497</c:v>
                </c:pt>
                <c:pt idx="8954" formatCode="General">
                  <c:v>-34.952015552541198</c:v>
                </c:pt>
                <c:pt idx="8955" formatCode="General">
                  <c:v>-34.9619794166303</c:v>
                </c:pt>
                <c:pt idx="8956" formatCode="General">
                  <c:v>-34.971944696238197</c:v>
                </c:pt>
                <c:pt idx="8957" formatCode="General">
                  <c:v>-34.981911391356299</c:v>
                </c:pt>
                <c:pt idx="8958" formatCode="General">
                  <c:v>-34.991879501976001</c:v>
                </c:pt>
                <c:pt idx="8959" formatCode="General">
                  <c:v>-35.001849028088699</c:v>
                </c:pt>
                <c:pt idx="8960" formatCode="General">
                  <c:v>-35.011819969685597</c:v>
                </c:pt>
                <c:pt idx="8961" formatCode="General">
                  <c:v>-35.021792326757897</c:v>
                </c:pt>
                <c:pt idx="8962" formatCode="General">
                  <c:v>-35.031766099296597</c:v>
                </c:pt>
                <c:pt idx="8963" formatCode="General">
                  <c:v>-35.041741287292801</c:v>
                </c:pt>
                <c:pt idx="8964" formatCode="General">
                  <c:v>-35.051717890736001</c:v>
                </c:pt>
                <c:pt idx="8965" formatCode="General">
                  <c:v>-35.0616959096157</c:v>
                </c:pt>
                <c:pt idx="8966" formatCode="General">
                  <c:v>-35.071675343921001</c:v>
                </c:pt>
                <c:pt idx="8967" formatCode="General">
                  <c:v>-35.0816561936414</c:v>
                </c:pt>
                <c:pt idx="8968" formatCode="General">
                  <c:v>-35.091638458766298</c:v>
                </c:pt>
                <c:pt idx="8969" formatCode="General">
                  <c:v>-35.101622139285197</c:v>
                </c:pt>
                <c:pt idx="8970" formatCode="General">
                  <c:v>-35.111607235187499</c:v>
                </c:pt>
                <c:pt idx="8971" formatCode="General">
                  <c:v>-35.121593746462899</c:v>
                </c:pt>
                <c:pt idx="8972" formatCode="General">
                  <c:v>-35.131581673100797</c:v>
                </c:pt>
                <c:pt idx="8973" formatCode="General">
                  <c:v>-35.141571015091102</c:v>
                </c:pt>
                <c:pt idx="8974" formatCode="General">
                  <c:v>-35.1515617724233</c:v>
                </c:pt>
                <c:pt idx="8975" formatCode="General">
                  <c:v>-35.161553945087299</c:v>
                </c:pt>
                <c:pt idx="8976" formatCode="General">
                  <c:v>-35.171547533072903</c:v>
                </c:pt>
                <c:pt idx="8977" formatCode="General">
                  <c:v>-35.181542536369697</c:v>
                </c:pt>
                <c:pt idx="8978" formatCode="General">
                  <c:v>-35.191538954967903</c:v>
                </c:pt>
                <c:pt idx="8979" formatCode="General">
                  <c:v>-35.201536788857297</c:v>
                </c:pt>
                <c:pt idx="8980" formatCode="General">
                  <c:v>-35.211536038027901</c:v>
                </c:pt>
                <c:pt idx="8981" formatCode="General">
                  <c:v>-35.221536702469699</c:v>
                </c:pt>
                <c:pt idx="8982" formatCode="General">
                  <c:v>-35.231538782172798</c:v>
                </c:pt>
                <c:pt idx="8983" formatCode="General">
                  <c:v>-35.241542277127301</c:v>
                </c:pt>
                <c:pt idx="8984" formatCode="General">
                  <c:v>-35.251547187323503</c:v>
                </c:pt>
                <c:pt idx="8985" formatCode="General">
                  <c:v>-35.261553512751497</c:v>
                </c:pt>
                <c:pt idx="8986" formatCode="General">
                  <c:v>-35.271561253401401</c:v>
                </c:pt>
                <c:pt idx="8987" formatCode="General">
                  <c:v>-35.281570409262599</c:v>
                </c:pt>
                <c:pt idx="8988" formatCode="General">
                  <c:v>-35.291580980323999</c:v>
                </c:pt>
                <c:pt idx="8989" formatCode="General">
                  <c:v>-35.301592966574397</c:v>
                </c:pt>
                <c:pt idx="8990" formatCode="General">
                  <c:v>-35.3116063680026</c:v>
                </c:pt>
                <c:pt idx="8991" formatCode="General">
                  <c:v>-35.321621184597099</c:v>
                </c:pt>
                <c:pt idx="8992" formatCode="General">
                  <c:v>-35.331637416346197</c:v>
                </c:pt>
                <c:pt idx="8993" formatCode="General">
                  <c:v>-35.3416550632382</c:v>
                </c:pt>
                <c:pt idx="8994" formatCode="General">
                  <c:v>-35.351674125261198</c:v>
                </c:pt>
                <c:pt idx="8995" formatCode="General">
                  <c:v>-35.361694602403098</c:v>
                </c:pt>
                <c:pt idx="8996" formatCode="General">
                  <c:v>-35.3717164946517</c:v>
                </c:pt>
                <c:pt idx="8997" formatCode="General">
                  <c:v>-35.381739801994598</c:v>
                </c:pt>
                <c:pt idx="8998" formatCode="General">
                  <c:v>-35.391764524420402</c:v>
                </c:pt>
                <c:pt idx="8999" formatCode="General">
                  <c:v>-35.401790661918398</c:v>
                </c:pt>
                <c:pt idx="9000" formatCode="General">
                  <c:v>-35.411818214477798</c:v>
                </c:pt>
                <c:pt idx="9001" formatCode="General">
                  <c:v>-35.421847182087802</c:v>
                </c:pt>
                <c:pt idx="9002" formatCode="General">
                  <c:v>-35.431877564737498</c:v>
                </c:pt>
                <c:pt idx="9003" formatCode="General">
                  <c:v>-35.441909362416098</c:v>
                </c:pt>
                <c:pt idx="9004" formatCode="General">
                  <c:v>-35.451942575112597</c:v>
                </c:pt>
                <c:pt idx="9005" formatCode="General">
                  <c:v>-35.461977202816101</c:v>
                </c:pt>
                <c:pt idx="9006" formatCode="General">
                  <c:v>-35.472013245515697</c:v>
                </c:pt>
                <c:pt idx="9007" formatCode="General">
                  <c:v>-35.482050703200201</c:v>
                </c:pt>
                <c:pt idx="9008" formatCode="General">
                  <c:v>-35.492089575861399</c:v>
                </c:pt>
                <c:pt idx="9009" formatCode="General">
                  <c:v>-35.502129863493899</c:v>
                </c:pt>
                <c:pt idx="9010" formatCode="General">
                  <c:v>-35.512171566092597</c:v>
                </c:pt>
                <c:pt idx="9011" formatCode="General">
                  <c:v>-35.522214683652599</c:v>
                </c:pt>
                <c:pt idx="9012" formatCode="General">
                  <c:v>-35.532259216168796</c:v>
                </c:pt>
                <c:pt idx="9013" formatCode="General">
                  <c:v>-35.5423051636362</c:v>
                </c:pt>
                <c:pt idx="9014" formatCode="General">
                  <c:v>-35.5523525260501</c:v>
                </c:pt>
                <c:pt idx="9015" formatCode="General">
                  <c:v>-35.562401303405601</c:v>
                </c:pt>
                <c:pt idx="9016" formatCode="General">
                  <c:v>-35.572451495697798</c:v>
                </c:pt>
                <c:pt idx="9017" formatCode="General">
                  <c:v>-35.582503102922097</c:v>
                </c:pt>
                <c:pt idx="9018" formatCode="General">
                  <c:v>-35.592556125073699</c:v>
                </c:pt>
                <c:pt idx="9019" formatCode="General">
                  <c:v>-35.602610562148101</c:v>
                </c:pt>
                <c:pt idx="9020" formatCode="General">
                  <c:v>-35.612666414140499</c:v>
                </c:pt>
                <c:pt idx="9021" formatCode="General">
                  <c:v>-35.622723681046601</c:v>
                </c:pt>
                <c:pt idx="9022" formatCode="General">
                  <c:v>-35.632782362861597</c:v>
                </c:pt>
                <c:pt idx="9023" formatCode="General">
                  <c:v>-35.642842459578397</c:v>
                </c:pt>
                <c:pt idx="9024" formatCode="General">
                  <c:v>-35.652903971186902</c:v>
                </c:pt>
                <c:pt idx="9025" formatCode="General">
                  <c:v>-35.662966897676903</c:v>
                </c:pt>
                <c:pt idx="9026" formatCode="General">
                  <c:v>-35.673031239038203</c:v>
                </c:pt>
                <c:pt idx="9027" formatCode="General">
                  <c:v>-35.683096995260698</c:v>
                </c:pt>
                <c:pt idx="9028" formatCode="General">
                  <c:v>-35.693164166334299</c:v>
                </c:pt>
                <c:pt idx="9029" formatCode="General">
                  <c:v>-35.703232752248802</c:v>
                </c:pt>
                <c:pt idx="9030" formatCode="General">
                  <c:v>-35.713302752993798</c:v>
                </c:pt>
                <c:pt idx="9031" formatCode="General">
                  <c:v>-35.723374168559197</c:v>
                </c:pt>
                <c:pt idx="9032" formatCode="General">
                  <c:v>-35.733446998934298</c:v>
                </c:pt>
                <c:pt idx="9033" formatCode="General">
                  <c:v>-35.743521244107697</c:v>
                </c:pt>
                <c:pt idx="9034" formatCode="General">
                  <c:v>-35.7535969040675</c:v>
                </c:pt>
                <c:pt idx="9035" formatCode="General">
                  <c:v>-35.763673978801798</c:v>
                </c:pt>
                <c:pt idx="9036" formatCode="General">
                  <c:v>-35.773752468298703</c:v>
                </c:pt>
                <c:pt idx="9037" formatCode="General">
                  <c:v>-35.783832372546499</c:v>
                </c:pt>
                <c:pt idx="9038" formatCode="General">
                  <c:v>-35.793913691533199</c:v>
                </c:pt>
                <c:pt idx="9039" formatCode="General">
                  <c:v>-35.803996425246901</c:v>
                </c:pt>
                <c:pt idx="9040" formatCode="General">
                  <c:v>-35.814080573675803</c:v>
                </c:pt>
                <c:pt idx="9041" formatCode="General">
                  <c:v>-35.824166136807797</c:v>
                </c:pt>
                <c:pt idx="9042" formatCode="General">
                  <c:v>-35.834253114631103</c:v>
                </c:pt>
                <c:pt idx="9043" formatCode="General">
                  <c:v>-35.844341507133699</c:v>
                </c:pt>
                <c:pt idx="9044" formatCode="General">
                  <c:v>-35.854431314303703</c:v>
                </c:pt>
                <c:pt idx="9045" formatCode="General">
                  <c:v>-35.864522536129101</c:v>
                </c:pt>
                <c:pt idx="9046" formatCode="General">
                  <c:v>-35.874615172597899</c:v>
                </c:pt>
                <c:pt idx="9047" formatCode="General">
                  <c:v>-35.884709223698103</c:v>
                </c:pt>
                <c:pt idx="9048" formatCode="General">
                  <c:v>-35.894804689417697</c:v>
                </c:pt>
                <c:pt idx="9049" formatCode="General">
                  <c:v>-35.904901569744801</c:v>
                </c:pt>
                <c:pt idx="9050" formatCode="General">
                  <c:v>-35.914999864667898</c:v>
                </c:pt>
                <c:pt idx="9051" formatCode="General">
                  <c:v>-35.925099574176997</c:v>
                </c:pt>
                <c:pt idx="9052" formatCode="General">
                  <c:v>-35.935200698262101</c:v>
                </c:pt>
                <c:pt idx="9053" formatCode="General">
                  <c:v>-35.945303236913198</c:v>
                </c:pt>
                <c:pt idx="9054" formatCode="General">
                  <c:v>-35.955407190120198</c:v>
                </c:pt>
                <c:pt idx="9055" formatCode="General">
                  <c:v>-35.965512557873197</c:v>
                </c:pt>
                <c:pt idx="9056" formatCode="General">
                  <c:v>-35.975619340161899</c:v>
                </c:pt>
                <c:pt idx="9057" formatCode="General">
                  <c:v>-35.985727536976199</c:v>
                </c:pt>
                <c:pt idx="9058" formatCode="General">
                  <c:v>-35.995837148305597</c:v>
                </c:pt>
                <c:pt idx="9059" formatCode="General">
                  <c:v>-36.005948174139597</c:v>
                </c:pt>
                <c:pt idx="9060" formatCode="General">
                  <c:v>-36.016060614467499</c:v>
                </c:pt>
                <c:pt idx="9061" formatCode="General">
                  <c:v>-36.026174469278601</c:v>
                </c:pt>
                <c:pt idx="9062" formatCode="General">
                  <c:v>-36.036289738561997</c:v>
                </c:pt>
                <c:pt idx="9063" formatCode="General">
                  <c:v>-36.046406422306802</c:v>
                </c:pt>
                <c:pt idx="9064" formatCode="General">
                  <c:v>-36.056524520501803</c:v>
                </c:pt>
                <c:pt idx="9065" formatCode="General">
                  <c:v>-36.066644033135901</c:v>
                </c:pt>
                <c:pt idx="9066" formatCode="General">
                  <c:v>-36.076764960197799</c:v>
                </c:pt>
                <c:pt idx="9067" formatCode="General">
                  <c:v>-36.0868873016761</c:v>
                </c:pt>
                <c:pt idx="9068" formatCode="General">
                  <c:v>-36.0970110575593</c:v>
                </c:pt>
                <c:pt idx="9069" formatCode="General">
                  <c:v>-36.107136227835603</c:v>
                </c:pt>
                <c:pt idx="9070" formatCode="General">
                  <c:v>-36.1172628124935</c:v>
                </c:pt>
                <c:pt idx="9071" formatCode="General">
                  <c:v>-36.127390811521103</c:v>
                </c:pt>
                <c:pt idx="9072" formatCode="General">
                  <c:v>-36.137520224906297</c:v>
                </c:pt>
                <c:pt idx="9073" formatCode="General">
                  <c:v>-36.147651052637201</c:v>
                </c:pt>
                <c:pt idx="9074" formatCode="General">
                  <c:v>-36.157783294701602</c:v>
                </c:pt>
                <c:pt idx="9075" formatCode="General">
                  <c:v>-36.1679169510872</c:v>
                </c:pt>
                <c:pt idx="9076" formatCode="General">
                  <c:v>-36.178052021781603</c:v>
                </c:pt>
                <c:pt idx="9077" formatCode="General">
                  <c:v>-36.188188506772299</c:v>
                </c:pt>
                <c:pt idx="9078" formatCode="General">
                  <c:v>-36.198326406046696</c:v>
                </c:pt>
                <c:pt idx="9079" formatCode="General">
                  <c:v>-36.208465719592397</c:v>
                </c:pt>
                <c:pt idx="9080" formatCode="General">
                  <c:v>-36.218606447398003</c:v>
                </c:pt>
                <c:pt idx="9081" formatCode="General">
                  <c:v>-36.228748589451797</c:v>
                </c:pt>
                <c:pt idx="9082" formatCode="General">
                  <c:v>-36.238892145743499</c:v>
                </c:pt>
                <c:pt idx="9083" formatCode="General">
                  <c:v>-36.249037116263402</c:v>
                </c:pt>
                <c:pt idx="9084" formatCode="General">
                  <c:v>-36.2591835010019</c:v>
                </c:pt>
                <c:pt idx="9085" formatCode="General">
                  <c:v>-36.2693312999493</c:v>
                </c:pt>
                <c:pt idx="9086" formatCode="General">
                  <c:v>-36.279480513096203</c:v>
                </c:pt>
                <c:pt idx="9087" formatCode="General">
                  <c:v>-36.289631140433002</c:v>
                </c:pt>
                <c:pt idx="9088" formatCode="General">
                  <c:v>-36.299783181950197</c:v>
                </c:pt>
                <c:pt idx="9089" formatCode="General">
                  <c:v>-36.309936637638501</c:v>
                </c:pt>
                <c:pt idx="9090" formatCode="General">
                  <c:v>-36.320091507488399</c:v>
                </c:pt>
                <c:pt idx="9091" formatCode="General">
                  <c:v>-36.330247791490599</c:v>
                </c:pt>
                <c:pt idx="9092" formatCode="General">
                  <c:v>-36.340405489635899</c:v>
                </c:pt>
                <c:pt idx="9093" formatCode="General">
                  <c:v>-36.350564601915103</c:v>
                </c:pt>
                <c:pt idx="9094" formatCode="General">
                  <c:v>-36.360725128318897</c:v>
                </c:pt>
                <c:pt idx="9095" formatCode="General">
                  <c:v>-36.370887068838201</c:v>
                </c:pt>
                <c:pt idx="9096" formatCode="General">
                  <c:v>-36.381050423464004</c:v>
                </c:pt>
                <c:pt idx="9097" formatCode="General">
                  <c:v>-36.391215192187097</c:v>
                </c:pt>
                <c:pt idx="9098" formatCode="General">
                  <c:v>-36.401381374998699</c:v>
                </c:pt>
                <c:pt idx="9099" formatCode="General">
                  <c:v>-36.411548971889701</c:v>
                </c:pt>
                <c:pt idx="9100" formatCode="General">
                  <c:v>-36.421717982851398</c:v>
                </c:pt>
                <c:pt idx="9101" formatCode="General">
                  <c:v>-36.431888407874702</c:v>
                </c:pt>
                <c:pt idx="9102" formatCode="General">
                  <c:v>-36.442060246951002</c:v>
                </c:pt>
                <c:pt idx="9103" formatCode="General">
                  <c:v>-36.4522335000715</c:v>
                </c:pt>
                <c:pt idx="9104" formatCode="General">
                  <c:v>-36.462408167227501</c:v>
                </c:pt>
                <c:pt idx="9105" formatCode="General">
                  <c:v>-36.4725842484103</c:v>
                </c:pt>
                <c:pt idx="9106" formatCode="General">
                  <c:v>-36.482761743611299</c:v>
                </c:pt>
                <c:pt idx="9107" formatCode="General">
                  <c:v>-36.4929406528219</c:v>
                </c:pt>
                <c:pt idx="9108" formatCode="General">
                  <c:v>-36.503120976033202</c:v>
                </c:pt>
                <c:pt idx="9109" formatCode="General">
                  <c:v>-36.513302713233301</c:v>
                </c:pt>
                <c:pt idx="9110" formatCode="General">
                  <c:v>-36.523485864409402</c:v>
                </c:pt>
                <c:pt idx="9111" formatCode="General">
                  <c:v>-36.533670429548799</c:v>
                </c:pt>
                <c:pt idx="9112" formatCode="General">
                  <c:v>-36.543856408638497</c:v>
                </c:pt>
                <c:pt idx="9113" formatCode="General">
                  <c:v>-36.5540438016655</c:v>
                </c:pt>
                <c:pt idx="9114" formatCode="General">
                  <c:v>-36.564232608616699</c:v>
                </c:pt>
                <c:pt idx="9115" formatCode="General">
                  <c:v>-36.574422829479097</c:v>
                </c:pt>
                <c:pt idx="9116" formatCode="General">
                  <c:v>-36.584614464239401</c:v>
                </c:pt>
                <c:pt idx="9117" formatCode="General">
                  <c:v>-36.594807512884401</c:v>
                </c:pt>
                <c:pt idx="9118" formatCode="General">
                  <c:v>-36.605001975400597</c:v>
                </c:pt>
                <c:pt idx="9119" formatCode="General">
                  <c:v>-36.615197851774802</c:v>
                </c:pt>
                <c:pt idx="9120" formatCode="General">
                  <c:v>-36.625395141993401</c:v>
                </c:pt>
                <c:pt idx="9121" formatCode="General">
                  <c:v>-36.635593846042802</c:v>
                </c:pt>
                <c:pt idx="9122" formatCode="General">
                  <c:v>-36.645793963909497</c:v>
                </c:pt>
                <c:pt idx="9123" formatCode="General">
                  <c:v>-36.655995495579603</c:v>
                </c:pt>
                <c:pt idx="9124" formatCode="General">
                  <c:v>-36.666198441040002</c:v>
                </c:pt>
                <c:pt idx="9125" formatCode="General">
                  <c:v>-36.6764028002776</c:v>
                </c:pt>
                <c:pt idx="9126" formatCode="General">
                  <c:v>-36.686608573279699</c:v>
                </c:pt>
                <c:pt idx="9127" formatCode="General">
                  <c:v>-36.696815760033203</c:v>
                </c:pt>
                <c:pt idx="9128" formatCode="General">
                  <c:v>-36.707024360524997</c:v>
                </c:pt>
                <c:pt idx="9129" formatCode="General">
                  <c:v>-36.717234374741899</c:v>
                </c:pt>
                <c:pt idx="9130" formatCode="General">
                  <c:v>-36.727445802670601</c:v>
                </c:pt>
                <c:pt idx="9131" formatCode="General">
                  <c:v>-36.737658644297802</c:v>
                </c:pt>
                <c:pt idx="9132" formatCode="General">
                  <c:v>-36.747872899610002</c:v>
                </c:pt>
                <c:pt idx="9133" formatCode="General">
                  <c:v>-36.758088568593401</c:v>
                </c:pt>
                <c:pt idx="9134" formatCode="General">
                  <c:v>-36.768305651234598</c:v>
                </c:pt>
                <c:pt idx="9135" formatCode="General">
                  <c:v>-36.778524147519597</c:v>
                </c:pt>
                <c:pt idx="9136" formatCode="General">
                  <c:v>-36.788744057434599</c:v>
                </c:pt>
                <c:pt idx="9137" formatCode="General">
                  <c:v>-36.798965380965498</c:v>
                </c:pt>
                <c:pt idx="9138" formatCode="General">
                  <c:v>-36.809188118098703</c:v>
                </c:pt>
                <c:pt idx="9139" formatCode="General">
                  <c:v>-36.8194122688204</c:v>
                </c:pt>
                <c:pt idx="9140" formatCode="General">
                  <c:v>-36.829637833117197</c:v>
                </c:pt>
                <c:pt idx="9141" formatCode="General">
                  <c:v>-36.839864810975698</c:v>
                </c:pt>
                <c:pt idx="9142" formatCode="General">
                  <c:v>-36.850093202382503</c:v>
                </c:pt>
                <c:pt idx="9143" formatCode="General">
                  <c:v>-36.860323007324197</c:v>
                </c:pt>
                <c:pt idx="9144" formatCode="General">
                  <c:v>-36.870554225787501</c:v>
                </c:pt>
                <c:pt idx="9145" formatCode="General">
                  <c:v>-36.880786857759198</c:v>
                </c:pt>
                <c:pt idx="9146" formatCode="General">
                  <c:v>-36.891020903226099</c:v>
                </c:pt>
                <c:pt idx="9147" formatCode="General">
                  <c:v>-36.901256362175097</c:v>
                </c:pt>
                <c:pt idx="9148" formatCode="General">
                  <c:v>-36.911493234592903</c:v>
                </c:pt>
                <c:pt idx="9149" formatCode="General">
                  <c:v>-36.9217315204667</c:v>
                </c:pt>
                <c:pt idx="9150" formatCode="General">
                  <c:v>-36.9319712197833</c:v>
                </c:pt>
                <c:pt idx="9151" formatCode="General">
                  <c:v>-36.942212332529898</c:v>
                </c:pt>
                <c:pt idx="9152" formatCode="General">
                  <c:v>-36.952454858693102</c:v>
                </c:pt>
                <c:pt idx="9153" formatCode="General">
                  <c:v>-36.962698798258899</c:v>
                </c:pt>
                <c:pt idx="9154" formatCode="General">
                  <c:v>-36.972944151213099</c:v>
                </c:pt>
                <c:pt idx="9155" formatCode="General">
                  <c:v>-36.983190917541698</c:v>
                </c:pt>
                <c:pt idx="9156" formatCode="General">
                  <c:v>-36.993439097230599</c:v>
                </c:pt>
                <c:pt idx="9157" formatCode="General">
                  <c:v>-37.003688690265797</c:v>
                </c:pt>
                <c:pt idx="9158" formatCode="General">
                  <c:v>-37.013939696633201</c:v>
                </c:pt>
                <c:pt idx="9159" formatCode="General">
                  <c:v>-37.024192116319</c:v>
                </c:pt>
                <c:pt idx="9160" formatCode="General">
                  <c:v>-37.034445949309102</c:v>
                </c:pt>
                <c:pt idx="9161" formatCode="General">
                  <c:v>-37.044701195589703</c:v>
                </c:pt>
                <c:pt idx="9162" formatCode="General">
                  <c:v>-37.054957855146903</c:v>
                </c:pt>
                <c:pt idx="9163" formatCode="General">
                  <c:v>-37.065215927966797</c:v>
                </c:pt>
                <c:pt idx="9164" formatCode="General">
                  <c:v>-37.0754754140358</c:v>
                </c:pt>
                <c:pt idx="9165" formatCode="General">
                  <c:v>-37.085736313339901</c:v>
                </c:pt>
                <c:pt idx="9166" formatCode="General">
                  <c:v>-37.095998625865498</c:v>
                </c:pt>
                <c:pt idx="9167" formatCode="General">
                  <c:v>-37.1062623515989</c:v>
                </c:pt>
                <c:pt idx="9168" formatCode="General">
                  <c:v>-37.116527490526899</c:v>
                </c:pt>
                <c:pt idx="9169" formatCode="General">
                  <c:v>-37.126794042637698</c:v>
                </c:pt>
                <c:pt idx="9170" formatCode="General">
                  <c:v>-37.137062007919802</c:v>
                </c:pt>
                <c:pt idx="9171" formatCode="General">
                  <c:v>-37.147331386361301</c:v>
                </c:pt>
                <c:pt idx="9172" formatCode="General">
                  <c:v>-37.157602177950203</c:v>
                </c:pt>
                <c:pt idx="9173" formatCode="General">
                  <c:v>-37.167874382674803</c:v>
                </c:pt>
                <c:pt idx="9174" formatCode="General">
                  <c:v>-37.178148000522803</c:v>
                </c:pt>
                <c:pt idx="9175" formatCode="General">
                  <c:v>-37.188423031482202</c:v>
                </c:pt>
                <c:pt idx="9176" formatCode="General">
                  <c:v>-37.1986994755407</c:v>
                </c:pt>
                <c:pt idx="9177" formatCode="General">
                  <c:v>-37.208977332685798</c:v>
                </c:pt>
                <c:pt idx="9178" formatCode="General">
                  <c:v>-37.219256602905197</c:v>
                </c:pt>
                <c:pt idx="9179" formatCode="General">
                  <c:v>-37.2295372861863</c:v>
                </c:pt>
                <c:pt idx="9180" formatCode="General">
                  <c:v>-37.239819382516501</c:v>
                </c:pt>
                <c:pt idx="9181" formatCode="General">
                  <c:v>-37.250102891883003</c:v>
                </c:pt>
                <c:pt idx="9182" formatCode="General">
                  <c:v>-37.260387814273003</c:v>
                </c:pt>
                <c:pt idx="9183" formatCode="General">
                  <c:v>-37.270674149673503</c:v>
                </c:pt>
                <c:pt idx="9184" formatCode="General">
                  <c:v>-37.280961898071403</c:v>
                </c:pt>
                <c:pt idx="9185" formatCode="General">
                  <c:v>-37.291251059453799</c:v>
                </c:pt>
                <c:pt idx="9186" formatCode="General">
                  <c:v>-37.301541633807297</c:v>
                </c:pt>
                <c:pt idx="9187" formatCode="General">
                  <c:v>-37.311833621118502</c:v>
                </c:pt>
                <c:pt idx="9188" formatCode="General">
                  <c:v>-37.322127021373902</c:v>
                </c:pt>
                <c:pt idx="9189" formatCode="General">
                  <c:v>-37.332421834559</c:v>
                </c:pt>
                <c:pt idx="9190" formatCode="General">
                  <c:v>-37.342718060659102</c:v>
                </c:pt>
                <c:pt idx="9191" formatCode="General">
                  <c:v>-37.353015699659501</c:v>
                </c:pt>
                <c:pt idx="9192" formatCode="General">
                  <c:v>-37.363314751545303</c:v>
                </c:pt>
                <c:pt idx="9193" formatCode="General">
                  <c:v>-37.373615216301602</c:v>
                </c:pt>
                <c:pt idx="9194" formatCode="General">
                  <c:v>-37.383917093913198</c:v>
                </c:pt>
                <c:pt idx="9195" formatCode="General">
                  <c:v>-37.3942203843649</c:v>
                </c:pt>
                <c:pt idx="9196" formatCode="General">
                  <c:v>-37.404525087641503</c:v>
                </c:pt>
                <c:pt idx="9197" formatCode="General">
                  <c:v>-37.414831203728298</c:v>
                </c:pt>
                <c:pt idx="9198" formatCode="General">
                  <c:v>-37.425138732611003</c:v>
                </c:pt>
                <c:pt idx="9199" formatCode="General">
                  <c:v>-37.435447674275302</c:v>
                </c:pt>
                <c:pt idx="9200" formatCode="General">
                  <c:v>-37.445758028707402</c:v>
                </c:pt>
                <c:pt idx="9201" formatCode="General">
                  <c:v>-37.4560697958932</c:v>
                </c:pt>
                <c:pt idx="9202" formatCode="General">
                  <c:v>-37.466382975818902</c:v>
                </c:pt>
                <c:pt idx="9203" formatCode="General">
                  <c:v>-37.476697568471103</c:v>
                </c:pt>
                <c:pt idx="9204" formatCode="General">
                  <c:v>-37.487013573837203</c:v>
                </c:pt>
                <c:pt idx="9205" formatCode="General">
                  <c:v>-37.497330991904299</c:v>
                </c:pt>
                <c:pt idx="9206" formatCode="General">
                  <c:v>-37.507649822659701</c:v>
                </c:pt>
                <c:pt idx="9207" formatCode="General">
                  <c:v>-37.517970066090903</c:v>
                </c:pt>
                <c:pt idx="9208" formatCode="General">
                  <c:v>-37.528291722185202</c:v>
                </c:pt>
                <c:pt idx="9209" formatCode="General">
                  <c:v>-37.538614790930197</c:v>
                </c:pt>
                <c:pt idx="9210" formatCode="General">
                  <c:v>-37.548939272313298</c:v>
                </c:pt>
                <c:pt idx="9211" formatCode="General">
                  <c:v>-37.559265166322</c:v>
                </c:pt>
                <c:pt idx="9212" formatCode="General">
                  <c:v>-37.569592472944102</c:v>
                </c:pt>
                <c:pt idx="9213" formatCode="General">
                  <c:v>-37.579921192167198</c:v>
                </c:pt>
                <c:pt idx="9214" formatCode="General">
                  <c:v>-37.590251323978997</c:v>
                </c:pt>
                <c:pt idx="9215" formatCode="General">
                  <c:v>-37.600582868367297</c:v>
                </c:pt>
                <c:pt idx="9216" formatCode="General">
                  <c:v>-37.6109158253198</c:v>
                </c:pt>
                <c:pt idx="9217" formatCode="General">
                  <c:v>-37.621250194824597</c:v>
                </c:pt>
                <c:pt idx="9218" formatCode="General">
                  <c:v>-37.631585976869403</c:v>
                </c:pt>
                <c:pt idx="9219" formatCode="General">
                  <c:v>-37.641923171442201</c:v>
                </c:pt>
                <c:pt idx="9220" formatCode="General">
                  <c:v>-37.652261778531098</c:v>
                </c:pt>
                <c:pt idx="9221" formatCode="General">
                  <c:v>-37.6626017981242</c:v>
                </c:pt>
                <c:pt idx="9222" formatCode="General">
                  <c:v>-37.672943230209498</c:v>
                </c:pt>
                <c:pt idx="9223" formatCode="General">
                  <c:v>-37.683286074775097</c:v>
                </c:pt>
                <c:pt idx="9224" formatCode="General">
                  <c:v>-37.6936303318071</c:v>
                </c:pt>
                <c:pt idx="9225" formatCode="General">
                  <c:v>-37.703976001291103</c:v>
                </c:pt>
                <c:pt idx="9226" formatCode="General">
                  <c:v>-37.7143230832123</c:v>
                </c:pt>
                <c:pt idx="9227" formatCode="General">
                  <c:v>-37.724671577555704</c:v>
                </c:pt>
                <c:pt idx="9228" formatCode="General">
                  <c:v>-37.7350214843065</c:v>
                </c:pt>
                <c:pt idx="9229" formatCode="General">
                  <c:v>-37.745372803449797</c:v>
                </c:pt>
                <c:pt idx="9230" formatCode="General">
                  <c:v>-37.755725534970601</c:v>
                </c:pt>
                <c:pt idx="9231" formatCode="General">
                  <c:v>-37.766079678853501</c:v>
                </c:pt>
                <c:pt idx="9232" formatCode="General">
                  <c:v>-37.776435235083603</c:v>
                </c:pt>
                <c:pt idx="9233" formatCode="General">
                  <c:v>-37.786792203645597</c:v>
                </c:pt>
                <c:pt idx="9234" formatCode="General">
                  <c:v>-37.797150584523997</c:v>
                </c:pt>
                <c:pt idx="9235" formatCode="General">
                  <c:v>-37.807510377703601</c:v>
                </c:pt>
                <c:pt idx="9236" formatCode="General">
                  <c:v>-37.817871583168802</c:v>
                </c:pt>
                <c:pt idx="9237" formatCode="General">
                  <c:v>-37.828234200904099</c:v>
                </c:pt>
                <c:pt idx="9238" formatCode="General">
                  <c:v>-37.838598230893801</c:v>
                </c:pt>
                <c:pt idx="9239" formatCode="General">
                  <c:v>-37.848963673122299</c:v>
                </c:pt>
                <c:pt idx="9240" formatCode="General">
                  <c:v>-37.859330527573903</c:v>
                </c:pt>
                <c:pt idx="9241" formatCode="General">
                  <c:v>-37.869698794232498</c:v>
                </c:pt>
                <c:pt idx="9242" formatCode="General">
                  <c:v>-37.880068473082503</c:v>
                </c:pt>
                <c:pt idx="9243" formatCode="General">
                  <c:v>-37.890439564107702</c:v>
                </c:pt>
                <c:pt idx="9244" formatCode="General">
                  <c:v>-37.900812067292101</c:v>
                </c:pt>
                <c:pt idx="9245" formatCode="General">
                  <c:v>-37.9111859826196</c:v>
                </c:pt>
                <c:pt idx="9246" formatCode="General">
                  <c:v>-37.921561310073997</c:v>
                </c:pt>
                <c:pt idx="9247" formatCode="General">
                  <c:v>-37.931938049639598</c:v>
                </c:pt>
                <c:pt idx="9248" formatCode="General">
                  <c:v>-37.9423162013046</c:v>
                </c:pt>
                <c:pt idx="9249" formatCode="General">
                  <c:v>-37.952695765055502</c:v>
                </c:pt>
                <c:pt idx="9250" formatCode="General">
                  <c:v>-37.963076740870903</c:v>
                </c:pt>
                <c:pt idx="9251" formatCode="General">
                  <c:v>-37.973459128728202</c:v>
                </c:pt>
                <c:pt idx="9252" formatCode="General">
                  <c:v>-37.9838429286051</c:v>
                </c:pt>
                <c:pt idx="9253" formatCode="General">
                  <c:v>-37.994228140481397</c:v>
                </c:pt>
                <c:pt idx="9254" formatCode="General">
                  <c:v>-38.0046147643381</c:v>
                </c:pt>
                <c:pt idx="9255" formatCode="General">
                  <c:v>-38.015002800155997</c:v>
                </c:pt>
                <c:pt idx="9256" formatCode="General">
                  <c:v>-38.025392247916301</c:v>
                </c:pt>
                <c:pt idx="9257" formatCode="General">
                  <c:v>-38.035783107599997</c:v>
                </c:pt>
                <c:pt idx="9258" formatCode="General">
                  <c:v>-38.046175379188099</c:v>
                </c:pt>
                <c:pt idx="9259" formatCode="General">
                  <c:v>-38.056569062661602</c:v>
                </c:pt>
                <c:pt idx="9260" formatCode="General">
                  <c:v>-38.066964158001703</c:v>
                </c:pt>
                <c:pt idx="9261" formatCode="General">
                  <c:v>-38.077360665189303</c:v>
                </c:pt>
                <c:pt idx="9262" formatCode="General">
                  <c:v>-38.087758584205503</c:v>
                </c:pt>
                <c:pt idx="9263" formatCode="General">
                  <c:v>-38.0981579150314</c:v>
                </c:pt>
                <c:pt idx="9264" formatCode="General">
                  <c:v>-38.108558657648203</c:v>
                </c:pt>
                <c:pt idx="9265" formatCode="General">
                  <c:v>-38.118960812036804</c:v>
                </c:pt>
                <c:pt idx="9266" formatCode="General">
                  <c:v>-38.129364378178501</c:v>
                </c:pt>
                <c:pt idx="9267" formatCode="General">
                  <c:v>-38.139769356054401</c:v>
                </c:pt>
                <c:pt idx="9268" formatCode="General">
                  <c:v>-38.150175745645498</c:v>
                </c:pt>
                <c:pt idx="9269" formatCode="General">
                  <c:v>-38.160583546933097</c:v>
                </c:pt>
                <c:pt idx="9270" formatCode="General">
                  <c:v>-38.170992759898198</c:v>
                </c:pt>
                <c:pt idx="9271" formatCode="General">
                  <c:v>-38.181403384522099</c:v>
                </c:pt>
                <c:pt idx="9272" formatCode="General">
                  <c:v>-38.1918154207859</c:v>
                </c:pt>
                <c:pt idx="9273" formatCode="General">
                  <c:v>-38.202228868670801</c:v>
                </c:pt>
                <c:pt idx="9274" formatCode="General">
                  <c:v>-38.212643728158596</c:v>
                </c:pt>
                <c:pt idx="9275" formatCode="General">
                  <c:v>-38.223059999232298</c:v>
                </c:pt>
                <c:pt idx="9276" formatCode="General">
                  <c:v>-38.233477681875499</c:v>
                </c:pt>
                <c:pt idx="9277" formatCode="General">
                  <c:v>-38.243896776071601</c:v>
                </c:pt>
                <c:pt idx="9278" formatCode="General">
                  <c:v>-38.254317281803601</c:v>
                </c:pt>
                <c:pt idx="9279" formatCode="General">
                  <c:v>-38.264739199054802</c:v>
                </c:pt>
                <c:pt idx="9280" formatCode="General">
                  <c:v>-38.275162527808199</c:v>
                </c:pt>
                <c:pt idx="9281" formatCode="General">
                  <c:v>-38.285587268046498</c:v>
                </c:pt>
                <c:pt idx="9282" formatCode="General">
                  <c:v>-38.296013419752498</c:v>
                </c:pt>
                <c:pt idx="9283" formatCode="General">
                  <c:v>-38.3064409829094</c:v>
                </c:pt>
                <c:pt idx="9284" formatCode="General">
                  <c:v>-38.316869957501297</c:v>
                </c:pt>
                <c:pt idx="9285" formatCode="General">
                  <c:v>-38.327300343512</c:v>
                </c:pt>
                <c:pt idx="9286" formatCode="General">
                  <c:v>-38.337732140925397</c:v>
                </c:pt>
                <c:pt idx="9287" formatCode="General">
                  <c:v>-38.3481653497251</c:v>
                </c:pt>
                <c:pt idx="9288" formatCode="General">
                  <c:v>-38.358599969894499</c:v>
                </c:pt>
                <c:pt idx="9289" formatCode="General">
                  <c:v>-38.369036001416603</c:v>
                </c:pt>
                <c:pt idx="9290" formatCode="General">
                  <c:v>-38.379473444274304</c:v>
                </c:pt>
                <c:pt idx="9291" formatCode="General">
                  <c:v>-38.389912298450298</c:v>
                </c:pt>
                <c:pt idx="9292" formatCode="General">
                  <c:v>-38.400352563927001</c:v>
                </c:pt>
                <c:pt idx="9293" formatCode="General">
                  <c:v>-38.410794240686599</c:v>
                </c:pt>
                <c:pt idx="9294" formatCode="General">
                  <c:v>-38.421237328711001</c:v>
                </c:pt>
                <c:pt idx="9295" formatCode="General">
                  <c:v>-38.431681827981997</c:v>
                </c:pt>
                <c:pt idx="9296" formatCode="General">
                  <c:v>-38.442127738481197</c:v>
                </c:pt>
                <c:pt idx="9297" formatCode="General">
                  <c:v>-38.452575060189702</c:v>
                </c:pt>
                <c:pt idx="9298" formatCode="General">
                  <c:v>-38.463023793088603</c:v>
                </c:pt>
                <c:pt idx="9299" formatCode="General">
                  <c:v>-38.473473937159298</c:v>
                </c:pt>
                <c:pt idx="9300" formatCode="General">
                  <c:v>-38.483925492385303</c:v>
                </c:pt>
                <c:pt idx="9301" formatCode="General">
                  <c:v>-38.494378458750397</c:v>
                </c:pt>
                <c:pt idx="9302" formatCode="General">
                  <c:v>-38.504832836238698</c:v>
                </c:pt>
                <c:pt idx="9303" formatCode="General">
                  <c:v>-38.515288624834099</c:v>
                </c:pt>
                <c:pt idx="9304" formatCode="General">
                  <c:v>-38.525745824520698</c:v>
                </c:pt>
                <c:pt idx="9305" formatCode="General">
                  <c:v>-38.536204435282201</c:v>
                </c:pt>
                <c:pt idx="9306" formatCode="General">
                  <c:v>-38.5466644571027</c:v>
                </c:pt>
                <c:pt idx="9307" formatCode="General">
                  <c:v>-38.557125889966201</c:v>
                </c:pt>
                <c:pt idx="9308" formatCode="General">
                  <c:v>-38.567588733856503</c:v>
                </c:pt>
                <c:pt idx="9309" formatCode="General">
                  <c:v>-38.578052988757598</c:v>
                </c:pt>
                <c:pt idx="9310" formatCode="General">
                  <c:v>-38.588518654653498</c:v>
                </c:pt>
                <c:pt idx="9311" formatCode="General">
                  <c:v>-38.598985731528103</c:v>
                </c:pt>
                <c:pt idx="9312" formatCode="General">
                  <c:v>-38.609454219365396</c:v>
                </c:pt>
                <c:pt idx="9313" formatCode="General">
                  <c:v>-38.6199241181491</c:v>
                </c:pt>
                <c:pt idx="9314" formatCode="General">
                  <c:v>-38.630395427863398</c:v>
                </c:pt>
                <c:pt idx="9315" formatCode="General">
                  <c:v>-38.640868148491997</c:v>
                </c:pt>
                <c:pt idx="9316" formatCode="General">
                  <c:v>-38.651342280019001</c:v>
                </c:pt>
                <c:pt idx="9317" formatCode="General">
                  <c:v>-38.661817822428297</c:v>
                </c:pt>
                <c:pt idx="9318" formatCode="General">
                  <c:v>-38.672294775703698</c:v>
                </c:pt>
                <c:pt idx="9319" formatCode="General">
                  <c:v>-38.682773139829102</c:v>
                </c:pt>
                <c:pt idx="9320" formatCode="General">
                  <c:v>-38.693252914790001</c:v>
                </c:pt>
                <c:pt idx="9321" formatCode="General">
                  <c:v>-38.703734100577798</c:v>
                </c:pt>
                <c:pt idx="9322" formatCode="General">
                  <c:v>-38.714216697185797</c:v>
                </c:pt>
                <c:pt idx="9323" formatCode="General">
                  <c:v>-38.724700704607599</c:v>
                </c:pt>
                <c:pt idx="9324" formatCode="General">
                  <c:v>-38.735186122834598</c:v>
                </c:pt>
                <c:pt idx="9325" formatCode="General">
                  <c:v>-38.7456729518467</c:v>
                </c:pt>
                <c:pt idx="9326" formatCode="General">
                  <c:v>-38.756161191618801</c:v>
                </c:pt>
                <c:pt idx="9327" formatCode="General">
                  <c:v>-38.766650842125898</c:v>
                </c:pt>
                <c:pt idx="9328" formatCode="General">
                  <c:v>-38.7771419033431</c:v>
                </c:pt>
                <c:pt idx="9329" formatCode="General">
                  <c:v>-38.787634375245503</c:v>
                </c:pt>
                <c:pt idx="9330" formatCode="General">
                  <c:v>-38.798128257808202</c:v>
                </c:pt>
                <c:pt idx="9331" formatCode="General">
                  <c:v>-38.808623551006498</c:v>
                </c:pt>
                <c:pt idx="9332" formatCode="General">
                  <c:v>-38.819120254815999</c:v>
                </c:pt>
                <c:pt idx="9333" formatCode="General">
                  <c:v>-38.829618369214998</c:v>
                </c:pt>
                <c:pt idx="9334" formatCode="General">
                  <c:v>-38.840117894182498</c:v>
                </c:pt>
                <c:pt idx="9335" formatCode="General">
                  <c:v>-38.8506188296979</c:v>
                </c:pt>
                <c:pt idx="9336" formatCode="General">
                  <c:v>-38.861121175740401</c:v>
                </c:pt>
                <c:pt idx="9337" formatCode="General">
                  <c:v>-38.871624932289301</c:v>
                </c:pt>
                <c:pt idx="9338" formatCode="General">
                  <c:v>-38.882130099323902</c:v>
                </c:pt>
                <c:pt idx="9339" formatCode="General">
                  <c:v>-38.8926366768235</c:v>
                </c:pt>
                <c:pt idx="9340" formatCode="General">
                  <c:v>-38.903144664767503</c:v>
                </c:pt>
                <c:pt idx="9341" formatCode="General">
                  <c:v>-38.913654063135198</c:v>
                </c:pt>
                <c:pt idx="9342" formatCode="General">
                  <c:v>-38.924164871906001</c:v>
                </c:pt>
                <c:pt idx="9343" formatCode="General">
                  <c:v>-38.934677091059299</c:v>
                </c:pt>
                <c:pt idx="9344" formatCode="General">
                  <c:v>-38.945190720574502</c:v>
                </c:pt>
                <c:pt idx="9345" formatCode="General">
                  <c:v>-38.955705760431201</c:v>
                </c:pt>
                <c:pt idx="9346" formatCode="General">
                  <c:v>-38.966222210608798</c:v>
                </c:pt>
                <c:pt idx="9347" formatCode="General">
                  <c:v>-38.976740071086702</c:v>
                </c:pt>
                <c:pt idx="9348" formatCode="General">
                  <c:v>-38.9872593418444</c:v>
                </c:pt>
                <c:pt idx="9349" formatCode="General">
                  <c:v>-38.997780022861598</c:v>
                </c:pt>
                <c:pt idx="9350" formatCode="General">
                  <c:v>-39.008302114117697</c:v>
                </c:pt>
                <c:pt idx="9351" formatCode="General">
                  <c:v>-39.018825615592299</c:v>
                </c:pt>
                <c:pt idx="9352" formatCode="General">
                  <c:v>-39.0293505272655</c:v>
                </c:pt>
                <c:pt idx="9353" formatCode="General">
                  <c:v>-39.039876849118798</c:v>
                </c:pt>
                <c:pt idx="9354" formatCode="General">
                  <c:v>-39.050404581134302</c:v>
                </c:pt>
                <c:pt idx="9355" formatCode="General">
                  <c:v>-39.060933723294198</c:v>
                </c:pt>
                <c:pt idx="9356" formatCode="General">
                  <c:v>-39.071464275580702</c:v>
                </c:pt>
                <c:pt idx="9357" formatCode="General">
                  <c:v>-39.081996237976099</c:v>
                </c:pt>
                <c:pt idx="9358" formatCode="General">
                  <c:v>-39.092529610462798</c:v>
                </c:pt>
                <c:pt idx="9359" formatCode="General">
                  <c:v>-39.1030643930224</c:v>
                </c:pt>
                <c:pt idx="9360" formatCode="General">
                  <c:v>-39.113600585634103</c:v>
                </c:pt>
                <c:pt idx="9361" formatCode="General">
                  <c:v>-39.124138188276</c:v>
                </c:pt>
                <c:pt idx="9362" formatCode="General">
                  <c:v>-39.134677200926298</c:v>
                </c:pt>
                <c:pt idx="9363" formatCode="General">
                  <c:v>-39.145217623562701</c:v>
                </c:pt>
                <c:pt idx="9364" formatCode="General">
                  <c:v>-39.155759456162798</c:v>
                </c:pt>
                <c:pt idx="9365" formatCode="General">
                  <c:v>-39.166302698704001</c:v>
                </c:pt>
                <c:pt idx="9366" formatCode="General">
                  <c:v>-39.176847351163502</c:v>
                </c:pt>
                <c:pt idx="9367" formatCode="General">
                  <c:v>-39.187393413518201</c:v>
                </c:pt>
                <c:pt idx="9368" formatCode="General">
                  <c:v>-39.197940885744899</c:v>
                </c:pt>
                <c:pt idx="9369" formatCode="General">
                  <c:v>-39.208489767819998</c:v>
                </c:pt>
                <c:pt idx="9370" formatCode="General">
                  <c:v>-39.219040059719802</c:v>
                </c:pt>
                <c:pt idx="9371" formatCode="General">
                  <c:v>-39.229591761420401</c:v>
                </c:pt>
                <c:pt idx="9372" formatCode="General">
                  <c:v>-39.240144872897702</c:v>
                </c:pt>
                <c:pt idx="9373" formatCode="General">
                  <c:v>-39.250699394127203</c:v>
                </c:pt>
                <c:pt idx="9374" formatCode="General">
                  <c:v>-39.261255325084498</c:v>
                </c:pt>
                <c:pt idx="9375" formatCode="General">
                  <c:v>-39.271812665744598</c:v>
                </c:pt>
                <c:pt idx="9376" formatCode="General">
                  <c:v>-39.282371416082597</c:v>
                </c:pt>
                <c:pt idx="9377" formatCode="General">
                  <c:v>-39.292931576073201</c:v>
                </c:pt>
                <c:pt idx="9378" formatCode="General">
                  <c:v>-39.303493145691</c:v>
                </c:pt>
                <c:pt idx="9379" formatCode="General">
                  <c:v>-39.314056124910302</c:v>
                </c:pt>
                <c:pt idx="9380" formatCode="General">
                  <c:v>-39.324620513705199</c:v>
                </c:pt>
                <c:pt idx="9381" formatCode="General">
                  <c:v>-39.335186312049601</c:v>
                </c:pt>
                <c:pt idx="9382" formatCode="General">
                  <c:v>-39.345753519917103</c:v>
                </c:pt>
                <c:pt idx="9383" formatCode="General">
                  <c:v>-39.356322137281197</c:v>
                </c:pt>
                <c:pt idx="9384" formatCode="General">
                  <c:v>-39.3668921641151</c:v>
                </c:pt>
                <c:pt idx="9385" formatCode="General">
                  <c:v>-39.377463600391899</c:v>
                </c:pt>
                <c:pt idx="9386" formatCode="General">
                  <c:v>-39.3880364460843</c:v>
                </c:pt>
                <c:pt idx="9387" formatCode="General">
                  <c:v>-39.3986107011659</c:v>
                </c:pt>
                <c:pt idx="9388" formatCode="General">
                  <c:v>-39.409186365613301</c:v>
                </c:pt>
                <c:pt idx="9389" formatCode="General">
                  <c:v>-39.419763439400299</c:v>
                </c:pt>
                <c:pt idx="9390" formatCode="General">
                  <c:v>-39.430341922498002</c:v>
                </c:pt>
                <c:pt idx="9391" formatCode="General">
                  <c:v>-39.440921814877598</c:v>
                </c:pt>
                <c:pt idx="9392" formatCode="General">
                  <c:v>-39.4515031165108</c:v>
                </c:pt>
                <c:pt idx="9393" formatCode="General">
                  <c:v>-39.462085827369599</c:v>
                </c:pt>
                <c:pt idx="9394" formatCode="General">
                  <c:v>-39.472669947426397</c:v>
                </c:pt>
                <c:pt idx="9395" formatCode="General">
                  <c:v>-39.483255476655103</c:v>
                </c:pt>
                <c:pt idx="9396" formatCode="General">
                  <c:v>-39.493842415030997</c:v>
                </c:pt>
                <c:pt idx="9397" formatCode="General">
                  <c:v>-39.504430762529303</c:v>
                </c:pt>
                <c:pt idx="9398" formatCode="General">
                  <c:v>-39.515020519125599</c:v>
                </c:pt>
                <c:pt idx="9399" formatCode="General">
                  <c:v>-39.525611684795699</c:v>
                </c:pt>
                <c:pt idx="9400" formatCode="General">
                  <c:v>-39.536204259515699</c:v>
                </c:pt>
                <c:pt idx="9401" formatCode="General">
                  <c:v>-39.546798243261797</c:v>
                </c:pt>
                <c:pt idx="9402" formatCode="General">
                  <c:v>-39.557393636010502</c:v>
                </c:pt>
                <c:pt idx="9403" formatCode="General">
                  <c:v>-39.567990437738501</c:v>
                </c:pt>
                <c:pt idx="9404" formatCode="General">
                  <c:v>-39.578588648422702</c:v>
                </c:pt>
                <c:pt idx="9405" formatCode="General">
                  <c:v>-39.589188268040303</c:v>
                </c:pt>
                <c:pt idx="9406" formatCode="General">
                  <c:v>-39.599789296568702</c:v>
                </c:pt>
                <c:pt idx="9407" formatCode="General">
                  <c:v>-39.610391733985502</c:v>
                </c:pt>
                <c:pt idx="9408" formatCode="General">
                  <c:v>-39.620995580268499</c:v>
                </c:pt>
                <c:pt idx="9409" formatCode="General">
                  <c:v>-39.631600835395801</c:v>
                </c:pt>
                <c:pt idx="9410" formatCode="General">
                  <c:v>-39.642207499345702</c:v>
                </c:pt>
                <c:pt idx="9411" formatCode="General">
                  <c:v>-39.652815572096699</c:v>
                </c:pt>
                <c:pt idx="9412" formatCode="General">
                  <c:v>-39.663425053627599</c:v>
                </c:pt>
                <c:pt idx="9413" formatCode="General">
                  <c:v>-39.674035943917197</c:v>
                </c:pt>
                <c:pt idx="9414" formatCode="General">
                  <c:v>-39.684648242944903</c:v>
                </c:pt>
                <c:pt idx="9415" formatCode="General">
                  <c:v>-39.695261950690004</c:v>
                </c:pt>
                <c:pt idx="9416" formatCode="General">
                  <c:v>-39.7058770671321</c:v>
                </c:pt>
                <c:pt idx="9417" formatCode="General">
                  <c:v>-39.716493592252199</c:v>
                </c:pt>
                <c:pt idx="9418" formatCode="General">
                  <c:v>-39.727111526032097</c:v>
                </c:pt>
                <c:pt idx="9419" formatCode="General">
                  <c:v>-39.737730868453397</c:v>
                </c:pt>
                <c:pt idx="9420" formatCode="General">
                  <c:v>-39.748351619497399</c:v>
                </c:pt>
                <c:pt idx="9421" formatCode="General">
                  <c:v>-39.758973779144902</c:v>
                </c:pt>
                <c:pt idx="9422" formatCode="General">
                  <c:v>-39.769597347376497</c:v>
                </c:pt>
                <c:pt idx="9423" formatCode="General">
                  <c:v>-39.780222324172499</c:v>
                </c:pt>
                <c:pt idx="9424" formatCode="General">
                  <c:v>-39.790848709512701</c:v>
                </c:pt>
                <c:pt idx="9425" formatCode="General">
                  <c:v>-39.801476503377501</c:v>
                </c:pt>
                <c:pt idx="9426" formatCode="General">
                  <c:v>-39.8121057057473</c:v>
                </c:pt>
                <c:pt idx="9427" formatCode="General">
                  <c:v>-39.822736316602303</c:v>
                </c:pt>
                <c:pt idx="9428" formatCode="General">
                  <c:v>-39.833368335921897</c:v>
                </c:pt>
                <c:pt idx="9429" formatCode="General">
                  <c:v>-39.844001763684801</c:v>
                </c:pt>
                <c:pt idx="9430" formatCode="General">
                  <c:v>-39.854636599869202</c:v>
                </c:pt>
                <c:pt idx="9431" formatCode="General">
                  <c:v>-39.865272844452498</c:v>
                </c:pt>
                <c:pt idx="9432" formatCode="General">
                  <c:v>-39.875910497411603</c:v>
                </c:pt>
                <c:pt idx="9433" formatCode="General">
                  <c:v>-39.886549558722699</c:v>
                </c:pt>
                <c:pt idx="9434" formatCode="General">
                  <c:v>-39.897190028361202</c:v>
                </c:pt>
                <c:pt idx="9435" formatCode="General">
                  <c:v>-39.907831906302199</c:v>
                </c:pt>
                <c:pt idx="9436" formatCode="General">
                  <c:v>-39.9184751925199</c:v>
                </c:pt>
                <c:pt idx="9437" formatCode="General">
                  <c:v>-39.929119886987898</c:v>
                </c:pt>
                <c:pt idx="9438" formatCode="General">
                  <c:v>-39.939765989679202</c:v>
                </c:pt>
                <c:pt idx="9439" formatCode="General">
                  <c:v>-39.9504135005661</c:v>
                </c:pt>
                <c:pt idx="9440" formatCode="General">
                  <c:v>-39.961062419620298</c:v>
                </c:pt>
                <c:pt idx="9441" formatCode="General">
                  <c:v>-39.971712746812798</c:v>
                </c:pt>
                <c:pt idx="9442" formatCode="General">
                  <c:v>-39.982364482113603</c:v>
                </c:pt>
                <c:pt idx="9443" formatCode="General">
                  <c:v>-39.993017625488299</c:v>
                </c:pt>
                <c:pt idx="9444" formatCode="General">
                  <c:v>-40.003672176900501</c:v>
                </c:pt>
                <c:pt idx="9445" formatCode="General">
                  <c:v>-40.014328136314298</c:v>
                </c:pt>
                <c:pt idx="9446" formatCode="General">
                  <c:v>-40.024985503693898</c:v>
                </c:pt>
                <c:pt idx="9447" formatCode="General">
                  <c:v>-40.035644279004003</c:v>
                </c:pt>
                <c:pt idx="9448" formatCode="General">
                  <c:v>-40.046304462209797</c:v>
                </c:pt>
                <c:pt idx="9449" formatCode="General">
                  <c:v>-40.056966053276497</c:v>
                </c:pt>
                <c:pt idx="9450" formatCode="General">
                  <c:v>-40.067629052169998</c:v>
                </c:pt>
                <c:pt idx="9451" formatCode="General">
                  <c:v>-40.078293458856301</c:v>
                </c:pt>
                <c:pt idx="9452" formatCode="General">
                  <c:v>-40.088959273302002</c:v>
                </c:pt>
                <c:pt idx="9453" formatCode="General">
                  <c:v>-40.0996264954738</c:v>
                </c:pt>
                <c:pt idx="9454" formatCode="General">
                  <c:v>-40.110295125338901</c:v>
                </c:pt>
                <c:pt idx="9455" formatCode="General">
                  <c:v>-40.120965162864998</c:v>
                </c:pt>
                <c:pt idx="9456" formatCode="General">
                  <c:v>-40.131636608019797</c:v>
                </c:pt>
                <c:pt idx="9457" formatCode="General">
                  <c:v>-40.1423094607715</c:v>
                </c:pt>
                <c:pt idx="9458" formatCode="General">
                  <c:v>-40.152983721088901</c:v>
                </c:pt>
                <c:pt idx="9459" formatCode="General">
                  <c:v>-40.1636593889409</c:v>
                </c:pt>
                <c:pt idx="9460" formatCode="General">
                  <c:v>-40.1743364642968</c:v>
                </c:pt>
                <c:pt idx="9461" formatCode="General">
                  <c:v>-40.185014947126199</c:v>
                </c:pt>
                <c:pt idx="9462" formatCode="General">
                  <c:v>-40.195694837399103</c:v>
                </c:pt>
                <c:pt idx="9463" formatCode="General">
                  <c:v>-40.206376135084398</c:v>
                </c:pt>
                <c:pt idx="9464" formatCode="General">
                  <c:v>-40.217058840150003</c:v>
                </c:pt>
                <c:pt idx="9465" formatCode="General">
                  <c:v>-40.227742952564597</c:v>
                </c:pt>
                <c:pt idx="9466" formatCode="General">
                  <c:v>-40.238428472297201</c:v>
                </c:pt>
                <c:pt idx="9467" formatCode="General">
                  <c:v>-40.249115399317503</c:v>
                </c:pt>
                <c:pt idx="9468" formatCode="General">
                  <c:v>-40.259803733595596</c:v>
                </c:pt>
                <c:pt idx="9469" formatCode="General">
                  <c:v>-40.270493475107699</c:v>
                </c:pt>
                <c:pt idx="9470" formatCode="General">
                  <c:v>-40.281184623838897</c:v>
                </c:pt>
                <c:pt idx="9471" formatCode="General">
                  <c:v>-40.291877179775099</c:v>
                </c:pt>
                <c:pt idx="9472" formatCode="General">
                  <c:v>-40.302571142902202</c:v>
                </c:pt>
                <c:pt idx="9473" formatCode="General">
                  <c:v>-40.313266513205399</c:v>
                </c:pt>
                <c:pt idx="9474" formatCode="General">
                  <c:v>-40.323963290669802</c:v>
                </c:pt>
                <c:pt idx="9475" formatCode="General">
                  <c:v>-40.3346614752802</c:v>
                </c:pt>
                <c:pt idx="9476" formatCode="General">
                  <c:v>-40.345361067020903</c:v>
                </c:pt>
                <c:pt idx="9477" formatCode="General">
                  <c:v>-40.356062065876003</c:v>
                </c:pt>
                <c:pt idx="9478" formatCode="General">
                  <c:v>-40.366764471829299</c:v>
                </c:pt>
                <c:pt idx="9479" formatCode="General">
                  <c:v>-40.377468284864101</c:v>
                </c:pt>
                <c:pt idx="9480" formatCode="General">
                  <c:v>-40.388173504963603</c:v>
                </c:pt>
                <c:pt idx="9481" formatCode="General">
                  <c:v>-40.398880132110598</c:v>
                </c:pt>
                <c:pt idx="9482" formatCode="General">
                  <c:v>-40.409588166287399</c:v>
                </c:pt>
                <c:pt idx="9483" formatCode="General">
                  <c:v>-40.420297607476101</c:v>
                </c:pt>
                <c:pt idx="9484" formatCode="General">
                  <c:v>-40.431008455657498</c:v>
                </c:pt>
                <c:pt idx="9485" formatCode="General">
                  <c:v>-40.441720710812</c:v>
                </c:pt>
                <c:pt idx="9486" formatCode="General">
                  <c:v>-40.452434372919399</c:v>
                </c:pt>
                <c:pt idx="9487" formatCode="General">
                  <c:v>-40.463149441959203</c:v>
                </c:pt>
                <c:pt idx="9488" formatCode="General">
                  <c:v>-40.473865917910103</c:v>
                </c:pt>
                <c:pt idx="9489" formatCode="General">
                  <c:v>-40.484583800750698</c:v>
                </c:pt>
                <c:pt idx="9490" formatCode="General">
                  <c:v>-40.495303090458798</c:v>
                </c:pt>
                <c:pt idx="9491" formatCode="General">
                  <c:v>-40.506023787011898</c:v>
                </c:pt>
                <c:pt idx="9492" formatCode="General">
                  <c:v>-40.516745890387</c:v>
                </c:pt>
                <c:pt idx="9493" formatCode="General">
                  <c:v>-40.527469400560598</c:v>
                </c:pt>
                <c:pt idx="9494" formatCode="General">
                  <c:v>-40.538194317508697</c:v>
                </c:pt>
                <c:pt idx="9495" formatCode="General">
                  <c:v>-40.548920641206998</c:v>
                </c:pt>
                <c:pt idx="9496" formatCode="General">
                  <c:v>-40.559648371630303</c:v>
                </c:pt>
                <c:pt idx="9497" formatCode="General">
                  <c:v>-40.570377508751001</c:v>
                </c:pt>
                <c:pt idx="9498" formatCode="General">
                  <c:v>-40.581108052539101</c:v>
                </c:pt>
                <c:pt idx="9499" formatCode="General">
                  <c:v>-40.591840002964602</c:v>
                </c:pt>
                <c:pt idx="9500" formatCode="General">
                  <c:v>-40.602573359997699</c:v>
                </c:pt>
                <c:pt idx="9501" formatCode="General">
                  <c:v>-40.613308123608597</c:v>
                </c:pt>
                <c:pt idx="9502" formatCode="General">
                  <c:v>-40.624044293767803</c:v>
                </c:pt>
                <c:pt idx="9503" formatCode="General">
                  <c:v>-40.634781870445899</c:v>
                </c:pt>
                <c:pt idx="9504" formatCode="General">
                  <c:v>-40.645520853612503</c:v>
                </c:pt>
                <c:pt idx="9505" formatCode="General">
                  <c:v>-40.6562612432352</c:v>
                </c:pt>
                <c:pt idx="9506" formatCode="General">
                  <c:v>-40.667003039280502</c:v>
                </c:pt>
                <c:pt idx="9507" formatCode="General">
                  <c:v>-40.6777462417149</c:v>
                </c:pt>
                <c:pt idx="9508" formatCode="General">
                  <c:v>-40.688490850504401</c:v>
                </c:pt>
                <c:pt idx="9509" formatCode="General">
                  <c:v>-40.699236865615198</c:v>
                </c:pt>
                <c:pt idx="9510" formatCode="General">
                  <c:v>-40.7099842870131</c:v>
                </c:pt>
                <c:pt idx="9511" formatCode="General">
                  <c:v>-40.720733114663801</c:v>
                </c:pt>
                <c:pt idx="9512" formatCode="General">
                  <c:v>-40.731483348532699</c:v>
                </c:pt>
                <c:pt idx="9513" formatCode="General">
                  <c:v>-40.742234988585103</c:v>
                </c:pt>
                <c:pt idx="9514" formatCode="General">
                  <c:v>-40.752988034786199</c:v>
                </c:pt>
                <c:pt idx="9515" formatCode="General">
                  <c:v>-40.763742487100899</c:v>
                </c:pt>
                <c:pt idx="9516" formatCode="General">
                  <c:v>-40.774498345493903</c:v>
                </c:pt>
                <c:pt idx="9517" formatCode="General">
                  <c:v>-40.785255609929699</c:v>
                </c:pt>
                <c:pt idx="9518" formatCode="General">
                  <c:v>-40.796014280372901</c:v>
                </c:pt>
                <c:pt idx="9519" formatCode="General">
                  <c:v>-40.8067743567875</c:v>
                </c:pt>
                <c:pt idx="9520" formatCode="General">
                  <c:v>-40.817535839137598</c:v>
                </c:pt>
                <c:pt idx="9521" formatCode="General">
                  <c:v>-40.828298727387001</c:v>
                </c:pt>
                <c:pt idx="9522" formatCode="General">
                  <c:v>-40.8390630214993</c:v>
                </c:pt>
                <c:pt idx="9523" formatCode="General">
                  <c:v>-40.849828721438101</c:v>
                </c:pt>
                <c:pt idx="9524" formatCode="General">
                  <c:v>-40.860595827166897</c:v>
                </c:pt>
                <c:pt idx="9525" formatCode="General">
                  <c:v>-40.871364338649599</c:v>
                </c:pt>
                <c:pt idx="9526" formatCode="General">
                  <c:v>-40.882134255850303</c:v>
                </c:pt>
                <c:pt idx="9527" formatCode="General">
                  <c:v>-40.892905578733398</c:v>
                </c:pt>
                <c:pt idx="9528" formatCode="General">
                  <c:v>-40.9036783072631</c:v>
                </c:pt>
                <c:pt idx="9529" formatCode="General">
                  <c:v>-40.9144524414043</c:v>
                </c:pt>
                <c:pt idx="9530" formatCode="General">
                  <c:v>-40.9252279811218</c:v>
                </c:pt>
                <c:pt idx="9531" formatCode="General">
                  <c:v>-40.936004926380498</c:v>
                </c:pt>
                <c:pt idx="9532" formatCode="General">
                  <c:v>-40.946783277145698</c:v>
                </c:pt>
                <c:pt idx="9533" formatCode="General">
                  <c:v>-40.957563033382897</c:v>
                </c:pt>
                <c:pt idx="9534" formatCode="General">
                  <c:v>-40.968344195057597</c:v>
                </c:pt>
                <c:pt idx="9535" formatCode="General">
                  <c:v>-40.9791267621355</c:v>
                </c:pt>
                <c:pt idx="9536" formatCode="General">
                  <c:v>-40.9899107345828</c:v>
                </c:pt>
                <c:pt idx="9537" formatCode="General">
                  <c:v>-41.000696112365503</c:v>
                </c:pt>
                <c:pt idx="9538" formatCode="General">
                  <c:v>-41.011482895450001</c:v>
                </c:pt>
                <c:pt idx="9539" formatCode="General">
                  <c:v>-41.022271083802899</c:v>
                </c:pt>
                <c:pt idx="9540" formatCode="General">
                  <c:v>-41.0330606773909</c:v>
                </c:pt>
                <c:pt idx="9541" formatCode="General">
                  <c:v>-41.0438516761809</c:v>
                </c:pt>
                <c:pt idx="9542" formatCode="General">
                  <c:v>-41.0546440801401</c:v>
                </c:pt>
                <c:pt idx="9543" formatCode="General">
                  <c:v>-41.065437889235703</c:v>
                </c:pt>
                <c:pt idx="9544" formatCode="General">
                  <c:v>-41.0762331034352</c:v>
                </c:pt>
                <c:pt idx="9545" formatCode="General">
                  <c:v>-41.087029722706298</c:v>
                </c:pt>
                <c:pt idx="9546" formatCode="General">
                  <c:v>-41.0978277470169</c:v>
                </c:pt>
                <c:pt idx="9547" formatCode="General">
                  <c:v>-41.108627176333201</c:v>
                </c:pt>
                <c:pt idx="9548" formatCode="General">
                  <c:v>-41.119428010619799</c:v>
                </c:pt>
                <c:pt idx="9549" formatCode="General">
                  <c:v>-41.130230249841503</c:v>
                </c:pt>
                <c:pt idx="9550" formatCode="General">
                  <c:v>-41.1410338939627</c:v>
                </c:pt>
                <c:pt idx="9551" formatCode="General">
                  <c:v>-41.151838942947997</c:v>
                </c:pt>
                <c:pt idx="9552" formatCode="General">
                  <c:v>-41.162645396762699</c:v>
                </c:pt>
                <c:pt idx="9553" formatCode="General">
                  <c:v>-41.173453255375101</c:v>
                </c:pt>
                <c:pt idx="9554" formatCode="General">
                  <c:v>-41.184262518753599</c:v>
                </c:pt>
                <c:pt idx="9555" formatCode="General">
                  <c:v>-41.195073186866999</c:v>
                </c:pt>
                <c:pt idx="9556" formatCode="General">
                  <c:v>-41.205885259683797</c:v>
                </c:pt>
                <c:pt idx="9557" formatCode="General">
                  <c:v>-41.216698737172202</c:v>
                </c:pt>
                <c:pt idx="9558" formatCode="General">
                  <c:v>-41.227513619300701</c:v>
                </c:pt>
                <c:pt idx="9559" formatCode="General">
                  <c:v>-41.238329906037499</c:v>
                </c:pt>
                <c:pt idx="9560" formatCode="General">
                  <c:v>-41.2491475973506</c:v>
                </c:pt>
                <c:pt idx="9561" formatCode="General">
                  <c:v>-41.259966693208099</c:v>
                </c:pt>
                <c:pt idx="9562" formatCode="General">
                  <c:v>-41.270787193578002</c:v>
                </c:pt>
                <c:pt idx="9563" formatCode="General">
                  <c:v>-41.281609098428099</c:v>
                </c:pt>
                <c:pt idx="9564" formatCode="General">
                  <c:v>-41.292432407726103</c:v>
                </c:pt>
                <c:pt idx="9565" formatCode="General">
                  <c:v>-41.303257121439799</c:v>
                </c:pt>
                <c:pt idx="9566" formatCode="General">
                  <c:v>-41.3140832395366</c:v>
                </c:pt>
                <c:pt idx="9567" formatCode="General">
                  <c:v>-41.324910761984199</c:v>
                </c:pt>
                <c:pt idx="9568" formatCode="General">
                  <c:v>-41.335739688749698</c:v>
                </c:pt>
                <c:pt idx="9569" formatCode="General">
                  <c:v>-41.346570019800701</c:v>
                </c:pt>
                <c:pt idx="9570" formatCode="General">
                  <c:v>-41.357401755104199</c:v>
                </c:pt>
                <c:pt idx="9571" formatCode="General">
                  <c:v>-41.368234894627399</c:v>
                </c:pt>
                <c:pt idx="9572" formatCode="General">
                  <c:v>-41.379069438337297</c:v>
                </c:pt>
                <c:pt idx="9573" formatCode="General">
                  <c:v>-41.389905386200802</c:v>
                </c:pt>
                <c:pt idx="9574" formatCode="General">
                  <c:v>-41.400742738184697</c:v>
                </c:pt>
                <c:pt idx="9575" formatCode="General">
                  <c:v>-41.411581494255898</c:v>
                </c:pt>
                <c:pt idx="9576" formatCode="General">
                  <c:v>-41.422421654380898</c:v>
                </c:pt>
                <c:pt idx="9577" formatCode="General">
                  <c:v>-41.433263218525902</c:v>
                </c:pt>
                <c:pt idx="9578" formatCode="General">
                  <c:v>-41.444106186656001</c:v>
                </c:pt>
                <c:pt idx="9579" formatCode="General">
                  <c:v>-41.454950558735398</c:v>
                </c:pt>
                <c:pt idx="9580" formatCode="General">
                  <c:v>-41.4657963347288</c:v>
                </c:pt>
                <c:pt idx="9581" formatCode="General">
                  <c:v>-41.476643514600802</c:v>
                </c:pt>
                <c:pt idx="9582" formatCode="General">
                  <c:v>-41.487492098315798</c:v>
                </c:pt>
                <c:pt idx="9583" formatCode="General">
                  <c:v>-41.4983420858375</c:v>
                </c:pt>
                <c:pt idx="9584" formatCode="General">
                  <c:v>-41.5091934771296</c:v>
                </c:pt>
                <c:pt idx="9585" formatCode="General">
                  <c:v>-41.520046272155099</c:v>
                </c:pt>
                <c:pt idx="9586" formatCode="General">
                  <c:v>-41.530900470876603</c:v>
                </c:pt>
                <c:pt idx="9587" formatCode="General">
                  <c:v>-41.5417560732566</c:v>
                </c:pt>
                <c:pt idx="9588" formatCode="General">
                  <c:v>-41.552613079256801</c:v>
                </c:pt>
                <c:pt idx="9589" formatCode="General">
                  <c:v>-41.5634714888389</c:v>
                </c:pt>
                <c:pt idx="9590" formatCode="General">
                  <c:v>-41.574331301963902</c:v>
                </c:pt>
                <c:pt idx="9591" formatCode="General">
                  <c:v>-41.585192518592599</c:v>
                </c:pt>
                <c:pt idx="9592" formatCode="General">
                  <c:v>-41.596055138685401</c:v>
                </c:pt>
                <c:pt idx="9593" formatCode="General">
                  <c:v>-41.606919162202097</c:v>
                </c:pt>
                <c:pt idx="9594" formatCode="General">
                  <c:v>-41.6177845891023</c:v>
                </c:pt>
                <c:pt idx="9595" formatCode="General">
                  <c:v>-41.628651419345097</c:v>
                </c:pt>
                <c:pt idx="9596" formatCode="General">
                  <c:v>-41.639519652889398</c:v>
                </c:pt>
                <c:pt idx="9597" formatCode="General">
                  <c:v>-41.6503892896935</c:v>
                </c:pt>
                <c:pt idx="9598" formatCode="General">
                  <c:v>-41.661260329715297</c:v>
                </c:pt>
                <c:pt idx="9599" formatCode="General">
                  <c:v>-41.672132772912398</c:v>
                </c:pt>
                <c:pt idx="9600" formatCode="General">
                  <c:v>-41.6830066192421</c:v>
                </c:pt>
                <c:pt idx="9601" formatCode="General">
                  <c:v>-41.693881868661101</c:v>
                </c:pt>
                <c:pt idx="9602" formatCode="General">
                  <c:v>-41.704758521125697</c:v>
                </c:pt>
                <c:pt idx="9603" formatCode="General">
                  <c:v>-41.715636576593198</c:v>
                </c:pt>
                <c:pt idx="9604" formatCode="General">
                  <c:v>-41.726516035022598</c:v>
                </c:pt>
                <c:pt idx="9605" formatCode="General">
                  <c:v>-41.737396896373497</c:v>
                </c:pt>
                <c:pt idx="9606" formatCode="General">
                  <c:v>-41.748279160605499</c:v>
                </c:pt>
                <c:pt idx="9607" formatCode="General">
                  <c:v>-41.759162827678303</c:v>
                </c:pt>
                <c:pt idx="9608" formatCode="General">
                  <c:v>-41.770047897551599</c:v>
                </c:pt>
                <c:pt idx="9609" formatCode="General">
                  <c:v>-41.7809343701852</c:v>
                </c:pt>
                <c:pt idx="9610" formatCode="General">
                  <c:v>-41.791822245539102</c:v>
                </c:pt>
                <c:pt idx="9611" formatCode="General">
                  <c:v>-41.802711523573102</c:v>
                </c:pt>
                <c:pt idx="9612" formatCode="General">
                  <c:v>-41.813602204247402</c:v>
                </c:pt>
                <c:pt idx="9613" formatCode="General">
                  <c:v>-41.824494287521901</c:v>
                </c:pt>
                <c:pt idx="9614" formatCode="General">
                  <c:v>-41.8353877733568</c:v>
                </c:pt>
                <c:pt idx="9615" formatCode="General">
                  <c:v>-41.8462826617126</c:v>
                </c:pt>
                <c:pt idx="9616" formatCode="General">
                  <c:v>-41.8571789525502</c:v>
                </c:pt>
                <c:pt idx="9617" formatCode="General">
                  <c:v>-41.868076645830897</c:v>
                </c:pt>
                <c:pt idx="9618" formatCode="General">
                  <c:v>-41.878975741515603</c:v>
                </c:pt>
                <c:pt idx="9619" formatCode="General">
                  <c:v>-41.889876239564998</c:v>
                </c:pt>
                <c:pt idx="9620" formatCode="General">
                  <c:v>-41.900778139939803</c:v>
                </c:pt>
                <c:pt idx="9621" formatCode="General">
                  <c:v>-41.9116814425999</c:v>
                </c:pt>
                <c:pt idx="9622" formatCode="General">
                  <c:v>-41.922586147505598</c:v>
                </c:pt>
                <c:pt idx="9623" formatCode="General">
                  <c:v>-41.933492254616397</c:v>
                </c:pt>
                <c:pt idx="9624" formatCode="General">
                  <c:v>-41.944399763891902</c:v>
                </c:pt>
                <c:pt idx="9625" formatCode="General">
                  <c:v>-41.955308675291299</c:v>
                </c:pt>
                <c:pt idx="9626" formatCode="General">
                  <c:v>-41.966218988773598</c:v>
                </c:pt>
                <c:pt idx="9627" formatCode="General">
                  <c:v>-41.977130704297501</c:v>
                </c:pt>
                <c:pt idx="9628" formatCode="General">
                  <c:v>-41.988043821821599</c:v>
                </c:pt>
                <c:pt idx="9629" formatCode="General">
                  <c:v>-41.998958341303997</c:v>
                </c:pt>
                <c:pt idx="9630" formatCode="General">
                  <c:v>-42.009874262702802</c:v>
                </c:pt>
                <c:pt idx="9631" formatCode="General">
                  <c:v>-42.020791585975701</c:v>
                </c:pt>
                <c:pt idx="9632" formatCode="General">
                  <c:v>-42.031710311080197</c:v>
                </c:pt>
                <c:pt idx="9633" formatCode="General">
                  <c:v>-42.042630437971503</c:v>
                </c:pt>
                <c:pt idx="9634" formatCode="General">
                  <c:v>-42.053551966601098</c:v>
                </c:pt>
                <c:pt idx="9635" formatCode="General">
                  <c:v>-42.064474896919997</c:v>
                </c:pt>
                <c:pt idx="9636" formatCode="General">
                  <c:v>-42.075399228879398</c:v>
                </c:pt>
                <c:pt idx="9637" formatCode="General">
                  <c:v>-42.086324962430403</c:v>
                </c:pt>
                <c:pt idx="9638" formatCode="General">
                  <c:v>-42.097252097524198</c:v>
                </c:pt>
                <c:pt idx="9639" formatCode="General">
                  <c:v>-42.108180634112301</c:v>
                </c:pt>
                <c:pt idx="9640" formatCode="General">
                  <c:v>-42.119110572146099</c:v>
                </c:pt>
                <c:pt idx="9641" formatCode="General">
                  <c:v>-42.130041911576903</c:v>
                </c:pt>
                <c:pt idx="9642" formatCode="General">
                  <c:v>-42.140974652356597</c:v>
                </c:pt>
                <c:pt idx="9643" formatCode="General">
                  <c:v>-42.151908794436501</c:v>
                </c:pt>
                <c:pt idx="9644" formatCode="General">
                  <c:v>-42.162844337768597</c:v>
                </c:pt>
                <c:pt idx="9645" formatCode="General">
                  <c:v>-42.173781282304603</c:v>
                </c:pt>
                <c:pt idx="9646" formatCode="General">
                  <c:v>-42.184719627996401</c:v>
                </c:pt>
                <c:pt idx="9647" formatCode="General">
                  <c:v>-42.195659374796001</c:v>
                </c:pt>
                <c:pt idx="9648" formatCode="General">
                  <c:v>-42.2066005226554</c:v>
                </c:pt>
                <c:pt idx="9649" formatCode="General">
                  <c:v>-42.217543071526698</c:v>
                </c:pt>
                <c:pt idx="9650" formatCode="General">
                  <c:v>-42.228487021362099</c:v>
                </c:pt>
                <c:pt idx="9651" formatCode="General">
                  <c:v>-42.239432372113903</c:v>
                </c:pt>
                <c:pt idx="9652" formatCode="General">
                  <c:v>-42.250379123741297</c:v>
                </c:pt>
                <c:pt idx="9653" formatCode="General">
                  <c:v>-42.261327276217102</c:v>
                </c:pt>
                <c:pt idx="9654" formatCode="General">
                  <c:v>-42.272276829515597</c:v>
                </c:pt>
                <c:pt idx="9655" formatCode="General">
                  <c:v>-42.2832277836062</c:v>
                </c:pt>
                <c:pt idx="9656" formatCode="General">
                  <c:v>-42.294180138444801</c:v>
                </c:pt>
                <c:pt idx="9657" formatCode="General">
                  <c:v>-42.305133893983403</c:v>
                </c:pt>
                <c:pt idx="9658" formatCode="General">
                  <c:v>-42.316089050174099</c:v>
                </c:pt>
                <c:pt idx="9659" formatCode="General">
                  <c:v>-42.3270456069678</c:v>
                </c:pt>
                <c:pt idx="9660" formatCode="General">
                  <c:v>-42.3380035643155</c:v>
                </c:pt>
                <c:pt idx="9661" formatCode="General">
                  <c:v>-42.348962922167303</c:v>
                </c:pt>
                <c:pt idx="9662" formatCode="General">
                  <c:v>-42.359923680472797</c:v>
                </c:pt>
                <c:pt idx="9663" formatCode="General">
                  <c:v>-42.370885839181398</c:v>
                </c:pt>
                <c:pt idx="9664" formatCode="General">
                  <c:v>-42.381849398241599</c:v>
                </c:pt>
                <c:pt idx="9665" formatCode="General">
                  <c:v>-42.392814357601701</c:v>
                </c:pt>
                <c:pt idx="9666" formatCode="General">
                  <c:v>-42.403780717209202</c:v>
                </c:pt>
                <c:pt idx="9667" formatCode="General">
                  <c:v>-42.414748477011202</c:v>
                </c:pt>
                <c:pt idx="9668" formatCode="General">
                  <c:v>-42.425717636954502</c:v>
                </c:pt>
                <c:pt idx="9669" formatCode="General">
                  <c:v>-42.436688196985003</c:v>
                </c:pt>
                <c:pt idx="9670" formatCode="General">
                  <c:v>-42.447660157048297</c:v>
                </c:pt>
                <c:pt idx="9671" formatCode="General">
                  <c:v>-42.458633517089602</c:v>
                </c:pt>
                <c:pt idx="9672" formatCode="General">
                  <c:v>-42.469608277053297</c:v>
                </c:pt>
                <c:pt idx="9673" formatCode="General">
                  <c:v>-42.480584436883497</c:v>
                </c:pt>
                <c:pt idx="9674" formatCode="General">
                  <c:v>-42.4915619965237</c:v>
                </c:pt>
                <c:pt idx="9675" formatCode="General">
                  <c:v>-42.502540955916899</c:v>
                </c:pt>
                <c:pt idx="9676" formatCode="General">
                  <c:v>-42.513521315005598</c:v>
                </c:pt>
                <c:pt idx="9677" formatCode="General">
                  <c:v>-42.524503073731701</c:v>
                </c:pt>
                <c:pt idx="9678" formatCode="General">
                  <c:v>-42.535486232036597</c:v>
                </c:pt>
                <c:pt idx="9679" formatCode="General">
                  <c:v>-42.546470789861402</c:v>
                </c:pt>
                <c:pt idx="9680" formatCode="General">
                  <c:v>-42.557456747146396</c:v>
                </c:pt>
                <c:pt idx="9681" formatCode="General">
                  <c:v>-42.568444103831197</c:v>
                </c:pt>
                <c:pt idx="9682" formatCode="General">
                  <c:v>-42.579432859856702</c:v>
                </c:pt>
                <c:pt idx="9683" formatCode="General">
                  <c:v>-42.5904230151733</c:v>
                </c:pt>
                <c:pt idx="9684" formatCode="General">
                  <c:v>-42.601414569733798</c:v>
                </c:pt>
                <c:pt idx="9685" formatCode="General">
                  <c:v>-42.612407523492102</c:v>
                </c:pt>
                <c:pt idx="9686" formatCode="General">
                  <c:v>-42.623401876402703</c:v>
                </c:pt>
                <c:pt idx="9687" formatCode="General">
                  <c:v>-42.6343976284207</c:v>
                </c:pt>
                <c:pt idx="9688" formatCode="General">
                  <c:v>-42.645394779500997</c:v>
                </c:pt>
                <c:pt idx="9689" formatCode="General">
                  <c:v>-42.656393329599098</c:v>
                </c:pt>
                <c:pt idx="9690" formatCode="General">
                  <c:v>-42.667393278670602</c:v>
                </c:pt>
                <c:pt idx="9691" formatCode="General">
                  <c:v>-42.678394626671597</c:v>
                </c:pt>
                <c:pt idx="9692" formatCode="General">
                  <c:v>-42.689397373558201</c:v>
                </c:pt>
                <c:pt idx="9693" formatCode="General">
                  <c:v>-42.700401519286899</c:v>
                </c:pt>
                <c:pt idx="9694" formatCode="General">
                  <c:v>-42.711407063814399</c:v>
                </c:pt>
                <c:pt idx="9695" formatCode="General">
                  <c:v>-42.722414007097697</c:v>
                </c:pt>
                <c:pt idx="9696" formatCode="General">
                  <c:v>-42.733422349094198</c:v>
                </c:pt>
                <c:pt idx="9697" formatCode="General">
                  <c:v>-42.744432089761403</c:v>
                </c:pt>
                <c:pt idx="9698" formatCode="General">
                  <c:v>-42.7554432290571</c:v>
                </c:pt>
                <c:pt idx="9699" formatCode="General">
                  <c:v>-42.766455766939501</c:v>
                </c:pt>
                <c:pt idx="9700" formatCode="General">
                  <c:v>-42.777469703366798</c:v>
                </c:pt>
                <c:pt idx="9701" formatCode="General">
                  <c:v>-42.788485038297701</c:v>
                </c:pt>
                <c:pt idx="9702" formatCode="General">
                  <c:v>-42.799501771691098</c:v>
                </c:pt>
                <c:pt idx="9703" formatCode="General">
                  <c:v>-42.810519903506197</c:v>
                </c:pt>
                <c:pt idx="9704" formatCode="General">
                  <c:v>-42.821539433702398</c:v>
                </c:pt>
                <c:pt idx="9705" formatCode="General">
                  <c:v>-42.832560362239398</c:v>
                </c:pt>
                <c:pt idx="9706" formatCode="General">
                  <c:v>-42.843582689077202</c:v>
                </c:pt>
                <c:pt idx="9707" formatCode="General">
                  <c:v>-42.854606414175997</c:v>
                </c:pt>
                <c:pt idx="9708" formatCode="General">
                  <c:v>-42.865631537496398</c:v>
                </c:pt>
                <c:pt idx="9709" formatCode="General">
                  <c:v>-42.876658058996398</c:v>
                </c:pt>
                <c:pt idx="9710" formatCode="General">
                  <c:v>-42.887685978630103</c:v>
                </c:pt>
                <c:pt idx="9711" formatCode="General">
                  <c:v>-42.898715296351902</c:v>
                </c:pt>
                <c:pt idx="9712" formatCode="General">
                  <c:v>-42.909746012116898</c:v>
                </c:pt>
                <c:pt idx="9713" formatCode="General">
                  <c:v>-42.920778125880801</c:v>
                </c:pt>
                <c:pt idx="9714" formatCode="General">
                  <c:v>-42.931811637600298</c:v>
                </c:pt>
                <c:pt idx="9715" formatCode="General">
                  <c:v>-42.942846547232698</c:v>
                </c:pt>
                <c:pt idx="9716" formatCode="General">
                  <c:v>-42.953882854736001</c:v>
                </c:pt>
                <c:pt idx="9717" formatCode="General">
                  <c:v>-42.964920560063199</c:v>
                </c:pt>
                <c:pt idx="9718" formatCode="General">
                  <c:v>-42.9759596631542</c:v>
                </c:pt>
                <c:pt idx="9719" formatCode="General">
                  <c:v>-42.987000163946398</c:v>
                </c:pt>
                <c:pt idx="9720" formatCode="General">
                  <c:v>-42.998042062377202</c:v>
                </c:pt>
                <c:pt idx="9721" formatCode="General">
                  <c:v>-43.009085358384802</c:v>
                </c:pt>
                <c:pt idx="9722" formatCode="General">
                  <c:v>-43.020130051907302</c:v>
                </c:pt>
                <c:pt idx="9723" formatCode="General">
                  <c:v>-43.031176142883403</c:v>
                </c:pt>
                <c:pt idx="9724" formatCode="General">
                  <c:v>-43.0422236312519</c:v>
                </c:pt>
                <c:pt idx="9725" formatCode="General">
                  <c:v>-43.0532725169519</c:v>
                </c:pt>
                <c:pt idx="9726" formatCode="General">
                  <c:v>-43.064322799922898</c:v>
                </c:pt>
                <c:pt idx="9727" formatCode="General">
                  <c:v>-43.075374480104699</c:v>
                </c:pt>
                <c:pt idx="9728" formatCode="General">
                  <c:v>-43.086427557437297</c:v>
                </c:pt>
                <c:pt idx="9729" formatCode="General">
                  <c:v>-43.097482031861098</c:v>
                </c:pt>
                <c:pt idx="9730" formatCode="General">
                  <c:v>-43.108537903316801</c:v>
                </c:pt>
                <c:pt idx="9731" formatCode="General">
                  <c:v>-43.119595171745303</c:v>
                </c:pt>
                <c:pt idx="9732" formatCode="General">
                  <c:v>-43.130653837087898</c:v>
                </c:pt>
                <c:pt idx="9733" formatCode="General">
                  <c:v>-43.141713899286003</c:v>
                </c:pt>
                <c:pt idx="9734" formatCode="General">
                  <c:v>-43.152775358281701</c:v>
                </c:pt>
                <c:pt idx="9735" formatCode="General">
                  <c:v>-43.163838214017098</c:v>
                </c:pt>
                <c:pt idx="9736" formatCode="General">
                  <c:v>-43.174902466435697</c:v>
                </c:pt>
                <c:pt idx="9737" formatCode="General">
                  <c:v>-43.185968115488599</c:v>
                </c:pt>
                <c:pt idx="9738" formatCode="General">
                  <c:v>-43.197035161129499</c:v>
                </c:pt>
                <c:pt idx="9739" formatCode="General">
                  <c:v>-43.208103603310697</c:v>
                </c:pt>
                <c:pt idx="9740" formatCode="General">
                  <c:v>-43.219173441983699</c:v>
                </c:pt>
                <c:pt idx="9741" formatCode="General">
                  <c:v>-43.230244677098497</c:v>
                </c:pt>
                <c:pt idx="9742" formatCode="General">
                  <c:v>-43.241317308603897</c:v>
                </c:pt>
                <c:pt idx="9743" formatCode="General">
                  <c:v>-43.252391336447701</c:v>
                </c:pt>
                <c:pt idx="9744" formatCode="General">
                  <c:v>-43.263466760576399</c:v>
                </c:pt>
                <c:pt idx="9745" formatCode="General">
                  <c:v>-43.274543580935202</c:v>
                </c:pt>
                <c:pt idx="9746" formatCode="General">
                  <c:v>-43.285621797468302</c:v>
                </c:pt>
                <c:pt idx="9747" formatCode="General">
                  <c:v>-43.296701410118402</c:v>
                </c:pt>
                <c:pt idx="9748" formatCode="General">
                  <c:v>-43.307782418827301</c:v>
                </c:pt>
                <c:pt idx="9749" formatCode="General">
                  <c:v>-43.318864823535399</c:v>
                </c:pt>
                <c:pt idx="9750" formatCode="General">
                  <c:v>-43.329948624182002</c:v>
                </c:pt>
                <c:pt idx="9751" formatCode="General">
                  <c:v>-43.341033820705199</c:v>
                </c:pt>
                <c:pt idx="9752" formatCode="General">
                  <c:v>-43.352120413041902</c:v>
                </c:pt>
                <c:pt idx="9753" formatCode="General">
                  <c:v>-43.363208401127601</c:v>
                </c:pt>
                <c:pt idx="9754" formatCode="General">
                  <c:v>-43.374297784896903</c:v>
                </c:pt>
                <c:pt idx="9755" formatCode="General">
                  <c:v>-43.385388564282998</c:v>
                </c:pt>
                <c:pt idx="9756" formatCode="General">
                  <c:v>-43.396480739221602</c:v>
                </c:pt>
                <c:pt idx="9757" formatCode="General">
                  <c:v>-43.407574309651899</c:v>
                </c:pt>
                <c:pt idx="9758" formatCode="General">
                  <c:v>-43.418669275511498</c:v>
                </c:pt>
                <c:pt idx="9759" formatCode="General">
                  <c:v>-43.429765636735297</c:v>
                </c:pt>
                <c:pt idx="9760" formatCode="General">
                  <c:v>-43.440863393255803</c:v>
                </c:pt>
                <c:pt idx="9761" formatCode="General">
                  <c:v>-43.451962545003298</c:v>
                </c:pt>
                <c:pt idx="9762" formatCode="General">
                  <c:v>-43.463063091905198</c:v>
                </c:pt>
                <c:pt idx="9763" formatCode="General">
                  <c:v>-43.474165033886798</c:v>
                </c:pt>
                <c:pt idx="9764" formatCode="General">
                  <c:v>-43.485268370868802</c:v>
                </c:pt>
                <c:pt idx="9765" formatCode="General">
                  <c:v>-43.496373102769702</c:v>
                </c:pt>
                <c:pt idx="9766" formatCode="General">
                  <c:v>-43.507479229509798</c:v>
                </c:pt>
                <c:pt idx="9767" formatCode="General">
                  <c:v>-43.518586751011703</c:v>
                </c:pt>
                <c:pt idx="9768" formatCode="General">
                  <c:v>-43.529695667200301</c:v>
                </c:pt>
                <c:pt idx="9769" formatCode="General">
                  <c:v>-43.540805978002901</c:v>
                </c:pt>
                <c:pt idx="9770" formatCode="General">
                  <c:v>-43.551917683348897</c:v>
                </c:pt>
                <c:pt idx="9771" formatCode="General">
                  <c:v>-43.563030783170298</c:v>
                </c:pt>
                <c:pt idx="9772" formatCode="General">
                  <c:v>-43.574145277402003</c:v>
                </c:pt>
                <c:pt idx="9773" formatCode="General">
                  <c:v>-43.585261165986999</c:v>
                </c:pt>
                <c:pt idx="9774" formatCode="General">
                  <c:v>-43.596378448872201</c:v>
                </c:pt>
                <c:pt idx="9775" formatCode="General">
                  <c:v>-43.607497126005299</c:v>
                </c:pt>
                <c:pt idx="9776" formatCode="General">
                  <c:v>-43.6186171973348</c:v>
                </c:pt>
                <c:pt idx="9777" formatCode="General">
                  <c:v>-43.6297386628098</c:v>
                </c:pt>
                <c:pt idx="9778" formatCode="General">
                  <c:v>-43.640861522380398</c:v>
                </c:pt>
                <c:pt idx="9779" formatCode="General">
                  <c:v>-43.651985775997098</c:v>
                </c:pt>
                <c:pt idx="9780" formatCode="General">
                  <c:v>-43.663111423611497</c:v>
                </c:pt>
                <c:pt idx="9781" formatCode="General">
                  <c:v>-43.674238465175797</c:v>
                </c:pt>
                <c:pt idx="9782" formatCode="General">
                  <c:v>-43.685366900642798</c:v>
                </c:pt>
                <c:pt idx="9783" formatCode="General">
                  <c:v>-43.696496729966299</c:v>
                </c:pt>
                <c:pt idx="9784" formatCode="General">
                  <c:v>-43.707627953100797</c:v>
                </c:pt>
                <c:pt idx="9785" formatCode="General">
                  <c:v>-43.718760570001301</c:v>
                </c:pt>
                <c:pt idx="9786" formatCode="General">
                  <c:v>-43.729894580623998</c:v>
                </c:pt>
                <c:pt idx="9787" formatCode="General">
                  <c:v>-43.741029984925397</c:v>
                </c:pt>
                <c:pt idx="9788" formatCode="General">
                  <c:v>-43.752166782862901</c:v>
                </c:pt>
                <c:pt idx="9789" formatCode="General">
                  <c:v>-43.763304974377199</c:v>
                </c:pt>
                <c:pt idx="9790" formatCode="General">
                  <c:v>-43.774444559390403</c:v>
                </c:pt>
                <c:pt idx="9791" formatCode="General">
                  <c:v>-43.785585537823302</c:v>
                </c:pt>
                <c:pt idx="9792" formatCode="General">
                  <c:v>-43.796727909594999</c:v>
                </c:pt>
                <c:pt idx="9793" formatCode="General">
                  <c:v>-43.8078716746233</c:v>
                </c:pt>
                <c:pt idx="9794" formatCode="General">
                  <c:v>-43.819016832824197</c:v>
                </c:pt>
                <c:pt idx="9795" formatCode="General">
                  <c:v>-43.830163384112502</c:v>
                </c:pt>
                <c:pt idx="9796" formatCode="General">
                  <c:v>-43.841311328401098</c:v>
                </c:pt>
                <c:pt idx="9797" formatCode="General">
                  <c:v>-43.852460665601598</c:v>
                </c:pt>
                <c:pt idx="9798" formatCode="General">
                  <c:v>-43.863611395624197</c:v>
                </c:pt>
                <c:pt idx="9799" formatCode="General">
                  <c:v>-43.8747635183772</c:v>
                </c:pt>
                <c:pt idx="9800" formatCode="General">
                  <c:v>-43.885917033767598</c:v>
                </c:pt>
                <c:pt idx="9801" formatCode="General">
                  <c:v>-43.897071941700901</c:v>
                </c:pt>
                <c:pt idx="9802" formatCode="General">
                  <c:v>-43.908228242081002</c:v>
                </c:pt>
                <c:pt idx="9803" formatCode="General">
                  <c:v>-43.919385934810201</c:v>
                </c:pt>
                <c:pt idx="9804" formatCode="General">
                  <c:v>-43.930545019789498</c:v>
                </c:pt>
                <c:pt idx="9805" formatCode="General">
                  <c:v>-43.941705496918097</c:v>
                </c:pt>
                <c:pt idx="9806" formatCode="General">
                  <c:v>-43.952867366093898</c:v>
                </c:pt>
                <c:pt idx="9807" formatCode="General">
                  <c:v>-43.964030627212999</c:v>
                </c:pt>
                <c:pt idx="9808" formatCode="General">
                  <c:v>-43.975195280170297</c:v>
                </c:pt>
                <c:pt idx="9809" formatCode="General">
                  <c:v>-43.986361324858898</c:v>
                </c:pt>
                <c:pt idx="9810" formatCode="General">
                  <c:v>-43.997528761170599</c:v>
                </c:pt>
                <c:pt idx="9811" formatCode="General">
                  <c:v>-44.008697589004299</c:v>
                </c:pt>
                <c:pt idx="9812" formatCode="General">
                  <c:v>-44.019867808285397</c:v>
                </c:pt>
                <c:pt idx="9813" formatCode="General">
                  <c:v>-44.031039418945099</c:v>
                </c:pt>
                <c:pt idx="9814" formatCode="General">
                  <c:v>-44.042212420915497</c:v>
                </c:pt>
                <c:pt idx="9815" formatCode="General">
                  <c:v>-44.053386814128999</c:v>
                </c:pt>
                <c:pt idx="9816" formatCode="General">
                  <c:v>-44.0645625985184</c:v>
                </c:pt>
                <c:pt idx="9817" formatCode="General">
                  <c:v>-44.075739774017201</c:v>
                </c:pt>
                <c:pt idx="9818" formatCode="General">
                  <c:v>-44.086918340559201</c:v>
                </c:pt>
                <c:pt idx="9819" formatCode="General">
                  <c:v>-44.098098298078902</c:v>
                </c:pt>
                <c:pt idx="9820" formatCode="General">
                  <c:v>-44.109279646511197</c:v>
                </c:pt>
                <c:pt idx="9821" formatCode="General">
                  <c:v>-44.120462385791299</c:v>
                </c:pt>
                <c:pt idx="9822" formatCode="General">
                  <c:v>-44.131646515855202</c:v>
                </c:pt>
                <c:pt idx="9823" formatCode="General">
                  <c:v>-44.142832036639398</c:v>
                </c:pt>
                <c:pt idx="9824" formatCode="General">
                  <c:v>-44.154018948080498</c:v>
                </c:pt>
                <c:pt idx="9825" formatCode="General">
                  <c:v>-44.165207250115998</c:v>
                </c:pt>
                <c:pt idx="9826" formatCode="General">
                  <c:v>-44.176396942683802</c:v>
                </c:pt>
                <c:pt idx="9827" formatCode="General">
                  <c:v>-44.187588025722199</c:v>
                </c:pt>
                <c:pt idx="9828" formatCode="General">
                  <c:v>-44.198780499170098</c:v>
                </c:pt>
                <c:pt idx="9829" formatCode="General">
                  <c:v>-44.209974362966697</c:v>
                </c:pt>
                <c:pt idx="9830" formatCode="General">
                  <c:v>-44.221169617051899</c:v>
                </c:pt>
                <c:pt idx="9831" formatCode="General">
                  <c:v>-44.232366261366003</c:v>
                </c:pt>
                <c:pt idx="9832" formatCode="General">
                  <c:v>-44.24356429585</c:v>
                </c:pt>
                <c:pt idx="9833" formatCode="General">
                  <c:v>-44.254763720442497</c:v>
                </c:pt>
                <c:pt idx="9834" formatCode="General">
                  <c:v>-44.265964535067802</c:v>
                </c:pt>
                <c:pt idx="9835" formatCode="General">
                  <c:v>-44.277166739641899</c:v>
                </c:pt>
                <c:pt idx="9836" formatCode="General">
                  <c:v>-44.2883703340799</c:v>
                </c:pt>
                <c:pt idx="9837" formatCode="General">
                  <c:v>-44.299575318296199</c:v>
                </c:pt>
                <c:pt idx="9838" formatCode="General">
                  <c:v>-44.310781692203797</c:v>
                </c:pt>
                <c:pt idx="9839" formatCode="General">
                  <c:v>-44.321989455715197</c:v>
                </c:pt>
                <c:pt idx="9840" formatCode="General">
                  <c:v>-44.333198608741597</c:v>
                </c:pt>
                <c:pt idx="9841" formatCode="General">
                  <c:v>-44.344409151193503</c:v>
                </c:pt>
                <c:pt idx="9842" formatCode="General">
                  <c:v>-44.355621082980399</c:v>
                </c:pt>
                <c:pt idx="9843" formatCode="General">
                  <c:v>-44.366834404011797</c:v>
                </c:pt>
                <c:pt idx="9844" formatCode="General">
                  <c:v>-44.378049114197999</c:v>
                </c:pt>
                <c:pt idx="9845" formatCode="General">
                  <c:v>-44.389265213449598</c:v>
                </c:pt>
                <c:pt idx="9846" formatCode="General">
                  <c:v>-44.400482701676502</c:v>
                </c:pt>
                <c:pt idx="9847" formatCode="General">
                  <c:v>-44.411701578787898</c:v>
                </c:pt>
                <c:pt idx="9848" formatCode="General">
                  <c:v>-44.422921844692802</c:v>
                </c:pt>
                <c:pt idx="9849" formatCode="General">
                  <c:v>-44.434143499299601</c:v>
                </c:pt>
                <c:pt idx="9850" formatCode="General">
                  <c:v>-44.445366542516197</c:v>
                </c:pt>
                <c:pt idx="9851" formatCode="General">
                  <c:v>-44.456590974249899</c:v>
                </c:pt>
                <c:pt idx="9852" formatCode="General">
                  <c:v>-44.467816794407703</c:v>
                </c:pt>
                <c:pt idx="9853" formatCode="General">
                  <c:v>-44.479044002895897</c:v>
                </c:pt>
                <c:pt idx="9854" formatCode="General">
                  <c:v>-44.490272599620504</c:v>
                </c:pt>
                <c:pt idx="9855" formatCode="General">
                  <c:v>-44.5015025844869</c:v>
                </c:pt>
                <c:pt idx="9856" formatCode="General">
                  <c:v>-44.512733957399902</c:v>
                </c:pt>
                <c:pt idx="9857" formatCode="General">
                  <c:v>-44.523966718262997</c:v>
                </c:pt>
                <c:pt idx="9858" formatCode="General">
                  <c:v>-44.535200866970598</c:v>
                </c:pt>
                <c:pt idx="9859" formatCode="General">
                  <c:v>-44.546436403412699</c:v>
                </c:pt>
                <c:pt idx="9860" formatCode="General">
                  <c:v>-44.557673327479499</c:v>
                </c:pt>
                <c:pt idx="9861" formatCode="General">
                  <c:v>-44.568911639061596</c:v>
                </c:pt>
                <c:pt idx="9862" formatCode="General">
                  <c:v>-44.580151338050101</c:v>
                </c:pt>
                <c:pt idx="9863" formatCode="General">
                  <c:v>-44.591392424336597</c:v>
                </c:pt>
                <c:pt idx="9864" formatCode="General">
                  <c:v>-44.602634897812798</c:v>
                </c:pt>
                <c:pt idx="9865" formatCode="General">
                  <c:v>-44.613878758371101</c:v>
                </c:pt>
                <c:pt idx="9866" formatCode="General">
                  <c:v>-44.625124005904297</c:v>
                </c:pt>
                <c:pt idx="9867" formatCode="General">
                  <c:v>-44.6363706403056</c:v>
                </c:pt>
                <c:pt idx="9868" formatCode="General">
                  <c:v>-44.6476186614684</c:v>
                </c:pt>
                <c:pt idx="9869" formatCode="General">
                  <c:v>-44.658868069286697</c:v>
                </c:pt>
                <c:pt idx="9870" formatCode="General">
                  <c:v>-44.670118863655098</c:v>
                </c:pt>
                <c:pt idx="9871" formatCode="General">
                  <c:v>-44.6813710444682</c:v>
                </c:pt>
                <c:pt idx="9872" formatCode="General">
                  <c:v>-44.692624611621397</c:v>
                </c:pt>
                <c:pt idx="9873" formatCode="General">
                  <c:v>-44.703879565010297</c:v>
                </c:pt>
                <c:pt idx="9874" formatCode="General">
                  <c:v>-44.715135904530896</c:v>
                </c:pt>
                <c:pt idx="9875" formatCode="General">
                  <c:v>-44.726393630079698</c:v>
                </c:pt>
                <c:pt idx="9876" formatCode="General">
                  <c:v>-44.737652741553703</c:v>
                </c:pt>
                <c:pt idx="9877" formatCode="General">
                  <c:v>-44.748913238849497</c:v>
                </c:pt>
                <c:pt idx="9878" formatCode="General">
                  <c:v>-44.760175121863</c:v>
                </c:pt>
                <c:pt idx="9879" formatCode="General">
                  <c:v>-44.771438390489401</c:v>
                </c:pt>
                <c:pt idx="9880" formatCode="General">
                  <c:v>-44.782703044624398</c:v>
                </c:pt>
                <c:pt idx="9881" formatCode="General">
                  <c:v>-44.7939690841689</c:v>
                </c:pt>
                <c:pt idx="9882" formatCode="General">
                  <c:v>-44.805236509056002</c:v>
                </c:pt>
                <c:pt idx="9883" formatCode="General">
                  <c:v>-44.816505319234501</c:v>
                </c:pt>
                <c:pt idx="9884" formatCode="General">
                  <c:v>-44.827775514653297</c:v>
                </c:pt>
                <c:pt idx="9885" formatCode="General">
                  <c:v>-44.839047095261101</c:v>
                </c:pt>
                <c:pt idx="9886" formatCode="General">
                  <c:v>-44.8503200610064</c:v>
                </c:pt>
                <c:pt idx="9887" formatCode="General">
                  <c:v>-44.8615944118378</c:v>
                </c:pt>
                <c:pt idx="9888" formatCode="General">
                  <c:v>-44.8728701477038</c:v>
                </c:pt>
                <c:pt idx="9889" formatCode="General">
                  <c:v>-44.884147268554003</c:v>
                </c:pt>
                <c:pt idx="9890" formatCode="General">
                  <c:v>-44.895425774341099</c:v>
                </c:pt>
                <c:pt idx="9891" formatCode="General">
                  <c:v>-44.906705665017903</c:v>
                </c:pt>
                <c:pt idx="9892" formatCode="General">
                  <c:v>-44.917986940536402</c:v>
                </c:pt>
                <c:pt idx="9893" formatCode="General">
                  <c:v>-44.929269600848002</c:v>
                </c:pt>
                <c:pt idx="9894" formatCode="General">
                  <c:v>-44.940553645902902</c:v>
                </c:pt>
                <c:pt idx="9895" formatCode="General">
                  <c:v>-44.951839075651101</c:v>
                </c:pt>
                <c:pt idx="9896" formatCode="General">
                  <c:v>-44.963125890041198</c:v>
                </c:pt>
                <c:pt idx="9897" formatCode="General">
                  <c:v>-44.9744140890216</c:v>
                </c:pt>
                <c:pt idx="9898" formatCode="General">
                  <c:v>-44.985703672539501</c:v>
                </c:pt>
                <c:pt idx="9899" formatCode="General">
                  <c:v>-44.996994640541502</c:v>
                </c:pt>
                <c:pt idx="9900" formatCode="General">
                  <c:v>-45.008286992973403</c:v>
                </c:pt>
                <c:pt idx="9901" formatCode="General">
                  <c:v>-45.019580729780202</c:v>
                </c:pt>
                <c:pt idx="9902" formatCode="General">
                  <c:v>-45.030875850906298</c:v>
                </c:pt>
                <c:pt idx="9903" formatCode="General">
                  <c:v>-45.042172356294898</c:v>
                </c:pt>
                <c:pt idx="9904" formatCode="General">
                  <c:v>-45.053470245888803</c:v>
                </c:pt>
                <c:pt idx="9905" formatCode="General">
                  <c:v>-45.0647695196296</c:v>
                </c:pt>
                <c:pt idx="9906" formatCode="General">
                  <c:v>-45.076070177456799</c:v>
                </c:pt>
                <c:pt idx="9907" formatCode="General">
                  <c:v>-45.087372219308101</c:v>
                </c:pt>
                <c:pt idx="9908" formatCode="General">
                  <c:v>-45.098675645119101</c:v>
                </c:pt>
                <c:pt idx="9909" formatCode="General">
                  <c:v>-45.1099804548234</c:v>
                </c:pt>
                <c:pt idx="9910" formatCode="General">
                  <c:v>-45.121286648352701</c:v>
                </c:pt>
                <c:pt idx="9911" formatCode="General">
                  <c:v>-45.132594225636602</c:v>
                </c:pt>
                <c:pt idx="9912" formatCode="General">
                  <c:v>-45.1439031866026</c:v>
                </c:pt>
                <c:pt idx="9913" formatCode="General">
                  <c:v>-45.1552135311765</c:v>
                </c:pt>
                <c:pt idx="9914" formatCode="General">
                  <c:v>-45.166525259281698</c:v>
                </c:pt>
                <c:pt idx="9915" formatCode="General">
                  <c:v>-45.177838370839901</c:v>
                </c:pt>
                <c:pt idx="9916" formatCode="General">
                  <c:v>-45.189152865770602</c:v>
                </c:pt>
                <c:pt idx="9917" formatCode="General">
                  <c:v>-45.2004687439915</c:v>
                </c:pt>
                <c:pt idx="9918" formatCode="General">
                  <c:v>-45.211786005412101</c:v>
                </c:pt>
                <c:pt idx="9919" formatCode="General">
                  <c:v>-45.223104649931798</c:v>
                </c:pt>
                <c:pt idx="9920" formatCode="General">
                  <c:v>-45.234424677447102</c:v>
                </c:pt>
                <c:pt idx="9921" formatCode="General">
                  <c:v>-45.2457460878516</c:v>
                </c:pt>
                <c:pt idx="9922" formatCode="General">
                  <c:v>-45.257068881036801</c:v>
                </c:pt>
                <c:pt idx="9923" formatCode="General">
                  <c:v>-45.268393056891703</c:v>
                </c:pt>
                <c:pt idx="9924" formatCode="General">
                  <c:v>-45.2797186153025</c:v>
                </c:pt>
                <c:pt idx="9925" formatCode="General">
                  <c:v>-45.291045556153399</c:v>
                </c:pt>
                <c:pt idx="9926" formatCode="General">
                  <c:v>-45.3023738793257</c:v>
                </c:pt>
                <c:pt idx="9927" formatCode="General">
                  <c:v>-45.313703584698402</c:v>
                </c:pt>
                <c:pt idx="9928" formatCode="General">
                  <c:v>-45.325034672149698</c:v>
                </c:pt>
                <c:pt idx="9929" formatCode="General">
                  <c:v>-45.336367141559002</c:v>
                </c:pt>
                <c:pt idx="9930" formatCode="General">
                  <c:v>-45.347700992807297</c:v>
                </c:pt>
                <c:pt idx="9931" formatCode="General">
                  <c:v>-45.359036225776897</c:v>
                </c:pt>
                <c:pt idx="9932" formatCode="General">
                  <c:v>-45.3703728403516</c:v>
                </c:pt>
                <c:pt idx="9933" formatCode="General">
                  <c:v>-45.3817108364169</c:v>
                </c:pt>
                <c:pt idx="9934" formatCode="General">
                  <c:v>-45.393050213859397</c:v>
                </c:pt>
                <c:pt idx="9935" formatCode="General">
                  <c:v>-45.404390972558502</c:v>
                </c:pt>
                <c:pt idx="9936" formatCode="General">
                  <c:v>-45.415733112384402</c:v>
                </c:pt>
                <c:pt idx="9937" formatCode="General">
                  <c:v>-45.427076633208898</c:v>
                </c:pt>
                <c:pt idx="9938" formatCode="General">
                  <c:v>-45.438421534905601</c:v>
                </c:pt>
                <c:pt idx="9939" formatCode="General">
                  <c:v>-45.4497678173501</c:v>
                </c:pt>
                <c:pt idx="9940" formatCode="General">
                  <c:v>-45.461115480420098</c:v>
                </c:pt>
                <c:pt idx="9941" formatCode="General">
                  <c:v>-45.472464523995399</c:v>
                </c:pt>
                <c:pt idx="9942" formatCode="General">
                  <c:v>-45.483814947957697</c:v>
                </c:pt>
                <c:pt idx="9943" formatCode="General">
                  <c:v>-45.495166752190599</c:v>
                </c:pt>
                <c:pt idx="9944" formatCode="General">
                  <c:v>-45.506519936579998</c:v>
                </c:pt>
                <c:pt idx="9945" formatCode="General">
                  <c:v>-45.517874501013502</c:v>
                </c:pt>
                <c:pt idx="9946" formatCode="General">
                  <c:v>-45.529230445381003</c:v>
                </c:pt>
                <c:pt idx="9947" formatCode="General">
                  <c:v>-45.540587769574202</c:v>
                </c:pt>
                <c:pt idx="9948" formatCode="General">
                  <c:v>-45.551946473487</c:v>
                </c:pt>
                <c:pt idx="9949" formatCode="General">
                  <c:v>-45.563306557015103</c:v>
                </c:pt>
                <c:pt idx="9950" formatCode="General">
                  <c:v>-45.574668020056301</c:v>
                </c:pt>
                <c:pt idx="9951" formatCode="General">
                  <c:v>-45.586030862510597</c:v>
                </c:pt>
                <c:pt idx="9952" formatCode="General">
                  <c:v>-45.597395084272001</c:v>
                </c:pt>
                <c:pt idx="9953" formatCode="General">
                  <c:v>-45.608760685223203</c:v>
                </c:pt>
                <c:pt idx="9954" formatCode="General">
                  <c:v>-45.620127665243601</c:v>
                </c:pt>
                <c:pt idx="9955" formatCode="General">
                  <c:v>-45.631496024210399</c:v>
                </c:pt>
                <c:pt idx="9956" formatCode="General">
                  <c:v>-45.642865761998998</c:v>
                </c:pt>
                <c:pt idx="9957" formatCode="General">
                  <c:v>-45.654236878482898</c:v>
                </c:pt>
                <c:pt idx="9958" formatCode="General">
                  <c:v>-45.6656093735334</c:v>
                </c:pt>
                <c:pt idx="9959" formatCode="General">
                  <c:v>-45.676983247019898</c:v>
                </c:pt>
                <c:pt idx="9960" formatCode="General">
                  <c:v>-45.688358498809897</c:v>
                </c:pt>
                <c:pt idx="9961" formatCode="General">
                  <c:v>-45.6997351287689</c:v>
                </c:pt>
                <c:pt idx="9962" formatCode="General">
                  <c:v>-45.711113136760297</c:v>
                </c:pt>
                <c:pt idx="9963" formatCode="General">
                  <c:v>-45.722492522646498</c:v>
                </c:pt>
                <c:pt idx="9964" formatCode="General">
                  <c:v>-45.733873286293701</c:v>
                </c:pt>
                <c:pt idx="9965" formatCode="General">
                  <c:v>-45.7452554275701</c:v>
                </c:pt>
                <c:pt idx="9966" formatCode="General">
                  <c:v>-45.756638946342697</c:v>
                </c:pt>
                <c:pt idx="9967" formatCode="General">
                  <c:v>-45.768023842477398</c:v>
                </c:pt>
                <c:pt idx="9968" formatCode="General">
                  <c:v>-45.779410115839099</c:v>
                </c:pt>
                <c:pt idx="9969" formatCode="General">
                  <c:v>-45.790797766291597</c:v>
                </c:pt>
                <c:pt idx="9970" formatCode="General">
                  <c:v>-45.8021867936977</c:v>
                </c:pt>
                <c:pt idx="9971" formatCode="General">
                  <c:v>-45.813577197919102</c:v>
                </c:pt>
                <c:pt idx="9972" formatCode="General">
                  <c:v>-45.824968978816202</c:v>
                </c:pt>
                <c:pt idx="9973" formatCode="General">
                  <c:v>-45.836362136248603</c:v>
                </c:pt>
                <c:pt idx="9974" formatCode="General">
                  <c:v>-45.847756670074702</c:v>
                </c:pt>
                <c:pt idx="9975" formatCode="General">
                  <c:v>-45.8591525801519</c:v>
                </c:pt>
                <c:pt idx="9976" formatCode="General">
                  <c:v>-45.870549866336503</c:v>
                </c:pt>
                <c:pt idx="9977" formatCode="General">
                  <c:v>-45.881948528483598</c:v>
                </c:pt>
                <c:pt idx="9978" formatCode="General">
                  <c:v>-45.893348566447301</c:v>
                </c:pt>
                <c:pt idx="9979" formatCode="General">
                  <c:v>-45.904749980077597</c:v>
                </c:pt>
                <c:pt idx="9980" formatCode="General">
                  <c:v>-45.916152769209702</c:v>
                </c:pt>
                <c:pt idx="9981" formatCode="General">
                  <c:v>-45.927556933675298</c:v>
                </c:pt>
                <c:pt idx="9982" formatCode="General">
                  <c:v>-45.938962473308102</c:v>
                </c:pt>
                <c:pt idx="9983" formatCode="General">
                  <c:v>-45.950369387943702</c:v>
                </c:pt>
                <c:pt idx="9984" formatCode="General">
                  <c:v>-45.961777677419597</c:v>
                </c:pt>
                <c:pt idx="9985" formatCode="General">
                  <c:v>-45.973187341575098</c:v>
                </c:pt>
                <c:pt idx="9986" formatCode="General">
                  <c:v>-45.984598380251697</c:v>
                </c:pt>
                <c:pt idx="9987" formatCode="General">
                  <c:v>-45.996010793292697</c:v>
                </c:pt>
                <c:pt idx="9988" formatCode="General">
                  <c:v>-46.0074245805434</c:v>
                </c:pt>
                <c:pt idx="9989" formatCode="General">
                  <c:v>-46.018839741850698</c:v>
                </c:pt>
                <c:pt idx="9990" formatCode="General">
                  <c:v>-46.030256277063998</c:v>
                </c:pt>
                <c:pt idx="9991" formatCode="General">
                  <c:v>-46.041674186034101</c:v>
                </c:pt>
                <c:pt idx="9992" formatCode="General">
                  <c:v>-46.053093468614101</c:v>
                </c:pt>
                <c:pt idx="9993" formatCode="General">
                  <c:v>-46.0645141246587</c:v>
                </c:pt>
                <c:pt idx="9994" formatCode="General">
                  <c:v>-46.075936154024902</c:v>
                </c:pt>
                <c:pt idx="9995" formatCode="General">
                  <c:v>-46.087359556571201</c:v>
                </c:pt>
                <c:pt idx="9996" formatCode="General">
                  <c:v>-46.098784332158502</c:v>
                </c:pt>
                <c:pt idx="9997" formatCode="General">
                  <c:v>-46.1102104806493</c:v>
                </c:pt>
                <c:pt idx="9998" formatCode="General">
                  <c:v>-46.121638001908103</c:v>
                </c:pt>
                <c:pt idx="9999" formatCode="General">
                  <c:v>-46.133066895801399</c:v>
                </c:pt>
                <c:pt idx="10000" formatCode="General">
                  <c:v>-46.144497162198199</c:v>
                </c:pt>
                <c:pt idx="10001" formatCode="General">
                  <c:v>-46.155928800971999</c:v>
                </c:pt>
                <c:pt idx="10002" formatCode="General">
                  <c:v>-46.167361811997601</c:v>
                </c:pt>
                <c:pt idx="10003" formatCode="General">
                  <c:v>-46.178796195149303</c:v>
                </c:pt>
                <c:pt idx="10004" formatCode="General">
                  <c:v>-46.190231950301801</c:v>
                </c:pt>
                <c:pt idx="10005" formatCode="General">
                  <c:v>-46.201669077329697</c:v>
                </c:pt>
                <c:pt idx="10006" formatCode="General">
                  <c:v>-46.213107576107603</c:v>
                </c:pt>
                <c:pt idx="10007" formatCode="General">
                  <c:v>-46.224547446514201</c:v>
                </c:pt>
                <c:pt idx="10008" formatCode="General">
                  <c:v>-46.235988688438198</c:v>
                </c:pt>
                <c:pt idx="10009" formatCode="General">
                  <c:v>-46.247431301768302</c:v>
                </c:pt>
                <c:pt idx="10010" formatCode="General">
                  <c:v>-46.258875286391202</c:v>
                </c:pt>
                <c:pt idx="10011" formatCode="General">
                  <c:v>-46.270320642191201</c:v>
                </c:pt>
                <c:pt idx="10012" formatCode="General">
                  <c:v>-46.281767369050101</c:v>
                </c:pt>
                <c:pt idx="10013" formatCode="General">
                  <c:v>-46.293215466847798</c:v>
                </c:pt>
                <c:pt idx="10014" formatCode="General">
                  <c:v>-46.304664935461702</c:v>
                </c:pt>
                <c:pt idx="10015" formatCode="General">
                  <c:v>-46.316115774766899</c:v>
                </c:pt>
                <c:pt idx="10016" formatCode="General">
                  <c:v>-46.327567984636303</c:v>
                </c:pt>
                <c:pt idx="10017" formatCode="General">
                  <c:v>-46.339021564940602</c:v>
                </c:pt>
                <c:pt idx="10018" formatCode="General">
                  <c:v>-46.350476515548003</c:v>
                </c:pt>
                <c:pt idx="10019" formatCode="General">
                  <c:v>-46.361932836324499</c:v>
                </c:pt>
                <c:pt idx="10020" formatCode="General">
                  <c:v>-46.373390527134099</c:v>
                </c:pt>
                <c:pt idx="10021" formatCode="General">
                  <c:v>-46.384849587837998</c:v>
                </c:pt>
                <c:pt idx="10022" formatCode="General">
                  <c:v>-46.396310018295601</c:v>
                </c:pt>
                <c:pt idx="10023" formatCode="General">
                  <c:v>-46.407771818363798</c:v>
                </c:pt>
                <c:pt idx="10024" formatCode="General">
                  <c:v>-46.419234987897703</c:v>
                </c:pt>
                <c:pt idx="10025" formatCode="General">
                  <c:v>-46.430699526750097</c:v>
                </c:pt>
                <c:pt idx="10026" formatCode="General">
                  <c:v>-46.442165434770601</c:v>
                </c:pt>
                <c:pt idx="10027" formatCode="General">
                  <c:v>-46.453632711806002</c:v>
                </c:pt>
                <c:pt idx="10028" formatCode="General">
                  <c:v>-46.465101357699503</c:v>
                </c:pt>
                <c:pt idx="10029" formatCode="General">
                  <c:v>-46.476571372291602</c:v>
                </c:pt>
                <c:pt idx="10030" formatCode="General">
                  <c:v>-46.488042755419499</c:v>
                </c:pt>
                <c:pt idx="10031" formatCode="General">
                  <c:v>-46.499515506917398</c:v>
                </c:pt>
                <c:pt idx="10032" formatCode="General">
                  <c:v>-46.510989626616102</c:v>
                </c:pt>
                <c:pt idx="10033" formatCode="General">
                  <c:v>-46.522465114343802</c:v>
                </c:pt>
                <c:pt idx="10034" formatCode="General">
                  <c:v>-46.533941969931099</c:v>
                </c:pt>
                <c:pt idx="10035" formatCode="General">
                  <c:v>-46.545420193242201</c:v>
                </c:pt>
                <c:pt idx="10036" formatCode="General">
                  <c:v>-46.556899784158396</c:v>
                </c:pt>
                <c:pt idx="10037" formatCode="General">
                  <c:v>-46.568380742561502</c:v>
                </c:pt>
                <c:pt idx="10038" formatCode="General">
                  <c:v>-46.579863068334099</c:v>
                </c:pt>
                <c:pt idx="10039" formatCode="General">
                  <c:v>-46.591346761357997</c:v>
                </c:pt>
                <c:pt idx="10040" formatCode="General">
                  <c:v>-46.602831821515302</c:v>
                </c:pt>
                <c:pt idx="10041" formatCode="General">
                  <c:v>-46.614318248688903</c:v>
                </c:pt>
                <c:pt idx="10042" formatCode="General">
                  <c:v>-46.625806042762697</c:v>
                </c:pt>
                <c:pt idx="10043" formatCode="General">
                  <c:v>-46.637295203621299</c:v>
                </c:pt>
                <c:pt idx="10044" formatCode="General">
                  <c:v>-46.648785731150397</c:v>
                </c:pt>
                <c:pt idx="10045" formatCode="General">
                  <c:v>-46.660277625236503</c:v>
                </c:pt>
                <c:pt idx="10046" formatCode="General">
                  <c:v>-46.671770885767202</c:v>
                </c:pt>
                <c:pt idx="10047" formatCode="General">
                  <c:v>-46.683265512630797</c:v>
                </c:pt>
                <c:pt idx="10048" formatCode="General">
                  <c:v>-46.694761505716599</c:v>
                </c:pt>
                <c:pt idx="10049" formatCode="General">
                  <c:v>-46.706258864914801</c:v>
                </c:pt>
                <c:pt idx="10050" formatCode="General">
                  <c:v>-46.717757590116598</c:v>
                </c:pt>
                <c:pt idx="10051" formatCode="General">
                  <c:v>-46.729257681213902</c:v>
                </c:pt>
                <c:pt idx="10052" formatCode="General">
                  <c:v>-46.740759138099698</c:v>
                </c:pt>
                <c:pt idx="10053" formatCode="General">
                  <c:v>-46.752261960667902</c:v>
                </c:pt>
                <c:pt idx="10054" formatCode="General">
                  <c:v>-46.763766148813303</c:v>
                </c:pt>
                <c:pt idx="10055" formatCode="General">
                  <c:v>-46.775271702431397</c:v>
                </c:pt>
                <c:pt idx="10056" formatCode="General">
                  <c:v>-46.786778621418897</c:v>
                </c:pt>
                <c:pt idx="10057" formatCode="General">
                  <c:v>-46.798286905673301</c:v>
                </c:pt>
                <c:pt idx="10058" formatCode="General">
                  <c:v>-46.809796555093001</c:v>
                </c:pt>
                <c:pt idx="10059" formatCode="General">
                  <c:v>-46.8213075695773</c:v>
                </c:pt>
                <c:pt idx="10060" formatCode="General">
                  <c:v>-46.832819949026401</c:v>
                </c:pt>
                <c:pt idx="10061" formatCode="General">
                  <c:v>-46.844333693304002</c:v>
                </c:pt>
                <c:pt idx="10062" formatCode="General">
                  <c:v>-46.855848802208001</c:v>
                </c:pt>
                <c:pt idx="10063" formatCode="General">
                  <c:v>-46.867365275528499</c:v>
                </c:pt>
                <c:pt idx="10064" formatCode="General">
                  <c:v>-46.878883113057903</c:v>
                </c:pt>
                <c:pt idx="10065" formatCode="General">
                  <c:v>-46.890402314590901</c:v>
                </c:pt>
                <c:pt idx="10066" formatCode="General">
                  <c:v>-46.901922879924598</c:v>
                </c:pt>
                <c:pt idx="10067" formatCode="General">
                  <c:v>-46.913444808858003</c:v>
                </c:pt>
                <c:pt idx="10068" formatCode="General">
                  <c:v>-46.924968101192803</c:v>
                </c:pt>
                <c:pt idx="10069" formatCode="General">
                  <c:v>-46.936492756732598</c:v>
                </c:pt>
                <c:pt idx="10070" formatCode="General">
                  <c:v>-46.9480187752836</c:v>
                </c:pt>
                <c:pt idx="10071" formatCode="General">
                  <c:v>-46.959546156654</c:v>
                </c:pt>
                <c:pt idx="10072" formatCode="General">
                  <c:v>-46.971074900654301</c:v>
                </c:pt>
                <c:pt idx="10073" formatCode="General">
                  <c:v>-46.982605007097597</c:v>
                </c:pt>
                <c:pt idx="10074" formatCode="General">
                  <c:v>-46.994136475804503</c:v>
                </c:pt>
                <c:pt idx="10075" formatCode="General">
                  <c:v>-47.005669306630601</c:v>
                </c:pt>
                <c:pt idx="10076" formatCode="General">
                  <c:v>-47.017203499447199</c:v>
                </c:pt>
                <c:pt idx="10077" formatCode="General">
                  <c:v>-47.028739054124998</c:v>
                </c:pt>
                <c:pt idx="10078" formatCode="General">
                  <c:v>-47.040275970533997</c:v>
                </c:pt>
                <c:pt idx="10079" formatCode="General">
                  <c:v>-47.051814248543103</c:v>
                </c:pt>
                <c:pt idx="10080" formatCode="General">
                  <c:v>-47.063353888020899</c:v>
                </c:pt>
                <c:pt idx="10081" formatCode="General">
                  <c:v>-47.074894888835097</c:v>
                </c:pt>
                <c:pt idx="10082" formatCode="General">
                  <c:v>-47.086437250852498</c:v>
                </c:pt>
                <c:pt idx="10083" formatCode="General">
                  <c:v>-47.0979809739393</c:v>
                </c:pt>
                <c:pt idx="10084" formatCode="General">
                  <c:v>-47.109526057961098</c:v>
                </c:pt>
                <c:pt idx="10085" formatCode="General">
                  <c:v>-47.121072502782397</c:v>
                </c:pt>
                <c:pt idx="10086" formatCode="General">
                  <c:v>-47.132620308267299</c:v>
                </c:pt>
                <c:pt idx="10087" formatCode="General">
                  <c:v>-47.144169474279003</c:v>
                </c:pt>
                <c:pt idx="10088" formatCode="General">
                  <c:v>-47.155720000688497</c:v>
                </c:pt>
                <c:pt idx="10089" formatCode="General">
                  <c:v>-47.167271887376501</c:v>
                </c:pt>
                <c:pt idx="10090" formatCode="General">
                  <c:v>-47.178825134220602</c:v>
                </c:pt>
                <c:pt idx="10091" formatCode="General">
                  <c:v>-47.190379741094603</c:v>
                </c:pt>
                <c:pt idx="10092" formatCode="General">
                  <c:v>-47.201935707868202</c:v>
                </c:pt>
                <c:pt idx="10093" formatCode="General">
                  <c:v>-47.2134930344073</c:v>
                </c:pt>
                <c:pt idx="10094" formatCode="General">
                  <c:v>-47.225051720573603</c:v>
                </c:pt>
                <c:pt idx="10095" formatCode="General">
                  <c:v>-47.236611766224897</c:v>
                </c:pt>
                <c:pt idx="10096" formatCode="General">
                  <c:v>-47.248173171215001</c:v>
                </c:pt>
                <c:pt idx="10097" formatCode="General">
                  <c:v>-47.2597359353936</c:v>
                </c:pt>
                <c:pt idx="10098" formatCode="General">
                  <c:v>-47.271300058606599</c:v>
                </c:pt>
                <c:pt idx="10099" formatCode="General">
                  <c:v>-47.282865540695902</c:v>
                </c:pt>
                <c:pt idx="10100" formatCode="General">
                  <c:v>-47.294432381499099</c:v>
                </c:pt>
                <c:pt idx="10101" formatCode="General">
                  <c:v>-47.306000580850203</c:v>
                </c:pt>
                <c:pt idx="10102" formatCode="General">
                  <c:v>-47.317570138578901</c:v>
                </c:pt>
                <c:pt idx="10103" formatCode="General">
                  <c:v>-47.329141054511197</c:v>
                </c:pt>
                <c:pt idx="10104" formatCode="General">
                  <c:v>-47.340713328468802</c:v>
                </c:pt>
                <c:pt idx="10105" formatCode="General">
                  <c:v>-47.352286960269701</c:v>
                </c:pt>
                <c:pt idx="10106" formatCode="General">
                  <c:v>-47.3638619497276</c:v>
                </c:pt>
                <c:pt idx="10107" formatCode="General">
                  <c:v>-47.375438296652398</c:v>
                </c:pt>
                <c:pt idx="10108" formatCode="General">
                  <c:v>-47.387016000842202</c:v>
                </c:pt>
                <c:pt idx="10109" formatCode="General">
                  <c:v>-47.398595062085498</c:v>
                </c:pt>
                <c:pt idx="10110" formatCode="General">
                  <c:v>-47.410175480170402</c:v>
                </c:pt>
                <c:pt idx="10111" formatCode="General">
                  <c:v>-47.4217572548839</c:v>
                </c:pt>
                <c:pt idx="10112" formatCode="General">
                  <c:v>-47.433340386012397</c:v>
                </c:pt>
                <c:pt idx="10113" formatCode="General">
                  <c:v>-47.444924873341598</c:v>
                </c:pt>
                <c:pt idx="10114" formatCode="General">
                  <c:v>-47.456510716656297</c:v>
                </c:pt>
                <c:pt idx="10115" formatCode="General">
                  <c:v>-47.468097915740699</c:v>
                </c:pt>
                <c:pt idx="10116" formatCode="General">
                  <c:v>-47.479686470378098</c:v>
                </c:pt>
                <c:pt idx="10117" formatCode="General">
                  <c:v>-47.491276380351103</c:v>
                </c:pt>
                <c:pt idx="10118" formatCode="General">
                  <c:v>-47.502867645436403</c:v>
                </c:pt>
                <c:pt idx="10119" formatCode="General">
                  <c:v>-47.514460265406797</c:v>
                </c:pt>
                <c:pt idx="10120" formatCode="General">
                  <c:v>-47.526054240036899</c:v>
                </c:pt>
                <c:pt idx="10121" formatCode="General">
                  <c:v>-47.537649569102697</c:v>
                </c:pt>
                <c:pt idx="10122" formatCode="General">
                  <c:v>-47.549246252382098</c:v>
                </c:pt>
                <c:pt idx="10123" formatCode="General">
                  <c:v>-47.560844289654298</c:v>
                </c:pt>
                <c:pt idx="10124" formatCode="General">
                  <c:v>-47.572443680700502</c:v>
                </c:pt>
                <c:pt idx="10125" formatCode="General">
                  <c:v>-47.584044425303198</c:v>
                </c:pt>
                <c:pt idx="10126" formatCode="General">
                  <c:v>-47.5956465232466</c:v>
                </c:pt>
                <c:pt idx="10127" formatCode="General">
                  <c:v>-47.607249974316701</c:v>
                </c:pt>
                <c:pt idx="10128" formatCode="General">
                  <c:v>-47.618854778300999</c:v>
                </c:pt>
                <c:pt idx="10129" formatCode="General">
                  <c:v>-47.630460934988598</c:v>
                </c:pt>
                <c:pt idx="10130" formatCode="General">
                  <c:v>-47.642068444170199</c:v>
                </c:pt>
                <c:pt idx="10131" formatCode="General">
                  <c:v>-47.653677305638404</c:v>
                </c:pt>
                <c:pt idx="10132" formatCode="General">
                  <c:v>-47.665287519186997</c:v>
                </c:pt>
                <c:pt idx="10133" formatCode="General">
                  <c:v>-47.676899084611698</c:v>
                </c:pt>
                <c:pt idx="10134" formatCode="General">
                  <c:v>-47.688512001709803</c:v>
                </c:pt>
                <c:pt idx="10135" formatCode="General">
                  <c:v>-47.700126270280201</c:v>
                </c:pt>
                <c:pt idx="10136" formatCode="General">
                  <c:v>-47.711741890123399</c:v>
                </c:pt>
                <c:pt idx="10137" formatCode="General">
                  <c:v>-47.723358861041604</c:v>
                </c:pt>
                <c:pt idx="10138" formatCode="General">
                  <c:v>-47.734977182838598</c:v>
                </c:pt>
                <c:pt idx="10139" formatCode="General">
                  <c:v>-47.746596855319602</c:v>
                </c:pt>
                <c:pt idx="10140" formatCode="General">
                  <c:v>-47.758217878291902</c:v>
                </c:pt>
                <c:pt idx="10141" formatCode="General">
                  <c:v>-47.769840251563998</c:v>
                </c:pt>
                <c:pt idx="10142" formatCode="General">
                  <c:v>-47.781463974946199</c:v>
                </c:pt>
                <c:pt idx="10143" formatCode="General">
                  <c:v>-47.793089048250401</c:v>
                </c:pt>
                <c:pt idx="10144" formatCode="General">
                  <c:v>-47.804715471290102</c:v>
                </c:pt>
                <c:pt idx="10145" formatCode="General">
                  <c:v>-47.816343243880297</c:v>
                </c:pt>
                <c:pt idx="10146" formatCode="General">
                  <c:v>-47.827972365859502</c:v>
                </c:pt>
                <c:pt idx="10147" formatCode="General">
                  <c:v>-47.8396028370788</c:v>
                </c:pt>
                <c:pt idx="10148" formatCode="General">
                  <c:v>-47.8512346573836</c:v>
                </c:pt>
                <c:pt idx="10149" formatCode="General">
                  <c:v>-47.8628678266167</c:v>
                </c:pt>
                <c:pt idx="10150" formatCode="General">
                  <c:v>-47.874502344618001</c:v>
                </c:pt>
                <c:pt idx="10151" formatCode="General">
                  <c:v>-47.886138211225003</c:v>
                </c:pt>
                <c:pt idx="10152" formatCode="General">
                  <c:v>-47.897775426272098</c:v>
                </c:pt>
                <c:pt idx="10153" formatCode="General">
                  <c:v>-47.9094139895914</c:v>
                </c:pt>
                <c:pt idx="10154" formatCode="General">
                  <c:v>-47.921053901011902</c:v>
                </c:pt>
                <c:pt idx="10155" formatCode="General">
                  <c:v>-47.932695160360197</c:v>
                </c:pt>
                <c:pt idx="10156" formatCode="General">
                  <c:v>-47.944337767459999</c:v>
                </c:pt>
                <c:pt idx="10157" formatCode="General">
                  <c:v>-47.9559817221324</c:v>
                </c:pt>
                <c:pt idx="10158" formatCode="General">
                  <c:v>-47.9676270241957</c:v>
                </c:pt>
                <c:pt idx="10159" formatCode="General">
                  <c:v>-47.979273673465499</c:v>
                </c:pt>
                <c:pt idx="10160" formatCode="General">
                  <c:v>-47.990921669754798</c:v>
                </c:pt>
                <c:pt idx="10161" formatCode="General">
                  <c:v>-48.002571012873702</c:v>
                </c:pt>
                <c:pt idx="10162" formatCode="General">
                  <c:v>-48.014221702629698</c:v>
                </c:pt>
                <c:pt idx="10163" formatCode="General">
                  <c:v>-48.025873738827698</c:v>
                </c:pt>
                <c:pt idx="10164" formatCode="General">
                  <c:v>-48.037527121269697</c:v>
                </c:pt>
                <c:pt idx="10165" formatCode="General">
                  <c:v>-48.049181849755001</c:v>
                </c:pt>
                <c:pt idx="10166" formatCode="General">
                  <c:v>-48.060837924080303</c:v>
                </c:pt>
                <c:pt idx="10167" formatCode="General">
                  <c:v>-48.072495344039602</c:v>
                </c:pt>
                <c:pt idx="10168" formatCode="General">
                  <c:v>-48.084154109423899</c:v>
                </c:pt>
                <c:pt idx="10169" formatCode="General">
                  <c:v>-48.0958142200219</c:v>
                </c:pt>
                <c:pt idx="10170" formatCode="General">
                  <c:v>-48.107475675619298</c:v>
                </c:pt>
                <c:pt idx="10171" formatCode="General">
                  <c:v>-48.1191384759992</c:v>
                </c:pt>
                <c:pt idx="10172" formatCode="General">
                  <c:v>-48.1308026209419</c:v>
                </c:pt>
                <c:pt idx="10173" formatCode="General">
                  <c:v>-48.142468110225103</c:v>
                </c:pt>
                <c:pt idx="10174" formatCode="General">
                  <c:v>-48.154134943638098</c:v>
                </c:pt>
                <c:pt idx="10175" formatCode="General">
                  <c:v>-48.165803120984101</c:v>
                </c:pt>
                <c:pt idx="10176" formatCode="General">
                  <c:v>-48.177472642066903</c:v>
                </c:pt>
                <c:pt idx="10177" formatCode="General">
                  <c:v>-48.189143506690797</c:v>
                </c:pt>
                <c:pt idx="10178" formatCode="General">
                  <c:v>-48.200815714660202</c:v>
                </c:pt>
                <c:pt idx="10179" formatCode="General">
                  <c:v>-48.2124892657801</c:v>
                </c:pt>
                <c:pt idx="10180" formatCode="General">
                  <c:v>-48.224164159855697</c:v>
                </c:pt>
                <c:pt idx="10181" formatCode="General">
                  <c:v>-48.235840396692502</c:v>
                </c:pt>
                <c:pt idx="10182" formatCode="General">
                  <c:v>-48.247517976096397</c:v>
                </c:pt>
                <c:pt idx="10183" formatCode="General">
                  <c:v>-48.2591968978737</c:v>
                </c:pt>
                <c:pt idx="10184" formatCode="General">
                  <c:v>-48.270877161831002</c:v>
                </c:pt>
                <c:pt idx="10185" formatCode="General">
                  <c:v>-48.2825587677751</c:v>
                </c:pt>
                <c:pt idx="10186" formatCode="General">
                  <c:v>-48.2942417155135</c:v>
                </c:pt>
                <c:pt idx="10187" formatCode="General">
                  <c:v>-48.305926004853603</c:v>
                </c:pt>
                <c:pt idx="10188" formatCode="General">
                  <c:v>-48.317611635599299</c:v>
                </c:pt>
                <c:pt idx="10189" formatCode="General">
                  <c:v>-48.329298607532699</c:v>
                </c:pt>
                <c:pt idx="10190" formatCode="General">
                  <c:v>-48.340986920427198</c:v>
                </c:pt>
                <c:pt idx="10191" formatCode="General">
                  <c:v>-48.352676574057597</c:v>
                </c:pt>
                <c:pt idx="10192" formatCode="General">
                  <c:v>-48.364367568200002</c:v>
                </c:pt>
                <c:pt idx="10193" formatCode="General">
                  <c:v>-48.376059902631702</c:v>
                </c:pt>
                <c:pt idx="10194" formatCode="General">
                  <c:v>-48.387753577131697</c:v>
                </c:pt>
                <c:pt idx="10195" formatCode="General">
                  <c:v>-48.399448591480201</c:v>
                </c:pt>
                <c:pt idx="10196" formatCode="General">
                  <c:v>-48.411144945458602</c:v>
                </c:pt>
                <c:pt idx="10197" formatCode="General">
                  <c:v>-48.42284263885</c:v>
                </c:pt>
                <c:pt idx="10198" formatCode="General">
                  <c:v>-48.434541671438602</c:v>
                </c:pt>
                <c:pt idx="10199" formatCode="General">
                  <c:v>-48.446242043010002</c:v>
                </c:pt>
                <c:pt idx="10200" formatCode="General">
                  <c:v>-48.457943753351401</c:v>
                </c:pt>
                <c:pt idx="10201" formatCode="General">
                  <c:v>-48.469646802250999</c:v>
                </c:pt>
                <c:pt idx="10202" formatCode="General">
                  <c:v>-48.481351189489096</c:v>
                </c:pt>
                <c:pt idx="10203" formatCode="General">
                  <c:v>-48.493056914830703</c:v>
                </c:pt>
                <c:pt idx="10204" formatCode="General">
                  <c:v>-48.504763978037801</c:v>
                </c:pt>
                <c:pt idx="10205" formatCode="General">
                  <c:v>-48.516472378871697</c:v>
                </c:pt>
                <c:pt idx="10206" formatCode="General">
                  <c:v>-48.528182117092797</c:v>
                </c:pt>
                <c:pt idx="10207" formatCode="General">
                  <c:v>-48.539893192460703</c:v>
                </c:pt>
                <c:pt idx="10208" formatCode="General">
                  <c:v>-48.551605604734</c:v>
                </c:pt>
                <c:pt idx="10209" formatCode="General">
                  <c:v>-48.563319353670501</c:v>
                </c:pt>
                <c:pt idx="10210" formatCode="General">
                  <c:v>-48.575034439027199</c:v>
                </c:pt>
                <c:pt idx="10211" formatCode="General">
                  <c:v>-48.586750860560201</c:v>
                </c:pt>
                <c:pt idx="10212" formatCode="General">
                  <c:v>-48.598468618024697</c:v>
                </c:pt>
                <c:pt idx="10213" formatCode="General">
                  <c:v>-48.610187711175698</c:v>
                </c:pt>
                <c:pt idx="10214" formatCode="General">
                  <c:v>-48.621908139772302</c:v>
                </c:pt>
                <c:pt idx="10215" formatCode="General">
                  <c:v>-48.633629903576498</c:v>
                </c:pt>
                <c:pt idx="10216" formatCode="General">
                  <c:v>-48.6453530023498</c:v>
                </c:pt>
                <c:pt idx="10217" formatCode="General">
                  <c:v>-48.657077435853203</c:v>
                </c:pt>
                <c:pt idx="10218" formatCode="General">
                  <c:v>-48.668803203847297</c:v>
                </c:pt>
                <c:pt idx="10219" formatCode="General">
                  <c:v>-48.680530306092102</c:v>
                </c:pt>
                <c:pt idx="10220" formatCode="General">
                  <c:v>-48.6922587423472</c:v>
                </c:pt>
                <c:pt idx="10221" formatCode="General">
                  <c:v>-48.703988512371801</c:v>
                </c:pt>
                <c:pt idx="10222" formatCode="General">
                  <c:v>-48.7157196159243</c:v>
                </c:pt>
                <c:pt idx="10223" formatCode="General">
                  <c:v>-48.727452052762999</c:v>
                </c:pt>
                <c:pt idx="10224" formatCode="General">
                  <c:v>-48.739185822645503</c:v>
                </c:pt>
                <c:pt idx="10225" formatCode="General">
                  <c:v>-48.750920925329098</c:v>
                </c:pt>
                <c:pt idx="10226" formatCode="General">
                  <c:v>-48.762657360570302</c:v>
                </c:pt>
                <c:pt idx="10227" formatCode="General">
                  <c:v>-48.774395128125398</c:v>
                </c:pt>
                <c:pt idx="10228" formatCode="General">
                  <c:v>-48.786134227750203</c:v>
                </c:pt>
                <c:pt idx="10229" formatCode="General">
                  <c:v>-48.797874659199898</c:v>
                </c:pt>
                <c:pt idx="10230" formatCode="General">
                  <c:v>-48.809616422229197</c:v>
                </c:pt>
                <c:pt idx="10231" formatCode="General">
                  <c:v>-48.821359516624099</c:v>
                </c:pt>
                <c:pt idx="10232" formatCode="General">
                  <c:v>-48.833103942211203</c:v>
                </c:pt>
                <c:pt idx="10233" formatCode="General">
                  <c:v>-48.844849698816802</c:v>
                </c:pt>
                <c:pt idx="10234" formatCode="General">
                  <c:v>-48.856596786263502</c:v>
                </c:pt>
                <c:pt idx="10235" formatCode="General">
                  <c:v>-48.868345204370002</c:v>
                </c:pt>
                <c:pt idx="10236" formatCode="General">
                  <c:v>-48.880094952951097</c:v>
                </c:pt>
                <c:pt idx="10237" formatCode="General">
                  <c:v>-48.8918460318177</c:v>
                </c:pt>
                <c:pt idx="10238" formatCode="General">
                  <c:v>-48.903598440776904</c:v>
                </c:pt>
                <c:pt idx="10239" formatCode="General">
                  <c:v>-48.915352179631903</c:v>
                </c:pt>
                <c:pt idx="10240" formatCode="General">
                  <c:v>-48.927107248181997</c:v>
                </c:pt>
                <c:pt idx="10241" formatCode="General">
                  <c:v>-48.938863646222501</c:v>
                </c:pt>
                <c:pt idx="10242" formatCode="General">
                  <c:v>-48.950621373544998</c:v>
                </c:pt>
                <c:pt idx="10243" formatCode="General">
                  <c:v>-48.962380429937198</c:v>
                </c:pt>
                <c:pt idx="10244" formatCode="General">
                  <c:v>-48.974140815182899</c:v>
                </c:pt>
                <c:pt idx="10245" formatCode="General">
                  <c:v>-48.985902529061903</c:v>
                </c:pt>
                <c:pt idx="10246" formatCode="General">
                  <c:v>-48.997665571350304</c:v>
                </c:pt>
                <c:pt idx="10247" formatCode="General">
                  <c:v>-49.009429941820201</c:v>
                </c:pt>
                <c:pt idx="10248" formatCode="General">
                  <c:v>-49.021195640240002</c:v>
                </c:pt>
                <c:pt idx="10249" formatCode="General">
                  <c:v>-49.032962666373898</c:v>
                </c:pt>
                <c:pt idx="10250" formatCode="General">
                  <c:v>-49.044731019982599</c:v>
                </c:pt>
                <c:pt idx="10251" formatCode="General">
                  <c:v>-49.056500700822603</c:v>
                </c:pt>
                <c:pt idx="10252" formatCode="General">
                  <c:v>-49.068271708646698</c:v>
                </c:pt>
                <c:pt idx="10253" formatCode="General">
                  <c:v>-49.080044043195798</c:v>
                </c:pt>
                <c:pt idx="10254" formatCode="General">
                  <c:v>-49.091817704190902</c:v>
                </c:pt>
                <c:pt idx="10255" formatCode="General">
                  <c:v>-49.103592691345703</c:v>
                </c:pt>
                <c:pt idx="10256" formatCode="General">
                  <c:v>-49.115369004368603</c:v>
                </c:pt>
                <c:pt idx="10257" formatCode="General">
                  <c:v>-49.127146642963098</c:v>
                </c:pt>
                <c:pt idx="10258" formatCode="General">
                  <c:v>-49.138925606810801</c:v>
                </c:pt>
                <c:pt idx="10259" formatCode="General">
                  <c:v>-49.150705895573999</c:v>
                </c:pt>
                <c:pt idx="10260" formatCode="General">
                  <c:v>-49.162487508918197</c:v>
                </c:pt>
                <c:pt idx="10261" formatCode="General">
                  <c:v>-49.174270446513603</c:v>
                </c:pt>
                <c:pt idx="10262" formatCode="General">
                  <c:v>-49.186054708034902</c:v>
                </c:pt>
                <c:pt idx="10263" formatCode="General">
                  <c:v>-49.1978402931611</c:v>
                </c:pt>
                <c:pt idx="10264" formatCode="General">
                  <c:v>-49.209627201575799</c:v>
                </c:pt>
                <c:pt idx="10265" formatCode="General">
                  <c:v>-49.221415432966701</c:v>
                </c:pt>
                <c:pt idx="10266" formatCode="General">
                  <c:v>-49.233204987022901</c:v>
                </c:pt>
                <c:pt idx="10267" formatCode="General">
                  <c:v>-49.244995863434802</c:v>
                </c:pt>
                <c:pt idx="10268" formatCode="General">
                  <c:v>-49.256788061896799</c:v>
                </c:pt>
                <c:pt idx="10269" formatCode="General">
                  <c:v>-49.2685815821064</c:v>
                </c:pt>
                <c:pt idx="10270" formatCode="General">
                  <c:v>-49.280376423764899</c:v>
                </c:pt>
                <c:pt idx="10271" formatCode="General">
                  <c:v>-49.292172586576903</c:v>
                </c:pt>
                <c:pt idx="10272" formatCode="General">
                  <c:v>-49.303970070250799</c:v>
                </c:pt>
                <c:pt idx="10273" formatCode="General">
                  <c:v>-49.315768874498197</c:v>
                </c:pt>
                <c:pt idx="10274" formatCode="General">
                  <c:v>-49.327568999034497</c:v>
                </c:pt>
                <c:pt idx="10275" formatCode="General">
                  <c:v>-49.339370443578503</c:v>
                </c:pt>
                <c:pt idx="10276" formatCode="General">
                  <c:v>-49.351173207852398</c:v>
                </c:pt>
                <c:pt idx="10277" formatCode="General">
                  <c:v>-49.362977291582098</c:v>
                </c:pt>
                <c:pt idx="10278" formatCode="General">
                  <c:v>-49.374782694497</c:v>
                </c:pt>
                <c:pt idx="10279" formatCode="General">
                  <c:v>-49.386589416329898</c:v>
                </c:pt>
                <c:pt idx="10280" formatCode="General">
                  <c:v>-49.398397456817101</c:v>
                </c:pt>
                <c:pt idx="10281" formatCode="General">
                  <c:v>-49.4102068156987</c:v>
                </c:pt>
                <c:pt idx="10282" formatCode="General">
                  <c:v>-49.422017492717998</c:v>
                </c:pt>
                <c:pt idx="10283" formatCode="General">
                  <c:v>-49.433829487623697</c:v>
                </c:pt>
                <c:pt idx="10284" formatCode="General">
                  <c:v>-49.445642800165103</c:v>
                </c:pt>
                <c:pt idx="10285" formatCode="General">
                  <c:v>-49.4574574300864</c:v>
                </c:pt>
                <c:pt idx="10286" formatCode="General">
                  <c:v>-49.469273377127003</c:v>
                </c:pt>
                <c:pt idx="10287" formatCode="General">
                  <c:v>-49.4810906410207</c:v>
                </c:pt>
                <c:pt idx="10288" formatCode="General">
                  <c:v>-49.492909221496497</c:v>
                </c:pt>
                <c:pt idx="10289" formatCode="General">
                  <c:v>-49.504729118278298</c:v>
                </c:pt>
                <c:pt idx="10290" formatCode="General">
                  <c:v>-49.516550331084801</c:v>
                </c:pt>
                <c:pt idx="10291" formatCode="General">
                  <c:v>-49.528372859629897</c:v>
                </c:pt>
                <c:pt idx="10292" formatCode="General">
                  <c:v>-49.540196703629299</c:v>
                </c:pt>
                <c:pt idx="10293" formatCode="General">
                  <c:v>-49.552021862798597</c:v>
                </c:pt>
                <c:pt idx="10294" formatCode="General">
                  <c:v>-49.563848336845702</c:v>
                </c:pt>
                <c:pt idx="10295" formatCode="General">
                  <c:v>-49.5756761254708</c:v>
                </c:pt>
                <c:pt idx="10296" formatCode="General">
                  <c:v>-49.587505228366602</c:v>
                </c:pt>
                <c:pt idx="10297" formatCode="General">
                  <c:v>-49.599335645218098</c:v>
                </c:pt>
                <c:pt idx="10298" formatCode="General">
                  <c:v>-49.611167375702799</c:v>
                </c:pt>
                <c:pt idx="10299" formatCode="General">
                  <c:v>-49.623000419490303</c:v>
                </c:pt>
                <c:pt idx="10300" formatCode="General">
                  <c:v>-49.634834776242798</c:v>
                </c:pt>
                <c:pt idx="10301" formatCode="General">
                  <c:v>-49.646670445615001</c:v>
                </c:pt>
                <c:pt idx="10302" formatCode="General">
                  <c:v>-49.658507427253603</c:v>
                </c:pt>
                <c:pt idx="10303" formatCode="General">
                  <c:v>-49.670345720797897</c:v>
                </c:pt>
                <c:pt idx="10304" formatCode="General">
                  <c:v>-49.682185325879601</c:v>
                </c:pt>
                <c:pt idx="10305" formatCode="General">
                  <c:v>-49.694026242122803</c:v>
                </c:pt>
                <c:pt idx="10306" formatCode="General">
                  <c:v>-49.705868469143802</c:v>
                </c:pt>
                <c:pt idx="10307" formatCode="General">
                  <c:v>-49.717712006554898</c:v>
                </c:pt>
                <c:pt idx="10308" formatCode="General">
                  <c:v>-49.7295568539773</c:v>
                </c:pt>
                <c:pt idx="10309" formatCode="General">
                  <c:v>-49.741403011039601</c:v>
                </c:pt>
                <c:pt idx="10310" formatCode="General">
                  <c:v>-49.753250477376397</c:v>
                </c:pt>
                <c:pt idx="10311" formatCode="General">
                  <c:v>-49.765099252628197</c:v>
                </c:pt>
                <c:pt idx="10312" formatCode="General">
                  <c:v>-49.776949336441398</c:v>
                </c:pt>
                <c:pt idx="10313" formatCode="General">
                  <c:v>-49.788800728468502</c:v>
                </c:pt>
                <c:pt idx="10314" formatCode="General">
                  <c:v>-49.800653428367802</c:v>
                </c:pt>
                <c:pt idx="10315" formatCode="General">
                  <c:v>-49.812507435803603</c:v>
                </c:pt>
                <c:pt idx="10316" formatCode="General">
                  <c:v>-49.824362750446099</c:v>
                </c:pt>
                <c:pt idx="10317" formatCode="General">
                  <c:v>-49.836219371971502</c:v>
                </c:pt>
                <c:pt idx="10318" formatCode="General">
                  <c:v>-49.848077300061902</c:v>
                </c:pt>
                <c:pt idx="10319" formatCode="General">
                  <c:v>-49.8599365344053</c:v>
                </c:pt>
                <c:pt idx="10320" formatCode="General">
                  <c:v>-49.871797074695699</c:v>
                </c:pt>
                <c:pt idx="10321" formatCode="General">
                  <c:v>-49.883658920633103</c:v>
                </c:pt>
                <c:pt idx="10322" formatCode="General">
                  <c:v>-49.895522071923303</c:v>
                </c:pt>
                <c:pt idx="10323" formatCode="General">
                  <c:v>-49.907386528278003</c:v>
                </c:pt>
                <c:pt idx="10324" formatCode="General">
                  <c:v>-49.919252289415198</c:v>
                </c:pt>
                <c:pt idx="10325" formatCode="General">
                  <c:v>-49.931119355058399</c:v>
                </c:pt>
                <c:pt idx="10326" formatCode="General">
                  <c:v>-49.942987724937304</c:v>
                </c:pt>
                <c:pt idx="10327" formatCode="General">
                  <c:v>-49.954857398787297</c:v>
                </c:pt>
                <c:pt idx="10328" formatCode="General">
                  <c:v>-49.966728376350098</c:v>
                </c:pt>
                <c:pt idx="10329" formatCode="General">
                  <c:v>-49.9786006573731</c:v>
                </c:pt>
                <c:pt idx="10330" formatCode="General">
                  <c:v>-49.990474241609597</c:v>
                </c:pt>
                <c:pt idx="10331" formatCode="General">
                  <c:v>-50.002349128818899</c:v>
                </c:pt>
                <c:pt idx="10332" formatCode="General">
                  <c:v>-50.014225318765</c:v>
                </c:pt>
                <c:pt idx="10333" formatCode="General">
                  <c:v>-50.026102811164598</c:v>
                </c:pt>
                <c:pt idx="10334" formatCode="General">
                  <c:v>-50.0379816056669</c:v>
                </c:pt>
                <c:pt idx="10335" formatCode="General">
                  <c:v>-50.049861701921401</c:v>
                </c:pt>
                <c:pt idx="10336" formatCode="General">
                  <c:v>-50.061743099574002</c:v>
                </c:pt>
                <c:pt idx="10337" formatCode="General">
                  <c:v>-50.073625798267301</c:v>
                </c:pt>
                <c:pt idx="10338" formatCode="General">
                  <c:v>-50.085509797639403</c:v>
                </c:pt>
                <c:pt idx="10339" formatCode="General">
                  <c:v>-50.097395097325098</c:v>
                </c:pt>
                <c:pt idx="10340" formatCode="General">
                  <c:v>-50.109281696955001</c:v>
                </c:pt>
                <c:pt idx="10341" formatCode="General">
                  <c:v>-50.1211695961562</c:v>
                </c:pt>
                <c:pt idx="10342" formatCode="General">
                  <c:v>-50.133058794551502</c:v>
                </c:pt>
                <c:pt idx="10343" formatCode="General">
                  <c:v>-50.144949291760398</c:v>
                </c:pt>
                <c:pt idx="10344" formatCode="General">
                  <c:v>-50.156841087398099</c:v>
                </c:pt>
                <c:pt idx="10345" formatCode="General">
                  <c:v>-50.168734181076204</c:v>
                </c:pt>
                <c:pt idx="10346" formatCode="General">
                  <c:v>-50.180628572402497</c:v>
                </c:pt>
                <c:pt idx="10347" formatCode="General">
                  <c:v>-50.192524260980598</c:v>
                </c:pt>
                <c:pt idx="10348" formatCode="General">
                  <c:v>-50.204421246410902</c:v>
                </c:pt>
                <c:pt idx="10349" formatCode="General">
                  <c:v>-50.216319528289198</c:v>
                </c:pt>
                <c:pt idx="10350" formatCode="General">
                  <c:v>-50.228219106208101</c:v>
                </c:pt>
                <c:pt idx="10351" formatCode="General">
                  <c:v>-50.240119979756003</c:v>
                </c:pt>
                <c:pt idx="10352" formatCode="General">
                  <c:v>-50.252022148517497</c:v>
                </c:pt>
                <c:pt idx="10353" formatCode="General">
                  <c:v>-50.2639256120735</c:v>
                </c:pt>
                <c:pt idx="10354" formatCode="General">
                  <c:v>-50.275830370000897</c:v>
                </c:pt>
                <c:pt idx="10355" formatCode="General">
                  <c:v>-50.2877364218728</c:v>
                </c:pt>
                <c:pt idx="10356" formatCode="General">
                  <c:v>-50.299643767258601</c:v>
                </c:pt>
                <c:pt idx="10357" formatCode="General">
                  <c:v>-50.311552405723603</c:v>
                </c:pt>
                <c:pt idx="10358" formatCode="General">
                  <c:v>-50.323462336829401</c:v>
                </c:pt>
                <c:pt idx="10359" formatCode="General">
                  <c:v>-50.335373560133803</c:v>
                </c:pt>
                <c:pt idx="10360" formatCode="General">
                  <c:v>-50.347286075228098</c:v>
                </c:pt>
                <c:pt idx="10361" formatCode="General">
                  <c:v>-50.3591998817584</c:v>
                </c:pt>
                <c:pt idx="10362" formatCode="General">
                  <c:v>-50.371114979378</c:v>
                </c:pt>
                <c:pt idx="10363" formatCode="General">
                  <c:v>-50.383031367741197</c:v>
                </c:pt>
                <c:pt idx="10364" formatCode="General">
                  <c:v>-50.394949046503001</c:v>
                </c:pt>
                <c:pt idx="10365" formatCode="General">
                  <c:v>-50.406868015319603</c:v>
                </c:pt>
                <c:pt idx="10366" formatCode="General">
                  <c:v>-50.418788273848001</c:v>
                </c:pt>
                <c:pt idx="10367" formatCode="General">
                  <c:v>-50.430709821746298</c:v>
                </c:pt>
                <c:pt idx="10368" formatCode="General">
                  <c:v>-50.442632658673503</c:v>
                </c:pt>
                <c:pt idx="10369" formatCode="General">
                  <c:v>-50.454556784289402</c:v>
                </c:pt>
                <c:pt idx="10370" formatCode="General">
                  <c:v>-50.466482198254901</c:v>
                </c:pt>
                <c:pt idx="10371" formatCode="General">
                  <c:v>-50.478408900231898</c:v>
                </c:pt>
                <c:pt idx="10372" formatCode="General">
                  <c:v>-50.490336889882997</c:v>
                </c:pt>
                <c:pt idx="10373" formatCode="General">
                  <c:v>-50.502266166871998</c:v>
                </c:pt>
                <c:pt idx="10374" formatCode="General">
                  <c:v>-50.514196730863603</c:v>
                </c:pt>
                <c:pt idx="10375" formatCode="General">
                  <c:v>-50.526128581523302</c:v>
                </c:pt>
                <c:pt idx="10376" formatCode="General">
                  <c:v>-50.538061718517703</c:v>
                </c:pt>
                <c:pt idx="10377" formatCode="General">
                  <c:v>-50.549996141514299</c:v>
                </c:pt>
                <c:pt idx="10378" formatCode="General">
                  <c:v>-50.561931850181601</c:v>
                </c:pt>
                <c:pt idx="10379" formatCode="General">
                  <c:v>-50.573868844193399</c:v>
                </c:pt>
                <c:pt idx="10380" formatCode="General">
                  <c:v>-50.585807123265504</c:v>
                </c:pt>
                <c:pt idx="10381" formatCode="General">
                  <c:v>-50.597746687141601</c:v>
                </c:pt>
                <c:pt idx="10382" formatCode="General">
                  <c:v>-50.609687535566103</c:v>
                </c:pt>
                <c:pt idx="10383" formatCode="General">
                  <c:v>-50.621629668283802</c:v>
                </c:pt>
                <c:pt idx="10384" formatCode="General">
                  <c:v>-50.6335730850397</c:v>
                </c:pt>
                <c:pt idx="10385" formatCode="General">
                  <c:v>-50.645517785579599</c:v>
                </c:pt>
                <c:pt idx="10386" formatCode="General">
                  <c:v>-50.657463769649503</c:v>
                </c:pt>
                <c:pt idx="10387" formatCode="General">
                  <c:v>-50.669411036995697</c:v>
                </c:pt>
                <c:pt idx="10388" formatCode="General">
                  <c:v>-50.681359587365201</c:v>
                </c:pt>
                <c:pt idx="10389" formatCode="General">
                  <c:v>-50.693309420440897</c:v>
                </c:pt>
                <c:pt idx="10390" formatCode="General">
                  <c:v>-50.705260535796803</c:v>
                </c:pt>
                <c:pt idx="10391" formatCode="General">
                  <c:v>-50.717212932989497</c:v>
                </c:pt>
                <c:pt idx="10392" formatCode="General">
                  <c:v>-50.729166611571998</c:v>
                </c:pt>
                <c:pt idx="10393" formatCode="General">
                  <c:v>-50.7411215710937</c:v>
                </c:pt>
                <c:pt idx="10394" formatCode="General">
                  <c:v>-50.753077811100901</c:v>
                </c:pt>
                <c:pt idx="10395" formatCode="General">
                  <c:v>-50.765035331158501</c:v>
                </c:pt>
                <c:pt idx="10396" formatCode="General">
                  <c:v>-50.776994130878201</c:v>
                </c:pt>
                <c:pt idx="10397" formatCode="General">
                  <c:v>-50.7889542098779</c:v>
                </c:pt>
                <c:pt idx="10398" formatCode="General">
                  <c:v>-50.800915567773202</c:v>
                </c:pt>
                <c:pt idx="10399" formatCode="General">
                  <c:v>-50.812878204176897</c:v>
                </c:pt>
                <c:pt idx="10400" formatCode="General">
                  <c:v>-50.824842118699202</c:v>
                </c:pt>
                <c:pt idx="10401" formatCode="General">
                  <c:v>-50.836807310947997</c:v>
                </c:pt>
                <c:pt idx="10402" formatCode="General">
                  <c:v>-50.848773780528198</c:v>
                </c:pt>
                <c:pt idx="10403" formatCode="General">
                  <c:v>-50.8607415270423</c:v>
                </c:pt>
                <c:pt idx="10404" formatCode="General">
                  <c:v>-50.872710550090297</c:v>
                </c:pt>
                <c:pt idx="10405" formatCode="General">
                  <c:v>-50.884680849269202</c:v>
                </c:pt>
                <c:pt idx="10406" formatCode="General">
                  <c:v>-50.896652424174</c:v>
                </c:pt>
                <c:pt idx="10407" formatCode="General">
                  <c:v>-50.908625274396599</c:v>
                </c:pt>
                <c:pt idx="10408" formatCode="General">
                  <c:v>-50.920599399526402</c:v>
                </c:pt>
                <c:pt idx="10409" formatCode="General">
                  <c:v>-50.932574799150501</c:v>
                </c:pt>
                <c:pt idx="10410" formatCode="General">
                  <c:v>-50.944551472853</c:v>
                </c:pt>
                <c:pt idx="10411" formatCode="General">
                  <c:v>-50.956529420215602</c:v>
                </c:pt>
                <c:pt idx="10412" formatCode="General">
                  <c:v>-50.968508640817497</c:v>
                </c:pt>
                <c:pt idx="10413" formatCode="General">
                  <c:v>-50.980489134234901</c:v>
                </c:pt>
                <c:pt idx="10414" formatCode="General">
                  <c:v>-50.992470900041901</c:v>
                </c:pt>
                <c:pt idx="10415" formatCode="General">
                  <c:v>-51.0044539378097</c:v>
                </c:pt>
                <c:pt idx="10416" formatCode="General">
                  <c:v>-51.016438247106997</c:v>
                </c:pt>
                <c:pt idx="10417" formatCode="General">
                  <c:v>-51.028423827499701</c:v>
                </c:pt>
                <c:pt idx="10418" formatCode="General">
                  <c:v>-51.040410678551403</c:v>
                </c:pt>
                <c:pt idx="10419" formatCode="General">
                  <c:v>-51.052398799822903</c:v>
                </c:pt>
                <c:pt idx="10420" formatCode="General">
                  <c:v>-51.0643881908724</c:v>
                </c:pt>
                <c:pt idx="10421" formatCode="General">
                  <c:v>-51.076378851291302</c:v>
                </c:pt>
                <c:pt idx="10422" formatCode="General">
                  <c:v>-51.088370780721498</c:v>
                </c:pt>
                <c:pt idx="10423" formatCode="General">
                  <c:v>-51.100363978806897</c:v>
                </c:pt>
                <c:pt idx="10424" formatCode="General">
                  <c:v>-51.1123584451868</c:v>
                </c:pt>
                <c:pt idx="10425" formatCode="General">
                  <c:v>-51.124354179484598</c:v>
                </c:pt>
                <c:pt idx="10426" formatCode="General">
                  <c:v>-51.1363511812608</c:v>
                </c:pt>
                <c:pt idx="10427" formatCode="General">
                  <c:v>-51.148349450051803</c:v>
                </c:pt>
                <c:pt idx="10428" formatCode="General">
                  <c:v>-51.160348985397903</c:v>
                </c:pt>
                <c:pt idx="10429" formatCode="General">
                  <c:v>-51.172349786842602</c:v>
                </c:pt>
                <c:pt idx="10430" formatCode="General">
                  <c:v>-51.184351853933002</c:v>
                </c:pt>
                <c:pt idx="10431" formatCode="General">
                  <c:v>-51.196355186219897</c:v>
                </c:pt>
                <c:pt idx="10432" formatCode="General">
                  <c:v>-51.208359783257698</c:v>
                </c:pt>
                <c:pt idx="10433" formatCode="General">
                  <c:v>-51.220365644604001</c:v>
                </c:pt>
                <c:pt idx="10434" formatCode="General">
                  <c:v>-51.232372769820202</c:v>
                </c:pt>
                <c:pt idx="10435" formatCode="General">
                  <c:v>-51.244381158471398</c:v>
                </c:pt>
                <c:pt idx="10436" formatCode="General">
                  <c:v>-51.256390810125801</c:v>
                </c:pt>
                <c:pt idx="10437" formatCode="General">
                  <c:v>-51.268401724355599</c:v>
                </c:pt>
                <c:pt idx="10438" formatCode="General">
                  <c:v>-51.280413900733599</c:v>
                </c:pt>
                <c:pt idx="10439" formatCode="General">
                  <c:v>-51.292427338823501</c:v>
                </c:pt>
                <c:pt idx="10440" formatCode="General">
                  <c:v>-51.3044420381866</c:v>
                </c:pt>
                <c:pt idx="10441" formatCode="General">
                  <c:v>-51.316457998385999</c:v>
                </c:pt>
                <c:pt idx="10442" formatCode="General">
                  <c:v>-51.328475218986199</c:v>
                </c:pt>
                <c:pt idx="10443" formatCode="General">
                  <c:v>-51.340493699553399</c:v>
                </c:pt>
                <c:pt idx="10444" formatCode="General">
                  <c:v>-51.352513439655098</c:v>
                </c:pt>
                <c:pt idx="10445" formatCode="General">
                  <c:v>-51.364534438860701</c:v>
                </c:pt>
                <c:pt idx="10446" formatCode="General">
                  <c:v>-51.376556696740998</c:v>
                </c:pt>
                <c:pt idx="10447" formatCode="General">
                  <c:v>-51.388580212868497</c:v>
                </c:pt>
                <c:pt idx="10448" formatCode="General">
                  <c:v>-51.4006049868172</c:v>
                </c:pt>
                <c:pt idx="10449" formatCode="General">
                  <c:v>-51.4126310181626</c:v>
                </c:pt>
                <c:pt idx="10450" formatCode="General">
                  <c:v>-51.424658306482002</c:v>
                </c:pt>
                <c:pt idx="10451" formatCode="General">
                  <c:v>-51.436686851353997</c:v>
                </c:pt>
                <c:pt idx="10452" formatCode="General">
                  <c:v>-51.448716652358897</c:v>
                </c:pt>
                <c:pt idx="10453" formatCode="General">
                  <c:v>-51.460747709083797</c:v>
                </c:pt>
                <c:pt idx="10454" formatCode="General">
                  <c:v>-51.472780021127903</c:v>
                </c:pt>
                <c:pt idx="10455" formatCode="General">
                  <c:v>-51.4848135880911</c:v>
                </c:pt>
                <c:pt idx="10456" formatCode="General">
                  <c:v>-51.496848409571001</c:v>
                </c:pt>
                <c:pt idx="10457" formatCode="General">
                  <c:v>-51.508884485162604</c:v>
                </c:pt>
                <c:pt idx="10458" formatCode="General">
                  <c:v>-51.520921814466099</c:v>
                </c:pt>
                <c:pt idx="10459" formatCode="General">
                  <c:v>-51.5329603970861</c:v>
                </c:pt>
                <c:pt idx="10460" formatCode="General">
                  <c:v>-51.545000232622698</c:v>
                </c:pt>
                <c:pt idx="10461" formatCode="General">
                  <c:v>-51.5570413206704</c:v>
                </c:pt>
                <c:pt idx="10462" formatCode="General">
                  <c:v>-51.569083660818499</c:v>
                </c:pt>
                <c:pt idx="10463" formatCode="General">
                  <c:v>-51.581127252650603</c:v>
                </c:pt>
                <c:pt idx="10464" formatCode="General">
                  <c:v>-51.593172095744897</c:v>
                </c:pt>
                <c:pt idx="10465" formatCode="General">
                  <c:v>-51.605218189674403</c:v>
                </c:pt>
                <c:pt idx="10466" formatCode="General">
                  <c:v>-51.617265534006599</c:v>
                </c:pt>
                <c:pt idx="10467" formatCode="General">
                  <c:v>-51.629314128303299</c:v>
                </c:pt>
                <c:pt idx="10468" formatCode="General">
                  <c:v>-51.641363972121198</c:v>
                </c:pt>
                <c:pt idx="10469" formatCode="General">
                  <c:v>-51.653415065011501</c:v>
                </c:pt>
                <c:pt idx="10470" formatCode="General">
                  <c:v>-51.665467406519603</c:v>
                </c:pt>
                <c:pt idx="10471" formatCode="General">
                  <c:v>-51.677520996178103</c:v>
                </c:pt>
                <c:pt idx="10472" formatCode="General">
                  <c:v>-51.689575833507497</c:v>
                </c:pt>
                <c:pt idx="10473" formatCode="General">
                  <c:v>-51.701631918023701</c:v>
                </c:pt>
                <c:pt idx="10474" formatCode="General">
                  <c:v>-51.7136892492383</c:v>
                </c:pt>
                <c:pt idx="10475" formatCode="General">
                  <c:v>-51.725747826658598</c:v>
                </c:pt>
                <c:pt idx="10476" formatCode="General">
                  <c:v>-51.7378076497873</c:v>
                </c:pt>
                <c:pt idx="10477" formatCode="General">
                  <c:v>-51.749868718122897</c:v>
                </c:pt>
                <c:pt idx="10478" formatCode="General">
                  <c:v>-51.7619310311592</c:v>
                </c:pt>
                <c:pt idx="10479" formatCode="General">
                  <c:v>-51.773994588385897</c:v>
                </c:pt>
                <c:pt idx="10480" formatCode="General">
                  <c:v>-51.7860593892879</c:v>
                </c:pt>
                <c:pt idx="10481" formatCode="General">
                  <c:v>-51.798125433346101</c:v>
                </c:pt>
                <c:pt idx="10482" formatCode="General">
                  <c:v>-51.810192720041599</c:v>
                </c:pt>
                <c:pt idx="10483" formatCode="General">
                  <c:v>-51.822261248885397</c:v>
                </c:pt>
                <c:pt idx="10484" formatCode="General">
                  <c:v>-51.834331019408197</c:v>
                </c:pt>
                <c:pt idx="10485" formatCode="General">
                  <c:v>-51.846402031142603</c:v>
                </c:pt>
                <c:pt idx="10486" formatCode="General">
                  <c:v>-51.8584742836236</c:v>
                </c:pt>
                <c:pt idx="10487" formatCode="General">
                  <c:v>-51.870547776388598</c:v>
                </c:pt>
                <c:pt idx="10488" formatCode="General">
                  <c:v>-51.882622508976901</c:v>
                </c:pt>
                <c:pt idx="10489" formatCode="General">
                  <c:v>-51.894698480930202</c:v>
                </c:pt>
                <c:pt idx="10490" formatCode="General">
                  <c:v>-51.906775691792497</c:v>
                </c:pt>
                <c:pt idx="10491" formatCode="General">
                  <c:v>-51.918854141109897</c:v>
                </c:pt>
                <c:pt idx="10492" formatCode="General">
                  <c:v>-51.930933828430902</c:v>
                </c:pt>
                <c:pt idx="10493" formatCode="General">
                  <c:v>-51.943014753306102</c:v>
                </c:pt>
                <c:pt idx="10494" formatCode="General">
                  <c:v>-51.955096915288301</c:v>
                </c:pt>
                <c:pt idx="10495" formatCode="General">
                  <c:v>-51.967180313932701</c:v>
                </c:pt>
                <c:pt idx="10496" formatCode="General">
                  <c:v>-51.979264948796597</c:v>
                </c:pt>
                <c:pt idx="10497" formatCode="General">
                  <c:v>-51.991350819439603</c:v>
                </c:pt>
                <c:pt idx="10498" formatCode="General">
                  <c:v>-52.003437925423398</c:v>
                </c:pt>
                <c:pt idx="10499" formatCode="General">
                  <c:v>-52.0155262663122</c:v>
                </c:pt>
                <c:pt idx="10500" formatCode="General">
                  <c:v>-52.027615841670901</c:v>
                </c:pt>
                <c:pt idx="10501" formatCode="General">
                  <c:v>-52.0397066510644</c:v>
                </c:pt>
                <c:pt idx="10502" formatCode="General">
                  <c:v>-52.051798694059798</c:v>
                </c:pt>
                <c:pt idx="10503" formatCode="General">
                  <c:v>-52.063891970227601</c:v>
                </c:pt>
                <c:pt idx="10504" formatCode="General">
                  <c:v>-52.075986479140902</c:v>
                </c:pt>
                <c:pt idx="10505" formatCode="General">
                  <c:v>-52.0880822203763</c:v>
                </c:pt>
                <c:pt idx="10506" formatCode="General">
                  <c:v>-52.100179193506598</c:v>
                </c:pt>
                <c:pt idx="10507" formatCode="General">
                  <c:v>-52.112277398093298</c:v>
                </c:pt>
                <c:pt idx="10508" formatCode="General">
                  <c:v>-52.124376833651702</c:v>
                </c:pt>
                <c:pt idx="10509" formatCode="General">
                  <c:v>-52.136477499663997</c:v>
                </c:pt>
                <c:pt idx="10510" formatCode="General">
                  <c:v>-52.1485793956072</c:v>
                </c:pt>
                <c:pt idx="10511" formatCode="General">
                  <c:v>-52.160682520953401</c:v>
                </c:pt>
                <c:pt idx="10512" formatCode="General">
                  <c:v>-52.172786875169699</c:v>
                </c:pt>
                <c:pt idx="10513" formatCode="General">
                  <c:v>-52.184892457718497</c:v>
                </c:pt>
                <c:pt idx="10514" formatCode="General">
                  <c:v>-52.196999268056999</c:v>
                </c:pt>
                <c:pt idx="10515" formatCode="General">
                  <c:v>-52.209107305637602</c:v>
                </c:pt>
                <c:pt idx="10516" formatCode="General">
                  <c:v>-52.221216569907597</c:v>
                </c:pt>
                <c:pt idx="10517" formatCode="General">
                  <c:v>-52.233327060309598</c:v>
                </c:pt>
                <c:pt idx="10518" formatCode="General">
                  <c:v>-52.245438776280999</c:v>
                </c:pt>
                <c:pt idx="10519" formatCode="General">
                  <c:v>-52.257551717254401</c:v>
                </c:pt>
                <c:pt idx="10520" formatCode="General">
                  <c:v>-52.269665882657399</c:v>
                </c:pt>
                <c:pt idx="10521" formatCode="General">
                  <c:v>-52.2817812719126</c:v>
                </c:pt>
                <c:pt idx="10522" formatCode="General">
                  <c:v>-52.293897884437897</c:v>
                </c:pt>
                <c:pt idx="10523" formatCode="General">
                  <c:v>-52.306015719645998</c:v>
                </c:pt>
                <c:pt idx="10524" formatCode="General">
                  <c:v>-52.318134776944603</c:v>
                </c:pt>
                <c:pt idx="10525" formatCode="General">
                  <c:v>-52.3302550557367</c:v>
                </c:pt>
                <c:pt idx="10526" formatCode="General">
                  <c:v>-52.342376555420103</c:v>
                </c:pt>
                <c:pt idx="10527" formatCode="General">
                  <c:v>-52.354499275388001</c:v>
                </c:pt>
                <c:pt idx="10528" formatCode="General">
                  <c:v>-52.366623215028199</c:v>
                </c:pt>
                <c:pt idx="10529" formatCode="General">
                  <c:v>-52.378748373734197</c:v>
                </c:pt>
                <c:pt idx="10530" formatCode="General">
                  <c:v>-52.390874750942999</c:v>
                </c:pt>
                <c:pt idx="10531" formatCode="General">
                  <c:v>-52.403002346109801</c:v>
                </c:pt>
                <c:pt idx="10532" formatCode="General">
                  <c:v>-52.415131158693399</c:v>
                </c:pt>
                <c:pt idx="10533" formatCode="General">
                  <c:v>-52.4272611881564</c:v>
                </c:pt>
                <c:pt idx="10534" formatCode="General">
                  <c:v>-52.439392433964798</c:v>
                </c:pt>
                <c:pt idx="10535" formatCode="General">
                  <c:v>-52.451524895588499</c:v>
                </c:pt>
                <c:pt idx="10536" formatCode="General">
                  <c:v>-52.463658572500798</c:v>
                </c:pt>
                <c:pt idx="10537" formatCode="General">
                  <c:v>-52.475793464178899</c:v>
                </c:pt>
                <c:pt idx="10538" formatCode="General">
                  <c:v>-52.487929570103503</c:v>
                </c:pt>
                <c:pt idx="10539" formatCode="General">
                  <c:v>-52.500066889758997</c:v>
                </c:pt>
                <c:pt idx="10540" formatCode="General">
                  <c:v>-52.5122054226334</c:v>
                </c:pt>
                <c:pt idx="10541" formatCode="General">
                  <c:v>-52.524345168218503</c:v>
                </c:pt>
                <c:pt idx="10542" formatCode="General">
                  <c:v>-52.536486126009599</c:v>
                </c:pt>
                <c:pt idx="10543" formatCode="General">
                  <c:v>-52.548628295505701</c:v>
                </c:pt>
                <c:pt idx="10544" formatCode="General">
                  <c:v>-52.560771676209399</c:v>
                </c:pt>
                <c:pt idx="10545" formatCode="General">
                  <c:v>-52.5729162676271</c:v>
                </c:pt>
                <c:pt idx="10546" formatCode="General">
                  <c:v>-52.585062069268602</c:v>
                </c:pt>
                <c:pt idx="10547" formatCode="General">
                  <c:v>-52.597209080636098</c:v>
                </c:pt>
                <c:pt idx="10548" formatCode="General">
                  <c:v>-52.609357301185902</c:v>
                </c:pt>
                <c:pt idx="10549" formatCode="General">
                  <c:v>-52.6215067303594</c:v>
                </c:pt>
                <c:pt idx="10550" formatCode="General">
                  <c:v>-52.633657367596498</c:v>
                </c:pt>
                <c:pt idx="10551" formatCode="General">
                  <c:v>-52.645809212335699</c:v>
                </c:pt>
                <c:pt idx="10552" formatCode="General">
                  <c:v>-52.657962264013698</c:v>
                </c:pt>
                <c:pt idx="10553" formatCode="General">
                  <c:v>-52.670116522065697</c:v>
                </c:pt>
                <c:pt idx="10554" formatCode="General">
                  <c:v>-52.682271985925297</c:v>
                </c:pt>
                <c:pt idx="10555" formatCode="General">
                  <c:v>-52.694428655024701</c:v>
                </c:pt>
                <c:pt idx="10556" formatCode="General">
                  <c:v>-52.706586528794197</c:v>
                </c:pt>
                <c:pt idx="10557" formatCode="General">
                  <c:v>-52.718745606649698</c:v>
                </c:pt>
                <c:pt idx="10558" formatCode="General">
                  <c:v>-52.7309058879923</c:v>
                </c:pt>
                <c:pt idx="10559" formatCode="General">
                  <c:v>-52.743067372219997</c:v>
                </c:pt>
                <c:pt idx="10560" formatCode="General">
                  <c:v>-52.755230058727498</c:v>
                </c:pt>
                <c:pt idx="10561" formatCode="General">
                  <c:v>-52.767393946906701</c:v>
                </c:pt>
                <c:pt idx="10562" formatCode="General">
                  <c:v>-52.779559036145997</c:v>
                </c:pt>
                <c:pt idx="10563" formatCode="General">
                  <c:v>-52.791725325831003</c:v>
                </c:pt>
                <c:pt idx="10564" formatCode="General">
                  <c:v>-52.803892815344</c:v>
                </c:pt>
                <c:pt idx="10565" formatCode="General">
                  <c:v>-52.816061504064301</c:v>
                </c:pt>
                <c:pt idx="10566" formatCode="General">
                  <c:v>-52.8282313913679</c:v>
                </c:pt>
                <c:pt idx="10567" formatCode="General">
                  <c:v>-52.840402476627901</c:v>
                </c:pt>
                <c:pt idx="10568" formatCode="General">
                  <c:v>-52.8525747592142</c:v>
                </c:pt>
                <c:pt idx="10569" formatCode="General">
                  <c:v>-52.864748238493497</c:v>
                </c:pt>
                <c:pt idx="10570" formatCode="General">
                  <c:v>-52.876922913829503</c:v>
                </c:pt>
                <c:pt idx="10571" formatCode="General">
                  <c:v>-52.8890987845826</c:v>
                </c:pt>
                <c:pt idx="10572" formatCode="General">
                  <c:v>-52.901275850110302</c:v>
                </c:pt>
                <c:pt idx="10573" formatCode="General">
                  <c:v>-52.913454109766803</c:v>
                </c:pt>
                <c:pt idx="10574" formatCode="General">
                  <c:v>-52.9256335629034</c:v>
                </c:pt>
                <c:pt idx="10575" formatCode="General">
                  <c:v>-52.937814208867998</c:v>
                </c:pt>
                <c:pt idx="10576" formatCode="General">
                  <c:v>-52.949996047043101</c:v>
                </c:pt>
                <c:pt idx="10577" formatCode="General">
                  <c:v>-52.962179076847001</c:v>
                </c:pt>
                <c:pt idx="10578" formatCode="General">
                  <c:v>-52.974363297699298</c:v>
                </c:pt>
                <c:pt idx="10579" formatCode="General">
                  <c:v>-52.986548709020902</c:v>
                </c:pt>
                <c:pt idx="10580" formatCode="General">
                  <c:v>-52.998735310233698</c:v>
                </c:pt>
                <c:pt idx="10581" formatCode="General">
                  <c:v>-53.0109231007606</c:v>
                </c:pt>
                <c:pt idx="10582" formatCode="General">
                  <c:v>-53.023112080026003</c:v>
                </c:pt>
                <c:pt idx="10583" formatCode="General">
                  <c:v>-53.035302247455299</c:v>
                </c:pt>
                <c:pt idx="10584" formatCode="General">
                  <c:v>-53.047493602474901</c:v>
                </c:pt>
                <c:pt idx="10585" formatCode="General">
                  <c:v>-53.059686144512497</c:v>
                </c:pt>
                <c:pt idx="10586" formatCode="General">
                  <c:v>-53.071879872997002</c:v>
                </c:pt>
                <c:pt idx="10587" formatCode="General">
                  <c:v>-53.084074787358297</c:v>
                </c:pt>
                <c:pt idx="10588" formatCode="General">
                  <c:v>-53.0962708870276</c:v>
                </c:pt>
                <c:pt idx="10589" formatCode="General">
                  <c:v>-53.108468171437103</c:v>
                </c:pt>
                <c:pt idx="10590" formatCode="General">
                  <c:v>-53.120666640017802</c:v>
                </c:pt>
                <c:pt idx="10591" formatCode="General">
                  <c:v>-53.132866292198798</c:v>
                </c:pt>
                <c:pt idx="10592" formatCode="General">
                  <c:v>-53.145067127411302</c:v>
                </c:pt>
                <c:pt idx="10593" formatCode="General">
                  <c:v>-53.157269145088897</c:v>
                </c:pt>
                <c:pt idx="10594" formatCode="General">
                  <c:v>-53.169472344667703</c:v>
                </c:pt>
                <c:pt idx="10595" formatCode="General">
                  <c:v>-53.181676725585902</c:v>
                </c:pt>
                <c:pt idx="10596" formatCode="General">
                  <c:v>-53.193882287284303</c:v>
                </c:pt>
                <c:pt idx="10597" formatCode="General">
                  <c:v>-53.206089029205899</c:v>
                </c:pt>
                <c:pt idx="10598" formatCode="General">
                  <c:v>-53.218296950796201</c:v>
                </c:pt>
                <c:pt idx="10599" formatCode="General">
                  <c:v>-53.2305060515029</c:v>
                </c:pt>
                <c:pt idx="10600" formatCode="General">
                  <c:v>-53.242716330776297</c:v>
                </c:pt>
                <c:pt idx="10601" formatCode="General">
                  <c:v>-53.254927788068898</c:v>
                </c:pt>
                <c:pt idx="10602" formatCode="General">
                  <c:v>-53.267140422835404</c:v>
                </c:pt>
                <c:pt idx="10603" formatCode="General">
                  <c:v>-53.279354234531397</c:v>
                </c:pt>
                <c:pt idx="10604" formatCode="General">
                  <c:v>-53.291569222606803</c:v>
                </c:pt>
                <c:pt idx="10605" formatCode="General">
                  <c:v>-53.303785386504899</c:v>
                </c:pt>
                <c:pt idx="10606" formatCode="General">
                  <c:v>-53.316002725661697</c:v>
                </c:pt>
                <c:pt idx="10607" formatCode="General">
                  <c:v>-53.328221239506298</c:v>
                </c:pt>
                <c:pt idx="10608" formatCode="General">
                  <c:v>-53.340440927460698</c:v>
                </c:pt>
                <c:pt idx="10609" formatCode="General">
                  <c:v>-53.352661788939798</c:v>
                </c:pt>
                <c:pt idx="10610" formatCode="General">
                  <c:v>-53.364883823351697</c:v>
                </c:pt>
                <c:pt idx="10611" formatCode="General">
                  <c:v>-53.3771070300971</c:v>
                </c:pt>
                <c:pt idx="10612" formatCode="General">
                  <c:v>-53.389331408570001</c:v>
                </c:pt>
                <c:pt idx="10613" formatCode="General">
                  <c:v>-53.401556958157101</c:v>
                </c:pt>
                <c:pt idx="10614" formatCode="General">
                  <c:v>-53.413783678234402</c:v>
                </c:pt>
                <c:pt idx="10615" formatCode="General">
                  <c:v>-53.426011568170303</c:v>
                </c:pt>
                <c:pt idx="10616" formatCode="General">
                  <c:v>-53.4382406273307</c:v>
                </c:pt>
                <c:pt idx="10617" formatCode="General">
                  <c:v>-53.450470855078898</c:v>
                </c:pt>
                <c:pt idx="10618" formatCode="General">
                  <c:v>-53.462702250775699</c:v>
                </c:pt>
                <c:pt idx="10619" formatCode="General">
                  <c:v>-53.474934813779399</c:v>
                </c:pt>
                <c:pt idx="10620" formatCode="General">
                  <c:v>-53.487168543445897</c:v>
                </c:pt>
                <c:pt idx="10621" formatCode="General">
                  <c:v>-53.499403439128201</c:v>
                </c:pt>
                <c:pt idx="10622" formatCode="General">
                  <c:v>-53.511639500177203</c:v>
                </c:pt>
                <c:pt idx="10623" formatCode="General">
                  <c:v>-53.523876725941001</c:v>
                </c:pt>
                <c:pt idx="10624" formatCode="General">
                  <c:v>-53.536115115765298</c:v>
                </c:pt>
                <c:pt idx="10625" formatCode="General">
                  <c:v>-53.548354668993198</c:v>
                </c:pt>
                <c:pt idx="10626" formatCode="General">
                  <c:v>-53.560595384965303</c:v>
                </c:pt>
                <c:pt idx="10627" formatCode="General">
                  <c:v>-53.572837263019601</c:v>
                </c:pt>
                <c:pt idx="10628" formatCode="General">
                  <c:v>-53.585080302491697</c:v>
                </c:pt>
                <c:pt idx="10629" formatCode="General">
                  <c:v>-53.597324502714599</c:v>
                </c:pt>
                <c:pt idx="10630" formatCode="General">
                  <c:v>-53.609569863018798</c:v>
                </c:pt>
                <c:pt idx="10631" formatCode="General">
                  <c:v>-53.621816382732199</c:v>
                </c:pt>
                <c:pt idx="10632" formatCode="General">
                  <c:v>-53.634064061180197</c:v>
                </c:pt>
                <c:pt idx="10633" formatCode="General">
                  <c:v>-53.646312897685704</c:v>
                </c:pt>
                <c:pt idx="10634" formatCode="General">
                  <c:v>-53.658562891569098</c:v>
                </c:pt>
                <c:pt idx="10635" formatCode="General">
                  <c:v>-53.670814042148201</c:v>
                </c:pt>
                <c:pt idx="10636" formatCode="General">
                  <c:v>-53.683066348740603</c:v>
                </c:pt>
                <c:pt idx="10637" formatCode="General">
                  <c:v>-53.695319810685298</c:v>
                </c:pt>
                <c:pt idx="10638" formatCode="General">
                  <c:v>-53.7075744273398</c:v>
                </c:pt>
                <c:pt idx="10639" formatCode="General">
                  <c:v>-53.719830198065999</c:v>
                </c:pt>
                <c:pt idx="10640" formatCode="General">
                  <c:v>-53.732087122230602</c:v>
                </c:pt>
                <c:pt idx="10641" formatCode="General">
                  <c:v>-53.744345199204602</c:v>
                </c:pt>
                <c:pt idx="10642" formatCode="General">
                  <c:v>-53.756604428364</c:v>
                </c:pt>
                <c:pt idx="10643" formatCode="General">
                  <c:v>-53.768864809089003</c:v>
                </c:pt>
                <c:pt idx="10644" formatCode="General">
                  <c:v>-53.781126340764601</c:v>
                </c:pt>
                <c:pt idx="10645" formatCode="General">
                  <c:v>-53.793389022780502</c:v>
                </c:pt>
                <c:pt idx="10646" formatCode="General">
                  <c:v>-53.805652854530699</c:v>
                </c:pt>
                <c:pt idx="10647" formatCode="General">
                  <c:v>-53.817917835414001</c:v>
                </c:pt>
                <c:pt idx="10648" formatCode="General">
                  <c:v>-53.830183964833601</c:v>
                </c:pt>
                <c:pt idx="10649" formatCode="General">
                  <c:v>-53.842451242195999</c:v>
                </c:pt>
                <c:pt idx="10650" formatCode="General">
                  <c:v>-53.854719666899101</c:v>
                </c:pt>
                <c:pt idx="10651" formatCode="General">
                  <c:v>-53.866989238333197</c:v>
                </c:pt>
                <c:pt idx="10652" formatCode="General">
                  <c:v>-53.879259955884898</c:v>
                </c:pt>
                <c:pt idx="10653" formatCode="General">
                  <c:v>-53.891531818936301</c:v>
                </c:pt>
                <c:pt idx="10654" formatCode="General">
                  <c:v>-53.903804826866001</c:v>
                </c:pt>
                <c:pt idx="10655" formatCode="General">
                  <c:v>-53.9160789790485</c:v>
                </c:pt>
                <c:pt idx="10656" formatCode="General">
                  <c:v>-53.9283542748543</c:v>
                </c:pt>
                <c:pt idx="10657" formatCode="General">
                  <c:v>-53.940630713650002</c:v>
                </c:pt>
                <c:pt idx="10658" formatCode="General">
                  <c:v>-53.952908294798299</c:v>
                </c:pt>
                <c:pt idx="10659" formatCode="General">
                  <c:v>-53.965187017657698</c:v>
                </c:pt>
                <c:pt idx="10660" formatCode="General">
                  <c:v>-53.977466881582998</c:v>
                </c:pt>
                <c:pt idx="10661" formatCode="General">
                  <c:v>-53.989747885925098</c:v>
                </c:pt>
                <c:pt idx="10662" formatCode="General">
                  <c:v>-54.002030030030603</c:v>
                </c:pt>
                <c:pt idx="10663" formatCode="General">
                  <c:v>-54.014313313242504</c:v>
                </c:pt>
                <c:pt idx="10664" formatCode="General">
                  <c:v>-54.026597734899703</c:v>
                </c:pt>
                <c:pt idx="10665" formatCode="General">
                  <c:v>-54.038883294336998</c:v>
                </c:pt>
                <c:pt idx="10666" formatCode="General">
                  <c:v>-54.051169990885597</c:v>
                </c:pt>
                <c:pt idx="10667" formatCode="General">
                  <c:v>-54.063457823872398</c:v>
                </c:pt>
                <c:pt idx="10668" formatCode="General">
                  <c:v>-54.0757467926205</c:v>
                </c:pt>
                <c:pt idx="10669" formatCode="General">
                  <c:v>-54.088036896449097</c:v>
                </c:pt>
                <c:pt idx="10670" formatCode="General">
                  <c:v>-54.100328134673298</c:v>
                </c:pt>
                <c:pt idx="10671" formatCode="General">
                  <c:v>-54.112620506604301</c:v>
                </c:pt>
                <c:pt idx="10672" formatCode="General">
                  <c:v>-54.1249140115494</c:v>
                </c:pt>
                <c:pt idx="10673" formatCode="General">
                  <c:v>-54.1372086488119</c:v>
                </c:pt>
                <c:pt idx="10674" formatCode="General">
                  <c:v>-54.149504417691098</c:v>
                </c:pt>
                <c:pt idx="10675" formatCode="General">
                  <c:v>-54.161801317482499</c:v>
                </c:pt>
                <c:pt idx="10676" formatCode="General">
                  <c:v>-54.174099347469202</c:v>
                </c:pt>
                <c:pt idx="10677" formatCode="General">
                  <c:v>-54.186398506910002</c:v>
                </c:pt>
                <c:pt idx="10678" formatCode="General">
                  <c:v>-54.198698795056501</c:v>
                </c:pt>
                <c:pt idx="10679" formatCode="General">
                  <c:v>-54.211000211157597</c:v>
                </c:pt>
                <c:pt idx="10680" formatCode="General">
                  <c:v>-54.223302754459901</c:v>
                </c:pt>
                <c:pt idx="10681" formatCode="General">
                  <c:v>-54.235606424222098</c:v>
                </c:pt>
                <c:pt idx="10682" formatCode="General">
                  <c:v>-54.247911219762003</c:v>
                </c:pt>
                <c:pt idx="10683" formatCode="General">
                  <c:v>-54.260217140413097</c:v>
                </c:pt>
                <c:pt idx="10684" formatCode="General">
                  <c:v>-54.272524185509099</c:v>
                </c:pt>
                <c:pt idx="10685" formatCode="General">
                  <c:v>-54.284832354383802</c:v>
                </c:pt>
                <c:pt idx="10686" formatCode="General">
                  <c:v>-54.297141646371301</c:v>
                </c:pt>
                <c:pt idx="10687" formatCode="General">
                  <c:v>-54.309452060805697</c:v>
                </c:pt>
                <c:pt idx="10688" formatCode="General">
                  <c:v>-54.321763597021402</c:v>
                </c:pt>
                <c:pt idx="10689" formatCode="General">
                  <c:v>-54.334076254352901</c:v>
                </c:pt>
                <c:pt idx="10690" formatCode="General">
                  <c:v>-54.346390032134899</c:v>
                </c:pt>
                <c:pt idx="10691" formatCode="General">
                  <c:v>-54.358704929702199</c:v>
                </c:pt>
                <c:pt idx="10692" formatCode="General">
                  <c:v>-54.371020946389898</c:v>
                </c:pt>
                <c:pt idx="10693" formatCode="General">
                  <c:v>-54.383338081533097</c:v>
                </c:pt>
                <c:pt idx="10694" formatCode="General">
                  <c:v>-54.395656334467297</c:v>
                </c:pt>
                <c:pt idx="10695" formatCode="General">
                  <c:v>-54.4079757045318</c:v>
                </c:pt>
                <c:pt idx="10696" formatCode="General">
                  <c:v>-54.420296191080702</c:v>
                </c:pt>
                <c:pt idx="10697" formatCode="General">
                  <c:v>-54.432617793472602</c:v>
                </c:pt>
                <c:pt idx="10698" formatCode="General">
                  <c:v>-54.444940511068502</c:v>
                </c:pt>
                <c:pt idx="10699" formatCode="General">
                  <c:v>-54.457264343231103</c:v>
                </c:pt>
                <c:pt idx="10700" formatCode="General">
                  <c:v>-54.4695892893251</c:v>
                </c:pt>
                <c:pt idx="10701" formatCode="General">
                  <c:v>-54.481915348717202</c:v>
                </c:pt>
                <c:pt idx="10702" formatCode="General">
                  <c:v>-54.494242520775998</c:v>
                </c:pt>
                <c:pt idx="10703" formatCode="General">
                  <c:v>-54.506570804872098</c:v>
                </c:pt>
                <c:pt idx="10704" formatCode="General">
                  <c:v>-54.518900200377999</c:v>
                </c:pt>
                <c:pt idx="10705" formatCode="General">
                  <c:v>-54.531230706668097</c:v>
                </c:pt>
                <c:pt idx="10706" formatCode="General">
                  <c:v>-54.543562323118799</c:v>
                </c:pt>
                <c:pt idx="10707" formatCode="General">
                  <c:v>-54.555895049108599</c:v>
                </c:pt>
                <c:pt idx="10708" formatCode="General">
                  <c:v>-54.568228884017699</c:v>
                </c:pt>
                <c:pt idx="10709" formatCode="General">
                  <c:v>-54.580563827228403</c:v>
                </c:pt>
                <c:pt idx="10710" formatCode="General">
                  <c:v>-54.592899878124904</c:v>
                </c:pt>
                <c:pt idx="10711" formatCode="General">
                  <c:v>-54.6052370360933</c:v>
                </c:pt>
                <c:pt idx="10712" formatCode="General">
                  <c:v>-54.617575300470797</c:v>
                </c:pt>
                <c:pt idx="10713" formatCode="General">
                  <c:v>-54.629914670507603</c:v>
                </c:pt>
                <c:pt idx="10714" formatCode="General">
                  <c:v>-54.642255145439997</c:v>
                </c:pt>
                <c:pt idx="10715" formatCode="General">
                  <c:v>-54.654596724501502</c:v>
                </c:pt>
                <c:pt idx="10716" formatCode="General">
                  <c:v>-54.666939406923099</c:v>
                </c:pt>
                <c:pt idx="10717" formatCode="General">
                  <c:v>-54.679283191960501</c:v>
                </c:pt>
                <c:pt idx="10718" formatCode="General">
                  <c:v>-54.691628078902298</c:v>
                </c:pt>
                <c:pt idx="10719" formatCode="General">
                  <c:v>-54.703974067037798</c:v>
                </c:pt>
                <c:pt idx="10720" formatCode="General">
                  <c:v>-54.716321155654697</c:v>
                </c:pt>
                <c:pt idx="10721" formatCode="General">
                  <c:v>-54.728669344039403</c:v>
                </c:pt>
                <c:pt idx="10722" formatCode="General">
                  <c:v>-54.741018631476699</c:v>
                </c:pt>
                <c:pt idx="10723" formatCode="General">
                  <c:v>-54.753369017249803</c:v>
                </c:pt>
                <c:pt idx="10724" formatCode="General">
                  <c:v>-54.765720500640299</c:v>
                </c:pt>
                <c:pt idx="10725" formatCode="General">
                  <c:v>-54.7780730809285</c:v>
                </c:pt>
                <c:pt idx="10726" formatCode="General">
                  <c:v>-54.7904267573929</c:v>
                </c:pt>
                <c:pt idx="10727" formatCode="General">
                  <c:v>-54.8027815293107</c:v>
                </c:pt>
                <c:pt idx="10728" formatCode="General">
                  <c:v>-54.8151373959574</c:v>
                </c:pt>
                <c:pt idx="10729" formatCode="General">
                  <c:v>-54.827494356606898</c:v>
                </c:pt>
                <c:pt idx="10730" formatCode="General">
                  <c:v>-54.839852410531897</c:v>
                </c:pt>
                <c:pt idx="10731" formatCode="General">
                  <c:v>-54.852211557003201</c:v>
                </c:pt>
                <c:pt idx="10732" formatCode="General">
                  <c:v>-54.864571795290203</c:v>
                </c:pt>
                <c:pt idx="10733" formatCode="General">
                  <c:v>-54.876933124660901</c:v>
                </c:pt>
                <c:pt idx="10734" formatCode="General">
                  <c:v>-54.889295544381497</c:v>
                </c:pt>
                <c:pt idx="10735" formatCode="General">
                  <c:v>-54.901659053716799</c:v>
                </c:pt>
                <c:pt idx="10736" formatCode="General">
                  <c:v>-54.914023651930201</c:v>
                </c:pt>
                <c:pt idx="10737" formatCode="General">
                  <c:v>-54.9263893382834</c:v>
                </c:pt>
                <c:pt idx="10738" formatCode="General">
                  <c:v>-54.938756112036401</c:v>
                </c:pt>
                <c:pt idx="10739" formatCode="General">
                  <c:v>-54.951123972448102</c:v>
                </c:pt>
                <c:pt idx="10740" formatCode="General">
                  <c:v>-54.963492918775501</c:v>
                </c:pt>
                <c:pt idx="10741" formatCode="General">
                  <c:v>-54.975862950274198</c:v>
                </c:pt>
                <c:pt idx="10742" formatCode="General">
                  <c:v>-54.988234066198302</c:v>
                </c:pt>
                <c:pt idx="10743" formatCode="General">
                  <c:v>-55.000606265800201</c:v>
                </c:pt>
                <c:pt idx="10744" formatCode="General">
                  <c:v>-55.012979548329902</c:v>
                </c:pt>
                <c:pt idx="10745" formatCode="General">
                  <c:v>-55.025353913017497</c:v>
                </c:pt>
                <c:pt idx="10746" formatCode="General">
                  <c:v>-55.037729359076003</c:v>
                </c:pt>
                <c:pt idx="10747" formatCode="General">
                  <c:v>-55.050105885717699</c:v>
                </c:pt>
                <c:pt idx="10748" formatCode="General">
                  <c:v>-55.062483492153603</c:v>
                </c:pt>
                <c:pt idx="10749" formatCode="General">
                  <c:v>-55.074862177602903</c:v>
                </c:pt>
                <c:pt idx="10750" formatCode="General">
                  <c:v>-55.0872419413081</c:v>
                </c:pt>
                <c:pt idx="10751" formatCode="General">
                  <c:v>-55.099622782517997</c:v>
                </c:pt>
                <c:pt idx="10752" formatCode="General">
                  <c:v>-55.112004700482601</c:v>
                </c:pt>
                <c:pt idx="10753" formatCode="General">
                  <c:v>-55.124387694452899</c:v>
                </c:pt>
                <c:pt idx="10754" formatCode="General">
                  <c:v>-55.136771763681402</c:v>
                </c:pt>
                <c:pt idx="10755" formatCode="General">
                  <c:v>-55.149156907421698</c:v>
                </c:pt>
                <c:pt idx="10756" formatCode="General">
                  <c:v>-55.1615431249285</c:v>
                </c:pt>
                <c:pt idx="10757" formatCode="General">
                  <c:v>-55.173930415457797</c:v>
                </c:pt>
                <c:pt idx="10758" formatCode="General">
                  <c:v>-55.186318778266802</c:v>
                </c:pt>
                <c:pt idx="10759" formatCode="General">
                  <c:v>-55.198708212613901</c:v>
                </c:pt>
                <c:pt idx="10760" formatCode="General">
                  <c:v>-55.211098717758901</c:v>
                </c:pt>
                <c:pt idx="10761" formatCode="General">
                  <c:v>-55.223490292962403</c:v>
                </c:pt>
                <c:pt idx="10762" formatCode="General">
                  <c:v>-55.2358829374866</c:v>
                </c:pt>
                <c:pt idx="10763" formatCode="General">
                  <c:v>-55.248276650594597</c:v>
                </c:pt>
                <c:pt idx="10764" formatCode="General">
                  <c:v>-55.260671431551103</c:v>
                </c:pt>
                <c:pt idx="10765" formatCode="General">
                  <c:v>-55.2730672796215</c:v>
                </c:pt>
                <c:pt idx="10766" formatCode="General">
                  <c:v>-55.285464194072901</c:v>
                </c:pt>
                <c:pt idx="10767" formatCode="General">
                  <c:v>-55.297862174173197</c:v>
                </c:pt>
                <c:pt idx="10768" formatCode="General">
                  <c:v>-55.310261219191801</c:v>
                </c:pt>
                <c:pt idx="10769" formatCode="General">
                  <c:v>-55.322661328399199</c:v>
                </c:pt>
                <c:pt idx="10770" formatCode="General">
                  <c:v>-55.3350625010671</c:v>
                </c:pt>
                <c:pt idx="10771" formatCode="General">
                  <c:v>-55.347464736468503</c:v>
                </c:pt>
                <c:pt idx="10772" formatCode="General">
                  <c:v>-55.359868033877298</c:v>
                </c:pt>
                <c:pt idx="10773" formatCode="General">
                  <c:v>-55.3722723925694</c:v>
                </c:pt>
                <c:pt idx="10774" formatCode="General">
                  <c:v>-55.384677811822499</c:v>
                </c:pt>
                <c:pt idx="10775" formatCode="General">
                  <c:v>-55.397084290913497</c:v>
                </c:pt>
                <c:pt idx="10776" formatCode="General">
                  <c:v>-55.409491829117499</c:v>
                </c:pt>
                <c:pt idx="10777" formatCode="General">
                  <c:v>-55.421900425707797</c:v>
                </c:pt>
                <c:pt idx="10778" formatCode="General">
                  <c:v>-55.434310079956298</c:v>
                </c:pt>
                <c:pt idx="10779" formatCode="General">
                  <c:v>-55.446720791132101</c:v>
                </c:pt>
                <c:pt idx="10780" formatCode="General">
                  <c:v>-55.459132558499597</c:v>
                </c:pt>
                <c:pt idx="10781" formatCode="General">
                  <c:v>-55.471545381319103</c:v>
                </c:pt>
                <c:pt idx="10782" formatCode="General">
                  <c:v>-55.4839592588486</c:v>
                </c:pt>
                <c:pt idx="10783" formatCode="General">
                  <c:v>-55.496374190343602</c:v>
                </c:pt>
                <c:pt idx="10784" formatCode="General">
                  <c:v>-55.508790175057101</c:v>
                </c:pt>
                <c:pt idx="10785" formatCode="General">
                  <c:v>-55.521207212239602</c:v>
                </c:pt>
                <c:pt idx="10786" formatCode="General">
                  <c:v>-55.533625301139303</c:v>
                </c:pt>
                <c:pt idx="10787" formatCode="General">
                  <c:v>-55.546044441001598</c:v>
                </c:pt>
                <c:pt idx="10788" formatCode="General">
                  <c:v>-55.558464631069697</c:v>
                </c:pt>
                <c:pt idx="10789" formatCode="General">
                  <c:v>-55.570885870584299</c:v>
                </c:pt>
                <c:pt idx="10790" formatCode="General">
                  <c:v>-55.583308158783602</c:v>
                </c:pt>
                <c:pt idx="10791" formatCode="General">
                  <c:v>-55.595731494903397</c:v>
                </c:pt>
                <c:pt idx="10792" formatCode="General">
                  <c:v>-55.608155878176703</c:v>
                </c:pt>
                <c:pt idx="10793" formatCode="General">
                  <c:v>-55.620581307834499</c:v>
                </c:pt>
                <c:pt idx="10794" formatCode="General">
                  <c:v>-55.633007783105</c:v>
                </c:pt>
                <c:pt idx="10795" formatCode="General">
                  <c:v>-55.645435303214001</c:v>
                </c:pt>
                <c:pt idx="10796" formatCode="General">
                  <c:v>-55.657863867384997</c:v>
                </c:pt>
                <c:pt idx="10797" formatCode="General">
                  <c:v>-55.6702934748388</c:v>
                </c:pt>
                <c:pt idx="10798" formatCode="General">
                  <c:v>-55.6827241247939</c:v>
                </c:pt>
                <c:pt idx="10799" formatCode="General">
                  <c:v>-55.695155816466198</c:v>
                </c:pt>
                <c:pt idx="10800" formatCode="General">
                  <c:v>-55.707588549058201</c:v>
                </c:pt>
                <c:pt idx="10801" formatCode="General">
                  <c:v>-55.720022321738497</c:v>
                </c:pt>
                <c:pt idx="10802" formatCode="General">
                  <c:v>-55.732457133668703</c:v>
                </c:pt>
                <c:pt idx="10803" formatCode="General">
                  <c:v>-55.744892984010903</c:v>
                </c:pt>
                <c:pt idx="10804" formatCode="General">
                  <c:v>-55.757329871928</c:v>
                </c:pt>
                <c:pt idx="10805" formatCode="General">
                  <c:v>-55.769767796583203</c:v>
                </c:pt>
                <c:pt idx="10806" formatCode="General">
                  <c:v>-55.7822067571406</c:v>
                </c:pt>
                <c:pt idx="10807" formatCode="General">
                  <c:v>-55.794646752764699</c:v>
                </c:pt>
                <c:pt idx="10808" formatCode="General">
                  <c:v>-55.807087782620698</c:v>
                </c:pt>
                <c:pt idx="10809" formatCode="General">
                  <c:v>-55.819529845874499</c:v>
                </c:pt>
                <c:pt idx="10810" formatCode="General">
                  <c:v>-55.831972941700997</c:v>
                </c:pt>
                <c:pt idx="10811" formatCode="General">
                  <c:v>-55.8444170693027</c:v>
                </c:pt>
                <c:pt idx="10812" formatCode="General">
                  <c:v>-55.856862227889003</c:v>
                </c:pt>
                <c:pt idx="10813" formatCode="General">
                  <c:v>-55.869308416670101</c:v>
                </c:pt>
                <c:pt idx="10814" formatCode="General">
                  <c:v>-55.881755634857001</c:v>
                </c:pt>
                <c:pt idx="10815" formatCode="General">
                  <c:v>-55.894203881661603</c:v>
                </c:pt>
                <c:pt idx="10816" formatCode="General">
                  <c:v>-55.9066531562965</c:v>
                </c:pt>
                <c:pt idx="10817" formatCode="General">
                  <c:v>-55.919103457975403</c:v>
                </c:pt>
                <c:pt idx="10818" formatCode="General">
                  <c:v>-55.931554785912603</c:v>
                </c:pt>
                <c:pt idx="10819" formatCode="General">
                  <c:v>-55.944007139323297</c:v>
                </c:pt>
                <c:pt idx="10820" formatCode="General">
                  <c:v>-55.956460517423501</c:v>
                </c:pt>
                <c:pt idx="10821" formatCode="General">
                  <c:v>-55.968914919430297</c:v>
                </c:pt>
                <c:pt idx="10822" formatCode="General">
                  <c:v>-55.981370344561199</c:v>
                </c:pt>
                <c:pt idx="10823" formatCode="General">
                  <c:v>-55.993826792034803</c:v>
                </c:pt>
                <c:pt idx="10824" formatCode="General">
                  <c:v>-56.006284261065701</c:v>
                </c:pt>
                <c:pt idx="10825" formatCode="General">
                  <c:v>-56.018742750846599</c:v>
                </c:pt>
                <c:pt idx="10826" formatCode="General">
                  <c:v>-56.031202260563497</c:v>
                </c:pt>
                <c:pt idx="10827" formatCode="General">
                  <c:v>-56.043662789402198</c:v>
                </c:pt>
                <c:pt idx="10828" formatCode="General">
                  <c:v>-56.056124336548201</c:v>
                </c:pt>
                <c:pt idx="10829" formatCode="General">
                  <c:v>-56.068586901187203</c:v>
                </c:pt>
                <c:pt idx="10830" formatCode="General">
                  <c:v>-56.0810504825047</c:v>
                </c:pt>
                <c:pt idx="10831" formatCode="General">
                  <c:v>-56.093515079686</c:v>
                </c:pt>
                <c:pt idx="10832" formatCode="General">
                  <c:v>-56.1059806919164</c:v>
                </c:pt>
                <c:pt idx="10833" formatCode="General">
                  <c:v>-56.118447318381001</c:v>
                </c:pt>
                <c:pt idx="10834" formatCode="General">
                  <c:v>-56.130914958265102</c:v>
                </c:pt>
                <c:pt idx="10835" formatCode="General">
                  <c:v>-56.143383610753602</c:v>
                </c:pt>
                <c:pt idx="10836" formatCode="General">
                  <c:v>-56.155853275031298</c:v>
                </c:pt>
                <c:pt idx="10837" formatCode="General">
                  <c:v>-56.168323950283202</c:v>
                </c:pt>
                <c:pt idx="10838" formatCode="General">
                  <c:v>-56.180795635693798</c:v>
                </c:pt>
                <c:pt idx="10839" formatCode="General">
                  <c:v>-56.193268330441398</c:v>
                </c:pt>
                <c:pt idx="10840" formatCode="General">
                  <c:v>-56.205742033689901</c:v>
                </c:pt>
                <c:pt idx="10841" formatCode="General">
                  <c:v>-56.2182167446013</c:v>
                </c:pt>
                <c:pt idx="10842" formatCode="General">
                  <c:v>-56.230692462338098</c:v>
                </c:pt>
                <c:pt idx="10843" formatCode="General">
                  <c:v>-56.243169186063497</c:v>
                </c:pt>
                <c:pt idx="10844" formatCode="General">
                  <c:v>-56.255646914941103</c:v>
                </c:pt>
                <c:pt idx="10845" formatCode="General">
                  <c:v>-56.268125648135403</c:v>
                </c:pt>
                <c:pt idx="10846" formatCode="General">
                  <c:v>-56.280605384811302</c:v>
                </c:pt>
                <c:pt idx="10847" formatCode="General">
                  <c:v>-56.293086124134298</c:v>
                </c:pt>
                <c:pt idx="10848" formatCode="General">
                  <c:v>-56.305567865270802</c:v>
                </c:pt>
                <c:pt idx="10849" formatCode="General">
                  <c:v>-56.318050607387399</c:v>
                </c:pt>
                <c:pt idx="10850" formatCode="General">
                  <c:v>-56.3305343496516</c:v>
                </c:pt>
                <c:pt idx="10851" formatCode="General">
                  <c:v>-56.343019091231497</c:v>
                </c:pt>
                <c:pt idx="10852" formatCode="General">
                  <c:v>-56.355504831298198</c:v>
                </c:pt>
                <c:pt idx="10853" formatCode="General">
                  <c:v>-56.367991569035397</c:v>
                </c:pt>
                <c:pt idx="10854" formatCode="General">
                  <c:v>-56.380479303627098</c:v>
                </c:pt>
                <c:pt idx="10855" formatCode="General">
                  <c:v>-56.392968034251602</c:v>
                </c:pt>
                <c:pt idx="10856" formatCode="General">
                  <c:v>-56.405457760081802</c:v>
                </c:pt>
                <c:pt idx="10857" formatCode="General">
                  <c:v>-56.417948480284501</c:v>
                </c:pt>
                <c:pt idx="10858" formatCode="General">
                  <c:v>-56.430440194021003</c:v>
                </c:pt>
                <c:pt idx="10859" formatCode="General">
                  <c:v>-56.442932900446799</c:v>
                </c:pt>
                <c:pt idx="10860" formatCode="General">
                  <c:v>-56.455426598711597</c:v>
                </c:pt>
                <c:pt idx="10861" formatCode="General">
                  <c:v>-56.467921287959598</c:v>
                </c:pt>
                <c:pt idx="10862" formatCode="General">
                  <c:v>-56.480416967329099</c:v>
                </c:pt>
                <c:pt idx="10863" formatCode="General">
                  <c:v>-56.492913635952704</c:v>
                </c:pt>
                <c:pt idx="10864" formatCode="General">
                  <c:v>-56.505411292957298</c:v>
                </c:pt>
                <c:pt idx="10865" formatCode="General">
                  <c:v>-56.517909937464097</c:v>
                </c:pt>
                <c:pt idx="10866" formatCode="General">
                  <c:v>-56.530409568588802</c:v>
                </c:pt>
                <c:pt idx="10867" formatCode="General">
                  <c:v>-56.542910185468699</c:v>
                </c:pt>
                <c:pt idx="10868" formatCode="General">
                  <c:v>-56.555411787267801</c:v>
                </c:pt>
                <c:pt idx="10869" formatCode="General">
                  <c:v>-56.567914373154302</c:v>
                </c:pt>
                <c:pt idx="10870" formatCode="General">
                  <c:v>-56.580417942300897</c:v>
                </c:pt>
                <c:pt idx="10871" formatCode="General">
                  <c:v>-56.592922493884501</c:v>
                </c:pt>
                <c:pt idx="10872" formatCode="General">
                  <c:v>-56.605428027086496</c:v>
                </c:pt>
                <c:pt idx="10873" formatCode="General">
                  <c:v>-56.617934541092701</c:v>
                </c:pt>
                <c:pt idx="10874" formatCode="General">
                  <c:v>-56.630442035093097</c:v>
                </c:pt>
                <c:pt idx="10875" formatCode="General">
                  <c:v>-56.642950508282098</c:v>
                </c:pt>
                <c:pt idx="10876" formatCode="General">
                  <c:v>-56.655459959858597</c:v>
                </c:pt>
                <c:pt idx="10877" formatCode="General">
                  <c:v>-56.667970389025697</c:v>
                </c:pt>
                <c:pt idx="10878" formatCode="General">
                  <c:v>-56.680481794990797</c:v>
                </c:pt>
                <c:pt idx="10879" formatCode="General">
                  <c:v>-56.692994176966003</c:v>
                </c:pt>
                <c:pt idx="10880" formatCode="General">
                  <c:v>-56.705507534167403</c:v>
                </c:pt>
                <c:pt idx="10881" formatCode="General">
                  <c:v>-56.718021865815601</c:v>
                </c:pt>
                <c:pt idx="10882" formatCode="General">
                  <c:v>-56.730537171135502</c:v>
                </c:pt>
                <c:pt idx="10883" formatCode="General">
                  <c:v>-56.743053449356502</c:v>
                </c:pt>
                <c:pt idx="10884" formatCode="General">
                  <c:v>-56.755570699712301</c:v>
                </c:pt>
                <c:pt idx="10885" formatCode="General">
                  <c:v>-56.7680889214408</c:v>
                </c:pt>
                <c:pt idx="10886" formatCode="General">
                  <c:v>-56.780608113784503</c:v>
                </c:pt>
                <c:pt idx="10887" formatCode="General">
                  <c:v>-56.79312827599</c:v>
                </c:pt>
                <c:pt idx="10888" formatCode="General">
                  <c:v>-56.805649407302802</c:v>
                </c:pt>
                <c:pt idx="10889" formatCode="General">
                  <c:v>-56.818171506967701</c:v>
                </c:pt>
                <c:pt idx="10890" formatCode="General">
                  <c:v>-56.830694574234599</c:v>
                </c:pt>
                <c:pt idx="10891" formatCode="General">
                  <c:v>-56.8432186083541</c:v>
                </c:pt>
                <c:pt idx="10892" formatCode="General">
                  <c:v>-56.855743608574997</c:v>
                </c:pt>
                <c:pt idx="10893" formatCode="General">
                  <c:v>-56.868269574144797</c:v>
                </c:pt>
                <c:pt idx="10894" formatCode="General">
                  <c:v>-56.880796504292398</c:v>
                </c:pt>
                <c:pt idx="10895" formatCode="General">
                  <c:v>-56.893324398224003</c:v>
                </c:pt>
                <c:pt idx="10896" formatCode="General">
                  <c:v>-56.905853255142397</c:v>
                </c:pt>
                <c:pt idx="10897" formatCode="General">
                  <c:v>-56.918383074247203</c:v>
                </c:pt>
                <c:pt idx="10898" formatCode="General">
                  <c:v>-56.930913854735401</c:v>
                </c:pt>
                <c:pt idx="10899" formatCode="General">
                  <c:v>-56.9434455958013</c:v>
                </c:pt>
                <c:pt idx="10900" formatCode="General">
                  <c:v>-56.955978296635998</c:v>
                </c:pt>
                <c:pt idx="10901" formatCode="General">
                  <c:v>-56.968511956428102</c:v>
                </c:pt>
                <c:pt idx="10902" formatCode="General">
                  <c:v>-56.981046574362999</c:v>
                </c:pt>
                <c:pt idx="10903" formatCode="General">
                  <c:v>-56.993582149623499</c:v>
                </c:pt>
                <c:pt idx="10904" formatCode="General">
                  <c:v>-57.006118681389601</c:v>
                </c:pt>
                <c:pt idx="10905" formatCode="General">
                  <c:v>-57.018656168838298</c:v>
                </c:pt>
                <c:pt idx="10906" formatCode="General">
                  <c:v>-57.031194611143803</c:v>
                </c:pt>
                <c:pt idx="10907" formatCode="General">
                  <c:v>-57.043734007477603</c:v>
                </c:pt>
                <c:pt idx="10908" formatCode="General">
                  <c:v>-57.056274357008</c:v>
                </c:pt>
                <c:pt idx="10909" formatCode="General">
                  <c:v>-57.068815658900903</c:v>
                </c:pt>
                <c:pt idx="10910" formatCode="General">
                  <c:v>-57.081357912319099</c:v>
                </c:pt>
                <c:pt idx="10911" formatCode="General">
                  <c:v>-57.0939011164226</c:v>
                </c:pt>
                <c:pt idx="10912" formatCode="General">
                  <c:v>-57.106445270368603</c:v>
                </c:pt>
                <c:pt idx="10913" formatCode="General">
                  <c:v>-57.118990373311298</c:v>
                </c:pt>
                <c:pt idx="10914" formatCode="General">
                  <c:v>-57.131536424403002</c:v>
                </c:pt>
                <c:pt idx="10915" formatCode="General">
                  <c:v>-57.144083422817197</c:v>
                </c:pt>
                <c:pt idx="10916" formatCode="General">
                  <c:v>-57.156631367744701</c:v>
                </c:pt>
                <c:pt idx="10917" formatCode="General">
                  <c:v>-57.169180258372002</c:v>
                </c:pt>
                <c:pt idx="10918" formatCode="General">
                  <c:v>-57.181730093879999</c:v>
                </c:pt>
                <c:pt idx="10919" formatCode="General">
                  <c:v>-57.194280873445102</c:v>
                </c:pt>
                <c:pt idx="10920" formatCode="General">
                  <c:v>-57.206832596238598</c:v>
                </c:pt>
                <c:pt idx="10921" formatCode="General">
                  <c:v>-57.219385261426602</c:v>
                </c:pt>
                <c:pt idx="10922" formatCode="General">
                  <c:v>-57.231938868170701</c:v>
                </c:pt>
                <c:pt idx="10923" formatCode="General">
                  <c:v>-57.244493415627097</c:v>
                </c:pt>
                <c:pt idx="10924" formatCode="General">
                  <c:v>-57.257048902947297</c:v>
                </c:pt>
                <c:pt idx="10925" formatCode="General">
                  <c:v>-57.269605329277702</c:v>
                </c:pt>
                <c:pt idx="10926" formatCode="General">
                  <c:v>-57.282162693759801</c:v>
                </c:pt>
                <c:pt idx="10927" formatCode="General">
                  <c:v>-57.294720995530298</c:v>
                </c:pt>
                <c:pt idx="10928" formatCode="General">
                  <c:v>-57.307280233720597</c:v>
                </c:pt>
                <c:pt idx="10929" formatCode="General">
                  <c:v>-57.319840407457399</c:v>
                </c:pt>
                <c:pt idx="10930" formatCode="General">
                  <c:v>-57.332401515862202</c:v>
                </c:pt>
                <c:pt idx="10931" formatCode="General">
                  <c:v>-57.344963558051901</c:v>
                </c:pt>
                <c:pt idx="10932" formatCode="General">
                  <c:v>-57.357526533138099</c:v>
                </c:pt>
                <c:pt idx="10933" formatCode="General">
                  <c:v>-57.3700904402276</c:v>
                </c:pt>
                <c:pt idx="10934" formatCode="General">
                  <c:v>-57.382655278422199</c:v>
                </c:pt>
                <c:pt idx="10935" formatCode="General">
                  <c:v>-57.395221046819003</c:v>
                </c:pt>
                <c:pt idx="10936" formatCode="General">
                  <c:v>-57.407787744512703</c:v>
                </c:pt>
                <c:pt idx="10937" formatCode="General">
                  <c:v>-57.420355370597498</c:v>
                </c:pt>
                <c:pt idx="10938" formatCode="General">
                  <c:v>-57.4329239241669</c:v>
                </c:pt>
                <c:pt idx="10939" formatCode="General">
                  <c:v>-57.445493404313602</c:v>
                </c:pt>
                <c:pt idx="10940" formatCode="General">
                  <c:v>-57.458063810136103</c:v>
                </c:pt>
                <c:pt idx="10941" formatCode="General">
                  <c:v>-57.470635140769303</c:v>
                </c:pt>
                <c:pt idx="10942" formatCode="General">
                  <c:v>-57.483207395367302</c:v>
                </c:pt>
                <c:pt idx="10943" formatCode="General">
                  <c:v>-57.495780573086201</c:v>
                </c:pt>
                <c:pt idx="10944" formatCode="General">
                  <c:v>-57.508354673084</c:v>
                </c:pt>
                <c:pt idx="10945" formatCode="General">
                  <c:v>-57.520929694520802</c:v>
                </c:pt>
                <c:pt idx="10946" formatCode="General">
                  <c:v>-57.533505636558601</c:v>
                </c:pt>
                <c:pt idx="10947" formatCode="General">
                  <c:v>-57.546082498361599</c:v>
                </c:pt>
                <c:pt idx="10948" formatCode="General">
                  <c:v>-57.558660279095797</c:v>
                </c:pt>
                <c:pt idx="10949" formatCode="General">
                  <c:v>-57.571238977929198</c:v>
                </c:pt>
                <c:pt idx="10950" formatCode="General">
                  <c:v>-57.583818594032003</c:v>
                </c:pt>
                <c:pt idx="10951" formatCode="General">
                  <c:v>-57.596399126576102</c:v>
                </c:pt>
                <c:pt idx="10952" formatCode="General">
                  <c:v>-57.608980574735703</c:v>
                </c:pt>
                <c:pt idx="10953" formatCode="General">
                  <c:v>-57.621562937686797</c:v>
                </c:pt>
                <c:pt idx="10954" formatCode="General">
                  <c:v>-57.634146214607497</c:v>
                </c:pt>
                <c:pt idx="10955" formatCode="General">
                  <c:v>-57.646730404677797</c:v>
                </c:pt>
                <c:pt idx="10956" formatCode="General">
                  <c:v>-57.659315507079903</c:v>
                </c:pt>
                <c:pt idx="10957" formatCode="General">
                  <c:v>-57.6719015209977</c:v>
                </c:pt>
                <c:pt idx="10958" formatCode="General">
                  <c:v>-57.684488445617298</c:v>
                </c:pt>
                <c:pt idx="10959" formatCode="General">
                  <c:v>-57.697076280126801</c:v>
                </c:pt>
                <c:pt idx="10960" formatCode="General">
                  <c:v>-57.709665023718699</c:v>
                </c:pt>
                <c:pt idx="10961" formatCode="General">
                  <c:v>-57.722254675596602</c:v>
                </c:pt>
                <c:pt idx="10962" formatCode="General">
                  <c:v>-57.734845234969697</c:v>
                </c:pt>
                <c:pt idx="10963" formatCode="General">
                  <c:v>-57.747436701050297</c:v>
                </c:pt>
                <c:pt idx="10964" formatCode="General">
                  <c:v>-57.760029073054497</c:v>
                </c:pt>
                <c:pt idx="10965" formatCode="General">
                  <c:v>-57.772622350201303</c:v>
                </c:pt>
                <c:pt idx="10966" formatCode="General">
                  <c:v>-57.785216531713303</c:v>
                </c:pt>
                <c:pt idx="10967" formatCode="General">
                  <c:v>-57.797811616816503</c:v>
                </c:pt>
                <c:pt idx="10968" formatCode="General">
                  <c:v>-57.810407604740298</c:v>
                </c:pt>
                <c:pt idx="10969" formatCode="General">
                  <c:v>-57.823004494717203</c:v>
                </c:pt>
                <c:pt idx="10970" formatCode="General">
                  <c:v>-57.835602285992401</c:v>
                </c:pt>
                <c:pt idx="10971" formatCode="General">
                  <c:v>-57.848200977810698</c:v>
                </c:pt>
                <c:pt idx="10972" formatCode="General">
                  <c:v>-57.860800569313803</c:v>
                </c:pt>
                <c:pt idx="10973" formatCode="General">
                  <c:v>-57.873401059584097</c:v>
                </c:pt>
                <c:pt idx="10974" formatCode="General">
                  <c:v>-57.8860024477029</c:v>
                </c:pt>
                <c:pt idx="10975" formatCode="General">
                  <c:v>-57.898604732750201</c:v>
                </c:pt>
                <c:pt idx="10976" formatCode="General">
                  <c:v>-57.911207913809001</c:v>
                </c:pt>
                <c:pt idx="10977" formatCode="General">
                  <c:v>-57.923811989984102</c:v>
                </c:pt>
                <c:pt idx="10978" formatCode="General">
                  <c:v>-57.9364169603909</c:v>
                </c:pt>
                <c:pt idx="10979" formatCode="General">
                  <c:v>-57.949022824144897</c:v>
                </c:pt>
                <c:pt idx="10980" formatCode="General">
                  <c:v>-57.961629580362597</c:v>
                </c:pt>
                <c:pt idx="10981" formatCode="General">
                  <c:v>-57.974237228160803</c:v>
                </c:pt>
                <c:pt idx="10982" formatCode="General">
                  <c:v>-57.986845766656998</c:v>
                </c:pt>
                <c:pt idx="10983" formatCode="General">
                  <c:v>-57.999455194969499</c:v>
                </c:pt>
                <c:pt idx="10984" formatCode="General">
                  <c:v>-58.0120655122168</c:v>
                </c:pt>
                <c:pt idx="10985" formatCode="General">
                  <c:v>-58.024676717518197</c:v>
                </c:pt>
                <c:pt idx="10986" formatCode="General">
                  <c:v>-58.037288809993797</c:v>
                </c:pt>
                <c:pt idx="10987" formatCode="General">
                  <c:v>-58.049901788763897</c:v>
                </c:pt>
                <c:pt idx="10988" formatCode="General">
                  <c:v>-58.062515652949699</c:v>
                </c:pt>
                <c:pt idx="10989" formatCode="General">
                  <c:v>-58.075130401672801</c:v>
                </c:pt>
                <c:pt idx="10990" formatCode="General">
                  <c:v>-58.087746034055499</c:v>
                </c:pt>
                <c:pt idx="10991" formatCode="General">
                  <c:v>-58.100362549220698</c:v>
                </c:pt>
                <c:pt idx="10992" formatCode="General">
                  <c:v>-58.112979946291901</c:v>
                </c:pt>
                <c:pt idx="10993" formatCode="General">
                  <c:v>-58.125598224393102</c:v>
                </c:pt>
                <c:pt idx="10994" formatCode="General">
                  <c:v>-58.138217382649003</c:v>
                </c:pt>
                <c:pt idx="10995" formatCode="General">
                  <c:v>-58.1508374201848</c:v>
                </c:pt>
                <c:pt idx="10996" formatCode="General">
                  <c:v>-58.163458336126403</c:v>
                </c:pt>
                <c:pt idx="10997" formatCode="General">
                  <c:v>-58.176080129600301</c:v>
                </c:pt>
                <c:pt idx="10998" formatCode="General">
                  <c:v>-58.188702799733498</c:v>
                </c:pt>
                <c:pt idx="10999" formatCode="General">
                  <c:v>-58.201326345653698</c:v>
                </c:pt>
                <c:pt idx="11000" formatCode="General">
                  <c:v>-58.213950766489098</c:v>
                </c:pt>
                <c:pt idx="11001" formatCode="General">
                  <c:v>-58.226576061368498</c:v>
                </c:pt>
                <c:pt idx="11002" formatCode="General">
                  <c:v>-58.239202229424997</c:v>
                </c:pt>
                <c:pt idx="11003" formatCode="General">
                  <c:v>-58.2518292698268</c:v>
                </c:pt>
                <c:pt idx="11004" formatCode="General">
                  <c:v>-58.2644571817643</c:v>
                </c:pt>
                <c:pt idx="11005" formatCode="General">
                  <c:v>-58.277085964426099</c:v>
                </c:pt>
                <c:pt idx="11006" formatCode="General">
                  <c:v>-58.289715616998997</c:v>
                </c:pt>
                <c:pt idx="11007" formatCode="General">
                  <c:v>-58.302346138667801</c:v>
                </c:pt>
                <c:pt idx="11008" formatCode="General">
                  <c:v>-58.3149775286156</c:v>
                </c:pt>
                <c:pt idx="11009" formatCode="General">
                  <c:v>-58.327609786023601</c:v>
                </c:pt>
                <c:pt idx="11010" formatCode="General">
                  <c:v>-58.340242910070998</c:v>
                </c:pt>
                <c:pt idx="11011" formatCode="General">
                  <c:v>-58.352876899935403</c:v>
                </c:pt>
                <c:pt idx="11012" formatCode="General">
                  <c:v>-58.3655117547872</c:v>
                </c:pt>
                <c:pt idx="11013" formatCode="General">
                  <c:v>-58.378147473780103</c:v>
                </c:pt>
                <c:pt idx="11014" formatCode="General">
                  <c:v>-58.3907840560639</c:v>
                </c:pt>
                <c:pt idx="11015" formatCode="General">
                  <c:v>-58.403421500787402</c:v>
                </c:pt>
                <c:pt idx="11016" formatCode="General">
                  <c:v>-58.416059807099103</c:v>
                </c:pt>
                <c:pt idx="11017" formatCode="General">
                  <c:v>-58.428698974146599</c:v>
                </c:pt>
                <c:pt idx="11018" formatCode="General">
                  <c:v>-58.441339001077303</c:v>
                </c:pt>
                <c:pt idx="11019" formatCode="General">
                  <c:v>-58.453979887037598</c:v>
                </c:pt>
                <c:pt idx="11020" formatCode="General">
                  <c:v>-58.466621631173503</c:v>
                </c:pt>
                <c:pt idx="11021" formatCode="General">
                  <c:v>-58.479264232630399</c:v>
                </c:pt>
                <c:pt idx="11022" formatCode="General">
                  <c:v>-58.491907690552999</c:v>
                </c:pt>
                <c:pt idx="11023" formatCode="General">
                  <c:v>-58.504552004085497</c:v>
                </c:pt>
                <c:pt idx="11024" formatCode="General">
                  <c:v>-58.517197172371297</c:v>
                </c:pt>
                <c:pt idx="11025" formatCode="General">
                  <c:v>-58.5298431945536</c:v>
                </c:pt>
                <c:pt idx="11026" formatCode="General">
                  <c:v>-58.542490069774502</c:v>
                </c:pt>
                <c:pt idx="11027" formatCode="General">
                  <c:v>-58.555137797175803</c:v>
                </c:pt>
                <c:pt idx="11028" formatCode="General">
                  <c:v>-58.567786375898699</c:v>
                </c:pt>
                <c:pt idx="11029" formatCode="General">
                  <c:v>-58.580435805083702</c:v>
                </c:pt>
                <c:pt idx="11030" formatCode="General">
                  <c:v>-58.593086083870602</c:v>
                </c:pt>
                <c:pt idx="11031" formatCode="General">
                  <c:v>-58.605737211398903</c:v>
                </c:pt>
                <c:pt idx="11032" formatCode="General">
                  <c:v>-58.6183891868071</c:v>
                </c:pt>
                <c:pt idx="11033" formatCode="General">
                  <c:v>-58.631042009233497</c:v>
                </c:pt>
                <c:pt idx="11034" formatCode="General">
                  <c:v>-58.643695677815501</c:v>
                </c:pt>
                <c:pt idx="11035" formatCode="General">
                  <c:v>-58.656350191689903</c:v>
                </c:pt>
                <c:pt idx="11036" formatCode="General">
                  <c:v>-58.669005549993699</c:v>
                </c:pt>
                <c:pt idx="11037" formatCode="General">
                  <c:v>-58.681661751867203</c:v>
                </c:pt>
                <c:pt idx="11038" formatCode="General">
                  <c:v>-58.694318796454297</c:v>
                </c:pt>
                <c:pt idx="11039" formatCode="General">
                  <c:v>-58.706976682902301</c:v>
                </c:pt>
                <c:pt idx="11040" formatCode="General">
                  <c:v>-58.719635410362301</c:v>
                </c:pt>
                <c:pt idx="11041" formatCode="General">
                  <c:v>-58.732294977988602</c:v>
                </c:pt>
                <c:pt idx="11042" formatCode="General">
                  <c:v>-58.744955384939601</c:v>
                </c:pt>
                <c:pt idx="11043" formatCode="General">
                  <c:v>-58.757616630393002</c:v>
                </c:pt>
                <c:pt idx="11044" formatCode="General">
                  <c:v>-58.770278713542098</c:v>
                </c:pt>
                <c:pt idx="11045" formatCode="General">
                  <c:v>-58.782941633576002</c:v>
                </c:pt>
                <c:pt idx="11046" formatCode="General">
                  <c:v>-58.795605389679402</c:v>
                </c:pt>
                <c:pt idx="11047" formatCode="General">
                  <c:v>-58.808269981033398</c:v>
                </c:pt>
                <c:pt idx="11048" formatCode="General">
                  <c:v>-58.8209354068143</c:v>
                </c:pt>
                <c:pt idx="11049" formatCode="General">
                  <c:v>-58.833601666194802</c:v>
                </c:pt>
                <c:pt idx="11050" formatCode="General">
                  <c:v>-58.846268758343001</c:v>
                </c:pt>
                <c:pt idx="11051" formatCode="General">
                  <c:v>-58.858936682423298</c:v>
                </c:pt>
                <c:pt idx="11052" formatCode="General">
                  <c:v>-58.871605437595598</c:v>
                </c:pt>
                <c:pt idx="11053" formatCode="General">
                  <c:v>-58.884275023015697</c:v>
                </c:pt>
                <c:pt idx="11054" formatCode="General">
                  <c:v>-58.896945437835498</c:v>
                </c:pt>
                <c:pt idx="11055" formatCode="General">
                  <c:v>-58.909616681202401</c:v>
                </c:pt>
                <c:pt idx="11056" formatCode="General">
                  <c:v>-58.922288752260002</c:v>
                </c:pt>
                <c:pt idx="11057" formatCode="General">
                  <c:v>-58.9349616501474</c:v>
                </c:pt>
                <c:pt idx="11058" formatCode="General">
                  <c:v>-58.947635373999802</c:v>
                </c:pt>
                <c:pt idx="11059" formatCode="General">
                  <c:v>-58.960309922948198</c:v>
                </c:pt>
                <c:pt idx="11060" formatCode="General">
                  <c:v>-58.972985296119397</c:v>
                </c:pt>
                <c:pt idx="11061" formatCode="General">
                  <c:v>-58.985661492639501</c:v>
                </c:pt>
                <c:pt idx="11062" formatCode="General">
                  <c:v>-58.998338511647397</c:v>
                </c:pt>
                <c:pt idx="11063" formatCode="General">
                  <c:v>-59.011016352286397</c:v>
                </c:pt>
                <c:pt idx="11064" formatCode="General">
                  <c:v>-59.023695013698998</c:v>
                </c:pt>
                <c:pt idx="11065" formatCode="General">
                  <c:v>-59.036374495027502</c:v>
                </c:pt>
                <c:pt idx="11066" formatCode="General">
                  <c:v>-59.049054795413099</c:v>
                </c:pt>
                <c:pt idx="11067" formatCode="General">
                  <c:v>-59.0617359139966</c:v>
                </c:pt>
                <c:pt idx="11068" formatCode="General">
                  <c:v>-59.074417849918099</c:v>
                </c:pt>
                <c:pt idx="11069" formatCode="General">
                  <c:v>-59.0871006023036</c:v>
                </c:pt>
                <c:pt idx="11070" formatCode="General">
                  <c:v>-59.099784170264499</c:v>
                </c:pt>
                <c:pt idx="11071" formatCode="General">
                  <c:v>-59.112468552912503</c:v>
                </c:pt>
                <c:pt idx="11072" formatCode="General">
                  <c:v>-59.125153749358603</c:v>
                </c:pt>
                <c:pt idx="11073" formatCode="General">
                  <c:v>-59.1378397587143</c:v>
                </c:pt>
                <c:pt idx="11074" formatCode="General">
                  <c:v>-59.150526580093498</c:v>
                </c:pt>
                <c:pt idx="11075" formatCode="General">
                  <c:v>-59.163214212625697</c:v>
                </c:pt>
                <c:pt idx="11076" formatCode="General">
                  <c:v>-59.175902655450798</c:v>
                </c:pt>
                <c:pt idx="11077" formatCode="General">
                  <c:v>-59.1885919077124</c:v>
                </c:pt>
                <c:pt idx="11078" formatCode="General">
                  <c:v>-59.201281968557701</c:v>
                </c:pt>
                <c:pt idx="11079" formatCode="General">
                  <c:v>-59.213972837138101</c:v>
                </c:pt>
                <c:pt idx="11080" formatCode="General">
                  <c:v>-59.226664512608501</c:v>
                </c:pt>
                <c:pt idx="11081" formatCode="General">
                  <c:v>-59.239356994127803</c:v>
                </c:pt>
                <c:pt idx="11082" formatCode="General">
                  <c:v>-59.252050280858597</c:v>
                </c:pt>
                <c:pt idx="11083" formatCode="General">
                  <c:v>-59.264744371967403</c:v>
                </c:pt>
                <c:pt idx="11084" formatCode="General">
                  <c:v>-59.277439266624498</c:v>
                </c:pt>
                <c:pt idx="11085" formatCode="General">
                  <c:v>-59.290134964003897</c:v>
                </c:pt>
                <c:pt idx="11086" formatCode="General">
                  <c:v>-59.302831463283503</c:v>
                </c:pt>
                <c:pt idx="11087" formatCode="General">
                  <c:v>-59.315528763645098</c:v>
                </c:pt>
                <c:pt idx="11088" formatCode="General">
                  <c:v>-59.3282268642742</c:v>
                </c:pt>
                <c:pt idx="11089" formatCode="General">
                  <c:v>-59.3409257643602</c:v>
                </c:pt>
                <c:pt idx="11090" formatCode="General">
                  <c:v>-59.353625463096201</c:v>
                </c:pt>
                <c:pt idx="11091" formatCode="General">
                  <c:v>-59.366325959679202</c:v>
                </c:pt>
                <c:pt idx="11092" formatCode="General">
                  <c:v>-59.3790272533099</c:v>
                </c:pt>
                <c:pt idx="11093" formatCode="General">
                  <c:v>-59.391729343192601</c:v>
                </c:pt>
                <c:pt idx="11094" formatCode="General">
                  <c:v>-59.404432228512803</c:v>
                </c:pt>
                <c:pt idx="11095" formatCode="General">
                  <c:v>-59.417135908436798</c:v>
                </c:pt>
                <c:pt idx="11096" formatCode="General">
                  <c:v>-59.429840382131601</c:v>
                </c:pt>
                <c:pt idx="11097" formatCode="General">
                  <c:v>-59.442545648764302</c:v>
                </c:pt>
                <c:pt idx="11098" formatCode="General">
                  <c:v>-59.455251707502498</c:v>
                </c:pt>
                <c:pt idx="11099" formatCode="General">
                  <c:v>-59.467958557514201</c:v>
                </c:pt>
                <c:pt idx="11100" formatCode="General">
                  <c:v>-59.4806661979678</c:v>
                </c:pt>
                <c:pt idx="11101" formatCode="General">
                  <c:v>-59.4933746280321</c:v>
                </c:pt>
                <c:pt idx="11102" formatCode="General">
                  <c:v>-59.506083846876301</c:v>
                </c:pt>
                <c:pt idx="11103" formatCode="General">
                  <c:v>-59.518793853669898</c:v>
                </c:pt>
                <c:pt idx="11104" formatCode="General">
                  <c:v>-59.531504647582999</c:v>
                </c:pt>
                <c:pt idx="11105" formatCode="General">
                  <c:v>-59.544216227785903</c:v>
                </c:pt>
                <c:pt idx="11106" formatCode="General">
                  <c:v>-59.556928593449399</c:v>
                </c:pt>
                <c:pt idx="11107" formatCode="General">
                  <c:v>-59.569641743744697</c:v>
                </c:pt>
                <c:pt idx="11108" formatCode="General">
                  <c:v>-59.582355677843303</c:v>
                </c:pt>
                <c:pt idx="11109" formatCode="General">
                  <c:v>-59.5950703949173</c:v>
                </c:pt>
                <c:pt idx="11110" formatCode="General">
                  <c:v>-59.607785894143802</c:v>
                </c:pt>
                <c:pt idx="11111" formatCode="General">
                  <c:v>-59.6205021747096</c:v>
                </c:pt>
                <c:pt idx="11112" formatCode="General">
                  <c:v>-59.633219235803701</c:v>
                </c:pt>
                <c:pt idx="11113" formatCode="General">
                  <c:v>-59.645937076615503</c:v>
                </c:pt>
                <c:pt idx="11114" formatCode="General">
                  <c:v>-59.658655696334698</c:v>
                </c:pt>
                <c:pt idx="11115" formatCode="General">
                  <c:v>-59.671375094151898</c:v>
                </c:pt>
                <c:pt idx="11116" formatCode="General">
                  <c:v>-59.684095269257902</c:v>
                </c:pt>
                <c:pt idx="11117" formatCode="General">
                  <c:v>-59.696816220844198</c:v>
                </c:pt>
                <c:pt idx="11118" formatCode="General">
                  <c:v>-59.709537948102799</c:v>
                </c:pt>
                <c:pt idx="11119" formatCode="General">
                  <c:v>-59.722260450224603</c:v>
                </c:pt>
                <c:pt idx="11120" formatCode="General">
                  <c:v>-59.734983726382602</c:v>
                </c:pt>
                <c:pt idx="11121" formatCode="General">
                  <c:v>-59.7477077757367</c:v>
                </c:pt>
                <c:pt idx="11122" formatCode="General">
                  <c:v>-59.760432597447704</c:v>
                </c:pt>
                <c:pt idx="11123" formatCode="General">
                  <c:v>-59.773158190677002</c:v>
                </c:pt>
                <c:pt idx="11124" formatCode="General">
                  <c:v>-59.785884554586502</c:v>
                </c:pt>
                <c:pt idx="11125" formatCode="General">
                  <c:v>-59.798611688339101</c:v>
                </c:pt>
                <c:pt idx="11126" formatCode="General">
                  <c:v>-59.811339591097997</c:v>
                </c:pt>
                <c:pt idx="11127" formatCode="General">
                  <c:v>-59.824068262027403</c:v>
                </c:pt>
                <c:pt idx="11128" formatCode="General">
                  <c:v>-59.836797700292102</c:v>
                </c:pt>
                <c:pt idx="11129" formatCode="General">
                  <c:v>-59.8495279050574</c:v>
                </c:pt>
                <c:pt idx="11130" formatCode="General">
                  <c:v>-59.862258875489402</c:v>
                </c:pt>
                <c:pt idx="11131" formatCode="General">
                  <c:v>-59.874990610754999</c:v>
                </c:pt>
                <c:pt idx="11132" formatCode="General">
                  <c:v>-59.887723110021497</c:v>
                </c:pt>
                <c:pt idx="11133" formatCode="General">
                  <c:v>-59.900456372457199</c:v>
                </c:pt>
                <c:pt idx="11134" formatCode="General">
                  <c:v>-59.9131903972308</c:v>
                </c:pt>
                <c:pt idx="11135" formatCode="General">
                  <c:v>-59.9259251835119</c:v>
                </c:pt>
                <c:pt idx="11136" formatCode="General">
                  <c:v>-59.938660730470602</c:v>
                </c:pt>
                <c:pt idx="11137" formatCode="General">
                  <c:v>-59.951397037277701</c:v>
                </c:pt>
                <c:pt idx="11138" formatCode="General">
                  <c:v>-59.964134103104797</c:v>
                </c:pt>
                <c:pt idx="11139" formatCode="General">
                  <c:v>-59.976871927124101</c:v>
                </c:pt>
                <c:pt idx="11140" formatCode="General">
                  <c:v>-59.989610508508498</c:v>
                </c:pt>
                <c:pt idx="11141" formatCode="General">
                  <c:v>-60.002349846431997</c:v>
                </c:pt>
                <c:pt idx="11142" formatCode="General">
                  <c:v>-60.015089940071</c:v>
                </c:pt>
                <c:pt idx="11143" formatCode="General">
                  <c:v>-60.027830788602699</c:v>
                </c:pt>
                <c:pt idx="11144" formatCode="General">
                  <c:v>-60.040572391205103</c:v>
                </c:pt>
                <c:pt idx="11145" formatCode="General">
                  <c:v>-60.053314747056803</c:v>
                </c:pt>
                <c:pt idx="11146" formatCode="General">
                  <c:v>-60.066057855337199</c:v>
                </c:pt>
                <c:pt idx="11147" formatCode="General">
                  <c:v>-60.078801715226298</c:v>
                </c:pt>
                <c:pt idx="11148" formatCode="General">
                  <c:v>-60.091546325904602</c:v>
                </c:pt>
                <c:pt idx="11149" formatCode="General">
                  <c:v>-60.1042916865484</c:v>
                </c:pt>
                <c:pt idx="11150" formatCode="General">
                  <c:v>-60.117037796341499</c:v>
                </c:pt>
                <c:pt idx="11151" formatCode="General">
                  <c:v>-60.129784654504697</c:v>
                </c:pt>
                <c:pt idx="11152" formatCode="General">
                  <c:v>-60.142532260268702</c:v>
                </c:pt>
                <c:pt idx="11153" formatCode="General">
                  <c:v>-60.155280612863898</c:v>
                </c:pt>
                <c:pt idx="11154" formatCode="General">
                  <c:v>-60.168029711520397</c:v>
                </c:pt>
                <c:pt idx="11155" formatCode="General">
                  <c:v>-60.180779555461697</c:v>
                </c:pt>
                <c:pt idx="11156" formatCode="General">
                  <c:v>-60.193530143893099</c:v>
                </c:pt>
                <c:pt idx="11157" formatCode="General">
                  <c:v>-60.206281476016301</c:v>
                </c:pt>
                <c:pt idx="11158" formatCode="General">
                  <c:v>-60.219033551033</c:v>
                </c:pt>
                <c:pt idx="11159" formatCode="General">
                  <c:v>-60.231786368144803</c:v>
                </c:pt>
                <c:pt idx="11160" formatCode="General">
                  <c:v>-60.244539926553799</c:v>
                </c:pt>
                <c:pt idx="11161" formatCode="General">
                  <c:v>-60.257294225462203</c:v>
                </c:pt>
                <c:pt idx="11162" formatCode="General">
                  <c:v>-60.270049264072</c:v>
                </c:pt>
                <c:pt idx="11163" formatCode="General">
                  <c:v>-60.282805041585704</c:v>
                </c:pt>
                <c:pt idx="11164" formatCode="General">
                  <c:v>-60.2955615572059</c:v>
                </c:pt>
                <c:pt idx="11165" formatCode="General">
                  <c:v>-60.308318810135198</c:v>
                </c:pt>
                <c:pt idx="11166" formatCode="General">
                  <c:v>-60.321076799576304</c:v>
                </c:pt>
                <c:pt idx="11167" formatCode="General">
                  <c:v>-60.333835524732301</c:v>
                </c:pt>
                <c:pt idx="11168" formatCode="General">
                  <c:v>-60.346594984806202</c:v>
                </c:pt>
                <c:pt idx="11169" formatCode="General">
                  <c:v>-60.359355179001199</c:v>
                </c:pt>
                <c:pt idx="11170" formatCode="General">
                  <c:v>-60.3721161065207</c:v>
                </c:pt>
                <c:pt idx="11171" formatCode="General">
                  <c:v>-60.384877766568302</c:v>
                </c:pt>
                <c:pt idx="11172" formatCode="General">
                  <c:v>-60.3976401583475</c:v>
                </c:pt>
                <c:pt idx="11173" formatCode="General">
                  <c:v>-60.410403281062202</c:v>
                </c:pt>
                <c:pt idx="11174" formatCode="General">
                  <c:v>-60.423167133916401</c:v>
                </c:pt>
                <c:pt idx="11175" formatCode="General">
                  <c:v>-60.435931716113998</c:v>
                </c:pt>
                <c:pt idx="11176" formatCode="General">
                  <c:v>-60.4486970268593</c:v>
                </c:pt>
                <c:pt idx="11177" formatCode="General">
                  <c:v>-60.461463065356597</c:v>
                </c:pt>
                <c:pt idx="11178" formatCode="General">
                  <c:v>-60.4742298308106</c:v>
                </c:pt>
                <c:pt idx="11179" formatCode="General">
                  <c:v>-60.4869973224029</c:v>
                </c:pt>
                <c:pt idx="11180" formatCode="General">
                  <c:v>-60.499765539272602</c:v>
                </c:pt>
                <c:pt idx="11181" formatCode="General">
                  <c:v>-60.5125344805532</c:v>
                </c:pt>
                <c:pt idx="11182" formatCode="General">
                  <c:v>-60.525304145379302</c:v>
                </c:pt>
                <c:pt idx="11183" formatCode="General">
                  <c:v>-60.538074532886803</c:v>
                </c:pt>
                <c:pt idx="11184" formatCode="General">
                  <c:v>-60.550845642212799</c:v>
                </c:pt>
                <c:pt idx="11185" formatCode="General">
                  <c:v>-60.5636174724957</c:v>
                </c:pt>
                <c:pt idx="11186" formatCode="General">
                  <c:v>-60.576390022875003</c:v>
                </c:pt>
                <c:pt idx="11187" formatCode="General">
                  <c:v>-60.589163292491598</c:v>
                </c:pt>
                <c:pt idx="11188" formatCode="General">
                  <c:v>-60.601937280487498</c:v>
                </c:pt>
                <c:pt idx="11189" formatCode="General">
                  <c:v>-60.614711986006</c:v>
                </c:pt>
                <c:pt idx="11190" formatCode="General">
                  <c:v>-60.627487408189502</c:v>
                </c:pt>
                <c:pt idx="11191" formatCode="General">
                  <c:v>-60.6402635461708</c:v>
                </c:pt>
                <c:pt idx="11192" formatCode="General">
                  <c:v>-60.653040399078598</c:v>
                </c:pt>
                <c:pt idx="11193" formatCode="General">
                  <c:v>-60.665817966042397</c:v>
                </c:pt>
                <c:pt idx="11194" formatCode="General">
                  <c:v>-60.678596246192399</c:v>
                </c:pt>
                <c:pt idx="11195" formatCode="General">
                  <c:v>-60.691375238659703</c:v>
                </c:pt>
                <c:pt idx="11196" formatCode="General">
                  <c:v>-60.704154942575897</c:v>
                </c:pt>
                <c:pt idx="11197" formatCode="General">
                  <c:v>-60.716935357073602</c:v>
                </c:pt>
                <c:pt idx="11198" formatCode="General">
                  <c:v>-60.729716481286196</c:v>
                </c:pt>
                <c:pt idx="11199" formatCode="General">
                  <c:v>-60.7424983143476</c:v>
                </c:pt>
                <c:pt idx="11200" formatCode="General">
                  <c:v>-60.755280855392598</c:v>
                </c:pt>
                <c:pt idx="11201" formatCode="General">
                  <c:v>-60.768064103557002</c:v>
                </c:pt>
                <c:pt idx="11202" formatCode="General">
                  <c:v>-60.780848057976897</c:v>
                </c:pt>
                <c:pt idx="11203" formatCode="General">
                  <c:v>-60.7936327177895</c:v>
                </c:pt>
                <c:pt idx="11204" formatCode="General">
                  <c:v>-60.806418082132801</c:v>
                </c:pt>
                <c:pt idx="11205" formatCode="General">
                  <c:v>-60.819204150145303</c:v>
                </c:pt>
                <c:pt idx="11206" formatCode="General">
                  <c:v>-60.831990920971599</c:v>
                </c:pt>
                <c:pt idx="11207" formatCode="General">
                  <c:v>-60.844778393817599</c:v>
                </c:pt>
                <c:pt idx="11208" formatCode="General">
                  <c:v>-60.857566567933802</c:v>
                </c:pt>
                <c:pt idx="11209" formatCode="General">
                  <c:v>-60.870355442569199</c:v>
                </c:pt>
                <c:pt idx="11210" formatCode="General">
                  <c:v>-60.883145016970701</c:v>
                </c:pt>
                <c:pt idx="11211" formatCode="General">
                  <c:v>-60.895935290383697</c:v>
                </c:pt>
                <c:pt idx="11212" formatCode="General">
                  <c:v>-60.9087262620518</c:v>
                </c:pt>
                <c:pt idx="11213" formatCode="General">
                  <c:v>-60.921517931216897</c:v>
                </c:pt>
                <c:pt idx="11214" formatCode="General">
                  <c:v>-60.934310297119097</c:v>
                </c:pt>
                <c:pt idx="11215" formatCode="General">
                  <c:v>-60.947103358996699</c:v>
                </c:pt>
                <c:pt idx="11216" formatCode="General">
                  <c:v>-60.959897116086402</c:v>
                </c:pt>
                <c:pt idx="11217" formatCode="General">
                  <c:v>-60.972691567623201</c:v>
                </c:pt>
                <c:pt idx="11218" formatCode="General">
                  <c:v>-60.9854867128401</c:v>
                </c:pt>
                <c:pt idx="11219" formatCode="General">
                  <c:v>-60.998282550968597</c:v>
                </c:pt>
                <c:pt idx="11220" formatCode="General">
                  <c:v>-61.0110790812384</c:v>
                </c:pt>
                <c:pt idx="11221" formatCode="General">
                  <c:v>-61.023876302877397</c:v>
                </c:pt>
                <c:pt idx="11222" formatCode="General">
                  <c:v>-61.036674215111901</c:v>
                </c:pt>
                <c:pt idx="11223" formatCode="General">
                  <c:v>-61.049472817166397</c:v>
                </c:pt>
                <c:pt idx="11224" formatCode="General">
                  <c:v>-61.0622721082635</c:v>
                </c:pt>
                <c:pt idx="11225" formatCode="General">
                  <c:v>-61.075072087624299</c:v>
                </c:pt>
                <c:pt idx="11226" formatCode="General">
                  <c:v>-61.087872754477203</c:v>
                </c:pt>
                <c:pt idx="11227" formatCode="General">
                  <c:v>-61.100674108072603</c:v>
                </c:pt>
                <c:pt idx="11228" formatCode="General">
                  <c:v>-61.1134761476658</c:v>
                </c:pt>
                <c:pt idx="11229" formatCode="General">
                  <c:v>-61.126278872513403</c:v>
                </c:pt>
                <c:pt idx="11230" formatCode="General">
                  <c:v>-61.139082281873002</c:v>
                </c:pt>
                <c:pt idx="11231" formatCode="General">
                  <c:v>-61.151886375003201</c:v>
                </c:pt>
                <c:pt idx="11232" formatCode="General">
                  <c:v>-61.1646911511639</c:v>
                </c:pt>
                <c:pt idx="11233" formatCode="General">
                  <c:v>-61.177496609615702</c:v>
                </c:pt>
                <c:pt idx="11234" formatCode="General">
                  <c:v>-61.190302749616201</c:v>
                </c:pt>
                <c:pt idx="11235" formatCode="General">
                  <c:v>-61.203109570376597</c:v>
                </c:pt>
                <c:pt idx="11236" formatCode="General">
                  <c:v>-61.215917071075502</c:v>
                </c:pt>
                <c:pt idx="11237" formatCode="General">
                  <c:v>-61.228725250892801</c:v>
                </c:pt>
                <c:pt idx="11238" formatCode="General">
                  <c:v>-61.2415341090094</c:v>
                </c:pt>
                <c:pt idx="11239" formatCode="General">
                  <c:v>-61.254343644607502</c:v>
                </c:pt>
                <c:pt idx="11240" formatCode="General">
                  <c:v>-61.2671538568706</c:v>
                </c:pt>
                <c:pt idx="11241" formatCode="General">
                  <c:v>-61.279964744983197</c:v>
                </c:pt>
                <c:pt idx="11242" formatCode="General">
                  <c:v>-61.292776308131003</c:v>
                </c:pt>
                <c:pt idx="11243" formatCode="General">
                  <c:v>-61.305588545501202</c:v>
                </c:pt>
                <c:pt idx="11244" formatCode="General">
                  <c:v>-61.318401456281897</c:v>
                </c:pt>
                <c:pt idx="11245" formatCode="General">
                  <c:v>-61.331215039662503</c:v>
                </c:pt>
                <c:pt idx="11246" formatCode="General">
                  <c:v>-61.344029294833398</c:v>
                </c:pt>
                <c:pt idx="11247" formatCode="General">
                  <c:v>-61.356844220986702</c:v>
                </c:pt>
                <c:pt idx="11248" formatCode="General">
                  <c:v>-61.369659817315103</c:v>
                </c:pt>
                <c:pt idx="11249" formatCode="General">
                  <c:v>-61.382476083012897</c:v>
                </c:pt>
                <c:pt idx="11250" formatCode="General">
                  <c:v>-61.395293017275499</c:v>
                </c:pt>
                <c:pt idx="11251" formatCode="General">
                  <c:v>-61.408110619299499</c:v>
                </c:pt>
                <c:pt idx="11252" formatCode="General">
                  <c:v>-61.420928888282504</c:v>
                </c:pt>
                <c:pt idx="11253" formatCode="General">
                  <c:v>-61.433747823438502</c:v>
                </c:pt>
                <c:pt idx="11254" formatCode="General">
                  <c:v>-61.446567424014802</c:v>
                </c:pt>
                <c:pt idx="11255" formatCode="General">
                  <c:v>-61.4593876892663</c:v>
                </c:pt>
                <c:pt idx="11256" formatCode="General">
                  <c:v>-61.472208618449599</c:v>
                </c:pt>
                <c:pt idx="11257" formatCode="General">
                  <c:v>-61.485030210822799</c:v>
                </c:pt>
                <c:pt idx="11258" formatCode="General">
                  <c:v>-61.497852465645998</c:v>
                </c:pt>
                <c:pt idx="11259" formatCode="General">
                  <c:v>-61.510675382180601</c:v>
                </c:pt>
                <c:pt idx="11260" formatCode="General">
                  <c:v>-61.523498959689903</c:v>
                </c:pt>
                <c:pt idx="11261" formatCode="General">
                  <c:v>-61.536323197438897</c:v>
                </c:pt>
                <c:pt idx="11262" formatCode="General">
                  <c:v>-61.549148094694097</c:v>
                </c:pt>
                <c:pt idx="11263" formatCode="General">
                  <c:v>-61.561973650698803</c:v>
                </c:pt>
                <c:pt idx="11264" formatCode="General">
                  <c:v>-61.574799864640397</c:v>
                </c:pt>
                <c:pt idx="11265" formatCode="General">
                  <c:v>-61.5876267356957</c:v>
                </c:pt>
                <c:pt idx="11266" formatCode="General">
                  <c:v>-61.6004542630412</c:v>
                </c:pt>
                <c:pt idx="11267" formatCode="General">
                  <c:v>-61.613282445853102</c:v>
                </c:pt>
                <c:pt idx="11268" formatCode="General">
                  <c:v>-61.626111283307203</c:v>
                </c:pt>
                <c:pt idx="11269" formatCode="General">
                  <c:v>-61.638940774612998</c:v>
                </c:pt>
                <c:pt idx="11270" formatCode="General">
                  <c:v>-61.651770919023299</c:v>
                </c:pt>
                <c:pt idx="11271" formatCode="General">
                  <c:v>-61.664601715793999</c:v>
                </c:pt>
                <c:pt idx="11272" formatCode="General">
                  <c:v>-61.677433164180997</c:v>
                </c:pt>
                <c:pt idx="11273" formatCode="General">
                  <c:v>-61.690265263439997</c:v>
                </c:pt>
                <c:pt idx="11274" formatCode="General">
                  <c:v>-61.7030980128267</c:v>
                </c:pt>
                <c:pt idx="11275" formatCode="General">
                  <c:v>-61.715931411596401</c:v>
                </c:pt>
                <c:pt idx="11276" formatCode="General">
                  <c:v>-61.728765459004499</c:v>
                </c:pt>
                <c:pt idx="11277" formatCode="General">
                  <c:v>-61.741600154306198</c:v>
                </c:pt>
                <c:pt idx="11278" formatCode="General">
                  <c:v>-61.754435496756599</c:v>
                </c:pt>
                <c:pt idx="11279" formatCode="General">
                  <c:v>-61.7672714856105</c:v>
                </c:pt>
                <c:pt idx="11280" formatCode="General">
                  <c:v>-61.780108120122897</c:v>
                </c:pt>
                <c:pt idx="11281" formatCode="General">
                  <c:v>-61.792945399548401</c:v>
                </c:pt>
                <c:pt idx="11282" formatCode="General">
                  <c:v>-61.805783323141398</c:v>
                </c:pt>
                <c:pt idx="11283" formatCode="General">
                  <c:v>-61.8186218901565</c:v>
                </c:pt>
                <c:pt idx="11284" formatCode="General">
                  <c:v>-61.8314610998479</c:v>
                </c:pt>
                <c:pt idx="11285" formatCode="General">
                  <c:v>-61.844300951469698</c:v>
                </c:pt>
                <c:pt idx="11286" formatCode="General">
                  <c:v>-61.857141444276103</c:v>
                </c:pt>
                <c:pt idx="11287" formatCode="General">
                  <c:v>-61.869982577520801</c:v>
                </c:pt>
                <c:pt idx="11288" formatCode="General">
                  <c:v>-61.882824350457597</c:v>
                </c:pt>
                <c:pt idx="11289" formatCode="General">
                  <c:v>-61.895666762340198</c:v>
                </c:pt>
                <c:pt idx="11290" formatCode="General">
                  <c:v>-61.908509812422103</c:v>
                </c:pt>
                <c:pt idx="11291" formatCode="General">
                  <c:v>-61.921353499956602</c:v>
                </c:pt>
                <c:pt idx="11292" formatCode="General">
                  <c:v>-61.934197824193397</c:v>
                </c:pt>
                <c:pt idx="11293" formatCode="General">
                  <c:v>-61.947042784374702</c:v>
                </c:pt>
                <c:pt idx="11294" formatCode="General">
                  <c:v>-61.959888379742999</c:v>
                </c:pt>
                <c:pt idx="11295" formatCode="General">
                  <c:v>-61.972734609542201</c:v>
                </c:pt>
                <c:pt idx="11296" formatCode="General">
                  <c:v>-61.985581473017902</c:v>
                </c:pt>
                <c:pt idx="11297" formatCode="General">
                  <c:v>-61.998428969416999</c:v>
                </c:pt>
                <c:pt idx="11298" formatCode="General">
                  <c:v>-62.011277097988199</c:v>
                </c:pt>
                <c:pt idx="11299" formatCode="General">
                  <c:v>-62.024125857981801</c:v>
                </c:pt>
                <c:pt idx="11300" formatCode="General">
                  <c:v>-62.036975248649298</c:v>
                </c:pt>
                <c:pt idx="11301" formatCode="General">
                  <c:v>-62.049825269244202</c:v>
                </c:pt>
                <c:pt idx="11302" formatCode="General">
                  <c:v>-62.062675919021203</c:v>
                </c:pt>
                <c:pt idx="11303" formatCode="General">
                  <c:v>-62.075527197236802</c:v>
                </c:pt>
                <c:pt idx="11304" formatCode="General">
                  <c:v>-62.088379103148903</c:v>
                </c:pt>
                <c:pt idx="11305" formatCode="General">
                  <c:v>-62.101231636017097</c:v>
                </c:pt>
                <c:pt idx="11306" formatCode="General">
                  <c:v>-62.114084795102499</c:v>
                </c:pt>
                <c:pt idx="11307" formatCode="General">
                  <c:v>-62.126938579667602</c:v>
                </c:pt>
                <c:pt idx="11308" formatCode="General">
                  <c:v>-62.139792988976602</c:v>
                </c:pt>
                <c:pt idx="11309" formatCode="General">
                  <c:v>-62.152648022295402</c:v>
                </c:pt>
                <c:pt idx="11310" formatCode="General">
                  <c:v>-62.165503678891298</c:v>
                </c:pt>
                <c:pt idx="11311" formatCode="General">
                  <c:v>-62.178359958032999</c:v>
                </c:pt>
                <c:pt idx="11312" formatCode="General">
                  <c:v>-62.191216858985896</c:v>
                </c:pt>
                <c:pt idx="11313" formatCode="General">
                  <c:v>-62.2040743810104</c:v>
                </c:pt>
                <c:pt idx="11314" formatCode="General">
                  <c:v>-62.216932523368001</c:v>
                </c:pt>
                <c:pt idx="11315" formatCode="General">
                  <c:v>-62.229791285322399</c:v>
                </c:pt>
                <c:pt idx="11316" formatCode="General">
                  <c:v>-62.242650666138502</c:v>
                </c:pt>
                <c:pt idx="11317" formatCode="General">
                  <c:v>-62.255510665083399</c:v>
                </c:pt>
                <c:pt idx="11318" formatCode="General">
                  <c:v>-62.268371281425701</c:v>
                </c:pt>
                <c:pt idx="11319" formatCode="General">
                  <c:v>-62.2812325144357</c:v>
                </c:pt>
                <c:pt idx="11320" formatCode="General">
                  <c:v>-62.294094363385803</c:v>
                </c:pt>
                <c:pt idx="11321" formatCode="General">
                  <c:v>-62.306956827547999</c:v>
                </c:pt>
                <c:pt idx="11322" formatCode="General">
                  <c:v>-62.319819906188499</c:v>
                </c:pt>
                <c:pt idx="11323" formatCode="General">
                  <c:v>-62.332683598571698</c:v>
                </c:pt>
                <c:pt idx="11324" formatCode="General">
                  <c:v>-62.345547903962</c:v>
                </c:pt>
                <c:pt idx="11325" formatCode="General">
                  <c:v>-62.358412821624299</c:v>
                </c:pt>
                <c:pt idx="11326" formatCode="General">
                  <c:v>-62.3712783508238</c:v>
                </c:pt>
                <c:pt idx="11327" formatCode="General">
                  <c:v>-62.384144490826102</c:v>
                </c:pt>
                <c:pt idx="11328" formatCode="General">
                  <c:v>-62.397011240897001</c:v>
                </c:pt>
                <c:pt idx="11329" formatCode="General">
                  <c:v>-62.409878600302797</c:v>
                </c:pt>
                <c:pt idx="11330" formatCode="General">
                  <c:v>-62.422746568310103</c:v>
                </c:pt>
                <c:pt idx="11331" formatCode="General">
                  <c:v>-62.435615144185697</c:v>
                </c:pt>
                <c:pt idx="11332" formatCode="General">
                  <c:v>-62.448484327196901</c:v>
                </c:pt>
                <c:pt idx="11333" formatCode="General">
                  <c:v>-62.461354116611297</c:v>
                </c:pt>
                <c:pt idx="11334" formatCode="General">
                  <c:v>-62.474224511696697</c:v>
                </c:pt>
                <c:pt idx="11335" formatCode="General">
                  <c:v>-62.4870955117214</c:v>
                </c:pt>
                <c:pt idx="11336" formatCode="General">
                  <c:v>-62.499967115953901</c:v>
                </c:pt>
                <c:pt idx="11337" formatCode="General">
                  <c:v>-62.5128393236633</c:v>
                </c:pt>
                <c:pt idx="11338" formatCode="General">
                  <c:v>-62.525712134118699</c:v>
                </c:pt>
                <c:pt idx="11339" formatCode="General">
                  <c:v>-62.5385855465898</c:v>
                </c:pt>
                <c:pt idx="11340" formatCode="General">
                  <c:v>-62.551459560346402</c:v>
                </c:pt>
                <c:pt idx="11341" formatCode="General">
                  <c:v>-62.564334174658903</c:v>
                </c:pt>
                <c:pt idx="11342" formatCode="General">
                  <c:v>-62.577209388797897</c:v>
                </c:pt>
                <c:pt idx="11343" formatCode="General">
                  <c:v>-62.590085202040697</c:v>
                </c:pt>
                <c:pt idx="11344" formatCode="General">
                  <c:v>-62.602961613676698</c:v>
                </c:pt>
                <c:pt idx="11345" formatCode="General">
                  <c:v>-62.615838622997302</c:v>
                </c:pt>
                <c:pt idx="11346" formatCode="General">
                  <c:v>-62.628716229293801</c:v>
                </c:pt>
                <c:pt idx="11347" formatCode="General">
                  <c:v>-62.641594431857698</c:v>
                </c:pt>
                <c:pt idx="11348" formatCode="General">
                  <c:v>-62.654473229980802</c:v>
                </c:pt>
                <c:pt idx="11349" formatCode="General">
                  <c:v>-62.667352622954901</c:v>
                </c:pt>
                <c:pt idx="11350" formatCode="General">
                  <c:v>-62.680232610071599</c:v>
                </c:pt>
                <c:pt idx="11351" formatCode="General">
                  <c:v>-62.693113190611598</c:v>
                </c:pt>
                <c:pt idx="11352" formatCode="General">
                  <c:v>-62.705994363845399</c:v>
                </c:pt>
                <c:pt idx="11353" formatCode="General">
                  <c:v>-62.718876129044801</c:v>
                </c:pt>
                <c:pt idx="11354" formatCode="General">
                  <c:v>-62.731758485481599</c:v>
                </c:pt>
                <c:pt idx="11355" formatCode="General">
                  <c:v>-62.744641432426398</c:v>
                </c:pt>
                <c:pt idx="11356" formatCode="General">
                  <c:v>-62.7575249691496</c:v>
                </c:pt>
                <c:pt idx="11357" formatCode="General">
                  <c:v>-62.770409094922002</c:v>
                </c:pt>
                <c:pt idx="11358" formatCode="General">
                  <c:v>-62.783293809014701</c:v>
                </c:pt>
                <c:pt idx="11359" formatCode="General">
                  <c:v>-62.7961791106992</c:v>
                </c:pt>
                <c:pt idx="11360" formatCode="General">
                  <c:v>-62.809064999247603</c:v>
                </c:pt>
                <c:pt idx="11361" formatCode="General">
                  <c:v>-62.821951473932103</c:v>
                </c:pt>
                <c:pt idx="11362" formatCode="General">
                  <c:v>-62.834838534025501</c:v>
                </c:pt>
                <c:pt idx="11363" formatCode="General">
                  <c:v>-62.847726178800798</c:v>
                </c:pt>
                <c:pt idx="11364" formatCode="General">
                  <c:v>-62.8606144075315</c:v>
                </c:pt>
                <c:pt idx="11365" formatCode="General">
                  <c:v>-62.873503219491603</c:v>
                </c:pt>
                <c:pt idx="11366" formatCode="General">
                  <c:v>-62.886392613955202</c:v>
                </c:pt>
                <c:pt idx="11367" formatCode="General">
                  <c:v>-62.899282590196997</c:v>
                </c:pt>
                <c:pt idx="11368" formatCode="General">
                  <c:v>-62.912173147492098</c:v>
                </c:pt>
                <c:pt idx="11369" formatCode="General">
                  <c:v>-62.925064285115901</c:v>
                </c:pt>
                <c:pt idx="11370" formatCode="General">
                  <c:v>-62.937956002344102</c:v>
                </c:pt>
                <c:pt idx="11371" formatCode="General">
                  <c:v>-62.950848298453103</c:v>
                </c:pt>
                <c:pt idx="11372" formatCode="General">
                  <c:v>-62.963741172719303</c:v>
                </c:pt>
                <c:pt idx="11373" formatCode="General">
                  <c:v>-62.976634624419802</c:v>
                </c:pt>
                <c:pt idx="11374" formatCode="General">
                  <c:v>-62.989528652832</c:v>
                </c:pt>
                <c:pt idx="11375" formatCode="General">
                  <c:v>-63.002423257233502</c:v>
                </c:pt>
                <c:pt idx="11376" formatCode="General">
                  <c:v>-63.015318436902596</c:v>
                </c:pt>
                <c:pt idx="11377" formatCode="General">
                  <c:v>-63.028214191117797</c:v>
                </c:pt>
                <c:pt idx="11378" formatCode="General">
                  <c:v>-63.0411105191586</c:v>
                </c:pt>
                <c:pt idx="11379" formatCode="General">
                  <c:v>-63.054007420310498</c:v>
                </c:pt>
                <c:pt idx="11380" formatCode="General">
                  <c:v>-63.066904893861199</c:v>
                </c:pt>
                <c:pt idx="11381" formatCode="General">
                  <c:v>-63.079802939096702</c:v>
                </c:pt>
                <c:pt idx="11382" formatCode="General">
                  <c:v>-63.092701555300998</c:v>
                </c:pt>
                <c:pt idx="11383" formatCode="General">
                  <c:v>-63.105600741756199</c:v>
                </c:pt>
                <c:pt idx="11384" formatCode="General">
                  <c:v>-63.118500497742602</c:v>
                </c:pt>
                <c:pt idx="11385" formatCode="General">
                  <c:v>-63.131400822538602</c:v>
                </c:pt>
                <c:pt idx="11386" formatCode="General">
                  <c:v>-63.144301715420603</c:v>
                </c:pt>
                <c:pt idx="11387" formatCode="General">
                  <c:v>-63.157203175663398</c:v>
                </c:pt>
                <c:pt idx="11388" formatCode="General">
                  <c:v>-63.170105202539503</c:v>
                </c:pt>
                <c:pt idx="11389" formatCode="General">
                  <c:v>-63.183007795319902</c:v>
                </c:pt>
                <c:pt idx="11390" formatCode="General">
                  <c:v>-63.195910953273597</c:v>
                </c:pt>
                <c:pt idx="11391" formatCode="General">
                  <c:v>-63.208814675667597</c:v>
                </c:pt>
                <c:pt idx="11392" formatCode="General">
                  <c:v>-63.221718961767102</c:v>
                </c:pt>
                <c:pt idx="11393" formatCode="General">
                  <c:v>-63.234623810835402</c:v>
                </c:pt>
                <c:pt idx="11394" formatCode="General">
                  <c:v>-63.247529222134098</c:v>
                </c:pt>
                <c:pt idx="11395" formatCode="General">
                  <c:v>-63.2604351949226</c:v>
                </c:pt>
                <c:pt idx="11396" formatCode="General">
                  <c:v>-63.273341728458703</c:v>
                </c:pt>
                <c:pt idx="11397" formatCode="General">
                  <c:v>-63.286248822001198</c:v>
                </c:pt>
                <c:pt idx="11398" formatCode="General">
                  <c:v>-63.299156474825097</c:v>
                </c:pt>
                <c:pt idx="11399" formatCode="General">
                  <c:v>-63.312064686212501</c:v>
                </c:pt>
                <c:pt idx="11400" formatCode="General">
                  <c:v>-63.324973455445402</c:v>
                </c:pt>
                <c:pt idx="11401" formatCode="General">
                  <c:v>-63.337882781806002</c:v>
                </c:pt>
                <c:pt idx="11402" formatCode="General">
                  <c:v>-63.350792664575799</c:v>
                </c:pt>
                <c:pt idx="11403" formatCode="General">
                  <c:v>-63.363703103056302</c:v>
                </c:pt>
                <c:pt idx="11404" formatCode="General">
                  <c:v>-63.376614096585001</c:v>
                </c:pt>
                <c:pt idx="11405" formatCode="General">
                  <c:v>-63.389525644506399</c:v>
                </c:pt>
                <c:pt idx="11406" formatCode="General">
                  <c:v>-63.402437746166903</c:v>
                </c:pt>
                <c:pt idx="11407" formatCode="General">
                  <c:v>-63.415350400914598</c:v>
                </c:pt>
                <c:pt idx="11408" formatCode="General">
                  <c:v>-63.428263608099599</c:v>
                </c:pt>
                <c:pt idx="11409" formatCode="General">
                  <c:v>-63.4411773670736</c:v>
                </c:pt>
                <c:pt idx="11410" formatCode="General">
                  <c:v>-63.454091677190199</c:v>
                </c:pt>
                <c:pt idx="11411" formatCode="General">
                  <c:v>-63.467006537804799</c:v>
                </c:pt>
                <c:pt idx="11412" formatCode="General">
                  <c:v>-63.479921948274601</c:v>
                </c:pt>
                <c:pt idx="11413" formatCode="General">
                  <c:v>-63.492837907958602</c:v>
                </c:pt>
                <c:pt idx="11414" formatCode="General">
                  <c:v>-63.505754416217499</c:v>
                </c:pt>
                <c:pt idx="11415" formatCode="General">
                  <c:v>-63.518671472413899</c:v>
                </c:pt>
                <c:pt idx="11416" formatCode="General">
                  <c:v>-63.531589075912301</c:v>
                </c:pt>
                <c:pt idx="11417" formatCode="General">
                  <c:v>-63.544507226078899</c:v>
                </c:pt>
                <c:pt idx="11418" formatCode="General">
                  <c:v>-63.557425922281602</c:v>
                </c:pt>
                <c:pt idx="11419" formatCode="General">
                  <c:v>-63.570345163890302</c:v>
                </c:pt>
                <c:pt idx="11420" formatCode="General">
                  <c:v>-63.5832649502766</c:v>
                </c:pt>
                <c:pt idx="11421" formatCode="General">
                  <c:v>-63.596185280813899</c:v>
                </c:pt>
                <c:pt idx="11422" formatCode="General">
                  <c:v>-63.609106154877402</c:v>
                </c:pt>
                <c:pt idx="11423" formatCode="General">
                  <c:v>-63.622027571836199</c:v>
                </c:pt>
                <c:pt idx="11424" formatCode="General">
                  <c:v>-63.634949531018897</c:v>
                </c:pt>
                <c:pt idx="11425" formatCode="General">
                  <c:v>-63.647872031738103</c:v>
                </c:pt>
                <c:pt idx="11426" formatCode="General">
                  <c:v>-63.6607950733083</c:v>
                </c:pt>
                <c:pt idx="11427" formatCode="General">
                  <c:v>-63.673718655046102</c:v>
                </c:pt>
                <c:pt idx="11428" formatCode="General">
                  <c:v>-63.686642776270098</c:v>
                </c:pt>
                <c:pt idx="11429" formatCode="General">
                  <c:v>-63.699567436301002</c:v>
                </c:pt>
                <c:pt idx="11430" formatCode="General">
                  <c:v>-63.712492634461398</c:v>
                </c:pt>
                <c:pt idx="11431" formatCode="General">
                  <c:v>-63.725418370076099</c:v>
                </c:pt>
                <c:pt idx="11432" formatCode="General">
                  <c:v>-63.738344642471802</c:v>
                </c:pt>
                <c:pt idx="11433" formatCode="General">
                  <c:v>-63.751271450977399</c:v>
                </c:pt>
                <c:pt idx="11434" formatCode="General">
                  <c:v>-63.764198794923701</c:v>
                </c:pt>
                <c:pt idx="11435" formatCode="General">
                  <c:v>-63.777126673643501</c:v>
                </c:pt>
                <c:pt idx="11436" formatCode="General">
                  <c:v>-63.7900550864697</c:v>
                </c:pt>
                <c:pt idx="11437" formatCode="General">
                  <c:v>-63.802984032732603</c:v>
                </c:pt>
                <c:pt idx="11438" formatCode="General">
                  <c:v>-63.8159135117631</c:v>
                </c:pt>
                <c:pt idx="11439" formatCode="General">
                  <c:v>-63.828843522893798</c:v>
                </c:pt>
                <c:pt idx="11440" formatCode="General">
                  <c:v>-63.841774065458502</c:v>
                </c:pt>
                <c:pt idx="11441" formatCode="General">
                  <c:v>-63.854705138792703</c:v>
                </c:pt>
                <c:pt idx="11442" formatCode="General">
                  <c:v>-63.867636742233103</c:v>
                </c:pt>
                <c:pt idx="11443" formatCode="General">
                  <c:v>-63.880568875117902</c:v>
                </c:pt>
                <c:pt idx="11444" formatCode="General">
                  <c:v>-63.893501536786999</c:v>
                </c:pt>
                <c:pt idx="11445" formatCode="General">
                  <c:v>-63.906434726581303</c:v>
                </c:pt>
                <c:pt idx="11446" formatCode="General">
                  <c:v>-63.919368443843503</c:v>
                </c:pt>
                <c:pt idx="11447" formatCode="General">
                  <c:v>-63.932302687917499</c:v>
                </c:pt>
                <c:pt idx="11448" formatCode="General">
                  <c:v>-63.945237458149002</c:v>
                </c:pt>
                <c:pt idx="11449" formatCode="General">
                  <c:v>-63.958172753884597</c:v>
                </c:pt>
                <c:pt idx="11450" formatCode="General">
                  <c:v>-63.971108574472801</c:v>
                </c:pt>
                <c:pt idx="11451" formatCode="General">
                  <c:v>-63.984044919263503</c:v>
                </c:pt>
                <c:pt idx="11452" formatCode="General">
                  <c:v>-63.996981787603602</c:v>
                </c:pt>
                <c:pt idx="11453" formatCode="General">
                  <c:v>-64.009919178819999</c:v>
                </c:pt>
                <c:pt idx="11454" formatCode="General">
                  <c:v>-64.022857092229899</c:v>
                </c:pt>
                <c:pt idx="11455" formatCode="General">
                  <c:v>-64.035795527149702</c:v>
                </c:pt>
                <c:pt idx="11456" formatCode="General">
                  <c:v>-64.048734482894702</c:v>
                </c:pt>
                <c:pt idx="11457" formatCode="General">
                  <c:v>-64.061673958779195</c:v>
                </c:pt>
                <c:pt idx="11458" formatCode="General">
                  <c:v>-64.074613954116401</c:v>
                </c:pt>
                <c:pt idx="11459" formatCode="General">
                  <c:v>-64.087554468218599</c:v>
                </c:pt>
                <c:pt idx="11460" formatCode="General">
                  <c:v>-64.100495500397201</c:v>
                </c:pt>
                <c:pt idx="11461" formatCode="General">
                  <c:v>-64.1134370499623</c:v>
                </c:pt>
                <c:pt idx="11462" formatCode="General">
                  <c:v>-64.126379116223106</c:v>
                </c:pt>
                <c:pt idx="11463" formatCode="General">
                  <c:v>-64.139321698488004</c:v>
                </c:pt>
                <c:pt idx="11464" formatCode="General">
                  <c:v>-64.152264796064202</c:v>
                </c:pt>
                <c:pt idx="11465" formatCode="General">
                  <c:v>-64.165208408257797</c:v>
                </c:pt>
                <c:pt idx="11466" formatCode="General">
                  <c:v>-64.178152534374206</c:v>
                </c:pt>
                <c:pt idx="11467" formatCode="General">
                  <c:v>-64.191097173717395</c:v>
                </c:pt>
                <c:pt idx="11468" formatCode="General">
                  <c:v>-64.204042325590706</c:v>
                </c:pt>
                <c:pt idx="11469" formatCode="General">
                  <c:v>-64.216987989296399</c:v>
                </c:pt>
                <c:pt idx="11470" formatCode="General">
                  <c:v>-64.2299341641355</c:v>
                </c:pt>
                <c:pt idx="11471" formatCode="General">
                  <c:v>-64.242880849408195</c:v>
                </c:pt>
                <c:pt idx="11472" formatCode="General">
                  <c:v>-64.255828044413704</c:v>
                </c:pt>
                <c:pt idx="11473" formatCode="General">
                  <c:v>-64.268775748450196</c:v>
                </c:pt>
                <c:pt idx="11474" formatCode="General">
                  <c:v>-64.281723960814901</c:v>
                </c:pt>
                <c:pt idx="11475" formatCode="General">
                  <c:v>-64.294672680803799</c:v>
                </c:pt>
                <c:pt idx="11476" formatCode="General">
                  <c:v>-64.307621907712104</c:v>
                </c:pt>
                <c:pt idx="11477" formatCode="General">
                  <c:v>-64.320571640833904</c:v>
                </c:pt>
                <c:pt idx="11478" formatCode="General">
                  <c:v>-64.333521879461799</c:v>
                </c:pt>
                <c:pt idx="11479" formatCode="General">
                  <c:v>-64.346472622907697</c:v>
                </c:pt>
                <c:pt idx="11480" formatCode="General">
                  <c:v>-64.359423870541903</c:v>
                </c:pt>
                <c:pt idx="11481" formatCode="General">
                  <c:v>-64.372375621753505</c:v>
                </c:pt>
                <c:pt idx="11482" formatCode="General">
                  <c:v>-64.3853278759331</c:v>
                </c:pt>
                <c:pt idx="11483" formatCode="General">
                  <c:v>-64.398280632473003</c:v>
                </c:pt>
                <c:pt idx="11484" formatCode="General">
                  <c:v>-64.411233890766496</c:v>
                </c:pt>
                <c:pt idx="11485" formatCode="General">
                  <c:v>-64.424187650208907</c:v>
                </c:pt>
                <c:pt idx="11486" formatCode="General">
                  <c:v>-64.437141910196601</c:v>
                </c:pt>
                <c:pt idx="11487" formatCode="General">
                  <c:v>-64.450096670127607</c:v>
                </c:pt>
                <c:pt idx="11488" formatCode="General">
                  <c:v>-64.463051929401502</c:v>
                </c:pt>
                <c:pt idx="11489" formatCode="General">
                  <c:v>-64.476007687419099</c:v>
                </c:pt>
                <c:pt idx="11490" formatCode="General">
                  <c:v>-64.488963943582803</c:v>
                </c:pt>
                <c:pt idx="11491" formatCode="General">
                  <c:v>-64.501920697296597</c:v>
                </c:pt>
                <c:pt idx="11492" formatCode="General">
                  <c:v>-64.5148779479658</c:v>
                </c:pt>
                <c:pt idx="11493" formatCode="General">
                  <c:v>-64.527835694997194</c:v>
                </c:pt>
                <c:pt idx="11494" formatCode="General">
                  <c:v>-64.540793937799194</c:v>
                </c:pt>
                <c:pt idx="11495" formatCode="General">
                  <c:v>-64.553752675781595</c:v>
                </c:pt>
                <c:pt idx="11496" formatCode="General">
                  <c:v>-64.5667119083557</c:v>
                </c:pt>
                <c:pt idx="11497" formatCode="General">
                  <c:v>-64.579671634934101</c:v>
                </c:pt>
                <c:pt idx="11498" formatCode="General">
                  <c:v>-64.592631854931</c:v>
                </c:pt>
                <c:pt idx="11499" formatCode="General">
                  <c:v>-64.605592567762201</c:v>
                </c:pt>
                <c:pt idx="11500" formatCode="General">
                  <c:v>-64.618553772844805</c:v>
                </c:pt>
                <c:pt idx="11501" formatCode="General">
                  <c:v>-64.631515469597502</c:v>
                </c:pt>
                <c:pt idx="11502" formatCode="General">
                  <c:v>-64.644477657440305</c:v>
                </c:pt>
                <c:pt idx="11503" formatCode="General">
                  <c:v>-64.657440335794902</c:v>
                </c:pt>
                <c:pt idx="11504" formatCode="General">
                  <c:v>-64.670403504084305</c:v>
                </c:pt>
                <c:pt idx="11505" formatCode="General">
                  <c:v>-64.6833671617254</c:v>
                </c:pt>
                <c:pt idx="11506" formatCode="General">
                  <c:v>-64.696331308106295</c:v>
                </c:pt>
                <c:pt idx="11507" formatCode="General">
                  <c:v>-64.709295942609501</c:v>
                </c:pt>
                <c:pt idx="11508" formatCode="General">
                  <c:v>-64.722261064620497</c:v>
                </c:pt>
                <c:pt idx="11509" formatCode="General">
                  <c:v>-64.735226673527393</c:v>
                </c:pt>
                <c:pt idx="11510" formatCode="General">
                  <c:v>-64.748192768721097</c:v>
                </c:pt>
                <c:pt idx="11511" formatCode="General">
                  <c:v>-64.761159349595502</c:v>
                </c:pt>
                <c:pt idx="11512" formatCode="General">
                  <c:v>-64.774126415547002</c:v>
                </c:pt>
                <c:pt idx="11513" formatCode="General">
                  <c:v>-64.787093965975004</c:v>
                </c:pt>
                <c:pt idx="11514" formatCode="General">
                  <c:v>-64.800062000281599</c:v>
                </c:pt>
                <c:pt idx="11515" formatCode="General">
                  <c:v>-64.813030517871496</c:v>
                </c:pt>
                <c:pt idx="11516" formatCode="General">
                  <c:v>-64.825999518152599</c:v>
                </c:pt>
                <c:pt idx="11517" formatCode="General">
                  <c:v>-64.838969000535201</c:v>
                </c:pt>
                <c:pt idx="11518" formatCode="General">
                  <c:v>-64.851938964432506</c:v>
                </c:pt>
                <c:pt idx="11519" formatCode="General">
                  <c:v>-64.864909409260704</c:v>
                </c:pt>
                <c:pt idx="11520" formatCode="General">
                  <c:v>-64.877880334438402</c:v>
                </c:pt>
                <c:pt idx="11521" formatCode="General">
                  <c:v>-64.890851739387301</c:v>
                </c:pt>
                <c:pt idx="11522" formatCode="General">
                  <c:v>-64.903823623531693</c:v>
                </c:pt>
                <c:pt idx="11523" formatCode="General">
                  <c:v>-64.916795986298794</c:v>
                </c:pt>
                <c:pt idx="11524" formatCode="General">
                  <c:v>-64.929768827118593</c:v>
                </c:pt>
                <c:pt idx="11525" formatCode="General">
                  <c:v>-64.942742145419402</c:v>
                </c:pt>
                <c:pt idx="11526" formatCode="General">
                  <c:v>-64.955715940609394</c:v>
                </c:pt>
                <c:pt idx="11527" formatCode="General">
                  <c:v>-64.968690212088703</c:v>
                </c:pt>
                <c:pt idx="11528" formatCode="General">
                  <c:v>-64.981664959258097</c:v>
                </c:pt>
                <c:pt idx="11529" formatCode="General">
                  <c:v>-64.994640181519102</c:v>
                </c:pt>
                <c:pt idx="11530" formatCode="General">
                  <c:v>-65.007615878272404</c:v>
                </c:pt>
                <c:pt idx="11531" formatCode="General">
                  <c:v>-65.020592048908696</c:v>
                </c:pt>
                <c:pt idx="11532" formatCode="General">
                  <c:v>-65.033568692812693</c:v>
                </c:pt>
                <c:pt idx="11533" formatCode="General">
                  <c:v>-65.046545809366506</c:v>
                </c:pt>
                <c:pt idx="11534" formatCode="General">
                  <c:v>-65.059523397950599</c:v>
                </c:pt>
                <c:pt idx="11535" formatCode="General">
                  <c:v>-65.072501457942806</c:v>
                </c:pt>
                <c:pt idx="11536" formatCode="General">
                  <c:v>-65.085479988719101</c:v>
                </c:pt>
                <c:pt idx="11537" formatCode="General">
                  <c:v>-65.098458989653395</c:v>
                </c:pt>
                <c:pt idx="11538" formatCode="General">
                  <c:v>-65.1114384601171</c:v>
                </c:pt>
                <c:pt idx="11539" formatCode="General">
                  <c:v>-65.124418399480703</c:v>
                </c:pt>
                <c:pt idx="11540" formatCode="General">
                  <c:v>-65.137398807118998</c:v>
                </c:pt>
                <c:pt idx="11541" formatCode="General">
                  <c:v>-65.150379682408897</c:v>
                </c:pt>
                <c:pt idx="11542" formatCode="General">
                  <c:v>-65.163361024724594</c:v>
                </c:pt>
                <c:pt idx="11543" formatCode="General">
                  <c:v>-65.176342833438099</c:v>
                </c:pt>
                <c:pt idx="11544" formatCode="General">
                  <c:v>-65.189325107918606</c:v>
                </c:pt>
                <c:pt idx="11545" formatCode="General">
                  <c:v>-65.202307847532893</c:v>
                </c:pt>
                <c:pt idx="11546" formatCode="General">
                  <c:v>-65.215291051645494</c:v>
                </c:pt>
                <c:pt idx="11547" formatCode="General">
                  <c:v>-65.228274719618199</c:v>
                </c:pt>
                <c:pt idx="11548" formatCode="General">
                  <c:v>-65.241258850810198</c:v>
                </c:pt>
                <c:pt idx="11549" formatCode="General">
                  <c:v>-65.254243444578407</c:v>
                </c:pt>
                <c:pt idx="11550" formatCode="General">
                  <c:v>-65.267228500277298</c:v>
                </c:pt>
                <c:pt idx="11551" formatCode="General">
                  <c:v>-65.280214017258501</c:v>
                </c:pt>
                <c:pt idx="11552" formatCode="General">
                  <c:v>-65.2931999948715</c:v>
                </c:pt>
                <c:pt idx="11553" formatCode="General">
                  <c:v>-65.306186432463207</c:v>
                </c:pt>
                <c:pt idx="11554" formatCode="General">
                  <c:v>-65.319173329377904</c:v>
                </c:pt>
                <c:pt idx="11555" formatCode="General">
                  <c:v>-65.332160684957401</c:v>
                </c:pt>
                <c:pt idx="11556" formatCode="General">
                  <c:v>-65.345148498559197</c:v>
                </c:pt>
                <c:pt idx="11557" formatCode="General">
                  <c:v>-65.3581367695746</c:v>
                </c:pt>
                <c:pt idx="11558" formatCode="General">
                  <c:v>-65.3711254974029</c:v>
                </c:pt>
                <c:pt idx="11559" formatCode="General">
                  <c:v>-65.384114681445695</c:v>
                </c:pt>
                <c:pt idx="11560" formatCode="General">
                  <c:v>-65.397104321107406</c:v>
                </c:pt>
                <c:pt idx="11561" formatCode="General">
                  <c:v>-65.410094415794802</c:v>
                </c:pt>
                <c:pt idx="11562" formatCode="General">
                  <c:v>-65.423084964917507</c:v>
                </c:pt>
                <c:pt idx="11563" formatCode="General">
                  <c:v>-65.436075967887405</c:v>
                </c:pt>
                <c:pt idx="11564" formatCode="General">
                  <c:v>-65.449067424119306</c:v>
                </c:pt>
                <c:pt idx="11565" formatCode="General">
                  <c:v>-65.462059333034404</c:v>
                </c:pt>
                <c:pt idx="11566" formatCode="General">
                  <c:v>-65.475051694062699</c:v>
                </c:pt>
                <c:pt idx="11567" formatCode="General">
                  <c:v>-65.488044506636896</c:v>
                </c:pt>
                <c:pt idx="11568" formatCode="General">
                  <c:v>-65.5010377701918</c:v>
                </c:pt>
                <c:pt idx="11569" formatCode="General">
                  <c:v>-65.514031484164306</c:v>
                </c:pt>
                <c:pt idx="11570" formatCode="General">
                  <c:v>-65.527025647993398</c:v>
                </c:pt>
                <c:pt idx="11571" formatCode="General">
                  <c:v>-65.540020261120006</c:v>
                </c:pt>
                <c:pt idx="11572" formatCode="General">
                  <c:v>-65.553015322987406</c:v>
                </c:pt>
                <c:pt idx="11573" formatCode="General">
                  <c:v>-65.566010833040906</c:v>
                </c:pt>
                <c:pt idx="11574" formatCode="General">
                  <c:v>-65.579006790727803</c:v>
                </c:pt>
                <c:pt idx="11575" formatCode="General">
                  <c:v>-65.592003195497497</c:v>
                </c:pt>
                <c:pt idx="11576" formatCode="General">
                  <c:v>-65.605000046801507</c:v>
                </c:pt>
                <c:pt idx="11577" formatCode="General">
                  <c:v>-65.617997344093595</c:v>
                </c:pt>
                <c:pt idx="11578" formatCode="General">
                  <c:v>-65.630995086829401</c:v>
                </c:pt>
                <c:pt idx="11579" formatCode="General">
                  <c:v>-65.643993274466595</c:v>
                </c:pt>
                <c:pt idx="11580" formatCode="General">
                  <c:v>-65.656991906465393</c:v>
                </c:pt>
                <c:pt idx="11581" formatCode="General">
                  <c:v>-65.669990982287601</c:v>
                </c:pt>
                <c:pt idx="11582" formatCode="General">
                  <c:v>-65.682990501374803</c:v>
                </c:pt>
                <c:pt idx="11583" formatCode="General">
                  <c:v>-65.695990463119301</c:v>
                </c:pt>
                <c:pt idx="11584" formatCode="General">
                  <c:v>-65.708990866902994</c:v>
                </c:pt>
                <c:pt idx="11585" formatCode="General">
                  <c:v>-65.721991712106103</c:v>
                </c:pt>
                <c:pt idx="11586" formatCode="General">
                  <c:v>-65.734992998107401</c:v>
                </c:pt>
                <c:pt idx="11587" formatCode="General">
                  <c:v>-65.747994724283799</c:v>
                </c:pt>
                <c:pt idx="11588" formatCode="General">
                  <c:v>-65.7609968900111</c:v>
                </c:pt>
                <c:pt idx="11589" formatCode="General">
                  <c:v>-65.773999494663002</c:v>
                </c:pt>
                <c:pt idx="11590" formatCode="General">
                  <c:v>-65.787002537612096</c:v>
                </c:pt>
                <c:pt idx="11591" formatCode="General">
                  <c:v>-65.800006018228999</c:v>
                </c:pt>
                <c:pt idx="11592" formatCode="General">
                  <c:v>-65.813009935883102</c:v>
                </c:pt>
                <c:pt idx="11593" formatCode="General">
                  <c:v>-65.826014289941895</c:v>
                </c:pt>
                <c:pt idx="11594" formatCode="General">
                  <c:v>-65.839019079771603</c:v>
                </c:pt>
                <c:pt idx="11595" formatCode="General">
                  <c:v>-65.852024304736503</c:v>
                </c:pt>
                <c:pt idx="11596" formatCode="General">
                  <c:v>-65.865029964199806</c:v>
                </c:pt>
                <c:pt idx="11597" formatCode="General">
                  <c:v>-65.878036057522607</c:v>
                </c:pt>
                <c:pt idx="11598" formatCode="General">
                  <c:v>-65.891042584064706</c:v>
                </c:pt>
                <c:pt idx="11599" formatCode="General">
                  <c:v>-65.904049543184399</c:v>
                </c:pt>
                <c:pt idx="11600" formatCode="General">
                  <c:v>-65.917056934238204</c:v>
                </c:pt>
                <c:pt idx="11601" formatCode="General">
                  <c:v>-65.930064756581103</c:v>
                </c:pt>
                <c:pt idx="11602" formatCode="General">
                  <c:v>-65.943073009566703</c:v>
                </c:pt>
                <c:pt idx="11603" formatCode="General">
                  <c:v>-65.956081692546803</c:v>
                </c:pt>
                <c:pt idx="11604" formatCode="General">
                  <c:v>-65.969090804871598</c:v>
                </c:pt>
                <c:pt idx="11605" formatCode="General">
                  <c:v>-65.982100345890004</c:v>
                </c:pt>
                <c:pt idx="11606" formatCode="General">
                  <c:v>-65.995110314949102</c:v>
                </c:pt>
                <c:pt idx="11607" formatCode="General">
                  <c:v>-66.008120711394497</c:v>
                </c:pt>
                <c:pt idx="11608" formatCode="General">
                  <c:v>-66.021131534570898</c:v>
                </c:pt>
                <c:pt idx="11609" formatCode="General">
                  <c:v>-66.034142783840693</c:v>
                </c:pt>
                <c:pt idx="11610" formatCode="General">
                  <c:v>-66.047154458582</c:v>
                </c:pt>
                <c:pt idx="11611" formatCode="General">
                  <c:v>-66.060166558188996</c:v>
                </c:pt>
                <c:pt idx="11612" formatCode="General">
                  <c:v>-66.073179082070396</c:v>
                </c:pt>
                <c:pt idx="11613" formatCode="General">
                  <c:v>-66.086192029635001</c:v>
                </c:pt>
                <c:pt idx="11614" formatCode="General">
                  <c:v>-66.0992054002933</c:v>
                </c:pt>
                <c:pt idx="11615" formatCode="General">
                  <c:v>-66.112219193458401</c:v>
                </c:pt>
                <c:pt idx="11616" formatCode="General">
                  <c:v>-66.125233408545796</c:v>
                </c:pt>
                <c:pt idx="11617" formatCode="General">
                  <c:v>-66.138248044973196</c:v>
                </c:pt>
                <c:pt idx="11618" formatCode="General">
                  <c:v>-66.151263102160996</c:v>
                </c:pt>
                <c:pt idx="11619" formatCode="General">
                  <c:v>-66.164278579531597</c:v>
                </c:pt>
                <c:pt idx="11620" formatCode="General">
                  <c:v>-66.177294476510099</c:v>
                </c:pt>
                <c:pt idx="11621" formatCode="General">
                  <c:v>-66.190310792523803</c:v>
                </c:pt>
                <c:pt idx="11622" formatCode="General">
                  <c:v>-66.2033275270026</c:v>
                </c:pt>
                <c:pt idx="11623" formatCode="General">
                  <c:v>-66.216344679378594</c:v>
                </c:pt>
                <c:pt idx="11624" formatCode="General">
                  <c:v>-66.229362249086407</c:v>
                </c:pt>
                <c:pt idx="11625" formatCode="General">
                  <c:v>-66.242380235562806</c:v>
                </c:pt>
                <c:pt idx="11626" formatCode="General">
                  <c:v>-66.2553986382473</c:v>
                </c:pt>
                <c:pt idx="11627" formatCode="General">
                  <c:v>-66.268417456581503</c:v>
                </c:pt>
                <c:pt idx="11628" formatCode="General">
                  <c:v>-66.281436690009599</c:v>
                </c:pt>
                <c:pt idx="11629" formatCode="General">
                  <c:v>-66.294456337978005</c:v>
                </c:pt>
                <c:pt idx="11630" formatCode="General">
                  <c:v>-66.307476399935595</c:v>
                </c:pt>
                <c:pt idx="11631" formatCode="General">
                  <c:v>-66.320496875333802</c:v>
                </c:pt>
                <c:pt idx="11632" formatCode="General">
                  <c:v>-66.333517763626105</c:v>
                </c:pt>
                <c:pt idx="11633" formatCode="General">
                  <c:v>-66.346539064268796</c:v>
                </c:pt>
                <c:pt idx="11634" formatCode="General">
                  <c:v>-66.359560776720002</c:v>
                </c:pt>
                <c:pt idx="11635" formatCode="General">
                  <c:v>-66.372582900440904</c:v>
                </c:pt>
                <c:pt idx="11636" formatCode="General">
                  <c:v>-66.385605434894501</c:v>
                </c:pt>
                <c:pt idx="11637" formatCode="General">
                  <c:v>-66.398628379546494</c:v>
                </c:pt>
                <c:pt idx="11638" formatCode="General">
                  <c:v>-66.4116517338649</c:v>
                </c:pt>
                <c:pt idx="11639" formatCode="General">
                  <c:v>-66.424675497320095</c:v>
                </c:pt>
                <c:pt idx="11640" formatCode="General">
                  <c:v>-66.437699669384898</c:v>
                </c:pt>
                <c:pt idx="11641" formatCode="General">
                  <c:v>-66.450724249534503</c:v>
                </c:pt>
                <c:pt idx="11642" formatCode="General">
                  <c:v>-66.463749237234794</c:v>
                </c:pt>
                <c:pt idx="11643" formatCode="General">
                  <c:v>-66.476774631927697</c:v>
                </c:pt>
                <c:pt idx="11644" formatCode="General">
                  <c:v>-66.489800433050803</c:v>
                </c:pt>
                <c:pt idx="11645" formatCode="General">
                  <c:v>-66.502826640042002</c:v>
                </c:pt>
                <c:pt idx="11646" formatCode="General">
                  <c:v>-66.515853252339895</c:v>
                </c:pt>
                <c:pt idx="11647" formatCode="General">
                  <c:v>-66.528880269383194</c:v>
                </c:pt>
                <c:pt idx="11648" formatCode="General">
                  <c:v>-66.541907690611097</c:v>
                </c:pt>
                <c:pt idx="11649" formatCode="General">
                  <c:v>-66.554935515463001</c:v>
                </c:pt>
                <c:pt idx="11650" formatCode="General">
                  <c:v>-66.567963743378897</c:v>
                </c:pt>
                <c:pt idx="11651" formatCode="General">
                  <c:v>-66.580992373798907</c:v>
                </c:pt>
                <c:pt idx="11652" formatCode="General">
                  <c:v>-66.594021406163804</c:v>
                </c:pt>
                <c:pt idx="11653" formatCode="General">
                  <c:v>-66.607050839914393</c:v>
                </c:pt>
                <c:pt idx="11654" formatCode="General">
                  <c:v>-66.620080674492201</c:v>
                </c:pt>
                <c:pt idx="11655" formatCode="General">
                  <c:v>-66.633110909338797</c:v>
                </c:pt>
                <c:pt idx="11656" formatCode="General">
                  <c:v>-66.646141543896405</c:v>
                </c:pt>
                <c:pt idx="11657" formatCode="General">
                  <c:v>-66.659172577607293</c:v>
                </c:pt>
                <c:pt idx="11658" formatCode="General">
                  <c:v>-66.672204009914395</c:v>
                </c:pt>
                <c:pt idx="11659" formatCode="General">
                  <c:v>-66.685235840260901</c:v>
                </c:pt>
                <c:pt idx="11660" formatCode="General">
                  <c:v>-66.6982680680903</c:v>
                </c:pt>
                <c:pt idx="11661" formatCode="General">
                  <c:v>-66.711300692846606</c:v>
                </c:pt>
                <c:pt idx="11662" formatCode="General">
                  <c:v>-66.724333713974005</c:v>
                </c:pt>
                <c:pt idx="11663" formatCode="General">
                  <c:v>-66.737367130917306</c:v>
                </c:pt>
                <c:pt idx="11664" formatCode="General">
                  <c:v>-66.750400943121306</c:v>
                </c:pt>
                <c:pt idx="11665" formatCode="General">
                  <c:v>-66.763435150031498</c:v>
                </c:pt>
                <c:pt idx="11666" formatCode="General">
                  <c:v>-66.7764697510937</c:v>
                </c:pt>
                <c:pt idx="11667" formatCode="General">
                  <c:v>-66.789504745755806</c:v>
                </c:pt>
                <c:pt idx="11668" formatCode="General">
                  <c:v>-66.802540133471496</c:v>
                </c:pt>
                <c:pt idx="11669" formatCode="General">
                  <c:v>-66.815575913694801</c:v>
                </c:pt>
                <c:pt idx="11670" formatCode="General">
                  <c:v>-66.828612085879101</c:v>
                </c:pt>
                <c:pt idx="11671" formatCode="General">
                  <c:v>-66.841648649476397</c:v>
                </c:pt>
                <c:pt idx="11672" formatCode="General">
                  <c:v>-66.854685603937398</c:v>
                </c:pt>
                <c:pt idx="11673" formatCode="General">
                  <c:v>-66.867722948710593</c:v>
                </c:pt>
                <c:pt idx="11674" formatCode="General">
                  <c:v>-66.880760683243295</c:v>
                </c:pt>
                <c:pt idx="11675" formatCode="General">
                  <c:v>-66.893798806980797</c:v>
                </c:pt>
                <c:pt idx="11676" formatCode="General">
                  <c:v>-66.9068373193669</c:v>
                </c:pt>
                <c:pt idx="11677" formatCode="General">
                  <c:v>-66.919876219843601</c:v>
                </c:pt>
                <c:pt idx="11678" formatCode="General">
                  <c:v>-66.932915507851405</c:v>
                </c:pt>
                <c:pt idx="11679" formatCode="General">
                  <c:v>-66.945955182828996</c:v>
                </c:pt>
                <c:pt idx="11680" formatCode="General">
                  <c:v>-66.958995244213398</c:v>
                </c:pt>
                <c:pt idx="11681" formatCode="General">
                  <c:v>-66.972035691439999</c:v>
                </c:pt>
                <c:pt idx="11682" formatCode="General">
                  <c:v>-66.985076523942595</c:v>
                </c:pt>
                <c:pt idx="11683" formatCode="General">
                  <c:v>-66.998117741153195</c:v>
                </c:pt>
                <c:pt idx="11684" formatCode="General">
                  <c:v>-67.011159342502197</c:v>
                </c:pt>
                <c:pt idx="11685" formatCode="General">
                  <c:v>-67.024201327418297</c:v>
                </c:pt>
                <c:pt idx="11686" formatCode="General">
                  <c:v>-67.037243695328499</c:v>
                </c:pt>
                <c:pt idx="11687" formatCode="General">
                  <c:v>-67.050286445658202</c:v>
                </c:pt>
                <c:pt idx="11688" formatCode="General">
                  <c:v>-67.063329577838999</c:v>
                </c:pt>
                <c:pt idx="11689" formatCode="General">
                  <c:v>-67.076373091322793</c:v>
                </c:pt>
                <c:pt idx="11690" formatCode="General">
                  <c:v>-67.0894169855668</c:v>
                </c:pt>
                <c:pt idx="11691" formatCode="General">
                  <c:v>-67.102461260029401</c:v>
                </c:pt>
                <c:pt idx="11692" formatCode="General">
                  <c:v>-67.115505914170399</c:v>
                </c:pt>
                <c:pt idx="11693" formatCode="General">
                  <c:v>-67.128550947450805</c:v>
                </c:pt>
                <c:pt idx="11694" formatCode="General">
                  <c:v>-67.141596359332894</c:v>
                </c:pt>
                <c:pt idx="11695" formatCode="General">
                  <c:v>-67.154642149280306</c:v>
                </c:pt>
                <c:pt idx="11696" formatCode="General">
                  <c:v>-67.167688316756895</c:v>
                </c:pt>
                <c:pt idx="11697" formatCode="General">
                  <c:v>-67.180734861226298</c:v>
                </c:pt>
                <c:pt idx="11698" formatCode="General">
                  <c:v>-67.193781782153394</c:v>
                </c:pt>
                <c:pt idx="11699" formatCode="General">
                  <c:v>-67.206829079004393</c:v>
                </c:pt>
                <c:pt idx="11700" formatCode="General">
                  <c:v>-67.219876751246701</c:v>
                </c:pt>
                <c:pt idx="11701" formatCode="General">
                  <c:v>-67.232924798349202</c:v>
                </c:pt>
                <c:pt idx="11702" formatCode="General">
                  <c:v>-67.245973219781803</c:v>
                </c:pt>
                <c:pt idx="11703" formatCode="General">
                  <c:v>-67.2590220150162</c:v>
                </c:pt>
                <c:pt idx="11704" formatCode="General">
                  <c:v>-67.272071183525</c:v>
                </c:pt>
                <c:pt idx="11705" formatCode="General">
                  <c:v>-67.285120724782303</c:v>
                </c:pt>
                <c:pt idx="11706" formatCode="General">
                  <c:v>-67.2981706382635</c:v>
                </c:pt>
                <c:pt idx="11707" formatCode="General">
                  <c:v>-67.311220923445404</c:v>
                </c:pt>
                <c:pt idx="11708" formatCode="General">
                  <c:v>-67.324271579805895</c:v>
                </c:pt>
                <c:pt idx="11709" formatCode="General">
                  <c:v>-67.3373226068245</c:v>
                </c:pt>
                <c:pt idx="11710" formatCode="General">
                  <c:v>-67.350374003981898</c:v>
                </c:pt>
                <c:pt idx="11711" formatCode="General">
                  <c:v>-67.363425770760003</c:v>
                </c:pt>
                <c:pt idx="11712" formatCode="General">
                  <c:v>-67.376477906639906</c:v>
                </c:pt>
                <c:pt idx="11713" formatCode="General">
                  <c:v>-67.389530411068904</c:v>
                </c:pt>
                <c:pt idx="11714" formatCode="General">
                  <c:v>-67.402583283467393</c:v>
                </c:pt>
                <c:pt idx="11715" formatCode="General">
                  <c:v>-67.415636523256197</c:v>
                </c:pt>
                <c:pt idx="11716" formatCode="General">
                  <c:v>-67.428690129857102</c:v>
                </c:pt>
                <c:pt idx="11717" formatCode="General">
                  <c:v>-67.441744102692297</c:v>
                </c:pt>
                <c:pt idx="11718" formatCode="General">
                  <c:v>-67.454798441185005</c:v>
                </c:pt>
                <c:pt idx="11719" formatCode="General">
                  <c:v>-67.467853144758905</c:v>
                </c:pt>
                <c:pt idx="11720" formatCode="General">
                  <c:v>-67.4809082128385</c:v>
                </c:pt>
                <c:pt idx="11721" formatCode="General">
                  <c:v>-67.493963644848904</c:v>
                </c:pt>
                <c:pt idx="11722" formatCode="General">
                  <c:v>-67.507019440216098</c:v>
                </c:pt>
                <c:pt idx="11723" formatCode="General">
                  <c:v>-67.520075598366503</c:v>
                </c:pt>
                <c:pt idx="11724" formatCode="General">
                  <c:v>-67.533132118727494</c:v>
                </c:pt>
                <c:pt idx="11725" formatCode="General">
                  <c:v>-67.546189000727097</c:v>
                </c:pt>
                <c:pt idx="11726" formatCode="General">
                  <c:v>-67.559246243793893</c:v>
                </c:pt>
                <c:pt idx="11727" formatCode="General">
                  <c:v>-67.572303847384404</c:v>
                </c:pt>
                <c:pt idx="11728" formatCode="General">
                  <c:v>-67.585361810986001</c:v>
                </c:pt>
                <c:pt idx="11729" formatCode="General">
                  <c:v>-67.598420134086297</c:v>
                </c:pt>
                <c:pt idx="11730" formatCode="General">
                  <c:v>-67.611478816170603</c:v>
                </c:pt>
                <c:pt idx="11731" formatCode="General">
                  <c:v>-67.624537856722796</c:v>
                </c:pt>
                <c:pt idx="11732" formatCode="General">
                  <c:v>-67.637597255224705</c:v>
                </c:pt>
                <c:pt idx="11733" formatCode="General">
                  <c:v>-67.650657011156099</c:v>
                </c:pt>
                <c:pt idx="11734" formatCode="General">
                  <c:v>-67.663717123995099</c:v>
                </c:pt>
                <c:pt idx="11735" formatCode="General">
                  <c:v>-67.676777593218105</c:v>
                </c:pt>
                <c:pt idx="11736" formatCode="General">
                  <c:v>-67.689838418299303</c:v>
                </c:pt>
                <c:pt idx="11737" formatCode="General">
                  <c:v>-67.702899598713003</c:v>
                </c:pt>
                <c:pt idx="11738" formatCode="General">
                  <c:v>-67.715961133933902</c:v>
                </c:pt>
                <c:pt idx="11739" formatCode="General">
                  <c:v>-67.729023023434493</c:v>
                </c:pt>
                <c:pt idx="11740" formatCode="General">
                  <c:v>-67.742085266685507</c:v>
                </c:pt>
                <c:pt idx="11741" formatCode="General">
                  <c:v>-67.755147863155699</c:v>
                </c:pt>
                <c:pt idx="11742" formatCode="General">
                  <c:v>-67.768210812311693</c:v>
                </c:pt>
                <c:pt idx="11743" formatCode="General">
                  <c:v>-67.781274113618593</c:v>
                </c:pt>
                <c:pt idx="11744" formatCode="General">
                  <c:v>-67.794337766538902</c:v>
                </c:pt>
                <c:pt idx="11745" formatCode="General">
                  <c:v>-67.807401770533801</c:v>
                </c:pt>
                <c:pt idx="11746" formatCode="General">
                  <c:v>-67.820466125061998</c:v>
                </c:pt>
                <c:pt idx="11747" formatCode="General">
                  <c:v>-67.833530829580496</c:v>
                </c:pt>
                <c:pt idx="11748" formatCode="General">
                  <c:v>-67.846595883544396</c:v>
                </c:pt>
                <c:pt idx="11749" formatCode="General">
                  <c:v>-67.859661286406705</c:v>
                </c:pt>
                <c:pt idx="11750" formatCode="General">
                  <c:v>-67.872727037618404</c:v>
                </c:pt>
                <c:pt idx="11751" formatCode="General">
                  <c:v>-67.885793136628806</c:v>
                </c:pt>
                <c:pt idx="11752" formatCode="General">
                  <c:v>-67.898859582884796</c:v>
                </c:pt>
                <c:pt idx="11753" formatCode="General">
                  <c:v>-67.911926375831797</c:v>
                </c:pt>
                <c:pt idx="11754" formatCode="General">
                  <c:v>-67.924993514912998</c:v>
                </c:pt>
                <c:pt idx="11755" formatCode="General">
                  <c:v>-67.9380609995697</c:v>
                </c:pt>
                <c:pt idx="11756" formatCode="General">
                  <c:v>-67.9511288292411</c:v>
                </c:pt>
                <c:pt idx="11757" formatCode="General">
                  <c:v>-67.964197003364603</c:v>
                </c:pt>
                <c:pt idx="11758" formatCode="General">
                  <c:v>-67.977265521375799</c:v>
                </c:pt>
                <c:pt idx="11759" formatCode="General">
                  <c:v>-67.9903343827078</c:v>
                </c:pt>
                <c:pt idx="11760" formatCode="General">
                  <c:v>-68.003403586792402</c:v>
                </c:pt>
                <c:pt idx="11761" formatCode="General">
                  <c:v>-68.016473133058795</c:v>
                </c:pt>
                <c:pt idx="11762" formatCode="General">
                  <c:v>-68.029543020934398</c:v>
                </c:pt>
                <c:pt idx="11763" formatCode="General">
                  <c:v>-68.042613249835696</c:v>
                </c:pt>
                <c:pt idx="11764" formatCode="General">
                  <c:v>-68.055683819177602</c:v>
                </c:pt>
                <c:pt idx="11765" formatCode="General">
                  <c:v>-68.068754728386693</c:v>
                </c:pt>
                <c:pt idx="11766" formatCode="General">
                  <c:v>-68.081825976895303</c:v>
                </c:pt>
                <c:pt idx="11767" formatCode="General">
                  <c:v>-68.094897564138606</c:v>
                </c:pt>
                <c:pt idx="11768" formatCode="General">
                  <c:v>-68.107969489553398</c:v>
                </c:pt>
                <c:pt idx="11769" formatCode="General">
                  <c:v>-68.121041752577696</c:v>
                </c:pt>
                <c:pt idx="11770" formatCode="General">
                  <c:v>-68.134114352651395</c:v>
                </c:pt>
                <c:pt idx="11771" formatCode="General">
                  <c:v>-68.147187289215495</c:v>
                </c:pt>
                <c:pt idx="11772" formatCode="General">
                  <c:v>-68.160260561712803</c:v>
                </c:pt>
                <c:pt idx="11773" formatCode="General">
                  <c:v>-68.173334169587505</c:v>
                </c:pt>
                <c:pt idx="11774" formatCode="General">
                  <c:v>-68.186408112285207</c:v>
                </c:pt>
                <c:pt idx="11775" formatCode="General">
                  <c:v>-68.199482389253006</c:v>
                </c:pt>
                <c:pt idx="11776" formatCode="General">
                  <c:v>-68.212556999939807</c:v>
                </c:pt>
                <c:pt idx="11777" formatCode="General">
                  <c:v>-68.225631943795506</c:v>
                </c:pt>
                <c:pt idx="11778" formatCode="General">
                  <c:v>-68.238707220272005</c:v>
                </c:pt>
                <c:pt idx="11779" formatCode="General">
                  <c:v>-68.251782828822201</c:v>
                </c:pt>
                <c:pt idx="11780" formatCode="General">
                  <c:v>-68.264858768900893</c:v>
                </c:pt>
                <c:pt idx="11781" formatCode="General">
                  <c:v>-68.277935039964206</c:v>
                </c:pt>
                <c:pt idx="11782" formatCode="General">
                  <c:v>-68.291011641469694</c:v>
                </c:pt>
                <c:pt idx="11783" formatCode="General">
                  <c:v>-68.304088572876594</c:v>
                </c:pt>
                <c:pt idx="11784" formatCode="General">
                  <c:v>-68.317165833645504</c:v>
                </c:pt>
                <c:pt idx="11785" formatCode="General">
                  <c:v>-68.3302434232385</c:v>
                </c:pt>
                <c:pt idx="11786" formatCode="General">
                  <c:v>-68.343321341119207</c:v>
                </c:pt>
                <c:pt idx="11787" formatCode="General">
                  <c:v>-68.356399586752801</c:v>
                </c:pt>
                <c:pt idx="11788" formatCode="General">
                  <c:v>-68.369478159605805</c:v>
                </c:pt>
                <c:pt idx="11789" formatCode="General">
                  <c:v>-68.382557059146293</c:v>
                </c:pt>
                <c:pt idx="11790" formatCode="General">
                  <c:v>-68.395636284844102</c:v>
                </c:pt>
                <c:pt idx="11791" formatCode="General">
                  <c:v>-68.408715836167303</c:v>
                </c:pt>
                <c:pt idx="11792" formatCode="General">
                  <c:v>-68.421795712562002</c:v>
                </c:pt>
                <c:pt idx="11793" formatCode="General">
                  <c:v>-68.434875913458896</c:v>
                </c:pt>
                <c:pt idx="11794" formatCode="General">
                  <c:v>-68.447956438288401</c:v>
                </c:pt>
                <c:pt idx="11795" formatCode="General">
                  <c:v>-68.461037286480206</c:v>
                </c:pt>
                <c:pt idx="11796" formatCode="General">
                  <c:v>-68.474118457463703</c:v>
                </c:pt>
                <c:pt idx="11797" formatCode="General">
                  <c:v>-68.4871999506679</c:v>
                </c:pt>
                <c:pt idx="11798" formatCode="General">
                  <c:v>-68.500281765521194</c:v>
                </c:pt>
                <c:pt idx="11799" formatCode="General">
                  <c:v>-68.513363901451697</c:v>
                </c:pt>
                <c:pt idx="11800" formatCode="General">
                  <c:v>-68.526446357888304</c:v>
                </c:pt>
                <c:pt idx="11801" formatCode="General">
                  <c:v>-68.539529134260306</c:v>
                </c:pt>
                <c:pt idx="11802" formatCode="General">
                  <c:v>-68.552612229995802</c:v>
                </c:pt>
                <c:pt idx="11803" formatCode="General">
                  <c:v>-68.565695644521995</c:v>
                </c:pt>
                <c:pt idx="11804" formatCode="General">
                  <c:v>-68.578779377264894</c:v>
                </c:pt>
                <c:pt idx="11805" formatCode="General">
                  <c:v>-68.591863427649699</c:v>
                </c:pt>
                <c:pt idx="11806" formatCode="General">
                  <c:v>-68.604947795100301</c:v>
                </c:pt>
                <c:pt idx="11807" formatCode="General">
                  <c:v>-68.618032479039698</c:v>
                </c:pt>
                <c:pt idx="11808" formatCode="General">
                  <c:v>-68.631117478889706</c:v>
                </c:pt>
                <c:pt idx="11809" formatCode="General">
                  <c:v>-68.644202794071205</c:v>
                </c:pt>
                <c:pt idx="11810" formatCode="General">
                  <c:v>-68.657288424003994</c:v>
                </c:pt>
                <c:pt idx="11811" formatCode="General">
                  <c:v>-68.670374368106806</c:v>
                </c:pt>
                <c:pt idx="11812" formatCode="General">
                  <c:v>-68.683460625797395</c:v>
                </c:pt>
                <c:pt idx="11813" formatCode="General">
                  <c:v>-68.696547196492304</c:v>
                </c:pt>
                <c:pt idx="11814" formatCode="General">
                  <c:v>-68.709634079607099</c:v>
                </c:pt>
                <c:pt idx="11815" formatCode="General">
                  <c:v>-68.722721274556406</c:v>
                </c:pt>
                <c:pt idx="11816" formatCode="General">
                  <c:v>-68.7358087807537</c:v>
                </c:pt>
                <c:pt idx="11817" formatCode="General">
                  <c:v>-68.748896597611406</c:v>
                </c:pt>
                <c:pt idx="11818" formatCode="General">
                  <c:v>-68.761984724540994</c:v>
                </c:pt>
                <c:pt idx="11819" formatCode="General">
                  <c:v>-68.775073160965903</c:v>
                </c:pt>
                <c:pt idx="11820" formatCode="General">
                  <c:v>-68.788161906321903</c:v>
                </c:pt>
                <c:pt idx="11821" formatCode="General">
                  <c:v>-68.801250960043504</c:v>
                </c:pt>
                <c:pt idx="11822" formatCode="General">
                  <c:v>-68.814340321563293</c:v>
                </c:pt>
                <c:pt idx="11823" formatCode="General">
                  <c:v>-68.827429990312297</c:v>
                </c:pt>
                <c:pt idx="11824" formatCode="General">
                  <c:v>-68.840519965719906</c:v>
                </c:pt>
                <c:pt idx="11825" formatCode="General">
                  <c:v>-68.853610247213894</c:v>
                </c:pt>
                <c:pt idx="11826" formatCode="General">
                  <c:v>-68.866700834216402</c:v>
                </c:pt>
                <c:pt idx="11827" formatCode="General">
                  <c:v>-68.879791726141406</c:v>
                </c:pt>
                <c:pt idx="11828" formatCode="General">
                  <c:v>-68.892882922400304</c:v>
                </c:pt>
                <c:pt idx="11829" formatCode="General">
                  <c:v>-68.905974422402394</c:v>
                </c:pt>
                <c:pt idx="11830" formatCode="General">
                  <c:v>-68.919066225554801</c:v>
                </c:pt>
                <c:pt idx="11831" formatCode="General">
                  <c:v>-68.932158331262798</c:v>
                </c:pt>
                <c:pt idx="11832" formatCode="General">
                  <c:v>-68.945250738929403</c:v>
                </c:pt>
                <c:pt idx="11833" formatCode="General">
                  <c:v>-68.958343447955599</c:v>
                </c:pt>
                <c:pt idx="11834" formatCode="General">
                  <c:v>-68.971436457740396</c:v>
                </c:pt>
                <c:pt idx="11835" formatCode="General">
                  <c:v>-68.984529767680698</c:v>
                </c:pt>
                <c:pt idx="11836" formatCode="General">
                  <c:v>-68.997623377171493</c:v>
                </c:pt>
                <c:pt idx="11837" formatCode="General">
                  <c:v>-69.010717285605494</c:v>
                </c:pt>
                <c:pt idx="11838" formatCode="General">
                  <c:v>-69.023811492373497</c:v>
                </c:pt>
                <c:pt idx="11839" formatCode="General">
                  <c:v>-69.036905996864206</c:v>
                </c:pt>
                <c:pt idx="11840" formatCode="General">
                  <c:v>-69.050000798464197</c:v>
                </c:pt>
                <c:pt idx="11841" formatCode="General">
                  <c:v>-69.063095896558096</c:v>
                </c:pt>
                <c:pt idx="11842" formatCode="General">
                  <c:v>-69.076191290528499</c:v>
                </c:pt>
                <c:pt idx="11843" formatCode="General">
                  <c:v>-69.089286979755798</c:v>
                </c:pt>
                <c:pt idx="11844" formatCode="General">
                  <c:v>-69.102382963618396</c:v>
                </c:pt>
                <c:pt idx="11845" formatCode="General">
                  <c:v>-69.115479241492693</c:v>
                </c:pt>
                <c:pt idx="11846" formatCode="General">
                  <c:v>-69.128575812752999</c:v>
                </c:pt>
                <c:pt idx="11847" formatCode="General">
                  <c:v>-69.141672676771606</c:v>
                </c:pt>
                <c:pt idx="11848" formatCode="General">
                  <c:v>-69.154769832916799</c:v>
                </c:pt>
                <c:pt idx="11849" formatCode="General">
                  <c:v>-69.167867280549601</c:v>
                </c:pt>
                <c:pt idx="11850" formatCode="General">
                  <c:v>-69.180965019027695</c:v>
                </c:pt>
                <c:pt idx="11851" formatCode="General">
                  <c:v>-69.194063047707601</c:v>
                </c:pt>
                <c:pt idx="11852" formatCode="General">
                  <c:v>-69.207161365952103</c:v>
                </c:pt>
                <c:pt idx="11853" formatCode="General">
                  <c:v>-69.220259973131306</c:v>
                </c:pt>
                <c:pt idx="11854" formatCode="General">
                  <c:v>-69.233358868616804</c:v>
                </c:pt>
                <c:pt idx="11855" formatCode="General">
                  <c:v>-69.246458051782199</c:v>
                </c:pt>
                <c:pt idx="11856" formatCode="General">
                  <c:v>-69.259557522003107</c:v>
                </c:pt>
                <c:pt idx="11857" formatCode="General">
                  <c:v>-69.272657278656794</c:v>
                </c:pt>
                <c:pt idx="11858" formatCode="General">
                  <c:v>-69.285757321122304</c:v>
                </c:pt>
                <c:pt idx="11859" formatCode="General">
                  <c:v>-69.298857648780796</c:v>
                </c:pt>
                <c:pt idx="11860" formatCode="General">
                  <c:v>-69.311958261015107</c:v>
                </c:pt>
                <c:pt idx="11861" formatCode="General">
                  <c:v>-69.325059157209907</c:v>
                </c:pt>
                <c:pt idx="11862" formatCode="General">
                  <c:v>-69.338160336751798</c:v>
                </c:pt>
                <c:pt idx="11863" formatCode="General">
                  <c:v>-69.351261799029203</c:v>
                </c:pt>
                <c:pt idx="11864" formatCode="General">
                  <c:v>-69.364363543432304</c:v>
                </c:pt>
                <c:pt idx="11865" formatCode="General">
                  <c:v>-69.377465569353404</c:v>
                </c:pt>
                <c:pt idx="11866" formatCode="General">
                  <c:v>-69.390567876185798</c:v>
                </c:pt>
                <c:pt idx="11867" formatCode="General">
                  <c:v>-69.403670463319898</c:v>
                </c:pt>
                <c:pt idx="11868" formatCode="General">
                  <c:v>-69.416773330144693</c:v>
                </c:pt>
                <c:pt idx="11869" formatCode="General">
                  <c:v>-69.429876476050197</c:v>
                </c:pt>
                <c:pt idx="11870" formatCode="General">
                  <c:v>-69.442979900427204</c:v>
                </c:pt>
                <c:pt idx="11871" formatCode="General">
                  <c:v>-69.456083602667405</c:v>
                </c:pt>
                <c:pt idx="11872" formatCode="General">
                  <c:v>-69.469187582163499</c:v>
                </c:pt>
                <c:pt idx="11873" formatCode="General">
                  <c:v>-69.482291838308996</c:v>
                </c:pt>
                <c:pt idx="11874" formatCode="General">
                  <c:v>-69.495396370501993</c:v>
                </c:pt>
                <c:pt idx="11875" formatCode="General">
                  <c:v>-69.508501178150297</c:v>
                </c:pt>
                <c:pt idx="11876" formatCode="General">
                  <c:v>-69.521606260661798</c:v>
                </c:pt>
                <c:pt idx="11877" formatCode="General">
                  <c:v>-69.534711617441701</c:v>
                </c:pt>
                <c:pt idx="11878" formatCode="General">
                  <c:v>-69.547817247892596</c:v>
                </c:pt>
                <c:pt idx="11879" formatCode="General">
                  <c:v>-69.5609231514143</c:v>
                </c:pt>
                <c:pt idx="11880" formatCode="General">
                  <c:v>-69.5740293274023</c:v>
                </c:pt>
                <c:pt idx="11881" formatCode="General">
                  <c:v>-69.587135775240597</c:v>
                </c:pt>
                <c:pt idx="11882" formatCode="General">
                  <c:v>-69.600242494307295</c:v>
                </c:pt>
                <c:pt idx="11883" formatCode="General">
                  <c:v>-69.6133494839777</c:v>
                </c:pt>
                <c:pt idx="11884" formatCode="General">
                  <c:v>-69.626456743623905</c:v>
                </c:pt>
                <c:pt idx="11885" formatCode="General">
                  <c:v>-69.639564272614805</c:v>
                </c:pt>
                <c:pt idx="11886" formatCode="General">
                  <c:v>-69.6526720703161</c:v>
                </c:pt>
                <c:pt idx="11887" formatCode="General">
                  <c:v>-69.665780136090703</c:v>
                </c:pt>
                <c:pt idx="11888" formatCode="General">
                  <c:v>-69.678888469298101</c:v>
                </c:pt>
                <c:pt idx="11889" formatCode="General">
                  <c:v>-69.6919970692948</c:v>
                </c:pt>
                <c:pt idx="11890" formatCode="General">
                  <c:v>-69.705105935434105</c:v>
                </c:pt>
                <c:pt idx="11891" formatCode="General">
                  <c:v>-69.718215067066197</c:v>
                </c:pt>
                <c:pt idx="11892" formatCode="General">
                  <c:v>-69.7313244635384</c:v>
                </c:pt>
                <c:pt idx="11893" formatCode="General">
                  <c:v>-69.744434124194598</c:v>
                </c:pt>
                <c:pt idx="11894" formatCode="General">
                  <c:v>-69.757544048375706</c:v>
                </c:pt>
                <c:pt idx="11895" formatCode="General">
                  <c:v>-69.770654235420295</c:v>
                </c:pt>
                <c:pt idx="11896" formatCode="General">
                  <c:v>-69.783764684674296</c:v>
                </c:pt>
                <c:pt idx="11897" formatCode="General">
                  <c:v>-69.796875395488101</c:v>
                </c:pt>
                <c:pt idx="11898" formatCode="General">
                  <c:v>-69.809986367210797</c:v>
                </c:pt>
                <c:pt idx="11899" formatCode="General">
                  <c:v>-69.823097599189396</c:v>
                </c:pt>
                <c:pt idx="11900" formatCode="General">
                  <c:v>-69.836209090767895</c:v>
                </c:pt>
                <c:pt idx="11901" formatCode="General">
                  <c:v>-69.849320841279706</c:v>
                </c:pt>
                <c:pt idx="11902" formatCode="General">
                  <c:v>-69.862432850052102</c:v>
                </c:pt>
                <c:pt idx="11903" formatCode="General">
                  <c:v>-69.875545116410393</c:v>
                </c:pt>
                <c:pt idx="11904" formatCode="General">
                  <c:v>-69.888657639677504</c:v>
                </c:pt>
                <c:pt idx="11905" formatCode="General">
                  <c:v>-69.901770419174198</c:v>
                </c:pt>
                <c:pt idx="11906" formatCode="General">
                  <c:v>-69.914883454218995</c:v>
                </c:pt>
                <c:pt idx="11907" formatCode="General">
                  <c:v>-69.927996744128393</c:v>
                </c:pt>
                <c:pt idx="11908" formatCode="General">
                  <c:v>-69.941110288216393</c:v>
                </c:pt>
                <c:pt idx="11909" formatCode="General">
                  <c:v>-69.954224085795104</c:v>
                </c:pt>
                <c:pt idx="11910" formatCode="General">
                  <c:v>-69.967338136174305</c:v>
                </c:pt>
                <c:pt idx="11911" formatCode="General">
                  <c:v>-69.980452438661402</c:v>
                </c:pt>
                <c:pt idx="11912" formatCode="General">
                  <c:v>-69.993566992561895</c:v>
                </c:pt>
                <c:pt idx="11913" formatCode="General">
                  <c:v>-70.0066817971788</c:v>
                </c:pt>
                <c:pt idx="11914" formatCode="General">
                  <c:v>-70.019796851813297</c:v>
                </c:pt>
                <c:pt idx="11915" formatCode="General">
                  <c:v>-70.032912155764095</c:v>
                </c:pt>
                <c:pt idx="11916" formatCode="General">
                  <c:v>-70.0460277083276</c:v>
                </c:pt>
                <c:pt idx="11917" formatCode="General">
                  <c:v>-70.0591435087984</c:v>
                </c:pt>
                <c:pt idx="11918" formatCode="General">
                  <c:v>-70.072259556468495</c:v>
                </c:pt>
                <c:pt idx="11919" formatCode="General">
                  <c:v>-70.085375850627997</c:v>
                </c:pt>
                <c:pt idx="11920" formatCode="General">
                  <c:v>-70.098492390564502</c:v>
                </c:pt>
                <c:pt idx="11921" formatCode="General">
                  <c:v>-70.111609175566102</c:v>
                </c:pt>
                <c:pt idx="11922" formatCode="General">
                  <c:v>-70.124726204926404</c:v>
                </c:pt>
                <c:pt idx="11923" formatCode="General">
                  <c:v>-70.137843477939398</c:v>
                </c:pt>
                <c:pt idx="11924" formatCode="General">
                  <c:v>-70.150960993897797</c:v>
                </c:pt>
                <c:pt idx="11925" formatCode="General">
                  <c:v>-70.164078752093701</c:v>
                </c:pt>
                <c:pt idx="11926" formatCode="General">
                  <c:v>-70.177196751817604</c:v>
                </c:pt>
                <c:pt idx="11927" formatCode="General">
                  <c:v>-70.190314992359305</c:v>
                </c:pt>
                <c:pt idx="11928" formatCode="General">
                  <c:v>-70.203433473007195</c:v>
                </c:pt>
                <c:pt idx="11929" formatCode="General">
                  <c:v>-70.216552193048798</c:v>
                </c:pt>
                <c:pt idx="11930" formatCode="General">
                  <c:v>-70.229671151762304</c:v>
                </c:pt>
                <c:pt idx="11931" formatCode="General">
                  <c:v>-70.242790348415099</c:v>
                </c:pt>
                <c:pt idx="11932" formatCode="General">
                  <c:v>-70.255909782273093</c:v>
                </c:pt>
                <c:pt idx="11933" formatCode="General">
                  <c:v>-70.269029452601004</c:v>
                </c:pt>
                <c:pt idx="11934" formatCode="General">
                  <c:v>-70.282149358662394</c:v>
                </c:pt>
                <c:pt idx="11935" formatCode="General">
                  <c:v>-70.295269499720007</c:v>
                </c:pt>
                <c:pt idx="11936" formatCode="General">
                  <c:v>-70.308389875035104</c:v>
                </c:pt>
                <c:pt idx="11937" formatCode="General">
                  <c:v>-70.321510483868195</c:v>
                </c:pt>
                <c:pt idx="11938" formatCode="General">
                  <c:v>-70.334631325478398</c:v>
                </c:pt>
                <c:pt idx="11939" formatCode="General">
                  <c:v>-70.347752399124104</c:v>
                </c:pt>
                <c:pt idx="11940" formatCode="General">
                  <c:v>-70.3608737040623</c:v>
                </c:pt>
                <c:pt idx="11941" formatCode="General">
                  <c:v>-70.373995239548904</c:v>
                </c:pt>
                <c:pt idx="11942" formatCode="General">
                  <c:v>-70.387117004838998</c:v>
                </c:pt>
                <c:pt idx="11943" formatCode="General">
                  <c:v>-70.400238999186399</c:v>
                </c:pt>
                <c:pt idx="11944" formatCode="General">
                  <c:v>-70.413361221843701</c:v>
                </c:pt>
                <c:pt idx="11945" formatCode="General">
                  <c:v>-70.426483672062602</c:v>
                </c:pt>
                <c:pt idx="11946" formatCode="General">
                  <c:v>-70.439606349093594</c:v>
                </c:pt>
                <c:pt idx="11947" formatCode="General">
                  <c:v>-70.452729252181001</c:v>
                </c:pt>
                <c:pt idx="11948" formatCode="General">
                  <c:v>-70.465852380556001</c:v>
                </c:pt>
                <c:pt idx="11949" formatCode="General">
                  <c:v>-70.478975733447001</c:v>
                </c:pt>
                <c:pt idx="11950" formatCode="General">
                  <c:v>-70.4920993100814</c:v>
                </c:pt>
                <c:pt idx="11951" formatCode="General">
                  <c:v>-70.505223109685701</c:v>
                </c:pt>
                <c:pt idx="11952" formatCode="General">
                  <c:v>-70.518347131485697</c:v>
                </c:pt>
                <c:pt idx="11953" formatCode="General">
                  <c:v>-70.531471374706101</c:v>
                </c:pt>
                <c:pt idx="11954" formatCode="General">
                  <c:v>-70.5445958385708</c:v>
                </c:pt>
                <c:pt idx="11955" formatCode="General">
                  <c:v>-70.557720522302802</c:v>
                </c:pt>
                <c:pt idx="11956" formatCode="General">
                  <c:v>-70.570845425124404</c:v>
                </c:pt>
                <c:pt idx="11957" formatCode="General">
                  <c:v>-70.583970546256595</c:v>
                </c:pt>
                <c:pt idx="11958" formatCode="General">
                  <c:v>-70.597095884919895</c:v>
                </c:pt>
                <c:pt idx="11959" formatCode="General">
                  <c:v>-70.610221440333305</c:v>
                </c:pt>
                <c:pt idx="11960" formatCode="General">
                  <c:v>-70.623347211712101</c:v>
                </c:pt>
                <c:pt idx="11961" formatCode="General">
                  <c:v>-70.636473198268405</c:v>
                </c:pt>
                <c:pt idx="11962" formatCode="General">
                  <c:v>-70.649599399212605</c:v>
                </c:pt>
                <c:pt idx="11963" formatCode="General">
                  <c:v>-70.662725813752701</c:v>
                </c:pt>
                <c:pt idx="11964" formatCode="General">
                  <c:v>-70.675852441094605</c:v>
                </c:pt>
                <c:pt idx="11965" formatCode="General">
                  <c:v>-70.688979280442098</c:v>
                </c:pt>
                <c:pt idx="11966" formatCode="General">
                  <c:v>-70.702106330996799</c:v>
                </c:pt>
                <c:pt idx="11967" formatCode="General">
                  <c:v>-70.715233591958295</c:v>
                </c:pt>
                <c:pt idx="11968" formatCode="General">
                  <c:v>-70.728361062524101</c:v>
                </c:pt>
                <c:pt idx="11969" formatCode="General">
                  <c:v>-70.741488741889299</c:v>
                </c:pt>
                <c:pt idx="11970" formatCode="General">
                  <c:v>-70.754616629247195</c:v>
                </c:pt>
                <c:pt idx="11971" formatCode="General">
                  <c:v>-70.767744723788695</c:v>
                </c:pt>
                <c:pt idx="11972" formatCode="General">
                  <c:v>-70.780873024707802</c:v>
                </c:pt>
                <c:pt idx="11973" formatCode="General">
                  <c:v>-70.794001531220502</c:v>
                </c:pt>
                <c:pt idx="11974" formatCode="General">
                  <c:v>-70.807130242551494</c:v>
                </c:pt>
                <c:pt idx="11975" formatCode="General">
                  <c:v>-70.820259157925605</c:v>
                </c:pt>
                <c:pt idx="11976" formatCode="General">
                  <c:v>-70.833388276568201</c:v>
                </c:pt>
                <c:pt idx="11977" formatCode="General">
                  <c:v>-70.846517597704405</c:v>
                </c:pt>
                <c:pt idx="11978" formatCode="General">
                  <c:v>-70.859647120560297</c:v>
                </c:pt>
                <c:pt idx="11979" formatCode="General">
                  <c:v>-70.872776844361496</c:v>
                </c:pt>
                <c:pt idx="11980" formatCode="General">
                  <c:v>-70.885906768334493</c:v>
                </c:pt>
                <c:pt idx="11981" formatCode="General">
                  <c:v>-70.899036891705705</c:v>
                </c:pt>
                <c:pt idx="11982" formatCode="General">
                  <c:v>-70.912167213701906</c:v>
                </c:pt>
                <c:pt idx="11983" formatCode="General">
                  <c:v>-70.925297733550195</c:v>
                </c:pt>
                <c:pt idx="11984" formatCode="General">
                  <c:v>-70.938428450477701</c:v>
                </c:pt>
                <c:pt idx="11985" formatCode="General">
                  <c:v>-70.951559363712207</c:v>
                </c:pt>
                <c:pt idx="11986" formatCode="General">
                  <c:v>-70.964690472481493</c:v>
                </c:pt>
                <c:pt idx="11987" formatCode="General">
                  <c:v>-70.977821776013599</c:v>
                </c:pt>
                <c:pt idx="11988" formatCode="General">
                  <c:v>-70.990953273537002</c:v>
                </c:pt>
                <c:pt idx="11989" formatCode="General">
                  <c:v>-71.004084964280196</c:v>
                </c:pt>
                <c:pt idx="11990" formatCode="General">
                  <c:v>-71.017216847472795</c:v>
                </c:pt>
                <c:pt idx="11991" formatCode="General">
                  <c:v>-71.030348922350001</c:v>
                </c:pt>
                <c:pt idx="11992" formatCode="General">
                  <c:v>-71.043481188150096</c:v>
                </c:pt>
                <c:pt idx="11993" formatCode="General">
                  <c:v>-71.056613644109504</c:v>
                </c:pt>
                <c:pt idx="11994" formatCode="General">
                  <c:v>-71.0697462894626</c:v>
                </c:pt>
                <c:pt idx="11995" formatCode="General">
                  <c:v>-71.082879123439199</c:v>
                </c:pt>
                <c:pt idx="11996" formatCode="General">
                  <c:v>-71.096012145258797</c:v>
                </c:pt>
                <c:pt idx="11997" formatCode="General">
                  <c:v>-71.1091453541394</c:v>
                </c:pt>
                <c:pt idx="11998" formatCode="General">
                  <c:v>-71.1222787492989</c:v>
                </c:pt>
                <c:pt idx="11999" formatCode="General">
                  <c:v>-71.135412329955699</c:v>
                </c:pt>
                <c:pt idx="12000" formatCode="General">
                  <c:v>-71.1485460953283</c:v>
                </c:pt>
                <c:pt idx="12001" formatCode="General">
                  <c:v>-71.161680044635006</c:v>
                </c:pt>
                <c:pt idx="12002" formatCode="General">
                  <c:v>-71.174814177089104</c:v>
                </c:pt>
                <c:pt idx="12003" formatCode="General">
                  <c:v>-71.187948491899405</c:v>
                </c:pt>
                <c:pt idx="12004" formatCode="General">
                  <c:v>-71.2010829882731</c:v>
                </c:pt>
                <c:pt idx="12005" formatCode="General">
                  <c:v>-71.214217665416001</c:v>
                </c:pt>
                <c:pt idx="12006" formatCode="General">
                  <c:v>-71.227352522532598</c:v>
                </c:pt>
                <c:pt idx="12007" formatCode="General">
                  <c:v>-71.240487558825706</c:v>
                </c:pt>
                <c:pt idx="12008" formatCode="General">
                  <c:v>-71.253622773496701</c:v>
                </c:pt>
                <c:pt idx="12009" formatCode="General">
                  <c:v>-71.266758165745699</c:v>
                </c:pt>
                <c:pt idx="12010" formatCode="General">
                  <c:v>-71.279893734771093</c:v>
                </c:pt>
                <c:pt idx="12011" formatCode="General">
                  <c:v>-71.293029479769999</c:v>
                </c:pt>
                <c:pt idx="12012" formatCode="General">
                  <c:v>-71.306165399937896</c:v>
                </c:pt>
                <c:pt idx="12013" formatCode="General">
                  <c:v>-71.319301494468903</c:v>
                </c:pt>
                <c:pt idx="12014" formatCode="General">
                  <c:v>-71.3324377625556</c:v>
                </c:pt>
                <c:pt idx="12015" formatCode="General">
                  <c:v>-71.345574203389305</c:v>
                </c:pt>
                <c:pt idx="12016" formatCode="General">
                  <c:v>-71.358710816159601</c:v>
                </c:pt>
                <c:pt idx="12017" formatCode="General">
                  <c:v>-71.371847600054707</c:v>
                </c:pt>
                <c:pt idx="12018" formatCode="General">
                  <c:v>-71.384984554263198</c:v>
                </c:pt>
                <c:pt idx="12019" formatCode="General">
                  <c:v>-71.398121677982104</c:v>
                </c:pt>
                <c:pt idx="12020" formatCode="General">
                  <c:v>-71.411258970413101</c:v>
                </c:pt>
                <c:pt idx="12021" formatCode="General">
                  <c:v>-71.424396430759003</c:v>
                </c:pt>
                <c:pt idx="12022" formatCode="General">
                  <c:v>-71.437534058223704</c:v>
                </c:pt>
                <c:pt idx="12023" formatCode="General">
                  <c:v>-71.450671852012306</c:v>
                </c:pt>
                <c:pt idx="12024" formatCode="General">
                  <c:v>-71.463809811331203</c:v>
                </c:pt>
                <c:pt idx="12025" formatCode="General">
                  <c:v>-71.476947935387798</c:v>
                </c:pt>
                <c:pt idx="12026" formatCode="General">
                  <c:v>-71.490086223390705</c:v>
                </c:pt>
                <c:pt idx="12027" formatCode="General">
                  <c:v>-71.503224674549699</c:v>
                </c:pt>
                <c:pt idx="12028" formatCode="General">
                  <c:v>-71.516363288075695</c:v>
                </c:pt>
                <c:pt idx="12029" formatCode="General">
                  <c:v>-71.5295020631808</c:v>
                </c:pt>
                <c:pt idx="12030" formatCode="General">
                  <c:v>-71.542640999078301</c:v>
                </c:pt>
                <c:pt idx="12031" formatCode="General">
                  <c:v>-71.555780094981301</c:v>
                </c:pt>
                <c:pt idx="12032" formatCode="General">
                  <c:v>-71.5689193500926</c:v>
                </c:pt>
                <c:pt idx="12033" formatCode="General">
                  <c:v>-71.582058763608998</c:v>
                </c:pt>
                <c:pt idx="12034" formatCode="General">
                  <c:v>-71.595198334727698</c:v>
                </c:pt>
                <c:pt idx="12035" formatCode="General">
                  <c:v>-71.608338062646794</c:v>
                </c:pt>
                <c:pt idx="12036" formatCode="General">
                  <c:v>-71.621477946564994</c:v>
                </c:pt>
                <c:pt idx="12037" formatCode="General">
                  <c:v>-71.634617985681999</c:v>
                </c:pt>
                <c:pt idx="12038" formatCode="General">
                  <c:v>-71.647758179197794</c:v>
                </c:pt>
                <c:pt idx="12039" formatCode="General">
                  <c:v>-71.660898526313403</c:v>
                </c:pt>
                <c:pt idx="12040" formatCode="General">
                  <c:v>-71.674039026230503</c:v>
                </c:pt>
                <c:pt idx="12041" formatCode="General">
                  <c:v>-71.687179678151395</c:v>
                </c:pt>
                <c:pt idx="12042" formatCode="General">
                  <c:v>-71.700320481280599</c:v>
                </c:pt>
                <c:pt idx="12043" formatCode="General">
                  <c:v>-71.713461434836503</c:v>
                </c:pt>
                <c:pt idx="12044" formatCode="General">
                  <c:v>-71.726602538048994</c:v>
                </c:pt>
                <c:pt idx="12045" formatCode="General">
                  <c:v>-71.739743790150499</c:v>
                </c:pt>
                <c:pt idx="12046" formatCode="General">
                  <c:v>-71.752885190375693</c:v>
                </c:pt>
                <c:pt idx="12047" formatCode="General">
                  <c:v>-71.766026737962306</c:v>
                </c:pt>
                <c:pt idx="12048" formatCode="General">
                  <c:v>-71.779168432150399</c:v>
                </c:pt>
                <c:pt idx="12049" formatCode="General">
                  <c:v>-71.792310272182604</c:v>
                </c:pt>
                <c:pt idx="12050" formatCode="General">
                  <c:v>-71.805452257304196</c:v>
                </c:pt>
                <c:pt idx="12051" formatCode="General">
                  <c:v>-71.818594386763095</c:v>
                </c:pt>
                <c:pt idx="12052" formatCode="General">
                  <c:v>-71.831736659809593</c:v>
                </c:pt>
                <c:pt idx="12053" formatCode="General">
                  <c:v>-71.844879075696795</c:v>
                </c:pt>
                <c:pt idx="12054" formatCode="General">
                  <c:v>-71.858021633680195</c:v>
                </c:pt>
                <c:pt idx="12055" formatCode="General">
                  <c:v>-71.8711643330181</c:v>
                </c:pt>
                <c:pt idx="12056" formatCode="General">
                  <c:v>-71.884307172971205</c:v>
                </c:pt>
                <c:pt idx="12057" formatCode="General">
                  <c:v>-71.897450152802804</c:v>
                </c:pt>
                <c:pt idx="12058" formatCode="General">
                  <c:v>-71.910593271778893</c:v>
                </c:pt>
                <c:pt idx="12059" formatCode="General">
                  <c:v>-71.923736529167996</c:v>
                </c:pt>
                <c:pt idx="12060" formatCode="General">
                  <c:v>-71.936879924241097</c:v>
                </c:pt>
                <c:pt idx="12061" formatCode="General">
                  <c:v>-71.950023456269804</c:v>
                </c:pt>
                <c:pt idx="12062" formatCode="General">
                  <c:v>-71.963167124517497</c:v>
                </c:pt>
                <c:pt idx="12063" formatCode="General">
                  <c:v>-71.976310928244402</c:v>
                </c:pt>
                <c:pt idx="12064" formatCode="General">
                  <c:v>-71.989454866712293</c:v>
                </c:pt>
                <c:pt idx="12065" formatCode="General">
                  <c:v>-72.002598939184494</c:v>
                </c:pt>
                <c:pt idx="12066" formatCode="General">
                  <c:v>-72.0157431449299</c:v>
                </c:pt>
                <c:pt idx="12067" formatCode="General">
                  <c:v>-72.028887483232396</c:v>
                </c:pt>
                <c:pt idx="12068" formatCode="General">
                  <c:v>-72.0420319533808</c:v>
                </c:pt>
                <c:pt idx="12069" formatCode="General">
                  <c:v>-72.055176554660605</c:v>
                </c:pt>
                <c:pt idx="12070" formatCode="General">
                  <c:v>-72.068321286345096</c:v>
                </c:pt>
                <c:pt idx="12071" formatCode="General">
                  <c:v>-72.081466147707005</c:v>
                </c:pt>
                <c:pt idx="12072" formatCode="General">
                  <c:v>-72.094611138021094</c:v>
                </c:pt>
                <c:pt idx="12073" formatCode="General">
                  <c:v>-72.107756256564599</c:v>
                </c:pt>
                <c:pt idx="12074" formatCode="General">
                  <c:v>-72.120901502616803</c:v>
                </c:pt>
                <c:pt idx="12075" formatCode="General">
                  <c:v>-72.134046875459404</c:v>
                </c:pt>
                <c:pt idx="12076" formatCode="General">
                  <c:v>-72.147192374376502</c:v>
                </c:pt>
                <c:pt idx="12077" formatCode="General">
                  <c:v>-72.1603379986541</c:v>
                </c:pt>
                <c:pt idx="12078" formatCode="General">
                  <c:v>-72.173483747580605</c:v>
                </c:pt>
                <c:pt idx="12079" formatCode="General">
                  <c:v>-72.186629620446894</c:v>
                </c:pt>
                <c:pt idx="12080" formatCode="General">
                  <c:v>-72.199775616545793</c:v>
                </c:pt>
                <c:pt idx="12081" formatCode="General">
                  <c:v>-72.212921735172699</c:v>
                </c:pt>
                <c:pt idx="12082" formatCode="General">
                  <c:v>-72.2260679756249</c:v>
                </c:pt>
                <c:pt idx="12083" formatCode="General">
                  <c:v>-72.239214337202199</c:v>
                </c:pt>
                <c:pt idx="12084" formatCode="General">
                  <c:v>-72.2523608192067</c:v>
                </c:pt>
                <c:pt idx="12085" formatCode="General">
                  <c:v>-72.265507420942598</c:v>
                </c:pt>
                <c:pt idx="12086" formatCode="General">
                  <c:v>-72.278654141716501</c:v>
                </c:pt>
                <c:pt idx="12087" formatCode="General">
                  <c:v>-72.291800980837095</c:v>
                </c:pt>
                <c:pt idx="12088" formatCode="General">
                  <c:v>-72.304947937615594</c:v>
                </c:pt>
                <c:pt idx="12089" formatCode="General">
                  <c:v>-72.318095011365102</c:v>
                </c:pt>
                <c:pt idx="12090" formatCode="General">
                  <c:v>-72.331242201397401</c:v>
                </c:pt>
                <c:pt idx="12091" formatCode="General">
                  <c:v>-72.344389507022996</c:v>
                </c:pt>
                <c:pt idx="12092" formatCode="General">
                  <c:v>-72.357536927555103</c:v>
                </c:pt>
                <c:pt idx="12093" formatCode="General">
                  <c:v>-72.370684462309796</c:v>
                </c:pt>
                <c:pt idx="12094" formatCode="General">
                  <c:v>-72.383832110605795</c:v>
                </c:pt>
                <c:pt idx="12095" formatCode="General">
                  <c:v>-72.396979871764799</c:v>
                </c:pt>
                <c:pt idx="12096" formatCode="General">
                  <c:v>-72.410127745111097</c:v>
                </c:pt>
                <c:pt idx="12097" formatCode="General">
                  <c:v>-72.423275729971706</c:v>
                </c:pt>
                <c:pt idx="12098" formatCode="General">
                  <c:v>-72.436423825676698</c:v>
                </c:pt>
                <c:pt idx="12099" formatCode="General">
                  <c:v>-72.449572031558603</c:v>
                </c:pt>
                <c:pt idx="12100" formatCode="General">
                  <c:v>-72.462720346952906</c:v>
                </c:pt>
                <c:pt idx="12101" formatCode="General">
                  <c:v>-72.475868771197895</c:v>
                </c:pt>
                <c:pt idx="12102" formatCode="General">
                  <c:v>-72.489017303634398</c:v>
                </c:pt>
                <c:pt idx="12103" formatCode="General">
                  <c:v>-72.5021659436063</c:v>
                </c:pt>
                <c:pt idx="12104" formatCode="General">
                  <c:v>-72.515314690460102</c:v>
                </c:pt>
                <c:pt idx="12105" formatCode="General">
                  <c:v>-72.528463543545101</c:v>
                </c:pt>
                <c:pt idx="12106" formatCode="General">
                  <c:v>-72.541612502213397</c:v>
                </c:pt>
                <c:pt idx="12107" formatCode="General">
                  <c:v>-72.554761565819803</c:v>
                </c:pt>
                <c:pt idx="12108" formatCode="General">
                  <c:v>-72.567910733721902</c:v>
                </c:pt>
                <c:pt idx="12109" formatCode="General">
                  <c:v>-72.581060005280193</c:v>
                </c:pt>
                <c:pt idx="12110" formatCode="General">
                  <c:v>-72.594209379857702</c:v>
                </c:pt>
                <c:pt idx="12111" formatCode="General">
                  <c:v>-72.607358856823694</c:v>
                </c:pt>
                <c:pt idx="12112" formatCode="General">
                  <c:v>-72.620508435556303</c:v>
                </c:pt>
                <c:pt idx="12113" formatCode="General">
                  <c:v>-72.633658115437697</c:v>
                </c:pt>
                <c:pt idx="12114" formatCode="General">
                  <c:v>-72.646807895853598</c:v>
                </c:pt>
                <c:pt idx="12115" formatCode="General">
                  <c:v>-72.659957776193295</c:v>
                </c:pt>
                <c:pt idx="12116" formatCode="General">
                  <c:v>-72.673107755849898</c:v>
                </c:pt>
                <c:pt idx="12117" formatCode="General">
                  <c:v>-72.686257834219703</c:v>
                </c:pt>
                <c:pt idx="12118" formatCode="General">
                  <c:v>-72.699408010702797</c:v>
                </c:pt>
                <c:pt idx="12119" formatCode="General">
                  <c:v>-72.712558284702894</c:v>
                </c:pt>
                <c:pt idx="12120" formatCode="General">
                  <c:v>-72.725708655626306</c:v>
                </c:pt>
                <c:pt idx="12121" formatCode="General">
                  <c:v>-72.738859122882502</c:v>
                </c:pt>
                <c:pt idx="12122" formatCode="General">
                  <c:v>-72.752009685883394</c:v>
                </c:pt>
                <c:pt idx="12123" formatCode="General">
                  <c:v>-72.765160344044304</c:v>
                </c:pt>
                <c:pt idx="12124" formatCode="General">
                  <c:v>-72.778311096783199</c:v>
                </c:pt>
                <c:pt idx="12125" formatCode="General">
                  <c:v>-72.791461943521099</c:v>
                </c:pt>
                <c:pt idx="12126" formatCode="General">
                  <c:v>-72.804612883682097</c:v>
                </c:pt>
                <c:pt idx="12127" formatCode="General">
                  <c:v>-72.817763916693096</c:v>
                </c:pt>
                <c:pt idx="12128" formatCode="General">
                  <c:v>-72.830915041983999</c:v>
                </c:pt>
                <c:pt idx="12129" formatCode="General">
                  <c:v>-72.844066258987894</c:v>
                </c:pt>
                <c:pt idx="12130" formatCode="General">
                  <c:v>-72.857217567140395</c:v>
                </c:pt>
                <c:pt idx="12131" formatCode="General">
                  <c:v>-72.870368965880502</c:v>
                </c:pt>
                <c:pt idx="12132" formatCode="General">
                  <c:v>-72.883520454649997</c:v>
                </c:pt>
                <c:pt idx="12133" formatCode="General">
                  <c:v>-72.896672032893605</c:v>
                </c:pt>
                <c:pt idx="12134" formatCode="General">
                  <c:v>-72.909823700058993</c:v>
                </c:pt>
                <c:pt idx="12135" formatCode="General">
                  <c:v>-72.922975455596898</c:v>
                </c:pt>
                <c:pt idx="12136" formatCode="General">
                  <c:v>-72.936127298960997</c:v>
                </c:pt>
                <c:pt idx="12137" formatCode="General">
                  <c:v>-72.949279229607797</c:v>
                </c:pt>
                <c:pt idx="12138" formatCode="General">
                  <c:v>-72.962431246997994</c:v>
                </c:pt>
                <c:pt idx="12139" formatCode="General">
                  <c:v>-72.975583350600203</c:v>
                </c:pt>
                <c:pt idx="12140" formatCode="General">
                  <c:v>-72.988735539887998</c:v>
                </c:pt>
                <c:pt idx="12141" formatCode="General">
                  <c:v>-73.001887814337294</c:v>
                </c:pt>
                <c:pt idx="12142" formatCode="General">
                  <c:v>-73.015040173426797</c:v>
                </c:pt>
                <c:pt idx="12143" formatCode="General">
                  <c:v>-73.028192616637696</c:v>
                </c:pt>
                <c:pt idx="12144" formatCode="General">
                  <c:v>-73.041345143447202</c:v>
                </c:pt>
                <c:pt idx="12145" formatCode="General">
                  <c:v>-73.054497753327198</c:v>
                </c:pt>
                <c:pt idx="12146" formatCode="General">
                  <c:v>-73.067650445751795</c:v>
                </c:pt>
                <c:pt idx="12147" formatCode="General">
                  <c:v>-73.080803220198504</c:v>
                </c:pt>
                <c:pt idx="12148" formatCode="General">
                  <c:v>-73.093956076148004</c:v>
                </c:pt>
                <c:pt idx="12149" formatCode="General">
                  <c:v>-73.107109013084099</c:v>
                </c:pt>
                <c:pt idx="12150" formatCode="General">
                  <c:v>-73.120262030494004</c:v>
                </c:pt>
                <c:pt idx="12151" formatCode="General">
                  <c:v>-73.133415127868304</c:v>
                </c:pt>
                <c:pt idx="12152" formatCode="General">
                  <c:v>-73.146568304700693</c:v>
                </c:pt>
                <c:pt idx="12153" formatCode="General">
                  <c:v>-73.159721560488094</c:v>
                </c:pt>
                <c:pt idx="12154" formatCode="General">
                  <c:v>-73.172874894730796</c:v>
                </c:pt>
                <c:pt idx="12155" formatCode="General">
                  <c:v>-73.186028306932201</c:v>
                </c:pt>
                <c:pt idx="12156" formatCode="General">
                  <c:v>-73.199181796599206</c:v>
                </c:pt>
                <c:pt idx="12157" formatCode="General">
                  <c:v>-73.212335363241607</c:v>
                </c:pt>
                <c:pt idx="12158" formatCode="General">
                  <c:v>-73.225489006372896</c:v>
                </c:pt>
                <c:pt idx="12159" formatCode="General">
                  <c:v>-73.238642725509393</c:v>
                </c:pt>
                <c:pt idx="12160" formatCode="General">
                  <c:v>-73.251796520171098</c:v>
                </c:pt>
                <c:pt idx="12161" formatCode="General">
                  <c:v>-73.264950389880894</c:v>
                </c:pt>
                <c:pt idx="12162" formatCode="General">
                  <c:v>-73.278104334165107</c:v>
                </c:pt>
                <c:pt idx="12163" formatCode="General">
                  <c:v>-73.291258352553299</c:v>
                </c:pt>
                <c:pt idx="12164" formatCode="General">
                  <c:v>-73.304412444578404</c:v>
                </c:pt>
                <c:pt idx="12165" formatCode="General">
                  <c:v>-73.317566609776605</c:v>
                </c:pt>
                <c:pt idx="12166" formatCode="General">
                  <c:v>-73.330720847691794</c:v>
                </c:pt>
                <c:pt idx="12167" formatCode="General">
                  <c:v>-73.343875157873498</c:v>
                </c:pt>
                <c:pt idx="12168" formatCode="General">
                  <c:v>-73.357029539873395</c:v>
                </c:pt>
                <c:pt idx="12169" formatCode="General">
                  <c:v>-73.370183993245405</c:v>
                </c:pt>
                <c:pt idx="12170" formatCode="General">
                  <c:v>-73.383338517545297</c:v>
                </c:pt>
                <c:pt idx="12171" formatCode="General">
                  <c:v>-73.396493112331498</c:v>
                </c:pt>
                <c:pt idx="12172" formatCode="General">
                  <c:v>-73.409647777164295</c:v>
                </c:pt>
                <c:pt idx="12173" formatCode="General">
                  <c:v>-73.422802511606406</c:v>
                </c:pt>
                <c:pt idx="12174" formatCode="General">
                  <c:v>-73.435957315223305</c:v>
                </c:pt>
                <c:pt idx="12175" formatCode="General">
                  <c:v>-73.449112187583097</c:v>
                </c:pt>
                <c:pt idx="12176" formatCode="General">
                  <c:v>-73.462267128256599</c:v>
                </c:pt>
                <c:pt idx="12177" formatCode="General">
                  <c:v>-73.475422136817102</c:v>
                </c:pt>
                <c:pt idx="12178" formatCode="General">
                  <c:v>-73.488577212840596</c:v>
                </c:pt>
                <c:pt idx="12179" formatCode="General">
                  <c:v>-73.501732355905702</c:v>
                </c:pt>
                <c:pt idx="12180" formatCode="General">
                  <c:v>-73.514887565593298</c:v>
                </c:pt>
                <c:pt idx="12181" formatCode="General">
                  <c:v>-73.528042841487306</c:v>
                </c:pt>
                <c:pt idx="12182" formatCode="General">
                  <c:v>-73.541198183173904</c:v>
                </c:pt>
                <c:pt idx="12183" formatCode="General">
                  <c:v>-73.554353590242201</c:v>
                </c:pt>
                <c:pt idx="12184" formatCode="General">
                  <c:v>-73.567509062283406</c:v>
                </c:pt>
                <c:pt idx="12185" formatCode="General">
                  <c:v>-73.5806645988919</c:v>
                </c:pt>
                <c:pt idx="12186" formatCode="General">
                  <c:v>-73.593820199664094</c:v>
                </c:pt>
                <c:pt idx="12187" formatCode="General">
                  <c:v>-73.606975864199498</c:v>
                </c:pt>
                <c:pt idx="12188" formatCode="General">
                  <c:v>-73.620131592099796</c:v>
                </c:pt>
                <c:pt idx="12189" formatCode="General">
                  <c:v>-73.633287382969598</c:v>
                </c:pt>
                <c:pt idx="12190" formatCode="General">
                  <c:v>-73.646443236416005</c:v>
                </c:pt>
                <c:pt idx="12191" formatCode="General">
                  <c:v>-73.659599152048401</c:v>
                </c:pt>
                <c:pt idx="12192" formatCode="General">
                  <c:v>-73.672755129479299</c:v>
                </c:pt>
                <c:pt idx="12193" formatCode="General">
                  <c:v>-73.6859111683234</c:v>
                </c:pt>
                <c:pt idx="12194" formatCode="General">
                  <c:v>-73.699067268198206</c:v>
                </c:pt>
                <c:pt idx="12195" formatCode="General">
                  <c:v>-73.712223428723604</c:v>
                </c:pt>
                <c:pt idx="12196" formatCode="General">
                  <c:v>-73.725379649522395</c:v>
                </c:pt>
                <c:pt idx="12197" formatCode="General">
                  <c:v>-73.738535930219797</c:v>
                </c:pt>
                <c:pt idx="12198" formatCode="General">
                  <c:v>-73.751692270443499</c:v>
                </c:pt>
                <c:pt idx="12199" formatCode="General">
                  <c:v>-73.764848669825298</c:v>
                </c:pt>
                <c:pt idx="12200" formatCode="General">
                  <c:v>-73.778005128000103</c:v>
                </c:pt>
                <c:pt idx="12201" formatCode="General">
                  <c:v>-73.791161644605495</c:v>
                </c:pt>
                <c:pt idx="12202" formatCode="General">
                  <c:v>-73.804318219280603</c:v>
                </c:pt>
                <c:pt idx="12203" formatCode="General">
                  <c:v>-73.817474851665395</c:v>
                </c:pt>
                <c:pt idx="12204" formatCode="General">
                  <c:v>-73.830631541401502</c:v>
                </c:pt>
                <c:pt idx="12205" formatCode="General">
                  <c:v>-73.8437882881326</c:v>
                </c:pt>
                <c:pt idx="12206" formatCode="General">
                  <c:v>-73.8569450915045</c:v>
                </c:pt>
                <c:pt idx="12207" formatCode="General">
                  <c:v>-73.870101951164997</c:v>
                </c:pt>
                <c:pt idx="12208" formatCode="General">
                  <c:v>-73.883258866764194</c:v>
                </c:pt>
                <c:pt idx="12209" formatCode="General">
                  <c:v>-73.896415837954393</c:v>
                </c:pt>
                <c:pt idx="12210" formatCode="General">
                  <c:v>-73.9095728643901</c:v>
                </c:pt>
                <c:pt idx="12211" formatCode="General">
                  <c:v>-73.922729945727696</c:v>
                </c:pt>
                <c:pt idx="12212" formatCode="General">
                  <c:v>-73.935887081626007</c:v>
                </c:pt>
                <c:pt idx="12213" formatCode="General">
                  <c:v>-73.949044271745905</c:v>
                </c:pt>
                <c:pt idx="12214" formatCode="General">
                  <c:v>-73.962201515750493</c:v>
                </c:pt>
                <c:pt idx="12215" formatCode="General">
                  <c:v>-73.975358813304894</c:v>
                </c:pt>
                <c:pt idx="12216" formatCode="General">
                  <c:v>-73.9885161640766</c:v>
                </c:pt>
                <c:pt idx="12217" formatCode="General">
                  <c:v>-74.001673567735097</c:v>
                </c:pt>
                <c:pt idx="12218" formatCode="General">
                  <c:v>-74.014831023952098</c:v>
                </c:pt>
                <c:pt idx="12219" formatCode="General">
                  <c:v>-74.027988532401395</c:v>
                </c:pt>
                <c:pt idx="12220" formatCode="General">
                  <c:v>-74.041146092759206</c:v>
                </c:pt>
                <c:pt idx="12221" formatCode="General">
                  <c:v>-74.0543037047035</c:v>
                </c:pt>
                <c:pt idx="12222" formatCode="General">
                  <c:v>-74.067461367914703</c:v>
                </c:pt>
                <c:pt idx="12223" formatCode="General">
                  <c:v>-74.080619082075302</c:v>
                </c:pt>
                <c:pt idx="12224" formatCode="General">
                  <c:v>-74.09377684687</c:v>
                </c:pt>
                <c:pt idx="12225" formatCode="General">
                  <c:v>-74.106934661985605</c:v>
                </c:pt>
                <c:pt idx="12226" formatCode="General">
                  <c:v>-74.120092527111197</c:v>
                </c:pt>
                <c:pt idx="12227" formatCode="General">
                  <c:v>-74.133250441937804</c:v>
                </c:pt>
                <c:pt idx="12228" formatCode="General">
                  <c:v>-74.146408406158798</c:v>
                </c:pt>
                <c:pt idx="12229" formatCode="General">
                  <c:v>-74.159566419469698</c:v>
                </c:pt>
                <c:pt idx="12230" formatCode="General">
                  <c:v>-74.172724481567997</c:v>
                </c:pt>
                <c:pt idx="12231" formatCode="General">
                  <c:v>-74.185882592153405</c:v>
                </c:pt>
                <c:pt idx="12232" formatCode="General">
                  <c:v>-74.199040750927296</c:v>
                </c:pt>
                <c:pt idx="12233" formatCode="General">
                  <c:v>-74.2121989575935</c:v>
                </c:pt>
                <c:pt idx="12234" formatCode="General">
                  <c:v>-74.2253572118574</c:v>
                </c:pt>
                <c:pt idx="12235" formatCode="General">
                  <c:v>-74.238515513426904</c:v>
                </c:pt>
                <c:pt idx="12236" formatCode="General">
                  <c:v>-74.2516738620116</c:v>
                </c:pt>
                <c:pt idx="12237" formatCode="General">
                  <c:v>-74.264832257323206</c:v>
                </c:pt>
                <c:pt idx="12238" formatCode="General">
                  <c:v>-74.277990699075403</c:v>
                </c:pt>
                <c:pt idx="12239" formatCode="General">
                  <c:v>-74.2911491869841</c:v>
                </c:pt>
                <c:pt idx="12240" formatCode="General">
                  <c:v>-74.304307720767099</c:v>
                </c:pt>
                <c:pt idx="12241" formatCode="General">
                  <c:v>-74.317466300144204</c:v>
                </c:pt>
                <c:pt idx="12242" formatCode="General">
                  <c:v>-74.330624924837196</c:v>
                </c:pt>
                <c:pt idx="12243" formatCode="General">
                  <c:v>-74.343783594570098</c:v>
                </c:pt>
                <c:pt idx="12244" formatCode="General">
                  <c:v>-74.356942309068899</c:v>
                </c:pt>
                <c:pt idx="12245" formatCode="General">
                  <c:v>-74.370101068061302</c:v>
                </c:pt>
                <c:pt idx="12246" formatCode="General">
                  <c:v>-74.383259871277502</c:v>
                </c:pt>
                <c:pt idx="12247" formatCode="General">
                  <c:v>-74.396418718449397</c:v>
                </c:pt>
                <c:pt idx="12248" formatCode="General">
                  <c:v>-74.4095776093111</c:v>
                </c:pt>
                <c:pt idx="12249" formatCode="General">
                  <c:v>-74.422736543598404</c:v>
                </c:pt>
                <c:pt idx="12250" formatCode="General">
                  <c:v>-74.435895521048707</c:v>
                </c:pt>
                <c:pt idx="12251" formatCode="General">
                  <c:v>-74.449054541400798</c:v>
                </c:pt>
                <c:pt idx="12252" formatCode="General">
                  <c:v>-74.462213604395302</c:v>
                </c:pt>
                <c:pt idx="12253" formatCode="General">
                  <c:v>-74.475372709774305</c:v>
                </c:pt>
                <c:pt idx="12254" formatCode="General">
                  <c:v>-74.4885318572817</c:v>
                </c:pt>
                <c:pt idx="12255" formatCode="General">
                  <c:v>-74.501691046662899</c:v>
                </c:pt>
                <c:pt idx="12256" formatCode="General">
                  <c:v>-74.514850277665104</c:v>
                </c:pt>
                <c:pt idx="12257" formatCode="General">
                  <c:v>-74.528009550036998</c:v>
                </c:pt>
                <c:pt idx="12258" formatCode="General">
                  <c:v>-74.541168863529705</c:v>
                </c:pt>
                <c:pt idx="12259" formatCode="General">
                  <c:v>-74.554328217896597</c:v>
                </c:pt>
                <c:pt idx="12260" formatCode="General">
                  <c:v>-74.567487612892805</c:v>
                </c:pt>
                <c:pt idx="12261" formatCode="General">
                  <c:v>-74.5806470482744</c:v>
                </c:pt>
                <c:pt idx="12262" formatCode="General">
                  <c:v>-74.593806523799401</c:v>
                </c:pt>
                <c:pt idx="12263" formatCode="General">
                  <c:v>-74.606966039226705</c:v>
                </c:pt>
                <c:pt idx="12264" formatCode="General">
                  <c:v>-74.620125594316804</c:v>
                </c:pt>
                <c:pt idx="12265" formatCode="General">
                  <c:v>-74.633285188829902</c:v>
                </c:pt>
                <c:pt idx="12266" formatCode="General">
                  <c:v>-74.6464448225273</c:v>
                </c:pt>
                <c:pt idx="12267" formatCode="General">
                  <c:v>-74.659604495172005</c:v>
                </c:pt>
                <c:pt idx="12268" formatCode="General">
                  <c:v>-74.6727642065282</c:v>
                </c:pt>
                <c:pt idx="12269" formatCode="General">
                  <c:v>-74.685923956362203</c:v>
                </c:pt>
                <c:pt idx="12270" formatCode="General">
                  <c:v>-74.699083744441495</c:v>
                </c:pt>
                <c:pt idx="12271" formatCode="General">
                  <c:v>-74.712243570535193</c:v>
                </c:pt>
                <c:pt idx="12272" formatCode="General">
                  <c:v>-74.725403434414304</c:v>
                </c:pt>
                <c:pt idx="12273" formatCode="General">
                  <c:v>-74.738563335850998</c:v>
                </c:pt>
                <c:pt idx="12274" formatCode="General">
                  <c:v>-74.751723274619195</c:v>
                </c:pt>
                <c:pt idx="12275" formatCode="General">
                  <c:v>-74.764883250494407</c:v>
                </c:pt>
                <c:pt idx="12276" formatCode="General">
                  <c:v>-74.778043263253807</c:v>
                </c:pt>
                <c:pt idx="12277" formatCode="General">
                  <c:v>-74.791203312676103</c:v>
                </c:pt>
                <c:pt idx="12278" formatCode="General">
                  <c:v>-74.804363398541298</c:v>
                </c:pt>
                <c:pt idx="12279" formatCode="General">
                  <c:v>-74.817523520631397</c:v>
                </c:pt>
                <c:pt idx="12280" formatCode="General">
                  <c:v>-74.830683678729798</c:v>
                </c:pt>
                <c:pt idx="12281" formatCode="General">
                  <c:v>-74.843843872621406</c:v>
                </c:pt>
                <c:pt idx="12282" formatCode="General">
                  <c:v>-74.857004102092802</c:v>
                </c:pt>
                <c:pt idx="12283" formatCode="General">
                  <c:v>-74.870164366932201</c:v>
                </c:pt>
                <c:pt idx="12284" formatCode="General">
                  <c:v>-74.883324666929497</c:v>
                </c:pt>
                <c:pt idx="12285" formatCode="General">
                  <c:v>-74.896485001876798</c:v>
                </c:pt>
                <c:pt idx="12286" formatCode="General">
                  <c:v>-74.909645371567805</c:v>
                </c:pt>
                <c:pt idx="12287" formatCode="General">
                  <c:v>-74.922805775797599</c:v>
                </c:pt>
                <c:pt idx="12288" formatCode="General">
                  <c:v>-74.935966214362693</c:v>
                </c:pt>
                <c:pt idx="12289" formatCode="General">
                  <c:v>-74.949126687061096</c:v>
                </c:pt>
                <c:pt idx="12290" formatCode="General">
                  <c:v>-74.962287193692205</c:v>
                </c:pt>
                <c:pt idx="12291" formatCode="General">
                  <c:v>-74.975447734056701</c:v>
                </c:pt>
                <c:pt idx="12292" formatCode="General">
                  <c:v>-74.988608307957094</c:v>
                </c:pt>
                <c:pt idx="12293" formatCode="General">
                  <c:v>-75.001768915197104</c:v>
                </c:pt>
                <c:pt idx="12294" formatCode="General">
                  <c:v>-75.014929555581901</c:v>
                </c:pt>
                <c:pt idx="12295" formatCode="General">
                  <c:v>-75.028090228918003</c:v>
                </c:pt>
                <c:pt idx="12296" formatCode="General">
                  <c:v>-75.041250935013593</c:v>
                </c:pt>
                <c:pt idx="12297" formatCode="General">
                  <c:v>-75.054411673678104</c:v>
                </c:pt>
                <c:pt idx="12298" formatCode="General">
                  <c:v>-75.0675724447226</c:v>
                </c:pt>
                <c:pt idx="12299" formatCode="General">
                  <c:v>-75.080733247959301</c:v>
                </c:pt>
                <c:pt idx="12300" formatCode="General">
                  <c:v>-75.093894083202201</c:v>
                </c:pt>
                <c:pt idx="12301" formatCode="General">
                  <c:v>-75.107054950266303</c:v>
                </c:pt>
                <c:pt idx="12302" formatCode="General">
                  <c:v>-75.120215848966595</c:v>
                </c:pt>
                <c:pt idx="12303" formatCode="General">
                  <c:v>-75.133376779119402</c:v>
                </c:pt>
                <c:pt idx="12304" formatCode="General">
                  <c:v>-75.146537740542499</c:v>
                </c:pt>
                <c:pt idx="12305" formatCode="General">
                  <c:v>-75.159698733055194</c:v>
                </c:pt>
                <c:pt idx="12306" formatCode="General">
                  <c:v>-75.172859756478502</c:v>
                </c:pt>
                <c:pt idx="12307" formatCode="General">
                  <c:v>-75.186020810634801</c:v>
                </c:pt>
                <c:pt idx="12308" formatCode="General">
                  <c:v>-75.199181895348701</c:v>
                </c:pt>
                <c:pt idx="12309" formatCode="General">
                  <c:v>-75.212343010446205</c:v>
                </c:pt>
                <c:pt idx="12310" formatCode="General">
                  <c:v>-75.225504155754905</c:v>
                </c:pt>
                <c:pt idx="12311" formatCode="General">
                  <c:v>-75.238665331102894</c:v>
                </c:pt>
                <c:pt idx="12312" formatCode="General">
                  <c:v>-75.251826536319498</c:v>
                </c:pt>
                <c:pt idx="12313" formatCode="General">
                  <c:v>-75.2649877712348</c:v>
                </c:pt>
                <c:pt idx="12314" formatCode="General">
                  <c:v>-75.278149035680102</c:v>
                </c:pt>
                <c:pt idx="12315" formatCode="General">
                  <c:v>-75.291310329487501</c:v>
                </c:pt>
                <c:pt idx="12316" formatCode="General">
                  <c:v>-75.304471652490093</c:v>
                </c:pt>
                <c:pt idx="12317" formatCode="General">
                  <c:v>-75.317633004521895</c:v>
                </c:pt>
                <c:pt idx="12318" formatCode="General">
                  <c:v>-75.330794385418102</c:v>
                </c:pt>
                <c:pt idx="12319" formatCode="General">
                  <c:v>-75.343955795014594</c:v>
                </c:pt>
                <c:pt idx="12320" formatCode="General">
                  <c:v>-75.3571172331485</c:v>
                </c:pt>
                <c:pt idx="12321" formatCode="General">
                  <c:v>-75.370278699657604</c:v>
                </c:pt>
                <c:pt idx="12322" formatCode="General">
                  <c:v>-75.383440194380995</c:v>
                </c:pt>
                <c:pt idx="12323" formatCode="General">
                  <c:v>-75.396601717158404</c:v>
                </c:pt>
                <c:pt idx="12324" formatCode="General">
                  <c:v>-75.409763267831806</c:v>
                </c:pt>
                <c:pt idx="12325" formatCode="General">
                  <c:v>-75.422924846244499</c:v>
                </c:pt>
                <c:pt idx="12326" formatCode="General">
                  <c:v>-75.436086452241</c:v>
                </c:pt>
                <c:pt idx="12327" formatCode="General">
                  <c:v>-75.449248085666795</c:v>
                </c:pt>
                <c:pt idx="12328" formatCode="General">
                  <c:v>-75.462409746368493</c:v>
                </c:pt>
                <c:pt idx="12329" formatCode="General">
                  <c:v>-75.475571434193498</c:v>
                </c:pt>
                <c:pt idx="12330" formatCode="General">
                  <c:v>-75.488733148990406</c:v>
                </c:pt>
                <c:pt idx="12331" formatCode="General">
                  <c:v>-75.501894890608796</c:v>
                </c:pt>
                <c:pt idx="12332" formatCode="General">
                  <c:v>-75.515056658899098</c:v>
                </c:pt>
                <c:pt idx="12333" formatCode="General">
                  <c:v>-75.528218453712896</c:v>
                </c:pt>
                <c:pt idx="12334" formatCode="General">
                  <c:v>-75.541380274902906</c:v>
                </c:pt>
                <c:pt idx="12335" formatCode="General">
                  <c:v>-75.554542122322502</c:v>
                </c:pt>
                <c:pt idx="12336" formatCode="General">
                  <c:v>-75.567703995826406</c:v>
                </c:pt>
                <c:pt idx="12337" formatCode="General">
                  <c:v>-75.580865895270193</c:v>
                </c:pt>
                <c:pt idx="12338" formatCode="General">
                  <c:v>-75.594027820510405</c:v>
                </c:pt>
                <c:pt idx="12339" formatCode="General">
                  <c:v>-75.6071897714031</c:v>
                </c:pt>
                <c:pt idx="12340" formatCode="General">
                  <c:v>-75.620351747804094</c:v>
                </c:pt>
                <c:pt idx="12341" formatCode="General">
                  <c:v>-75.633513749570298</c:v>
                </c:pt>
                <c:pt idx="12342" formatCode="General">
                  <c:v>-75.646675776559405</c:v>
                </c:pt>
                <c:pt idx="12343" formatCode="General">
                  <c:v>-75.659837828630202</c:v>
                </c:pt>
                <c:pt idx="12344" formatCode="General">
                  <c:v>-75.6729999056423</c:v>
                </c:pt>
                <c:pt idx="12345" formatCode="General">
                  <c:v>-75.686162007456105</c:v>
                </c:pt>
                <c:pt idx="12346" formatCode="General">
                  <c:v>-75.699324133933104</c:v>
                </c:pt>
                <c:pt idx="12347" formatCode="General">
                  <c:v>-75.712486284935693</c:v>
                </c:pt>
                <c:pt idx="12348" formatCode="General">
                  <c:v>-75.725648460327804</c:v>
                </c:pt>
                <c:pt idx="12349" formatCode="General">
                  <c:v>-75.738810659975599</c:v>
                </c:pt>
                <c:pt idx="12350" formatCode="General">
                  <c:v>-75.751972883746305</c:v>
                </c:pt>
                <c:pt idx="12351" formatCode="General">
                  <c:v>-75.765135131507904</c:v>
                </c:pt>
                <c:pt idx="12352" formatCode="General">
                  <c:v>-75.7782974031294</c:v>
                </c:pt>
                <c:pt idx="12353" formatCode="General">
                  <c:v>-75.791459698480594</c:v>
                </c:pt>
                <c:pt idx="12354" formatCode="General">
                  <c:v>-75.804622017432294</c:v>
                </c:pt>
                <c:pt idx="12355" formatCode="General">
                  <c:v>-75.817784359856105</c:v>
                </c:pt>
                <c:pt idx="12356" formatCode="General">
                  <c:v>-75.830946725624599</c:v>
                </c:pt>
                <c:pt idx="12357" formatCode="General">
                  <c:v>-75.844109114611101</c:v>
                </c:pt>
                <c:pt idx="12358" formatCode="General">
                  <c:v>-75.857271526689999</c:v>
                </c:pt>
                <c:pt idx="12359" formatCode="General">
                  <c:v>-75.870433961736296</c:v>
                </c:pt>
                <c:pt idx="12360" formatCode="General">
                  <c:v>-75.883596419626201</c:v>
                </c:pt>
                <c:pt idx="12361" formatCode="General">
                  <c:v>-75.896758900236705</c:v>
                </c:pt>
                <c:pt idx="12362" formatCode="General">
                  <c:v>-75.909921403445495</c:v>
                </c:pt>
                <c:pt idx="12363" formatCode="General">
                  <c:v>-75.923083929131494</c:v>
                </c:pt>
                <c:pt idx="12364" formatCode="General">
                  <c:v>-75.936246477174095</c:v>
                </c:pt>
                <c:pt idx="12365" formatCode="General">
                  <c:v>-75.949409047454097</c:v>
                </c:pt>
                <c:pt idx="12366" formatCode="General">
                  <c:v>-75.962571639852598</c:v>
                </c:pt>
                <c:pt idx="12367" formatCode="General">
                  <c:v>-75.975734254252103</c:v>
                </c:pt>
                <c:pt idx="12368" formatCode="General">
                  <c:v>-75.988896890535798</c:v>
                </c:pt>
                <c:pt idx="12369" formatCode="General">
                  <c:v>-76.002059548587496</c:v>
                </c:pt>
                <c:pt idx="12370" formatCode="General">
                  <c:v>-76.015222228292401</c:v>
                </c:pt>
                <c:pt idx="12371" formatCode="General">
                  <c:v>-76.028384929536202</c:v>
                </c:pt>
                <c:pt idx="12372" formatCode="General">
                  <c:v>-76.041547652205594</c:v>
                </c:pt>
                <c:pt idx="12373" formatCode="General">
                  <c:v>-76.054710396186707</c:v>
                </c:pt>
                <c:pt idx="12374" formatCode="General">
                  <c:v>-76.067873161365597</c:v>
                </c:pt>
                <c:pt idx="12375" formatCode="General">
                  <c:v>-76.081035947629303</c:v>
                </c:pt>
                <c:pt idx="12376" formatCode="General">
                  <c:v>-76.094198754865005</c:v>
                </c:pt>
                <c:pt idx="12377" formatCode="General">
                  <c:v>-76.107361582960294</c:v>
                </c:pt>
                <c:pt idx="12378" formatCode="General">
                  <c:v>-76.120524431802906</c:v>
                </c:pt>
                <c:pt idx="12379" formatCode="General">
                  <c:v>-76.133687301281597</c:v>
                </c:pt>
                <c:pt idx="12380" formatCode="General">
                  <c:v>-76.146850191285594</c:v>
                </c:pt>
                <c:pt idx="12381" formatCode="General">
                  <c:v>-76.160013101704905</c:v>
                </c:pt>
                <c:pt idx="12382" formatCode="General">
                  <c:v>-76.173176032430007</c:v>
                </c:pt>
                <c:pt idx="12383" formatCode="General">
                  <c:v>-76.186338983352201</c:v>
                </c:pt>
                <c:pt idx="12384" formatCode="General">
                  <c:v>-76.199501954363299</c:v>
                </c:pt>
                <c:pt idx="12385" formatCode="General">
                  <c:v>-76.212664945355996</c:v>
                </c:pt>
                <c:pt idx="12386" formatCode="General">
                  <c:v>-76.225827956223299</c:v>
                </c:pt>
                <c:pt idx="12387" formatCode="General">
                  <c:v>-76.238990986859207</c:v>
                </c:pt>
                <c:pt idx="12388" formatCode="General">
                  <c:v>-76.252154037158206</c:v>
                </c:pt>
                <c:pt idx="12389" formatCode="General">
                  <c:v>-76.265317107015406</c:v>
                </c:pt>
                <c:pt idx="12390" formatCode="General">
                  <c:v>-76.278480196326598</c:v>
                </c:pt>
                <c:pt idx="12391" formatCode="General">
                  <c:v>-76.291643304988298</c:v>
                </c:pt>
                <c:pt idx="12392" formatCode="General">
                  <c:v>-76.304806432897607</c:v>
                </c:pt>
                <c:pt idx="12393" formatCode="General">
                  <c:v>-76.317969579952305</c:v>
                </c:pt>
                <c:pt idx="12394" formatCode="General">
                  <c:v>-76.331132746050898</c:v>
                </c:pt>
                <c:pt idx="12395" formatCode="General">
                  <c:v>-76.344295931092404</c:v>
                </c:pt>
                <c:pt idx="12396" formatCode="General">
                  <c:v>-76.357459134976594</c:v>
                </c:pt>
                <c:pt idx="12397" formatCode="General">
                  <c:v>-76.370622357603693</c:v>
                </c:pt>
                <c:pt idx="12398" formatCode="General">
                  <c:v>-76.383785598875093</c:v>
                </c:pt>
                <c:pt idx="12399" formatCode="General">
                  <c:v>-76.396948858693094</c:v>
                </c:pt>
                <c:pt idx="12400" formatCode="General">
                  <c:v>-76.410112136960805</c:v>
                </c:pt>
                <c:pt idx="12401" formatCode="General">
                  <c:v>-76.423275433582106</c:v>
                </c:pt>
                <c:pt idx="12402" formatCode="General">
                  <c:v>-76.436438748461399</c:v>
                </c:pt>
                <c:pt idx="12403" formatCode="General">
                  <c:v>-76.4496020815035</c:v>
                </c:pt>
                <c:pt idx="12404" formatCode="General">
                  <c:v>-76.462765432614006</c:v>
                </c:pt>
                <c:pt idx="12405" formatCode="General">
                  <c:v>-76.475928801698998</c:v>
                </c:pt>
                <c:pt idx="12406" formatCode="General">
                  <c:v>-76.489092188665097</c:v>
                </c:pt>
                <c:pt idx="12407" formatCode="General">
                  <c:v>-76.502255593419704</c:v>
                </c:pt>
                <c:pt idx="12408" formatCode="General">
                  <c:v>-76.515419015870606</c:v>
                </c:pt>
                <c:pt idx="12409" formatCode="General">
                  <c:v>-76.528582455926099</c:v>
                </c:pt>
                <c:pt idx="12410" formatCode="General">
                  <c:v>-76.541745913495305</c:v>
                </c:pt>
                <c:pt idx="12411" formatCode="General">
                  <c:v>-76.554909388487701</c:v>
                </c:pt>
                <c:pt idx="12412" formatCode="General">
                  <c:v>-76.568072880813403</c:v>
                </c:pt>
                <c:pt idx="12413" formatCode="General">
                  <c:v>-76.581236390383296</c:v>
                </c:pt>
                <c:pt idx="12414" formatCode="General">
                  <c:v>-76.594399917108504</c:v>
                </c:pt>
                <c:pt idx="12415" formatCode="General">
                  <c:v>-76.607563460901005</c:v>
                </c:pt>
                <c:pt idx="12416" formatCode="General">
                  <c:v>-76.620727021673204</c:v>
                </c:pt>
                <c:pt idx="12417" formatCode="General">
                  <c:v>-76.633890599338201</c:v>
                </c:pt>
                <c:pt idx="12418" formatCode="General">
                  <c:v>-76.647054193809495</c:v>
                </c:pt>
                <c:pt idx="12419" formatCode="General">
                  <c:v>-76.660217805001096</c:v>
                </c:pt>
                <c:pt idx="12420" formatCode="General">
                  <c:v>-76.673381432827696</c:v>
                </c:pt>
                <c:pt idx="12421" formatCode="General">
                  <c:v>-76.686545077204499</c:v>
                </c:pt>
                <c:pt idx="12422" formatCode="General">
                  <c:v>-76.699708738047093</c:v>
                </c:pt>
                <c:pt idx="12423" formatCode="General">
                  <c:v>-76.712872415272102</c:v>
                </c:pt>
                <c:pt idx="12424" formatCode="General">
                  <c:v>-76.726036108797501</c:v>
                </c:pt>
                <c:pt idx="12425" formatCode="General">
                  <c:v>-76.739199818541195</c:v>
                </c:pt>
                <c:pt idx="12426" formatCode="General">
                  <c:v>-76.752363544421996</c:v>
                </c:pt>
                <c:pt idx="12427" formatCode="General">
                  <c:v>-76.765527286359003</c:v>
                </c:pt>
                <c:pt idx="12428" formatCode="General">
                  <c:v>-76.778691044271795</c:v>
                </c:pt>
                <c:pt idx="12429" formatCode="General">
                  <c:v>-76.791854818080907</c:v>
                </c:pt>
                <c:pt idx="12430" formatCode="General">
                  <c:v>-76.8050186077067</c:v>
                </c:pt>
                <c:pt idx="12431" formatCode="General">
                  <c:v>-76.818182413070701</c:v>
                </c:pt>
                <c:pt idx="12432" formatCode="General">
                  <c:v>-76.831346234094298</c:v>
                </c:pt>
                <c:pt idx="12433" formatCode="General">
                  <c:v>-76.844510070699897</c:v>
                </c:pt>
                <c:pt idx="12434" formatCode="General">
                  <c:v>-76.857673922809994</c:v>
                </c:pt>
                <c:pt idx="12435" formatCode="General">
                  <c:v>-76.870837790347906</c:v>
                </c:pt>
                <c:pt idx="12436" formatCode="General">
                  <c:v>-76.884001673237194</c:v>
                </c:pt>
                <c:pt idx="12437" formatCode="General">
                  <c:v>-76.897165571402098</c:v>
                </c:pt>
                <c:pt idx="12438" formatCode="General">
                  <c:v>-76.910329484767203</c:v>
                </c:pt>
                <c:pt idx="12439" formatCode="General">
                  <c:v>-76.923493413257603</c:v>
                </c:pt>
                <c:pt idx="12440" formatCode="General">
                  <c:v>-76.936657356798904</c:v>
                </c:pt>
                <c:pt idx="12441" formatCode="General">
                  <c:v>-76.949821315317294</c:v>
                </c:pt>
                <c:pt idx="12442" formatCode="General">
                  <c:v>-76.962985288739404</c:v>
                </c:pt>
                <c:pt idx="12443" formatCode="General">
                  <c:v>-76.976149276992302</c:v>
                </c:pt>
                <c:pt idx="12444" formatCode="General">
                  <c:v>-76.989313280003401</c:v>
                </c:pt>
                <c:pt idx="12445" formatCode="General">
                  <c:v>-77.002477297701006</c:v>
                </c:pt>
                <c:pt idx="12446" formatCode="General">
                  <c:v>-77.015641330013693</c:v>
                </c:pt>
                <c:pt idx="12447" formatCode="General">
                  <c:v>-77.028805376870295</c:v>
                </c:pt>
                <c:pt idx="12448" formatCode="General">
                  <c:v>-77.041969438199601</c:v>
                </c:pt>
                <c:pt idx="12449" formatCode="General">
                  <c:v>-77.0551335139304</c:v>
                </c:pt>
                <c:pt idx="12450" formatCode="General">
                  <c:v>-77.068297603991994</c:v>
                </c:pt>
                <c:pt idx="12451" formatCode="General">
                  <c:v>-77.081461708313995</c:v>
                </c:pt>
                <c:pt idx="12452" formatCode="General">
                  <c:v>-77.094625826826402</c:v>
                </c:pt>
                <c:pt idx="12453" formatCode="General">
                  <c:v>-77.107789959459893</c:v>
                </c:pt>
                <c:pt idx="12454" formatCode="General">
                  <c:v>-77.120954106145206</c:v>
                </c:pt>
                <c:pt idx="12455" formatCode="General">
                  <c:v>-77.1341182668139</c:v>
                </c:pt>
                <c:pt idx="12456" formatCode="General">
                  <c:v>-77.147282441397607</c:v>
                </c:pt>
                <c:pt idx="12457" formatCode="General">
                  <c:v>-77.160446629828797</c:v>
                </c:pt>
                <c:pt idx="12458" formatCode="General">
                  <c:v>-77.173610832039998</c:v>
                </c:pt>
                <c:pt idx="12459" formatCode="General">
                  <c:v>-77.186775047964304</c:v>
                </c:pt>
                <c:pt idx="12460" formatCode="General">
                  <c:v>-77.199939277535293</c:v>
                </c:pt>
                <c:pt idx="12461" formatCode="General">
                  <c:v>-77.213103520687</c:v>
                </c:pt>
                <c:pt idx="12462" formatCode="General">
                  <c:v>-77.226267777353797</c:v>
                </c:pt>
                <c:pt idx="12463" formatCode="General">
                  <c:v>-77.239432047470501</c:v>
                </c:pt>
                <c:pt idx="12464" formatCode="General">
                  <c:v>-77.252596330972395</c:v>
                </c:pt>
                <c:pt idx="12465" formatCode="General">
                  <c:v>-77.265760627795302</c:v>
                </c:pt>
                <c:pt idx="12466" formatCode="General">
                  <c:v>-77.278924937875203</c:v>
                </c:pt>
                <c:pt idx="12467" formatCode="General">
                  <c:v>-77.292089261148803</c:v>
                </c:pt>
                <c:pt idx="12468" formatCode="General">
                  <c:v>-77.305253597552905</c:v>
                </c:pt>
                <c:pt idx="12469" formatCode="General">
                  <c:v>-77.318417947024599</c:v>
                </c:pt>
                <c:pt idx="12470" formatCode="General">
                  <c:v>-77.331582309501698</c:v>
                </c:pt>
                <c:pt idx="12471" formatCode="General">
                  <c:v>-77.344746684922399</c:v>
                </c:pt>
                <c:pt idx="12472" formatCode="General">
                  <c:v>-77.357911073225196</c:v>
                </c:pt>
                <c:pt idx="12473" formatCode="General">
                  <c:v>-77.371075474349396</c:v>
                </c:pt>
                <c:pt idx="12474" formatCode="General">
                  <c:v>-77.384239888234703</c:v>
                </c:pt>
                <c:pt idx="12475" formatCode="General">
                  <c:v>-77.397404314821401</c:v>
                </c:pt>
                <c:pt idx="12476" formatCode="General">
                  <c:v>-77.410568754049706</c:v>
                </c:pt>
                <c:pt idx="12477" formatCode="General">
                  <c:v>-77.423733205860202</c:v>
                </c:pt>
                <c:pt idx="12478" formatCode="General">
                  <c:v>-77.436897670194099</c:v>
                </c:pt>
                <c:pt idx="12479" formatCode="General">
                  <c:v>-77.450062146992494</c:v>
                </c:pt>
                <c:pt idx="12480" formatCode="General">
                  <c:v>-77.463226636197007</c:v>
                </c:pt>
                <c:pt idx="12481" formatCode="General">
                  <c:v>-77.476391137749502</c:v>
                </c:pt>
                <c:pt idx="12482" formatCode="General">
                  <c:v>-77.489555651592099</c:v>
                </c:pt>
                <c:pt idx="12483" formatCode="General">
                  <c:v>-77.502720177667399</c:v>
                </c:pt>
                <c:pt idx="12484" formatCode="General">
                  <c:v>-77.515884715917906</c:v>
                </c:pt>
                <c:pt idx="12485" formatCode="General">
                  <c:v>-77.529049266286904</c:v>
                </c:pt>
                <c:pt idx="12486" formatCode="General">
                  <c:v>-77.542213828717706</c:v>
                </c:pt>
                <c:pt idx="12487" formatCode="General">
                  <c:v>-77.555378403153895</c:v>
                </c:pt>
                <c:pt idx="12488" formatCode="General">
                  <c:v>-77.568542989539495</c:v>
                </c:pt>
                <c:pt idx="12489" formatCode="General">
                  <c:v>-77.581707587818698</c:v>
                </c:pt>
                <c:pt idx="12490" formatCode="General">
                  <c:v>-77.594872197935999</c:v>
                </c:pt>
                <c:pt idx="12491" formatCode="General">
                  <c:v>-77.6080368198364</c:v>
                </c:pt>
                <c:pt idx="12492" formatCode="General">
                  <c:v>-77.621201453465005</c:v>
                </c:pt>
                <c:pt idx="12493" formatCode="General">
                  <c:v>-77.634366098767103</c:v>
                </c:pt>
                <c:pt idx="12494" formatCode="General">
                  <c:v>-77.647530755688706</c:v>
                </c:pt>
                <c:pt idx="12495" formatCode="General">
                  <c:v>-77.660695424175799</c:v>
                </c:pt>
                <c:pt idx="12496" formatCode="General">
                  <c:v>-77.673860104174906</c:v>
                </c:pt>
                <c:pt idx="12497" formatCode="General">
                  <c:v>-77.687024795632794</c:v>
                </c:pt>
                <c:pt idx="12498" formatCode="General">
                  <c:v>-77.700189498496499</c:v>
                </c:pt>
                <c:pt idx="12499" formatCode="General">
                  <c:v>-77.713354212713298</c:v>
                </c:pt>
                <c:pt idx="12500" formatCode="General">
                  <c:v>-77.726518938230797</c:v>
                </c:pt>
                <c:pt idx="12501" formatCode="General">
                  <c:v>-77.739683674996797</c:v>
                </c:pt>
                <c:pt idx="12502" formatCode="General">
                  <c:v>-77.752848422959602</c:v>
                </c:pt>
                <c:pt idx="12503" formatCode="General">
                  <c:v>-77.766013182067496</c:v>
                </c:pt>
                <c:pt idx="12504" formatCode="General">
                  <c:v>-77.779177952269393</c:v>
                </c:pt>
                <c:pt idx="12505" formatCode="General">
                  <c:v>-77.792342733514303</c:v>
                </c:pt>
                <c:pt idx="12506" formatCode="General">
                  <c:v>-77.805507525751395</c:v>
                </c:pt>
                <c:pt idx="12507" formatCode="General">
                  <c:v>-77.818672328930305</c:v>
                </c:pt>
                <c:pt idx="12508" formatCode="General">
                  <c:v>-77.831837143001096</c:v>
                </c:pt>
                <c:pt idx="12509" formatCode="General">
                  <c:v>-77.845001967913703</c:v>
                </c:pt>
                <c:pt idx="12510" formatCode="General">
                  <c:v>-77.858166803618701</c:v>
                </c:pt>
                <c:pt idx="12511" formatCode="General">
                  <c:v>-77.871331650066793</c:v>
                </c:pt>
                <c:pt idx="12512" formatCode="General">
                  <c:v>-77.884496507208993</c:v>
                </c:pt>
                <c:pt idx="12513" formatCode="General">
                  <c:v>-77.897661374996403</c:v>
                </c:pt>
                <c:pt idx="12514" formatCode="General">
                  <c:v>-77.910826253380506</c:v>
                </c:pt>
                <c:pt idx="12515" formatCode="General">
                  <c:v>-77.923991142313099</c:v>
                </c:pt>
                <c:pt idx="12516" formatCode="General">
                  <c:v>-77.937156041746107</c:v>
                </c:pt>
                <c:pt idx="12517" formatCode="General">
                  <c:v>-77.950320951631696</c:v>
                </c:pt>
                <c:pt idx="12518" formatCode="General">
                  <c:v>-77.963485871922202</c:v>
                </c:pt>
                <c:pt idx="12519" formatCode="General">
                  <c:v>-77.976650802570106</c:v>
                </c:pt>
                <c:pt idx="12520" formatCode="General">
                  <c:v>-77.989815743528197</c:v>
                </c:pt>
                <c:pt idx="12521" formatCode="General">
                  <c:v>-78.002980694749695</c:v>
                </c:pt>
                <c:pt idx="12522" formatCode="General">
                  <c:v>-78.016145656187803</c:v>
                </c:pt>
                <c:pt idx="12523" formatCode="General">
                  <c:v>-78.029310627796306</c:v>
                </c:pt>
                <c:pt idx="12524" formatCode="General">
                  <c:v>-78.042475609529106</c:v>
                </c:pt>
                <c:pt idx="12525" formatCode="General">
                  <c:v>-78.0556406013404</c:v>
                </c:pt>
                <c:pt idx="12526" formatCode="General">
                  <c:v>-78.0688056031847</c:v>
                </c:pt>
                <c:pt idx="12527" formatCode="General">
                  <c:v>-78.0819706150168</c:v>
                </c:pt>
                <c:pt idx="12528" formatCode="General">
                  <c:v>-78.095135636791795</c:v>
                </c:pt>
                <c:pt idx="12529" formatCode="General">
                  <c:v>-78.108300668465105</c:v>
                </c:pt>
                <c:pt idx="12530" formatCode="General">
                  <c:v>-78.121465709992506</c:v>
                </c:pt>
                <c:pt idx="12531" formatCode="General">
                  <c:v>-78.134630761330001</c:v>
                </c:pt>
                <c:pt idx="12532" formatCode="General">
                  <c:v>-78.147795822433906</c:v>
                </c:pt>
                <c:pt idx="12533" formatCode="General">
                  <c:v>-78.160960893261105</c:v>
                </c:pt>
                <c:pt idx="12534" formatCode="General">
                  <c:v>-78.174125973768398</c:v>
                </c:pt>
                <c:pt idx="12535" formatCode="General">
                  <c:v>-78.187291063912994</c:v>
                </c:pt>
                <c:pt idx="12536" formatCode="General">
                  <c:v>-78.200456163652703</c:v>
                </c:pt>
                <c:pt idx="12537" formatCode="General">
                  <c:v>-78.213621272945403</c:v>
                </c:pt>
                <c:pt idx="12538" formatCode="General">
                  <c:v>-78.226786391749201</c:v>
                </c:pt>
                <c:pt idx="12539" formatCode="General">
                  <c:v>-78.2399515200227</c:v>
                </c:pt>
                <c:pt idx="12540" formatCode="General">
                  <c:v>-78.253116657724703</c:v>
                </c:pt>
                <c:pt idx="12541" formatCode="General">
                  <c:v>-78.266281804814398</c:v>
                </c:pt>
                <c:pt idx="12542" formatCode="General">
                  <c:v>-78.279446961250898</c:v>
                </c:pt>
                <c:pt idx="12543" formatCode="General">
                  <c:v>-78.292612126993703</c:v>
                </c:pt>
                <c:pt idx="12544" formatCode="General">
                  <c:v>-78.305777302002397</c:v>
                </c:pt>
                <c:pt idx="12545" formatCode="General">
                  <c:v>-78.318942486236907</c:v>
                </c:pt>
                <c:pt idx="12546" formatCode="General">
                  <c:v>-78.332107679657298</c:v>
                </c:pt>
                <c:pt idx="12547" formatCode="General">
                  <c:v>-78.345272882223696</c:v>
                </c:pt>
                <c:pt idx="12548" formatCode="General">
                  <c:v>-78.358438093896595</c:v>
                </c:pt>
                <c:pt idx="12549" formatCode="General">
                  <c:v>-78.371603314636701</c:v>
                </c:pt>
                <c:pt idx="12550" formatCode="General">
                  <c:v>-78.384768544404693</c:v>
                </c:pt>
                <c:pt idx="12551" formatCode="General">
                  <c:v>-78.397933783161704</c:v>
                </c:pt>
                <c:pt idx="12552" formatCode="General">
                  <c:v>-78.411099030868996</c:v>
                </c:pt>
                <c:pt idx="12553" formatCode="General">
                  <c:v>-78.424264287487901</c:v>
                </c:pt>
                <c:pt idx="12554" formatCode="General">
                  <c:v>-78.437429552980106</c:v>
                </c:pt>
                <c:pt idx="12555" formatCode="General">
                  <c:v>-78.450594827307398</c:v>
                </c:pt>
                <c:pt idx="12556" formatCode="General">
                  <c:v>-78.463760110431906</c:v>
                </c:pt>
                <c:pt idx="12557" formatCode="General">
                  <c:v>-78.476925402315601</c:v>
                </c:pt>
                <c:pt idx="12558" formatCode="General">
                  <c:v>-78.490090702921194</c:v>
                </c:pt>
                <c:pt idx="12559" formatCode="General">
                  <c:v>-78.503256012211196</c:v>
                </c:pt>
                <c:pt idx="12560" formatCode="General">
                  <c:v>-78.516421330148404</c:v>
                </c:pt>
                <c:pt idx="12561" formatCode="General">
                  <c:v>-78.529586656695798</c:v>
                </c:pt>
                <c:pt idx="12562" formatCode="General">
                  <c:v>-78.542751991816701</c:v>
                </c:pt>
                <c:pt idx="12563" formatCode="General">
                  <c:v>-78.555917335474405</c:v>
                </c:pt>
                <c:pt idx="12564" formatCode="General">
                  <c:v>-78.569082687632402</c:v>
                </c:pt>
                <c:pt idx="12565" formatCode="General">
                  <c:v>-78.582248048254598</c:v>
                </c:pt>
                <c:pt idx="12566" formatCode="General">
                  <c:v>-78.595413417304798</c:v>
                </c:pt>
                <c:pt idx="12567" formatCode="General">
                  <c:v>-78.608578794747203</c:v>
                </c:pt>
                <c:pt idx="12568" formatCode="General">
                  <c:v>-78.621744180546003</c:v>
                </c:pt>
                <c:pt idx="12569" formatCode="General">
                  <c:v>-78.634909574665897</c:v>
                </c:pt>
                <c:pt idx="12570" formatCode="General">
                  <c:v>-78.648074977071502</c:v>
                </c:pt>
                <c:pt idx="12571" formatCode="General">
                  <c:v>-78.661240387727602</c:v>
                </c:pt>
                <c:pt idx="12572" formatCode="General">
                  <c:v>-78.674405806599296</c:v>
                </c:pt>
                <c:pt idx="12573" formatCode="General">
                  <c:v>-78.687571233651795</c:v>
                </c:pt>
                <c:pt idx="12574" formatCode="General">
                  <c:v>-78.700736668850695</c:v>
                </c:pt>
                <c:pt idx="12575" formatCode="General">
                  <c:v>-78.713902112161406</c:v>
                </c:pt>
                <c:pt idx="12576" formatCode="General">
                  <c:v>-78.727067563549895</c:v>
                </c:pt>
                <c:pt idx="12577" formatCode="General">
                  <c:v>-78.740233022982096</c:v>
                </c:pt>
                <c:pt idx="12578" formatCode="General">
                  <c:v>-78.753398490424203</c:v>
                </c:pt>
                <c:pt idx="12579" formatCode="General">
                  <c:v>-78.766563965842494</c:v>
                </c:pt>
                <c:pt idx="12580" formatCode="General">
                  <c:v>-78.7797294492037</c:v>
                </c:pt>
                <c:pt idx="12581" formatCode="General">
                  <c:v>-78.792894940474397</c:v>
                </c:pt>
                <c:pt idx="12582" formatCode="General">
                  <c:v>-78.806060439621604</c:v>
                </c:pt>
                <c:pt idx="12583" formatCode="General">
                  <c:v>-78.819225946612406</c:v>
                </c:pt>
                <c:pt idx="12584" formatCode="General">
                  <c:v>-78.832391461414105</c:v>
                </c:pt>
                <c:pt idx="12585" formatCode="General">
                  <c:v>-78.8455569839942</c:v>
                </c:pt>
                <c:pt idx="12586" formatCode="General">
                  <c:v>-78.858722514320505</c:v>
                </c:pt>
                <c:pt idx="12587" formatCode="General">
                  <c:v>-78.871888052360902</c:v>
                </c:pt>
                <c:pt idx="12588" formatCode="General">
                  <c:v>-78.885053598083701</c:v>
                </c:pt>
                <c:pt idx="12589" formatCode="General">
                  <c:v>-78.898219151457397</c:v>
                </c:pt>
                <c:pt idx="12590" formatCode="General">
                  <c:v>-78.911384712450499</c:v>
                </c:pt>
                <c:pt idx="12591" formatCode="General">
                  <c:v>-78.9245502810316</c:v>
                </c:pt>
                <c:pt idx="12592" formatCode="General">
                  <c:v>-78.937715857169707</c:v>
                </c:pt>
                <c:pt idx="12593" formatCode="General">
                  <c:v>-78.950881440833697</c:v>
                </c:pt>
                <c:pt idx="12594" formatCode="General">
                  <c:v>-78.964047031992706</c:v>
                </c:pt>
                <c:pt idx="12595" formatCode="General">
                  <c:v>-78.977212630615995</c:v>
                </c:pt>
                <c:pt idx="12596" formatCode="General">
                  <c:v>-78.990378236672896</c:v>
                </c:pt>
                <c:pt idx="12597" formatCode="General">
                  <c:v>-79.003543850132999</c:v>
                </c:pt>
                <c:pt idx="12598" formatCode="General">
                  <c:v>-79.016709470966006</c:v>
                </c:pt>
                <c:pt idx="12599" formatCode="General">
                  <c:v>-79.029875099141606</c:v>
                </c:pt>
                <c:pt idx="12600" formatCode="General">
                  <c:v>-79.043040734629997</c:v>
                </c:pt>
                <c:pt idx="12601" formatCode="General">
                  <c:v>-79.056206377400997</c:v>
                </c:pt>
                <c:pt idx="12602" formatCode="General">
                  <c:v>-79.069372027425104</c:v>
                </c:pt>
                <c:pt idx="12603" formatCode="General">
                  <c:v>-79.082537684672502</c:v>
                </c:pt>
                <c:pt idx="12604" formatCode="General">
                  <c:v>-79.095703349113805</c:v>
                </c:pt>
                <c:pt idx="12605" formatCode="General">
                  <c:v>-79.108869020719695</c:v>
                </c:pt>
                <c:pt idx="12606" formatCode="General">
                  <c:v>-79.122034699460897</c:v>
                </c:pt>
                <c:pt idx="12607" formatCode="General">
                  <c:v>-79.135200385308494</c:v>
                </c:pt>
                <c:pt idx="12608" formatCode="General">
                  <c:v>-79.148366078233394</c:v>
                </c:pt>
                <c:pt idx="12609" formatCode="General">
                  <c:v>-79.161531778206907</c:v>
                </c:pt>
                <c:pt idx="12610" formatCode="General">
                  <c:v>-79.174697485200397</c:v>
                </c:pt>
                <c:pt idx="12611" formatCode="General">
                  <c:v>-79.1878631991855</c:v>
                </c:pt>
                <c:pt idx="12612" formatCode="General">
                  <c:v>-79.201028920133993</c:v>
                </c:pt>
                <c:pt idx="12613" formatCode="General">
                  <c:v>-79.214194648017795</c:v>
                </c:pt>
                <c:pt idx="12614" formatCode="General">
                  <c:v>-79.227360382808897</c:v>
                </c:pt>
                <c:pt idx="12615" formatCode="General">
                  <c:v>-79.240526124479601</c:v>
                </c:pt>
                <c:pt idx="12616" formatCode="General">
                  <c:v>-79.253691873002197</c:v>
                </c:pt>
                <c:pt idx="12617" formatCode="General">
                  <c:v>-79.2668576283492</c:v>
                </c:pt>
                <c:pt idx="12618" formatCode="General">
                  <c:v>-79.280023390493298</c:v>
                </c:pt>
                <c:pt idx="12619" formatCode="General">
                  <c:v>-79.293189159407305</c:v>
                </c:pt>
                <c:pt idx="12620" formatCode="General">
                  <c:v>-79.306354935064206</c:v>
                </c:pt>
                <c:pt idx="12621" formatCode="General">
                  <c:v>-79.319520717437001</c:v>
                </c:pt>
                <c:pt idx="12622" formatCode="General">
                  <c:v>-79.332686506498902</c:v>
                </c:pt>
                <c:pt idx="12623" formatCode="General">
                  <c:v>-79.345852302223506</c:v>
                </c:pt>
                <c:pt idx="12624" formatCode="General">
                  <c:v>-79.359018104584194</c:v>
                </c:pt>
                <c:pt idx="12625" formatCode="General">
                  <c:v>-79.372183913554693</c:v>
                </c:pt>
                <c:pt idx="12626" formatCode="General">
                  <c:v>-79.385349729108796</c:v>
                </c:pt>
                <c:pt idx="12627" formatCode="General">
                  <c:v>-79.398515551220598</c:v>
                </c:pt>
                <c:pt idx="12628" formatCode="General">
                  <c:v>-79.411681379864206</c:v>
                </c:pt>
                <c:pt idx="12629" formatCode="General">
                  <c:v>-79.424847215013799</c:v>
                </c:pt>
                <c:pt idx="12630" formatCode="General">
                  <c:v>-79.438013056643896</c:v>
                </c:pt>
                <c:pt idx="12631" formatCode="General">
                  <c:v>-79.451178904729105</c:v>
                </c:pt>
                <c:pt idx="12632" formatCode="General">
                  <c:v>-79.464344759244099</c:v>
                </c:pt>
                <c:pt idx="12633" formatCode="General">
                  <c:v>-79.477510620163699</c:v>
                </c:pt>
                <c:pt idx="12634" formatCode="General">
                  <c:v>-79.490676487463105</c:v>
                </c:pt>
                <c:pt idx="12635" formatCode="General">
                  <c:v>-79.503842361117194</c:v>
                </c:pt>
                <c:pt idx="12636" formatCode="General">
                  <c:v>-79.517008241101607</c:v>
                </c:pt>
                <c:pt idx="12637" formatCode="General">
                  <c:v>-79.530174127391604</c:v>
                </c:pt>
                <c:pt idx="12638" formatCode="General">
                  <c:v>-79.543340019962798</c:v>
                </c:pt>
                <c:pt idx="12639" formatCode="General">
                  <c:v>-79.556505918791004</c:v>
                </c:pt>
                <c:pt idx="12640" formatCode="General">
                  <c:v>-79.569671823852204</c:v>
                </c:pt>
                <c:pt idx="12641" formatCode="General">
                  <c:v>-79.582837735122297</c:v>
                </c:pt>
                <c:pt idx="12642" formatCode="General">
                  <c:v>-79.596003652577593</c:v>
                </c:pt>
                <c:pt idx="12643" formatCode="General">
                  <c:v>-79.609169576194404</c:v>
                </c:pt>
                <c:pt idx="12644" formatCode="General">
                  <c:v>-79.622335505949295</c:v>
                </c:pt>
                <c:pt idx="12645" formatCode="General">
                  <c:v>-79.635501441818803</c:v>
                </c:pt>
                <c:pt idx="12646" formatCode="General">
                  <c:v>-79.648667383779795</c:v>
                </c:pt>
                <c:pt idx="12647" formatCode="General">
                  <c:v>-79.661833331809106</c:v>
                </c:pt>
                <c:pt idx="12648" formatCode="General">
                  <c:v>-79.674999285884098</c:v>
                </c:pt>
                <c:pt idx="12649" formatCode="General">
                  <c:v>-79.688165245981693</c:v>
                </c:pt>
                <c:pt idx="12650" formatCode="General">
                  <c:v>-79.701331212079495</c:v>
                </c:pt>
                <c:pt idx="12651" formatCode="General">
                  <c:v>-79.714497184155306</c:v>
                </c:pt>
                <c:pt idx="12652" formatCode="General">
                  <c:v>-79.727663162187099</c:v>
                </c:pt>
                <c:pt idx="12653" formatCode="General">
                  <c:v>-79.740829146153104</c:v>
                </c:pt>
                <c:pt idx="12654" formatCode="General">
                  <c:v>-79.753995136031307</c:v>
                </c:pt>
                <c:pt idx="12655" formatCode="General">
                  <c:v>-79.767161131800094</c:v>
                </c:pt>
                <c:pt idx="12656" formatCode="General">
                  <c:v>-79.780327133437794</c:v>
                </c:pt>
                <c:pt idx="12657" formatCode="General">
                  <c:v>-79.793493140922806</c:v>
                </c:pt>
                <c:pt idx="12658" formatCode="General">
                  <c:v>-79.8066591542336</c:v>
                </c:pt>
                <c:pt idx="12659" formatCode="General">
                  <c:v>-79.819825173348804</c:v>
                </c:pt>
                <c:pt idx="12660" formatCode="General">
                  <c:v>-79.8329911982471</c:v>
                </c:pt>
                <c:pt idx="12661" formatCode="General">
                  <c:v>-79.846157228907202</c:v>
                </c:pt>
                <c:pt idx="12662" formatCode="General">
                  <c:v>-79.859323265307907</c:v>
                </c:pt>
                <c:pt idx="12663" formatCode="General">
                  <c:v>-79.872489307428197</c:v>
                </c:pt>
                <c:pt idx="12664" formatCode="General">
                  <c:v>-79.885655355246897</c:v>
                </c:pt>
                <c:pt idx="12665" formatCode="General">
                  <c:v>-79.898821408743203</c:v>
                </c:pt>
                <c:pt idx="12666" formatCode="General">
                  <c:v>-79.911987467896296</c:v>
                </c:pt>
                <c:pt idx="12667" formatCode="General">
                  <c:v>-79.9251535326854</c:v>
                </c:pt>
                <c:pt idx="12668" formatCode="General">
                  <c:v>-79.938319603089695</c:v>
                </c:pt>
                <c:pt idx="12669" formatCode="General">
                  <c:v>-79.951485679088606</c:v>
                </c:pt>
                <c:pt idx="12670" formatCode="General">
                  <c:v>-79.964651760661596</c:v>
                </c:pt>
                <c:pt idx="12671" formatCode="General">
                  <c:v>-79.977817847788401</c:v>
                </c:pt>
                <c:pt idx="12672" formatCode="General">
                  <c:v>-79.990983940448402</c:v>
                </c:pt>
                <c:pt idx="12673" formatCode="General">
                  <c:v>-80.004150038621404</c:v>
                </c:pt>
                <c:pt idx="12674" formatCode="General">
                  <c:v>-80.0173161422872</c:v>
                </c:pt>
                <c:pt idx="12675" formatCode="General">
                  <c:v>-80.030482251425596</c:v>
                </c:pt>
                <c:pt idx="12676" formatCode="General">
                  <c:v>-80.043648366016697</c:v>
                </c:pt>
                <c:pt idx="12677" formatCode="General">
                  <c:v>-80.056814486040395</c:v>
                </c:pt>
                <c:pt idx="12678" formatCode="General">
                  <c:v>-80.069980611476893</c:v>
                </c:pt>
                <c:pt idx="12679" formatCode="General">
                  <c:v>-80.083146742306397</c:v>
                </c:pt>
                <c:pt idx="12680" formatCode="General">
                  <c:v>-80.096312878508996</c:v>
                </c:pt>
                <c:pt idx="12681" formatCode="General">
                  <c:v>-80.109479020065194</c:v>
                </c:pt>
                <c:pt idx="12682" formatCode="General">
                  <c:v>-80.122645166955493</c:v>
                </c:pt>
                <c:pt idx="12683" formatCode="General">
                  <c:v>-80.135811319160297</c:v>
                </c:pt>
                <c:pt idx="12684" formatCode="General">
                  <c:v>-80.148977476660093</c:v>
                </c:pt>
                <c:pt idx="12685" formatCode="General">
                  <c:v>-80.162143639435797</c:v>
                </c:pt>
                <c:pt idx="12686" formatCode="General">
                  <c:v>-80.175309807468096</c:v>
                </c:pt>
                <c:pt idx="12687" formatCode="General">
                  <c:v>-80.188475980737707</c:v>
                </c:pt>
                <c:pt idx="12688" formatCode="General">
                  <c:v>-80.201642159225599</c:v>
                </c:pt>
                <c:pt idx="12689" formatCode="General">
                  <c:v>-80.214808342912903</c:v>
                </c:pt>
                <c:pt idx="12690" formatCode="General">
                  <c:v>-80.227974531780504</c:v>
                </c:pt>
                <c:pt idx="12691" formatCode="General">
                  <c:v>-80.2411407258097</c:v>
                </c:pt>
                <c:pt idx="12692" formatCode="General">
                  <c:v>-80.254306924981606</c:v>
                </c:pt>
                <c:pt idx="12693" formatCode="General">
                  <c:v>-80.267473129277704</c:v>
                </c:pt>
                <c:pt idx="12694" formatCode="General">
                  <c:v>-80.280639338679194</c:v>
                </c:pt>
                <c:pt idx="12695" formatCode="General">
                  <c:v>-80.2938055531678</c:v>
                </c:pt>
                <c:pt idx="12696" formatCode="General">
                  <c:v>-80.306971772724907</c:v>
                </c:pt>
                <c:pt idx="12697" formatCode="General">
                  <c:v>-80.320137997332097</c:v>
                </c:pt>
                <c:pt idx="12698" formatCode="General">
                  <c:v>-80.333304226971094</c:v>
                </c:pt>
                <c:pt idx="12699" formatCode="General">
                  <c:v>-80.346470461623298</c:v>
                </c:pt>
                <c:pt idx="12700" formatCode="General">
                  <c:v>-80.359636701270603</c:v>
                </c:pt>
                <c:pt idx="12701" formatCode="General">
                  <c:v>-80.372802945894506</c:v>
                </c:pt>
                <c:pt idx="12702" formatCode="General">
                  <c:v>-80.385969195477102</c:v>
                </c:pt>
                <c:pt idx="12703" formatCode="General">
                  <c:v>-80.399135450000401</c:v>
                </c:pt>
                <c:pt idx="12704" formatCode="General">
                  <c:v>-80.412301709446197</c:v>
                </c:pt>
                <c:pt idx="12705" formatCode="General">
                  <c:v>-80.425467973796799</c:v>
                </c:pt>
                <c:pt idx="12706" formatCode="General">
                  <c:v>-80.4386342430345</c:v>
                </c:pt>
                <c:pt idx="12707" formatCode="General">
                  <c:v>-80.451800517141507</c:v>
                </c:pt>
                <c:pt idx="12708" formatCode="General">
                  <c:v>-80.464966796100299</c:v>
                </c:pt>
                <c:pt idx="12709" formatCode="General">
                  <c:v>-80.478133079893396</c:v>
                </c:pt>
                <c:pt idx="12710" formatCode="General">
                  <c:v>-80.491299368503505</c:v>
                </c:pt>
                <c:pt idx="12711" formatCode="General">
                  <c:v>-80.504465661913102</c:v>
                </c:pt>
                <c:pt idx="12712" formatCode="General">
                  <c:v>-80.517631960105206</c:v>
                </c:pt>
                <c:pt idx="12713" formatCode="General">
                  <c:v>-80.530798263062493</c:v>
                </c:pt>
                <c:pt idx="12714" formatCode="General">
                  <c:v>-80.543964570768196</c:v>
                </c:pt>
                <c:pt idx="12715" formatCode="General">
                  <c:v>-80.557130883205105</c:v>
                </c:pt>
                <c:pt idx="12716" formatCode="General">
                  <c:v>-80.570297200356606</c:v>
                </c:pt>
                <c:pt idx="12717" formatCode="General">
                  <c:v>-80.583463522205903</c:v>
                </c:pt>
                <c:pt idx="12718" formatCode="General">
                  <c:v>-80.596629848736299</c:v>
                </c:pt>
                <c:pt idx="12719" formatCode="General">
                  <c:v>-80.609796179931195</c:v>
                </c:pt>
                <c:pt idx="12720" formatCode="General">
                  <c:v>-80.622962515774205</c:v>
                </c:pt>
                <c:pt idx="12721" formatCode="General">
                  <c:v>-80.636128856248902</c:v>
                </c:pt>
                <c:pt idx="12722" formatCode="General">
                  <c:v>-80.6492952013391</c:v>
                </c:pt>
                <c:pt idx="12723" formatCode="General">
                  <c:v>-80.6624615510285</c:v>
                </c:pt>
                <c:pt idx="12724" formatCode="General">
                  <c:v>-80.675627905301099</c:v>
                </c:pt>
                <c:pt idx="12725" formatCode="General">
                  <c:v>-80.688794264140796</c:v>
                </c:pt>
                <c:pt idx="12726" formatCode="General">
                  <c:v>-80.701960627531804</c:v>
                </c:pt>
                <c:pt idx="12727" formatCode="General">
                  <c:v>-80.715126995458107</c:v>
                </c:pt>
                <c:pt idx="12728" formatCode="General">
                  <c:v>-80.7282933679042</c:v>
                </c:pt>
                <c:pt idx="12729" formatCode="General">
                  <c:v>-80.741459744854296</c:v>
                </c:pt>
                <c:pt idx="12730" formatCode="General">
                  <c:v>-80.754626126292905</c:v>
                </c:pt>
                <c:pt idx="12731" formatCode="General">
                  <c:v>-80.767792512204593</c:v>
                </c:pt>
                <c:pt idx="12732" formatCode="General">
                  <c:v>-80.7809589025739</c:v>
                </c:pt>
                <c:pt idx="12733" formatCode="General">
                  <c:v>-80.794125297385804</c:v>
                </c:pt>
                <c:pt idx="12734" formatCode="General">
                  <c:v>-80.807291696624901</c:v>
                </c:pt>
                <c:pt idx="12735" formatCode="General">
                  <c:v>-80.820458100276099</c:v>
                </c:pt>
                <c:pt idx="12736" formatCode="General">
                  <c:v>-80.833624508324604</c:v>
                </c:pt>
                <c:pt idx="12737" formatCode="General">
                  <c:v>-80.846790920755396</c:v>
                </c:pt>
                <c:pt idx="12738" formatCode="General">
                  <c:v>-80.859957337553595</c:v>
                </c:pt>
                <c:pt idx="12739" formatCode="General">
                  <c:v>-80.873123758704494</c:v>
                </c:pt>
                <c:pt idx="12740" formatCode="General">
                  <c:v>-80.886290184193001</c:v>
                </c:pt>
                <c:pt idx="12741" formatCode="General">
                  <c:v>-80.899456614004094</c:v>
                </c:pt>
                <c:pt idx="12742" formatCode="General">
                  <c:v>-80.912623048122597</c:v>
                </c:pt>
                <c:pt idx="12743" formatCode="General">
                  <c:v>-80.925789486533603</c:v>
                </c:pt>
                <c:pt idx="12744" formatCode="General">
                  <c:v>-80.938955929222203</c:v>
                </c:pt>
                <c:pt idx="12745" formatCode="General">
                  <c:v>-80.952122376173506</c:v>
                </c:pt>
                <c:pt idx="12746" formatCode="General">
                  <c:v>-80.965288827372802</c:v>
                </c:pt>
                <c:pt idx="12747" formatCode="General">
                  <c:v>-80.9784552828052</c:v>
                </c:pt>
                <c:pt idx="12748" formatCode="General">
                  <c:v>-80.991621742456005</c:v>
                </c:pt>
                <c:pt idx="12749" formatCode="General">
                  <c:v>-81.004788206310707</c:v>
                </c:pt>
                <c:pt idx="12750" formatCode="General">
                  <c:v>-81.017954674354499</c:v>
                </c:pt>
                <c:pt idx="12751" formatCode="General">
                  <c:v>-81.031121146573</c:v>
                </c:pt>
                <c:pt idx="12752" formatCode="General">
                  <c:v>-81.0442876229516</c:v>
                </c:pt>
                <c:pt idx="12753" formatCode="General">
                  <c:v>-81.057454103475905</c:v>
                </c:pt>
                <c:pt idx="12754" formatCode="General">
                  <c:v>-81.070620588131604</c:v>
                </c:pt>
                <c:pt idx="12755" formatCode="General">
                  <c:v>-81.083787076904201</c:v>
                </c:pt>
                <c:pt idx="12756" formatCode="General">
                  <c:v>-81.096953569779501</c:v>
                </c:pt>
                <c:pt idx="12757" formatCode="General">
                  <c:v>-81.110120066743306</c:v>
                </c:pt>
                <c:pt idx="12758" formatCode="General">
                  <c:v>-81.123286567781307</c:v>
                </c:pt>
                <c:pt idx="12759" formatCode="General">
                  <c:v>-81.136453072879604</c:v>
                </c:pt>
                <c:pt idx="12760" formatCode="General">
                  <c:v>-81.149619582023902</c:v>
                </c:pt>
                <c:pt idx="12761" formatCode="General">
                  <c:v>-81.162786095200303</c:v>
                </c:pt>
                <c:pt idx="12762" formatCode="General">
                  <c:v>-81.175952612394795</c:v>
                </c:pt>
                <c:pt idx="12763" formatCode="General">
                  <c:v>-81.189119133593493</c:v>
                </c:pt>
                <c:pt idx="12764" formatCode="General">
                  <c:v>-81.2022856587825</c:v>
                </c:pt>
                <c:pt idx="12765" formatCode="General">
                  <c:v>-81.215452187948102</c:v>
                </c:pt>
                <c:pt idx="12766" formatCode="General">
                  <c:v>-81.228618721076401</c:v>
                </c:pt>
                <c:pt idx="12767" formatCode="General">
                  <c:v>-81.241785258153797</c:v>
                </c:pt>
                <c:pt idx="12768" formatCode="General">
                  <c:v>-81.254951799166605</c:v>
                </c:pt>
                <c:pt idx="12769" formatCode="General">
                  <c:v>-81.268118344101197</c:v>
                </c:pt>
                <c:pt idx="12770" formatCode="General">
                  <c:v>-81.2812848929441</c:v>
                </c:pt>
                <c:pt idx="12771" formatCode="General">
                  <c:v>-81.294451445681801</c:v>
                </c:pt>
                <c:pt idx="12772" formatCode="General">
                  <c:v>-81.307618002300899</c:v>
                </c:pt>
                <c:pt idx="12773" formatCode="General">
                  <c:v>-81.320784562788006</c:v>
                </c:pt>
                <c:pt idx="12774" formatCode="General">
                  <c:v>-81.333951127129694</c:v>
                </c:pt>
                <c:pt idx="12775" formatCode="General">
                  <c:v>-81.347117695312704</c:v>
                </c:pt>
                <c:pt idx="12776" formatCode="General">
                  <c:v>-81.360284267323905</c:v>
                </c:pt>
                <c:pt idx="12777" formatCode="General">
                  <c:v>-81.373450843150096</c:v>
                </c:pt>
                <c:pt idx="12778" formatCode="General">
                  <c:v>-81.386617422778102</c:v>
                </c:pt>
                <c:pt idx="12779" formatCode="General">
                  <c:v>-81.399784006194906</c:v>
                </c:pt>
                <c:pt idx="12780" formatCode="General">
                  <c:v>-81.412950593387507</c:v>
                </c:pt>
                <c:pt idx="12781" formatCode="General">
                  <c:v>-81.4261171843429</c:v>
                </c:pt>
                <c:pt idx="12782" formatCode="General">
                  <c:v>-81.439283779048196</c:v>
                </c:pt>
                <c:pt idx="12783" formatCode="General">
                  <c:v>-81.452450377490507</c:v>
                </c:pt>
                <c:pt idx="12784" formatCode="General">
                  <c:v>-81.465616979657099</c:v>
                </c:pt>
                <c:pt idx="12785" formatCode="General">
                  <c:v>-81.478783585535197</c:v>
                </c:pt>
                <c:pt idx="12786" formatCode="General">
                  <c:v>-81.491950195112096</c:v>
                </c:pt>
                <c:pt idx="12787" formatCode="General">
                  <c:v>-81.505116808375206</c:v>
                </c:pt>
                <c:pt idx="12788" formatCode="General">
                  <c:v>-81.518283425311793</c:v>
                </c:pt>
                <c:pt idx="12789" formatCode="General">
                  <c:v>-81.531450045909494</c:v>
                </c:pt>
                <c:pt idx="12790" formatCode="General">
                  <c:v>-81.544616670155705</c:v>
                </c:pt>
                <c:pt idx="12791" formatCode="General">
                  <c:v>-81.557783298038103</c:v>
                </c:pt>
                <c:pt idx="12792" formatCode="General">
                  <c:v>-81.570949929544199</c:v>
                </c:pt>
                <c:pt idx="12793" formatCode="General">
                  <c:v>-81.584116564661699</c:v>
                </c:pt>
                <c:pt idx="12794" formatCode="General">
                  <c:v>-81.597283203378396</c:v>
                </c:pt>
                <c:pt idx="12795" formatCode="General">
                  <c:v>-81.610449845681998</c:v>
                </c:pt>
                <c:pt idx="12796" formatCode="General">
                  <c:v>-81.623616491560398</c:v>
                </c:pt>
                <c:pt idx="12797" formatCode="General">
                  <c:v>-81.636783141001402</c:v>
                </c:pt>
                <c:pt idx="12798" formatCode="General">
                  <c:v>-81.649949793993002</c:v>
                </c:pt>
                <c:pt idx="12799" formatCode="General">
                  <c:v>-81.663116450523205</c:v>
                </c:pt>
                <c:pt idx="12800" formatCode="General">
                  <c:v>-81.676283110580002</c:v>
                </c:pt>
                <c:pt idx="12801" formatCode="General">
                  <c:v>-81.689449774151598</c:v>
                </c:pt>
                <c:pt idx="12802" formatCode="General">
                  <c:v>-81.702616441225999</c:v>
                </c:pt>
                <c:pt idx="12803" formatCode="General">
                  <c:v>-81.715783111791595</c:v>
                </c:pt>
                <c:pt idx="12804" formatCode="General">
                  <c:v>-81.728949785836406</c:v>
                </c:pt>
                <c:pt idx="12805" formatCode="General">
                  <c:v>-81.742116463348907</c:v>
                </c:pt>
                <c:pt idx="12806" formatCode="General">
                  <c:v>-81.755283144317502</c:v>
                </c:pt>
                <c:pt idx="12807" formatCode="General">
                  <c:v>-81.768449828730496</c:v>
                </c:pt>
                <c:pt idx="12808" formatCode="General">
                  <c:v>-81.781616516576307</c:v>
                </c:pt>
                <c:pt idx="12809" formatCode="General">
                  <c:v>-81.794783207843594</c:v>
                </c:pt>
                <c:pt idx="12810" formatCode="General">
                  <c:v>-81.807949902521003</c:v>
                </c:pt>
                <c:pt idx="12811" formatCode="General">
                  <c:v>-81.821116600596895</c:v>
                </c:pt>
                <c:pt idx="12812" formatCode="General">
                  <c:v>-81.834283302060101</c:v>
                </c:pt>
                <c:pt idx="12813" formatCode="General">
                  <c:v>-81.847450006899393</c:v>
                </c:pt>
                <c:pt idx="12814" formatCode="General">
                  <c:v>-81.860616715103603</c:v>
                </c:pt>
                <c:pt idx="12815" formatCode="General">
                  <c:v>-81.873783426661305</c:v>
                </c:pt>
                <c:pt idx="12816" formatCode="General">
                  <c:v>-81.886950141561698</c:v>
                </c:pt>
                <c:pt idx="12817" formatCode="General">
                  <c:v>-81.900116859793599</c:v>
                </c:pt>
                <c:pt idx="12818" formatCode="General">
                  <c:v>-81.913283581345993</c:v>
                </c:pt>
                <c:pt idx="12819" formatCode="General">
                  <c:v>-81.926450306207897</c:v>
                </c:pt>
                <c:pt idx="12820" formatCode="General">
                  <c:v>-81.939617034368496</c:v>
                </c:pt>
                <c:pt idx="12821" formatCode="General">
                  <c:v>-81.952783765817003</c:v>
                </c:pt>
                <c:pt idx="12822" formatCode="General">
                  <c:v>-81.965950500542405</c:v>
                </c:pt>
                <c:pt idx="12823" formatCode="General">
                  <c:v>-81.979117238534201</c:v>
                </c:pt>
                <c:pt idx="12824" formatCode="General">
                  <c:v>-81.992283979781504</c:v>
                </c:pt>
                <c:pt idx="12825" formatCode="General">
                  <c:v>-82.0054507242737</c:v>
                </c:pt>
                <c:pt idx="12826" formatCode="General">
                  <c:v>-82.018617472000003</c:v>
                </c:pt>
                <c:pt idx="12827" formatCode="General">
                  <c:v>-82.031784222949895</c:v>
                </c:pt>
                <c:pt idx="12828" formatCode="General">
                  <c:v>-82.044950977112705</c:v>
                </c:pt>
                <c:pt idx="12829" formatCode="General">
                  <c:v>-82.058117734477904</c:v>
                </c:pt>
                <c:pt idx="12830" formatCode="General">
                  <c:v>-82.071284495035002</c:v>
                </c:pt>
                <c:pt idx="12831" formatCode="General">
                  <c:v>-82.084451258773498</c:v>
                </c:pt>
                <c:pt idx="12832" formatCode="General">
                  <c:v>-82.097618025683204</c:v>
                </c:pt>
                <c:pt idx="12833" formatCode="General">
                  <c:v>-82.110784795753602</c:v>
                </c:pt>
                <c:pt idx="12834" formatCode="General">
                  <c:v>-82.123951568974505</c:v>
                </c:pt>
                <c:pt idx="12835" formatCode="General">
                  <c:v>-82.137118345335594</c:v>
                </c:pt>
                <c:pt idx="12836" formatCode="General">
                  <c:v>-82.150285124826894</c:v>
                </c:pt>
                <c:pt idx="12837" formatCode="General">
                  <c:v>-82.163451907438102</c:v>
                </c:pt>
                <c:pt idx="12838" formatCode="General">
                  <c:v>-82.176618693159099</c:v>
                </c:pt>
                <c:pt idx="12839" formatCode="General">
                  <c:v>-82.189785481979996</c:v>
                </c:pt>
                <c:pt idx="12840" formatCode="General">
                  <c:v>-82.202952273890801</c:v>
                </c:pt>
                <c:pt idx="12841" formatCode="General">
                  <c:v>-82.216119068881497</c:v>
                </c:pt>
                <c:pt idx="12842" formatCode="General">
                  <c:v>-82.229285866942206</c:v>
                </c:pt>
                <c:pt idx="12843" formatCode="General">
                  <c:v>-82.242452668063294</c:v>
                </c:pt>
                <c:pt idx="12844" formatCode="General">
                  <c:v>-82.255619472234798</c:v>
                </c:pt>
                <c:pt idx="12845" formatCode="General">
                  <c:v>-82.268786279446999</c:v>
                </c:pt>
                <c:pt idx="12846" formatCode="General">
                  <c:v>-82.281953089690404</c:v>
                </c:pt>
                <c:pt idx="12847" formatCode="General">
                  <c:v>-82.295119902955193</c:v>
                </c:pt>
                <c:pt idx="12848" formatCode="General">
                  <c:v>-82.308286719232001</c:v>
                </c:pt>
                <c:pt idx="12849" formatCode="General">
                  <c:v>-82.321453538511506</c:v>
                </c:pt>
                <c:pt idx="12850" formatCode="General">
                  <c:v>-82.334620360784598</c:v>
                </c:pt>
                <c:pt idx="12851" formatCode="General">
                  <c:v>-82.347787186042098</c:v>
                </c:pt>
                <c:pt idx="12852" formatCode="General">
                  <c:v>-82.360954014274697</c:v>
                </c:pt>
                <c:pt idx="12853" formatCode="General">
                  <c:v>-82.374120845473399</c:v>
                </c:pt>
                <c:pt idx="12854" formatCode="General">
                  <c:v>-82.387287679629097</c:v>
                </c:pt>
                <c:pt idx="12855" formatCode="General">
                  <c:v>-82.400454516732594</c:v>
                </c:pt>
                <c:pt idx="12856" formatCode="General">
                  <c:v>-82.413621356774996</c:v>
                </c:pt>
                <c:pt idx="12857" formatCode="General">
                  <c:v>-82.426788199747193</c:v>
                </c:pt>
                <c:pt idx="12858" formatCode="General">
                  <c:v>-82.439955045640204</c:v>
                </c:pt>
                <c:pt idx="12859" formatCode="General">
                  <c:v>-82.453121894445005</c:v>
                </c:pt>
                <c:pt idx="12860" formatCode="General">
                  <c:v>-82.466288746152799</c:v>
                </c:pt>
                <c:pt idx="12861" formatCode="General">
                  <c:v>-82.479455600754406</c:v>
                </c:pt>
                <c:pt idx="12862" formatCode="General">
                  <c:v>-82.492622458240803</c:v>
                </c:pt>
                <c:pt idx="12863" formatCode="General">
                  <c:v>-82.505789318603107</c:v>
                </c:pt>
                <c:pt idx="12864" formatCode="General">
                  <c:v>-82.518956181832195</c:v>
                </c:pt>
                <c:pt idx="12865" formatCode="General">
                  <c:v>-82.5321230479192</c:v>
                </c:pt>
                <c:pt idx="12866" formatCode="General">
                  <c:v>-82.545289916855197</c:v>
                </c:pt>
                <c:pt idx="12867" formatCode="General">
                  <c:v>-82.558456788631304</c:v>
                </c:pt>
                <c:pt idx="12868" formatCode="General">
                  <c:v>-82.571623663238697</c:v>
                </c:pt>
                <c:pt idx="12869" formatCode="General">
                  <c:v>-82.584790540668394</c:v>
                </c:pt>
                <c:pt idx="12870" formatCode="General">
                  <c:v>-82.597957420911897</c:v>
                </c:pt>
                <c:pt idx="12871" formatCode="General">
                  <c:v>-82.611124303960196</c:v>
                </c:pt>
                <c:pt idx="12872" formatCode="General">
                  <c:v>-82.624291189804694</c:v>
                </c:pt>
                <c:pt idx="12873" formatCode="General">
                  <c:v>-82.637458078436595</c:v>
                </c:pt>
                <c:pt idx="12874" formatCode="General">
                  <c:v>-82.6506249698473</c:v>
                </c:pt>
                <c:pt idx="12875" formatCode="General">
                  <c:v>-82.663791864028099</c:v>
                </c:pt>
                <c:pt idx="12876" formatCode="General">
                  <c:v>-82.676958760970507</c:v>
                </c:pt>
                <c:pt idx="12877" formatCode="General">
                  <c:v>-82.6901256606658</c:v>
                </c:pt>
                <c:pt idx="12878" formatCode="General">
                  <c:v>-82.703292563105407</c:v>
                </c:pt>
                <c:pt idx="12879" formatCode="General">
                  <c:v>-82.716459468280902</c:v>
                </c:pt>
                <c:pt idx="12880" formatCode="General">
                  <c:v>-82.729626376183802</c:v>
                </c:pt>
                <c:pt idx="12881" formatCode="General">
                  <c:v>-82.742793286805593</c:v>
                </c:pt>
                <c:pt idx="12882" formatCode="General">
                  <c:v>-82.755960200137906</c:v>
                </c:pt>
                <c:pt idx="12883" formatCode="General">
                  <c:v>-82.7691271161722</c:v>
                </c:pt>
                <c:pt idx="12884" formatCode="General">
                  <c:v>-82.782294034900303</c:v>
                </c:pt>
                <c:pt idx="12885" formatCode="General">
                  <c:v>-82.795460956313704</c:v>
                </c:pt>
                <c:pt idx="12886" formatCode="General">
                  <c:v>-82.808627880404103</c:v>
                </c:pt>
                <c:pt idx="12887" formatCode="General">
                  <c:v>-82.8217948071633</c:v>
                </c:pt>
                <c:pt idx="12888" formatCode="General">
                  <c:v>-82.834961736582898</c:v>
                </c:pt>
                <c:pt idx="12889" formatCode="General">
                  <c:v>-82.848128668654894</c:v>
                </c:pt>
                <c:pt idx="12890" formatCode="General">
                  <c:v>-82.861295603370905</c:v>
                </c:pt>
                <c:pt idx="12891" formatCode="General">
                  <c:v>-82.874462540722902</c:v>
                </c:pt>
                <c:pt idx="12892" formatCode="General">
                  <c:v>-82.8876294807026</c:v>
                </c:pt>
                <c:pt idx="12893" formatCode="General">
                  <c:v>-82.900796423302097</c:v>
                </c:pt>
                <c:pt idx="12894" formatCode="General">
                  <c:v>-82.913963368513095</c:v>
                </c:pt>
                <c:pt idx="12895" formatCode="General">
                  <c:v>-82.927130316327705</c:v>
                </c:pt>
                <c:pt idx="12896" formatCode="General">
                  <c:v>-82.9402972667379</c:v>
                </c:pt>
                <c:pt idx="12897" formatCode="General">
                  <c:v>-82.953464219735594</c:v>
                </c:pt>
                <c:pt idx="12898" formatCode="General">
                  <c:v>-82.966631175312997</c:v>
                </c:pt>
                <c:pt idx="12899" formatCode="General">
                  <c:v>-82.979798133461998</c:v>
                </c:pt>
                <c:pt idx="12900" formatCode="General">
                  <c:v>-82.992965094174906</c:v>
                </c:pt>
                <c:pt idx="12901" formatCode="General">
                  <c:v>-83.006132057443594</c:v>
                </c:pt>
                <c:pt idx="12902" formatCode="General">
                  <c:v>-83.019299023260501</c:v>
                </c:pt>
                <c:pt idx="12903" formatCode="General">
                  <c:v>-83.032465991617698</c:v>
                </c:pt>
                <c:pt idx="12904" formatCode="General">
                  <c:v>-83.045632962507298</c:v>
                </c:pt>
                <c:pt idx="12905" formatCode="General">
                  <c:v>-83.058799935921797</c:v>
                </c:pt>
                <c:pt idx="12906" formatCode="General">
                  <c:v>-83.071966911853295</c:v>
                </c:pt>
                <c:pt idx="12907" formatCode="General">
                  <c:v>-83.085133890294202</c:v>
                </c:pt>
                <c:pt idx="12908" formatCode="General">
                  <c:v>-83.098300871236802</c:v>
                </c:pt>
                <c:pt idx="12909" formatCode="General">
                  <c:v>-83.111467854673606</c:v>
                </c:pt>
                <c:pt idx="12910" formatCode="General">
                  <c:v>-83.124634840596798</c:v>
                </c:pt>
                <c:pt idx="12911" formatCode="General">
                  <c:v>-83.137801828999002</c:v>
                </c:pt>
                <c:pt idx="12912" formatCode="General">
                  <c:v>-83.150968819872503</c:v>
                </c:pt>
                <c:pt idx="12913" formatCode="General">
                  <c:v>-83.164135813209995</c:v>
                </c:pt>
                <c:pt idx="12914" formatCode="General">
                  <c:v>-83.177302809003905</c:v>
                </c:pt>
                <c:pt idx="12915" formatCode="General">
                  <c:v>-83.190469807246799</c:v>
                </c:pt>
                <c:pt idx="12916" formatCode="General">
                  <c:v>-83.203636807931204</c:v>
                </c:pt>
                <c:pt idx="12917" formatCode="General">
                  <c:v>-83.2168038110499</c:v>
                </c:pt>
                <c:pt idx="12918" formatCode="General">
                  <c:v>-83.229970816595298</c:v>
                </c:pt>
                <c:pt idx="12919" formatCode="General">
                  <c:v>-83.243137824560307</c:v>
                </c:pt>
                <c:pt idx="12920" formatCode="General">
                  <c:v>-83.256304834937396</c:v>
                </c:pt>
                <c:pt idx="12921" formatCode="General">
                  <c:v>-83.269471847719501</c:v>
                </c:pt>
                <c:pt idx="12922" formatCode="General">
                  <c:v>-83.282638862899304</c:v>
                </c:pt>
                <c:pt idx="12923" formatCode="General">
                  <c:v>-83.295805880469601</c:v>
                </c:pt>
                <c:pt idx="12924" formatCode="General">
                  <c:v>-83.308972900423299</c:v>
                </c:pt>
                <c:pt idx="12925" formatCode="General">
                  <c:v>-83.322139922753095</c:v>
                </c:pt>
                <c:pt idx="12926" formatCode="General">
                  <c:v>-83.335306947451997</c:v>
                </c:pt>
                <c:pt idx="12927" formatCode="General">
                  <c:v>-83.3484739745128</c:v>
                </c:pt>
                <c:pt idx="12928" formatCode="General">
                  <c:v>-83.361641003928597</c:v>
                </c:pt>
                <c:pt idx="12929" formatCode="General">
                  <c:v>-83.374808035692197</c:v>
                </c:pt>
                <c:pt idx="12930" formatCode="General">
                  <c:v>-83.387975069796795</c:v>
                </c:pt>
                <c:pt idx="12931" formatCode="General">
                  <c:v>-83.401142106235298</c:v>
                </c:pt>
                <c:pt idx="12932" formatCode="General">
                  <c:v>-83.4143091450008</c:v>
                </c:pt>
                <c:pt idx="12933" formatCode="General">
                  <c:v>-83.427476186086395</c:v>
                </c:pt>
                <c:pt idx="12934" formatCode="General">
                  <c:v>-83.440643229485303</c:v>
                </c:pt>
                <c:pt idx="12935" formatCode="General">
                  <c:v>-83.453810275190506</c:v>
                </c:pt>
                <c:pt idx="12936" formatCode="General">
                  <c:v>-83.466977323195195</c:v>
                </c:pt>
                <c:pt idx="12937" formatCode="General">
                  <c:v>-83.480144373492706</c:v>
                </c:pt>
                <c:pt idx="12938" formatCode="General">
                  <c:v>-83.493311426076303</c:v>
                </c:pt>
                <c:pt idx="12939" formatCode="General">
                  <c:v>-83.506478480939094</c:v>
                </c:pt>
                <c:pt idx="12940" formatCode="General">
                  <c:v>-83.519645538074499</c:v>
                </c:pt>
                <c:pt idx="12941" formatCode="General">
                  <c:v>-83.532812597475797</c:v>
                </c:pt>
                <c:pt idx="12942" formatCode="General">
                  <c:v>-83.545979659136506</c:v>
                </c:pt>
                <c:pt idx="12943" formatCode="General">
                  <c:v>-83.559146723049807</c:v>
                </c:pt>
                <c:pt idx="12944" formatCode="General">
                  <c:v>-83.572313789209204</c:v>
                </c:pt>
                <c:pt idx="12945" formatCode="General">
                  <c:v>-83.585480857608204</c:v>
                </c:pt>
                <c:pt idx="12946" formatCode="General">
                  <c:v>-83.598647928240197</c:v>
                </c:pt>
                <c:pt idx="12947" formatCode="General">
                  <c:v>-83.611815001098805</c:v>
                </c:pt>
                <c:pt idx="12948" formatCode="General">
                  <c:v>-83.624982076177403</c:v>
                </c:pt>
                <c:pt idx="12949" formatCode="General">
                  <c:v>-83.638149153469797</c:v>
                </c:pt>
                <c:pt idx="12950" formatCode="General">
                  <c:v>-83.651316232969407</c:v>
                </c:pt>
                <c:pt idx="12951" formatCode="General">
                  <c:v>-83.664483314669994</c:v>
                </c:pt>
                <c:pt idx="12952" formatCode="General">
                  <c:v>-83.677650398565106</c:v>
                </c:pt>
                <c:pt idx="12953" formatCode="General">
                  <c:v>-83.690817484648505</c:v>
                </c:pt>
                <c:pt idx="12954" formatCode="General">
                  <c:v>-83.703984572913797</c:v>
                </c:pt>
                <c:pt idx="12955" formatCode="General">
                  <c:v>-83.717151663354898</c:v>
                </c:pt>
                <c:pt idx="12956" formatCode="General">
                  <c:v>-83.730318755965598</c:v>
                </c:pt>
                <c:pt idx="12957" formatCode="General">
                  <c:v>-83.743485850739603</c:v>
                </c:pt>
                <c:pt idx="12958" formatCode="General">
                  <c:v>-83.756652947670702</c:v>
                </c:pt>
                <c:pt idx="12959" formatCode="General">
                  <c:v>-83.769820046752898</c:v>
                </c:pt>
                <c:pt idx="12960" formatCode="General">
                  <c:v>-83.782987147980094</c:v>
                </c:pt>
                <c:pt idx="12961" formatCode="General">
                  <c:v>-83.796154251346096</c:v>
                </c:pt>
                <c:pt idx="12962" formatCode="General">
                  <c:v>-83.809321356845004</c:v>
                </c:pt>
                <c:pt idx="12963" formatCode="General">
                  <c:v>-83.822488464470794</c:v>
                </c:pt>
                <c:pt idx="12964" formatCode="General">
                  <c:v>-83.835655574217398</c:v>
                </c:pt>
                <c:pt idx="12965" formatCode="General">
                  <c:v>-83.848822686078904</c:v>
                </c:pt>
                <c:pt idx="12966" formatCode="General">
                  <c:v>-83.8619898000495</c:v>
                </c:pt>
                <c:pt idx="12967" formatCode="General">
                  <c:v>-83.875156916123103</c:v>
                </c:pt>
                <c:pt idx="12968" formatCode="General">
                  <c:v>-83.888324034294001</c:v>
                </c:pt>
                <c:pt idx="12969" formatCode="General">
                  <c:v>-83.901491154556396</c:v>
                </c:pt>
                <c:pt idx="12970" formatCode="General">
                  <c:v>-83.914658276904305</c:v>
                </c:pt>
                <c:pt idx="12971" formatCode="General">
                  <c:v>-83.9278254013322</c:v>
                </c:pt>
                <c:pt idx="12972" formatCode="General">
                  <c:v>-83.940992527834098</c:v>
                </c:pt>
                <c:pt idx="12973" formatCode="General">
                  <c:v>-83.954159656404499</c:v>
                </c:pt>
                <c:pt idx="12974" formatCode="General">
                  <c:v>-83.967326787037607</c:v>
                </c:pt>
                <c:pt idx="12975" formatCode="General">
                  <c:v>-83.980493919727806</c:v>
                </c:pt>
                <c:pt idx="12976" formatCode="General">
                  <c:v>-83.993661054469499</c:v>
                </c:pt>
                <c:pt idx="12977" formatCode="General">
                  <c:v>-84.006828191257</c:v>
                </c:pt>
                <c:pt idx="12978" formatCode="General">
                  <c:v>-84.019995330084896</c:v>
                </c:pt>
                <c:pt idx="12979" formatCode="General">
                  <c:v>-84.033162470947602</c:v>
                </c:pt>
                <c:pt idx="12980" formatCode="General">
                  <c:v>-84.046329613839703</c:v>
                </c:pt>
                <c:pt idx="12981" formatCode="General">
                  <c:v>-84.0594967587556</c:v>
                </c:pt>
                <c:pt idx="12982" formatCode="General">
                  <c:v>-84.072663905690007</c:v>
                </c:pt>
                <c:pt idx="12983" formatCode="General">
                  <c:v>-84.085831054637396</c:v>
                </c:pt>
                <c:pt idx="12984" formatCode="General">
                  <c:v>-84.098998205592395</c:v>
                </c:pt>
                <c:pt idx="12985" formatCode="General">
                  <c:v>-84.112165358549504</c:v>
                </c:pt>
                <c:pt idx="12986" formatCode="General">
                  <c:v>-84.125332513503395</c:v>
                </c:pt>
                <c:pt idx="12987" formatCode="General">
                  <c:v>-84.138499670448695</c:v>
                </c:pt>
                <c:pt idx="12988" formatCode="General">
                  <c:v>-84.151666829380005</c:v>
                </c:pt>
                <c:pt idx="12989" formatCode="General">
                  <c:v>-84.164833990291996</c:v>
                </c:pt>
                <c:pt idx="12990" formatCode="General">
                  <c:v>-84.178001153179295</c:v>
                </c:pt>
                <c:pt idx="12991" formatCode="General">
                  <c:v>-84.191168318036503</c:v>
                </c:pt>
                <c:pt idx="12992" formatCode="General">
                  <c:v>-84.204335484858305</c:v>
                </c:pt>
                <c:pt idx="12993" formatCode="General">
                  <c:v>-84.217502653639499</c:v>
                </c:pt>
                <c:pt idx="12994" formatCode="General">
                  <c:v>-84.230669824374701</c:v>
                </c:pt>
                <c:pt idx="12995" formatCode="General">
                  <c:v>-84.243836997058693</c:v>
                </c:pt>
                <c:pt idx="12996" formatCode="General">
                  <c:v>-84.257004171686106</c:v>
                </c:pt>
                <c:pt idx="12997" formatCode="General">
                  <c:v>-84.270171348251694</c:v>
                </c:pt>
                <c:pt idx="12998" formatCode="General">
                  <c:v>-84.283338526750299</c:v>
                </c:pt>
                <c:pt idx="12999" formatCode="General">
                  <c:v>-84.296505707176607</c:v>
                </c:pt>
                <c:pt idx="13000" formatCode="General">
                  <c:v>-84.309672889525402</c:v>
                </c:pt>
                <c:pt idx="13001" formatCode="General">
                  <c:v>-84.322840073791497</c:v>
                </c:pt>
                <c:pt idx="13002" formatCode="General">
                  <c:v>-84.336007259969605</c:v>
                </c:pt>
                <c:pt idx="13003" formatCode="General">
                  <c:v>-84.349174448054697</c:v>
                </c:pt>
                <c:pt idx="13004" formatCode="General">
                  <c:v>-84.362341638041499</c:v>
                </c:pt>
                <c:pt idx="13005" formatCode="General">
                  <c:v>-84.375508829924797</c:v>
                </c:pt>
                <c:pt idx="13006" formatCode="General">
                  <c:v>-84.388676023699503</c:v>
                </c:pt>
                <c:pt idx="13007" formatCode="General">
                  <c:v>-84.401843219360501</c:v>
                </c:pt>
                <c:pt idx="13008" formatCode="General">
                  <c:v>-84.415010416902703</c:v>
                </c:pt>
                <c:pt idx="13009" formatCode="General">
                  <c:v>-84.428177616320795</c:v>
                </c:pt>
                <c:pt idx="13010" formatCode="General">
                  <c:v>-84.441344817610002</c:v>
                </c:pt>
                <c:pt idx="13011" formatCode="General">
                  <c:v>-84.454512020764895</c:v>
                </c:pt>
                <c:pt idx="13012" formatCode="General">
                  <c:v>-84.4676792257806</c:v>
                </c:pt>
                <c:pt idx="13013" formatCode="General">
                  <c:v>-84.4808464326521</c:v>
                </c:pt>
                <c:pt idx="13014" formatCode="General">
                  <c:v>-84.494013641374195</c:v>
                </c:pt>
                <c:pt idx="13015" formatCode="General">
                  <c:v>-84.507180851941897</c:v>
                </c:pt>
                <c:pt idx="13016" formatCode="General">
                  <c:v>-84.520348064350102</c:v>
                </c:pt>
                <c:pt idx="13017" formatCode="General">
                  <c:v>-84.533515278593995</c:v>
                </c:pt>
                <c:pt idx="13018" formatCode="General">
                  <c:v>-84.546682494668502</c:v>
                </c:pt>
                <c:pt idx="13019" formatCode="General">
                  <c:v>-84.559849712568493</c:v>
                </c:pt>
                <c:pt idx="13020" formatCode="General">
                  <c:v>-84.573016932289207</c:v>
                </c:pt>
                <c:pt idx="13021" formatCode="General">
                  <c:v>-84.586184153825499</c:v>
                </c:pt>
                <c:pt idx="13022" formatCode="General">
                  <c:v>-84.599351377172496</c:v>
                </c:pt>
                <c:pt idx="13023" formatCode="General">
                  <c:v>-84.612518602325295</c:v>
                </c:pt>
                <c:pt idx="13024" formatCode="General">
                  <c:v>-84.625685829278893</c:v>
                </c:pt>
                <c:pt idx="13025" formatCode="General">
                  <c:v>-84.638853058028403</c:v>
                </c:pt>
                <c:pt idx="13026" formatCode="General">
                  <c:v>-84.652020288569005</c:v>
                </c:pt>
                <c:pt idx="13027" formatCode="General">
                  <c:v>-84.665187520895699</c:v>
                </c:pt>
                <c:pt idx="13028" formatCode="General">
                  <c:v>-84.678354755003596</c:v>
                </c:pt>
                <c:pt idx="13029" formatCode="General">
                  <c:v>-84.691521990887907</c:v>
                </c:pt>
                <c:pt idx="13030" formatCode="General">
                  <c:v>-84.704689228543799</c:v>
                </c:pt>
                <c:pt idx="13031" formatCode="General">
                  <c:v>-84.717856467966399</c:v>
                </c:pt>
                <c:pt idx="13032" formatCode="General">
                  <c:v>-84.731023709150904</c:v>
                </c:pt>
                <c:pt idx="13033" formatCode="General">
                  <c:v>-84.744190952092396</c:v>
                </c:pt>
                <c:pt idx="13034" formatCode="General">
                  <c:v>-84.7573581967862</c:v>
                </c:pt>
                <c:pt idx="13035" formatCode="General">
                  <c:v>-84.770525443227399</c:v>
                </c:pt>
                <c:pt idx="13036" formatCode="General">
                  <c:v>-84.783692691411403</c:v>
                </c:pt>
                <c:pt idx="13037" formatCode="General">
                  <c:v>-84.796859941333295</c:v>
                </c:pt>
                <c:pt idx="13038" formatCode="General">
                  <c:v>-84.8100271929884</c:v>
                </c:pt>
                <c:pt idx="13039" formatCode="General">
                  <c:v>-84.8231944463719</c:v>
                </c:pt>
                <c:pt idx="13040" formatCode="General">
                  <c:v>-84.836361701479106</c:v>
                </c:pt>
                <c:pt idx="13041" formatCode="General">
                  <c:v>-84.849528958305399</c:v>
                </c:pt>
                <c:pt idx="13042" formatCode="General">
                  <c:v>-84.862696216845904</c:v>
                </c:pt>
                <c:pt idx="13043" formatCode="General">
                  <c:v>-84.875863477096004</c:v>
                </c:pt>
                <c:pt idx="13044" formatCode="General">
                  <c:v>-84.889030739051094</c:v>
                </c:pt>
                <c:pt idx="13045" formatCode="General">
                  <c:v>-84.902198002706399</c:v>
                </c:pt>
                <c:pt idx="13046" formatCode="General">
                  <c:v>-84.9153652680574</c:v>
                </c:pt>
                <c:pt idx="13047" formatCode="General">
                  <c:v>-84.928532535099293</c:v>
                </c:pt>
                <c:pt idx="13048" formatCode="General">
                  <c:v>-84.941699803827603</c:v>
                </c:pt>
                <c:pt idx="13049" formatCode="General">
                  <c:v>-84.954867074237697</c:v>
                </c:pt>
                <c:pt idx="13050" formatCode="General">
                  <c:v>-84.968034346324799</c:v>
                </c:pt>
                <c:pt idx="13051" formatCode="General">
                  <c:v>-84.981201620084505</c:v>
                </c:pt>
                <c:pt idx="13052" formatCode="General">
                  <c:v>-84.994368895512196</c:v>
                </c:pt>
                <c:pt idx="13053" formatCode="General">
                  <c:v>-85.007536172603196</c:v>
                </c:pt>
                <c:pt idx="13054" formatCode="General">
                  <c:v>-85.020703451353199</c:v>
                </c:pt>
                <c:pt idx="13055" formatCode="General">
                  <c:v>-85.033870731757901</c:v>
                </c:pt>
                <c:pt idx="13056" formatCode="General">
                  <c:v>-85.047038013812895</c:v>
                </c:pt>
                <c:pt idx="13057" formatCode="General">
                  <c:v>-85.060205297514202</c:v>
                </c:pt>
                <c:pt idx="13058" formatCode="General">
                  <c:v>-85.073372582857402</c:v>
                </c:pt>
                <c:pt idx="13059" formatCode="General">
                  <c:v>-85.086539869838404</c:v>
                </c:pt>
                <c:pt idx="13060" formatCode="General">
                  <c:v>-85.0997071584531</c:v>
                </c:pt>
                <c:pt idx="13061" formatCode="General">
                  <c:v>-85.112874448697198</c:v>
                </c:pt>
                <c:pt idx="13062" formatCode="General">
                  <c:v>-85.126041740566606</c:v>
                </c:pt>
                <c:pt idx="13063" formatCode="General">
                  <c:v>-85.139209034057103</c:v>
                </c:pt>
                <c:pt idx="13064" formatCode="General">
                  <c:v>-85.152376329164696</c:v>
                </c:pt>
                <c:pt idx="13065" formatCode="General">
                  <c:v>-85.165543625885206</c:v>
                </c:pt>
                <c:pt idx="13066" formatCode="General">
                  <c:v>-85.178710924214499</c:v>
                </c:pt>
                <c:pt idx="13067" formatCode="General">
                  <c:v>-85.191878224148496</c:v>
                </c:pt>
                <c:pt idx="13068" formatCode="General">
                  <c:v>-85.205045525683104</c:v>
                </c:pt>
                <c:pt idx="13069" formatCode="General">
                  <c:v>-85.218212828814401</c:v>
                </c:pt>
                <c:pt idx="13070" formatCode="General">
                  <c:v>-85.231380133538096</c:v>
                </c:pt>
                <c:pt idx="13071" formatCode="General">
                  <c:v>-85.244547439850393</c:v>
                </c:pt>
                <c:pt idx="13072" formatCode="General">
                  <c:v>-85.257714747747102</c:v>
                </c:pt>
                <c:pt idx="13073" formatCode="General">
                  <c:v>-85.270882057224298</c:v>
                </c:pt>
                <c:pt idx="13074" formatCode="General">
                  <c:v>-85.284049368278005</c:v>
                </c:pt>
                <c:pt idx="13075" formatCode="General">
                  <c:v>-85.2972166809041</c:v>
                </c:pt>
                <c:pt idx="13076" formatCode="General">
                  <c:v>-85.310383995098803</c:v>
                </c:pt>
                <c:pt idx="13077" formatCode="General">
                  <c:v>-85.323551310857994</c:v>
                </c:pt>
                <c:pt idx="13078" formatCode="General">
                  <c:v>-85.336718628177806</c:v>
                </c:pt>
                <c:pt idx="13079" formatCode="General">
                  <c:v>-85.349885947054304</c:v>
                </c:pt>
                <c:pt idx="13080" formatCode="General">
                  <c:v>-85.363053267483494</c:v>
                </c:pt>
                <c:pt idx="13081" formatCode="General">
                  <c:v>-85.376220589461695</c:v>
                </c:pt>
                <c:pt idx="13082" formatCode="General">
                  <c:v>-85.389387912984702</c:v>
                </c:pt>
                <c:pt idx="13083" formatCode="General">
                  <c:v>-85.402555238048905</c:v>
                </c:pt>
                <c:pt idx="13084" formatCode="General">
                  <c:v>-85.415722564650295</c:v>
                </c:pt>
                <c:pt idx="13085" formatCode="General">
                  <c:v>-85.428889892784994</c:v>
                </c:pt>
                <c:pt idx="13086" formatCode="General">
                  <c:v>-85.442057222449293</c:v>
                </c:pt>
                <c:pt idx="13087" formatCode="General">
                  <c:v>-85.455224553639297</c:v>
                </c:pt>
                <c:pt idx="13088" formatCode="General">
                  <c:v>-85.468391886351199</c:v>
                </c:pt>
                <c:pt idx="13089" formatCode="General">
                  <c:v>-85.481559220581104</c:v>
                </c:pt>
                <c:pt idx="13090" formatCode="General">
                  <c:v>-85.494726556325404</c:v>
                </c:pt>
                <c:pt idx="13091" formatCode="General">
                  <c:v>-85.507893893580203</c:v>
                </c:pt>
                <c:pt idx="13092" formatCode="General">
                  <c:v>-85.521061232341793</c:v>
                </c:pt>
                <c:pt idx="13093" formatCode="General">
                  <c:v>-85.534228572606395</c:v>
                </c:pt>
                <c:pt idx="13094" formatCode="General">
                  <c:v>-85.547395914370298</c:v>
                </c:pt>
                <c:pt idx="13095" formatCode="General">
                  <c:v>-85.560563257629695</c:v>
                </c:pt>
                <c:pt idx="13096" formatCode="General">
                  <c:v>-85.573730602381005</c:v>
                </c:pt>
                <c:pt idx="13097" formatCode="General">
                  <c:v>-85.586897948620503</c:v>
                </c:pt>
                <c:pt idx="13098" formatCode="General">
                  <c:v>-85.600065296344496</c:v>
                </c:pt>
                <c:pt idx="13099" formatCode="General">
                  <c:v>-85.613232645549303</c:v>
                </c:pt>
                <c:pt idx="13100" formatCode="General">
                  <c:v>-85.626399996231299</c:v>
                </c:pt>
                <c:pt idx="13101" formatCode="General">
                  <c:v>-85.639567348386706</c:v>
                </c:pt>
                <c:pt idx="13102" formatCode="General">
                  <c:v>-85.652734702012097</c:v>
                </c:pt>
                <c:pt idx="13103" formatCode="General">
                  <c:v>-85.665902057103807</c:v>
                </c:pt>
                <c:pt idx="13104" formatCode="General">
                  <c:v>-85.679069413658098</c:v>
                </c:pt>
                <c:pt idx="13105" formatCode="General">
                  <c:v>-85.692236771671503</c:v>
                </c:pt>
                <c:pt idx="13106" formatCode="General">
                  <c:v>-85.705404131140398</c:v>
                </c:pt>
                <c:pt idx="13107" formatCode="General">
                  <c:v>-85.718571492061201</c:v>
                </c:pt>
                <c:pt idx="13108" formatCode="General">
                  <c:v>-85.731738854430503</c:v>
                </c:pt>
                <c:pt idx="13109" formatCode="General">
                  <c:v>-85.744906218244594</c:v>
                </c:pt>
                <c:pt idx="13110" formatCode="General">
                  <c:v>-85.758073583500106</c:v>
                </c:pt>
                <c:pt idx="13111" formatCode="General">
                  <c:v>-85.771240950193302</c:v>
                </c:pt>
                <c:pt idx="13112" formatCode="General">
                  <c:v>-85.784408318320899</c:v>
                </c:pt>
                <c:pt idx="13113" formatCode="General">
                  <c:v>-85.797575687879402</c:v>
                </c:pt>
                <c:pt idx="13114" formatCode="General">
                  <c:v>-85.810743058865199</c:v>
                </c:pt>
                <c:pt idx="13115" formatCode="General">
                  <c:v>-85.823910431274896</c:v>
                </c:pt>
                <c:pt idx="13116" formatCode="General">
                  <c:v>-85.837077805105096</c:v>
                </c:pt>
                <c:pt idx="13117" formatCode="General">
                  <c:v>-85.850245180352402</c:v>
                </c:pt>
                <c:pt idx="13118" formatCode="General">
                  <c:v>-85.863412557013206</c:v>
                </c:pt>
                <c:pt idx="13119" formatCode="General">
                  <c:v>-85.876579935084294</c:v>
                </c:pt>
                <c:pt idx="13120" formatCode="General">
                  <c:v>-85.8897473145622</c:v>
                </c:pt>
                <c:pt idx="13121" formatCode="General">
                  <c:v>-85.902914695443499</c:v>
                </c:pt>
                <c:pt idx="13122" formatCode="General">
                  <c:v>-85.916082077724894</c:v>
                </c:pt>
                <c:pt idx="13123" formatCode="General">
                  <c:v>-85.929249461403003</c:v>
                </c:pt>
                <c:pt idx="13124" formatCode="General">
                  <c:v>-85.942416846474501</c:v>
                </c:pt>
                <c:pt idx="13125" formatCode="General">
                  <c:v>-85.955584232936104</c:v>
                </c:pt>
                <c:pt idx="13126" formatCode="General">
                  <c:v>-85.968751620784403</c:v>
                </c:pt>
                <c:pt idx="13127" formatCode="General">
                  <c:v>-85.981919010016199</c:v>
                </c:pt>
                <c:pt idx="13128" formatCode="General">
                  <c:v>-85.995086400628097</c:v>
                </c:pt>
                <c:pt idx="13129" formatCode="General">
                  <c:v>-86.008253792616898</c:v>
                </c:pt>
                <c:pt idx="13130" formatCode="General">
                  <c:v>-86.021421185979307</c:v>
                </c:pt>
                <c:pt idx="13131" formatCode="General">
                  <c:v>-86.034588580712096</c:v>
                </c:pt>
                <c:pt idx="13132" formatCode="General">
                  <c:v>-86.047755976812098</c:v>
                </c:pt>
                <c:pt idx="13133" formatCode="General">
                  <c:v>-86.060923374275902</c:v>
                </c:pt>
                <c:pt idx="13134" formatCode="General">
                  <c:v>-86.074090773100494</c:v>
                </c:pt>
                <c:pt idx="13135" formatCode="General">
                  <c:v>-86.087258173282507</c:v>
                </c:pt>
                <c:pt idx="13136" formatCode="General">
                  <c:v>-86.100425574818999</c:v>
                </c:pt>
                <c:pt idx="13137" formatCode="General">
                  <c:v>-86.113592977706503</c:v>
                </c:pt>
                <c:pt idx="13138" formatCode="General">
                  <c:v>-86.126760381942105</c:v>
                </c:pt>
                <c:pt idx="13139" formatCode="General">
                  <c:v>-86.139927787522595</c:v>
                </c:pt>
                <c:pt idx="13140" formatCode="General">
                  <c:v>-86.153095194444802</c:v>
                </c:pt>
                <c:pt idx="13141" formatCode="General">
                  <c:v>-86.166262602705601</c:v>
                </c:pt>
                <c:pt idx="13142" formatCode="General">
                  <c:v>-86.179430012301907</c:v>
                </c:pt>
                <c:pt idx="13143" formatCode="General">
                  <c:v>-86.192597423230595</c:v>
                </c:pt>
                <c:pt idx="13144" formatCode="General">
                  <c:v>-86.205764835488694</c:v>
                </c:pt>
                <c:pt idx="13145" formatCode="General">
                  <c:v>-86.218932249073106</c:v>
                </c:pt>
                <c:pt idx="13146" formatCode="General">
                  <c:v>-86.232099663980705</c:v>
                </c:pt>
                <c:pt idx="13147" formatCode="General">
                  <c:v>-86.245267080208507</c:v>
                </c:pt>
                <c:pt idx="13148" formatCode="General">
                  <c:v>-86.258434497753498</c:v>
                </c:pt>
                <c:pt idx="13149" formatCode="General">
                  <c:v>-86.271601916612696</c:v>
                </c:pt>
                <c:pt idx="13150" formatCode="General">
                  <c:v>-86.284769336783</c:v>
                </c:pt>
                <c:pt idx="13151" formatCode="General">
                  <c:v>-86.2979367582615</c:v>
                </c:pt>
                <c:pt idx="13152" formatCode="General">
                  <c:v>-86.311104181045295</c:v>
                </c:pt>
                <c:pt idx="13153" formatCode="General">
                  <c:v>-86.324271605131301</c:v>
                </c:pt>
                <c:pt idx="13154" formatCode="General">
                  <c:v>-86.337439030516705</c:v>
                </c:pt>
                <c:pt idx="13155" formatCode="General">
                  <c:v>-86.350606457198495</c:v>
                </c:pt>
                <c:pt idx="13156" formatCode="General">
                  <c:v>-86.363773885173899</c:v>
                </c:pt>
                <c:pt idx="13157" formatCode="General">
                  <c:v>-86.376941314439804</c:v>
                </c:pt>
                <c:pt idx="13158" formatCode="General">
                  <c:v>-86.390108744993398</c:v>
                </c:pt>
                <c:pt idx="13159" formatCode="General">
                  <c:v>-86.403276176831795</c:v>
                </c:pt>
                <c:pt idx="13160" formatCode="General">
                  <c:v>-86.416443609952097</c:v>
                </c:pt>
                <c:pt idx="13161" formatCode="General">
                  <c:v>-86.429611044351404</c:v>
                </c:pt>
                <c:pt idx="13162" formatCode="General">
                  <c:v>-86.442778480026803</c:v>
                </c:pt>
                <c:pt idx="13163" formatCode="General">
                  <c:v>-86.455945916975594</c:v>
                </c:pt>
                <c:pt idx="13164" formatCode="General">
                  <c:v>-86.469113355194693</c:v>
                </c:pt>
                <c:pt idx="13165" formatCode="General">
                  <c:v>-86.4822807946815</c:v>
                </c:pt>
                <c:pt idx="13166" formatCode="General">
                  <c:v>-86.495448235433003</c:v>
                </c:pt>
                <c:pt idx="13167" formatCode="General">
                  <c:v>-86.5086156774464</c:v>
                </c:pt>
                <c:pt idx="13168" formatCode="General">
                  <c:v>-86.521783120718894</c:v>
                </c:pt>
                <c:pt idx="13169" formatCode="General">
                  <c:v>-86.534950565247698</c:v>
                </c:pt>
                <c:pt idx="13170" formatCode="General">
                  <c:v>-86.548118011029899</c:v>
                </c:pt>
                <c:pt idx="13171" formatCode="General">
                  <c:v>-86.561285458062699</c:v>
                </c:pt>
                <c:pt idx="13172" formatCode="General">
                  <c:v>-86.574452906343495</c:v>
                </c:pt>
                <c:pt idx="13173" formatCode="General">
                  <c:v>-86.587620355869305</c:v>
                </c:pt>
                <c:pt idx="13174" formatCode="General">
                  <c:v>-86.600787806637499</c:v>
                </c:pt>
                <c:pt idx="13175" formatCode="General">
                  <c:v>-86.613955258645206</c:v>
                </c:pt>
                <c:pt idx="13176" formatCode="General">
                  <c:v>-86.627122711889697</c:v>
                </c:pt>
                <c:pt idx="13177" formatCode="General">
                  <c:v>-86.640290166368203</c:v>
                </c:pt>
                <c:pt idx="13178" formatCode="General">
                  <c:v>-86.653457622077994</c:v>
                </c:pt>
                <c:pt idx="13179" formatCode="General">
                  <c:v>-86.666625079016399</c:v>
                </c:pt>
                <c:pt idx="13180" formatCode="General">
                  <c:v>-86.679792537180703</c:v>
                </c:pt>
                <c:pt idx="13181" formatCode="General">
                  <c:v>-86.692959996568007</c:v>
                </c:pt>
                <c:pt idx="13182" formatCode="General">
                  <c:v>-86.706127457175796</c:v>
                </c:pt>
                <c:pt idx="13183" formatCode="General">
                  <c:v>-86.7192949190012</c:v>
                </c:pt>
                <c:pt idx="13184" formatCode="General">
                  <c:v>-86.732462382041703</c:v>
                </c:pt>
                <c:pt idx="13185" formatCode="General">
                  <c:v>-86.745629846294506</c:v>
                </c:pt>
                <c:pt idx="13186" formatCode="General">
                  <c:v>-86.758797311756894</c:v>
                </c:pt>
                <c:pt idx="13187" formatCode="General">
                  <c:v>-86.771964778426394</c:v>
                </c:pt>
                <c:pt idx="13188" formatCode="General">
                  <c:v>-86.785132246300094</c:v>
                </c:pt>
                <c:pt idx="13189" formatCode="General">
                  <c:v>-86.798299715375506</c:v>
                </c:pt>
                <c:pt idx="13190" formatCode="General">
                  <c:v>-86.811467185650002</c:v>
                </c:pt>
                <c:pt idx="13191" formatCode="General">
                  <c:v>-86.824634657120797</c:v>
                </c:pt>
                <c:pt idx="13192" formatCode="General">
                  <c:v>-86.837802129785402</c:v>
                </c:pt>
                <c:pt idx="13193" formatCode="General">
                  <c:v>-86.850969603641104</c:v>
                </c:pt>
                <c:pt idx="13194" formatCode="General">
                  <c:v>-86.864137078685403</c:v>
                </c:pt>
                <c:pt idx="13195" formatCode="General">
                  <c:v>-86.877304554915497</c:v>
                </c:pt>
                <c:pt idx="13196" formatCode="General">
                  <c:v>-86.890472032329001</c:v>
                </c:pt>
                <c:pt idx="13197" formatCode="General">
                  <c:v>-86.903639510923199</c:v>
                </c:pt>
                <c:pt idx="13198" formatCode="General">
                  <c:v>-86.916806990695605</c:v>
                </c:pt>
                <c:pt idx="13199" formatCode="General">
                  <c:v>-86.929974471643604</c:v>
                </c:pt>
                <c:pt idx="13200" formatCode="General">
                  <c:v>-86.943141953764595</c:v>
                </c:pt>
                <c:pt idx="13201" formatCode="General">
                  <c:v>-86.956309437056007</c:v>
                </c:pt>
                <c:pt idx="13202" formatCode="General">
                  <c:v>-86.969476921515394</c:v>
                </c:pt>
                <c:pt idx="13203" formatCode="General">
                  <c:v>-86.982644407140199</c:v>
                </c:pt>
                <c:pt idx="13204" formatCode="General">
                  <c:v>-86.995811893927794</c:v>
                </c:pt>
                <c:pt idx="13205" formatCode="General">
                  <c:v>-87.008979381875704</c:v>
                </c:pt>
                <c:pt idx="13206" formatCode="General">
                  <c:v>-87.022146870981402</c:v>
                </c:pt>
                <c:pt idx="13207" formatCode="General">
                  <c:v>-87.035314361242499</c:v>
                </c:pt>
                <c:pt idx="13208" formatCode="General">
                  <c:v>-87.048481852656295</c:v>
                </c:pt>
                <c:pt idx="13209" formatCode="General">
                  <c:v>-87.061649345220502</c:v>
                </c:pt>
                <c:pt idx="13210" formatCode="General">
                  <c:v>-87.074816838932506</c:v>
                </c:pt>
                <c:pt idx="13211" formatCode="General">
                  <c:v>-87.087984333789905</c:v>
                </c:pt>
                <c:pt idx="13212" formatCode="General">
                  <c:v>-87.101151829790197</c:v>
                </c:pt>
                <c:pt idx="13213" formatCode="General">
                  <c:v>-87.114319326930897</c:v>
                </c:pt>
                <c:pt idx="13214" formatCode="General">
                  <c:v>-87.127486825209402</c:v>
                </c:pt>
                <c:pt idx="13215" formatCode="General">
                  <c:v>-87.140654324623299</c:v>
                </c:pt>
                <c:pt idx="13216" formatCode="General">
                  <c:v>-87.153821825170098</c:v>
                </c:pt>
                <c:pt idx="13217" formatCode="General">
                  <c:v>-87.166989326847101</c:v>
                </c:pt>
                <c:pt idx="13218" formatCode="General">
                  <c:v>-87.180156829652105</c:v>
                </c:pt>
                <c:pt idx="13219" formatCode="General">
                  <c:v>-87.193324333582297</c:v>
                </c:pt>
                <c:pt idx="13220" formatCode="General">
                  <c:v>-87.206491838635401</c:v>
                </c:pt>
                <c:pt idx="13221" formatCode="General">
                  <c:v>-87.219659344808804</c:v>
                </c:pt>
                <c:pt idx="13222" formatCode="General">
                  <c:v>-87.232826852100104</c:v>
                </c:pt>
                <c:pt idx="13223" formatCode="General">
                  <c:v>-87.245994360506799</c:v>
                </c:pt>
                <c:pt idx="13224" formatCode="General">
                  <c:v>-87.259161870026404</c:v>
                </c:pt>
                <c:pt idx="13225" formatCode="General">
                  <c:v>-87.272329380656402</c:v>
                </c:pt>
                <c:pt idx="13226" formatCode="General">
                  <c:v>-87.285496892394505</c:v>
                </c:pt>
                <c:pt idx="13227" formatCode="General">
                  <c:v>-87.2986644052381</c:v>
                </c:pt>
                <c:pt idx="13228" formatCode="General">
                  <c:v>-87.311831919184797</c:v>
                </c:pt>
                <c:pt idx="13229" formatCode="General">
                  <c:v>-87.324999434232197</c:v>
                </c:pt>
                <c:pt idx="13230" formatCode="General">
                  <c:v>-87.338166950377797</c:v>
                </c:pt>
                <c:pt idx="13231" formatCode="General">
                  <c:v>-87.351334467619196</c:v>
                </c:pt>
                <c:pt idx="13232" formatCode="General">
                  <c:v>-87.364501985954007</c:v>
                </c:pt>
                <c:pt idx="13233" formatCode="General">
                  <c:v>-87.3776695053797</c:v>
                </c:pt>
                <c:pt idx="13234" formatCode="General">
                  <c:v>-87.390837025894001</c:v>
                </c:pt>
                <c:pt idx="13235" formatCode="General">
                  <c:v>-87.404004547494395</c:v>
                </c:pt>
                <c:pt idx="13236" formatCode="General">
                  <c:v>-87.417172070178495</c:v>
                </c:pt>
                <c:pt idx="13237" formatCode="General">
                  <c:v>-87.430339593944097</c:v>
                </c:pt>
                <c:pt idx="13238" formatCode="General">
                  <c:v>-87.443507118788503</c:v>
                </c:pt>
                <c:pt idx="13239" formatCode="General">
                  <c:v>-87.456674644709594</c:v>
                </c:pt>
                <c:pt idx="13240" formatCode="General">
                  <c:v>-87.469842171704798</c:v>
                </c:pt>
                <c:pt idx="13241" formatCode="General">
                  <c:v>-87.483009699771898</c:v>
                </c:pt>
                <c:pt idx="13242" formatCode="General">
                  <c:v>-87.496177228908493</c:v>
                </c:pt>
                <c:pt idx="13243" formatCode="General">
                  <c:v>-87.509344759112196</c:v>
                </c:pt>
                <c:pt idx="13244" formatCode="General">
                  <c:v>-87.522512290380604</c:v>
                </c:pt>
                <c:pt idx="13245" formatCode="General">
                  <c:v>-87.535679822711501</c:v>
                </c:pt>
                <c:pt idx="13246" formatCode="General">
                  <c:v>-87.548847356102399</c:v>
                </c:pt>
                <c:pt idx="13247" formatCode="General">
                  <c:v>-87.562014890551097</c:v>
                </c:pt>
                <c:pt idx="13248" formatCode="General">
                  <c:v>-87.575182426055093</c:v>
                </c:pt>
                <c:pt idx="13249" formatCode="General">
                  <c:v>-87.588349962612298</c:v>
                </c:pt>
                <c:pt idx="13250" formatCode="General">
                  <c:v>-87.601517500220197</c:v>
                </c:pt>
                <c:pt idx="13251" formatCode="General">
                  <c:v>-87.614685038876601</c:v>
                </c:pt>
                <c:pt idx="13252" formatCode="General">
                  <c:v>-87.627852578579095</c:v>
                </c:pt>
                <c:pt idx="13253" formatCode="General">
                  <c:v>-87.641020119325503</c:v>
                </c:pt>
                <c:pt idx="13254" formatCode="General">
                  <c:v>-87.654187661113497</c:v>
                </c:pt>
                <c:pt idx="13255" formatCode="General">
                  <c:v>-87.667355203940701</c:v>
                </c:pt>
                <c:pt idx="13256" formatCode="General">
                  <c:v>-87.680522747805</c:v>
                </c:pt>
                <c:pt idx="13257" formatCode="General">
                  <c:v>-87.693690292703906</c:v>
                </c:pt>
                <c:pt idx="13258" formatCode="General">
                  <c:v>-87.706857838635301</c:v>
                </c:pt>
                <c:pt idx="13259" formatCode="General">
                  <c:v>-87.720025385596898</c:v>
                </c:pt>
                <c:pt idx="13260" formatCode="General">
                  <c:v>-87.733192933586395</c:v>
                </c:pt>
                <c:pt idx="13261" formatCode="General">
                  <c:v>-87.746360482601503</c:v>
                </c:pt>
                <c:pt idx="13262" formatCode="General">
                  <c:v>-87.759528032640105</c:v>
                </c:pt>
                <c:pt idx="13263" formatCode="General">
                  <c:v>-87.7726955836999</c:v>
                </c:pt>
                <c:pt idx="13264" formatCode="General">
                  <c:v>-87.785863135778598</c:v>
                </c:pt>
                <c:pt idx="13265" formatCode="General">
                  <c:v>-87.799030688874097</c:v>
                </c:pt>
                <c:pt idx="13266" formatCode="General">
                  <c:v>-87.812198242983996</c:v>
                </c:pt>
                <c:pt idx="13267" formatCode="General">
                  <c:v>-87.825365798106205</c:v>
                </c:pt>
                <c:pt idx="13268" formatCode="General">
                  <c:v>-87.838533354238507</c:v>
                </c:pt>
                <c:pt idx="13269" formatCode="General">
                  <c:v>-87.8517009113786</c:v>
                </c:pt>
                <c:pt idx="13270" formatCode="General">
                  <c:v>-87.864868469524495</c:v>
                </c:pt>
                <c:pt idx="13271" formatCode="General">
                  <c:v>-87.878036028673705</c:v>
                </c:pt>
                <c:pt idx="13272" formatCode="General">
                  <c:v>-87.891203588824297</c:v>
                </c:pt>
                <c:pt idx="13273" formatCode="General">
                  <c:v>-87.904371149973997</c:v>
                </c:pt>
                <c:pt idx="13274" formatCode="General">
                  <c:v>-87.917538712120503</c:v>
                </c:pt>
                <c:pt idx="13275" formatCode="General">
                  <c:v>-87.930706275261898</c:v>
                </c:pt>
                <c:pt idx="13276" formatCode="General">
                  <c:v>-87.943873839395806</c:v>
                </c:pt>
                <c:pt idx="13277" formatCode="General">
                  <c:v>-87.957041404520197</c:v>
                </c:pt>
                <c:pt idx="13278" formatCode="General">
                  <c:v>-87.970208970632797</c:v>
                </c:pt>
                <c:pt idx="13279" formatCode="General">
                  <c:v>-87.983376537731601</c:v>
                </c:pt>
                <c:pt idx="13280" formatCode="General">
                  <c:v>-87.996544105814294</c:v>
                </c:pt>
                <c:pt idx="13281" formatCode="General">
                  <c:v>-88.009711674878901</c:v>
                </c:pt>
                <c:pt idx="13282" formatCode="General">
                  <c:v>-88.022879244923303</c:v>
                </c:pt>
                <c:pt idx="13283" formatCode="General">
                  <c:v>-88.036046815945198</c:v>
                </c:pt>
                <c:pt idx="13284" formatCode="General">
                  <c:v>-88.049214387942598</c:v>
                </c:pt>
                <c:pt idx="13285" formatCode="General">
                  <c:v>-88.062381960913498</c:v>
                </c:pt>
                <c:pt idx="13286" formatCode="General">
                  <c:v>-88.075549534855497</c:v>
                </c:pt>
                <c:pt idx="13287" formatCode="General">
                  <c:v>-88.088717109766705</c:v>
                </c:pt>
                <c:pt idx="13288" formatCode="General">
                  <c:v>-88.101884685645103</c:v>
                </c:pt>
                <c:pt idx="13289" formatCode="General">
                  <c:v>-88.115052262488405</c:v>
                </c:pt>
                <c:pt idx="13290" formatCode="General">
                  <c:v>-88.128219840294605</c:v>
                </c:pt>
                <c:pt idx="13291" formatCode="General">
                  <c:v>-88.141387419061601</c:v>
                </c:pt>
                <c:pt idx="13292" formatCode="General">
                  <c:v>-88.154554998787404</c:v>
                </c:pt>
                <c:pt idx="13293" formatCode="General">
                  <c:v>-88.167722579469896</c:v>
                </c:pt>
                <c:pt idx="13294" formatCode="General">
                  <c:v>-88.180890161107001</c:v>
                </c:pt>
                <c:pt idx="13295" formatCode="General">
                  <c:v>-88.194057743696703</c:v>
                </c:pt>
                <c:pt idx="13296" formatCode="General">
                  <c:v>-88.207225327236898</c:v>
                </c:pt>
                <c:pt idx="13297" formatCode="General">
                  <c:v>-88.220392911725696</c:v>
                </c:pt>
                <c:pt idx="13298" formatCode="General">
                  <c:v>-88.233560497160894</c:v>
                </c:pt>
                <c:pt idx="13299" formatCode="General">
                  <c:v>-88.246728083540503</c:v>
                </c:pt>
                <c:pt idx="13300" formatCode="General">
                  <c:v>-88.259895670862505</c:v>
                </c:pt>
                <c:pt idx="13301" formatCode="General">
                  <c:v>-88.273063259124896</c:v>
                </c:pt>
                <c:pt idx="13302" formatCode="General">
                  <c:v>-88.286230848325701</c:v>
                </c:pt>
                <c:pt idx="13303" formatCode="General">
                  <c:v>-88.299398438462902</c:v>
                </c:pt>
                <c:pt idx="13304" formatCode="General">
                  <c:v>-88.312566029534395</c:v>
                </c:pt>
                <c:pt idx="13305" formatCode="General">
                  <c:v>-88.325733621538305</c:v>
                </c:pt>
                <c:pt idx="13306" formatCode="General">
                  <c:v>-88.338901214472699</c:v>
                </c:pt>
                <c:pt idx="13307" formatCode="General">
                  <c:v>-88.352068808335403</c:v>
                </c:pt>
                <c:pt idx="13308" formatCode="General">
                  <c:v>-88.365236403124499</c:v>
                </c:pt>
                <c:pt idx="13309" formatCode="General">
                  <c:v>-88.378403998838095</c:v>
                </c:pt>
                <c:pt idx="13310" formatCode="General">
                  <c:v>-88.391571595474204</c:v>
                </c:pt>
                <c:pt idx="13311" formatCode="General">
                  <c:v>-88.404739193030807</c:v>
                </c:pt>
                <c:pt idx="13312" formatCode="General">
                  <c:v>-88.417906791505999</c:v>
                </c:pt>
                <c:pt idx="13313" formatCode="General">
                  <c:v>-88.431074390897905</c:v>
                </c:pt>
                <c:pt idx="13314" formatCode="General">
                  <c:v>-88.444241991204393</c:v>
                </c:pt>
                <c:pt idx="13315" formatCode="General">
                  <c:v>-88.457409592423701</c:v>
                </c:pt>
                <c:pt idx="13316" formatCode="General">
                  <c:v>-88.470577194553897</c:v>
                </c:pt>
                <c:pt idx="13317" formatCode="General">
                  <c:v>-88.483744797592905</c:v>
                </c:pt>
                <c:pt idx="13318" formatCode="General">
                  <c:v>-88.496912401538907</c:v>
                </c:pt>
                <c:pt idx="13319" formatCode="General">
                  <c:v>-88.510080006389998</c:v>
                </c:pt>
                <c:pt idx="13320" formatCode="General">
                  <c:v>-88.523247612144303</c:v>
                </c:pt>
                <c:pt idx="13321" formatCode="General">
                  <c:v>-88.536415218799903</c:v>
                </c:pt>
                <c:pt idx="13322" formatCode="General">
                  <c:v>-88.549582826354793</c:v>
                </c:pt>
                <c:pt idx="13323" formatCode="General">
                  <c:v>-88.562750434807199</c:v>
                </c:pt>
                <c:pt idx="13324" formatCode="General">
                  <c:v>-88.575918044155202</c:v>
                </c:pt>
                <c:pt idx="13325" formatCode="General">
                  <c:v>-88.589085654396996</c:v>
                </c:pt>
                <c:pt idx="13326" formatCode="General">
                  <c:v>-88.602253265530607</c:v>
                </c:pt>
                <c:pt idx="13327" formatCode="General">
                  <c:v>-88.6154208775542</c:v>
                </c:pt>
                <c:pt idx="13328" formatCode="General">
                  <c:v>-88.628588490465901</c:v>
                </c:pt>
                <c:pt idx="13329" formatCode="General">
                  <c:v>-88.641756104264005</c:v>
                </c:pt>
                <c:pt idx="13330" formatCode="General">
                  <c:v>-88.654923718946407</c:v>
                </c:pt>
                <c:pt idx="13331" formatCode="General">
                  <c:v>-88.668091334511402</c:v>
                </c:pt>
                <c:pt idx="13332" formatCode="General">
                  <c:v>-88.6812589509573</c:v>
                </c:pt>
                <c:pt idx="13333" formatCode="General">
                  <c:v>-88.694426568281997</c:v>
                </c:pt>
                <c:pt idx="13334" formatCode="General">
                  <c:v>-88.707594186483803</c:v>
                </c:pt>
                <c:pt idx="13335" formatCode="General">
                  <c:v>-88.720761805560898</c:v>
                </c:pt>
                <c:pt idx="13336" formatCode="General">
                  <c:v>-88.733929425511505</c:v>
                </c:pt>
                <c:pt idx="13337" formatCode="General">
                  <c:v>-88.747097046333806</c:v>
                </c:pt>
                <c:pt idx="13338" formatCode="General">
                  <c:v>-88.760264668025897</c:v>
                </c:pt>
                <c:pt idx="13339" formatCode="General">
                  <c:v>-88.773432290586101</c:v>
                </c:pt>
                <c:pt idx="13340" formatCode="General">
                  <c:v>-88.786599914012598</c:v>
                </c:pt>
                <c:pt idx="13341" formatCode="General">
                  <c:v>-88.799767538303598</c:v>
                </c:pt>
                <c:pt idx="13342" formatCode="General">
                  <c:v>-88.812935163457297</c:v>
                </c:pt>
                <c:pt idx="13343" formatCode="General">
                  <c:v>-88.826102789472003</c:v>
                </c:pt>
                <c:pt idx="13344" formatCode="General">
                  <c:v>-88.839270416345798</c:v>
                </c:pt>
                <c:pt idx="13345" formatCode="General">
                  <c:v>-88.852438044077104</c:v>
                </c:pt>
                <c:pt idx="13346" formatCode="General">
                  <c:v>-88.865605672664103</c:v>
                </c:pt>
                <c:pt idx="13347" formatCode="General">
                  <c:v>-88.878773302105003</c:v>
                </c:pt>
                <c:pt idx="13348" formatCode="General">
                  <c:v>-88.8919409323981</c:v>
                </c:pt>
                <c:pt idx="13349" formatCode="General">
                  <c:v>-88.905108563541702</c:v>
                </c:pt>
                <c:pt idx="13350" formatCode="General">
                  <c:v>-88.918276195534105</c:v>
                </c:pt>
                <c:pt idx="13351" formatCode="General">
                  <c:v>-88.931443828373602</c:v>
                </c:pt>
                <c:pt idx="13352" formatCode="General">
                  <c:v>-88.944611462058504</c:v>
                </c:pt>
                <c:pt idx="13353" formatCode="General">
                  <c:v>-88.957779096587103</c:v>
                </c:pt>
                <c:pt idx="13354" formatCode="General">
                  <c:v>-88.970946731957696</c:v>
                </c:pt>
                <c:pt idx="13355" formatCode="General">
                  <c:v>-88.984114368168605</c:v>
                </c:pt>
                <c:pt idx="13356" formatCode="General">
                  <c:v>-88.997282005218196</c:v>
                </c:pt>
                <c:pt idx="13357" formatCode="General">
                  <c:v>-89.010449643104707</c:v>
                </c:pt>
                <c:pt idx="13358" formatCode="General">
                  <c:v>-89.023617281826603</c:v>
                </c:pt>
                <c:pt idx="13359" formatCode="General">
                  <c:v>-89.036784921382207</c:v>
                </c:pt>
                <c:pt idx="13360" formatCode="General">
                  <c:v>-89.0499525617698</c:v>
                </c:pt>
                <c:pt idx="13361" formatCode="General">
                  <c:v>-89.063120202987804</c:v>
                </c:pt>
                <c:pt idx="13362" formatCode="General">
                  <c:v>-89.076287845034599</c:v>
                </c:pt>
                <c:pt idx="13363" formatCode="General">
                  <c:v>-89.089455487908495</c:v>
                </c:pt>
                <c:pt idx="13364" formatCode="General">
                  <c:v>-89.102623131607899</c:v>
                </c:pt>
                <c:pt idx="13365" formatCode="General">
                  <c:v>-89.115790776131206</c:v>
                </c:pt>
                <c:pt idx="13366" formatCode="General">
                  <c:v>-89.128958421476895</c:v>
                </c:pt>
                <c:pt idx="13367" formatCode="General">
                  <c:v>-89.142126067643204</c:v>
                </c:pt>
                <c:pt idx="13368" formatCode="General">
                  <c:v>-89.155293714628598</c:v>
                </c:pt>
                <c:pt idx="13369" formatCode="General">
                  <c:v>-89.1684613624316</c:v>
                </c:pt>
                <c:pt idx="13370" formatCode="General">
                  <c:v>-89.181629011050504</c:v>
                </c:pt>
                <c:pt idx="13371" formatCode="General">
                  <c:v>-89.194796660483703</c:v>
                </c:pt>
                <c:pt idx="13372" formatCode="General">
                  <c:v>-89.207964310729807</c:v>
                </c:pt>
                <c:pt idx="13373" formatCode="General">
                  <c:v>-89.221131961786995</c:v>
                </c:pt>
                <c:pt idx="13374" formatCode="General">
                  <c:v>-89.234299613654002</c:v>
                </c:pt>
                <c:pt idx="13375" formatCode="General">
                  <c:v>-89.247467266329195</c:v>
                </c:pt>
                <c:pt idx="13376" formatCode="General">
                  <c:v>-89.260634919810897</c:v>
                </c:pt>
                <c:pt idx="13377" formatCode="General">
                  <c:v>-89.273802574097601</c:v>
                </c:pt>
                <c:pt idx="13378" formatCode="General">
                  <c:v>-89.286970229188</c:v>
                </c:pt>
                <c:pt idx="13379" formatCode="General">
                  <c:v>-89.300137885080304</c:v>
                </c:pt>
                <c:pt idx="13380" formatCode="General">
                  <c:v>-89.313305541773204</c:v>
                </c:pt>
                <c:pt idx="13381" formatCode="General">
                  <c:v>-89.326473199264996</c:v>
                </c:pt>
                <c:pt idx="13382" formatCode="General">
                  <c:v>-89.3396408575544</c:v>
                </c:pt>
                <c:pt idx="13383" formatCode="General">
                  <c:v>-89.352808516639698</c:v>
                </c:pt>
                <c:pt idx="13384" formatCode="General">
                  <c:v>-89.365976176519595</c:v>
                </c:pt>
                <c:pt idx="13385" formatCode="General">
                  <c:v>-89.379143837192501</c:v>
                </c:pt>
                <c:pt idx="13386" formatCode="General">
                  <c:v>-89.392311498656895</c:v>
                </c:pt>
                <c:pt idx="13387" formatCode="General">
                  <c:v>-89.405479160911497</c:v>
                </c:pt>
                <c:pt idx="13388" formatCode="General">
                  <c:v>-89.418646823954703</c:v>
                </c:pt>
                <c:pt idx="13389" formatCode="General">
                  <c:v>-89.431814487785005</c:v>
                </c:pt>
                <c:pt idx="13390" formatCode="General">
                  <c:v>-89.444982152401096</c:v>
                </c:pt>
                <c:pt idx="13391" formatCode="General">
                  <c:v>-89.458149817801498</c:v>
                </c:pt>
                <c:pt idx="13392" formatCode="General">
                  <c:v>-89.471317483984706</c:v>
                </c:pt>
                <c:pt idx="13393" formatCode="General">
                  <c:v>-89.484485150949396</c:v>
                </c:pt>
                <c:pt idx="13394" formatCode="General">
                  <c:v>-89.497652818694107</c:v>
                </c:pt>
                <c:pt idx="13395" formatCode="General">
                  <c:v>-89.510820487217401</c:v>
                </c:pt>
                <c:pt idx="13396" formatCode="General">
                  <c:v>-89.523988156517802</c:v>
                </c:pt>
                <c:pt idx="13397" formatCode="General">
                  <c:v>-89.537155826593903</c:v>
                </c:pt>
                <c:pt idx="13398" formatCode="General">
                  <c:v>-89.550323497444097</c:v>
                </c:pt>
                <c:pt idx="13399" formatCode="General">
                  <c:v>-89.563491169067007</c:v>
                </c:pt>
                <c:pt idx="13400" formatCode="General">
                  <c:v>-89.576658841460898</c:v>
                </c:pt>
                <c:pt idx="13401" formatCode="General">
                  <c:v>-89.589826514624505</c:v>
                </c:pt>
                <c:pt idx="13402" formatCode="General">
                  <c:v>-89.602994188556295</c:v>
                </c:pt>
                <c:pt idx="13403" formatCode="General">
                  <c:v>-89.616161863254604</c:v>
                </c:pt>
                <c:pt idx="13404" formatCode="General">
                  <c:v>-89.629329538718196</c:v>
                </c:pt>
                <c:pt idx="13405" formatCode="General">
                  <c:v>-89.642497214945294</c:v>
                </c:pt>
                <c:pt idx="13406" formatCode="General">
                  <c:v>-89.655664891934705</c:v>
                </c:pt>
                <c:pt idx="13407" formatCode="General">
                  <c:v>-89.668832569684696</c:v>
                </c:pt>
                <c:pt idx="13408" formatCode="General">
                  <c:v>-89.682000248194001</c:v>
                </c:pt>
                <c:pt idx="13409" formatCode="General">
                  <c:v>-89.695167927461</c:v>
                </c:pt>
                <c:pt idx="13410" formatCode="General">
                  <c:v>-89.7083356074844</c:v>
                </c:pt>
                <c:pt idx="13411" formatCode="General">
                  <c:v>-89.721503288262596</c:v>
                </c:pt>
                <c:pt idx="13412" formatCode="General">
                  <c:v>-89.734670969794095</c:v>
                </c:pt>
                <c:pt idx="13413" formatCode="General">
                  <c:v>-89.747838652077604</c:v>
                </c:pt>
                <c:pt idx="13414" formatCode="General">
                  <c:v>-89.761006335111503</c:v>
                </c:pt>
                <c:pt idx="13415" formatCode="General">
                  <c:v>-89.774174018894499</c:v>
                </c:pt>
                <c:pt idx="13416" formatCode="General">
                  <c:v>-89.787341703425099</c:v>
                </c:pt>
                <c:pt idx="13417" formatCode="General">
                  <c:v>-89.800509388701897</c:v>
                </c:pt>
                <c:pt idx="13418" formatCode="General">
                  <c:v>-89.813677074723401</c:v>
                </c:pt>
                <c:pt idx="13419" formatCode="General">
                  <c:v>-89.826844761488104</c:v>
                </c:pt>
                <c:pt idx="13420" formatCode="General">
                  <c:v>-89.840012448994798</c:v>
                </c:pt>
                <c:pt idx="13421" formatCode="General">
                  <c:v>-89.853180137241907</c:v>
                </c:pt>
                <c:pt idx="13422" formatCode="General">
                  <c:v>-89.866347826228093</c:v>
                </c:pt>
                <c:pt idx="13423" formatCode="General">
                  <c:v>-89.879515515951894</c:v>
                </c:pt>
                <c:pt idx="13424" formatCode="General">
                  <c:v>-89.892683206412002</c:v>
                </c:pt>
                <c:pt idx="13425" formatCode="General">
                  <c:v>-89.905850897607095</c:v>
                </c:pt>
                <c:pt idx="13426" formatCode="General">
                  <c:v>-89.919018589535597</c:v>
                </c:pt>
                <c:pt idx="13427" formatCode="General">
                  <c:v>-89.932186282196298</c:v>
                </c:pt>
                <c:pt idx="13428" formatCode="General">
                  <c:v>-89.945353975587906</c:v>
                </c:pt>
                <c:pt idx="13429" formatCode="General">
                  <c:v>-89.958521669708801</c:v>
                </c:pt>
                <c:pt idx="13430" formatCode="General">
                  <c:v>-89.971689364557903</c:v>
                </c:pt>
                <c:pt idx="13431" formatCode="General">
                  <c:v>-89.984857060133606</c:v>
                </c:pt>
                <c:pt idx="13432" formatCode="General">
                  <c:v>-89.998024756434802</c:v>
                </c:pt>
                <c:pt idx="13433" formatCode="General">
                  <c:v>-90.011192453459898</c:v>
                </c:pt>
                <c:pt idx="13434" formatCode="General">
                  <c:v>-90.024360151207702</c:v>
                </c:pt>
                <c:pt idx="13435" formatCode="General">
                  <c:v>-90.037527849676806</c:v>
                </c:pt>
                <c:pt idx="13436" formatCode="General">
                  <c:v>-90.050695548865903</c:v>
                </c:pt>
                <c:pt idx="13437" formatCode="General">
                  <c:v>-90.0638632487736</c:v>
                </c:pt>
                <c:pt idx="13438" formatCode="General">
                  <c:v>-90.077030949398605</c:v>
                </c:pt>
                <c:pt idx="13439" formatCode="General">
                  <c:v>-90.090198650739495</c:v>
                </c:pt>
                <c:pt idx="13440" formatCode="General">
                  <c:v>-90.103366352795106</c:v>
                </c:pt>
                <c:pt idx="13441" formatCode="General">
                  <c:v>-90.116534055564003</c:v>
                </c:pt>
                <c:pt idx="13442" formatCode="General">
                  <c:v>-90.129701759044806</c:v>
                </c:pt>
                <c:pt idx="13443" formatCode="General">
                  <c:v>-90.142869463236295</c:v>
                </c:pt>
                <c:pt idx="13444" formatCode="General">
                  <c:v>-90.156037168137004</c:v>
                </c:pt>
                <c:pt idx="13445" formatCode="General">
                  <c:v>-90.169204873745798</c:v>
                </c:pt>
                <c:pt idx="13446" formatCode="General">
                  <c:v>-90.182372580061298</c:v>
                </c:pt>
                <c:pt idx="13447" formatCode="General">
                  <c:v>-90.195540287082196</c:v>
                </c:pt>
                <c:pt idx="13448" formatCode="General">
                  <c:v>-90.208707994807099</c:v>
                </c:pt>
                <c:pt idx="13449" formatCode="General">
                  <c:v>-90.221875703234701</c:v>
                </c:pt>
                <c:pt idx="13450" formatCode="General">
                  <c:v>-90.235043412363893</c:v>
                </c:pt>
                <c:pt idx="13451" formatCode="General">
                  <c:v>-90.248211122193197</c:v>
                </c:pt>
                <c:pt idx="13452" formatCode="General">
                  <c:v>-90.261378832721306</c:v>
                </c:pt>
                <c:pt idx="13453" formatCode="General">
                  <c:v>-90.274546543946997</c:v>
                </c:pt>
                <c:pt idx="13454" formatCode="General">
                  <c:v>-90.287714255868906</c:v>
                </c:pt>
                <c:pt idx="13455" formatCode="General">
                  <c:v>-90.300881968485896</c:v>
                </c:pt>
                <c:pt idx="13456" formatCode="General">
                  <c:v>-90.314049681796504</c:v>
                </c:pt>
                <c:pt idx="13457" formatCode="General">
                  <c:v>-90.327217395799494</c:v>
                </c:pt>
                <c:pt idx="13458" formatCode="General">
                  <c:v>-90.340385110493699</c:v>
                </c:pt>
                <c:pt idx="13459" formatCode="General">
                  <c:v>-90.353552825877699</c:v>
                </c:pt>
                <c:pt idx="13460" formatCode="General">
                  <c:v>-90.366720541950301</c:v>
                </c:pt>
                <c:pt idx="13461" formatCode="General">
                  <c:v>-90.379888258710196</c:v>
                </c:pt>
                <c:pt idx="13462" formatCode="General">
                  <c:v>-90.393055976156106</c:v>
                </c:pt>
                <c:pt idx="13463" formatCode="General">
                  <c:v>-90.406223694286794</c:v>
                </c:pt>
                <c:pt idx="13464" formatCode="General">
                  <c:v>-90.419391413100897</c:v>
                </c:pt>
                <c:pt idx="13465" formatCode="General">
                  <c:v>-90.432559132597305</c:v>
                </c:pt>
                <c:pt idx="13466" formatCode="General">
                  <c:v>-90.445726852774698</c:v>
                </c:pt>
                <c:pt idx="13467" formatCode="General">
                  <c:v>-90.458894573631795</c:v>
                </c:pt>
                <c:pt idx="13468" formatCode="General">
                  <c:v>-90.472062295167404</c:v>
                </c:pt>
                <c:pt idx="13469" formatCode="General">
                  <c:v>-90.485230017380204</c:v>
                </c:pt>
                <c:pt idx="13470" formatCode="General">
                  <c:v>-90.498397740268999</c:v>
                </c:pt>
                <c:pt idx="13471" formatCode="General">
                  <c:v>-90.511565463832497</c:v>
                </c:pt>
                <c:pt idx="13472" formatCode="General">
                  <c:v>-90.524733188069504</c:v>
                </c:pt>
                <c:pt idx="13473" formatCode="General">
                  <c:v>-90.537900912978699</c:v>
                </c:pt>
                <c:pt idx="13474" formatCode="General">
                  <c:v>-90.551068638559002</c:v>
                </c:pt>
                <c:pt idx="13475" formatCode="General">
                  <c:v>-90.564236364809105</c:v>
                </c:pt>
                <c:pt idx="13476" formatCode="General">
                  <c:v>-90.577404091727701</c:v>
                </c:pt>
                <c:pt idx="13477" formatCode="General">
                  <c:v>-90.590571819313595</c:v>
                </c:pt>
                <c:pt idx="13478" formatCode="General">
                  <c:v>-90.603739547565596</c:v>
                </c:pt>
                <c:pt idx="13479" formatCode="General">
                  <c:v>-90.616907276482493</c:v>
                </c:pt>
                <c:pt idx="13480" formatCode="General">
                  <c:v>-90.630075006063095</c:v>
                </c:pt>
                <c:pt idx="13481" formatCode="General">
                  <c:v>-90.643242736306206</c:v>
                </c:pt>
                <c:pt idx="13482" formatCode="General">
                  <c:v>-90.656410467210506</c:v>
                </c:pt>
                <c:pt idx="13483" formatCode="General">
                  <c:v>-90.669578198774801</c:v>
                </c:pt>
                <c:pt idx="13484" formatCode="General">
                  <c:v>-90.682745930997896</c:v>
                </c:pt>
                <c:pt idx="13485" formatCode="General">
                  <c:v>-90.695913663878599</c:v>
                </c:pt>
                <c:pt idx="13486" formatCode="General">
                  <c:v>-90.709081397415801</c:v>
                </c:pt>
                <c:pt idx="13487" formatCode="General">
                  <c:v>-90.722249131608095</c:v>
                </c:pt>
                <c:pt idx="13488" formatCode="General">
                  <c:v>-90.7354168664545</c:v>
                </c:pt>
                <c:pt idx="13489" formatCode="General">
                  <c:v>-90.748584601953795</c:v>
                </c:pt>
                <c:pt idx="13490" formatCode="General">
                  <c:v>-90.7617523381046</c:v>
                </c:pt>
                <c:pt idx="13491" formatCode="General">
                  <c:v>-90.774920074905907</c:v>
                </c:pt>
                <c:pt idx="13492" formatCode="General">
                  <c:v>-90.788087812356494</c:v>
                </c:pt>
                <c:pt idx="13493" formatCode="General">
                  <c:v>-90.801255550455195</c:v>
                </c:pt>
                <c:pt idx="13494" formatCode="General">
                  <c:v>-90.814423289200803</c:v>
                </c:pt>
                <c:pt idx="13495" formatCode="General">
                  <c:v>-90.827591028592096</c:v>
                </c:pt>
                <c:pt idx="13496" formatCode="General">
                  <c:v>-90.840758768628007</c:v>
                </c:pt>
                <c:pt idx="13497" formatCode="General">
                  <c:v>-90.8539265093073</c:v>
                </c:pt>
                <c:pt idx="13498" formatCode="General">
                  <c:v>-90.867094250628796</c:v>
                </c:pt>
                <c:pt idx="13499" formatCode="General">
                  <c:v>-90.880261992591301</c:v>
                </c:pt>
                <c:pt idx="13500" formatCode="General">
                  <c:v>-90.893429735193806</c:v>
                </c:pt>
                <c:pt idx="13501" formatCode="General">
                  <c:v>-90.906597478435003</c:v>
                </c:pt>
                <c:pt idx="13502" formatCode="General">
                  <c:v>-90.919765222313799</c:v>
                </c:pt>
                <c:pt idx="13503" formatCode="General">
                  <c:v>-90.932932966829</c:v>
                </c:pt>
                <c:pt idx="13504" formatCode="General">
                  <c:v>-90.946100711979497</c:v>
                </c:pt>
                <c:pt idx="13505" formatCode="General">
                  <c:v>-90.959268457764196</c:v>
                </c:pt>
                <c:pt idx="13506" formatCode="General">
                  <c:v>-90.972436204181804</c:v>
                </c:pt>
                <c:pt idx="13507" formatCode="General">
                  <c:v>-90.985603951231298</c:v>
                </c:pt>
                <c:pt idx="13508" formatCode="General">
                  <c:v>-90.998771698911497</c:v>
                </c:pt>
                <c:pt idx="13509" formatCode="General">
                  <c:v>-91.011939447221295</c:v>
                </c:pt>
                <c:pt idx="13510" formatCode="General">
                  <c:v>-91.025107196159595</c:v>
                </c:pt>
                <c:pt idx="13511" formatCode="General">
                  <c:v>-91.038274945725107</c:v>
                </c:pt>
                <c:pt idx="13512" formatCode="General">
                  <c:v>-91.051442695916904</c:v>
                </c:pt>
                <c:pt idx="13513" formatCode="General">
                  <c:v>-91.064610446733695</c:v>
                </c:pt>
                <c:pt idx="13514" formatCode="General">
                  <c:v>-91.0777781981744</c:v>
                </c:pt>
                <c:pt idx="13515" formatCode="General">
                  <c:v>-91.090945950237995</c:v>
                </c:pt>
                <c:pt idx="13516" formatCode="General">
                  <c:v>-91.104113702923399</c:v>
                </c:pt>
                <c:pt idx="13517" formatCode="General">
                  <c:v>-91.117281456229307</c:v>
                </c:pt>
                <c:pt idx="13518" formatCode="General">
                  <c:v>-91.130449210154694</c:v>
                </c:pt>
                <c:pt idx="13519" formatCode="General">
                  <c:v>-91.143616964698495</c:v>
                </c:pt>
                <c:pt idx="13520" formatCode="General">
                  <c:v>-91.156784719859502</c:v>
                </c:pt>
                <c:pt idx="13521" formatCode="General">
                  <c:v>-91.169952475636805</c:v>
                </c:pt>
                <c:pt idx="13522" formatCode="General">
                  <c:v>-91.183120232029097</c:v>
                </c:pt>
                <c:pt idx="13523" formatCode="General">
                  <c:v>-91.196287989035397</c:v>
                </c:pt>
                <c:pt idx="13524" formatCode="General">
                  <c:v>-91.209455746654598</c:v>
                </c:pt>
                <c:pt idx="13525" formatCode="General">
                  <c:v>-91.222623504885604</c:v>
                </c:pt>
                <c:pt idx="13526" formatCode="General">
                  <c:v>-91.235791263727293</c:v>
                </c:pt>
                <c:pt idx="13527" formatCode="General">
                  <c:v>-91.248959023178699</c:v>
                </c:pt>
                <c:pt idx="13528" formatCode="General">
                  <c:v>-91.2621267832386</c:v>
                </c:pt>
                <c:pt idx="13529" formatCode="General">
                  <c:v>-91.275294543906</c:v>
                </c:pt>
                <c:pt idx="13530" formatCode="General">
                  <c:v>-91.288462305179806</c:v>
                </c:pt>
                <c:pt idx="13531" formatCode="General">
                  <c:v>-91.301630067058895</c:v>
                </c:pt>
                <c:pt idx="13532" formatCode="General">
                  <c:v>-91.3147978295423</c:v>
                </c:pt>
                <c:pt idx="13533" formatCode="General">
                  <c:v>-91.3279655926288</c:v>
                </c:pt>
                <c:pt idx="13534" formatCode="General">
                  <c:v>-91.341133356317499</c:v>
                </c:pt>
                <c:pt idx="13535" formatCode="General">
                  <c:v>-91.354301120607303</c:v>
                </c:pt>
                <c:pt idx="13536" formatCode="General">
                  <c:v>-91.367468885497004</c:v>
                </c:pt>
                <c:pt idx="13537" formatCode="General">
                  <c:v>-91.380636650985707</c:v>
                </c:pt>
                <c:pt idx="13538" formatCode="General">
                  <c:v>-91.393804417072403</c:v>
                </c:pt>
                <c:pt idx="13539" formatCode="General">
                  <c:v>-91.406972183755798</c:v>
                </c:pt>
                <c:pt idx="13540" formatCode="General">
                  <c:v>-91.420139951035097</c:v>
                </c:pt>
                <c:pt idx="13541" formatCode="General">
                  <c:v>-91.433307718909106</c:v>
                </c:pt>
                <c:pt idx="13542" formatCode="General">
                  <c:v>-91.446475487376802</c:v>
                </c:pt>
                <c:pt idx="13543" formatCode="General">
                  <c:v>-91.459643256437303</c:v>
                </c:pt>
                <c:pt idx="13544" formatCode="General">
                  <c:v>-91.472811026089303</c:v>
                </c:pt>
                <c:pt idx="13545" formatCode="General">
                  <c:v>-91.485978796332006</c:v>
                </c:pt>
                <c:pt idx="13546" formatCode="General">
                  <c:v>-91.499146567164303</c:v>
                </c:pt>
                <c:pt idx="13547" formatCode="General">
                  <c:v>-91.512314338585099</c:v>
                </c:pt>
                <c:pt idx="13548" formatCode="General">
                  <c:v>-91.525482110593501</c:v>
                </c:pt>
                <c:pt idx="13549" formatCode="General">
                  <c:v>-91.538649883188299</c:v>
                </c:pt>
                <c:pt idx="13550" formatCode="General">
                  <c:v>-91.551817656368698</c:v>
                </c:pt>
                <c:pt idx="13551" formatCode="General">
                  <c:v>-91.564985430133504</c:v>
                </c:pt>
                <c:pt idx="13552" formatCode="General">
                  <c:v>-91.578153204481794</c:v>
                </c:pt>
                <c:pt idx="13553" formatCode="General">
                  <c:v>-91.5913209794126</c:v>
                </c:pt>
                <c:pt idx="13554" formatCode="General">
                  <c:v>-91.604488754924802</c:v>
                </c:pt>
                <c:pt idx="13555" formatCode="General">
                  <c:v>-91.617656531017403</c:v>
                </c:pt>
                <c:pt idx="13556" formatCode="General">
                  <c:v>-91.630824307689494</c:v>
                </c:pt>
                <c:pt idx="13557" formatCode="General">
                  <c:v>-91.643992084940095</c:v>
                </c:pt>
                <c:pt idx="13558" formatCode="General">
                  <c:v>-91.657159862768097</c:v>
                </c:pt>
                <c:pt idx="13559" formatCode="General">
                  <c:v>-91.670327641172506</c:v>
                </c:pt>
                <c:pt idx="13560" formatCode="General">
                  <c:v>-91.683495420152497</c:v>
                </c:pt>
                <c:pt idx="13561" formatCode="General">
                  <c:v>-91.696663199706904</c:v>
                </c:pt>
                <c:pt idx="13562" formatCode="General">
                  <c:v>-91.709830979834805</c:v>
                </c:pt>
                <c:pt idx="13563" formatCode="General">
                  <c:v>-91.722998760535205</c:v>
                </c:pt>
                <c:pt idx="13564" formatCode="General">
                  <c:v>-91.736166541807194</c:v>
                </c:pt>
                <c:pt idx="13565" formatCode="General">
                  <c:v>-91.749334323649705</c:v>
                </c:pt>
                <c:pt idx="13566" formatCode="General">
                  <c:v>-91.762502106061802</c:v>
                </c:pt>
                <c:pt idx="13567" formatCode="General">
                  <c:v>-91.775669889042604</c:v>
                </c:pt>
                <c:pt idx="13568" formatCode="General">
                  <c:v>-91.788837672591001</c:v>
                </c:pt>
                <c:pt idx="13569" formatCode="General">
                  <c:v>-91.802005456706098</c:v>
                </c:pt>
                <c:pt idx="13570" formatCode="General">
                  <c:v>-91.815173241386901</c:v>
                </c:pt>
                <c:pt idx="13571" formatCode="General">
                  <c:v>-91.828341026632501</c:v>
                </c:pt>
                <c:pt idx="13572" formatCode="General">
                  <c:v>-91.841508812441901</c:v>
                </c:pt>
                <c:pt idx="13573" formatCode="General">
                  <c:v>-91.854676598814194</c:v>
                </c:pt>
                <c:pt idx="13574" formatCode="General">
                  <c:v>-91.867844385748398</c:v>
                </c:pt>
                <c:pt idx="13575" formatCode="General">
                  <c:v>-91.881012173243505</c:v>
                </c:pt>
                <c:pt idx="13576" formatCode="General">
                  <c:v>-91.894179961298704</c:v>
                </c:pt>
                <c:pt idx="13577" formatCode="General">
                  <c:v>-91.907347749913001</c:v>
                </c:pt>
                <c:pt idx="13578" formatCode="General">
                  <c:v>-91.9205155390854</c:v>
                </c:pt>
                <c:pt idx="13579" formatCode="General">
                  <c:v>-91.933683328814993</c:v>
                </c:pt>
                <c:pt idx="13580" formatCode="General">
                  <c:v>-91.946851119100998</c:v>
                </c:pt>
                <c:pt idx="13581" formatCode="General">
                  <c:v>-91.960018909942207</c:v>
                </c:pt>
                <c:pt idx="13582" formatCode="General">
                  <c:v>-91.973186701337895</c:v>
                </c:pt>
                <c:pt idx="13583" formatCode="General">
                  <c:v>-91.986354493287095</c:v>
                </c:pt>
                <c:pt idx="13584" formatCode="General">
                  <c:v>-91.9995222857888</c:v>
                </c:pt>
                <c:pt idx="13585" formatCode="General">
                  <c:v>-92.012690078842297</c:v>
                </c:pt>
                <c:pt idx="13586" formatCode="General">
                  <c:v>-92.025857872446394</c:v>
                </c:pt>
                <c:pt idx="13587" formatCode="General">
                  <c:v>-92.039025666600395</c:v>
                </c:pt>
                <c:pt idx="13588" formatCode="General">
                  <c:v>-92.052193461303304</c:v>
                </c:pt>
                <c:pt idx="13589" formatCode="General">
                  <c:v>-92.065361256554297</c:v>
                </c:pt>
                <c:pt idx="13590" formatCode="General">
                  <c:v>-92.078529052352295</c:v>
                </c:pt>
                <c:pt idx="13591" formatCode="General">
                  <c:v>-92.0916968486966</c:v>
                </c:pt>
                <c:pt idx="13592" formatCode="General">
                  <c:v>-92.104864645586204</c:v>
                </c:pt>
                <c:pt idx="13593" formatCode="General">
                  <c:v>-92.118032443020198</c:v>
                </c:pt>
                <c:pt idx="13594" formatCode="General">
                  <c:v>-92.1312002409976</c:v>
                </c:pt>
                <c:pt idx="13595" formatCode="General">
                  <c:v>-92.144368039517602</c:v>
                </c:pt>
                <c:pt idx="13596" formatCode="General">
                  <c:v>-92.157535838579307</c:v>
                </c:pt>
                <c:pt idx="13597" formatCode="General">
                  <c:v>-92.170703638181806</c:v>
                </c:pt>
                <c:pt idx="13598" formatCode="General">
                  <c:v>-92.183871438324104</c:v>
                </c:pt>
                <c:pt idx="13599" formatCode="General">
                  <c:v>-92.197039239005306</c:v>
                </c:pt>
                <c:pt idx="13600" formatCode="General">
                  <c:v>-92.210207040224603</c:v>
                </c:pt>
                <c:pt idx="13601" formatCode="General">
                  <c:v>-92.223374841980998</c:v>
                </c:pt>
                <c:pt idx="13602" formatCode="General">
                  <c:v>-92.236542644273698</c:v>
                </c:pt>
                <c:pt idx="13603" formatCode="General">
                  <c:v>-92.249710447101805</c:v>
                </c:pt>
                <c:pt idx="13604" formatCode="General">
                  <c:v>-92.262878250464297</c:v>
                </c:pt>
                <c:pt idx="13605" formatCode="General">
                  <c:v>-92.276046054360293</c:v>
                </c:pt>
                <c:pt idx="13606" formatCode="General">
                  <c:v>-92.289213858789097</c:v>
                </c:pt>
                <c:pt idx="13607" formatCode="General">
                  <c:v>-92.3023816637496</c:v>
                </c:pt>
                <c:pt idx="13608" formatCode="General">
                  <c:v>-92.315549469241105</c:v>
                </c:pt>
                <c:pt idx="13609" formatCode="General">
                  <c:v>-92.328717275262605</c:v>
                </c:pt>
                <c:pt idx="13610" formatCode="General">
                  <c:v>-92.341885081813203</c:v>
                </c:pt>
                <c:pt idx="13611" formatCode="General">
                  <c:v>-92.355052888892104</c:v>
                </c:pt>
                <c:pt idx="13612" formatCode="General">
                  <c:v>-92.368220696498398</c:v>
                </c:pt>
                <c:pt idx="13613" formatCode="General">
                  <c:v>-92.381388504631104</c:v>
                </c:pt>
                <c:pt idx="13614" formatCode="General">
                  <c:v>-92.394556313289598</c:v>
                </c:pt>
                <c:pt idx="13615" formatCode="General">
                  <c:v>-92.4077241224728</c:v>
                </c:pt>
                <c:pt idx="13616" formatCode="General">
                  <c:v>-92.420891932179899</c:v>
                </c:pt>
                <c:pt idx="13617" formatCode="General">
                  <c:v>-92.43405974241</c:v>
                </c:pt>
                <c:pt idx="13618" formatCode="General">
                  <c:v>-92.447227553162307</c:v>
                </c:pt>
                <c:pt idx="13619" formatCode="General">
                  <c:v>-92.460395364435897</c:v>
                </c:pt>
                <c:pt idx="13620" formatCode="General">
                  <c:v>-92.473563176230002</c:v>
                </c:pt>
                <c:pt idx="13621" formatCode="General">
                  <c:v>-92.486730988543698</c:v>
                </c:pt>
                <c:pt idx="13622" formatCode="General">
                  <c:v>-92.499898801376006</c:v>
                </c:pt>
                <c:pt idx="13623" formatCode="General">
                  <c:v>-92.513066614726299</c:v>
                </c:pt>
                <c:pt idx="13624" formatCode="General">
                  <c:v>-92.526234428593597</c:v>
                </c:pt>
                <c:pt idx="13625" formatCode="General">
                  <c:v>-92.539402242977005</c:v>
                </c:pt>
                <c:pt idx="13626" formatCode="General">
                  <c:v>-92.552570057875798</c:v>
                </c:pt>
                <c:pt idx="13627" formatCode="General">
                  <c:v>-92.565737873289095</c:v>
                </c:pt>
                <c:pt idx="13628" formatCode="General">
                  <c:v>-92.578905689216</c:v>
                </c:pt>
                <c:pt idx="13629" formatCode="General">
                  <c:v>-92.592073505655705</c:v>
                </c:pt>
                <c:pt idx="13630" formatCode="General">
                  <c:v>-92.605241322607299</c:v>
                </c:pt>
                <c:pt idx="13631" formatCode="General">
                  <c:v>-92.618409140070099</c:v>
                </c:pt>
                <c:pt idx="13632" formatCode="General">
                  <c:v>-92.631576958043198</c:v>
                </c:pt>
                <c:pt idx="13633" formatCode="General">
                  <c:v>-92.644744776525698</c:v>
                </c:pt>
                <c:pt idx="13634" formatCode="General">
                  <c:v>-92.657912595516805</c:v>
                </c:pt>
                <c:pt idx="13635" formatCode="General">
                  <c:v>-92.671080415015595</c:v>
                </c:pt>
                <c:pt idx="13636" formatCode="General">
                  <c:v>-92.684248235021499</c:v>
                </c:pt>
                <c:pt idx="13637" formatCode="General">
                  <c:v>-92.697416055533495</c:v>
                </c:pt>
                <c:pt idx="13638" formatCode="General">
                  <c:v>-92.7105838765508</c:v>
                </c:pt>
                <c:pt idx="13639" formatCode="General">
                  <c:v>-92.723751698072505</c:v>
                </c:pt>
                <c:pt idx="13640" formatCode="General">
                  <c:v>-92.736919520097999</c:v>
                </c:pt>
                <c:pt idx="13641" formatCode="General">
                  <c:v>-92.750087342626301</c:v>
                </c:pt>
                <c:pt idx="13642" formatCode="General">
                  <c:v>-92.763255165656602</c:v>
                </c:pt>
                <c:pt idx="13643" formatCode="General">
                  <c:v>-92.776422989188205</c:v>
                </c:pt>
                <c:pt idx="13644" formatCode="General">
                  <c:v>-92.789590813220101</c:v>
                </c:pt>
                <c:pt idx="13645" formatCode="General">
                  <c:v>-92.802758637751595</c:v>
                </c:pt>
                <c:pt idx="13646" formatCode="General">
                  <c:v>-92.815926462782002</c:v>
                </c:pt>
                <c:pt idx="13647" formatCode="General">
                  <c:v>-92.829094288310301</c:v>
                </c:pt>
                <c:pt idx="13648" formatCode="General">
                  <c:v>-92.842262114335796</c:v>
                </c:pt>
                <c:pt idx="13649" formatCode="General">
                  <c:v>-92.855429940857704</c:v>
                </c:pt>
                <c:pt idx="13650" formatCode="General">
                  <c:v>-92.868597767875201</c:v>
                </c:pt>
                <c:pt idx="13651" formatCode="General">
                  <c:v>-92.881765595387407</c:v>
                </c:pt>
                <c:pt idx="13652" formatCode="General">
                  <c:v>-92.894933423393695</c:v>
                </c:pt>
                <c:pt idx="13653" formatCode="General">
                  <c:v>-92.9081012518931</c:v>
                </c:pt>
                <c:pt idx="13654" formatCode="General">
                  <c:v>-92.921269080884898</c:v>
                </c:pt>
                <c:pt idx="13655" formatCode="General">
                  <c:v>-92.934436910368305</c:v>
                </c:pt>
                <c:pt idx="13656" formatCode="General">
                  <c:v>-92.947604740342499</c:v>
                </c:pt>
                <c:pt idx="13657" formatCode="General">
                  <c:v>-92.960772570806796</c:v>
                </c:pt>
                <c:pt idx="13658" formatCode="General">
                  <c:v>-92.973940401760203</c:v>
                </c:pt>
                <c:pt idx="13659" formatCode="General">
                  <c:v>-92.987108233202093</c:v>
                </c:pt>
                <c:pt idx="13660" formatCode="General">
                  <c:v>-93.0002760651317</c:v>
                </c:pt>
                <c:pt idx="13661" formatCode="General">
                  <c:v>-93.0134438975481</c:v>
                </c:pt>
                <c:pt idx="13662" formatCode="General">
                  <c:v>-93.026611730450696</c:v>
                </c:pt>
                <c:pt idx="13663" formatCode="General">
                  <c:v>-93.039779563838493</c:v>
                </c:pt>
                <c:pt idx="13664" formatCode="General">
                  <c:v>-93.052947397710795</c:v>
                </c:pt>
                <c:pt idx="13665" formatCode="General">
                  <c:v>-93.066115232066906</c:v>
                </c:pt>
                <c:pt idx="13666" formatCode="General">
                  <c:v>-93.079283066906001</c:v>
                </c:pt>
                <c:pt idx="13667" formatCode="General">
                  <c:v>-93.092450902227199</c:v>
                </c:pt>
                <c:pt idx="13668" formatCode="General">
                  <c:v>-93.105618738029904</c:v>
                </c:pt>
                <c:pt idx="13669" formatCode="General">
                  <c:v>-93.118786574313205</c:v>
                </c:pt>
                <c:pt idx="13670" formatCode="General">
                  <c:v>-93.131954411076407</c:v>
                </c:pt>
                <c:pt idx="13671" formatCode="General">
                  <c:v>-93.1451222483187</c:v>
                </c:pt>
                <c:pt idx="13672" formatCode="General">
                  <c:v>-93.158290086039301</c:v>
                </c:pt>
                <c:pt idx="13673" formatCode="General">
                  <c:v>-93.171457924237501</c:v>
                </c:pt>
                <c:pt idx="13674" formatCode="General">
                  <c:v>-93.184625762912404</c:v>
                </c:pt>
                <c:pt idx="13675" formatCode="General">
                  <c:v>-93.197793602063498</c:v>
                </c:pt>
                <c:pt idx="13676" formatCode="General">
                  <c:v>-93.210961441689705</c:v>
                </c:pt>
                <c:pt idx="13677" formatCode="General">
                  <c:v>-93.224129281790496</c:v>
                </c:pt>
                <c:pt idx="13678" formatCode="General">
                  <c:v>-93.237297122365007</c:v>
                </c:pt>
                <c:pt idx="13679" formatCode="General">
                  <c:v>-93.250464963412497</c:v>
                </c:pt>
                <c:pt idx="13680" formatCode="General">
                  <c:v>-93.2636328049322</c:v>
                </c:pt>
                <c:pt idx="13681" formatCode="General">
                  <c:v>-93.276800646923405</c:v>
                </c:pt>
                <c:pt idx="13682" formatCode="General">
                  <c:v>-93.289968489385302</c:v>
                </c:pt>
                <c:pt idx="13683" formatCode="General">
                  <c:v>-93.303136332317095</c:v>
                </c:pt>
                <c:pt idx="13684" formatCode="General">
                  <c:v>-93.316304175718102</c:v>
                </c:pt>
                <c:pt idx="13685" formatCode="General">
                  <c:v>-93.329472019587698</c:v>
                </c:pt>
                <c:pt idx="13686" formatCode="General">
                  <c:v>-93.342639863924902</c:v>
                </c:pt>
                <c:pt idx="13687" formatCode="General">
                  <c:v>-93.355807708729003</c:v>
                </c:pt>
                <c:pt idx="13688" formatCode="General">
                  <c:v>-93.368975553999405</c:v>
                </c:pt>
                <c:pt idx="13689" formatCode="General">
                  <c:v>-93.382143399735199</c:v>
                </c:pt>
                <c:pt idx="13690" formatCode="General">
                  <c:v>-93.395311245935801</c:v>
                </c:pt>
                <c:pt idx="13691" formatCode="General">
                  <c:v>-93.408479092600302</c:v>
                </c:pt>
                <c:pt idx="13692" formatCode="General">
                  <c:v>-93.421646939728106</c:v>
                </c:pt>
                <c:pt idx="13693" formatCode="General">
                  <c:v>-93.434814787318402</c:v>
                </c:pt>
                <c:pt idx="13694" formatCode="General">
                  <c:v>-93.447982635370394</c:v>
                </c:pt>
                <c:pt idx="13695" formatCode="General">
                  <c:v>-93.4611504838835</c:v>
                </c:pt>
                <c:pt idx="13696" formatCode="General">
                  <c:v>-93.474318332856797</c:v>
                </c:pt>
                <c:pt idx="13697" formatCode="General">
                  <c:v>-93.487486182289601</c:v>
                </c:pt>
                <c:pt idx="13698" formatCode="General">
                  <c:v>-93.500654032181302</c:v>
                </c:pt>
                <c:pt idx="13699" formatCode="General">
                  <c:v>-93.513821882531104</c:v>
                </c:pt>
                <c:pt idx="13700" formatCode="General">
                  <c:v>-93.526989733338198</c:v>
                </c:pt>
                <c:pt idx="13701" formatCode="General">
                  <c:v>-93.540157584601999</c:v>
                </c:pt>
                <c:pt idx="13702" formatCode="General">
                  <c:v>-93.5533254363216</c:v>
                </c:pt>
                <c:pt idx="13703" formatCode="General">
                  <c:v>-93.566493288496403</c:v>
                </c:pt>
                <c:pt idx="13704" formatCode="General">
                  <c:v>-93.579661141125698</c:v>
                </c:pt>
                <c:pt idx="13705" formatCode="General">
                  <c:v>-93.592828994208702</c:v>
                </c:pt>
                <c:pt idx="13706" formatCode="General">
                  <c:v>-93.605996847744706</c:v>
                </c:pt>
                <c:pt idx="13707" formatCode="General">
                  <c:v>-93.619164701732998</c:v>
                </c:pt>
                <c:pt idx="13708" formatCode="General">
                  <c:v>-93.632332556172798</c:v>
                </c:pt>
                <c:pt idx="13709" formatCode="General">
                  <c:v>-93.645500411063495</c:v>
                </c:pt>
                <c:pt idx="13710" formatCode="General">
                  <c:v>-93.658668266404305</c:v>
                </c:pt>
                <c:pt idx="13711" formatCode="General">
                  <c:v>-93.671836122194506</c:v>
                </c:pt>
                <c:pt idx="13712" formatCode="General">
                  <c:v>-93.6850039784334</c:v>
                </c:pt>
                <c:pt idx="13713" formatCode="General">
                  <c:v>-93.698171835120306</c:v>
                </c:pt>
                <c:pt idx="13714" formatCode="General">
                  <c:v>-93.711339692254498</c:v>
                </c:pt>
                <c:pt idx="13715" formatCode="General">
                  <c:v>-93.724507549835295</c:v>
                </c:pt>
                <c:pt idx="13716" formatCode="General">
                  <c:v>-93.7376754078619</c:v>
                </c:pt>
                <c:pt idx="13717" formatCode="General">
                  <c:v>-93.750843266333703</c:v>
                </c:pt>
                <c:pt idx="13718" formatCode="General">
                  <c:v>-93.764011125249894</c:v>
                </c:pt>
                <c:pt idx="13719" formatCode="General">
                  <c:v>-93.777178984609904</c:v>
                </c:pt>
                <c:pt idx="13720" formatCode="General">
                  <c:v>-93.790346844412895</c:v>
                </c:pt>
                <c:pt idx="13721" formatCode="General">
                  <c:v>-93.803514704658298</c:v>
                </c:pt>
                <c:pt idx="13722" formatCode="General">
                  <c:v>-93.816682565345303</c:v>
                </c:pt>
                <c:pt idx="13723" formatCode="General">
                  <c:v>-93.8298504264733</c:v>
                </c:pt>
                <c:pt idx="13724" formatCode="General">
                  <c:v>-93.843018288041506</c:v>
                </c:pt>
                <c:pt idx="13725" formatCode="General">
                  <c:v>-93.856186150049197</c:v>
                </c:pt>
                <c:pt idx="13726" formatCode="General">
                  <c:v>-93.869354012495904</c:v>
                </c:pt>
                <c:pt idx="13727" formatCode="General">
                  <c:v>-93.882521875380604</c:v>
                </c:pt>
                <c:pt idx="13728" formatCode="General">
                  <c:v>-93.895689738702899</c:v>
                </c:pt>
                <c:pt idx="13729" formatCode="General">
                  <c:v>-93.908857602462007</c:v>
                </c:pt>
                <c:pt idx="13730" formatCode="General">
                  <c:v>-93.922025466657104</c:v>
                </c:pt>
                <c:pt idx="13731" formatCode="General">
                  <c:v>-93.935193331287707</c:v>
                </c:pt>
                <c:pt idx="13732" formatCode="General">
                  <c:v>-93.948361196353005</c:v>
                </c:pt>
                <c:pt idx="13733" formatCode="General">
                  <c:v>-93.961529061852303</c:v>
                </c:pt>
                <c:pt idx="13734" formatCode="General">
                  <c:v>-93.974696927785004</c:v>
                </c:pt>
                <c:pt idx="13735" formatCode="General">
                  <c:v>-93.987864794150397</c:v>
                </c:pt>
                <c:pt idx="13736" formatCode="General">
                  <c:v>-94.0010326609478</c:v>
                </c:pt>
                <c:pt idx="13737" formatCode="General">
                  <c:v>-94.014200528176502</c:v>
                </c:pt>
                <c:pt idx="13738" formatCode="General">
                  <c:v>-94.027368395835893</c:v>
                </c:pt>
                <c:pt idx="13739" formatCode="General">
                  <c:v>-94.040536263925205</c:v>
                </c:pt>
                <c:pt idx="13740" formatCode="General">
                  <c:v>-94.053704132443798</c:v>
                </c:pt>
                <c:pt idx="13741" formatCode="General">
                  <c:v>-94.066872001391005</c:v>
                </c:pt>
                <c:pt idx="13742" formatCode="General">
                  <c:v>-94.0800398707662</c:v>
                </c:pt>
                <c:pt idx="13743" formatCode="General">
                  <c:v>-94.093207740568701</c:v>
                </c:pt>
                <c:pt idx="13744" formatCode="General">
                  <c:v>-94.106375610797798</c:v>
                </c:pt>
                <c:pt idx="13745" formatCode="General">
                  <c:v>-94.119543481452794</c:v>
                </c:pt>
                <c:pt idx="13746" formatCode="General">
                  <c:v>-94.132711352533093</c:v>
                </c:pt>
                <c:pt idx="13747" formatCode="General">
                  <c:v>-94.145879224038097</c:v>
                </c:pt>
                <c:pt idx="13748" formatCode="General">
                  <c:v>-94.159047095966898</c:v>
                </c:pt>
                <c:pt idx="13749" formatCode="General">
                  <c:v>-94.172214968319096</c:v>
                </c:pt>
                <c:pt idx="13750" formatCode="General">
                  <c:v>-94.185382841093897</c:v>
                </c:pt>
                <c:pt idx="13751" formatCode="General">
                  <c:v>-94.198550714290704</c:v>
                </c:pt>
                <c:pt idx="13752" formatCode="General">
                  <c:v>-94.211718587908805</c:v>
                </c:pt>
                <c:pt idx="13753" formatCode="General">
                  <c:v>-94.224886461947506</c:v>
                </c:pt>
                <c:pt idx="13754" formatCode="General">
                  <c:v>-94.238054336406293</c:v>
                </c:pt>
                <c:pt idx="13755" formatCode="General">
                  <c:v>-94.2512222112844</c:v>
                </c:pt>
                <c:pt idx="13756" formatCode="General">
                  <c:v>-94.264390086581201</c:v>
                </c:pt>
                <c:pt idx="13757" formatCode="General">
                  <c:v>-94.2775579622961</c:v>
                </c:pt>
                <c:pt idx="13758" formatCode="General">
                  <c:v>-94.290725838428301</c:v>
                </c:pt>
                <c:pt idx="13759" formatCode="General">
                  <c:v>-94.303893714977306</c:v>
                </c:pt>
                <c:pt idx="13760" formatCode="General">
                  <c:v>-94.317061591942505</c:v>
                </c:pt>
                <c:pt idx="13761" formatCode="General">
                  <c:v>-94.330229469323001</c:v>
                </c:pt>
                <c:pt idx="13762" formatCode="General">
                  <c:v>-94.343397347118497</c:v>
                </c:pt>
                <c:pt idx="13763" formatCode="General">
                  <c:v>-94.356565225327998</c:v>
                </c:pt>
                <c:pt idx="13764" formatCode="General">
                  <c:v>-94.369733103951106</c:v>
                </c:pt>
                <c:pt idx="13765" formatCode="General">
                  <c:v>-94.382900982987096</c:v>
                </c:pt>
                <c:pt idx="13766" formatCode="General">
                  <c:v>-94.396068862435399</c:v>
                </c:pt>
                <c:pt idx="13767" formatCode="General">
                  <c:v>-94.409236742295306</c:v>
                </c:pt>
                <c:pt idx="13768" formatCode="General">
                  <c:v>-94.422404622566205</c:v>
                </c:pt>
                <c:pt idx="13769" formatCode="General">
                  <c:v>-94.435572503247499</c:v>
                </c:pt>
                <c:pt idx="13770" formatCode="General">
                  <c:v>-94.448740384338393</c:v>
                </c:pt>
                <c:pt idx="13771" formatCode="General">
                  <c:v>-94.461908265838503</c:v>
                </c:pt>
                <c:pt idx="13772" formatCode="General">
                  <c:v>-94.475076147747004</c:v>
                </c:pt>
                <c:pt idx="13773" formatCode="General">
                  <c:v>-94.488244030063399</c:v>
                </c:pt>
                <c:pt idx="13774" formatCode="General">
                  <c:v>-94.501411912787006</c:v>
                </c:pt>
                <c:pt idx="13775" formatCode="General">
                  <c:v>-94.514579795917101</c:v>
                </c:pt>
                <c:pt idx="13776" formatCode="General">
                  <c:v>-94.527747679453299</c:v>
                </c:pt>
                <c:pt idx="13777" formatCode="General">
                  <c:v>-94.540915563394705</c:v>
                </c:pt>
                <c:pt idx="13778" formatCode="General">
                  <c:v>-94.554083447740894</c:v>
                </c:pt>
                <c:pt idx="13779" formatCode="General">
                  <c:v>-94.567251332491097</c:v>
                </c:pt>
                <c:pt idx="13780" formatCode="General">
                  <c:v>-94.580419217644902</c:v>
                </c:pt>
                <c:pt idx="13781" formatCode="General">
                  <c:v>-94.5935871032015</c:v>
                </c:pt>
                <c:pt idx="13782" formatCode="General">
                  <c:v>-94.606754989160393</c:v>
                </c:pt>
                <c:pt idx="13783" formatCode="General">
                  <c:v>-94.6199228755208</c:v>
                </c:pt>
                <c:pt idx="13784" formatCode="General">
                  <c:v>-94.633090762282393</c:v>
                </c:pt>
                <c:pt idx="13785" formatCode="General">
                  <c:v>-94.646258649444306</c:v>
                </c:pt>
                <c:pt idx="13786" formatCode="General">
                  <c:v>-94.659426537005999</c:v>
                </c:pt>
                <c:pt idx="13787" formatCode="General">
                  <c:v>-94.672594424966903</c:v>
                </c:pt>
                <c:pt idx="13788" formatCode="General">
                  <c:v>-94.685762313326407</c:v>
                </c:pt>
                <c:pt idx="13789" formatCode="General">
                  <c:v>-94.698930202083901</c:v>
                </c:pt>
                <c:pt idx="13790" formatCode="General">
                  <c:v>-94.712098091238801</c:v>
                </c:pt>
                <c:pt idx="13791" formatCode="General">
                  <c:v>-94.725265980790397</c:v>
                </c:pt>
                <c:pt idx="13792" formatCode="General">
                  <c:v>-94.738433870738206</c:v>
                </c:pt>
                <c:pt idx="13793" formatCode="General">
                  <c:v>-94.751601761081503</c:v>
                </c:pt>
                <c:pt idx="13794" formatCode="General">
                  <c:v>-94.764769651819805</c:v>
                </c:pt>
                <c:pt idx="13795" formatCode="General">
                  <c:v>-94.777937542952401</c:v>
                </c:pt>
                <c:pt idx="13796" formatCode="General">
                  <c:v>-94.791105434478695</c:v>
                </c:pt>
                <c:pt idx="13797" formatCode="General">
                  <c:v>-94.804273326398203</c:v>
                </c:pt>
                <c:pt idx="13798" formatCode="General">
                  <c:v>-94.817441218710201</c:v>
                </c:pt>
                <c:pt idx="13799" formatCode="General">
                  <c:v>-94.830609111414105</c:v>
                </c:pt>
                <c:pt idx="13800" formatCode="General">
                  <c:v>-94.843777004509306</c:v>
                </c:pt>
                <c:pt idx="13801" formatCode="General">
                  <c:v>-94.856944897995305</c:v>
                </c:pt>
                <c:pt idx="13802" formatCode="General">
                  <c:v>-94.870112791871506</c:v>
                </c:pt>
                <c:pt idx="13803" formatCode="General">
                  <c:v>-94.883280686137098</c:v>
                </c:pt>
                <c:pt idx="13804" formatCode="General">
                  <c:v>-94.896448580791699</c:v>
                </c:pt>
                <c:pt idx="13805" formatCode="General">
                  <c:v>-94.909616475834696</c:v>
                </c:pt>
                <c:pt idx="13806" formatCode="General">
                  <c:v>-94.922784371265493</c:v>
                </c:pt>
                <c:pt idx="13807" formatCode="General">
                  <c:v>-94.935952267083394</c:v>
                </c:pt>
                <c:pt idx="13808" formatCode="General">
                  <c:v>-94.949120163287901</c:v>
                </c:pt>
                <c:pt idx="13809" formatCode="General">
                  <c:v>-94.962288059878503</c:v>
                </c:pt>
                <c:pt idx="13810" formatCode="General">
                  <c:v>-94.975455956854404</c:v>
                </c:pt>
                <c:pt idx="13811" formatCode="General">
                  <c:v>-94.988623854215206</c:v>
                </c:pt>
                <c:pt idx="13812" formatCode="General">
                  <c:v>-95.001791751960198</c:v>
                </c:pt>
                <c:pt idx="13813" formatCode="General">
                  <c:v>-95.014959650088997</c:v>
                </c:pt>
                <c:pt idx="13814" formatCode="General">
                  <c:v>-95.028127548600807</c:v>
                </c:pt>
                <c:pt idx="13815" formatCode="General">
                  <c:v>-95.041295447495102</c:v>
                </c:pt>
                <c:pt idx="13816" formatCode="General">
                  <c:v>-95.054463346771399</c:v>
                </c:pt>
                <c:pt idx="13817" formatCode="General">
                  <c:v>-95.067631246429002</c:v>
                </c:pt>
                <c:pt idx="13818" formatCode="General">
                  <c:v>-95.080799146467498</c:v>
                </c:pt>
                <c:pt idx="13819" formatCode="General">
                  <c:v>-95.093967046886107</c:v>
                </c:pt>
                <c:pt idx="13820" formatCode="General">
                  <c:v>-95.107134947684401</c:v>
                </c:pt>
                <c:pt idx="13821" formatCode="General">
                  <c:v>-95.120302848861797</c:v>
                </c:pt>
                <c:pt idx="13822" formatCode="General">
                  <c:v>-95.133470750417601</c:v>
                </c:pt>
                <c:pt idx="13823" formatCode="General">
                  <c:v>-95.146638652351399</c:v>
                </c:pt>
                <c:pt idx="13824" formatCode="General">
                  <c:v>-95.159806554662595</c:v>
                </c:pt>
                <c:pt idx="13825" formatCode="General">
                  <c:v>-95.172974457350605</c:v>
                </c:pt>
                <c:pt idx="13826" formatCode="General">
                  <c:v>-95.186142360414806</c:v>
                </c:pt>
                <c:pt idx="13827" formatCode="General">
                  <c:v>-95.199310263854798</c:v>
                </c:pt>
                <c:pt idx="13828" formatCode="General">
                  <c:v>-95.212478167669801</c:v>
                </c:pt>
                <c:pt idx="13829" formatCode="General">
                  <c:v>-95.225646071859401</c:v>
                </c:pt>
                <c:pt idx="13830" formatCode="General">
                  <c:v>-95.238813976423003</c:v>
                </c:pt>
                <c:pt idx="13831" formatCode="General">
                  <c:v>-95.251981881359995</c:v>
                </c:pt>
                <c:pt idx="13832" formatCode="General">
                  <c:v>-95.265149786669895</c:v>
                </c:pt>
                <c:pt idx="13833" formatCode="General">
                  <c:v>-95.278317692352203</c:v>
                </c:pt>
                <c:pt idx="13834" formatCode="General">
                  <c:v>-95.291485598406197</c:v>
                </c:pt>
                <c:pt idx="13835" formatCode="General">
                  <c:v>-95.304653504831506</c:v>
                </c:pt>
                <c:pt idx="13836" formatCode="General">
                  <c:v>-95.317821411627406</c:v>
                </c:pt>
                <c:pt idx="13837" formatCode="General">
                  <c:v>-95.330989318793499</c:v>
                </c:pt>
                <c:pt idx="13838" formatCode="General">
                  <c:v>-95.344157226329102</c:v>
                </c:pt>
                <c:pt idx="13839" formatCode="General">
                  <c:v>-95.357325134233804</c:v>
                </c:pt>
                <c:pt idx="13840" formatCode="General">
                  <c:v>-95.370493042506993</c:v>
                </c:pt>
                <c:pt idx="13841" formatCode="General">
                  <c:v>-95.383660951148102</c:v>
                </c:pt>
                <c:pt idx="13842" formatCode="General">
                  <c:v>-95.396828860156702</c:v>
                </c:pt>
                <c:pt idx="13843" formatCode="General">
                  <c:v>-95.409996769532</c:v>
                </c:pt>
                <c:pt idx="13844" formatCode="General">
                  <c:v>-95.423164679273796</c:v>
                </c:pt>
                <c:pt idx="13845" formatCode="General">
                  <c:v>-95.436332589381195</c:v>
                </c:pt>
                <c:pt idx="13846" formatCode="General">
                  <c:v>-95.449500499853997</c:v>
                </c:pt>
                <c:pt idx="13847" formatCode="General">
                  <c:v>-95.462668410691407</c:v>
                </c:pt>
                <c:pt idx="13848" formatCode="General">
                  <c:v>-95.475836321893098</c:v>
                </c:pt>
                <c:pt idx="13849" formatCode="General">
                  <c:v>-95.489004233458402</c:v>
                </c:pt>
                <c:pt idx="13850" formatCode="General">
                  <c:v>-95.502172145386695</c:v>
                </c:pt>
                <c:pt idx="13851" formatCode="General">
                  <c:v>-95.515340057677705</c:v>
                </c:pt>
                <c:pt idx="13852" formatCode="General">
                  <c:v>-95.528507970330693</c:v>
                </c:pt>
                <c:pt idx="13853" formatCode="General">
                  <c:v>-95.541675883345306</c:v>
                </c:pt>
                <c:pt idx="13854" formatCode="General">
                  <c:v>-95.554843796720803</c:v>
                </c:pt>
                <c:pt idx="13855" formatCode="General">
                  <c:v>-95.568011710456801</c:v>
                </c:pt>
                <c:pt idx="13856" formatCode="General">
                  <c:v>-95.581179624552803</c:v>
                </c:pt>
                <c:pt idx="13857" formatCode="General">
                  <c:v>-95.594347539008197</c:v>
                </c:pt>
                <c:pt idx="13858" formatCode="General">
                  <c:v>-95.607515453822401</c:v>
                </c:pt>
                <c:pt idx="13859" formatCode="General">
                  <c:v>-95.620683368995103</c:v>
                </c:pt>
                <c:pt idx="13860" formatCode="General">
                  <c:v>-95.633851284525704</c:v>
                </c:pt>
                <c:pt idx="13861" formatCode="General">
                  <c:v>-95.647019200413595</c:v>
                </c:pt>
                <c:pt idx="13862" formatCode="General">
                  <c:v>-95.660187116658406</c:v>
                </c:pt>
                <c:pt idx="13863" formatCode="General">
                  <c:v>-95.673355033259597</c:v>
                </c:pt>
                <c:pt idx="13864" formatCode="General">
                  <c:v>-95.686522950216499</c:v>
                </c:pt>
                <c:pt idx="13865" formatCode="General">
                  <c:v>-95.699690867528702</c:v>
                </c:pt>
                <c:pt idx="13866" formatCode="General">
                  <c:v>-95.712858785195806</c:v>
                </c:pt>
                <c:pt idx="13867" formatCode="General">
                  <c:v>-95.726026703217101</c:v>
                </c:pt>
                <c:pt idx="13868" formatCode="General">
                  <c:v>-95.739194621592205</c:v>
                </c:pt>
                <c:pt idx="13869" formatCode="General">
                  <c:v>-95.752362540320604</c:v>
                </c:pt>
                <c:pt idx="13870" formatCode="General">
                  <c:v>-95.765530459401802</c:v>
                </c:pt>
                <c:pt idx="13871" formatCode="General">
                  <c:v>-95.778698378835102</c:v>
                </c:pt>
                <c:pt idx="13872" formatCode="General">
                  <c:v>-95.791866298620306</c:v>
                </c:pt>
                <c:pt idx="13873" formatCode="General">
                  <c:v>-95.805034218756603</c:v>
                </c:pt>
                <c:pt idx="13874" formatCode="General">
                  <c:v>-95.818202139243795</c:v>
                </c:pt>
                <c:pt idx="13875" formatCode="General">
                  <c:v>-95.831370060081099</c:v>
                </c:pt>
                <c:pt idx="13876" formatCode="General">
                  <c:v>-95.844537981268203</c:v>
                </c:pt>
                <c:pt idx="13877" formatCode="General">
                  <c:v>-95.857705902804497</c:v>
                </c:pt>
                <c:pt idx="13878" formatCode="General">
                  <c:v>-95.870873824689497</c:v>
                </c:pt>
                <c:pt idx="13879" formatCode="General">
                  <c:v>-95.884041746922804</c:v>
                </c:pt>
                <c:pt idx="13880" formatCode="General">
                  <c:v>-95.897209669503795</c:v>
                </c:pt>
                <c:pt idx="13881" formatCode="General">
                  <c:v>-95.910377592431999</c:v>
                </c:pt>
                <c:pt idx="13882" formatCode="General">
                  <c:v>-95.923545515706905</c:v>
                </c:pt>
                <c:pt idx="13883" formatCode="General">
                  <c:v>-95.936713439328102</c:v>
                </c:pt>
                <c:pt idx="13884" formatCode="General">
                  <c:v>-95.949881363295006</c:v>
                </c:pt>
                <c:pt idx="13885" formatCode="General">
                  <c:v>-95.963049287607205</c:v>
                </c:pt>
                <c:pt idx="13886" formatCode="General">
                  <c:v>-95.976217212264103</c:v>
                </c:pt>
                <c:pt idx="13887" formatCode="General">
                  <c:v>-95.989385137265302</c:v>
                </c:pt>
                <c:pt idx="13888" formatCode="General">
                  <c:v>-96.002553062610204</c:v>
                </c:pt>
                <c:pt idx="13889" formatCode="General">
                  <c:v>-96.015720988298497</c:v>
                </c:pt>
                <c:pt idx="13890" formatCode="General">
                  <c:v>-96.028888914329499</c:v>
                </c:pt>
                <c:pt idx="13891" formatCode="General">
                  <c:v>-96.042056840702799</c:v>
                </c:pt>
                <c:pt idx="13892" formatCode="General">
                  <c:v>-96.055224767417798</c:v>
                </c:pt>
                <c:pt idx="13893" formatCode="General">
                  <c:v>-96.068392694474298</c:v>
                </c:pt>
                <c:pt idx="13894" formatCode="General">
                  <c:v>-96.081560621871503</c:v>
                </c:pt>
                <c:pt idx="13895" formatCode="General">
                  <c:v>-96.094728549609101</c:v>
                </c:pt>
                <c:pt idx="13896" formatCode="General">
                  <c:v>-96.107896477686495</c:v>
                </c:pt>
                <c:pt idx="13897" formatCode="General">
                  <c:v>-96.121064406103301</c:v>
                </c:pt>
                <c:pt idx="13898" formatCode="General">
                  <c:v>-96.134232334859007</c:v>
                </c:pt>
                <c:pt idx="13899" formatCode="General">
                  <c:v>-96.147400263953102</c:v>
                </c:pt>
                <c:pt idx="13900" formatCode="General">
                  <c:v>-96.160568193385103</c:v>
                </c:pt>
                <c:pt idx="13901" formatCode="General">
                  <c:v>-96.173736123154598</c:v>
                </c:pt>
                <c:pt idx="13902" formatCode="General">
                  <c:v>-96.186904053261003</c:v>
                </c:pt>
                <c:pt idx="13903" formatCode="General">
                  <c:v>-96.200071983703893</c:v>
                </c:pt>
                <c:pt idx="13904" formatCode="General">
                  <c:v>-96.213239914482799</c:v>
                </c:pt>
                <c:pt idx="13905" formatCode="General">
                  <c:v>-96.226407845597294</c:v>
                </c:pt>
                <c:pt idx="13906" formatCode="General">
                  <c:v>-96.239575777046795</c:v>
                </c:pt>
                <c:pt idx="13907" formatCode="General">
                  <c:v>-96.252743708830806</c:v>
                </c:pt>
                <c:pt idx="13908" formatCode="General">
                  <c:v>-96.265911640949</c:v>
                </c:pt>
                <c:pt idx="13909" formatCode="General">
                  <c:v>-96.279079573400693</c:v>
                </c:pt>
                <c:pt idx="13910" formatCode="General">
                  <c:v>-96.292247506185703</c:v>
                </c:pt>
                <c:pt idx="13911" formatCode="General">
                  <c:v>-96.305415439303303</c:v>
                </c:pt>
                <c:pt idx="13912" formatCode="General">
                  <c:v>-96.318583372753096</c:v>
                </c:pt>
                <c:pt idx="13913" formatCode="General">
                  <c:v>-96.331751306534599</c:v>
                </c:pt>
                <c:pt idx="13914" formatCode="General">
                  <c:v>-96.3449192406474</c:v>
                </c:pt>
                <c:pt idx="13915" formatCode="General">
                  <c:v>-96.358087175091001</c:v>
                </c:pt>
                <c:pt idx="13916" formatCode="General">
                  <c:v>-96.371255109865004</c:v>
                </c:pt>
                <c:pt idx="13917" formatCode="General">
                  <c:v>-96.384423044968699</c:v>
                </c:pt>
                <c:pt idx="13918" formatCode="General">
                  <c:v>-96.397590980401901</c:v>
                </c:pt>
                <c:pt idx="13919" formatCode="General">
                  <c:v>-96.410758916163999</c:v>
                </c:pt>
                <c:pt idx="13920" formatCode="General">
                  <c:v>-96.423926852254596</c:v>
                </c:pt>
                <c:pt idx="13921" formatCode="General">
                  <c:v>-96.437094788673093</c:v>
                </c:pt>
                <c:pt idx="13922" formatCode="General">
                  <c:v>-96.450262725419194</c:v>
                </c:pt>
                <c:pt idx="13923" formatCode="General">
                  <c:v>-96.463430662492399</c:v>
                </c:pt>
                <c:pt idx="13924" formatCode="General">
                  <c:v>-96.476598599892199</c:v>
                </c:pt>
                <c:pt idx="13925" formatCode="General">
                  <c:v>-96.489766537618195</c:v>
                </c:pt>
                <c:pt idx="13926" formatCode="General">
                  <c:v>-96.502934475669804</c:v>
                </c:pt>
                <c:pt idx="13927" formatCode="General">
                  <c:v>-96.5161024140466</c:v>
                </c:pt>
                <c:pt idx="13928" formatCode="General">
                  <c:v>-96.529270352748298</c:v>
                </c:pt>
                <c:pt idx="13929" formatCode="General">
                  <c:v>-96.542438291774204</c:v>
                </c:pt>
                <c:pt idx="13930" formatCode="General">
                  <c:v>-96.555606231124003</c:v>
                </c:pt>
                <c:pt idx="13931" formatCode="General">
                  <c:v>-96.568774170797298</c:v>
                </c:pt>
                <c:pt idx="13932" formatCode="General">
                  <c:v>-96.581942110793406</c:v>
                </c:pt>
                <c:pt idx="13933" formatCode="General">
                  <c:v>-96.595110051112101</c:v>
                </c:pt>
                <c:pt idx="13934" formatCode="General">
                  <c:v>-96.6082779917528</c:v>
                </c:pt>
                <c:pt idx="13935" formatCode="General">
                  <c:v>-96.621445932715105</c:v>
                </c:pt>
                <c:pt idx="13936" formatCode="General">
                  <c:v>-96.634613873998603</c:v>
                </c:pt>
                <c:pt idx="13937" formatCode="General">
                  <c:v>-96.647781815602698</c:v>
                </c:pt>
                <c:pt idx="13938" formatCode="General">
                  <c:v>-96.660949757527106</c:v>
                </c:pt>
                <c:pt idx="13939" formatCode="General">
                  <c:v>-96.674117699771301</c:v>
                </c:pt>
                <c:pt idx="13940" formatCode="General">
                  <c:v>-96.6872856423348</c:v>
                </c:pt>
                <c:pt idx="13941" formatCode="General">
                  <c:v>-96.700453585217204</c:v>
                </c:pt>
                <c:pt idx="13942" formatCode="General">
                  <c:v>-96.713621528418102</c:v>
                </c:pt>
                <c:pt idx="13943" formatCode="General">
                  <c:v>-96.726789471936996</c:v>
                </c:pt>
                <c:pt idx="13944" formatCode="General">
                  <c:v>-96.739957415773404</c:v>
                </c:pt>
                <c:pt idx="13945" formatCode="General">
                  <c:v>-96.753125359926997</c:v>
                </c:pt>
                <c:pt idx="13946" formatCode="General">
                  <c:v>-96.766293304397195</c:v>
                </c:pt>
                <c:pt idx="13947" formatCode="General">
                  <c:v>-96.779461249183697</c:v>
                </c:pt>
                <c:pt idx="13948" formatCode="General">
                  <c:v>-96.792629194285993</c:v>
                </c:pt>
                <c:pt idx="13949" formatCode="General">
                  <c:v>-96.8057971397036</c:v>
                </c:pt>
                <c:pt idx="13950" formatCode="General">
                  <c:v>-96.818965085436204</c:v>
                </c:pt>
                <c:pt idx="13951" formatCode="General">
                  <c:v>-96.832133031483195</c:v>
                </c:pt>
                <c:pt idx="13952" formatCode="General">
                  <c:v>-96.845300977844303</c:v>
                </c:pt>
                <c:pt idx="13953" formatCode="General">
                  <c:v>-96.858468924519002</c:v>
                </c:pt>
                <c:pt idx="13954" formatCode="General">
                  <c:v>-96.871636871506794</c:v>
                </c:pt>
                <c:pt idx="13955" formatCode="General">
                  <c:v>-96.884804818807496</c:v>
                </c:pt>
                <c:pt idx="13956" formatCode="General">
                  <c:v>-96.897972766420295</c:v>
                </c:pt>
                <c:pt idx="13957" formatCode="General">
                  <c:v>-96.911140714345095</c:v>
                </c:pt>
                <c:pt idx="13958" formatCode="General">
                  <c:v>-96.924308662581296</c:v>
                </c:pt>
                <c:pt idx="13959" formatCode="General">
                  <c:v>-96.937476611128503</c:v>
                </c:pt>
                <c:pt idx="13960" formatCode="General">
                  <c:v>-96.950644559986301</c:v>
                </c:pt>
                <c:pt idx="13961" formatCode="General">
                  <c:v>-96.963812509154195</c:v>
                </c:pt>
                <c:pt idx="13962" formatCode="General">
                  <c:v>-96.9769804586318</c:v>
                </c:pt>
                <c:pt idx="13963" formatCode="General">
                  <c:v>-96.990148408418804</c:v>
                </c:pt>
                <c:pt idx="13964" formatCode="General">
                  <c:v>-97.003316358514596</c:v>
                </c:pt>
                <c:pt idx="13965" formatCode="General">
                  <c:v>-97.016484308918805</c:v>
                </c:pt>
                <c:pt idx="13966" formatCode="General">
                  <c:v>-97.029652259631106</c:v>
                </c:pt>
                <c:pt idx="13967" formatCode="General">
                  <c:v>-97.042820210650902</c:v>
                </c:pt>
                <c:pt idx="13968" formatCode="General">
                  <c:v>-97.055988161977893</c:v>
                </c:pt>
                <c:pt idx="13969" formatCode="General">
                  <c:v>-97.069156113611598</c:v>
                </c:pt>
                <c:pt idx="13970" formatCode="General">
                  <c:v>-97.082324065551703</c:v>
                </c:pt>
                <c:pt idx="13971" formatCode="General">
                  <c:v>-97.095492017797596</c:v>
                </c:pt>
                <c:pt idx="13972" formatCode="General">
                  <c:v>-97.108659970349095</c:v>
                </c:pt>
                <c:pt idx="13973" formatCode="General">
                  <c:v>-97.121827923205501</c:v>
                </c:pt>
                <c:pt idx="13974" formatCode="General">
                  <c:v>-97.134995876366702</c:v>
                </c:pt>
                <c:pt idx="13975" formatCode="General">
                  <c:v>-97.148163829832001</c:v>
                </c:pt>
                <c:pt idx="13976" formatCode="General">
                  <c:v>-97.161331783601199</c:v>
                </c:pt>
                <c:pt idx="13977" formatCode="General">
                  <c:v>-97.174499737673798</c:v>
                </c:pt>
                <c:pt idx="13978" formatCode="General">
                  <c:v>-97.187667692049303</c:v>
                </c:pt>
                <c:pt idx="13979" formatCode="General">
                  <c:v>-97.200835646727398</c:v>
                </c:pt>
                <c:pt idx="13980" formatCode="General">
                  <c:v>-97.214003601707603</c:v>
                </c:pt>
                <c:pt idx="13981" formatCode="General">
                  <c:v>-97.227171556989603</c:v>
                </c:pt>
                <c:pt idx="13982" formatCode="General">
                  <c:v>-97.240339512572902</c:v>
                </c:pt>
                <c:pt idx="13983" formatCode="General">
                  <c:v>-97.253507468457101</c:v>
                </c:pt>
                <c:pt idx="13984" formatCode="General">
                  <c:v>-97.266675424641804</c:v>
                </c:pt>
                <c:pt idx="13985" formatCode="General">
                  <c:v>-97.279843381126696</c:v>
                </c:pt>
                <c:pt idx="13986" formatCode="General">
                  <c:v>-97.293011337911196</c:v>
                </c:pt>
                <c:pt idx="13987" formatCode="General">
                  <c:v>-97.306179294994905</c:v>
                </c:pt>
                <c:pt idx="13988" formatCode="General">
                  <c:v>-97.319347252377597</c:v>
                </c:pt>
                <c:pt idx="13989" formatCode="General">
                  <c:v>-97.332515210058702</c:v>
                </c:pt>
                <c:pt idx="13990" formatCode="General">
                  <c:v>-97.345683168037894</c:v>
                </c:pt>
                <c:pt idx="13991" formatCode="General">
                  <c:v>-97.358851126314804</c:v>
                </c:pt>
                <c:pt idx="13992" formatCode="General">
                  <c:v>-97.372019084888905</c:v>
                </c:pt>
                <c:pt idx="13993" formatCode="General">
                  <c:v>-97.385187043759899</c:v>
                </c:pt>
                <c:pt idx="13994" formatCode="General">
                  <c:v>-97.398355002927303</c:v>
                </c:pt>
                <c:pt idx="13995" formatCode="General">
                  <c:v>-97.411522962390805</c:v>
                </c:pt>
                <c:pt idx="13996" formatCode="General">
                  <c:v>-97.424690922149907</c:v>
                </c:pt>
                <c:pt idx="13997" formatCode="General">
                  <c:v>-97.437858882204395</c:v>
                </c:pt>
                <c:pt idx="13998" formatCode="General">
                  <c:v>-97.451026842553603</c:v>
                </c:pt>
                <c:pt idx="13999" formatCode="General">
                  <c:v>-97.464194803197401</c:v>
                </c:pt>
                <c:pt idx="14000" formatCode="General">
                  <c:v>-97.477362764135094</c:v>
                </c:pt>
                <c:pt idx="14001" formatCode="General">
                  <c:v>-97.490530725366597</c:v>
                </c:pt>
                <c:pt idx="14002" formatCode="General">
                  <c:v>-97.503698686891397</c:v>
                </c:pt>
                <c:pt idx="14003" formatCode="General">
                  <c:v>-97.516866648708998</c:v>
                </c:pt>
                <c:pt idx="14004" formatCode="General">
                  <c:v>-97.530034610819101</c:v>
                </c:pt>
                <c:pt idx="14005" formatCode="General">
                  <c:v>-97.543202573221294</c:v>
                </c:pt>
                <c:pt idx="14006" formatCode="General">
                  <c:v>-97.556370535915306</c:v>
                </c:pt>
                <c:pt idx="14007" formatCode="General">
                  <c:v>-97.569538498900499</c:v>
                </c:pt>
                <c:pt idx="14008" formatCode="General">
                  <c:v>-97.582706462176702</c:v>
                </c:pt>
                <c:pt idx="14009" formatCode="General">
                  <c:v>-97.595874425743403</c:v>
                </c:pt>
                <c:pt idx="14010" formatCode="General">
                  <c:v>-97.609042389600205</c:v>
                </c:pt>
                <c:pt idx="14011" formatCode="General">
                  <c:v>-97.622210353746794</c:v>
                </c:pt>
                <c:pt idx="14012" formatCode="General">
                  <c:v>-97.635378318182603</c:v>
                </c:pt>
                <c:pt idx="14013" formatCode="General">
                  <c:v>-97.648546282907503</c:v>
                </c:pt>
                <c:pt idx="14014" formatCode="General">
                  <c:v>-97.661714247920798</c:v>
                </c:pt>
                <c:pt idx="14015" formatCode="General">
                  <c:v>-97.674882213222403</c:v>
                </c:pt>
                <c:pt idx="14016" formatCode="General">
                  <c:v>-97.688050178811693</c:v>
                </c:pt>
                <c:pt idx="14017" formatCode="General">
                  <c:v>-97.701218144688298</c:v>
                </c:pt>
                <c:pt idx="14018" formatCode="General">
                  <c:v>-97.714386110851905</c:v>
                </c:pt>
                <c:pt idx="14019" formatCode="General">
                  <c:v>-97.727554077302202</c:v>
                </c:pt>
                <c:pt idx="14020" formatCode="General">
                  <c:v>-97.740722044038606</c:v>
                </c:pt>
                <c:pt idx="14021" formatCode="General">
                  <c:v>-97.753890011060804</c:v>
                </c:pt>
                <c:pt idx="14022" formatCode="General">
                  <c:v>-97.767057978368499</c:v>
                </c:pt>
                <c:pt idx="14023" formatCode="General">
                  <c:v>-97.780225945961107</c:v>
                </c:pt>
                <c:pt idx="14024" formatCode="General">
                  <c:v>-97.7933939138385</c:v>
                </c:pt>
                <c:pt idx="14025" formatCode="General">
                  <c:v>-97.806561881999997</c:v>
                </c:pt>
                <c:pt idx="14026" formatCode="General">
                  <c:v>-97.819729850445498</c:v>
                </c:pt>
                <c:pt idx="14027" formatCode="General">
                  <c:v>-97.832897819174505</c:v>
                </c:pt>
                <c:pt idx="14028" formatCode="General">
                  <c:v>-97.846065788186493</c:v>
                </c:pt>
                <c:pt idx="14029" formatCode="General">
                  <c:v>-97.859233757481306</c:v>
                </c:pt>
                <c:pt idx="14030" formatCode="General">
                  <c:v>-97.872401727058502</c:v>
                </c:pt>
                <c:pt idx="14031" formatCode="General">
                  <c:v>-97.8855696969175</c:v>
                </c:pt>
                <c:pt idx="14032" formatCode="General">
                  <c:v>-97.898737667058199</c:v>
                </c:pt>
                <c:pt idx="14033" formatCode="General">
                  <c:v>-97.911905637480103</c:v>
                </c:pt>
                <c:pt idx="14034" formatCode="General">
                  <c:v>-97.925073608182799</c:v>
                </c:pt>
                <c:pt idx="14035" formatCode="General">
                  <c:v>-97.938241579165904</c:v>
                </c:pt>
                <c:pt idx="14036" formatCode="General">
                  <c:v>-97.951409550429204</c:v>
                </c:pt>
                <c:pt idx="14037" formatCode="General">
                  <c:v>-97.964577521972103</c:v>
                </c:pt>
                <c:pt idx="14038" formatCode="General">
                  <c:v>-97.977745493794302</c:v>
                </c:pt>
                <c:pt idx="14039" formatCode="General">
                  <c:v>-97.990913465895403</c:v>
                </c:pt>
                <c:pt idx="14040" formatCode="General">
                  <c:v>-98.004081438275193</c:v>
                </c:pt>
                <c:pt idx="14041" formatCode="General">
                  <c:v>-98.017249410933104</c:v>
                </c:pt>
                <c:pt idx="14042" formatCode="General">
                  <c:v>-98.030417383868794</c:v>
                </c:pt>
                <c:pt idx="14043" formatCode="General">
                  <c:v>-98.043585357081994</c:v>
                </c:pt>
                <c:pt idx="14044" formatCode="General">
                  <c:v>-98.056753330572306</c:v>
                </c:pt>
                <c:pt idx="14045" formatCode="General">
                  <c:v>-98.069921304339204</c:v>
                </c:pt>
                <c:pt idx="14046" formatCode="General">
                  <c:v>-98.083089278382502</c:v>
                </c:pt>
                <c:pt idx="14047" formatCode="General">
                  <c:v>-98.096257252701804</c:v>
                </c:pt>
                <c:pt idx="14048" formatCode="General">
                  <c:v>-98.109425227296697</c:v>
                </c:pt>
                <c:pt idx="14049" formatCode="General">
                  <c:v>-98.122593202166797</c:v>
                </c:pt>
                <c:pt idx="14050" formatCode="General">
                  <c:v>-98.135761177311693</c:v>
                </c:pt>
                <c:pt idx="14051" formatCode="General">
                  <c:v>-98.148929152731199</c:v>
                </c:pt>
                <c:pt idx="14052" formatCode="General">
                  <c:v>-98.162097128424804</c:v>
                </c:pt>
                <c:pt idx="14053" formatCode="General">
                  <c:v>-98.175265104392096</c:v>
                </c:pt>
                <c:pt idx="14054" formatCode="General">
                  <c:v>-98.188433080632905</c:v>
                </c:pt>
                <c:pt idx="14055" formatCode="General">
                  <c:v>-98.201601057146704</c:v>
                </c:pt>
                <c:pt idx="14056" formatCode="General">
                  <c:v>-98.214769033933194</c:v>
                </c:pt>
                <c:pt idx="14057" formatCode="General">
                  <c:v>-98.227937010991994</c:v>
                </c:pt>
                <c:pt idx="14058" formatCode="General">
                  <c:v>-98.241104988322803</c:v>
                </c:pt>
                <c:pt idx="14059" formatCode="General">
                  <c:v>-98.254272965925097</c:v>
                </c:pt>
                <c:pt idx="14060" formatCode="General">
                  <c:v>-98.267440943798704</c:v>
                </c:pt>
                <c:pt idx="14061" formatCode="General">
                  <c:v>-98.280608921943198</c:v>
                </c:pt>
                <c:pt idx="14062" formatCode="General">
                  <c:v>-98.293776900358196</c:v>
                </c:pt>
                <c:pt idx="14063" formatCode="General">
                  <c:v>-98.3069448790434</c:v>
                </c:pt>
                <c:pt idx="14064" formatCode="General">
                  <c:v>-98.320112857998396</c:v>
                </c:pt>
                <c:pt idx="14065" formatCode="General">
                  <c:v>-98.333280837222802</c:v>
                </c:pt>
                <c:pt idx="14066" formatCode="General">
                  <c:v>-98.346448816716304</c:v>
                </c:pt>
                <c:pt idx="14067" formatCode="General">
                  <c:v>-98.359616796478605</c:v>
                </c:pt>
                <c:pt idx="14068" formatCode="General">
                  <c:v>-98.372784776509206</c:v>
                </c:pt>
                <c:pt idx="14069" formatCode="General">
                  <c:v>-98.385952756807995</c:v>
                </c:pt>
                <c:pt idx="14070" formatCode="General">
                  <c:v>-98.399120737374403</c:v>
                </c:pt>
                <c:pt idx="14071" formatCode="General">
                  <c:v>-98.412288718208202</c:v>
                </c:pt>
                <c:pt idx="14072" formatCode="General">
                  <c:v>-98.425456699308995</c:v>
                </c:pt>
                <c:pt idx="14073" formatCode="General">
                  <c:v>-98.438624680676398</c:v>
                </c:pt>
                <c:pt idx="14074" formatCode="General">
                  <c:v>-98.451792662310197</c:v>
                </c:pt>
                <c:pt idx="14075" formatCode="General">
                  <c:v>-98.464960644209995</c:v>
                </c:pt>
                <c:pt idx="14076" formatCode="General">
                  <c:v>-98.478128626375394</c:v>
                </c:pt>
                <c:pt idx="14077" formatCode="General">
                  <c:v>-98.491296608806095</c:v>
                </c:pt>
                <c:pt idx="14078" formatCode="General">
                  <c:v>-98.504464591501801</c:v>
                </c:pt>
                <c:pt idx="14079" formatCode="General">
                  <c:v>-98.517632574462198</c:v>
                </c:pt>
                <c:pt idx="14080" formatCode="General">
                  <c:v>-98.530800557686803</c:v>
                </c:pt>
                <c:pt idx="14081" formatCode="General">
                  <c:v>-98.543968541175303</c:v>
                </c:pt>
                <c:pt idx="14082" formatCode="General">
                  <c:v>-98.5571365249275</c:v>
                </c:pt>
                <c:pt idx="14083" formatCode="General">
                  <c:v>-98.570304508942897</c:v>
                </c:pt>
                <c:pt idx="14084" formatCode="General">
                  <c:v>-98.583472493221194</c:v>
                </c:pt>
                <c:pt idx="14085" formatCode="General">
                  <c:v>-98.596640477762193</c:v>
                </c:pt>
                <c:pt idx="14086" formatCode="General">
                  <c:v>-98.609808462565397</c:v>
                </c:pt>
                <c:pt idx="14087" formatCode="General">
                  <c:v>-98.622976447630506</c:v>
                </c:pt>
                <c:pt idx="14088" formatCode="General">
                  <c:v>-98.636144432957195</c:v>
                </c:pt>
                <c:pt idx="14089" formatCode="General">
                  <c:v>-98.649312418545094</c:v>
                </c:pt>
                <c:pt idx="14090" formatCode="General">
                  <c:v>-98.662480404394003</c:v>
                </c:pt>
                <c:pt idx="14091" formatCode="General">
                  <c:v>-98.675648390503397</c:v>
                </c:pt>
                <c:pt idx="14092" formatCode="General">
                  <c:v>-98.688816376873106</c:v>
                </c:pt>
                <c:pt idx="14093" formatCode="General">
                  <c:v>-98.701984363502703</c:v>
                </c:pt>
                <c:pt idx="14094" formatCode="General">
                  <c:v>-98.715152350391904</c:v>
                </c:pt>
                <c:pt idx="14095" formatCode="General">
                  <c:v>-98.728320337540296</c:v>
                </c:pt>
                <c:pt idx="14096" formatCode="General">
                  <c:v>-98.741488324947596</c:v>
                </c:pt>
                <c:pt idx="14097" formatCode="General">
                  <c:v>-98.754656312613506</c:v>
                </c:pt>
                <c:pt idx="14098" formatCode="General">
                  <c:v>-98.767824300537598</c:v>
                </c:pt>
                <c:pt idx="14099" formatCode="General">
                  <c:v>-98.780992288719702</c:v>
                </c:pt>
                <c:pt idx="14100" formatCode="General">
                  <c:v>-98.794160277159307</c:v>
                </c:pt>
                <c:pt idx="14101" formatCode="General">
                  <c:v>-98.807328265856199</c:v>
                </c:pt>
                <c:pt idx="14102" formatCode="General">
                  <c:v>-98.820496254810095</c:v>
                </c:pt>
                <c:pt idx="14103" formatCode="General">
                  <c:v>-98.833664244020497</c:v>
                </c:pt>
                <c:pt idx="14104" formatCode="General">
                  <c:v>-98.846832233487206</c:v>
                </c:pt>
                <c:pt idx="14105" formatCode="General">
                  <c:v>-98.860000223209795</c:v>
                </c:pt>
                <c:pt idx="14106" formatCode="General">
                  <c:v>-98.873168213187995</c:v>
                </c:pt>
                <c:pt idx="14107" formatCode="General">
                  <c:v>-98.886336203421607</c:v>
                </c:pt>
                <c:pt idx="14108" formatCode="General">
                  <c:v>-98.899504193910104</c:v>
                </c:pt>
                <c:pt idx="14109" formatCode="General">
                  <c:v>-98.912672184653204</c:v>
                </c:pt>
                <c:pt idx="14110" formatCode="General">
                  <c:v>-98.925840175650606</c:v>
                </c:pt>
                <c:pt idx="14111" formatCode="General">
                  <c:v>-98.939008166901999</c:v>
                </c:pt>
                <c:pt idx="14112" formatCode="General">
                  <c:v>-98.952176158407099</c:v>
                </c:pt>
                <c:pt idx="14113" formatCode="General">
                  <c:v>-98.965344150165507</c:v>
                </c:pt>
                <c:pt idx="14114" formatCode="General">
                  <c:v>-98.978512142176896</c:v>
                </c:pt>
                <c:pt idx="14115" formatCode="General">
                  <c:v>-98.991680134440998</c:v>
                </c:pt>
                <c:pt idx="14116" formatCode="General">
                  <c:v>-99.004848126957398</c:v>
                </c:pt>
                <c:pt idx="14117" formatCode="General">
                  <c:v>-99.0180161197259</c:v>
                </c:pt>
                <c:pt idx="14118" formatCode="General">
                  <c:v>-99.031184112746104</c:v>
                </c:pt>
                <c:pt idx="14119" formatCode="General">
                  <c:v>-99.044352106017698</c:v>
                </c:pt>
                <c:pt idx="14120" formatCode="General">
                  <c:v>-99.057520099540298</c:v>
                </c:pt>
                <c:pt idx="14121" formatCode="General">
                  <c:v>-99.070688093313706</c:v>
                </c:pt>
                <c:pt idx="14122" formatCode="General">
                  <c:v>-99.083856087337594</c:v>
                </c:pt>
                <c:pt idx="14123" formatCode="General">
                  <c:v>-99.097024081611494</c:v>
                </c:pt>
                <c:pt idx="14124" formatCode="General">
                  <c:v>-99.110192076135306</c:v>
                </c:pt>
                <c:pt idx="14125" formatCode="General">
                  <c:v>-99.123360070908504</c:v>
                </c:pt>
                <c:pt idx="14126" formatCode="General">
                  <c:v>-99.136528065930804</c:v>
                </c:pt>
                <c:pt idx="14127" formatCode="General">
                  <c:v>-99.149696061202107</c:v>
                </c:pt>
                <c:pt idx="14128" formatCode="General">
                  <c:v>-99.162864056721801</c:v>
                </c:pt>
                <c:pt idx="14129" formatCode="General">
                  <c:v>-99.176032052489703</c:v>
                </c:pt>
                <c:pt idx="14130" formatCode="General">
                  <c:v>-99.189200048505498</c:v>
                </c:pt>
                <c:pt idx="14131" formatCode="General">
                  <c:v>-99.202368044768903</c:v>
                </c:pt>
                <c:pt idx="14132" formatCode="General">
                  <c:v>-99.215536041279506</c:v>
                </c:pt>
                <c:pt idx="14133" formatCode="General">
                  <c:v>-99.228704038036994</c:v>
                </c:pt>
                <c:pt idx="14134" formatCode="General">
                  <c:v>-99.241872035041197</c:v>
                </c:pt>
                <c:pt idx="14135" formatCode="General">
                  <c:v>-99.255040032291703</c:v>
                </c:pt>
                <c:pt idx="14136" formatCode="General">
                  <c:v>-99.268208029788198</c:v>
                </c:pt>
                <c:pt idx="14137" formatCode="General">
                  <c:v>-99.281376027530399</c:v>
                </c:pt>
                <c:pt idx="14138" formatCode="General">
                  <c:v>-99.294544025517894</c:v>
                </c:pt>
                <c:pt idx="14139" formatCode="General">
                  <c:v>-99.307712023750497</c:v>
                </c:pt>
                <c:pt idx="14140" formatCode="General">
                  <c:v>-99.320880022227797</c:v>
                </c:pt>
                <c:pt idx="14141" formatCode="General">
                  <c:v>-99.334048020949496</c:v>
                </c:pt>
                <c:pt idx="14142" formatCode="General">
                  <c:v>-99.347216019915393</c:v>
                </c:pt>
                <c:pt idx="14143" formatCode="General">
                  <c:v>-99.360384019124993</c:v>
                </c:pt>
                <c:pt idx="14144" formatCode="General">
                  <c:v>-99.373552018578195</c:v>
                </c:pt>
                <c:pt idx="14145" formatCode="General">
                  <c:v>-99.386720018274502</c:v>
                </c:pt>
                <c:pt idx="14146" formatCode="General">
                  <c:v>-99.399888018213801</c:v>
                </c:pt>
                <c:pt idx="14147" formatCode="General">
                  <c:v>-99.413056018395594</c:v>
                </c:pt>
                <c:pt idx="14148" formatCode="General">
                  <c:v>-99.426224018819596</c:v>
                </c:pt>
                <c:pt idx="14149" formatCode="General">
                  <c:v>-99.439392019485595</c:v>
                </c:pt>
                <c:pt idx="14150" formatCode="General">
                  <c:v>-99.452560020393307</c:v>
                </c:pt>
                <c:pt idx="14151" formatCode="General">
                  <c:v>-99.465728021542304</c:v>
                </c:pt>
                <c:pt idx="14152" formatCode="General">
                  <c:v>-99.478896022932304</c:v>
                </c:pt>
                <c:pt idx="14153" formatCode="General">
                  <c:v>-99.492064024563007</c:v>
                </c:pt>
                <c:pt idx="14154" formatCode="General">
                  <c:v>-99.5052320264342</c:v>
                </c:pt>
                <c:pt idx="14155" formatCode="General">
                  <c:v>-99.5184000285455</c:v>
                </c:pt>
                <c:pt idx="14156" formatCode="General">
                  <c:v>-99.531568030896594</c:v>
                </c:pt>
                <c:pt idx="14157" formatCode="General">
                  <c:v>-99.544736033487197</c:v>
                </c:pt>
                <c:pt idx="14158" formatCode="General">
                  <c:v>-99.557904036316899</c:v>
                </c:pt>
                <c:pt idx="14159" formatCode="General">
                  <c:v>-99.571072039385598</c:v>
                </c:pt>
                <c:pt idx="14160" formatCode="General">
                  <c:v>-99.584240042692898</c:v>
                </c:pt>
                <c:pt idx="14161" formatCode="General">
                  <c:v>-99.597408046238499</c:v>
                </c:pt>
                <c:pt idx="14162" formatCode="General">
                  <c:v>-99.610576050022104</c:v>
                </c:pt>
                <c:pt idx="14163" formatCode="General">
                  <c:v>-99.6237440540433</c:v>
                </c:pt>
                <c:pt idx="14164" formatCode="General">
                  <c:v>-99.636912058301903</c:v>
                </c:pt>
                <c:pt idx="14165" formatCode="General">
                  <c:v>-99.650080062797699</c:v>
                </c:pt>
                <c:pt idx="14166" formatCode="General">
                  <c:v>-99.663248067530205</c:v>
                </c:pt>
                <c:pt idx="14167" formatCode="General">
                  <c:v>-99.676416072499194</c:v>
                </c:pt>
                <c:pt idx="14168" formatCode="General">
                  <c:v>-99.689584077704396</c:v>
                </c:pt>
                <c:pt idx="14169" formatCode="General">
                  <c:v>-99.702752083145398</c:v>
                </c:pt>
                <c:pt idx="14170" formatCode="General">
                  <c:v>-99.715920088822102</c:v>
                </c:pt>
                <c:pt idx="14171" formatCode="General">
                  <c:v>-99.729088094733996</c:v>
                </c:pt>
                <c:pt idx="14172" formatCode="General">
                  <c:v>-99.742256100880994</c:v>
                </c:pt>
                <c:pt idx="14173" formatCode="General">
                  <c:v>-99.755424107262598</c:v>
                </c:pt>
                <c:pt idx="14174" formatCode="General">
                  <c:v>-99.768592113878597</c:v>
                </c:pt>
                <c:pt idx="14175" formatCode="General">
                  <c:v>-99.781760120728805</c:v>
                </c:pt>
                <c:pt idx="14176" formatCode="General">
                  <c:v>-99.794928127812696</c:v>
                </c:pt>
                <c:pt idx="14177" formatCode="General">
                  <c:v>-99.808096135130199</c:v>
                </c:pt>
                <c:pt idx="14178" formatCode="General">
                  <c:v>-99.821264142680903</c:v>
                </c:pt>
                <c:pt idx="14179" formatCode="General">
                  <c:v>-99.834432150464494</c:v>
                </c:pt>
                <c:pt idx="14180" formatCode="General">
                  <c:v>-99.847600158480702</c:v>
                </c:pt>
                <c:pt idx="14181" formatCode="General">
                  <c:v>-99.860768166729301</c:v>
                </c:pt>
                <c:pt idx="14182" formatCode="General">
                  <c:v>-99.873936175209906</c:v>
                </c:pt>
                <c:pt idx="14183" formatCode="General">
                  <c:v>-99.887104183922304</c:v>
                </c:pt>
                <c:pt idx="14184" formatCode="General">
                  <c:v>-99.900272192866197</c:v>
                </c:pt>
                <c:pt idx="14185" formatCode="General">
                  <c:v>-99.913440202041201</c:v>
                </c:pt>
                <c:pt idx="14186" formatCode="General">
                  <c:v>-99.926608211447103</c:v>
                </c:pt>
                <c:pt idx="14187" formatCode="General">
                  <c:v>-99.939776221083505</c:v>
                </c:pt>
                <c:pt idx="14188" formatCode="General">
                  <c:v>-99.952944230950294</c:v>
                </c:pt>
                <c:pt idx="14189" formatCode="General">
                  <c:v>-99.966112241047</c:v>
                </c:pt>
                <c:pt idx="14190" formatCode="General">
                  <c:v>-99.979280251373496</c:v>
                </c:pt>
                <c:pt idx="14191" formatCode="General">
                  <c:v>-99.992448261929496</c:v>
                </c:pt>
                <c:pt idx="14192" formatCode="General">
                  <c:v>-100.00561627271399</c:v>
                </c:pt>
                <c:pt idx="14193" formatCode="General">
                  <c:v>-100.018784283728</c:v>
                </c:pt>
                <c:pt idx="14194" formatCode="General">
                  <c:v>-100.03195229497</c:v>
                </c:pt>
                <c:pt idx="14195" formatCode="General">
                  <c:v>-100.04512030644101</c:v>
                </c:pt>
                <c:pt idx="14196" formatCode="General">
                  <c:v>-100.05828831814</c:v>
                </c:pt>
                <c:pt idx="14197" formatCode="General">
                  <c:v>-100.071456330066</c:v>
                </c:pt>
                <c:pt idx="14198" formatCode="General">
                  <c:v>-100.08462434222</c:v>
                </c:pt>
                <c:pt idx="14199" formatCode="General">
                  <c:v>-100.097792354601</c:v>
                </c:pt>
                <c:pt idx="14200" formatCode="General">
                  <c:v>-100.110960367209</c:v>
                </c:pt>
                <c:pt idx="14201" formatCode="General">
                  <c:v>-100.124128380044</c:v>
                </c:pt>
                <c:pt idx="14202" formatCode="General">
                  <c:v>-100.13729639310399</c:v>
                </c:pt>
                <c:pt idx="14203" formatCode="General">
                  <c:v>-100.150464406391</c:v>
                </c:pt>
                <c:pt idx="14204" formatCode="General">
                  <c:v>-100.163632419903</c:v>
                </c:pt>
                <c:pt idx="14205" formatCode="General">
                  <c:v>-100.17680043364101</c:v>
                </c:pt>
                <c:pt idx="14206" formatCode="General">
                  <c:v>-100.189968447604</c:v>
                </c:pt>
                <c:pt idx="14207" formatCode="General">
                  <c:v>-100.203136461792</c:v>
                </c:pt>
                <c:pt idx="14208" formatCode="General">
                  <c:v>-100.216304476205</c:v>
                </c:pt>
                <c:pt idx="14209" formatCode="General">
                  <c:v>-100.229472490841</c:v>
                </c:pt>
                <c:pt idx="14210" formatCode="General">
                  <c:v>-100.242640505702</c:v>
                </c:pt>
                <c:pt idx="14211" formatCode="General">
                  <c:v>-100.255808520787</c:v>
                </c:pt>
                <c:pt idx="14212" formatCode="General">
                  <c:v>-100.268976536095</c:v>
                </c:pt>
                <c:pt idx="14213" formatCode="General">
                  <c:v>-100.282144551626</c:v>
                </c:pt>
                <c:pt idx="14214" formatCode="General">
                  <c:v>-100.29531256737999</c:v>
                </c:pt>
                <c:pt idx="14215" formatCode="General">
                  <c:v>-100.308480583357</c:v>
                </c:pt>
                <c:pt idx="14216" formatCode="General">
                  <c:v>-100.321648599556</c:v>
                </c:pt>
                <c:pt idx="14217" formatCode="General">
                  <c:v>-100.334816615977</c:v>
                </c:pt>
                <c:pt idx="14218" formatCode="General">
                  <c:v>-100.34798463262</c:v>
                </c:pt>
                <c:pt idx="14219" formatCode="General">
                  <c:v>-100.361152649484</c:v>
                </c:pt>
                <c:pt idx="14220" formatCode="General">
                  <c:v>-100.37432066657</c:v>
                </c:pt>
                <c:pt idx="14221" formatCode="General">
                  <c:v>-100.387488683877</c:v>
                </c:pt>
                <c:pt idx="14222" formatCode="General">
                  <c:v>-100.400656701404</c:v>
                </c:pt>
                <c:pt idx="14223" formatCode="General">
                  <c:v>-100.413824719152</c:v>
                </c:pt>
                <c:pt idx="14224" formatCode="General">
                  <c:v>-100.42699273712</c:v>
                </c:pt>
                <c:pt idx="14225" formatCode="General">
                  <c:v>-100.440160755308</c:v>
                </c:pt>
                <c:pt idx="14226" formatCode="General">
                  <c:v>-100.453328773715</c:v>
                </c:pt>
                <c:pt idx="14227" formatCode="General">
                  <c:v>-100.466496792342</c:v>
                </c:pt>
                <c:pt idx="14228" formatCode="General">
                  <c:v>-100.479664811188</c:v>
                </c:pt>
                <c:pt idx="14229" formatCode="General">
                  <c:v>-100.49283283025299</c:v>
                </c:pt>
                <c:pt idx="14230" formatCode="General">
                  <c:v>-100.50600084953599</c:v>
                </c:pt>
                <c:pt idx="14231" formatCode="General">
                  <c:v>-100.519168869037</c:v>
                </c:pt>
                <c:pt idx="14232" formatCode="General">
                  <c:v>-100.532336888757</c:v>
                </c:pt>
                <c:pt idx="14233" formatCode="General">
                  <c:v>-100.545504908694</c:v>
                </c:pt>
                <c:pt idx="14234" formatCode="General">
                  <c:v>-100.558672928848</c:v>
                </c:pt>
                <c:pt idx="14235" formatCode="General">
                  <c:v>-100.57184094922</c:v>
                </c:pt>
                <c:pt idx="14236" formatCode="General">
                  <c:v>-100.585008969809</c:v>
                </c:pt>
                <c:pt idx="14237" formatCode="General">
                  <c:v>-100.59817699061399</c:v>
                </c:pt>
                <c:pt idx="14238" formatCode="General">
                  <c:v>-100.611345011636</c:v>
                </c:pt>
                <c:pt idx="14239" formatCode="General">
                  <c:v>-100.624513032873</c:v>
                </c:pt>
                <c:pt idx="14240" formatCode="General">
                  <c:v>-100.637681054327</c:v>
                </c:pt>
                <c:pt idx="14241" formatCode="General">
                  <c:v>-100.65084907599601</c:v>
                </c:pt>
                <c:pt idx="14242" formatCode="General">
                  <c:v>-100.66401709788001</c:v>
                </c:pt>
                <c:pt idx="14243" formatCode="General">
                  <c:v>-100.67718511998</c:v>
                </c:pt>
                <c:pt idx="14244" formatCode="General">
                  <c:v>-100.690353142294</c:v>
                </c:pt>
                <c:pt idx="14245" formatCode="General">
                  <c:v>-100.703521164823</c:v>
                </c:pt>
                <c:pt idx="14246" formatCode="General">
                  <c:v>-100.716689187566</c:v>
                </c:pt>
                <c:pt idx="14247" formatCode="General">
                  <c:v>-100.72985721052299</c:v>
                </c:pt>
                <c:pt idx="14248" formatCode="General">
                  <c:v>-100.743025233694</c:v>
                </c:pt>
                <c:pt idx="14249" formatCode="General">
                  <c:v>-100.756193257078</c:v>
                </c:pt>
                <c:pt idx="14250" formatCode="General">
                  <c:v>-100.76936128067599</c:v>
                </c:pt>
                <c:pt idx="14251" formatCode="General">
                  <c:v>-100.782529304486</c:v>
                </c:pt>
                <c:pt idx="14252" formatCode="General">
                  <c:v>-100.79569732850899</c:v>
                </c:pt>
                <c:pt idx="14253" formatCode="General">
                  <c:v>-100.808865352745</c:v>
                </c:pt>
                <c:pt idx="14254" formatCode="General">
                  <c:v>-100.822033377192</c:v>
                </c:pt>
                <c:pt idx="14255" formatCode="General">
                  <c:v>-100.835201401852</c:v>
                </c:pt>
                <c:pt idx="14256" formatCode="General">
                  <c:v>-100.848369426723</c:v>
                </c:pt>
                <c:pt idx="14257" formatCode="General">
                  <c:v>-100.86153745180501</c:v>
                </c:pt>
                <c:pt idx="14258" formatCode="General">
                  <c:v>-100.874705477099</c:v>
                </c:pt>
                <c:pt idx="14259" formatCode="General">
                  <c:v>-100.88787350260399</c:v>
                </c:pt>
                <c:pt idx="14260" formatCode="General">
                  <c:v>-100.901041528319</c:v>
                </c:pt>
                <c:pt idx="14261" formatCode="General">
                  <c:v>-100.914209554244</c:v>
                </c:pt>
                <c:pt idx="14262" formatCode="General">
                  <c:v>-100.92737758038</c:v>
                </c:pt>
                <c:pt idx="14263" formatCode="General">
                  <c:v>-100.940545606726</c:v>
                </c:pt>
                <c:pt idx="14264" formatCode="General">
                  <c:v>-100.953713633281</c:v>
                </c:pt>
                <c:pt idx="14265" formatCode="General">
                  <c:v>-100.966881660045</c:v>
                </c:pt>
                <c:pt idx="14266" formatCode="General">
                  <c:v>-100.980049687019</c:v>
                </c:pt>
                <c:pt idx="14267" formatCode="General">
                  <c:v>-100.99321771420099</c:v>
                </c:pt>
                <c:pt idx="14268" formatCode="General">
                  <c:v>-101.006385741592</c:v>
                </c:pt>
                <c:pt idx="14269" formatCode="General">
                  <c:v>-101.01955376919101</c:v>
                </c:pt>
                <c:pt idx="14270" formatCode="General">
                  <c:v>-101.032721796998</c:v>
                </c:pt>
                <c:pt idx="14271" formatCode="General">
                  <c:v>-101.045889825014</c:v>
                </c:pt>
                <c:pt idx="14272" formatCode="General">
                  <c:v>-101.059057853236</c:v>
                </c:pt>
                <c:pt idx="14273" formatCode="General">
                  <c:v>-101.07222588166699</c:v>
                </c:pt>
                <c:pt idx="14274" formatCode="General">
                  <c:v>-101.08539391030401</c:v>
                </c:pt>
                <c:pt idx="14275" formatCode="General">
                  <c:v>-101.098561939148</c:v>
                </c:pt>
                <c:pt idx="14276" formatCode="General">
                  <c:v>-101.111729968199</c:v>
                </c:pt>
                <c:pt idx="14277" formatCode="General">
                  <c:v>-101.124897997456</c:v>
                </c:pt>
                <c:pt idx="14278" formatCode="General">
                  <c:v>-101.13806602691901</c:v>
                </c:pt>
                <c:pt idx="14279" formatCode="General">
                  <c:v>-101.151234056588</c:v>
                </c:pt>
                <c:pt idx="14280" formatCode="General">
                  <c:v>-101.164402086463</c:v>
                </c:pt>
                <c:pt idx="14281" formatCode="General">
                  <c:v>-101.177570116543</c:v>
                </c:pt>
                <c:pt idx="14282" formatCode="General">
                  <c:v>-101.190738146828</c:v>
                </c:pt>
                <c:pt idx="14283" formatCode="General">
                  <c:v>-101.203906177318</c:v>
                </c:pt>
                <c:pt idx="14284" formatCode="General">
                  <c:v>-101.217074208013</c:v>
                </c:pt>
                <c:pt idx="14285" formatCode="General">
                  <c:v>-101.230242238912</c:v>
                </c:pt>
                <c:pt idx="14286" formatCode="General">
                  <c:v>-101.243410270016</c:v>
                </c:pt>
                <c:pt idx="14287" formatCode="General">
                  <c:v>-101.256578301323</c:v>
                </c:pt>
                <c:pt idx="14288" formatCode="General">
                  <c:v>-101.269746332834</c:v>
                </c:pt>
                <c:pt idx="14289" formatCode="General">
                  <c:v>-101.28291436454801</c:v>
                </c:pt>
                <c:pt idx="14290" formatCode="General">
                  <c:v>-101.29608239646601</c:v>
                </c:pt>
                <c:pt idx="14291" formatCode="General">
                  <c:v>-101.30925042858701</c:v>
                </c:pt>
                <c:pt idx="14292" formatCode="General">
                  <c:v>-101.32241846091</c:v>
                </c:pt>
                <c:pt idx="14293" formatCode="General">
                  <c:v>-101.335586493436</c:v>
                </c:pt>
                <c:pt idx="14294" formatCode="General">
                  <c:v>-101.348754526164</c:v>
                </c:pt>
                <c:pt idx="14295" formatCode="General">
                  <c:v>-101.361922559094</c:v>
                </c:pt>
                <c:pt idx="14296" formatCode="General">
                  <c:v>-101.375090592226</c:v>
                </c:pt>
                <c:pt idx="14297" formatCode="General">
                  <c:v>-101.38825862556</c:v>
                </c:pt>
                <c:pt idx="14298" formatCode="General">
                  <c:v>-101.401426659094</c:v>
                </c:pt>
                <c:pt idx="14299" formatCode="General">
                  <c:v>-101.41459469282999</c:v>
                </c:pt>
                <c:pt idx="14300" formatCode="General">
                  <c:v>-101.427762726767</c:v>
                </c:pt>
                <c:pt idx="14301" formatCode="General">
                  <c:v>-101.440930760904</c:v>
                </c:pt>
                <c:pt idx="14302" formatCode="General">
                  <c:v>-101.45409879524099</c:v>
                </c:pt>
                <c:pt idx="14303" formatCode="General">
                  <c:v>-101.46726682977901</c:v>
                </c:pt>
                <c:pt idx="14304" formatCode="General">
                  <c:v>-101.480434864516</c:v>
                </c:pt>
                <c:pt idx="14305" formatCode="General">
                  <c:v>-101.49360289945299</c:v>
                </c:pt>
                <c:pt idx="14306" formatCode="General">
                  <c:v>-101.50677093458999</c:v>
                </c:pt>
                <c:pt idx="14307" formatCode="General">
                  <c:v>-101.519938969926</c:v>
                </c:pt>
                <c:pt idx="14308" formatCode="General">
                  <c:v>-101.53310700546</c:v>
                </c:pt>
                <c:pt idx="14309" formatCode="General">
                  <c:v>-101.546275041193</c:v>
                </c:pt>
                <c:pt idx="14310" formatCode="General">
                  <c:v>-101.559443077125</c:v>
                </c:pt>
                <c:pt idx="14311" formatCode="General">
                  <c:v>-101.57261111325499</c:v>
                </c:pt>
                <c:pt idx="14312" formatCode="General">
                  <c:v>-101.585779149583</c:v>
                </c:pt>
                <c:pt idx="14313" formatCode="General">
                  <c:v>-101.598947186109</c:v>
                </c:pt>
                <c:pt idx="14314" formatCode="General">
                  <c:v>-101.612115222832</c:v>
                </c:pt>
                <c:pt idx="14315" formatCode="General">
                  <c:v>-101.625283259753</c:v>
                </c:pt>
                <c:pt idx="14316" formatCode="General">
                  <c:v>-101.63845129687</c:v>
                </c:pt>
                <c:pt idx="14317" formatCode="General">
                  <c:v>-101.651619334185</c:v>
                </c:pt>
                <c:pt idx="14318" formatCode="General">
                  <c:v>-101.66478737169599</c:v>
                </c:pt>
                <c:pt idx="14319" formatCode="General">
                  <c:v>-101.677955409403</c:v>
                </c:pt>
                <c:pt idx="14320" formatCode="General">
                  <c:v>-101.69112344730701</c:v>
                </c:pt>
                <c:pt idx="14321" formatCode="General">
                  <c:v>-101.704291485406</c:v>
                </c:pt>
                <c:pt idx="14322" formatCode="General">
                  <c:v>-101.717459523701</c:v>
                </c:pt>
                <c:pt idx="14323" formatCode="General">
                  <c:v>-101.730627562192</c:v>
                </c:pt>
                <c:pt idx="14324" formatCode="General">
                  <c:v>-101.74379560087699</c:v>
                </c:pt>
                <c:pt idx="14325" formatCode="General">
                  <c:v>-101.756963639758</c:v>
                </c:pt>
                <c:pt idx="14326" formatCode="General">
                  <c:v>-101.770131678833</c:v>
                </c:pt>
                <c:pt idx="14327" formatCode="General">
                  <c:v>-101.783299718103</c:v>
                </c:pt>
                <c:pt idx="14328" formatCode="General">
                  <c:v>-101.796467757568</c:v>
                </c:pt>
                <c:pt idx="14329" formatCode="General">
                  <c:v>-101.80963579722599</c:v>
                </c:pt>
                <c:pt idx="14330" formatCode="General">
                  <c:v>-101.822803837078</c:v>
                </c:pt>
                <c:pt idx="14331" formatCode="General">
                  <c:v>-101.835971877124</c:v>
                </c:pt>
                <c:pt idx="14332" formatCode="General">
                  <c:v>-101.849139917363</c:v>
                </c:pt>
                <c:pt idx="14333" formatCode="General">
                  <c:v>-101.86230795779601</c:v>
                </c:pt>
                <c:pt idx="14334" formatCode="General">
                  <c:v>-101.875475998421</c:v>
                </c:pt>
                <c:pt idx="14335" formatCode="General">
                  <c:v>-101.888644039239</c:v>
                </c:pt>
                <c:pt idx="14336" formatCode="General">
                  <c:v>-101.901812080249</c:v>
                </c:pt>
                <c:pt idx="14337" formatCode="General">
                  <c:v>-101.914980121452</c:v>
                </c:pt>
                <c:pt idx="14338" formatCode="General">
                  <c:v>-101.92814816284699</c:v>
                </c:pt>
                <c:pt idx="14339" formatCode="General">
                  <c:v>-101.94131620443299</c:v>
                </c:pt>
                <c:pt idx="14340" formatCode="General">
                  <c:v>-101.954484246212</c:v>
                </c:pt>
                <c:pt idx="14341" formatCode="General">
                  <c:v>-101.967652288181</c:v>
                </c:pt>
                <c:pt idx="14342" formatCode="General">
                  <c:v>-101.980820330342</c:v>
                </c:pt>
                <c:pt idx="14343" formatCode="General">
                  <c:v>-101.993988372693</c:v>
                </c:pt>
                <c:pt idx="14344" formatCode="General">
                  <c:v>-102.007156415236</c:v>
                </c:pt>
                <c:pt idx="14345" formatCode="General">
                  <c:v>-102.020324457968</c:v>
                </c:pt>
                <c:pt idx="14346" formatCode="General">
                  <c:v>-102.033492500891</c:v>
                </c:pt>
                <c:pt idx="14347" formatCode="General">
                  <c:v>-102.046660544004</c:v>
                </c:pt>
                <c:pt idx="14348" formatCode="General">
                  <c:v>-102.059828587307</c:v>
                </c:pt>
                <c:pt idx="14349" formatCode="General">
                  <c:v>-102.072996630799</c:v>
                </c:pt>
                <c:pt idx="14350" formatCode="General">
                  <c:v>-102.086164674481</c:v>
                </c:pt>
                <c:pt idx="14351" formatCode="General">
                  <c:v>-102.099332718352</c:v>
                </c:pt>
                <c:pt idx="14352" formatCode="General">
                  <c:v>-102.112500762412</c:v>
                </c:pt>
                <c:pt idx="14353" formatCode="General">
                  <c:v>-102.12566880666</c:v>
                </c:pt>
                <c:pt idx="14354" formatCode="General">
                  <c:v>-102.138836851097</c:v>
                </c:pt>
                <c:pt idx="14355" formatCode="General">
                  <c:v>-102.152004895723</c:v>
                </c:pt>
                <c:pt idx="14356" formatCode="General">
                  <c:v>-102.165172940536</c:v>
                </c:pt>
                <c:pt idx="14357" formatCode="General">
                  <c:v>-102.17834098553701</c:v>
                </c:pt>
                <c:pt idx="14358" formatCode="General">
                  <c:v>-102.191509030726</c:v>
                </c:pt>
                <c:pt idx="14359" formatCode="General">
                  <c:v>-102.204677076102</c:v>
                </c:pt>
                <c:pt idx="14360" formatCode="General">
                  <c:v>-102.21784512166499</c:v>
                </c:pt>
                <c:pt idx="14361" formatCode="General">
                  <c:v>-102.23101316741599</c:v>
                </c:pt>
                <c:pt idx="14362" formatCode="General">
                  <c:v>-102.244181213353</c:v>
                </c:pt>
                <c:pt idx="14363" formatCode="General">
                  <c:v>-102.257349259476</c:v>
                </c:pt>
                <c:pt idx="14364" formatCode="General">
                  <c:v>-102.270517305786</c:v>
                </c:pt>
                <c:pt idx="14365" formatCode="General">
                  <c:v>-102.28368535228201</c:v>
                </c:pt>
                <c:pt idx="14366" formatCode="General">
                  <c:v>-102.296853398964</c:v>
                </c:pt>
                <c:pt idx="14367" formatCode="General">
                  <c:v>-102.31002144583201</c:v>
                </c:pt>
                <c:pt idx="14368" formatCode="General">
                  <c:v>-102.32318949288501</c:v>
                </c:pt>
                <c:pt idx="14369" formatCode="General">
                  <c:v>-102.336357540123</c:v>
                </c:pt>
                <c:pt idx="14370" formatCode="General">
                  <c:v>-102.349525587546</c:v>
                </c:pt>
                <c:pt idx="14371" formatCode="General">
                  <c:v>-102.362693635154</c:v>
                </c:pt>
                <c:pt idx="14372" formatCode="General">
                  <c:v>-102.375861682947</c:v>
                </c:pt>
                <c:pt idx="14373" formatCode="General">
                  <c:v>-102.38902973092399</c:v>
                </c:pt>
                <c:pt idx="14374" formatCode="General">
                  <c:v>-102.40219777908599</c:v>
                </c:pt>
                <c:pt idx="14375" formatCode="General">
                  <c:v>-102.415365827431</c:v>
                </c:pt>
                <c:pt idx="14376" formatCode="General">
                  <c:v>-102.42853387596</c:v>
                </c:pt>
                <c:pt idx="14377" formatCode="General">
                  <c:v>-102.441701924673</c:v>
                </c:pt>
                <c:pt idx="14378" formatCode="General">
                  <c:v>-102.454869973569</c:v>
                </c:pt>
                <c:pt idx="14379" formatCode="General">
                  <c:v>-102.468038022648</c:v>
                </c:pt>
                <c:pt idx="14380" formatCode="General">
                  <c:v>-102.48120607190999</c:v>
                </c:pt>
                <c:pt idx="14381" formatCode="General">
                  <c:v>-102.494374121354</c:v>
                </c:pt>
                <c:pt idx="14382" formatCode="General">
                  <c:v>-102.50754217098201</c:v>
                </c:pt>
                <c:pt idx="14383" formatCode="General">
                  <c:v>-102.520710220791</c:v>
                </c:pt>
                <c:pt idx="14384" formatCode="General">
                  <c:v>-102.53387827078301</c:v>
                </c:pt>
                <c:pt idx="14385" formatCode="General">
                  <c:v>-102.547046320956</c:v>
                </c:pt>
                <c:pt idx="14386" formatCode="General">
                  <c:v>-102.56021437131101</c:v>
                </c:pt>
                <c:pt idx="14387" formatCode="General">
                  <c:v>-102.573382421848</c:v>
                </c:pt>
                <c:pt idx="14388" formatCode="General">
                  <c:v>-102.586550472566</c:v>
                </c:pt>
                <c:pt idx="14389" formatCode="General">
                  <c:v>-102.599718523465</c:v>
                </c:pt>
                <c:pt idx="14390" formatCode="General">
                  <c:v>-102.612886574545</c:v>
                </c:pt>
                <c:pt idx="14391" formatCode="General">
                  <c:v>-102.626054625805</c:v>
                </c:pt>
                <c:pt idx="14392" formatCode="General">
                  <c:v>-102.639222677246</c:v>
                </c:pt>
                <c:pt idx="14393" formatCode="General">
                  <c:v>-102.652390728867</c:v>
                </c:pt>
                <c:pt idx="14394" formatCode="General">
                  <c:v>-102.66555878066799</c:v>
                </c:pt>
                <c:pt idx="14395" formatCode="General">
                  <c:v>-102.67872683264901</c:v>
                </c:pt>
                <c:pt idx="14396" formatCode="General">
                  <c:v>-102.69189488481</c:v>
                </c:pt>
                <c:pt idx="14397" formatCode="General">
                  <c:v>-102.70506293715</c:v>
                </c:pt>
                <c:pt idx="14398" formatCode="General">
                  <c:v>-102.718230989669</c:v>
                </c:pt>
                <c:pt idx="14399" formatCode="General">
                  <c:v>-102.731399042367</c:v>
                </c:pt>
                <c:pt idx="14400" formatCode="General">
                  <c:v>-102.74456709524399</c:v>
                </c:pt>
                <c:pt idx="14401" formatCode="General">
                  <c:v>-102.7577351483</c:v>
                </c:pt>
                <c:pt idx="14402" formatCode="General">
                  <c:v>-102.770903201534</c:v>
                </c:pt>
                <c:pt idx="14403" formatCode="General">
                  <c:v>-102.784071254946</c:v>
                </c:pt>
                <c:pt idx="14404" formatCode="General">
                  <c:v>-102.79723930853601</c:v>
                </c:pt>
                <c:pt idx="14405" formatCode="General">
                  <c:v>-102.81040736230401</c:v>
                </c:pt>
                <c:pt idx="14406" formatCode="General">
                  <c:v>-102.82357541624999</c:v>
                </c:pt>
                <c:pt idx="14407" formatCode="General">
                  <c:v>-102.83674347037299</c:v>
                </c:pt>
                <c:pt idx="14408" formatCode="General">
                  <c:v>-102.849911524673</c:v>
                </c:pt>
                <c:pt idx="14409" formatCode="General">
                  <c:v>-102.86307957915</c:v>
                </c:pt>
                <c:pt idx="14410" formatCode="General">
                  <c:v>-102.87624763380499</c:v>
                </c:pt>
                <c:pt idx="14411" formatCode="General">
                  <c:v>-102.889415688635</c:v>
                </c:pt>
                <c:pt idx="14412" formatCode="General">
                  <c:v>-102.902583743642</c:v>
                </c:pt>
                <c:pt idx="14413" formatCode="General">
                  <c:v>-102.91575179882599</c:v>
                </c:pt>
                <c:pt idx="14414" formatCode="General">
                  <c:v>-102.928919854185</c:v>
                </c:pt>
                <c:pt idx="14415" formatCode="General">
                  <c:v>-102.94208790972</c:v>
                </c:pt>
                <c:pt idx="14416" formatCode="General">
                  <c:v>-102.95525596543099</c:v>
                </c:pt>
                <c:pt idx="14417" formatCode="General">
                  <c:v>-102.96842402131701</c:v>
                </c:pt>
                <c:pt idx="14418" formatCode="General">
                  <c:v>-102.981592077378</c:v>
                </c:pt>
                <c:pt idx="14419" formatCode="General">
                  <c:v>-102.994760133615</c:v>
                </c:pt>
                <c:pt idx="14420" formatCode="General">
                  <c:v>-103.00792819002601</c:v>
                </c:pt>
                <c:pt idx="14421" formatCode="General">
                  <c:v>-103.021096246612</c:v>
                </c:pt>
                <c:pt idx="14422" formatCode="General">
                  <c:v>-103.03426430337301</c:v>
                </c:pt>
                <c:pt idx="14423" formatCode="General">
                  <c:v>-103.047432360307</c:v>
                </c:pt>
                <c:pt idx="14424" formatCode="General">
                  <c:v>-103.060600417416</c:v>
                </c:pt>
                <c:pt idx="14425" formatCode="General">
                  <c:v>-103.07376847469899</c:v>
                </c:pt>
                <c:pt idx="14426" formatCode="General">
                  <c:v>-103.08693653215499</c:v>
                </c:pt>
                <c:pt idx="14427" formatCode="General">
                  <c:v>-103.100104589785</c:v>
                </c:pt>
                <c:pt idx="14428" formatCode="General">
                  <c:v>-103.113272647588</c:v>
                </c:pt>
                <c:pt idx="14429" formatCode="General">
                  <c:v>-103.12644070556399</c:v>
                </c:pt>
                <c:pt idx="14430" formatCode="General">
                  <c:v>-103.139608763713</c:v>
                </c:pt>
                <c:pt idx="14431" formatCode="General">
                  <c:v>-103.15277682203499</c:v>
                </c:pt>
                <c:pt idx="14432" formatCode="General">
                  <c:v>-103.165944880529</c:v>
                </c:pt>
                <c:pt idx="14433" formatCode="General">
                  <c:v>-103.179112939196</c:v>
                </c:pt>
                <c:pt idx="14434" formatCode="General">
                  <c:v>-103.192280998035</c:v>
                </c:pt>
                <c:pt idx="14435" formatCode="General">
                  <c:v>-103.205449057045</c:v>
                </c:pt>
                <c:pt idx="14436" formatCode="General">
                  <c:v>-103.218617116228</c:v>
                </c:pt>
                <c:pt idx="14437" formatCode="General">
                  <c:v>-103.231785175582</c:v>
                </c:pt>
                <c:pt idx="14438" formatCode="General">
                  <c:v>-103.244953235107</c:v>
                </c:pt>
                <c:pt idx="14439" formatCode="General">
                  <c:v>-103.258121294804</c:v>
                </c:pt>
                <c:pt idx="14440" formatCode="General">
                  <c:v>-103.27128935467201</c:v>
                </c:pt>
                <c:pt idx="14441" formatCode="General">
                  <c:v>-103.284457414711</c:v>
                </c:pt>
                <c:pt idx="14442" formatCode="General">
                  <c:v>-103.29762547492</c:v>
                </c:pt>
                <c:pt idx="14443" formatCode="General">
                  <c:v>-103.310793535299</c:v>
                </c:pt>
                <c:pt idx="14444" formatCode="General">
                  <c:v>-103.323961595849</c:v>
                </c:pt>
                <c:pt idx="14445" formatCode="General">
                  <c:v>-103.337129656569</c:v>
                </c:pt>
                <c:pt idx="14446" formatCode="General">
                  <c:v>-103.350297717459</c:v>
                </c:pt>
                <c:pt idx="14447" formatCode="General">
                  <c:v>-103.363465778519</c:v>
                </c:pt>
                <c:pt idx="14448" formatCode="General">
                  <c:v>-103.376633839748</c:v>
                </c:pt>
                <c:pt idx="14449" formatCode="General">
                  <c:v>-103.389801901147</c:v>
                </c:pt>
                <c:pt idx="14450" formatCode="General">
                  <c:v>-103.402969962714</c:v>
                </c:pt>
                <c:pt idx="14451" formatCode="General">
                  <c:v>-103.416138024451</c:v>
                </c:pt>
                <c:pt idx="14452" formatCode="General">
                  <c:v>-103.42930608635599</c:v>
                </c:pt>
                <c:pt idx="14453" formatCode="General">
                  <c:v>-103.442474148431</c:v>
                </c:pt>
                <c:pt idx="14454" formatCode="General">
                  <c:v>-103.45564221067301</c:v>
                </c:pt>
                <c:pt idx="14455" formatCode="General">
                  <c:v>-103.468810273084</c:v>
                </c:pt>
                <c:pt idx="14456" formatCode="General">
                  <c:v>-103.481978335663</c:v>
                </c:pt>
                <c:pt idx="14457" formatCode="General">
                  <c:v>-103.49514639840901</c:v>
                </c:pt>
                <c:pt idx="14458" formatCode="General">
                  <c:v>-103.50831446132401</c:v>
                </c:pt>
                <c:pt idx="14459" formatCode="General">
                  <c:v>-103.521482524406</c:v>
                </c:pt>
                <c:pt idx="14460" formatCode="General">
                  <c:v>-103.53465058765499</c:v>
                </c:pt>
                <c:pt idx="14461" formatCode="General">
                  <c:v>-103.547818651071</c:v>
                </c:pt>
                <c:pt idx="14462" formatCode="General">
                  <c:v>-103.56098671465401</c:v>
                </c:pt>
                <c:pt idx="14463" formatCode="General">
                  <c:v>-103.574154778405</c:v>
                </c:pt>
                <c:pt idx="14464" formatCode="General">
                  <c:v>-103.587322842321</c:v>
                </c:pt>
                <c:pt idx="14465" formatCode="General">
                  <c:v>-103.600490906404</c:v>
                </c:pt>
                <c:pt idx="14466" formatCode="General">
                  <c:v>-103.613658970654</c:v>
                </c:pt>
                <c:pt idx="14467" formatCode="General">
                  <c:v>-103.626827035069</c:v>
                </c:pt>
                <c:pt idx="14468" formatCode="General">
                  <c:v>-103.63999509964999</c:v>
                </c:pt>
                <c:pt idx="14469" formatCode="General">
                  <c:v>-103.653163164397</c:v>
                </c:pt>
                <c:pt idx="14470" formatCode="General">
                  <c:v>-103.66633122931</c:v>
                </c:pt>
                <c:pt idx="14471" formatCode="General">
                  <c:v>-103.67949929438799</c:v>
                </c:pt>
                <c:pt idx="14472" formatCode="General">
                  <c:v>-103.69266735962999</c:v>
                </c:pt>
                <c:pt idx="14473" formatCode="General">
                  <c:v>-103.705835425038</c:v>
                </c:pt>
                <c:pt idx="14474" formatCode="General">
                  <c:v>-103.719003490611</c:v>
                </c:pt>
                <c:pt idx="14475" formatCode="General">
                  <c:v>-103.73217155634801</c:v>
                </c:pt>
                <c:pt idx="14476" formatCode="General">
                  <c:v>-103.74533962225</c:v>
                </c:pt>
                <c:pt idx="14477" formatCode="General">
                  <c:v>-103.758507688316</c:v>
                </c:pt>
                <c:pt idx="14478" formatCode="General">
                  <c:v>-103.771675754546</c:v>
                </c:pt>
                <c:pt idx="14479" formatCode="General">
                  <c:v>-103.78484382094</c:v>
                </c:pt>
                <c:pt idx="14480" formatCode="General">
                  <c:v>-103.798011887497</c:v>
                </c:pt>
                <c:pt idx="14481" formatCode="General">
                  <c:v>-103.81117995421801</c:v>
                </c:pt>
                <c:pt idx="14482" formatCode="General">
                  <c:v>-103.82434802110301</c:v>
                </c:pt>
                <c:pt idx="14483" formatCode="General">
                  <c:v>-103.83751608815</c:v>
                </c:pt>
                <c:pt idx="14484" formatCode="General">
                  <c:v>-103.85068415536099</c:v>
                </c:pt>
                <c:pt idx="14485" formatCode="General">
                  <c:v>-103.863852222734</c:v>
                </c:pt>
                <c:pt idx="14486" formatCode="General">
                  <c:v>-103.87702029027</c:v>
                </c:pt>
                <c:pt idx="14487" formatCode="General">
                  <c:v>-103.890188357969</c:v>
                </c:pt>
                <c:pt idx="14488" formatCode="General">
                  <c:v>-103.90335642583</c:v>
                </c:pt>
                <c:pt idx="14489" formatCode="General">
                  <c:v>-103.91652449385199</c:v>
                </c:pt>
                <c:pt idx="14490" formatCode="General">
                  <c:v>-103.929692562037</c:v>
                </c:pt>
                <c:pt idx="14491" formatCode="General">
                  <c:v>-103.942860630384</c:v>
                </c:pt>
                <c:pt idx="14492" formatCode="General">
                  <c:v>-103.956028698892</c:v>
                </c:pt>
                <c:pt idx="14493" formatCode="General">
                  <c:v>-103.969196767561</c:v>
                </c:pt>
                <c:pt idx="14494" formatCode="General">
                  <c:v>-103.98236483639199</c:v>
                </c:pt>
                <c:pt idx="14495" formatCode="General">
                  <c:v>-103.995532905384</c:v>
                </c:pt>
                <c:pt idx="14496" formatCode="General">
                  <c:v>-104.00870097453701</c:v>
                </c:pt>
                <c:pt idx="14497" formatCode="General">
                  <c:v>-104.02186904385</c:v>
                </c:pt>
                <c:pt idx="14498" formatCode="General">
                  <c:v>-104.03503711332399</c:v>
                </c:pt>
                <c:pt idx="14499" formatCode="General">
                  <c:v>-104.048205182958</c:v>
                </c:pt>
                <c:pt idx="14500" formatCode="General">
                  <c:v>-104.061373252753</c:v>
                </c:pt>
                <c:pt idx="14501" formatCode="General">
                  <c:v>-104.07454132270701</c:v>
                </c:pt>
                <c:pt idx="14502" formatCode="General">
                  <c:v>-104.08770939282201</c:v>
                </c:pt>
                <c:pt idx="14503" formatCode="General">
                  <c:v>-104.100877463096</c:v>
                </c:pt>
                <c:pt idx="14504" formatCode="General">
                  <c:v>-104.11404553352899</c:v>
                </c:pt>
                <c:pt idx="14505" formatCode="General">
                  <c:v>-104.12721360412201</c:v>
                </c:pt>
                <c:pt idx="14506" formatCode="General">
                  <c:v>-104.14038167487401</c:v>
                </c:pt>
                <c:pt idx="14507" formatCode="General">
                  <c:v>-104.153549745785</c:v>
                </c:pt>
                <c:pt idx="14508" formatCode="General">
                  <c:v>-104.166717816854</c:v>
                </c:pt>
                <c:pt idx="14509" formatCode="General">
                  <c:v>-104.17988588808301</c:v>
                </c:pt>
                <c:pt idx="14510" formatCode="General">
                  <c:v>-104.19305395947001</c:v>
                </c:pt>
                <c:pt idx="14511" formatCode="General">
                  <c:v>-104.206222031015</c:v>
                </c:pt>
                <c:pt idx="14512" formatCode="General">
                  <c:v>-104.21939010271799</c:v>
                </c:pt>
                <c:pt idx="14513" formatCode="General">
                  <c:v>-104.232558174579</c:v>
                </c:pt>
                <c:pt idx="14514" formatCode="General">
                  <c:v>-104.245726246598</c:v>
                </c:pt>
                <c:pt idx="14515" formatCode="General">
                  <c:v>-104.25889431877501</c:v>
                </c:pt>
                <c:pt idx="14516" formatCode="General">
                  <c:v>-104.272062391109</c:v>
                </c:pt>
                <c:pt idx="14517" formatCode="General">
                  <c:v>-104.2852304636</c:v>
                </c:pt>
                <c:pt idx="14518" formatCode="General">
                  <c:v>-104.298398536248</c:v>
                </c:pt>
                <c:pt idx="14519" formatCode="General">
                  <c:v>-104.311566609054</c:v>
                </c:pt>
                <c:pt idx="14520" formatCode="General">
                  <c:v>-104.324734682016</c:v>
                </c:pt>
                <c:pt idx="14521" formatCode="General">
                  <c:v>-104.337902755134</c:v>
                </c:pt>
                <c:pt idx="14522" formatCode="General">
                  <c:v>-104.35107082840899</c:v>
                </c:pt>
                <c:pt idx="14523" formatCode="General">
                  <c:v>-104.36423890184101</c:v>
                </c:pt>
                <c:pt idx="14524" formatCode="General">
                  <c:v>-104.377406975428</c:v>
                </c:pt>
                <c:pt idx="14525" formatCode="General">
                  <c:v>-104.390575049172</c:v>
                </c:pt>
                <c:pt idx="14526" formatCode="General">
                  <c:v>-104.403743123071</c:v>
                </c:pt>
                <c:pt idx="14527" formatCode="General">
                  <c:v>-104.416911197126</c:v>
                </c:pt>
                <c:pt idx="14528" formatCode="General">
                  <c:v>-104.430079271336</c:v>
                </c:pt>
                <c:pt idx="14529" formatCode="General">
                  <c:v>-104.443247345701</c:v>
                </c:pt>
                <c:pt idx="14530" formatCode="General">
                  <c:v>-104.456415420222</c:v>
                </c:pt>
                <c:pt idx="14531" formatCode="General">
                  <c:v>-104.46958349489699</c:v>
                </c:pt>
                <c:pt idx="14532" formatCode="General">
                  <c:v>-104.48275156972799</c:v>
                </c:pt>
                <c:pt idx="14533" formatCode="General">
                  <c:v>-104.495919644713</c:v>
                </c:pt>
                <c:pt idx="14534" formatCode="General">
                  <c:v>-104.509087719852</c:v>
                </c:pt>
                <c:pt idx="14535" formatCode="General">
                  <c:v>-104.52225579514599</c:v>
                </c:pt>
                <c:pt idx="14536" formatCode="General">
                  <c:v>-104.53542387059299</c:v>
                </c:pt>
                <c:pt idx="14537" formatCode="General">
                  <c:v>-104.548591946195</c:v>
                </c:pt>
                <c:pt idx="14538" formatCode="General">
                  <c:v>-104.56176002194999</c:v>
                </c:pt>
                <c:pt idx="14539" formatCode="General">
                  <c:v>-104.574928097859</c:v>
                </c:pt>
                <c:pt idx="14540" formatCode="General">
                  <c:v>-104.588096173922</c:v>
                </c:pt>
                <c:pt idx="14541" formatCode="General">
                  <c:v>-104.601264250138</c:v>
                </c:pt>
                <c:pt idx="14542" formatCode="General">
                  <c:v>-104.614432326507</c:v>
                </c:pt>
                <c:pt idx="14543" formatCode="General">
                  <c:v>-104.62760040302901</c:v>
                </c:pt>
                <c:pt idx="14544" formatCode="General">
                  <c:v>-104.640768479703</c:v>
                </c:pt>
                <c:pt idx="14545" formatCode="General">
                  <c:v>-104.65393655653099</c:v>
                </c:pt>
                <c:pt idx="14546" formatCode="General">
                  <c:v>-104.667104633511</c:v>
                </c:pt>
                <c:pt idx="14547" formatCode="General">
                  <c:v>-104.680272710643</c:v>
                </c:pt>
                <c:pt idx="14548" formatCode="General">
                  <c:v>-104.693440787927</c:v>
                </c:pt>
                <c:pt idx="14549" formatCode="General">
                  <c:v>-104.70660886536299</c:v>
                </c:pt>
                <c:pt idx="14550" formatCode="General">
                  <c:v>-104.719776942952</c:v>
                </c:pt>
                <c:pt idx="14551" formatCode="General">
                  <c:v>-104.732945020692</c:v>
                </c:pt>
                <c:pt idx="14552" formatCode="General">
                  <c:v>-104.746113098583</c:v>
                </c:pt>
                <c:pt idx="14553" formatCode="General">
                  <c:v>-104.759281176626</c:v>
                </c:pt>
                <c:pt idx="14554" formatCode="General">
                  <c:v>-104.77244925482</c:v>
                </c:pt>
                <c:pt idx="14555" formatCode="General">
                  <c:v>-104.78561733316501</c:v>
                </c:pt>
                <c:pt idx="14556" formatCode="General">
                  <c:v>-104.798785411661</c:v>
                </c:pt>
                <c:pt idx="14557" formatCode="General">
                  <c:v>-104.811953490307</c:v>
                </c:pt>
                <c:pt idx="14558" formatCode="General">
                  <c:v>-104.82512156910499</c:v>
                </c:pt>
                <c:pt idx="14559" formatCode="General">
                  <c:v>-104.838289648052</c:v>
                </c:pt>
                <c:pt idx="14560" formatCode="General">
                  <c:v>-104.85145772715001</c:v>
                </c:pt>
                <c:pt idx="14561" formatCode="General">
                  <c:v>-104.864625806398</c:v>
                </c:pt>
                <c:pt idx="14562" formatCode="General">
                  <c:v>-104.877793885796</c:v>
                </c:pt>
                <c:pt idx="14563" formatCode="General">
                  <c:v>-104.890961965344</c:v>
                </c:pt>
                <c:pt idx="14564" formatCode="General">
                  <c:v>-104.904130045041</c:v>
                </c:pt>
                <c:pt idx="14565" formatCode="General">
                  <c:v>-104.91729812488801</c:v>
                </c:pt>
                <c:pt idx="14566" formatCode="General">
                  <c:v>-104.930466204884</c:v>
                </c:pt>
                <c:pt idx="14567" formatCode="General">
                  <c:v>-104.94363428502901</c:v>
                </c:pt>
                <c:pt idx="14568" formatCode="General">
                  <c:v>-104.95680236532399</c:v>
                </c:pt>
                <c:pt idx="14569" formatCode="General">
                  <c:v>-104.969970445767</c:v>
                </c:pt>
                <c:pt idx="14570" formatCode="General">
                  <c:v>-104.983138526358</c:v>
                </c:pt>
                <c:pt idx="14571" formatCode="General">
                  <c:v>-104.996306607099</c:v>
                </c:pt>
                <c:pt idx="14572" formatCode="General">
                  <c:v>-105.009474687988</c:v>
                </c:pt>
                <c:pt idx="14573" formatCode="General">
                  <c:v>-105.022642769025</c:v>
                </c:pt>
                <c:pt idx="14574" formatCode="General">
                  <c:v>-105.03581085021</c:v>
                </c:pt>
                <c:pt idx="14575" formatCode="General">
                  <c:v>-105.048978931543</c:v>
                </c:pt>
                <c:pt idx="14576" formatCode="General">
                  <c:v>-105.06214701302299</c:v>
                </c:pt>
                <c:pt idx="14577" formatCode="General">
                  <c:v>-105.075315094652</c:v>
                </c:pt>
                <c:pt idx="14578" formatCode="General">
                  <c:v>-105.088483176427</c:v>
                </c:pt>
                <c:pt idx="14579" formatCode="General">
                  <c:v>-105.101651258351</c:v>
                </c:pt>
                <c:pt idx="14580" formatCode="General">
                  <c:v>-105.11481934042099</c:v>
                </c:pt>
                <c:pt idx="14581" formatCode="General">
                  <c:v>-105.127987422638</c:v>
                </c:pt>
                <c:pt idx="14582" formatCode="General">
                  <c:v>-105.141155505002</c:v>
                </c:pt>
                <c:pt idx="14583" formatCode="General">
                  <c:v>-105.15432358751301</c:v>
                </c:pt>
                <c:pt idx="14584" formatCode="General">
                  <c:v>-105.16749167016999</c:v>
                </c:pt>
                <c:pt idx="14585" formatCode="General">
                  <c:v>-105.18065975297399</c:v>
                </c:pt>
                <c:pt idx="14586" formatCode="General">
                  <c:v>-105.193827835924</c:v>
                </c:pt>
                <c:pt idx="14587" formatCode="General">
                  <c:v>-105.20699591902</c:v>
                </c:pt>
                <c:pt idx="14588" formatCode="General">
                  <c:v>-105.220164002263</c:v>
                </c:pt>
                <c:pt idx="14589" formatCode="General">
                  <c:v>-105.23333208565001</c:v>
                </c:pt>
                <c:pt idx="14590" formatCode="General">
                  <c:v>-105.246500169184</c:v>
                </c:pt>
                <c:pt idx="14591" formatCode="General">
                  <c:v>-105.25966825286299</c:v>
                </c:pt>
                <c:pt idx="14592" formatCode="General">
                  <c:v>-105.27283633668701</c:v>
                </c:pt>
                <c:pt idx="14593" formatCode="General">
                  <c:v>-105.28600442065699</c:v>
                </c:pt>
                <c:pt idx="14594" formatCode="General">
                  <c:v>-105.299172504772</c:v>
                </c:pt>
                <c:pt idx="14595" formatCode="General">
                  <c:v>-105.312340589031</c:v>
                </c:pt>
                <c:pt idx="14596" formatCode="General">
                  <c:v>-105.325508673435</c:v>
                </c:pt>
                <c:pt idx="14597" formatCode="General">
                  <c:v>-105.338676757984</c:v>
                </c:pt>
                <c:pt idx="14598" formatCode="General">
                  <c:v>-105.35184484267801</c:v>
                </c:pt>
                <c:pt idx="14599" formatCode="General">
                  <c:v>-105.365012927515</c:v>
                </c:pt>
                <c:pt idx="14600" formatCode="General">
                  <c:v>-105.378181012497</c:v>
                </c:pt>
                <c:pt idx="14601" formatCode="General">
                  <c:v>-105.39134909762301</c:v>
                </c:pt>
                <c:pt idx="14602" formatCode="General">
                  <c:v>-105.404517182893</c:v>
                </c:pt>
                <c:pt idx="14603" formatCode="General">
                  <c:v>-105.417685268306</c:v>
                </c:pt>
                <c:pt idx="14604" formatCode="General">
                  <c:v>-105.430853353863</c:v>
                </c:pt>
                <c:pt idx="14605" formatCode="General">
                  <c:v>-105.444021439564</c:v>
                </c:pt>
                <c:pt idx="14606" formatCode="General">
                  <c:v>-105.457189525407</c:v>
                </c:pt>
                <c:pt idx="14607" formatCode="General">
                  <c:v>-105.47035761139399</c:v>
                </c:pt>
                <c:pt idx="14608" formatCode="General">
                  <c:v>-105.483525697524</c:v>
                </c:pt>
                <c:pt idx="14609" formatCode="General">
                  <c:v>-105.496693783797</c:v>
                </c:pt>
                <c:pt idx="14610" formatCode="General">
                  <c:v>-105.50986187021201</c:v>
                </c:pt>
                <c:pt idx="14611" formatCode="General">
                  <c:v>-105.52302995677</c:v>
                </c:pt>
                <c:pt idx="14612" formatCode="General">
                  <c:v>-105.536198043471</c:v>
                </c:pt>
                <c:pt idx="14613" formatCode="General">
                  <c:v>-105.549366130313</c:v>
                </c:pt>
                <c:pt idx="14614" formatCode="General">
                  <c:v>-105.56253421729799</c:v>
                </c:pt>
                <c:pt idx="14615" formatCode="General">
                  <c:v>-105.57570230442499</c:v>
                </c:pt>
                <c:pt idx="14616" formatCode="General">
                  <c:v>-105.588870391694</c:v>
                </c:pt>
                <c:pt idx="14617" formatCode="General">
                  <c:v>-105.602038479104</c:v>
                </c:pt>
                <c:pt idx="14618" formatCode="General">
                  <c:v>-105.615206566656</c:v>
                </c:pt>
                <c:pt idx="14619" formatCode="General">
                  <c:v>-105.628374654349</c:v>
                </c:pt>
                <c:pt idx="14620" formatCode="General">
                  <c:v>-105.641542742184</c:v>
                </c:pt>
                <c:pt idx="14621" formatCode="General">
                  <c:v>-105.65471083016</c:v>
                </c:pt>
                <c:pt idx="14622" formatCode="General">
                  <c:v>-105.667878918277</c:v>
                </c:pt>
                <c:pt idx="14623" formatCode="General">
                  <c:v>-105.681047006534</c:v>
                </c:pt>
                <c:pt idx="14624" formatCode="General">
                  <c:v>-105.694215094933</c:v>
                </c:pt>
                <c:pt idx="14625" formatCode="General">
                  <c:v>-105.70738318347099</c:v>
                </c:pt>
                <c:pt idx="14626" formatCode="General">
                  <c:v>-105.720551272151</c:v>
                </c:pt>
                <c:pt idx="14627" formatCode="General">
                  <c:v>-105.73371936097</c:v>
                </c:pt>
                <c:pt idx="14628" formatCode="General">
                  <c:v>-105.74688744993</c:v>
                </c:pt>
                <c:pt idx="14629" formatCode="General">
                  <c:v>-105.76005553903001</c:v>
                </c:pt>
                <c:pt idx="14630" formatCode="General">
                  <c:v>-105.77322362827</c:v>
                </c:pt>
                <c:pt idx="14631" formatCode="General">
                  <c:v>-105.786391717649</c:v>
                </c:pt>
                <c:pt idx="14632" formatCode="General">
                  <c:v>-105.799559807168</c:v>
                </c:pt>
                <c:pt idx="14633" formatCode="General">
                  <c:v>-105.812727896827</c:v>
                </c:pt>
                <c:pt idx="14634" formatCode="General">
                  <c:v>-105.825895986624</c:v>
                </c:pt>
                <c:pt idx="14635" formatCode="General">
                  <c:v>-105.839064076561</c:v>
                </c:pt>
                <c:pt idx="14636" formatCode="General">
                  <c:v>-105.85223216663699</c:v>
                </c:pt>
                <c:pt idx="14637" formatCode="General">
                  <c:v>-105.865400256852</c:v>
                </c:pt>
                <c:pt idx="14638" formatCode="General">
                  <c:v>-105.878568347206</c:v>
                </c:pt>
                <c:pt idx="14639" formatCode="General">
                  <c:v>-105.891736437698</c:v>
                </c:pt>
                <c:pt idx="14640" formatCode="General">
                  <c:v>-105.904904528329</c:v>
                </c:pt>
                <c:pt idx="14641" formatCode="General">
                  <c:v>-105.918072619098</c:v>
                </c:pt>
                <c:pt idx="14642" formatCode="General">
                  <c:v>-105.931240710005</c:v>
                </c:pt>
                <c:pt idx="14643" formatCode="General">
                  <c:v>-105.944408801051</c:v>
                </c:pt>
                <c:pt idx="14644" formatCode="General">
                  <c:v>-105.957576892234</c:v>
                </c:pt>
                <c:pt idx="14645" formatCode="General">
                  <c:v>-105.97074498355499</c:v>
                </c:pt>
                <c:pt idx="14646" formatCode="General">
                  <c:v>-105.983913075014</c:v>
                </c:pt>
                <c:pt idx="14647" formatCode="General">
                  <c:v>-105.99708116661</c:v>
                </c:pt>
                <c:pt idx="14648" formatCode="General">
                  <c:v>-106.010249258344</c:v>
                </c:pt>
                <c:pt idx="14649" formatCode="General">
                  <c:v>-106.023417350214</c:v>
                </c:pt>
                <c:pt idx="14650" formatCode="General">
                  <c:v>-106.03658544222201</c:v>
                </c:pt>
                <c:pt idx="14651" formatCode="General">
                  <c:v>-106.049753534367</c:v>
                </c:pt>
                <c:pt idx="14652" formatCode="General">
                  <c:v>-106.062921626649</c:v>
                </c:pt>
                <c:pt idx="14653" formatCode="General">
                  <c:v>-106.07608971906799</c:v>
                </c:pt>
                <c:pt idx="14654" formatCode="General">
                  <c:v>-106.089257811623</c:v>
                </c:pt>
                <c:pt idx="14655" formatCode="General">
                  <c:v>-106.102425904314</c:v>
                </c:pt>
                <c:pt idx="14656" formatCode="General">
                  <c:v>-106.115593997142</c:v>
                </c:pt>
                <c:pt idx="14657" formatCode="General">
                  <c:v>-106.12876209010599</c:v>
                </c:pt>
                <c:pt idx="14658" formatCode="General">
                  <c:v>-106.14193018320501</c:v>
                </c:pt>
                <c:pt idx="14659" formatCode="General">
                  <c:v>-106.155098276441</c:v>
                </c:pt>
                <c:pt idx="14660" formatCode="General">
                  <c:v>-106.168266369813</c:v>
                </c:pt>
                <c:pt idx="14661" formatCode="General">
                  <c:v>-106.18143446332</c:v>
                </c:pt>
                <c:pt idx="14662" formatCode="General">
                  <c:v>-106.194602556962</c:v>
                </c:pt>
                <c:pt idx="14663" formatCode="General">
                  <c:v>-106.20777065074</c:v>
                </c:pt>
                <c:pt idx="14664" formatCode="General">
                  <c:v>-106.220938744653</c:v>
                </c:pt>
                <c:pt idx="14665" formatCode="General">
                  <c:v>-106.234106838701</c:v>
                </c:pt>
                <c:pt idx="14666" formatCode="General">
                  <c:v>-106.247274932884</c:v>
                </c:pt>
                <c:pt idx="14667" formatCode="General">
                  <c:v>-106.260443027202</c:v>
                </c:pt>
                <c:pt idx="14668" formatCode="General">
                  <c:v>-106.273611121654</c:v>
                </c:pt>
                <c:pt idx="14669" formatCode="General">
                  <c:v>-106.286779216241</c:v>
                </c:pt>
                <c:pt idx="14670" formatCode="General">
                  <c:v>-106.299947310962</c:v>
                </c:pt>
                <c:pt idx="14671" formatCode="General">
                  <c:v>-106.313115405818</c:v>
                </c:pt>
                <c:pt idx="14672" formatCode="General">
                  <c:v>-106.32628350080699</c:v>
                </c:pt>
                <c:pt idx="14673" formatCode="General">
                  <c:v>-106.339451595931</c:v>
                </c:pt>
                <c:pt idx="14674" formatCode="General">
                  <c:v>-106.35261969118901</c:v>
                </c:pt>
                <c:pt idx="14675" formatCode="General">
                  <c:v>-106.36578778658</c:v>
                </c:pt>
                <c:pt idx="14676" formatCode="General">
                  <c:v>-106.378955882105</c:v>
                </c:pt>
                <c:pt idx="14677" formatCode="General">
                  <c:v>-106.39212397776301</c:v>
                </c:pt>
                <c:pt idx="14678" formatCode="General">
                  <c:v>-106.40529207355399</c:v>
                </c:pt>
                <c:pt idx="14679" formatCode="General">
                  <c:v>-106.418460169479</c:v>
                </c:pt>
                <c:pt idx="14680" formatCode="General">
                  <c:v>-106.431628265537</c:v>
                </c:pt>
                <c:pt idx="14681" formatCode="General">
                  <c:v>-106.444796361728</c:v>
                </c:pt>
                <c:pt idx="14682" formatCode="General">
                  <c:v>-106.45796445805099</c:v>
                </c:pt>
                <c:pt idx="14683" formatCode="General">
                  <c:v>-106.47113255450699</c:v>
                </c:pt>
                <c:pt idx="14684" formatCode="General">
                  <c:v>-106.48430065109601</c:v>
                </c:pt>
                <c:pt idx="14685" formatCode="General">
                  <c:v>-106.497468747817</c:v>
                </c:pt>
                <c:pt idx="14686" formatCode="General">
                  <c:v>-106.51063684467</c:v>
                </c:pt>
                <c:pt idx="14687" formatCode="General">
                  <c:v>-106.523804941656</c:v>
                </c:pt>
                <c:pt idx="14688" formatCode="General">
                  <c:v>-106.536973038773</c:v>
                </c:pt>
                <c:pt idx="14689" formatCode="General">
                  <c:v>-106.55014113602201</c:v>
                </c:pt>
                <c:pt idx="14690" formatCode="General">
                  <c:v>-106.563309233403</c:v>
                </c:pt>
                <c:pt idx="14691" formatCode="General">
                  <c:v>-106.57647733091601</c:v>
                </c:pt>
                <c:pt idx="14692" formatCode="General">
                  <c:v>-106.58964542856</c:v>
                </c:pt>
                <c:pt idx="14693" formatCode="General">
                  <c:v>-106.60281352633601</c:v>
                </c:pt>
                <c:pt idx="14694" formatCode="General">
                  <c:v>-106.615981624242</c:v>
                </c:pt>
                <c:pt idx="14695" formatCode="General">
                  <c:v>-106.62914972228</c:v>
                </c:pt>
                <c:pt idx="14696" formatCode="General">
                  <c:v>-106.64231782044899</c:v>
                </c:pt>
                <c:pt idx="14697" formatCode="General">
                  <c:v>-106.65548591874899</c:v>
                </c:pt>
                <c:pt idx="14698" formatCode="General">
                  <c:v>-106.66865401717899</c:v>
                </c:pt>
                <c:pt idx="14699" formatCode="General">
                  <c:v>-106.68182211574</c:v>
                </c:pt>
                <c:pt idx="14700" formatCode="General">
                  <c:v>-106.694990214431</c:v>
                </c:pt>
                <c:pt idx="14701" formatCode="General">
                  <c:v>-106.70815831325299</c:v>
                </c:pt>
                <c:pt idx="14702" formatCode="General">
                  <c:v>-106.721326412205</c:v>
                </c:pt>
                <c:pt idx="14703" formatCode="General">
                  <c:v>-106.734494511286</c:v>
                </c:pt>
                <c:pt idx="14704" formatCode="General">
                  <c:v>-106.747662610498</c:v>
                </c:pt>
                <c:pt idx="14705" formatCode="General">
                  <c:v>-106.76083070983999</c:v>
                </c:pt>
                <c:pt idx="14706" formatCode="General">
                  <c:v>-106.773998809311</c:v>
                </c:pt>
                <c:pt idx="14707" formatCode="General">
                  <c:v>-106.787166908912</c:v>
                </c:pt>
                <c:pt idx="14708" formatCode="General">
                  <c:v>-106.80033500864199</c:v>
                </c:pt>
                <c:pt idx="14709" formatCode="General">
                  <c:v>-106.813503108502</c:v>
                </c:pt>
                <c:pt idx="14710" formatCode="General">
                  <c:v>-106.82667120849101</c:v>
                </c:pt>
                <c:pt idx="14711" formatCode="General">
                  <c:v>-106.839839308609</c:v>
                </c:pt>
                <c:pt idx="14712" formatCode="General">
                  <c:v>-106.85300740885501</c:v>
                </c:pt>
                <c:pt idx="14713" formatCode="General">
                  <c:v>-106.866175509231</c:v>
                </c:pt>
                <c:pt idx="14714" formatCode="General">
                  <c:v>-106.879343609735</c:v>
                </c:pt>
                <c:pt idx="14715" formatCode="General">
                  <c:v>-106.892511710368</c:v>
                </c:pt>
                <c:pt idx="14716" formatCode="General">
                  <c:v>-106.905679811129</c:v>
                </c:pt>
                <c:pt idx="14717" formatCode="General">
                  <c:v>-106.918847912019</c:v>
                </c:pt>
                <c:pt idx="14718" formatCode="General">
                  <c:v>-106.93201601303601</c:v>
                </c:pt>
                <c:pt idx="14719" formatCode="General">
                  <c:v>-106.945184114182</c:v>
                </c:pt>
                <c:pt idx="14720" formatCode="General">
                  <c:v>-106.958352215456</c:v>
                </c:pt>
                <c:pt idx="14721" formatCode="General">
                  <c:v>-106.971520316857</c:v>
                </c:pt>
                <c:pt idx="14722" formatCode="General">
                  <c:v>-106.984688418386</c:v>
                </c:pt>
                <c:pt idx="14723" formatCode="General">
                  <c:v>-106.997856520043</c:v>
                </c:pt>
                <c:pt idx="14724" formatCode="General">
                  <c:v>-107.011024621827</c:v>
                </c:pt>
                <c:pt idx="14725" formatCode="General">
                  <c:v>-107.02419272373901</c:v>
                </c:pt>
                <c:pt idx="14726" formatCode="General">
                  <c:v>-107.037360825777</c:v>
                </c:pt>
                <c:pt idx="14727" formatCode="General">
                  <c:v>-107.05052892794301</c:v>
                </c:pt>
                <c:pt idx="14728" formatCode="General">
                  <c:v>-107.063697030236</c:v>
                </c:pt>
                <c:pt idx="14729" formatCode="General">
                  <c:v>-107.076865132655</c:v>
                </c:pt>
                <c:pt idx="14730" formatCode="General">
                  <c:v>-107.09003323520101</c:v>
                </c:pt>
                <c:pt idx="14731" formatCode="General">
                  <c:v>-107.103201337874</c:v>
                </c:pt>
                <c:pt idx="14732" formatCode="General">
                  <c:v>-107.116369440673</c:v>
                </c:pt>
                <c:pt idx="14733" formatCode="General">
                  <c:v>-107.129537543598</c:v>
                </c:pt>
                <c:pt idx="14734" formatCode="General">
                  <c:v>-107.14270564665</c:v>
                </c:pt>
                <c:pt idx="14735" formatCode="General">
                  <c:v>-107.155873749828</c:v>
                </c:pt>
                <c:pt idx="14736" formatCode="General">
                  <c:v>-107.16904185313101</c:v>
                </c:pt>
                <c:pt idx="14737" formatCode="General">
                  <c:v>-107.182209956561</c:v>
                </c:pt>
                <c:pt idx="14738" formatCode="General">
                  <c:v>-107.195378060116</c:v>
                </c:pt>
                <c:pt idx="14739" formatCode="General">
                  <c:v>-107.208546163797</c:v>
                </c:pt>
                <c:pt idx="14740" formatCode="General">
                  <c:v>-107.22171426760301</c:v>
                </c:pt>
                <c:pt idx="14741" formatCode="General">
                  <c:v>-107.23488237153499</c:v>
                </c:pt>
                <c:pt idx="14742" formatCode="General">
                  <c:v>-107.248050475592</c:v>
                </c:pt>
                <c:pt idx="14743" formatCode="General">
                  <c:v>-107.261218579774</c:v>
                </c:pt>
                <c:pt idx="14744" formatCode="General">
                  <c:v>-107.27438668408099</c:v>
                </c:pt>
                <c:pt idx="14745" formatCode="General">
                  <c:v>-107.28755478851301</c:v>
                </c:pt>
                <c:pt idx="14746" formatCode="General">
                  <c:v>-107.30072289307</c:v>
                </c:pt>
                <c:pt idx="14747" formatCode="General">
                  <c:v>-107.313890997751</c:v>
                </c:pt>
                <c:pt idx="14748" formatCode="General">
                  <c:v>-107.327059102557</c:v>
                </c:pt>
                <c:pt idx="14749" formatCode="General">
                  <c:v>-107.340227207487</c:v>
                </c:pt>
                <c:pt idx="14750" formatCode="General">
                  <c:v>-107.35339531254201</c:v>
                </c:pt>
                <c:pt idx="14751" formatCode="General">
                  <c:v>-107.36656341772</c:v>
                </c:pt>
                <c:pt idx="14752" formatCode="General">
                  <c:v>-107.379731523023</c:v>
                </c:pt>
                <c:pt idx="14753" formatCode="General">
                  <c:v>-107.39289962845</c:v>
                </c:pt>
                <c:pt idx="14754" formatCode="General">
                  <c:v>-107.406067734</c:v>
                </c:pt>
                <c:pt idx="14755" formatCode="General">
                  <c:v>-107.419235839675</c:v>
                </c:pt>
                <c:pt idx="14756" formatCode="General">
                  <c:v>-107.432403945472</c:v>
                </c:pt>
                <c:pt idx="14757" formatCode="General">
                  <c:v>-107.445572051394</c:v>
                </c:pt>
                <c:pt idx="14758" formatCode="General">
                  <c:v>-107.458740157438</c:v>
                </c:pt>
                <c:pt idx="14759" formatCode="General">
                  <c:v>-107.471908263606</c:v>
                </c:pt>
                <c:pt idx="14760" formatCode="General">
                  <c:v>-107.485076369897</c:v>
                </c:pt>
                <c:pt idx="14761" formatCode="General">
                  <c:v>-107.498244476311</c:v>
                </c:pt>
                <c:pt idx="14762" formatCode="General">
                  <c:v>-107.511412582848</c:v>
                </c:pt>
                <c:pt idx="14763" formatCode="General">
                  <c:v>-107.524580689507</c:v>
                </c:pt>
                <c:pt idx="14764" formatCode="General">
                  <c:v>-107.53774879628899</c:v>
                </c:pt>
                <c:pt idx="14765" formatCode="General">
                  <c:v>-107.55091690319399</c:v>
                </c:pt>
                <c:pt idx="14766" formatCode="General">
                  <c:v>-107.56408501022101</c:v>
                </c:pt>
                <c:pt idx="14767" formatCode="General">
                  <c:v>-107.577253117371</c:v>
                </c:pt>
                <c:pt idx="14768" formatCode="General">
                  <c:v>-107.590421224642</c:v>
                </c:pt>
                <c:pt idx="14769" formatCode="General">
                  <c:v>-107.60358933203599</c:v>
                </c:pt>
                <c:pt idx="14770" formatCode="General">
                  <c:v>-107.616757439552</c:v>
                </c:pt>
                <c:pt idx="14771" formatCode="General">
                  <c:v>-107.629925547189</c:v>
                </c:pt>
                <c:pt idx="14772" formatCode="General">
                  <c:v>-107.643093654948</c:v>
                </c:pt>
                <c:pt idx="14773" formatCode="General">
                  <c:v>-107.656261762829</c:v>
                </c:pt>
                <c:pt idx="14774" formatCode="General">
                  <c:v>-107.669429870832</c:v>
                </c:pt>
                <c:pt idx="14775" formatCode="General">
                  <c:v>-107.682597978955</c:v>
                </c:pt>
                <c:pt idx="14776" formatCode="General">
                  <c:v>-107.6957660872</c:v>
                </c:pt>
                <c:pt idx="14777" formatCode="General">
                  <c:v>-107.708934195567</c:v>
                </c:pt>
                <c:pt idx="14778" formatCode="General">
                  <c:v>-107.722102304054</c:v>
                </c:pt>
                <c:pt idx="14779" formatCode="General">
                  <c:v>-107.735270412662</c:v>
                </c:pt>
                <c:pt idx="14780" formatCode="General">
                  <c:v>-107.74843852139099</c:v>
                </c:pt>
                <c:pt idx="14781" formatCode="General">
                  <c:v>-107.761606630241</c:v>
                </c:pt>
                <c:pt idx="14782" formatCode="General">
                  <c:v>-107.774774739211</c:v>
                </c:pt>
                <c:pt idx="14783" formatCode="General">
                  <c:v>-107.787942848302</c:v>
                </c:pt>
                <c:pt idx="14784" formatCode="General">
                  <c:v>-107.801110957513</c:v>
                </c:pt>
                <c:pt idx="14785" formatCode="General">
                  <c:v>-107.81427906684399</c:v>
                </c:pt>
                <c:pt idx="14786" formatCode="General">
                  <c:v>-107.827447176296</c:v>
                </c:pt>
                <c:pt idx="14787" formatCode="General">
                  <c:v>-107.840615285867</c:v>
                </c:pt>
                <c:pt idx="14788" formatCode="General">
                  <c:v>-107.85378339555901</c:v>
                </c:pt>
                <c:pt idx="14789" formatCode="General">
                  <c:v>-107.86695150537</c:v>
                </c:pt>
                <c:pt idx="14790" formatCode="General">
                  <c:v>-107.880119615301</c:v>
                </c:pt>
                <c:pt idx="14791" formatCode="General">
                  <c:v>-107.893287725352</c:v>
                </c:pt>
                <c:pt idx="14792" formatCode="General">
                  <c:v>-107.906455835522</c:v>
                </c:pt>
                <c:pt idx="14793" formatCode="General">
                  <c:v>-107.91962394581201</c:v>
                </c:pt>
                <c:pt idx="14794" formatCode="General">
                  <c:v>-107.93279205621999</c:v>
                </c:pt>
                <c:pt idx="14795" formatCode="General">
                  <c:v>-107.94596016674799</c:v>
                </c:pt>
                <c:pt idx="14796" formatCode="General">
                  <c:v>-107.959128277395</c:v>
                </c:pt>
                <c:pt idx="14797" formatCode="General">
                  <c:v>-107.972296388161</c:v>
                </c:pt>
                <c:pt idx="14798" formatCode="General">
                  <c:v>-107.985464499046</c:v>
                </c:pt>
                <c:pt idx="14799" formatCode="General">
                  <c:v>-107.998632610049</c:v>
                </c:pt>
                <c:pt idx="14800" formatCode="General">
                  <c:v>-108.011800721171</c:v>
                </c:pt>
                <c:pt idx="14801" formatCode="General">
                  <c:v>-108.024968832412</c:v>
                </c:pt>
                <c:pt idx="14802" formatCode="General">
                  <c:v>-108.03813694377099</c:v>
                </c:pt>
                <c:pt idx="14803" formatCode="General">
                  <c:v>-108.05130505524799</c:v>
                </c:pt>
                <c:pt idx="14804" formatCode="General">
                  <c:v>-108.064473166844</c:v>
                </c:pt>
                <c:pt idx="14805" formatCode="General">
                  <c:v>-108.077641278557</c:v>
                </c:pt>
                <c:pt idx="14806" formatCode="General">
                  <c:v>-108.090809390389</c:v>
                </c:pt>
                <c:pt idx="14807" formatCode="General">
                  <c:v>-108.103977502338</c:v>
                </c:pt>
                <c:pt idx="14808" formatCode="General">
                  <c:v>-108.117145614405</c:v>
                </c:pt>
                <c:pt idx="14809" formatCode="General">
                  <c:v>-108.13031372659</c:v>
                </c:pt>
                <c:pt idx="14810" formatCode="General">
                  <c:v>-108.143481838892</c:v>
                </c:pt>
                <c:pt idx="14811" formatCode="General">
                  <c:v>-108.156649951312</c:v>
                </c:pt>
                <c:pt idx="14812" formatCode="General">
                  <c:v>-108.16981806384899</c:v>
                </c:pt>
                <c:pt idx="14813" formatCode="General">
                  <c:v>-108.18298617650299</c:v>
                </c:pt>
                <c:pt idx="14814" formatCode="General">
                  <c:v>-108.19615428927401</c:v>
                </c:pt>
                <c:pt idx="14815" formatCode="General">
                  <c:v>-108.209322402163</c:v>
                </c:pt>
                <c:pt idx="14816" formatCode="General">
                  <c:v>-108.222490515168</c:v>
                </c:pt>
                <c:pt idx="14817" formatCode="General">
                  <c:v>-108.23565862829</c:v>
                </c:pt>
                <c:pt idx="14818" formatCode="General">
                  <c:v>-108.248826741529</c:v>
                </c:pt>
                <c:pt idx="14819" formatCode="General">
                  <c:v>-108.26199485488399</c:v>
                </c:pt>
                <c:pt idx="14820" formatCode="General">
                  <c:v>-108.275162968356</c:v>
                </c:pt>
                <c:pt idx="14821" formatCode="General">
                  <c:v>-108.28833108194399</c:v>
                </c:pt>
                <c:pt idx="14822" formatCode="General">
                  <c:v>-108.30149919564801</c:v>
                </c:pt>
                <c:pt idx="14823" formatCode="General">
                  <c:v>-108.314667309469</c:v>
                </c:pt>
                <c:pt idx="14824" formatCode="General">
                  <c:v>-108.32783542340501</c:v>
                </c:pt>
                <c:pt idx="14825" formatCode="General">
                  <c:v>-108.34100353745799</c:v>
                </c:pt>
                <c:pt idx="14826" formatCode="General">
                  <c:v>-108.354171651626</c:v>
                </c:pt>
                <c:pt idx="14827" formatCode="General">
                  <c:v>-108.367339765911</c:v>
                </c:pt>
                <c:pt idx="14828" formatCode="General">
                  <c:v>-108.38050788031001</c:v>
                </c:pt>
                <c:pt idx="14829" formatCode="General">
                  <c:v>-108.393675994826</c:v>
                </c:pt>
                <c:pt idx="14830" formatCode="General">
                  <c:v>-108.406844109457</c:v>
                </c:pt>
                <c:pt idx="14831" formatCode="General">
                  <c:v>-108.42001222420301</c:v>
                </c:pt>
                <c:pt idx="14832" formatCode="General">
                  <c:v>-108.43318033906399</c:v>
                </c:pt>
                <c:pt idx="14833" formatCode="General">
                  <c:v>-108.446348454041</c:v>
                </c:pt>
                <c:pt idx="14834" formatCode="General">
                  <c:v>-108.45951656913201</c:v>
                </c:pt>
                <c:pt idx="14835" formatCode="General">
                  <c:v>-108.472684684339</c:v>
                </c:pt>
                <c:pt idx="14836" formatCode="General">
                  <c:v>-108.48585279965999</c:v>
                </c:pt>
                <c:pt idx="14837" formatCode="General">
                  <c:v>-108.499020915096</c:v>
                </c:pt>
                <c:pt idx="14838" formatCode="General">
                  <c:v>-108.512189030646</c:v>
                </c:pt>
                <c:pt idx="14839" formatCode="General">
                  <c:v>-108.52535714631099</c:v>
                </c:pt>
                <c:pt idx="14840" formatCode="General">
                  <c:v>-108.538525262091</c:v>
                </c:pt>
                <c:pt idx="14841" formatCode="General">
                  <c:v>-108.551693377985</c:v>
                </c:pt>
                <c:pt idx="14842" formatCode="General">
                  <c:v>-108.56486149399301</c:v>
                </c:pt>
                <c:pt idx="14843" formatCode="General">
                  <c:v>-108.578029610115</c:v>
                </c:pt>
                <c:pt idx="14844" formatCode="General">
                  <c:v>-108.591197726351</c:v>
                </c:pt>
                <c:pt idx="14845" formatCode="General">
                  <c:v>-108.604365842701</c:v>
                </c:pt>
                <c:pt idx="14846" formatCode="General">
                  <c:v>-108.617533959165</c:v>
                </c:pt>
                <c:pt idx="14847" formatCode="General">
                  <c:v>-108.63070207574199</c:v>
                </c:pt>
                <c:pt idx="14848" formatCode="General">
                  <c:v>-108.643870192433</c:v>
                </c:pt>
                <c:pt idx="14849" formatCode="General">
                  <c:v>-108.657038309238</c:v>
                </c:pt>
                <c:pt idx="14850" formatCode="General">
                  <c:v>-108.670206426156</c:v>
                </c:pt>
                <c:pt idx="14851" formatCode="General">
                  <c:v>-108.683374543187</c:v>
                </c:pt>
                <c:pt idx="14852" formatCode="General">
                  <c:v>-108.696542660332</c:v>
                </c:pt>
                <c:pt idx="14853" formatCode="General">
                  <c:v>-108.709710777589</c:v>
                </c:pt>
                <c:pt idx="14854" formatCode="General">
                  <c:v>-108.72287889496</c:v>
                </c:pt>
                <c:pt idx="14855" formatCode="General">
                  <c:v>-108.736047012443</c:v>
                </c:pt>
                <c:pt idx="14856" formatCode="General">
                  <c:v>-108.74921513004</c:v>
                </c:pt>
                <c:pt idx="14857" formatCode="General">
                  <c:v>-108.76238324774801</c:v>
                </c:pt>
                <c:pt idx="14858" formatCode="General">
                  <c:v>-108.77555136557</c:v>
                </c:pt>
                <c:pt idx="14859" formatCode="General">
                  <c:v>-108.788719483504</c:v>
                </c:pt>
                <c:pt idx="14860" formatCode="General">
                  <c:v>-108.80188760155001</c:v>
                </c:pt>
                <c:pt idx="14861" formatCode="General">
                  <c:v>-108.81505571970899</c:v>
                </c:pt>
                <c:pt idx="14862" formatCode="General">
                  <c:v>-108.82822383798</c:v>
                </c:pt>
                <c:pt idx="14863" formatCode="General">
                  <c:v>-108.841391956363</c:v>
                </c:pt>
                <c:pt idx="14864" formatCode="General">
                  <c:v>-108.854560074858</c:v>
                </c:pt>
                <c:pt idx="14865" formatCode="General">
                  <c:v>-108.867728193465</c:v>
                </c:pt>
                <c:pt idx="14866" formatCode="General">
                  <c:v>-108.880896312183</c:v>
                </c:pt>
                <c:pt idx="14867" formatCode="General">
                  <c:v>-108.894064431014</c:v>
                </c:pt>
                <c:pt idx="14868" formatCode="General">
                  <c:v>-108.90723254995601</c:v>
                </c:pt>
                <c:pt idx="14869" formatCode="General">
                  <c:v>-108.920400669009</c:v>
                </c:pt>
                <c:pt idx="14870" formatCode="General">
                  <c:v>-108.933568788174</c:v>
                </c:pt>
                <c:pt idx="14871" formatCode="General">
                  <c:v>-108.94673690745</c:v>
                </c:pt>
                <c:pt idx="14872" formatCode="General">
                  <c:v>-108.959905026838</c:v>
                </c:pt>
                <c:pt idx="14873" formatCode="General">
                  <c:v>-108.97307314633601</c:v>
                </c:pt>
                <c:pt idx="14874" formatCode="General">
                  <c:v>-108.98624126594601</c:v>
                </c:pt>
                <c:pt idx="14875" formatCode="General">
                  <c:v>-108.999409385666</c:v>
                </c:pt>
                <c:pt idx="14876" formatCode="General">
                  <c:v>-109.012577505498</c:v>
                </c:pt>
                <c:pt idx="14877" formatCode="General">
                  <c:v>-109.02574562544</c:v>
                </c:pt>
                <c:pt idx="14878" formatCode="General">
                  <c:v>-109.038913745492</c:v>
                </c:pt>
                <c:pt idx="14879" formatCode="General">
                  <c:v>-109.052081865655</c:v>
                </c:pt>
                <c:pt idx="14880" formatCode="General">
                  <c:v>-109.065249985929</c:v>
                </c:pt>
                <c:pt idx="14881" formatCode="General">
                  <c:v>-109.07841810631299</c:v>
                </c:pt>
                <c:pt idx="14882" formatCode="General">
                  <c:v>-109.091586226807</c:v>
                </c:pt>
                <c:pt idx="14883" formatCode="General">
                  <c:v>-109.104754347411</c:v>
                </c:pt>
                <c:pt idx="14884" formatCode="General">
                  <c:v>-109.117922468126</c:v>
                </c:pt>
                <c:pt idx="14885" formatCode="General">
                  <c:v>-109.13109058895</c:v>
                </c:pt>
                <c:pt idx="14886" formatCode="General">
                  <c:v>-109.144258709884</c:v>
                </c:pt>
                <c:pt idx="14887" formatCode="General">
                  <c:v>-109.157426830928</c:v>
                </c:pt>
                <c:pt idx="14888" formatCode="General">
                  <c:v>-109.170594952082</c:v>
                </c:pt>
                <c:pt idx="14889" formatCode="General">
                  <c:v>-109.18376307334501</c:v>
                </c:pt>
                <c:pt idx="14890" formatCode="General">
                  <c:v>-109.196931194718</c:v>
                </c:pt>
                <c:pt idx="14891" formatCode="General">
                  <c:v>-109.2100993162</c:v>
                </c:pt>
                <c:pt idx="14892" formatCode="General">
                  <c:v>-109.22326743779099</c:v>
                </c:pt>
                <c:pt idx="14893" formatCode="General">
                  <c:v>-109.236435559491</c:v>
                </c:pt>
                <c:pt idx="14894" formatCode="General">
                  <c:v>-109.249603681301</c:v>
                </c:pt>
                <c:pt idx="14895" formatCode="General">
                  <c:v>-109.26277180322001</c:v>
                </c:pt>
                <c:pt idx="14896" formatCode="General">
                  <c:v>-109.275939925247</c:v>
                </c:pt>
                <c:pt idx="14897" formatCode="General">
                  <c:v>-109.289108047383</c:v>
                </c:pt>
                <c:pt idx="14898" formatCode="General">
                  <c:v>-109.302276169628</c:v>
                </c:pt>
                <c:pt idx="14899" formatCode="General">
                  <c:v>-109.315444291982</c:v>
                </c:pt>
                <c:pt idx="14900" formatCode="General">
                  <c:v>-109.328612414444</c:v>
                </c:pt>
                <c:pt idx="14901" formatCode="General">
                  <c:v>-109.341780537015</c:v>
                </c:pt>
                <c:pt idx="14902" formatCode="General">
                  <c:v>-109.354948659694</c:v>
                </c:pt>
                <c:pt idx="14903" formatCode="General">
                  <c:v>-109.368116782481</c:v>
                </c:pt>
                <c:pt idx="14904" formatCode="General">
                  <c:v>-109.38128490537601</c:v>
                </c:pt>
                <c:pt idx="14905" formatCode="General">
                  <c:v>-109.39445302838</c:v>
                </c:pt>
                <c:pt idx="14906" formatCode="General">
                  <c:v>-109.407621151491</c:v>
                </c:pt>
                <c:pt idx="14907" formatCode="General">
                  <c:v>-109.420789274711</c:v>
                </c:pt>
                <c:pt idx="14908" formatCode="General">
                  <c:v>-109.433957398038</c:v>
                </c:pt>
                <c:pt idx="14909" formatCode="General">
                  <c:v>-109.447125521472</c:v>
                </c:pt>
                <c:pt idx="14910" formatCode="General">
                  <c:v>-109.460293645015</c:v>
                </c:pt>
                <c:pt idx="14911" formatCode="General">
                  <c:v>-109.473461768665</c:v>
                </c:pt>
                <c:pt idx="14912" formatCode="General">
                  <c:v>-109.486629892422</c:v>
                </c:pt>
                <c:pt idx="14913" formatCode="General">
                  <c:v>-109.499798016287</c:v>
                </c:pt>
                <c:pt idx="14914" formatCode="General">
                  <c:v>-109.512966140259</c:v>
                </c:pt>
                <c:pt idx="14915" formatCode="General">
                  <c:v>-109.526134264338</c:v>
                </c:pt>
                <c:pt idx="14916" formatCode="General">
                  <c:v>-109.53930238852401</c:v>
                </c:pt>
                <c:pt idx="14917" formatCode="General">
                  <c:v>-109.552470512817</c:v>
                </c:pt>
                <c:pt idx="14918" formatCode="General">
                  <c:v>-109.56563863721701</c:v>
                </c:pt>
                <c:pt idx="14919" formatCode="General">
                  <c:v>-109.578806761724</c:v>
                </c:pt>
                <c:pt idx="14920" formatCode="General">
                  <c:v>-109.591974886337</c:v>
                </c:pt>
                <c:pt idx="14921" formatCode="General">
                  <c:v>-109.605143011057</c:v>
                </c:pt>
                <c:pt idx="14922" formatCode="General">
                  <c:v>-109.618311135884</c:v>
                </c:pt>
                <c:pt idx="14923" formatCode="General">
                  <c:v>-109.631479260817</c:v>
                </c:pt>
                <c:pt idx="14924" formatCode="General">
                  <c:v>-109.644647385856</c:v>
                </c:pt>
                <c:pt idx="14925" formatCode="General">
                  <c:v>-109.657815511002</c:v>
                </c:pt>
                <c:pt idx="14926" formatCode="General">
                  <c:v>-109.67098363625399</c:v>
                </c:pt>
                <c:pt idx="14927" formatCode="General">
                  <c:v>-109.684151761612</c:v>
                </c:pt>
                <c:pt idx="14928" formatCode="General">
                  <c:v>-109.697319887075</c:v>
                </c:pt>
                <c:pt idx="14929" formatCode="General">
                  <c:v>-109.710488012645</c:v>
                </c:pt>
                <c:pt idx="14930" formatCode="General">
                  <c:v>-109.723656138321</c:v>
                </c:pt>
                <c:pt idx="14931" formatCode="General">
                  <c:v>-109.736824264102</c:v>
                </c:pt>
                <c:pt idx="14932" formatCode="General">
                  <c:v>-109.749992389989</c:v>
                </c:pt>
                <c:pt idx="14933" formatCode="General">
                  <c:v>-109.763160515981</c:v>
                </c:pt>
                <c:pt idx="14934" formatCode="General">
                  <c:v>-109.77632864207899</c:v>
                </c:pt>
                <c:pt idx="14935" formatCode="General">
                  <c:v>-109.789496768283</c:v>
                </c:pt>
                <c:pt idx="14936" formatCode="General">
                  <c:v>-109.802664894591</c:v>
                </c:pt>
                <c:pt idx="14937" formatCode="General">
                  <c:v>-109.81583302100501</c:v>
                </c:pt>
                <c:pt idx="14938" formatCode="General">
                  <c:v>-109.829001147524</c:v>
                </c:pt>
                <c:pt idx="14939" formatCode="General">
                  <c:v>-109.84216927414801</c:v>
                </c:pt>
                <c:pt idx="14940" formatCode="General">
                  <c:v>-109.855337400877</c:v>
                </c:pt>
                <c:pt idx="14941" formatCode="General">
                  <c:v>-109.86850552771</c:v>
                </c:pt>
                <c:pt idx="14942" formatCode="General">
                  <c:v>-109.88167365464901</c:v>
                </c:pt>
                <c:pt idx="14943" formatCode="General">
                  <c:v>-109.89484178169199</c:v>
                </c:pt>
                <c:pt idx="14944" formatCode="General">
                  <c:v>-109.90800990884</c:v>
                </c:pt>
                <c:pt idx="14945" formatCode="General">
                  <c:v>-109.921178036092</c:v>
                </c:pt>
                <c:pt idx="14946" formatCode="General">
                  <c:v>-109.934346163448</c:v>
                </c:pt>
                <c:pt idx="14947" formatCode="General">
                  <c:v>-109.947514290909</c:v>
                </c:pt>
                <c:pt idx="14948" formatCode="General">
                  <c:v>-109.96068241847399</c:v>
                </c:pt>
                <c:pt idx="14949" formatCode="General">
                  <c:v>-109.97385054614401</c:v>
                </c:pt>
                <c:pt idx="14950" formatCode="General">
                  <c:v>-109.98701867391701</c:v>
                </c:pt>
                <c:pt idx="14951" formatCode="General">
                  <c:v>-110.000186801794</c:v>
                </c:pt>
                <c:pt idx="14952" formatCode="General">
                  <c:v>-110.013354929776</c:v>
                </c:pt>
                <c:pt idx="14953" formatCode="General">
                  <c:v>-110.026523057861</c:v>
                </c:pt>
                <c:pt idx="14954" formatCode="General">
                  <c:v>-110.03969118605001</c:v>
                </c:pt>
                <c:pt idx="14955" formatCode="General">
                  <c:v>-110.052859314342</c:v>
                </c:pt>
                <c:pt idx="14956" formatCode="General">
                  <c:v>-110.066027442738</c:v>
                </c:pt>
                <c:pt idx="14957" formatCode="General">
                  <c:v>-110.079195571238</c:v>
                </c:pt>
                <c:pt idx="14958" formatCode="General">
                  <c:v>-110.09236369984001</c:v>
                </c:pt>
                <c:pt idx="14959" formatCode="General">
                  <c:v>-110.105531828547</c:v>
                </c:pt>
                <c:pt idx="14960" formatCode="General">
                  <c:v>-110.118699957356</c:v>
                </c:pt>
                <c:pt idx="14961" formatCode="General">
                  <c:v>-110.13186808626899</c:v>
                </c:pt>
                <c:pt idx="14962" formatCode="General">
                  <c:v>-110.14503621528399</c:v>
                </c:pt>
                <c:pt idx="14963" formatCode="General">
                  <c:v>-110.158204344403</c:v>
                </c:pt>
                <c:pt idx="14964" formatCode="General">
                  <c:v>-110.171372473624</c:v>
                </c:pt>
                <c:pt idx="14965" formatCode="General">
                  <c:v>-110.184540602948</c:v>
                </c:pt>
                <c:pt idx="14966" formatCode="General">
                  <c:v>-110.19770873237501</c:v>
                </c:pt>
                <c:pt idx="14967" formatCode="General">
                  <c:v>-110.21087686190501</c:v>
                </c:pt>
                <c:pt idx="14968" formatCode="General">
                  <c:v>-110.224044991537</c:v>
                </c:pt>
                <c:pt idx="14969" formatCode="General">
                  <c:v>-110.23721312127201</c:v>
                </c:pt>
                <c:pt idx="14970" formatCode="General">
                  <c:v>-110.250381251109</c:v>
                </c:pt>
                <c:pt idx="14971" formatCode="General">
                  <c:v>-110.26354938104799</c:v>
                </c:pt>
                <c:pt idx="14972" formatCode="General">
                  <c:v>-110.276717511089</c:v>
                </c:pt>
                <c:pt idx="14973" formatCode="General">
                  <c:v>-110.289885641233</c:v>
                </c:pt>
                <c:pt idx="14974" formatCode="General">
                  <c:v>-110.303053771479</c:v>
                </c:pt>
                <c:pt idx="14975" formatCode="General">
                  <c:v>-110.316221901826</c:v>
                </c:pt>
                <c:pt idx="14976" formatCode="General">
                  <c:v>-110.329390032276</c:v>
                </c:pt>
                <c:pt idx="14977" formatCode="General">
                  <c:v>-110.342558162827</c:v>
                </c:pt>
                <c:pt idx="14978" formatCode="General">
                  <c:v>-110.355726293481</c:v>
                </c:pt>
                <c:pt idx="14979" formatCode="General">
                  <c:v>-110.36889442423499</c:v>
                </c:pt>
                <c:pt idx="14980" formatCode="General">
                  <c:v>-110.38206255509201</c:v>
                </c:pt>
                <c:pt idx="14981" formatCode="General">
                  <c:v>-110.395230686049</c:v>
                </c:pt>
                <c:pt idx="14982" formatCode="General">
                  <c:v>-110.408398817109</c:v>
                </c:pt>
                <c:pt idx="14983" formatCode="General">
                  <c:v>-110.421566948269</c:v>
                </c:pt>
                <c:pt idx="14984" formatCode="General">
                  <c:v>-110.43473507953099</c:v>
                </c:pt>
                <c:pt idx="14985" formatCode="General">
                  <c:v>-110.447903210894</c:v>
                </c:pt>
                <c:pt idx="14986" formatCode="General">
                  <c:v>-110.461071342358</c:v>
                </c:pt>
                <c:pt idx="14987" formatCode="General">
                  <c:v>-110.47423947392301</c:v>
                </c:pt>
                <c:pt idx="14988" formatCode="General">
                  <c:v>-110.487407605589</c:v>
                </c:pt>
                <c:pt idx="14989" formatCode="General">
                  <c:v>-110.500575737356</c:v>
                </c:pt>
                <c:pt idx="14990" formatCode="General">
                  <c:v>-110.51374386922301</c:v>
                </c:pt>
                <c:pt idx="14991" formatCode="General">
                  <c:v>-110.526912001192</c:v>
                </c:pt>
                <c:pt idx="14992" formatCode="General">
                  <c:v>-110.54008013326001</c:v>
                </c:pt>
                <c:pt idx="14993" formatCode="General">
                  <c:v>-110.55324826543</c:v>
                </c:pt>
                <c:pt idx="14994" formatCode="General">
                  <c:v>-110.5664163977</c:v>
                </c:pt>
                <c:pt idx="14995" formatCode="General">
                  <c:v>-110.57958453006999</c:v>
                </c:pt>
                <c:pt idx="14996" formatCode="General">
                  <c:v>-110.59275266253999</c:v>
                </c:pt>
                <c:pt idx="14997" formatCode="General">
                  <c:v>-110.605920795111</c:v>
                </c:pt>
                <c:pt idx="14998" formatCode="General">
                  <c:v>-110.619088927782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CD9-470D-BC6A-18FAB8A63E70}"/>
            </c:ext>
          </c:extLst>
        </c:ser>
        <c:ser>
          <c:idx val="5"/>
          <c:order val="5"/>
          <c:tx>
            <c:strRef>
              <c:f>'1m length'!$K$1</c:f>
              <c:strCache>
                <c:ptCount val="1"/>
                <c:pt idx="0">
                  <c:v>2 GeV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'1m length'!$K$2:$K$15000</c:f>
              <c:numCache>
                <c:formatCode>General</c:formatCode>
                <c:ptCount val="14999"/>
                <c:pt idx="0">
                  <c:v>-700</c:v>
                </c:pt>
                <c:pt idx="1">
                  <c:v>-699.9</c:v>
                </c:pt>
                <c:pt idx="2">
                  <c:v>-699.8</c:v>
                </c:pt>
                <c:pt idx="3">
                  <c:v>-699.7</c:v>
                </c:pt>
                <c:pt idx="4">
                  <c:v>-699.6</c:v>
                </c:pt>
                <c:pt idx="5">
                  <c:v>-699.5</c:v>
                </c:pt>
                <c:pt idx="6">
                  <c:v>-699.4</c:v>
                </c:pt>
                <c:pt idx="7">
                  <c:v>-699.3</c:v>
                </c:pt>
                <c:pt idx="8">
                  <c:v>-699.2</c:v>
                </c:pt>
                <c:pt idx="9">
                  <c:v>-699.1</c:v>
                </c:pt>
                <c:pt idx="10">
                  <c:v>-699</c:v>
                </c:pt>
                <c:pt idx="11">
                  <c:v>-698.9</c:v>
                </c:pt>
                <c:pt idx="12">
                  <c:v>-698.8</c:v>
                </c:pt>
                <c:pt idx="13">
                  <c:v>-698.7</c:v>
                </c:pt>
                <c:pt idx="14">
                  <c:v>-698.6</c:v>
                </c:pt>
                <c:pt idx="15">
                  <c:v>-698.5</c:v>
                </c:pt>
                <c:pt idx="16">
                  <c:v>-698.4</c:v>
                </c:pt>
                <c:pt idx="17">
                  <c:v>-698.3</c:v>
                </c:pt>
                <c:pt idx="18">
                  <c:v>-698.2</c:v>
                </c:pt>
                <c:pt idx="19">
                  <c:v>-698.1</c:v>
                </c:pt>
                <c:pt idx="20">
                  <c:v>-698</c:v>
                </c:pt>
                <c:pt idx="21">
                  <c:v>-697.9</c:v>
                </c:pt>
                <c:pt idx="22">
                  <c:v>-697.8</c:v>
                </c:pt>
                <c:pt idx="23">
                  <c:v>-697.7</c:v>
                </c:pt>
                <c:pt idx="24">
                  <c:v>-697.6</c:v>
                </c:pt>
                <c:pt idx="25">
                  <c:v>-697.5</c:v>
                </c:pt>
                <c:pt idx="26">
                  <c:v>-697.4</c:v>
                </c:pt>
                <c:pt idx="27">
                  <c:v>-697.3</c:v>
                </c:pt>
                <c:pt idx="28">
                  <c:v>-697.2</c:v>
                </c:pt>
                <c:pt idx="29">
                  <c:v>-697.1</c:v>
                </c:pt>
                <c:pt idx="30">
                  <c:v>-697</c:v>
                </c:pt>
                <c:pt idx="31">
                  <c:v>-696.9</c:v>
                </c:pt>
                <c:pt idx="32">
                  <c:v>-696.8</c:v>
                </c:pt>
                <c:pt idx="33">
                  <c:v>-696.7</c:v>
                </c:pt>
                <c:pt idx="34">
                  <c:v>-696.6</c:v>
                </c:pt>
                <c:pt idx="35">
                  <c:v>-696.5</c:v>
                </c:pt>
                <c:pt idx="36">
                  <c:v>-696.4</c:v>
                </c:pt>
                <c:pt idx="37">
                  <c:v>-696.3</c:v>
                </c:pt>
                <c:pt idx="38">
                  <c:v>-696.2</c:v>
                </c:pt>
                <c:pt idx="39">
                  <c:v>-696.1</c:v>
                </c:pt>
                <c:pt idx="40">
                  <c:v>-696</c:v>
                </c:pt>
                <c:pt idx="41">
                  <c:v>-695.9</c:v>
                </c:pt>
                <c:pt idx="42">
                  <c:v>-695.8</c:v>
                </c:pt>
                <c:pt idx="43">
                  <c:v>-695.7</c:v>
                </c:pt>
                <c:pt idx="44">
                  <c:v>-695.6</c:v>
                </c:pt>
                <c:pt idx="45">
                  <c:v>-695.5</c:v>
                </c:pt>
                <c:pt idx="46">
                  <c:v>-695.4</c:v>
                </c:pt>
                <c:pt idx="47">
                  <c:v>-695.3</c:v>
                </c:pt>
                <c:pt idx="48">
                  <c:v>-695.2</c:v>
                </c:pt>
                <c:pt idx="49">
                  <c:v>-695.1</c:v>
                </c:pt>
                <c:pt idx="50">
                  <c:v>-695</c:v>
                </c:pt>
                <c:pt idx="51">
                  <c:v>-694.9</c:v>
                </c:pt>
                <c:pt idx="52">
                  <c:v>-694.8</c:v>
                </c:pt>
                <c:pt idx="53">
                  <c:v>-694.7</c:v>
                </c:pt>
                <c:pt idx="54">
                  <c:v>-694.6</c:v>
                </c:pt>
                <c:pt idx="55">
                  <c:v>-694.5</c:v>
                </c:pt>
                <c:pt idx="56">
                  <c:v>-694.4</c:v>
                </c:pt>
                <c:pt idx="57">
                  <c:v>-694.3</c:v>
                </c:pt>
                <c:pt idx="58">
                  <c:v>-694.2</c:v>
                </c:pt>
                <c:pt idx="59">
                  <c:v>-694.1</c:v>
                </c:pt>
                <c:pt idx="60">
                  <c:v>-694</c:v>
                </c:pt>
                <c:pt idx="61">
                  <c:v>-693.9</c:v>
                </c:pt>
                <c:pt idx="62">
                  <c:v>-693.8</c:v>
                </c:pt>
                <c:pt idx="63">
                  <c:v>-693.7</c:v>
                </c:pt>
                <c:pt idx="64">
                  <c:v>-693.6</c:v>
                </c:pt>
                <c:pt idx="65">
                  <c:v>-693.5</c:v>
                </c:pt>
                <c:pt idx="66">
                  <c:v>-693.4</c:v>
                </c:pt>
                <c:pt idx="67">
                  <c:v>-693.3</c:v>
                </c:pt>
                <c:pt idx="68">
                  <c:v>-693.2</c:v>
                </c:pt>
                <c:pt idx="69">
                  <c:v>-693.1</c:v>
                </c:pt>
                <c:pt idx="70">
                  <c:v>-693</c:v>
                </c:pt>
                <c:pt idx="71">
                  <c:v>-692.9</c:v>
                </c:pt>
                <c:pt idx="72">
                  <c:v>-692.8</c:v>
                </c:pt>
                <c:pt idx="73">
                  <c:v>-692.7</c:v>
                </c:pt>
                <c:pt idx="74">
                  <c:v>-692.6</c:v>
                </c:pt>
                <c:pt idx="75">
                  <c:v>-692.5</c:v>
                </c:pt>
                <c:pt idx="76">
                  <c:v>-692.4</c:v>
                </c:pt>
                <c:pt idx="77">
                  <c:v>-692.3</c:v>
                </c:pt>
                <c:pt idx="78">
                  <c:v>-692.20000000000095</c:v>
                </c:pt>
                <c:pt idx="79">
                  <c:v>-692.1</c:v>
                </c:pt>
                <c:pt idx="80">
                  <c:v>-692</c:v>
                </c:pt>
                <c:pt idx="81">
                  <c:v>-691.9</c:v>
                </c:pt>
                <c:pt idx="82">
                  <c:v>-691.8</c:v>
                </c:pt>
                <c:pt idx="83">
                  <c:v>-691.70000000000095</c:v>
                </c:pt>
                <c:pt idx="84">
                  <c:v>-691.6</c:v>
                </c:pt>
                <c:pt idx="85">
                  <c:v>-691.50000000000102</c:v>
                </c:pt>
                <c:pt idx="86">
                  <c:v>-691.400000000001</c:v>
                </c:pt>
                <c:pt idx="87">
                  <c:v>-691.30000000000098</c:v>
                </c:pt>
                <c:pt idx="88">
                  <c:v>-691.20000000000095</c:v>
                </c:pt>
                <c:pt idx="89">
                  <c:v>-691.1</c:v>
                </c:pt>
                <c:pt idx="90">
                  <c:v>-691.00000000000102</c:v>
                </c:pt>
                <c:pt idx="91">
                  <c:v>-690.900000000001</c:v>
                </c:pt>
                <c:pt idx="92">
                  <c:v>-690.80000000000098</c:v>
                </c:pt>
                <c:pt idx="93">
                  <c:v>-690.70000000000095</c:v>
                </c:pt>
                <c:pt idx="94">
                  <c:v>-690.60000000000105</c:v>
                </c:pt>
                <c:pt idx="95">
                  <c:v>-690.50000000000102</c:v>
                </c:pt>
                <c:pt idx="96">
                  <c:v>-690.400000000001</c:v>
                </c:pt>
                <c:pt idx="97">
                  <c:v>-690.30000000000098</c:v>
                </c:pt>
                <c:pt idx="98">
                  <c:v>-690.20000000000095</c:v>
                </c:pt>
                <c:pt idx="99">
                  <c:v>-690.10000000000105</c:v>
                </c:pt>
                <c:pt idx="100">
                  <c:v>-690.00000000000102</c:v>
                </c:pt>
                <c:pt idx="101">
                  <c:v>-689.900000000001</c:v>
                </c:pt>
                <c:pt idx="102">
                  <c:v>-689.80000000000098</c:v>
                </c:pt>
                <c:pt idx="103">
                  <c:v>-689.70000000000095</c:v>
                </c:pt>
                <c:pt idx="104">
                  <c:v>-689.60000000000105</c:v>
                </c:pt>
                <c:pt idx="105">
                  <c:v>-689.50000000000102</c:v>
                </c:pt>
                <c:pt idx="106">
                  <c:v>-689.400000000001</c:v>
                </c:pt>
                <c:pt idx="107">
                  <c:v>-689.30000000000098</c:v>
                </c:pt>
                <c:pt idx="108">
                  <c:v>-689.20000000000095</c:v>
                </c:pt>
                <c:pt idx="109">
                  <c:v>-689.10000000000105</c:v>
                </c:pt>
                <c:pt idx="110">
                  <c:v>-689.00000000000102</c:v>
                </c:pt>
                <c:pt idx="111">
                  <c:v>-688.900000000001</c:v>
                </c:pt>
                <c:pt idx="112">
                  <c:v>-688.80000000000098</c:v>
                </c:pt>
                <c:pt idx="113">
                  <c:v>-688.70000000000095</c:v>
                </c:pt>
                <c:pt idx="114">
                  <c:v>-688.60000000000105</c:v>
                </c:pt>
                <c:pt idx="115">
                  <c:v>-688.50000000000102</c:v>
                </c:pt>
                <c:pt idx="116">
                  <c:v>-688.400000000001</c:v>
                </c:pt>
                <c:pt idx="117">
                  <c:v>-688.30000000000098</c:v>
                </c:pt>
                <c:pt idx="118">
                  <c:v>-688.20000000000095</c:v>
                </c:pt>
                <c:pt idx="119">
                  <c:v>-688.10000000000105</c:v>
                </c:pt>
                <c:pt idx="120">
                  <c:v>-688.00000000000102</c:v>
                </c:pt>
                <c:pt idx="121">
                  <c:v>-687.900000000001</c:v>
                </c:pt>
                <c:pt idx="122">
                  <c:v>-687.80000000000098</c:v>
                </c:pt>
                <c:pt idx="123">
                  <c:v>-687.70000000000095</c:v>
                </c:pt>
                <c:pt idx="124">
                  <c:v>-687.60000000000105</c:v>
                </c:pt>
                <c:pt idx="125">
                  <c:v>-687.50000000000102</c:v>
                </c:pt>
                <c:pt idx="126">
                  <c:v>-687.400000000001</c:v>
                </c:pt>
                <c:pt idx="127">
                  <c:v>-687.30000000000098</c:v>
                </c:pt>
                <c:pt idx="128">
                  <c:v>-687.20000000000095</c:v>
                </c:pt>
                <c:pt idx="129">
                  <c:v>-687.10000000000105</c:v>
                </c:pt>
                <c:pt idx="130">
                  <c:v>-687.00000000000102</c:v>
                </c:pt>
                <c:pt idx="131">
                  <c:v>-686.900000000001</c:v>
                </c:pt>
                <c:pt idx="132">
                  <c:v>-686.80000000000098</c:v>
                </c:pt>
                <c:pt idx="133">
                  <c:v>-686.70000000000095</c:v>
                </c:pt>
                <c:pt idx="134">
                  <c:v>-686.60000000000105</c:v>
                </c:pt>
                <c:pt idx="135">
                  <c:v>-686.50000000000102</c:v>
                </c:pt>
                <c:pt idx="136">
                  <c:v>-686.400000000001</c:v>
                </c:pt>
                <c:pt idx="137">
                  <c:v>-686.30000000000098</c:v>
                </c:pt>
                <c:pt idx="138">
                  <c:v>-686.20000000000095</c:v>
                </c:pt>
                <c:pt idx="139">
                  <c:v>-686.10000000000105</c:v>
                </c:pt>
                <c:pt idx="140">
                  <c:v>-686.00000000000102</c:v>
                </c:pt>
                <c:pt idx="141">
                  <c:v>-685.900000000001</c:v>
                </c:pt>
                <c:pt idx="142">
                  <c:v>-685.80000000000098</c:v>
                </c:pt>
                <c:pt idx="143">
                  <c:v>-685.70000000000095</c:v>
                </c:pt>
                <c:pt idx="144">
                  <c:v>-685.60000000000105</c:v>
                </c:pt>
                <c:pt idx="145">
                  <c:v>-685.50000000000102</c:v>
                </c:pt>
                <c:pt idx="146">
                  <c:v>-685.400000000001</c:v>
                </c:pt>
                <c:pt idx="147">
                  <c:v>-685.30000000000098</c:v>
                </c:pt>
                <c:pt idx="148">
                  <c:v>-685.20000000000095</c:v>
                </c:pt>
                <c:pt idx="149">
                  <c:v>-685.10000000000105</c:v>
                </c:pt>
                <c:pt idx="150">
                  <c:v>-685.00000000000102</c:v>
                </c:pt>
                <c:pt idx="151">
                  <c:v>-684.900000000001</c:v>
                </c:pt>
                <c:pt idx="152">
                  <c:v>-684.80000000000098</c:v>
                </c:pt>
                <c:pt idx="153">
                  <c:v>-684.70000000000095</c:v>
                </c:pt>
                <c:pt idx="154">
                  <c:v>-684.60000000000105</c:v>
                </c:pt>
                <c:pt idx="155">
                  <c:v>-684.50000000000102</c:v>
                </c:pt>
                <c:pt idx="156">
                  <c:v>-684.400000000001</c:v>
                </c:pt>
                <c:pt idx="157">
                  <c:v>-684.30000000000098</c:v>
                </c:pt>
                <c:pt idx="158">
                  <c:v>-684.20000000000095</c:v>
                </c:pt>
                <c:pt idx="159">
                  <c:v>-684.10000000000105</c:v>
                </c:pt>
                <c:pt idx="160">
                  <c:v>-684.00000000000102</c:v>
                </c:pt>
                <c:pt idx="161">
                  <c:v>-683.900000000001</c:v>
                </c:pt>
                <c:pt idx="162">
                  <c:v>-683.80000000000098</c:v>
                </c:pt>
                <c:pt idx="163">
                  <c:v>-683.70000000000095</c:v>
                </c:pt>
                <c:pt idx="164">
                  <c:v>-683.60000000000105</c:v>
                </c:pt>
                <c:pt idx="165">
                  <c:v>-683.50000000000102</c:v>
                </c:pt>
                <c:pt idx="166">
                  <c:v>-683.400000000001</c:v>
                </c:pt>
                <c:pt idx="167">
                  <c:v>-683.30000000000098</c:v>
                </c:pt>
                <c:pt idx="168">
                  <c:v>-683.20000000000095</c:v>
                </c:pt>
                <c:pt idx="169">
                  <c:v>-683.10000000000105</c:v>
                </c:pt>
                <c:pt idx="170">
                  <c:v>-683.00000000000102</c:v>
                </c:pt>
                <c:pt idx="171">
                  <c:v>-682.900000000001</c:v>
                </c:pt>
                <c:pt idx="172">
                  <c:v>-682.800000000002</c:v>
                </c:pt>
                <c:pt idx="173">
                  <c:v>-682.70000000000095</c:v>
                </c:pt>
                <c:pt idx="174">
                  <c:v>-682.60000000000196</c:v>
                </c:pt>
                <c:pt idx="175">
                  <c:v>-682.50000000000102</c:v>
                </c:pt>
                <c:pt idx="176">
                  <c:v>-682.400000000001</c:v>
                </c:pt>
                <c:pt idx="177">
                  <c:v>-682.300000000002</c:v>
                </c:pt>
                <c:pt idx="178">
                  <c:v>-682.20000000000198</c:v>
                </c:pt>
                <c:pt idx="179">
                  <c:v>-682.10000000000196</c:v>
                </c:pt>
                <c:pt idx="180">
                  <c:v>-682.00000000000102</c:v>
                </c:pt>
                <c:pt idx="181">
                  <c:v>-681.90000000000202</c:v>
                </c:pt>
                <c:pt idx="182">
                  <c:v>-681.800000000002</c:v>
                </c:pt>
                <c:pt idx="183">
                  <c:v>-681.70000000000198</c:v>
                </c:pt>
                <c:pt idx="184">
                  <c:v>-681.60000000000196</c:v>
                </c:pt>
                <c:pt idx="185">
                  <c:v>-681.50000000000205</c:v>
                </c:pt>
                <c:pt idx="186">
                  <c:v>-681.40000000000202</c:v>
                </c:pt>
                <c:pt idx="187">
                  <c:v>-681.300000000002</c:v>
                </c:pt>
                <c:pt idx="188">
                  <c:v>-681.20000000000198</c:v>
                </c:pt>
                <c:pt idx="189">
                  <c:v>-681.10000000000196</c:v>
                </c:pt>
                <c:pt idx="190">
                  <c:v>-681.00000000000205</c:v>
                </c:pt>
                <c:pt idx="191">
                  <c:v>-680.90000000000202</c:v>
                </c:pt>
                <c:pt idx="192">
                  <c:v>-680.800000000002</c:v>
                </c:pt>
                <c:pt idx="193">
                  <c:v>-680.70000000000198</c:v>
                </c:pt>
                <c:pt idx="194">
                  <c:v>-680.60000000000196</c:v>
                </c:pt>
                <c:pt idx="195">
                  <c:v>-680.50000000000205</c:v>
                </c:pt>
                <c:pt idx="196">
                  <c:v>-680.40000000000202</c:v>
                </c:pt>
                <c:pt idx="197">
                  <c:v>-680.300000000002</c:v>
                </c:pt>
                <c:pt idx="198">
                  <c:v>-680.20000000000198</c:v>
                </c:pt>
                <c:pt idx="199">
                  <c:v>-680.10000000000196</c:v>
                </c:pt>
                <c:pt idx="200">
                  <c:v>-680.00000000000205</c:v>
                </c:pt>
                <c:pt idx="201">
                  <c:v>-679.90000000000202</c:v>
                </c:pt>
                <c:pt idx="202">
                  <c:v>-679.800000000002</c:v>
                </c:pt>
                <c:pt idx="203">
                  <c:v>-679.70000000000198</c:v>
                </c:pt>
                <c:pt idx="204">
                  <c:v>-679.60000000000196</c:v>
                </c:pt>
                <c:pt idx="205">
                  <c:v>-679.50000000000205</c:v>
                </c:pt>
                <c:pt idx="206">
                  <c:v>-679.40000000000202</c:v>
                </c:pt>
                <c:pt idx="207">
                  <c:v>-679.300000000002</c:v>
                </c:pt>
                <c:pt idx="208">
                  <c:v>-679.20000000000198</c:v>
                </c:pt>
                <c:pt idx="209">
                  <c:v>-679.10000000000196</c:v>
                </c:pt>
                <c:pt idx="210">
                  <c:v>-679.00000000000205</c:v>
                </c:pt>
                <c:pt idx="211">
                  <c:v>-678.90000000000202</c:v>
                </c:pt>
                <c:pt idx="212">
                  <c:v>-678.800000000002</c:v>
                </c:pt>
                <c:pt idx="213">
                  <c:v>-678.70000000000198</c:v>
                </c:pt>
                <c:pt idx="214">
                  <c:v>-678.60000000000196</c:v>
                </c:pt>
                <c:pt idx="215">
                  <c:v>-678.50000000000205</c:v>
                </c:pt>
                <c:pt idx="216">
                  <c:v>-678.40000000000202</c:v>
                </c:pt>
                <c:pt idx="217">
                  <c:v>-678.300000000002</c:v>
                </c:pt>
                <c:pt idx="218">
                  <c:v>-678.20000000000198</c:v>
                </c:pt>
                <c:pt idx="219">
                  <c:v>-678.10000000000196</c:v>
                </c:pt>
                <c:pt idx="220">
                  <c:v>-678.00000000000205</c:v>
                </c:pt>
                <c:pt idx="221">
                  <c:v>-677.90000000000202</c:v>
                </c:pt>
                <c:pt idx="222">
                  <c:v>-677.800000000002</c:v>
                </c:pt>
                <c:pt idx="223">
                  <c:v>-677.70000000000198</c:v>
                </c:pt>
                <c:pt idx="224">
                  <c:v>-677.60000000000196</c:v>
                </c:pt>
                <c:pt idx="225">
                  <c:v>-677.50000000000205</c:v>
                </c:pt>
                <c:pt idx="226">
                  <c:v>-677.40000000000202</c:v>
                </c:pt>
                <c:pt idx="227">
                  <c:v>-677.300000000002</c:v>
                </c:pt>
                <c:pt idx="228">
                  <c:v>-677.20000000000198</c:v>
                </c:pt>
                <c:pt idx="229">
                  <c:v>-677.10000000000196</c:v>
                </c:pt>
                <c:pt idx="230">
                  <c:v>-677.00000000000205</c:v>
                </c:pt>
                <c:pt idx="231">
                  <c:v>-676.90000000000202</c:v>
                </c:pt>
                <c:pt idx="232">
                  <c:v>-676.800000000002</c:v>
                </c:pt>
                <c:pt idx="233">
                  <c:v>-676.70000000000198</c:v>
                </c:pt>
                <c:pt idx="234">
                  <c:v>-676.60000000000196</c:v>
                </c:pt>
                <c:pt idx="235">
                  <c:v>-676.50000000000205</c:v>
                </c:pt>
                <c:pt idx="236">
                  <c:v>-676.40000000000202</c:v>
                </c:pt>
                <c:pt idx="237">
                  <c:v>-676.300000000002</c:v>
                </c:pt>
                <c:pt idx="238">
                  <c:v>-676.20000000000198</c:v>
                </c:pt>
                <c:pt idx="239">
                  <c:v>-676.10000000000196</c:v>
                </c:pt>
                <c:pt idx="240">
                  <c:v>-676.00000000000205</c:v>
                </c:pt>
                <c:pt idx="241">
                  <c:v>-675.90000000000202</c:v>
                </c:pt>
                <c:pt idx="242">
                  <c:v>-675.800000000002</c:v>
                </c:pt>
                <c:pt idx="243">
                  <c:v>-675.70000000000198</c:v>
                </c:pt>
                <c:pt idx="244">
                  <c:v>-675.60000000000196</c:v>
                </c:pt>
                <c:pt idx="245">
                  <c:v>-675.50000000000205</c:v>
                </c:pt>
                <c:pt idx="246">
                  <c:v>-675.40000000000202</c:v>
                </c:pt>
                <c:pt idx="247">
                  <c:v>-675.300000000002</c:v>
                </c:pt>
                <c:pt idx="248">
                  <c:v>-675.20000000000198</c:v>
                </c:pt>
                <c:pt idx="249">
                  <c:v>-675.10000000000196</c:v>
                </c:pt>
                <c:pt idx="250">
                  <c:v>-675.00000000000205</c:v>
                </c:pt>
                <c:pt idx="251">
                  <c:v>-674.90000000000202</c:v>
                </c:pt>
                <c:pt idx="252">
                  <c:v>-674.800000000002</c:v>
                </c:pt>
                <c:pt idx="253">
                  <c:v>-674.70000000000198</c:v>
                </c:pt>
                <c:pt idx="254">
                  <c:v>-674.60000000000196</c:v>
                </c:pt>
                <c:pt idx="255">
                  <c:v>-674.50000000000205</c:v>
                </c:pt>
                <c:pt idx="256">
                  <c:v>-674.40000000000202</c:v>
                </c:pt>
                <c:pt idx="257">
                  <c:v>-674.300000000002</c:v>
                </c:pt>
                <c:pt idx="258">
                  <c:v>-674.20000000000198</c:v>
                </c:pt>
                <c:pt idx="259">
                  <c:v>-674.10000000000196</c:v>
                </c:pt>
                <c:pt idx="260">
                  <c:v>-674.00000000000205</c:v>
                </c:pt>
                <c:pt idx="261">
                  <c:v>-673.90000000000202</c:v>
                </c:pt>
                <c:pt idx="262">
                  <c:v>-673.800000000002</c:v>
                </c:pt>
                <c:pt idx="263">
                  <c:v>-673.700000000003</c:v>
                </c:pt>
                <c:pt idx="264">
                  <c:v>-673.60000000000298</c:v>
                </c:pt>
                <c:pt idx="265">
                  <c:v>-673.50000000000205</c:v>
                </c:pt>
                <c:pt idx="266">
                  <c:v>-673.40000000000202</c:v>
                </c:pt>
                <c:pt idx="267">
                  <c:v>-673.300000000002</c:v>
                </c:pt>
                <c:pt idx="268">
                  <c:v>-673.200000000003</c:v>
                </c:pt>
                <c:pt idx="269">
                  <c:v>-673.10000000000298</c:v>
                </c:pt>
                <c:pt idx="270">
                  <c:v>-673.00000000000296</c:v>
                </c:pt>
                <c:pt idx="271">
                  <c:v>-672.90000000000305</c:v>
                </c:pt>
                <c:pt idx="272">
                  <c:v>-672.800000000002</c:v>
                </c:pt>
                <c:pt idx="273">
                  <c:v>-672.700000000003</c:v>
                </c:pt>
                <c:pt idx="274">
                  <c:v>-672.60000000000298</c:v>
                </c:pt>
                <c:pt idx="275">
                  <c:v>-672.50000000000296</c:v>
                </c:pt>
                <c:pt idx="276">
                  <c:v>-672.40000000000305</c:v>
                </c:pt>
                <c:pt idx="277">
                  <c:v>-672.30000000000302</c:v>
                </c:pt>
                <c:pt idx="278">
                  <c:v>-672.200000000003</c:v>
                </c:pt>
                <c:pt idx="279">
                  <c:v>-672.10000000000298</c:v>
                </c:pt>
                <c:pt idx="280">
                  <c:v>-672.00000000000296</c:v>
                </c:pt>
                <c:pt idx="281">
                  <c:v>-671.90000000000305</c:v>
                </c:pt>
                <c:pt idx="282">
                  <c:v>-671.80000000000302</c:v>
                </c:pt>
                <c:pt idx="283">
                  <c:v>-671.700000000003</c:v>
                </c:pt>
                <c:pt idx="284">
                  <c:v>-671.60000000000298</c:v>
                </c:pt>
                <c:pt idx="285">
                  <c:v>-671.50000000000296</c:v>
                </c:pt>
                <c:pt idx="286">
                  <c:v>-671.40000000000305</c:v>
                </c:pt>
                <c:pt idx="287">
                  <c:v>-671.30000000000302</c:v>
                </c:pt>
                <c:pt idx="288">
                  <c:v>-671.200000000003</c:v>
                </c:pt>
                <c:pt idx="289">
                  <c:v>-671.10000000000298</c:v>
                </c:pt>
                <c:pt idx="290">
                  <c:v>-671.00000000000296</c:v>
                </c:pt>
                <c:pt idx="291">
                  <c:v>-670.90000000000305</c:v>
                </c:pt>
                <c:pt idx="292">
                  <c:v>-670.80000000000302</c:v>
                </c:pt>
                <c:pt idx="293">
                  <c:v>-670.700000000003</c:v>
                </c:pt>
                <c:pt idx="294">
                  <c:v>-670.60000000000298</c:v>
                </c:pt>
                <c:pt idx="295">
                  <c:v>-670.50000000000296</c:v>
                </c:pt>
                <c:pt idx="296">
                  <c:v>-670.40000000000305</c:v>
                </c:pt>
                <c:pt idx="297">
                  <c:v>-670.30000000000302</c:v>
                </c:pt>
                <c:pt idx="298">
                  <c:v>-670.200000000003</c:v>
                </c:pt>
                <c:pt idx="299">
                  <c:v>-670.10000000000298</c:v>
                </c:pt>
                <c:pt idx="300">
                  <c:v>-670.00000000000296</c:v>
                </c:pt>
                <c:pt idx="301">
                  <c:v>-669.90000000000305</c:v>
                </c:pt>
                <c:pt idx="302">
                  <c:v>-669.80000000000302</c:v>
                </c:pt>
                <c:pt idx="303">
                  <c:v>-669.700000000003</c:v>
                </c:pt>
                <c:pt idx="304">
                  <c:v>-669.60000000000298</c:v>
                </c:pt>
                <c:pt idx="305">
                  <c:v>-669.50000000000296</c:v>
                </c:pt>
                <c:pt idx="306">
                  <c:v>-669.40000000000305</c:v>
                </c:pt>
                <c:pt idx="307">
                  <c:v>-669.30000000000302</c:v>
                </c:pt>
                <c:pt idx="308">
                  <c:v>-669.200000000003</c:v>
                </c:pt>
                <c:pt idx="309">
                  <c:v>-669.10000000000298</c:v>
                </c:pt>
                <c:pt idx="310">
                  <c:v>-669.00000000000296</c:v>
                </c:pt>
                <c:pt idx="311">
                  <c:v>-668.90000000000305</c:v>
                </c:pt>
                <c:pt idx="312">
                  <c:v>-668.80000000000302</c:v>
                </c:pt>
                <c:pt idx="313">
                  <c:v>-668.700000000003</c:v>
                </c:pt>
                <c:pt idx="314">
                  <c:v>-668.60000000000298</c:v>
                </c:pt>
                <c:pt idx="315">
                  <c:v>-668.50000000000296</c:v>
                </c:pt>
                <c:pt idx="316">
                  <c:v>-668.40000000000305</c:v>
                </c:pt>
                <c:pt idx="317">
                  <c:v>-668.30000000000302</c:v>
                </c:pt>
                <c:pt idx="318">
                  <c:v>-668.200000000003</c:v>
                </c:pt>
                <c:pt idx="319">
                  <c:v>-668.10000000000298</c:v>
                </c:pt>
                <c:pt idx="320">
                  <c:v>-668.00000000000296</c:v>
                </c:pt>
                <c:pt idx="321">
                  <c:v>-667.90000000000305</c:v>
                </c:pt>
                <c:pt idx="322">
                  <c:v>-667.80000000000302</c:v>
                </c:pt>
                <c:pt idx="323">
                  <c:v>-667.700000000003</c:v>
                </c:pt>
                <c:pt idx="324">
                  <c:v>-667.60000000000298</c:v>
                </c:pt>
                <c:pt idx="325">
                  <c:v>-667.50000000000296</c:v>
                </c:pt>
                <c:pt idx="326">
                  <c:v>-667.40000000000305</c:v>
                </c:pt>
                <c:pt idx="327">
                  <c:v>-667.30000000000302</c:v>
                </c:pt>
                <c:pt idx="328">
                  <c:v>-667.200000000003</c:v>
                </c:pt>
                <c:pt idx="329">
                  <c:v>-667.10000000000298</c:v>
                </c:pt>
                <c:pt idx="330">
                  <c:v>-667.00000000000296</c:v>
                </c:pt>
                <c:pt idx="331">
                  <c:v>-666.90000000000305</c:v>
                </c:pt>
                <c:pt idx="332">
                  <c:v>-666.80000000000302</c:v>
                </c:pt>
                <c:pt idx="333">
                  <c:v>-666.700000000003</c:v>
                </c:pt>
                <c:pt idx="334">
                  <c:v>-666.60000000000298</c:v>
                </c:pt>
                <c:pt idx="335">
                  <c:v>-666.50000000000296</c:v>
                </c:pt>
                <c:pt idx="336">
                  <c:v>-666.40000000000305</c:v>
                </c:pt>
                <c:pt idx="337">
                  <c:v>-666.30000000000302</c:v>
                </c:pt>
                <c:pt idx="338">
                  <c:v>-666.200000000003</c:v>
                </c:pt>
                <c:pt idx="339">
                  <c:v>-666.10000000000298</c:v>
                </c:pt>
                <c:pt idx="340">
                  <c:v>-666.00000000000296</c:v>
                </c:pt>
                <c:pt idx="341">
                  <c:v>-665.90000000000305</c:v>
                </c:pt>
                <c:pt idx="342">
                  <c:v>-665.80000000000302</c:v>
                </c:pt>
                <c:pt idx="343">
                  <c:v>-665.700000000003</c:v>
                </c:pt>
                <c:pt idx="344">
                  <c:v>-665.60000000000298</c:v>
                </c:pt>
                <c:pt idx="345">
                  <c:v>-665.50000000000296</c:v>
                </c:pt>
                <c:pt idx="346">
                  <c:v>-665.40000000000305</c:v>
                </c:pt>
                <c:pt idx="347">
                  <c:v>-665.30000000000302</c:v>
                </c:pt>
                <c:pt idx="348">
                  <c:v>-665.200000000003</c:v>
                </c:pt>
                <c:pt idx="349">
                  <c:v>-665.10000000000298</c:v>
                </c:pt>
                <c:pt idx="350">
                  <c:v>-665.00000000000398</c:v>
                </c:pt>
                <c:pt idx="351">
                  <c:v>-664.90000000000305</c:v>
                </c:pt>
                <c:pt idx="352">
                  <c:v>-664.80000000000302</c:v>
                </c:pt>
                <c:pt idx="353">
                  <c:v>-664.700000000003</c:v>
                </c:pt>
                <c:pt idx="354">
                  <c:v>-664.60000000000298</c:v>
                </c:pt>
                <c:pt idx="355">
                  <c:v>-664.50000000000398</c:v>
                </c:pt>
                <c:pt idx="356">
                  <c:v>-664.40000000000396</c:v>
                </c:pt>
                <c:pt idx="357">
                  <c:v>-664.30000000000405</c:v>
                </c:pt>
                <c:pt idx="358">
                  <c:v>-664.200000000003</c:v>
                </c:pt>
                <c:pt idx="359">
                  <c:v>-664.100000000004</c:v>
                </c:pt>
                <c:pt idx="360">
                  <c:v>-664.00000000000398</c:v>
                </c:pt>
                <c:pt idx="361">
                  <c:v>-663.90000000000396</c:v>
                </c:pt>
                <c:pt idx="362">
                  <c:v>-663.80000000000405</c:v>
                </c:pt>
                <c:pt idx="363">
                  <c:v>-663.70000000000402</c:v>
                </c:pt>
                <c:pt idx="364">
                  <c:v>-663.600000000004</c:v>
                </c:pt>
                <c:pt idx="365">
                  <c:v>-663.50000000000398</c:v>
                </c:pt>
                <c:pt idx="366">
                  <c:v>-663.40000000000396</c:v>
                </c:pt>
                <c:pt idx="367">
                  <c:v>-663.30000000000405</c:v>
                </c:pt>
                <c:pt idx="368">
                  <c:v>-663.20000000000402</c:v>
                </c:pt>
                <c:pt idx="369">
                  <c:v>-663.100000000004</c:v>
                </c:pt>
                <c:pt idx="370">
                  <c:v>-663.00000000000398</c:v>
                </c:pt>
                <c:pt idx="371">
                  <c:v>-662.90000000000396</c:v>
                </c:pt>
                <c:pt idx="372">
                  <c:v>-662.80000000000405</c:v>
                </c:pt>
                <c:pt idx="373">
                  <c:v>-662.70000000000402</c:v>
                </c:pt>
                <c:pt idx="374">
                  <c:v>-662.600000000004</c:v>
                </c:pt>
                <c:pt idx="375">
                  <c:v>-662.50000000000398</c:v>
                </c:pt>
                <c:pt idx="376">
                  <c:v>-662.40000000000396</c:v>
                </c:pt>
                <c:pt idx="377">
                  <c:v>-662.30000000000405</c:v>
                </c:pt>
                <c:pt idx="378">
                  <c:v>-662.20000000000402</c:v>
                </c:pt>
                <c:pt idx="379">
                  <c:v>-662.100000000004</c:v>
                </c:pt>
                <c:pt idx="380">
                  <c:v>-662.00000000000398</c:v>
                </c:pt>
                <c:pt idx="381">
                  <c:v>-661.90000000000396</c:v>
                </c:pt>
                <c:pt idx="382">
                  <c:v>-661.80000000000405</c:v>
                </c:pt>
                <c:pt idx="383">
                  <c:v>-661.70000000000402</c:v>
                </c:pt>
                <c:pt idx="384">
                  <c:v>-661.600000000004</c:v>
                </c:pt>
                <c:pt idx="385">
                  <c:v>-661.50000000000398</c:v>
                </c:pt>
                <c:pt idx="386">
                  <c:v>-661.40000000000396</c:v>
                </c:pt>
                <c:pt idx="387">
                  <c:v>-661.30000000000405</c:v>
                </c:pt>
                <c:pt idx="388">
                  <c:v>-661.20000000000402</c:v>
                </c:pt>
                <c:pt idx="389">
                  <c:v>-661.100000000004</c:v>
                </c:pt>
                <c:pt idx="390">
                  <c:v>-661.00000000000398</c:v>
                </c:pt>
                <c:pt idx="391">
                  <c:v>-660.90000000000396</c:v>
                </c:pt>
                <c:pt idx="392">
                  <c:v>-660.80000000000405</c:v>
                </c:pt>
                <c:pt idx="393">
                  <c:v>-660.70000000000402</c:v>
                </c:pt>
                <c:pt idx="394">
                  <c:v>-660.600000000004</c:v>
                </c:pt>
                <c:pt idx="395">
                  <c:v>-660.50000000000398</c:v>
                </c:pt>
                <c:pt idx="396">
                  <c:v>-660.40000000000396</c:v>
                </c:pt>
                <c:pt idx="397">
                  <c:v>-660.30000000000405</c:v>
                </c:pt>
                <c:pt idx="398">
                  <c:v>-660.20000000000402</c:v>
                </c:pt>
                <c:pt idx="399">
                  <c:v>-660.100000000004</c:v>
                </c:pt>
                <c:pt idx="400">
                  <c:v>-660.00000000000398</c:v>
                </c:pt>
                <c:pt idx="401">
                  <c:v>-659.90000000000396</c:v>
                </c:pt>
                <c:pt idx="402">
                  <c:v>-659.80000000000405</c:v>
                </c:pt>
                <c:pt idx="403">
                  <c:v>-659.70000000000402</c:v>
                </c:pt>
                <c:pt idx="404">
                  <c:v>-659.600000000004</c:v>
                </c:pt>
                <c:pt idx="405">
                  <c:v>-659.50000000000398</c:v>
                </c:pt>
                <c:pt idx="406">
                  <c:v>-659.40000000000396</c:v>
                </c:pt>
                <c:pt idx="407">
                  <c:v>-659.30000000000405</c:v>
                </c:pt>
                <c:pt idx="408">
                  <c:v>-659.20000000000402</c:v>
                </c:pt>
                <c:pt idx="409">
                  <c:v>-659.100000000004</c:v>
                </c:pt>
                <c:pt idx="410">
                  <c:v>-659.00000000000398</c:v>
                </c:pt>
                <c:pt idx="411">
                  <c:v>-658.90000000000396</c:v>
                </c:pt>
                <c:pt idx="412">
                  <c:v>-658.80000000000405</c:v>
                </c:pt>
                <c:pt idx="413">
                  <c:v>-658.70000000000402</c:v>
                </c:pt>
                <c:pt idx="414">
                  <c:v>-658.600000000004</c:v>
                </c:pt>
                <c:pt idx="415">
                  <c:v>-658.50000000000398</c:v>
                </c:pt>
                <c:pt idx="416">
                  <c:v>-658.40000000000396</c:v>
                </c:pt>
                <c:pt idx="417">
                  <c:v>-658.30000000000405</c:v>
                </c:pt>
                <c:pt idx="418">
                  <c:v>-658.20000000000402</c:v>
                </c:pt>
                <c:pt idx="419">
                  <c:v>-658.100000000004</c:v>
                </c:pt>
                <c:pt idx="420">
                  <c:v>-658.00000000000398</c:v>
                </c:pt>
                <c:pt idx="421">
                  <c:v>-657.90000000000396</c:v>
                </c:pt>
                <c:pt idx="422">
                  <c:v>-657.80000000000496</c:v>
                </c:pt>
                <c:pt idx="423">
                  <c:v>-657.70000000000505</c:v>
                </c:pt>
                <c:pt idx="424">
                  <c:v>-657.60000000000502</c:v>
                </c:pt>
                <c:pt idx="425">
                  <c:v>-657.500000000005</c:v>
                </c:pt>
                <c:pt idx="426">
                  <c:v>-657.40000000000498</c:v>
                </c:pt>
                <c:pt idx="427">
                  <c:v>-657.30000000000496</c:v>
                </c:pt>
                <c:pt idx="428">
                  <c:v>-657.20000000000505</c:v>
                </c:pt>
                <c:pt idx="429">
                  <c:v>-657.10000000000502</c:v>
                </c:pt>
                <c:pt idx="430">
                  <c:v>-657.000000000005</c:v>
                </c:pt>
                <c:pt idx="431">
                  <c:v>-656.900000000006</c:v>
                </c:pt>
                <c:pt idx="432">
                  <c:v>-656.80000000000598</c:v>
                </c:pt>
                <c:pt idx="433">
                  <c:v>-656.70000000000596</c:v>
                </c:pt>
                <c:pt idx="434">
                  <c:v>-656.60000000000605</c:v>
                </c:pt>
                <c:pt idx="435">
                  <c:v>-656.50000000000603</c:v>
                </c:pt>
                <c:pt idx="436">
                  <c:v>-656.400000000006</c:v>
                </c:pt>
                <c:pt idx="437">
                  <c:v>-656.30000000000598</c:v>
                </c:pt>
                <c:pt idx="438">
                  <c:v>-656.20000000000698</c:v>
                </c:pt>
                <c:pt idx="439">
                  <c:v>-656.10000000000696</c:v>
                </c:pt>
                <c:pt idx="440">
                  <c:v>-656.00000000000705</c:v>
                </c:pt>
                <c:pt idx="441">
                  <c:v>-655.90000000000703</c:v>
                </c:pt>
                <c:pt idx="442">
                  <c:v>-655.800000000007</c:v>
                </c:pt>
                <c:pt idx="443">
                  <c:v>-655.70000000000698</c:v>
                </c:pt>
                <c:pt idx="444">
                  <c:v>-655.60000000000696</c:v>
                </c:pt>
                <c:pt idx="445">
                  <c:v>-655.50000000000705</c:v>
                </c:pt>
                <c:pt idx="446">
                  <c:v>-655.40000000000703</c:v>
                </c:pt>
                <c:pt idx="447">
                  <c:v>-655.30000000000803</c:v>
                </c:pt>
                <c:pt idx="448">
                  <c:v>-655.200000000008</c:v>
                </c:pt>
                <c:pt idx="449">
                  <c:v>-655.10000000000798</c:v>
                </c:pt>
                <c:pt idx="450">
                  <c:v>-655.00000000000796</c:v>
                </c:pt>
                <c:pt idx="451">
                  <c:v>-654.90000000000805</c:v>
                </c:pt>
                <c:pt idx="452">
                  <c:v>-654.80000000000803</c:v>
                </c:pt>
                <c:pt idx="453">
                  <c:v>-654.700000000008</c:v>
                </c:pt>
                <c:pt idx="454">
                  <c:v>-654.60000000000798</c:v>
                </c:pt>
                <c:pt idx="455">
                  <c:v>-654.50000000000898</c:v>
                </c:pt>
                <c:pt idx="456">
                  <c:v>-654.40000000000896</c:v>
                </c:pt>
                <c:pt idx="457">
                  <c:v>-654.30000000000905</c:v>
                </c:pt>
                <c:pt idx="458">
                  <c:v>-654.20000000000903</c:v>
                </c:pt>
                <c:pt idx="459">
                  <c:v>-654.100000000009</c:v>
                </c:pt>
                <c:pt idx="460">
                  <c:v>-654.00000000000898</c:v>
                </c:pt>
                <c:pt idx="461">
                  <c:v>-653.90000000000896</c:v>
                </c:pt>
                <c:pt idx="462">
                  <c:v>-653.80000000000905</c:v>
                </c:pt>
                <c:pt idx="463">
                  <c:v>-653.70000000000903</c:v>
                </c:pt>
                <c:pt idx="464">
                  <c:v>-653.60000000001003</c:v>
                </c:pt>
                <c:pt idx="465">
                  <c:v>-653.50000000001</c:v>
                </c:pt>
                <c:pt idx="466">
                  <c:v>-653.40000000000998</c:v>
                </c:pt>
                <c:pt idx="467">
                  <c:v>-653.30000000000996</c:v>
                </c:pt>
                <c:pt idx="468">
                  <c:v>-653.20000000001005</c:v>
                </c:pt>
                <c:pt idx="469">
                  <c:v>-653.10000000001003</c:v>
                </c:pt>
                <c:pt idx="470">
                  <c:v>-653.00000000001</c:v>
                </c:pt>
                <c:pt idx="471">
                  <c:v>-652.900000000011</c:v>
                </c:pt>
                <c:pt idx="472">
                  <c:v>-652.80000000001098</c:v>
                </c:pt>
                <c:pt idx="473">
                  <c:v>-652.70000000001096</c:v>
                </c:pt>
                <c:pt idx="474">
                  <c:v>-652.60000000001105</c:v>
                </c:pt>
                <c:pt idx="475">
                  <c:v>-652.50000000001103</c:v>
                </c:pt>
                <c:pt idx="476">
                  <c:v>-652.400000000011</c:v>
                </c:pt>
                <c:pt idx="477">
                  <c:v>-652.30000000001098</c:v>
                </c:pt>
                <c:pt idx="478">
                  <c:v>-652.20000000001096</c:v>
                </c:pt>
                <c:pt idx="479">
                  <c:v>-652.10000000001196</c:v>
                </c:pt>
                <c:pt idx="480">
                  <c:v>-652.00000000001205</c:v>
                </c:pt>
                <c:pt idx="481">
                  <c:v>-651.90000000001203</c:v>
                </c:pt>
                <c:pt idx="482">
                  <c:v>-651.80000000001201</c:v>
                </c:pt>
                <c:pt idx="483">
                  <c:v>-651.70000000001198</c:v>
                </c:pt>
                <c:pt idx="484">
                  <c:v>-651.60000000001196</c:v>
                </c:pt>
                <c:pt idx="485">
                  <c:v>-651.50000000001205</c:v>
                </c:pt>
                <c:pt idx="486">
                  <c:v>-651.40000000001203</c:v>
                </c:pt>
                <c:pt idx="487">
                  <c:v>-651.30000000001303</c:v>
                </c:pt>
                <c:pt idx="488">
                  <c:v>-651.20000000001301</c:v>
                </c:pt>
                <c:pt idx="489">
                  <c:v>-651.10000000001298</c:v>
                </c:pt>
                <c:pt idx="490">
                  <c:v>-651.00000000001296</c:v>
                </c:pt>
                <c:pt idx="491">
                  <c:v>-650.90000000001305</c:v>
                </c:pt>
                <c:pt idx="492">
                  <c:v>-650.80000000001303</c:v>
                </c:pt>
                <c:pt idx="493">
                  <c:v>-650.70000000001301</c:v>
                </c:pt>
                <c:pt idx="494">
                  <c:v>-650.60000000001298</c:v>
                </c:pt>
                <c:pt idx="495">
                  <c:v>-650.50000000001296</c:v>
                </c:pt>
                <c:pt idx="496">
                  <c:v>-650.40000000001396</c:v>
                </c:pt>
                <c:pt idx="497">
                  <c:v>-650.30000000001405</c:v>
                </c:pt>
                <c:pt idx="498">
                  <c:v>-650.20000000001403</c:v>
                </c:pt>
                <c:pt idx="499">
                  <c:v>-650.10000000001401</c:v>
                </c:pt>
                <c:pt idx="500">
                  <c:v>-650.00000000001398</c:v>
                </c:pt>
                <c:pt idx="501">
                  <c:v>-649.90000000001396</c:v>
                </c:pt>
                <c:pt idx="502">
                  <c:v>-649.80000000001405</c:v>
                </c:pt>
                <c:pt idx="503">
                  <c:v>-649.70000000001403</c:v>
                </c:pt>
                <c:pt idx="504">
                  <c:v>-649.60000000001401</c:v>
                </c:pt>
                <c:pt idx="505">
                  <c:v>-649.50000000001501</c:v>
                </c:pt>
                <c:pt idx="506">
                  <c:v>-649.40000000001498</c:v>
                </c:pt>
                <c:pt idx="507">
                  <c:v>-649.30000000001496</c:v>
                </c:pt>
                <c:pt idx="508">
                  <c:v>-649.20000000001505</c:v>
                </c:pt>
                <c:pt idx="509">
                  <c:v>-649.10000000001503</c:v>
                </c:pt>
                <c:pt idx="510">
                  <c:v>-649.00000000001501</c:v>
                </c:pt>
                <c:pt idx="511">
                  <c:v>-648.90000000001498</c:v>
                </c:pt>
                <c:pt idx="512">
                  <c:v>-648.80000000001598</c:v>
                </c:pt>
                <c:pt idx="513">
                  <c:v>-648.70000000001596</c:v>
                </c:pt>
                <c:pt idx="514">
                  <c:v>-648.60000000001605</c:v>
                </c:pt>
                <c:pt idx="515">
                  <c:v>-648.50000000001603</c:v>
                </c:pt>
                <c:pt idx="516">
                  <c:v>-648.40000000001601</c:v>
                </c:pt>
                <c:pt idx="517">
                  <c:v>-648.30000000001598</c:v>
                </c:pt>
                <c:pt idx="518">
                  <c:v>-648.20000000001596</c:v>
                </c:pt>
                <c:pt idx="519">
                  <c:v>-648.10000000001605</c:v>
                </c:pt>
                <c:pt idx="520">
                  <c:v>-648.00000000001603</c:v>
                </c:pt>
                <c:pt idx="521">
                  <c:v>-647.90000000001703</c:v>
                </c:pt>
                <c:pt idx="522">
                  <c:v>-647.80000000001701</c:v>
                </c:pt>
                <c:pt idx="523">
                  <c:v>-647.70000000001698</c:v>
                </c:pt>
                <c:pt idx="524">
                  <c:v>-647.60000000001696</c:v>
                </c:pt>
                <c:pt idx="525">
                  <c:v>-647.50000000001705</c:v>
                </c:pt>
                <c:pt idx="526">
                  <c:v>-647.40000000001703</c:v>
                </c:pt>
                <c:pt idx="527">
                  <c:v>-647.30000000001701</c:v>
                </c:pt>
                <c:pt idx="528">
                  <c:v>-647.20000000001801</c:v>
                </c:pt>
                <c:pt idx="529">
                  <c:v>-647.10000000001799</c:v>
                </c:pt>
                <c:pt idx="530">
                  <c:v>-647.00000000001796</c:v>
                </c:pt>
                <c:pt idx="531">
                  <c:v>-646.90000000001805</c:v>
                </c:pt>
                <c:pt idx="532">
                  <c:v>-646.80000000001803</c:v>
                </c:pt>
                <c:pt idx="533">
                  <c:v>-646.70000000001801</c:v>
                </c:pt>
                <c:pt idx="534">
                  <c:v>-646.60000000001799</c:v>
                </c:pt>
                <c:pt idx="535">
                  <c:v>-646.50000000001796</c:v>
                </c:pt>
                <c:pt idx="536">
                  <c:v>-646.40000000001805</c:v>
                </c:pt>
                <c:pt idx="537">
                  <c:v>-646.30000000001905</c:v>
                </c:pt>
                <c:pt idx="538">
                  <c:v>-646.20000000001903</c:v>
                </c:pt>
                <c:pt idx="539">
                  <c:v>-646.10000000001901</c:v>
                </c:pt>
                <c:pt idx="540">
                  <c:v>-646.00000000001899</c:v>
                </c:pt>
                <c:pt idx="541">
                  <c:v>-645.90000000001896</c:v>
                </c:pt>
                <c:pt idx="542">
                  <c:v>-645.80000000001905</c:v>
                </c:pt>
                <c:pt idx="543">
                  <c:v>-645.70000000001903</c:v>
                </c:pt>
                <c:pt idx="544">
                  <c:v>-645.60000000001901</c:v>
                </c:pt>
                <c:pt idx="545">
                  <c:v>-645.50000000002001</c:v>
                </c:pt>
                <c:pt idx="546">
                  <c:v>-645.40000000001999</c:v>
                </c:pt>
                <c:pt idx="547">
                  <c:v>-645.30000000001996</c:v>
                </c:pt>
                <c:pt idx="548">
                  <c:v>-645.20000000002005</c:v>
                </c:pt>
                <c:pt idx="549">
                  <c:v>-645.10000000002003</c:v>
                </c:pt>
                <c:pt idx="550">
                  <c:v>-645.00000000002001</c:v>
                </c:pt>
                <c:pt idx="551">
                  <c:v>-644.90000000001999</c:v>
                </c:pt>
                <c:pt idx="552">
                  <c:v>-644.80000000001996</c:v>
                </c:pt>
                <c:pt idx="553">
                  <c:v>-644.70000000002096</c:v>
                </c:pt>
                <c:pt idx="554">
                  <c:v>-644.60000000002105</c:v>
                </c:pt>
                <c:pt idx="555">
                  <c:v>-644.50000000002103</c:v>
                </c:pt>
                <c:pt idx="556">
                  <c:v>-644.40000000002101</c:v>
                </c:pt>
                <c:pt idx="557">
                  <c:v>-644.30000000002099</c:v>
                </c:pt>
                <c:pt idx="558">
                  <c:v>-644.20000000002096</c:v>
                </c:pt>
                <c:pt idx="559">
                  <c:v>-644.10000000002105</c:v>
                </c:pt>
                <c:pt idx="560">
                  <c:v>-644.00000000002103</c:v>
                </c:pt>
                <c:pt idx="561">
                  <c:v>-643.90000000002203</c:v>
                </c:pt>
                <c:pt idx="562">
                  <c:v>-643.80000000002201</c:v>
                </c:pt>
                <c:pt idx="563">
                  <c:v>-643.70000000002199</c:v>
                </c:pt>
                <c:pt idx="564">
                  <c:v>-643.60000000002196</c:v>
                </c:pt>
                <c:pt idx="565">
                  <c:v>-643.50000000002206</c:v>
                </c:pt>
                <c:pt idx="566">
                  <c:v>-643.40000000002203</c:v>
                </c:pt>
                <c:pt idx="567">
                  <c:v>-643.30000000002201</c:v>
                </c:pt>
                <c:pt idx="568">
                  <c:v>-643.20000000002199</c:v>
                </c:pt>
                <c:pt idx="569">
                  <c:v>-643.10000000002299</c:v>
                </c:pt>
                <c:pt idx="570">
                  <c:v>-643.00000000002296</c:v>
                </c:pt>
                <c:pt idx="571">
                  <c:v>-642.90000000002306</c:v>
                </c:pt>
                <c:pt idx="572">
                  <c:v>-642.80000000002303</c:v>
                </c:pt>
                <c:pt idx="573">
                  <c:v>-642.70000000002301</c:v>
                </c:pt>
                <c:pt idx="574">
                  <c:v>-642.60000000002299</c:v>
                </c:pt>
                <c:pt idx="575">
                  <c:v>-642.50000000002296</c:v>
                </c:pt>
                <c:pt idx="576">
                  <c:v>-642.40000000002397</c:v>
                </c:pt>
                <c:pt idx="577">
                  <c:v>-642.30000000002406</c:v>
                </c:pt>
                <c:pt idx="578">
                  <c:v>-642.20000000002403</c:v>
                </c:pt>
                <c:pt idx="579">
                  <c:v>-642.10000000002401</c:v>
                </c:pt>
                <c:pt idx="580">
                  <c:v>-642.00000000002399</c:v>
                </c:pt>
                <c:pt idx="581">
                  <c:v>-641.90000000002499</c:v>
                </c:pt>
                <c:pt idx="582">
                  <c:v>-641.80000000002497</c:v>
                </c:pt>
                <c:pt idx="583">
                  <c:v>-641.70000000002506</c:v>
                </c:pt>
                <c:pt idx="584">
                  <c:v>-641.60000000002503</c:v>
                </c:pt>
                <c:pt idx="585">
                  <c:v>-641.50000000002603</c:v>
                </c:pt>
                <c:pt idx="586">
                  <c:v>-641.40000000002601</c:v>
                </c:pt>
                <c:pt idx="587">
                  <c:v>-641.30000000002599</c:v>
                </c:pt>
                <c:pt idx="588">
                  <c:v>-641.20000000002597</c:v>
                </c:pt>
                <c:pt idx="589">
                  <c:v>-641.10000000002697</c:v>
                </c:pt>
                <c:pt idx="590">
                  <c:v>-641.00000000002694</c:v>
                </c:pt>
                <c:pt idx="591">
                  <c:v>-640.90000000002703</c:v>
                </c:pt>
                <c:pt idx="592">
                  <c:v>-640.80000000002701</c:v>
                </c:pt>
                <c:pt idx="593">
                  <c:v>-640.70000000002699</c:v>
                </c:pt>
                <c:pt idx="594">
                  <c:v>-640.60000000002799</c:v>
                </c:pt>
                <c:pt idx="595">
                  <c:v>-640.50000000002797</c:v>
                </c:pt>
                <c:pt idx="596">
                  <c:v>-640.40000000002794</c:v>
                </c:pt>
                <c:pt idx="597">
                  <c:v>-640.30000000002804</c:v>
                </c:pt>
                <c:pt idx="598">
                  <c:v>-640.20000000002904</c:v>
                </c:pt>
                <c:pt idx="599">
                  <c:v>-640.10000000002901</c:v>
                </c:pt>
                <c:pt idx="600">
                  <c:v>-640.00000000002899</c:v>
                </c:pt>
                <c:pt idx="601">
                  <c:v>-639.90000000002897</c:v>
                </c:pt>
                <c:pt idx="602">
                  <c:v>-639.80000000002997</c:v>
                </c:pt>
                <c:pt idx="603">
                  <c:v>-639.70000000002995</c:v>
                </c:pt>
                <c:pt idx="604">
                  <c:v>-639.60000000003004</c:v>
                </c:pt>
                <c:pt idx="605">
                  <c:v>-639.50000000003001</c:v>
                </c:pt>
                <c:pt idx="606">
                  <c:v>-639.40000000002999</c:v>
                </c:pt>
                <c:pt idx="607">
                  <c:v>-639.30000000003099</c:v>
                </c:pt>
                <c:pt idx="608">
                  <c:v>-639.20000000003097</c:v>
                </c:pt>
                <c:pt idx="609">
                  <c:v>-639.10000000003095</c:v>
                </c:pt>
                <c:pt idx="610">
                  <c:v>-639.00000000003104</c:v>
                </c:pt>
                <c:pt idx="611">
                  <c:v>-638.90000000003204</c:v>
                </c:pt>
                <c:pt idx="612">
                  <c:v>-638.80000000003201</c:v>
                </c:pt>
                <c:pt idx="613">
                  <c:v>-638.70000000003199</c:v>
                </c:pt>
                <c:pt idx="614">
                  <c:v>-638.60000000003197</c:v>
                </c:pt>
                <c:pt idx="615">
                  <c:v>-638.50000000003297</c:v>
                </c:pt>
                <c:pt idx="616">
                  <c:v>-638.40000000003295</c:v>
                </c:pt>
                <c:pt idx="617">
                  <c:v>-638.30000000003304</c:v>
                </c:pt>
                <c:pt idx="618">
                  <c:v>-638.20000000003301</c:v>
                </c:pt>
                <c:pt idx="619">
                  <c:v>-638.10000000003299</c:v>
                </c:pt>
                <c:pt idx="620">
                  <c:v>-638.00000000003399</c:v>
                </c:pt>
                <c:pt idx="621">
                  <c:v>-637.90000000003397</c:v>
                </c:pt>
                <c:pt idx="622">
                  <c:v>-637.80000000003395</c:v>
                </c:pt>
                <c:pt idx="623">
                  <c:v>-637.70000000003404</c:v>
                </c:pt>
                <c:pt idx="624">
                  <c:v>-637.60000000003504</c:v>
                </c:pt>
                <c:pt idx="625">
                  <c:v>-637.50000000003502</c:v>
                </c:pt>
                <c:pt idx="626">
                  <c:v>-637.40000000003499</c:v>
                </c:pt>
                <c:pt idx="627">
                  <c:v>-637.30000000003497</c:v>
                </c:pt>
                <c:pt idx="628">
                  <c:v>-637.20000000003597</c:v>
                </c:pt>
                <c:pt idx="629">
                  <c:v>-637.10000000003595</c:v>
                </c:pt>
                <c:pt idx="630">
                  <c:v>-637.00000000003604</c:v>
                </c:pt>
                <c:pt idx="631">
                  <c:v>-636.90000000003602</c:v>
                </c:pt>
                <c:pt idx="632">
                  <c:v>-636.80000000003702</c:v>
                </c:pt>
                <c:pt idx="633">
                  <c:v>-636.70000000003699</c:v>
                </c:pt>
                <c:pt idx="634">
                  <c:v>-636.60000000003697</c:v>
                </c:pt>
                <c:pt idx="635">
                  <c:v>-636.50000000003695</c:v>
                </c:pt>
                <c:pt idx="636">
                  <c:v>-636.40000000003704</c:v>
                </c:pt>
                <c:pt idx="637">
                  <c:v>-636.30000000003804</c:v>
                </c:pt>
                <c:pt idx="638">
                  <c:v>-636.20000000003802</c:v>
                </c:pt>
                <c:pt idx="639">
                  <c:v>-636.10000000003799</c:v>
                </c:pt>
                <c:pt idx="640">
                  <c:v>-636.00000000003797</c:v>
                </c:pt>
                <c:pt idx="641">
                  <c:v>-635.90000000003897</c:v>
                </c:pt>
                <c:pt idx="642">
                  <c:v>-635.80000000003895</c:v>
                </c:pt>
                <c:pt idx="643">
                  <c:v>-635.70000000003904</c:v>
                </c:pt>
                <c:pt idx="644">
                  <c:v>-635.60000000003902</c:v>
                </c:pt>
                <c:pt idx="645">
                  <c:v>-635.50000000004002</c:v>
                </c:pt>
                <c:pt idx="646">
                  <c:v>-635.40000000004</c:v>
                </c:pt>
                <c:pt idx="647">
                  <c:v>-635.30000000003997</c:v>
                </c:pt>
                <c:pt idx="648">
                  <c:v>-635.20000000003995</c:v>
                </c:pt>
                <c:pt idx="649">
                  <c:v>-635.10000000004004</c:v>
                </c:pt>
                <c:pt idx="650">
                  <c:v>-635.00000000004104</c:v>
                </c:pt>
                <c:pt idx="651">
                  <c:v>-634.90000000004102</c:v>
                </c:pt>
                <c:pt idx="652">
                  <c:v>-634.800000000041</c:v>
                </c:pt>
                <c:pt idx="653">
                  <c:v>-634.70000000004097</c:v>
                </c:pt>
                <c:pt idx="654">
                  <c:v>-634.60000000004197</c:v>
                </c:pt>
                <c:pt idx="655">
                  <c:v>-634.50000000004195</c:v>
                </c:pt>
                <c:pt idx="656">
                  <c:v>-634.40000000004204</c:v>
                </c:pt>
                <c:pt idx="657">
                  <c:v>-634.30000000004202</c:v>
                </c:pt>
                <c:pt idx="658">
                  <c:v>-634.20000000004302</c:v>
                </c:pt>
                <c:pt idx="659">
                  <c:v>-634.100000000043</c:v>
                </c:pt>
                <c:pt idx="660">
                  <c:v>-634.00000000004297</c:v>
                </c:pt>
                <c:pt idx="661">
                  <c:v>-633.90000000004295</c:v>
                </c:pt>
                <c:pt idx="662">
                  <c:v>-633.80000000004395</c:v>
                </c:pt>
                <c:pt idx="663">
                  <c:v>-633.70000000004404</c:v>
                </c:pt>
                <c:pt idx="664">
                  <c:v>-633.60000000004402</c:v>
                </c:pt>
                <c:pt idx="665">
                  <c:v>-633.500000000044</c:v>
                </c:pt>
                <c:pt idx="666">
                  <c:v>-633.400000000045</c:v>
                </c:pt>
                <c:pt idx="667">
                  <c:v>-633.30000000004497</c:v>
                </c:pt>
                <c:pt idx="668">
                  <c:v>-633.20000000004597</c:v>
                </c:pt>
                <c:pt idx="669">
                  <c:v>-633.10000000004595</c:v>
                </c:pt>
                <c:pt idx="670">
                  <c:v>-633.00000000004604</c:v>
                </c:pt>
                <c:pt idx="671">
                  <c:v>-632.90000000004704</c:v>
                </c:pt>
                <c:pt idx="672">
                  <c:v>-632.80000000004702</c:v>
                </c:pt>
                <c:pt idx="673">
                  <c:v>-632.700000000047</c:v>
                </c:pt>
                <c:pt idx="674">
                  <c:v>-632.600000000048</c:v>
                </c:pt>
                <c:pt idx="675">
                  <c:v>-632.50000000004798</c:v>
                </c:pt>
                <c:pt idx="676">
                  <c:v>-632.40000000004795</c:v>
                </c:pt>
                <c:pt idx="677">
                  <c:v>-632.30000000004895</c:v>
                </c:pt>
                <c:pt idx="678">
                  <c:v>-632.20000000004904</c:v>
                </c:pt>
                <c:pt idx="679">
                  <c:v>-632.10000000004902</c:v>
                </c:pt>
                <c:pt idx="680">
                  <c:v>-632.00000000005002</c:v>
                </c:pt>
                <c:pt idx="681">
                  <c:v>-631.90000000005</c:v>
                </c:pt>
                <c:pt idx="682">
                  <c:v>-631.80000000004998</c:v>
                </c:pt>
                <c:pt idx="683">
                  <c:v>-631.70000000005098</c:v>
                </c:pt>
                <c:pt idx="684">
                  <c:v>-631.60000000005095</c:v>
                </c:pt>
                <c:pt idx="685">
                  <c:v>-631.50000000005105</c:v>
                </c:pt>
                <c:pt idx="686">
                  <c:v>-631.40000000005205</c:v>
                </c:pt>
                <c:pt idx="687">
                  <c:v>-631.30000000005202</c:v>
                </c:pt>
                <c:pt idx="688">
                  <c:v>-631.200000000052</c:v>
                </c:pt>
                <c:pt idx="689">
                  <c:v>-631.100000000053</c:v>
                </c:pt>
                <c:pt idx="690">
                  <c:v>-631.00000000005298</c:v>
                </c:pt>
                <c:pt idx="691">
                  <c:v>-630.90000000005398</c:v>
                </c:pt>
                <c:pt idx="692">
                  <c:v>-630.80000000005396</c:v>
                </c:pt>
                <c:pt idx="693">
                  <c:v>-630.70000000005405</c:v>
                </c:pt>
                <c:pt idx="694">
                  <c:v>-630.60000000005402</c:v>
                </c:pt>
                <c:pt idx="695">
                  <c:v>-630.50000000005502</c:v>
                </c:pt>
                <c:pt idx="696">
                  <c:v>-630.400000000055</c:v>
                </c:pt>
                <c:pt idx="697">
                  <c:v>-630.300000000056</c:v>
                </c:pt>
                <c:pt idx="698">
                  <c:v>-630.20000000005598</c:v>
                </c:pt>
                <c:pt idx="699">
                  <c:v>-630.10000000005596</c:v>
                </c:pt>
                <c:pt idx="700">
                  <c:v>-630.00000000005696</c:v>
                </c:pt>
                <c:pt idx="701">
                  <c:v>-629.90000000005705</c:v>
                </c:pt>
                <c:pt idx="702">
                  <c:v>-629.80000000005703</c:v>
                </c:pt>
                <c:pt idx="703">
                  <c:v>-629.70000000005803</c:v>
                </c:pt>
                <c:pt idx="704">
                  <c:v>-629.600000000058</c:v>
                </c:pt>
                <c:pt idx="705">
                  <c:v>-629.50000000005798</c:v>
                </c:pt>
                <c:pt idx="706">
                  <c:v>-629.40000000005898</c:v>
                </c:pt>
                <c:pt idx="707">
                  <c:v>-629.30000000005896</c:v>
                </c:pt>
                <c:pt idx="708">
                  <c:v>-629.20000000005905</c:v>
                </c:pt>
                <c:pt idx="709">
                  <c:v>-629.10000000006005</c:v>
                </c:pt>
                <c:pt idx="710">
                  <c:v>-629.00000000006003</c:v>
                </c:pt>
                <c:pt idx="711">
                  <c:v>-628.90000000006</c:v>
                </c:pt>
                <c:pt idx="712">
                  <c:v>-628.800000000061</c:v>
                </c:pt>
                <c:pt idx="713">
                  <c:v>-628.70000000006098</c:v>
                </c:pt>
                <c:pt idx="714">
                  <c:v>-628.60000000006096</c:v>
                </c:pt>
                <c:pt idx="715">
                  <c:v>-628.50000000006196</c:v>
                </c:pt>
                <c:pt idx="716">
                  <c:v>-628.40000000006205</c:v>
                </c:pt>
                <c:pt idx="717">
                  <c:v>-628.30000000006203</c:v>
                </c:pt>
                <c:pt idx="718">
                  <c:v>-628.20000000006303</c:v>
                </c:pt>
                <c:pt idx="719">
                  <c:v>-628.10000000006301</c:v>
                </c:pt>
                <c:pt idx="720">
                  <c:v>-628.00000000006298</c:v>
                </c:pt>
                <c:pt idx="721">
                  <c:v>-627.90000000006398</c:v>
                </c:pt>
                <c:pt idx="722">
                  <c:v>-627.80000000006396</c:v>
                </c:pt>
                <c:pt idx="723">
                  <c:v>-627.70000000006496</c:v>
                </c:pt>
                <c:pt idx="724">
                  <c:v>-627.60000000006505</c:v>
                </c:pt>
                <c:pt idx="725">
                  <c:v>-627.50000000006503</c:v>
                </c:pt>
                <c:pt idx="726">
                  <c:v>-627.40000000006603</c:v>
                </c:pt>
                <c:pt idx="727">
                  <c:v>-627.30000000006601</c:v>
                </c:pt>
                <c:pt idx="728">
                  <c:v>-627.20000000006701</c:v>
                </c:pt>
                <c:pt idx="729">
                  <c:v>-627.10000000006698</c:v>
                </c:pt>
                <c:pt idx="730">
                  <c:v>-627.00000000006798</c:v>
                </c:pt>
                <c:pt idx="731">
                  <c:v>-626.90000000006796</c:v>
                </c:pt>
                <c:pt idx="732">
                  <c:v>-626.80000000006896</c:v>
                </c:pt>
                <c:pt idx="733">
                  <c:v>-626.70000000006905</c:v>
                </c:pt>
                <c:pt idx="734">
                  <c:v>-626.60000000007005</c:v>
                </c:pt>
                <c:pt idx="735">
                  <c:v>-626.50000000007003</c:v>
                </c:pt>
                <c:pt idx="736">
                  <c:v>-626.40000000007001</c:v>
                </c:pt>
                <c:pt idx="737">
                  <c:v>-626.30000000007101</c:v>
                </c:pt>
                <c:pt idx="738">
                  <c:v>-626.20000000007099</c:v>
                </c:pt>
                <c:pt idx="739">
                  <c:v>-626.10000000007199</c:v>
                </c:pt>
                <c:pt idx="740">
                  <c:v>-626.00000000007196</c:v>
                </c:pt>
                <c:pt idx="741">
                  <c:v>-625.90000000007296</c:v>
                </c:pt>
                <c:pt idx="742">
                  <c:v>-625.80000000007306</c:v>
                </c:pt>
                <c:pt idx="743">
                  <c:v>-625.70000000007406</c:v>
                </c:pt>
                <c:pt idx="744">
                  <c:v>-625.60000000007403</c:v>
                </c:pt>
                <c:pt idx="745">
                  <c:v>-625.50000000007503</c:v>
                </c:pt>
                <c:pt idx="746">
                  <c:v>-625.40000000007501</c:v>
                </c:pt>
                <c:pt idx="747">
                  <c:v>-625.30000000007601</c:v>
                </c:pt>
                <c:pt idx="748">
                  <c:v>-625.20000000007599</c:v>
                </c:pt>
                <c:pt idx="749">
                  <c:v>-625.10000000007597</c:v>
                </c:pt>
                <c:pt idx="750">
                  <c:v>-625.00000000007697</c:v>
                </c:pt>
                <c:pt idx="751">
                  <c:v>-624.90000000007694</c:v>
                </c:pt>
                <c:pt idx="752">
                  <c:v>-624.80000000007794</c:v>
                </c:pt>
                <c:pt idx="753">
                  <c:v>-624.70000000007803</c:v>
                </c:pt>
                <c:pt idx="754">
                  <c:v>-624.60000000007904</c:v>
                </c:pt>
                <c:pt idx="755">
                  <c:v>-624.50000000007901</c:v>
                </c:pt>
                <c:pt idx="756">
                  <c:v>-624.40000000008001</c:v>
                </c:pt>
                <c:pt idx="757">
                  <c:v>-624.30000000007999</c:v>
                </c:pt>
                <c:pt idx="758">
                  <c:v>-624.20000000008099</c:v>
                </c:pt>
                <c:pt idx="759">
                  <c:v>-624.10000000008097</c:v>
                </c:pt>
                <c:pt idx="760">
                  <c:v>-624.00000000008095</c:v>
                </c:pt>
                <c:pt idx="761">
                  <c:v>-623.90000000008195</c:v>
                </c:pt>
                <c:pt idx="762">
                  <c:v>-623.80000000008204</c:v>
                </c:pt>
                <c:pt idx="763">
                  <c:v>-623.70000000008304</c:v>
                </c:pt>
                <c:pt idx="764">
                  <c:v>-623.60000000008301</c:v>
                </c:pt>
                <c:pt idx="765">
                  <c:v>-623.50000000008401</c:v>
                </c:pt>
                <c:pt idx="766">
                  <c:v>-623.40000000008399</c:v>
                </c:pt>
                <c:pt idx="767">
                  <c:v>-623.30000000008499</c:v>
                </c:pt>
                <c:pt idx="768">
                  <c:v>-623.20000000008497</c:v>
                </c:pt>
                <c:pt idx="769">
                  <c:v>-623.10000000008597</c:v>
                </c:pt>
                <c:pt idx="770">
                  <c:v>-623.00000000008595</c:v>
                </c:pt>
                <c:pt idx="771">
                  <c:v>-622.90000000008695</c:v>
                </c:pt>
                <c:pt idx="772">
                  <c:v>-622.80000000008704</c:v>
                </c:pt>
                <c:pt idx="773">
                  <c:v>-622.70000000008804</c:v>
                </c:pt>
                <c:pt idx="774">
                  <c:v>-622.60000000008904</c:v>
                </c:pt>
                <c:pt idx="775">
                  <c:v>-622.50000000008902</c:v>
                </c:pt>
                <c:pt idx="776">
                  <c:v>-622.40000000009002</c:v>
                </c:pt>
                <c:pt idx="777">
                  <c:v>-622.30000000008999</c:v>
                </c:pt>
                <c:pt idx="778">
                  <c:v>-622.20000000009099</c:v>
                </c:pt>
                <c:pt idx="779">
                  <c:v>-622.10000000009097</c:v>
                </c:pt>
                <c:pt idx="780">
                  <c:v>-622.00000000009197</c:v>
                </c:pt>
                <c:pt idx="781">
                  <c:v>-621.90000000009297</c:v>
                </c:pt>
                <c:pt idx="782">
                  <c:v>-621.80000000009295</c:v>
                </c:pt>
                <c:pt idx="783">
                  <c:v>-621.70000000009395</c:v>
                </c:pt>
                <c:pt idx="784">
                  <c:v>-621.60000000009404</c:v>
                </c:pt>
                <c:pt idx="785">
                  <c:v>-621.50000000009504</c:v>
                </c:pt>
                <c:pt idx="786">
                  <c:v>-621.40000000009502</c:v>
                </c:pt>
                <c:pt idx="787">
                  <c:v>-621.30000000009602</c:v>
                </c:pt>
                <c:pt idx="788">
                  <c:v>-621.20000000009702</c:v>
                </c:pt>
                <c:pt idx="789">
                  <c:v>-621.100000000097</c:v>
                </c:pt>
                <c:pt idx="790">
                  <c:v>-621.000000000098</c:v>
                </c:pt>
                <c:pt idx="791">
                  <c:v>-620.90000000009798</c:v>
                </c:pt>
                <c:pt idx="792">
                  <c:v>-620.80000000009898</c:v>
                </c:pt>
                <c:pt idx="793">
                  <c:v>-620.70000000009895</c:v>
                </c:pt>
                <c:pt idx="794">
                  <c:v>-620.60000000009995</c:v>
                </c:pt>
                <c:pt idx="795">
                  <c:v>-620.50000000010095</c:v>
                </c:pt>
                <c:pt idx="796">
                  <c:v>-620.40000000010104</c:v>
                </c:pt>
                <c:pt idx="797">
                  <c:v>-620.30000000010205</c:v>
                </c:pt>
                <c:pt idx="798">
                  <c:v>-620.20000000010202</c:v>
                </c:pt>
                <c:pt idx="799">
                  <c:v>-620.10000000010302</c:v>
                </c:pt>
                <c:pt idx="800">
                  <c:v>-620.000000000103</c:v>
                </c:pt>
                <c:pt idx="801">
                  <c:v>-619.900000000104</c:v>
                </c:pt>
                <c:pt idx="802">
                  <c:v>-619.80000000010398</c:v>
                </c:pt>
                <c:pt idx="803">
                  <c:v>-619.70000000010498</c:v>
                </c:pt>
                <c:pt idx="804">
                  <c:v>-619.60000000010598</c:v>
                </c:pt>
                <c:pt idx="805">
                  <c:v>-619.50000000010596</c:v>
                </c:pt>
                <c:pt idx="806">
                  <c:v>-619.40000000010696</c:v>
                </c:pt>
                <c:pt idx="807">
                  <c:v>-619.30000000010796</c:v>
                </c:pt>
                <c:pt idx="808">
                  <c:v>-619.20000000010805</c:v>
                </c:pt>
                <c:pt idx="809">
                  <c:v>-619.10000000010905</c:v>
                </c:pt>
                <c:pt idx="810">
                  <c:v>-619.00000000011005</c:v>
                </c:pt>
                <c:pt idx="811">
                  <c:v>-618.90000000011003</c:v>
                </c:pt>
                <c:pt idx="812">
                  <c:v>-618.80000000011103</c:v>
                </c:pt>
                <c:pt idx="813">
                  <c:v>-618.70000000011203</c:v>
                </c:pt>
                <c:pt idx="814">
                  <c:v>-618.600000000112</c:v>
                </c:pt>
                <c:pt idx="815">
                  <c:v>-618.500000000113</c:v>
                </c:pt>
                <c:pt idx="816">
                  <c:v>-618.40000000011401</c:v>
                </c:pt>
                <c:pt idx="817">
                  <c:v>-618.30000000011398</c:v>
                </c:pt>
                <c:pt idx="818">
                  <c:v>-618.20000000011498</c:v>
                </c:pt>
                <c:pt idx="819">
                  <c:v>-618.10000000011598</c:v>
                </c:pt>
                <c:pt idx="820">
                  <c:v>-618.00000000011596</c:v>
                </c:pt>
                <c:pt idx="821">
                  <c:v>-617.90000000011696</c:v>
                </c:pt>
                <c:pt idx="822">
                  <c:v>-617.80000000011796</c:v>
                </c:pt>
                <c:pt idx="823">
                  <c:v>-617.70000000011805</c:v>
                </c:pt>
                <c:pt idx="824">
                  <c:v>-617.60000000011905</c:v>
                </c:pt>
                <c:pt idx="825">
                  <c:v>-617.50000000012005</c:v>
                </c:pt>
                <c:pt idx="826">
                  <c:v>-617.40000000012003</c:v>
                </c:pt>
                <c:pt idx="827">
                  <c:v>-617.30000000012103</c:v>
                </c:pt>
                <c:pt idx="828">
                  <c:v>-617.20000000012203</c:v>
                </c:pt>
                <c:pt idx="829">
                  <c:v>-617.10000000012201</c:v>
                </c:pt>
                <c:pt idx="830">
                  <c:v>-617.00000000012301</c:v>
                </c:pt>
                <c:pt idx="831">
                  <c:v>-616.90000000012401</c:v>
                </c:pt>
                <c:pt idx="832">
                  <c:v>-616.80000000012501</c:v>
                </c:pt>
                <c:pt idx="833">
                  <c:v>-616.70000000012499</c:v>
                </c:pt>
                <c:pt idx="834">
                  <c:v>-616.60000000012599</c:v>
                </c:pt>
                <c:pt idx="835">
                  <c:v>-616.50000000012699</c:v>
                </c:pt>
                <c:pt idx="836">
                  <c:v>-616.40000000012799</c:v>
                </c:pt>
                <c:pt idx="837">
                  <c:v>-616.30000000012797</c:v>
                </c:pt>
                <c:pt idx="838">
                  <c:v>-616.20000000012897</c:v>
                </c:pt>
                <c:pt idx="839">
                  <c:v>-616.10000000012997</c:v>
                </c:pt>
                <c:pt idx="840">
                  <c:v>-616.00000000013097</c:v>
                </c:pt>
                <c:pt idx="841">
                  <c:v>-615.90000000013094</c:v>
                </c:pt>
                <c:pt idx="842">
                  <c:v>-615.80000000013194</c:v>
                </c:pt>
                <c:pt idx="843">
                  <c:v>-615.70000000013295</c:v>
                </c:pt>
                <c:pt idx="844">
                  <c:v>-615.60000000013395</c:v>
                </c:pt>
                <c:pt idx="845">
                  <c:v>-615.50000000013495</c:v>
                </c:pt>
                <c:pt idx="846">
                  <c:v>-615.40000000013504</c:v>
                </c:pt>
                <c:pt idx="847">
                  <c:v>-615.30000000013604</c:v>
                </c:pt>
                <c:pt idx="848">
                  <c:v>-615.20000000013704</c:v>
                </c:pt>
                <c:pt idx="849">
                  <c:v>-615.10000000013804</c:v>
                </c:pt>
                <c:pt idx="850">
                  <c:v>-615.00000000013802</c:v>
                </c:pt>
                <c:pt idx="851">
                  <c:v>-614.90000000013902</c:v>
                </c:pt>
                <c:pt idx="852">
                  <c:v>-614.80000000014002</c:v>
                </c:pt>
                <c:pt idx="853">
                  <c:v>-614.70000000014102</c:v>
                </c:pt>
                <c:pt idx="854">
                  <c:v>-614.60000000014202</c:v>
                </c:pt>
                <c:pt idx="855">
                  <c:v>-614.50000000014199</c:v>
                </c:pt>
                <c:pt idx="856">
                  <c:v>-614.400000000143</c:v>
                </c:pt>
                <c:pt idx="857">
                  <c:v>-614.300000000144</c:v>
                </c:pt>
                <c:pt idx="858">
                  <c:v>-614.200000000145</c:v>
                </c:pt>
                <c:pt idx="859">
                  <c:v>-614.100000000146</c:v>
                </c:pt>
                <c:pt idx="860">
                  <c:v>-614.00000000014597</c:v>
                </c:pt>
                <c:pt idx="861">
                  <c:v>-613.90000000014697</c:v>
                </c:pt>
                <c:pt idx="862">
                  <c:v>-613.80000000014797</c:v>
                </c:pt>
                <c:pt idx="863">
                  <c:v>-613.70000000014898</c:v>
                </c:pt>
                <c:pt idx="864">
                  <c:v>-613.60000000014998</c:v>
                </c:pt>
                <c:pt idx="865">
                  <c:v>-613.50000000015098</c:v>
                </c:pt>
                <c:pt idx="866">
                  <c:v>-613.40000000015198</c:v>
                </c:pt>
                <c:pt idx="867">
                  <c:v>-613.30000000015298</c:v>
                </c:pt>
                <c:pt idx="868">
                  <c:v>-613.20000000015398</c:v>
                </c:pt>
                <c:pt idx="869">
                  <c:v>-613.10000000015498</c:v>
                </c:pt>
                <c:pt idx="870">
                  <c:v>-613.00000000015496</c:v>
                </c:pt>
                <c:pt idx="871">
                  <c:v>-612.90000000015596</c:v>
                </c:pt>
                <c:pt idx="872">
                  <c:v>-612.80000000015696</c:v>
                </c:pt>
                <c:pt idx="873">
                  <c:v>-612.70000000015796</c:v>
                </c:pt>
                <c:pt idx="874">
                  <c:v>-612.60000000015896</c:v>
                </c:pt>
                <c:pt idx="875">
                  <c:v>-612.50000000015996</c:v>
                </c:pt>
                <c:pt idx="876">
                  <c:v>-612.40000000016096</c:v>
                </c:pt>
                <c:pt idx="877">
                  <c:v>-612.30000000016196</c:v>
                </c:pt>
                <c:pt idx="878">
                  <c:v>-612.20000000016296</c:v>
                </c:pt>
                <c:pt idx="879">
                  <c:v>-612.10000000016305</c:v>
                </c:pt>
                <c:pt idx="880">
                  <c:v>-612.00000000016405</c:v>
                </c:pt>
                <c:pt idx="881">
                  <c:v>-611.90000000016505</c:v>
                </c:pt>
                <c:pt idx="882">
                  <c:v>-611.80000000016605</c:v>
                </c:pt>
                <c:pt idx="883">
                  <c:v>-611.70000000016705</c:v>
                </c:pt>
                <c:pt idx="884">
                  <c:v>-611.60000000016805</c:v>
                </c:pt>
                <c:pt idx="885">
                  <c:v>-611.50000000016905</c:v>
                </c:pt>
                <c:pt idx="886">
                  <c:v>-611.40000000017005</c:v>
                </c:pt>
                <c:pt idx="887">
                  <c:v>-611.30000000017105</c:v>
                </c:pt>
                <c:pt idx="888">
                  <c:v>-611.20000000017205</c:v>
                </c:pt>
                <c:pt idx="889">
                  <c:v>-611.10000000017305</c:v>
                </c:pt>
                <c:pt idx="890">
                  <c:v>-611.00000000017405</c:v>
                </c:pt>
                <c:pt idx="891">
                  <c:v>-610.90000000017505</c:v>
                </c:pt>
                <c:pt idx="892">
                  <c:v>-610.80000000017606</c:v>
                </c:pt>
                <c:pt idx="893">
                  <c:v>-610.70000000017706</c:v>
                </c:pt>
                <c:pt idx="894">
                  <c:v>-610.60000000017806</c:v>
                </c:pt>
                <c:pt idx="895">
                  <c:v>-610.50000000017906</c:v>
                </c:pt>
                <c:pt idx="896">
                  <c:v>-610.40000000017994</c:v>
                </c:pt>
                <c:pt idx="897">
                  <c:v>-610.30000000018094</c:v>
                </c:pt>
                <c:pt idx="898">
                  <c:v>-610.20000000018194</c:v>
                </c:pt>
                <c:pt idx="899">
                  <c:v>-610.10000000018294</c:v>
                </c:pt>
                <c:pt idx="900">
                  <c:v>-610.00000000018395</c:v>
                </c:pt>
                <c:pt idx="901">
                  <c:v>-609.90000000018495</c:v>
                </c:pt>
                <c:pt idx="902">
                  <c:v>-609.80000000018595</c:v>
                </c:pt>
                <c:pt idx="903">
                  <c:v>-609.70000000018695</c:v>
                </c:pt>
                <c:pt idx="904">
                  <c:v>-609.60000000018795</c:v>
                </c:pt>
                <c:pt idx="905">
                  <c:v>-609.50000000018997</c:v>
                </c:pt>
                <c:pt idx="906">
                  <c:v>-609.40000000019097</c:v>
                </c:pt>
                <c:pt idx="907">
                  <c:v>-609.30000000019197</c:v>
                </c:pt>
                <c:pt idx="908">
                  <c:v>-609.20000000019297</c:v>
                </c:pt>
                <c:pt idx="909">
                  <c:v>-609.10000000019397</c:v>
                </c:pt>
                <c:pt idx="910">
                  <c:v>-609.00000000019497</c:v>
                </c:pt>
                <c:pt idx="911">
                  <c:v>-608.90000000019597</c:v>
                </c:pt>
                <c:pt idx="912">
                  <c:v>-608.80000000019697</c:v>
                </c:pt>
                <c:pt idx="913">
                  <c:v>-608.700000000199</c:v>
                </c:pt>
                <c:pt idx="914">
                  <c:v>-608.6000000002</c:v>
                </c:pt>
                <c:pt idx="915">
                  <c:v>-608.500000000201</c:v>
                </c:pt>
                <c:pt idx="916">
                  <c:v>-608.400000000202</c:v>
                </c:pt>
                <c:pt idx="917">
                  <c:v>-608.300000000203</c:v>
                </c:pt>
                <c:pt idx="918">
                  <c:v>-608.200000000204</c:v>
                </c:pt>
                <c:pt idx="919">
                  <c:v>-608.100000000205</c:v>
                </c:pt>
                <c:pt idx="920">
                  <c:v>-608.000000000206</c:v>
                </c:pt>
                <c:pt idx="921">
                  <c:v>-607.900000000207</c:v>
                </c:pt>
                <c:pt idx="922">
                  <c:v>-607.80000000020902</c:v>
                </c:pt>
                <c:pt idx="923">
                  <c:v>-607.70000000021003</c:v>
                </c:pt>
                <c:pt idx="924">
                  <c:v>-607.60000000021103</c:v>
                </c:pt>
                <c:pt idx="925">
                  <c:v>-607.50000000021203</c:v>
                </c:pt>
                <c:pt idx="926">
                  <c:v>-607.40000000021405</c:v>
                </c:pt>
                <c:pt idx="927">
                  <c:v>-607.30000000021505</c:v>
                </c:pt>
                <c:pt idx="928">
                  <c:v>-607.20000000021605</c:v>
                </c:pt>
                <c:pt idx="929">
                  <c:v>-607.10000000021705</c:v>
                </c:pt>
                <c:pt idx="930">
                  <c:v>-607.00000000021896</c:v>
                </c:pt>
                <c:pt idx="931">
                  <c:v>-606.90000000021996</c:v>
                </c:pt>
                <c:pt idx="932">
                  <c:v>-606.80000000022096</c:v>
                </c:pt>
                <c:pt idx="933">
                  <c:v>-606.70000000022196</c:v>
                </c:pt>
                <c:pt idx="934">
                  <c:v>-606.60000000022296</c:v>
                </c:pt>
                <c:pt idx="935">
                  <c:v>-606.50000000022499</c:v>
                </c:pt>
                <c:pt idx="936">
                  <c:v>-606.40000000022599</c:v>
                </c:pt>
                <c:pt idx="937">
                  <c:v>-606.30000000022699</c:v>
                </c:pt>
                <c:pt idx="938">
                  <c:v>-606.20000000022799</c:v>
                </c:pt>
                <c:pt idx="939">
                  <c:v>-606.10000000023001</c:v>
                </c:pt>
                <c:pt idx="940">
                  <c:v>-606.00000000023101</c:v>
                </c:pt>
                <c:pt idx="941">
                  <c:v>-605.90000000023201</c:v>
                </c:pt>
                <c:pt idx="942">
                  <c:v>-605.80000000023404</c:v>
                </c:pt>
                <c:pt idx="943">
                  <c:v>-605.70000000023504</c:v>
                </c:pt>
                <c:pt idx="944">
                  <c:v>-605.60000000023604</c:v>
                </c:pt>
                <c:pt idx="945">
                  <c:v>-605.50000000023795</c:v>
                </c:pt>
                <c:pt idx="946">
                  <c:v>-605.40000000023895</c:v>
                </c:pt>
                <c:pt idx="947">
                  <c:v>-605.30000000024097</c:v>
                </c:pt>
                <c:pt idx="948">
                  <c:v>-605.20000000024197</c:v>
                </c:pt>
                <c:pt idx="949">
                  <c:v>-605.10000000024297</c:v>
                </c:pt>
                <c:pt idx="950">
                  <c:v>-605.000000000245</c:v>
                </c:pt>
                <c:pt idx="951">
                  <c:v>-604.900000000246</c:v>
                </c:pt>
                <c:pt idx="952">
                  <c:v>-604.800000000247</c:v>
                </c:pt>
                <c:pt idx="953">
                  <c:v>-604.70000000024902</c:v>
                </c:pt>
                <c:pt idx="954">
                  <c:v>-604.60000000025002</c:v>
                </c:pt>
                <c:pt idx="955">
                  <c:v>-604.50000000025102</c:v>
                </c:pt>
                <c:pt idx="956">
                  <c:v>-604.40000000025304</c:v>
                </c:pt>
                <c:pt idx="957">
                  <c:v>-604.30000000025404</c:v>
                </c:pt>
                <c:pt idx="958">
                  <c:v>-604.20000000025595</c:v>
                </c:pt>
                <c:pt idx="959">
                  <c:v>-604.10000000025695</c:v>
                </c:pt>
                <c:pt idx="960">
                  <c:v>-604.00000000025898</c:v>
                </c:pt>
                <c:pt idx="961">
                  <c:v>-603.90000000025998</c:v>
                </c:pt>
                <c:pt idx="962">
                  <c:v>-603.800000000262</c:v>
                </c:pt>
                <c:pt idx="963">
                  <c:v>-603.700000000263</c:v>
                </c:pt>
                <c:pt idx="964">
                  <c:v>-603.60000000026503</c:v>
                </c:pt>
                <c:pt idx="965">
                  <c:v>-603.50000000026603</c:v>
                </c:pt>
                <c:pt idx="966">
                  <c:v>-603.40000000026703</c:v>
                </c:pt>
                <c:pt idx="967">
                  <c:v>-603.30000000026905</c:v>
                </c:pt>
                <c:pt idx="968">
                  <c:v>-603.20000000027005</c:v>
                </c:pt>
                <c:pt idx="969">
                  <c:v>-603.10000000027196</c:v>
                </c:pt>
                <c:pt idx="970">
                  <c:v>-603.00000000027399</c:v>
                </c:pt>
                <c:pt idx="971">
                  <c:v>-602.90000000027499</c:v>
                </c:pt>
                <c:pt idx="972">
                  <c:v>-602.80000000027701</c:v>
                </c:pt>
                <c:pt idx="973">
                  <c:v>-602.70000000027801</c:v>
                </c:pt>
                <c:pt idx="974">
                  <c:v>-602.60000000028003</c:v>
                </c:pt>
                <c:pt idx="975">
                  <c:v>-602.50000000028103</c:v>
                </c:pt>
                <c:pt idx="976">
                  <c:v>-602.40000000028294</c:v>
                </c:pt>
                <c:pt idx="977">
                  <c:v>-602.30000000028497</c:v>
                </c:pt>
                <c:pt idx="978">
                  <c:v>-602.20000000028597</c:v>
                </c:pt>
                <c:pt idx="979">
                  <c:v>-602.10000000028799</c:v>
                </c:pt>
                <c:pt idx="980">
                  <c:v>-602.00000000028899</c:v>
                </c:pt>
                <c:pt idx="981">
                  <c:v>-601.90000000029102</c:v>
                </c:pt>
                <c:pt idx="982">
                  <c:v>-601.80000000029304</c:v>
                </c:pt>
                <c:pt idx="983">
                  <c:v>-601.70000000029404</c:v>
                </c:pt>
                <c:pt idx="984">
                  <c:v>-601.60000000029595</c:v>
                </c:pt>
                <c:pt idx="985">
                  <c:v>-601.50000000029797</c:v>
                </c:pt>
                <c:pt idx="986">
                  <c:v>-601.40000000029897</c:v>
                </c:pt>
                <c:pt idx="987">
                  <c:v>-601.300000000301</c:v>
                </c:pt>
                <c:pt idx="988">
                  <c:v>-601.20000000030302</c:v>
                </c:pt>
                <c:pt idx="989">
                  <c:v>-601.10000000030402</c:v>
                </c:pt>
                <c:pt idx="990">
                  <c:v>-601.00000000030604</c:v>
                </c:pt>
                <c:pt idx="991">
                  <c:v>-600.90000000030795</c:v>
                </c:pt>
                <c:pt idx="992">
                  <c:v>-600.80000000030998</c:v>
                </c:pt>
                <c:pt idx="993">
                  <c:v>-600.70000000031098</c:v>
                </c:pt>
                <c:pt idx="994">
                  <c:v>-600.600000000313</c:v>
                </c:pt>
                <c:pt idx="995">
                  <c:v>-600.50000000031503</c:v>
                </c:pt>
                <c:pt idx="996">
                  <c:v>-600.40000000031705</c:v>
                </c:pt>
                <c:pt idx="997">
                  <c:v>-600.30000000031805</c:v>
                </c:pt>
                <c:pt idx="998">
                  <c:v>-600.20000000031996</c:v>
                </c:pt>
                <c:pt idx="999">
                  <c:v>-600.10000000032198</c:v>
                </c:pt>
                <c:pt idx="1000">
                  <c:v>-600.00000000032401</c:v>
                </c:pt>
                <c:pt idx="1001">
                  <c:v>-599.90000000032603</c:v>
                </c:pt>
                <c:pt idx="1002">
                  <c:v>-599.80000000032703</c:v>
                </c:pt>
                <c:pt idx="1003">
                  <c:v>-599.70000000032906</c:v>
                </c:pt>
                <c:pt idx="1004">
                  <c:v>-599.60000000033097</c:v>
                </c:pt>
                <c:pt idx="1005">
                  <c:v>-599.50000000033299</c:v>
                </c:pt>
                <c:pt idx="1006">
                  <c:v>-599.40000000033501</c:v>
                </c:pt>
                <c:pt idx="1007">
                  <c:v>-599.30000000033704</c:v>
                </c:pt>
                <c:pt idx="1008">
                  <c:v>-599.20000000033895</c:v>
                </c:pt>
                <c:pt idx="1009">
                  <c:v>-599.10000000034097</c:v>
                </c:pt>
                <c:pt idx="1010">
                  <c:v>-599.00000000034197</c:v>
                </c:pt>
                <c:pt idx="1011">
                  <c:v>-598.90000000034399</c:v>
                </c:pt>
                <c:pt idx="1012">
                  <c:v>-598.80000000034602</c:v>
                </c:pt>
                <c:pt idx="1013">
                  <c:v>-598.70000000034804</c:v>
                </c:pt>
                <c:pt idx="1014">
                  <c:v>-598.60000000034995</c:v>
                </c:pt>
                <c:pt idx="1015">
                  <c:v>-598.50000000035197</c:v>
                </c:pt>
                <c:pt idx="1016">
                  <c:v>-598.400000000354</c:v>
                </c:pt>
                <c:pt idx="1017">
                  <c:v>-598.30000000035602</c:v>
                </c:pt>
                <c:pt idx="1018">
                  <c:v>-598.20000000035805</c:v>
                </c:pt>
                <c:pt idx="1019">
                  <c:v>-598.10000000035996</c:v>
                </c:pt>
                <c:pt idx="1020">
                  <c:v>-598.00000000036198</c:v>
                </c:pt>
                <c:pt idx="1021">
                  <c:v>-597.900000000364</c:v>
                </c:pt>
                <c:pt idx="1022">
                  <c:v>-597.80000000036603</c:v>
                </c:pt>
                <c:pt idx="1023">
                  <c:v>-597.70000000036805</c:v>
                </c:pt>
                <c:pt idx="1024">
                  <c:v>-597.60000000036996</c:v>
                </c:pt>
                <c:pt idx="1025">
                  <c:v>-597.50000000037198</c:v>
                </c:pt>
                <c:pt idx="1026">
                  <c:v>-597.40000000037503</c:v>
                </c:pt>
                <c:pt idx="1027">
                  <c:v>-597.30000000037705</c:v>
                </c:pt>
                <c:pt idx="1028">
                  <c:v>-597.20000000037896</c:v>
                </c:pt>
                <c:pt idx="1029">
                  <c:v>-597.10000000038099</c:v>
                </c:pt>
                <c:pt idx="1030">
                  <c:v>-597.00000000038301</c:v>
                </c:pt>
                <c:pt idx="1031">
                  <c:v>-596.90000000038503</c:v>
                </c:pt>
                <c:pt idx="1032">
                  <c:v>-596.80000000038694</c:v>
                </c:pt>
                <c:pt idx="1033">
                  <c:v>-596.70000000038999</c:v>
                </c:pt>
                <c:pt idx="1034">
                  <c:v>-596.60000000039201</c:v>
                </c:pt>
                <c:pt idx="1035">
                  <c:v>-596.50000000039404</c:v>
                </c:pt>
                <c:pt idx="1036">
                  <c:v>-596.40000000039595</c:v>
                </c:pt>
                <c:pt idx="1037">
                  <c:v>-596.30000000039797</c:v>
                </c:pt>
                <c:pt idx="1038">
                  <c:v>-596.20000000040102</c:v>
                </c:pt>
                <c:pt idx="1039">
                  <c:v>-596.10000000040304</c:v>
                </c:pt>
                <c:pt idx="1040">
                  <c:v>-596.00000000040495</c:v>
                </c:pt>
                <c:pt idx="1041">
                  <c:v>-595.90000000040698</c:v>
                </c:pt>
                <c:pt idx="1042">
                  <c:v>-595.80000000041002</c:v>
                </c:pt>
                <c:pt idx="1043">
                  <c:v>-595.70000000041205</c:v>
                </c:pt>
                <c:pt idx="1044">
                  <c:v>-595.60000000041396</c:v>
                </c:pt>
                <c:pt idx="1045">
                  <c:v>-595.500000000417</c:v>
                </c:pt>
                <c:pt idx="1046">
                  <c:v>-595.40000000041903</c:v>
                </c:pt>
                <c:pt idx="1047">
                  <c:v>-595.30000000042105</c:v>
                </c:pt>
                <c:pt idx="1048">
                  <c:v>-595.20000000042398</c:v>
                </c:pt>
                <c:pt idx="1049">
                  <c:v>-595.10000000042601</c:v>
                </c:pt>
                <c:pt idx="1050">
                  <c:v>-595.00000000042905</c:v>
                </c:pt>
                <c:pt idx="1051">
                  <c:v>-594.90000000043096</c:v>
                </c:pt>
                <c:pt idx="1052">
                  <c:v>-594.80000000043299</c:v>
                </c:pt>
                <c:pt idx="1053">
                  <c:v>-594.70000000043603</c:v>
                </c:pt>
                <c:pt idx="1054">
                  <c:v>-594.60000000043794</c:v>
                </c:pt>
                <c:pt idx="1055">
                  <c:v>-594.50000000044099</c:v>
                </c:pt>
                <c:pt idx="1056">
                  <c:v>-594.40000000044301</c:v>
                </c:pt>
                <c:pt idx="1057">
                  <c:v>-594.30000000044595</c:v>
                </c:pt>
                <c:pt idx="1058">
                  <c:v>-594.20000000044797</c:v>
                </c:pt>
                <c:pt idx="1059">
                  <c:v>-594.10000000045102</c:v>
                </c:pt>
                <c:pt idx="1060">
                  <c:v>-594.00000000045395</c:v>
                </c:pt>
                <c:pt idx="1061">
                  <c:v>-593.90000000045598</c:v>
                </c:pt>
                <c:pt idx="1062">
                  <c:v>-593.80000000045902</c:v>
                </c:pt>
                <c:pt idx="1063">
                  <c:v>-593.70000000046105</c:v>
                </c:pt>
                <c:pt idx="1064">
                  <c:v>-593.60000000046398</c:v>
                </c:pt>
                <c:pt idx="1065">
                  <c:v>-593.500000000466</c:v>
                </c:pt>
                <c:pt idx="1066">
                  <c:v>-593.40000000046905</c:v>
                </c:pt>
                <c:pt idx="1067">
                  <c:v>-593.30000000047198</c:v>
                </c:pt>
                <c:pt idx="1068">
                  <c:v>-593.20000000047401</c:v>
                </c:pt>
                <c:pt idx="1069">
                  <c:v>-593.10000000047705</c:v>
                </c:pt>
                <c:pt idx="1070">
                  <c:v>-593.00000000047999</c:v>
                </c:pt>
                <c:pt idx="1071">
                  <c:v>-592.90000000048201</c:v>
                </c:pt>
                <c:pt idx="1072">
                  <c:v>-592.80000000048506</c:v>
                </c:pt>
                <c:pt idx="1073">
                  <c:v>-592.70000000048799</c:v>
                </c:pt>
                <c:pt idx="1074">
                  <c:v>-592.60000000049104</c:v>
                </c:pt>
                <c:pt idx="1075">
                  <c:v>-592.50000000049397</c:v>
                </c:pt>
                <c:pt idx="1076">
                  <c:v>-592.40000000049599</c:v>
                </c:pt>
                <c:pt idx="1077">
                  <c:v>-592.30000000049904</c:v>
                </c:pt>
                <c:pt idx="1078">
                  <c:v>-592.20000000050197</c:v>
                </c:pt>
                <c:pt idx="1079">
                  <c:v>-592.10000000050502</c:v>
                </c:pt>
                <c:pt idx="1080">
                  <c:v>-592.00000000050795</c:v>
                </c:pt>
                <c:pt idx="1081">
                  <c:v>-591.90000000050998</c:v>
                </c:pt>
                <c:pt idx="1082">
                  <c:v>-591.80000000051302</c:v>
                </c:pt>
                <c:pt idx="1083">
                  <c:v>-591.70000000051596</c:v>
                </c:pt>
                <c:pt idx="1084">
                  <c:v>-591.600000000519</c:v>
                </c:pt>
                <c:pt idx="1085">
                  <c:v>-591.50000000052205</c:v>
                </c:pt>
                <c:pt idx="1086">
                  <c:v>-591.40000000052498</c:v>
                </c:pt>
                <c:pt idx="1087">
                  <c:v>-591.30000000052803</c:v>
                </c:pt>
                <c:pt idx="1088">
                  <c:v>-591.20000000053096</c:v>
                </c:pt>
                <c:pt idx="1089">
                  <c:v>-591.10000000053401</c:v>
                </c:pt>
                <c:pt idx="1090">
                  <c:v>-591.00000000053706</c:v>
                </c:pt>
                <c:pt idx="1091">
                  <c:v>-590.90000000053999</c:v>
                </c:pt>
                <c:pt idx="1092">
                  <c:v>-590.80000000054304</c:v>
                </c:pt>
                <c:pt idx="1093">
                  <c:v>-590.70000000054597</c:v>
                </c:pt>
                <c:pt idx="1094">
                  <c:v>-590.60000000054902</c:v>
                </c:pt>
                <c:pt idx="1095">
                  <c:v>-590.50000000055195</c:v>
                </c:pt>
                <c:pt idx="1096">
                  <c:v>-590.40000000055602</c:v>
                </c:pt>
                <c:pt idx="1097">
                  <c:v>-590.30000000055895</c:v>
                </c:pt>
                <c:pt idx="1098">
                  <c:v>-590.200000000562</c:v>
                </c:pt>
                <c:pt idx="1099">
                  <c:v>-590.10000000056505</c:v>
                </c:pt>
                <c:pt idx="1100">
                  <c:v>-590.00000000056798</c:v>
                </c:pt>
                <c:pt idx="1101">
                  <c:v>-589.90000000057103</c:v>
                </c:pt>
                <c:pt idx="1102">
                  <c:v>-589.80000000057498</c:v>
                </c:pt>
                <c:pt idx="1103">
                  <c:v>-589.70000000057803</c:v>
                </c:pt>
                <c:pt idx="1104">
                  <c:v>-589.60000000058096</c:v>
                </c:pt>
                <c:pt idx="1105">
                  <c:v>-589.50000000058503</c:v>
                </c:pt>
                <c:pt idx="1106">
                  <c:v>-589.40000000058797</c:v>
                </c:pt>
                <c:pt idx="1107">
                  <c:v>-589.30000000059101</c:v>
                </c:pt>
                <c:pt idx="1108">
                  <c:v>-589.20000000059497</c:v>
                </c:pt>
                <c:pt idx="1109">
                  <c:v>-589.10000000059802</c:v>
                </c:pt>
                <c:pt idx="1110">
                  <c:v>-589.00000000060197</c:v>
                </c:pt>
                <c:pt idx="1111">
                  <c:v>-588.90000000060502</c:v>
                </c:pt>
                <c:pt idx="1112">
                  <c:v>-588.80000000060795</c:v>
                </c:pt>
                <c:pt idx="1113">
                  <c:v>-588.70000000061202</c:v>
                </c:pt>
                <c:pt idx="1114">
                  <c:v>-588.60000000061495</c:v>
                </c:pt>
                <c:pt idx="1115">
                  <c:v>-588.50000000061902</c:v>
                </c:pt>
                <c:pt idx="1116">
                  <c:v>-588.40000000062196</c:v>
                </c:pt>
                <c:pt idx="1117">
                  <c:v>-588.30000000062603</c:v>
                </c:pt>
                <c:pt idx="1118">
                  <c:v>-588.20000000062896</c:v>
                </c:pt>
                <c:pt idx="1119">
                  <c:v>-588.10000000063303</c:v>
                </c:pt>
                <c:pt idx="1120">
                  <c:v>-588.00000000063699</c:v>
                </c:pt>
                <c:pt idx="1121">
                  <c:v>-587.90000000064003</c:v>
                </c:pt>
                <c:pt idx="1122">
                  <c:v>-587.80000000064399</c:v>
                </c:pt>
                <c:pt idx="1123">
                  <c:v>-587.70000000064795</c:v>
                </c:pt>
                <c:pt idx="1124">
                  <c:v>-587.60000000065099</c:v>
                </c:pt>
                <c:pt idx="1125">
                  <c:v>-587.50000000065495</c:v>
                </c:pt>
                <c:pt idx="1126">
                  <c:v>-587.40000000065902</c:v>
                </c:pt>
                <c:pt idx="1127">
                  <c:v>-587.30000000066298</c:v>
                </c:pt>
                <c:pt idx="1128">
                  <c:v>-587.20000000066602</c:v>
                </c:pt>
                <c:pt idx="1129">
                  <c:v>-587.10000000066998</c:v>
                </c:pt>
                <c:pt idx="1130">
                  <c:v>-587.00000000067405</c:v>
                </c:pt>
                <c:pt idx="1131">
                  <c:v>-586.90000000067801</c:v>
                </c:pt>
                <c:pt idx="1132">
                  <c:v>-586.80000000068196</c:v>
                </c:pt>
                <c:pt idx="1133">
                  <c:v>-586.70000000068501</c:v>
                </c:pt>
                <c:pt idx="1134">
                  <c:v>-586.60000000068896</c:v>
                </c:pt>
                <c:pt idx="1135">
                  <c:v>-586.50000000069303</c:v>
                </c:pt>
                <c:pt idx="1136">
                  <c:v>-586.40000000069699</c:v>
                </c:pt>
                <c:pt idx="1137">
                  <c:v>-586.30000000070095</c:v>
                </c:pt>
                <c:pt idx="1138">
                  <c:v>-586.20000000070502</c:v>
                </c:pt>
                <c:pt idx="1139">
                  <c:v>-586.10000000070897</c:v>
                </c:pt>
                <c:pt idx="1140">
                  <c:v>-586.00000000071395</c:v>
                </c:pt>
                <c:pt idx="1141">
                  <c:v>-585.90000000071802</c:v>
                </c:pt>
                <c:pt idx="1142">
                  <c:v>-585.80000000072198</c:v>
                </c:pt>
                <c:pt idx="1143">
                  <c:v>-585.70000000072605</c:v>
                </c:pt>
                <c:pt idx="1144">
                  <c:v>-585.60000000073001</c:v>
                </c:pt>
                <c:pt idx="1145">
                  <c:v>-585.50000000073396</c:v>
                </c:pt>
                <c:pt idx="1146">
                  <c:v>-585.40000000073906</c:v>
                </c:pt>
                <c:pt idx="1147">
                  <c:v>-585.30000000074301</c:v>
                </c:pt>
                <c:pt idx="1148">
                  <c:v>-585.20000000074697</c:v>
                </c:pt>
                <c:pt idx="1149">
                  <c:v>-585.10000000075104</c:v>
                </c:pt>
                <c:pt idx="1150">
                  <c:v>-585.00000000075602</c:v>
                </c:pt>
                <c:pt idx="1151">
                  <c:v>-584.90000000075997</c:v>
                </c:pt>
                <c:pt idx="1152">
                  <c:v>-584.80000000076495</c:v>
                </c:pt>
                <c:pt idx="1153">
                  <c:v>-584.70000000076902</c:v>
                </c:pt>
                <c:pt idx="1154">
                  <c:v>-584.60000000077298</c:v>
                </c:pt>
                <c:pt idx="1155">
                  <c:v>-584.50000000077796</c:v>
                </c:pt>
                <c:pt idx="1156">
                  <c:v>-584.40000000078203</c:v>
                </c:pt>
                <c:pt idx="1157">
                  <c:v>-584.30000000078701</c:v>
                </c:pt>
                <c:pt idx="1158">
                  <c:v>-584.20000000079096</c:v>
                </c:pt>
                <c:pt idx="1159">
                  <c:v>-584.10000000079594</c:v>
                </c:pt>
                <c:pt idx="1160">
                  <c:v>-584.00000000080001</c:v>
                </c:pt>
                <c:pt idx="1161">
                  <c:v>-583.90000000080499</c:v>
                </c:pt>
                <c:pt idx="1162">
                  <c:v>-583.80000000080997</c:v>
                </c:pt>
                <c:pt idx="1163">
                  <c:v>-583.70000000081495</c:v>
                </c:pt>
                <c:pt idx="1164">
                  <c:v>-583.60000000081902</c:v>
                </c:pt>
                <c:pt idx="1165">
                  <c:v>-583.500000000824</c:v>
                </c:pt>
                <c:pt idx="1166">
                  <c:v>-583.40000000082898</c:v>
                </c:pt>
                <c:pt idx="1167">
                  <c:v>-583.30000000083396</c:v>
                </c:pt>
                <c:pt idx="1168">
                  <c:v>-583.20000000083803</c:v>
                </c:pt>
                <c:pt idx="1169">
                  <c:v>-583.10000000084301</c:v>
                </c:pt>
                <c:pt idx="1170">
                  <c:v>-583.00000000084799</c:v>
                </c:pt>
                <c:pt idx="1171">
                  <c:v>-582.90000000085297</c:v>
                </c:pt>
                <c:pt idx="1172">
                  <c:v>-582.80000000085795</c:v>
                </c:pt>
                <c:pt idx="1173">
                  <c:v>-582.70000000086304</c:v>
                </c:pt>
                <c:pt idx="1174">
                  <c:v>-582.60000000086802</c:v>
                </c:pt>
                <c:pt idx="1175">
                  <c:v>-582.500000000873</c:v>
                </c:pt>
                <c:pt idx="1176">
                  <c:v>-582.40000000087798</c:v>
                </c:pt>
                <c:pt idx="1177">
                  <c:v>-582.30000000088296</c:v>
                </c:pt>
                <c:pt idx="1178">
                  <c:v>-582.20000000088896</c:v>
                </c:pt>
                <c:pt idx="1179">
                  <c:v>-582.10000000089406</c:v>
                </c:pt>
                <c:pt idx="1180">
                  <c:v>-582.00000000089904</c:v>
                </c:pt>
                <c:pt idx="1181">
                  <c:v>-581.90000000090401</c:v>
                </c:pt>
                <c:pt idx="1182">
                  <c:v>-581.80000000091002</c:v>
                </c:pt>
                <c:pt idx="1183">
                  <c:v>-581.700000000915</c:v>
                </c:pt>
                <c:pt idx="1184">
                  <c:v>-581.60000000091998</c:v>
                </c:pt>
                <c:pt idx="1185">
                  <c:v>-581.50000000092598</c:v>
                </c:pt>
                <c:pt idx="1186">
                  <c:v>-581.40000000093096</c:v>
                </c:pt>
                <c:pt idx="1187">
                  <c:v>-581.30000000093696</c:v>
                </c:pt>
                <c:pt idx="1188">
                  <c:v>-581.20000000094205</c:v>
                </c:pt>
                <c:pt idx="1189">
                  <c:v>-581.10000000094703</c:v>
                </c:pt>
                <c:pt idx="1190">
                  <c:v>-581.00000000095304</c:v>
                </c:pt>
                <c:pt idx="1191">
                  <c:v>-580.90000000095904</c:v>
                </c:pt>
                <c:pt idx="1192">
                  <c:v>-580.80000000096402</c:v>
                </c:pt>
                <c:pt idx="1193">
                  <c:v>-580.70000000097002</c:v>
                </c:pt>
                <c:pt idx="1194">
                  <c:v>-580.60000000097602</c:v>
                </c:pt>
                <c:pt idx="1195">
                  <c:v>-580.500000000981</c:v>
                </c:pt>
                <c:pt idx="1196">
                  <c:v>-580.40000000098701</c:v>
                </c:pt>
                <c:pt idx="1197">
                  <c:v>-580.30000000099301</c:v>
                </c:pt>
                <c:pt idx="1198">
                  <c:v>-580.20000000099901</c:v>
                </c:pt>
                <c:pt idx="1199">
                  <c:v>-580.10000000100501</c:v>
                </c:pt>
                <c:pt idx="1200">
                  <c:v>-580.00000000101102</c:v>
                </c:pt>
                <c:pt idx="1201">
                  <c:v>-579.90000000101702</c:v>
                </c:pt>
                <c:pt idx="1202">
                  <c:v>-579.80000000102302</c:v>
                </c:pt>
                <c:pt idx="1203">
                  <c:v>-579.70000000102903</c:v>
                </c:pt>
                <c:pt idx="1204">
                  <c:v>-579.60000000103503</c:v>
                </c:pt>
                <c:pt idx="1205">
                  <c:v>-579.50000000104103</c:v>
                </c:pt>
                <c:pt idx="1206">
                  <c:v>-579.40000000104703</c:v>
                </c:pt>
                <c:pt idx="1207">
                  <c:v>-579.30000000105304</c:v>
                </c:pt>
                <c:pt idx="1208">
                  <c:v>-579.20000000105904</c:v>
                </c:pt>
                <c:pt idx="1209">
                  <c:v>-579.10000000106595</c:v>
                </c:pt>
                <c:pt idx="1210">
                  <c:v>-579.00000000107195</c:v>
                </c:pt>
                <c:pt idx="1211">
                  <c:v>-578.90000000107796</c:v>
                </c:pt>
                <c:pt idx="1212">
                  <c:v>-578.80000000108498</c:v>
                </c:pt>
                <c:pt idx="1213">
                  <c:v>-578.70000000109098</c:v>
                </c:pt>
                <c:pt idx="1214">
                  <c:v>-578.60000000109801</c:v>
                </c:pt>
                <c:pt idx="1215">
                  <c:v>-578.50000000110401</c:v>
                </c:pt>
                <c:pt idx="1216">
                  <c:v>-578.40000000111104</c:v>
                </c:pt>
                <c:pt idx="1217">
                  <c:v>-578.30000000111795</c:v>
                </c:pt>
                <c:pt idx="1218">
                  <c:v>-578.20000000112395</c:v>
                </c:pt>
                <c:pt idx="1219">
                  <c:v>-578.10000000113098</c:v>
                </c:pt>
                <c:pt idx="1220">
                  <c:v>-578.00000000113801</c:v>
                </c:pt>
                <c:pt idx="1221">
                  <c:v>-577.90000000114401</c:v>
                </c:pt>
                <c:pt idx="1222">
                  <c:v>-577.80000000115103</c:v>
                </c:pt>
                <c:pt idx="1223">
                  <c:v>-577.70000000115795</c:v>
                </c:pt>
                <c:pt idx="1224">
                  <c:v>-577.60000000116497</c:v>
                </c:pt>
                <c:pt idx="1225">
                  <c:v>-577.500000001172</c:v>
                </c:pt>
                <c:pt idx="1226">
                  <c:v>-577.40000000117902</c:v>
                </c:pt>
                <c:pt idx="1227">
                  <c:v>-577.30000000118605</c:v>
                </c:pt>
                <c:pt idx="1228">
                  <c:v>-577.20000000119296</c:v>
                </c:pt>
                <c:pt idx="1229">
                  <c:v>-577.10000000119999</c:v>
                </c:pt>
                <c:pt idx="1230">
                  <c:v>-577.00000000120701</c:v>
                </c:pt>
                <c:pt idx="1231">
                  <c:v>-576.90000000121495</c:v>
                </c:pt>
                <c:pt idx="1232">
                  <c:v>-576.80000000122197</c:v>
                </c:pt>
                <c:pt idx="1233">
                  <c:v>-576.700000001229</c:v>
                </c:pt>
                <c:pt idx="1234">
                  <c:v>-576.60000000123705</c:v>
                </c:pt>
                <c:pt idx="1235">
                  <c:v>-576.50000000124396</c:v>
                </c:pt>
                <c:pt idx="1236">
                  <c:v>-576.40000000125201</c:v>
                </c:pt>
                <c:pt idx="1237">
                  <c:v>-576.30000000125904</c:v>
                </c:pt>
                <c:pt idx="1238">
                  <c:v>-576.20000000126697</c:v>
                </c:pt>
                <c:pt idx="1239">
                  <c:v>-576.100000001274</c:v>
                </c:pt>
                <c:pt idx="1240">
                  <c:v>-576.00000000128205</c:v>
                </c:pt>
                <c:pt idx="1241">
                  <c:v>-575.90000000128998</c:v>
                </c:pt>
                <c:pt idx="1242">
                  <c:v>-575.80000000129803</c:v>
                </c:pt>
                <c:pt idx="1243">
                  <c:v>-575.70000000130506</c:v>
                </c:pt>
                <c:pt idx="1244">
                  <c:v>-575.60000000131299</c:v>
                </c:pt>
                <c:pt idx="1245">
                  <c:v>-575.50000000132104</c:v>
                </c:pt>
                <c:pt idx="1246">
                  <c:v>-575.40000000132898</c:v>
                </c:pt>
                <c:pt idx="1247">
                  <c:v>-575.30000000133703</c:v>
                </c:pt>
                <c:pt idx="1248">
                  <c:v>-575.20000000134598</c:v>
                </c:pt>
                <c:pt idx="1249">
                  <c:v>-575.10000000135403</c:v>
                </c:pt>
                <c:pt idx="1250">
                  <c:v>-575.00000000136197</c:v>
                </c:pt>
                <c:pt idx="1251">
                  <c:v>-574.90000000137002</c:v>
                </c:pt>
                <c:pt idx="1252">
                  <c:v>-574.80000000137898</c:v>
                </c:pt>
                <c:pt idx="1253">
                  <c:v>-574.70000000138702</c:v>
                </c:pt>
                <c:pt idx="1254">
                  <c:v>-574.60000000139598</c:v>
                </c:pt>
                <c:pt idx="1255">
                  <c:v>-574.50000000140403</c:v>
                </c:pt>
                <c:pt idx="1256">
                  <c:v>-574.40000000141299</c:v>
                </c:pt>
                <c:pt idx="1257">
                  <c:v>-574.30000000142104</c:v>
                </c:pt>
                <c:pt idx="1258">
                  <c:v>-574.20000000143</c:v>
                </c:pt>
                <c:pt idx="1259">
                  <c:v>-574.10000000143896</c:v>
                </c:pt>
                <c:pt idx="1260">
                  <c:v>-574.00000000144803</c:v>
                </c:pt>
                <c:pt idx="1261">
                  <c:v>-573.90000000145699</c:v>
                </c:pt>
                <c:pt idx="1262">
                  <c:v>-573.80000000146504</c:v>
                </c:pt>
                <c:pt idx="1263">
                  <c:v>-573.700000001474</c:v>
                </c:pt>
                <c:pt idx="1264">
                  <c:v>-573.60000000148398</c:v>
                </c:pt>
                <c:pt idx="1265">
                  <c:v>-573.50000000149305</c:v>
                </c:pt>
                <c:pt idx="1266">
                  <c:v>-573.40000000150201</c:v>
                </c:pt>
                <c:pt idx="1267">
                  <c:v>-573.30000000151097</c:v>
                </c:pt>
                <c:pt idx="1268">
                  <c:v>-573.20000000152004</c:v>
                </c:pt>
                <c:pt idx="1269">
                  <c:v>-573.10000000153002</c:v>
                </c:pt>
                <c:pt idx="1270">
                  <c:v>-573.00000000153898</c:v>
                </c:pt>
                <c:pt idx="1271">
                  <c:v>-572.90000000154896</c:v>
                </c:pt>
                <c:pt idx="1272">
                  <c:v>-572.80000000155803</c:v>
                </c:pt>
                <c:pt idx="1273">
                  <c:v>-572.70000000156801</c:v>
                </c:pt>
                <c:pt idx="1274">
                  <c:v>-572.600000001578</c:v>
                </c:pt>
                <c:pt idx="1275">
                  <c:v>-572.50000000158798</c:v>
                </c:pt>
                <c:pt idx="1276">
                  <c:v>-572.40000000159705</c:v>
                </c:pt>
                <c:pt idx="1277">
                  <c:v>-572.30000000160703</c:v>
                </c:pt>
                <c:pt idx="1278">
                  <c:v>-572.20000000161701</c:v>
                </c:pt>
                <c:pt idx="1279">
                  <c:v>-572.100000001627</c:v>
                </c:pt>
                <c:pt idx="1280">
                  <c:v>-572.00000000163698</c:v>
                </c:pt>
                <c:pt idx="1281">
                  <c:v>-571.90000000164798</c:v>
                </c:pt>
                <c:pt idx="1282">
                  <c:v>-571.80000000165796</c:v>
                </c:pt>
                <c:pt idx="1283">
                  <c:v>-571.70000000166795</c:v>
                </c:pt>
                <c:pt idx="1284">
                  <c:v>-571.60000000167895</c:v>
                </c:pt>
                <c:pt idx="1285">
                  <c:v>-571.50000000168905</c:v>
                </c:pt>
                <c:pt idx="1286">
                  <c:v>-571.40000000170005</c:v>
                </c:pt>
                <c:pt idx="1287">
                  <c:v>-571.30000000171003</c:v>
                </c:pt>
                <c:pt idx="1288">
                  <c:v>-571.20000000172104</c:v>
                </c:pt>
                <c:pt idx="1289">
                  <c:v>-571.10000000173204</c:v>
                </c:pt>
                <c:pt idx="1290">
                  <c:v>-571.00000000174305</c:v>
                </c:pt>
                <c:pt idx="1291">
                  <c:v>-570.90000000175405</c:v>
                </c:pt>
                <c:pt idx="1292">
                  <c:v>-570.80000000176506</c:v>
                </c:pt>
                <c:pt idx="1293">
                  <c:v>-570.70000000177595</c:v>
                </c:pt>
                <c:pt idx="1294">
                  <c:v>-570.60000000178695</c:v>
                </c:pt>
                <c:pt idx="1295">
                  <c:v>-570.50000000179796</c:v>
                </c:pt>
                <c:pt idx="1296">
                  <c:v>-570.40000000180999</c:v>
                </c:pt>
                <c:pt idx="1297">
                  <c:v>-570.30000000182099</c:v>
                </c:pt>
                <c:pt idx="1298">
                  <c:v>-570.20000000183302</c:v>
                </c:pt>
                <c:pt idx="1299">
                  <c:v>-570.10000000184402</c:v>
                </c:pt>
                <c:pt idx="1300">
                  <c:v>-570.00000000185605</c:v>
                </c:pt>
                <c:pt idx="1301">
                  <c:v>-569.90000000186797</c:v>
                </c:pt>
                <c:pt idx="1302">
                  <c:v>-569.80000000187897</c:v>
                </c:pt>
                <c:pt idx="1303">
                  <c:v>-569.700000001891</c:v>
                </c:pt>
                <c:pt idx="1304">
                  <c:v>-569.60000000190303</c:v>
                </c:pt>
                <c:pt idx="1305">
                  <c:v>-569.50000000191505</c:v>
                </c:pt>
                <c:pt idx="1306">
                  <c:v>-569.40000000192799</c:v>
                </c:pt>
                <c:pt idx="1307">
                  <c:v>-569.30000000194002</c:v>
                </c:pt>
                <c:pt idx="1308">
                  <c:v>-569.20000000195205</c:v>
                </c:pt>
                <c:pt idx="1309">
                  <c:v>-569.10000000196499</c:v>
                </c:pt>
                <c:pt idx="1310">
                  <c:v>-569.00000000197701</c:v>
                </c:pt>
                <c:pt idx="1311">
                  <c:v>-568.90000000198995</c:v>
                </c:pt>
                <c:pt idx="1312">
                  <c:v>-568.800000002003</c:v>
                </c:pt>
                <c:pt idx="1313">
                  <c:v>-568.70000000201503</c:v>
                </c:pt>
                <c:pt idx="1314">
                  <c:v>-568.60000000202797</c:v>
                </c:pt>
                <c:pt idx="1315">
                  <c:v>-568.50000000204102</c:v>
                </c:pt>
                <c:pt idx="1316">
                  <c:v>-568.40000000205396</c:v>
                </c:pt>
                <c:pt idx="1317">
                  <c:v>-568.30000000206803</c:v>
                </c:pt>
                <c:pt idx="1318">
                  <c:v>-568.20000000208097</c:v>
                </c:pt>
                <c:pt idx="1319">
                  <c:v>-568.10000000209402</c:v>
                </c:pt>
                <c:pt idx="1320">
                  <c:v>-568.00000000210798</c:v>
                </c:pt>
                <c:pt idx="1321">
                  <c:v>-567.90000000212103</c:v>
                </c:pt>
                <c:pt idx="1322">
                  <c:v>-567.80000000213499</c:v>
                </c:pt>
                <c:pt idx="1323">
                  <c:v>-567.70000000214895</c:v>
                </c:pt>
                <c:pt idx="1324">
                  <c:v>-567.60000000216303</c:v>
                </c:pt>
                <c:pt idx="1325">
                  <c:v>-567.50000000217699</c:v>
                </c:pt>
                <c:pt idx="1326">
                  <c:v>-567.40000000219095</c:v>
                </c:pt>
                <c:pt idx="1327">
                  <c:v>-567.30000000220502</c:v>
                </c:pt>
                <c:pt idx="1328">
                  <c:v>-567.20000000221899</c:v>
                </c:pt>
                <c:pt idx="1329">
                  <c:v>-567.10000000223397</c:v>
                </c:pt>
                <c:pt idx="1330">
                  <c:v>-567.00000000224804</c:v>
                </c:pt>
                <c:pt idx="1331">
                  <c:v>-566.90000000226303</c:v>
                </c:pt>
                <c:pt idx="1332">
                  <c:v>-566.80000000227699</c:v>
                </c:pt>
                <c:pt idx="1333">
                  <c:v>-566.70000000229197</c:v>
                </c:pt>
                <c:pt idx="1334">
                  <c:v>-566.60000000230696</c:v>
                </c:pt>
                <c:pt idx="1335">
                  <c:v>-566.50000000232205</c:v>
                </c:pt>
                <c:pt idx="1336">
                  <c:v>-566.40000000233704</c:v>
                </c:pt>
                <c:pt idx="1337">
                  <c:v>-566.30000000235202</c:v>
                </c:pt>
                <c:pt idx="1338">
                  <c:v>-566.20000000236803</c:v>
                </c:pt>
                <c:pt idx="1339">
                  <c:v>-566.10000000238301</c:v>
                </c:pt>
                <c:pt idx="1340">
                  <c:v>-566.00000000239902</c:v>
                </c:pt>
                <c:pt idx="1341">
                  <c:v>-565.900000002414</c:v>
                </c:pt>
                <c:pt idx="1342">
                  <c:v>-565.80000000243001</c:v>
                </c:pt>
                <c:pt idx="1343">
                  <c:v>-565.70000000244602</c:v>
                </c:pt>
                <c:pt idx="1344">
                  <c:v>-565.60000000246202</c:v>
                </c:pt>
                <c:pt idx="1345">
                  <c:v>-565.50000000247906</c:v>
                </c:pt>
                <c:pt idx="1346">
                  <c:v>-565.40000000249495</c:v>
                </c:pt>
                <c:pt idx="1347">
                  <c:v>-565.30000000251096</c:v>
                </c:pt>
                <c:pt idx="1348">
                  <c:v>-565.20000000252799</c:v>
                </c:pt>
                <c:pt idx="1349">
                  <c:v>-565.10000000254502</c:v>
                </c:pt>
                <c:pt idx="1350">
                  <c:v>-565.00000000256102</c:v>
                </c:pt>
                <c:pt idx="1351">
                  <c:v>-564.90000000257805</c:v>
                </c:pt>
                <c:pt idx="1352">
                  <c:v>-564.80000000259497</c:v>
                </c:pt>
                <c:pt idx="1353">
                  <c:v>-564.70000000261302</c:v>
                </c:pt>
                <c:pt idx="1354">
                  <c:v>-564.60000000263005</c:v>
                </c:pt>
                <c:pt idx="1355">
                  <c:v>-564.50000000264697</c:v>
                </c:pt>
                <c:pt idx="1356">
                  <c:v>-564.40000000266502</c:v>
                </c:pt>
                <c:pt idx="1357">
                  <c:v>-564.30000000268296</c:v>
                </c:pt>
                <c:pt idx="1358">
                  <c:v>-564.20000000269999</c:v>
                </c:pt>
                <c:pt idx="1359">
                  <c:v>-564.10000000271805</c:v>
                </c:pt>
                <c:pt idx="1360">
                  <c:v>-564.00000000273701</c:v>
                </c:pt>
                <c:pt idx="1361">
                  <c:v>-563.90000000275495</c:v>
                </c:pt>
                <c:pt idx="1362">
                  <c:v>-563.800000002773</c:v>
                </c:pt>
                <c:pt idx="1363">
                  <c:v>-563.70000000279197</c:v>
                </c:pt>
                <c:pt idx="1364">
                  <c:v>-563.60000000281002</c:v>
                </c:pt>
                <c:pt idx="1365">
                  <c:v>-563.50000000282898</c:v>
                </c:pt>
                <c:pt idx="1366">
                  <c:v>-563.40000000284795</c:v>
                </c:pt>
                <c:pt idx="1367">
                  <c:v>-563.30000000286702</c:v>
                </c:pt>
                <c:pt idx="1368">
                  <c:v>-563.20000000288599</c:v>
                </c:pt>
                <c:pt idx="1369">
                  <c:v>-563.10000000290597</c:v>
                </c:pt>
                <c:pt idx="1370">
                  <c:v>-563.00000000292505</c:v>
                </c:pt>
                <c:pt idx="1371">
                  <c:v>-562.90000000294503</c:v>
                </c:pt>
                <c:pt idx="1372">
                  <c:v>-562.80000000296502</c:v>
                </c:pt>
                <c:pt idx="1373">
                  <c:v>-562.70000000298501</c:v>
                </c:pt>
                <c:pt idx="1374">
                  <c:v>-562.60000000300499</c:v>
                </c:pt>
                <c:pt idx="1375">
                  <c:v>-562.50000000302498</c:v>
                </c:pt>
                <c:pt idx="1376">
                  <c:v>-562.40000000304599</c:v>
                </c:pt>
                <c:pt idx="1377">
                  <c:v>-562.300000003067</c:v>
                </c:pt>
                <c:pt idx="1378">
                  <c:v>-562.20000000308698</c:v>
                </c:pt>
                <c:pt idx="1379">
                  <c:v>-562.10000000310799</c:v>
                </c:pt>
                <c:pt idx="1380">
                  <c:v>-562.000000003129</c:v>
                </c:pt>
                <c:pt idx="1381">
                  <c:v>-561.90000000315104</c:v>
                </c:pt>
                <c:pt idx="1382">
                  <c:v>-561.80000000317204</c:v>
                </c:pt>
                <c:pt idx="1383">
                  <c:v>-561.70000000319396</c:v>
                </c:pt>
                <c:pt idx="1384">
                  <c:v>-561.60000000321497</c:v>
                </c:pt>
                <c:pt idx="1385">
                  <c:v>-561.50000000323701</c:v>
                </c:pt>
                <c:pt idx="1386">
                  <c:v>-561.40000000325904</c:v>
                </c:pt>
                <c:pt idx="1387">
                  <c:v>-561.30000000328096</c:v>
                </c:pt>
                <c:pt idx="1388">
                  <c:v>-561.20000000330401</c:v>
                </c:pt>
                <c:pt idx="1389">
                  <c:v>-561.10000000332695</c:v>
                </c:pt>
                <c:pt idx="1390">
                  <c:v>-561.00000000334899</c:v>
                </c:pt>
                <c:pt idx="1391">
                  <c:v>-560.90000000337204</c:v>
                </c:pt>
                <c:pt idx="1392">
                  <c:v>-560.80000000339498</c:v>
                </c:pt>
                <c:pt idx="1393">
                  <c:v>-560.70000000341895</c:v>
                </c:pt>
                <c:pt idx="1394">
                  <c:v>-560.60000000344201</c:v>
                </c:pt>
                <c:pt idx="1395">
                  <c:v>-560.50000000346597</c:v>
                </c:pt>
                <c:pt idx="1396">
                  <c:v>-560.40000000349005</c:v>
                </c:pt>
                <c:pt idx="1397">
                  <c:v>-560.30000000351401</c:v>
                </c:pt>
                <c:pt idx="1398">
                  <c:v>-560.20000000353798</c:v>
                </c:pt>
                <c:pt idx="1399">
                  <c:v>-560.10000000356297</c:v>
                </c:pt>
                <c:pt idx="1400">
                  <c:v>-560.00000000358705</c:v>
                </c:pt>
                <c:pt idx="1401">
                  <c:v>-559.90000000361204</c:v>
                </c:pt>
                <c:pt idx="1402">
                  <c:v>-559.80000000363702</c:v>
                </c:pt>
                <c:pt idx="1403">
                  <c:v>-559.70000000366201</c:v>
                </c:pt>
                <c:pt idx="1404">
                  <c:v>-559.60000000368802</c:v>
                </c:pt>
                <c:pt idx="1405">
                  <c:v>-559.50000000371301</c:v>
                </c:pt>
                <c:pt idx="1406">
                  <c:v>-559.40000000373902</c:v>
                </c:pt>
                <c:pt idx="1407">
                  <c:v>-559.30000000376504</c:v>
                </c:pt>
                <c:pt idx="1408">
                  <c:v>-559.20000000379105</c:v>
                </c:pt>
                <c:pt idx="1409">
                  <c:v>-559.10000000381797</c:v>
                </c:pt>
                <c:pt idx="1410">
                  <c:v>-559.00000000384398</c:v>
                </c:pt>
                <c:pt idx="1411">
                  <c:v>-558.90000000387101</c:v>
                </c:pt>
                <c:pt idx="1412">
                  <c:v>-558.80000000389805</c:v>
                </c:pt>
                <c:pt idx="1413">
                  <c:v>-558.70000000392599</c:v>
                </c:pt>
                <c:pt idx="1414">
                  <c:v>-558.60000000395303</c:v>
                </c:pt>
                <c:pt idx="1415">
                  <c:v>-558.50000000398097</c:v>
                </c:pt>
                <c:pt idx="1416">
                  <c:v>-558.40000000400903</c:v>
                </c:pt>
                <c:pt idx="1417">
                  <c:v>-558.30000000403697</c:v>
                </c:pt>
                <c:pt idx="1418">
                  <c:v>-558.20000000406606</c:v>
                </c:pt>
                <c:pt idx="1419">
                  <c:v>-558.100000004094</c:v>
                </c:pt>
                <c:pt idx="1420">
                  <c:v>-558.00000000412297</c:v>
                </c:pt>
                <c:pt idx="1421">
                  <c:v>-557.90000000415205</c:v>
                </c:pt>
                <c:pt idx="1422">
                  <c:v>-557.80000000418204</c:v>
                </c:pt>
                <c:pt idx="1423">
                  <c:v>-557.70000000421101</c:v>
                </c:pt>
                <c:pt idx="1424">
                  <c:v>-557.600000004241</c:v>
                </c:pt>
                <c:pt idx="1425">
                  <c:v>-557.50000000427099</c:v>
                </c:pt>
                <c:pt idx="1426">
                  <c:v>-557.40000000430098</c:v>
                </c:pt>
                <c:pt idx="1427">
                  <c:v>-557.30000000433199</c:v>
                </c:pt>
                <c:pt idx="1428">
                  <c:v>-557.20000000436301</c:v>
                </c:pt>
                <c:pt idx="1429">
                  <c:v>-557.100000004393</c:v>
                </c:pt>
                <c:pt idx="1430">
                  <c:v>-557.00000000442503</c:v>
                </c:pt>
                <c:pt idx="1431">
                  <c:v>-556.90000000445605</c:v>
                </c:pt>
                <c:pt idx="1432">
                  <c:v>-556.80000000448797</c:v>
                </c:pt>
                <c:pt idx="1433">
                  <c:v>-556.70000000452001</c:v>
                </c:pt>
                <c:pt idx="1434">
                  <c:v>-556.60000000455295</c:v>
                </c:pt>
                <c:pt idx="1435">
                  <c:v>-556.50000000458499</c:v>
                </c:pt>
                <c:pt idx="1436">
                  <c:v>-556.40000000461805</c:v>
                </c:pt>
                <c:pt idx="1437">
                  <c:v>-556.300000004651</c:v>
                </c:pt>
                <c:pt idx="1438">
                  <c:v>-556.20000000468394</c:v>
                </c:pt>
                <c:pt idx="1439">
                  <c:v>-556.10000000471803</c:v>
                </c:pt>
                <c:pt idx="1440">
                  <c:v>-556.000000004752</c:v>
                </c:pt>
                <c:pt idx="1441">
                  <c:v>-555.90000000478597</c:v>
                </c:pt>
                <c:pt idx="1442">
                  <c:v>-555.80000000482096</c:v>
                </c:pt>
                <c:pt idx="1443">
                  <c:v>-555.70000000485595</c:v>
                </c:pt>
                <c:pt idx="1444">
                  <c:v>-555.60000000489094</c:v>
                </c:pt>
                <c:pt idx="1445">
                  <c:v>-555.50000000492605</c:v>
                </c:pt>
                <c:pt idx="1446">
                  <c:v>-555.40000000496195</c:v>
                </c:pt>
                <c:pt idx="1447">
                  <c:v>-555.30000000499797</c:v>
                </c:pt>
                <c:pt idx="1448">
                  <c:v>-555.20000000503398</c:v>
                </c:pt>
                <c:pt idx="1449">
                  <c:v>-555.10000000507</c:v>
                </c:pt>
                <c:pt idx="1450">
                  <c:v>-555.00000000510704</c:v>
                </c:pt>
                <c:pt idx="1451">
                  <c:v>-554.90000000514397</c:v>
                </c:pt>
                <c:pt idx="1452">
                  <c:v>-554.80000000518203</c:v>
                </c:pt>
                <c:pt idx="1453">
                  <c:v>-554.70000000521998</c:v>
                </c:pt>
                <c:pt idx="1454">
                  <c:v>-554.60000000525804</c:v>
                </c:pt>
                <c:pt idx="1455">
                  <c:v>-554.50000000529599</c:v>
                </c:pt>
                <c:pt idx="1456">
                  <c:v>-554.40000000533496</c:v>
                </c:pt>
                <c:pt idx="1457">
                  <c:v>-554.30000000537405</c:v>
                </c:pt>
                <c:pt idx="1458">
                  <c:v>-554.20000000541302</c:v>
                </c:pt>
                <c:pt idx="1459">
                  <c:v>-554.10000000545301</c:v>
                </c:pt>
                <c:pt idx="1460">
                  <c:v>-554.00000000549301</c:v>
                </c:pt>
                <c:pt idx="1461">
                  <c:v>-553.90000000553403</c:v>
                </c:pt>
                <c:pt idx="1462">
                  <c:v>-553.80000000557402</c:v>
                </c:pt>
                <c:pt idx="1463">
                  <c:v>-553.70000000561504</c:v>
                </c:pt>
                <c:pt idx="1464">
                  <c:v>-553.60000000565697</c:v>
                </c:pt>
                <c:pt idx="1465">
                  <c:v>-553.50000000569901</c:v>
                </c:pt>
                <c:pt idx="1466">
                  <c:v>-553.40000000574105</c:v>
                </c:pt>
                <c:pt idx="1467">
                  <c:v>-553.30000000578298</c:v>
                </c:pt>
                <c:pt idx="1468">
                  <c:v>-553.20000000582604</c:v>
                </c:pt>
                <c:pt idx="1469">
                  <c:v>-553.10000000587002</c:v>
                </c:pt>
                <c:pt idx="1470">
                  <c:v>-553.00000000591297</c:v>
                </c:pt>
                <c:pt idx="1471">
                  <c:v>-552.90000000595705</c:v>
                </c:pt>
                <c:pt idx="1472">
                  <c:v>-552.80000000600205</c:v>
                </c:pt>
                <c:pt idx="1473">
                  <c:v>-552.70000000604603</c:v>
                </c:pt>
                <c:pt idx="1474">
                  <c:v>-552.60000000609205</c:v>
                </c:pt>
                <c:pt idx="1475">
                  <c:v>-552.50000000613704</c:v>
                </c:pt>
                <c:pt idx="1476">
                  <c:v>-552.40000000618295</c:v>
                </c:pt>
                <c:pt idx="1477">
                  <c:v>-552.30000000622897</c:v>
                </c:pt>
                <c:pt idx="1478">
                  <c:v>-552.20000000627601</c:v>
                </c:pt>
                <c:pt idx="1479">
                  <c:v>-552.10000000632294</c:v>
                </c:pt>
                <c:pt idx="1480">
                  <c:v>-552.00000000637101</c:v>
                </c:pt>
                <c:pt idx="1481">
                  <c:v>-551.90000000641896</c:v>
                </c:pt>
                <c:pt idx="1482">
                  <c:v>-551.80000000646703</c:v>
                </c:pt>
                <c:pt idx="1483">
                  <c:v>-551.70000000651601</c:v>
                </c:pt>
                <c:pt idx="1484">
                  <c:v>-551.60000000656498</c:v>
                </c:pt>
                <c:pt idx="1485">
                  <c:v>-551.50000000661498</c:v>
                </c:pt>
                <c:pt idx="1486">
                  <c:v>-551.40000000666498</c:v>
                </c:pt>
                <c:pt idx="1487">
                  <c:v>-551.300000006716</c:v>
                </c:pt>
                <c:pt idx="1488">
                  <c:v>-551.20000000676703</c:v>
                </c:pt>
                <c:pt idx="1489">
                  <c:v>-551.10000000681805</c:v>
                </c:pt>
                <c:pt idx="1490">
                  <c:v>-551.00000000686998</c:v>
                </c:pt>
                <c:pt idx="1491">
                  <c:v>-550.90000000692203</c:v>
                </c:pt>
                <c:pt idx="1492">
                  <c:v>-550.80000000697498</c:v>
                </c:pt>
                <c:pt idx="1493">
                  <c:v>-550.70000000702805</c:v>
                </c:pt>
                <c:pt idx="1494">
                  <c:v>-550.60000000708203</c:v>
                </c:pt>
                <c:pt idx="1495">
                  <c:v>-550.50000000713601</c:v>
                </c:pt>
                <c:pt idx="1496">
                  <c:v>-550.40000000719101</c:v>
                </c:pt>
                <c:pt idx="1497">
                  <c:v>-550.30000000724601</c:v>
                </c:pt>
                <c:pt idx="1498">
                  <c:v>-550.20000000730204</c:v>
                </c:pt>
                <c:pt idx="1499">
                  <c:v>-550.10000000735795</c:v>
                </c:pt>
                <c:pt idx="1500">
                  <c:v>-550.000000007415</c:v>
                </c:pt>
                <c:pt idx="1501">
                  <c:v>-549.90000000747204</c:v>
                </c:pt>
                <c:pt idx="1502">
                  <c:v>-549.80000000753</c:v>
                </c:pt>
                <c:pt idx="1503">
                  <c:v>-549.70000000758796</c:v>
                </c:pt>
                <c:pt idx="1504">
                  <c:v>-549.60000000764603</c:v>
                </c:pt>
                <c:pt idx="1505">
                  <c:v>-549.50000000770603</c:v>
                </c:pt>
                <c:pt idx="1506">
                  <c:v>-549.40000000776604</c:v>
                </c:pt>
                <c:pt idx="1507">
                  <c:v>-549.30000000782604</c:v>
                </c:pt>
                <c:pt idx="1508">
                  <c:v>-549.20000000788696</c:v>
                </c:pt>
                <c:pt idx="1509">
                  <c:v>-549.10000000794798</c:v>
                </c:pt>
                <c:pt idx="1510">
                  <c:v>-549.00000000801003</c:v>
                </c:pt>
                <c:pt idx="1511">
                  <c:v>-548.90000000807299</c:v>
                </c:pt>
                <c:pt idx="1512">
                  <c:v>-548.80000000813595</c:v>
                </c:pt>
                <c:pt idx="1513">
                  <c:v>-548.70000000819903</c:v>
                </c:pt>
                <c:pt idx="1514">
                  <c:v>-548.60000000826403</c:v>
                </c:pt>
                <c:pt idx="1515">
                  <c:v>-548.50000000832904</c:v>
                </c:pt>
                <c:pt idx="1516">
                  <c:v>-548.40000000839404</c:v>
                </c:pt>
                <c:pt idx="1517">
                  <c:v>-548.30000000845996</c:v>
                </c:pt>
                <c:pt idx="1518">
                  <c:v>-548.20000000852701</c:v>
                </c:pt>
                <c:pt idx="1519">
                  <c:v>-548.10000000859395</c:v>
                </c:pt>
                <c:pt idx="1520">
                  <c:v>-548.00000000866203</c:v>
                </c:pt>
                <c:pt idx="1521">
                  <c:v>-547.90000000872999</c:v>
                </c:pt>
                <c:pt idx="1522">
                  <c:v>-547.8000000088</c:v>
                </c:pt>
                <c:pt idx="1523">
                  <c:v>-547.70000000886898</c:v>
                </c:pt>
                <c:pt idx="1524">
                  <c:v>-547.60000000894001</c:v>
                </c:pt>
                <c:pt idx="1525">
                  <c:v>-547.50000000901105</c:v>
                </c:pt>
                <c:pt idx="1526">
                  <c:v>-547.40000000908196</c:v>
                </c:pt>
                <c:pt idx="1527">
                  <c:v>-547.30000000915504</c:v>
                </c:pt>
                <c:pt idx="1528">
                  <c:v>-547.20000000922801</c:v>
                </c:pt>
                <c:pt idx="1529">
                  <c:v>-547.10000000930199</c:v>
                </c:pt>
                <c:pt idx="1530">
                  <c:v>-547.00000000937598</c:v>
                </c:pt>
                <c:pt idx="1531">
                  <c:v>-546.90000000945099</c:v>
                </c:pt>
                <c:pt idx="1532">
                  <c:v>-546.80000000952703</c:v>
                </c:pt>
                <c:pt idx="1533">
                  <c:v>-546.70000000960397</c:v>
                </c:pt>
                <c:pt idx="1534">
                  <c:v>-546.60000000968103</c:v>
                </c:pt>
                <c:pt idx="1535">
                  <c:v>-546.50000000975899</c:v>
                </c:pt>
                <c:pt idx="1536">
                  <c:v>-546.40000000983798</c:v>
                </c:pt>
                <c:pt idx="1537">
                  <c:v>-546.30000000991697</c:v>
                </c:pt>
                <c:pt idx="1538">
                  <c:v>-546.20000000999698</c:v>
                </c:pt>
                <c:pt idx="1539">
                  <c:v>-546.10000001007802</c:v>
                </c:pt>
                <c:pt idx="1540">
                  <c:v>-546.00000001015997</c:v>
                </c:pt>
                <c:pt idx="1541">
                  <c:v>-545.90000001024202</c:v>
                </c:pt>
                <c:pt idx="1542">
                  <c:v>-545.80000001032602</c:v>
                </c:pt>
                <c:pt idx="1543">
                  <c:v>-545.70000001041001</c:v>
                </c:pt>
                <c:pt idx="1544">
                  <c:v>-545.60000001049502</c:v>
                </c:pt>
                <c:pt idx="1545">
                  <c:v>-545.50000001058004</c:v>
                </c:pt>
                <c:pt idx="1546">
                  <c:v>-545.40000001066699</c:v>
                </c:pt>
                <c:pt idx="1547">
                  <c:v>-545.30000001075405</c:v>
                </c:pt>
                <c:pt idx="1548">
                  <c:v>-545.20000001084202</c:v>
                </c:pt>
                <c:pt idx="1549">
                  <c:v>-545.10000001093101</c:v>
                </c:pt>
                <c:pt idx="1550">
                  <c:v>-545.00000001102103</c:v>
                </c:pt>
                <c:pt idx="1551">
                  <c:v>-544.90000001111196</c:v>
                </c:pt>
                <c:pt idx="1552">
                  <c:v>-544.80000001120402</c:v>
                </c:pt>
                <c:pt idx="1553">
                  <c:v>-544.70000001129597</c:v>
                </c:pt>
                <c:pt idx="1554">
                  <c:v>-544.60000001138906</c:v>
                </c:pt>
                <c:pt idx="1555">
                  <c:v>-544.50000001148396</c:v>
                </c:pt>
                <c:pt idx="1556">
                  <c:v>-544.40000001157898</c:v>
                </c:pt>
                <c:pt idx="1557">
                  <c:v>-544.30000001167502</c:v>
                </c:pt>
                <c:pt idx="1558">
                  <c:v>-544.20000001177198</c:v>
                </c:pt>
                <c:pt idx="1559">
                  <c:v>-544.10000001186995</c:v>
                </c:pt>
                <c:pt idx="1560">
                  <c:v>-544.00000001196895</c:v>
                </c:pt>
                <c:pt idx="1561">
                  <c:v>-543.90000001206897</c:v>
                </c:pt>
                <c:pt idx="1562">
                  <c:v>-543.80000001217002</c:v>
                </c:pt>
                <c:pt idx="1563">
                  <c:v>-543.70000001227197</c:v>
                </c:pt>
                <c:pt idx="1564">
                  <c:v>-543.60000001237404</c:v>
                </c:pt>
                <c:pt idx="1565">
                  <c:v>-543.50000001247804</c:v>
                </c:pt>
                <c:pt idx="1566">
                  <c:v>-543.40000001258295</c:v>
                </c:pt>
                <c:pt idx="1567">
                  <c:v>-543.300000012689</c:v>
                </c:pt>
                <c:pt idx="1568">
                  <c:v>-543.20000001279595</c:v>
                </c:pt>
                <c:pt idx="1569">
                  <c:v>-543.10000001290405</c:v>
                </c:pt>
                <c:pt idx="1570">
                  <c:v>-543.00000001301305</c:v>
                </c:pt>
                <c:pt idx="1571">
                  <c:v>-542.90000001312296</c:v>
                </c:pt>
                <c:pt idx="1572">
                  <c:v>-542.80000001323401</c:v>
                </c:pt>
                <c:pt idx="1573">
                  <c:v>-542.70000001334699</c:v>
                </c:pt>
                <c:pt idx="1574">
                  <c:v>-542.60000001345998</c:v>
                </c:pt>
                <c:pt idx="1575">
                  <c:v>-542.500000013575</c:v>
                </c:pt>
                <c:pt idx="1576">
                  <c:v>-542.40000001369106</c:v>
                </c:pt>
                <c:pt idx="1577">
                  <c:v>-542.30000001380699</c:v>
                </c:pt>
                <c:pt idx="1578">
                  <c:v>-542.200000013926</c:v>
                </c:pt>
                <c:pt idx="1579">
                  <c:v>-542.10000001404501</c:v>
                </c:pt>
                <c:pt idx="1580">
                  <c:v>-542.00000001416504</c:v>
                </c:pt>
                <c:pt idx="1581">
                  <c:v>-541.900000014287</c:v>
                </c:pt>
                <c:pt idx="1582">
                  <c:v>-541.80000001440999</c:v>
                </c:pt>
                <c:pt idx="1583">
                  <c:v>-541.700000014534</c:v>
                </c:pt>
                <c:pt idx="1584">
                  <c:v>-541.60000001465903</c:v>
                </c:pt>
                <c:pt idx="1585">
                  <c:v>-541.500000014786</c:v>
                </c:pt>
                <c:pt idx="1586">
                  <c:v>-541.40000001491399</c:v>
                </c:pt>
                <c:pt idx="1587">
                  <c:v>-541.300000015043</c:v>
                </c:pt>
                <c:pt idx="1588">
                  <c:v>-541.20000001517406</c:v>
                </c:pt>
                <c:pt idx="1589">
                  <c:v>-541.10000001530602</c:v>
                </c:pt>
                <c:pt idx="1590">
                  <c:v>-541.00000001543901</c:v>
                </c:pt>
                <c:pt idx="1591">
                  <c:v>-540.90000001557303</c:v>
                </c:pt>
                <c:pt idx="1592">
                  <c:v>-540.80000001570897</c:v>
                </c:pt>
                <c:pt idx="1593">
                  <c:v>-540.70000001584697</c:v>
                </c:pt>
                <c:pt idx="1594">
                  <c:v>-540.60000001598496</c:v>
                </c:pt>
                <c:pt idx="1595">
                  <c:v>-540.50000001612602</c:v>
                </c:pt>
                <c:pt idx="1596">
                  <c:v>-540.40000001626697</c:v>
                </c:pt>
                <c:pt idx="1597">
                  <c:v>-540.30000001640997</c:v>
                </c:pt>
                <c:pt idx="1598">
                  <c:v>-540.20000001655501</c:v>
                </c:pt>
                <c:pt idx="1599">
                  <c:v>-540.10000001670096</c:v>
                </c:pt>
                <c:pt idx="1600">
                  <c:v>-540.00000001684805</c:v>
                </c:pt>
                <c:pt idx="1601">
                  <c:v>-539.90000001699798</c:v>
                </c:pt>
                <c:pt idx="1602">
                  <c:v>-539.80000001714802</c:v>
                </c:pt>
                <c:pt idx="1603">
                  <c:v>-539.7000000173</c:v>
                </c:pt>
                <c:pt idx="1604">
                  <c:v>-539.60000001745402</c:v>
                </c:pt>
                <c:pt idx="1605">
                  <c:v>-539.50000001760998</c:v>
                </c:pt>
                <c:pt idx="1606">
                  <c:v>-539.40000001776696</c:v>
                </c:pt>
                <c:pt idx="1607">
                  <c:v>-539.30000001792496</c:v>
                </c:pt>
                <c:pt idx="1608">
                  <c:v>-539.20000001808603</c:v>
                </c:pt>
                <c:pt idx="1609">
                  <c:v>-539.10000001824801</c:v>
                </c:pt>
                <c:pt idx="1610">
                  <c:v>-539.00000001841101</c:v>
                </c:pt>
                <c:pt idx="1611">
                  <c:v>-538.90000001857697</c:v>
                </c:pt>
                <c:pt idx="1612">
                  <c:v>-538.80000001874396</c:v>
                </c:pt>
                <c:pt idx="1613">
                  <c:v>-538.70000001891299</c:v>
                </c:pt>
                <c:pt idx="1614">
                  <c:v>-538.60000001908395</c:v>
                </c:pt>
                <c:pt idx="1615">
                  <c:v>-538.50000001925605</c:v>
                </c:pt>
                <c:pt idx="1616">
                  <c:v>-538.40000001943099</c:v>
                </c:pt>
                <c:pt idx="1617">
                  <c:v>-538.30000001960695</c:v>
                </c:pt>
                <c:pt idx="1618">
                  <c:v>-538.20000001978497</c:v>
                </c:pt>
                <c:pt idx="1619">
                  <c:v>-538.10000001996502</c:v>
                </c:pt>
                <c:pt idx="1620">
                  <c:v>-538.00000002014701</c:v>
                </c:pt>
                <c:pt idx="1621">
                  <c:v>-537.90000002033105</c:v>
                </c:pt>
                <c:pt idx="1622">
                  <c:v>-537.80000002051599</c:v>
                </c:pt>
                <c:pt idx="1623">
                  <c:v>-537.70000002070401</c:v>
                </c:pt>
                <c:pt idx="1624">
                  <c:v>-537.60000002089396</c:v>
                </c:pt>
                <c:pt idx="1625">
                  <c:v>-537.50000002108595</c:v>
                </c:pt>
                <c:pt idx="1626">
                  <c:v>-537.40000002127999</c:v>
                </c:pt>
                <c:pt idx="1627">
                  <c:v>-537.30000002147597</c:v>
                </c:pt>
                <c:pt idx="1628">
                  <c:v>-537.20000002167399</c:v>
                </c:pt>
                <c:pt idx="1629">
                  <c:v>-537.10000002187496</c:v>
                </c:pt>
                <c:pt idx="1630">
                  <c:v>-537.00000002207696</c:v>
                </c:pt>
                <c:pt idx="1631">
                  <c:v>-536.90000002228203</c:v>
                </c:pt>
                <c:pt idx="1632">
                  <c:v>-536.80000002248801</c:v>
                </c:pt>
                <c:pt idx="1633">
                  <c:v>-536.70000002269796</c:v>
                </c:pt>
                <c:pt idx="1634">
                  <c:v>-536.60000002290894</c:v>
                </c:pt>
                <c:pt idx="1635">
                  <c:v>-536.50000002312299</c:v>
                </c:pt>
                <c:pt idx="1636">
                  <c:v>-536.40000002333898</c:v>
                </c:pt>
                <c:pt idx="1637">
                  <c:v>-536.300000023557</c:v>
                </c:pt>
                <c:pt idx="1638">
                  <c:v>-536.20000002377799</c:v>
                </c:pt>
                <c:pt idx="1639">
                  <c:v>-536.10000002400102</c:v>
                </c:pt>
                <c:pt idx="1640">
                  <c:v>-536.00000002422701</c:v>
                </c:pt>
                <c:pt idx="1641">
                  <c:v>-535.90000002445504</c:v>
                </c:pt>
                <c:pt idx="1642">
                  <c:v>-535.80000002468603</c:v>
                </c:pt>
                <c:pt idx="1643">
                  <c:v>-535.70000002491895</c:v>
                </c:pt>
                <c:pt idx="1644">
                  <c:v>-535.60000002515505</c:v>
                </c:pt>
                <c:pt idx="1645">
                  <c:v>-535.500000025394</c:v>
                </c:pt>
                <c:pt idx="1646">
                  <c:v>-535.40000002563499</c:v>
                </c:pt>
                <c:pt idx="1647">
                  <c:v>-535.30000002587894</c:v>
                </c:pt>
                <c:pt idx="1648">
                  <c:v>-535.20000002612505</c:v>
                </c:pt>
                <c:pt idx="1649">
                  <c:v>-535.10000002637503</c:v>
                </c:pt>
                <c:pt idx="1650">
                  <c:v>-535.00000002662705</c:v>
                </c:pt>
                <c:pt idx="1651">
                  <c:v>-534.90000002688203</c:v>
                </c:pt>
                <c:pt idx="1652">
                  <c:v>-534.80000002713996</c:v>
                </c:pt>
                <c:pt idx="1653">
                  <c:v>-534.70000002740005</c:v>
                </c:pt>
                <c:pt idx="1654">
                  <c:v>-534.60000002766401</c:v>
                </c:pt>
                <c:pt idx="1655">
                  <c:v>-534.50000002793104</c:v>
                </c:pt>
                <c:pt idx="1656">
                  <c:v>-534.4000000282</c:v>
                </c:pt>
                <c:pt idx="1657">
                  <c:v>-534.30000002847305</c:v>
                </c:pt>
                <c:pt idx="1658">
                  <c:v>-534.20000002874895</c:v>
                </c:pt>
                <c:pt idx="1659">
                  <c:v>-534.10000002902802</c:v>
                </c:pt>
                <c:pt idx="1660">
                  <c:v>-534.00000002930994</c:v>
                </c:pt>
                <c:pt idx="1661">
                  <c:v>-533.90000002959596</c:v>
                </c:pt>
                <c:pt idx="1662">
                  <c:v>-533.80000002988402</c:v>
                </c:pt>
                <c:pt idx="1663">
                  <c:v>-533.70000003017606</c:v>
                </c:pt>
                <c:pt idx="1664">
                  <c:v>-533.60000003047196</c:v>
                </c:pt>
                <c:pt idx="1665">
                  <c:v>-533.50000003077002</c:v>
                </c:pt>
                <c:pt idx="1666">
                  <c:v>-533.40000003107298</c:v>
                </c:pt>
                <c:pt idx="1667">
                  <c:v>-533.30000003137798</c:v>
                </c:pt>
                <c:pt idx="1668">
                  <c:v>-533.20000003168798</c:v>
                </c:pt>
                <c:pt idx="1669">
                  <c:v>-533.10000003200003</c:v>
                </c:pt>
                <c:pt idx="1670">
                  <c:v>-533.00000003231696</c:v>
                </c:pt>
                <c:pt idx="1671">
                  <c:v>-532.90000003263697</c:v>
                </c:pt>
                <c:pt idx="1672">
                  <c:v>-532.80000003296095</c:v>
                </c:pt>
                <c:pt idx="1673">
                  <c:v>-532.70000003328801</c:v>
                </c:pt>
                <c:pt idx="1674">
                  <c:v>-532.60000003361904</c:v>
                </c:pt>
                <c:pt idx="1675">
                  <c:v>-532.50000003395496</c:v>
                </c:pt>
                <c:pt idx="1676">
                  <c:v>-532.40000003429395</c:v>
                </c:pt>
                <c:pt idx="1677">
                  <c:v>-532.30000003463704</c:v>
                </c:pt>
                <c:pt idx="1678">
                  <c:v>-532.20000003498399</c:v>
                </c:pt>
                <c:pt idx="1679">
                  <c:v>-532.10000003533605</c:v>
                </c:pt>
                <c:pt idx="1680">
                  <c:v>-532.00000003569096</c:v>
                </c:pt>
                <c:pt idx="1681">
                  <c:v>-531.90000003605098</c:v>
                </c:pt>
                <c:pt idx="1682">
                  <c:v>-531.80000003641499</c:v>
                </c:pt>
                <c:pt idx="1683">
                  <c:v>-531.70000003678297</c:v>
                </c:pt>
                <c:pt idx="1684">
                  <c:v>-531.60000003715595</c:v>
                </c:pt>
                <c:pt idx="1685">
                  <c:v>-531.50000003753303</c:v>
                </c:pt>
                <c:pt idx="1686">
                  <c:v>-531.40000003791397</c:v>
                </c:pt>
                <c:pt idx="1687">
                  <c:v>-531.30000003830003</c:v>
                </c:pt>
                <c:pt idx="1688">
                  <c:v>-531.20000003869097</c:v>
                </c:pt>
                <c:pt idx="1689">
                  <c:v>-531.10000003908601</c:v>
                </c:pt>
                <c:pt idx="1690">
                  <c:v>-531.00000003948605</c:v>
                </c:pt>
                <c:pt idx="1691">
                  <c:v>-530.90000003989098</c:v>
                </c:pt>
                <c:pt idx="1692">
                  <c:v>-530.80000004030103</c:v>
                </c:pt>
                <c:pt idx="1693">
                  <c:v>-530.70000004071596</c:v>
                </c:pt>
                <c:pt idx="1694">
                  <c:v>-530.60000004113499</c:v>
                </c:pt>
                <c:pt idx="1695">
                  <c:v>-530.50000004156004</c:v>
                </c:pt>
                <c:pt idx="1696">
                  <c:v>-530.40000004198998</c:v>
                </c:pt>
                <c:pt idx="1697">
                  <c:v>-530.30000004242504</c:v>
                </c:pt>
                <c:pt idx="1698">
                  <c:v>-530.20000004286601</c:v>
                </c:pt>
                <c:pt idx="1699">
                  <c:v>-530.10000004331096</c:v>
                </c:pt>
                <c:pt idx="1700">
                  <c:v>-530.00000004376295</c:v>
                </c:pt>
                <c:pt idx="1701">
                  <c:v>-529.90000004421904</c:v>
                </c:pt>
                <c:pt idx="1702">
                  <c:v>-529.80000004468195</c:v>
                </c:pt>
                <c:pt idx="1703">
                  <c:v>-529.70000004514998</c:v>
                </c:pt>
                <c:pt idx="1704">
                  <c:v>-529.60000004562301</c:v>
                </c:pt>
                <c:pt idx="1705">
                  <c:v>-529.50000004610297</c:v>
                </c:pt>
                <c:pt idx="1706">
                  <c:v>-529.40000004658805</c:v>
                </c:pt>
                <c:pt idx="1707">
                  <c:v>-529.30000004707995</c:v>
                </c:pt>
                <c:pt idx="1708">
                  <c:v>-529.20000004757696</c:v>
                </c:pt>
                <c:pt idx="1709">
                  <c:v>-529.10000004808103</c:v>
                </c:pt>
                <c:pt idx="1710">
                  <c:v>-529.000000048591</c:v>
                </c:pt>
                <c:pt idx="1711">
                  <c:v>-528.90000004910701</c:v>
                </c:pt>
                <c:pt idx="1712">
                  <c:v>-528.80000004962903</c:v>
                </c:pt>
                <c:pt idx="1713">
                  <c:v>-528.70000005015902</c:v>
                </c:pt>
                <c:pt idx="1714">
                  <c:v>-528.60000005069401</c:v>
                </c:pt>
                <c:pt idx="1715">
                  <c:v>-528.50000005123695</c:v>
                </c:pt>
                <c:pt idx="1716">
                  <c:v>-528.40000005178604</c:v>
                </c:pt>
                <c:pt idx="1717">
                  <c:v>-528.30000005234206</c:v>
                </c:pt>
                <c:pt idx="1718">
                  <c:v>-528.20000005290501</c:v>
                </c:pt>
                <c:pt idx="1719">
                  <c:v>-528.10000005347604</c:v>
                </c:pt>
                <c:pt idx="1720">
                  <c:v>-528.00000005405298</c:v>
                </c:pt>
                <c:pt idx="1721">
                  <c:v>-527.90000005463799</c:v>
                </c:pt>
                <c:pt idx="1722">
                  <c:v>-527.80000005522902</c:v>
                </c:pt>
                <c:pt idx="1723">
                  <c:v>-527.70000005582904</c:v>
                </c:pt>
                <c:pt idx="1724">
                  <c:v>-527.60000005643599</c:v>
                </c:pt>
                <c:pt idx="1725">
                  <c:v>-527.50000005705101</c:v>
                </c:pt>
                <c:pt idx="1726">
                  <c:v>-527.40000005767399</c:v>
                </c:pt>
                <c:pt idx="1727">
                  <c:v>-527.30000005830402</c:v>
                </c:pt>
                <c:pt idx="1728">
                  <c:v>-527.20000005894303</c:v>
                </c:pt>
                <c:pt idx="1729">
                  <c:v>-527.10000005959</c:v>
                </c:pt>
                <c:pt idx="1730">
                  <c:v>-527.00000006024504</c:v>
                </c:pt>
                <c:pt idx="1731">
                  <c:v>-526.90000006090895</c:v>
                </c:pt>
                <c:pt idx="1732">
                  <c:v>-526.80000006158104</c:v>
                </c:pt>
                <c:pt idx="1733">
                  <c:v>-526.70000006226201</c:v>
                </c:pt>
                <c:pt idx="1734">
                  <c:v>-526.60000006295104</c:v>
                </c:pt>
                <c:pt idx="1735">
                  <c:v>-526.50000006364996</c:v>
                </c:pt>
                <c:pt idx="1736">
                  <c:v>-526.40000006435696</c:v>
                </c:pt>
                <c:pt idx="1737">
                  <c:v>-526.30000006507396</c:v>
                </c:pt>
                <c:pt idx="1738">
                  <c:v>-526.20000006580005</c:v>
                </c:pt>
                <c:pt idx="1739">
                  <c:v>-526.10000006653502</c:v>
                </c:pt>
                <c:pt idx="1740">
                  <c:v>-526.00000006727998</c:v>
                </c:pt>
                <c:pt idx="1741">
                  <c:v>-525.90000006803496</c:v>
                </c:pt>
                <c:pt idx="1742">
                  <c:v>-525.80000006880005</c:v>
                </c:pt>
                <c:pt idx="1743">
                  <c:v>-525.70000006957503</c:v>
                </c:pt>
                <c:pt idx="1744">
                  <c:v>-525.60000007036001</c:v>
                </c:pt>
                <c:pt idx="1745">
                  <c:v>-525.500000071155</c:v>
                </c:pt>
                <c:pt idx="1746">
                  <c:v>-525.40000007196102</c:v>
                </c:pt>
                <c:pt idx="1747">
                  <c:v>-525.30000007277704</c:v>
                </c:pt>
                <c:pt idx="1748">
                  <c:v>-525.20000007360397</c:v>
                </c:pt>
                <c:pt idx="1749">
                  <c:v>-525.10000007444205</c:v>
                </c:pt>
                <c:pt idx="1750">
                  <c:v>-525.00000007529195</c:v>
                </c:pt>
                <c:pt idx="1751">
                  <c:v>-524.90000007615197</c:v>
                </c:pt>
                <c:pt idx="1752">
                  <c:v>-524.80000007702404</c:v>
                </c:pt>
                <c:pt idx="1753">
                  <c:v>-524.70000007790804</c:v>
                </c:pt>
                <c:pt idx="1754">
                  <c:v>-524.60000007880399</c:v>
                </c:pt>
                <c:pt idx="1755">
                  <c:v>-524.50000007971096</c:v>
                </c:pt>
                <c:pt idx="1756">
                  <c:v>-524.400000080631</c:v>
                </c:pt>
                <c:pt idx="1757">
                  <c:v>-524.30000008156298</c:v>
                </c:pt>
                <c:pt idx="1758">
                  <c:v>-524.20000008250804</c:v>
                </c:pt>
                <c:pt idx="1759">
                  <c:v>-524.10000008346503</c:v>
                </c:pt>
                <c:pt idx="1760">
                  <c:v>-524.00000008443499</c:v>
                </c:pt>
                <c:pt idx="1761">
                  <c:v>-523.90000008541904</c:v>
                </c:pt>
                <c:pt idx="1762">
                  <c:v>-523.80000008641503</c:v>
                </c:pt>
                <c:pt idx="1763">
                  <c:v>-523.70000008742602</c:v>
                </c:pt>
                <c:pt idx="1764">
                  <c:v>-523.60000008844997</c:v>
                </c:pt>
                <c:pt idx="1765">
                  <c:v>-523.50000008948803</c:v>
                </c:pt>
                <c:pt idx="1766">
                  <c:v>-523.40000009054097</c:v>
                </c:pt>
                <c:pt idx="1767">
                  <c:v>-523.30000009160699</c:v>
                </c:pt>
                <c:pt idx="1768">
                  <c:v>-523.20000009268904</c:v>
                </c:pt>
                <c:pt idx="1769">
                  <c:v>-523.10000009378496</c:v>
                </c:pt>
                <c:pt idx="1770">
                  <c:v>-523.000000094896</c:v>
                </c:pt>
                <c:pt idx="1771">
                  <c:v>-522.90000009602295</c:v>
                </c:pt>
                <c:pt idx="1772">
                  <c:v>-522.80000009716503</c:v>
                </c:pt>
                <c:pt idx="1773">
                  <c:v>-522.70000009832302</c:v>
                </c:pt>
                <c:pt idx="1774">
                  <c:v>-522.60000009949704</c:v>
                </c:pt>
                <c:pt idx="1775">
                  <c:v>-522.500000100688</c:v>
                </c:pt>
                <c:pt idx="1776">
                  <c:v>-522.40000010189499</c:v>
                </c:pt>
                <c:pt idx="1777">
                  <c:v>-522.30000010311801</c:v>
                </c:pt>
                <c:pt idx="1778">
                  <c:v>-522.20000010435899</c:v>
                </c:pt>
                <c:pt idx="1779">
                  <c:v>-522.10000010561703</c:v>
                </c:pt>
                <c:pt idx="1780">
                  <c:v>-522.00000010689303</c:v>
                </c:pt>
                <c:pt idx="1781">
                  <c:v>-521.90000010818699</c:v>
                </c:pt>
                <c:pt idx="1782">
                  <c:v>-521.80000010949902</c:v>
                </c:pt>
                <c:pt idx="1783">
                  <c:v>-521.70000011082902</c:v>
                </c:pt>
                <c:pt idx="1784">
                  <c:v>-521.60000011217903</c:v>
                </c:pt>
                <c:pt idx="1785">
                  <c:v>-521.500000113547</c:v>
                </c:pt>
                <c:pt idx="1786">
                  <c:v>-521.40000011493498</c:v>
                </c:pt>
                <c:pt idx="1787">
                  <c:v>-521.30000011634195</c:v>
                </c:pt>
                <c:pt idx="1788">
                  <c:v>-521.20000011776904</c:v>
                </c:pt>
                <c:pt idx="1789">
                  <c:v>-521.10000011921704</c:v>
                </c:pt>
                <c:pt idx="1790">
                  <c:v>-521.00000012068494</c:v>
                </c:pt>
                <c:pt idx="1791">
                  <c:v>-520.90000012217399</c:v>
                </c:pt>
                <c:pt idx="1792">
                  <c:v>-520.80000012368498</c:v>
                </c:pt>
                <c:pt idx="1793">
                  <c:v>-520.70000012521803</c:v>
                </c:pt>
                <c:pt idx="1794">
                  <c:v>-520.60000012677199</c:v>
                </c:pt>
                <c:pt idx="1795">
                  <c:v>-520.50000012834903</c:v>
                </c:pt>
                <c:pt idx="1796">
                  <c:v>-520.40000012994801</c:v>
                </c:pt>
                <c:pt idx="1797">
                  <c:v>-520.30000013157098</c:v>
                </c:pt>
                <c:pt idx="1798">
                  <c:v>-520.20000013321703</c:v>
                </c:pt>
                <c:pt idx="1799">
                  <c:v>-520.10000013488695</c:v>
                </c:pt>
                <c:pt idx="1800">
                  <c:v>-520.00000013658098</c:v>
                </c:pt>
                <c:pt idx="1801">
                  <c:v>-519.90000013829899</c:v>
                </c:pt>
                <c:pt idx="1802">
                  <c:v>-519.80000014004304</c:v>
                </c:pt>
                <c:pt idx="1803">
                  <c:v>-519.70000014181198</c:v>
                </c:pt>
                <c:pt idx="1804">
                  <c:v>-519.60000014360799</c:v>
                </c:pt>
                <c:pt idx="1805">
                  <c:v>-519.500000145429</c:v>
                </c:pt>
                <c:pt idx="1806">
                  <c:v>-519.40000014727696</c:v>
                </c:pt>
                <c:pt idx="1807">
                  <c:v>-519.30000014915299</c:v>
                </c:pt>
                <c:pt idx="1808">
                  <c:v>-519.20000015105597</c:v>
                </c:pt>
                <c:pt idx="1809">
                  <c:v>-519.10000015298704</c:v>
                </c:pt>
                <c:pt idx="1810">
                  <c:v>-519.00000015494595</c:v>
                </c:pt>
                <c:pt idx="1811">
                  <c:v>-518.90000015693499</c:v>
                </c:pt>
                <c:pt idx="1812">
                  <c:v>-518.80000015895303</c:v>
                </c:pt>
                <c:pt idx="1813">
                  <c:v>-518.70000016100096</c:v>
                </c:pt>
                <c:pt idx="1814">
                  <c:v>-518.60000016307902</c:v>
                </c:pt>
                <c:pt idx="1815">
                  <c:v>-518.50000016518902</c:v>
                </c:pt>
                <c:pt idx="1816">
                  <c:v>-518.40000016732995</c:v>
                </c:pt>
                <c:pt idx="1817">
                  <c:v>-518.30000016950305</c:v>
                </c:pt>
                <c:pt idx="1818">
                  <c:v>-518.20000017170901</c:v>
                </c:pt>
                <c:pt idx="1819">
                  <c:v>-518.10000017394805</c:v>
                </c:pt>
                <c:pt idx="1820">
                  <c:v>-518.00000017622096</c:v>
                </c:pt>
                <c:pt idx="1821">
                  <c:v>-517.90000017852799</c:v>
                </c:pt>
                <c:pt idx="1822">
                  <c:v>-517.80000018086901</c:v>
                </c:pt>
                <c:pt idx="1823">
                  <c:v>-517.70000018324697</c:v>
                </c:pt>
                <c:pt idx="1824">
                  <c:v>-517.60000018565995</c:v>
                </c:pt>
                <c:pt idx="1825">
                  <c:v>-517.50000018810999</c:v>
                </c:pt>
                <c:pt idx="1826">
                  <c:v>-517.40000019059698</c:v>
                </c:pt>
                <c:pt idx="1827">
                  <c:v>-517.30000019312195</c:v>
                </c:pt>
                <c:pt idx="1828">
                  <c:v>-517.20000019568602</c:v>
                </c:pt>
                <c:pt idx="1829">
                  <c:v>-517.10000019828897</c:v>
                </c:pt>
                <c:pt idx="1830">
                  <c:v>-517.00000020093205</c:v>
                </c:pt>
                <c:pt idx="1831">
                  <c:v>-516.90000020361504</c:v>
                </c:pt>
                <c:pt idx="1832">
                  <c:v>-516.80000020633997</c:v>
                </c:pt>
                <c:pt idx="1833">
                  <c:v>-516.70000020910697</c:v>
                </c:pt>
                <c:pt idx="1834">
                  <c:v>-516.60000021191695</c:v>
                </c:pt>
                <c:pt idx="1835">
                  <c:v>-516.50000021477001</c:v>
                </c:pt>
                <c:pt idx="1836">
                  <c:v>-516.40000021766696</c:v>
                </c:pt>
                <c:pt idx="1837">
                  <c:v>-516.30000022060904</c:v>
                </c:pt>
                <c:pt idx="1838">
                  <c:v>-516.20000022359704</c:v>
                </c:pt>
                <c:pt idx="1839">
                  <c:v>-516.10000022663098</c:v>
                </c:pt>
                <c:pt idx="1840">
                  <c:v>-516.00000022971301</c:v>
                </c:pt>
                <c:pt idx="1841">
                  <c:v>-515.90000023284199</c:v>
                </c:pt>
                <c:pt idx="1842">
                  <c:v>-515.80000023602099</c:v>
                </c:pt>
                <c:pt idx="1843">
                  <c:v>-515.70000023925002</c:v>
                </c:pt>
                <c:pt idx="1844">
                  <c:v>-515.60000024252895</c:v>
                </c:pt>
                <c:pt idx="1845">
                  <c:v>-515.50000024585995</c:v>
                </c:pt>
                <c:pt idx="1846">
                  <c:v>-515.40000024924302</c:v>
                </c:pt>
                <c:pt idx="1847">
                  <c:v>-515.30000025267998</c:v>
                </c:pt>
                <c:pt idx="1848">
                  <c:v>-515.20000025617105</c:v>
                </c:pt>
                <c:pt idx="1849">
                  <c:v>-515.10000025971704</c:v>
                </c:pt>
                <c:pt idx="1850">
                  <c:v>-515.00000026331998</c:v>
                </c:pt>
                <c:pt idx="1851">
                  <c:v>-514.90000026697999</c:v>
                </c:pt>
                <c:pt idx="1852">
                  <c:v>-514.80000027069798</c:v>
                </c:pt>
                <c:pt idx="1853">
                  <c:v>-514.70000027447497</c:v>
                </c:pt>
                <c:pt idx="1854">
                  <c:v>-514.60000027831302</c:v>
                </c:pt>
                <c:pt idx="1855">
                  <c:v>-514.500000282212</c:v>
                </c:pt>
                <c:pt idx="1856">
                  <c:v>-514.40000028617305</c:v>
                </c:pt>
                <c:pt idx="1857">
                  <c:v>-514.300000290198</c:v>
                </c:pt>
                <c:pt idx="1858">
                  <c:v>-514.20000029428797</c:v>
                </c:pt>
                <c:pt idx="1859">
                  <c:v>-514.100000298444</c:v>
                </c:pt>
                <c:pt idx="1860">
                  <c:v>-514.00000030266699</c:v>
                </c:pt>
                <c:pt idx="1861">
                  <c:v>-513.90000030695796</c:v>
                </c:pt>
                <c:pt idx="1862">
                  <c:v>-513.80000031131794</c:v>
                </c:pt>
                <c:pt idx="1863">
                  <c:v>-513.70000031574898</c:v>
                </c:pt>
                <c:pt idx="1864">
                  <c:v>-513.60000032025198</c:v>
                </c:pt>
                <c:pt idx="1865">
                  <c:v>-513.50000032482797</c:v>
                </c:pt>
                <c:pt idx="1866">
                  <c:v>-513.40000032947898</c:v>
                </c:pt>
                <c:pt idx="1867">
                  <c:v>-513.30000033420595</c:v>
                </c:pt>
                <c:pt idx="1868">
                  <c:v>-513.20000033900999</c:v>
                </c:pt>
                <c:pt idx="1869">
                  <c:v>-513.10000034389202</c:v>
                </c:pt>
                <c:pt idx="1870">
                  <c:v>-513.000000348855</c:v>
                </c:pt>
                <c:pt idx="1871">
                  <c:v>-512.90000035389903</c:v>
                </c:pt>
                <c:pt idx="1872">
                  <c:v>-512.80000035902594</c:v>
                </c:pt>
                <c:pt idx="1873">
                  <c:v>-512.70000036423698</c:v>
                </c:pt>
                <c:pt idx="1874">
                  <c:v>-512.600000369535</c:v>
                </c:pt>
                <c:pt idx="1875">
                  <c:v>-512.50000037491998</c:v>
                </c:pt>
                <c:pt idx="1876">
                  <c:v>-512.40000038039398</c:v>
                </c:pt>
                <c:pt idx="1877">
                  <c:v>-512.30000038595801</c:v>
                </c:pt>
                <c:pt idx="1878">
                  <c:v>-512.20000039161505</c:v>
                </c:pt>
                <c:pt idx="1879">
                  <c:v>-512.10000039736599</c:v>
                </c:pt>
                <c:pt idx="1880">
                  <c:v>-512.00000040321299</c:v>
                </c:pt>
                <c:pt idx="1881">
                  <c:v>-511.900000409158</c:v>
                </c:pt>
                <c:pt idx="1882">
                  <c:v>-511.800000415201</c:v>
                </c:pt>
                <c:pt idx="1883">
                  <c:v>-511.70000042134598</c:v>
                </c:pt>
                <c:pt idx="1884">
                  <c:v>-511.60000042759401</c:v>
                </c:pt>
                <c:pt idx="1885">
                  <c:v>-511.50000043394601</c:v>
                </c:pt>
                <c:pt idx="1886">
                  <c:v>-511.40000044040499</c:v>
                </c:pt>
                <c:pt idx="1887">
                  <c:v>-511.300000446973</c:v>
                </c:pt>
                <c:pt idx="1888">
                  <c:v>-511.200000453651</c:v>
                </c:pt>
                <c:pt idx="1889">
                  <c:v>-511.100000460442</c:v>
                </c:pt>
                <c:pt idx="1890">
                  <c:v>-511.000000467348</c:v>
                </c:pt>
                <c:pt idx="1891">
                  <c:v>-510.90000047437098</c:v>
                </c:pt>
                <c:pt idx="1892">
                  <c:v>-510.80000048151197</c:v>
                </c:pt>
                <c:pt idx="1893">
                  <c:v>-510.700000488775</c:v>
                </c:pt>
                <c:pt idx="1894">
                  <c:v>-510.60000049616099</c:v>
                </c:pt>
                <c:pt idx="1895">
                  <c:v>-510.50000050367299</c:v>
                </c:pt>
                <c:pt idx="1896">
                  <c:v>-510.40000051131301</c:v>
                </c:pt>
                <c:pt idx="1897">
                  <c:v>-510.30000051908303</c:v>
                </c:pt>
                <c:pt idx="1898">
                  <c:v>-510.20000052698498</c:v>
                </c:pt>
                <c:pt idx="1899">
                  <c:v>-510.10000053502301</c:v>
                </c:pt>
                <c:pt idx="1900">
                  <c:v>-510.00000054319901</c:v>
                </c:pt>
                <c:pt idx="1901">
                  <c:v>-509.90000055151398</c:v>
                </c:pt>
                <c:pt idx="1902">
                  <c:v>-509.800000559973</c:v>
                </c:pt>
                <c:pt idx="1903">
                  <c:v>-509.700000568576</c:v>
                </c:pt>
                <c:pt idx="1904">
                  <c:v>-509.60000057732799</c:v>
                </c:pt>
                <c:pt idx="1905">
                  <c:v>-509.50000058623101</c:v>
                </c:pt>
                <c:pt idx="1906">
                  <c:v>-509.400000595287</c:v>
                </c:pt>
                <c:pt idx="1907">
                  <c:v>-509.30000060449999</c:v>
                </c:pt>
                <c:pt idx="1908">
                  <c:v>-509.20000061387202</c:v>
                </c:pt>
                <c:pt idx="1909">
                  <c:v>-509.100000623406</c:v>
                </c:pt>
                <c:pt idx="1910">
                  <c:v>-509.000000633105</c:v>
                </c:pt>
                <c:pt idx="1911">
                  <c:v>-508.900000642973</c:v>
                </c:pt>
                <c:pt idx="1912">
                  <c:v>-508.80000065301198</c:v>
                </c:pt>
                <c:pt idx="1913">
                  <c:v>-508.70000066322501</c:v>
                </c:pt>
                <c:pt idx="1914">
                  <c:v>-508.60000067361602</c:v>
                </c:pt>
                <c:pt idx="1915">
                  <c:v>-508.50000068418802</c:v>
                </c:pt>
                <c:pt idx="1916">
                  <c:v>-508.40000069494403</c:v>
                </c:pt>
                <c:pt idx="1917">
                  <c:v>-508.30000070588801</c:v>
                </c:pt>
                <c:pt idx="1918">
                  <c:v>-508.20000071702299</c:v>
                </c:pt>
                <c:pt idx="1919">
                  <c:v>-508.100000728353</c:v>
                </c:pt>
                <c:pt idx="1920">
                  <c:v>-508.00000073988099</c:v>
                </c:pt>
                <c:pt idx="1921">
                  <c:v>-507.90000075160998</c:v>
                </c:pt>
                <c:pt idx="1922">
                  <c:v>-507.80000076354497</c:v>
                </c:pt>
                <c:pt idx="1923">
                  <c:v>-507.70000077569</c:v>
                </c:pt>
                <c:pt idx="1924">
                  <c:v>-507.600000788047</c:v>
                </c:pt>
                <c:pt idx="1925">
                  <c:v>-507.50000080062102</c:v>
                </c:pt>
                <c:pt idx="1926">
                  <c:v>-507.40000081341702</c:v>
                </c:pt>
                <c:pt idx="1927">
                  <c:v>-507.30000082643699</c:v>
                </c:pt>
                <c:pt idx="1928">
                  <c:v>-507.20000083968603</c:v>
                </c:pt>
                <c:pt idx="1929">
                  <c:v>-507.10000085316898</c:v>
                </c:pt>
                <c:pt idx="1930">
                  <c:v>-507.00000086688902</c:v>
                </c:pt>
                <c:pt idx="1931">
                  <c:v>-506.900000880851</c:v>
                </c:pt>
                <c:pt idx="1932">
                  <c:v>-506.80000089505802</c:v>
                </c:pt>
                <c:pt idx="1933">
                  <c:v>-506.70000090951697</c:v>
                </c:pt>
                <c:pt idx="1934">
                  <c:v>-506.60000092423002</c:v>
                </c:pt>
                <c:pt idx="1935">
                  <c:v>-506.50000093920301</c:v>
                </c:pt>
                <c:pt idx="1936">
                  <c:v>-506.400000954441</c:v>
                </c:pt>
                <c:pt idx="1937">
                  <c:v>-506.30000096994797</c:v>
                </c:pt>
                <c:pt idx="1938">
                  <c:v>-506.20000098572802</c:v>
                </c:pt>
                <c:pt idx="1939">
                  <c:v>-506.10000100178797</c:v>
                </c:pt>
                <c:pt idx="1940">
                  <c:v>-506.000001018131</c:v>
                </c:pt>
                <c:pt idx="1941">
                  <c:v>-505.90000103476302</c:v>
                </c:pt>
                <c:pt idx="1942">
                  <c:v>-505.80000105169</c:v>
                </c:pt>
                <c:pt idx="1943">
                  <c:v>-505.70000106891501</c:v>
                </c:pt>
                <c:pt idx="1944">
                  <c:v>-505.60000108644499</c:v>
                </c:pt>
                <c:pt idx="1945">
                  <c:v>-505.50000110428601</c:v>
                </c:pt>
                <c:pt idx="1946">
                  <c:v>-505.40000112244098</c:v>
                </c:pt>
                <c:pt idx="1947">
                  <c:v>-505.30000114091803</c:v>
                </c:pt>
                <c:pt idx="1948">
                  <c:v>-505.20000115972198</c:v>
                </c:pt>
                <c:pt idx="1949">
                  <c:v>-505.10000117885801</c:v>
                </c:pt>
                <c:pt idx="1950">
                  <c:v>-505.000001198333</c:v>
                </c:pt>
                <c:pt idx="1951">
                  <c:v>-504.900001218152</c:v>
                </c:pt>
                <c:pt idx="1952">
                  <c:v>-504.80000123832099</c:v>
                </c:pt>
                <c:pt idx="1953">
                  <c:v>-504.70000125884701</c:v>
                </c:pt>
                <c:pt idx="1954">
                  <c:v>-504.600001279737</c:v>
                </c:pt>
                <c:pt idx="1955">
                  <c:v>-504.500001300995</c:v>
                </c:pt>
                <c:pt idx="1956">
                  <c:v>-504.40000132262901</c:v>
                </c:pt>
                <c:pt idx="1957">
                  <c:v>-504.30000134464598</c:v>
                </c:pt>
                <c:pt idx="1958">
                  <c:v>-504.20000136705198</c:v>
                </c:pt>
                <c:pt idx="1959">
                  <c:v>-504.10000138985299</c:v>
                </c:pt>
                <c:pt idx="1960">
                  <c:v>-504.000001413056</c:v>
                </c:pt>
                <c:pt idx="1961">
                  <c:v>-503.90000143666902</c:v>
                </c:pt>
                <c:pt idx="1962">
                  <c:v>-503.80000146069801</c:v>
                </c:pt>
                <c:pt idx="1963">
                  <c:v>-503.70000148514998</c:v>
                </c:pt>
                <c:pt idx="1964">
                  <c:v>-503.60000151003197</c:v>
                </c:pt>
                <c:pt idx="1965">
                  <c:v>-503.50000153535302</c:v>
                </c:pt>
                <c:pt idx="1966">
                  <c:v>-503.40000156111802</c:v>
                </c:pt>
                <c:pt idx="1967">
                  <c:v>-503.30000158733498</c:v>
                </c:pt>
                <c:pt idx="1968">
                  <c:v>-503.20000161401202</c:v>
                </c:pt>
                <c:pt idx="1969">
                  <c:v>-503.10000164115701</c:v>
                </c:pt>
                <c:pt idx="1970">
                  <c:v>-503.00000166877697</c:v>
                </c:pt>
                <c:pt idx="1971">
                  <c:v>-502.90000169687897</c:v>
                </c:pt>
                <c:pt idx="1972">
                  <c:v>-502.80000172547199</c:v>
                </c:pt>
                <c:pt idx="1973">
                  <c:v>-502.70000175456403</c:v>
                </c:pt>
                <c:pt idx="1974">
                  <c:v>-502.600001784163</c:v>
                </c:pt>
                <c:pt idx="1975">
                  <c:v>-502.50000181427703</c:v>
                </c:pt>
                <c:pt idx="1976">
                  <c:v>-502.40000184491299</c:v>
                </c:pt>
                <c:pt idx="1977">
                  <c:v>-502.30000187608198</c:v>
                </c:pt>
                <c:pt idx="1978">
                  <c:v>-502.20000190779001</c:v>
                </c:pt>
                <c:pt idx="1979">
                  <c:v>-502.10000194004698</c:v>
                </c:pt>
                <c:pt idx="1980">
                  <c:v>-502.00000197285999</c:v>
                </c:pt>
                <c:pt idx="1981">
                  <c:v>-501.90000200624002</c:v>
                </c:pt>
                <c:pt idx="1982">
                  <c:v>-501.80000204019501</c:v>
                </c:pt>
                <c:pt idx="1983">
                  <c:v>-501.70000207473299</c:v>
                </c:pt>
                <c:pt idx="1984">
                  <c:v>-501.600002109863</c:v>
                </c:pt>
                <c:pt idx="1985">
                  <c:v>-501.50000214559498</c:v>
                </c:pt>
                <c:pt idx="1986">
                  <c:v>-501.400002181937</c:v>
                </c:pt>
                <c:pt idx="1987">
                  <c:v>-501.30000221889998</c:v>
                </c:pt>
                <c:pt idx="1988">
                  <c:v>-501.20000225649102</c:v>
                </c:pt>
                <c:pt idx="1989">
                  <c:v>-501.10000229472098</c:v>
                </c:pt>
                <c:pt idx="1990">
                  <c:v>-501.00000233359901</c:v>
                </c:pt>
                <c:pt idx="1991">
                  <c:v>-500.90000237313399</c:v>
                </c:pt>
                <c:pt idx="1992">
                  <c:v>-500.80000241333602</c:v>
                </c:pt>
                <c:pt idx="1993">
                  <c:v>-500.70000245421397</c:v>
                </c:pt>
                <c:pt idx="1994">
                  <c:v>-500.60000249577899</c:v>
                </c:pt>
                <c:pt idx="1995">
                  <c:v>-500.50000253803898</c:v>
                </c:pt>
                <c:pt idx="1996">
                  <c:v>-500.40000258100599</c:v>
                </c:pt>
                <c:pt idx="1997">
                  <c:v>-500.30000262468798</c:v>
                </c:pt>
                <c:pt idx="1998">
                  <c:v>-500.20000266909602</c:v>
                </c:pt>
                <c:pt idx="1999">
                  <c:v>-500.100002714239</c:v>
                </c:pt>
                <c:pt idx="2000">
                  <c:v>-500.00000276012901</c:v>
                </c:pt>
                <c:pt idx="2001">
                  <c:v>-499.90000280677401</c:v>
                </c:pt>
                <c:pt idx="2002">
                  <c:v>-499.800002854186</c:v>
                </c:pt>
                <c:pt idx="2003">
                  <c:v>-499.70000290237402</c:v>
                </c:pt>
                <c:pt idx="2004">
                  <c:v>-499.60000295134898</c:v>
                </c:pt>
                <c:pt idx="2005">
                  <c:v>-499.50000300112202</c:v>
                </c:pt>
                <c:pt idx="2006">
                  <c:v>-499.40000305170298</c:v>
                </c:pt>
                <c:pt idx="2007">
                  <c:v>-499.30000310310197</c:v>
                </c:pt>
                <c:pt idx="2008">
                  <c:v>-499.20000315533002</c:v>
                </c:pt>
                <c:pt idx="2009">
                  <c:v>-499.10000320839799</c:v>
                </c:pt>
                <c:pt idx="2010">
                  <c:v>-499.000003262316</c:v>
                </c:pt>
                <c:pt idx="2011">
                  <c:v>-498.90000331709598</c:v>
                </c:pt>
                <c:pt idx="2012">
                  <c:v>-498.80000337274799</c:v>
                </c:pt>
                <c:pt idx="2013">
                  <c:v>-498.70000342928398</c:v>
                </c:pt>
                <c:pt idx="2014">
                  <c:v>-498.60000348671298</c:v>
                </c:pt>
                <c:pt idx="2015">
                  <c:v>-498.50000354504698</c:v>
                </c:pt>
                <c:pt idx="2016">
                  <c:v>-498.40000360429798</c:v>
                </c:pt>
                <c:pt idx="2017">
                  <c:v>-498.30000366447501</c:v>
                </c:pt>
                <c:pt idx="2018">
                  <c:v>-498.20000372559002</c:v>
                </c:pt>
                <c:pt idx="2019">
                  <c:v>-498.10000378765397</c:v>
                </c:pt>
                <c:pt idx="2020">
                  <c:v>-498.00000385067801</c:v>
                </c:pt>
                <c:pt idx="2021">
                  <c:v>-497.90000391467402</c:v>
                </c:pt>
                <c:pt idx="2022">
                  <c:v>-497.80000397965102</c:v>
                </c:pt>
                <c:pt idx="2023">
                  <c:v>-497.70000404562302</c:v>
                </c:pt>
                <c:pt idx="2024">
                  <c:v>-497.60000411259898</c:v>
                </c:pt>
                <c:pt idx="2025">
                  <c:v>-497.50000418059</c:v>
                </c:pt>
                <c:pt idx="2026">
                  <c:v>-497.40000424960903</c:v>
                </c:pt>
                <c:pt idx="2027">
                  <c:v>-497.30000431966698</c:v>
                </c:pt>
                <c:pt idx="2028">
                  <c:v>-497.20000439077302</c:v>
                </c:pt>
                <c:pt idx="2029">
                  <c:v>-497.100004462941</c:v>
                </c:pt>
                <c:pt idx="2030">
                  <c:v>-497.000004536181</c:v>
                </c:pt>
                <c:pt idx="2031">
                  <c:v>-496.90000461050403</c:v>
                </c:pt>
                <c:pt idx="2032">
                  <c:v>-496.800004685923</c:v>
                </c:pt>
                <c:pt idx="2033">
                  <c:v>-496.70000476244701</c:v>
                </c:pt>
                <c:pt idx="2034">
                  <c:v>-496.60000484008901</c:v>
                </c:pt>
                <c:pt idx="2035">
                  <c:v>-496.50000491885999</c:v>
                </c:pt>
                <c:pt idx="2036">
                  <c:v>-496.40000499877101</c:v>
                </c:pt>
                <c:pt idx="2037">
                  <c:v>-496.30000507983402</c:v>
                </c:pt>
                <c:pt idx="2038">
                  <c:v>-496.20000516205903</c:v>
                </c:pt>
                <c:pt idx="2039">
                  <c:v>-496.10000524545899</c:v>
                </c:pt>
                <c:pt idx="2040">
                  <c:v>-496.00000533004498</c:v>
                </c:pt>
                <c:pt idx="2041">
                  <c:v>-495.90000541582799</c:v>
                </c:pt>
                <c:pt idx="2042">
                  <c:v>-495.80000550281898</c:v>
                </c:pt>
                <c:pt idx="2043">
                  <c:v>-495.70000559102999</c:v>
                </c:pt>
                <c:pt idx="2044">
                  <c:v>-495.60000568047201</c:v>
                </c:pt>
                <c:pt idx="2045">
                  <c:v>-495.500005771156</c:v>
                </c:pt>
                <c:pt idx="2046">
                  <c:v>-495.40000586309498</c:v>
                </c:pt>
                <c:pt idx="2047">
                  <c:v>-495.300005956299</c:v>
                </c:pt>
                <c:pt idx="2048">
                  <c:v>-495.200006050779</c:v>
                </c:pt>
                <c:pt idx="2049">
                  <c:v>-495.100006146547</c:v>
                </c:pt>
                <c:pt idx="2050">
                  <c:v>-495.00000624361502</c:v>
                </c:pt>
                <c:pt idx="2051">
                  <c:v>-494.90000634199401</c:v>
                </c:pt>
                <c:pt idx="2052">
                  <c:v>-494.80000644169399</c:v>
                </c:pt>
                <c:pt idx="2053">
                  <c:v>-494.70000654272798</c:v>
                </c:pt>
                <c:pt idx="2054">
                  <c:v>-494.60000664510801</c:v>
                </c:pt>
                <c:pt idx="2055">
                  <c:v>-494.50000674884302</c:v>
                </c:pt>
                <c:pt idx="2056">
                  <c:v>-494.40000685394602</c:v>
                </c:pt>
                <c:pt idx="2057">
                  <c:v>-494.30000696042799</c:v>
                </c:pt>
                <c:pt idx="2058">
                  <c:v>-494.20000706830001</c:v>
                </c:pt>
                <c:pt idx="2059">
                  <c:v>-494.10000717757401</c:v>
                </c:pt>
                <c:pt idx="2060">
                  <c:v>-494.00000728826097</c:v>
                </c:pt>
                <c:pt idx="2061">
                  <c:v>-493.900007400373</c:v>
                </c:pt>
                <c:pt idx="2062">
                  <c:v>-493.80000751391998</c:v>
                </c:pt>
                <c:pt idx="2063">
                  <c:v>-493.70000762891499</c:v>
                </c:pt>
                <c:pt idx="2064">
                  <c:v>-493.60000774536798</c:v>
                </c:pt>
                <c:pt idx="2065">
                  <c:v>-493.50000786329099</c:v>
                </c:pt>
                <c:pt idx="2066">
                  <c:v>-493.400007982695</c:v>
                </c:pt>
                <c:pt idx="2067">
                  <c:v>-493.30000810359201</c:v>
                </c:pt>
                <c:pt idx="2068">
                  <c:v>-493.20000822599297</c:v>
                </c:pt>
                <c:pt idx="2069">
                  <c:v>-493.10000834990899</c:v>
                </c:pt>
                <c:pt idx="2070">
                  <c:v>-493.00000847535199</c:v>
                </c:pt>
                <c:pt idx="2071">
                  <c:v>-492.900008602333</c:v>
                </c:pt>
                <c:pt idx="2072">
                  <c:v>-492.80000873086198</c:v>
                </c:pt>
                <c:pt idx="2073">
                  <c:v>-492.70000886095198</c:v>
                </c:pt>
                <c:pt idx="2074">
                  <c:v>-492.60000899261399</c:v>
                </c:pt>
                <c:pt idx="2075">
                  <c:v>-492.50000912585898</c:v>
                </c:pt>
                <c:pt idx="2076">
                  <c:v>-492.400009260697</c:v>
                </c:pt>
                <c:pt idx="2077">
                  <c:v>-492.30000939714103</c:v>
                </c:pt>
                <c:pt idx="2078">
                  <c:v>-492.20000953520099</c:v>
                </c:pt>
                <c:pt idx="2079">
                  <c:v>-492.10000967488901</c:v>
                </c:pt>
                <c:pt idx="2080">
                  <c:v>-492.00000981621599</c:v>
                </c:pt>
                <c:pt idx="2081">
                  <c:v>-491.90000995919303</c:v>
                </c:pt>
                <c:pt idx="2082">
                  <c:v>-491.80001010383199</c:v>
                </c:pt>
                <c:pt idx="2083">
                  <c:v>-491.70001025014199</c:v>
                </c:pt>
                <c:pt idx="2084">
                  <c:v>-491.60001039813699</c:v>
                </c:pt>
                <c:pt idx="2085">
                  <c:v>-491.50001054782598</c:v>
                </c:pt>
                <c:pt idx="2086">
                  <c:v>-491.40001069922198</c:v>
                </c:pt>
                <c:pt idx="2087">
                  <c:v>-491.30001085233499</c:v>
                </c:pt>
                <c:pt idx="2088">
                  <c:v>-491.20001100717599</c:v>
                </c:pt>
                <c:pt idx="2089">
                  <c:v>-491.10001116375702</c:v>
                </c:pt>
                <c:pt idx="2090">
                  <c:v>-491.00001132208899</c:v>
                </c:pt>
                <c:pt idx="2091">
                  <c:v>-490.90001148218198</c:v>
                </c:pt>
                <c:pt idx="2092">
                  <c:v>-490.80001164404899</c:v>
                </c:pt>
                <c:pt idx="2093">
                  <c:v>-490.70001180769998</c:v>
                </c:pt>
                <c:pt idx="2094">
                  <c:v>-490.60001197314602</c:v>
                </c:pt>
                <c:pt idx="2095">
                  <c:v>-490.50001214039798</c:v>
                </c:pt>
                <c:pt idx="2096">
                  <c:v>-490.40001230946802</c:v>
                </c:pt>
                <c:pt idx="2097">
                  <c:v>-490.30001248036598</c:v>
                </c:pt>
                <c:pt idx="2098">
                  <c:v>-490.20001265310401</c:v>
                </c:pt>
                <c:pt idx="2099">
                  <c:v>-490.10001282769201</c:v>
                </c:pt>
                <c:pt idx="2100">
                  <c:v>-490.000013004143</c:v>
                </c:pt>
                <c:pt idx="2101">
                  <c:v>-489.90001318246601</c:v>
                </c:pt>
                <c:pt idx="2102">
                  <c:v>-489.80001336267202</c:v>
                </c:pt>
                <c:pt idx="2103">
                  <c:v>-489.70001354477301</c:v>
                </c:pt>
                <c:pt idx="2104">
                  <c:v>-489.60001372878003</c:v>
                </c:pt>
                <c:pt idx="2105">
                  <c:v>-489.50001391470403</c:v>
                </c:pt>
                <c:pt idx="2106">
                  <c:v>-489.40001410255502</c:v>
                </c:pt>
                <c:pt idx="2107">
                  <c:v>-489.300014292345</c:v>
                </c:pt>
                <c:pt idx="2108">
                  <c:v>-489.20001448408402</c:v>
                </c:pt>
                <c:pt idx="2109">
                  <c:v>-489.10001467778301</c:v>
                </c:pt>
                <c:pt idx="2110">
                  <c:v>-489.00001487345401</c:v>
                </c:pt>
                <c:pt idx="2111">
                  <c:v>-488.90001507110702</c:v>
                </c:pt>
                <c:pt idx="2112">
                  <c:v>-488.80001527075399</c:v>
                </c:pt>
                <c:pt idx="2113">
                  <c:v>-488.700015472404</c:v>
                </c:pt>
                <c:pt idx="2114">
                  <c:v>-488.60001567606997</c:v>
                </c:pt>
                <c:pt idx="2115">
                  <c:v>-488.50001588176099</c:v>
                </c:pt>
                <c:pt idx="2116">
                  <c:v>-488.40001608949001</c:v>
                </c:pt>
                <c:pt idx="2117">
                  <c:v>-488.30001629926699</c:v>
                </c:pt>
                <c:pt idx="2118">
                  <c:v>-488.20001651110198</c:v>
                </c:pt>
                <c:pt idx="2119">
                  <c:v>-488.100016725008</c:v>
                </c:pt>
                <c:pt idx="2120">
                  <c:v>-488.00001694099399</c:v>
                </c:pt>
                <c:pt idx="2121">
                  <c:v>-487.90001715907198</c:v>
                </c:pt>
                <c:pt idx="2122">
                  <c:v>-487.80001737925198</c:v>
                </c:pt>
                <c:pt idx="2123">
                  <c:v>-487.70001760154599</c:v>
                </c:pt>
                <c:pt idx="2124">
                  <c:v>-487.60001782596402</c:v>
                </c:pt>
                <c:pt idx="2125">
                  <c:v>-487.50001805251702</c:v>
                </c:pt>
                <c:pt idx="2126">
                  <c:v>-487.400018281217</c:v>
                </c:pt>
                <c:pt idx="2127">
                  <c:v>-487.30001851207402</c:v>
                </c:pt>
                <c:pt idx="2128">
                  <c:v>-487.20001874509899</c:v>
                </c:pt>
                <c:pt idx="2129">
                  <c:v>-487.10001898030299</c:v>
                </c:pt>
                <c:pt idx="2130">
                  <c:v>-487.00001921769598</c:v>
                </c:pt>
                <c:pt idx="2131">
                  <c:v>-486.90001945729</c:v>
                </c:pt>
                <c:pt idx="2132">
                  <c:v>-486.80001969909603</c:v>
                </c:pt>
                <c:pt idx="2133">
                  <c:v>-486.700019943124</c:v>
                </c:pt>
                <c:pt idx="2134">
                  <c:v>-486.60002018938502</c:v>
                </c:pt>
                <c:pt idx="2135">
                  <c:v>-486.50002043789101</c:v>
                </c:pt>
                <c:pt idx="2136">
                  <c:v>-486.40002068865101</c:v>
                </c:pt>
                <c:pt idx="2137">
                  <c:v>-486.30002094167702</c:v>
                </c:pt>
                <c:pt idx="2138">
                  <c:v>-486.20002119698</c:v>
                </c:pt>
                <c:pt idx="2139">
                  <c:v>-486.10002145457099</c:v>
                </c:pt>
                <c:pt idx="2140">
                  <c:v>-486.00002171445999</c:v>
                </c:pt>
                <c:pt idx="2141">
                  <c:v>-485.90002197665802</c:v>
                </c:pt>
                <c:pt idx="2142">
                  <c:v>-485.80002224117698</c:v>
                </c:pt>
                <c:pt idx="2143">
                  <c:v>-485.70002250802702</c:v>
                </c:pt>
                <c:pt idx="2144">
                  <c:v>-485.60002277721998</c:v>
                </c:pt>
                <c:pt idx="2145">
                  <c:v>-485.500023048765</c:v>
                </c:pt>
                <c:pt idx="2146">
                  <c:v>-485.400023322675</c:v>
                </c:pt>
                <c:pt idx="2147">
                  <c:v>-485.300023598959</c:v>
                </c:pt>
                <c:pt idx="2148">
                  <c:v>-485.20002387762901</c:v>
                </c:pt>
                <c:pt idx="2149">
                  <c:v>-485.10002415869599</c:v>
                </c:pt>
                <c:pt idx="2150">
                  <c:v>-485.00002444217</c:v>
                </c:pt>
                <c:pt idx="2151">
                  <c:v>-484.90002472806202</c:v>
                </c:pt>
                <c:pt idx="2152">
                  <c:v>-484.80002501638398</c:v>
                </c:pt>
                <c:pt idx="2153">
                  <c:v>-484.70002530714601</c:v>
                </c:pt>
                <c:pt idx="2154">
                  <c:v>-484.600025600359</c:v>
                </c:pt>
                <c:pt idx="2155">
                  <c:v>-484.500025896034</c:v>
                </c:pt>
                <c:pt idx="2156">
                  <c:v>-484.40002619418198</c:v>
                </c:pt>
                <c:pt idx="2157">
                  <c:v>-484.30002649481401</c:v>
                </c:pt>
                <c:pt idx="2158">
                  <c:v>-484.20002679793998</c:v>
                </c:pt>
                <c:pt idx="2159">
                  <c:v>-484.10002710357202</c:v>
                </c:pt>
                <c:pt idx="2160">
                  <c:v>-484.00002741172</c:v>
                </c:pt>
                <c:pt idx="2161">
                  <c:v>-483.90002772239598</c:v>
                </c:pt>
                <c:pt idx="2162">
                  <c:v>-483.80002803561001</c:v>
                </c:pt>
                <c:pt idx="2163">
                  <c:v>-483.700028351372</c:v>
                </c:pt>
                <c:pt idx="2164">
                  <c:v>-483.60002866969501</c:v>
                </c:pt>
                <c:pt idx="2165">
                  <c:v>-483.50002899058802</c:v>
                </c:pt>
                <c:pt idx="2166">
                  <c:v>-483.40002931406298</c:v>
                </c:pt>
                <c:pt idx="2167">
                  <c:v>-483.30002964012999</c:v>
                </c:pt>
                <c:pt idx="2168">
                  <c:v>-483.200029968801</c:v>
                </c:pt>
                <c:pt idx="2169">
                  <c:v>-483.10003030008602</c:v>
                </c:pt>
                <c:pt idx="2170">
                  <c:v>-483.000030633996</c:v>
                </c:pt>
                <c:pt idx="2171">
                  <c:v>-482.90003097054199</c:v>
                </c:pt>
                <c:pt idx="2172">
                  <c:v>-482.800031309735</c:v>
                </c:pt>
                <c:pt idx="2173">
                  <c:v>-482.70003165158499</c:v>
                </c:pt>
                <c:pt idx="2174">
                  <c:v>-482.60003199610497</c:v>
                </c:pt>
                <c:pt idx="2175">
                  <c:v>-482.50003234330302</c:v>
                </c:pt>
                <c:pt idx="2176">
                  <c:v>-482.40003269319197</c:v>
                </c:pt>
                <c:pt idx="2177">
                  <c:v>-482.30003304578298</c:v>
                </c:pt>
                <c:pt idx="2178">
                  <c:v>-482.20003340108502</c:v>
                </c:pt>
                <c:pt idx="2179">
                  <c:v>-482.10003375910998</c:v>
                </c:pt>
                <c:pt idx="2180">
                  <c:v>-482.00003411986899</c:v>
                </c:pt>
                <c:pt idx="2181">
                  <c:v>-481.90003448337302</c:v>
                </c:pt>
                <c:pt idx="2182">
                  <c:v>-481.80003484963299</c:v>
                </c:pt>
                <c:pt idx="2183">
                  <c:v>-481.70003521865902</c:v>
                </c:pt>
                <c:pt idx="2184">
                  <c:v>-481.60003559046299</c:v>
                </c:pt>
                <c:pt idx="2185">
                  <c:v>-481.500035965054</c:v>
                </c:pt>
                <c:pt idx="2186">
                  <c:v>-481.40003634244499</c:v>
                </c:pt>
                <c:pt idx="2187">
                  <c:v>-481.30003672264701</c:v>
                </c:pt>
                <c:pt idx="2188">
                  <c:v>-481.20003710566903</c:v>
                </c:pt>
                <c:pt idx="2189">
                  <c:v>-481.10003749152298</c:v>
                </c:pt>
                <c:pt idx="2190">
                  <c:v>-481.000037880219</c:v>
                </c:pt>
                <c:pt idx="2191">
                  <c:v>-480.90003827176997</c:v>
                </c:pt>
                <c:pt idx="2192">
                  <c:v>-480.800038666185</c:v>
                </c:pt>
                <c:pt idx="2193">
                  <c:v>-480.700039063475</c:v>
                </c:pt>
                <c:pt idx="2194">
                  <c:v>-480.60003946365202</c:v>
                </c:pt>
                <c:pt idx="2195">
                  <c:v>-480.50003986672601</c:v>
                </c:pt>
                <c:pt idx="2196">
                  <c:v>-480.400040272708</c:v>
                </c:pt>
                <c:pt idx="2197">
                  <c:v>-480.300040681609</c:v>
                </c:pt>
                <c:pt idx="2198">
                  <c:v>-480.20004109344097</c:v>
                </c:pt>
                <c:pt idx="2199">
                  <c:v>-480.100041508213</c:v>
                </c:pt>
                <c:pt idx="2200">
                  <c:v>-480.00004192593701</c:v>
                </c:pt>
                <c:pt idx="2201">
                  <c:v>-479.90004234662302</c:v>
                </c:pt>
                <c:pt idx="2202">
                  <c:v>-479.80004277028303</c:v>
                </c:pt>
                <c:pt idx="2203">
                  <c:v>-479.70004319692799</c:v>
                </c:pt>
                <c:pt idx="2204">
                  <c:v>-479.60004362656798</c:v>
                </c:pt>
                <c:pt idx="2205">
                  <c:v>-479.50004405921402</c:v>
                </c:pt>
                <c:pt idx="2206">
                  <c:v>-479.40004449487799</c:v>
                </c:pt>
                <c:pt idx="2207">
                  <c:v>-479.30004493357001</c:v>
                </c:pt>
                <c:pt idx="2208">
                  <c:v>-479.20004537530099</c:v>
                </c:pt>
                <c:pt idx="2209">
                  <c:v>-479.10004582008202</c:v>
                </c:pt>
                <c:pt idx="2210">
                  <c:v>-479.00004626792298</c:v>
                </c:pt>
                <c:pt idx="2211">
                  <c:v>-478.90004671883702</c:v>
                </c:pt>
                <c:pt idx="2212">
                  <c:v>-478.80004717283401</c:v>
                </c:pt>
                <c:pt idx="2213">
                  <c:v>-478.70004762992397</c:v>
                </c:pt>
                <c:pt idx="2214">
                  <c:v>-478.600048090119</c:v>
                </c:pt>
                <c:pt idx="2215">
                  <c:v>-478.50004855343002</c:v>
                </c:pt>
                <c:pt idx="2216">
                  <c:v>-478.40004901986703</c:v>
                </c:pt>
                <c:pt idx="2217">
                  <c:v>-478.30004948944202</c:v>
                </c:pt>
                <c:pt idx="2218">
                  <c:v>-478.200049962165</c:v>
                </c:pt>
                <c:pt idx="2219">
                  <c:v>-478.10005043804802</c:v>
                </c:pt>
                <c:pt idx="2220">
                  <c:v>-478.00005091710102</c:v>
                </c:pt>
                <c:pt idx="2221">
                  <c:v>-477.90005139933498</c:v>
                </c:pt>
                <c:pt idx="2222">
                  <c:v>-477.80005188476201</c:v>
                </c:pt>
                <c:pt idx="2223">
                  <c:v>-477.700052373392</c:v>
                </c:pt>
                <c:pt idx="2224">
                  <c:v>-477.60005286523602</c:v>
                </c:pt>
                <c:pt idx="2225">
                  <c:v>-477.500053360305</c:v>
                </c:pt>
                <c:pt idx="2226">
                  <c:v>-477.40005385861002</c:v>
                </c:pt>
                <c:pt idx="2227">
                  <c:v>-477.30005436016199</c:v>
                </c:pt>
                <c:pt idx="2228">
                  <c:v>-477.200054864972</c:v>
                </c:pt>
                <c:pt idx="2229">
                  <c:v>-477.10005537305102</c:v>
                </c:pt>
                <c:pt idx="2230">
                  <c:v>-477.00005588441002</c:v>
                </c:pt>
                <c:pt idx="2231">
                  <c:v>-476.900056399059</c:v>
                </c:pt>
                <c:pt idx="2232">
                  <c:v>-476.80005691701098</c:v>
                </c:pt>
                <c:pt idx="2233">
                  <c:v>-476.700057438275</c:v>
                </c:pt>
                <c:pt idx="2234">
                  <c:v>-476.60005796286299</c:v>
                </c:pt>
                <c:pt idx="2235">
                  <c:v>-476.50005849078502</c:v>
                </c:pt>
                <c:pt idx="2236">
                  <c:v>-476.40005902205297</c:v>
                </c:pt>
                <c:pt idx="2237">
                  <c:v>-476.30005955667798</c:v>
                </c:pt>
                <c:pt idx="2238">
                  <c:v>-476.20006009466999</c:v>
                </c:pt>
                <c:pt idx="2239">
                  <c:v>-476.10006063604101</c:v>
                </c:pt>
                <c:pt idx="2240">
                  <c:v>-476.00006118080103</c:v>
                </c:pt>
                <c:pt idx="2241">
                  <c:v>-475.90006172896199</c:v>
                </c:pt>
                <c:pt idx="2242">
                  <c:v>-475.80006228053401</c:v>
                </c:pt>
                <c:pt idx="2243">
                  <c:v>-475.700062835528</c:v>
                </c:pt>
                <c:pt idx="2244">
                  <c:v>-475.60006339395602</c:v>
                </c:pt>
                <c:pt idx="2245">
                  <c:v>-475.50006395582801</c:v>
                </c:pt>
                <c:pt idx="2246">
                  <c:v>-475.40006452115603</c:v>
                </c:pt>
                <c:pt idx="2247">
                  <c:v>-475.30006508995001</c:v>
                </c:pt>
                <c:pt idx="2248">
                  <c:v>-475.20006566222099</c:v>
                </c:pt>
                <c:pt idx="2249">
                  <c:v>-475.10006623798</c:v>
                </c:pt>
                <c:pt idx="2250">
                  <c:v>-475.00006681723897</c:v>
                </c:pt>
                <c:pt idx="2251">
                  <c:v>-474.90006740000803</c:v>
                </c:pt>
                <c:pt idx="2252">
                  <c:v>-474.80006798629802</c:v>
                </c:pt>
                <c:pt idx="2253">
                  <c:v>-474.70006857611997</c:v>
                </c:pt>
                <c:pt idx="2254">
                  <c:v>-474.60006916948601</c:v>
                </c:pt>
                <c:pt idx="2255">
                  <c:v>-474.50006976640498</c:v>
                </c:pt>
                <c:pt idx="2256">
                  <c:v>-474.40007036689002</c:v>
                </c:pt>
                <c:pt idx="2257">
                  <c:v>-474.30007097095199</c:v>
                </c:pt>
                <c:pt idx="2258">
                  <c:v>-474.20007157859999</c:v>
                </c:pt>
                <c:pt idx="2259">
                  <c:v>-474.100072189846</c:v>
                </c:pt>
                <c:pt idx="2260">
                  <c:v>-474.00007280470197</c:v>
                </c:pt>
                <c:pt idx="2261">
                  <c:v>-473.90007342317801</c:v>
                </c:pt>
                <c:pt idx="2262">
                  <c:v>-473.80007404528499</c:v>
                </c:pt>
                <c:pt idx="2263">
                  <c:v>-473.700074671035</c:v>
                </c:pt>
                <c:pt idx="2264">
                  <c:v>-473.60007530043703</c:v>
                </c:pt>
                <c:pt idx="2265">
                  <c:v>-473.50007593350398</c:v>
                </c:pt>
                <c:pt idx="2266">
                  <c:v>-473.40007657024699</c:v>
                </c:pt>
                <c:pt idx="2267">
                  <c:v>-473.300077210675</c:v>
                </c:pt>
                <c:pt idx="2268">
                  <c:v>-473.20007785480101</c:v>
                </c:pt>
                <c:pt idx="2269">
                  <c:v>-473.10007850263401</c:v>
                </c:pt>
                <c:pt idx="2270">
                  <c:v>-473.00007915418797</c:v>
                </c:pt>
                <c:pt idx="2271">
                  <c:v>-472.90007980947098</c:v>
                </c:pt>
                <c:pt idx="2272">
                  <c:v>-472.80008046849599</c:v>
                </c:pt>
                <c:pt idx="2273">
                  <c:v>-472.70008113127398</c:v>
                </c:pt>
                <c:pt idx="2274">
                  <c:v>-472.60008179781403</c:v>
                </c:pt>
                <c:pt idx="2275">
                  <c:v>-472.50008246813002</c:v>
                </c:pt>
                <c:pt idx="2276">
                  <c:v>-472.40008314223002</c:v>
                </c:pt>
                <c:pt idx="2277">
                  <c:v>-472.30008382012699</c:v>
                </c:pt>
                <c:pt idx="2278">
                  <c:v>-472.20008450183201</c:v>
                </c:pt>
                <c:pt idx="2279">
                  <c:v>-472.10008518735498</c:v>
                </c:pt>
                <c:pt idx="2280">
                  <c:v>-472.000085876708</c:v>
                </c:pt>
                <c:pt idx="2281">
                  <c:v>-471.90008656990102</c:v>
                </c:pt>
                <c:pt idx="2282">
                  <c:v>-471.800087266947</c:v>
                </c:pt>
                <c:pt idx="2283">
                  <c:v>-471.70008796785402</c:v>
                </c:pt>
                <c:pt idx="2284">
                  <c:v>-471.60008867263599</c:v>
                </c:pt>
                <c:pt idx="2285">
                  <c:v>-471.50008938130202</c:v>
                </c:pt>
                <c:pt idx="2286">
                  <c:v>-471.40009009386398</c:v>
                </c:pt>
                <c:pt idx="2287">
                  <c:v>-471.30009081033302</c:v>
                </c:pt>
                <c:pt idx="2288">
                  <c:v>-471.20009153071999</c:v>
                </c:pt>
                <c:pt idx="2289">
                  <c:v>-471.10009225503597</c:v>
                </c:pt>
                <c:pt idx="2290">
                  <c:v>-471.00009298329201</c:v>
                </c:pt>
                <c:pt idx="2291">
                  <c:v>-470.900093715499</c:v>
                </c:pt>
                <c:pt idx="2292">
                  <c:v>-470.80009445166797</c:v>
                </c:pt>
                <c:pt idx="2293">
                  <c:v>-470.70009519181002</c:v>
                </c:pt>
                <c:pt idx="2294">
                  <c:v>-470.60009593593702</c:v>
                </c:pt>
                <c:pt idx="2295">
                  <c:v>-470.50009668405897</c:v>
                </c:pt>
                <c:pt idx="2296">
                  <c:v>-470.40009743618702</c:v>
                </c:pt>
                <c:pt idx="2297">
                  <c:v>-470.30009819233197</c:v>
                </c:pt>
                <c:pt idx="2298">
                  <c:v>-470.20009895250598</c:v>
                </c:pt>
                <c:pt idx="2299">
                  <c:v>-470.10009971672002</c:v>
                </c:pt>
                <c:pt idx="2300">
                  <c:v>-470.00010048498399</c:v>
                </c:pt>
                <c:pt idx="2301">
                  <c:v>-469.90010125730902</c:v>
                </c:pt>
                <c:pt idx="2302">
                  <c:v>-469.80010203370801</c:v>
                </c:pt>
                <c:pt idx="2303">
                  <c:v>-469.70010281419002</c:v>
                </c:pt>
                <c:pt idx="2304">
                  <c:v>-469.60010359876702</c:v>
                </c:pt>
                <c:pt idx="2305">
                  <c:v>-469.50010438744999</c:v>
                </c:pt>
                <c:pt idx="2306">
                  <c:v>-469.40010518025002</c:v>
                </c:pt>
                <c:pt idx="2307">
                  <c:v>-469.30010597717802</c:v>
                </c:pt>
                <c:pt idx="2308">
                  <c:v>-469.20010677824501</c:v>
                </c:pt>
                <c:pt idx="2309">
                  <c:v>-469.10010758346198</c:v>
                </c:pt>
                <c:pt idx="2310">
                  <c:v>-469.00010839283999</c:v>
                </c:pt>
                <c:pt idx="2311">
                  <c:v>-468.90010920639099</c:v>
                </c:pt>
                <c:pt idx="2312">
                  <c:v>-468.80011002412499</c:v>
                </c:pt>
                <c:pt idx="2313">
                  <c:v>-468.70011084605397</c:v>
                </c:pt>
                <c:pt idx="2314">
                  <c:v>-468.60011167218801</c:v>
                </c:pt>
                <c:pt idx="2315">
                  <c:v>-468.50011250253903</c:v>
                </c:pt>
                <c:pt idx="2316">
                  <c:v>-468.40011333711698</c:v>
                </c:pt>
                <c:pt idx="2317">
                  <c:v>-468.30011417593403</c:v>
                </c:pt>
                <c:pt idx="2318">
                  <c:v>-468.20011501900098</c:v>
                </c:pt>
                <c:pt idx="2319">
                  <c:v>-468.10011586632902</c:v>
                </c:pt>
                <c:pt idx="2320">
                  <c:v>-468.00011671792902</c:v>
                </c:pt>
                <c:pt idx="2321">
                  <c:v>-467.900117573812</c:v>
                </c:pt>
                <c:pt idx="2322">
                  <c:v>-467.80011843399001</c:v>
                </c:pt>
                <c:pt idx="2323">
                  <c:v>-467.70011929847198</c:v>
                </c:pt>
                <c:pt idx="2324">
                  <c:v>-467.60012016727097</c:v>
                </c:pt>
                <c:pt idx="2325">
                  <c:v>-467.500121040397</c:v>
                </c:pt>
                <c:pt idx="2326">
                  <c:v>-467.40012191786201</c:v>
                </c:pt>
                <c:pt idx="2327">
                  <c:v>-467.30012279967599</c:v>
                </c:pt>
                <c:pt idx="2328">
                  <c:v>-467.200123685851</c:v>
                </c:pt>
                <c:pt idx="2329">
                  <c:v>-467.10012457639698</c:v>
                </c:pt>
                <c:pt idx="2330">
                  <c:v>-467.00012547132701</c:v>
                </c:pt>
                <c:pt idx="2331">
                  <c:v>-466.90012637065001</c:v>
                </c:pt>
                <c:pt idx="2332">
                  <c:v>-466.80012727437901</c:v>
                </c:pt>
                <c:pt idx="2333">
                  <c:v>-466.70012818252297</c:v>
                </c:pt>
                <c:pt idx="2334">
                  <c:v>-466.60012909509499</c:v>
                </c:pt>
                <c:pt idx="2335">
                  <c:v>-466.50013001210499</c:v>
                </c:pt>
                <c:pt idx="2336">
                  <c:v>-466.40013093356498</c:v>
                </c:pt>
                <c:pt idx="2337">
                  <c:v>-466.30013185948502</c:v>
                </c:pt>
                <c:pt idx="2338">
                  <c:v>-466.20013278987602</c:v>
                </c:pt>
                <c:pt idx="2339">
                  <c:v>-466.100133724751</c:v>
                </c:pt>
                <c:pt idx="2340">
                  <c:v>-466.000134664119</c:v>
                </c:pt>
                <c:pt idx="2341">
                  <c:v>-465.90013560799201</c:v>
                </c:pt>
                <c:pt idx="2342">
                  <c:v>-465.80013655638101</c:v>
                </c:pt>
                <c:pt idx="2343">
                  <c:v>-465.70013750929701</c:v>
                </c:pt>
                <c:pt idx="2344">
                  <c:v>-465.60013846675099</c:v>
                </c:pt>
                <c:pt idx="2345">
                  <c:v>-465.50013942875501</c:v>
                </c:pt>
                <c:pt idx="2346">
                  <c:v>-465.400140395319</c:v>
                </c:pt>
                <c:pt idx="2347">
                  <c:v>-465.30014136645502</c:v>
                </c:pt>
                <c:pt idx="2348">
                  <c:v>-465.20014234217302</c:v>
                </c:pt>
                <c:pt idx="2349">
                  <c:v>-465.100143322485</c:v>
                </c:pt>
                <c:pt idx="2350">
                  <c:v>-465.00014430740202</c:v>
                </c:pt>
                <c:pt idx="2351">
                  <c:v>-464.90014529693599</c:v>
                </c:pt>
                <c:pt idx="2352">
                  <c:v>-464.80014629109598</c:v>
                </c:pt>
                <c:pt idx="2353">
                  <c:v>-464.70014728989503</c:v>
                </c:pt>
                <c:pt idx="2354">
                  <c:v>-464.60014829334199</c:v>
                </c:pt>
                <c:pt idx="2355">
                  <c:v>-464.50014930145102</c:v>
                </c:pt>
                <c:pt idx="2356">
                  <c:v>-464.40015031423098</c:v>
                </c:pt>
                <c:pt idx="2357">
                  <c:v>-464.300151331694</c:v>
                </c:pt>
                <c:pt idx="2358">
                  <c:v>-464.20015235385102</c:v>
                </c:pt>
                <c:pt idx="2359">
                  <c:v>-464.10015338071298</c:v>
                </c:pt>
                <c:pt idx="2360">
                  <c:v>-464.00015441229101</c:v>
                </c:pt>
                <c:pt idx="2361">
                  <c:v>-463.90015544859602</c:v>
                </c:pt>
                <c:pt idx="2362">
                  <c:v>-463.80015648963899</c:v>
                </c:pt>
                <c:pt idx="2363">
                  <c:v>-463.70015753543299</c:v>
                </c:pt>
                <c:pt idx="2364">
                  <c:v>-463.60015858598598</c:v>
                </c:pt>
                <c:pt idx="2365">
                  <c:v>-463.500159641312</c:v>
                </c:pt>
                <c:pt idx="2366">
                  <c:v>-463.40016070142099</c:v>
                </c:pt>
                <c:pt idx="2367">
                  <c:v>-463.30016176632398</c:v>
                </c:pt>
                <c:pt idx="2368">
                  <c:v>-463.20016283603201</c:v>
                </c:pt>
                <c:pt idx="2369">
                  <c:v>-463.10016391055598</c:v>
                </c:pt>
                <c:pt idx="2370">
                  <c:v>-463.000164989908</c:v>
                </c:pt>
                <c:pt idx="2371">
                  <c:v>-462.90016607409802</c:v>
                </c:pt>
                <c:pt idx="2372">
                  <c:v>-462.80016716313901</c:v>
                </c:pt>
                <c:pt idx="2373">
                  <c:v>-462.70016825703999</c:v>
                </c:pt>
                <c:pt idx="2374">
                  <c:v>-462.60016935581302</c:v>
                </c:pt>
                <c:pt idx="2375">
                  <c:v>-462.50017045946998</c:v>
                </c:pt>
                <c:pt idx="2376">
                  <c:v>-462.40017156802099</c:v>
                </c:pt>
                <c:pt idx="2377">
                  <c:v>-462.30017268147702</c:v>
                </c:pt>
                <c:pt idx="2378">
                  <c:v>-462.20017379985001</c:v>
                </c:pt>
                <c:pt idx="2379">
                  <c:v>-462.10017492315097</c:v>
                </c:pt>
                <c:pt idx="2380">
                  <c:v>-462.00017605138999</c:v>
                </c:pt>
                <c:pt idx="2381">
                  <c:v>-461.90017718458</c:v>
                </c:pt>
                <c:pt idx="2382">
                  <c:v>-461.80017832273103</c:v>
                </c:pt>
                <c:pt idx="2383">
                  <c:v>-461.70017946585398</c:v>
                </c:pt>
                <c:pt idx="2384">
                  <c:v>-461.60018061396102</c:v>
                </c:pt>
                <c:pt idx="2385">
                  <c:v>-461.50018176706197</c:v>
                </c:pt>
                <c:pt idx="2386">
                  <c:v>-461.40018292516999</c:v>
                </c:pt>
                <c:pt idx="2387">
                  <c:v>-461.30018408829397</c:v>
                </c:pt>
                <c:pt idx="2388">
                  <c:v>-461.20018525644599</c:v>
                </c:pt>
                <c:pt idx="2389">
                  <c:v>-461.10018642963701</c:v>
                </c:pt>
                <c:pt idx="2390">
                  <c:v>-461.00018760787901</c:v>
                </c:pt>
                <c:pt idx="2391">
                  <c:v>-460.90018879118298</c:v>
                </c:pt>
                <c:pt idx="2392">
                  <c:v>-460.80018997955898</c:v>
                </c:pt>
                <c:pt idx="2393">
                  <c:v>-460.70019117301899</c:v>
                </c:pt>
                <c:pt idx="2394">
                  <c:v>-460.600192371574</c:v>
                </c:pt>
                <c:pt idx="2395">
                  <c:v>-460.50019357523502</c:v>
                </c:pt>
                <c:pt idx="2396">
                  <c:v>-460.40019478401302</c:v>
                </c:pt>
                <c:pt idx="2397">
                  <c:v>-460.30019599792001</c:v>
                </c:pt>
                <c:pt idx="2398">
                  <c:v>-460.20019721696701</c:v>
                </c:pt>
                <c:pt idx="2399">
                  <c:v>-460.10019844116403</c:v>
                </c:pt>
                <c:pt idx="2400">
                  <c:v>-460.00019967052401</c:v>
                </c:pt>
                <c:pt idx="2401">
                  <c:v>-459.90020090505601</c:v>
                </c:pt>
                <c:pt idx="2402">
                  <c:v>-459.80020214477298</c:v>
                </c:pt>
                <c:pt idx="2403">
                  <c:v>-459.70020338968499</c:v>
                </c:pt>
                <c:pt idx="2404">
                  <c:v>-459.60020463980402</c:v>
                </c:pt>
                <c:pt idx="2405">
                  <c:v>-459.50020589514099</c:v>
                </c:pt>
                <c:pt idx="2406">
                  <c:v>-459.40020715570699</c:v>
                </c:pt>
                <c:pt idx="2407">
                  <c:v>-459.30020842151202</c:v>
                </c:pt>
                <c:pt idx="2408">
                  <c:v>-459.20020969256899</c:v>
                </c:pt>
                <c:pt idx="2409">
                  <c:v>-459.10021096888897</c:v>
                </c:pt>
                <c:pt idx="2410">
                  <c:v>-459.00021225048198</c:v>
                </c:pt>
                <c:pt idx="2411">
                  <c:v>-458.90021353736</c:v>
                </c:pt>
                <c:pt idx="2412">
                  <c:v>-458.80021482953401</c:v>
                </c:pt>
                <c:pt idx="2413">
                  <c:v>-458.70021612701498</c:v>
                </c:pt>
                <c:pt idx="2414">
                  <c:v>-458.60021742981502</c:v>
                </c:pt>
                <c:pt idx="2415">
                  <c:v>-458.50021873794401</c:v>
                </c:pt>
                <c:pt idx="2416">
                  <c:v>-458.40022005141299</c:v>
                </c:pt>
                <c:pt idx="2417">
                  <c:v>-458.30022137023502</c:v>
                </c:pt>
                <c:pt idx="2418">
                  <c:v>-458.20022269441898</c:v>
                </c:pt>
                <c:pt idx="2419">
                  <c:v>-458.100224023978</c:v>
                </c:pt>
                <c:pt idx="2420">
                  <c:v>-458.00022535892202</c:v>
                </c:pt>
                <c:pt idx="2421">
                  <c:v>-457.90022669926299</c:v>
                </c:pt>
                <c:pt idx="2422">
                  <c:v>-457.80022804501101</c:v>
                </c:pt>
                <c:pt idx="2423">
                  <c:v>-457.70022939617797</c:v>
                </c:pt>
                <c:pt idx="2424">
                  <c:v>-457.60023075277502</c:v>
                </c:pt>
                <c:pt idx="2425">
                  <c:v>-457.50023211481403</c:v>
                </c:pt>
                <c:pt idx="2426">
                  <c:v>-457.400233482305</c:v>
                </c:pt>
                <c:pt idx="2427">
                  <c:v>-457.30023485525999</c:v>
                </c:pt>
                <c:pt idx="2428">
                  <c:v>-457.200236233689</c:v>
                </c:pt>
                <c:pt idx="2429">
                  <c:v>-457.10023761760499</c:v>
                </c:pt>
                <c:pt idx="2430">
                  <c:v>-457.000239007017</c:v>
                </c:pt>
                <c:pt idx="2431">
                  <c:v>-456.90024040193799</c:v>
                </c:pt>
                <c:pt idx="2432">
                  <c:v>-456.80024180237899</c:v>
                </c:pt>
                <c:pt idx="2433">
                  <c:v>-456.70024320835</c:v>
                </c:pt>
                <c:pt idx="2434">
                  <c:v>-456.60024461986399</c:v>
                </c:pt>
                <c:pt idx="2435">
                  <c:v>-456.50024603692998</c:v>
                </c:pt>
                <c:pt idx="2436">
                  <c:v>-456.400247459561</c:v>
                </c:pt>
                <c:pt idx="2437">
                  <c:v>-456.300248887767</c:v>
                </c:pt>
                <c:pt idx="2438">
                  <c:v>-456.20025032156002</c:v>
                </c:pt>
                <c:pt idx="2439">
                  <c:v>-456.10025176095002</c:v>
                </c:pt>
                <c:pt idx="2440">
                  <c:v>-456.00025320595</c:v>
                </c:pt>
                <c:pt idx="2441">
                  <c:v>-455.90025465656998</c:v>
                </c:pt>
                <c:pt idx="2442">
                  <c:v>-455.80025611282099</c:v>
                </c:pt>
                <c:pt idx="2443">
                  <c:v>-455.70025757471501</c:v>
                </c:pt>
                <c:pt idx="2444">
                  <c:v>-455.60025904226302</c:v>
                </c:pt>
                <c:pt idx="2445">
                  <c:v>-455.50026051547599</c:v>
                </c:pt>
                <c:pt idx="2446">
                  <c:v>-455.40026199436397</c:v>
                </c:pt>
                <c:pt idx="2447">
                  <c:v>-455.30026347894102</c:v>
                </c:pt>
                <c:pt idx="2448">
                  <c:v>-455.20026496921599</c:v>
                </c:pt>
                <c:pt idx="2449">
                  <c:v>-455.10026646519998</c:v>
                </c:pt>
                <c:pt idx="2450">
                  <c:v>-455.00026796690599</c:v>
                </c:pt>
                <c:pt idx="2451">
                  <c:v>-454.90026947434302</c:v>
                </c:pt>
                <c:pt idx="2452">
                  <c:v>-454.80027098752498</c:v>
                </c:pt>
                <c:pt idx="2453">
                  <c:v>-454.70027250646001</c:v>
                </c:pt>
                <c:pt idx="2454">
                  <c:v>-454.60027403116101</c:v>
                </c:pt>
                <c:pt idx="2455">
                  <c:v>-454.50027556164002</c:v>
                </c:pt>
                <c:pt idx="2456">
                  <c:v>-454.40027709790598</c:v>
                </c:pt>
                <c:pt idx="2457">
                  <c:v>-454.30027863997202</c:v>
                </c:pt>
                <c:pt idx="2458">
                  <c:v>-454.20028018784802</c:v>
                </c:pt>
                <c:pt idx="2459">
                  <c:v>-454.10028174154598</c:v>
                </c:pt>
                <c:pt idx="2460">
                  <c:v>-454.00028330107699</c:v>
                </c:pt>
                <c:pt idx="2461">
                  <c:v>-453.90028486645201</c:v>
                </c:pt>
                <c:pt idx="2462">
                  <c:v>-453.80028643768202</c:v>
                </c:pt>
                <c:pt idx="2463">
                  <c:v>-453.70028801477901</c:v>
                </c:pt>
                <c:pt idx="2464">
                  <c:v>-453.600289597754</c:v>
                </c:pt>
                <c:pt idx="2465">
                  <c:v>-453.50029118661803</c:v>
                </c:pt>
                <c:pt idx="2466">
                  <c:v>-453.40029278138201</c:v>
                </c:pt>
                <c:pt idx="2467">
                  <c:v>-453.30029438205702</c:v>
                </c:pt>
                <c:pt idx="2468">
                  <c:v>-453.200295988655</c:v>
                </c:pt>
                <c:pt idx="2469">
                  <c:v>-453.10029760118698</c:v>
                </c:pt>
                <c:pt idx="2470">
                  <c:v>-453.00029921966302</c:v>
                </c:pt>
                <c:pt idx="2471">
                  <c:v>-452.90030084409602</c:v>
                </c:pt>
                <c:pt idx="2472">
                  <c:v>-452.80030247449702</c:v>
                </c:pt>
                <c:pt idx="2473">
                  <c:v>-452.700304110876</c:v>
                </c:pt>
                <c:pt idx="2474">
                  <c:v>-452.60030575324498</c:v>
                </c:pt>
                <c:pt idx="2475">
                  <c:v>-452.50030740161498</c:v>
                </c:pt>
                <c:pt idx="2476">
                  <c:v>-452.40030905599701</c:v>
                </c:pt>
                <c:pt idx="2477">
                  <c:v>-452.30031071640298</c:v>
                </c:pt>
                <c:pt idx="2478">
                  <c:v>-452.200312382844</c:v>
                </c:pt>
                <c:pt idx="2479">
                  <c:v>-452.10031405533101</c:v>
                </c:pt>
                <c:pt idx="2480">
                  <c:v>-452.00031573387503</c:v>
                </c:pt>
                <c:pt idx="2481">
                  <c:v>-451.90031741848702</c:v>
                </c:pt>
                <c:pt idx="2482">
                  <c:v>-451.80031910917899</c:v>
                </c:pt>
                <c:pt idx="2483">
                  <c:v>-451.70032080596201</c:v>
                </c:pt>
                <c:pt idx="2484">
                  <c:v>-451.60032250884598</c:v>
                </c:pt>
                <c:pt idx="2485">
                  <c:v>-451.50032421784499</c:v>
                </c:pt>
                <c:pt idx="2486">
                  <c:v>-451.40032593296701</c:v>
                </c:pt>
                <c:pt idx="2487">
                  <c:v>-451.30032765422601</c:v>
                </c:pt>
                <c:pt idx="2488">
                  <c:v>-451.20032938163098</c:v>
                </c:pt>
                <c:pt idx="2489">
                  <c:v>-451.10033111519402</c:v>
                </c:pt>
                <c:pt idx="2490">
                  <c:v>-451.00033285492702</c:v>
                </c:pt>
                <c:pt idx="2491">
                  <c:v>-450.90033460083998</c:v>
                </c:pt>
                <c:pt idx="2492">
                  <c:v>-450.80033635294598</c:v>
                </c:pt>
                <c:pt idx="2493">
                  <c:v>-450.70033811125398</c:v>
                </c:pt>
                <c:pt idx="2494">
                  <c:v>-450.60033987577702</c:v>
                </c:pt>
                <c:pt idx="2495">
                  <c:v>-450.50034164652402</c:v>
                </c:pt>
                <c:pt idx="2496">
                  <c:v>-450.40034342350901</c:v>
                </c:pt>
                <c:pt idx="2497">
                  <c:v>-450.30034520674201</c:v>
                </c:pt>
                <c:pt idx="2498">
                  <c:v>-450.20034699623398</c:v>
                </c:pt>
                <c:pt idx="2499">
                  <c:v>-450.100348791996</c:v>
                </c:pt>
                <c:pt idx="2500">
                  <c:v>-450.00035059403899</c:v>
                </c:pt>
                <c:pt idx="2501">
                  <c:v>-449.90035240237597</c:v>
                </c:pt>
                <c:pt idx="2502">
                  <c:v>-449.80035421701598</c:v>
                </c:pt>
                <c:pt idx="2503">
                  <c:v>-449.70035603797203</c:v>
                </c:pt>
                <c:pt idx="2504">
                  <c:v>-449.60035786525401</c:v>
                </c:pt>
                <c:pt idx="2505">
                  <c:v>-449.50035969887301</c:v>
                </c:pt>
                <c:pt idx="2506">
                  <c:v>-449.40036153884199</c:v>
                </c:pt>
                <c:pt idx="2507">
                  <c:v>-449.30036338517101</c:v>
                </c:pt>
                <c:pt idx="2508">
                  <c:v>-449.20036523787098</c:v>
                </c:pt>
                <c:pt idx="2509">
                  <c:v>-449.10036709695299</c:v>
                </c:pt>
                <c:pt idx="2510">
                  <c:v>-449.00036896243</c:v>
                </c:pt>
                <c:pt idx="2511">
                  <c:v>-448.90037083431099</c:v>
                </c:pt>
                <c:pt idx="2512">
                  <c:v>-448.80037271260801</c:v>
                </c:pt>
                <c:pt idx="2513">
                  <c:v>-448.700374597333</c:v>
                </c:pt>
                <c:pt idx="2514">
                  <c:v>-448.60037648849698</c:v>
                </c:pt>
                <c:pt idx="2515">
                  <c:v>-448.50037838611098</c:v>
                </c:pt>
                <c:pt idx="2516">
                  <c:v>-448.40038029018501</c:v>
                </c:pt>
                <c:pt idx="2517">
                  <c:v>-448.30038220073197</c:v>
                </c:pt>
                <c:pt idx="2518">
                  <c:v>-448.20038411776301</c:v>
                </c:pt>
                <c:pt idx="2519">
                  <c:v>-448.100386041288</c:v>
                </c:pt>
                <c:pt idx="2520">
                  <c:v>-448.00038797131998</c:v>
                </c:pt>
                <c:pt idx="2521">
                  <c:v>-447.90038990786798</c:v>
                </c:pt>
                <c:pt idx="2522">
                  <c:v>-447.80039185094603</c:v>
                </c:pt>
                <c:pt idx="2523">
                  <c:v>-447.70039380056198</c:v>
                </c:pt>
                <c:pt idx="2524">
                  <c:v>-447.60039575672999</c:v>
                </c:pt>
                <c:pt idx="2525">
                  <c:v>-447.50039771946001</c:v>
                </c:pt>
                <c:pt idx="2526">
                  <c:v>-447.40039968876403</c:v>
                </c:pt>
                <c:pt idx="2527">
                  <c:v>-447.30040166465199</c:v>
                </c:pt>
                <c:pt idx="2528">
                  <c:v>-447.200403647136</c:v>
                </c:pt>
                <c:pt idx="2529">
                  <c:v>-447.10040563622698</c:v>
                </c:pt>
                <c:pt idx="2530">
                  <c:v>-447.00040763193698</c:v>
                </c:pt>
                <c:pt idx="2531">
                  <c:v>-446.900409634276</c:v>
                </c:pt>
                <c:pt idx="2532">
                  <c:v>-446.80041164325598</c:v>
                </c:pt>
                <c:pt idx="2533">
                  <c:v>-446.70041365888801</c:v>
                </c:pt>
                <c:pt idx="2534">
                  <c:v>-446.60041568118299</c:v>
                </c:pt>
                <c:pt idx="2535">
                  <c:v>-446.50041771015299</c:v>
                </c:pt>
                <c:pt idx="2536">
                  <c:v>-446.40041974580902</c:v>
                </c:pt>
                <c:pt idx="2537">
                  <c:v>-446.300421788162</c:v>
                </c:pt>
                <c:pt idx="2538">
                  <c:v>-446.20042383722301</c:v>
                </c:pt>
                <c:pt idx="2539">
                  <c:v>-446.10042589300298</c:v>
                </c:pt>
                <c:pt idx="2540">
                  <c:v>-446.00042795551502</c:v>
                </c:pt>
                <c:pt idx="2541">
                  <c:v>-445.90043002476801</c:v>
                </c:pt>
                <c:pt idx="2542">
                  <c:v>-445.80043210077503</c:v>
                </c:pt>
                <c:pt idx="2543">
                  <c:v>-445.70043418354601</c:v>
                </c:pt>
                <c:pt idx="2544">
                  <c:v>-445.60043627309301</c:v>
                </c:pt>
                <c:pt idx="2545">
                  <c:v>-445.500438369427</c:v>
                </c:pt>
                <c:pt idx="2546">
                  <c:v>-445.40044047255901</c:v>
                </c:pt>
                <c:pt idx="2547">
                  <c:v>-445.30044258250098</c:v>
                </c:pt>
                <c:pt idx="2548">
                  <c:v>-445.20044469926398</c:v>
                </c:pt>
                <c:pt idx="2549">
                  <c:v>-445.100446822859</c:v>
                </c:pt>
                <c:pt idx="2550">
                  <c:v>-445.000448953297</c:v>
                </c:pt>
                <c:pt idx="2551">
                  <c:v>-444.900451090589</c:v>
                </c:pt>
                <c:pt idx="2552">
                  <c:v>-444.80045323474798</c:v>
                </c:pt>
                <c:pt idx="2553">
                  <c:v>-444.70045538578302</c:v>
                </c:pt>
                <c:pt idx="2554">
                  <c:v>-444.60045754370702</c:v>
                </c:pt>
                <c:pt idx="2555">
                  <c:v>-444.50045970853</c:v>
                </c:pt>
                <c:pt idx="2556">
                  <c:v>-444.400461880264</c:v>
                </c:pt>
                <c:pt idx="2557">
                  <c:v>-444.30046405892</c:v>
                </c:pt>
                <c:pt idx="2558">
                  <c:v>-444.20046624450902</c:v>
                </c:pt>
                <c:pt idx="2559">
                  <c:v>-444.10046843704299</c:v>
                </c:pt>
                <c:pt idx="2560">
                  <c:v>-444.00047063653301</c:v>
                </c:pt>
                <c:pt idx="2561">
                  <c:v>-443.90047284298998</c:v>
                </c:pt>
                <c:pt idx="2562">
                  <c:v>-443.800475056425</c:v>
                </c:pt>
                <c:pt idx="2563">
                  <c:v>-443.70047727684999</c:v>
                </c:pt>
                <c:pt idx="2564">
                  <c:v>-443.60047950427497</c:v>
                </c:pt>
                <c:pt idx="2565">
                  <c:v>-443.50048173871301</c:v>
                </c:pt>
                <c:pt idx="2566">
                  <c:v>-443.40048398017399</c:v>
                </c:pt>
                <c:pt idx="2567">
                  <c:v>-443.300486228669</c:v>
                </c:pt>
                <c:pt idx="2568">
                  <c:v>-443.20048848421101</c:v>
                </c:pt>
                <c:pt idx="2569">
                  <c:v>-443.10049074680899</c:v>
                </c:pt>
                <c:pt idx="2570">
                  <c:v>-443.00049301647499</c:v>
                </c:pt>
                <c:pt idx="2571">
                  <c:v>-442.90049529322198</c:v>
                </c:pt>
                <c:pt idx="2572">
                  <c:v>-442.80049757705802</c:v>
                </c:pt>
                <c:pt idx="2573">
                  <c:v>-442.700499867997</c:v>
                </c:pt>
                <c:pt idx="2574">
                  <c:v>-442.60050216604998</c:v>
                </c:pt>
                <c:pt idx="2575">
                  <c:v>-442.50050447122601</c:v>
                </c:pt>
                <c:pt idx="2576">
                  <c:v>-442.40050678353902</c:v>
                </c:pt>
                <c:pt idx="2577">
                  <c:v>-442.300509102999</c:v>
                </c:pt>
                <c:pt idx="2578">
                  <c:v>-442.20051142961699</c:v>
                </c:pt>
                <c:pt idx="2579">
                  <c:v>-442.10051376340402</c:v>
                </c:pt>
                <c:pt idx="2580">
                  <c:v>-442.00051610437202</c:v>
                </c:pt>
                <c:pt idx="2581">
                  <c:v>-441.90051845253299</c:v>
                </c:pt>
                <c:pt idx="2582">
                  <c:v>-441.80052080789602</c:v>
                </c:pt>
                <c:pt idx="2583">
                  <c:v>-441.70052317047498</c:v>
                </c:pt>
                <c:pt idx="2584">
                  <c:v>-441.600525540278</c:v>
                </c:pt>
                <c:pt idx="2585">
                  <c:v>-441.50052791732003</c:v>
                </c:pt>
                <c:pt idx="2586">
                  <c:v>-441.40053030160902</c:v>
                </c:pt>
                <c:pt idx="2587">
                  <c:v>-441.300532693158</c:v>
                </c:pt>
                <c:pt idx="2588">
                  <c:v>-441.200535091978</c:v>
                </c:pt>
                <c:pt idx="2589">
                  <c:v>-441.10053749807997</c:v>
                </c:pt>
                <c:pt idx="2590">
                  <c:v>-441.00053991147502</c:v>
                </c:pt>
                <c:pt idx="2591">
                  <c:v>-440.90054233217501</c:v>
                </c:pt>
                <c:pt idx="2592">
                  <c:v>-440.80054476019097</c:v>
                </c:pt>
                <c:pt idx="2593">
                  <c:v>-440.700547195534</c:v>
                </c:pt>
                <c:pt idx="2594">
                  <c:v>-440.600549638215</c:v>
                </c:pt>
                <c:pt idx="2595">
                  <c:v>-440.50055208824602</c:v>
                </c:pt>
                <c:pt idx="2596">
                  <c:v>-440.40055454563901</c:v>
                </c:pt>
                <c:pt idx="2597">
                  <c:v>-440.300557010403</c:v>
                </c:pt>
                <c:pt idx="2598">
                  <c:v>-440.200559482551</c:v>
                </c:pt>
                <c:pt idx="2599">
                  <c:v>-440.10056196209302</c:v>
                </c:pt>
                <c:pt idx="2600">
                  <c:v>-440.00056444904197</c:v>
                </c:pt>
                <c:pt idx="2601">
                  <c:v>-439.90056694340802</c:v>
                </c:pt>
                <c:pt idx="2602">
                  <c:v>-439.80056944520197</c:v>
                </c:pt>
                <c:pt idx="2603">
                  <c:v>-439.70057195443599</c:v>
                </c:pt>
                <c:pt idx="2604">
                  <c:v>-439.60057447112098</c:v>
                </c:pt>
                <c:pt idx="2605">
                  <c:v>-439.500576995269</c:v>
                </c:pt>
                <c:pt idx="2606">
                  <c:v>-439.40057952689</c:v>
                </c:pt>
                <c:pt idx="2607">
                  <c:v>-439.30058206599602</c:v>
                </c:pt>
                <c:pt idx="2608">
                  <c:v>-439.20058461259902</c:v>
                </c:pt>
                <c:pt idx="2609">
                  <c:v>-439.10058716670801</c:v>
                </c:pt>
                <c:pt idx="2610">
                  <c:v>-439.00058972833699</c:v>
                </c:pt>
                <c:pt idx="2611">
                  <c:v>-438.900592297495</c:v>
                </c:pt>
                <c:pt idx="2612">
                  <c:v>-438.80059487419499</c:v>
                </c:pt>
                <c:pt idx="2613">
                  <c:v>-438.70059745844702</c:v>
                </c:pt>
                <c:pt idx="2614">
                  <c:v>-438.60060005026298</c:v>
                </c:pt>
                <c:pt idx="2615">
                  <c:v>-438.50060264965299</c:v>
                </c:pt>
                <c:pt idx="2616">
                  <c:v>-438.40060525663</c:v>
                </c:pt>
                <c:pt idx="2617">
                  <c:v>-438.30060787120499</c:v>
                </c:pt>
                <c:pt idx="2618">
                  <c:v>-438.20061049338801</c:v>
                </c:pt>
                <c:pt idx="2619">
                  <c:v>-438.10061312319198</c:v>
                </c:pt>
                <c:pt idx="2620">
                  <c:v>-438.000615760627</c:v>
                </c:pt>
                <c:pt idx="2621">
                  <c:v>-437.90061840570399</c:v>
                </c:pt>
                <c:pt idx="2622">
                  <c:v>-437.80062105843501</c:v>
                </c:pt>
                <c:pt idx="2623">
                  <c:v>-437.70062371883199</c:v>
                </c:pt>
                <c:pt idx="2624">
                  <c:v>-437.60062638690403</c:v>
                </c:pt>
                <c:pt idx="2625">
                  <c:v>-437.50062906266498</c:v>
                </c:pt>
                <c:pt idx="2626">
                  <c:v>-437.40063174612402</c:v>
                </c:pt>
                <c:pt idx="2627">
                  <c:v>-437.30063443729398</c:v>
                </c:pt>
                <c:pt idx="2628">
                  <c:v>-437.20063713618498</c:v>
                </c:pt>
                <c:pt idx="2629">
                  <c:v>-437.10063984280799</c:v>
                </c:pt>
                <c:pt idx="2630">
                  <c:v>-437.00064255717598</c:v>
                </c:pt>
                <c:pt idx="2631">
                  <c:v>-436.900645279299</c:v>
                </c:pt>
                <c:pt idx="2632">
                  <c:v>-436.80064800918802</c:v>
                </c:pt>
                <c:pt idx="2633">
                  <c:v>-436.70065074685499</c:v>
                </c:pt>
                <c:pt idx="2634">
                  <c:v>-436.60065349231201</c:v>
                </c:pt>
                <c:pt idx="2635">
                  <c:v>-436.500656245568</c:v>
                </c:pt>
                <c:pt idx="2636">
                  <c:v>-436.400659006637</c:v>
                </c:pt>
                <c:pt idx="2637">
                  <c:v>-436.300661775528</c:v>
                </c:pt>
                <c:pt idx="2638">
                  <c:v>-436.20066455225299</c:v>
                </c:pt>
                <c:pt idx="2639">
                  <c:v>-436.10066733682402</c:v>
                </c:pt>
                <c:pt idx="2640">
                  <c:v>-436.00067012925098</c:v>
                </c:pt>
                <c:pt idx="2641">
                  <c:v>-435.90067292954598</c:v>
                </c:pt>
                <c:pt idx="2642">
                  <c:v>-435.80067573772101</c:v>
                </c:pt>
                <c:pt idx="2643">
                  <c:v>-435.70067855378602</c:v>
                </c:pt>
                <c:pt idx="2644">
                  <c:v>-435.60068137775301</c:v>
                </c:pt>
                <c:pt idx="2645">
                  <c:v>-435.50068420963299</c:v>
                </c:pt>
                <c:pt idx="2646">
                  <c:v>-435.40068704943798</c:v>
                </c:pt>
                <c:pt idx="2647">
                  <c:v>-435.30068989717802</c:v>
                </c:pt>
                <c:pt idx="2648">
                  <c:v>-435.20069275286397</c:v>
                </c:pt>
                <c:pt idx="2649">
                  <c:v>-435.10069561651</c:v>
                </c:pt>
                <c:pt idx="2650">
                  <c:v>-435.00069848812399</c:v>
                </c:pt>
                <c:pt idx="2651">
                  <c:v>-434.90070136771902</c:v>
                </c:pt>
                <c:pt idx="2652">
                  <c:v>-434.80070425530698</c:v>
                </c:pt>
                <c:pt idx="2653">
                  <c:v>-434.70070715089702</c:v>
                </c:pt>
                <c:pt idx="2654">
                  <c:v>-434.60071005450197</c:v>
                </c:pt>
                <c:pt idx="2655">
                  <c:v>-434.50071296613299</c:v>
                </c:pt>
                <c:pt idx="2656">
                  <c:v>-434.40071588580099</c:v>
                </c:pt>
                <c:pt idx="2657">
                  <c:v>-434.30071881351802</c:v>
                </c:pt>
                <c:pt idx="2658">
                  <c:v>-434.20072174929402</c:v>
                </c:pt>
                <c:pt idx="2659">
                  <c:v>-434.10072469314099</c:v>
                </c:pt>
                <c:pt idx="2660">
                  <c:v>-434.00072764507001</c:v>
                </c:pt>
                <c:pt idx="2661">
                  <c:v>-433.90073060509297</c:v>
                </c:pt>
                <c:pt idx="2662">
                  <c:v>-433.80073357322101</c:v>
                </c:pt>
                <c:pt idx="2663">
                  <c:v>-433.70073654946498</c:v>
                </c:pt>
                <c:pt idx="2664">
                  <c:v>-433.60073953383602</c:v>
                </c:pt>
                <c:pt idx="2665">
                  <c:v>-433.50074252634602</c:v>
                </c:pt>
                <c:pt idx="2666">
                  <c:v>-433.40074552700599</c:v>
                </c:pt>
                <c:pt idx="2667">
                  <c:v>-433.30074853582698</c:v>
                </c:pt>
                <c:pt idx="2668">
                  <c:v>-433.20075155282001</c:v>
                </c:pt>
                <c:pt idx="2669">
                  <c:v>-433.10075457799701</c:v>
                </c:pt>
                <c:pt idx="2670">
                  <c:v>-433.00075761136998</c:v>
                </c:pt>
                <c:pt idx="2671">
                  <c:v>-432.90076065294897</c:v>
                </c:pt>
                <c:pt idx="2672">
                  <c:v>-432.80076370274497</c:v>
                </c:pt>
                <c:pt idx="2673">
                  <c:v>-432.70076676077002</c:v>
                </c:pt>
                <c:pt idx="2674">
                  <c:v>-432.600769827036</c:v>
                </c:pt>
                <c:pt idx="2675">
                  <c:v>-432.50077290155298</c:v>
                </c:pt>
                <c:pt idx="2676">
                  <c:v>-432.40077598433299</c:v>
                </c:pt>
                <c:pt idx="2677">
                  <c:v>-432.30077907538703</c:v>
                </c:pt>
                <c:pt idx="2678">
                  <c:v>-432.20078217472599</c:v>
                </c:pt>
                <c:pt idx="2679">
                  <c:v>-432.10078528236198</c:v>
                </c:pt>
                <c:pt idx="2680">
                  <c:v>-432.00078839830599</c:v>
                </c:pt>
                <c:pt idx="2681">
                  <c:v>-431.90079152256999</c:v>
                </c:pt>
                <c:pt idx="2682">
                  <c:v>-431.80079465516297</c:v>
                </c:pt>
                <c:pt idx="2683">
                  <c:v>-431.70079779609898</c:v>
                </c:pt>
                <c:pt idx="2684">
                  <c:v>-431.60080094538802</c:v>
                </c:pt>
                <c:pt idx="2685">
                  <c:v>-431.50080410304099</c:v>
                </c:pt>
                <c:pt idx="2686">
                  <c:v>-431.40080726907001</c:v>
                </c:pt>
                <c:pt idx="2687">
                  <c:v>-431.300810443486</c:v>
                </c:pt>
                <c:pt idx="2688">
                  <c:v>-431.20081362629998</c:v>
                </c:pt>
                <c:pt idx="2689">
                  <c:v>-431.10081681752303</c:v>
                </c:pt>
                <c:pt idx="2690">
                  <c:v>-431.000820017168</c:v>
                </c:pt>
                <c:pt idx="2691">
                  <c:v>-430.90082322524398</c:v>
                </c:pt>
                <c:pt idx="2692">
                  <c:v>-430.800826441764</c:v>
                </c:pt>
                <c:pt idx="2693">
                  <c:v>-430.70082966673903</c:v>
                </c:pt>
                <c:pt idx="2694">
                  <c:v>-430.600832900179</c:v>
                </c:pt>
                <c:pt idx="2695">
                  <c:v>-430.500836142097</c:v>
                </c:pt>
                <c:pt idx="2696">
                  <c:v>-430.40083939250297</c:v>
                </c:pt>
                <c:pt idx="2697">
                  <c:v>-430.30084265140999</c:v>
                </c:pt>
                <c:pt idx="2698">
                  <c:v>-430.20084591882699</c:v>
                </c:pt>
                <c:pt idx="2699">
                  <c:v>-430.10084919476702</c:v>
                </c:pt>
                <c:pt idx="2700">
                  <c:v>-430.00085247924</c:v>
                </c:pt>
                <c:pt idx="2701">
                  <c:v>-429.90085577225801</c:v>
                </c:pt>
                <c:pt idx="2702">
                  <c:v>-429.80085907383301</c:v>
                </c:pt>
                <c:pt idx="2703">
                  <c:v>-429.70086238397499</c:v>
                </c:pt>
                <c:pt idx="2704">
                  <c:v>-429.60086570269601</c:v>
                </c:pt>
                <c:pt idx="2705">
                  <c:v>-429.50086903000698</c:v>
                </c:pt>
                <c:pt idx="2706">
                  <c:v>-429.40087236592001</c:v>
                </c:pt>
                <c:pt idx="2707">
                  <c:v>-429.30087571044498</c:v>
                </c:pt>
                <c:pt idx="2708">
                  <c:v>-429.20087906359402</c:v>
                </c:pt>
                <c:pt idx="2709">
                  <c:v>-429.10088242537898</c:v>
                </c:pt>
                <c:pt idx="2710">
                  <c:v>-429.00088579581001</c:v>
                </c:pt>
                <c:pt idx="2711">
                  <c:v>-428.90088917489902</c:v>
                </c:pt>
                <c:pt idx="2712">
                  <c:v>-428.800892562657</c:v>
                </c:pt>
                <c:pt idx="2713">
                  <c:v>-428.70089595909599</c:v>
                </c:pt>
                <c:pt idx="2714">
                  <c:v>-428.600899364226</c:v>
                </c:pt>
                <c:pt idx="2715">
                  <c:v>-428.50090277805998</c:v>
                </c:pt>
                <c:pt idx="2716">
                  <c:v>-428.40090620060801</c:v>
                </c:pt>
                <c:pt idx="2717">
                  <c:v>-428.30090963188098</c:v>
                </c:pt>
                <c:pt idx="2718">
                  <c:v>-428.20091307189102</c:v>
                </c:pt>
                <c:pt idx="2719">
                  <c:v>-428.10091652065</c:v>
                </c:pt>
                <c:pt idx="2720">
                  <c:v>-428.00091997816799</c:v>
                </c:pt>
                <c:pt idx="2721">
                  <c:v>-427.900923444456</c:v>
                </c:pt>
                <c:pt idx="2722">
                  <c:v>-427.800926919527</c:v>
                </c:pt>
                <c:pt idx="2723">
                  <c:v>-427.70093040339202</c:v>
                </c:pt>
                <c:pt idx="2724">
                  <c:v>-427.60093389605998</c:v>
                </c:pt>
                <c:pt idx="2725">
                  <c:v>-427.50093739754499</c:v>
                </c:pt>
                <c:pt idx="2726">
                  <c:v>-427.400940907858</c:v>
                </c:pt>
                <c:pt idx="2727">
                  <c:v>-427.30094442700801</c:v>
                </c:pt>
                <c:pt idx="2728">
                  <c:v>-427.20094795500898</c:v>
                </c:pt>
                <c:pt idx="2729">
                  <c:v>-427.100951491871</c:v>
                </c:pt>
                <c:pt idx="2730">
                  <c:v>-427.00095503760502</c:v>
                </c:pt>
                <c:pt idx="2731">
                  <c:v>-426.90095859222299</c:v>
                </c:pt>
                <c:pt idx="2732">
                  <c:v>-426.80096215573599</c:v>
                </c:pt>
                <c:pt idx="2733">
                  <c:v>-426.70096572815498</c:v>
                </c:pt>
                <c:pt idx="2734">
                  <c:v>-426.600969309493</c:v>
                </c:pt>
                <c:pt idx="2735">
                  <c:v>-426.50097289975901</c:v>
                </c:pt>
                <c:pt idx="2736">
                  <c:v>-426.40097649896501</c:v>
                </c:pt>
                <c:pt idx="2737">
                  <c:v>-426.300980107123</c:v>
                </c:pt>
                <c:pt idx="2738">
                  <c:v>-426.20098372424297</c:v>
                </c:pt>
                <c:pt idx="2739">
                  <c:v>-426.10098735033802</c:v>
                </c:pt>
                <c:pt idx="2740">
                  <c:v>-426.00099098541801</c:v>
                </c:pt>
                <c:pt idx="2741">
                  <c:v>-425.90099462949502</c:v>
                </c:pt>
                <c:pt idx="2742">
                  <c:v>-425.80099828258</c:v>
                </c:pt>
                <c:pt idx="2743">
                  <c:v>-425.70100194468398</c:v>
                </c:pt>
                <c:pt idx="2744">
                  <c:v>-425.60100561581902</c:v>
                </c:pt>
                <c:pt idx="2745">
                  <c:v>-425.50100929599603</c:v>
                </c:pt>
                <c:pt idx="2746">
                  <c:v>-425.40101298522598</c:v>
                </c:pt>
                <c:pt idx="2747">
                  <c:v>-425.30101668352103</c:v>
                </c:pt>
                <c:pt idx="2748">
                  <c:v>-425.20102039089102</c:v>
                </c:pt>
                <c:pt idx="2749">
                  <c:v>-425.10102410734902</c:v>
                </c:pt>
                <c:pt idx="2750">
                  <c:v>-425.00102783290498</c:v>
                </c:pt>
                <c:pt idx="2751">
                  <c:v>-424.90103156757101</c:v>
                </c:pt>
                <c:pt idx="2752">
                  <c:v>-424.801035311357</c:v>
                </c:pt>
                <c:pt idx="2753">
                  <c:v>-424.70103906427602</c:v>
                </c:pt>
                <c:pt idx="2754">
                  <c:v>-424.60104282633898</c:v>
                </c:pt>
                <c:pt idx="2755">
                  <c:v>-424.50104659755601</c:v>
                </c:pt>
                <c:pt idx="2756">
                  <c:v>-424.40105037794001</c:v>
                </c:pt>
                <c:pt idx="2757">
                  <c:v>-424.30105416750098</c:v>
                </c:pt>
                <c:pt idx="2758">
                  <c:v>-424.20105796625103</c:v>
                </c:pt>
                <c:pt idx="2759">
                  <c:v>-424.10106177420198</c:v>
                </c:pt>
                <c:pt idx="2760">
                  <c:v>-424.00106559136299</c:v>
                </c:pt>
                <c:pt idx="2761">
                  <c:v>-423.90106941774798</c:v>
                </c:pt>
                <c:pt idx="2762">
                  <c:v>-423.80107325336598</c:v>
                </c:pt>
                <c:pt idx="2763">
                  <c:v>-423.70107709822901</c:v>
                </c:pt>
                <c:pt idx="2764">
                  <c:v>-423.60108095235</c:v>
                </c:pt>
                <c:pt idx="2765">
                  <c:v>-423.50108481573801</c:v>
                </c:pt>
                <c:pt idx="2766">
                  <c:v>-423.40108868840503</c:v>
                </c:pt>
                <c:pt idx="2767">
                  <c:v>-423.30109257036298</c:v>
                </c:pt>
                <c:pt idx="2768">
                  <c:v>-423.20109646162302</c:v>
                </c:pt>
                <c:pt idx="2769">
                  <c:v>-423.10110036219601</c:v>
                </c:pt>
                <c:pt idx="2770">
                  <c:v>-423.00110427209302</c:v>
                </c:pt>
                <c:pt idx="2771">
                  <c:v>-422.90110819132599</c:v>
                </c:pt>
                <c:pt idx="2772">
                  <c:v>-422.80111211990601</c:v>
                </c:pt>
                <c:pt idx="2773">
                  <c:v>-422.70111605784501</c:v>
                </c:pt>
                <c:pt idx="2774">
                  <c:v>-422.60112000515301</c:v>
                </c:pt>
                <c:pt idx="2775">
                  <c:v>-422.50112396184198</c:v>
                </c:pt>
                <c:pt idx="2776">
                  <c:v>-422.40112792792303</c:v>
                </c:pt>
                <c:pt idx="2777">
                  <c:v>-422.30113190340802</c:v>
                </c:pt>
                <c:pt idx="2778">
                  <c:v>-422.20113588830799</c:v>
                </c:pt>
                <c:pt idx="2779">
                  <c:v>-422.10113988263402</c:v>
                </c:pt>
                <c:pt idx="2780">
                  <c:v>-422.00114388639702</c:v>
                </c:pt>
                <c:pt idx="2781">
                  <c:v>-421.90114789960899</c:v>
                </c:pt>
                <c:pt idx="2782">
                  <c:v>-421.80115192228197</c:v>
                </c:pt>
                <c:pt idx="2783">
                  <c:v>-421.70115595442502</c:v>
                </c:pt>
                <c:pt idx="2784">
                  <c:v>-421.60115999605199</c:v>
                </c:pt>
                <c:pt idx="2785">
                  <c:v>-421.50116404717198</c:v>
                </c:pt>
                <c:pt idx="2786">
                  <c:v>-421.40116810779801</c:v>
                </c:pt>
                <c:pt idx="2787">
                  <c:v>-421.30117217793997</c:v>
                </c:pt>
                <c:pt idx="2788">
                  <c:v>-421.20117625760997</c:v>
                </c:pt>
                <c:pt idx="2789">
                  <c:v>-421.10118034682</c:v>
                </c:pt>
                <c:pt idx="2790">
                  <c:v>-421.00118444558001</c:v>
                </c:pt>
                <c:pt idx="2791">
                  <c:v>-420.90118855390199</c:v>
                </c:pt>
                <c:pt idx="2792">
                  <c:v>-420.80119267179703</c:v>
                </c:pt>
                <c:pt idx="2793">
                  <c:v>-420.701196799277</c:v>
                </c:pt>
                <c:pt idx="2794">
                  <c:v>-420.60120093635197</c:v>
                </c:pt>
                <c:pt idx="2795">
                  <c:v>-420.50120508303502</c:v>
                </c:pt>
                <c:pt idx="2796">
                  <c:v>-420.40120923933603</c:v>
                </c:pt>
                <c:pt idx="2797">
                  <c:v>-420.30121340526699</c:v>
                </c:pt>
                <c:pt idx="2798">
                  <c:v>-420.20121758083798</c:v>
                </c:pt>
                <c:pt idx="2799">
                  <c:v>-420.10122176606302</c:v>
                </c:pt>
                <c:pt idx="2800">
                  <c:v>-420.00122596095002</c:v>
                </c:pt>
                <c:pt idx="2801">
                  <c:v>-419.90123016551303</c:v>
                </c:pt>
                <c:pt idx="2802">
                  <c:v>-419.80123437976198</c:v>
                </c:pt>
                <c:pt idx="2803">
                  <c:v>-419.70123860370899</c:v>
                </c:pt>
                <c:pt idx="2804">
                  <c:v>-419.60124283736502</c:v>
                </c:pt>
                <c:pt idx="2805">
                  <c:v>-419.501247080741</c:v>
                </c:pt>
                <c:pt idx="2806">
                  <c:v>-419.40125133384799</c:v>
                </c:pt>
                <c:pt idx="2807">
                  <c:v>-419.30125559669801</c:v>
                </c:pt>
                <c:pt idx="2808">
                  <c:v>-419.20125986930299</c:v>
                </c:pt>
                <c:pt idx="2809">
                  <c:v>-419.10126415167298</c:v>
                </c:pt>
                <c:pt idx="2810">
                  <c:v>-419.00126844381998</c:v>
                </c:pt>
                <c:pt idx="2811">
                  <c:v>-418.90127274575502</c:v>
                </c:pt>
                <c:pt idx="2812">
                  <c:v>-418.80127705748998</c:v>
                </c:pt>
                <c:pt idx="2813">
                  <c:v>-418.70128137903498</c:v>
                </c:pt>
                <c:pt idx="2814">
                  <c:v>-418.60128571040298</c:v>
                </c:pt>
                <c:pt idx="2815">
                  <c:v>-418.50129005160397</c:v>
                </c:pt>
                <c:pt idx="2816">
                  <c:v>-418.401294402649</c:v>
                </c:pt>
                <c:pt idx="2817">
                  <c:v>-418.30129876355102</c:v>
                </c:pt>
                <c:pt idx="2818">
                  <c:v>-418.20130313432099</c:v>
                </c:pt>
                <c:pt idx="2819">
                  <c:v>-418.10130751496899</c:v>
                </c:pt>
                <c:pt idx="2820">
                  <c:v>-418.00131190550701</c:v>
                </c:pt>
                <c:pt idx="2821">
                  <c:v>-417.90131630594601</c:v>
                </c:pt>
                <c:pt idx="2822">
                  <c:v>-417.80132071629799</c:v>
                </c:pt>
                <c:pt idx="2823">
                  <c:v>-417.70132513657398</c:v>
                </c:pt>
                <c:pt idx="2824">
                  <c:v>-417.60132956678598</c:v>
                </c:pt>
                <c:pt idx="2825">
                  <c:v>-417.50133400694398</c:v>
                </c:pt>
                <c:pt idx="2826">
                  <c:v>-417.40133845705998</c:v>
                </c:pt>
                <c:pt idx="2827">
                  <c:v>-417.30134291714501</c:v>
                </c:pt>
                <c:pt idx="2828">
                  <c:v>-417.201347387211</c:v>
                </c:pt>
                <c:pt idx="2829">
                  <c:v>-417.10135186726802</c:v>
                </c:pt>
                <c:pt idx="2830">
                  <c:v>-417.00135635732897</c:v>
                </c:pt>
                <c:pt idx="2831">
                  <c:v>-416.90136085740397</c:v>
                </c:pt>
                <c:pt idx="2832">
                  <c:v>-416.80136536750598</c:v>
                </c:pt>
                <c:pt idx="2833">
                  <c:v>-416.70136988764398</c:v>
                </c:pt>
                <c:pt idx="2834">
                  <c:v>-416.60137441783098</c:v>
                </c:pt>
                <c:pt idx="2835">
                  <c:v>-416.50137895807802</c:v>
                </c:pt>
                <c:pt idx="2836">
                  <c:v>-416.40138350839601</c:v>
                </c:pt>
                <c:pt idx="2837">
                  <c:v>-416.30138806879597</c:v>
                </c:pt>
                <c:pt idx="2838">
                  <c:v>-416.20139263929002</c:v>
                </c:pt>
                <c:pt idx="2839">
                  <c:v>-416.10139721988901</c:v>
                </c:pt>
                <c:pt idx="2840">
                  <c:v>-416.00140181060499</c:v>
                </c:pt>
                <c:pt idx="2841">
                  <c:v>-415.90140641144802</c:v>
                </c:pt>
                <c:pt idx="2842">
                  <c:v>-415.80141102242999</c:v>
                </c:pt>
                <c:pt idx="2843">
                  <c:v>-415.70141564356197</c:v>
                </c:pt>
                <c:pt idx="2844">
                  <c:v>-415.60142027485603</c:v>
                </c:pt>
                <c:pt idx="2845">
                  <c:v>-415.501424916323</c:v>
                </c:pt>
                <c:pt idx="2846">
                  <c:v>-415.40142956797399</c:v>
                </c:pt>
                <c:pt idx="2847">
                  <c:v>-415.30143422982098</c:v>
                </c:pt>
                <c:pt idx="2848">
                  <c:v>-415.20143890187398</c:v>
                </c:pt>
                <c:pt idx="2849">
                  <c:v>-415.10144358414601</c:v>
                </c:pt>
                <c:pt idx="2850">
                  <c:v>-415.00144827664701</c:v>
                </c:pt>
                <c:pt idx="2851">
                  <c:v>-414.90145297939</c:v>
                </c:pt>
                <c:pt idx="2852">
                  <c:v>-414.80145769238402</c:v>
                </c:pt>
                <c:pt idx="2853">
                  <c:v>-414.701462415641</c:v>
                </c:pt>
                <c:pt idx="2854">
                  <c:v>-414.60146714917403</c:v>
                </c:pt>
                <c:pt idx="2855">
                  <c:v>-414.50147189299202</c:v>
                </c:pt>
                <c:pt idx="2856">
                  <c:v>-414.40147664710901</c:v>
                </c:pt>
                <c:pt idx="2857">
                  <c:v>-414.30148141153302</c:v>
                </c:pt>
                <c:pt idx="2858">
                  <c:v>-414.20148618627798</c:v>
                </c:pt>
                <c:pt idx="2859">
                  <c:v>-414.101490971354</c:v>
                </c:pt>
                <c:pt idx="2860">
                  <c:v>-414.00149576677302</c:v>
                </c:pt>
                <c:pt idx="2861">
                  <c:v>-413.90150057254601</c:v>
                </c:pt>
                <c:pt idx="2862">
                  <c:v>-413.80150538868401</c:v>
                </c:pt>
                <c:pt idx="2863">
                  <c:v>-413.70151021519899</c:v>
                </c:pt>
                <c:pt idx="2864">
                  <c:v>-413.601515052102</c:v>
                </c:pt>
                <c:pt idx="2865">
                  <c:v>-413.501519899404</c:v>
                </c:pt>
                <c:pt idx="2866">
                  <c:v>-413.40152475711699</c:v>
                </c:pt>
                <c:pt idx="2867">
                  <c:v>-413.30152962525102</c:v>
                </c:pt>
                <c:pt idx="2868">
                  <c:v>-413.201534503819</c:v>
                </c:pt>
                <c:pt idx="2869">
                  <c:v>-413.10153939283202</c:v>
                </c:pt>
                <c:pt idx="2870">
                  <c:v>-413.00154429230099</c:v>
                </c:pt>
                <c:pt idx="2871">
                  <c:v>-412.90154920223603</c:v>
                </c:pt>
                <c:pt idx="2872">
                  <c:v>-412.801554122651</c:v>
                </c:pt>
                <c:pt idx="2873">
                  <c:v>-412.701559053555</c:v>
                </c:pt>
                <c:pt idx="2874">
                  <c:v>-412.60156399495997</c:v>
                </c:pt>
                <c:pt idx="2875">
                  <c:v>-412.50156894687802</c:v>
                </c:pt>
                <c:pt idx="2876">
                  <c:v>-412.40157390932001</c:v>
                </c:pt>
                <c:pt idx="2877">
                  <c:v>-412.30157888229701</c:v>
                </c:pt>
                <c:pt idx="2878">
                  <c:v>-412.20158386582102</c:v>
                </c:pt>
                <c:pt idx="2879">
                  <c:v>-412.10158885990199</c:v>
                </c:pt>
                <c:pt idx="2880">
                  <c:v>-412.001593864553</c:v>
                </c:pt>
                <c:pt idx="2881">
                  <c:v>-411.90159887978399</c:v>
                </c:pt>
                <c:pt idx="2882">
                  <c:v>-411.80160390560701</c:v>
                </c:pt>
                <c:pt idx="2883">
                  <c:v>-411.70160894203298</c:v>
                </c:pt>
                <c:pt idx="2884">
                  <c:v>-411.601613989074</c:v>
                </c:pt>
                <c:pt idx="2885">
                  <c:v>-411.50161904674002</c:v>
                </c:pt>
                <c:pt idx="2886">
                  <c:v>-411.401624115044</c:v>
                </c:pt>
                <c:pt idx="2887">
                  <c:v>-411.30162919399601</c:v>
                </c:pt>
                <c:pt idx="2888">
                  <c:v>-411.20163428360797</c:v>
                </c:pt>
                <c:pt idx="2889">
                  <c:v>-411.10163938389098</c:v>
                </c:pt>
                <c:pt idx="2890">
                  <c:v>-411.00164449485601</c:v>
                </c:pt>
                <c:pt idx="2891">
                  <c:v>-410.90164961651601</c:v>
                </c:pt>
                <c:pt idx="2892">
                  <c:v>-410.80165474888003</c:v>
                </c:pt>
                <c:pt idx="2893">
                  <c:v>-410.70165989196101</c:v>
                </c:pt>
                <c:pt idx="2894">
                  <c:v>-410.60166504576898</c:v>
                </c:pt>
                <c:pt idx="2895">
                  <c:v>-410.501670210317</c:v>
                </c:pt>
                <c:pt idx="2896">
                  <c:v>-410.40167538561599</c:v>
                </c:pt>
                <c:pt idx="2897">
                  <c:v>-410.301680571676</c:v>
                </c:pt>
                <c:pt idx="2898">
                  <c:v>-410.20168576850898</c:v>
                </c:pt>
                <c:pt idx="2899">
                  <c:v>-410.10169097612697</c:v>
                </c:pt>
                <c:pt idx="2900">
                  <c:v>-410.00169619454101</c:v>
                </c:pt>
                <c:pt idx="2901">
                  <c:v>-409.90170142376098</c:v>
                </c:pt>
                <c:pt idx="2902">
                  <c:v>-409.80170666380099</c:v>
                </c:pt>
                <c:pt idx="2903">
                  <c:v>-409.70171191467</c:v>
                </c:pt>
                <c:pt idx="2904">
                  <c:v>-409.60171717638002</c:v>
                </c:pt>
                <c:pt idx="2905">
                  <c:v>-409.50172244894299</c:v>
                </c:pt>
                <c:pt idx="2906">
                  <c:v>-409.40172773236998</c:v>
                </c:pt>
                <c:pt idx="2907">
                  <c:v>-409.30173302667203</c:v>
                </c:pt>
                <c:pt idx="2908">
                  <c:v>-409.20173833185999</c:v>
                </c:pt>
                <c:pt idx="2909">
                  <c:v>-409.10174364794602</c:v>
                </c:pt>
                <c:pt idx="2910">
                  <c:v>-409.00174897494202</c:v>
                </c:pt>
                <c:pt idx="2911">
                  <c:v>-408.90175431285797</c:v>
                </c:pt>
                <c:pt idx="2912">
                  <c:v>-408.801759661706</c:v>
                </c:pt>
                <c:pt idx="2913">
                  <c:v>-408.70176502149701</c:v>
                </c:pt>
                <c:pt idx="2914">
                  <c:v>-408.601770392243</c:v>
                </c:pt>
                <c:pt idx="2915">
                  <c:v>-408.50177577395499</c:v>
                </c:pt>
                <c:pt idx="2916">
                  <c:v>-408.40178116664401</c:v>
                </c:pt>
                <c:pt idx="2917">
                  <c:v>-408.30178657032098</c:v>
                </c:pt>
                <c:pt idx="2918">
                  <c:v>-408.20179198499898</c:v>
                </c:pt>
                <c:pt idx="2919">
                  <c:v>-408.10179741068703</c:v>
                </c:pt>
                <c:pt idx="2920">
                  <c:v>-408.00180284739798</c:v>
                </c:pt>
                <c:pt idx="2921">
                  <c:v>-407.90180829514401</c:v>
                </c:pt>
                <c:pt idx="2922">
                  <c:v>-407.80181375393403</c:v>
                </c:pt>
                <c:pt idx="2923">
                  <c:v>-407.701819223781</c:v>
                </c:pt>
                <c:pt idx="2924">
                  <c:v>-407.60182470469601</c:v>
                </c:pt>
                <c:pt idx="2925">
                  <c:v>-407.50183019668998</c:v>
                </c:pt>
                <c:pt idx="2926">
                  <c:v>-407.40183569977398</c:v>
                </c:pt>
                <c:pt idx="2927">
                  <c:v>-407.30184121396098</c:v>
                </c:pt>
                <c:pt idx="2928">
                  <c:v>-407.20184673926002</c:v>
                </c:pt>
                <c:pt idx="2929">
                  <c:v>-407.10185227568502</c:v>
                </c:pt>
                <c:pt idx="2930">
                  <c:v>-407.00185782324502</c:v>
                </c:pt>
                <c:pt idx="2931">
                  <c:v>-406.90186338195201</c:v>
                </c:pt>
                <c:pt idx="2932">
                  <c:v>-406.80186895181799</c:v>
                </c:pt>
                <c:pt idx="2933">
                  <c:v>-406.70187453285303</c:v>
                </c:pt>
                <c:pt idx="2934">
                  <c:v>-406.60188012507001</c:v>
                </c:pt>
                <c:pt idx="2935">
                  <c:v>-406.50188572847901</c:v>
                </c:pt>
                <c:pt idx="2936">
                  <c:v>-406.40189134309298</c:v>
                </c:pt>
                <c:pt idx="2937">
                  <c:v>-406.30189696892103</c:v>
                </c:pt>
                <c:pt idx="2938">
                  <c:v>-406.20190260597599</c:v>
                </c:pt>
                <c:pt idx="2939">
                  <c:v>-406.10190825426901</c:v>
                </c:pt>
                <c:pt idx="2940">
                  <c:v>-406.00191391381099</c:v>
                </c:pt>
                <c:pt idx="2941">
                  <c:v>-405.90191958461298</c:v>
                </c:pt>
                <c:pt idx="2942">
                  <c:v>-405.80192526668799</c:v>
                </c:pt>
                <c:pt idx="2943">
                  <c:v>-405.70193096004601</c:v>
                </c:pt>
                <c:pt idx="2944">
                  <c:v>-405.60193666469797</c:v>
                </c:pt>
                <c:pt idx="2945">
                  <c:v>-405.50194238065598</c:v>
                </c:pt>
                <c:pt idx="2946">
                  <c:v>-405.40194810793201</c:v>
                </c:pt>
                <c:pt idx="2947">
                  <c:v>-405.30195384653598</c:v>
                </c:pt>
                <c:pt idx="2948">
                  <c:v>-405.20195959647998</c:v>
                </c:pt>
                <c:pt idx="2949">
                  <c:v>-405.10196535777499</c:v>
                </c:pt>
                <c:pt idx="2950">
                  <c:v>-405.00197113043203</c:v>
                </c:pt>
                <c:pt idx="2951">
                  <c:v>-404.901976914464</c:v>
                </c:pt>
                <c:pt idx="2952">
                  <c:v>-404.80198270988097</c:v>
                </c:pt>
                <c:pt idx="2953">
                  <c:v>-404.701988516695</c:v>
                </c:pt>
                <c:pt idx="2954">
                  <c:v>-404.60199433491601</c:v>
                </c:pt>
                <c:pt idx="2955">
                  <c:v>-404.50200016455699</c:v>
                </c:pt>
                <c:pt idx="2956">
                  <c:v>-404.40200600562798</c:v>
                </c:pt>
                <c:pt idx="2957">
                  <c:v>-404.30201185814099</c:v>
                </c:pt>
                <c:pt idx="2958">
                  <c:v>-404.202017722108</c:v>
                </c:pt>
                <c:pt idx="2959">
                  <c:v>-404.10202359753902</c:v>
                </c:pt>
                <c:pt idx="2960">
                  <c:v>-404.00202948444598</c:v>
                </c:pt>
                <c:pt idx="2961">
                  <c:v>-403.90203538283998</c:v>
                </c:pt>
                <c:pt idx="2962">
                  <c:v>-403.80204129273301</c:v>
                </c:pt>
                <c:pt idx="2963">
                  <c:v>-403.70204721413597</c:v>
                </c:pt>
                <c:pt idx="2964">
                  <c:v>-403.60205314706099</c:v>
                </c:pt>
                <c:pt idx="2965">
                  <c:v>-403.50205909151703</c:v>
                </c:pt>
                <c:pt idx="2966">
                  <c:v>-403.40206504751802</c:v>
                </c:pt>
                <c:pt idx="2967">
                  <c:v>-403.30207101507398</c:v>
                </c:pt>
                <c:pt idx="2968">
                  <c:v>-403.202076994197</c:v>
                </c:pt>
                <c:pt idx="2969">
                  <c:v>-403.102082984898</c:v>
                </c:pt>
                <c:pt idx="2970">
                  <c:v>-403.00208898718802</c:v>
                </c:pt>
                <c:pt idx="2971">
                  <c:v>-402.90209500107898</c:v>
                </c:pt>
                <c:pt idx="2972">
                  <c:v>-402.802101026581</c:v>
                </c:pt>
                <c:pt idx="2973">
                  <c:v>-402.70210706370699</c:v>
                </c:pt>
                <c:pt idx="2974">
                  <c:v>-402.60211311246798</c:v>
                </c:pt>
                <c:pt idx="2975">
                  <c:v>-402.50211917287402</c:v>
                </c:pt>
                <c:pt idx="2976">
                  <c:v>-402.40212524493802</c:v>
                </c:pt>
                <c:pt idx="2977">
                  <c:v>-402.30213132867101</c:v>
                </c:pt>
                <c:pt idx="2978">
                  <c:v>-402.20213742408299</c:v>
                </c:pt>
                <c:pt idx="2979">
                  <c:v>-402.10214353118698</c:v>
                </c:pt>
                <c:pt idx="2980">
                  <c:v>-402.00214964999401</c:v>
                </c:pt>
                <c:pt idx="2981">
                  <c:v>-401.90215578051499</c:v>
                </c:pt>
                <c:pt idx="2982">
                  <c:v>-401.80216192275998</c:v>
                </c:pt>
                <c:pt idx="2983">
                  <c:v>-401.70216807674302</c:v>
                </c:pt>
                <c:pt idx="2984">
                  <c:v>-401.60217424247401</c:v>
                </c:pt>
                <c:pt idx="2985">
                  <c:v>-401.50218041996402</c:v>
                </c:pt>
                <c:pt idx="2986">
                  <c:v>-401.402186609225</c:v>
                </c:pt>
                <c:pt idx="2987">
                  <c:v>-401.30219281026802</c:v>
                </c:pt>
                <c:pt idx="2988">
                  <c:v>-401.20219902310401</c:v>
                </c:pt>
                <c:pt idx="2989">
                  <c:v>-401.10220524774502</c:v>
                </c:pt>
                <c:pt idx="2990">
                  <c:v>-401.00221148420201</c:v>
                </c:pt>
                <c:pt idx="2991">
                  <c:v>-400.90221773248697</c:v>
                </c:pt>
                <c:pt idx="2992">
                  <c:v>-400.80222399260998</c:v>
                </c:pt>
                <c:pt idx="2993">
                  <c:v>-400.70223026458302</c:v>
                </c:pt>
                <c:pt idx="2994">
                  <c:v>-400.60223654841798</c:v>
                </c:pt>
                <c:pt idx="2995">
                  <c:v>-400.50224284412599</c:v>
                </c:pt>
                <c:pt idx="2996">
                  <c:v>-400.40224915171802</c:v>
                </c:pt>
                <c:pt idx="2997">
                  <c:v>-400.302255471205</c:v>
                </c:pt>
                <c:pt idx="2998">
                  <c:v>-400.20226180259999</c:v>
                </c:pt>
                <c:pt idx="2999">
                  <c:v>-400.10226814591198</c:v>
                </c:pt>
                <c:pt idx="3000">
                  <c:v>-400.00227450115398</c:v>
                </c:pt>
                <c:pt idx="3001">
                  <c:v>-399.90228086833702</c:v>
                </c:pt>
                <c:pt idx="3002">
                  <c:v>-399.80228724747201</c:v>
                </c:pt>
                <c:pt idx="3003">
                  <c:v>-399.70229363857101</c:v>
                </c:pt>
                <c:pt idx="3004">
                  <c:v>-399.60230004164401</c:v>
                </c:pt>
                <c:pt idx="3005">
                  <c:v>-399.50230645670399</c:v>
                </c:pt>
                <c:pt idx="3006">
                  <c:v>-399.40231288376202</c:v>
                </c:pt>
                <c:pt idx="3007">
                  <c:v>-399.302319322828</c:v>
                </c:pt>
                <c:pt idx="3008">
                  <c:v>-399.20232577391499</c:v>
                </c:pt>
                <c:pt idx="3009">
                  <c:v>-399.10233223703398</c:v>
                </c:pt>
                <c:pt idx="3010">
                  <c:v>-399.00233871219501</c:v>
                </c:pt>
                <c:pt idx="3011">
                  <c:v>-398.902345199411</c:v>
                </c:pt>
                <c:pt idx="3012">
                  <c:v>-398.80235169869297</c:v>
                </c:pt>
                <c:pt idx="3013">
                  <c:v>-398.70235821005201</c:v>
                </c:pt>
                <c:pt idx="3014">
                  <c:v>-398.60236473349897</c:v>
                </c:pt>
                <c:pt idx="3015">
                  <c:v>-398.50237126904602</c:v>
                </c:pt>
                <c:pt idx="3016">
                  <c:v>-398.40237781670402</c:v>
                </c:pt>
                <c:pt idx="3017">
                  <c:v>-398.30238437648501</c:v>
                </c:pt>
                <c:pt idx="3018">
                  <c:v>-398.202390948399</c:v>
                </c:pt>
                <c:pt idx="3019">
                  <c:v>-398.10239753245901</c:v>
                </c:pt>
                <c:pt idx="3020">
                  <c:v>-398.00240412867498</c:v>
                </c:pt>
                <c:pt idx="3021">
                  <c:v>-397.90241073705897</c:v>
                </c:pt>
                <c:pt idx="3022">
                  <c:v>-397.80241735762303</c:v>
                </c:pt>
                <c:pt idx="3023">
                  <c:v>-397.70242399037699</c:v>
                </c:pt>
                <c:pt idx="3024">
                  <c:v>-397.60243063533301</c:v>
                </c:pt>
                <c:pt idx="3025">
                  <c:v>-397.50243729250201</c:v>
                </c:pt>
                <c:pt idx="3026">
                  <c:v>-397.40244396189502</c:v>
                </c:pt>
                <c:pt idx="3027">
                  <c:v>-397.30245064352499</c:v>
                </c:pt>
                <c:pt idx="3028">
                  <c:v>-397.202457337402</c:v>
                </c:pt>
                <c:pt idx="3029">
                  <c:v>-397.10246404353802</c:v>
                </c:pt>
                <c:pt idx="3030">
                  <c:v>-397.00247076194398</c:v>
                </c:pt>
                <c:pt idx="3031">
                  <c:v>-396.90247749263102</c:v>
                </c:pt>
                <c:pt idx="3032">
                  <c:v>-396.80248423561102</c:v>
                </c:pt>
                <c:pt idx="3033">
                  <c:v>-396.70249099089398</c:v>
                </c:pt>
                <c:pt idx="3034">
                  <c:v>-396.602497758494</c:v>
                </c:pt>
                <c:pt idx="3035">
                  <c:v>-396.50250453842</c:v>
                </c:pt>
                <c:pt idx="3036">
                  <c:v>-396.40251133068398</c:v>
                </c:pt>
                <c:pt idx="3037">
                  <c:v>-396.30251813529702</c:v>
                </c:pt>
                <c:pt idx="3038">
                  <c:v>-396.20252495227101</c:v>
                </c:pt>
                <c:pt idx="3039">
                  <c:v>-396.10253178161798</c:v>
                </c:pt>
                <c:pt idx="3040">
                  <c:v>-396.00253862334802</c:v>
                </c:pt>
                <c:pt idx="3041">
                  <c:v>-395.90254547747202</c:v>
                </c:pt>
                <c:pt idx="3042">
                  <c:v>-395.802552344003</c:v>
                </c:pt>
                <c:pt idx="3043">
                  <c:v>-395.702559222952</c:v>
                </c:pt>
                <c:pt idx="3044">
                  <c:v>-395.60256611432902</c:v>
                </c:pt>
                <c:pt idx="3045">
                  <c:v>-395.50257301814702</c:v>
                </c:pt>
                <c:pt idx="3046">
                  <c:v>-395.402579934416</c:v>
                </c:pt>
                <c:pt idx="3047">
                  <c:v>-395.30258686314801</c:v>
                </c:pt>
                <c:pt idx="3048">
                  <c:v>-395.20259380435402</c:v>
                </c:pt>
                <c:pt idx="3049">
                  <c:v>-395.10260075804598</c:v>
                </c:pt>
                <c:pt idx="3050">
                  <c:v>-395.00260772423502</c:v>
                </c:pt>
                <c:pt idx="3051">
                  <c:v>-394.902614702932</c:v>
                </c:pt>
                <c:pt idx="3052">
                  <c:v>-394.80262169414902</c:v>
                </c:pt>
                <c:pt idx="3053">
                  <c:v>-394.70262869789701</c:v>
                </c:pt>
                <c:pt idx="3054">
                  <c:v>-394.60263571418801</c:v>
                </c:pt>
                <c:pt idx="3055">
                  <c:v>-394.50264274303203</c:v>
                </c:pt>
                <c:pt idx="3056">
                  <c:v>-394.402649784441</c:v>
                </c:pt>
                <c:pt idx="3057">
                  <c:v>-394.30265683842703</c:v>
                </c:pt>
                <c:pt idx="3058">
                  <c:v>-394.20266390500097</c:v>
                </c:pt>
                <c:pt idx="3059">
                  <c:v>-394.10267098417302</c:v>
                </c:pt>
                <c:pt idx="3060">
                  <c:v>-394.00267807595702</c:v>
                </c:pt>
                <c:pt idx="3061">
                  <c:v>-393.90268518036203</c:v>
                </c:pt>
                <c:pt idx="3062">
                  <c:v>-393.80269229739997</c:v>
                </c:pt>
                <c:pt idx="3063">
                  <c:v>-393.70269942708302</c:v>
                </c:pt>
                <c:pt idx="3064">
                  <c:v>-393.60270656942203</c:v>
                </c:pt>
                <c:pt idx="3065">
                  <c:v>-393.50271372442802</c:v>
                </c:pt>
                <c:pt idx="3066">
                  <c:v>-393.402720892113</c:v>
                </c:pt>
                <c:pt idx="3067">
                  <c:v>-393.30272807248798</c:v>
                </c:pt>
                <c:pt idx="3068">
                  <c:v>-393.202735265564</c:v>
                </c:pt>
                <c:pt idx="3069">
                  <c:v>-393.102742471353</c:v>
                </c:pt>
                <c:pt idx="3070">
                  <c:v>-393.00274968986599</c:v>
                </c:pt>
                <c:pt idx="3071">
                  <c:v>-392.90275692111499</c:v>
                </c:pt>
                <c:pt idx="3072">
                  <c:v>-392.80276416510998</c:v>
                </c:pt>
                <c:pt idx="3073">
                  <c:v>-392.70277142186302</c:v>
                </c:pt>
                <c:pt idx="3074">
                  <c:v>-392.60277869138599</c:v>
                </c:pt>
                <c:pt idx="3075">
                  <c:v>-392.50278597368998</c:v>
                </c:pt>
                <c:pt idx="3076">
                  <c:v>-392.40279326878601</c:v>
                </c:pt>
                <c:pt idx="3077">
                  <c:v>-392.30280057668602</c:v>
                </c:pt>
                <c:pt idx="3078">
                  <c:v>-392.20280789740002</c:v>
                </c:pt>
                <c:pt idx="3079">
                  <c:v>-392.10281523094102</c:v>
                </c:pt>
                <c:pt idx="3080">
                  <c:v>-392.00282257731902</c:v>
                </c:pt>
                <c:pt idx="3081">
                  <c:v>-391.90282993654603</c:v>
                </c:pt>
                <c:pt idx="3082">
                  <c:v>-391.80283730863403</c:v>
                </c:pt>
                <c:pt idx="3083">
                  <c:v>-391.70284469359302</c:v>
                </c:pt>
                <c:pt idx="3084">
                  <c:v>-391.60285209143598</c:v>
                </c:pt>
                <c:pt idx="3085">
                  <c:v>-391.50285950217301</c:v>
                </c:pt>
                <c:pt idx="3086">
                  <c:v>-391.40286692581498</c:v>
                </c:pt>
                <c:pt idx="3087">
                  <c:v>-391.30287436237501</c:v>
                </c:pt>
                <c:pt idx="3088">
                  <c:v>-391.20288181186402</c:v>
                </c:pt>
                <c:pt idx="3089">
                  <c:v>-391.10288927429201</c:v>
                </c:pt>
                <c:pt idx="3090">
                  <c:v>-391.00289674967098</c:v>
                </c:pt>
                <c:pt idx="3091">
                  <c:v>-390.90290423801298</c:v>
                </c:pt>
                <c:pt idx="3092">
                  <c:v>-390.80291173932898</c:v>
                </c:pt>
                <c:pt idx="3093">
                  <c:v>-390.70291925363</c:v>
                </c:pt>
                <c:pt idx="3094">
                  <c:v>-390.60292678092702</c:v>
                </c:pt>
                <c:pt idx="3095">
                  <c:v>-390.502934321233</c:v>
                </c:pt>
                <c:pt idx="3096">
                  <c:v>-390.402941874558</c:v>
                </c:pt>
                <c:pt idx="3097">
                  <c:v>-390.30294944091298</c:v>
                </c:pt>
                <c:pt idx="3098">
                  <c:v>-390.20295702031098</c:v>
                </c:pt>
                <c:pt idx="3099">
                  <c:v>-390.10296461276101</c:v>
                </c:pt>
                <c:pt idx="3100">
                  <c:v>-390.00297221827702</c:v>
                </c:pt>
                <c:pt idx="3101">
                  <c:v>-389.90297983686798</c:v>
                </c:pt>
                <c:pt idx="3102">
                  <c:v>-389.80298746854697</c:v>
                </c:pt>
                <c:pt idx="3103">
                  <c:v>-389.70299511332399</c:v>
                </c:pt>
                <c:pt idx="3104">
                  <c:v>-389.603002771212</c:v>
                </c:pt>
                <c:pt idx="3105">
                  <c:v>-389.50301044222101</c:v>
                </c:pt>
                <c:pt idx="3106">
                  <c:v>-389.40301812636301</c:v>
                </c:pt>
                <c:pt idx="3107">
                  <c:v>-389.303025823648</c:v>
                </c:pt>
                <c:pt idx="3108">
                  <c:v>-389.20303353409003</c:v>
                </c:pt>
                <c:pt idx="3109">
                  <c:v>-389.10304125769801</c:v>
                </c:pt>
                <c:pt idx="3110">
                  <c:v>-389.003048994484</c:v>
                </c:pt>
                <c:pt idx="3111">
                  <c:v>-388.90305674446</c:v>
                </c:pt>
                <c:pt idx="3112">
                  <c:v>-388.80306450763698</c:v>
                </c:pt>
                <c:pt idx="3113">
                  <c:v>-388.70307228402697</c:v>
                </c:pt>
                <c:pt idx="3114">
                  <c:v>-388.60308007363898</c:v>
                </c:pt>
                <c:pt idx="3115">
                  <c:v>-388.50308787648697</c:v>
                </c:pt>
                <c:pt idx="3116">
                  <c:v>-388.40309569258199</c:v>
                </c:pt>
                <c:pt idx="3117">
                  <c:v>-388.30310352193402</c:v>
                </c:pt>
                <c:pt idx="3118">
                  <c:v>-388.20311136455501</c:v>
                </c:pt>
                <c:pt idx="3119">
                  <c:v>-388.10311922045702</c:v>
                </c:pt>
                <c:pt idx="3120">
                  <c:v>-388.00312708964998</c:v>
                </c:pt>
                <c:pt idx="3121">
                  <c:v>-387.90313497214697</c:v>
                </c:pt>
                <c:pt idx="3122">
                  <c:v>-387.803142867958</c:v>
                </c:pt>
                <c:pt idx="3123">
                  <c:v>-387.703150777095</c:v>
                </c:pt>
                <c:pt idx="3124">
                  <c:v>-387.60315869956901</c:v>
                </c:pt>
                <c:pt idx="3125">
                  <c:v>-387.50316663539201</c:v>
                </c:pt>
                <c:pt idx="3126">
                  <c:v>-387.40317458457503</c:v>
                </c:pt>
                <c:pt idx="3127">
                  <c:v>-387.30318254712898</c:v>
                </c:pt>
                <c:pt idx="3128">
                  <c:v>-387.20319052306598</c:v>
                </c:pt>
                <c:pt idx="3129">
                  <c:v>-387.10319851239802</c:v>
                </c:pt>
                <c:pt idx="3130">
                  <c:v>-387.00320651513402</c:v>
                </c:pt>
                <c:pt idx="3131">
                  <c:v>-386.90321453128797</c:v>
                </c:pt>
                <c:pt idx="3132">
                  <c:v>-386.80322256086902</c:v>
                </c:pt>
                <c:pt idx="3133">
                  <c:v>-386.70323060389097</c:v>
                </c:pt>
                <c:pt idx="3134">
                  <c:v>-386.60323866036299</c:v>
                </c:pt>
                <c:pt idx="3135">
                  <c:v>-386.50324673029797</c:v>
                </c:pt>
                <c:pt idx="3136">
                  <c:v>-386.40325481370598</c:v>
                </c:pt>
                <c:pt idx="3137">
                  <c:v>-386.30326291059902</c:v>
                </c:pt>
                <c:pt idx="3138">
                  <c:v>-386.20327102098901</c:v>
                </c:pt>
                <c:pt idx="3139">
                  <c:v>-386.10327914488602</c:v>
                </c:pt>
                <c:pt idx="3140">
                  <c:v>-386.00328728230301</c:v>
                </c:pt>
                <c:pt idx="3141">
                  <c:v>-385.90329543324998</c:v>
                </c:pt>
                <c:pt idx="3142">
                  <c:v>-385.80330359773802</c:v>
                </c:pt>
                <c:pt idx="3143">
                  <c:v>-385.70331177577998</c:v>
                </c:pt>
                <c:pt idx="3144">
                  <c:v>-385.60331996738699</c:v>
                </c:pt>
                <c:pt idx="3145">
                  <c:v>-385.50332817256998</c:v>
                </c:pt>
                <c:pt idx="3146">
                  <c:v>-385.40333639134002</c:v>
                </c:pt>
                <c:pt idx="3147">
                  <c:v>-385.30334462370803</c:v>
                </c:pt>
                <c:pt idx="3148">
                  <c:v>-385.20335286968702</c:v>
                </c:pt>
                <c:pt idx="3149">
                  <c:v>-385.10336112928701</c:v>
                </c:pt>
                <c:pt idx="3150">
                  <c:v>-385.00336940251998</c:v>
                </c:pt>
                <c:pt idx="3151">
                  <c:v>-384.903377689396</c:v>
                </c:pt>
                <c:pt idx="3152">
                  <c:v>-384.80338598992898</c:v>
                </c:pt>
                <c:pt idx="3153">
                  <c:v>-384.70339430412798</c:v>
                </c:pt>
                <c:pt idx="3154">
                  <c:v>-384.60340263200601</c:v>
                </c:pt>
                <c:pt idx="3155">
                  <c:v>-384.50341097357301</c:v>
                </c:pt>
                <c:pt idx="3156">
                  <c:v>-384.40341932884002</c:v>
                </c:pt>
                <c:pt idx="3157">
                  <c:v>-384.30342769782101</c:v>
                </c:pt>
                <c:pt idx="3158">
                  <c:v>-384.20343608052502</c:v>
                </c:pt>
                <c:pt idx="3159">
                  <c:v>-384.103444476964</c:v>
                </c:pt>
                <c:pt idx="3160">
                  <c:v>-384.00345288714902</c:v>
                </c:pt>
                <c:pt idx="3161">
                  <c:v>-383.90346131109197</c:v>
                </c:pt>
                <c:pt idx="3162">
                  <c:v>-383.80346974880501</c:v>
                </c:pt>
                <c:pt idx="3163">
                  <c:v>-383.70347820029701</c:v>
                </c:pt>
                <c:pt idx="3164">
                  <c:v>-383.60348666558201</c:v>
                </c:pt>
                <c:pt idx="3165">
                  <c:v>-383.50349514467001</c:v>
                </c:pt>
                <c:pt idx="3166">
                  <c:v>-383.40350363757301</c:v>
                </c:pt>
                <c:pt idx="3167">
                  <c:v>-383.30351214430101</c:v>
                </c:pt>
                <c:pt idx="3168">
                  <c:v>-383.20352066486703</c:v>
                </c:pt>
                <c:pt idx="3169">
                  <c:v>-383.10352919928101</c:v>
                </c:pt>
                <c:pt idx="3170">
                  <c:v>-383.00353774755598</c:v>
                </c:pt>
                <c:pt idx="3171">
                  <c:v>-382.90354630970199</c:v>
                </c:pt>
                <c:pt idx="3172">
                  <c:v>-382.80355488573002</c:v>
                </c:pt>
                <c:pt idx="3173">
                  <c:v>-382.70356347565303</c:v>
                </c:pt>
                <c:pt idx="3174">
                  <c:v>-382.60357207948198</c:v>
                </c:pt>
                <c:pt idx="3175">
                  <c:v>-382.50358069722699</c:v>
                </c:pt>
                <c:pt idx="3176">
                  <c:v>-382.40358932890001</c:v>
                </c:pt>
                <c:pt idx="3177">
                  <c:v>-382.30359797451399</c:v>
                </c:pt>
                <c:pt idx="3178">
                  <c:v>-382.20360663407803</c:v>
                </c:pt>
                <c:pt idx="3179">
                  <c:v>-382.103615307604</c:v>
                </c:pt>
                <c:pt idx="3180">
                  <c:v>-382.00362399510402</c:v>
                </c:pt>
                <c:pt idx="3181">
                  <c:v>-381.903632696589</c:v>
                </c:pt>
                <c:pt idx="3182">
                  <c:v>-381.80364141207099</c:v>
                </c:pt>
                <c:pt idx="3183">
                  <c:v>-381.70365014155999</c:v>
                </c:pt>
                <c:pt idx="3184">
                  <c:v>-381.60365888506902</c:v>
                </c:pt>
                <c:pt idx="3185">
                  <c:v>-381.50366764260798</c:v>
                </c:pt>
                <c:pt idx="3186">
                  <c:v>-381.40367641418902</c:v>
                </c:pt>
                <c:pt idx="3187">
                  <c:v>-381.30368519982397</c:v>
                </c:pt>
                <c:pt idx="3188">
                  <c:v>-381.20369399952301</c:v>
                </c:pt>
                <c:pt idx="3189">
                  <c:v>-381.10370281329699</c:v>
                </c:pt>
                <c:pt idx="3190">
                  <c:v>-381.00371164116001</c:v>
                </c:pt>
                <c:pt idx="3191">
                  <c:v>-380.90372048312099</c:v>
                </c:pt>
                <c:pt idx="3192">
                  <c:v>-380.80372933919199</c:v>
                </c:pt>
                <c:pt idx="3193">
                  <c:v>-380.70373820938403</c:v>
                </c:pt>
                <c:pt idx="3194">
                  <c:v>-380.60374709371001</c:v>
                </c:pt>
                <c:pt idx="3195">
                  <c:v>-380.50375599217898</c:v>
                </c:pt>
                <c:pt idx="3196">
                  <c:v>-380.40376490480401</c:v>
                </c:pt>
                <c:pt idx="3197">
                  <c:v>-380.303773831596</c:v>
                </c:pt>
                <c:pt idx="3198">
                  <c:v>-380.20378277256702</c:v>
                </c:pt>
                <c:pt idx="3199">
                  <c:v>-380.10379172772701</c:v>
                </c:pt>
                <c:pt idx="3200">
                  <c:v>-380.00380069708802</c:v>
                </c:pt>
                <c:pt idx="3201">
                  <c:v>-379.90380968066103</c:v>
                </c:pt>
                <c:pt idx="3202">
                  <c:v>-379.80381867845898</c:v>
                </c:pt>
                <c:pt idx="3203">
                  <c:v>-379.70382769049098</c:v>
                </c:pt>
                <c:pt idx="3204">
                  <c:v>-379.60383671676999</c:v>
                </c:pt>
                <c:pt idx="3205">
                  <c:v>-379.50384575730698</c:v>
                </c:pt>
                <c:pt idx="3206">
                  <c:v>-379.40385481211302</c:v>
                </c:pt>
                <c:pt idx="3207">
                  <c:v>-379.30386388119899</c:v>
                </c:pt>
                <c:pt idx="3208">
                  <c:v>-379.20387296457801</c:v>
                </c:pt>
                <c:pt idx="3209">
                  <c:v>-379.10388206226003</c:v>
                </c:pt>
                <c:pt idx="3210">
                  <c:v>-379.00389117425698</c:v>
                </c:pt>
                <c:pt idx="3211">
                  <c:v>-378.90390030057898</c:v>
                </c:pt>
                <c:pt idx="3212">
                  <c:v>-378.80390944124002</c:v>
                </c:pt>
                <c:pt idx="3213">
                  <c:v>-378.70391859624903</c:v>
                </c:pt>
                <c:pt idx="3214">
                  <c:v>-378.60392776561798</c:v>
                </c:pt>
                <c:pt idx="3215">
                  <c:v>-378.503936949359</c:v>
                </c:pt>
                <c:pt idx="3216">
                  <c:v>-378.403946147483</c:v>
                </c:pt>
                <c:pt idx="3217">
                  <c:v>-378.30395536000202</c:v>
                </c:pt>
                <c:pt idx="3218">
                  <c:v>-378.203964586925</c:v>
                </c:pt>
                <c:pt idx="3219">
                  <c:v>-378.10397382826602</c:v>
                </c:pt>
                <c:pt idx="3220">
                  <c:v>-378.00398308403601</c:v>
                </c:pt>
                <c:pt idx="3221">
                  <c:v>-377.90399235424502</c:v>
                </c:pt>
                <c:pt idx="3222">
                  <c:v>-377.80400163890602</c:v>
                </c:pt>
                <c:pt idx="3223">
                  <c:v>-377.704010938029</c:v>
                </c:pt>
                <c:pt idx="3224">
                  <c:v>-377.60402025162603</c:v>
                </c:pt>
                <c:pt idx="3225">
                  <c:v>-377.504029579708</c:v>
                </c:pt>
                <c:pt idx="3226">
                  <c:v>-377.40403892228699</c:v>
                </c:pt>
                <c:pt idx="3227">
                  <c:v>-377.30404827937298</c:v>
                </c:pt>
                <c:pt idx="3228">
                  <c:v>-377.204057650979</c:v>
                </c:pt>
                <c:pt idx="3229">
                  <c:v>-377.10406703711601</c:v>
                </c:pt>
                <c:pt idx="3230">
                  <c:v>-377.00407643779499</c:v>
                </c:pt>
                <c:pt idx="3231">
                  <c:v>-376.90408585302799</c:v>
                </c:pt>
                <c:pt idx="3232">
                  <c:v>-376.80409528282502</c:v>
                </c:pt>
                <c:pt idx="3233">
                  <c:v>-376.70410472719902</c:v>
                </c:pt>
                <c:pt idx="3234">
                  <c:v>-376.60411418616002</c:v>
                </c:pt>
                <c:pt idx="3235">
                  <c:v>-376.50412365971999</c:v>
                </c:pt>
                <c:pt idx="3236">
                  <c:v>-376.404133147891</c:v>
                </c:pt>
                <c:pt idx="3237">
                  <c:v>-376.30414265068299</c:v>
                </c:pt>
                <c:pt idx="3238">
                  <c:v>-376.20415216810801</c:v>
                </c:pt>
                <c:pt idx="3239">
                  <c:v>-376.104161700178</c:v>
                </c:pt>
                <c:pt idx="3240">
                  <c:v>-376.00417124690398</c:v>
                </c:pt>
                <c:pt idx="3241">
                  <c:v>-375.90418080829699</c:v>
                </c:pt>
                <c:pt idx="3242">
                  <c:v>-375.80419038436798</c:v>
                </c:pt>
                <c:pt idx="3243">
                  <c:v>-375.70419997512897</c:v>
                </c:pt>
                <c:pt idx="3244">
                  <c:v>-375.604209580592</c:v>
                </c:pt>
                <c:pt idx="3245">
                  <c:v>-375.50421920076701</c:v>
                </c:pt>
                <c:pt idx="3246">
                  <c:v>-375.404228835666</c:v>
                </c:pt>
                <c:pt idx="3247">
                  <c:v>-375.30423848530103</c:v>
                </c:pt>
                <c:pt idx="3248">
                  <c:v>-375.204248149683</c:v>
                </c:pt>
                <c:pt idx="3249">
                  <c:v>-375.10425782882203</c:v>
                </c:pt>
                <c:pt idx="3250">
                  <c:v>-375.00426752273103</c:v>
                </c:pt>
                <c:pt idx="3251">
                  <c:v>-374.90427723142199</c:v>
                </c:pt>
                <c:pt idx="3252">
                  <c:v>-374.804286954904</c:v>
                </c:pt>
                <c:pt idx="3253">
                  <c:v>-374.70429669318997</c:v>
                </c:pt>
                <c:pt idx="3254">
                  <c:v>-374.60430644629099</c:v>
                </c:pt>
                <c:pt idx="3255">
                  <c:v>-374.50431621421899</c:v>
                </c:pt>
                <c:pt idx="3256">
                  <c:v>-374.40432599698403</c:v>
                </c:pt>
                <c:pt idx="3257">
                  <c:v>-374.30433579459799</c:v>
                </c:pt>
                <c:pt idx="3258">
                  <c:v>-374.20434560707298</c:v>
                </c:pt>
                <c:pt idx="3259">
                  <c:v>-374.10435543441997</c:v>
                </c:pt>
                <c:pt idx="3260">
                  <c:v>-374.00436527664999</c:v>
                </c:pt>
                <c:pt idx="3261">
                  <c:v>-373.90437513377498</c:v>
                </c:pt>
                <c:pt idx="3262">
                  <c:v>-373.80438500580601</c:v>
                </c:pt>
                <c:pt idx="3263">
                  <c:v>-373.70439489275401</c:v>
                </c:pt>
                <c:pt idx="3264">
                  <c:v>-373.60440479463102</c:v>
                </c:pt>
                <c:pt idx="3265">
                  <c:v>-373.50441471144802</c:v>
                </c:pt>
                <c:pt idx="3266">
                  <c:v>-373.404424643217</c:v>
                </c:pt>
                <c:pt idx="3267">
                  <c:v>-373.30443458994802</c:v>
                </c:pt>
                <c:pt idx="3268">
                  <c:v>-373.20444455165398</c:v>
                </c:pt>
                <c:pt idx="3269">
                  <c:v>-373.104454528345</c:v>
                </c:pt>
                <c:pt idx="3270">
                  <c:v>-373.00446452003399</c:v>
                </c:pt>
                <c:pt idx="3271">
                  <c:v>-372.90447452672998</c:v>
                </c:pt>
                <c:pt idx="3272">
                  <c:v>-372.80448454844702</c:v>
                </c:pt>
                <c:pt idx="3273">
                  <c:v>-372.70449458519499</c:v>
                </c:pt>
                <c:pt idx="3274">
                  <c:v>-372.60450463698498</c:v>
                </c:pt>
                <c:pt idx="3275">
                  <c:v>-372.50451470382899</c:v>
                </c:pt>
                <c:pt idx="3276">
                  <c:v>-372.40452478573798</c:v>
                </c:pt>
                <c:pt idx="3277">
                  <c:v>-372.304534882724</c:v>
                </c:pt>
                <c:pt idx="3278">
                  <c:v>-372.20454499479803</c:v>
                </c:pt>
                <c:pt idx="3279">
                  <c:v>-372.10455512197098</c:v>
                </c:pt>
                <c:pt idx="3280">
                  <c:v>-372.00456526425501</c:v>
                </c:pt>
                <c:pt idx="3281">
                  <c:v>-371.90457542166098</c:v>
                </c:pt>
                <c:pt idx="3282">
                  <c:v>-371.804585594201</c:v>
                </c:pt>
                <c:pt idx="3283">
                  <c:v>-371.70459578188598</c:v>
                </c:pt>
                <c:pt idx="3284">
                  <c:v>-371.60460598472599</c:v>
                </c:pt>
                <c:pt idx="3285">
                  <c:v>-371.50461620273501</c:v>
                </c:pt>
                <c:pt idx="3286">
                  <c:v>-371.40462643592201</c:v>
                </c:pt>
                <c:pt idx="3287">
                  <c:v>-371.304636684299</c:v>
                </c:pt>
                <c:pt idx="3288">
                  <c:v>-371.20464694787898</c:v>
                </c:pt>
                <c:pt idx="3289">
                  <c:v>-371.10465722667101</c:v>
                </c:pt>
                <c:pt idx="3290">
                  <c:v>-371.00466752068797</c:v>
                </c:pt>
                <c:pt idx="3291">
                  <c:v>-370.90467782994102</c:v>
                </c:pt>
                <c:pt idx="3292">
                  <c:v>-370.80468815444101</c:v>
                </c:pt>
                <c:pt idx="3293">
                  <c:v>-370.70469849419999</c:v>
                </c:pt>
                <c:pt idx="3294">
                  <c:v>-370.60470884922898</c:v>
                </c:pt>
                <c:pt idx="3295">
                  <c:v>-370.50471921953903</c:v>
                </c:pt>
                <c:pt idx="3296">
                  <c:v>-370.40472960514199</c:v>
                </c:pt>
                <c:pt idx="3297">
                  <c:v>-370.30474000604897</c:v>
                </c:pt>
                <c:pt idx="3298">
                  <c:v>-370.20475042227099</c:v>
                </c:pt>
                <c:pt idx="3299">
                  <c:v>-370.10476085382101</c:v>
                </c:pt>
                <c:pt idx="3300">
                  <c:v>-370.00477130070902</c:v>
                </c:pt>
                <c:pt idx="3301">
                  <c:v>-369.90478176294602</c:v>
                </c:pt>
                <c:pt idx="3302">
                  <c:v>-369.804792240545</c:v>
                </c:pt>
                <c:pt idx="3303">
                  <c:v>-369.70480273351598</c:v>
                </c:pt>
                <c:pt idx="3304">
                  <c:v>-369.604813241871</c:v>
                </c:pt>
                <c:pt idx="3305">
                  <c:v>-369.50482376562098</c:v>
                </c:pt>
                <c:pt idx="3306">
                  <c:v>-369.40483430477798</c:v>
                </c:pt>
                <c:pt idx="3307">
                  <c:v>-369.30484485935301</c:v>
                </c:pt>
                <c:pt idx="3308">
                  <c:v>-369.204855429357</c:v>
                </c:pt>
                <c:pt idx="3309">
                  <c:v>-369.10486601480198</c:v>
                </c:pt>
                <c:pt idx="3310">
                  <c:v>-369.004876615699</c:v>
                </c:pt>
                <c:pt idx="3311">
                  <c:v>-368.90488723205902</c:v>
                </c:pt>
                <c:pt idx="3312">
                  <c:v>-368.80489786389398</c:v>
                </c:pt>
                <c:pt idx="3313">
                  <c:v>-368.70490851121599</c:v>
                </c:pt>
                <c:pt idx="3314">
                  <c:v>-368.60491917403499</c:v>
                </c:pt>
                <c:pt idx="3315">
                  <c:v>-368.504929852364</c:v>
                </c:pt>
                <c:pt idx="3316">
                  <c:v>-368.404940546212</c:v>
                </c:pt>
                <c:pt idx="3317">
                  <c:v>-368.30495125559298</c:v>
                </c:pt>
                <c:pt idx="3318">
                  <c:v>-368.204961980517</c:v>
                </c:pt>
                <c:pt idx="3319">
                  <c:v>-368.10497272099502</c:v>
                </c:pt>
                <c:pt idx="3320">
                  <c:v>-368.00498347703899</c:v>
                </c:pt>
                <c:pt idx="3321">
                  <c:v>-367.90499424865999</c:v>
                </c:pt>
                <c:pt idx="3322">
                  <c:v>-367.80500503587001</c:v>
                </c:pt>
                <c:pt idx="3323">
                  <c:v>-367.70501583868003</c:v>
                </c:pt>
                <c:pt idx="3324">
                  <c:v>-367.60502665710197</c:v>
                </c:pt>
                <c:pt idx="3325">
                  <c:v>-367.50503749114603</c:v>
                </c:pt>
                <c:pt idx="3326">
                  <c:v>-367.40504834082401</c:v>
                </c:pt>
                <c:pt idx="3327">
                  <c:v>-367.30505920614797</c:v>
                </c:pt>
                <c:pt idx="3328">
                  <c:v>-367.205070087129</c:v>
                </c:pt>
                <c:pt idx="3329">
                  <c:v>-367.10508098377801</c:v>
                </c:pt>
                <c:pt idx="3330">
                  <c:v>-367.00509189610699</c:v>
                </c:pt>
                <c:pt idx="3331">
                  <c:v>-366.90510282412703</c:v>
                </c:pt>
                <c:pt idx="3332">
                  <c:v>-366.80511376784898</c:v>
                </c:pt>
                <c:pt idx="3333">
                  <c:v>-366.70512472728501</c:v>
                </c:pt>
                <c:pt idx="3334">
                  <c:v>-366.605135702447</c:v>
                </c:pt>
                <c:pt idx="3335">
                  <c:v>-366.50514669334501</c:v>
                </c:pt>
                <c:pt idx="3336">
                  <c:v>-366.40515769999098</c:v>
                </c:pt>
                <c:pt idx="3337">
                  <c:v>-366.30516872239599</c:v>
                </c:pt>
                <c:pt idx="3338">
                  <c:v>-366.20517976057198</c:v>
                </c:pt>
                <c:pt idx="3339">
                  <c:v>-366.10519081452998</c:v>
                </c:pt>
                <c:pt idx="3340">
                  <c:v>-366.00520188428197</c:v>
                </c:pt>
                <c:pt idx="3341">
                  <c:v>-365.905212969839</c:v>
                </c:pt>
                <c:pt idx="3342">
                  <c:v>-365.80522407121202</c:v>
                </c:pt>
                <c:pt idx="3343">
                  <c:v>-365.70523518841202</c:v>
                </c:pt>
                <c:pt idx="3344">
                  <c:v>-365.605246321452</c:v>
                </c:pt>
                <c:pt idx="3345">
                  <c:v>-365.50525747034197</c:v>
                </c:pt>
                <c:pt idx="3346">
                  <c:v>-365.40526863509399</c:v>
                </c:pt>
                <c:pt idx="3347">
                  <c:v>-365.30527981571902</c:v>
                </c:pt>
                <c:pt idx="3348">
                  <c:v>-365.20529101222797</c:v>
                </c:pt>
                <c:pt idx="3349">
                  <c:v>-365.10530222463399</c:v>
                </c:pt>
                <c:pt idx="3350">
                  <c:v>-365.00531345294701</c:v>
                </c:pt>
                <c:pt idx="3351">
                  <c:v>-364.90532469717903</c:v>
                </c:pt>
                <c:pt idx="3352">
                  <c:v>-364.80533595733999</c:v>
                </c:pt>
                <c:pt idx="3353">
                  <c:v>-364.70534723344298</c:v>
                </c:pt>
                <c:pt idx="3354">
                  <c:v>-364.60535852549901</c:v>
                </c:pt>
                <c:pt idx="3355">
                  <c:v>-364.50536983351998</c:v>
                </c:pt>
                <c:pt idx="3356">
                  <c:v>-364.40538115751599</c:v>
                </c:pt>
                <c:pt idx="3357">
                  <c:v>-364.30539249749802</c:v>
                </c:pt>
                <c:pt idx="3358">
                  <c:v>-364.20540385347999</c:v>
                </c:pt>
                <c:pt idx="3359">
                  <c:v>-364.10541522546998</c:v>
                </c:pt>
                <c:pt idx="3360">
                  <c:v>-364.005426613483</c:v>
                </c:pt>
                <c:pt idx="3361">
                  <c:v>-363.90543801752699</c:v>
                </c:pt>
                <c:pt idx="3362">
                  <c:v>-363.80544943761498</c:v>
                </c:pt>
                <c:pt idx="3363">
                  <c:v>-363.70546087375902</c:v>
                </c:pt>
                <c:pt idx="3364">
                  <c:v>-363.605472325969</c:v>
                </c:pt>
                <c:pt idx="3365">
                  <c:v>-363.505483794258</c:v>
                </c:pt>
                <c:pt idx="3366">
                  <c:v>-363.40549527863499</c:v>
                </c:pt>
                <c:pt idx="3367">
                  <c:v>-363.30550677911401</c:v>
                </c:pt>
                <c:pt idx="3368">
                  <c:v>-363.205518295704</c:v>
                </c:pt>
                <c:pt idx="3369">
                  <c:v>-363.10552982841898</c:v>
                </c:pt>
                <c:pt idx="3370">
                  <c:v>-363.00554137726698</c:v>
                </c:pt>
                <c:pt idx="3371">
                  <c:v>-362.905552942263</c:v>
                </c:pt>
                <c:pt idx="3372">
                  <c:v>-362.80556452341602</c:v>
                </c:pt>
                <c:pt idx="3373">
                  <c:v>-362.70557612073799</c:v>
                </c:pt>
                <c:pt idx="3374">
                  <c:v>-362.60558773423998</c:v>
                </c:pt>
                <c:pt idx="3375">
                  <c:v>-362.50559936393398</c:v>
                </c:pt>
                <c:pt idx="3376">
                  <c:v>-362.40561100983098</c:v>
                </c:pt>
                <c:pt idx="3377">
                  <c:v>-362.30562267194301</c:v>
                </c:pt>
                <c:pt idx="3378">
                  <c:v>-362.205634350281</c:v>
                </c:pt>
                <c:pt idx="3379">
                  <c:v>-362.10564604485597</c:v>
                </c:pt>
                <c:pt idx="3380">
                  <c:v>-362.00565775567998</c:v>
                </c:pt>
                <c:pt idx="3381">
                  <c:v>-361.90566948276398</c:v>
                </c:pt>
                <c:pt idx="3382">
                  <c:v>-361.80568122611902</c:v>
                </c:pt>
                <c:pt idx="3383">
                  <c:v>-361.70569298575703</c:v>
                </c:pt>
                <c:pt idx="3384">
                  <c:v>-361.60570476168999</c:v>
                </c:pt>
                <c:pt idx="3385">
                  <c:v>-361.50571655392798</c:v>
                </c:pt>
                <c:pt idx="3386">
                  <c:v>-361.40572836248299</c:v>
                </c:pt>
                <c:pt idx="3387">
                  <c:v>-361.30574018736598</c:v>
                </c:pt>
                <c:pt idx="3388">
                  <c:v>-361.20575202858902</c:v>
                </c:pt>
                <c:pt idx="3389">
                  <c:v>-361.105763886163</c:v>
                </c:pt>
                <c:pt idx="3390">
                  <c:v>-361.00577576009999</c:v>
                </c:pt>
                <c:pt idx="3391">
                  <c:v>-360.90578765041101</c:v>
                </c:pt>
                <c:pt idx="3392">
                  <c:v>-360.80579955710698</c:v>
                </c:pt>
                <c:pt idx="3393">
                  <c:v>-360.7058114802</c:v>
                </c:pt>
                <c:pt idx="3394">
                  <c:v>-360.60582341970002</c:v>
                </c:pt>
                <c:pt idx="3395">
                  <c:v>-360.50583537561999</c:v>
                </c:pt>
                <c:pt idx="3396">
                  <c:v>-360.40584734797102</c:v>
                </c:pt>
                <c:pt idx="3397">
                  <c:v>-360.30585933676502</c:v>
                </c:pt>
                <c:pt idx="3398">
                  <c:v>-360.20587134201099</c:v>
                </c:pt>
                <c:pt idx="3399">
                  <c:v>-360.10588336372302</c:v>
                </c:pt>
                <c:pt idx="3400">
                  <c:v>-360.005895401911</c:v>
                </c:pt>
                <c:pt idx="3401">
                  <c:v>-359.90590745658699</c:v>
                </c:pt>
                <c:pt idx="3402">
                  <c:v>-359.80591952776302</c:v>
                </c:pt>
                <c:pt idx="3403">
                  <c:v>-359.70593161544798</c:v>
                </c:pt>
                <c:pt idx="3404">
                  <c:v>-359.60594371965601</c:v>
                </c:pt>
                <c:pt idx="3405">
                  <c:v>-359.50595584039701</c:v>
                </c:pt>
                <c:pt idx="3406">
                  <c:v>-359.40596797768302</c:v>
                </c:pt>
                <c:pt idx="3407">
                  <c:v>-359.30598013152502</c:v>
                </c:pt>
                <c:pt idx="3408">
                  <c:v>-359.20599230193397</c:v>
                </c:pt>
                <c:pt idx="3409">
                  <c:v>-359.10600448892302</c:v>
                </c:pt>
                <c:pt idx="3410">
                  <c:v>-359.00601669250102</c:v>
                </c:pt>
                <c:pt idx="3411">
                  <c:v>-358.90602891268099</c:v>
                </c:pt>
                <c:pt idx="3412">
                  <c:v>-358.80604114947499</c:v>
                </c:pt>
                <c:pt idx="3413">
                  <c:v>-358.70605340289302</c:v>
                </c:pt>
                <c:pt idx="3414">
                  <c:v>-358.60606567294701</c:v>
                </c:pt>
                <c:pt idx="3415">
                  <c:v>-358.50607795964697</c:v>
                </c:pt>
                <c:pt idx="3416">
                  <c:v>-358.406090263007</c:v>
                </c:pt>
                <c:pt idx="3417">
                  <c:v>-358.30610258303699</c:v>
                </c:pt>
                <c:pt idx="3418">
                  <c:v>-358.20611491974802</c:v>
                </c:pt>
                <c:pt idx="3419">
                  <c:v>-358.10612727315203</c:v>
                </c:pt>
                <c:pt idx="3420">
                  <c:v>-358.00613964325998</c:v>
                </c:pt>
                <c:pt idx="3421">
                  <c:v>-357.906152030084</c:v>
                </c:pt>
                <c:pt idx="3422">
                  <c:v>-357.80616443363402</c:v>
                </c:pt>
                <c:pt idx="3423">
                  <c:v>-357.70617685392301</c:v>
                </c:pt>
                <c:pt idx="3424">
                  <c:v>-357.60618929096199</c:v>
                </c:pt>
                <c:pt idx="3425">
                  <c:v>-357.506201744762</c:v>
                </c:pt>
                <c:pt idx="3426">
                  <c:v>-357.40621421533501</c:v>
                </c:pt>
                <c:pt idx="3427">
                  <c:v>-357.30622670269099</c:v>
                </c:pt>
                <c:pt idx="3428">
                  <c:v>-357.20623920684301</c:v>
                </c:pt>
                <c:pt idx="3429">
                  <c:v>-357.10625172780101</c:v>
                </c:pt>
                <c:pt idx="3430">
                  <c:v>-357.00626426557801</c:v>
                </c:pt>
                <c:pt idx="3431">
                  <c:v>-356.90627682018402</c:v>
                </c:pt>
                <c:pt idx="3432">
                  <c:v>-356.80628939163103</c:v>
                </c:pt>
                <c:pt idx="3433">
                  <c:v>-356.70630197993</c:v>
                </c:pt>
                <c:pt idx="3434">
                  <c:v>-356.606314585093</c:v>
                </c:pt>
                <c:pt idx="3435">
                  <c:v>-356.50632720713099</c:v>
                </c:pt>
                <c:pt idx="3436">
                  <c:v>-356.406339846055</c:v>
                </c:pt>
                <c:pt idx="3437">
                  <c:v>-356.30635250187697</c:v>
                </c:pt>
                <c:pt idx="3438">
                  <c:v>-356.206365174609</c:v>
                </c:pt>
                <c:pt idx="3439">
                  <c:v>-356.10637786426099</c:v>
                </c:pt>
                <c:pt idx="3440">
                  <c:v>-356.00639057084499</c:v>
                </c:pt>
                <c:pt idx="3441">
                  <c:v>-355.90640329437201</c:v>
                </c:pt>
                <c:pt idx="3442">
                  <c:v>-355.80641603485498</c:v>
                </c:pt>
                <c:pt idx="3443">
                  <c:v>-355.70642879230297</c:v>
                </c:pt>
                <c:pt idx="3444">
                  <c:v>-355.60644156672902</c:v>
                </c:pt>
                <c:pt idx="3445">
                  <c:v>-355.50645435814403</c:v>
                </c:pt>
                <c:pt idx="3446">
                  <c:v>-355.40646716655999</c:v>
                </c:pt>
                <c:pt idx="3447">
                  <c:v>-355.30647999198698</c:v>
                </c:pt>
                <c:pt idx="3448">
                  <c:v>-355.20649283443697</c:v>
                </c:pt>
                <c:pt idx="3449">
                  <c:v>-355.10650569392197</c:v>
                </c:pt>
                <c:pt idx="3450">
                  <c:v>-355.00651857045301</c:v>
                </c:pt>
                <c:pt idx="3451">
                  <c:v>-354.906531464041</c:v>
                </c:pt>
                <c:pt idx="3452">
                  <c:v>-354.80654437469798</c:v>
                </c:pt>
                <c:pt idx="3453">
                  <c:v>-354.70655730243402</c:v>
                </c:pt>
                <c:pt idx="3454">
                  <c:v>-354.60657024726299</c:v>
                </c:pt>
                <c:pt idx="3455">
                  <c:v>-354.50658320919399</c:v>
                </c:pt>
                <c:pt idx="3456">
                  <c:v>-354.40659618823901</c:v>
                </c:pt>
                <c:pt idx="3457">
                  <c:v>-354.30660918440998</c:v>
                </c:pt>
                <c:pt idx="3458">
                  <c:v>-354.20662219771799</c:v>
                </c:pt>
                <c:pt idx="3459">
                  <c:v>-354.10663522817401</c:v>
                </c:pt>
                <c:pt idx="3460">
                  <c:v>-354.00664827579101</c:v>
                </c:pt>
                <c:pt idx="3461">
                  <c:v>-353.90666134057801</c:v>
                </c:pt>
                <c:pt idx="3462">
                  <c:v>-353.80667442254799</c:v>
                </c:pt>
                <c:pt idx="3463">
                  <c:v>-353.70668752171201</c:v>
                </c:pt>
                <c:pt idx="3464">
                  <c:v>-353.60670063808101</c:v>
                </c:pt>
                <c:pt idx="3465">
                  <c:v>-353.50671377166702</c:v>
                </c:pt>
                <c:pt idx="3466">
                  <c:v>-353.40672692248199</c:v>
                </c:pt>
                <c:pt idx="3467">
                  <c:v>-353.30674009053598</c:v>
                </c:pt>
                <c:pt idx="3468">
                  <c:v>-353.20675327584001</c:v>
                </c:pt>
                <c:pt idx="3469">
                  <c:v>-353.10676647840802</c:v>
                </c:pt>
                <c:pt idx="3470">
                  <c:v>-353.00677969824801</c:v>
                </c:pt>
                <c:pt idx="3471">
                  <c:v>-352.90679293537403</c:v>
                </c:pt>
                <c:pt idx="3472">
                  <c:v>-352.80680618979699</c:v>
                </c:pt>
                <c:pt idx="3473">
                  <c:v>-352.70681946152803</c:v>
                </c:pt>
                <c:pt idx="3474">
                  <c:v>-352.60683275057698</c:v>
                </c:pt>
                <c:pt idx="3475">
                  <c:v>-352.50684605695801</c:v>
                </c:pt>
                <c:pt idx="3476">
                  <c:v>-352.40685938067998</c:v>
                </c:pt>
                <c:pt idx="3477">
                  <c:v>-352.30687272175697</c:v>
                </c:pt>
                <c:pt idx="3478">
                  <c:v>-352.20688608019799</c:v>
                </c:pt>
                <c:pt idx="3479">
                  <c:v>-352.10689945601501</c:v>
                </c:pt>
                <c:pt idx="3480">
                  <c:v>-352.00691284921999</c:v>
                </c:pt>
                <c:pt idx="3481">
                  <c:v>-351.90692625982399</c:v>
                </c:pt>
                <c:pt idx="3482">
                  <c:v>-351.806939687838</c:v>
                </c:pt>
                <c:pt idx="3483">
                  <c:v>-351.70695313327502</c:v>
                </c:pt>
                <c:pt idx="3484">
                  <c:v>-351.60696659614399</c:v>
                </c:pt>
                <c:pt idx="3485">
                  <c:v>-351.506980076459</c:v>
                </c:pt>
                <c:pt idx="3486">
                  <c:v>-351.40699357422898</c:v>
                </c:pt>
                <c:pt idx="3487">
                  <c:v>-351.30700708946699</c:v>
                </c:pt>
                <c:pt idx="3488">
                  <c:v>-351.20702062218299</c:v>
                </c:pt>
                <c:pt idx="3489">
                  <c:v>-351.10703417239</c:v>
                </c:pt>
                <c:pt idx="3490">
                  <c:v>-351.00704774009898</c:v>
                </c:pt>
                <c:pt idx="3491">
                  <c:v>-350.90706132532</c:v>
                </c:pt>
                <c:pt idx="3492">
                  <c:v>-350.80707492806602</c:v>
                </c:pt>
                <c:pt idx="3493">
                  <c:v>-350.70708854834697</c:v>
                </c:pt>
                <c:pt idx="3494">
                  <c:v>-350.60710218617601</c:v>
                </c:pt>
                <c:pt idx="3495">
                  <c:v>-350.50711584156397</c:v>
                </c:pt>
                <c:pt idx="3496">
                  <c:v>-350.40712951452099</c:v>
                </c:pt>
                <c:pt idx="3497">
                  <c:v>-350.30714320506002</c:v>
                </c:pt>
                <c:pt idx="3498">
                  <c:v>-350.207156913191</c:v>
                </c:pt>
                <c:pt idx="3499">
                  <c:v>-350.10717063892702</c:v>
                </c:pt>
                <c:pt idx="3500">
                  <c:v>-350.00718438227801</c:v>
                </c:pt>
                <c:pt idx="3501">
                  <c:v>-349.90719814325598</c:v>
                </c:pt>
                <c:pt idx="3502">
                  <c:v>-349.80721192187201</c:v>
                </c:pt>
                <c:pt idx="3503">
                  <c:v>-349.70722571813798</c:v>
                </c:pt>
                <c:pt idx="3504">
                  <c:v>-349.60723953206502</c:v>
                </c:pt>
                <c:pt idx="3505">
                  <c:v>-349.50725336366497</c:v>
                </c:pt>
                <c:pt idx="3506">
                  <c:v>-349.407267212948</c:v>
                </c:pt>
                <c:pt idx="3507">
                  <c:v>-349.30728107992701</c:v>
                </c:pt>
                <c:pt idx="3508">
                  <c:v>-349.207294964612</c:v>
                </c:pt>
                <c:pt idx="3509">
                  <c:v>-349.10730886701498</c:v>
                </c:pt>
                <c:pt idx="3510">
                  <c:v>-349.00732278714798</c:v>
                </c:pt>
                <c:pt idx="3511">
                  <c:v>-348.90733672502199</c:v>
                </c:pt>
                <c:pt idx="3512">
                  <c:v>-348.807350680647</c:v>
                </c:pt>
                <c:pt idx="3513">
                  <c:v>-348.70736465403598</c:v>
                </c:pt>
                <c:pt idx="3514">
                  <c:v>-348.60737864520001</c:v>
                </c:pt>
                <c:pt idx="3515">
                  <c:v>-348.50739265415098</c:v>
                </c:pt>
                <c:pt idx="3516">
                  <c:v>-348.40740668089899</c:v>
                </c:pt>
                <c:pt idx="3517">
                  <c:v>-348.30742072545598</c:v>
                </c:pt>
                <c:pt idx="3518">
                  <c:v>-348.20743478783402</c:v>
                </c:pt>
                <c:pt idx="3519">
                  <c:v>-348.107448868044</c:v>
                </c:pt>
                <c:pt idx="3520">
                  <c:v>-348.00746296609702</c:v>
                </c:pt>
                <c:pt idx="3521">
                  <c:v>-347.90747708200399</c:v>
                </c:pt>
                <c:pt idx="3522">
                  <c:v>-347.80749121577799</c:v>
                </c:pt>
                <c:pt idx="3523">
                  <c:v>-347.70750536742901</c:v>
                </c:pt>
                <c:pt idx="3524">
                  <c:v>-347.60751953696899</c:v>
                </c:pt>
                <c:pt idx="3525">
                  <c:v>-347.50753372441</c:v>
                </c:pt>
                <c:pt idx="3526">
                  <c:v>-347.40754792976202</c:v>
                </c:pt>
                <c:pt idx="3527">
                  <c:v>-347.307562153037</c:v>
                </c:pt>
                <c:pt idx="3528">
                  <c:v>-347.20757639424602</c:v>
                </c:pt>
                <c:pt idx="3529">
                  <c:v>-347.10759065340199</c:v>
                </c:pt>
                <c:pt idx="3530">
                  <c:v>-347.00760493051501</c:v>
                </c:pt>
                <c:pt idx="3531">
                  <c:v>-346.90761922559602</c:v>
                </c:pt>
                <c:pt idx="3532">
                  <c:v>-346.80763353865802</c:v>
                </c:pt>
                <c:pt idx="3533">
                  <c:v>-346.70764786971102</c:v>
                </c:pt>
                <c:pt idx="3534">
                  <c:v>-346.60766221876702</c:v>
                </c:pt>
                <c:pt idx="3535">
                  <c:v>-346.50767658583698</c:v>
                </c:pt>
                <c:pt idx="3536">
                  <c:v>-346.407690970933</c:v>
                </c:pt>
                <c:pt idx="3537">
                  <c:v>-346.30770537406602</c:v>
                </c:pt>
                <c:pt idx="3538">
                  <c:v>-346.20771979524801</c:v>
                </c:pt>
                <c:pt idx="3539">
                  <c:v>-346.10773423449001</c:v>
                </c:pt>
                <c:pt idx="3540">
                  <c:v>-346.00774869180202</c:v>
                </c:pt>
                <c:pt idx="3541">
                  <c:v>-345.90776316719803</c:v>
                </c:pt>
                <c:pt idx="3542">
                  <c:v>-345.80777766068798</c:v>
                </c:pt>
                <c:pt idx="3543">
                  <c:v>-345.70779217228301</c:v>
                </c:pt>
                <c:pt idx="3544">
                  <c:v>-345.60780670199603</c:v>
                </c:pt>
                <c:pt idx="3545">
                  <c:v>-345.50782124983601</c:v>
                </c:pt>
                <c:pt idx="3546">
                  <c:v>-345.40783581581701</c:v>
                </c:pt>
                <c:pt idx="3547">
                  <c:v>-345.30785039994799</c:v>
                </c:pt>
                <c:pt idx="3548">
                  <c:v>-345.20786500224301</c:v>
                </c:pt>
                <c:pt idx="3549">
                  <c:v>-345.10787962271098</c:v>
                </c:pt>
                <c:pt idx="3550">
                  <c:v>-345.00789426136498</c:v>
                </c:pt>
                <c:pt idx="3551">
                  <c:v>-344.90790891821501</c:v>
                </c:pt>
                <c:pt idx="3552">
                  <c:v>-344.80792359327398</c:v>
                </c:pt>
                <c:pt idx="3553">
                  <c:v>-344.70793828655297</c:v>
                </c:pt>
                <c:pt idx="3554">
                  <c:v>-344.60795299806199</c:v>
                </c:pt>
                <c:pt idx="3555">
                  <c:v>-344.50796772781399</c:v>
                </c:pt>
                <c:pt idx="3556">
                  <c:v>-344.40798247582001</c:v>
                </c:pt>
                <c:pt idx="3557">
                  <c:v>-344.30799724209101</c:v>
                </c:pt>
                <c:pt idx="3558">
                  <c:v>-344.20801202663898</c:v>
                </c:pt>
                <c:pt idx="3559">
                  <c:v>-344.10802682947502</c:v>
                </c:pt>
                <c:pt idx="3560">
                  <c:v>-344.00804165061101</c:v>
                </c:pt>
                <c:pt idx="3561">
                  <c:v>-343.90805649005802</c:v>
                </c:pt>
                <c:pt idx="3562">
                  <c:v>-343.808071347826</c:v>
                </c:pt>
                <c:pt idx="3563">
                  <c:v>-343.708086223929</c:v>
                </c:pt>
                <c:pt idx="3564">
                  <c:v>-343.60810111837702</c:v>
                </c:pt>
                <c:pt idx="3565">
                  <c:v>-343.50811603118098</c:v>
                </c:pt>
                <c:pt idx="3566">
                  <c:v>-343.40813096235303</c:v>
                </c:pt>
                <c:pt idx="3567">
                  <c:v>-343.30814591190398</c:v>
                </c:pt>
                <c:pt idx="3568">
                  <c:v>-343.20816087984599</c:v>
                </c:pt>
                <c:pt idx="3569">
                  <c:v>-343.10817586618998</c:v>
                </c:pt>
                <c:pt idx="3570">
                  <c:v>-343.008190870948</c:v>
                </c:pt>
                <c:pt idx="3571">
                  <c:v>-342.90820589413102</c:v>
                </c:pt>
                <c:pt idx="3572">
                  <c:v>-342.80822093575</c:v>
                </c:pt>
                <c:pt idx="3573">
                  <c:v>-342.70823599581598</c:v>
                </c:pt>
                <c:pt idx="3574">
                  <c:v>-342.60825107434198</c:v>
                </c:pt>
                <c:pt idx="3575">
                  <c:v>-342.50826617133799</c:v>
                </c:pt>
                <c:pt idx="3576">
                  <c:v>-342.40828128681602</c:v>
                </c:pt>
                <c:pt idx="3577">
                  <c:v>-342.30829642078697</c:v>
                </c:pt>
                <c:pt idx="3578">
                  <c:v>-342.20831157326302</c:v>
                </c:pt>
                <c:pt idx="3579">
                  <c:v>-342.10832674425501</c:v>
                </c:pt>
                <c:pt idx="3580">
                  <c:v>-342.008341933775</c:v>
                </c:pt>
                <c:pt idx="3581">
                  <c:v>-341.90835714183299</c:v>
                </c:pt>
                <c:pt idx="3582">
                  <c:v>-341.80837236844201</c:v>
                </c:pt>
                <c:pt idx="3583">
                  <c:v>-341.70838761361199</c:v>
                </c:pt>
                <c:pt idx="3584">
                  <c:v>-341.60840287735499</c:v>
                </c:pt>
                <c:pt idx="3585">
                  <c:v>-341.508418159683</c:v>
                </c:pt>
                <c:pt idx="3586">
                  <c:v>-341.40843346060598</c:v>
                </c:pt>
                <c:pt idx="3587">
                  <c:v>-341.30844878013698</c:v>
                </c:pt>
                <c:pt idx="3588">
                  <c:v>-341.20846411828597</c:v>
                </c:pt>
                <c:pt idx="3589">
                  <c:v>-341.10847947506602</c:v>
                </c:pt>
                <c:pt idx="3590">
                  <c:v>-341.00849485048701</c:v>
                </c:pt>
                <c:pt idx="3591">
                  <c:v>-340.90851024455998</c:v>
                </c:pt>
                <c:pt idx="3592">
                  <c:v>-340.80852565729799</c:v>
                </c:pt>
                <c:pt idx="3593">
                  <c:v>-340.70854108871202</c:v>
                </c:pt>
                <c:pt idx="3594">
                  <c:v>-340.60855653881202</c:v>
                </c:pt>
                <c:pt idx="3595">
                  <c:v>-340.50857200761101</c:v>
                </c:pt>
                <c:pt idx="3596">
                  <c:v>-340.40858749511898</c:v>
                </c:pt>
                <c:pt idx="3597">
                  <c:v>-340.30860300134901</c:v>
                </c:pt>
                <c:pt idx="3598">
                  <c:v>-340.20861852631202</c:v>
                </c:pt>
                <c:pt idx="3599">
                  <c:v>-340.10863407001801</c:v>
                </c:pt>
                <c:pt idx="3600">
                  <c:v>-340.00864963248</c:v>
                </c:pt>
                <c:pt idx="3601">
                  <c:v>-339.90866521370799</c:v>
                </c:pt>
                <c:pt idx="3602">
                  <c:v>-339.808680813715</c:v>
                </c:pt>
                <c:pt idx="3603">
                  <c:v>-339.70869643251098</c:v>
                </c:pt>
                <c:pt idx="3604">
                  <c:v>-339.60871207010899</c:v>
                </c:pt>
                <c:pt idx="3605">
                  <c:v>-339.50872772651798</c:v>
                </c:pt>
                <c:pt idx="3606">
                  <c:v>-339.40874340175202</c:v>
                </c:pt>
                <c:pt idx="3607">
                  <c:v>-339.30875909581999</c:v>
                </c:pt>
                <c:pt idx="3608">
                  <c:v>-339.208774808736</c:v>
                </c:pt>
                <c:pt idx="3609">
                  <c:v>-339.10879054050901</c:v>
                </c:pt>
                <c:pt idx="3610">
                  <c:v>-339.00880629115198</c:v>
                </c:pt>
                <c:pt idx="3611">
                  <c:v>-338.90882206067499</c:v>
                </c:pt>
                <c:pt idx="3612">
                  <c:v>-338.80883784909099</c:v>
                </c:pt>
                <c:pt idx="3613">
                  <c:v>-338.70885365640999</c:v>
                </c:pt>
                <c:pt idx="3614">
                  <c:v>-338.60886948264499</c:v>
                </c:pt>
                <c:pt idx="3615">
                  <c:v>-338.50888532780601</c:v>
                </c:pt>
                <c:pt idx="3616">
                  <c:v>-338.40890119190402</c:v>
                </c:pt>
                <c:pt idx="3617">
                  <c:v>-338.30891707495198</c:v>
                </c:pt>
                <c:pt idx="3618">
                  <c:v>-338.20893297696102</c:v>
                </c:pt>
                <c:pt idx="3619">
                  <c:v>-338.10894889794201</c:v>
                </c:pt>
                <c:pt idx="3620">
                  <c:v>-338.00896483790598</c:v>
                </c:pt>
                <c:pt idx="3621">
                  <c:v>-337.90898079686599</c:v>
                </c:pt>
                <c:pt idx="3622">
                  <c:v>-337.80899677483097</c:v>
                </c:pt>
                <c:pt idx="3623">
                  <c:v>-337.709012771814</c:v>
                </c:pt>
                <c:pt idx="3624">
                  <c:v>-337.60902878782701</c:v>
                </c:pt>
                <c:pt idx="3625">
                  <c:v>-337.50904482288001</c:v>
                </c:pt>
                <c:pt idx="3626">
                  <c:v>-337.409060876985</c:v>
                </c:pt>
                <c:pt idx="3627">
                  <c:v>-337.30907695015298</c:v>
                </c:pt>
                <c:pt idx="3628">
                  <c:v>-337.20909304239598</c:v>
                </c:pt>
                <c:pt idx="3629">
                  <c:v>-337.10910915372602</c:v>
                </c:pt>
                <c:pt idx="3630">
                  <c:v>-337.00912528415301</c:v>
                </c:pt>
                <c:pt idx="3631">
                  <c:v>-336.909141433689</c:v>
                </c:pt>
                <c:pt idx="3632">
                  <c:v>-336.80915760234501</c:v>
                </c:pt>
                <c:pt idx="3633">
                  <c:v>-336.709173790134</c:v>
                </c:pt>
                <c:pt idx="3634">
                  <c:v>-336.60918999706502</c:v>
                </c:pt>
                <c:pt idx="3635">
                  <c:v>-336.50920622315198</c:v>
                </c:pt>
                <c:pt idx="3636">
                  <c:v>-336.40922246840398</c:v>
                </c:pt>
                <c:pt idx="3637">
                  <c:v>-336.30923873283399</c:v>
                </c:pt>
                <c:pt idx="3638">
                  <c:v>-336.209255016452</c:v>
                </c:pt>
                <c:pt idx="3639">
                  <c:v>-336.10927131927099</c:v>
                </c:pt>
                <c:pt idx="3640">
                  <c:v>-336.00928764130202</c:v>
                </c:pt>
                <c:pt idx="3641">
                  <c:v>-335.90930398255603</c:v>
                </c:pt>
                <c:pt idx="3642">
                  <c:v>-335.80932034304402</c:v>
                </c:pt>
                <c:pt idx="3643">
                  <c:v>-335.709336722778</c:v>
                </c:pt>
                <c:pt idx="3644">
                  <c:v>-335.60935312177003</c:v>
                </c:pt>
                <c:pt idx="3645">
                  <c:v>-335.50936954002998</c:v>
                </c:pt>
                <c:pt idx="3646">
                  <c:v>-335.40938597757003</c:v>
                </c:pt>
                <c:pt idx="3647">
                  <c:v>-335.30940243440199</c:v>
                </c:pt>
                <c:pt idx="3648">
                  <c:v>-335.20941891053701</c:v>
                </c:pt>
                <c:pt idx="3649">
                  <c:v>-335.10943540598601</c:v>
                </c:pt>
                <c:pt idx="3650">
                  <c:v>-335.00945192076102</c:v>
                </c:pt>
                <c:pt idx="3651">
                  <c:v>-334.909468454874</c:v>
                </c:pt>
                <c:pt idx="3652">
                  <c:v>-334.80948500833398</c:v>
                </c:pt>
                <c:pt idx="3653">
                  <c:v>-334.709501581155</c:v>
                </c:pt>
                <c:pt idx="3654">
                  <c:v>-334.609518173347</c:v>
                </c:pt>
                <c:pt idx="3655">
                  <c:v>-334.50953478492198</c:v>
                </c:pt>
                <c:pt idx="3656">
                  <c:v>-334.40955141589097</c:v>
                </c:pt>
                <c:pt idx="3657">
                  <c:v>-334.30956806626602</c:v>
                </c:pt>
                <c:pt idx="3658">
                  <c:v>-334.20958473605702</c:v>
                </c:pt>
                <c:pt idx="3659">
                  <c:v>-334.10960142527699</c:v>
                </c:pt>
                <c:pt idx="3660">
                  <c:v>-334.00961813393701</c:v>
                </c:pt>
                <c:pt idx="3661">
                  <c:v>-333.90963486204902</c:v>
                </c:pt>
                <c:pt idx="3662">
                  <c:v>-333.80965160962199</c:v>
                </c:pt>
                <c:pt idx="3663">
                  <c:v>-333.70966837666998</c:v>
                </c:pt>
                <c:pt idx="3664">
                  <c:v>-333.60968516320401</c:v>
                </c:pt>
                <c:pt idx="3665">
                  <c:v>-333.50970196923402</c:v>
                </c:pt>
                <c:pt idx="3666">
                  <c:v>-333.409718794772</c:v>
                </c:pt>
                <c:pt idx="3667">
                  <c:v>-333.30973563983099</c:v>
                </c:pt>
                <c:pt idx="3668">
                  <c:v>-333.20975250442001</c:v>
                </c:pt>
                <c:pt idx="3669">
                  <c:v>-333.10976938855202</c:v>
                </c:pt>
                <c:pt idx="3670">
                  <c:v>-333.00978629223698</c:v>
                </c:pt>
                <c:pt idx="3671">
                  <c:v>-332.90980321548801</c:v>
                </c:pt>
                <c:pt idx="3672">
                  <c:v>-332.80982015831597</c:v>
                </c:pt>
                <c:pt idx="3673">
                  <c:v>-332.709837120732</c:v>
                </c:pt>
                <c:pt idx="3674">
                  <c:v>-332.60985410274799</c:v>
                </c:pt>
                <c:pt idx="3675">
                  <c:v>-332.50987110437399</c:v>
                </c:pt>
                <c:pt idx="3676">
                  <c:v>-332.40988812562301</c:v>
                </c:pt>
                <c:pt idx="3677">
                  <c:v>-332.30990516650502</c:v>
                </c:pt>
                <c:pt idx="3678">
                  <c:v>-332.20992222703302</c:v>
                </c:pt>
                <c:pt idx="3679">
                  <c:v>-332.10993930721702</c:v>
                </c:pt>
                <c:pt idx="3680">
                  <c:v>-332.00995640706901</c:v>
                </c:pt>
                <c:pt idx="3681">
                  <c:v>-331.90997352660003</c:v>
                </c:pt>
                <c:pt idx="3682">
                  <c:v>-331.809990665822</c:v>
                </c:pt>
                <c:pt idx="3683">
                  <c:v>-331.71000782474698</c:v>
                </c:pt>
                <c:pt idx="3684">
                  <c:v>-331.61002500338498</c:v>
                </c:pt>
                <c:pt idx="3685">
                  <c:v>-331.51004220174798</c:v>
                </c:pt>
                <c:pt idx="3686">
                  <c:v>-331.41005941984702</c:v>
                </c:pt>
                <c:pt idx="3687">
                  <c:v>-331.31007665769403</c:v>
                </c:pt>
                <c:pt idx="3688">
                  <c:v>-331.210093915301</c:v>
                </c:pt>
                <c:pt idx="3689">
                  <c:v>-331.110111192678</c:v>
                </c:pt>
                <c:pt idx="3690">
                  <c:v>-331.01012848983697</c:v>
                </c:pt>
                <c:pt idx="3691">
                  <c:v>-330.91014580678899</c:v>
                </c:pt>
                <c:pt idx="3692">
                  <c:v>-330.81016314354702</c:v>
                </c:pt>
                <c:pt idx="3693">
                  <c:v>-330.71018050011998</c:v>
                </c:pt>
                <c:pt idx="3694">
                  <c:v>-330.61019787652202</c:v>
                </c:pt>
                <c:pt idx="3695">
                  <c:v>-330.51021527276203</c:v>
                </c:pt>
                <c:pt idx="3696">
                  <c:v>-330.410232688853</c:v>
                </c:pt>
                <c:pt idx="3697">
                  <c:v>-330.31025012480598</c:v>
                </c:pt>
                <c:pt idx="3698">
                  <c:v>-330.21026758063198</c:v>
                </c:pt>
                <c:pt idx="3699">
                  <c:v>-330.110285056343</c:v>
                </c:pt>
                <c:pt idx="3700">
                  <c:v>-330.01030255195002</c:v>
                </c:pt>
                <c:pt idx="3701">
                  <c:v>-329.910320067464</c:v>
                </c:pt>
                <c:pt idx="3702">
                  <c:v>-329.81033760289802</c:v>
                </c:pt>
                <c:pt idx="3703">
                  <c:v>-329.71035515826202</c:v>
                </c:pt>
                <c:pt idx="3704">
                  <c:v>-329.61037273356698</c:v>
                </c:pt>
                <c:pt idx="3705">
                  <c:v>-329.51039032882602</c:v>
                </c:pt>
                <c:pt idx="3706">
                  <c:v>-329.41040794405001</c:v>
                </c:pt>
                <c:pt idx="3707">
                  <c:v>-329.310425579249</c:v>
                </c:pt>
                <c:pt idx="3708">
                  <c:v>-329.21044323443601</c:v>
                </c:pt>
                <c:pt idx="3709">
                  <c:v>-329.110460909621</c:v>
                </c:pt>
                <c:pt idx="3710">
                  <c:v>-329.01047860481702</c:v>
                </c:pt>
                <c:pt idx="3711">
                  <c:v>-328.91049632003501</c:v>
                </c:pt>
                <c:pt idx="3712">
                  <c:v>-328.81051405528501</c:v>
                </c:pt>
                <c:pt idx="3713">
                  <c:v>-328.71053181057999</c:v>
                </c:pt>
                <c:pt idx="3714">
                  <c:v>-328.61054958593098</c:v>
                </c:pt>
                <c:pt idx="3715">
                  <c:v>-328.51056738134901</c:v>
                </c:pt>
                <c:pt idx="3716">
                  <c:v>-328.410585196846</c:v>
                </c:pt>
                <c:pt idx="3717">
                  <c:v>-328.31060303243299</c:v>
                </c:pt>
                <c:pt idx="3718">
                  <c:v>-328.21062088812198</c:v>
                </c:pt>
                <c:pt idx="3719">
                  <c:v>-328.11063876392302</c:v>
                </c:pt>
                <c:pt idx="3720">
                  <c:v>-328.01065665984902</c:v>
                </c:pt>
                <c:pt idx="3721">
                  <c:v>-327.91067457590998</c:v>
                </c:pt>
                <c:pt idx="3722">
                  <c:v>-327.81069251211898</c:v>
                </c:pt>
                <c:pt idx="3723">
                  <c:v>-327.71071046848601</c:v>
                </c:pt>
                <c:pt idx="3724">
                  <c:v>-327.61072844502303</c:v>
                </c:pt>
                <c:pt idx="3725">
                  <c:v>-327.51074644174201</c:v>
                </c:pt>
                <c:pt idx="3726">
                  <c:v>-327.41076445865298</c:v>
                </c:pt>
                <c:pt idx="3727">
                  <c:v>-327.31078249576802</c:v>
                </c:pt>
                <c:pt idx="3728">
                  <c:v>-327.21080055309898</c:v>
                </c:pt>
                <c:pt idx="3729">
                  <c:v>-327.11081863065698</c:v>
                </c:pt>
                <c:pt idx="3730">
                  <c:v>-327.01083672845402</c:v>
                </c:pt>
                <c:pt idx="3731">
                  <c:v>-326.9108548465</c:v>
                </c:pt>
                <c:pt idx="3732">
                  <c:v>-326.81087298480799</c:v>
                </c:pt>
                <c:pt idx="3733">
                  <c:v>-326.71089114338798</c:v>
                </c:pt>
                <c:pt idx="3734">
                  <c:v>-326.61090932225301</c:v>
                </c:pt>
                <c:pt idx="3735">
                  <c:v>-326.51092752141301</c:v>
                </c:pt>
                <c:pt idx="3736">
                  <c:v>-326.41094574087998</c:v>
                </c:pt>
                <c:pt idx="3737">
                  <c:v>-326.31096398066501</c:v>
                </c:pt>
                <c:pt idx="3738">
                  <c:v>-326.21098224078003</c:v>
                </c:pt>
                <c:pt idx="3739">
                  <c:v>-326.11100052123601</c:v>
                </c:pt>
                <c:pt idx="3740">
                  <c:v>-326.01101882204398</c:v>
                </c:pt>
                <c:pt idx="3741">
                  <c:v>-325.91103714321702</c:v>
                </c:pt>
                <c:pt idx="3742">
                  <c:v>-325.81105548476501</c:v>
                </c:pt>
                <c:pt idx="3743">
                  <c:v>-325.7110738467</c:v>
                </c:pt>
                <c:pt idx="3744">
                  <c:v>-325.61109222903298</c:v>
                </c:pt>
                <c:pt idx="3745">
                  <c:v>-325.51111063177501</c:v>
                </c:pt>
                <c:pt idx="3746">
                  <c:v>-325.41112905493901</c:v>
                </c:pt>
                <c:pt idx="3747">
                  <c:v>-325.31114749853498</c:v>
                </c:pt>
                <c:pt idx="3748">
                  <c:v>-325.21116596257599</c:v>
                </c:pt>
                <c:pt idx="3749">
                  <c:v>-325.11118444707103</c:v>
                </c:pt>
                <c:pt idx="3750">
                  <c:v>-325.01120295203299</c:v>
                </c:pt>
                <c:pt idx="3751">
                  <c:v>-324.91122147747399</c:v>
                </c:pt>
                <c:pt idx="3752">
                  <c:v>-324.81124002340403</c:v>
                </c:pt>
                <c:pt idx="3753">
                  <c:v>-324.71125858983498</c:v>
                </c:pt>
                <c:pt idx="3754">
                  <c:v>-324.611277176778</c:v>
                </c:pt>
                <c:pt idx="3755">
                  <c:v>-324.51129578424599</c:v>
                </c:pt>
                <c:pt idx="3756">
                  <c:v>-324.41131441224798</c:v>
                </c:pt>
                <c:pt idx="3757">
                  <c:v>-324.31133306079698</c:v>
                </c:pt>
                <c:pt idx="3758">
                  <c:v>-324.211351729905</c:v>
                </c:pt>
                <c:pt idx="3759">
                  <c:v>-324.11137041958102</c:v>
                </c:pt>
                <c:pt idx="3760">
                  <c:v>-324.01138912983902</c:v>
                </c:pt>
                <c:pt idx="3761">
                  <c:v>-323.911407860689</c:v>
                </c:pt>
                <c:pt idx="3762">
                  <c:v>-323.81142661214301</c:v>
                </c:pt>
                <c:pt idx="3763">
                  <c:v>-323.71144538421203</c:v>
                </c:pt>
                <c:pt idx="3764">
                  <c:v>-323.61146417690799</c:v>
                </c:pt>
                <c:pt idx="3765">
                  <c:v>-323.51148299024197</c:v>
                </c:pt>
                <c:pt idx="3766">
                  <c:v>-323.41150182422501</c:v>
                </c:pt>
                <c:pt idx="3767">
                  <c:v>-323.31152067886899</c:v>
                </c:pt>
                <c:pt idx="3768">
                  <c:v>-323.21153955418498</c:v>
                </c:pt>
                <c:pt idx="3769">
                  <c:v>-323.11155845018402</c:v>
                </c:pt>
                <c:pt idx="3770">
                  <c:v>-323.01157736687901</c:v>
                </c:pt>
                <c:pt idx="3771">
                  <c:v>-322.91159630428001</c:v>
                </c:pt>
                <c:pt idx="3772">
                  <c:v>-322.81161526239998</c:v>
                </c:pt>
                <c:pt idx="3773">
                  <c:v>-322.71163424124802</c:v>
                </c:pt>
                <c:pt idx="3774">
                  <c:v>-322.61165324083697</c:v>
                </c:pt>
                <c:pt idx="3775">
                  <c:v>-322.51167226117798</c:v>
                </c:pt>
                <c:pt idx="3776">
                  <c:v>-322.41169130228297</c:v>
                </c:pt>
                <c:pt idx="3777">
                  <c:v>-322.31171036416299</c:v>
                </c:pt>
                <c:pt idx="3778">
                  <c:v>-322.211729446829</c:v>
                </c:pt>
                <c:pt idx="3779">
                  <c:v>-322.11174855029299</c:v>
                </c:pt>
                <c:pt idx="3780">
                  <c:v>-322.01176767456599</c:v>
                </c:pt>
                <c:pt idx="3781">
                  <c:v>-321.91178681965999</c:v>
                </c:pt>
                <c:pt idx="3782">
                  <c:v>-321.81180598558598</c:v>
                </c:pt>
                <c:pt idx="3783">
                  <c:v>-321.71182517235502</c:v>
                </c:pt>
                <c:pt idx="3784">
                  <c:v>-321.611844379979</c:v>
                </c:pt>
                <c:pt idx="3785">
                  <c:v>-321.51186360846998</c:v>
                </c:pt>
                <c:pt idx="3786">
                  <c:v>-321.41188285783801</c:v>
                </c:pt>
                <c:pt idx="3787">
                  <c:v>-321.31190212809503</c:v>
                </c:pt>
                <c:pt idx="3788">
                  <c:v>-321.21192141925297</c:v>
                </c:pt>
                <c:pt idx="3789">
                  <c:v>-321.11194073132299</c:v>
                </c:pt>
                <c:pt idx="3790">
                  <c:v>-321.01196006431599</c:v>
                </c:pt>
                <c:pt idx="3791">
                  <c:v>-320.91197941824402</c:v>
                </c:pt>
                <c:pt idx="3792">
                  <c:v>-320.81199879311799</c:v>
                </c:pt>
                <c:pt idx="3793">
                  <c:v>-320.71201818895003</c:v>
                </c:pt>
                <c:pt idx="3794">
                  <c:v>-320.61203760575103</c:v>
                </c:pt>
                <c:pt idx="3795">
                  <c:v>-320.51205704353202</c:v>
                </c:pt>
                <c:pt idx="3796">
                  <c:v>-320.41207650230501</c:v>
                </c:pt>
                <c:pt idx="3797">
                  <c:v>-320.31209598208102</c:v>
                </c:pt>
                <c:pt idx="3798">
                  <c:v>-320.212115482873</c:v>
                </c:pt>
                <c:pt idx="3799">
                  <c:v>-320.11213500469</c:v>
                </c:pt>
                <c:pt idx="3800">
                  <c:v>-320.01215454754498</c:v>
                </c:pt>
                <c:pt idx="3801">
                  <c:v>-319.912174111448</c:v>
                </c:pt>
                <c:pt idx="3802">
                  <c:v>-319.81219369641298</c:v>
                </c:pt>
                <c:pt idx="3803">
                  <c:v>-319.71221330244902</c:v>
                </c:pt>
                <c:pt idx="3804">
                  <c:v>-319.61223292956799</c:v>
                </c:pt>
                <c:pt idx="3805">
                  <c:v>-319.51225257778202</c:v>
                </c:pt>
                <c:pt idx="3806">
                  <c:v>-319.41227224710201</c:v>
                </c:pt>
                <c:pt idx="3807">
                  <c:v>-319.31229193753899</c:v>
                </c:pt>
                <c:pt idx="3808">
                  <c:v>-319.21231164910603</c:v>
                </c:pt>
                <c:pt idx="3809">
                  <c:v>-319.112331381812</c:v>
                </c:pt>
                <c:pt idx="3810">
                  <c:v>-319.012351135671</c:v>
                </c:pt>
                <c:pt idx="3811">
                  <c:v>-318.912370910692</c:v>
                </c:pt>
                <c:pt idx="3812">
                  <c:v>-318.81239070688798</c:v>
                </c:pt>
                <c:pt idx="3813">
                  <c:v>-318.71241052427098</c:v>
                </c:pt>
                <c:pt idx="3814">
                  <c:v>-318.61243036284998</c:v>
                </c:pt>
                <c:pt idx="3815">
                  <c:v>-318.51245022263902</c:v>
                </c:pt>
                <c:pt idx="3816">
                  <c:v>-318.41247010364799</c:v>
                </c:pt>
                <c:pt idx="3817">
                  <c:v>-318.31249000588798</c:v>
                </c:pt>
                <c:pt idx="3818">
                  <c:v>-318.212509929372</c:v>
                </c:pt>
                <c:pt idx="3819">
                  <c:v>-318.11252987411001</c:v>
                </c:pt>
                <c:pt idx="3820">
                  <c:v>-318.01254984011399</c:v>
                </c:pt>
                <c:pt idx="3821">
                  <c:v>-317.91256982739498</c:v>
                </c:pt>
                <c:pt idx="3822">
                  <c:v>-317.81258983596598</c:v>
                </c:pt>
                <c:pt idx="3823">
                  <c:v>-317.71260986583599</c:v>
                </c:pt>
                <c:pt idx="3824">
                  <c:v>-317.61262991701801</c:v>
                </c:pt>
                <c:pt idx="3825">
                  <c:v>-317.51264998952303</c:v>
                </c:pt>
                <c:pt idx="3826">
                  <c:v>-317.412670083362</c:v>
                </c:pt>
                <c:pt idx="3827">
                  <c:v>-317.31269019854801</c:v>
                </c:pt>
                <c:pt idx="3828">
                  <c:v>-317.21271033508998</c:v>
                </c:pt>
                <c:pt idx="3829">
                  <c:v>-317.112730493002</c:v>
                </c:pt>
                <c:pt idx="3830">
                  <c:v>-317.01275067229301</c:v>
                </c:pt>
                <c:pt idx="3831">
                  <c:v>-316.91277087297601</c:v>
                </c:pt>
                <c:pt idx="3832">
                  <c:v>-316.81279109506198</c:v>
                </c:pt>
                <c:pt idx="3833">
                  <c:v>-316.71281133856201</c:v>
                </c:pt>
                <c:pt idx="3834">
                  <c:v>-316.61283160348802</c:v>
                </c:pt>
                <c:pt idx="3835">
                  <c:v>-316.51285188985202</c:v>
                </c:pt>
                <c:pt idx="3836">
                  <c:v>-316.41287219766298</c:v>
                </c:pt>
                <c:pt idx="3837">
                  <c:v>-316.312892526935</c:v>
                </c:pt>
                <c:pt idx="3838">
                  <c:v>-316.212912877679</c:v>
                </c:pt>
                <c:pt idx="3839">
                  <c:v>-316.11293324990498</c:v>
                </c:pt>
                <c:pt idx="3840">
                  <c:v>-316.012953643625</c:v>
                </c:pt>
                <c:pt idx="3841">
                  <c:v>-315.91297405885098</c:v>
                </c:pt>
                <c:pt idx="3842">
                  <c:v>-315.81299449559498</c:v>
                </c:pt>
                <c:pt idx="3843">
                  <c:v>-315.71301495386598</c:v>
                </c:pt>
                <c:pt idx="3844">
                  <c:v>-315.61303543367802</c:v>
                </c:pt>
                <c:pt idx="3845">
                  <c:v>-315.513055935041</c:v>
                </c:pt>
                <c:pt idx="3846">
                  <c:v>-315.41307645796701</c:v>
                </c:pt>
                <c:pt idx="3847">
                  <c:v>-315.31309700246698</c:v>
                </c:pt>
                <c:pt idx="3848">
                  <c:v>-315.21311756855198</c:v>
                </c:pt>
                <c:pt idx="3849">
                  <c:v>-315.11313815623498</c:v>
                </c:pt>
                <c:pt idx="3850">
                  <c:v>-315.01315876552599</c:v>
                </c:pt>
                <c:pt idx="3851">
                  <c:v>-314.91317939643699</c:v>
                </c:pt>
                <c:pt idx="3852">
                  <c:v>-314.81320004897998</c:v>
                </c:pt>
                <c:pt idx="3853">
                  <c:v>-314.71322072316502</c:v>
                </c:pt>
                <c:pt idx="3854">
                  <c:v>-314.613241419004</c:v>
                </c:pt>
                <c:pt idx="3855">
                  <c:v>-314.51326213650799</c:v>
                </c:pt>
                <c:pt idx="3856">
                  <c:v>-314.41328287569002</c:v>
                </c:pt>
                <c:pt idx="3857">
                  <c:v>-314.31330363656002</c:v>
                </c:pt>
                <c:pt idx="3858">
                  <c:v>-314.21332441913</c:v>
                </c:pt>
                <c:pt idx="3859">
                  <c:v>-314.11334522341099</c:v>
                </c:pt>
                <c:pt idx="3860">
                  <c:v>-314.01336604941503</c:v>
                </c:pt>
                <c:pt idx="3861">
                  <c:v>-313.91338689715298</c:v>
                </c:pt>
                <c:pt idx="3862">
                  <c:v>-313.81340776663598</c:v>
                </c:pt>
                <c:pt idx="3863">
                  <c:v>-313.71342865787602</c:v>
                </c:pt>
                <c:pt idx="3864">
                  <c:v>-313.613449570885</c:v>
                </c:pt>
                <c:pt idx="3865">
                  <c:v>-313.51347050567301</c:v>
                </c:pt>
                <c:pt idx="3866">
                  <c:v>-313.41349146225298</c:v>
                </c:pt>
                <c:pt idx="3867">
                  <c:v>-313.31351244063501</c:v>
                </c:pt>
                <c:pt idx="3868">
                  <c:v>-313.21353344083099</c:v>
                </c:pt>
                <c:pt idx="3869">
                  <c:v>-313.11355446285302</c:v>
                </c:pt>
                <c:pt idx="3870">
                  <c:v>-313.01357550671202</c:v>
                </c:pt>
                <c:pt idx="3871">
                  <c:v>-312.91359657241799</c:v>
                </c:pt>
                <c:pt idx="3872">
                  <c:v>-312.81361765998503</c:v>
                </c:pt>
                <c:pt idx="3873">
                  <c:v>-312.71363876942303</c:v>
                </c:pt>
                <c:pt idx="3874">
                  <c:v>-312.61365990074302</c:v>
                </c:pt>
                <c:pt idx="3875">
                  <c:v>-312.51368105395699</c:v>
                </c:pt>
                <c:pt idx="3876">
                  <c:v>-312.41370222907699</c:v>
                </c:pt>
                <c:pt idx="3877">
                  <c:v>-312.31372342611297</c:v>
                </c:pt>
                <c:pt idx="3878">
                  <c:v>-312.21374464507801</c:v>
                </c:pt>
                <c:pt idx="3879">
                  <c:v>-312.11376588598199</c:v>
                </c:pt>
                <c:pt idx="3880">
                  <c:v>-312.01378714883703</c:v>
                </c:pt>
                <c:pt idx="3881">
                  <c:v>-311.91380843365499</c:v>
                </c:pt>
                <c:pt idx="3882">
                  <c:v>-311.81382974044698</c:v>
                </c:pt>
                <c:pt idx="3883">
                  <c:v>-311.71385106922497</c:v>
                </c:pt>
                <c:pt idx="3884">
                  <c:v>-311.61387241999898</c:v>
                </c:pt>
                <c:pt idx="3885">
                  <c:v>-311.513893792781</c:v>
                </c:pt>
                <c:pt idx="3886">
                  <c:v>-311.41391518758297</c:v>
                </c:pt>
                <c:pt idx="3887">
                  <c:v>-311.31393660441603</c:v>
                </c:pt>
                <c:pt idx="3888">
                  <c:v>-311.213958043292</c:v>
                </c:pt>
                <c:pt idx="3889">
                  <c:v>-311.11397950422202</c:v>
                </c:pt>
                <c:pt idx="3890">
                  <c:v>-311.01400098721598</c:v>
                </c:pt>
                <c:pt idx="3891">
                  <c:v>-310.91402249228798</c:v>
                </c:pt>
                <c:pt idx="3892">
                  <c:v>-310.81404401944798</c:v>
                </c:pt>
                <c:pt idx="3893">
                  <c:v>-310.71406556870801</c:v>
                </c:pt>
                <c:pt idx="3894">
                  <c:v>-310.61408714007803</c:v>
                </c:pt>
                <c:pt idx="3895">
                  <c:v>-310.51410873357099</c:v>
                </c:pt>
                <c:pt idx="3896">
                  <c:v>-310.41413034919799</c:v>
                </c:pt>
                <c:pt idx="3897">
                  <c:v>-310.31415198696999</c:v>
                </c:pt>
                <c:pt idx="3898">
                  <c:v>-310.21417364690001</c:v>
                </c:pt>
                <c:pt idx="3899">
                  <c:v>-310.11419532899703</c:v>
                </c:pt>
                <c:pt idx="3900">
                  <c:v>-310.01421703327401</c:v>
                </c:pt>
                <c:pt idx="3901">
                  <c:v>-309.91423875974198</c:v>
                </c:pt>
                <c:pt idx="3902">
                  <c:v>-309.81426050841202</c:v>
                </c:pt>
                <c:pt idx="3903">
                  <c:v>-309.71428227929601</c:v>
                </c:pt>
                <c:pt idx="3904">
                  <c:v>-309.61430407240601</c:v>
                </c:pt>
                <c:pt idx="3905">
                  <c:v>-309.51432588775202</c:v>
                </c:pt>
                <c:pt idx="3906">
                  <c:v>-309.414347725347</c:v>
                </c:pt>
                <c:pt idx="3907">
                  <c:v>-309.31436958520101</c:v>
                </c:pt>
                <c:pt idx="3908">
                  <c:v>-309.21439146732598</c:v>
                </c:pt>
                <c:pt idx="3909">
                  <c:v>-309.11441337173301</c:v>
                </c:pt>
                <c:pt idx="3910">
                  <c:v>-309.01443529843499</c:v>
                </c:pt>
                <c:pt idx="3911">
                  <c:v>-308.91445724744102</c:v>
                </c:pt>
                <c:pt idx="3912">
                  <c:v>-308.81447921876497</c:v>
                </c:pt>
                <c:pt idx="3913">
                  <c:v>-308.714501212416</c:v>
                </c:pt>
                <c:pt idx="3914">
                  <c:v>-308.61452322840699</c:v>
                </c:pt>
                <c:pt idx="3915">
                  <c:v>-308.514545266749</c:v>
                </c:pt>
                <c:pt idx="3916">
                  <c:v>-308.41456732745399</c:v>
                </c:pt>
                <c:pt idx="3917">
                  <c:v>-308.31458941053199</c:v>
                </c:pt>
                <c:pt idx="3918">
                  <c:v>-308.21461151599499</c:v>
                </c:pt>
                <c:pt idx="3919">
                  <c:v>-308.11463364385497</c:v>
                </c:pt>
                <c:pt idx="3920">
                  <c:v>-308.014655794124</c:v>
                </c:pt>
                <c:pt idx="3921">
                  <c:v>-307.91467796681201</c:v>
                </c:pt>
                <c:pt idx="3922">
                  <c:v>-307.81470016192998</c:v>
                </c:pt>
                <c:pt idx="3923">
                  <c:v>-307.71472237949098</c:v>
                </c:pt>
                <c:pt idx="3924">
                  <c:v>-307.61474461950598</c:v>
                </c:pt>
                <c:pt idx="3925">
                  <c:v>-307.51476688198602</c:v>
                </c:pt>
                <c:pt idx="3926">
                  <c:v>-307.41478916694302</c:v>
                </c:pt>
                <c:pt idx="3927">
                  <c:v>-307.31481147438802</c:v>
                </c:pt>
                <c:pt idx="3928">
                  <c:v>-307.21483380433199</c:v>
                </c:pt>
                <c:pt idx="3929">
                  <c:v>-307.11485615678703</c:v>
                </c:pt>
                <c:pt idx="3930">
                  <c:v>-307.01487853176502</c:v>
                </c:pt>
                <c:pt idx="3931">
                  <c:v>-306.91490092927597</c:v>
                </c:pt>
                <c:pt idx="3932">
                  <c:v>-306.81492334933199</c:v>
                </c:pt>
                <c:pt idx="3933">
                  <c:v>-306.71494579194501</c:v>
                </c:pt>
                <c:pt idx="3934">
                  <c:v>-306.61496825712601</c:v>
                </c:pt>
                <c:pt idx="3935">
                  <c:v>-306.51499074488601</c:v>
                </c:pt>
                <c:pt idx="3936">
                  <c:v>-306.415013255237</c:v>
                </c:pt>
                <c:pt idx="3937">
                  <c:v>-306.31503578819002</c:v>
                </c:pt>
                <c:pt idx="3938">
                  <c:v>-306.21505834375802</c:v>
                </c:pt>
                <c:pt idx="3939">
                  <c:v>-306.11508092194998</c:v>
                </c:pt>
                <c:pt idx="3940">
                  <c:v>-306.01510352277802</c:v>
                </c:pt>
                <c:pt idx="3941">
                  <c:v>-305.91512614625498</c:v>
                </c:pt>
                <c:pt idx="3942">
                  <c:v>-305.81514879239103</c:v>
                </c:pt>
                <c:pt idx="3943">
                  <c:v>-305.71517146119902</c:v>
                </c:pt>
                <c:pt idx="3944">
                  <c:v>-305.61519415268799</c:v>
                </c:pt>
                <c:pt idx="3945">
                  <c:v>-305.51521686687101</c:v>
                </c:pt>
                <c:pt idx="3946">
                  <c:v>-305.41523960375901</c:v>
                </c:pt>
                <c:pt idx="3947">
                  <c:v>-305.31526236336401</c:v>
                </c:pt>
                <c:pt idx="3948">
                  <c:v>-305.21528514569701</c:v>
                </c:pt>
                <c:pt idx="3949">
                  <c:v>-305.11530795076902</c:v>
                </c:pt>
                <c:pt idx="3950">
                  <c:v>-305.01533077859199</c:v>
                </c:pt>
                <c:pt idx="3951">
                  <c:v>-304.91535362917699</c:v>
                </c:pt>
                <c:pt idx="3952">
                  <c:v>-304.81537650253603</c:v>
                </c:pt>
                <c:pt idx="3953">
                  <c:v>-304.71539939868097</c:v>
                </c:pt>
                <c:pt idx="3954">
                  <c:v>-304.61542231762098</c:v>
                </c:pt>
                <c:pt idx="3955">
                  <c:v>-304.51544525936998</c:v>
                </c:pt>
                <c:pt idx="3956">
                  <c:v>-304.41546822393798</c:v>
                </c:pt>
                <c:pt idx="3957">
                  <c:v>-304.31549121133799</c:v>
                </c:pt>
                <c:pt idx="3958">
                  <c:v>-304.21551422157899</c:v>
                </c:pt>
                <c:pt idx="3959">
                  <c:v>-304.115537254674</c:v>
                </c:pt>
                <c:pt idx="3960">
                  <c:v>-304.01556031063399</c:v>
                </c:pt>
                <c:pt idx="3961">
                  <c:v>-303.91558338947101</c:v>
                </c:pt>
                <c:pt idx="3962">
                  <c:v>-303.81560649119598</c:v>
                </c:pt>
                <c:pt idx="3963">
                  <c:v>-303.71562961581998</c:v>
                </c:pt>
                <c:pt idx="3964">
                  <c:v>-303.615652763355</c:v>
                </c:pt>
                <c:pt idx="3965">
                  <c:v>-303.51567593381299</c:v>
                </c:pt>
                <c:pt idx="3966">
                  <c:v>-303.41569912720399</c:v>
                </c:pt>
                <c:pt idx="3967">
                  <c:v>-303.31572234354002</c:v>
                </c:pt>
                <c:pt idx="3968">
                  <c:v>-303.21574558283203</c:v>
                </c:pt>
                <c:pt idx="3969">
                  <c:v>-303.11576884509299</c:v>
                </c:pt>
                <c:pt idx="3970">
                  <c:v>-303.01579213033301</c:v>
                </c:pt>
                <c:pt idx="3971">
                  <c:v>-302.91581543856302</c:v>
                </c:pt>
                <c:pt idx="3972">
                  <c:v>-302.81583876979602</c:v>
                </c:pt>
                <c:pt idx="3973">
                  <c:v>-302.71586212404202</c:v>
                </c:pt>
                <c:pt idx="3974">
                  <c:v>-302.61588550131398</c:v>
                </c:pt>
                <c:pt idx="3975">
                  <c:v>-302.51590890162203</c:v>
                </c:pt>
                <c:pt idx="3976">
                  <c:v>-302.41593232497701</c:v>
                </c:pt>
                <c:pt idx="3977">
                  <c:v>-302.315955771392</c:v>
                </c:pt>
                <c:pt idx="3978">
                  <c:v>-302.21597924087803</c:v>
                </c:pt>
                <c:pt idx="3979">
                  <c:v>-302.11600273344601</c:v>
                </c:pt>
                <c:pt idx="3980">
                  <c:v>-302.01602624910697</c:v>
                </c:pt>
                <c:pt idx="3981">
                  <c:v>-301.91604978787399</c:v>
                </c:pt>
                <c:pt idx="3982">
                  <c:v>-301.81607334975598</c:v>
                </c:pt>
                <c:pt idx="3983">
                  <c:v>-301.71609693476699</c:v>
                </c:pt>
                <c:pt idx="3984">
                  <c:v>-301.61612054291697</c:v>
                </c:pt>
                <c:pt idx="3985">
                  <c:v>-301.516144174217</c:v>
                </c:pt>
                <c:pt idx="3986">
                  <c:v>-301.41616782867999</c:v>
                </c:pt>
                <c:pt idx="3987">
                  <c:v>-301.31619150631502</c:v>
                </c:pt>
                <c:pt idx="3988">
                  <c:v>-301.21621520713597</c:v>
                </c:pt>
                <c:pt idx="3989">
                  <c:v>-301.11623893115399</c:v>
                </c:pt>
                <c:pt idx="3990">
                  <c:v>-301.01626267837901</c:v>
                </c:pt>
                <c:pt idx="3991">
                  <c:v>-300.91628644882297</c:v>
                </c:pt>
                <c:pt idx="3992">
                  <c:v>-300.81631024249799</c:v>
                </c:pt>
                <c:pt idx="3993">
                  <c:v>-300.71633405941498</c:v>
                </c:pt>
                <c:pt idx="3994">
                  <c:v>-300.61635789958598</c:v>
                </c:pt>
                <c:pt idx="3995">
                  <c:v>-300.516381763021</c:v>
                </c:pt>
                <c:pt idx="3996">
                  <c:v>-300.41640564973301</c:v>
                </c:pt>
                <c:pt idx="3997">
                  <c:v>-300.316429559732</c:v>
                </c:pt>
                <c:pt idx="3998">
                  <c:v>-300.216453493031</c:v>
                </c:pt>
                <c:pt idx="3999">
                  <c:v>-300.11647744964102</c:v>
                </c:pt>
                <c:pt idx="4000">
                  <c:v>-300.016501429573</c:v>
                </c:pt>
                <c:pt idx="4001">
                  <c:v>-299.916525432838</c:v>
                </c:pt>
                <c:pt idx="4002">
                  <c:v>-299.81654945944803</c:v>
                </c:pt>
                <c:pt idx="4003">
                  <c:v>-299.71657350941399</c:v>
                </c:pt>
                <c:pt idx="4004">
                  <c:v>-299.61659758274902</c:v>
                </c:pt>
                <c:pt idx="4005">
                  <c:v>-299.51662167946199</c:v>
                </c:pt>
                <c:pt idx="4006">
                  <c:v>-299.41664579956603</c:v>
                </c:pt>
                <c:pt idx="4007">
                  <c:v>-299.31666994307301</c:v>
                </c:pt>
                <c:pt idx="4008">
                  <c:v>-299.21669410999198</c:v>
                </c:pt>
                <c:pt idx="4009">
                  <c:v>-299.11671830033703</c:v>
                </c:pt>
                <c:pt idx="4010">
                  <c:v>-299.01674251411799</c:v>
                </c:pt>
                <c:pt idx="4011">
                  <c:v>-298.91676675134698</c:v>
                </c:pt>
                <c:pt idx="4012">
                  <c:v>-298.81679101203503</c:v>
                </c:pt>
                <c:pt idx="4013">
                  <c:v>-298.71681529619298</c:v>
                </c:pt>
                <c:pt idx="4014">
                  <c:v>-298.61683960383402</c:v>
                </c:pt>
                <c:pt idx="4015">
                  <c:v>-298.516863934968</c:v>
                </c:pt>
                <c:pt idx="4016">
                  <c:v>-298.41688828960702</c:v>
                </c:pt>
                <c:pt idx="4017">
                  <c:v>-298.31691266776198</c:v>
                </c:pt>
                <c:pt idx="4018">
                  <c:v>-298.21693706944598</c:v>
                </c:pt>
                <c:pt idx="4019">
                  <c:v>-298.11696149466798</c:v>
                </c:pt>
                <c:pt idx="4020">
                  <c:v>-298.016985943441</c:v>
                </c:pt>
                <c:pt idx="4021">
                  <c:v>-297.91701041577602</c:v>
                </c:pt>
                <c:pt idx="4022">
                  <c:v>-297.81703491168503</c:v>
                </c:pt>
                <c:pt idx="4023">
                  <c:v>-297.717059431179</c:v>
                </c:pt>
                <c:pt idx="4024">
                  <c:v>-297.61708397426901</c:v>
                </c:pt>
                <c:pt idx="4025">
                  <c:v>-297.517108540967</c:v>
                </c:pt>
                <c:pt idx="4026">
                  <c:v>-297.417133131284</c:v>
                </c:pt>
                <c:pt idx="4027">
                  <c:v>-297.31715774523201</c:v>
                </c:pt>
                <c:pt idx="4028">
                  <c:v>-297.21718238282301</c:v>
                </c:pt>
                <c:pt idx="4029">
                  <c:v>-297.11720704406599</c:v>
                </c:pt>
                <c:pt idx="4030">
                  <c:v>-297.01723172897499</c:v>
                </c:pt>
                <c:pt idx="4031">
                  <c:v>-296.91725643756001</c:v>
                </c:pt>
                <c:pt idx="4032">
                  <c:v>-296.817281169833</c:v>
                </c:pt>
                <c:pt idx="4033">
                  <c:v>-296.71730592580599</c:v>
                </c:pt>
                <c:pt idx="4034">
                  <c:v>-296.617330705489</c:v>
                </c:pt>
                <c:pt idx="4035">
                  <c:v>-296.51735550889401</c:v>
                </c:pt>
                <c:pt idx="4036">
                  <c:v>-296.41738033603298</c:v>
                </c:pt>
                <c:pt idx="4037">
                  <c:v>-296.31740518691697</c:v>
                </c:pt>
                <c:pt idx="4038">
                  <c:v>-296.21743006155799</c:v>
                </c:pt>
                <c:pt idx="4039">
                  <c:v>-296.11745495996701</c:v>
                </c:pt>
                <c:pt idx="4040">
                  <c:v>-296.01747988215499</c:v>
                </c:pt>
                <c:pt idx="4041">
                  <c:v>-295.91750482813302</c:v>
                </c:pt>
                <c:pt idx="4042">
                  <c:v>-295.81752979791401</c:v>
                </c:pt>
                <c:pt idx="4043">
                  <c:v>-295.71755479150897</c:v>
                </c:pt>
                <c:pt idx="4044">
                  <c:v>-295.61757980892901</c:v>
                </c:pt>
                <c:pt idx="4045">
                  <c:v>-295.51760485018599</c:v>
                </c:pt>
                <c:pt idx="4046">
                  <c:v>-295.41762991528998</c:v>
                </c:pt>
                <c:pt idx="4047">
                  <c:v>-295.31765500425399</c:v>
                </c:pt>
                <c:pt idx="4048">
                  <c:v>-295.217680117089</c:v>
                </c:pt>
                <c:pt idx="4049">
                  <c:v>-295.11770525380598</c:v>
                </c:pt>
                <c:pt idx="4050">
                  <c:v>-295.01773041441697</c:v>
                </c:pt>
                <c:pt idx="4051">
                  <c:v>-294.91775559893301</c:v>
                </c:pt>
                <c:pt idx="4052">
                  <c:v>-294.81778080736598</c:v>
                </c:pt>
                <c:pt idx="4053">
                  <c:v>-294.71780603972701</c:v>
                </c:pt>
                <c:pt idx="4054">
                  <c:v>-294.61783129602799</c:v>
                </c:pt>
                <c:pt idx="4055">
                  <c:v>-294.51785657628</c:v>
                </c:pt>
                <c:pt idx="4056">
                  <c:v>-294.41788188049401</c:v>
                </c:pt>
                <c:pt idx="4057">
                  <c:v>-294.31790720868099</c:v>
                </c:pt>
                <c:pt idx="4058">
                  <c:v>-294.21793256085499</c:v>
                </c:pt>
                <c:pt idx="4059">
                  <c:v>-294.11795793702402</c:v>
                </c:pt>
                <c:pt idx="4060">
                  <c:v>-294.017983337202</c:v>
                </c:pt>
                <c:pt idx="4061">
                  <c:v>-293.91800876140002</c:v>
                </c:pt>
                <c:pt idx="4062">
                  <c:v>-293.81803420962899</c:v>
                </c:pt>
                <c:pt idx="4063">
                  <c:v>-293.7180596819</c:v>
                </c:pt>
                <c:pt idx="4064">
                  <c:v>-293.61808517822499</c:v>
                </c:pt>
                <c:pt idx="4065">
                  <c:v>-293.51811069861498</c:v>
                </c:pt>
                <c:pt idx="4066">
                  <c:v>-293.41813624308202</c:v>
                </c:pt>
                <c:pt idx="4067">
                  <c:v>-293.31816181163703</c:v>
                </c:pt>
                <c:pt idx="4068">
                  <c:v>-293.218187404292</c:v>
                </c:pt>
                <c:pt idx="4069">
                  <c:v>-293.11821302105801</c:v>
                </c:pt>
                <c:pt idx="4070">
                  <c:v>-293.01823866194599</c:v>
                </c:pt>
                <c:pt idx="4071">
                  <c:v>-292.91826432696899</c:v>
                </c:pt>
                <c:pt idx="4072">
                  <c:v>-292.81829001613602</c:v>
                </c:pt>
                <c:pt idx="4073">
                  <c:v>-292.71831572946098</c:v>
                </c:pt>
                <c:pt idx="4074">
                  <c:v>-292.61834146695401</c:v>
                </c:pt>
                <c:pt idx="4075">
                  <c:v>-292.518367228626</c:v>
                </c:pt>
                <c:pt idx="4076">
                  <c:v>-292.41839301448903</c:v>
                </c:pt>
                <c:pt idx="4077">
                  <c:v>-292.31841882455501</c:v>
                </c:pt>
                <c:pt idx="4078">
                  <c:v>-292.21844465883498</c:v>
                </c:pt>
                <c:pt idx="4079">
                  <c:v>-292.118470517341</c:v>
                </c:pt>
                <c:pt idx="4080">
                  <c:v>-292.018496400083</c:v>
                </c:pt>
                <c:pt idx="4081">
                  <c:v>-291.918522307074</c:v>
                </c:pt>
                <c:pt idx="4082">
                  <c:v>-291.81854823832401</c:v>
                </c:pt>
                <c:pt idx="4083">
                  <c:v>-291.71857419384497</c:v>
                </c:pt>
                <c:pt idx="4084">
                  <c:v>-291.61860017364899</c:v>
                </c:pt>
                <c:pt idx="4085">
                  <c:v>-291.51862617774702</c:v>
                </c:pt>
                <c:pt idx="4086">
                  <c:v>-291.41865220615</c:v>
                </c:pt>
                <c:pt idx="4087">
                  <c:v>-291.31867825887099</c:v>
                </c:pt>
                <c:pt idx="4088">
                  <c:v>-291.21870433591903</c:v>
                </c:pt>
                <c:pt idx="4089">
                  <c:v>-291.11873043730702</c:v>
                </c:pt>
                <c:pt idx="4090">
                  <c:v>-291.01875656304702</c:v>
                </c:pt>
                <c:pt idx="4091">
                  <c:v>-290.91878271314903</c:v>
                </c:pt>
                <c:pt idx="4092">
                  <c:v>-290.81880888762498</c:v>
                </c:pt>
                <c:pt idx="4093">
                  <c:v>-290.71883508648602</c:v>
                </c:pt>
                <c:pt idx="4094">
                  <c:v>-290.618861309745</c:v>
                </c:pt>
                <c:pt idx="4095">
                  <c:v>-290.51888755741197</c:v>
                </c:pt>
                <c:pt idx="4096">
                  <c:v>-290.41891382949802</c:v>
                </c:pt>
                <c:pt idx="4097">
                  <c:v>-290.318940126016</c:v>
                </c:pt>
                <c:pt idx="4098">
                  <c:v>-290.21896644697603</c:v>
                </c:pt>
                <c:pt idx="4099">
                  <c:v>-290.118992792391</c:v>
                </c:pt>
                <c:pt idx="4100">
                  <c:v>-290.01901916227098</c:v>
                </c:pt>
                <c:pt idx="4101">
                  <c:v>-289.91904555662802</c:v>
                </c:pt>
                <c:pt idx="4102">
                  <c:v>-289.81907197547298</c:v>
                </c:pt>
                <c:pt idx="4103">
                  <c:v>-289.71909841881802</c:v>
                </c:pt>
                <c:pt idx="4104">
                  <c:v>-289.619124886674</c:v>
                </c:pt>
                <c:pt idx="4105">
                  <c:v>-289.51915137905303</c:v>
                </c:pt>
                <c:pt idx="4106">
                  <c:v>-289.41917789596602</c:v>
                </c:pt>
                <c:pt idx="4107">
                  <c:v>-289.31920443742501</c:v>
                </c:pt>
                <c:pt idx="4108">
                  <c:v>-289.21923100343997</c:v>
                </c:pt>
                <c:pt idx="4109">
                  <c:v>-289.11925759402402</c:v>
                </c:pt>
                <c:pt idx="4110">
                  <c:v>-289.01928420918802</c:v>
                </c:pt>
                <c:pt idx="4111">
                  <c:v>-288.91931084894202</c:v>
                </c:pt>
                <c:pt idx="4112">
                  <c:v>-288.81933751330001</c:v>
                </c:pt>
                <c:pt idx="4113">
                  <c:v>-288.719364202272</c:v>
                </c:pt>
                <c:pt idx="4114">
                  <c:v>-288.61939091586902</c:v>
                </c:pt>
                <c:pt idx="4115">
                  <c:v>-288.51941765410299</c:v>
                </c:pt>
                <c:pt idx="4116">
                  <c:v>-288.41944441698598</c:v>
                </c:pt>
                <c:pt idx="4117">
                  <c:v>-288.31947120452799</c:v>
                </c:pt>
                <c:pt idx="4118">
                  <c:v>-288.21949801674202</c:v>
                </c:pt>
                <c:pt idx="4119">
                  <c:v>-288.11952485363798</c:v>
                </c:pt>
                <c:pt idx="4120">
                  <c:v>-288.01955171522798</c:v>
                </c:pt>
                <c:pt idx="4121">
                  <c:v>-287.91957860152399</c:v>
                </c:pt>
                <c:pt idx="4122">
                  <c:v>-287.81960551253701</c:v>
                </c:pt>
                <c:pt idx="4123">
                  <c:v>-287.71963244827799</c:v>
                </c:pt>
                <c:pt idx="4124">
                  <c:v>-287.61965940875899</c:v>
                </c:pt>
                <c:pt idx="4125">
                  <c:v>-287.519686393992</c:v>
                </c:pt>
                <c:pt idx="4126">
                  <c:v>-287.41971340398698</c:v>
                </c:pt>
                <c:pt idx="4127">
                  <c:v>-287.31974043875601</c:v>
                </c:pt>
                <c:pt idx="4128">
                  <c:v>-287.219767498311</c:v>
                </c:pt>
                <c:pt idx="4129">
                  <c:v>-287.11979458266302</c:v>
                </c:pt>
                <c:pt idx="4130">
                  <c:v>-287.01982169182401</c:v>
                </c:pt>
                <c:pt idx="4131">
                  <c:v>-286.91984882580402</c:v>
                </c:pt>
                <c:pt idx="4132">
                  <c:v>-286.81987598461598</c:v>
                </c:pt>
                <c:pt idx="4133">
                  <c:v>-286.719903168271</c:v>
                </c:pt>
                <c:pt idx="4134">
                  <c:v>-286.61993037678002</c:v>
                </c:pt>
                <c:pt idx="4135">
                  <c:v>-286.51995761015399</c:v>
                </c:pt>
                <c:pt idx="4136">
                  <c:v>-286.419984868406</c:v>
                </c:pt>
                <c:pt idx="4137">
                  <c:v>-286.320012151546</c:v>
                </c:pt>
                <c:pt idx="4138">
                  <c:v>-286.22003945958699</c:v>
                </c:pt>
                <c:pt idx="4139">
                  <c:v>-286.12006679253898</c:v>
                </c:pt>
                <c:pt idx="4140">
                  <c:v>-286.020094150413</c:v>
                </c:pt>
                <c:pt idx="4141">
                  <c:v>-285.92012153322202</c:v>
                </c:pt>
                <c:pt idx="4142">
                  <c:v>-285.82014894097699</c:v>
                </c:pt>
                <c:pt idx="4143">
                  <c:v>-285.72017637368901</c:v>
                </c:pt>
                <c:pt idx="4144">
                  <c:v>-285.620203831369</c:v>
                </c:pt>
                <c:pt idx="4145">
                  <c:v>-285.52023131403001</c:v>
                </c:pt>
                <c:pt idx="4146">
                  <c:v>-285.42025882168201</c:v>
                </c:pt>
                <c:pt idx="4147">
                  <c:v>-285.32028635433699</c:v>
                </c:pt>
                <c:pt idx="4148">
                  <c:v>-285.22031391200699</c:v>
                </c:pt>
                <c:pt idx="4149">
                  <c:v>-285.12034149470202</c:v>
                </c:pt>
                <c:pt idx="4150">
                  <c:v>-285.02036910243498</c:v>
                </c:pt>
                <c:pt idx="4151">
                  <c:v>-284.920396735216</c:v>
                </c:pt>
                <c:pt idx="4152">
                  <c:v>-284.82042439305798</c:v>
                </c:pt>
                <c:pt idx="4153">
                  <c:v>-284.72045207597102</c:v>
                </c:pt>
                <c:pt idx="4154">
                  <c:v>-284.62047978396703</c:v>
                </c:pt>
                <c:pt idx="4155">
                  <c:v>-284.52050751705798</c:v>
                </c:pt>
                <c:pt idx="4156">
                  <c:v>-284.420535275254</c:v>
                </c:pt>
                <c:pt idx="4157">
                  <c:v>-284.32056305856798</c:v>
                </c:pt>
                <c:pt idx="4158">
                  <c:v>-284.22059086701103</c:v>
                </c:pt>
                <c:pt idx="4159">
                  <c:v>-284.120618700595</c:v>
                </c:pt>
                <c:pt idx="4160">
                  <c:v>-284.02064655932998</c:v>
                </c:pt>
                <c:pt idx="4161">
                  <c:v>-283.92067444322799</c:v>
                </c:pt>
                <c:pt idx="4162">
                  <c:v>-283.820702352301</c:v>
                </c:pt>
                <c:pt idx="4163">
                  <c:v>-283.72073028656001</c:v>
                </c:pt>
                <c:pt idx="4164">
                  <c:v>-283.62075824601601</c:v>
                </c:pt>
                <c:pt idx="4165">
                  <c:v>-283.52078623068201</c:v>
                </c:pt>
                <c:pt idx="4166">
                  <c:v>-283.42081424056801</c:v>
                </c:pt>
                <c:pt idx="4167">
                  <c:v>-283.32084227568498</c:v>
                </c:pt>
                <c:pt idx="4168">
                  <c:v>-283.220870336046</c:v>
                </c:pt>
                <c:pt idx="4169">
                  <c:v>-283.12089842166199</c:v>
                </c:pt>
                <c:pt idx="4170">
                  <c:v>-283.02092653254402</c:v>
                </c:pt>
                <c:pt idx="4171">
                  <c:v>-282.92095466870398</c:v>
                </c:pt>
                <c:pt idx="4172">
                  <c:v>-282.82098283015301</c:v>
                </c:pt>
                <c:pt idx="4173">
                  <c:v>-282.72101101690203</c:v>
                </c:pt>
                <c:pt idx="4174">
                  <c:v>-282.62103922896301</c:v>
                </c:pt>
                <c:pt idx="4175">
                  <c:v>-282.52106746634797</c:v>
                </c:pt>
                <c:pt idx="4176">
                  <c:v>-282.42109572906702</c:v>
                </c:pt>
                <c:pt idx="4177">
                  <c:v>-282.321124017133</c:v>
                </c:pt>
                <c:pt idx="4178">
                  <c:v>-282.22115233055598</c:v>
                </c:pt>
                <c:pt idx="4179">
                  <c:v>-282.12118066934801</c:v>
                </c:pt>
                <c:pt idx="4180">
                  <c:v>-282.02120903352102</c:v>
                </c:pt>
                <c:pt idx="4181">
                  <c:v>-281.92123742308598</c:v>
                </c:pt>
                <c:pt idx="4182">
                  <c:v>-281.82126583805501</c:v>
                </c:pt>
                <c:pt idx="4183">
                  <c:v>-281.72129427843799</c:v>
                </c:pt>
                <c:pt idx="4184">
                  <c:v>-281.62132274424698</c:v>
                </c:pt>
                <c:pt idx="4185">
                  <c:v>-281.52135123549402</c:v>
                </c:pt>
                <c:pt idx="4186">
                  <c:v>-281.421379752191</c:v>
                </c:pt>
                <c:pt idx="4187">
                  <c:v>-281.32140829434701</c:v>
                </c:pt>
                <c:pt idx="4188">
                  <c:v>-281.22143686197597</c:v>
                </c:pt>
                <c:pt idx="4189">
                  <c:v>-281.12146545508898</c:v>
                </c:pt>
                <c:pt idx="4190">
                  <c:v>-281.02149407369598</c:v>
                </c:pt>
                <c:pt idx="4191">
                  <c:v>-280.92152271780901</c:v>
                </c:pt>
                <c:pt idx="4192">
                  <c:v>-280.82155138744002</c:v>
                </c:pt>
                <c:pt idx="4193">
                  <c:v>-280.72158008260101</c:v>
                </c:pt>
                <c:pt idx="4194">
                  <c:v>-280.62160880330202</c:v>
                </c:pt>
                <c:pt idx="4195">
                  <c:v>-280.52163754955501</c:v>
                </c:pt>
                <c:pt idx="4196">
                  <c:v>-280.42166632137099</c:v>
                </c:pt>
                <c:pt idx="4197">
                  <c:v>-280.32169511876202</c:v>
                </c:pt>
                <c:pt idx="4198">
                  <c:v>-280.22172394173998</c:v>
                </c:pt>
                <c:pt idx="4199">
                  <c:v>-280.12175279031601</c:v>
                </c:pt>
                <c:pt idx="4200">
                  <c:v>-280.0217816645</c:v>
                </c:pt>
                <c:pt idx="4201">
                  <c:v>-279.92181056430599</c:v>
                </c:pt>
                <c:pt idx="4202">
                  <c:v>-279.82183948974398</c:v>
                </c:pt>
                <c:pt idx="4203">
                  <c:v>-279.72186844082501</c:v>
                </c:pt>
                <c:pt idx="4204">
                  <c:v>-279.621897417561</c:v>
                </c:pt>
                <c:pt idx="4205">
                  <c:v>-279.52192641996402</c:v>
                </c:pt>
                <c:pt idx="4206">
                  <c:v>-279.421955448044</c:v>
                </c:pt>
                <c:pt idx="4207">
                  <c:v>-279.32198450181397</c:v>
                </c:pt>
                <c:pt idx="4208">
                  <c:v>-279.22201358128501</c:v>
                </c:pt>
                <c:pt idx="4209">
                  <c:v>-279.12204268646798</c:v>
                </c:pt>
                <c:pt idx="4210">
                  <c:v>-279.02207181737401</c:v>
                </c:pt>
                <c:pt idx="4211">
                  <c:v>-278.92210097401602</c:v>
                </c:pt>
                <c:pt idx="4212">
                  <c:v>-278.822130156404</c:v>
                </c:pt>
                <c:pt idx="4213">
                  <c:v>-278.72215936455098</c:v>
                </c:pt>
                <c:pt idx="4214">
                  <c:v>-278.62218859846701</c:v>
                </c:pt>
                <c:pt idx="4215">
                  <c:v>-278.522217858163</c:v>
                </c:pt>
                <c:pt idx="4216">
                  <c:v>-278.42224714365199</c:v>
                </c:pt>
                <c:pt idx="4217">
                  <c:v>-278.32227645494498</c:v>
                </c:pt>
                <c:pt idx="4218">
                  <c:v>-278.22230579205302</c:v>
                </c:pt>
                <c:pt idx="4219">
                  <c:v>-278.12233515498798</c:v>
                </c:pt>
                <c:pt idx="4220">
                  <c:v>-278.022364543761</c:v>
                </c:pt>
                <c:pt idx="4221">
                  <c:v>-277.92239395838402</c:v>
                </c:pt>
                <c:pt idx="4222">
                  <c:v>-277.82242339886699</c:v>
                </c:pt>
                <c:pt idx="4223">
                  <c:v>-277.72245286522298</c:v>
                </c:pt>
                <c:pt idx="4224">
                  <c:v>-277.62248235746301</c:v>
                </c:pt>
                <c:pt idx="4225">
                  <c:v>-277.52251187559898</c:v>
                </c:pt>
                <c:pt idx="4226">
                  <c:v>-277.42254141964099</c:v>
                </c:pt>
                <c:pt idx="4227">
                  <c:v>-277.32257098960099</c:v>
                </c:pt>
                <c:pt idx="4228">
                  <c:v>-277.22260058549102</c:v>
                </c:pt>
                <c:pt idx="4229">
                  <c:v>-277.122630207322</c:v>
                </c:pt>
                <c:pt idx="4230">
                  <c:v>-277.02265985510599</c:v>
                </c:pt>
                <c:pt idx="4231">
                  <c:v>-276.92268952885303</c:v>
                </c:pt>
                <c:pt idx="4232">
                  <c:v>-276.82271922857598</c:v>
                </c:pt>
                <c:pt idx="4233">
                  <c:v>-276.72274895428598</c:v>
                </c:pt>
                <c:pt idx="4234">
                  <c:v>-276.62277870599502</c:v>
                </c:pt>
                <c:pt idx="4235">
                  <c:v>-276.52280848371299</c:v>
                </c:pt>
                <c:pt idx="4236">
                  <c:v>-276.42283828745201</c:v>
                </c:pt>
                <c:pt idx="4237">
                  <c:v>-276.322868117224</c:v>
                </c:pt>
                <c:pt idx="4238">
                  <c:v>-276.22289797304001</c:v>
                </c:pt>
                <c:pt idx="4239">
                  <c:v>-276.12292785491201</c:v>
                </c:pt>
                <c:pt idx="4240">
                  <c:v>-276.02295776285001</c:v>
                </c:pt>
                <c:pt idx="4241">
                  <c:v>-275.92298769686698</c:v>
                </c:pt>
                <c:pt idx="4242">
                  <c:v>-275.823017656974</c:v>
                </c:pt>
                <c:pt idx="4243">
                  <c:v>-275.72304764318199</c:v>
                </c:pt>
                <c:pt idx="4244">
                  <c:v>-275.62307765550298</c:v>
                </c:pt>
                <c:pt idx="4245">
                  <c:v>-275.52310769394802</c:v>
                </c:pt>
                <c:pt idx="4246">
                  <c:v>-275.42313775852801</c:v>
                </c:pt>
                <c:pt idx="4247">
                  <c:v>-275.32316784925598</c:v>
                </c:pt>
                <c:pt idx="4248">
                  <c:v>-275.22319796614198</c:v>
                </c:pt>
                <c:pt idx="4249">
                  <c:v>-275.12322810919801</c:v>
                </c:pt>
                <c:pt idx="4250">
                  <c:v>-275.02325827843498</c:v>
                </c:pt>
                <c:pt idx="4251">
                  <c:v>-274.92328847386602</c:v>
                </c:pt>
                <c:pt idx="4252">
                  <c:v>-274.82331869550001</c:v>
                </c:pt>
                <c:pt idx="4253">
                  <c:v>-274.72334894335</c:v>
                </c:pt>
                <c:pt idx="4254">
                  <c:v>-274.62337921742801</c:v>
                </c:pt>
                <c:pt idx="4255">
                  <c:v>-274.52340951774403</c:v>
                </c:pt>
                <c:pt idx="4256">
                  <c:v>-274.42343984430897</c:v>
                </c:pt>
                <c:pt idx="4257">
                  <c:v>-274.323470197137</c:v>
                </c:pt>
                <c:pt idx="4258">
                  <c:v>-274.22350057623697</c:v>
                </c:pt>
                <c:pt idx="4259">
                  <c:v>-274.123530981621</c:v>
                </c:pt>
                <c:pt idx="4260">
                  <c:v>-274.02356141330199</c:v>
                </c:pt>
                <c:pt idx="4261">
                  <c:v>-273.92359187128898</c:v>
                </c:pt>
                <c:pt idx="4262">
                  <c:v>-273.82362235559498</c:v>
                </c:pt>
                <c:pt idx="4263">
                  <c:v>-273.72365286623102</c:v>
                </c:pt>
                <c:pt idx="4264">
                  <c:v>-273.62368340320899</c:v>
                </c:pt>
                <c:pt idx="4265">
                  <c:v>-273.52371396653899</c:v>
                </c:pt>
                <c:pt idx="4266">
                  <c:v>-273.423744556234</c:v>
                </c:pt>
                <c:pt idx="4267">
                  <c:v>-273.32377517230498</c:v>
                </c:pt>
                <c:pt idx="4268">
                  <c:v>-273.22380581476301</c:v>
                </c:pt>
                <c:pt idx="4269">
                  <c:v>-273.12383648361902</c:v>
                </c:pt>
                <c:pt idx="4270">
                  <c:v>-273.02386717888601</c:v>
                </c:pt>
                <c:pt idx="4271">
                  <c:v>-272.92389790057399</c:v>
                </c:pt>
                <c:pt idx="4272">
                  <c:v>-272.82392864869502</c:v>
                </c:pt>
                <c:pt idx="4273">
                  <c:v>-272.72395942326102</c:v>
                </c:pt>
                <c:pt idx="4274">
                  <c:v>-272.62399022428298</c:v>
                </c:pt>
                <c:pt idx="4275">
                  <c:v>-272.524021051771</c:v>
                </c:pt>
                <c:pt idx="4276">
                  <c:v>-272.42405190573902</c:v>
                </c:pt>
                <c:pt idx="4277">
                  <c:v>-272.32408278619698</c:v>
                </c:pt>
                <c:pt idx="4278">
                  <c:v>-272.22411369315699</c:v>
                </c:pt>
                <c:pt idx="4279">
                  <c:v>-272.124144626629</c:v>
                </c:pt>
                <c:pt idx="4280">
                  <c:v>-272.024175586627</c:v>
                </c:pt>
                <c:pt idx="4281">
                  <c:v>-271.92420657316001</c:v>
                </c:pt>
                <c:pt idx="4282">
                  <c:v>-271.824237586241</c:v>
                </c:pt>
                <c:pt idx="4283">
                  <c:v>-271.72426862587997</c:v>
                </c:pt>
                <c:pt idx="4284">
                  <c:v>-271.62429969209097</c:v>
                </c:pt>
                <c:pt idx="4285">
                  <c:v>-271.52433078488201</c:v>
                </c:pt>
                <c:pt idx="4286">
                  <c:v>-271.42436190426702</c:v>
                </c:pt>
                <c:pt idx="4287">
                  <c:v>-271.32439305025702</c:v>
                </c:pt>
                <c:pt idx="4288">
                  <c:v>-271.22442422286298</c:v>
                </c:pt>
                <c:pt idx="4289">
                  <c:v>-271.12445542209599</c:v>
                </c:pt>
                <c:pt idx="4290">
                  <c:v>-271.02448664796901</c:v>
                </c:pt>
                <c:pt idx="4291">
                  <c:v>-270.92451790049199</c:v>
                </c:pt>
                <c:pt idx="4292">
                  <c:v>-270.82454917967698</c:v>
                </c:pt>
                <c:pt idx="4293">
                  <c:v>-270.724580485535</c:v>
                </c:pt>
                <c:pt idx="4294">
                  <c:v>-270.62461181807799</c:v>
                </c:pt>
                <c:pt idx="4295">
                  <c:v>-270.52464317731699</c:v>
                </c:pt>
                <c:pt idx="4296">
                  <c:v>-270.42467456326398</c:v>
                </c:pt>
                <c:pt idx="4297">
                  <c:v>-270.32470597592999</c:v>
                </c:pt>
                <c:pt idx="4298">
                  <c:v>-270.22473741532599</c:v>
                </c:pt>
                <c:pt idx="4299">
                  <c:v>-270.124768881465</c:v>
                </c:pt>
                <c:pt idx="4300">
                  <c:v>-270.02480037435703</c:v>
                </c:pt>
                <c:pt idx="4301">
                  <c:v>-269.92483189401401</c:v>
                </c:pt>
                <c:pt idx="4302">
                  <c:v>-269.82486344044702</c:v>
                </c:pt>
                <c:pt idx="4303">
                  <c:v>-269.72489501366903</c:v>
                </c:pt>
                <c:pt idx="4304">
                  <c:v>-269.62492661368901</c:v>
                </c:pt>
                <c:pt idx="4305">
                  <c:v>-269.52495824051999</c:v>
                </c:pt>
                <c:pt idx="4306">
                  <c:v>-269.424989894173</c:v>
                </c:pt>
                <c:pt idx="4307">
                  <c:v>-269.32502157466001</c:v>
                </c:pt>
                <c:pt idx="4308">
                  <c:v>-269.22505328199202</c:v>
                </c:pt>
                <c:pt idx="4309">
                  <c:v>-269.125085016181</c:v>
                </c:pt>
                <c:pt idx="4310">
                  <c:v>-269.02511677723697</c:v>
                </c:pt>
                <c:pt idx="4311">
                  <c:v>-268.92514856517198</c:v>
                </c:pt>
                <c:pt idx="4312">
                  <c:v>-268.82518037999898</c:v>
                </c:pt>
                <c:pt idx="4313">
                  <c:v>-268.72521222172702</c:v>
                </c:pt>
                <c:pt idx="4314">
                  <c:v>-268.62524409037002</c:v>
                </c:pt>
                <c:pt idx="4315">
                  <c:v>-268.52527598593701</c:v>
                </c:pt>
                <c:pt idx="4316">
                  <c:v>-268.42530790844103</c:v>
                </c:pt>
                <c:pt idx="4317">
                  <c:v>-268.32533985789303</c:v>
                </c:pt>
                <c:pt idx="4318">
                  <c:v>-268.22537183430501</c:v>
                </c:pt>
                <c:pt idx="4319">
                  <c:v>-268.12540383768697</c:v>
                </c:pt>
                <c:pt idx="4320">
                  <c:v>-268.025435868052</c:v>
                </c:pt>
                <c:pt idx="4321">
                  <c:v>-267.92546792540998</c:v>
                </c:pt>
                <c:pt idx="4322">
                  <c:v>-267.82550000977398</c:v>
                </c:pt>
                <c:pt idx="4323">
                  <c:v>-267.72553212115503</c:v>
                </c:pt>
                <c:pt idx="4324">
                  <c:v>-267.62556425956302</c:v>
                </c:pt>
                <c:pt idx="4325">
                  <c:v>-267.525596425012</c:v>
                </c:pt>
                <c:pt idx="4326">
                  <c:v>-267.42562861751099</c:v>
                </c:pt>
                <c:pt idx="4327">
                  <c:v>-267.32566083707297</c:v>
                </c:pt>
                <c:pt idx="4328">
                  <c:v>-267.22569308370902</c:v>
                </c:pt>
                <c:pt idx="4329">
                  <c:v>-267.12572535742999</c:v>
                </c:pt>
                <c:pt idx="4330">
                  <c:v>-267.02575765824798</c:v>
                </c:pt>
                <c:pt idx="4331">
                  <c:v>-266.925789986175</c:v>
                </c:pt>
                <c:pt idx="4332">
                  <c:v>-266.825822341221</c:v>
                </c:pt>
                <c:pt idx="4333">
                  <c:v>-266.72585472339898</c:v>
                </c:pt>
                <c:pt idx="4334">
                  <c:v>-266.62588713271901</c:v>
                </c:pt>
                <c:pt idx="4335">
                  <c:v>-266.525919569194</c:v>
                </c:pt>
                <c:pt idx="4336">
                  <c:v>-266.425952032834</c:v>
                </c:pt>
                <c:pt idx="4337">
                  <c:v>-266.32598452365102</c:v>
                </c:pt>
                <c:pt idx="4338">
                  <c:v>-266.22601704165697</c:v>
                </c:pt>
                <c:pt idx="4339">
                  <c:v>-266.126049586862</c:v>
                </c:pt>
                <c:pt idx="4340">
                  <c:v>-266.02608215927899</c:v>
                </c:pt>
                <c:pt idx="4341">
                  <c:v>-265.92611475891903</c:v>
                </c:pt>
                <c:pt idx="4342">
                  <c:v>-265.82614738579298</c:v>
                </c:pt>
                <c:pt idx="4343">
                  <c:v>-265.72618003991198</c:v>
                </c:pt>
                <c:pt idx="4344">
                  <c:v>-265.62621272128899</c:v>
                </c:pt>
                <c:pt idx="4345">
                  <c:v>-265.52624542993499</c:v>
                </c:pt>
                <c:pt idx="4346">
                  <c:v>-265.42627816586003</c:v>
                </c:pt>
                <c:pt idx="4347">
                  <c:v>-265.32631092907701</c:v>
                </c:pt>
                <c:pt idx="4348">
                  <c:v>-265.22634371959703</c:v>
                </c:pt>
                <c:pt idx="4349">
                  <c:v>-265.12637653743201</c:v>
                </c:pt>
                <c:pt idx="4350">
                  <c:v>-265.02640938259202</c:v>
                </c:pt>
                <c:pt idx="4351">
                  <c:v>-264.926442255089</c:v>
                </c:pt>
                <c:pt idx="4352">
                  <c:v>-264.82647515493602</c:v>
                </c:pt>
                <c:pt idx="4353">
                  <c:v>-264.726508082142</c:v>
                </c:pt>
                <c:pt idx="4354">
                  <c:v>-264.62654103672003</c:v>
                </c:pt>
                <c:pt idx="4355">
                  <c:v>-264.526574018681</c:v>
                </c:pt>
                <c:pt idx="4356">
                  <c:v>-264.42660702803698</c:v>
                </c:pt>
                <c:pt idx="4357">
                  <c:v>-264.32664006479899</c:v>
                </c:pt>
                <c:pt idx="4358">
                  <c:v>-264.22667312897801</c:v>
                </c:pt>
                <c:pt idx="4359">
                  <c:v>-264.12670622058602</c:v>
                </c:pt>
                <c:pt idx="4360">
                  <c:v>-264.02673933963399</c:v>
                </c:pt>
                <c:pt idx="4361">
                  <c:v>-263.92677248613398</c:v>
                </c:pt>
                <c:pt idx="4362">
                  <c:v>-263.82680566009799</c:v>
                </c:pt>
                <c:pt idx="4363">
                  <c:v>-263.72683886153601</c:v>
                </c:pt>
                <c:pt idx="4364">
                  <c:v>-263.62687209045998</c:v>
                </c:pt>
                <c:pt idx="4365">
                  <c:v>-263.52690534688099</c:v>
                </c:pt>
                <c:pt idx="4366">
                  <c:v>-263.426938630812</c:v>
                </c:pt>
                <c:pt idx="4367">
                  <c:v>-263.32697194226301</c:v>
                </c:pt>
                <c:pt idx="4368">
                  <c:v>-263.22700528124602</c:v>
                </c:pt>
                <c:pt idx="4369">
                  <c:v>-263.127038647772</c:v>
                </c:pt>
                <c:pt idx="4370">
                  <c:v>-263.02707204185299</c:v>
                </c:pt>
                <c:pt idx="4371">
                  <c:v>-262.92710546350003</c:v>
                </c:pt>
                <c:pt idx="4372">
                  <c:v>-262.82713891272499</c:v>
                </c:pt>
                <c:pt idx="4373">
                  <c:v>-262.72717238953902</c:v>
                </c:pt>
                <c:pt idx="4374">
                  <c:v>-262.627205893954</c:v>
                </c:pt>
                <c:pt idx="4375">
                  <c:v>-262.52723942597999</c:v>
                </c:pt>
                <c:pt idx="4376">
                  <c:v>-262.42727298563</c:v>
                </c:pt>
                <c:pt idx="4377">
                  <c:v>-262.32730657291398</c:v>
                </c:pt>
                <c:pt idx="4378">
                  <c:v>-262.22734018784502</c:v>
                </c:pt>
                <c:pt idx="4379">
                  <c:v>-262.12737383043401</c:v>
                </c:pt>
                <c:pt idx="4380">
                  <c:v>-262.02740750069199</c:v>
                </c:pt>
                <c:pt idx="4381">
                  <c:v>-261.92744119862999</c:v>
                </c:pt>
                <c:pt idx="4382">
                  <c:v>-261.82747492426103</c:v>
                </c:pt>
                <c:pt idx="4383">
                  <c:v>-261.72750867759498</c:v>
                </c:pt>
                <c:pt idx="4384">
                  <c:v>-261.62754245864397</c:v>
                </c:pt>
                <c:pt idx="4385">
                  <c:v>-261.52757626741902</c:v>
                </c:pt>
                <c:pt idx="4386">
                  <c:v>-261.42761010393298</c:v>
                </c:pt>
                <c:pt idx="4387">
                  <c:v>-261.32764396819499</c:v>
                </c:pt>
                <c:pt idx="4388">
                  <c:v>-261.22767786021899</c:v>
                </c:pt>
                <c:pt idx="4389">
                  <c:v>-261.12771178001401</c:v>
                </c:pt>
                <c:pt idx="4390">
                  <c:v>-261.02774572759301</c:v>
                </c:pt>
                <c:pt idx="4391">
                  <c:v>-260.927779702968</c:v>
                </c:pt>
                <c:pt idx="4392">
                  <c:v>-260.82781370614902</c:v>
                </c:pt>
                <c:pt idx="4393">
                  <c:v>-260.72784773714801</c:v>
                </c:pt>
                <c:pt idx="4394">
                  <c:v>-260.62788179597601</c:v>
                </c:pt>
                <c:pt idx="4395">
                  <c:v>-260.52791588264603</c:v>
                </c:pt>
                <c:pt idx="4396">
                  <c:v>-260.42794999716699</c:v>
                </c:pt>
                <c:pt idx="4397">
                  <c:v>-260.327984139553</c:v>
                </c:pt>
                <c:pt idx="4398">
                  <c:v>-260.22801830981399</c:v>
                </c:pt>
                <c:pt idx="4399">
                  <c:v>-260.128052507961</c:v>
                </c:pt>
                <c:pt idx="4400">
                  <c:v>-260.02808673400699</c:v>
                </c:pt>
                <c:pt idx="4401">
                  <c:v>-259.92812098796202</c:v>
                </c:pt>
                <c:pt idx="4402">
                  <c:v>-259.82815526983899</c:v>
                </c:pt>
                <c:pt idx="4403">
                  <c:v>-259.72818957964802</c:v>
                </c:pt>
                <c:pt idx="4404">
                  <c:v>-259.62822391740099</c:v>
                </c:pt>
                <c:pt idx="4405">
                  <c:v>-259.52825828310898</c:v>
                </c:pt>
                <c:pt idx="4406">
                  <c:v>-259.42829267678502</c:v>
                </c:pt>
                <c:pt idx="4407">
                  <c:v>-259.32832709843899</c:v>
                </c:pt>
                <c:pt idx="4408">
                  <c:v>-259.22836154808198</c:v>
                </c:pt>
                <c:pt idx="4409">
                  <c:v>-259.128396025727</c:v>
                </c:pt>
                <c:pt idx="4410">
                  <c:v>-259.02843053138503</c:v>
                </c:pt>
                <c:pt idx="4411">
                  <c:v>-258.92846506506697</c:v>
                </c:pt>
                <c:pt idx="4412">
                  <c:v>-258.82849962678398</c:v>
                </c:pt>
                <c:pt idx="4413">
                  <c:v>-258.72853421654901</c:v>
                </c:pt>
                <c:pt idx="4414">
                  <c:v>-258.628568834372</c:v>
                </c:pt>
                <c:pt idx="4415">
                  <c:v>-258.52860348026502</c:v>
                </c:pt>
                <c:pt idx="4416">
                  <c:v>-258.42863815423902</c:v>
                </c:pt>
                <c:pt idx="4417">
                  <c:v>-258.32867285630698</c:v>
                </c:pt>
                <c:pt idx="4418">
                  <c:v>-258.22870758647798</c:v>
                </c:pt>
                <c:pt idx="4419">
                  <c:v>-258.12874234476601</c:v>
                </c:pt>
                <c:pt idx="4420">
                  <c:v>-258.02877713118102</c:v>
                </c:pt>
                <c:pt idx="4421">
                  <c:v>-257.92881194573403</c:v>
                </c:pt>
                <c:pt idx="4422">
                  <c:v>-257.828846788438</c:v>
                </c:pt>
                <c:pt idx="4423">
                  <c:v>-257.728881659303</c:v>
                </c:pt>
                <c:pt idx="4424">
                  <c:v>-257.62891655834102</c:v>
                </c:pt>
                <c:pt idx="4425">
                  <c:v>-257.52895148556303</c:v>
                </c:pt>
                <c:pt idx="4426">
                  <c:v>-257.42898644098199</c:v>
                </c:pt>
                <c:pt idx="4427">
                  <c:v>-257.32902142460802</c:v>
                </c:pt>
                <c:pt idx="4428">
                  <c:v>-257.22905643645299</c:v>
                </c:pt>
                <c:pt idx="4429">
                  <c:v>-257.129091476528</c:v>
                </c:pt>
                <c:pt idx="4430">
                  <c:v>-257.02912654484402</c:v>
                </c:pt>
                <c:pt idx="4431">
                  <c:v>-256.929161641414</c:v>
                </c:pt>
                <c:pt idx="4432">
                  <c:v>-256.82919676624903</c:v>
                </c:pt>
                <c:pt idx="4433">
                  <c:v>-256.72923191935899</c:v>
                </c:pt>
                <c:pt idx="4434">
                  <c:v>-256.62926710075698</c:v>
                </c:pt>
                <c:pt idx="4435">
                  <c:v>-256.529302310454</c:v>
                </c:pt>
                <c:pt idx="4436">
                  <c:v>-256.42933754846098</c:v>
                </c:pt>
                <c:pt idx="4437">
                  <c:v>-256.32937281479002</c:v>
                </c:pt>
                <c:pt idx="4438">
                  <c:v>-256.229408109453</c:v>
                </c:pt>
                <c:pt idx="4439">
                  <c:v>-256.12944343245999</c:v>
                </c:pt>
                <c:pt idx="4440">
                  <c:v>-256.029478783824</c:v>
                </c:pt>
                <c:pt idx="4441">
                  <c:v>-255.92951416355501</c:v>
                </c:pt>
                <c:pt idx="4442">
                  <c:v>-255.82954957166501</c:v>
                </c:pt>
                <c:pt idx="4443">
                  <c:v>-255.729585008166</c:v>
                </c:pt>
                <c:pt idx="4444">
                  <c:v>-255.629620473069</c:v>
                </c:pt>
                <c:pt idx="4445">
                  <c:v>-255.52965596638501</c:v>
                </c:pt>
                <c:pt idx="4446">
                  <c:v>-255.429691488126</c:v>
                </c:pt>
                <c:pt idx="4447">
                  <c:v>-255.32972703830399</c:v>
                </c:pt>
                <c:pt idx="4448">
                  <c:v>-255.22976261692901</c:v>
                </c:pt>
                <c:pt idx="4449">
                  <c:v>-255.129798224014</c:v>
                </c:pt>
                <c:pt idx="4450">
                  <c:v>-255.02983385956901</c:v>
                </c:pt>
                <c:pt idx="4451">
                  <c:v>-254.92986952360701</c:v>
                </c:pt>
                <c:pt idx="4452">
                  <c:v>-254.829905216138</c:v>
                </c:pt>
                <c:pt idx="4453">
                  <c:v>-254.72994093717401</c:v>
                </c:pt>
                <c:pt idx="4454">
                  <c:v>-254.62997668672699</c:v>
                </c:pt>
                <c:pt idx="4455">
                  <c:v>-254.53001246480801</c:v>
                </c:pt>
                <c:pt idx="4456">
                  <c:v>-254.430048271429</c:v>
                </c:pt>
                <c:pt idx="4457">
                  <c:v>-254.3300841066</c:v>
                </c:pt>
                <c:pt idx="4458">
                  <c:v>-254.23011997033399</c:v>
                </c:pt>
                <c:pt idx="4459">
                  <c:v>-254.130155862641</c:v>
                </c:pt>
                <c:pt idx="4460">
                  <c:v>-254.03019178353401</c:v>
                </c:pt>
                <c:pt idx="4461">
                  <c:v>-253.930227733024</c:v>
                </c:pt>
                <c:pt idx="4462">
                  <c:v>-253.83026371112101</c:v>
                </c:pt>
                <c:pt idx="4463">
                  <c:v>-253.73029971783899</c:v>
                </c:pt>
                <c:pt idx="4464">
                  <c:v>-253.63033575318701</c:v>
                </c:pt>
                <c:pt idx="4465">
                  <c:v>-253.53037181717801</c:v>
                </c:pt>
                <c:pt idx="4466">
                  <c:v>-253.430407909823</c:v>
                </c:pt>
                <c:pt idx="4467">
                  <c:v>-253.330444031133</c:v>
                </c:pt>
                <c:pt idx="4468">
                  <c:v>-253.23048018111999</c:v>
                </c:pt>
                <c:pt idx="4469">
                  <c:v>-253.13051635979599</c:v>
                </c:pt>
                <c:pt idx="4470">
                  <c:v>-253.03055256717099</c:v>
                </c:pt>
                <c:pt idx="4471">
                  <c:v>-252.930588803257</c:v>
                </c:pt>
                <c:pt idx="4472">
                  <c:v>-252.83062506806601</c:v>
                </c:pt>
                <c:pt idx="4473">
                  <c:v>-252.73066136160901</c:v>
                </c:pt>
                <c:pt idx="4474">
                  <c:v>-252.63069768389801</c:v>
                </c:pt>
                <c:pt idx="4475">
                  <c:v>-252.53073403494301</c:v>
                </c:pt>
                <c:pt idx="4476">
                  <c:v>-252.43077041475701</c:v>
                </c:pt>
                <c:pt idx="4477">
                  <c:v>-252.330806823351</c:v>
                </c:pt>
                <c:pt idx="4478">
                  <c:v>-252.23084326073601</c:v>
                </c:pt>
                <c:pt idx="4479">
                  <c:v>-252.13087972692401</c:v>
                </c:pt>
                <c:pt idx="4480">
                  <c:v>-252.03091622192599</c:v>
                </c:pt>
                <c:pt idx="4481">
                  <c:v>-251.93095274575401</c:v>
                </c:pt>
                <c:pt idx="4482">
                  <c:v>-251.83098929841901</c:v>
                </c:pt>
                <c:pt idx="4483">
                  <c:v>-251.73102587993199</c:v>
                </c:pt>
                <c:pt idx="4484">
                  <c:v>-251.631062490305</c:v>
                </c:pt>
                <c:pt idx="4485">
                  <c:v>-251.53109912955</c:v>
                </c:pt>
                <c:pt idx="4486">
                  <c:v>-251.431135797678</c:v>
                </c:pt>
                <c:pt idx="4487">
                  <c:v>-251.33117249470001</c:v>
                </c:pt>
                <c:pt idx="4488">
                  <c:v>-251.23120922062699</c:v>
                </c:pt>
                <c:pt idx="4489">
                  <c:v>-251.13124597547201</c:v>
                </c:pt>
                <c:pt idx="4490">
                  <c:v>-251.03128275924601</c:v>
                </c:pt>
                <c:pt idx="4491">
                  <c:v>-250.93131957195999</c:v>
                </c:pt>
                <c:pt idx="4492">
                  <c:v>-250.831356413625</c:v>
                </c:pt>
                <c:pt idx="4493">
                  <c:v>-250.73139328425299</c:v>
                </c:pt>
                <c:pt idx="4494">
                  <c:v>-250.631430183856</c:v>
                </c:pt>
                <c:pt idx="4495">
                  <c:v>-250.531467112445</c:v>
                </c:pt>
                <c:pt idx="4496">
                  <c:v>-250.431504070031</c:v>
                </c:pt>
                <c:pt idx="4497">
                  <c:v>-250.33154105662601</c:v>
                </c:pt>
                <c:pt idx="4498">
                  <c:v>-250.231578072242</c:v>
                </c:pt>
                <c:pt idx="4499">
                  <c:v>-250.13161511688901</c:v>
                </c:pt>
                <c:pt idx="4500">
                  <c:v>-250.031652190579</c:v>
                </c:pt>
                <c:pt idx="4501">
                  <c:v>-249.93168929332501</c:v>
                </c:pt>
                <c:pt idx="4502">
                  <c:v>-249.831726425136</c:v>
                </c:pt>
                <c:pt idx="4503">
                  <c:v>-249.73176358602501</c:v>
                </c:pt>
                <c:pt idx="4504">
                  <c:v>-249.63180077600299</c:v>
                </c:pt>
                <c:pt idx="4505">
                  <c:v>-249.53183799508099</c:v>
                </c:pt>
                <c:pt idx="4506">
                  <c:v>-249.431875243272</c:v>
                </c:pt>
                <c:pt idx="4507">
                  <c:v>-249.331912520586</c:v>
                </c:pt>
                <c:pt idx="4508">
                  <c:v>-249.23194982703501</c:v>
                </c:pt>
                <c:pt idx="4509">
                  <c:v>-249.13198716263</c:v>
                </c:pt>
                <c:pt idx="4510">
                  <c:v>-249.03202452738299</c:v>
                </c:pt>
                <c:pt idx="4511">
                  <c:v>-248.93206192130501</c:v>
                </c:pt>
                <c:pt idx="4512">
                  <c:v>-248.83209934440899</c:v>
                </c:pt>
                <c:pt idx="4513">
                  <c:v>-248.732136796704</c:v>
                </c:pt>
                <c:pt idx="4514">
                  <c:v>-248.632174278203</c:v>
                </c:pt>
                <c:pt idx="4515">
                  <c:v>-248.532211788918</c:v>
                </c:pt>
                <c:pt idx="4516">
                  <c:v>-248.432249328859</c:v>
                </c:pt>
                <c:pt idx="4517">
                  <c:v>-248.33228689803801</c:v>
                </c:pt>
                <c:pt idx="4518">
                  <c:v>-248.23232449646599</c:v>
                </c:pt>
                <c:pt idx="4519">
                  <c:v>-248.132362124156</c:v>
                </c:pt>
                <c:pt idx="4520">
                  <c:v>-248.03239978111799</c:v>
                </c:pt>
                <c:pt idx="4521">
                  <c:v>-247.932437467363</c:v>
                </c:pt>
                <c:pt idx="4522">
                  <c:v>-247.832475182905</c:v>
                </c:pt>
                <c:pt idx="4523">
                  <c:v>-247.73251292775299</c:v>
                </c:pt>
                <c:pt idx="4524">
                  <c:v>-247.632550701919</c:v>
                </c:pt>
                <c:pt idx="4525">
                  <c:v>-247.53258850541499</c:v>
                </c:pt>
                <c:pt idx="4526">
                  <c:v>-247.43262633825199</c:v>
                </c:pt>
                <c:pt idx="4527">
                  <c:v>-247.332664200442</c:v>
                </c:pt>
                <c:pt idx="4528">
                  <c:v>-247.23270209199501</c:v>
                </c:pt>
                <c:pt idx="4529">
                  <c:v>-247.13274001292501</c:v>
                </c:pt>
                <c:pt idx="4530">
                  <c:v>-247.03277796324099</c:v>
                </c:pt>
                <c:pt idx="4531">
                  <c:v>-246.93281594295601</c:v>
                </c:pt>
                <c:pt idx="4532">
                  <c:v>-246.83285395208</c:v>
                </c:pt>
                <c:pt idx="4533">
                  <c:v>-246.732891990626</c:v>
                </c:pt>
                <c:pt idx="4534">
                  <c:v>-246.63293005860501</c:v>
                </c:pt>
                <c:pt idx="4535">
                  <c:v>-246.53296815602801</c:v>
                </c:pt>
                <c:pt idx="4536">
                  <c:v>-246.43300628290601</c:v>
                </c:pt>
                <c:pt idx="4537">
                  <c:v>-246.33304443925201</c:v>
                </c:pt>
                <c:pt idx="4538">
                  <c:v>-246.23308262507601</c:v>
                </c:pt>
                <c:pt idx="4539">
                  <c:v>-246.133120840391</c:v>
                </c:pt>
                <c:pt idx="4540">
                  <c:v>-246.03315908520699</c:v>
                </c:pt>
                <c:pt idx="4541">
                  <c:v>-245.933197359535</c:v>
                </c:pt>
                <c:pt idx="4542">
                  <c:v>-245.83323566338899</c:v>
                </c:pt>
                <c:pt idx="4543">
                  <c:v>-245.733273996778</c:v>
                </c:pt>
                <c:pt idx="4544">
                  <c:v>-245.63331235971401</c:v>
                </c:pt>
                <c:pt idx="4545">
                  <c:v>-245.533350752209</c:v>
                </c:pt>
                <c:pt idx="4546">
                  <c:v>-245.433389174274</c:v>
                </c:pt>
                <c:pt idx="4547">
                  <c:v>-245.33342762592099</c:v>
                </c:pt>
                <c:pt idx="4548">
                  <c:v>-245.23346610716101</c:v>
                </c:pt>
                <c:pt idx="4549">
                  <c:v>-245.13350461800599</c:v>
                </c:pt>
                <c:pt idx="4550">
                  <c:v>-245.03354315846599</c:v>
                </c:pt>
                <c:pt idx="4551">
                  <c:v>-244.933581728554</c:v>
                </c:pt>
                <c:pt idx="4552">
                  <c:v>-244.833620328281</c:v>
                </c:pt>
                <c:pt idx="4553">
                  <c:v>-244.73365895765801</c:v>
                </c:pt>
                <c:pt idx="4554">
                  <c:v>-244.63369761669699</c:v>
                </c:pt>
                <c:pt idx="4555">
                  <c:v>-244.53373630540901</c:v>
                </c:pt>
                <c:pt idx="4556">
                  <c:v>-244.43377502380599</c:v>
                </c:pt>
                <c:pt idx="4557">
                  <c:v>-244.3338137719</c:v>
                </c:pt>
                <c:pt idx="4558">
                  <c:v>-244.2338525497</c:v>
                </c:pt>
                <c:pt idx="4559">
                  <c:v>-244.13389135721999</c:v>
                </c:pt>
                <c:pt idx="4560">
                  <c:v>-244.033930194471</c:v>
                </c:pt>
                <c:pt idx="4561">
                  <c:v>-243.93396906146299</c:v>
                </c:pt>
                <c:pt idx="4562">
                  <c:v>-243.83400795820901</c:v>
                </c:pt>
                <c:pt idx="4563">
                  <c:v>-243.73404688471999</c:v>
                </c:pt>
                <c:pt idx="4564">
                  <c:v>-243.63408584100699</c:v>
                </c:pt>
                <c:pt idx="4565">
                  <c:v>-243.534124827082</c:v>
                </c:pt>
                <c:pt idx="4566">
                  <c:v>-243.434163842956</c:v>
                </c:pt>
                <c:pt idx="4567">
                  <c:v>-243.33420288864201</c:v>
                </c:pt>
                <c:pt idx="4568">
                  <c:v>-243.23424196414899</c:v>
                </c:pt>
                <c:pt idx="4569">
                  <c:v>-243.13428106948999</c:v>
                </c:pt>
                <c:pt idx="4570">
                  <c:v>-243.03432020467599</c:v>
                </c:pt>
                <c:pt idx="4571">
                  <c:v>-242.93435936971801</c:v>
                </c:pt>
                <c:pt idx="4572">
                  <c:v>-242.834398564629</c:v>
                </c:pt>
                <c:pt idx="4573">
                  <c:v>-242.73443778941899</c:v>
                </c:pt>
                <c:pt idx="4574">
                  <c:v>-242.63447704410001</c:v>
                </c:pt>
                <c:pt idx="4575">
                  <c:v>-242.534516328683</c:v>
                </c:pt>
                <c:pt idx="4576">
                  <c:v>-242.43455564318</c:v>
                </c:pt>
                <c:pt idx="4577">
                  <c:v>-242.334594987603</c:v>
                </c:pt>
                <c:pt idx="4578">
                  <c:v>-242.23463436196201</c:v>
                </c:pt>
                <c:pt idx="4579">
                  <c:v>-242.13467376627</c:v>
                </c:pt>
                <c:pt idx="4580">
                  <c:v>-242.034713200537</c:v>
                </c:pt>
                <c:pt idx="4581">
                  <c:v>-241.934752664775</c:v>
                </c:pt>
                <c:pt idx="4582">
                  <c:v>-241.83479215899601</c:v>
                </c:pt>
                <c:pt idx="4583">
                  <c:v>-241.73483168321201</c:v>
                </c:pt>
                <c:pt idx="4584">
                  <c:v>-241.63487123743201</c:v>
                </c:pt>
                <c:pt idx="4585">
                  <c:v>-241.53491082167</c:v>
                </c:pt>
                <c:pt idx="4586">
                  <c:v>-241.434950435936</c:v>
                </c:pt>
                <c:pt idx="4587">
                  <c:v>-241.334990080241</c:v>
                </c:pt>
                <c:pt idx="4588">
                  <c:v>-241.235029754599</c:v>
                </c:pt>
                <c:pt idx="4589">
                  <c:v>-241.13506945901901</c:v>
                </c:pt>
                <c:pt idx="4590">
                  <c:v>-241.03510919351299</c:v>
                </c:pt>
                <c:pt idx="4591">
                  <c:v>-240.93514895809301</c:v>
                </c:pt>
                <c:pt idx="4592">
                  <c:v>-240.83518875276999</c:v>
                </c:pt>
                <c:pt idx="4593">
                  <c:v>-240.735228577556</c:v>
                </c:pt>
                <c:pt idx="4594">
                  <c:v>-240.635268432462</c:v>
                </c:pt>
                <c:pt idx="4595">
                  <c:v>-240.53530831749899</c:v>
                </c:pt>
                <c:pt idx="4596">
                  <c:v>-240.43534823267899</c:v>
                </c:pt>
                <c:pt idx="4597">
                  <c:v>-240.335388178014</c:v>
                </c:pt>
                <c:pt idx="4598">
                  <c:v>-240.23542815351499</c:v>
                </c:pt>
                <c:pt idx="4599">
                  <c:v>-240.13546815919301</c:v>
                </c:pt>
                <c:pt idx="4600">
                  <c:v>-240.03550819506</c:v>
                </c:pt>
                <c:pt idx="4601">
                  <c:v>-239.935548261127</c:v>
                </c:pt>
                <c:pt idx="4602">
                  <c:v>-239.83558835740601</c:v>
                </c:pt>
                <c:pt idx="4603">
                  <c:v>-239.73562848390799</c:v>
                </c:pt>
                <c:pt idx="4604">
                  <c:v>-239.63566864064501</c:v>
                </c:pt>
                <c:pt idx="4605">
                  <c:v>-239.53570882762699</c:v>
                </c:pt>
                <c:pt idx="4606">
                  <c:v>-239.435749044868</c:v>
                </c:pt>
                <c:pt idx="4607">
                  <c:v>-239.335789292377</c:v>
                </c:pt>
                <c:pt idx="4608">
                  <c:v>-239.235829570167</c:v>
                </c:pt>
                <c:pt idx="4609">
                  <c:v>-239.135869878249</c:v>
                </c:pt>
                <c:pt idx="4610">
                  <c:v>-239.03591021663399</c:v>
                </c:pt>
                <c:pt idx="4611">
                  <c:v>-238.93595058533401</c:v>
                </c:pt>
                <c:pt idx="4612">
                  <c:v>-238.83599098436</c:v>
                </c:pt>
                <c:pt idx="4613">
                  <c:v>-238.73603141372399</c:v>
                </c:pt>
                <c:pt idx="4614">
                  <c:v>-238.636071873437</c:v>
                </c:pt>
                <c:pt idx="4615">
                  <c:v>-238.53611236351099</c:v>
                </c:pt>
                <c:pt idx="4616">
                  <c:v>-238.43615288395699</c:v>
                </c:pt>
                <c:pt idx="4617">
                  <c:v>-238.33619343478699</c:v>
                </c:pt>
                <c:pt idx="4618">
                  <c:v>-238.236234016011</c:v>
                </c:pt>
                <c:pt idx="4619">
                  <c:v>-238.136274627642</c:v>
                </c:pt>
                <c:pt idx="4620">
                  <c:v>-238.03631526969099</c:v>
                </c:pt>
                <c:pt idx="4621">
                  <c:v>-237.93635594217</c:v>
                </c:pt>
                <c:pt idx="4622">
                  <c:v>-237.836396645089</c:v>
                </c:pt>
                <c:pt idx="4623">
                  <c:v>-237.73643737846001</c:v>
                </c:pt>
                <c:pt idx="4624">
                  <c:v>-237.636478142296</c:v>
                </c:pt>
                <c:pt idx="4625">
                  <c:v>-237.536518936606</c:v>
                </c:pt>
                <c:pt idx="4626">
                  <c:v>-237.436559761403</c:v>
                </c:pt>
                <c:pt idx="4627">
                  <c:v>-237.33660061669801</c:v>
                </c:pt>
                <c:pt idx="4628">
                  <c:v>-237.23664150250301</c:v>
                </c:pt>
                <c:pt idx="4629">
                  <c:v>-237.136682418829</c:v>
                </c:pt>
                <c:pt idx="4630">
                  <c:v>-237.03672336568701</c:v>
                </c:pt>
                <c:pt idx="4631">
                  <c:v>-236.93676434309</c:v>
                </c:pt>
                <c:pt idx="4632">
                  <c:v>-236.83680535104699</c:v>
                </c:pt>
                <c:pt idx="4633">
                  <c:v>-236.73684638957201</c:v>
                </c:pt>
                <c:pt idx="4634">
                  <c:v>-236.63688745867501</c:v>
                </c:pt>
                <c:pt idx="4635">
                  <c:v>-236.53692855836701</c:v>
                </c:pt>
                <c:pt idx="4636">
                  <c:v>-236.43696968866101</c:v>
                </c:pt>
                <c:pt idx="4637">
                  <c:v>-236.337010849568</c:v>
                </c:pt>
                <c:pt idx="4638">
                  <c:v>-236.237052041098</c:v>
                </c:pt>
                <c:pt idx="4639">
                  <c:v>-236.137093263265</c:v>
                </c:pt>
                <c:pt idx="4640">
                  <c:v>-236.037134516078</c:v>
                </c:pt>
                <c:pt idx="4641">
                  <c:v>-235.93717579955</c:v>
                </c:pt>
                <c:pt idx="4642">
                  <c:v>-235.83721711369199</c:v>
                </c:pt>
                <c:pt idx="4643">
                  <c:v>-235.73725845851499</c:v>
                </c:pt>
                <c:pt idx="4644">
                  <c:v>-235.63729983403101</c:v>
                </c:pt>
                <c:pt idx="4645">
                  <c:v>-235.537341240252</c:v>
                </c:pt>
                <c:pt idx="4646">
                  <c:v>-235.437382677188</c:v>
                </c:pt>
                <c:pt idx="4647">
                  <c:v>-235.33742414485101</c:v>
                </c:pt>
                <c:pt idx="4648">
                  <c:v>-235.23746564325401</c:v>
                </c:pt>
                <c:pt idx="4649">
                  <c:v>-235.137507172406</c:v>
                </c:pt>
                <c:pt idx="4650">
                  <c:v>-235.037548732321</c:v>
                </c:pt>
                <c:pt idx="4651">
                  <c:v>-234.93759032300801</c:v>
                </c:pt>
                <c:pt idx="4652">
                  <c:v>-234.83763194447999</c:v>
                </c:pt>
                <c:pt idx="4653">
                  <c:v>-234.73767359674801</c:v>
                </c:pt>
                <c:pt idx="4654">
                  <c:v>-234.637715279823</c:v>
                </c:pt>
                <c:pt idx="4655">
                  <c:v>-234.53775699371701</c:v>
                </c:pt>
                <c:pt idx="4656">
                  <c:v>-234.43779873844201</c:v>
                </c:pt>
                <c:pt idx="4657">
                  <c:v>-234.337840514009</c:v>
                </c:pt>
                <c:pt idx="4658">
                  <c:v>-234.23788232042801</c:v>
                </c:pt>
                <c:pt idx="4659">
                  <c:v>-234.137924157713</c:v>
                </c:pt>
                <c:pt idx="4660">
                  <c:v>-234.037966025874</c:v>
                </c:pt>
                <c:pt idx="4661">
                  <c:v>-233.938007924923</c:v>
                </c:pt>
                <c:pt idx="4662">
                  <c:v>-233.83804985487001</c:v>
                </c:pt>
                <c:pt idx="4663">
                  <c:v>-233.73809181572901</c:v>
                </c:pt>
                <c:pt idx="4664">
                  <c:v>-233.63813380750901</c:v>
                </c:pt>
                <c:pt idx="4665">
                  <c:v>-233.538175830223</c:v>
                </c:pt>
                <c:pt idx="4666">
                  <c:v>-233.438217883882</c:v>
                </c:pt>
                <c:pt idx="4667">
                  <c:v>-233.33825996849799</c:v>
                </c:pt>
                <c:pt idx="4668">
                  <c:v>-233.238302084081</c:v>
                </c:pt>
                <c:pt idx="4669">
                  <c:v>-233.13834423064401</c:v>
                </c:pt>
                <c:pt idx="4670">
                  <c:v>-233.038386408197</c:v>
                </c:pt>
                <c:pt idx="4671">
                  <c:v>-232.93842861675299</c:v>
                </c:pt>
                <c:pt idx="4672">
                  <c:v>-232.838470856323</c:v>
                </c:pt>
                <c:pt idx="4673">
                  <c:v>-232.73851312691801</c:v>
                </c:pt>
                <c:pt idx="4674">
                  <c:v>-232.63855542854901</c:v>
                </c:pt>
                <c:pt idx="4675">
                  <c:v>-232.538597761229</c:v>
                </c:pt>
                <c:pt idx="4676">
                  <c:v>-232.438640124968</c:v>
                </c:pt>
                <c:pt idx="4677">
                  <c:v>-232.33868251977901</c:v>
                </c:pt>
                <c:pt idx="4678">
                  <c:v>-232.238724945672</c:v>
                </c:pt>
                <c:pt idx="4679">
                  <c:v>-232.138767402659</c:v>
                </c:pt>
                <c:pt idx="4680">
                  <c:v>-232.038809890751</c:v>
                </c:pt>
                <c:pt idx="4681">
                  <c:v>-231.93885240995999</c:v>
                </c:pt>
                <c:pt idx="4682">
                  <c:v>-231.83889496029801</c:v>
                </c:pt>
                <c:pt idx="4683">
                  <c:v>-231.73893754177499</c:v>
                </c:pt>
                <c:pt idx="4684">
                  <c:v>-231.63898015440401</c:v>
                </c:pt>
                <c:pt idx="4685">
                  <c:v>-231.53902279819499</c:v>
                </c:pt>
                <c:pt idx="4686">
                  <c:v>-231.43906547316101</c:v>
                </c:pt>
                <c:pt idx="4687">
                  <c:v>-231.33910817931201</c:v>
                </c:pt>
                <c:pt idx="4688">
                  <c:v>-231.239150916661</c:v>
                </c:pt>
                <c:pt idx="4689">
                  <c:v>-231.139193685218</c:v>
                </c:pt>
                <c:pt idx="4690">
                  <c:v>-231.039236484995</c:v>
                </c:pt>
                <c:pt idx="4691">
                  <c:v>-230.939279316003</c:v>
                </c:pt>
                <c:pt idx="4692">
                  <c:v>-230.839322178255</c:v>
                </c:pt>
                <c:pt idx="4693">
                  <c:v>-230.739365071761</c:v>
                </c:pt>
                <c:pt idx="4694">
                  <c:v>-230.63940799653301</c:v>
                </c:pt>
                <c:pt idx="4695">
                  <c:v>-230.539450952582</c:v>
                </c:pt>
                <c:pt idx="4696">
                  <c:v>-230.43949393992</c:v>
                </c:pt>
                <c:pt idx="4697">
                  <c:v>-230.339536958558</c:v>
                </c:pt>
                <c:pt idx="4698">
                  <c:v>-230.23958000850701</c:v>
                </c:pt>
                <c:pt idx="4699">
                  <c:v>-230.13962308978</c:v>
                </c:pt>
                <c:pt idx="4700">
                  <c:v>-230.03966620238799</c:v>
                </c:pt>
                <c:pt idx="4701">
                  <c:v>-229.939709346341</c:v>
                </c:pt>
                <c:pt idx="4702">
                  <c:v>-229.839752521652</c:v>
                </c:pt>
                <c:pt idx="4703">
                  <c:v>-229.73979572833201</c:v>
                </c:pt>
                <c:pt idx="4704">
                  <c:v>-229.63983896639201</c:v>
                </c:pt>
                <c:pt idx="4705">
                  <c:v>-229.539882235844</c:v>
                </c:pt>
                <c:pt idx="4706">
                  <c:v>-229.4399255367</c:v>
                </c:pt>
                <c:pt idx="4707">
                  <c:v>-229.33996886897</c:v>
                </c:pt>
                <c:pt idx="4708">
                  <c:v>-229.240012232666</c:v>
                </c:pt>
                <c:pt idx="4709">
                  <c:v>-229.14005562780099</c:v>
                </c:pt>
                <c:pt idx="4710">
                  <c:v>-229.040099054384</c:v>
                </c:pt>
                <c:pt idx="4711">
                  <c:v>-228.940142512428</c:v>
                </c:pt>
                <c:pt idx="4712">
                  <c:v>-228.84018600194401</c:v>
                </c:pt>
                <c:pt idx="4713">
                  <c:v>-228.74022952294399</c:v>
                </c:pt>
                <c:pt idx="4714">
                  <c:v>-228.64027307543799</c:v>
                </c:pt>
                <c:pt idx="4715">
                  <c:v>-228.54031665943899</c:v>
                </c:pt>
                <c:pt idx="4716">
                  <c:v>-228.440360274959</c:v>
                </c:pt>
                <c:pt idx="4717">
                  <c:v>-228.340403922007</c:v>
                </c:pt>
                <c:pt idx="4718">
                  <c:v>-228.24044760059601</c:v>
                </c:pt>
                <c:pt idx="4719">
                  <c:v>-228.14049131073801</c:v>
                </c:pt>
                <c:pt idx="4720">
                  <c:v>-228.040535052443</c:v>
                </c:pt>
                <c:pt idx="4721">
                  <c:v>-227.940578825724</c:v>
                </c:pt>
                <c:pt idx="4722">
                  <c:v>-227.84062263059101</c:v>
                </c:pt>
                <c:pt idx="4723">
                  <c:v>-227.740666467057</c:v>
                </c:pt>
                <c:pt idx="4724">
                  <c:v>-227.64071033513201</c:v>
                </c:pt>
                <c:pt idx="4725">
                  <c:v>-227.540754234828</c:v>
                </c:pt>
                <c:pt idx="4726">
                  <c:v>-227.44079816615701</c:v>
                </c:pt>
                <c:pt idx="4727">
                  <c:v>-227.34084212913001</c:v>
                </c:pt>
                <c:pt idx="4728">
                  <c:v>-227.240886123758</c:v>
                </c:pt>
                <c:pt idx="4729">
                  <c:v>-227.14093015005301</c:v>
                </c:pt>
                <c:pt idx="4730">
                  <c:v>-227.040974208026</c:v>
                </c:pt>
                <c:pt idx="4731">
                  <c:v>-226.941018297689</c:v>
                </c:pt>
                <c:pt idx="4732">
                  <c:v>-226.841062419054</c:v>
                </c:pt>
                <c:pt idx="4733">
                  <c:v>-226.741106572131</c:v>
                </c:pt>
                <c:pt idx="4734">
                  <c:v>-226.64115075693201</c:v>
                </c:pt>
                <c:pt idx="4735">
                  <c:v>-226.541194973469</c:v>
                </c:pt>
                <c:pt idx="4736">
                  <c:v>-226.44123922175299</c:v>
                </c:pt>
                <c:pt idx="4737">
                  <c:v>-226.341283501796</c:v>
                </c:pt>
                <c:pt idx="4738">
                  <c:v>-226.24132781360899</c:v>
                </c:pt>
                <c:pt idx="4739">
                  <c:v>-226.14137215720299</c:v>
                </c:pt>
                <c:pt idx="4740">
                  <c:v>-226.04141653259001</c:v>
                </c:pt>
                <c:pt idx="4741">
                  <c:v>-225.941460939781</c:v>
                </c:pt>
                <c:pt idx="4742">
                  <c:v>-225.84150537878801</c:v>
                </c:pt>
                <c:pt idx="4743">
                  <c:v>-225.741549849623</c:v>
                </c:pt>
                <c:pt idx="4744">
                  <c:v>-225.64159435229601</c:v>
                </c:pt>
                <c:pt idx="4745">
                  <c:v>-225.54163888681899</c:v>
                </c:pt>
                <c:pt idx="4746">
                  <c:v>-225.44168345320401</c:v>
                </c:pt>
                <c:pt idx="4747">
                  <c:v>-225.34172805146201</c:v>
                </c:pt>
                <c:pt idx="4748">
                  <c:v>-225.241772681605</c:v>
                </c:pt>
                <c:pt idx="4749">
                  <c:v>-225.14181734364399</c:v>
                </c:pt>
                <c:pt idx="4750">
                  <c:v>-225.04186203758999</c:v>
                </c:pt>
                <c:pt idx="4751">
                  <c:v>-224.94190676345499</c:v>
                </c:pt>
                <c:pt idx="4752">
                  <c:v>-224.84195152125099</c:v>
                </c:pt>
                <c:pt idx="4753">
                  <c:v>-224.74199631098799</c:v>
                </c:pt>
                <c:pt idx="4754">
                  <c:v>-224.642041132679</c:v>
                </c:pt>
                <c:pt idx="4755">
                  <c:v>-224.542085986335</c:v>
                </c:pt>
                <c:pt idx="4756">
                  <c:v>-224.44213087196701</c:v>
                </c:pt>
                <c:pt idx="4757">
                  <c:v>-224.34217578958601</c:v>
                </c:pt>
                <c:pt idx="4758">
                  <c:v>-224.24222073920501</c:v>
                </c:pt>
                <c:pt idx="4759">
                  <c:v>-224.14226572083399</c:v>
                </c:pt>
                <c:pt idx="4760">
                  <c:v>-224.04231073448599</c:v>
                </c:pt>
                <c:pt idx="4761">
                  <c:v>-223.942355780171</c:v>
                </c:pt>
                <c:pt idx="4762">
                  <c:v>-223.842400857901</c:v>
                </c:pt>
                <c:pt idx="4763">
                  <c:v>-223.74244596768801</c:v>
                </c:pt>
                <c:pt idx="4764">
                  <c:v>-223.64249110954199</c:v>
                </c:pt>
                <c:pt idx="4765">
                  <c:v>-223.54253628347701</c:v>
                </c:pt>
                <c:pt idx="4766">
                  <c:v>-223.44258148950101</c:v>
                </c:pt>
                <c:pt idx="4767">
                  <c:v>-223.34262672762901</c:v>
                </c:pt>
                <c:pt idx="4768">
                  <c:v>-223.24267199786999</c:v>
                </c:pt>
                <c:pt idx="4769">
                  <c:v>-223.142717300237</c:v>
                </c:pt>
                <c:pt idx="4770">
                  <c:v>-223.04276263474</c:v>
                </c:pt>
                <c:pt idx="4771">
                  <c:v>-222.942808001392</c:v>
                </c:pt>
                <c:pt idx="4772">
                  <c:v>-222.84285340020301</c:v>
                </c:pt>
                <c:pt idx="4773">
                  <c:v>-222.74289883118499</c:v>
                </c:pt>
                <c:pt idx="4774">
                  <c:v>-222.64294429435</c:v>
                </c:pt>
                <c:pt idx="4775">
                  <c:v>-222.54298978970999</c:v>
                </c:pt>
                <c:pt idx="4776">
                  <c:v>-222.443035317274</c:v>
                </c:pt>
                <c:pt idx="4777">
                  <c:v>-222.343080877056</c:v>
                </c:pt>
                <c:pt idx="4778">
                  <c:v>-222.24312646906699</c:v>
                </c:pt>
                <c:pt idx="4779">
                  <c:v>-222.14317209331699</c:v>
                </c:pt>
                <c:pt idx="4780">
                  <c:v>-222.04321774981901</c:v>
                </c:pt>
                <c:pt idx="4781">
                  <c:v>-221.94326343858299</c:v>
                </c:pt>
                <c:pt idx="4782">
                  <c:v>-221.84330915962201</c:v>
                </c:pt>
                <c:pt idx="4783">
                  <c:v>-221.74335491294701</c:v>
                </c:pt>
                <c:pt idx="4784">
                  <c:v>-221.643400698569</c:v>
                </c:pt>
                <c:pt idx="4785">
                  <c:v>-221.54344651650001</c:v>
                </c:pt>
                <c:pt idx="4786">
                  <c:v>-221.443492366751</c:v>
                </c:pt>
                <c:pt idx="4787">
                  <c:v>-221.34353824933299</c:v>
                </c:pt>
                <c:pt idx="4788">
                  <c:v>-221.243584164259</c:v>
                </c:pt>
                <c:pt idx="4789">
                  <c:v>-221.14363011153901</c:v>
                </c:pt>
                <c:pt idx="4790">
                  <c:v>-221.04367609118501</c:v>
                </c:pt>
                <c:pt idx="4791">
                  <c:v>-220.94372210320901</c:v>
                </c:pt>
                <c:pt idx="4792">
                  <c:v>-220.843768147622</c:v>
                </c:pt>
                <c:pt idx="4793">
                  <c:v>-220.743814224435</c:v>
                </c:pt>
                <c:pt idx="4794">
                  <c:v>-220.64386033366</c:v>
                </c:pt>
                <c:pt idx="4795">
                  <c:v>-220.54390647530801</c:v>
                </c:pt>
                <c:pt idx="4796">
                  <c:v>-220.443952649392</c:v>
                </c:pt>
                <c:pt idx="4797">
                  <c:v>-220.343998855921</c:v>
                </c:pt>
                <c:pt idx="4798">
                  <c:v>-220.24404509490799</c:v>
                </c:pt>
                <c:pt idx="4799">
                  <c:v>-220.14409136636399</c:v>
                </c:pt>
                <c:pt idx="4800">
                  <c:v>-220.04413767030101</c:v>
                </c:pt>
                <c:pt idx="4801">
                  <c:v>-219.94418400673001</c:v>
                </c:pt>
                <c:pt idx="4802">
                  <c:v>-219.84423037566199</c:v>
                </c:pt>
                <c:pt idx="4803">
                  <c:v>-219.74427677711</c:v>
                </c:pt>
                <c:pt idx="4804">
                  <c:v>-219.64432321108399</c:v>
                </c:pt>
                <c:pt idx="4805">
                  <c:v>-219.544369677595</c:v>
                </c:pt>
                <c:pt idx="4806">
                  <c:v>-219.444416176657</c:v>
                </c:pt>
                <c:pt idx="4807">
                  <c:v>-219.344462708279</c:v>
                </c:pt>
                <c:pt idx="4808">
                  <c:v>-219.24450927247301</c:v>
                </c:pt>
                <c:pt idx="4809">
                  <c:v>-219.14455586925101</c:v>
                </c:pt>
                <c:pt idx="4810">
                  <c:v>-219.04460249862399</c:v>
                </c:pt>
                <c:pt idx="4811">
                  <c:v>-218.944649160604</c:v>
                </c:pt>
                <c:pt idx="4812">
                  <c:v>-218.84469585520199</c:v>
                </c:pt>
                <c:pt idx="4813">
                  <c:v>-218.74474258243001</c:v>
                </c:pt>
                <c:pt idx="4814">
                  <c:v>-218.64478934229899</c:v>
                </c:pt>
                <c:pt idx="4815">
                  <c:v>-218.54483613482</c:v>
                </c:pt>
                <c:pt idx="4816">
                  <c:v>-218.444882960005</c:v>
                </c:pt>
                <c:pt idx="4817">
                  <c:v>-218.34492981786599</c:v>
                </c:pt>
                <c:pt idx="4818">
                  <c:v>-218.24497670841399</c:v>
                </c:pt>
                <c:pt idx="4819">
                  <c:v>-218.14502363166</c:v>
                </c:pt>
                <c:pt idx="4820">
                  <c:v>-218.04507058761601</c:v>
                </c:pt>
                <c:pt idx="4821">
                  <c:v>-217.945117576293</c:v>
                </c:pt>
                <c:pt idx="4822">
                  <c:v>-217.84516459770299</c:v>
                </c:pt>
                <c:pt idx="4823">
                  <c:v>-217.745211651858</c:v>
                </c:pt>
                <c:pt idx="4824">
                  <c:v>-217.64525873876801</c:v>
                </c:pt>
                <c:pt idx="4825">
                  <c:v>-217.545305858445</c:v>
                </c:pt>
                <c:pt idx="4826">
                  <c:v>-217.44535301090099</c:v>
                </c:pt>
                <c:pt idx="4827">
                  <c:v>-217.34540019614599</c:v>
                </c:pt>
                <c:pt idx="4828">
                  <c:v>-217.24544741419399</c:v>
                </c:pt>
                <c:pt idx="4829">
                  <c:v>-217.145494665054</c:v>
                </c:pt>
                <c:pt idx="4830">
                  <c:v>-217.04554194873899</c:v>
                </c:pt>
                <c:pt idx="4831">
                  <c:v>-216.94558926526</c:v>
                </c:pt>
                <c:pt idx="4832">
                  <c:v>-216.845636614629</c:v>
                </c:pt>
                <c:pt idx="4833">
                  <c:v>-216.745683996856</c:v>
                </c:pt>
                <c:pt idx="4834">
                  <c:v>-216.64573141195399</c:v>
                </c:pt>
                <c:pt idx="4835">
                  <c:v>-216.54577885993299</c:v>
                </c:pt>
                <c:pt idx="4836">
                  <c:v>-216.44582634080601</c:v>
                </c:pt>
                <c:pt idx="4837">
                  <c:v>-216.345873854583</c:v>
                </c:pt>
                <c:pt idx="4838">
                  <c:v>-216.245921401277</c:v>
                </c:pt>
                <c:pt idx="4839">
                  <c:v>-216.145968980898</c:v>
                </c:pt>
                <c:pt idx="4840">
                  <c:v>-216.046016593459</c:v>
                </c:pt>
                <c:pt idx="4841">
                  <c:v>-215.94606423897</c:v>
                </c:pt>
                <c:pt idx="4842">
                  <c:v>-215.84611191744301</c:v>
                </c:pt>
                <c:pt idx="4843">
                  <c:v>-215.74615962888899</c:v>
                </c:pt>
                <c:pt idx="4844">
                  <c:v>-215.646207373321</c:v>
                </c:pt>
                <c:pt idx="4845">
                  <c:v>-215.546255150749</c:v>
                </c:pt>
                <c:pt idx="4846">
                  <c:v>-215.44630296118501</c:v>
                </c:pt>
                <c:pt idx="4847">
                  <c:v>-215.34635080464099</c:v>
                </c:pt>
                <c:pt idx="4848">
                  <c:v>-215.246398681127</c:v>
                </c:pt>
                <c:pt idx="4849">
                  <c:v>-215.14644659065499</c:v>
                </c:pt>
                <c:pt idx="4850">
                  <c:v>-215.04649453323799</c:v>
                </c:pt>
                <c:pt idx="4851">
                  <c:v>-214.94654250888499</c:v>
                </c:pt>
                <c:pt idx="4852">
                  <c:v>-214.84659051761</c:v>
                </c:pt>
                <c:pt idx="4853">
                  <c:v>-214.746638559422</c:v>
                </c:pt>
                <c:pt idx="4854">
                  <c:v>-214.646686634334</c:v>
                </c:pt>
                <c:pt idx="4855">
                  <c:v>-214.54673474235699</c:v>
                </c:pt>
                <c:pt idx="4856">
                  <c:v>-214.446782883503</c:v>
                </c:pt>
                <c:pt idx="4857">
                  <c:v>-214.34683105778299</c:v>
                </c:pt>
                <c:pt idx="4858">
                  <c:v>-214.24687926520801</c:v>
                </c:pt>
                <c:pt idx="4859">
                  <c:v>-214.14692750578999</c:v>
                </c:pt>
                <c:pt idx="4860">
                  <c:v>-214.04697577953999</c:v>
                </c:pt>
                <c:pt idx="4861">
                  <c:v>-213.947024086471</c:v>
                </c:pt>
                <c:pt idx="4862">
                  <c:v>-213.847072426593</c:v>
                </c:pt>
                <c:pt idx="4863">
                  <c:v>-213.74712079991701</c:v>
                </c:pt>
                <c:pt idx="4864">
                  <c:v>-213.647169206456</c:v>
                </c:pt>
                <c:pt idx="4865">
                  <c:v>-213.54721764622099</c:v>
                </c:pt>
                <c:pt idx="4866">
                  <c:v>-213.44726611922201</c:v>
                </c:pt>
                <c:pt idx="4867">
                  <c:v>-213.34731462547299</c:v>
                </c:pt>
                <c:pt idx="4868">
                  <c:v>-213.24736316498399</c:v>
                </c:pt>
                <c:pt idx="4869">
                  <c:v>-213.14741173776599</c:v>
                </c:pt>
                <c:pt idx="4870">
                  <c:v>-213.04746034383101</c:v>
                </c:pt>
                <c:pt idx="4871">
                  <c:v>-212.947508983191</c:v>
                </c:pt>
                <c:pt idx="4872">
                  <c:v>-212.847557655857</c:v>
                </c:pt>
                <c:pt idx="4873">
                  <c:v>-212.74760636184001</c:v>
                </c:pt>
                <c:pt idx="4874">
                  <c:v>-212.647655101152</c:v>
                </c:pt>
                <c:pt idx="4875">
                  <c:v>-212.54770387380501</c:v>
                </c:pt>
                <c:pt idx="4876">
                  <c:v>-212.44775267980901</c:v>
                </c:pt>
                <c:pt idx="4877">
                  <c:v>-212.34780151917701</c:v>
                </c:pt>
                <c:pt idx="4878">
                  <c:v>-212.247850391919</c:v>
                </c:pt>
                <c:pt idx="4879">
                  <c:v>-212.147899298048</c:v>
                </c:pt>
                <c:pt idx="4880">
                  <c:v>-212.04794823757399</c:v>
                </c:pt>
                <c:pt idx="4881">
                  <c:v>-211.94799721051001</c:v>
                </c:pt>
                <c:pt idx="4882">
                  <c:v>-211.84804621686601</c:v>
                </c:pt>
                <c:pt idx="4883">
                  <c:v>-211.74809525665401</c:v>
                </c:pt>
                <c:pt idx="4884">
                  <c:v>-211.64814432988601</c:v>
                </c:pt>
                <c:pt idx="4885">
                  <c:v>-211.548193436573</c:v>
                </c:pt>
                <c:pt idx="4886">
                  <c:v>-211.44824257672701</c:v>
                </c:pt>
                <c:pt idx="4887">
                  <c:v>-211.34829175035799</c:v>
                </c:pt>
                <c:pt idx="4888">
                  <c:v>-211.248340957479</c:v>
                </c:pt>
                <c:pt idx="4889">
                  <c:v>-211.1483901981</c:v>
                </c:pt>
                <c:pt idx="4890">
                  <c:v>-211.04843947223401</c:v>
                </c:pt>
                <c:pt idx="4891">
                  <c:v>-210.94848877989199</c:v>
                </c:pt>
                <c:pt idx="4892">
                  <c:v>-210.848538121085</c:v>
                </c:pt>
                <c:pt idx="4893">
                  <c:v>-210.74858749582501</c:v>
                </c:pt>
                <c:pt idx="4894">
                  <c:v>-210.64863690412301</c:v>
                </c:pt>
                <c:pt idx="4895">
                  <c:v>-210.548686345991</c:v>
                </c:pt>
                <c:pt idx="4896">
                  <c:v>-210.44873582143899</c:v>
                </c:pt>
                <c:pt idx="4897">
                  <c:v>-210.34878533048101</c:v>
                </c:pt>
                <c:pt idx="4898">
                  <c:v>-210.24883487312599</c:v>
                </c:pt>
                <c:pt idx="4899">
                  <c:v>-210.148884449387</c:v>
                </c:pt>
                <c:pt idx="4900">
                  <c:v>-210.04893405927501</c:v>
                </c:pt>
                <c:pt idx="4901">
                  <c:v>-209.948983702801</c:v>
                </c:pt>
                <c:pt idx="4902">
                  <c:v>-209.84903337997699</c:v>
                </c:pt>
                <c:pt idx="4903">
                  <c:v>-209.749083090814</c:v>
                </c:pt>
                <c:pt idx="4904">
                  <c:v>-209.64913283532499</c:v>
                </c:pt>
                <c:pt idx="4905">
                  <c:v>-209.54918261351901</c:v>
                </c:pt>
                <c:pt idx="4906">
                  <c:v>-209.44923242540901</c:v>
                </c:pt>
                <c:pt idx="4907">
                  <c:v>-209.34928227100701</c:v>
                </c:pt>
                <c:pt idx="4908">
                  <c:v>-209.249332150323</c:v>
                </c:pt>
                <c:pt idx="4909">
                  <c:v>-209.14938206336899</c:v>
                </c:pt>
                <c:pt idx="4910">
                  <c:v>-209.04943201015601</c:v>
                </c:pt>
                <c:pt idx="4911">
                  <c:v>-208.949481990697</c:v>
                </c:pt>
                <c:pt idx="4912">
                  <c:v>-208.849532005002</c:v>
                </c:pt>
                <c:pt idx="4913">
                  <c:v>-208.749582053083</c:v>
                </c:pt>
                <c:pt idx="4914">
                  <c:v>-208.64963213495199</c:v>
                </c:pt>
                <c:pt idx="4915">
                  <c:v>-208.54968225061901</c:v>
                </c:pt>
                <c:pt idx="4916">
                  <c:v>-208.44973240009699</c:v>
                </c:pt>
                <c:pt idx="4917">
                  <c:v>-208.34978258339601</c:v>
                </c:pt>
                <c:pt idx="4918">
                  <c:v>-208.24983280052899</c:v>
                </c:pt>
                <c:pt idx="4919">
                  <c:v>-208.14988305150601</c:v>
                </c:pt>
                <c:pt idx="4920">
                  <c:v>-208.04993333633999</c:v>
                </c:pt>
                <c:pt idx="4921">
                  <c:v>-207.949983655041</c:v>
                </c:pt>
                <c:pt idx="4922">
                  <c:v>-207.85003400762099</c:v>
                </c:pt>
                <c:pt idx="4923">
                  <c:v>-207.750084394092</c:v>
                </c:pt>
                <c:pt idx="4924">
                  <c:v>-207.65013481446499</c:v>
                </c:pt>
                <c:pt idx="4925">
                  <c:v>-207.55018526875099</c:v>
                </c:pt>
                <c:pt idx="4926">
                  <c:v>-207.450235756962</c:v>
                </c:pt>
                <c:pt idx="4927">
                  <c:v>-207.35028627911001</c:v>
                </c:pt>
                <c:pt idx="4928">
                  <c:v>-207.25033683520499</c:v>
                </c:pt>
                <c:pt idx="4929">
                  <c:v>-207.15038742525999</c:v>
                </c:pt>
                <c:pt idx="4930">
                  <c:v>-207.05043804928599</c:v>
                </c:pt>
                <c:pt idx="4931">
                  <c:v>-206.950488707294</c:v>
                </c:pt>
                <c:pt idx="4932">
                  <c:v>-206.850539399295</c:v>
                </c:pt>
                <c:pt idx="4933">
                  <c:v>-206.75059012530201</c:v>
                </c:pt>
                <c:pt idx="4934">
                  <c:v>-206.650640885326</c:v>
                </c:pt>
                <c:pt idx="4935">
                  <c:v>-206.550691679377</c:v>
                </c:pt>
                <c:pt idx="4936">
                  <c:v>-206.45074250746899</c:v>
                </c:pt>
                <c:pt idx="4937">
                  <c:v>-206.35079336961101</c:v>
                </c:pt>
                <c:pt idx="4938">
                  <c:v>-206.250844265816</c:v>
                </c:pt>
                <c:pt idx="4939">
                  <c:v>-206.15089519609501</c:v>
                </c:pt>
                <c:pt idx="4940">
                  <c:v>-206.05094616046</c:v>
                </c:pt>
                <c:pt idx="4941">
                  <c:v>-205.95099715892101</c:v>
                </c:pt>
                <c:pt idx="4942">
                  <c:v>-205.851048191491</c:v>
                </c:pt>
                <c:pt idx="4943">
                  <c:v>-205.751099258181</c:v>
                </c:pt>
                <c:pt idx="4944">
                  <c:v>-205.651150359002</c:v>
                </c:pt>
                <c:pt idx="4945">
                  <c:v>-205.551201493966</c:v>
                </c:pt>
                <c:pt idx="4946">
                  <c:v>-205.45125266308401</c:v>
                </c:pt>
                <c:pt idx="4947">
                  <c:v>-205.351303866368</c:v>
                </c:pt>
                <c:pt idx="4948">
                  <c:v>-205.25135510382901</c:v>
                </c:pt>
                <c:pt idx="4949">
                  <c:v>-205.15140637547901</c:v>
                </c:pt>
                <c:pt idx="4950">
                  <c:v>-205.051457681329</c:v>
                </c:pt>
                <c:pt idx="4951">
                  <c:v>-204.95150902139099</c:v>
                </c:pt>
                <c:pt idx="4952">
                  <c:v>-204.85156039567599</c:v>
                </c:pt>
                <c:pt idx="4953">
                  <c:v>-204.75161180419499</c:v>
                </c:pt>
                <c:pt idx="4954">
                  <c:v>-204.65166324696</c:v>
                </c:pt>
                <c:pt idx="4955">
                  <c:v>-204.551714723983</c:v>
                </c:pt>
                <c:pt idx="4956">
                  <c:v>-204.45176623527499</c:v>
                </c:pt>
                <c:pt idx="4957">
                  <c:v>-204.351817780847</c:v>
                </c:pt>
                <c:pt idx="4958">
                  <c:v>-204.251869360711</c:v>
                </c:pt>
                <c:pt idx="4959">
                  <c:v>-204.151920974879</c:v>
                </c:pt>
                <c:pt idx="4960">
                  <c:v>-204.051972623361</c:v>
                </c:pt>
                <c:pt idx="4961">
                  <c:v>-203.95202430616899</c:v>
                </c:pt>
                <c:pt idx="4962">
                  <c:v>-203.85207602331599</c:v>
                </c:pt>
                <c:pt idx="4963">
                  <c:v>-203.75212777481099</c:v>
                </c:pt>
                <c:pt idx="4964">
                  <c:v>-203.65217956066701</c:v>
                </c:pt>
                <c:pt idx="4965">
                  <c:v>-203.55223138089499</c:v>
                </c:pt>
                <c:pt idx="4966">
                  <c:v>-203.452283235507</c:v>
                </c:pt>
                <c:pt idx="4967">
                  <c:v>-203.35233512451401</c:v>
                </c:pt>
                <c:pt idx="4968">
                  <c:v>-203.25238704792699</c:v>
                </c:pt>
                <c:pt idx="4969">
                  <c:v>-203.15243900575899</c:v>
                </c:pt>
                <c:pt idx="4970">
                  <c:v>-203.05249099801901</c:v>
                </c:pt>
                <c:pt idx="4971">
                  <c:v>-202.952543024721</c:v>
                </c:pt>
                <c:pt idx="4972">
                  <c:v>-202.85259508587501</c:v>
                </c:pt>
                <c:pt idx="4973">
                  <c:v>-202.75264718149299</c:v>
                </c:pt>
                <c:pt idx="4974">
                  <c:v>-202.65269931158599</c:v>
                </c:pt>
                <c:pt idx="4975">
                  <c:v>-202.55275147616601</c:v>
                </c:pt>
                <c:pt idx="4976">
                  <c:v>-202.45280367524401</c:v>
                </c:pt>
                <c:pt idx="4977">
                  <c:v>-202.352855908832</c:v>
                </c:pt>
                <c:pt idx="4978">
                  <c:v>-202.25290817694099</c:v>
                </c:pt>
                <c:pt idx="4979">
                  <c:v>-202.15296047958299</c:v>
                </c:pt>
                <c:pt idx="4980">
                  <c:v>-202.05301281676901</c:v>
                </c:pt>
                <c:pt idx="4981">
                  <c:v>-201.95306518851001</c:v>
                </c:pt>
                <c:pt idx="4982">
                  <c:v>-201.853117594819</c:v>
                </c:pt>
                <c:pt idx="4983">
                  <c:v>-201.75317003570601</c:v>
                </c:pt>
                <c:pt idx="4984">
                  <c:v>-201.65322251118201</c:v>
                </c:pt>
                <c:pt idx="4985">
                  <c:v>-201.55327502126099</c:v>
                </c:pt>
                <c:pt idx="4986">
                  <c:v>-201.45332756595201</c:v>
                </c:pt>
                <c:pt idx="4987">
                  <c:v>-201.35338014526701</c:v>
                </c:pt>
                <c:pt idx="4988">
                  <c:v>-201.25343275921799</c:v>
                </c:pt>
                <c:pt idx="4989">
                  <c:v>-201.15348540781699</c:v>
                </c:pt>
                <c:pt idx="4990">
                  <c:v>-201.05353809107399</c:v>
                </c:pt>
                <c:pt idx="4991">
                  <c:v>-200.95359080900201</c:v>
                </c:pt>
                <c:pt idx="4992">
                  <c:v>-200.85364356161099</c:v>
                </c:pt>
                <c:pt idx="4993">
                  <c:v>-200.75369634891399</c:v>
                </c:pt>
                <c:pt idx="4994">
                  <c:v>-200.653749170921</c:v>
                </c:pt>
                <c:pt idx="4995">
                  <c:v>-200.553802027644</c:v>
                </c:pt>
                <c:pt idx="4996">
                  <c:v>-200.45385491909499</c:v>
                </c:pt>
                <c:pt idx="4997">
                  <c:v>-200.353907845284</c:v>
                </c:pt>
                <c:pt idx="4998">
                  <c:v>-200.253960806225</c:v>
                </c:pt>
                <c:pt idx="4999">
                  <c:v>-200.15401380192699</c:v>
                </c:pt>
                <c:pt idx="5000">
                  <c:v>-200.05406683240199</c:v>
                </c:pt>
                <c:pt idx="5001">
                  <c:v>-199.95411989766299</c:v>
                </c:pt>
                <c:pt idx="5002">
                  <c:v>-199.85417299772001</c:v>
                </c:pt>
                <c:pt idx="5003">
                  <c:v>-199.75422613258499</c:v>
                </c:pt>
                <c:pt idx="5004">
                  <c:v>-199.654279302269</c:v>
                </c:pt>
                <c:pt idx="5005">
                  <c:v>-199.55433250678399</c:v>
                </c:pt>
                <c:pt idx="5006">
                  <c:v>-199.45438574614101</c:v>
                </c:pt>
                <c:pt idx="5007">
                  <c:v>-199.354439020352</c:v>
                </c:pt>
                <c:pt idx="5008">
                  <c:v>-199.25449232942799</c:v>
                </c:pt>
                <c:pt idx="5009">
                  <c:v>-199.15454567338</c:v>
                </c:pt>
                <c:pt idx="5010">
                  <c:v>-199.05459905222099</c:v>
                </c:pt>
                <c:pt idx="5011">
                  <c:v>-198.954652465961</c:v>
                </c:pt>
                <c:pt idx="5012">
                  <c:v>-198.85470591461299</c:v>
                </c:pt>
                <c:pt idx="5013">
                  <c:v>-198.754759398186</c:v>
                </c:pt>
                <c:pt idx="5014">
                  <c:v>-198.654812916694</c:v>
                </c:pt>
                <c:pt idx="5015">
                  <c:v>-198.554866470148</c:v>
                </c:pt>
                <c:pt idx="5016">
                  <c:v>-198.454920058558</c:v>
                </c:pt>
                <c:pt idx="5017">
                  <c:v>-198.354973681936</c:v>
                </c:pt>
                <c:pt idx="5018">
                  <c:v>-198.25502734029499</c:v>
                </c:pt>
                <c:pt idx="5019">
                  <c:v>-198.15508103364499</c:v>
                </c:pt>
                <c:pt idx="5020">
                  <c:v>-198.05513476199701</c:v>
                </c:pt>
                <c:pt idx="5021">
                  <c:v>-197.95518852536401</c:v>
                </c:pt>
                <c:pt idx="5022">
                  <c:v>-197.85524232375599</c:v>
                </c:pt>
                <c:pt idx="5023">
                  <c:v>-197.755296157186</c:v>
                </c:pt>
                <c:pt idx="5024">
                  <c:v>-197.65535002566401</c:v>
                </c:pt>
                <c:pt idx="5025">
                  <c:v>-197.55540392920301</c:v>
                </c:pt>
                <c:pt idx="5026">
                  <c:v>-197.45545786781301</c:v>
                </c:pt>
                <c:pt idx="5027">
                  <c:v>-197.355511841506</c:v>
                </c:pt>
                <c:pt idx="5028">
                  <c:v>-197.25556585029301</c:v>
                </c:pt>
                <c:pt idx="5029">
                  <c:v>-197.155619894187</c:v>
                </c:pt>
                <c:pt idx="5030">
                  <c:v>-197.055673973198</c:v>
                </c:pt>
                <c:pt idx="5031">
                  <c:v>-196.955728087338</c:v>
                </c:pt>
                <c:pt idx="5032">
                  <c:v>-196.85578223661801</c:v>
                </c:pt>
                <c:pt idx="5033">
                  <c:v>-196.75583642104999</c:v>
                </c:pt>
                <c:pt idx="5034">
                  <c:v>-196.65589064064599</c:v>
                </c:pt>
                <c:pt idx="5035">
                  <c:v>-196.55594489541599</c:v>
                </c:pt>
                <c:pt idx="5036">
                  <c:v>-196.45599918537201</c:v>
                </c:pt>
                <c:pt idx="5037">
                  <c:v>-196.356053510527</c:v>
                </c:pt>
                <c:pt idx="5038">
                  <c:v>-196.25610787088999</c:v>
                </c:pt>
                <c:pt idx="5039">
                  <c:v>-196.15616226647401</c:v>
                </c:pt>
                <c:pt idx="5040">
                  <c:v>-196.05621669729001</c:v>
                </c:pt>
                <c:pt idx="5041">
                  <c:v>-195.95627116335001</c:v>
                </c:pt>
                <c:pt idx="5042">
                  <c:v>-195.85632566466501</c:v>
                </c:pt>
                <c:pt idx="5043">
                  <c:v>-195.756380201246</c:v>
                </c:pt>
                <c:pt idx="5044">
                  <c:v>-195.65643477310499</c:v>
                </c:pt>
                <c:pt idx="5045">
                  <c:v>-195.55648938025399</c:v>
                </c:pt>
                <c:pt idx="5046">
                  <c:v>-195.45654402270401</c:v>
                </c:pt>
                <c:pt idx="5047">
                  <c:v>-195.35659870046601</c:v>
                </c:pt>
                <c:pt idx="5048">
                  <c:v>-195.25665341355099</c:v>
                </c:pt>
                <c:pt idx="5049">
                  <c:v>-195.15670816197201</c:v>
                </c:pt>
                <c:pt idx="5050">
                  <c:v>-195.05676294573999</c:v>
                </c:pt>
                <c:pt idx="5051">
                  <c:v>-194.956817764867</c:v>
                </c:pt>
                <c:pt idx="5052">
                  <c:v>-194.85687261936201</c:v>
                </c:pt>
                <c:pt idx="5053">
                  <c:v>-194.75692750923901</c:v>
                </c:pt>
                <c:pt idx="5054">
                  <c:v>-194.65698243450899</c:v>
                </c:pt>
                <c:pt idx="5055">
                  <c:v>-194.55703739518299</c:v>
                </c:pt>
                <c:pt idx="5056">
                  <c:v>-194.457092391272</c:v>
                </c:pt>
                <c:pt idx="5057">
                  <c:v>-194.35714742278799</c:v>
                </c:pt>
                <c:pt idx="5058">
                  <c:v>-194.25720248974301</c:v>
                </c:pt>
                <c:pt idx="5059">
                  <c:v>-194.157257592148</c:v>
                </c:pt>
                <c:pt idx="5060">
                  <c:v>-194.05731273001399</c:v>
                </c:pt>
                <c:pt idx="5061">
                  <c:v>-193.957367903353</c:v>
                </c:pt>
                <c:pt idx="5062">
                  <c:v>-193.857423112177</c:v>
                </c:pt>
                <c:pt idx="5063">
                  <c:v>-193.75747835649599</c:v>
                </c:pt>
                <c:pt idx="5064">
                  <c:v>-193.657533636323</c:v>
                </c:pt>
                <c:pt idx="5065">
                  <c:v>-193.55758895166801</c:v>
                </c:pt>
                <c:pt idx="5066">
                  <c:v>-193.457644302544</c:v>
                </c:pt>
                <c:pt idx="5067">
                  <c:v>-193.35769968896099</c:v>
                </c:pt>
                <c:pt idx="5068">
                  <c:v>-193.25775511093099</c:v>
                </c:pt>
                <c:pt idx="5069">
                  <c:v>-193.157810568466</c:v>
                </c:pt>
                <c:pt idx="5070">
                  <c:v>-193.05786606157801</c:v>
                </c:pt>
                <c:pt idx="5071">
                  <c:v>-192.95792159027599</c:v>
                </c:pt>
                <c:pt idx="5072">
                  <c:v>-192.857977154574</c:v>
                </c:pt>
                <c:pt idx="5073">
                  <c:v>-192.758032754482</c:v>
                </c:pt>
                <c:pt idx="5074">
                  <c:v>-192.65808839001301</c:v>
                </c:pt>
                <c:pt idx="5075">
                  <c:v>-192.55814406117599</c:v>
                </c:pt>
                <c:pt idx="5076">
                  <c:v>-192.45819976798501</c:v>
                </c:pt>
                <c:pt idx="5077">
                  <c:v>-192.35825551044999</c:v>
                </c:pt>
                <c:pt idx="5078">
                  <c:v>-192.258311288583</c:v>
                </c:pt>
                <c:pt idx="5079">
                  <c:v>-192.158367102395</c:v>
                </c:pt>
                <c:pt idx="5080">
                  <c:v>-192.058422951898</c:v>
                </c:pt>
                <c:pt idx="5081">
                  <c:v>-191.958478837103</c:v>
                </c:pt>
                <c:pt idx="5082">
                  <c:v>-191.85853475802099</c:v>
                </c:pt>
                <c:pt idx="5083">
                  <c:v>-191.75859071466499</c:v>
                </c:pt>
                <c:pt idx="5084">
                  <c:v>-191.65864670704599</c:v>
                </c:pt>
                <c:pt idx="5085">
                  <c:v>-191.55870273517499</c:v>
                </c:pt>
                <c:pt idx="5086">
                  <c:v>-191.45875879906299</c:v>
                </c:pt>
                <c:pt idx="5087">
                  <c:v>-191.35881489872199</c:v>
                </c:pt>
                <c:pt idx="5088">
                  <c:v>-191.258871034164</c:v>
                </c:pt>
                <c:pt idx="5089">
                  <c:v>-191.1589272054</c:v>
                </c:pt>
                <c:pt idx="5090">
                  <c:v>-191.05898341244099</c:v>
                </c:pt>
                <c:pt idx="5091">
                  <c:v>-190.95903965529899</c:v>
                </c:pt>
                <c:pt idx="5092">
                  <c:v>-190.859095933986</c:v>
                </c:pt>
                <c:pt idx="5093">
                  <c:v>-190.75915224851201</c:v>
                </c:pt>
                <c:pt idx="5094">
                  <c:v>-190.65920859888999</c:v>
                </c:pt>
                <c:pt idx="5095">
                  <c:v>-190.55926498513</c:v>
                </c:pt>
                <c:pt idx="5096">
                  <c:v>-190.459321407245</c:v>
                </c:pt>
                <c:pt idx="5097">
                  <c:v>-190.35937786524599</c:v>
                </c:pt>
                <c:pt idx="5098">
                  <c:v>-190.259434359143</c:v>
                </c:pt>
                <c:pt idx="5099">
                  <c:v>-190.15949088894899</c:v>
                </c:pt>
                <c:pt idx="5100">
                  <c:v>-190.05954745467599</c:v>
                </c:pt>
                <c:pt idx="5101">
                  <c:v>-189.959604056334</c:v>
                </c:pt>
                <c:pt idx="5102">
                  <c:v>-189.85966069393501</c:v>
                </c:pt>
                <c:pt idx="5103">
                  <c:v>-189.75971736749</c:v>
                </c:pt>
                <c:pt idx="5104">
                  <c:v>-189.659774077012</c:v>
                </c:pt>
                <c:pt idx="5105">
                  <c:v>-189.559830822511</c:v>
                </c:pt>
                <c:pt idx="5106">
                  <c:v>-189.45988760399899</c:v>
                </c:pt>
                <c:pt idx="5107">
                  <c:v>-189.359944421487</c:v>
                </c:pt>
                <c:pt idx="5108">
                  <c:v>-189.26000127498699</c:v>
                </c:pt>
                <c:pt idx="5109">
                  <c:v>-189.16005816450999</c:v>
                </c:pt>
                <c:pt idx="5110">
                  <c:v>-189.06011509006899</c:v>
                </c:pt>
                <c:pt idx="5111">
                  <c:v>-188.960172051673</c:v>
                </c:pt>
                <c:pt idx="5112">
                  <c:v>-188.860229049335</c:v>
                </c:pt>
                <c:pt idx="5113">
                  <c:v>-188.760286083067</c:v>
                </c:pt>
                <c:pt idx="5114">
                  <c:v>-188.66034315287899</c:v>
                </c:pt>
                <c:pt idx="5115">
                  <c:v>-188.56040025878301</c:v>
                </c:pt>
                <c:pt idx="5116">
                  <c:v>-188.460457400791</c:v>
                </c:pt>
                <c:pt idx="5117">
                  <c:v>-188.36051457891301</c:v>
                </c:pt>
                <c:pt idx="5118">
                  <c:v>-188.260571793163</c:v>
                </c:pt>
                <c:pt idx="5119">
                  <c:v>-188.16062904354999</c:v>
                </c:pt>
                <c:pt idx="5120">
                  <c:v>-188.06068633008701</c:v>
                </c:pt>
                <c:pt idx="5121">
                  <c:v>-187.960743652785</c:v>
                </c:pt>
                <c:pt idx="5122">
                  <c:v>-187.86080101165501</c:v>
                </c:pt>
                <c:pt idx="5123">
                  <c:v>-187.76085840670899</c:v>
                </c:pt>
                <c:pt idx="5124">
                  <c:v>-187.66091583795901</c:v>
                </c:pt>
                <c:pt idx="5125">
                  <c:v>-187.56097330541499</c:v>
                </c:pt>
                <c:pt idx="5126">
                  <c:v>-187.46103080909</c:v>
                </c:pt>
                <c:pt idx="5127">
                  <c:v>-187.361088348994</c:v>
                </c:pt>
                <c:pt idx="5128">
                  <c:v>-187.26114592514</c:v>
                </c:pt>
                <c:pt idx="5129">
                  <c:v>-187.161203537538</c:v>
                </c:pt>
                <c:pt idx="5130">
                  <c:v>-187.0612611862</c:v>
                </c:pt>
                <c:pt idx="5131">
                  <c:v>-186.96131887113799</c:v>
                </c:pt>
                <c:pt idx="5132">
                  <c:v>-186.861376592363</c:v>
                </c:pt>
                <c:pt idx="5133">
                  <c:v>-186.761434349887</c:v>
                </c:pt>
                <c:pt idx="5134">
                  <c:v>-186.66149214372101</c:v>
                </c:pt>
                <c:pt idx="5135">
                  <c:v>-186.561549973876</c:v>
                </c:pt>
                <c:pt idx="5136">
                  <c:v>-186.461607840364</c:v>
                </c:pt>
                <c:pt idx="5137">
                  <c:v>-186.36166574319699</c:v>
                </c:pt>
                <c:pt idx="5138">
                  <c:v>-186.261723682385</c:v>
                </c:pt>
                <c:pt idx="5139">
                  <c:v>-186.16178165794099</c:v>
                </c:pt>
                <c:pt idx="5140">
                  <c:v>-186.06183966987601</c:v>
                </c:pt>
                <c:pt idx="5141">
                  <c:v>-185.96189771820099</c:v>
                </c:pt>
                <c:pt idx="5142">
                  <c:v>-185.86195580292801</c:v>
                </c:pt>
                <c:pt idx="5143">
                  <c:v>-185.76201392406799</c:v>
                </c:pt>
                <c:pt idx="5144">
                  <c:v>-185.662072081632</c:v>
                </c:pt>
                <c:pt idx="5145">
                  <c:v>-185.562130275633</c:v>
                </c:pt>
                <c:pt idx="5146">
                  <c:v>-185.46218850608099</c:v>
                </c:pt>
                <c:pt idx="5147">
                  <c:v>-185.36224677298901</c:v>
                </c:pt>
                <c:pt idx="5148">
                  <c:v>-185.262305076367</c:v>
                </c:pt>
                <c:pt idx="5149">
                  <c:v>-185.16236341622701</c:v>
                </c:pt>
                <c:pt idx="5150">
                  <c:v>-185.06242179258101</c:v>
                </c:pt>
                <c:pt idx="5151">
                  <c:v>-184.96248020543999</c:v>
                </c:pt>
                <c:pt idx="5152">
                  <c:v>-184.86253865481501</c:v>
                </c:pt>
                <c:pt idx="5153">
                  <c:v>-184.76259714071799</c:v>
                </c:pt>
                <c:pt idx="5154">
                  <c:v>-184.66265566316</c:v>
                </c:pt>
                <c:pt idx="5155">
                  <c:v>-184.56271422215301</c:v>
                </c:pt>
                <c:pt idx="5156">
                  <c:v>-184.46277281770901</c:v>
                </c:pt>
                <c:pt idx="5157">
                  <c:v>-184.36283144983801</c:v>
                </c:pt>
                <c:pt idx="5158">
                  <c:v>-184.26289011855201</c:v>
                </c:pt>
                <c:pt idx="5159">
                  <c:v>-184.16294882386401</c:v>
                </c:pt>
                <c:pt idx="5160">
                  <c:v>-184.06300756578301</c:v>
                </c:pt>
                <c:pt idx="5161">
                  <c:v>-183.96306634432199</c:v>
                </c:pt>
                <c:pt idx="5162">
                  <c:v>-183.863125159492</c:v>
                </c:pt>
                <c:pt idx="5163">
                  <c:v>-183.76318401130499</c:v>
                </c:pt>
                <c:pt idx="5164">
                  <c:v>-183.663242899772</c:v>
                </c:pt>
                <c:pt idx="5165">
                  <c:v>-183.56330182490399</c:v>
                </c:pt>
                <c:pt idx="5166">
                  <c:v>-183.46336078671399</c:v>
                </c:pt>
                <c:pt idx="5167">
                  <c:v>-183.36341978521099</c:v>
                </c:pt>
                <c:pt idx="5168">
                  <c:v>-183.26347882040901</c:v>
                </c:pt>
                <c:pt idx="5169">
                  <c:v>-183.163537892318</c:v>
                </c:pt>
                <c:pt idx="5170">
                  <c:v>-183.06359700095001</c:v>
                </c:pt>
                <c:pt idx="5171">
                  <c:v>-182.96365614631699</c:v>
                </c:pt>
                <c:pt idx="5172">
                  <c:v>-182.86371532842901</c:v>
                </c:pt>
                <c:pt idx="5173">
                  <c:v>-182.76377454729899</c:v>
                </c:pt>
                <c:pt idx="5174">
                  <c:v>-182.66383380293701</c:v>
                </c:pt>
                <c:pt idx="5175">
                  <c:v>-182.56389309535601</c:v>
                </c:pt>
                <c:pt idx="5176">
                  <c:v>-182.463952424566</c:v>
                </c:pt>
                <c:pt idx="5177">
                  <c:v>-182.36401179058001</c:v>
                </c:pt>
                <c:pt idx="5178">
                  <c:v>-182.264071193408</c:v>
                </c:pt>
                <c:pt idx="5179">
                  <c:v>-182.164130633062</c:v>
                </c:pt>
                <c:pt idx="5180">
                  <c:v>-182.064190109554</c:v>
                </c:pt>
                <c:pt idx="5181">
                  <c:v>-181.96424962289501</c:v>
                </c:pt>
                <c:pt idx="5182">
                  <c:v>-181.86430917309599</c:v>
                </c:pt>
                <c:pt idx="5183">
                  <c:v>-181.76436876016999</c:v>
                </c:pt>
                <c:pt idx="5184">
                  <c:v>-181.66442838412701</c:v>
                </c:pt>
                <c:pt idx="5185">
                  <c:v>-181.56448804497899</c:v>
                </c:pt>
                <c:pt idx="5186">
                  <c:v>-181.46454774273701</c:v>
                </c:pt>
                <c:pt idx="5187">
                  <c:v>-181.36460747741401</c:v>
                </c:pt>
                <c:pt idx="5188">
                  <c:v>-181.264667249019</c:v>
                </c:pt>
                <c:pt idx="5189">
                  <c:v>-181.16472705756601</c:v>
                </c:pt>
                <c:pt idx="5190">
                  <c:v>-181.064786903064</c:v>
                </c:pt>
                <c:pt idx="5191">
                  <c:v>-180.96484678552699</c:v>
                </c:pt>
                <c:pt idx="5192">
                  <c:v>-180.86490670496499</c:v>
                </c:pt>
                <c:pt idx="5193">
                  <c:v>-180.764966661389</c:v>
                </c:pt>
                <c:pt idx="5194">
                  <c:v>-180.66502665481201</c:v>
                </c:pt>
                <c:pt idx="5195">
                  <c:v>-180.56508668524401</c:v>
                </c:pt>
                <c:pt idx="5196">
                  <c:v>-180.46514675269799</c:v>
                </c:pt>
                <c:pt idx="5197">
                  <c:v>-180.36520685718401</c:v>
                </c:pt>
                <c:pt idx="5198">
                  <c:v>-180.265266998714</c:v>
                </c:pt>
                <c:pt idx="5199">
                  <c:v>-180.16532717729899</c:v>
                </c:pt>
                <c:pt idx="5200">
                  <c:v>-180.06538739295101</c:v>
                </c:pt>
                <c:pt idx="5201">
                  <c:v>-179.96544764568199</c:v>
                </c:pt>
                <c:pt idx="5202">
                  <c:v>-179.86550793550299</c:v>
                </c:pt>
                <c:pt idx="5203">
                  <c:v>-179.76556826242501</c:v>
                </c:pt>
                <c:pt idx="5204">
                  <c:v>-179.66562862646001</c:v>
                </c:pt>
                <c:pt idx="5205">
                  <c:v>-179.56568902761899</c:v>
                </c:pt>
                <c:pt idx="5206">
                  <c:v>-179.465749465914</c:v>
                </c:pt>
                <c:pt idx="5207">
                  <c:v>-179.36580994135599</c:v>
                </c:pt>
                <c:pt idx="5208">
                  <c:v>-179.26587045395701</c:v>
                </c:pt>
                <c:pt idx="5209">
                  <c:v>-179.16593100372799</c:v>
                </c:pt>
                <c:pt idx="5210">
                  <c:v>-179.06599159068099</c:v>
                </c:pt>
                <c:pt idx="5211">
                  <c:v>-178.96605221482699</c:v>
                </c:pt>
                <c:pt idx="5212">
                  <c:v>-178.866112876177</c:v>
                </c:pt>
                <c:pt idx="5213">
                  <c:v>-178.76617357474299</c:v>
                </c:pt>
                <c:pt idx="5214">
                  <c:v>-178.66623431053699</c:v>
                </c:pt>
                <c:pt idx="5215">
                  <c:v>-178.56629508357</c:v>
                </c:pt>
                <c:pt idx="5216">
                  <c:v>-178.46635589385301</c:v>
                </c:pt>
                <c:pt idx="5217">
                  <c:v>-178.36641674139901</c:v>
                </c:pt>
                <c:pt idx="5218">
                  <c:v>-178.26647762621701</c:v>
                </c:pt>
                <c:pt idx="5219">
                  <c:v>-178.166538548321</c:v>
                </c:pt>
                <c:pt idx="5220">
                  <c:v>-178.06659950772001</c:v>
                </c:pt>
                <c:pt idx="5221">
                  <c:v>-177.96666050442801</c:v>
                </c:pt>
                <c:pt idx="5222">
                  <c:v>-177.86672153845501</c:v>
                </c:pt>
                <c:pt idx="5223">
                  <c:v>-177.766782609812</c:v>
                </c:pt>
                <c:pt idx="5224">
                  <c:v>-177.66684371851201</c:v>
                </c:pt>
                <c:pt idx="5225">
                  <c:v>-177.566904864565</c:v>
                </c:pt>
                <c:pt idx="5226">
                  <c:v>-177.46696604798399</c:v>
                </c:pt>
                <c:pt idx="5227">
                  <c:v>-177.367027268779</c:v>
                </c:pt>
                <c:pt idx="5228">
                  <c:v>-177.267088526962</c:v>
                </c:pt>
                <c:pt idx="5229">
                  <c:v>-177.16714982254501</c:v>
                </c:pt>
                <c:pt idx="5230">
                  <c:v>-177.06721115553901</c:v>
                </c:pt>
                <c:pt idx="5231">
                  <c:v>-176.967272525955</c:v>
                </c:pt>
                <c:pt idx="5232">
                  <c:v>-176.86733393380601</c:v>
                </c:pt>
                <c:pt idx="5233">
                  <c:v>-176.767395379102</c:v>
                </c:pt>
                <c:pt idx="5234">
                  <c:v>-176.66745686185399</c:v>
                </c:pt>
                <c:pt idx="5235">
                  <c:v>-176.56751838207501</c:v>
                </c:pt>
                <c:pt idx="5236">
                  <c:v>-176.46757993977599</c:v>
                </c:pt>
                <c:pt idx="5237">
                  <c:v>-176.36764153496901</c:v>
                </c:pt>
                <c:pt idx="5238">
                  <c:v>-176.267703167664</c:v>
                </c:pt>
                <c:pt idx="5239">
                  <c:v>-176.16776483787299</c:v>
                </c:pt>
                <c:pt idx="5240">
                  <c:v>-176.067826545608</c:v>
                </c:pt>
                <c:pt idx="5241">
                  <c:v>-175.96788829088101</c:v>
                </c:pt>
                <c:pt idx="5242">
                  <c:v>-175.86795007370199</c:v>
                </c:pt>
                <c:pt idx="5243">
                  <c:v>-175.768011894083</c:v>
                </c:pt>
                <c:pt idx="5244">
                  <c:v>-175.66807375203601</c:v>
                </c:pt>
                <c:pt idx="5245">
                  <c:v>-175.56813564757201</c:v>
                </c:pt>
                <c:pt idx="5246">
                  <c:v>-175.468197580702</c:v>
                </c:pt>
                <c:pt idx="5247">
                  <c:v>-175.368259551439</c:v>
                </c:pt>
                <c:pt idx="5248">
                  <c:v>-175.26832155979301</c:v>
                </c:pt>
                <c:pt idx="5249">
                  <c:v>-175.168383605776</c:v>
                </c:pt>
                <c:pt idx="5250">
                  <c:v>-175.068445689399</c:v>
                </c:pt>
                <c:pt idx="5251">
                  <c:v>-174.96850781067499</c:v>
                </c:pt>
                <c:pt idx="5252">
                  <c:v>-174.86856996961299</c:v>
                </c:pt>
                <c:pt idx="5253">
                  <c:v>-174.76863216622701</c:v>
                </c:pt>
                <c:pt idx="5254">
                  <c:v>-174.66869440052699</c:v>
                </c:pt>
                <c:pt idx="5255">
                  <c:v>-174.56875667252399</c:v>
                </c:pt>
                <c:pt idx="5256">
                  <c:v>-174.468818982231</c:v>
                </c:pt>
                <c:pt idx="5257">
                  <c:v>-174.36888132965899</c:v>
                </c:pt>
                <c:pt idx="5258">
                  <c:v>-174.26894371481899</c:v>
                </c:pt>
                <c:pt idx="5259">
                  <c:v>-174.16900613772199</c:v>
                </c:pt>
                <c:pt idx="5260">
                  <c:v>-174.06906859838099</c:v>
                </c:pt>
                <c:pt idx="5261">
                  <c:v>-173.969131096806</c:v>
                </c:pt>
                <c:pt idx="5262">
                  <c:v>-173.86919363300899</c:v>
                </c:pt>
                <c:pt idx="5263">
                  <c:v>-173.769256207002</c:v>
                </c:pt>
                <c:pt idx="5264">
                  <c:v>-173.669318818796</c:v>
                </c:pt>
                <c:pt idx="5265">
                  <c:v>-173.56938146840201</c:v>
                </c:pt>
                <c:pt idx="5266">
                  <c:v>-173.46944415583201</c:v>
                </c:pt>
                <c:pt idx="5267">
                  <c:v>-173.36950688109701</c:v>
                </c:pt>
                <c:pt idx="5268">
                  <c:v>-173.26956964421001</c:v>
                </c:pt>
                <c:pt idx="5269">
                  <c:v>-173.16963244518001</c:v>
                </c:pt>
                <c:pt idx="5270">
                  <c:v>-173.06969528402101</c:v>
                </c:pt>
                <c:pt idx="5271">
                  <c:v>-172.969758160742</c:v>
                </c:pt>
                <c:pt idx="5272">
                  <c:v>-172.86982107535701</c:v>
                </c:pt>
                <c:pt idx="5273">
                  <c:v>-172.76988402787501</c:v>
                </c:pt>
                <c:pt idx="5274">
                  <c:v>-172.66994701830899</c:v>
                </c:pt>
                <c:pt idx="5275">
                  <c:v>-172.57001004667001</c:v>
                </c:pt>
                <c:pt idx="5276">
                  <c:v>-172.47007311297</c:v>
                </c:pt>
                <c:pt idx="5277">
                  <c:v>-172.37013621721999</c:v>
                </c:pt>
                <c:pt idx="5278">
                  <c:v>-172.27019935943201</c:v>
                </c:pt>
                <c:pt idx="5279">
                  <c:v>-172.170262539616</c:v>
                </c:pt>
                <c:pt idx="5280">
                  <c:v>-172.07032575778501</c:v>
                </c:pt>
                <c:pt idx="5281">
                  <c:v>-171.97038901395001</c:v>
                </c:pt>
                <c:pt idx="5282">
                  <c:v>-171.870452308122</c:v>
                </c:pt>
                <c:pt idx="5283">
                  <c:v>-171.77051564031299</c:v>
                </c:pt>
                <c:pt idx="5284">
                  <c:v>-171.67057901053499</c:v>
                </c:pt>
                <c:pt idx="5285">
                  <c:v>-171.570642418798</c:v>
                </c:pt>
                <c:pt idx="5286">
                  <c:v>-171.47070586511401</c:v>
                </c:pt>
                <c:pt idx="5287">
                  <c:v>-171.37076934949599</c:v>
                </c:pt>
                <c:pt idx="5288">
                  <c:v>-171.27083287195299</c:v>
                </c:pt>
                <c:pt idx="5289">
                  <c:v>-171.17089643249801</c:v>
                </c:pt>
                <c:pt idx="5290">
                  <c:v>-171.07096003114299</c:v>
                </c:pt>
                <c:pt idx="5291">
                  <c:v>-170.97102366789801</c:v>
                </c:pt>
                <c:pt idx="5292">
                  <c:v>-170.87108734277501</c:v>
                </c:pt>
                <c:pt idx="5293">
                  <c:v>-170.77115105578599</c:v>
                </c:pt>
                <c:pt idx="5294">
                  <c:v>-170.671214806942</c:v>
                </c:pt>
                <c:pt idx="5295">
                  <c:v>-170.57127859625399</c:v>
                </c:pt>
                <c:pt idx="5296">
                  <c:v>-170.471342423734</c:v>
                </c:pt>
                <c:pt idx="5297">
                  <c:v>-170.371406289394</c:v>
                </c:pt>
                <c:pt idx="5298">
                  <c:v>-170.27147019324499</c:v>
                </c:pt>
                <c:pt idx="5299">
                  <c:v>-170.171534135298</c:v>
                </c:pt>
                <c:pt idx="5300">
                  <c:v>-170.071598115565</c:v>
                </c:pt>
                <c:pt idx="5301">
                  <c:v>-169.971662134057</c:v>
                </c:pt>
                <c:pt idx="5302">
                  <c:v>-169.871726190787</c:v>
                </c:pt>
                <c:pt idx="5303">
                  <c:v>-169.77179028576401</c:v>
                </c:pt>
                <c:pt idx="5304">
                  <c:v>-169.67185441900099</c:v>
                </c:pt>
                <c:pt idx="5305">
                  <c:v>-169.57191859050999</c:v>
                </c:pt>
                <c:pt idx="5306">
                  <c:v>-169.47198280030099</c:v>
                </c:pt>
                <c:pt idx="5307">
                  <c:v>-169.37204704838601</c:v>
                </c:pt>
                <c:pt idx="5308">
                  <c:v>-169.27211133477701</c:v>
                </c:pt>
                <c:pt idx="5309">
                  <c:v>-169.17217565948499</c:v>
                </c:pt>
                <c:pt idx="5310">
                  <c:v>-169.07224002252201</c:v>
                </c:pt>
                <c:pt idx="5311">
                  <c:v>-168.972304423899</c:v>
                </c:pt>
                <c:pt idx="5312">
                  <c:v>-168.872368863627</c:v>
                </c:pt>
                <c:pt idx="5313">
                  <c:v>-168.772433341718</c:v>
                </c:pt>
                <c:pt idx="5314">
                  <c:v>-168.67249785818399</c:v>
                </c:pt>
                <c:pt idx="5315">
                  <c:v>-168.572562413036</c:v>
                </c:pt>
                <c:pt idx="5316">
                  <c:v>-168.47262700628499</c:v>
                </c:pt>
                <c:pt idx="5317">
                  <c:v>-168.37269163794201</c:v>
                </c:pt>
                <c:pt idx="5318">
                  <c:v>-168.272756308021</c:v>
                </c:pt>
                <c:pt idx="5319">
                  <c:v>-168.172821016531</c:v>
                </c:pt>
                <c:pt idx="5320">
                  <c:v>-168.07288576348401</c:v>
                </c:pt>
                <c:pt idx="5321">
                  <c:v>-167.97295054889199</c:v>
                </c:pt>
                <c:pt idx="5322">
                  <c:v>-167.87301537276599</c:v>
                </c:pt>
                <c:pt idx="5323">
                  <c:v>-167.77308023511799</c:v>
                </c:pt>
                <c:pt idx="5324">
                  <c:v>-167.673145135959</c:v>
                </c:pt>
                <c:pt idx="5325">
                  <c:v>-167.57321007530101</c:v>
                </c:pt>
                <c:pt idx="5326">
                  <c:v>-167.47327505315499</c:v>
                </c:pt>
                <c:pt idx="5327">
                  <c:v>-167.37334006953199</c:v>
                </c:pt>
                <c:pt idx="5328">
                  <c:v>-167.27340512444499</c:v>
                </c:pt>
                <c:pt idx="5329">
                  <c:v>-167.173470217904</c:v>
                </c:pt>
                <c:pt idx="5330">
                  <c:v>-167.073535349921</c:v>
                </c:pt>
                <c:pt idx="5331">
                  <c:v>-166.97360052050701</c:v>
                </c:pt>
                <c:pt idx="5332">
                  <c:v>-166.873665729674</c:v>
                </c:pt>
                <c:pt idx="5333">
                  <c:v>-166.77373097743401</c:v>
                </c:pt>
                <c:pt idx="5334">
                  <c:v>-166.67379626379801</c:v>
                </c:pt>
                <c:pt idx="5335">
                  <c:v>-166.57386158877699</c:v>
                </c:pt>
                <c:pt idx="5336">
                  <c:v>-166.47392695238199</c:v>
                </c:pt>
                <c:pt idx="5337">
                  <c:v>-166.37399235462601</c:v>
                </c:pt>
                <c:pt idx="5338">
                  <c:v>-166.27405779552001</c:v>
                </c:pt>
                <c:pt idx="5339">
                  <c:v>-166.174123275075</c:v>
                </c:pt>
                <c:pt idx="5340">
                  <c:v>-166.07418879330299</c:v>
                </c:pt>
                <c:pt idx="5341">
                  <c:v>-165.97425435021501</c:v>
                </c:pt>
                <c:pt idx="5342">
                  <c:v>-165.87431994582201</c:v>
                </c:pt>
                <c:pt idx="5343">
                  <c:v>-165.77438558013699</c:v>
                </c:pt>
                <c:pt idx="5344">
                  <c:v>-165.67445125316999</c:v>
                </c:pt>
                <c:pt idx="5345">
                  <c:v>-165.574516964933</c:v>
                </c:pt>
                <c:pt idx="5346">
                  <c:v>-165.474582715438</c:v>
                </c:pt>
                <c:pt idx="5347">
                  <c:v>-165.37464850469601</c:v>
                </c:pt>
                <c:pt idx="5348">
                  <c:v>-165.27471433271799</c:v>
                </c:pt>
                <c:pt idx="5349">
                  <c:v>-165.17478019951599</c:v>
                </c:pt>
                <c:pt idx="5350">
                  <c:v>-165.07484610510201</c:v>
                </c:pt>
                <c:pt idx="5351">
                  <c:v>-164.97491204948599</c:v>
                </c:pt>
                <c:pt idx="5352">
                  <c:v>-164.87497803268101</c:v>
                </c:pt>
                <c:pt idx="5353">
                  <c:v>-164.77504405469699</c:v>
                </c:pt>
                <c:pt idx="5354">
                  <c:v>-164.675110115547</c:v>
                </c:pt>
                <c:pt idx="5355">
                  <c:v>-164.57517621524201</c:v>
                </c:pt>
                <c:pt idx="5356">
                  <c:v>-164.47524235379299</c:v>
                </c:pt>
                <c:pt idx="5357">
                  <c:v>-164.375308531211</c:v>
                </c:pt>
                <c:pt idx="5358">
                  <c:v>-164.27537474750901</c:v>
                </c:pt>
                <c:pt idx="5359">
                  <c:v>-164.17544100269799</c:v>
                </c:pt>
                <c:pt idx="5360">
                  <c:v>-164.075507296788</c:v>
                </c:pt>
                <c:pt idx="5361">
                  <c:v>-163.975573629792</c:v>
                </c:pt>
                <c:pt idx="5362">
                  <c:v>-163.875640001721</c:v>
                </c:pt>
                <c:pt idx="5363">
                  <c:v>-163.775706412587</c:v>
                </c:pt>
                <c:pt idx="5364">
                  <c:v>-163.675772862401</c:v>
                </c:pt>
                <c:pt idx="5365">
                  <c:v>-163.57583935117401</c:v>
                </c:pt>
                <c:pt idx="5366">
                  <c:v>-163.47590587891801</c:v>
                </c:pt>
                <c:pt idx="5367">
                  <c:v>-163.37597244564401</c:v>
                </c:pt>
                <c:pt idx="5368">
                  <c:v>-163.27603905136499</c:v>
                </c:pt>
                <c:pt idx="5369">
                  <c:v>-163.17610569608999</c:v>
                </c:pt>
                <c:pt idx="5370">
                  <c:v>-163.076172379833</c:v>
                </c:pt>
                <c:pt idx="5371">
                  <c:v>-162.97623910260299</c:v>
                </c:pt>
                <c:pt idx="5372">
                  <c:v>-162.87630586441301</c:v>
                </c:pt>
                <c:pt idx="5373">
                  <c:v>-162.77637266527501</c:v>
                </c:pt>
                <c:pt idx="5374">
                  <c:v>-162.676439505199</c:v>
                </c:pt>
                <c:pt idx="5375">
                  <c:v>-162.57650638419699</c:v>
                </c:pt>
                <c:pt idx="5376">
                  <c:v>-162.476573302281</c:v>
                </c:pt>
                <c:pt idx="5377">
                  <c:v>-162.37664025946199</c:v>
                </c:pt>
                <c:pt idx="5378">
                  <c:v>-162.27670725575101</c:v>
                </c:pt>
                <c:pt idx="5379">
                  <c:v>-162.176774291161</c:v>
                </c:pt>
                <c:pt idx="5380">
                  <c:v>-162.076841365701</c:v>
                </c:pt>
                <c:pt idx="5381">
                  <c:v>-161.976908479385</c:v>
                </c:pt>
                <c:pt idx="5382">
                  <c:v>-161.87697563222301</c:v>
                </c:pt>
                <c:pt idx="5383">
                  <c:v>-161.77704282422701</c:v>
                </c:pt>
                <c:pt idx="5384">
                  <c:v>-161.677110055409</c:v>
                </c:pt>
                <c:pt idx="5385">
                  <c:v>-161.57717732577899</c:v>
                </c:pt>
                <c:pt idx="5386">
                  <c:v>-161.477244635349</c:v>
                </c:pt>
                <c:pt idx="5387">
                  <c:v>-161.37731198413101</c:v>
                </c:pt>
                <c:pt idx="5388">
                  <c:v>-161.27737937213701</c:v>
                </c:pt>
                <c:pt idx="5389">
                  <c:v>-161.17744679937701</c:v>
                </c:pt>
                <c:pt idx="5390">
                  <c:v>-161.07751426586299</c:v>
                </c:pt>
                <c:pt idx="5391">
                  <c:v>-160.97758177160699</c:v>
                </c:pt>
                <c:pt idx="5392">
                  <c:v>-160.877649316619</c:v>
                </c:pt>
                <c:pt idx="5393">
                  <c:v>-160.77771690091299</c:v>
                </c:pt>
                <c:pt idx="5394">
                  <c:v>-160.67778452449801</c:v>
                </c:pt>
                <c:pt idx="5395">
                  <c:v>-160.57785218738701</c:v>
                </c:pt>
                <c:pt idx="5396">
                  <c:v>-160.47791988959199</c:v>
                </c:pt>
                <c:pt idx="5397">
                  <c:v>-160.37798763112201</c:v>
                </c:pt>
                <c:pt idx="5398">
                  <c:v>-160.27805541199001</c:v>
                </c:pt>
                <c:pt idx="5399">
                  <c:v>-160.17812323220801</c:v>
                </c:pt>
                <c:pt idx="5400">
                  <c:v>-160.07819109178701</c:v>
                </c:pt>
                <c:pt idx="5401">
                  <c:v>-159.978258990738</c:v>
                </c:pt>
                <c:pt idx="5402">
                  <c:v>-159.87832692907301</c:v>
                </c:pt>
                <c:pt idx="5403">
                  <c:v>-159.77839490680299</c:v>
                </c:pt>
                <c:pt idx="5404">
                  <c:v>-159.67846292394</c:v>
                </c:pt>
                <c:pt idx="5405">
                  <c:v>-159.578530980495</c:v>
                </c:pt>
                <c:pt idx="5406">
                  <c:v>-159.47859907648001</c:v>
                </c:pt>
                <c:pt idx="5407">
                  <c:v>-159.37866721190599</c:v>
                </c:pt>
                <c:pt idx="5408">
                  <c:v>-159.27873538678401</c:v>
                </c:pt>
                <c:pt idx="5409">
                  <c:v>-159.17880360112699</c:v>
                </c:pt>
                <c:pt idx="5410">
                  <c:v>-159.07887185494499</c:v>
                </c:pt>
                <c:pt idx="5411">
                  <c:v>-158.97894014824999</c:v>
                </c:pt>
                <c:pt idx="5412">
                  <c:v>-158.879008481054</c:v>
                </c:pt>
                <c:pt idx="5413">
                  <c:v>-158.779076853368</c:v>
                </c:pt>
                <c:pt idx="5414">
                  <c:v>-158.679145265203</c:v>
                </c:pt>
                <c:pt idx="5415">
                  <c:v>-158.57921371657099</c:v>
                </c:pt>
                <c:pt idx="5416">
                  <c:v>-158.479282207484</c:v>
                </c:pt>
                <c:pt idx="5417">
                  <c:v>-158.379350737952</c:v>
                </c:pt>
                <c:pt idx="5418">
                  <c:v>-158.27941930798801</c:v>
                </c:pt>
                <c:pt idx="5419">
                  <c:v>-158.17948791760199</c:v>
                </c:pt>
                <c:pt idx="5420">
                  <c:v>-158.07955656680701</c:v>
                </c:pt>
                <c:pt idx="5421">
                  <c:v>-157.979625255614</c:v>
                </c:pt>
                <c:pt idx="5422">
                  <c:v>-157.879693984033</c:v>
                </c:pt>
                <c:pt idx="5423">
                  <c:v>-157.779762752078</c:v>
                </c:pt>
                <c:pt idx="5424">
                  <c:v>-157.67983155975799</c:v>
                </c:pt>
                <c:pt idx="5425">
                  <c:v>-157.579900407087</c:v>
                </c:pt>
                <c:pt idx="5426">
                  <c:v>-157.47996929407401</c:v>
                </c:pt>
                <c:pt idx="5427">
                  <c:v>-157.38003822073199</c:v>
                </c:pt>
                <c:pt idx="5428">
                  <c:v>-157.28010718707199</c:v>
                </c:pt>
                <c:pt idx="5429">
                  <c:v>-157.18017619310501</c:v>
                </c:pt>
                <c:pt idx="5430">
                  <c:v>-157.08024523884299</c:v>
                </c:pt>
                <c:pt idx="5431">
                  <c:v>-156.98031432429801</c:v>
                </c:pt>
                <c:pt idx="5432">
                  <c:v>-156.880383449481</c:v>
                </c:pt>
                <c:pt idx="5433">
                  <c:v>-156.780452614403</c:v>
                </c:pt>
                <c:pt idx="5434">
                  <c:v>-156.68052181907601</c:v>
                </c:pt>
                <c:pt idx="5435">
                  <c:v>-156.580591063512</c:v>
                </c:pt>
                <c:pt idx="5436">
                  <c:v>-156.480660347721</c:v>
                </c:pt>
                <c:pt idx="5437">
                  <c:v>-156.38072967171499</c:v>
                </c:pt>
                <c:pt idx="5438">
                  <c:v>-156.28079903550599</c:v>
                </c:pt>
                <c:pt idx="5439">
                  <c:v>-156.18086843910601</c:v>
                </c:pt>
                <c:pt idx="5440">
                  <c:v>-156.08093788252501</c:v>
                </c:pt>
                <c:pt idx="5441">
                  <c:v>-155.98100736577501</c:v>
                </c:pt>
                <c:pt idx="5442">
                  <c:v>-155.88107688886799</c:v>
                </c:pt>
                <c:pt idx="5443">
                  <c:v>-155.781146451815</c:v>
                </c:pt>
                <c:pt idx="5444">
                  <c:v>-155.68121605462801</c:v>
                </c:pt>
                <c:pt idx="5445">
                  <c:v>-155.58128569731801</c:v>
                </c:pt>
                <c:pt idx="5446">
                  <c:v>-155.481355379896</c:v>
                </c:pt>
                <c:pt idx="5447">
                  <c:v>-155.38142510237401</c:v>
                </c:pt>
                <c:pt idx="5448">
                  <c:v>-155.281494864764</c:v>
                </c:pt>
                <c:pt idx="5449">
                  <c:v>-155.181564667077</c:v>
                </c:pt>
                <c:pt idx="5450">
                  <c:v>-155.081634509324</c:v>
                </c:pt>
                <c:pt idx="5451">
                  <c:v>-154.98170439151701</c:v>
                </c:pt>
                <c:pt idx="5452">
                  <c:v>-154.88177431366699</c:v>
                </c:pt>
                <c:pt idx="5453">
                  <c:v>-154.781844275786</c:v>
                </c:pt>
                <c:pt idx="5454">
                  <c:v>-154.681914277885</c:v>
                </c:pt>
                <c:pt idx="5455">
                  <c:v>-154.58198431997701</c:v>
                </c:pt>
                <c:pt idx="5456">
                  <c:v>-154.48205440207099</c:v>
                </c:pt>
                <c:pt idx="5457">
                  <c:v>-154.38212452418</c:v>
                </c:pt>
                <c:pt idx="5458">
                  <c:v>-154.28219468631499</c:v>
                </c:pt>
                <c:pt idx="5459">
                  <c:v>-154.18226488848799</c:v>
                </c:pt>
                <c:pt idx="5460">
                  <c:v>-154.08233513070999</c:v>
                </c:pt>
                <c:pt idx="5461">
                  <c:v>-153.98240541299299</c:v>
                </c:pt>
                <c:pt idx="5462">
                  <c:v>-153.88247573534699</c:v>
                </c:pt>
                <c:pt idx="5463">
                  <c:v>-153.782546097786</c:v>
                </c:pt>
                <c:pt idx="5464">
                  <c:v>-153.682616500319</c:v>
                </c:pt>
                <c:pt idx="5465">
                  <c:v>-153.58268694295799</c:v>
                </c:pt>
                <c:pt idx="5466">
                  <c:v>-153.48275742571599</c:v>
                </c:pt>
                <c:pt idx="5467">
                  <c:v>-153.38282794860299</c:v>
                </c:pt>
                <c:pt idx="5468">
                  <c:v>-153.282898511631</c:v>
                </c:pt>
                <c:pt idx="5469">
                  <c:v>-153.18296911481099</c:v>
                </c:pt>
                <c:pt idx="5470">
                  <c:v>-153.083039758155</c:v>
                </c:pt>
                <c:pt idx="5471">
                  <c:v>-152.983110441674</c:v>
                </c:pt>
                <c:pt idx="5472">
                  <c:v>-152.88318116537999</c:v>
                </c:pt>
                <c:pt idx="5473">
                  <c:v>-152.78325192928401</c:v>
                </c:pt>
                <c:pt idx="5474">
                  <c:v>-152.683322733398</c:v>
                </c:pt>
                <c:pt idx="5475">
                  <c:v>-152.58339357773301</c:v>
                </c:pt>
                <c:pt idx="5476">
                  <c:v>-152.48346446229999</c:v>
                </c:pt>
                <c:pt idx="5477">
                  <c:v>-152.383535387112</c:v>
                </c:pt>
                <c:pt idx="5478">
                  <c:v>-152.28360635217899</c:v>
                </c:pt>
                <c:pt idx="5479">
                  <c:v>-152.18367735751301</c:v>
                </c:pt>
                <c:pt idx="5480">
                  <c:v>-152.08374840312601</c:v>
                </c:pt>
                <c:pt idx="5481">
                  <c:v>-151.98381948902801</c:v>
                </c:pt>
                <c:pt idx="5482">
                  <c:v>-151.88389061523199</c:v>
                </c:pt>
                <c:pt idx="5483">
                  <c:v>-151.78396178174901</c:v>
                </c:pt>
                <c:pt idx="5484">
                  <c:v>-151.68403298858999</c:v>
                </c:pt>
                <c:pt idx="5485">
                  <c:v>-151.584104235767</c:v>
                </c:pt>
                <c:pt idx="5486">
                  <c:v>-151.48417552329201</c:v>
                </c:pt>
                <c:pt idx="5487">
                  <c:v>-151.38424685117499</c:v>
                </c:pt>
                <c:pt idx="5488">
                  <c:v>-151.284318219428</c:v>
                </c:pt>
                <c:pt idx="5489">
                  <c:v>-151.184389628063</c:v>
                </c:pt>
                <c:pt idx="5490">
                  <c:v>-151.08446107709099</c:v>
                </c:pt>
                <c:pt idx="5491">
                  <c:v>-150.984532566523</c:v>
                </c:pt>
                <c:pt idx="5492">
                  <c:v>-150.88460409637199</c:v>
                </c:pt>
                <c:pt idx="5493">
                  <c:v>-150.78467566664901</c:v>
                </c:pt>
                <c:pt idx="5494">
                  <c:v>-150.68474727736401</c:v>
                </c:pt>
                <c:pt idx="5495">
                  <c:v>-150.58481892853001</c:v>
                </c:pt>
                <c:pt idx="5496">
                  <c:v>-150.48489062015699</c:v>
                </c:pt>
                <c:pt idx="5497">
                  <c:v>-150.38496235225799</c:v>
                </c:pt>
                <c:pt idx="5498">
                  <c:v>-150.285034124844</c:v>
                </c:pt>
                <c:pt idx="5499">
                  <c:v>-150.18510593792701</c:v>
                </c:pt>
                <c:pt idx="5500">
                  <c:v>-150.085177791517</c:v>
                </c:pt>
                <c:pt idx="5501">
                  <c:v>-149.985249685626</c:v>
                </c:pt>
                <c:pt idx="5502">
                  <c:v>-149.88532162026701</c:v>
                </c:pt>
                <c:pt idx="5503">
                  <c:v>-149.78539359544899</c:v>
                </c:pt>
                <c:pt idx="5504">
                  <c:v>-149.68546561118501</c:v>
                </c:pt>
                <c:pt idx="5505">
                  <c:v>-149.58553766748699</c:v>
                </c:pt>
                <c:pt idx="5506">
                  <c:v>-149.485609764364</c:v>
                </c:pt>
                <c:pt idx="5507">
                  <c:v>-149.38568190183</c:v>
                </c:pt>
                <c:pt idx="5508">
                  <c:v>-149.28575407989601</c:v>
                </c:pt>
                <c:pt idx="5509">
                  <c:v>-149.18582629857301</c:v>
                </c:pt>
                <c:pt idx="5510">
                  <c:v>-149.08589855787201</c:v>
                </c:pt>
                <c:pt idx="5511">
                  <c:v>-148.985970857805</c:v>
                </c:pt>
                <c:pt idx="5512">
                  <c:v>-148.88604319838299</c:v>
                </c:pt>
                <c:pt idx="5513">
                  <c:v>-148.78611557961901</c:v>
                </c:pt>
                <c:pt idx="5514">
                  <c:v>-148.68618800152299</c:v>
                </c:pt>
                <c:pt idx="5515">
                  <c:v>-148.586260464106</c:v>
                </c:pt>
                <c:pt idx="5516">
                  <c:v>-148.486332967381</c:v>
                </c:pt>
                <c:pt idx="5517">
                  <c:v>-148.38640551135899</c:v>
                </c:pt>
                <c:pt idx="5518">
                  <c:v>-148.28647809605101</c:v>
                </c:pt>
                <c:pt idx="5519">
                  <c:v>-148.18655072146899</c:v>
                </c:pt>
                <c:pt idx="5520">
                  <c:v>-148.086623387624</c:v>
                </c:pt>
                <c:pt idx="5521">
                  <c:v>-147.98669609452801</c:v>
                </c:pt>
                <c:pt idx="5522">
                  <c:v>-147.886768842192</c:v>
                </c:pt>
                <c:pt idx="5523">
                  <c:v>-147.78684163062701</c:v>
                </c:pt>
                <c:pt idx="5524">
                  <c:v>-147.68691445984601</c:v>
                </c:pt>
                <c:pt idx="5525">
                  <c:v>-147.586987329859</c:v>
                </c:pt>
                <c:pt idx="5526">
                  <c:v>-147.48706024067801</c:v>
                </c:pt>
                <c:pt idx="5527">
                  <c:v>-147.38713319231499</c:v>
                </c:pt>
                <c:pt idx="5528">
                  <c:v>-147.28720618478101</c:v>
                </c:pt>
                <c:pt idx="5529">
                  <c:v>-147.18727921808701</c:v>
                </c:pt>
                <c:pt idx="5530">
                  <c:v>-147.08735229224499</c:v>
                </c:pt>
                <c:pt idx="5531">
                  <c:v>-146.98742540726599</c:v>
                </c:pt>
                <c:pt idx="5532">
                  <c:v>-146.88749856316301</c:v>
                </c:pt>
                <c:pt idx="5533">
                  <c:v>-146.787571759945</c:v>
                </c:pt>
                <c:pt idx="5534">
                  <c:v>-146.68764499762599</c:v>
                </c:pt>
                <c:pt idx="5535">
                  <c:v>-146.58771827621601</c:v>
                </c:pt>
                <c:pt idx="5536">
                  <c:v>-146.48779159572601</c:v>
                </c:pt>
                <c:pt idx="5537">
                  <c:v>-146.38786495616901</c:v>
                </c:pt>
                <c:pt idx="5538">
                  <c:v>-146.28793835755599</c:v>
                </c:pt>
                <c:pt idx="5539">
                  <c:v>-146.188011799897</c:v>
                </c:pt>
                <c:pt idx="5540">
                  <c:v>-146.088085283206</c:v>
                </c:pt>
                <c:pt idx="5541">
                  <c:v>-145.988158807492</c:v>
                </c:pt>
                <c:pt idx="5542">
                  <c:v>-145.88823237276799</c:v>
                </c:pt>
                <c:pt idx="5543">
                  <c:v>-145.78830597904499</c:v>
                </c:pt>
                <c:pt idx="5544">
                  <c:v>-145.68837962633401</c:v>
                </c:pt>
                <c:pt idx="5545">
                  <c:v>-145.58845331464801</c:v>
                </c:pt>
                <c:pt idx="5546">
                  <c:v>-145.48852704399701</c:v>
                </c:pt>
                <c:pt idx="5547">
                  <c:v>-145.38860081439299</c:v>
                </c:pt>
                <c:pt idx="5548">
                  <c:v>-145.28867462584699</c:v>
                </c:pt>
                <c:pt idx="5549">
                  <c:v>-145.18874847837199</c:v>
                </c:pt>
                <c:pt idx="5550">
                  <c:v>-145.08882237197699</c:v>
                </c:pt>
                <c:pt idx="5551">
                  <c:v>-144.988896306676</c:v>
                </c:pt>
                <c:pt idx="5552">
                  <c:v>-144.888970282478</c:v>
                </c:pt>
                <c:pt idx="5553">
                  <c:v>-144.78904429939701</c:v>
                </c:pt>
                <c:pt idx="5554">
                  <c:v>-144.68911835744299</c:v>
                </c:pt>
                <c:pt idx="5555">
                  <c:v>-144.58919245662699</c:v>
                </c:pt>
                <c:pt idx="5556">
                  <c:v>-144.48926659696201</c:v>
                </c:pt>
                <c:pt idx="5557">
                  <c:v>-144.38934077845801</c:v>
                </c:pt>
                <c:pt idx="5558">
                  <c:v>-144.289415001127</c:v>
                </c:pt>
                <c:pt idx="5559">
                  <c:v>-144.18948926498101</c:v>
                </c:pt>
                <c:pt idx="5560">
                  <c:v>-144.089563570032</c:v>
                </c:pt>
                <c:pt idx="5561">
                  <c:v>-143.98963791628901</c:v>
                </c:pt>
                <c:pt idx="5562">
                  <c:v>-143.889712303766</c:v>
                </c:pt>
                <c:pt idx="5563">
                  <c:v>-143.789786732473</c:v>
                </c:pt>
                <c:pt idx="5564">
                  <c:v>-143.68986120242201</c:v>
                </c:pt>
                <c:pt idx="5565">
                  <c:v>-143.58993571362501</c:v>
                </c:pt>
                <c:pt idx="5566">
                  <c:v>-143.49001026609201</c:v>
                </c:pt>
                <c:pt idx="5567">
                  <c:v>-143.39008485983601</c:v>
                </c:pt>
                <c:pt idx="5568">
                  <c:v>-143.290159494867</c:v>
                </c:pt>
                <c:pt idx="5569">
                  <c:v>-143.190234171198</c:v>
                </c:pt>
                <c:pt idx="5570">
                  <c:v>-143.09030888884001</c:v>
                </c:pt>
                <c:pt idx="5571">
                  <c:v>-142.99038364780401</c:v>
                </c:pt>
                <c:pt idx="5572">
                  <c:v>-142.89045844810201</c:v>
                </c:pt>
                <c:pt idx="5573">
                  <c:v>-142.79053328974501</c:v>
                </c:pt>
                <c:pt idx="5574">
                  <c:v>-142.69060817274399</c:v>
                </c:pt>
                <c:pt idx="5575">
                  <c:v>-142.59068309711199</c:v>
                </c:pt>
                <c:pt idx="5576">
                  <c:v>-142.49075806286001</c:v>
                </c:pt>
                <c:pt idx="5577">
                  <c:v>-142.390833069998</c:v>
                </c:pt>
                <c:pt idx="5578">
                  <c:v>-142.29090811853899</c:v>
                </c:pt>
                <c:pt idx="5579">
                  <c:v>-142.190983208494</c:v>
                </c:pt>
                <c:pt idx="5580">
                  <c:v>-142.09105833987499</c:v>
                </c:pt>
                <c:pt idx="5581">
                  <c:v>-141.99113351269199</c:v>
                </c:pt>
                <c:pt idx="5582">
                  <c:v>-141.89120872695801</c:v>
                </c:pt>
                <c:pt idx="5583">
                  <c:v>-141.79128398268401</c:v>
                </c:pt>
                <c:pt idx="5584">
                  <c:v>-141.69135927988199</c:v>
                </c:pt>
                <c:pt idx="5585">
                  <c:v>-141.591434618562</c:v>
                </c:pt>
                <c:pt idx="5586">
                  <c:v>-141.49150999873601</c:v>
                </c:pt>
                <c:pt idx="5587">
                  <c:v>-141.39158542041599</c:v>
                </c:pt>
                <c:pt idx="5588">
                  <c:v>-141.29166088361399</c:v>
                </c:pt>
                <c:pt idx="5589">
                  <c:v>-141.19173638833999</c:v>
                </c:pt>
                <c:pt idx="5590">
                  <c:v>-141.09181193460699</c:v>
                </c:pt>
                <c:pt idx="5591">
                  <c:v>-140.991887522425</c:v>
                </c:pt>
                <c:pt idx="5592">
                  <c:v>-140.89196315180601</c:v>
                </c:pt>
                <c:pt idx="5593">
                  <c:v>-140.79203882276201</c:v>
                </c:pt>
                <c:pt idx="5594">
                  <c:v>-140.692114535304</c:v>
                </c:pt>
                <c:pt idx="5595">
                  <c:v>-140.59219028944401</c:v>
                </c:pt>
                <c:pt idx="5596">
                  <c:v>-140.492266085192</c:v>
                </c:pt>
                <c:pt idx="5597">
                  <c:v>-140.392341922561</c:v>
                </c:pt>
                <c:pt idx="5598">
                  <c:v>-140.29241780156201</c:v>
                </c:pt>
                <c:pt idx="5599">
                  <c:v>-140.19249372220699</c:v>
                </c:pt>
                <c:pt idx="5600">
                  <c:v>-140.092569684506</c:v>
                </c:pt>
                <c:pt idx="5601">
                  <c:v>-139.99264568847201</c:v>
                </c:pt>
                <c:pt idx="5602">
                  <c:v>-139.89272173411601</c:v>
                </c:pt>
                <c:pt idx="5603">
                  <c:v>-139.792797821449</c:v>
                </c:pt>
                <c:pt idx="5604">
                  <c:v>-139.69287395048201</c:v>
                </c:pt>
                <c:pt idx="5605">
                  <c:v>-139.592950121228</c:v>
                </c:pt>
                <c:pt idx="5606">
                  <c:v>-139.493026333698</c:v>
                </c:pt>
                <c:pt idx="5607">
                  <c:v>-139.393102587903</c:v>
                </c:pt>
                <c:pt idx="5608">
                  <c:v>-139.29317888385501</c:v>
                </c:pt>
                <c:pt idx="5609">
                  <c:v>-139.19325522156399</c:v>
                </c:pt>
                <c:pt idx="5610">
                  <c:v>-139.09333160104401</c:v>
                </c:pt>
                <c:pt idx="5611">
                  <c:v>-138.99340802230401</c:v>
                </c:pt>
                <c:pt idx="5612">
                  <c:v>-138.89348448535699</c:v>
                </c:pt>
                <c:pt idx="5613">
                  <c:v>-138.79356099021399</c:v>
                </c:pt>
                <c:pt idx="5614">
                  <c:v>-138.693637536886</c:v>
                </c:pt>
                <c:pt idx="5615">
                  <c:v>-138.59371412538599</c:v>
                </c:pt>
                <c:pt idx="5616">
                  <c:v>-138.49379075572401</c:v>
                </c:pt>
                <c:pt idx="5617">
                  <c:v>-138.393867427911</c:v>
                </c:pt>
                <c:pt idx="5618">
                  <c:v>-138.29394414196</c:v>
                </c:pt>
                <c:pt idx="5619">
                  <c:v>-138.19402089788201</c:v>
                </c:pt>
                <c:pt idx="5620">
                  <c:v>-138.09409769568899</c:v>
                </c:pt>
                <c:pt idx="5621">
                  <c:v>-137.99417453539101</c:v>
                </c:pt>
                <c:pt idx="5622">
                  <c:v>-137.89425141699999</c:v>
                </c:pt>
                <c:pt idx="5623">
                  <c:v>-137.79432834052801</c:v>
                </c:pt>
                <c:pt idx="5624">
                  <c:v>-137.69440530598601</c:v>
                </c:pt>
                <c:pt idx="5625">
                  <c:v>-137.59448231338601</c:v>
                </c:pt>
                <c:pt idx="5626">
                  <c:v>-137.49455936273901</c:v>
                </c:pt>
                <c:pt idx="5627">
                  <c:v>-137.39463645405601</c:v>
                </c:pt>
                <c:pt idx="5628">
                  <c:v>-137.29471358735</c:v>
                </c:pt>
                <c:pt idx="5629">
                  <c:v>-137.19479076263099</c:v>
                </c:pt>
                <c:pt idx="5630">
                  <c:v>-137.09486797991099</c:v>
                </c:pt>
                <c:pt idx="5631">
                  <c:v>-136.994945239202</c:v>
                </c:pt>
                <c:pt idx="5632">
                  <c:v>-136.89502254051399</c:v>
                </c:pt>
                <c:pt idx="5633">
                  <c:v>-136.79509988385999</c:v>
                </c:pt>
                <c:pt idx="5634">
                  <c:v>-136.69517726925099</c:v>
                </c:pt>
                <c:pt idx="5635">
                  <c:v>-136.59525469669799</c:v>
                </c:pt>
                <c:pt idx="5636">
                  <c:v>-136.49533216621299</c:v>
                </c:pt>
                <c:pt idx="5637">
                  <c:v>-136.39540967780701</c:v>
                </c:pt>
                <c:pt idx="5638">
                  <c:v>-136.29548723149199</c:v>
                </c:pt>
                <c:pt idx="5639">
                  <c:v>-136.19556482727899</c:v>
                </c:pt>
                <c:pt idx="5640">
                  <c:v>-136.09564246517999</c:v>
                </c:pt>
                <c:pt idx="5641">
                  <c:v>-135.99572014520601</c:v>
                </c:pt>
                <c:pt idx="5642">
                  <c:v>-135.895797867368</c:v>
                </c:pt>
                <c:pt idx="5643">
                  <c:v>-135.795875631679</c:v>
                </c:pt>
                <c:pt idx="5644">
                  <c:v>-135.69595343814899</c:v>
                </c:pt>
                <c:pt idx="5645">
                  <c:v>-135.59603128679001</c:v>
                </c:pt>
                <c:pt idx="5646">
                  <c:v>-135.49610917761399</c:v>
                </c:pt>
                <c:pt idx="5647">
                  <c:v>-135.39618711063201</c:v>
                </c:pt>
                <c:pt idx="5648">
                  <c:v>-135.296265085855</c:v>
                </c:pt>
                <c:pt idx="5649">
                  <c:v>-135.19634310329499</c:v>
                </c:pt>
                <c:pt idx="5650">
                  <c:v>-135.09642116296399</c:v>
                </c:pt>
                <c:pt idx="5651">
                  <c:v>-134.996499264872</c:v>
                </c:pt>
                <c:pt idx="5652">
                  <c:v>-134.89657740903101</c:v>
                </c:pt>
                <c:pt idx="5653">
                  <c:v>-134.79665559545401</c:v>
                </c:pt>
                <c:pt idx="5654">
                  <c:v>-134.69673382415101</c:v>
                </c:pt>
                <c:pt idx="5655">
                  <c:v>-134.596812095133</c:v>
                </c:pt>
                <c:pt idx="5656">
                  <c:v>-134.49689040841301</c:v>
                </c:pt>
                <c:pt idx="5657">
                  <c:v>-134.396968764001</c:v>
                </c:pt>
                <c:pt idx="5658">
                  <c:v>-134.29704716191</c:v>
                </c:pt>
                <c:pt idx="5659">
                  <c:v>-134.19712560215001</c:v>
                </c:pt>
                <c:pt idx="5660">
                  <c:v>-134.09720408473299</c:v>
                </c:pt>
                <c:pt idx="5661">
                  <c:v>-133.997282609671</c:v>
                </c:pt>
                <c:pt idx="5662">
                  <c:v>-133.89736117697501</c:v>
                </c:pt>
                <c:pt idx="5663">
                  <c:v>-133.79743978665601</c:v>
                </c:pt>
                <c:pt idx="5664">
                  <c:v>-133.69751843872601</c:v>
                </c:pt>
                <c:pt idx="5665">
                  <c:v>-133.59759713319701</c:v>
                </c:pt>
                <c:pt idx="5666">
                  <c:v>-133.49767587008</c:v>
                </c:pt>
                <c:pt idx="5667">
                  <c:v>-133.397754649386</c:v>
                </c:pt>
                <c:pt idx="5668">
                  <c:v>-133.29783347112601</c:v>
                </c:pt>
                <c:pt idx="5669">
                  <c:v>-133.19791233531399</c:v>
                </c:pt>
                <c:pt idx="5670">
                  <c:v>-133.09799124195899</c:v>
                </c:pt>
                <c:pt idx="5671">
                  <c:v>-132.998070191073</c:v>
                </c:pt>
                <c:pt idx="5672">
                  <c:v>-132.89814918266799</c:v>
                </c:pt>
                <c:pt idx="5673">
                  <c:v>-132.79822821675501</c:v>
                </c:pt>
                <c:pt idx="5674">
                  <c:v>-132.69830729334601</c:v>
                </c:pt>
                <c:pt idx="5675">
                  <c:v>-132.59838641245199</c:v>
                </c:pt>
                <c:pt idx="5676">
                  <c:v>-132.498465574085</c:v>
                </c:pt>
                <c:pt idx="5677">
                  <c:v>-132.398544778255</c:v>
                </c:pt>
                <c:pt idx="5678">
                  <c:v>-132.29862402497599</c:v>
                </c:pt>
                <c:pt idx="5679">
                  <c:v>-132.19870331425699</c:v>
                </c:pt>
                <c:pt idx="5680">
                  <c:v>-132.098782646111</c:v>
                </c:pt>
                <c:pt idx="5681">
                  <c:v>-131.99886202054901</c:v>
                </c:pt>
                <c:pt idx="5682">
                  <c:v>-131.89894143758201</c:v>
                </c:pt>
                <c:pt idx="5683">
                  <c:v>-131.79902089722199</c:v>
                </c:pt>
                <c:pt idx="5684">
                  <c:v>-131.69910039948101</c:v>
                </c:pt>
                <c:pt idx="5685">
                  <c:v>-131.59917994436901</c:v>
                </c:pt>
                <c:pt idx="5686">
                  <c:v>-131.49925953189901</c:v>
                </c:pt>
                <c:pt idx="5687">
                  <c:v>-131.39933916208099</c:v>
                </c:pt>
                <c:pt idx="5688">
                  <c:v>-131.29941883492799</c:v>
                </c:pt>
                <c:pt idx="5689">
                  <c:v>-131.19949855044999</c:v>
                </c:pt>
                <c:pt idx="5690">
                  <c:v>-131.09957830866</c:v>
                </c:pt>
                <c:pt idx="5691">
                  <c:v>-130.999658109569</c:v>
                </c:pt>
                <c:pt idx="5692">
                  <c:v>-130.89973795318701</c:v>
                </c:pt>
                <c:pt idx="5693">
                  <c:v>-130.79981783952701</c:v>
                </c:pt>
                <c:pt idx="5694">
                  <c:v>-130.69989776860101</c:v>
                </c:pt>
                <c:pt idx="5695">
                  <c:v>-130.59997774041801</c:v>
                </c:pt>
                <c:pt idx="5696">
                  <c:v>-130.50005775499201</c:v>
                </c:pt>
                <c:pt idx="5697">
                  <c:v>-130.40013781233401</c:v>
                </c:pt>
                <c:pt idx="5698">
                  <c:v>-130.300217912454</c:v>
                </c:pt>
                <c:pt idx="5699">
                  <c:v>-130.20029805536501</c:v>
                </c:pt>
                <c:pt idx="5700">
                  <c:v>-130.10037824107701</c:v>
                </c:pt>
                <c:pt idx="5701">
                  <c:v>-130.00045846960401</c:v>
                </c:pt>
                <c:pt idx="5702">
                  <c:v>-129.900538740955</c:v>
                </c:pt>
                <c:pt idx="5703">
                  <c:v>-129.80061905514199</c:v>
                </c:pt>
                <c:pt idx="5704">
                  <c:v>-129.70069941217699</c:v>
                </c:pt>
                <c:pt idx="5705">
                  <c:v>-129.60077981207101</c:v>
                </c:pt>
                <c:pt idx="5706">
                  <c:v>-129.500860254836</c:v>
                </c:pt>
                <c:pt idx="5707">
                  <c:v>-129.400940740484</c:v>
                </c:pt>
                <c:pt idx="5708">
                  <c:v>-129.301021269025</c:v>
                </c:pt>
                <c:pt idx="5709">
                  <c:v>-129.20110184047101</c:v>
                </c:pt>
                <c:pt idx="5710">
                  <c:v>-129.10118245483301</c:v>
                </c:pt>
                <c:pt idx="5711">
                  <c:v>-129.00126311212401</c:v>
                </c:pt>
                <c:pt idx="5712">
                  <c:v>-128.90134381235401</c:v>
                </c:pt>
                <c:pt idx="5713">
                  <c:v>-128.80142455553599</c:v>
                </c:pt>
                <c:pt idx="5714">
                  <c:v>-128.70150534167999</c:v>
                </c:pt>
                <c:pt idx="5715">
                  <c:v>-128.60158617079699</c:v>
                </c:pt>
                <c:pt idx="5716">
                  <c:v>-128.501667042901</c:v>
                </c:pt>
                <c:pt idx="5717">
                  <c:v>-128.40174795800101</c:v>
                </c:pt>
                <c:pt idx="5718">
                  <c:v>-128.301828916109</c:v>
                </c:pt>
                <c:pt idx="5719">
                  <c:v>-128.201909917237</c:v>
                </c:pt>
                <c:pt idx="5720">
                  <c:v>-128.10199096139701</c:v>
                </c:pt>
                <c:pt idx="5721">
                  <c:v>-128.00207204859899</c:v>
                </c:pt>
                <c:pt idx="5722">
                  <c:v>-127.902153178856</c:v>
                </c:pt>
                <c:pt idx="5723">
                  <c:v>-127.802234352178</c:v>
                </c:pt>
                <c:pt idx="5724">
                  <c:v>-127.70231556857701</c:v>
                </c:pt>
                <c:pt idx="5725">
                  <c:v>-127.602396828065</c:v>
                </c:pt>
                <c:pt idx="5726">
                  <c:v>-127.502478130653</c:v>
                </c:pt>
                <c:pt idx="5727">
                  <c:v>-127.40255947635301</c:v>
                </c:pt>
                <c:pt idx="5728">
                  <c:v>-127.302640865176</c:v>
                </c:pt>
                <c:pt idx="5729">
                  <c:v>-127.20272229713299</c:v>
                </c:pt>
                <c:pt idx="5730">
                  <c:v>-127.102803772236</c:v>
                </c:pt>
                <c:pt idx="5731">
                  <c:v>-127.002885290496</c:v>
                </c:pt>
                <c:pt idx="5732">
                  <c:v>-126.902966851926</c:v>
                </c:pt>
                <c:pt idx="5733">
                  <c:v>-126.803048456536</c:v>
                </c:pt>
                <c:pt idx="5734">
                  <c:v>-126.70313010433701</c:v>
                </c:pt>
                <c:pt idx="5735">
                  <c:v>-126.60321179534201</c:v>
                </c:pt>
                <c:pt idx="5736">
                  <c:v>-126.503293529562</c:v>
                </c:pt>
                <c:pt idx="5737">
                  <c:v>-126.40337530700801</c:v>
                </c:pt>
                <c:pt idx="5738">
                  <c:v>-126.303457127692</c:v>
                </c:pt>
                <c:pt idx="5739">
                  <c:v>-126.203538991625</c:v>
                </c:pt>
                <c:pt idx="5740">
                  <c:v>-126.10362089881799</c:v>
                </c:pt>
                <c:pt idx="5741">
                  <c:v>-126.003702849284</c:v>
                </c:pt>
                <c:pt idx="5742">
                  <c:v>-125.90378484303299</c:v>
                </c:pt>
                <c:pt idx="5743">
                  <c:v>-125.803866880078</c:v>
                </c:pt>
                <c:pt idx="5744">
                  <c:v>-125.703948960429</c:v>
                </c:pt>
                <c:pt idx="5745">
                  <c:v>-125.604031084098</c:v>
                </c:pt>
                <c:pt idx="5746">
                  <c:v>-125.504113251096</c:v>
                </c:pt>
                <c:pt idx="5747">
                  <c:v>-125.404195461436</c:v>
                </c:pt>
                <c:pt idx="5748">
                  <c:v>-125.30427771512799</c:v>
                </c:pt>
                <c:pt idx="5749">
                  <c:v>-125.204360012183</c:v>
                </c:pt>
                <c:pt idx="5750">
                  <c:v>-125.104442352614</c:v>
                </c:pt>
                <c:pt idx="5751">
                  <c:v>-125.004524736432</c:v>
                </c:pt>
                <c:pt idx="5752">
                  <c:v>-124.904607163649</c:v>
                </c:pt>
                <c:pt idx="5753">
                  <c:v>-124.804689634274</c:v>
                </c:pt>
                <c:pt idx="5754">
                  <c:v>-124.70477214832199</c:v>
                </c:pt>
                <c:pt idx="5755">
                  <c:v>-124.604854705801</c:v>
                </c:pt>
                <c:pt idx="5756">
                  <c:v>-124.504937306725</c:v>
                </c:pt>
                <c:pt idx="5757">
                  <c:v>-124.405019951105</c:v>
                </c:pt>
                <c:pt idx="5758">
                  <c:v>-124.30510263895199</c:v>
                </c:pt>
                <c:pt idx="5759">
                  <c:v>-124.20518537027699</c:v>
                </c:pt>
                <c:pt idx="5760">
                  <c:v>-124.105268145092</c:v>
                </c:pt>
                <c:pt idx="5761">
                  <c:v>-124.005350963409</c:v>
                </c:pt>
                <c:pt idx="5762">
                  <c:v>-123.905433825239</c:v>
                </c:pt>
                <c:pt idx="5763">
                  <c:v>-123.805516730593</c:v>
                </c:pt>
                <c:pt idx="5764">
                  <c:v>-123.705599679483</c:v>
                </c:pt>
                <c:pt idx="5765">
                  <c:v>-123.60568267191999</c:v>
                </c:pt>
                <c:pt idx="5766">
                  <c:v>-123.505765707916</c:v>
                </c:pt>
                <c:pt idx="5767">
                  <c:v>-123.405848787482</c:v>
                </c:pt>
                <c:pt idx="5768">
                  <c:v>-123.30593191062999</c:v>
                </c:pt>
                <c:pt idx="5769">
                  <c:v>-123.206015077372</c:v>
                </c:pt>
                <c:pt idx="5770">
                  <c:v>-123.106098287718</c:v>
                </c:pt>
                <c:pt idx="5771">
                  <c:v>-123.00618154167999</c:v>
                </c:pt>
                <c:pt idx="5772">
                  <c:v>-122.90626483926999</c:v>
                </c:pt>
                <c:pt idx="5773">
                  <c:v>-122.806348180499</c:v>
                </c:pt>
                <c:pt idx="5774">
                  <c:v>-122.706431565378</c:v>
                </c:pt>
                <c:pt idx="5775">
                  <c:v>-122.60651499391901</c:v>
                </c:pt>
                <c:pt idx="5776">
                  <c:v>-122.50659846613399</c:v>
                </c:pt>
                <c:pt idx="5777">
                  <c:v>-122.406681982034</c:v>
                </c:pt>
                <c:pt idx="5778">
                  <c:v>-122.30676554163</c:v>
                </c:pt>
                <c:pt idx="5779">
                  <c:v>-122.20684914493501</c:v>
                </c:pt>
                <c:pt idx="5780">
                  <c:v>-122.106932791958</c:v>
                </c:pt>
                <c:pt idx="5781">
                  <c:v>-122.007016482713</c:v>
                </c:pt>
                <c:pt idx="5782">
                  <c:v>-121.90710021720901</c:v>
                </c:pt>
                <c:pt idx="5783">
                  <c:v>-121.80718399545999</c:v>
                </c:pt>
                <c:pt idx="5784">
                  <c:v>-121.70726781747599</c:v>
                </c:pt>
                <c:pt idx="5785">
                  <c:v>-121.60735168326801</c:v>
                </c:pt>
                <c:pt idx="5786">
                  <c:v>-121.50743559284901</c:v>
                </c:pt>
                <c:pt idx="5787">
                  <c:v>-121.407519546229</c:v>
                </c:pt>
                <c:pt idx="5788">
                  <c:v>-121.30760354342</c:v>
                </c:pt>
                <c:pt idx="5789">
                  <c:v>-121.207687584434</c:v>
                </c:pt>
                <c:pt idx="5790">
                  <c:v>-121.107771669282</c:v>
                </c:pt>
                <c:pt idx="5791">
                  <c:v>-121.00785579797601</c:v>
                </c:pt>
                <c:pt idx="5792">
                  <c:v>-120.907939970526</c:v>
                </c:pt>
                <c:pt idx="5793">
                  <c:v>-120.808024186945</c:v>
                </c:pt>
                <c:pt idx="5794">
                  <c:v>-120.708108447244</c:v>
                </c:pt>
                <c:pt idx="5795">
                  <c:v>-120.608192751435</c:v>
                </c:pt>
                <c:pt idx="5796">
                  <c:v>-120.508277099528</c:v>
                </c:pt>
                <c:pt idx="5797">
                  <c:v>-120.408361491536</c:v>
                </c:pt>
                <c:pt idx="5798">
                  <c:v>-120.30844592746899</c:v>
                </c:pt>
                <c:pt idx="5799">
                  <c:v>-120.20853040734001</c:v>
                </c:pt>
                <c:pt idx="5800">
                  <c:v>-120.10861493116001</c:v>
                </c:pt>
                <c:pt idx="5801">
                  <c:v>-120.008699498939</c:v>
                </c:pt>
                <c:pt idx="5802">
                  <c:v>-119.908784110691</c:v>
                </c:pt>
                <c:pt idx="5803">
                  <c:v>-119.80886876642499</c:v>
                </c:pt>
                <c:pt idx="5804">
                  <c:v>-119.70895346615499</c:v>
                </c:pt>
                <c:pt idx="5805">
                  <c:v>-119.60903820989</c:v>
                </c:pt>
                <c:pt idx="5806">
                  <c:v>-119.509122997643</c:v>
                </c:pt>
                <c:pt idx="5807">
                  <c:v>-119.409207829425</c:v>
                </c:pt>
                <c:pt idx="5808">
                  <c:v>-119.309292705248</c:v>
                </c:pt>
                <c:pt idx="5809">
                  <c:v>-119.209377625122</c:v>
                </c:pt>
                <c:pt idx="5810">
                  <c:v>-119.109462589061</c:v>
                </c:pt>
                <c:pt idx="5811">
                  <c:v>-119.009547597074</c:v>
                </c:pt>
                <c:pt idx="5812">
                  <c:v>-118.90963264917301</c:v>
                </c:pt>
                <c:pt idx="5813">
                  <c:v>-118.80971774536999</c:v>
                </c:pt>
                <c:pt idx="5814">
                  <c:v>-118.70980288567699</c:v>
                </c:pt>
                <c:pt idx="5815">
                  <c:v>-118.609888070105</c:v>
                </c:pt>
                <c:pt idx="5816">
                  <c:v>-118.509973298665</c:v>
                </c:pt>
                <c:pt idx="5817">
                  <c:v>-118.410058571368</c:v>
                </c:pt>
                <c:pt idx="5818">
                  <c:v>-118.310143888227</c:v>
                </c:pt>
                <c:pt idx="5819">
                  <c:v>-118.210229249253</c:v>
                </c:pt>
                <c:pt idx="5820">
                  <c:v>-118.110314654456</c:v>
                </c:pt>
                <c:pt idx="5821">
                  <c:v>-118.01040010385</c:v>
                </c:pt>
                <c:pt idx="5822">
                  <c:v>-117.91048559744399</c:v>
                </c:pt>
                <c:pt idx="5823">
                  <c:v>-117.810571135251</c:v>
                </c:pt>
                <c:pt idx="5824">
                  <c:v>-117.710656717283</c:v>
                </c:pt>
                <c:pt idx="5825">
                  <c:v>-117.61074234354901</c:v>
                </c:pt>
                <c:pt idx="5826">
                  <c:v>-117.51082801406299</c:v>
                </c:pt>
                <c:pt idx="5827">
                  <c:v>-117.410913728835</c:v>
                </c:pt>
                <c:pt idx="5828">
                  <c:v>-117.310999487877</c:v>
                </c:pt>
                <c:pt idx="5829">
                  <c:v>-117.21108529120001</c:v>
                </c:pt>
                <c:pt idx="5830">
                  <c:v>-117.111171138817</c:v>
                </c:pt>
                <c:pt idx="5831">
                  <c:v>-117.011257030737</c:v>
                </c:pt>
                <c:pt idx="5832">
                  <c:v>-116.911342966974</c:v>
                </c:pt>
                <c:pt idx="5833">
                  <c:v>-116.811428947537</c:v>
                </c:pt>
                <c:pt idx="5834">
                  <c:v>-116.71151497243901</c:v>
                </c:pt>
                <c:pt idx="5835">
                  <c:v>-116.611601041692</c:v>
                </c:pt>
                <c:pt idx="5836">
                  <c:v>-116.51168715530601</c:v>
                </c:pt>
                <c:pt idx="5837">
                  <c:v>-116.411773313293</c:v>
                </c:pt>
                <c:pt idx="5838">
                  <c:v>-116.31185951566501</c:v>
                </c:pt>
                <c:pt idx="5839">
                  <c:v>-116.21194576243199</c:v>
                </c:pt>
                <c:pt idx="5840">
                  <c:v>-116.112032053607</c:v>
                </c:pt>
                <c:pt idx="5841">
                  <c:v>-116.012118389202</c:v>
                </c:pt>
                <c:pt idx="5842">
                  <c:v>-115.91220476922599</c:v>
                </c:pt>
                <c:pt idx="5843">
                  <c:v>-115.812291193693</c:v>
                </c:pt>
                <c:pt idx="5844">
                  <c:v>-115.712377662612</c:v>
                </c:pt>
                <c:pt idx="5845">
                  <c:v>-115.612464175997</c:v>
                </c:pt>
                <c:pt idx="5846">
                  <c:v>-115.51255073385801</c:v>
                </c:pt>
                <c:pt idx="5847">
                  <c:v>-115.412637336206</c:v>
                </c:pt>
                <c:pt idx="5848">
                  <c:v>-115.312723983054</c:v>
                </c:pt>
                <c:pt idx="5849">
                  <c:v>-115.21281067441301</c:v>
                </c:pt>
                <c:pt idx="5850">
                  <c:v>-115.112897410293</c:v>
                </c:pt>
                <c:pt idx="5851">
                  <c:v>-115.012984190708</c:v>
                </c:pt>
                <c:pt idx="5852">
                  <c:v>-114.913071015667</c:v>
                </c:pt>
                <c:pt idx="5853">
                  <c:v>-114.813157885183</c:v>
                </c:pt>
                <c:pt idx="5854">
                  <c:v>-114.713244799267</c:v>
                </c:pt>
                <c:pt idx="5855">
                  <c:v>-114.61333175793099</c:v>
                </c:pt>
                <c:pt idx="5856">
                  <c:v>-114.51341876118499</c:v>
                </c:pt>
                <c:pt idx="5857">
                  <c:v>-114.41350580904199</c:v>
                </c:pt>
                <c:pt idx="5858">
                  <c:v>-114.313592901513</c:v>
                </c:pt>
                <c:pt idx="5859">
                  <c:v>-114.213680038609</c:v>
                </c:pt>
                <c:pt idx="5860">
                  <c:v>-114.113767220342</c:v>
                </c:pt>
                <c:pt idx="5861">
                  <c:v>-114.013854446723</c:v>
                </c:pt>
                <c:pt idx="5862">
                  <c:v>-113.913941717765</c:v>
                </c:pt>
                <c:pt idx="5863">
                  <c:v>-113.814029033477</c:v>
                </c:pt>
                <c:pt idx="5864">
                  <c:v>-113.714116393872</c:v>
                </c:pt>
                <c:pt idx="5865">
                  <c:v>-113.614203798962</c:v>
                </c:pt>
                <c:pt idx="5866">
                  <c:v>-113.514291248757</c:v>
                </c:pt>
                <c:pt idx="5867">
                  <c:v>-113.414378743269</c:v>
                </c:pt>
                <c:pt idx="5868">
                  <c:v>-113.31446628251</c:v>
                </c:pt>
                <c:pt idx="5869">
                  <c:v>-113.214553866491</c:v>
                </c:pt>
                <c:pt idx="5870">
                  <c:v>-113.114641495223</c:v>
                </c:pt>
                <c:pt idx="5871">
                  <c:v>-113.014729168719</c:v>
                </c:pt>
                <c:pt idx="5872">
                  <c:v>-112.914816886989</c:v>
                </c:pt>
                <c:pt idx="5873">
                  <c:v>-112.81490465004499</c:v>
                </c:pt>
                <c:pt idx="5874">
                  <c:v>-112.714992457899</c:v>
                </c:pt>
                <c:pt idx="5875">
                  <c:v>-112.615080310561</c:v>
                </c:pt>
                <c:pt idx="5876">
                  <c:v>-112.515168208044</c:v>
                </c:pt>
                <c:pt idx="5877">
                  <c:v>-112.415256150359</c:v>
                </c:pt>
                <c:pt idx="5878">
                  <c:v>-112.315344137517</c:v>
                </c:pt>
                <c:pt idx="5879">
                  <c:v>-112.215432169529</c:v>
                </c:pt>
                <c:pt idx="5880">
                  <c:v>-112.115520246408</c:v>
                </c:pt>
                <c:pt idx="5881">
                  <c:v>-112.015608368165</c:v>
                </c:pt>
                <c:pt idx="5882">
                  <c:v>-111.915696534811</c:v>
                </c:pt>
                <c:pt idx="5883">
                  <c:v>-111.81578474635801</c:v>
                </c:pt>
                <c:pt idx="5884">
                  <c:v>-111.71587300281701</c:v>
                </c:pt>
                <c:pt idx="5885">
                  <c:v>-111.615961304199</c:v>
                </c:pt>
                <c:pt idx="5886">
                  <c:v>-111.516049650516</c:v>
                </c:pt>
                <c:pt idx="5887">
                  <c:v>-111.41613804178</c:v>
                </c:pt>
                <c:pt idx="5888">
                  <c:v>-111.31622647800199</c:v>
                </c:pt>
                <c:pt idx="5889">
                  <c:v>-111.21631495919399</c:v>
                </c:pt>
                <c:pt idx="5890">
                  <c:v>-111.11640348536601</c:v>
                </c:pt>
                <c:pt idx="5891">
                  <c:v>-111.01649205653101</c:v>
                </c:pt>
                <c:pt idx="5892">
                  <c:v>-110.916580672699</c:v>
                </c:pt>
                <c:pt idx="5893">
                  <c:v>-110.816669333883</c:v>
                </c:pt>
                <c:pt idx="5894">
                  <c:v>-110.71675804009401</c:v>
                </c:pt>
                <c:pt idx="5895">
                  <c:v>-110.61684679134299</c:v>
                </c:pt>
                <c:pt idx="5896">
                  <c:v>-110.516935587642</c:v>
                </c:pt>
                <c:pt idx="5897">
                  <c:v>-110.417024429002</c:v>
                </c:pt>
                <c:pt idx="5898">
                  <c:v>-110.317113315434</c:v>
                </c:pt>
                <c:pt idx="5899">
                  <c:v>-110.217202246951</c:v>
                </c:pt>
                <c:pt idx="5900">
                  <c:v>-110.117291223563</c:v>
                </c:pt>
                <c:pt idx="5901">
                  <c:v>-110.01738024528299</c:v>
                </c:pt>
                <c:pt idx="5902">
                  <c:v>-109.91746931212001</c:v>
                </c:pt>
                <c:pt idx="5903">
                  <c:v>-109.81755842408801</c:v>
                </c:pt>
                <c:pt idx="5904">
                  <c:v>-109.71764758119799</c:v>
                </c:pt>
                <c:pt idx="5905">
                  <c:v>-109.61773678346</c:v>
                </c:pt>
                <c:pt idx="5906">
                  <c:v>-109.51782603088699</c:v>
                </c:pt>
                <c:pt idx="5907">
                  <c:v>-109.417915323489</c:v>
                </c:pt>
                <c:pt idx="5908">
                  <c:v>-109.31800466127901</c:v>
                </c:pt>
                <c:pt idx="5909">
                  <c:v>-109.218094044268</c:v>
                </c:pt>
                <c:pt idx="5910">
                  <c:v>-109.118183472467</c:v>
                </c:pt>
                <c:pt idx="5911">
                  <c:v>-109.01827294588701</c:v>
                </c:pt>
                <c:pt idx="5912">
                  <c:v>-108.918362464541</c:v>
                </c:pt>
                <c:pt idx="5913">
                  <c:v>-108.81845202844001</c:v>
                </c:pt>
                <c:pt idx="5914">
                  <c:v>-108.718541637595</c:v>
                </c:pt>
                <c:pt idx="5915">
                  <c:v>-108.618631292017</c:v>
                </c:pt>
                <c:pt idx="5916">
                  <c:v>-108.518720991718</c:v>
                </c:pt>
                <c:pt idx="5917">
                  <c:v>-108.41881073671</c:v>
                </c:pt>
                <c:pt idx="5918">
                  <c:v>-108.318900527004</c:v>
                </c:pt>
                <c:pt idx="5919">
                  <c:v>-108.218990362611</c:v>
                </c:pt>
                <c:pt idx="5920">
                  <c:v>-108.119080243544</c:v>
                </c:pt>
                <c:pt idx="5921">
                  <c:v>-108.019170169812</c:v>
                </c:pt>
                <c:pt idx="5922">
                  <c:v>-107.91926014142901</c:v>
                </c:pt>
                <c:pt idx="5923">
                  <c:v>-107.819350158405</c:v>
                </c:pt>
                <c:pt idx="5924">
                  <c:v>-107.719440220751</c:v>
                </c:pt>
                <c:pt idx="5925">
                  <c:v>-107.61953032848</c:v>
                </c:pt>
                <c:pt idx="5926">
                  <c:v>-107.519620481603</c:v>
                </c:pt>
                <c:pt idx="5927">
                  <c:v>-107.419710680131</c:v>
                </c:pt>
                <c:pt idx="5928">
                  <c:v>-107.319800924075</c:v>
                </c:pt>
                <c:pt idx="5929">
                  <c:v>-107.21989121344799</c:v>
                </c:pt>
                <c:pt idx="5930">
                  <c:v>-107.11998154826</c:v>
                </c:pt>
                <c:pt idx="5931">
                  <c:v>-107.020071928523</c:v>
                </c:pt>
                <c:pt idx="5932">
                  <c:v>-106.920162354249</c:v>
                </c:pt>
                <c:pt idx="5933">
                  <c:v>-106.820252825449</c:v>
                </c:pt>
                <c:pt idx="5934">
                  <c:v>-106.720343342134</c:v>
                </c:pt>
                <c:pt idx="5935">
                  <c:v>-106.620433904316</c:v>
                </c:pt>
                <c:pt idx="5936">
                  <c:v>-106.520524512007</c:v>
                </c:pt>
                <c:pt idx="5937">
                  <c:v>-106.420615165217</c:v>
                </c:pt>
                <c:pt idx="5938">
                  <c:v>-106.32070586395901</c:v>
                </c:pt>
                <c:pt idx="5939">
                  <c:v>-106.22079660824301</c:v>
                </c:pt>
                <c:pt idx="5940">
                  <c:v>-106.120887398082</c:v>
                </c:pt>
                <c:pt idx="5941">
                  <c:v>-106.02097823348601</c:v>
                </c:pt>
                <c:pt idx="5942">
                  <c:v>-105.921069114468</c:v>
                </c:pt>
                <c:pt idx="5943">
                  <c:v>-105.821160041038</c:v>
                </c:pt>
                <c:pt idx="5944">
                  <c:v>-105.721251013209</c:v>
                </c:pt>
                <c:pt idx="5945">
                  <c:v>-105.621342030991</c:v>
                </c:pt>
                <c:pt idx="5946">
                  <c:v>-105.521433094396</c:v>
                </c:pt>
                <c:pt idx="5947">
                  <c:v>-105.421524203435</c:v>
                </c:pt>
                <c:pt idx="5948">
                  <c:v>-105.32161535812099</c:v>
                </c:pt>
                <c:pt idx="5949">
                  <c:v>-105.22170655846401</c:v>
                </c:pt>
                <c:pt idx="5950">
                  <c:v>-105.121797804476</c:v>
                </c:pt>
                <c:pt idx="5951">
                  <c:v>-105.021889096168</c:v>
                </c:pt>
                <c:pt idx="5952">
                  <c:v>-104.921980433553</c:v>
                </c:pt>
                <c:pt idx="5953">
                  <c:v>-104.82207181664</c:v>
                </c:pt>
                <c:pt idx="5954">
                  <c:v>-104.722163245443</c:v>
                </c:pt>
                <c:pt idx="5955">
                  <c:v>-104.622254719971</c:v>
                </c:pt>
                <c:pt idx="5956">
                  <c:v>-104.52234624023799</c:v>
                </c:pt>
                <c:pt idx="5957">
                  <c:v>-104.422437806254</c:v>
                </c:pt>
                <c:pt idx="5958">
                  <c:v>-104.32252941803</c:v>
                </c:pt>
                <c:pt idx="5959">
                  <c:v>-104.222621075579</c:v>
                </c:pt>
                <c:pt idx="5960">
                  <c:v>-104.12271277891099</c:v>
                </c:pt>
                <c:pt idx="5961">
                  <c:v>-104.02280452803799</c:v>
                </c:pt>
                <c:pt idx="5962">
                  <c:v>-103.92289632297199</c:v>
                </c:pt>
                <c:pt idx="5963">
                  <c:v>-103.82298816372401</c:v>
                </c:pt>
                <c:pt idx="5964">
                  <c:v>-103.723080050306</c:v>
                </c:pt>
                <c:pt idx="5965">
                  <c:v>-103.623171982728</c:v>
                </c:pt>
                <c:pt idx="5966">
                  <c:v>-103.523263961003</c:v>
                </c:pt>
                <c:pt idx="5967">
                  <c:v>-103.423355985142</c:v>
                </c:pt>
                <c:pt idx="5968">
                  <c:v>-103.32344805515601</c:v>
                </c:pt>
                <c:pt idx="5969">
                  <c:v>-103.223540171057</c:v>
                </c:pt>
                <c:pt idx="5970">
                  <c:v>-103.123632332856</c:v>
                </c:pt>
                <c:pt idx="5971">
                  <c:v>-103.023724540565</c:v>
                </c:pt>
                <c:pt idx="5972">
                  <c:v>-102.923816794196</c:v>
                </c:pt>
                <c:pt idx="5973">
                  <c:v>-102.823909093759</c:v>
                </c:pt>
                <c:pt idx="5974">
                  <c:v>-102.724001439266</c:v>
                </c:pt>
                <c:pt idx="5975">
                  <c:v>-102.624093830729</c:v>
                </c:pt>
                <c:pt idx="5976">
                  <c:v>-102.524186268159</c:v>
                </c:pt>
                <c:pt idx="5977">
                  <c:v>-102.424278751567</c:v>
                </c:pt>
                <c:pt idx="5978">
                  <c:v>-102.32437128096601</c:v>
                </c:pt>
                <c:pt idx="5979">
                  <c:v>-102.224463856366</c:v>
                </c:pt>
                <c:pt idx="5980">
                  <c:v>-102.124556477779</c:v>
                </c:pt>
                <c:pt idx="5981">
                  <c:v>-102.024649145216</c:v>
                </c:pt>
                <c:pt idx="5982">
                  <c:v>-101.92474185869</c:v>
                </c:pt>
                <c:pt idx="5983">
                  <c:v>-101.82483461821001</c:v>
                </c:pt>
                <c:pt idx="5984">
                  <c:v>-101.72492742379001</c:v>
                </c:pt>
                <c:pt idx="5985">
                  <c:v>-101.62502027543999</c:v>
                </c:pt>
                <c:pt idx="5986">
                  <c:v>-101.525113173172</c:v>
                </c:pt>
                <c:pt idx="5987">
                  <c:v>-101.425206116997</c:v>
                </c:pt>
                <c:pt idx="5988">
                  <c:v>-101.32529910692701</c:v>
                </c:pt>
                <c:pt idx="5989">
                  <c:v>-101.225392142972</c:v>
                </c:pt>
                <c:pt idx="5990">
                  <c:v>-101.12548522514599</c:v>
                </c:pt>
                <c:pt idx="5991">
                  <c:v>-101.025578353459</c:v>
                </c:pt>
                <c:pt idx="5992">
                  <c:v>-100.92567152792201</c:v>
                </c:pt>
                <c:pt idx="5993">
                  <c:v>-100.825764748547</c:v>
                </c:pt>
                <c:pt idx="5994">
                  <c:v>-100.72585801534601</c:v>
                </c:pt>
                <c:pt idx="5995">
                  <c:v>-100.62595132833</c:v>
                </c:pt>
                <c:pt idx="5996">
                  <c:v>-100.526044687511</c:v>
                </c:pt>
                <c:pt idx="5997">
                  <c:v>-100.426138092899</c:v>
                </c:pt>
                <c:pt idx="5998">
                  <c:v>-100.326231544507</c:v>
                </c:pt>
                <c:pt idx="5999">
                  <c:v>-100.226325042345</c:v>
                </c:pt>
                <c:pt idx="6000">
                  <c:v>-100.126418586426</c:v>
                </c:pt>
                <c:pt idx="6001">
                  <c:v>-100.026512176761</c:v>
                </c:pt>
                <c:pt idx="6002">
                  <c:v>-99.926605813361107</c:v>
                </c:pt>
                <c:pt idx="6003">
                  <c:v>-99.826699496237893</c:v>
                </c:pt>
                <c:pt idx="6004">
                  <c:v>-99.726793225402801</c:v>
                </c:pt>
                <c:pt idx="6005">
                  <c:v>-99.626887000867399</c:v>
                </c:pt>
                <c:pt idx="6006">
                  <c:v>-99.526980822643097</c:v>
                </c:pt>
                <c:pt idx="6007">
                  <c:v>-99.427074690741406</c:v>
                </c:pt>
                <c:pt idx="6008">
                  <c:v>-99.327168605173796</c:v>
                </c:pt>
                <c:pt idx="6009">
                  <c:v>-99.227262565951705</c:v>
                </c:pt>
                <c:pt idx="6010">
                  <c:v>-99.127356573086601</c:v>
                </c:pt>
                <c:pt idx="6011">
                  <c:v>-99.027450626589996</c:v>
                </c:pt>
                <c:pt idx="6012">
                  <c:v>-98.9275447264733</c:v>
                </c:pt>
                <c:pt idx="6013">
                  <c:v>-98.827638872747997</c:v>
                </c:pt>
                <c:pt idx="6014">
                  <c:v>-98.727733065425497</c:v>
                </c:pt>
                <c:pt idx="6015">
                  <c:v>-98.627827304517396</c:v>
                </c:pt>
                <c:pt idx="6016">
                  <c:v>-98.527921590035007</c:v>
                </c:pt>
                <c:pt idx="6017">
                  <c:v>-98.428015921989996</c:v>
                </c:pt>
                <c:pt idx="6018">
                  <c:v>-98.328110300393604</c:v>
                </c:pt>
                <c:pt idx="6019">
                  <c:v>-98.228204725257399</c:v>
                </c:pt>
                <c:pt idx="6020">
                  <c:v>-98.128299196592906</c:v>
                </c:pt>
                <c:pt idx="6021">
                  <c:v>-98.028393714411493</c:v>
                </c:pt>
                <c:pt idx="6022">
                  <c:v>-97.9284882787246</c:v>
                </c:pt>
                <c:pt idx="6023">
                  <c:v>-97.828582889543895</c:v>
                </c:pt>
                <c:pt idx="6024">
                  <c:v>-97.728677546880604</c:v>
                </c:pt>
                <c:pt idx="6025">
                  <c:v>-97.628772250746295</c:v>
                </c:pt>
                <c:pt idx="6026">
                  <c:v>-97.528867001152406</c:v>
                </c:pt>
                <c:pt idx="6027">
                  <c:v>-97.428961798110507</c:v>
                </c:pt>
                <c:pt idx="6028">
                  <c:v>-97.329056641631894</c:v>
                </c:pt>
                <c:pt idx="6029">
                  <c:v>-97.229151531728206</c:v>
                </c:pt>
                <c:pt idx="6030">
                  <c:v>-97.129246468410798</c:v>
                </c:pt>
                <c:pt idx="6031">
                  <c:v>-97.029341451691195</c:v>
                </c:pt>
                <c:pt idx="6032">
                  <c:v>-96.929436481580794</c:v>
                </c:pt>
                <c:pt idx="6033">
                  <c:v>-96.829531558091105</c:v>
                </c:pt>
                <c:pt idx="6034">
                  <c:v>-96.729626681233498</c:v>
                </c:pt>
                <c:pt idx="6035">
                  <c:v>-96.629721851019596</c:v>
                </c:pt>
                <c:pt idx="6036">
                  <c:v>-96.529817067460897</c:v>
                </c:pt>
                <c:pt idx="6037">
                  <c:v>-96.429912330568598</c:v>
                </c:pt>
                <c:pt idx="6038">
                  <c:v>-96.330007640354395</c:v>
                </c:pt>
                <c:pt idx="6039">
                  <c:v>-96.2301029968297</c:v>
                </c:pt>
                <c:pt idx="6040">
                  <c:v>-96.130198400005895</c:v>
                </c:pt>
                <c:pt idx="6041">
                  <c:v>-96.030293849894505</c:v>
                </c:pt>
                <c:pt idx="6042">
                  <c:v>-95.930389346506999</c:v>
                </c:pt>
                <c:pt idx="6043">
                  <c:v>-95.830484889854802</c:v>
                </c:pt>
                <c:pt idx="6044">
                  <c:v>-95.730580479949396</c:v>
                </c:pt>
                <c:pt idx="6045">
                  <c:v>-95.630676116802306</c:v>
                </c:pt>
                <c:pt idx="6046">
                  <c:v>-95.530771800424901</c:v>
                </c:pt>
                <c:pt idx="6047">
                  <c:v>-95.430867530828706</c:v>
                </c:pt>
                <c:pt idx="6048">
                  <c:v>-95.330963308025204</c:v>
                </c:pt>
                <c:pt idx="6049">
                  <c:v>-95.231059132025806</c:v>
                </c:pt>
                <c:pt idx="6050">
                  <c:v>-95.131155002841894</c:v>
                </c:pt>
                <c:pt idx="6051">
                  <c:v>-95.031250920485206</c:v>
                </c:pt>
                <c:pt idx="6052">
                  <c:v>-94.931346884966899</c:v>
                </c:pt>
                <c:pt idx="6053">
                  <c:v>-94.831442896298597</c:v>
                </c:pt>
                <c:pt idx="6054">
                  <c:v>-94.731538954491697</c:v>
                </c:pt>
                <c:pt idx="6055">
                  <c:v>-94.631635059557695</c:v>
                </c:pt>
                <c:pt idx="6056">
                  <c:v>-94.531731211508102</c:v>
                </c:pt>
                <c:pt idx="6057">
                  <c:v>-94.431827410354302</c:v>
                </c:pt>
                <c:pt idx="6058">
                  <c:v>-94.331923656107804</c:v>
                </c:pt>
                <c:pt idx="6059">
                  <c:v>-94.232019948780106</c:v>
                </c:pt>
                <c:pt idx="6060">
                  <c:v>-94.132116288382605</c:v>
                </c:pt>
                <c:pt idx="6061">
                  <c:v>-94.032212674926797</c:v>
                </c:pt>
                <c:pt idx="6062">
                  <c:v>-93.932309108424207</c:v>
                </c:pt>
                <c:pt idx="6063">
                  <c:v>-93.832405588886104</c:v>
                </c:pt>
                <c:pt idx="6064">
                  <c:v>-93.732502116324198</c:v>
                </c:pt>
                <c:pt idx="6065">
                  <c:v>-93.632598690749802</c:v>
                </c:pt>
                <c:pt idx="6066">
                  <c:v>-93.532695312174397</c:v>
                </c:pt>
                <c:pt idx="6067">
                  <c:v>-93.432791980609494</c:v>
                </c:pt>
                <c:pt idx="6068">
                  <c:v>-93.332888696066604</c:v>
                </c:pt>
                <c:pt idx="6069">
                  <c:v>-93.232985458557096</c:v>
                </c:pt>
                <c:pt idx="6070">
                  <c:v>-93.133082268092494</c:v>
                </c:pt>
                <c:pt idx="6071">
                  <c:v>-93.033179124684295</c:v>
                </c:pt>
                <c:pt idx="6072">
                  <c:v>-92.933276028343897</c:v>
                </c:pt>
                <c:pt idx="6073">
                  <c:v>-92.833372979082895</c:v>
                </c:pt>
                <c:pt idx="6074">
                  <c:v>-92.733469976912502</c:v>
                </c:pt>
                <c:pt idx="6075">
                  <c:v>-92.633567021844399</c:v>
                </c:pt>
                <c:pt idx="6076">
                  <c:v>-92.533664113889998</c:v>
                </c:pt>
                <c:pt idx="6077">
                  <c:v>-92.433761253060794</c:v>
                </c:pt>
                <c:pt idx="6078">
                  <c:v>-92.3338584393682</c:v>
                </c:pt>
                <c:pt idx="6079">
                  <c:v>-92.233955672823697</c:v>
                </c:pt>
                <c:pt idx="6080">
                  <c:v>-92.134052953438697</c:v>
                </c:pt>
                <c:pt idx="6081">
                  <c:v>-92.034150281224797</c:v>
                </c:pt>
                <c:pt idx="6082">
                  <c:v>-91.934247656193406</c:v>
                </c:pt>
                <c:pt idx="6083">
                  <c:v>-91.834345078355895</c:v>
                </c:pt>
                <c:pt idx="6084">
                  <c:v>-91.734442547723901</c:v>
                </c:pt>
                <c:pt idx="6085">
                  <c:v>-91.634540064308794</c:v>
                </c:pt>
                <c:pt idx="6086">
                  <c:v>-91.534637628121999</c:v>
                </c:pt>
                <c:pt idx="6087">
                  <c:v>-91.434735239175097</c:v>
                </c:pt>
                <c:pt idx="6088">
                  <c:v>-91.334832897479401</c:v>
                </c:pt>
                <c:pt idx="6089">
                  <c:v>-91.234930603046493</c:v>
                </c:pt>
                <c:pt idx="6090">
                  <c:v>-91.135028355887897</c:v>
                </c:pt>
                <c:pt idx="6091">
                  <c:v>-91.035126156014798</c:v>
                </c:pt>
                <c:pt idx="6092">
                  <c:v>-90.935224003439004</c:v>
                </c:pt>
                <c:pt idx="6093">
                  <c:v>-90.835321898171699</c:v>
                </c:pt>
                <c:pt idx="6094">
                  <c:v>-90.735419840224395</c:v>
                </c:pt>
                <c:pt idx="6095">
                  <c:v>-90.635517829608602</c:v>
                </c:pt>
                <c:pt idx="6096">
                  <c:v>-90.535615866335803</c:v>
                </c:pt>
                <c:pt idx="6097">
                  <c:v>-90.435713950417394</c:v>
                </c:pt>
                <c:pt idx="6098">
                  <c:v>-90.335812081865001</c:v>
                </c:pt>
                <c:pt idx="6099">
                  <c:v>-90.235910260689806</c:v>
                </c:pt>
                <c:pt idx="6100">
                  <c:v>-90.136008486903506</c:v>
                </c:pt>
                <c:pt idx="6101">
                  <c:v>-90.036106760517399</c:v>
                </c:pt>
                <c:pt idx="6102">
                  <c:v>-89.936205081543093</c:v>
                </c:pt>
                <c:pt idx="6103">
                  <c:v>-89.836303449991902</c:v>
                </c:pt>
                <c:pt idx="6104">
                  <c:v>-89.736401865875393</c:v>
                </c:pt>
                <c:pt idx="6105">
                  <c:v>-89.636500329205106</c:v>
                </c:pt>
                <c:pt idx="6106">
                  <c:v>-89.536598839992294</c:v>
                </c:pt>
                <c:pt idx="6107">
                  <c:v>-89.436697398248597</c:v>
                </c:pt>
                <c:pt idx="6108">
                  <c:v>-89.336796003985398</c:v>
                </c:pt>
                <c:pt idx="6109">
                  <c:v>-89.236894657214194</c:v>
                </c:pt>
                <c:pt idx="6110">
                  <c:v>-89.136993357946395</c:v>
                </c:pt>
                <c:pt idx="6111">
                  <c:v>-89.037092106193597</c:v>
                </c:pt>
                <c:pt idx="6112">
                  <c:v>-88.937190901967099</c:v>
                </c:pt>
                <c:pt idx="6113">
                  <c:v>-88.837289745278397</c:v>
                </c:pt>
                <c:pt idx="6114">
                  <c:v>-88.737388636139102</c:v>
                </c:pt>
                <c:pt idx="6115">
                  <c:v>-88.637487574560396</c:v>
                </c:pt>
                <c:pt idx="6116">
                  <c:v>-88.537586560554104</c:v>
                </c:pt>
                <c:pt idx="6117">
                  <c:v>-88.437685594131395</c:v>
                </c:pt>
                <c:pt idx="6118">
                  <c:v>-88.337784675303894</c:v>
                </c:pt>
                <c:pt idx="6119">
                  <c:v>-88.237883804082998</c:v>
                </c:pt>
                <c:pt idx="6120">
                  <c:v>-88.137982980480203</c:v>
                </c:pt>
                <c:pt idx="6121">
                  <c:v>-88.038082204506907</c:v>
                </c:pt>
                <c:pt idx="6122">
                  <c:v>-87.938181476174705</c:v>
                </c:pt>
                <c:pt idx="6123">
                  <c:v>-87.838280795494896</c:v>
                </c:pt>
                <c:pt idx="6124">
                  <c:v>-87.738380162479103</c:v>
                </c:pt>
                <c:pt idx="6125">
                  <c:v>-87.638479577138796</c:v>
                </c:pt>
                <c:pt idx="6126">
                  <c:v>-87.538579039485299</c:v>
                </c:pt>
                <c:pt idx="6127">
                  <c:v>-87.438678549530195</c:v>
                </c:pt>
                <c:pt idx="6128">
                  <c:v>-87.338778107284895</c:v>
                </c:pt>
                <c:pt idx="6129">
                  <c:v>-87.238877712760896</c:v>
                </c:pt>
                <c:pt idx="6130">
                  <c:v>-87.138977365969595</c:v>
                </c:pt>
                <c:pt idx="6131">
                  <c:v>-87.039077066922601</c:v>
                </c:pt>
                <c:pt idx="6132">
                  <c:v>-86.9391768156312</c:v>
                </c:pt>
                <c:pt idx="6133">
                  <c:v>-86.839276612107</c:v>
                </c:pt>
                <c:pt idx="6134">
                  <c:v>-86.739376456361398</c:v>
                </c:pt>
                <c:pt idx="6135">
                  <c:v>-86.639476348405907</c:v>
                </c:pt>
                <c:pt idx="6136">
                  <c:v>-86.539576288251894</c:v>
                </c:pt>
                <c:pt idx="6137">
                  <c:v>-86.439676275910898</c:v>
                </c:pt>
                <c:pt idx="6138">
                  <c:v>-86.339776311394402</c:v>
                </c:pt>
                <c:pt idx="6139">
                  <c:v>-86.239876394713804</c:v>
                </c:pt>
                <c:pt idx="6140">
                  <c:v>-86.139976525880698</c:v>
                </c:pt>
                <c:pt idx="6141">
                  <c:v>-86.040076704906397</c:v>
                </c:pt>
                <c:pt idx="6142">
                  <c:v>-85.940176931802398</c:v>
                </c:pt>
                <c:pt idx="6143">
                  <c:v>-85.840277206580197</c:v>
                </c:pt>
                <c:pt idx="6144">
                  <c:v>-85.740377529251205</c:v>
                </c:pt>
                <c:pt idx="6145">
                  <c:v>-85.640477899827005</c:v>
                </c:pt>
                <c:pt idx="6146">
                  <c:v>-85.540578318318893</c:v>
                </c:pt>
                <c:pt idx="6147">
                  <c:v>-85.440678784738495</c:v>
                </c:pt>
                <c:pt idx="6148">
                  <c:v>-85.340779299097207</c:v>
                </c:pt>
                <c:pt idx="6149">
                  <c:v>-85.240879861406398</c:v>
                </c:pt>
                <c:pt idx="6150">
                  <c:v>-85.140980471677693</c:v>
                </c:pt>
                <c:pt idx="6151">
                  <c:v>-85.041081129922503</c:v>
                </c:pt>
                <c:pt idx="6152">
                  <c:v>-84.941181836152197</c:v>
                </c:pt>
                <c:pt idx="6153">
                  <c:v>-84.841282590378398</c:v>
                </c:pt>
                <c:pt idx="6154">
                  <c:v>-84.741383392612505</c:v>
                </c:pt>
                <c:pt idx="6155">
                  <c:v>-84.6414842428659</c:v>
                </c:pt>
                <c:pt idx="6156">
                  <c:v>-84.541585141150094</c:v>
                </c:pt>
                <c:pt idx="6157">
                  <c:v>-84.441686087476597</c:v>
                </c:pt>
                <c:pt idx="6158">
                  <c:v>-84.341787081856694</c:v>
                </c:pt>
                <c:pt idx="6159">
                  <c:v>-84.241888124302093</c:v>
                </c:pt>
                <c:pt idx="6160">
                  <c:v>-84.141989214824207</c:v>
                </c:pt>
                <c:pt idx="6161">
                  <c:v>-84.042090353434304</c:v>
                </c:pt>
                <c:pt idx="6162">
                  <c:v>-83.942191540143995</c:v>
                </c:pt>
                <c:pt idx="6163">
                  <c:v>-83.842292774964804</c:v>
                </c:pt>
                <c:pt idx="6164">
                  <c:v>-83.742394057908001</c:v>
                </c:pt>
                <c:pt idx="6165">
                  <c:v>-83.642495388985196</c:v>
                </c:pt>
                <c:pt idx="6166">
                  <c:v>-83.542596768207801</c:v>
                </c:pt>
                <c:pt idx="6167">
                  <c:v>-83.442698195587298</c:v>
                </c:pt>
                <c:pt idx="6168">
                  <c:v>-83.342799671135097</c:v>
                </c:pt>
                <c:pt idx="6169">
                  <c:v>-83.242901194862597</c:v>
                </c:pt>
                <c:pt idx="6170">
                  <c:v>-83.143002766781507</c:v>
                </c:pt>
                <c:pt idx="6171">
                  <c:v>-83.043104386903096</c:v>
                </c:pt>
                <c:pt idx="6172">
                  <c:v>-82.943206055238804</c:v>
                </c:pt>
                <c:pt idx="6173">
                  <c:v>-82.843307771800198</c:v>
                </c:pt>
                <c:pt idx="6174">
                  <c:v>-82.743409536598705</c:v>
                </c:pt>
                <c:pt idx="6175">
                  <c:v>-82.643511349645806</c:v>
                </c:pt>
                <c:pt idx="6176">
                  <c:v>-82.543613210952898</c:v>
                </c:pt>
                <c:pt idx="6177">
                  <c:v>-82.443715120531493</c:v>
                </c:pt>
                <c:pt idx="6178">
                  <c:v>-82.343817078393002</c:v>
                </c:pt>
                <c:pt idx="6179">
                  <c:v>-82.243919084549006</c:v>
                </c:pt>
                <c:pt idx="6180">
                  <c:v>-82.144021139010803</c:v>
                </c:pt>
                <c:pt idx="6181">
                  <c:v>-82.044123241790103</c:v>
                </c:pt>
                <c:pt idx="6182">
                  <c:v>-81.944225392898105</c:v>
                </c:pt>
                <c:pt idx="6183">
                  <c:v>-81.844327592346303</c:v>
                </c:pt>
                <c:pt idx="6184">
                  <c:v>-81.744429840146296</c:v>
                </c:pt>
                <c:pt idx="6185">
                  <c:v>-81.644532136309493</c:v>
                </c:pt>
                <c:pt idx="6186">
                  <c:v>-81.544634480847293</c:v>
                </c:pt>
                <c:pt idx="6187">
                  <c:v>-81.444736873771305</c:v>
                </c:pt>
                <c:pt idx="6188">
                  <c:v>-81.344839315092798</c:v>
                </c:pt>
                <c:pt idx="6189">
                  <c:v>-81.244941804823398</c:v>
                </c:pt>
                <c:pt idx="6190">
                  <c:v>-81.145044342974501</c:v>
                </c:pt>
                <c:pt idx="6191">
                  <c:v>-81.045146929557504</c:v>
                </c:pt>
                <c:pt idx="6192">
                  <c:v>-80.945249564584003</c:v>
                </c:pt>
                <c:pt idx="6193">
                  <c:v>-80.845352248065396</c:v>
                </c:pt>
                <c:pt idx="6194">
                  <c:v>-80.745454980013093</c:v>
                </c:pt>
                <c:pt idx="6195">
                  <c:v>-80.645557760438606</c:v>
                </c:pt>
                <c:pt idx="6196">
                  <c:v>-80.545660589353503</c:v>
                </c:pt>
                <c:pt idx="6197">
                  <c:v>-80.445763466768994</c:v>
                </c:pt>
                <c:pt idx="6198">
                  <c:v>-80.345866392696806</c:v>
                </c:pt>
                <c:pt idx="6199">
                  <c:v>-80.245969367148206</c:v>
                </c:pt>
                <c:pt idx="6200">
                  <c:v>-80.146072390134805</c:v>
                </c:pt>
                <c:pt idx="6201">
                  <c:v>-80.0461754616679</c:v>
                </c:pt>
                <c:pt idx="6202">
                  <c:v>-79.946278581759103</c:v>
                </c:pt>
                <c:pt idx="6203">
                  <c:v>-79.846381750419795</c:v>
                </c:pt>
                <c:pt idx="6204">
                  <c:v>-79.746484967661502</c:v>
                </c:pt>
                <c:pt idx="6205">
                  <c:v>-79.646588233495507</c:v>
                </c:pt>
                <c:pt idx="6206">
                  <c:v>-79.546691547933605</c:v>
                </c:pt>
                <c:pt idx="6207">
                  <c:v>-79.446794910986895</c:v>
                </c:pt>
                <c:pt idx="6208">
                  <c:v>-79.346898322667101</c:v>
                </c:pt>
                <c:pt idx="6209">
                  <c:v>-79.247001782985606</c:v>
                </c:pt>
                <c:pt idx="6210">
                  <c:v>-79.147105291953807</c:v>
                </c:pt>
                <c:pt idx="6211">
                  <c:v>-79.047208849583299</c:v>
                </c:pt>
                <c:pt idx="6212">
                  <c:v>-78.947312455885395</c:v>
                </c:pt>
                <c:pt idx="6213">
                  <c:v>-78.847416110871606</c:v>
                </c:pt>
                <c:pt idx="6214">
                  <c:v>-78.747519814553499</c:v>
                </c:pt>
                <c:pt idx="6215">
                  <c:v>-78.6476235669424</c:v>
                </c:pt>
                <c:pt idx="6216">
                  <c:v>-78.547727368049806</c:v>
                </c:pt>
                <c:pt idx="6217">
                  <c:v>-78.447831217887199</c:v>
                </c:pt>
                <c:pt idx="6218">
                  <c:v>-78.347935116466005</c:v>
                </c:pt>
                <c:pt idx="6219">
                  <c:v>-78.248039063797805</c:v>
                </c:pt>
                <c:pt idx="6220">
                  <c:v>-78.148143059893897</c:v>
                </c:pt>
                <c:pt idx="6221">
                  <c:v>-78.048247104765906</c:v>
                </c:pt>
                <c:pt idx="6222">
                  <c:v>-77.948351198425101</c:v>
                </c:pt>
                <c:pt idx="6223">
                  <c:v>-77.848455340883106</c:v>
                </c:pt>
                <c:pt idx="6224">
                  <c:v>-77.748559532151305</c:v>
                </c:pt>
                <c:pt idx="6225">
                  <c:v>-77.648663772241207</c:v>
                </c:pt>
                <c:pt idx="6226">
                  <c:v>-77.548768061164296</c:v>
                </c:pt>
                <c:pt idx="6227">
                  <c:v>-77.448872398931897</c:v>
                </c:pt>
                <c:pt idx="6228">
                  <c:v>-77.348976785555607</c:v>
                </c:pt>
                <c:pt idx="6229">
                  <c:v>-77.249081221046794</c:v>
                </c:pt>
                <c:pt idx="6230">
                  <c:v>-77.149185705417096</c:v>
                </c:pt>
                <c:pt idx="6231">
                  <c:v>-77.049290238677798</c:v>
                </c:pt>
                <c:pt idx="6232">
                  <c:v>-76.949394820840396</c:v>
                </c:pt>
                <c:pt idx="6233">
                  <c:v>-76.849499451916301</c:v>
                </c:pt>
                <c:pt idx="6234">
                  <c:v>-76.749604131917096</c:v>
                </c:pt>
                <c:pt idx="6235">
                  <c:v>-76.649708860854304</c:v>
                </c:pt>
                <c:pt idx="6236">
                  <c:v>-76.549813638739096</c:v>
                </c:pt>
                <c:pt idx="6237">
                  <c:v>-76.449918465583195</c:v>
                </c:pt>
                <c:pt idx="6238">
                  <c:v>-76.350023341398</c:v>
                </c:pt>
                <c:pt idx="6239">
                  <c:v>-76.250128266195006</c:v>
                </c:pt>
                <c:pt idx="6240">
                  <c:v>-76.150233239985496</c:v>
                </c:pt>
                <c:pt idx="6241">
                  <c:v>-76.050338262781196</c:v>
                </c:pt>
                <c:pt idx="6242">
                  <c:v>-75.950443334593302</c:v>
                </c:pt>
                <c:pt idx="6243">
                  <c:v>-75.850548455433398</c:v>
                </c:pt>
                <c:pt idx="6244">
                  <c:v>-75.750653625313007</c:v>
                </c:pt>
                <c:pt idx="6245">
                  <c:v>-75.650758844243498</c:v>
                </c:pt>
                <c:pt idx="6246">
                  <c:v>-75.550864112236397</c:v>
                </c:pt>
                <c:pt idx="6247">
                  <c:v>-75.4509694293031</c:v>
                </c:pt>
                <c:pt idx="6248">
                  <c:v>-75.351074795455204</c:v>
                </c:pt>
                <c:pt idx="6249">
                  <c:v>-75.251180210703893</c:v>
                </c:pt>
                <c:pt idx="6250">
                  <c:v>-75.151285675060905</c:v>
                </c:pt>
                <c:pt idx="6251">
                  <c:v>-75.051391188537494</c:v>
                </c:pt>
                <c:pt idx="6252">
                  <c:v>-74.951496751145299</c:v>
                </c:pt>
                <c:pt idx="6253">
                  <c:v>-74.851602362895704</c:v>
                </c:pt>
                <c:pt idx="6254">
                  <c:v>-74.751708023800106</c:v>
                </c:pt>
                <c:pt idx="6255">
                  <c:v>-74.6518137338701</c:v>
                </c:pt>
                <c:pt idx="6256">
                  <c:v>-74.551919493116998</c:v>
                </c:pt>
                <c:pt idx="6257">
                  <c:v>-74.452025301552396</c:v>
                </c:pt>
                <c:pt idx="6258">
                  <c:v>-74.352131159187607</c:v>
                </c:pt>
                <c:pt idx="6259">
                  <c:v>-74.252237066034198</c:v>
                </c:pt>
                <c:pt idx="6260">
                  <c:v>-74.152343022103594</c:v>
                </c:pt>
                <c:pt idx="6261">
                  <c:v>-74.052449027407306</c:v>
                </c:pt>
                <c:pt idx="6262">
                  <c:v>-73.952555081956604</c:v>
                </c:pt>
                <c:pt idx="6263">
                  <c:v>-73.852661185763196</c:v>
                </c:pt>
                <c:pt idx="6264">
                  <c:v>-73.752767338838396</c:v>
                </c:pt>
                <c:pt idx="6265">
                  <c:v>-73.652873541193799</c:v>
                </c:pt>
                <c:pt idx="6266">
                  <c:v>-73.552979792840702</c:v>
                </c:pt>
                <c:pt idx="6267">
                  <c:v>-73.453086093790603</c:v>
                </c:pt>
                <c:pt idx="6268">
                  <c:v>-73.353192444054997</c:v>
                </c:pt>
                <c:pt idx="6269">
                  <c:v>-73.253298843645297</c:v>
                </c:pt>
                <c:pt idx="6270">
                  <c:v>-73.153405292572998</c:v>
                </c:pt>
                <c:pt idx="6271">
                  <c:v>-73.053511790849598</c:v>
                </c:pt>
                <c:pt idx="6272">
                  <c:v>-72.953618338486507</c:v>
                </c:pt>
                <c:pt idx="6273">
                  <c:v>-72.853724935495194</c:v>
                </c:pt>
                <c:pt idx="6274">
                  <c:v>-72.753831581887198</c:v>
                </c:pt>
                <c:pt idx="6275">
                  <c:v>-72.653938277673802</c:v>
                </c:pt>
                <c:pt idx="6276">
                  <c:v>-72.554045022866603</c:v>
                </c:pt>
                <c:pt idx="6277">
                  <c:v>-72.454151817477097</c:v>
                </c:pt>
                <c:pt idx="6278">
                  <c:v>-72.354258661516596</c:v>
                </c:pt>
                <c:pt idx="6279">
                  <c:v>-72.254365554996596</c:v>
                </c:pt>
                <c:pt idx="6280">
                  <c:v>-72.154472497928694</c:v>
                </c:pt>
                <c:pt idx="6281">
                  <c:v>-72.054579490324201</c:v>
                </c:pt>
                <c:pt idx="6282">
                  <c:v>-71.9546865321947</c:v>
                </c:pt>
                <c:pt idx="6283">
                  <c:v>-71.854793623551501</c:v>
                </c:pt>
                <c:pt idx="6284">
                  <c:v>-71.754900764406202</c:v>
                </c:pt>
                <c:pt idx="6285">
                  <c:v>-71.655007954770198</c:v>
                </c:pt>
                <c:pt idx="6286">
                  <c:v>-71.555115194654903</c:v>
                </c:pt>
                <c:pt idx="6287">
                  <c:v>-71.455222484071896</c:v>
                </c:pt>
                <c:pt idx="6288">
                  <c:v>-71.355329823032605</c:v>
                </c:pt>
                <c:pt idx="6289">
                  <c:v>-71.255437211548397</c:v>
                </c:pt>
                <c:pt idx="6290">
                  <c:v>-71.155544649630798</c:v>
                </c:pt>
                <c:pt idx="6291">
                  <c:v>-71.055652137291304</c:v>
                </c:pt>
                <c:pt idx="6292">
                  <c:v>-70.955759674541397</c:v>
                </c:pt>
                <c:pt idx="6293">
                  <c:v>-70.855867261392405</c:v>
                </c:pt>
                <c:pt idx="6294">
                  <c:v>-70.755974897855907</c:v>
                </c:pt>
                <c:pt idx="6295">
                  <c:v>-70.656082583943302</c:v>
                </c:pt>
                <c:pt idx="6296">
                  <c:v>-70.556190319666101</c:v>
                </c:pt>
                <c:pt idx="6297">
                  <c:v>-70.4562981050357</c:v>
                </c:pt>
                <c:pt idx="6298">
                  <c:v>-70.356405940063595</c:v>
                </c:pt>
                <c:pt idx="6299">
                  <c:v>-70.256513824761299</c:v>
                </c:pt>
                <c:pt idx="6300">
                  <c:v>-70.156621759140194</c:v>
                </c:pt>
                <c:pt idx="6301">
                  <c:v>-70.056729743211804</c:v>
                </c:pt>
                <c:pt idx="6302">
                  <c:v>-69.956837776987499</c:v>
                </c:pt>
                <c:pt idx="6303">
                  <c:v>-69.856945860478803</c:v>
                </c:pt>
                <c:pt idx="6304">
                  <c:v>-69.757053993697099</c:v>
                </c:pt>
                <c:pt idx="6305">
                  <c:v>-69.657162176653998</c:v>
                </c:pt>
                <c:pt idx="6306">
                  <c:v>-69.557270409360797</c:v>
                </c:pt>
                <c:pt idx="6307">
                  <c:v>-69.457378691829106</c:v>
                </c:pt>
                <c:pt idx="6308">
                  <c:v>-69.357487024070295</c:v>
                </c:pt>
                <c:pt idx="6309">
                  <c:v>-69.257595406095803</c:v>
                </c:pt>
                <c:pt idx="6310">
                  <c:v>-69.157703837917097</c:v>
                </c:pt>
                <c:pt idx="6311">
                  <c:v>-69.057812319545704</c:v>
                </c:pt>
                <c:pt idx="6312">
                  <c:v>-68.957920850993105</c:v>
                </c:pt>
                <c:pt idx="6313">
                  <c:v>-68.858029432270598</c:v>
                </c:pt>
                <c:pt idx="6314">
                  <c:v>-68.758138063389694</c:v>
                </c:pt>
                <c:pt idx="6315">
                  <c:v>-68.658246744362003</c:v>
                </c:pt>
                <c:pt idx="6316">
                  <c:v>-68.558355475198894</c:v>
                </c:pt>
                <c:pt idx="6317">
                  <c:v>-68.458464255911693</c:v>
                </c:pt>
                <c:pt idx="6318">
                  <c:v>-68.358573086512095</c:v>
                </c:pt>
                <c:pt idx="6319">
                  <c:v>-68.258681967011398</c:v>
                </c:pt>
                <c:pt idx="6320">
                  <c:v>-68.158790897421099</c:v>
                </c:pt>
                <c:pt idx="6321">
                  <c:v>-68.058899877752594</c:v>
                </c:pt>
                <c:pt idx="6322">
                  <c:v>-67.959008908017495</c:v>
                </c:pt>
                <c:pt idx="6323">
                  <c:v>-67.859117988227098</c:v>
                </c:pt>
                <c:pt idx="6324">
                  <c:v>-67.759227118393</c:v>
                </c:pt>
                <c:pt idx="6325">
                  <c:v>-67.659336298526497</c:v>
                </c:pt>
                <c:pt idx="6326">
                  <c:v>-67.559445528639202</c:v>
                </c:pt>
                <c:pt idx="6327">
                  <c:v>-67.459554808742595</c:v>
                </c:pt>
                <c:pt idx="6328">
                  <c:v>-67.359664138848004</c:v>
                </c:pt>
                <c:pt idx="6329">
                  <c:v>-67.259773518966895</c:v>
                </c:pt>
                <c:pt idx="6330">
                  <c:v>-67.159882949110695</c:v>
                </c:pt>
                <c:pt idx="6331">
                  <c:v>-67.0599924292911</c:v>
                </c:pt>
                <c:pt idx="6332">
                  <c:v>-66.960101959519307</c:v>
                </c:pt>
                <c:pt idx="6333">
                  <c:v>-66.860211539806897</c:v>
                </c:pt>
                <c:pt idx="6334">
                  <c:v>-66.760321170165298</c:v>
                </c:pt>
                <c:pt idx="6335">
                  <c:v>-66.660430850605906</c:v>
                </c:pt>
                <c:pt idx="6336">
                  <c:v>-66.560540581140302</c:v>
                </c:pt>
                <c:pt idx="6337">
                  <c:v>-66.460650361779898</c:v>
                </c:pt>
                <c:pt idx="6338">
                  <c:v>-66.360760192536105</c:v>
                </c:pt>
                <c:pt idx="6339">
                  <c:v>-66.260870073420406</c:v>
                </c:pt>
                <c:pt idx="6340">
                  <c:v>-66.160980004444298</c:v>
                </c:pt>
                <c:pt idx="6341">
                  <c:v>-66.061089985619105</c:v>
                </c:pt>
                <c:pt idx="6342">
                  <c:v>-65.961200016956496</c:v>
                </c:pt>
                <c:pt idx="6343">
                  <c:v>-65.861310098467797</c:v>
                </c:pt>
                <c:pt idx="6344">
                  <c:v>-65.761420230164504</c:v>
                </c:pt>
                <c:pt idx="6345">
                  <c:v>-65.661530412058099</c:v>
                </c:pt>
                <c:pt idx="6346">
                  <c:v>-65.561640644159894</c:v>
                </c:pt>
                <c:pt idx="6347">
                  <c:v>-65.461750926481599</c:v>
                </c:pt>
                <c:pt idx="6348">
                  <c:v>-65.361861259034498</c:v>
                </c:pt>
                <c:pt idx="6349">
                  <c:v>-65.261971641830101</c:v>
                </c:pt>
                <c:pt idx="6350">
                  <c:v>-65.162082074879805</c:v>
                </c:pt>
                <c:pt idx="6351">
                  <c:v>-65.062192558195207</c:v>
                </c:pt>
                <c:pt idx="6352">
                  <c:v>-64.962303091787703</c:v>
                </c:pt>
                <c:pt idx="6353">
                  <c:v>-64.862413675668606</c:v>
                </c:pt>
                <c:pt idx="6354">
                  <c:v>-64.762524309849596</c:v>
                </c:pt>
                <c:pt idx="6355">
                  <c:v>-64.662634994342</c:v>
                </c:pt>
                <c:pt idx="6356">
                  <c:v>-64.562745729157399</c:v>
                </c:pt>
                <c:pt idx="6357">
                  <c:v>-64.462856514307106</c:v>
                </c:pt>
                <c:pt idx="6358">
                  <c:v>-64.362967349802602</c:v>
                </c:pt>
                <c:pt idx="6359">
                  <c:v>-64.263078235655499</c:v>
                </c:pt>
                <c:pt idx="6360">
                  <c:v>-64.163189171877093</c:v>
                </c:pt>
                <c:pt idx="6361">
                  <c:v>-64.063300158478896</c:v>
                </c:pt>
                <c:pt idx="6362">
                  <c:v>-63.963411195472403</c:v>
                </c:pt>
                <c:pt idx="6363">
                  <c:v>-63.863522282868999</c:v>
                </c:pt>
                <c:pt idx="6364">
                  <c:v>-63.763633420680101</c:v>
                </c:pt>
                <c:pt idx="6365">
                  <c:v>-63.663744608917398</c:v>
                </c:pt>
                <c:pt idx="6366">
                  <c:v>-63.563855847592102</c:v>
                </c:pt>
                <c:pt idx="6367">
                  <c:v>-63.463967136715802</c:v>
                </c:pt>
                <c:pt idx="6368">
                  <c:v>-63.364078476299902</c:v>
                </c:pt>
                <c:pt idx="6369">
                  <c:v>-63.264189866355899</c:v>
                </c:pt>
                <c:pt idx="6370">
                  <c:v>-63.164301306895297</c:v>
                </c:pt>
                <c:pt idx="6371">
                  <c:v>-63.0644127979294</c:v>
                </c:pt>
                <c:pt idx="6372">
                  <c:v>-62.964524339469698</c:v>
                </c:pt>
                <c:pt idx="6373">
                  <c:v>-62.8646359315278</c:v>
                </c:pt>
                <c:pt idx="6374">
                  <c:v>-62.764747574114999</c:v>
                </c:pt>
                <c:pt idx="6375">
                  <c:v>-62.664859267242903</c:v>
                </c:pt>
                <c:pt idx="6376">
                  <c:v>-62.564971010922797</c:v>
                </c:pt>
                <c:pt idx="6377">
                  <c:v>-62.465082805166197</c:v>
                </c:pt>
                <c:pt idx="6378">
                  <c:v>-62.365194649984701</c:v>
                </c:pt>
                <c:pt idx="6379">
                  <c:v>-62.2653065453895</c:v>
                </c:pt>
                <c:pt idx="6380">
                  <c:v>-62.165418491392302</c:v>
                </c:pt>
                <c:pt idx="6381">
                  <c:v>-62.065530488004399</c:v>
                </c:pt>
                <c:pt idx="6382">
                  <c:v>-61.9656425352374</c:v>
                </c:pt>
                <c:pt idx="6383">
                  <c:v>-61.865754633102597</c:v>
                </c:pt>
                <c:pt idx="6384">
                  <c:v>-61.7658667816115</c:v>
                </c:pt>
                <c:pt idx="6385">
                  <c:v>-61.665978980775698</c:v>
                </c:pt>
                <c:pt idx="6386">
                  <c:v>-61.566091230606403</c:v>
                </c:pt>
                <c:pt idx="6387">
                  <c:v>-61.466203531115298</c:v>
                </c:pt>
                <c:pt idx="6388">
                  <c:v>-61.3663158823137</c:v>
                </c:pt>
                <c:pt idx="6389">
                  <c:v>-61.266428284213099</c:v>
                </c:pt>
                <c:pt idx="6390">
                  <c:v>-61.166540736824999</c:v>
                </c:pt>
                <c:pt idx="6391">
                  <c:v>-61.066653240160903</c:v>
                </c:pt>
                <c:pt idx="6392">
                  <c:v>-60.966765794232103</c:v>
                </c:pt>
                <c:pt idx="6393">
                  <c:v>-60.866878399050101</c:v>
                </c:pt>
                <c:pt idx="6394">
                  <c:v>-60.766991054626502</c:v>
                </c:pt>
                <c:pt idx="6395">
                  <c:v>-60.667103760972601</c:v>
                </c:pt>
                <c:pt idx="6396">
                  <c:v>-60.567216518099897</c:v>
                </c:pt>
                <c:pt idx="6397">
                  <c:v>-60.4673293260199</c:v>
                </c:pt>
                <c:pt idx="6398">
                  <c:v>-60.367442184744</c:v>
                </c:pt>
                <c:pt idx="6399">
                  <c:v>-60.267555094283701</c:v>
                </c:pt>
                <c:pt idx="6400">
                  <c:v>-60.167668054650498</c:v>
                </c:pt>
                <c:pt idx="6401">
                  <c:v>-60.067781065855698</c:v>
                </c:pt>
                <c:pt idx="6402">
                  <c:v>-59.967894127910903</c:v>
                </c:pt>
                <c:pt idx="6403">
                  <c:v>-59.868007240827602</c:v>
                </c:pt>
                <c:pt idx="6404">
                  <c:v>-59.768120404617001</c:v>
                </c:pt>
                <c:pt idx="6405">
                  <c:v>-59.668233619290902</c:v>
                </c:pt>
                <c:pt idx="6406">
                  <c:v>-59.568346884860503</c:v>
                </c:pt>
                <c:pt idx="6407">
                  <c:v>-59.468460201337301</c:v>
                </c:pt>
                <c:pt idx="6408">
                  <c:v>-59.368573568732899</c:v>
                </c:pt>
                <c:pt idx="6409">
                  <c:v>-59.268686987058601</c:v>
                </c:pt>
                <c:pt idx="6410">
                  <c:v>-59.168800456325897</c:v>
                </c:pt>
                <c:pt idx="6411">
                  <c:v>-59.068913976546298</c:v>
                </c:pt>
                <c:pt idx="6412">
                  <c:v>-58.969027547731201</c:v>
                </c:pt>
                <c:pt idx="6413">
                  <c:v>-58.869141169892103</c:v>
                </c:pt>
                <c:pt idx="6414">
                  <c:v>-58.7692548430404</c:v>
                </c:pt>
                <c:pt idx="6415">
                  <c:v>-58.669368567187597</c:v>
                </c:pt>
                <c:pt idx="6416">
                  <c:v>-58.569482342345196</c:v>
                </c:pt>
                <c:pt idx="6417">
                  <c:v>-58.469596168524603</c:v>
                </c:pt>
                <c:pt idx="6418">
                  <c:v>-58.3697100457372</c:v>
                </c:pt>
                <c:pt idx="6419">
                  <c:v>-58.269823973994598</c:v>
                </c:pt>
                <c:pt idx="6420">
                  <c:v>-58.1699379533081</c:v>
                </c:pt>
                <c:pt idx="6421">
                  <c:v>-58.070051983689297</c:v>
                </c:pt>
                <c:pt idx="6422">
                  <c:v>-57.970166065149598</c:v>
                </c:pt>
                <c:pt idx="6423">
                  <c:v>-57.870280197700403</c:v>
                </c:pt>
                <c:pt idx="6424">
                  <c:v>-57.770394381353199</c:v>
                </c:pt>
                <c:pt idx="6425">
                  <c:v>-57.670508616119498</c:v>
                </c:pt>
                <c:pt idx="6426">
                  <c:v>-57.570622902010697</c:v>
                </c:pt>
                <c:pt idx="6427">
                  <c:v>-57.4707372390383</c:v>
                </c:pt>
                <c:pt idx="6428">
                  <c:v>-57.370851627213703</c:v>
                </c:pt>
                <c:pt idx="6429">
                  <c:v>-57.270966066548397</c:v>
                </c:pt>
                <c:pt idx="6430">
                  <c:v>-57.171080557053799</c:v>
                </c:pt>
                <c:pt idx="6431">
                  <c:v>-57.071195098741399</c:v>
                </c:pt>
                <c:pt idx="6432">
                  <c:v>-56.9713096916227</c:v>
                </c:pt>
                <c:pt idx="6433">
                  <c:v>-56.871424335709101</c:v>
                </c:pt>
                <c:pt idx="6434">
                  <c:v>-56.771539031011997</c:v>
                </c:pt>
                <c:pt idx="6435">
                  <c:v>-56.671653777543</c:v>
                </c:pt>
                <c:pt idx="6436">
                  <c:v>-56.571768575313399</c:v>
                </c:pt>
                <c:pt idx="6437">
                  <c:v>-56.471883424334699</c:v>
                </c:pt>
                <c:pt idx="6438">
                  <c:v>-56.371998324618502</c:v>
                </c:pt>
                <c:pt idx="6439">
                  <c:v>-56.272113276176</c:v>
                </c:pt>
                <c:pt idx="6440">
                  <c:v>-56.172228279018903</c:v>
                </c:pt>
                <c:pt idx="6441">
                  <c:v>-56.0723433331585</c:v>
                </c:pt>
                <c:pt idx="6442">
                  <c:v>-55.972458438606303</c:v>
                </c:pt>
                <c:pt idx="6443">
                  <c:v>-55.872573595373801</c:v>
                </c:pt>
                <c:pt idx="6444">
                  <c:v>-55.772688803472398</c:v>
                </c:pt>
                <c:pt idx="6445">
                  <c:v>-55.672804062913599</c:v>
                </c:pt>
                <c:pt idx="6446">
                  <c:v>-55.5729193737088</c:v>
                </c:pt>
                <c:pt idx="6447">
                  <c:v>-55.473034735869497</c:v>
                </c:pt>
                <c:pt idx="6448">
                  <c:v>-55.373150149407103</c:v>
                </c:pt>
                <c:pt idx="6449">
                  <c:v>-55.273265614333198</c:v>
                </c:pt>
                <c:pt idx="6450">
                  <c:v>-55.173381130659102</c:v>
                </c:pt>
                <c:pt idx="6451">
                  <c:v>-55.073496698396298</c:v>
                </c:pt>
                <c:pt idx="6452">
                  <c:v>-54.973612317556203</c:v>
                </c:pt>
                <c:pt idx="6453">
                  <c:v>-54.873727988150399</c:v>
                </c:pt>
                <c:pt idx="6454">
                  <c:v>-54.773843710190299</c:v>
                </c:pt>
                <c:pt idx="6455">
                  <c:v>-54.673959483687298</c:v>
                </c:pt>
                <c:pt idx="6456">
                  <c:v>-54.574075308652901</c:v>
                </c:pt>
                <c:pt idx="6457">
                  <c:v>-54.474191185098597</c:v>
                </c:pt>
                <c:pt idx="6458">
                  <c:v>-54.374307113035698</c:v>
                </c:pt>
                <c:pt idx="6459">
                  <c:v>-54.2744230924758</c:v>
                </c:pt>
                <c:pt idx="6460">
                  <c:v>-54.1745391234303</c:v>
                </c:pt>
                <c:pt idx="6461">
                  <c:v>-54.074655205910702</c:v>
                </c:pt>
                <c:pt idx="6462">
                  <c:v>-53.974771339928402</c:v>
                </c:pt>
                <c:pt idx="6463">
                  <c:v>-53.874887525494799</c:v>
                </c:pt>
                <c:pt idx="6464">
                  <c:v>-53.775003762621502</c:v>
                </c:pt>
                <c:pt idx="6465">
                  <c:v>-53.675120051319901</c:v>
                </c:pt>
                <c:pt idx="6466">
                  <c:v>-53.5752363916014</c:v>
                </c:pt>
                <c:pt idx="6467">
                  <c:v>-53.475352783477497</c:v>
                </c:pt>
                <c:pt idx="6468">
                  <c:v>-53.375469226959702</c:v>
                </c:pt>
                <c:pt idx="6469">
                  <c:v>-53.275585722059297</c:v>
                </c:pt>
                <c:pt idx="6470">
                  <c:v>-53.175702268788001</c:v>
                </c:pt>
                <c:pt idx="6471">
                  <c:v>-53.075818867156997</c:v>
                </c:pt>
                <c:pt idx="6472">
                  <c:v>-52.975935517177803</c:v>
                </c:pt>
                <c:pt idx="6473">
                  <c:v>-52.8760522188621</c:v>
                </c:pt>
                <c:pt idx="6474">
                  <c:v>-52.776168972221001</c:v>
                </c:pt>
                <c:pt idx="6475">
                  <c:v>-52.676285777266202</c:v>
                </c:pt>
                <c:pt idx="6476">
                  <c:v>-52.576402634009099</c:v>
                </c:pt>
                <c:pt idx="6477">
                  <c:v>-52.476519542461098</c:v>
                </c:pt>
                <c:pt idx="6478">
                  <c:v>-52.376636502633701</c:v>
                </c:pt>
                <c:pt idx="6479">
                  <c:v>-52.276753514538399</c:v>
                </c:pt>
                <c:pt idx="6480">
                  <c:v>-52.176870578186502</c:v>
                </c:pt>
                <c:pt idx="6481">
                  <c:v>-52.076987693589601</c:v>
                </c:pt>
                <c:pt idx="6482">
                  <c:v>-51.977104860759098</c:v>
                </c:pt>
                <c:pt idx="6483">
                  <c:v>-51.877222079706499</c:v>
                </c:pt>
                <c:pt idx="6484">
                  <c:v>-51.7773393504431</c:v>
                </c:pt>
                <c:pt idx="6485">
                  <c:v>-51.677456672980597</c:v>
                </c:pt>
                <c:pt idx="6486">
                  <c:v>-51.577574047330202</c:v>
                </c:pt>
                <c:pt idx="6487">
                  <c:v>-51.477691473503498</c:v>
                </c:pt>
                <c:pt idx="6488">
                  <c:v>-51.377808951511902</c:v>
                </c:pt>
                <c:pt idx="6489">
                  <c:v>-51.277926481366897</c:v>
                </c:pt>
                <c:pt idx="6490">
                  <c:v>-51.178044063080002</c:v>
                </c:pt>
                <c:pt idx="6491">
                  <c:v>-51.078161696662498</c:v>
                </c:pt>
                <c:pt idx="6492">
                  <c:v>-50.978279382125898</c:v>
                </c:pt>
                <c:pt idx="6493">
                  <c:v>-50.878397119481797</c:v>
                </c:pt>
                <c:pt idx="6494">
                  <c:v>-50.7785149087414</c:v>
                </c:pt>
                <c:pt idx="6495">
                  <c:v>-50.678632749916403</c:v>
                </c:pt>
                <c:pt idx="6496">
                  <c:v>-50.578750643018097</c:v>
                </c:pt>
                <c:pt idx="6497">
                  <c:v>-50.478868588058099</c:v>
                </c:pt>
                <c:pt idx="6498">
                  <c:v>-50.378986585047599</c:v>
                </c:pt>
                <c:pt idx="6499">
                  <c:v>-50.279104633998301</c:v>
                </c:pt>
                <c:pt idx="6500">
                  <c:v>-50.179222734921602</c:v>
                </c:pt>
                <c:pt idx="6501">
                  <c:v>-50.079340887828799</c:v>
                </c:pt>
                <c:pt idx="6502">
                  <c:v>-49.979459092731602</c:v>
                </c:pt>
                <c:pt idx="6503">
                  <c:v>-49.879577349641202</c:v>
                </c:pt>
                <c:pt idx="6504">
                  <c:v>-49.779695658569203</c:v>
                </c:pt>
                <c:pt idx="6505">
                  <c:v>-49.6798140195271</c:v>
                </c:pt>
                <c:pt idx="6506">
                  <c:v>-49.579932432526199</c:v>
                </c:pt>
                <c:pt idx="6507">
                  <c:v>-49.480050897578103</c:v>
                </c:pt>
                <c:pt idx="6508">
                  <c:v>-49.380169414694201</c:v>
                </c:pt>
                <c:pt idx="6509">
                  <c:v>-49.280287983885898</c:v>
                </c:pt>
                <c:pt idx="6510">
                  <c:v>-49.180406605164698</c:v>
                </c:pt>
                <c:pt idx="6511">
                  <c:v>-49.080525278541998</c:v>
                </c:pt>
                <c:pt idx="6512">
                  <c:v>-48.980644004029401</c:v>
                </c:pt>
                <c:pt idx="6513">
                  <c:v>-48.880762781638197</c:v>
                </c:pt>
                <c:pt idx="6514">
                  <c:v>-48.780881611379897</c:v>
                </c:pt>
                <c:pt idx="6515">
                  <c:v>-48.681000493265998</c:v>
                </c:pt>
                <c:pt idx="6516">
                  <c:v>-48.581119427307897</c:v>
                </c:pt>
                <c:pt idx="6517">
                  <c:v>-48.481238413517097</c:v>
                </c:pt>
                <c:pt idx="6518">
                  <c:v>-48.381357451904996</c:v>
                </c:pt>
                <c:pt idx="6519">
                  <c:v>-48.281476542482999</c:v>
                </c:pt>
                <c:pt idx="6520">
                  <c:v>-48.181595685262799</c:v>
                </c:pt>
                <c:pt idx="6521">
                  <c:v>-48.081714880255497</c:v>
                </c:pt>
                <c:pt idx="6522">
                  <c:v>-47.981834127472901</c:v>
                </c:pt>
                <c:pt idx="6523">
                  <c:v>-47.881953426926202</c:v>
                </c:pt>
                <c:pt idx="6524">
                  <c:v>-47.782072778626997</c:v>
                </c:pt>
                <c:pt idx="6525">
                  <c:v>-47.682192182586697</c:v>
                </c:pt>
                <c:pt idx="6526">
                  <c:v>-47.582311638816698</c:v>
                </c:pt>
                <c:pt idx="6527">
                  <c:v>-47.482431147328498</c:v>
                </c:pt>
                <c:pt idx="6528">
                  <c:v>-47.3825507081336</c:v>
                </c:pt>
                <c:pt idx="6529">
                  <c:v>-47.282670321243401</c:v>
                </c:pt>
                <c:pt idx="6530">
                  <c:v>-47.182789986669398</c:v>
                </c:pt>
                <c:pt idx="6531">
                  <c:v>-47.082909704423002</c:v>
                </c:pt>
                <c:pt idx="6532">
                  <c:v>-46.983029474515597</c:v>
                </c:pt>
                <c:pt idx="6533">
                  <c:v>-46.883149296958798</c:v>
                </c:pt>
                <c:pt idx="6534">
                  <c:v>-46.783269171763997</c:v>
                </c:pt>
                <c:pt idx="6535">
                  <c:v>-46.683389098942598</c:v>
                </c:pt>
                <c:pt idx="6536">
                  <c:v>-46.583509078505998</c:v>
                </c:pt>
                <c:pt idx="6537">
                  <c:v>-46.483629110465799</c:v>
                </c:pt>
                <c:pt idx="6538">
                  <c:v>-46.383749194833399</c:v>
                </c:pt>
                <c:pt idx="6539">
                  <c:v>-46.283869331620302</c:v>
                </c:pt>
                <c:pt idx="6540">
                  <c:v>-46.183989520837798</c:v>
                </c:pt>
                <c:pt idx="6541">
                  <c:v>-46.084109762497498</c:v>
                </c:pt>
                <c:pt idx="6542">
                  <c:v>-45.984230056610798</c:v>
                </c:pt>
                <c:pt idx="6543">
                  <c:v>-45.884350403189103</c:v>
                </c:pt>
                <c:pt idx="6544">
                  <c:v>-45.784470802244002</c:v>
                </c:pt>
                <c:pt idx="6545">
                  <c:v>-45.684591253786799</c:v>
                </c:pt>
                <c:pt idx="6546">
                  <c:v>-45.584711757829098</c:v>
                </c:pt>
                <c:pt idx="6547">
                  <c:v>-45.484832314382203</c:v>
                </c:pt>
                <c:pt idx="6548">
                  <c:v>-45.384952923457597</c:v>
                </c:pt>
                <c:pt idx="6549">
                  <c:v>-45.285073585066797</c:v>
                </c:pt>
                <c:pt idx="6550">
                  <c:v>-45.185194299221202</c:v>
                </c:pt>
                <c:pt idx="6551">
                  <c:v>-45.085315065932399</c:v>
                </c:pt>
                <c:pt idx="6552">
                  <c:v>-44.985435885211601</c:v>
                </c:pt>
                <c:pt idx="6553">
                  <c:v>-44.885556757070503</c:v>
                </c:pt>
                <c:pt idx="6554">
                  <c:v>-44.785677681520298</c:v>
                </c:pt>
                <c:pt idx="6555">
                  <c:v>-44.685798658572701</c:v>
                </c:pt>
                <c:pt idx="6556">
                  <c:v>-44.585919688239102</c:v>
                </c:pt>
                <c:pt idx="6557">
                  <c:v>-44.486040770530799</c:v>
                </c:pt>
                <c:pt idx="6558">
                  <c:v>-44.386161905459403</c:v>
                </c:pt>
                <c:pt idx="6559">
                  <c:v>-44.286283093036303</c:v>
                </c:pt>
                <c:pt idx="6560">
                  <c:v>-44.186404333273003</c:v>
                </c:pt>
                <c:pt idx="6561">
                  <c:v>-44.086525626180901</c:v>
                </c:pt>
                <c:pt idx="6562">
                  <c:v>-43.9866469717714</c:v>
                </c:pt>
                <c:pt idx="6563">
                  <c:v>-43.886768370056103</c:v>
                </c:pt>
                <c:pt idx="6564">
                  <c:v>-43.786889821046401</c:v>
                </c:pt>
                <c:pt idx="6565">
                  <c:v>-43.687011324753598</c:v>
                </c:pt>
                <c:pt idx="6566">
                  <c:v>-43.587132881189397</c:v>
                </c:pt>
                <c:pt idx="6567">
                  <c:v>-43.487254490365103</c:v>
                </c:pt>
                <c:pt idx="6568">
                  <c:v>-43.387376152292099</c:v>
                </c:pt>
                <c:pt idx="6569">
                  <c:v>-43.2874978669821</c:v>
                </c:pt>
                <c:pt idx="6570">
                  <c:v>-43.1876196344463</c:v>
                </c:pt>
                <c:pt idx="6571">
                  <c:v>-43.0877414546962</c:v>
                </c:pt>
                <c:pt idx="6572">
                  <c:v>-42.987863327743298</c:v>
                </c:pt>
                <c:pt idx="6573">
                  <c:v>-42.887985253599098</c:v>
                </c:pt>
                <c:pt idx="6574">
                  <c:v>-42.788107232274903</c:v>
                </c:pt>
                <c:pt idx="6575">
                  <c:v>-42.688229263782297</c:v>
                </c:pt>
                <c:pt idx="6576">
                  <c:v>-42.588351348132697</c:v>
                </c:pt>
                <c:pt idx="6577">
                  <c:v>-42.488473485337501</c:v>
                </c:pt>
                <c:pt idx="6578">
                  <c:v>-42.388595675408297</c:v>
                </c:pt>
                <c:pt idx="6579">
                  <c:v>-42.288717918356298</c:v>
                </c:pt>
                <c:pt idx="6580">
                  <c:v>-42.188840214193199</c:v>
                </c:pt>
                <c:pt idx="6581">
                  <c:v>-42.088962562930298</c:v>
                </c:pt>
                <c:pt idx="6582">
                  <c:v>-41.989084964579099</c:v>
                </c:pt>
                <c:pt idx="6583">
                  <c:v>-41.889207419150999</c:v>
                </c:pt>
                <c:pt idx="6584">
                  <c:v>-41.789329926657501</c:v>
                </c:pt>
                <c:pt idx="6585">
                  <c:v>-41.689452487110103</c:v>
                </c:pt>
                <c:pt idx="6586">
                  <c:v>-41.589575100520101</c:v>
                </c:pt>
                <c:pt idx="6587">
                  <c:v>-41.489697766899098</c:v>
                </c:pt>
                <c:pt idx="6588">
                  <c:v>-41.389820486258401</c:v>
                </c:pt>
                <c:pt idx="6589">
                  <c:v>-41.289943258609703</c:v>
                </c:pt>
                <c:pt idx="6590">
                  <c:v>-41.190066083964197</c:v>
                </c:pt>
                <c:pt idx="6591">
                  <c:v>-41.0901889623334</c:v>
                </c:pt>
                <c:pt idx="6592">
                  <c:v>-40.990311893728801</c:v>
                </c:pt>
                <c:pt idx="6593">
                  <c:v>-40.890434878161898</c:v>
                </c:pt>
                <c:pt idx="6594">
                  <c:v>-40.790557915644101</c:v>
                </c:pt>
                <c:pt idx="6595">
                  <c:v>-40.6906810061868</c:v>
                </c:pt>
                <c:pt idx="6596">
                  <c:v>-40.5908041498014</c:v>
                </c:pt>
                <c:pt idx="6597">
                  <c:v>-40.490927346499603</c:v>
                </c:pt>
                <c:pt idx="6598">
                  <c:v>-40.391050596292601</c:v>
                </c:pt>
                <c:pt idx="6599">
                  <c:v>-40.291173899191897</c:v>
                </c:pt>
                <c:pt idx="6600">
                  <c:v>-40.191297255209101</c:v>
                </c:pt>
                <c:pt idx="6601">
                  <c:v>-40.091420664355503</c:v>
                </c:pt>
                <c:pt idx="6602">
                  <c:v>-39.991544126642601</c:v>
                </c:pt>
                <c:pt idx="6603">
                  <c:v>-39.891667642081799</c:v>
                </c:pt>
                <c:pt idx="6604">
                  <c:v>-39.7917912106846</c:v>
                </c:pt>
                <c:pt idx="6605">
                  <c:v>-39.691914832462402</c:v>
                </c:pt>
                <c:pt idx="6606">
                  <c:v>-39.5920385074268</c:v>
                </c:pt>
                <c:pt idx="6607">
                  <c:v>-39.492162235589099</c:v>
                </c:pt>
                <c:pt idx="6608">
                  <c:v>-39.392286016960703</c:v>
                </c:pt>
                <c:pt idx="6609">
                  <c:v>-39.292409851553202</c:v>
                </c:pt>
                <c:pt idx="6610">
                  <c:v>-39.192533739378099</c:v>
                </c:pt>
                <c:pt idx="6611">
                  <c:v>-39.092657680446599</c:v>
                </c:pt>
                <c:pt idx="6612">
                  <c:v>-38.992781674770399</c:v>
                </c:pt>
                <c:pt idx="6613">
                  <c:v>-38.892905722360702</c:v>
                </c:pt>
                <c:pt idx="6614">
                  <c:v>-38.793029823229197</c:v>
                </c:pt>
                <c:pt idx="6615">
                  <c:v>-38.693153977387198</c:v>
                </c:pt>
                <c:pt idx="6616">
                  <c:v>-38.593278184846199</c:v>
                </c:pt>
                <c:pt idx="6617">
                  <c:v>-38.493402445617697</c:v>
                </c:pt>
                <c:pt idx="6618">
                  <c:v>-38.393526759712998</c:v>
                </c:pt>
                <c:pt idx="6619">
                  <c:v>-38.293651127143697</c:v>
                </c:pt>
                <c:pt idx="6620">
                  <c:v>-38.193775547921199</c:v>
                </c:pt>
                <c:pt idx="6621">
                  <c:v>-38.0939000220569</c:v>
                </c:pt>
                <c:pt idx="6622">
                  <c:v>-37.994024549562297</c:v>
                </c:pt>
                <c:pt idx="6623">
                  <c:v>-37.894149130448803</c:v>
                </c:pt>
                <c:pt idx="6624">
                  <c:v>-37.794273764727897</c:v>
                </c:pt>
                <c:pt idx="6625">
                  <c:v>-37.6943984524111</c:v>
                </c:pt>
                <c:pt idx="6626">
                  <c:v>-37.594523193509701</c:v>
                </c:pt>
                <c:pt idx="6627">
                  <c:v>-37.494647988035297</c:v>
                </c:pt>
                <c:pt idx="6628">
                  <c:v>-37.394772835999198</c:v>
                </c:pt>
                <c:pt idx="6629">
                  <c:v>-37.294897737413002</c:v>
                </c:pt>
                <c:pt idx="6630">
                  <c:v>-37.195022692288099</c:v>
                </c:pt>
                <c:pt idx="6631">
                  <c:v>-37.095147700635899</c:v>
                </c:pt>
                <c:pt idx="6632">
                  <c:v>-36.995272762467899</c:v>
                </c:pt>
                <c:pt idx="6633">
                  <c:v>-36.895397877795503</c:v>
                </c:pt>
                <c:pt idx="6634">
                  <c:v>-36.795523046630201</c:v>
                </c:pt>
                <c:pt idx="6635">
                  <c:v>-36.695648268983398</c:v>
                </c:pt>
                <c:pt idx="6636">
                  <c:v>-36.595773544866702</c:v>
                </c:pt>
                <c:pt idx="6637">
                  <c:v>-36.495898874291299</c:v>
                </c:pt>
                <c:pt idx="6638">
                  <c:v>-36.396024257268799</c:v>
                </c:pt>
                <c:pt idx="6639">
                  <c:v>-36.296149693810698</c:v>
                </c:pt>
                <c:pt idx="6640">
                  <c:v>-36.1962751839283</c:v>
                </c:pt>
                <c:pt idx="6641">
                  <c:v>-36.096400727633203</c:v>
                </c:pt>
                <c:pt idx="6642">
                  <c:v>-35.996526324936802</c:v>
                </c:pt>
                <c:pt idx="6643">
                  <c:v>-35.896651975850503</c:v>
                </c:pt>
                <c:pt idx="6644">
                  <c:v>-35.796777680385702</c:v>
                </c:pt>
                <c:pt idx="6645">
                  <c:v>-35.696903438554003</c:v>
                </c:pt>
                <c:pt idx="6646">
                  <c:v>-35.597029250366802</c:v>
                </c:pt>
                <c:pt idx="6647">
                  <c:v>-35.497155115835497</c:v>
                </c:pt>
                <c:pt idx="6648">
                  <c:v>-35.397281034971499</c:v>
                </c:pt>
                <c:pt idx="6649">
                  <c:v>-35.297407007786397</c:v>
                </c:pt>
                <c:pt idx="6650">
                  <c:v>-35.197533034291602</c:v>
                </c:pt>
                <c:pt idx="6651">
                  <c:v>-35.097659114498498</c:v>
                </c:pt>
                <c:pt idx="6652">
                  <c:v>-34.997785248418502</c:v>
                </c:pt>
                <c:pt idx="6653">
                  <c:v>-34.897911436063197</c:v>
                </c:pt>
                <c:pt idx="6654">
                  <c:v>-34.798037677443901</c:v>
                </c:pt>
                <c:pt idx="6655">
                  <c:v>-34.698163972572097</c:v>
                </c:pt>
                <c:pt idx="6656">
                  <c:v>-34.598290321459302</c:v>
                </c:pt>
                <c:pt idx="6657">
                  <c:v>-34.4984167241169</c:v>
                </c:pt>
                <c:pt idx="6658">
                  <c:v>-34.398543180556302</c:v>
                </c:pt>
                <c:pt idx="6659">
                  <c:v>-34.298669690789097</c:v>
                </c:pt>
                <c:pt idx="6660">
                  <c:v>-34.198796254826597</c:v>
                </c:pt>
                <c:pt idx="6661">
                  <c:v>-34.098922872680298</c:v>
                </c:pt>
                <c:pt idx="6662">
                  <c:v>-33.999049544361696</c:v>
                </c:pt>
                <c:pt idx="6663">
                  <c:v>-33.899176269882098</c:v>
                </c:pt>
                <c:pt idx="6664">
                  <c:v>-33.799303049253098</c:v>
                </c:pt>
                <c:pt idx="6665">
                  <c:v>-33.6994298824861</c:v>
                </c:pt>
                <c:pt idx="6666">
                  <c:v>-33.599556769592603</c:v>
                </c:pt>
                <c:pt idx="6667">
                  <c:v>-33.499683710583902</c:v>
                </c:pt>
                <c:pt idx="6668">
                  <c:v>-33.399810705471502</c:v>
                </c:pt>
                <c:pt idx="6669">
                  <c:v>-33.299937754266999</c:v>
                </c:pt>
                <c:pt idx="6670">
                  <c:v>-33.200064856981598</c:v>
                </c:pt>
                <c:pt idx="6671">
                  <c:v>-33.100192013627002</c:v>
                </c:pt>
                <c:pt idx="6672">
                  <c:v>-33.0003192242145</c:v>
                </c:pt>
                <c:pt idx="6673">
                  <c:v>-32.900446488755499</c:v>
                </c:pt>
                <c:pt idx="6674">
                  <c:v>-32.8005738072616</c:v>
                </c:pt>
                <c:pt idx="6675">
                  <c:v>-32.7007011797442</c:v>
                </c:pt>
                <c:pt idx="6676">
                  <c:v>-32.600828606214698</c:v>
                </c:pt>
                <c:pt idx="6677">
                  <c:v>-32.500956086684603</c:v>
                </c:pt>
                <c:pt idx="6678">
                  <c:v>-32.401083621165199</c:v>
                </c:pt>
                <c:pt idx="6679">
                  <c:v>-32.301211209668203</c:v>
                </c:pt>
                <c:pt idx="6680">
                  <c:v>-32.201338852204898</c:v>
                </c:pt>
                <c:pt idx="6681">
                  <c:v>-32.101466548786703</c:v>
                </c:pt>
                <c:pt idx="6682">
                  <c:v>-32.0015942994252</c:v>
                </c:pt>
                <c:pt idx="6683">
                  <c:v>-31.9017221041317</c:v>
                </c:pt>
                <c:pt idx="6684">
                  <c:v>-31.8018499629177</c:v>
                </c:pt>
                <c:pt idx="6685">
                  <c:v>-31.7019778757947</c:v>
                </c:pt>
                <c:pt idx="6686">
                  <c:v>-31.602105842774101</c:v>
                </c:pt>
                <c:pt idx="6687">
                  <c:v>-31.5022338638673</c:v>
                </c:pt>
                <c:pt idx="6688">
                  <c:v>-31.4023619390858</c:v>
                </c:pt>
                <c:pt idx="6689">
                  <c:v>-31.302490068441099</c:v>
                </c:pt>
                <c:pt idx="6690">
                  <c:v>-31.2026182519445</c:v>
                </c:pt>
                <c:pt idx="6691">
                  <c:v>-31.1027464896076</c:v>
                </c:pt>
                <c:pt idx="6692">
                  <c:v>-31.0028747814418</c:v>
                </c:pt>
                <c:pt idx="6693">
                  <c:v>-30.903003127458501</c:v>
                </c:pt>
                <c:pt idx="6694">
                  <c:v>-30.803131527669098</c:v>
                </c:pt>
                <c:pt idx="6695">
                  <c:v>-30.7032599820852</c:v>
                </c:pt>
                <c:pt idx="6696">
                  <c:v>-30.6033884907181</c:v>
                </c:pt>
                <c:pt idx="6697">
                  <c:v>-30.503517053579401</c:v>
                </c:pt>
                <c:pt idx="6698">
                  <c:v>-30.403645670680401</c:v>
                </c:pt>
                <c:pt idx="6699">
                  <c:v>-30.3037743420326</c:v>
                </c:pt>
                <c:pt idx="6700">
                  <c:v>-30.203903067647399</c:v>
                </c:pt>
                <c:pt idx="6701">
                  <c:v>-30.104031847536302</c:v>
                </c:pt>
                <c:pt idx="6702">
                  <c:v>-30.0041606817108</c:v>
                </c:pt>
                <c:pt idx="6703">
                  <c:v>-29.9042895701822</c:v>
                </c:pt>
                <c:pt idx="6704">
                  <c:v>-29.804418512962101</c:v>
                </c:pt>
                <c:pt idx="6705">
                  <c:v>-29.704547510061801</c:v>
                </c:pt>
                <c:pt idx="6706">
                  <c:v>-29.604676561492901</c:v>
                </c:pt>
                <c:pt idx="6707">
                  <c:v>-29.504805667266702</c:v>
                </c:pt>
                <c:pt idx="6708">
                  <c:v>-29.404934827394602</c:v>
                </c:pt>
                <c:pt idx="6709">
                  <c:v>-29.305064041888301</c:v>
                </c:pt>
                <c:pt idx="6710">
                  <c:v>-29.205193310759</c:v>
                </c:pt>
                <c:pt idx="6711">
                  <c:v>-29.1053226340183</c:v>
                </c:pt>
                <c:pt idx="6712">
                  <c:v>-29.005452011677601</c:v>
                </c:pt>
                <c:pt idx="6713">
                  <c:v>-28.9055814437483</c:v>
                </c:pt>
                <c:pt idx="6714">
                  <c:v>-28.805710930241901</c:v>
                </c:pt>
                <c:pt idx="6715">
                  <c:v>-28.7058404711698</c:v>
                </c:pt>
                <c:pt idx="6716">
                  <c:v>-28.605970066543399</c:v>
                </c:pt>
                <c:pt idx="6717">
                  <c:v>-28.506099716374301</c:v>
                </c:pt>
                <c:pt idx="6718">
                  <c:v>-28.406229420673899</c:v>
                </c:pt>
                <c:pt idx="6719">
                  <c:v>-28.306359179453601</c:v>
                </c:pt>
                <c:pt idx="6720">
                  <c:v>-28.2064889927248</c:v>
                </c:pt>
                <c:pt idx="6721">
                  <c:v>-28.106618860499001</c:v>
                </c:pt>
                <c:pt idx="6722">
                  <c:v>-28.0067487827877</c:v>
                </c:pt>
                <c:pt idx="6723">
                  <c:v>-27.9068787596023</c:v>
                </c:pt>
                <c:pt idx="6724">
                  <c:v>-27.8070087909542</c:v>
                </c:pt>
                <c:pt idx="6725">
                  <c:v>-27.707138876854899</c:v>
                </c:pt>
                <c:pt idx="6726">
                  <c:v>-27.607269017315801</c:v>
                </c:pt>
                <c:pt idx="6727">
                  <c:v>-27.5073992123484</c:v>
                </c:pt>
                <c:pt idx="6728">
                  <c:v>-27.407529461964199</c:v>
                </c:pt>
                <c:pt idx="6729">
                  <c:v>-27.307659766174499</c:v>
                </c:pt>
                <c:pt idx="6730">
                  <c:v>-27.207790124990801</c:v>
                </c:pt>
                <c:pt idx="6731">
                  <c:v>-27.107920538424601</c:v>
                </c:pt>
                <c:pt idx="6732">
                  <c:v>-27.0080510064873</c:v>
                </c:pt>
                <c:pt idx="6733">
                  <c:v>-26.908181529190401</c:v>
                </c:pt>
                <c:pt idx="6734">
                  <c:v>-26.808312106545301</c:v>
                </c:pt>
                <c:pt idx="6735">
                  <c:v>-26.708442738563399</c:v>
                </c:pt>
                <c:pt idx="6736">
                  <c:v>-26.6085734252562</c:v>
                </c:pt>
                <c:pt idx="6737">
                  <c:v>-26.508704166635201</c:v>
                </c:pt>
                <c:pt idx="6738">
                  <c:v>-26.408834962711801</c:v>
                </c:pt>
                <c:pt idx="6739">
                  <c:v>-26.308965813497402</c:v>
                </c:pt>
                <c:pt idx="6740">
                  <c:v>-26.209096719003501</c:v>
                </c:pt>
                <c:pt idx="6741">
                  <c:v>-26.109227679241499</c:v>
                </c:pt>
                <c:pt idx="6742">
                  <c:v>-26.0093586942229</c:v>
                </c:pt>
                <c:pt idx="6743">
                  <c:v>-25.909489763959101</c:v>
                </c:pt>
                <c:pt idx="6744">
                  <c:v>-25.809620888461598</c:v>
                </c:pt>
                <c:pt idx="6745">
                  <c:v>-25.7097520677418</c:v>
                </c:pt>
                <c:pt idx="6746">
                  <c:v>-25.609883301811099</c:v>
                </c:pt>
                <c:pt idx="6747">
                  <c:v>-25.510014590680999</c:v>
                </c:pt>
                <c:pt idx="6748">
                  <c:v>-25.410145934363001</c:v>
                </c:pt>
                <c:pt idx="6749">
                  <c:v>-25.310277332868399</c:v>
                </c:pt>
                <c:pt idx="6750">
                  <c:v>-25.210408786208799</c:v>
                </c:pt>
                <c:pt idx="6751">
                  <c:v>-25.110540294395602</c:v>
                </c:pt>
                <c:pt idx="6752">
                  <c:v>-25.010671857440101</c:v>
                </c:pt>
                <c:pt idx="6753">
                  <c:v>-24.910803475354001</c:v>
                </c:pt>
                <c:pt idx="6754">
                  <c:v>-24.810935148148499</c:v>
                </c:pt>
                <c:pt idx="6755">
                  <c:v>-24.711066875835201</c:v>
                </c:pt>
                <c:pt idx="6756">
                  <c:v>-24.611198658425501</c:v>
                </c:pt>
                <c:pt idx="6757">
                  <c:v>-24.5113304959308</c:v>
                </c:pt>
                <c:pt idx="6758">
                  <c:v>-24.411462388362601</c:v>
                </c:pt>
                <c:pt idx="6759">
                  <c:v>-24.311594335732298</c:v>
                </c:pt>
                <c:pt idx="6760">
                  <c:v>-24.211726338051399</c:v>
                </c:pt>
                <c:pt idx="6761">
                  <c:v>-24.1118583953313</c:v>
                </c:pt>
                <c:pt idx="6762">
                  <c:v>-24.011990507583398</c:v>
                </c:pt>
                <c:pt idx="6763">
                  <c:v>-23.912122674819301</c:v>
                </c:pt>
                <c:pt idx="6764">
                  <c:v>-23.812254897050298</c:v>
                </c:pt>
                <c:pt idx="6765">
                  <c:v>-23.712387174287802</c:v>
                </c:pt>
                <c:pt idx="6766">
                  <c:v>-23.6125195065434</c:v>
                </c:pt>
                <c:pt idx="6767">
                  <c:v>-23.512651893828501</c:v>
                </c:pt>
                <c:pt idx="6768">
                  <c:v>-23.412784336154498</c:v>
                </c:pt>
                <c:pt idx="6769">
                  <c:v>-23.3129168335328</c:v>
                </c:pt>
                <c:pt idx="6770">
                  <c:v>-23.213049385974902</c:v>
                </c:pt>
                <c:pt idx="6771">
                  <c:v>-23.113181993492301</c:v>
                </c:pt>
                <c:pt idx="6772">
                  <c:v>-23.013314656096298</c:v>
                </c:pt>
                <c:pt idx="6773">
                  <c:v>-22.913447373798501</c:v>
                </c:pt>
                <c:pt idx="6774">
                  <c:v>-22.8135801466102</c:v>
                </c:pt>
                <c:pt idx="6775">
                  <c:v>-22.713712974543</c:v>
                </c:pt>
                <c:pt idx="6776">
                  <c:v>-22.613845857608201</c:v>
                </c:pt>
                <c:pt idx="6777">
                  <c:v>-22.513978795817302</c:v>
                </c:pt>
                <c:pt idx="6778">
                  <c:v>-22.414111789181799</c:v>
                </c:pt>
                <c:pt idx="6779">
                  <c:v>-22.314244837713002</c:v>
                </c:pt>
                <c:pt idx="6780">
                  <c:v>-22.214377941422399</c:v>
                </c:pt>
                <c:pt idx="6781">
                  <c:v>-22.114511100321501</c:v>
                </c:pt>
                <c:pt idx="6782">
                  <c:v>-22.014644314421801</c:v>
                </c:pt>
                <c:pt idx="6783">
                  <c:v>-21.914777583734601</c:v>
                </c:pt>
                <c:pt idx="6784">
                  <c:v>-21.814910908271301</c:v>
                </c:pt>
                <c:pt idx="6785">
                  <c:v>-21.715044288043501</c:v>
                </c:pt>
                <c:pt idx="6786">
                  <c:v>-21.615177723062601</c:v>
                </c:pt>
                <c:pt idx="6787">
                  <c:v>-21.515311213340102</c:v>
                </c:pt>
                <c:pt idx="6788">
                  <c:v>-21.4154447588873</c:v>
                </c:pt>
                <c:pt idx="6789">
                  <c:v>-21.315578359715701</c:v>
                </c:pt>
                <c:pt idx="6790">
                  <c:v>-21.215712015836701</c:v>
                </c:pt>
                <c:pt idx="6791">
                  <c:v>-21.115845727261899</c:v>
                </c:pt>
                <c:pt idx="6792">
                  <c:v>-21.0159794940026</c:v>
                </c:pt>
                <c:pt idx="6793">
                  <c:v>-20.916113316070302</c:v>
                </c:pt>
                <c:pt idx="6794">
                  <c:v>-20.8162471934764</c:v>
                </c:pt>
                <c:pt idx="6795">
                  <c:v>-20.716381126232399</c:v>
                </c:pt>
                <c:pt idx="6796">
                  <c:v>-20.616515114349699</c:v>
                </c:pt>
                <c:pt idx="6797">
                  <c:v>-20.516649157839801</c:v>
                </c:pt>
                <c:pt idx="6798">
                  <c:v>-20.416783256714002</c:v>
                </c:pt>
                <c:pt idx="6799">
                  <c:v>-20.316917410983901</c:v>
                </c:pt>
                <c:pt idx="6800">
                  <c:v>-20.2170516206609</c:v>
                </c:pt>
                <c:pt idx="6801">
                  <c:v>-20.117185885756399</c:v>
                </c:pt>
                <c:pt idx="6802">
                  <c:v>-20.017320206281902</c:v>
                </c:pt>
                <c:pt idx="6803">
                  <c:v>-19.917454582248801</c:v>
                </c:pt>
                <c:pt idx="6804">
                  <c:v>-19.817589013668599</c:v>
                </c:pt>
                <c:pt idx="6805">
                  <c:v>-19.717723500552601</c:v>
                </c:pt>
                <c:pt idx="6806">
                  <c:v>-19.617858042912399</c:v>
                </c:pt>
                <c:pt idx="6807">
                  <c:v>-19.517992640759399</c:v>
                </c:pt>
                <c:pt idx="6808">
                  <c:v>-19.418127294104998</c:v>
                </c:pt>
                <c:pt idx="6809">
                  <c:v>-19.318262002960701</c:v>
                </c:pt>
                <c:pt idx="6810">
                  <c:v>-19.2183967673379</c:v>
                </c:pt>
                <c:pt idx="6811">
                  <c:v>-19.1185315872481</c:v>
                </c:pt>
                <c:pt idx="6812">
                  <c:v>-19.018666462702601</c:v>
                </c:pt>
                <c:pt idx="6813">
                  <c:v>-18.918801393713</c:v>
                </c:pt>
                <c:pt idx="6814">
                  <c:v>-18.818936380290701</c:v>
                </c:pt>
                <c:pt idx="6815">
                  <c:v>-18.7190714224472</c:v>
                </c:pt>
                <c:pt idx="6816">
                  <c:v>-18.6192065201937</c:v>
                </c:pt>
                <c:pt idx="6817">
                  <c:v>-18.519341673542002</c:v>
                </c:pt>
                <c:pt idx="6818">
                  <c:v>-18.419476882503201</c:v>
                </c:pt>
                <c:pt idx="6819">
                  <c:v>-18.319612147089</c:v>
                </c:pt>
                <c:pt idx="6820">
                  <c:v>-18.2197474673107</c:v>
                </c:pt>
                <c:pt idx="6821">
                  <c:v>-18.119882843179798</c:v>
                </c:pt>
                <c:pt idx="6822">
                  <c:v>-18.020018274707699</c:v>
                </c:pt>
                <c:pt idx="6823">
                  <c:v>-17.920153761905901</c:v>
                </c:pt>
                <c:pt idx="6824">
                  <c:v>-17.820289304785799</c:v>
                </c:pt>
                <c:pt idx="6825">
                  <c:v>-17.7204249033589</c:v>
                </c:pt>
                <c:pt idx="6826">
                  <c:v>-17.620560557636601</c:v>
                </c:pt>
                <c:pt idx="6827">
                  <c:v>-17.520696267630299</c:v>
                </c:pt>
                <c:pt idx="6828">
                  <c:v>-17.420832033351498</c:v>
                </c:pt>
                <c:pt idx="6829">
                  <c:v>-17.320967854811599</c:v>
                </c:pt>
                <c:pt idx="6830">
                  <c:v>-17.221103732022002</c:v>
                </c:pt>
                <c:pt idx="6831">
                  <c:v>-17.121239664994299</c:v>
                </c:pt>
                <c:pt idx="6832">
                  <c:v>-17.021375653739799</c:v>
                </c:pt>
                <c:pt idx="6833">
                  <c:v>-16.921511698270098</c:v>
                </c:pt>
                <c:pt idx="6834">
                  <c:v>-16.821647798596398</c:v>
                </c:pt>
                <c:pt idx="6835">
                  <c:v>-16.721783954730299</c:v>
                </c:pt>
                <c:pt idx="6836">
                  <c:v>-16.6219201666832</c:v>
                </c:pt>
                <c:pt idx="6837">
                  <c:v>-16.522056434466599</c:v>
                </c:pt>
                <c:pt idx="6838">
                  <c:v>-16.422192758091899</c:v>
                </c:pt>
                <c:pt idx="6839">
                  <c:v>-16.322329137570499</c:v>
                </c:pt>
                <c:pt idx="6840">
                  <c:v>-16.222465572913801</c:v>
                </c:pt>
                <c:pt idx="6841">
                  <c:v>-16.1226020641334</c:v>
                </c:pt>
                <c:pt idx="6842">
                  <c:v>-16.022738611240602</c:v>
                </c:pt>
                <c:pt idx="6843">
                  <c:v>-15.922875214246901</c:v>
                </c:pt>
                <c:pt idx="6844">
                  <c:v>-15.8230118731638</c:v>
                </c:pt>
                <c:pt idx="6845">
                  <c:v>-15.7231485880026</c:v>
                </c:pt>
                <c:pt idx="6846">
                  <c:v>-15.623285358774799</c:v>
                </c:pt>
                <c:pt idx="6847">
                  <c:v>-15.5234221854918</c:v>
                </c:pt>
                <c:pt idx="6848">
                  <c:v>-15.423559068165201</c:v>
                </c:pt>
                <c:pt idx="6849">
                  <c:v>-15.3236960068063</c:v>
                </c:pt>
                <c:pt idx="6850">
                  <c:v>-15.223833001426501</c:v>
                </c:pt>
                <c:pt idx="6851">
                  <c:v>-15.1239700520374</c:v>
                </c:pt>
                <c:pt idx="6852">
                  <c:v>-15.024107158650301</c:v>
                </c:pt>
                <c:pt idx="6853">
                  <c:v>-14.924244321276699</c:v>
                </c:pt>
                <c:pt idx="6854">
                  <c:v>-14.824381539928</c:v>
                </c:pt>
                <c:pt idx="6855">
                  <c:v>-14.7245188146158</c:v>
                </c:pt>
                <c:pt idx="6856">
                  <c:v>-14.624656145351301</c:v>
                </c:pt>
                <c:pt idx="6857">
                  <c:v>-14.524793532146001</c:v>
                </c:pt>
                <c:pt idx="6858">
                  <c:v>-14.424930975011501</c:v>
                </c:pt>
                <c:pt idx="6859">
                  <c:v>-14.325068473959099</c:v>
                </c:pt>
                <c:pt idx="6860">
                  <c:v>-14.2252060290002</c:v>
                </c:pt>
                <c:pt idx="6861">
                  <c:v>-14.125343640146401</c:v>
                </c:pt>
                <c:pt idx="6862">
                  <c:v>-14.025481307409001</c:v>
                </c:pt>
                <c:pt idx="6863">
                  <c:v>-13.9256190307996</c:v>
                </c:pt>
                <c:pt idx="6864">
                  <c:v>-13.8257568103294</c:v>
                </c:pt>
                <c:pt idx="6865">
                  <c:v>-13.72589464601</c:v>
                </c:pt>
                <c:pt idx="6866">
                  <c:v>-13.6260325378529</c:v>
                </c:pt>
                <c:pt idx="6867">
                  <c:v>-13.5261704858694</c:v>
                </c:pt>
                <c:pt idx="6868">
                  <c:v>-13.426308490070999</c:v>
                </c:pt>
                <c:pt idx="6869">
                  <c:v>-13.3264465504691</c:v>
                </c:pt>
                <c:pt idx="6870">
                  <c:v>-13.226584667075199</c:v>
                </c:pt>
                <c:pt idx="6871">
                  <c:v>-13.126722839900699</c:v>
                </c:pt>
                <c:pt idx="6872">
                  <c:v>-13.0268610689571</c:v>
                </c:pt>
                <c:pt idx="6873">
                  <c:v>-12.926999354255701</c:v>
                </c:pt>
                <c:pt idx="6874">
                  <c:v>-12.8271376958081</c:v>
                </c:pt>
                <c:pt idx="6875">
                  <c:v>-12.727276093625701</c:v>
                </c:pt>
                <c:pt idx="6876">
                  <c:v>-12.6274145477198</c:v>
                </c:pt>
                <c:pt idx="6877">
                  <c:v>-12.5275530581021</c:v>
                </c:pt>
                <c:pt idx="6878">
                  <c:v>-12.4276916247837</c:v>
                </c:pt>
                <c:pt idx="6879">
                  <c:v>-12.327830247776401</c:v>
                </c:pt>
                <c:pt idx="6880">
                  <c:v>-12.2279689270914</c:v>
                </c:pt>
                <c:pt idx="6881">
                  <c:v>-12.1281076627402</c:v>
                </c:pt>
                <c:pt idx="6882">
                  <c:v>-12.0282464547342</c:v>
                </c:pt>
                <c:pt idx="6883">
                  <c:v>-11.9283853030849</c:v>
                </c:pt>
                <c:pt idx="6884">
                  <c:v>-11.828524207803699</c:v>
                </c:pt>
                <c:pt idx="6885">
                  <c:v>-11.7286631689021</c:v>
                </c:pt>
                <c:pt idx="6886">
                  <c:v>-11.6288021863915</c:v>
                </c:pt>
                <c:pt idx="6887">
                  <c:v>-11.5289412602833</c:v>
                </c:pt>
                <c:pt idx="6888">
                  <c:v>-11.429080390589</c:v>
                </c:pt>
                <c:pt idx="6889">
                  <c:v>-11.3292195773199</c:v>
                </c:pt>
                <c:pt idx="6890">
                  <c:v>-11.2293588204877</c:v>
                </c:pt>
                <c:pt idx="6891">
                  <c:v>-11.1294981201036</c:v>
                </c:pt>
                <c:pt idx="6892">
                  <c:v>-11.029637476179101</c:v>
                </c:pt>
                <c:pt idx="6893">
                  <c:v>-10.9297768887257</c:v>
                </c:pt>
                <c:pt idx="6894">
                  <c:v>-10.8299163577547</c:v>
                </c:pt>
                <c:pt idx="6895">
                  <c:v>-10.730055883277799</c:v>
                </c:pt>
                <c:pt idx="6896">
                  <c:v>-10.6301954653061</c:v>
                </c:pt>
                <c:pt idx="6897">
                  <c:v>-10.5303351038513</c:v>
                </c:pt>
                <c:pt idx="6898">
                  <c:v>-10.430474798924701</c:v>
                </c:pt>
                <c:pt idx="6899">
                  <c:v>-10.3306145505379</c:v>
                </c:pt>
                <c:pt idx="6900">
                  <c:v>-10.2307543587021</c:v>
                </c:pt>
                <c:pt idx="6901">
                  <c:v>-10.1308942234289</c:v>
                </c:pt>
                <c:pt idx="6902">
                  <c:v>-10.0310341447297</c:v>
                </c:pt>
                <c:pt idx="6903">
                  <c:v>-9.9311741226159604</c:v>
                </c:pt>
                <c:pt idx="6904">
                  <c:v>-9.8313141570990705</c:v>
                </c:pt>
                <c:pt idx="6905">
                  <c:v>-9.7314542481904898</c:v>
                </c:pt>
                <c:pt idx="6906">
                  <c:v>-9.6315943959016508</c:v>
                </c:pt>
                <c:pt idx="6907">
                  <c:v>-9.5317346002440093</c:v>
                </c:pt>
                <c:pt idx="6908">
                  <c:v>-9.4318748612289909</c:v>
                </c:pt>
                <c:pt idx="6909">
                  <c:v>-9.3320151788680406</c:v>
                </c:pt>
                <c:pt idx="6910">
                  <c:v>-9.2321555531725892</c:v>
                </c:pt>
                <c:pt idx="6911">
                  <c:v>-9.1322959841540801</c:v>
                </c:pt>
                <c:pt idx="6912">
                  <c:v>-9.0324364718239494</c:v>
                </c:pt>
                <c:pt idx="6913">
                  <c:v>-8.9325770161936404</c:v>
                </c:pt>
                <c:pt idx="6914">
                  <c:v>-8.8327176172745894</c:v>
                </c:pt>
                <c:pt idx="6915">
                  <c:v>-8.7328582750782306</c:v>
                </c:pt>
                <c:pt idx="6916">
                  <c:v>-8.6329989896160004</c:v>
                </c:pt>
                <c:pt idx="6917">
                  <c:v>-8.5331397608993402</c:v>
                </c:pt>
                <c:pt idx="6918">
                  <c:v>-8.4332805889397005</c:v>
                </c:pt>
                <c:pt idx="6919">
                  <c:v>-8.3334214737484995</c:v>
                </c:pt>
                <c:pt idx="6920">
                  <c:v>-8.2335624153371896</c:v>
                </c:pt>
                <c:pt idx="6921">
                  <c:v>-8.1337034137171997</c:v>
                </c:pt>
                <c:pt idx="6922">
                  <c:v>-8.0338444688999697</c:v>
                </c:pt>
                <c:pt idx="6923">
                  <c:v>-7.9339855808969402</c:v>
                </c:pt>
                <c:pt idx="6924">
                  <c:v>-7.8341267497195597</c:v>
                </c:pt>
                <c:pt idx="6925">
                  <c:v>-7.7342679753792503</c:v>
                </c:pt>
                <c:pt idx="6926">
                  <c:v>-7.6344092578874596</c:v>
                </c:pt>
                <c:pt idx="6927">
                  <c:v>-7.5345505972556301</c:v>
                </c:pt>
                <c:pt idx="6928">
                  <c:v>-7.4346919934951901</c:v>
                </c:pt>
                <c:pt idx="6929">
                  <c:v>-7.3348334466175897</c:v>
                </c:pt>
                <c:pt idx="6930">
                  <c:v>-7.2349749566342698</c:v>
                </c:pt>
                <c:pt idx="6931">
                  <c:v>-7.1351165235566496</c:v>
                </c:pt>
                <c:pt idx="6932">
                  <c:v>-7.0352581473961804</c:v>
                </c:pt>
                <c:pt idx="6933">
                  <c:v>-6.9353998281643001</c:v>
                </c:pt>
                <c:pt idx="6934">
                  <c:v>-6.8355415658724397</c:v>
                </c:pt>
                <c:pt idx="6935">
                  <c:v>-6.7356833605320503</c:v>
                </c:pt>
                <c:pt idx="6936">
                  <c:v>-6.6358252121545398</c:v>
                </c:pt>
                <c:pt idx="6937">
                  <c:v>-6.5359671207513799</c:v>
                </c:pt>
                <c:pt idx="6938">
                  <c:v>-6.43610908633398</c:v>
                </c:pt>
                <c:pt idx="6939">
                  <c:v>-6.3362511089137801</c:v>
                </c:pt>
                <c:pt idx="6940">
                  <c:v>-6.2363931885022303</c:v>
                </c:pt>
                <c:pt idx="6941">
                  <c:v>-6.1365353251107697</c:v>
                </c:pt>
                <c:pt idx="6942">
                  <c:v>-6.0366775187508104</c:v>
                </c:pt>
                <c:pt idx="6943">
                  <c:v>-5.9368197694338098</c:v>
                </c:pt>
                <c:pt idx="6944">
                  <c:v>-5.8369620771711999</c:v>
                </c:pt>
                <c:pt idx="6945">
                  <c:v>-5.7371044419744104</c:v>
                </c:pt>
                <c:pt idx="6946">
                  <c:v>-5.6372468638548696</c:v>
                </c:pt>
                <c:pt idx="6947">
                  <c:v>-5.5373893428240404</c:v>
                </c:pt>
                <c:pt idx="6948">
                  <c:v>-5.4375318788933402</c:v>
                </c:pt>
                <c:pt idx="6949">
                  <c:v>-5.3376744720742</c:v>
                </c:pt>
                <c:pt idx="6950">
                  <c:v>-5.2378171223780603</c:v>
                </c:pt>
                <c:pt idx="6951">
                  <c:v>-5.1379598298163698</c:v>
                </c:pt>
                <c:pt idx="6952">
                  <c:v>-5.0381025944005398</c:v>
                </c:pt>
                <c:pt idx="6953">
                  <c:v>-4.9382454161420197</c:v>
                </c:pt>
                <c:pt idx="6954">
                  <c:v>-4.8383882950522397</c:v>
                </c:pt>
                <c:pt idx="6955">
                  <c:v>-4.7385312311426402</c:v>
                </c:pt>
                <c:pt idx="6956">
                  <c:v>-4.6386742244246504</c:v>
                </c:pt>
                <c:pt idx="6957">
                  <c:v>-4.53881727490971</c:v>
                </c:pt>
                <c:pt idx="6958">
                  <c:v>-4.4389603826092499</c:v>
                </c:pt>
                <c:pt idx="6959">
                  <c:v>-4.3391035475347</c:v>
                </c:pt>
                <c:pt idx="6960">
                  <c:v>-4.2392467696974903</c:v>
                </c:pt>
                <c:pt idx="6961">
                  <c:v>-4.1393900491090703</c:v>
                </c:pt>
                <c:pt idx="6962">
                  <c:v>-4.03953338578087</c:v>
                </c:pt>
                <c:pt idx="6963">
                  <c:v>-3.93967677972431</c:v>
                </c:pt>
                <c:pt idx="6964">
                  <c:v>-3.8398202309508398</c:v>
                </c:pt>
                <c:pt idx="6965">
                  <c:v>-3.7399637394718801</c:v>
                </c:pt>
                <c:pt idx="6966">
                  <c:v>-3.6401073052988799</c:v>
                </c:pt>
                <c:pt idx="6967">
                  <c:v>-3.5402509284432502</c:v>
                </c:pt>
                <c:pt idx="6968">
                  <c:v>-3.4403946089164399</c:v>
                </c:pt>
                <c:pt idx="6969">
                  <c:v>-3.3405383467298799</c:v>
                </c:pt>
                <c:pt idx="6970">
                  <c:v>-3.2406821418949998</c:v>
                </c:pt>
                <c:pt idx="6971">
                  <c:v>-3.14082599442323</c:v>
                </c:pt>
                <c:pt idx="6972">
                  <c:v>-3.0409699043259999</c:v>
                </c:pt>
                <c:pt idx="6973">
                  <c:v>-2.9411138716147498</c:v>
                </c:pt>
                <c:pt idx="6974">
                  <c:v>-2.8412578963009198</c:v>
                </c:pt>
                <c:pt idx="6975">
                  <c:v>-2.74140197839592</c:v>
                </c:pt>
                <c:pt idx="6976">
                  <c:v>-2.6415461179111999</c:v>
                </c:pt>
                <c:pt idx="6977">
                  <c:v>-2.5416903148581902</c:v>
                </c:pt>
                <c:pt idx="6978">
                  <c:v>-2.4418345692483201</c:v>
                </c:pt>
                <c:pt idx="6979">
                  <c:v>-2.3419788810930302</c:v>
                </c:pt>
                <c:pt idx="6980">
                  <c:v>-2.2421232504037398</c:v>
                </c:pt>
                <c:pt idx="6981">
                  <c:v>-2.14226767719189</c:v>
                </c:pt>
                <c:pt idx="6982">
                  <c:v>-2.0424121614689099</c:v>
                </c:pt>
                <c:pt idx="6983">
                  <c:v>-1.9425567032462401</c:v>
                </c:pt>
                <c:pt idx="6984">
                  <c:v>-1.8427013025353101</c:v>
                </c:pt>
                <c:pt idx="6985">
                  <c:v>-1.74284595934755</c:v>
                </c:pt>
                <c:pt idx="6986">
                  <c:v>-1.6429906736944</c:v>
                </c:pt>
                <c:pt idx="6987">
                  <c:v>-1.5431354455873001</c:v>
                </c:pt>
                <c:pt idx="6988">
                  <c:v>-1.4432802750376801</c:v>
                </c:pt>
                <c:pt idx="6989">
                  <c:v>-1.3434251620569699</c:v>
                </c:pt>
                <c:pt idx="6990">
                  <c:v>-1.2435701066566001</c:v>
                </c:pt>
                <c:pt idx="6991">
                  <c:v>-1.14371510884802</c:v>
                </c:pt>
                <c:pt idx="6992">
                  <c:v>-1.0438601686426501</c:v>
                </c:pt>
                <c:pt idx="6993">
                  <c:v>-0.94400528605193301</c:v>
                </c:pt>
                <c:pt idx="6994">
                  <c:v>-0.84415046108729797</c:v>
                </c:pt>
                <c:pt idx="6995">
                  <c:v>-0.74429569376018201</c:v>
                </c:pt>
                <c:pt idx="6996">
                  <c:v>-0.64444098408202</c:v>
                </c:pt>
                <c:pt idx="6997">
                  <c:v>-0.544586332064245</c:v>
                </c:pt>
                <c:pt idx="6998">
                  <c:v>-0.444731737718293</c:v>
                </c:pt>
                <c:pt idx="6999">
                  <c:v>-0.34487720105559799</c:v>
                </c:pt>
                <c:pt idx="7000">
                  <c:v>-0.24502272208759401</c:v>
                </c:pt>
                <c:pt idx="7001">
                  <c:v>-0.14516830082571699</c:v>
                </c:pt>
                <c:pt idx="7002">
                  <c:v>-4.5313937281401297E-2</c:v>
                </c:pt>
                <c:pt idx="7003">
                  <c:v>5.4540368533918998E-2</c:v>
                </c:pt>
                <c:pt idx="7004">
                  <c:v>0.15439461660880999</c:v>
                </c:pt>
                <c:pt idx="7005">
                  <c:v>0.25424880693184299</c:v>
                </c:pt>
                <c:pt idx="7006">
                  <c:v>0.354102939491583</c:v>
                </c:pt>
                <c:pt idx="7007">
                  <c:v>0.45395701427660201</c:v>
                </c:pt>
                <c:pt idx="7008">
                  <c:v>0.55381103127546705</c:v>
                </c:pt>
                <c:pt idx="7009">
                  <c:v>0.65366499047674698</c:v>
                </c:pt>
                <c:pt idx="7010">
                  <c:v>0.75351889186901</c:v>
                </c:pt>
                <c:pt idx="7011">
                  <c:v>0.85337273544082604</c:v>
                </c:pt>
                <c:pt idx="7012">
                  <c:v>0.95322652118076201</c:v>
                </c:pt>
                <c:pt idx="7013">
                  <c:v>1.0530802490773801</c:v>
                </c:pt>
                <c:pt idx="7014">
                  <c:v>1.15293391911927</c:v>
                </c:pt>
                <c:pt idx="7015">
                  <c:v>1.2527875312949801</c:v>
                </c:pt>
                <c:pt idx="7016">
                  <c:v>1.3526410855930799</c:v>
                </c:pt>
                <c:pt idx="7017">
                  <c:v>1.45249458200215</c:v>
                </c:pt>
                <c:pt idx="7018">
                  <c:v>1.55234802051076</c:v>
                </c:pt>
                <c:pt idx="7019">
                  <c:v>1.6522014011074599</c:v>
                </c:pt>
                <c:pt idx="7020">
                  <c:v>1.7520547237808299</c:v>
                </c:pt>
                <c:pt idx="7021">
                  <c:v>1.8519079885194401</c:v>
                </c:pt>
                <c:pt idx="7022">
                  <c:v>1.9517611953118501</c:v>
                </c:pt>
                <c:pt idx="7023">
                  <c:v>2.0516143441466399</c:v>
                </c:pt>
                <c:pt idx="7024">
                  <c:v>2.1514674350123699</c:v>
                </c:pt>
                <c:pt idx="7025">
                  <c:v>2.2513204678976102</c:v>
                </c:pt>
                <c:pt idx="7026">
                  <c:v>2.3511734427909201</c:v>
                </c:pt>
                <c:pt idx="7027">
                  <c:v>2.4510263596808799</c:v>
                </c:pt>
                <c:pt idx="7028">
                  <c:v>2.5508792185560401</c:v>
                </c:pt>
                <c:pt idx="7029">
                  <c:v>2.6507320194049702</c:v>
                </c:pt>
                <c:pt idx="7030">
                  <c:v>2.75058476221625</c:v>
                </c:pt>
                <c:pt idx="7031">
                  <c:v>2.8504374469784399</c:v>
                </c:pt>
                <c:pt idx="7032">
                  <c:v>2.9502900736801001</c:v>
                </c:pt>
                <c:pt idx="7033">
                  <c:v>3.0501426423098001</c:v>
                </c:pt>
                <c:pt idx="7034">
                  <c:v>3.1499951528560999</c:v>
                </c:pt>
                <c:pt idx="7035">
                  <c:v>3.2498476053075902</c:v>
                </c:pt>
                <c:pt idx="7036">
                  <c:v>3.3496999996528101</c:v>
                </c:pt>
                <c:pt idx="7037">
                  <c:v>3.4495523358803402</c:v>
                </c:pt>
                <c:pt idx="7038">
                  <c:v>3.5494046139787501</c:v>
                </c:pt>
                <c:pt idx="7039">
                  <c:v>3.6492568339365898</c:v>
                </c:pt>
                <c:pt idx="7040">
                  <c:v>3.7491089957424499</c:v>
                </c:pt>
                <c:pt idx="7041">
                  <c:v>3.84896109938488</c:v>
                </c:pt>
                <c:pt idx="7042">
                  <c:v>3.9488131448524499</c:v>
                </c:pt>
                <c:pt idx="7043">
                  <c:v>4.0486651321337304</c:v>
                </c:pt>
                <c:pt idx="7044">
                  <c:v>4.1485170612172899</c:v>
                </c:pt>
                <c:pt idx="7045">
                  <c:v>4.2483689320916902</c:v>
                </c:pt>
                <c:pt idx="7046">
                  <c:v>4.3482207447455004</c:v>
                </c:pt>
                <c:pt idx="7047">
                  <c:v>4.4480724991672904</c:v>
                </c:pt>
                <c:pt idx="7048">
                  <c:v>4.5479241953456304</c:v>
                </c:pt>
                <c:pt idx="7049">
                  <c:v>4.6477758332690797</c:v>
                </c:pt>
                <c:pt idx="7050">
                  <c:v>4.7476274129262199</c:v>
                </c:pt>
                <c:pt idx="7051">
                  <c:v>4.8474789343056104</c:v>
                </c:pt>
                <c:pt idx="7052">
                  <c:v>4.9473303973958203</c:v>
                </c:pt>
                <c:pt idx="7053">
                  <c:v>5.0471818021854196</c:v>
                </c:pt>
                <c:pt idx="7054">
                  <c:v>5.1470331486629801</c:v>
                </c:pt>
                <c:pt idx="7055">
                  <c:v>5.2468844368170604</c:v>
                </c:pt>
                <c:pt idx="7056">
                  <c:v>5.3467356666362402</c:v>
                </c:pt>
                <c:pt idx="7057">
                  <c:v>5.4465868381090896</c:v>
                </c:pt>
                <c:pt idx="7058">
                  <c:v>5.5464379512241697</c:v>
                </c:pt>
                <c:pt idx="7059">
                  <c:v>5.6462890059700497</c:v>
                </c:pt>
                <c:pt idx="7060">
                  <c:v>5.7461400023353004</c:v>
                </c:pt>
                <c:pt idx="7061">
                  <c:v>5.8459909403085</c:v>
                </c:pt>
                <c:pt idx="7062">
                  <c:v>5.9458418198782104</c:v>
                </c:pt>
                <c:pt idx="7063">
                  <c:v>6.0456926410329999</c:v>
                </c:pt>
                <c:pt idx="7064">
                  <c:v>6.1455434037614403</c:v>
                </c:pt>
                <c:pt idx="7065">
                  <c:v>6.2453941080521096</c:v>
                </c:pt>
                <c:pt idx="7066">
                  <c:v>6.3452447538935601</c:v>
                </c:pt>
                <c:pt idx="7067">
                  <c:v>6.4450953412743797</c:v>
                </c:pt>
                <c:pt idx="7068">
                  <c:v>6.5449458701831302</c:v>
                </c:pt>
                <c:pt idx="7069">
                  <c:v>6.6447963406083899</c:v>
                </c:pt>
                <c:pt idx="7070">
                  <c:v>6.7446467525387197</c:v>
                </c:pt>
                <c:pt idx="7071">
                  <c:v>6.8444971059626996</c:v>
                </c:pt>
                <c:pt idx="7072">
                  <c:v>6.9443474008689003</c:v>
                </c:pt>
                <c:pt idx="7073">
                  <c:v>7.0441976372458797</c:v>
                </c:pt>
                <c:pt idx="7074">
                  <c:v>7.1440478150822297</c:v>
                </c:pt>
                <c:pt idx="7075">
                  <c:v>7.24389793436651</c:v>
                </c:pt>
                <c:pt idx="7076">
                  <c:v>7.3437479950872904</c:v>
                </c:pt>
                <c:pt idx="7077">
                  <c:v>7.4435979972331499</c:v>
                </c:pt>
                <c:pt idx="7078">
                  <c:v>7.5434479407926496</c:v>
                </c:pt>
                <c:pt idx="7079">
                  <c:v>7.6432978257543702</c:v>
                </c:pt>
                <c:pt idx="7080">
                  <c:v>7.7431476521068801</c:v>
                </c:pt>
                <c:pt idx="7081">
                  <c:v>7.8429974198387598</c:v>
                </c:pt>
                <c:pt idx="7082">
                  <c:v>7.9428471289385598</c:v>
                </c:pt>
                <c:pt idx="7083">
                  <c:v>8.0426967793948698</c:v>
                </c:pt>
                <c:pt idx="7084">
                  <c:v>8.1425463711962607</c:v>
                </c:pt>
                <c:pt idx="7085">
                  <c:v>8.2423959043312909</c:v>
                </c:pt>
                <c:pt idx="7086">
                  <c:v>8.3422453787885509</c:v>
                </c:pt>
                <c:pt idx="7087">
                  <c:v>8.4420947945565903</c:v>
                </c:pt>
                <c:pt idx="7088">
                  <c:v>8.5419441516240102</c:v>
                </c:pt>
                <c:pt idx="7089">
                  <c:v>8.6417934499793692</c:v>
                </c:pt>
                <c:pt idx="7090">
                  <c:v>8.7416426896112291</c:v>
                </c:pt>
                <c:pt idx="7091">
                  <c:v>8.8414918705081895</c:v>
                </c:pt>
                <c:pt idx="7092">
                  <c:v>8.9413409926587999</c:v>
                </c:pt>
                <c:pt idx="7093">
                  <c:v>9.0411900560516401</c:v>
                </c:pt>
                <c:pt idx="7094">
                  <c:v>9.1410390606752792</c:v>
                </c:pt>
                <c:pt idx="7095">
                  <c:v>9.2408880065183006</c:v>
                </c:pt>
                <c:pt idx="7096">
                  <c:v>9.3407368935692592</c:v>
                </c:pt>
                <c:pt idx="7097">
                  <c:v>9.4405857218167508</c:v>
                </c:pt>
                <c:pt idx="7098">
                  <c:v>9.5404344912493304</c:v>
                </c:pt>
                <c:pt idx="7099">
                  <c:v>9.6402832018555795</c:v>
                </c:pt>
                <c:pt idx="7100">
                  <c:v>9.7401318536240602</c:v>
                </c:pt>
                <c:pt idx="7101">
                  <c:v>9.8399804465433593</c:v>
                </c:pt>
                <c:pt idx="7102">
                  <c:v>9.9398289806020408</c:v>
                </c:pt>
                <c:pt idx="7103">
                  <c:v>10.039677455788601</c:v>
                </c:pt>
                <c:pt idx="7104">
                  <c:v>10.1395258720918</c:v>
                </c:pt>
                <c:pt idx="7105">
                  <c:v>10.2393742295001</c:v>
                </c:pt>
                <c:pt idx="7106">
                  <c:v>10.339222528002001</c:v>
                </c:pt>
                <c:pt idx="7107">
                  <c:v>10.4390707675862</c:v>
                </c:pt>
                <c:pt idx="7108">
                  <c:v>10.5389189482412</c:v>
                </c:pt>
                <c:pt idx="7109">
                  <c:v>10.6387670699556</c:v>
                </c:pt>
                <c:pt idx="7110">
                  <c:v>10.738615132718</c:v>
                </c:pt>
                <c:pt idx="7111">
                  <c:v>10.8384631365169</c:v>
                </c:pt>
                <c:pt idx="7112">
                  <c:v>10.938311081340901</c:v>
                </c:pt>
                <c:pt idx="7113">
                  <c:v>11.0381589671786</c:v>
                </c:pt>
                <c:pt idx="7114">
                  <c:v>11.1380067940185</c:v>
                </c:pt>
                <c:pt idx="7115">
                  <c:v>11.2378545618493</c:v>
                </c:pt>
                <c:pt idx="7116">
                  <c:v>11.3377022706595</c:v>
                </c:pt>
                <c:pt idx="7117">
                  <c:v>11.437549920437601</c:v>
                </c:pt>
                <c:pt idx="7118">
                  <c:v>11.5373975111723</c:v>
                </c:pt>
                <c:pt idx="7119">
                  <c:v>11.637245042852101</c:v>
                </c:pt>
                <c:pt idx="7120">
                  <c:v>11.7370925154656</c:v>
                </c:pt>
                <c:pt idx="7121">
                  <c:v>11.836939929001399</c:v>
                </c:pt>
                <c:pt idx="7122">
                  <c:v>11.936787283448</c:v>
                </c:pt>
                <c:pt idx="7123">
                  <c:v>12.036634578794001</c:v>
                </c:pt>
                <c:pt idx="7124">
                  <c:v>12.136481815028</c:v>
                </c:pt>
                <c:pt idx="7125">
                  <c:v>12.2363289921385</c:v>
                </c:pt>
                <c:pt idx="7126">
                  <c:v>12.3361761101142</c:v>
                </c:pt>
                <c:pt idx="7127">
                  <c:v>12.436023168943599</c:v>
                </c:pt>
                <c:pt idx="7128">
                  <c:v>12.5358701686153</c:v>
                </c:pt>
                <c:pt idx="7129">
                  <c:v>12.635717109117801</c:v>
                </c:pt>
                <c:pt idx="7130">
                  <c:v>12.735563990439701</c:v>
                </c:pt>
                <c:pt idx="7131">
                  <c:v>12.8354108125696</c:v>
                </c:pt>
                <c:pt idx="7132">
                  <c:v>12.935257575496101</c:v>
                </c:pt>
                <c:pt idx="7133">
                  <c:v>13.035104279207699</c:v>
                </c:pt>
                <c:pt idx="7134">
                  <c:v>13.134950923693101</c:v>
                </c:pt>
                <c:pt idx="7135">
                  <c:v>13.2347975089407</c:v>
                </c:pt>
                <c:pt idx="7136">
                  <c:v>13.334644034939201</c:v>
                </c:pt>
                <c:pt idx="7137">
                  <c:v>13.4344905016771</c:v>
                </c:pt>
                <c:pt idx="7138">
                  <c:v>13.534336909143001</c:v>
                </c:pt>
                <c:pt idx="7139">
                  <c:v>13.634183257325599</c:v>
                </c:pt>
                <c:pt idx="7140">
                  <c:v>13.7340295462132</c:v>
                </c:pt>
                <c:pt idx="7141">
                  <c:v>13.833875775794599</c:v>
                </c:pt>
                <c:pt idx="7142">
                  <c:v>13.9337219460583</c:v>
                </c:pt>
                <c:pt idx="7143">
                  <c:v>14.0335680569929</c:v>
                </c:pt>
                <c:pt idx="7144">
                  <c:v>14.133414108587001</c:v>
                </c:pt>
                <c:pt idx="7145">
                  <c:v>14.233260100829099</c:v>
                </c:pt>
                <c:pt idx="7146">
                  <c:v>14.333106033707701</c:v>
                </c:pt>
                <c:pt idx="7147">
                  <c:v>14.432951907211599</c:v>
                </c:pt>
                <c:pt idx="7148">
                  <c:v>14.532797721329199</c:v>
                </c:pt>
                <c:pt idx="7149">
                  <c:v>14.6326434760492</c:v>
                </c:pt>
                <c:pt idx="7150">
                  <c:v>14.732489171359999</c:v>
                </c:pt>
                <c:pt idx="7151">
                  <c:v>14.832334807250399</c:v>
                </c:pt>
                <c:pt idx="7152">
                  <c:v>14.932180383708699</c:v>
                </c:pt>
                <c:pt idx="7153">
                  <c:v>15.0320259007238</c:v>
                </c:pt>
                <c:pt idx="7154">
                  <c:v>15.131871358284</c:v>
                </c:pt>
                <c:pt idx="7155">
                  <c:v>15.231716756378001</c:v>
                </c:pt>
                <c:pt idx="7156">
                  <c:v>15.3315620949944</c:v>
                </c:pt>
                <c:pt idx="7157">
                  <c:v>15.431407374121701</c:v>
                </c:pt>
                <c:pt idx="7158">
                  <c:v>15.5312525937485</c:v>
                </c:pt>
                <c:pt idx="7159">
                  <c:v>15.631097753863401</c:v>
                </c:pt>
                <c:pt idx="7160">
                  <c:v>15.730942854455</c:v>
                </c:pt>
                <c:pt idx="7161">
                  <c:v>15.830787895511801</c:v>
                </c:pt>
                <c:pt idx="7162">
                  <c:v>15.930632877022401</c:v>
                </c:pt>
                <c:pt idx="7163">
                  <c:v>16.030477798975301</c:v>
                </c:pt>
                <c:pt idx="7164">
                  <c:v>16.130322661359301</c:v>
                </c:pt>
                <c:pt idx="7165">
                  <c:v>16.230167464162701</c:v>
                </c:pt>
                <c:pt idx="7166">
                  <c:v>16.330012207374299</c:v>
                </c:pt>
                <c:pt idx="7167">
                  <c:v>16.429856890982499</c:v>
                </c:pt>
                <c:pt idx="7168">
                  <c:v>16.529701514976001</c:v>
                </c:pt>
                <c:pt idx="7169">
                  <c:v>16.629546079343399</c:v>
                </c:pt>
                <c:pt idx="7170">
                  <c:v>16.729390584073101</c:v>
                </c:pt>
                <c:pt idx="7171">
                  <c:v>16.8292350291538</c:v>
                </c:pt>
                <c:pt idx="7172">
                  <c:v>16.929079414574002</c:v>
                </c:pt>
                <c:pt idx="7173">
                  <c:v>17.028923740322401</c:v>
                </c:pt>
                <c:pt idx="7174">
                  <c:v>17.128768006387499</c:v>
                </c:pt>
                <c:pt idx="7175">
                  <c:v>17.228612212757898</c:v>
                </c:pt>
                <c:pt idx="7176">
                  <c:v>17.328456359422098</c:v>
                </c:pt>
                <c:pt idx="7177">
                  <c:v>17.428300446368699</c:v>
                </c:pt>
                <c:pt idx="7178">
                  <c:v>17.528144473586401</c:v>
                </c:pt>
                <c:pt idx="7179">
                  <c:v>17.6279884410636</c:v>
                </c:pt>
                <c:pt idx="7180">
                  <c:v>17.727832348789001</c:v>
                </c:pt>
                <c:pt idx="7181">
                  <c:v>17.827676196751099</c:v>
                </c:pt>
                <c:pt idx="7182">
                  <c:v>17.927519984938598</c:v>
                </c:pt>
                <c:pt idx="7183">
                  <c:v>18.027363713339899</c:v>
                </c:pt>
                <c:pt idx="7184">
                  <c:v>18.127207381943698</c:v>
                </c:pt>
                <c:pt idx="7185">
                  <c:v>18.227050990738601</c:v>
                </c:pt>
                <c:pt idx="7186">
                  <c:v>18.326894539713098</c:v>
                </c:pt>
                <c:pt idx="7187">
                  <c:v>18.426738028855699</c:v>
                </c:pt>
                <c:pt idx="7188">
                  <c:v>18.526581458155199</c:v>
                </c:pt>
                <c:pt idx="7189">
                  <c:v>18.626424827600001</c:v>
                </c:pt>
                <c:pt idx="7190">
                  <c:v>18.726268137178799</c:v>
                </c:pt>
                <c:pt idx="7191">
                  <c:v>18.826111386880001</c:v>
                </c:pt>
                <c:pt idx="7192">
                  <c:v>18.925954576692401</c:v>
                </c:pt>
                <c:pt idx="7193">
                  <c:v>19.025797706604401</c:v>
                </c:pt>
                <c:pt idx="7194">
                  <c:v>19.125640776604701</c:v>
                </c:pt>
                <c:pt idx="7195">
                  <c:v>19.2254837866817</c:v>
                </c:pt>
                <c:pt idx="7196">
                  <c:v>19.325326736824199</c:v>
                </c:pt>
                <c:pt idx="7197">
                  <c:v>19.425169627020701</c:v>
                </c:pt>
                <c:pt idx="7198">
                  <c:v>19.525012457259699</c:v>
                </c:pt>
                <c:pt idx="7199">
                  <c:v>19.6248552275298</c:v>
                </c:pt>
                <c:pt idx="7200">
                  <c:v>19.724697937819599</c:v>
                </c:pt>
                <c:pt idx="7201">
                  <c:v>19.824540588117699</c:v>
                </c:pt>
                <c:pt idx="7202">
                  <c:v>19.9243831784127</c:v>
                </c:pt>
                <c:pt idx="7203">
                  <c:v>20.024225708693098</c:v>
                </c:pt>
                <c:pt idx="7204">
                  <c:v>20.1240681789475</c:v>
                </c:pt>
                <c:pt idx="7205">
                  <c:v>20.2239105891646</c:v>
                </c:pt>
                <c:pt idx="7206">
                  <c:v>20.323752939332799</c:v>
                </c:pt>
                <c:pt idx="7207">
                  <c:v>20.4235952294407</c:v>
                </c:pt>
                <c:pt idx="7208">
                  <c:v>20.523437459477002</c:v>
                </c:pt>
                <c:pt idx="7209">
                  <c:v>20.623279629430101</c:v>
                </c:pt>
                <c:pt idx="7210">
                  <c:v>20.7231217392888</c:v>
                </c:pt>
                <c:pt idx="7211">
                  <c:v>20.822963789041498</c:v>
                </c:pt>
                <c:pt idx="7212">
                  <c:v>20.922805778676899</c:v>
                </c:pt>
                <c:pt idx="7213">
                  <c:v>21.022647708183499</c:v>
                </c:pt>
                <c:pt idx="7214">
                  <c:v>21.122489577549899</c:v>
                </c:pt>
                <c:pt idx="7215">
                  <c:v>21.222331386764601</c:v>
                </c:pt>
                <c:pt idx="7216">
                  <c:v>21.322173135816399</c:v>
                </c:pt>
                <c:pt idx="7217">
                  <c:v>21.422014824693601</c:v>
                </c:pt>
                <c:pt idx="7218">
                  <c:v>21.521856453384999</c:v>
                </c:pt>
                <c:pt idx="7219">
                  <c:v>21.621698021879102</c:v>
                </c:pt>
                <c:pt idx="7220">
                  <c:v>21.721539530164399</c:v>
                </c:pt>
                <c:pt idx="7221">
                  <c:v>21.821380978229602</c:v>
                </c:pt>
                <c:pt idx="7222">
                  <c:v>21.921222366063201</c:v>
                </c:pt>
                <c:pt idx="7223">
                  <c:v>22.021063693653801</c:v>
                </c:pt>
                <c:pt idx="7224">
                  <c:v>22.1209049609899</c:v>
                </c:pt>
                <c:pt idx="7225">
                  <c:v>22.220746168060298</c:v>
                </c:pt>
                <c:pt idx="7226">
                  <c:v>22.320587314853402</c:v>
                </c:pt>
                <c:pt idx="7227">
                  <c:v>22.4204284013578</c:v>
                </c:pt>
                <c:pt idx="7228">
                  <c:v>22.520269427562098</c:v>
                </c:pt>
                <c:pt idx="7229">
                  <c:v>22.620110393454901</c:v>
                </c:pt>
                <c:pt idx="7230">
                  <c:v>22.7199512990247</c:v>
                </c:pt>
                <c:pt idx="7231">
                  <c:v>22.819792144260202</c:v>
                </c:pt>
                <c:pt idx="7232">
                  <c:v>22.919632929149799</c:v>
                </c:pt>
                <c:pt idx="7233">
                  <c:v>23.019473653682301</c:v>
                </c:pt>
                <c:pt idx="7234">
                  <c:v>23.1193143178462</c:v>
                </c:pt>
                <c:pt idx="7235">
                  <c:v>23.21915492163</c:v>
                </c:pt>
                <c:pt idx="7236">
                  <c:v>23.318995465022301</c:v>
                </c:pt>
                <c:pt idx="7237">
                  <c:v>23.418835948011701</c:v>
                </c:pt>
                <c:pt idx="7238">
                  <c:v>23.5186763705868</c:v>
                </c:pt>
                <c:pt idx="7239">
                  <c:v>23.6185167327362</c:v>
                </c:pt>
                <c:pt idx="7240">
                  <c:v>23.718357034448399</c:v>
                </c:pt>
                <c:pt idx="7241">
                  <c:v>23.818197275712102</c:v>
                </c:pt>
                <c:pt idx="7242">
                  <c:v>23.918037456515702</c:v>
                </c:pt>
                <c:pt idx="7243">
                  <c:v>24.017877576848001</c:v>
                </c:pt>
                <c:pt idx="7244">
                  <c:v>24.1177176366974</c:v>
                </c:pt>
                <c:pt idx="7245">
                  <c:v>24.217557636052501</c:v>
                </c:pt>
                <c:pt idx="7246">
                  <c:v>24.317397574901999</c:v>
                </c:pt>
                <c:pt idx="7247">
                  <c:v>24.417237453234399</c:v>
                </c:pt>
                <c:pt idx="7248">
                  <c:v>24.5170772710383</c:v>
                </c:pt>
                <c:pt idx="7249">
                  <c:v>24.6169170283023</c:v>
                </c:pt>
                <c:pt idx="7250">
                  <c:v>24.7167567250149</c:v>
                </c:pt>
                <c:pt idx="7251">
                  <c:v>24.816596361164699</c:v>
                </c:pt>
                <c:pt idx="7252">
                  <c:v>24.916435936740399</c:v>
                </c:pt>
                <c:pt idx="7253">
                  <c:v>25.0162754517305</c:v>
                </c:pt>
                <c:pt idx="7254">
                  <c:v>25.116114906123499</c:v>
                </c:pt>
                <c:pt idx="7255">
                  <c:v>25.215954299908098</c:v>
                </c:pt>
                <c:pt idx="7256">
                  <c:v>25.315793633072801</c:v>
                </c:pt>
                <c:pt idx="7257">
                  <c:v>25.415632905606198</c:v>
                </c:pt>
                <c:pt idx="7258">
                  <c:v>25.515472117496898</c:v>
                </c:pt>
                <c:pt idx="7259">
                  <c:v>25.6153112687335</c:v>
                </c:pt>
                <c:pt idx="7260">
                  <c:v>25.715150359304602</c:v>
                </c:pt>
                <c:pt idx="7261">
                  <c:v>25.814989389198701</c:v>
                </c:pt>
                <c:pt idx="7262">
                  <c:v>25.914828358404399</c:v>
                </c:pt>
                <c:pt idx="7263">
                  <c:v>26.014667266910301</c:v>
                </c:pt>
                <c:pt idx="7264">
                  <c:v>26.114506114704898</c:v>
                </c:pt>
                <c:pt idx="7265">
                  <c:v>26.214344901776901</c:v>
                </c:pt>
                <c:pt idx="7266">
                  <c:v>26.3141836281149</c:v>
                </c:pt>
                <c:pt idx="7267">
                  <c:v>26.414022293707401</c:v>
                </c:pt>
                <c:pt idx="7268">
                  <c:v>26.513860898543001</c:v>
                </c:pt>
                <c:pt idx="7269">
                  <c:v>26.613699442610301</c:v>
                </c:pt>
                <c:pt idx="7270">
                  <c:v>26.7135379258978</c:v>
                </c:pt>
                <c:pt idx="7271">
                  <c:v>26.8133763483942</c:v>
                </c:pt>
                <c:pt idx="7272">
                  <c:v>26.913214710087999</c:v>
                </c:pt>
                <c:pt idx="7273">
                  <c:v>27.013053010967798</c:v>
                </c:pt>
                <c:pt idx="7274">
                  <c:v>27.112891251022301</c:v>
                </c:pt>
                <c:pt idx="7275">
                  <c:v>27.2127294302399</c:v>
                </c:pt>
                <c:pt idx="7276">
                  <c:v>27.312567548609199</c:v>
                </c:pt>
                <c:pt idx="7277">
                  <c:v>27.412405606118899</c:v>
                </c:pt>
                <c:pt idx="7278">
                  <c:v>27.5122436027576</c:v>
                </c:pt>
                <c:pt idx="7279">
                  <c:v>27.612081538513699</c:v>
                </c:pt>
                <c:pt idx="7280">
                  <c:v>27.711919413375998</c:v>
                </c:pt>
                <c:pt idx="7281">
                  <c:v>27.811757227332901</c:v>
                </c:pt>
                <c:pt idx="7282">
                  <c:v>27.911594980373099</c:v>
                </c:pt>
                <c:pt idx="7283">
                  <c:v>28.0114326724851</c:v>
                </c:pt>
                <c:pt idx="7284">
                  <c:v>28.111270303657601</c:v>
                </c:pt>
                <c:pt idx="7285">
                  <c:v>28.211107873879101</c:v>
                </c:pt>
                <c:pt idx="7286">
                  <c:v>28.310945383138201</c:v>
                </c:pt>
                <c:pt idx="7287">
                  <c:v>28.410782831423401</c:v>
                </c:pt>
                <c:pt idx="7288">
                  <c:v>28.510620218723499</c:v>
                </c:pt>
                <c:pt idx="7289">
                  <c:v>28.6104575450269</c:v>
                </c:pt>
                <c:pt idx="7290">
                  <c:v>28.7102948103222</c:v>
                </c:pt>
                <c:pt idx="7291">
                  <c:v>28.8101320145981</c:v>
                </c:pt>
                <c:pt idx="7292">
                  <c:v>28.909969157843001</c:v>
                </c:pt>
                <c:pt idx="7293">
                  <c:v>29.009806240045702</c:v>
                </c:pt>
                <c:pt idx="7294">
                  <c:v>29.109643261194599</c:v>
                </c:pt>
                <c:pt idx="7295">
                  <c:v>29.209480221278401</c:v>
                </c:pt>
                <c:pt idx="7296">
                  <c:v>29.309317120285701</c:v>
                </c:pt>
                <c:pt idx="7297">
                  <c:v>29.409153958205</c:v>
                </c:pt>
                <c:pt idx="7298">
                  <c:v>29.508990735024899</c:v>
                </c:pt>
                <c:pt idx="7299">
                  <c:v>29.608827450734001</c:v>
                </c:pt>
                <c:pt idx="7300">
                  <c:v>29.708664105320899</c:v>
                </c:pt>
                <c:pt idx="7301">
                  <c:v>29.8085006987742</c:v>
                </c:pt>
                <c:pt idx="7302">
                  <c:v>29.908337231082399</c:v>
                </c:pt>
                <c:pt idx="7303">
                  <c:v>30.008173702234199</c:v>
                </c:pt>
                <c:pt idx="7304">
                  <c:v>30.1080101122181</c:v>
                </c:pt>
                <c:pt idx="7305">
                  <c:v>30.207846461022701</c:v>
                </c:pt>
                <c:pt idx="7306">
                  <c:v>30.307682748636701</c:v>
                </c:pt>
                <c:pt idx="7307">
                  <c:v>30.4075189750485</c:v>
                </c:pt>
                <c:pt idx="7308">
                  <c:v>30.507355140246801</c:v>
                </c:pt>
                <c:pt idx="7309">
                  <c:v>30.6071912442201</c:v>
                </c:pt>
                <c:pt idx="7310">
                  <c:v>30.7070272869571</c:v>
                </c:pt>
                <c:pt idx="7311">
                  <c:v>30.806863268446399</c:v>
                </c:pt>
                <c:pt idx="7312">
                  <c:v>30.906699188676399</c:v>
                </c:pt>
                <c:pt idx="7313">
                  <c:v>31.0065350476359</c:v>
                </c:pt>
                <c:pt idx="7314">
                  <c:v>31.1063708453133</c:v>
                </c:pt>
                <c:pt idx="7315">
                  <c:v>31.206206581697401</c:v>
                </c:pt>
                <c:pt idx="7316">
                  <c:v>31.3060422567765</c:v>
                </c:pt>
                <c:pt idx="7317">
                  <c:v>31.405877870539499</c:v>
                </c:pt>
                <c:pt idx="7318">
                  <c:v>31.505713422974701</c:v>
                </c:pt>
                <c:pt idx="7319">
                  <c:v>31.605548914070901</c:v>
                </c:pt>
                <c:pt idx="7320">
                  <c:v>31.705384343816501</c:v>
                </c:pt>
                <c:pt idx="7321">
                  <c:v>31.805219712200199</c:v>
                </c:pt>
                <c:pt idx="7322">
                  <c:v>31.9050550192106</c:v>
                </c:pt>
                <c:pt idx="7323">
                  <c:v>32.004890264836199</c:v>
                </c:pt>
                <c:pt idx="7324">
                  <c:v>32.104725449065597</c:v>
                </c:pt>
                <c:pt idx="7325">
                  <c:v>32.204560571887498</c:v>
                </c:pt>
                <c:pt idx="7326">
                  <c:v>32.304395633290298</c:v>
                </c:pt>
                <c:pt idx="7327">
                  <c:v>32.404230633262699</c:v>
                </c:pt>
                <c:pt idx="7328">
                  <c:v>32.504065571793298</c:v>
                </c:pt>
                <c:pt idx="7329">
                  <c:v>32.603900448870597</c:v>
                </c:pt>
                <c:pt idx="7330">
                  <c:v>32.7037352644832</c:v>
                </c:pt>
                <c:pt idx="7331">
                  <c:v>32.803570018619801</c:v>
                </c:pt>
                <c:pt idx="7332">
                  <c:v>32.903404711268799</c:v>
                </c:pt>
                <c:pt idx="7333">
                  <c:v>33.003239342418901</c:v>
                </c:pt>
                <c:pt idx="7334">
                  <c:v>33.103073912058697</c:v>
                </c:pt>
                <c:pt idx="7335">
                  <c:v>33.202908420176698</c:v>
                </c:pt>
                <c:pt idx="7336">
                  <c:v>33.302742866761498</c:v>
                </c:pt>
                <c:pt idx="7337">
                  <c:v>33.402577251801802</c:v>
                </c:pt>
                <c:pt idx="7338">
                  <c:v>33.502411575286096</c:v>
                </c:pt>
                <c:pt idx="7339">
                  <c:v>33.602245837202901</c:v>
                </c:pt>
                <c:pt idx="7340">
                  <c:v>33.702080037540902</c:v>
                </c:pt>
                <c:pt idx="7341">
                  <c:v>33.801914176288697</c:v>
                </c:pt>
                <c:pt idx="7342">
                  <c:v>33.901748253434803</c:v>
                </c:pt>
                <c:pt idx="7343">
                  <c:v>34.001582268967802</c:v>
                </c:pt>
                <c:pt idx="7344">
                  <c:v>34.101416222876402</c:v>
                </c:pt>
                <c:pt idx="7345">
                  <c:v>34.201250115149101</c:v>
                </c:pt>
                <c:pt idx="7346">
                  <c:v>34.301083945774501</c:v>
                </c:pt>
                <c:pt idx="7347">
                  <c:v>34.400917714741198</c:v>
                </c:pt>
                <c:pt idx="7348">
                  <c:v>34.500751422037801</c:v>
                </c:pt>
                <c:pt idx="7349">
                  <c:v>34.600585067652801</c:v>
                </c:pt>
                <c:pt idx="7350">
                  <c:v>34.7004186515748</c:v>
                </c:pt>
                <c:pt idx="7351">
                  <c:v>34.800252173792501</c:v>
                </c:pt>
                <c:pt idx="7352">
                  <c:v>34.9000856342943</c:v>
                </c:pt>
                <c:pt idx="7353">
                  <c:v>34.999919033068998</c:v>
                </c:pt>
                <c:pt idx="7354">
                  <c:v>35.099752370104902</c:v>
                </c:pt>
                <c:pt idx="7355">
                  <c:v>35.199585645390897</c:v>
                </c:pt>
                <c:pt idx="7356">
                  <c:v>35.299418858915402</c:v>
                </c:pt>
                <c:pt idx="7357">
                  <c:v>35.399252010666999</c:v>
                </c:pt>
                <c:pt idx="7358">
                  <c:v>35.499085100634296</c:v>
                </c:pt>
                <c:pt idx="7359">
                  <c:v>35.598918128805998</c:v>
                </c:pt>
                <c:pt idx="7360">
                  <c:v>35.6987510951705</c:v>
                </c:pt>
                <c:pt idx="7361">
                  <c:v>35.798583999716499</c:v>
                </c:pt>
                <c:pt idx="7362">
                  <c:v>35.898416842432503</c:v>
                </c:pt>
                <c:pt idx="7363">
                  <c:v>35.998249623307203</c:v>
                </c:pt>
                <c:pt idx="7364">
                  <c:v>36.098082342329199</c:v>
                </c:pt>
                <c:pt idx="7365">
                  <c:v>36.197914999486997</c:v>
                </c:pt>
                <c:pt idx="7366">
                  <c:v>36.297747594769199</c:v>
                </c:pt>
                <c:pt idx="7367">
                  <c:v>36.3975801281644</c:v>
                </c:pt>
                <c:pt idx="7368">
                  <c:v>36.497412599661097</c:v>
                </c:pt>
                <c:pt idx="7369">
                  <c:v>36.597245009248098</c:v>
                </c:pt>
                <c:pt idx="7370">
                  <c:v>36.697077356913901</c:v>
                </c:pt>
                <c:pt idx="7371">
                  <c:v>36.796909642646902</c:v>
                </c:pt>
                <c:pt idx="7372">
                  <c:v>36.896741866436003</c:v>
                </c:pt>
                <c:pt idx="7373">
                  <c:v>36.996574028269599</c:v>
                </c:pt>
                <c:pt idx="7374">
                  <c:v>37.096406128136202</c:v>
                </c:pt>
                <c:pt idx="7375">
                  <c:v>37.1962381660246</c:v>
                </c:pt>
                <c:pt idx="7376">
                  <c:v>37.296070141923302</c:v>
                </c:pt>
                <c:pt idx="7377">
                  <c:v>37.395902055820898</c:v>
                </c:pt>
                <c:pt idx="7378">
                  <c:v>37.495733907705997</c:v>
                </c:pt>
                <c:pt idx="7379">
                  <c:v>37.595565697567103</c:v>
                </c:pt>
                <c:pt idx="7380">
                  <c:v>37.695397425392898</c:v>
                </c:pt>
                <c:pt idx="7381">
                  <c:v>37.795229091171898</c:v>
                </c:pt>
                <c:pt idx="7382">
                  <c:v>37.895060694892699</c:v>
                </c:pt>
                <c:pt idx="7383">
                  <c:v>37.994892236543897</c:v>
                </c:pt>
                <c:pt idx="7384">
                  <c:v>38.094723716114103</c:v>
                </c:pt>
                <c:pt idx="7385">
                  <c:v>38.194555133591898</c:v>
                </c:pt>
                <c:pt idx="7386">
                  <c:v>38.294386488965799</c:v>
                </c:pt>
                <c:pt idx="7387">
                  <c:v>38.394217782224601</c:v>
                </c:pt>
                <c:pt idx="7388">
                  <c:v>38.494049013356602</c:v>
                </c:pt>
                <c:pt idx="7389">
                  <c:v>38.593880182350603</c:v>
                </c:pt>
                <c:pt idx="7390">
                  <c:v>38.6937112891951</c:v>
                </c:pt>
                <c:pt idx="7391">
                  <c:v>38.793542333878698</c:v>
                </c:pt>
                <c:pt idx="7392">
                  <c:v>38.893373316390097</c:v>
                </c:pt>
                <c:pt idx="7393">
                  <c:v>38.993204236717702</c:v>
                </c:pt>
                <c:pt idx="7394">
                  <c:v>39.093035094850201</c:v>
                </c:pt>
                <c:pt idx="7395">
                  <c:v>39.192865890776098</c:v>
                </c:pt>
                <c:pt idx="7396">
                  <c:v>39.292696624484101</c:v>
                </c:pt>
                <c:pt idx="7397">
                  <c:v>39.3925272959628</c:v>
                </c:pt>
                <c:pt idx="7398">
                  <c:v>39.492357905200699</c:v>
                </c:pt>
                <c:pt idx="7399">
                  <c:v>39.592188452186399</c:v>
                </c:pt>
                <c:pt idx="7400">
                  <c:v>39.692018936908497</c:v>
                </c:pt>
                <c:pt idx="7401">
                  <c:v>39.791849359355602</c:v>
                </c:pt>
                <c:pt idx="7402">
                  <c:v>39.891679719516397</c:v>
                </c:pt>
                <c:pt idx="7403">
                  <c:v>39.991510017379397</c:v>
                </c:pt>
                <c:pt idx="7404">
                  <c:v>40.0913402529332</c:v>
                </c:pt>
                <c:pt idx="7405">
                  <c:v>40.191170426166401</c:v>
                </c:pt>
                <c:pt idx="7406">
                  <c:v>40.291000537067497</c:v>
                </c:pt>
                <c:pt idx="7407">
                  <c:v>40.390830585625203</c:v>
                </c:pt>
                <c:pt idx="7408">
                  <c:v>40.490660571828002</c:v>
                </c:pt>
                <c:pt idx="7409">
                  <c:v>40.590490495664604</c:v>
                </c:pt>
                <c:pt idx="7410">
                  <c:v>40.690320357123497</c:v>
                </c:pt>
                <c:pt idx="7411">
                  <c:v>40.790150156193398</c:v>
                </c:pt>
                <c:pt idx="7412">
                  <c:v>40.889979892862698</c:v>
                </c:pt>
                <c:pt idx="7413">
                  <c:v>40.989809567120197</c:v>
                </c:pt>
                <c:pt idx="7414">
                  <c:v>41.0896391789543</c:v>
                </c:pt>
                <c:pt idx="7415">
                  <c:v>41.189468728353802</c:v>
                </c:pt>
                <c:pt idx="7416">
                  <c:v>41.289298215307099</c:v>
                </c:pt>
                <c:pt idx="7417">
                  <c:v>41.389127639802901</c:v>
                </c:pt>
                <c:pt idx="7418">
                  <c:v>41.488957001829696</c:v>
                </c:pt>
                <c:pt idx="7419">
                  <c:v>41.588786301376203</c:v>
                </c:pt>
                <c:pt idx="7420">
                  <c:v>41.688615538430902</c:v>
                </c:pt>
                <c:pt idx="7421">
                  <c:v>41.788444712982503</c:v>
                </c:pt>
                <c:pt idx="7422">
                  <c:v>41.888273825019503</c:v>
                </c:pt>
                <c:pt idx="7423">
                  <c:v>41.988102874530497</c:v>
                </c:pt>
                <c:pt idx="7424">
                  <c:v>42.087931861504202</c:v>
                </c:pt>
                <c:pt idx="7425">
                  <c:v>42.187760785929001</c:v>
                </c:pt>
                <c:pt idx="7426">
                  <c:v>42.287589647793702</c:v>
                </c:pt>
                <c:pt idx="7427">
                  <c:v>42.387418447086702</c:v>
                </c:pt>
                <c:pt idx="7428">
                  <c:v>42.487247183796697</c:v>
                </c:pt>
                <c:pt idx="7429">
                  <c:v>42.587075857912197</c:v>
                </c:pt>
                <c:pt idx="7430">
                  <c:v>42.686904469421997</c:v>
                </c:pt>
                <c:pt idx="7431">
                  <c:v>42.786733018314401</c:v>
                </c:pt>
                <c:pt idx="7432">
                  <c:v>42.886561504578196</c:v>
                </c:pt>
                <c:pt idx="7433">
                  <c:v>42.986389928202001</c:v>
                </c:pt>
                <c:pt idx="7434">
                  <c:v>43.086218289174198</c:v>
                </c:pt>
                <c:pt idx="7435">
                  <c:v>43.186046587483602</c:v>
                </c:pt>
                <c:pt idx="7436">
                  <c:v>43.285874823118696</c:v>
                </c:pt>
                <c:pt idx="7437">
                  <c:v>43.385702996068098</c:v>
                </c:pt>
                <c:pt idx="7438">
                  <c:v>43.485531106320302</c:v>
                </c:pt>
                <c:pt idx="7439">
                  <c:v>43.585359153864097</c:v>
                </c:pt>
                <c:pt idx="7440">
                  <c:v>43.685187138687802</c:v>
                </c:pt>
                <c:pt idx="7441">
                  <c:v>43.785015060780303</c:v>
                </c:pt>
                <c:pt idx="7442">
                  <c:v>43.884842920129998</c:v>
                </c:pt>
                <c:pt idx="7443">
                  <c:v>43.984670716725603</c:v>
                </c:pt>
                <c:pt idx="7444">
                  <c:v>44.0844984505555</c:v>
                </c:pt>
                <c:pt idx="7445">
                  <c:v>44.1843261216085</c:v>
                </c:pt>
                <c:pt idx="7446">
                  <c:v>44.284153729873097</c:v>
                </c:pt>
                <c:pt idx="7447">
                  <c:v>44.383981275337902</c:v>
                </c:pt>
                <c:pt idx="7448">
                  <c:v>44.483808757991603</c:v>
                </c:pt>
                <c:pt idx="7449">
                  <c:v>44.583636177822598</c:v>
                </c:pt>
                <c:pt idx="7450">
                  <c:v>44.683463534819502</c:v>
                </c:pt>
                <c:pt idx="7451">
                  <c:v>44.783290828971097</c:v>
                </c:pt>
                <c:pt idx="7452">
                  <c:v>44.8831180602659</c:v>
                </c:pt>
                <c:pt idx="7453">
                  <c:v>44.982945228692401</c:v>
                </c:pt>
                <c:pt idx="7454">
                  <c:v>45.082772334239301</c:v>
                </c:pt>
                <c:pt idx="7455">
                  <c:v>45.182599376895297</c:v>
                </c:pt>
                <c:pt idx="7456">
                  <c:v>45.282426356648799</c:v>
                </c:pt>
                <c:pt idx="7457">
                  <c:v>45.382253273488502</c:v>
                </c:pt>
                <c:pt idx="7458">
                  <c:v>45.482080127403002</c:v>
                </c:pt>
                <c:pt idx="7459">
                  <c:v>45.581906918380902</c:v>
                </c:pt>
                <c:pt idx="7460">
                  <c:v>45.681733646410699</c:v>
                </c:pt>
                <c:pt idx="7461">
                  <c:v>45.781560311481101</c:v>
                </c:pt>
                <c:pt idx="7462">
                  <c:v>45.881386913580599</c:v>
                </c:pt>
                <c:pt idx="7463">
                  <c:v>45.981213452697801</c:v>
                </c:pt>
                <c:pt idx="7464">
                  <c:v>46.081039928821298</c:v>
                </c:pt>
                <c:pt idx="7465">
                  <c:v>46.180866341939698</c:v>
                </c:pt>
                <c:pt idx="7466">
                  <c:v>46.280692692041598</c:v>
                </c:pt>
                <c:pt idx="7467">
                  <c:v>46.380518979115699</c:v>
                </c:pt>
                <c:pt idx="7468">
                  <c:v>46.480345203150399</c:v>
                </c:pt>
                <c:pt idx="7469">
                  <c:v>46.580171364134401</c:v>
                </c:pt>
                <c:pt idx="7470">
                  <c:v>46.679997462056399</c:v>
                </c:pt>
                <c:pt idx="7471">
                  <c:v>46.779823496904903</c:v>
                </c:pt>
                <c:pt idx="7472">
                  <c:v>46.879649468668397</c:v>
                </c:pt>
                <c:pt idx="7473">
                  <c:v>46.979475377335703</c:v>
                </c:pt>
                <c:pt idx="7474">
                  <c:v>47.079301222895197</c:v>
                </c:pt>
                <c:pt idx="7475">
                  <c:v>47.179127005335701</c:v>
                </c:pt>
                <c:pt idx="7476">
                  <c:v>47.278952724645698</c:v>
                </c:pt>
                <c:pt idx="7477">
                  <c:v>47.378778380813699</c:v>
                </c:pt>
                <c:pt idx="7478">
                  <c:v>47.478603973828498</c:v>
                </c:pt>
                <c:pt idx="7479">
                  <c:v>47.578429503678599</c:v>
                </c:pt>
                <c:pt idx="7480">
                  <c:v>47.678254970352597</c:v>
                </c:pt>
                <c:pt idx="7481">
                  <c:v>47.778080373839103</c:v>
                </c:pt>
                <c:pt idx="7482">
                  <c:v>47.877905714126697</c:v>
                </c:pt>
                <c:pt idx="7483">
                  <c:v>47.977730991203998</c:v>
                </c:pt>
                <c:pt idx="7484">
                  <c:v>48.077556205059601</c:v>
                </c:pt>
                <c:pt idx="7485">
                  <c:v>48.177381355682101</c:v>
                </c:pt>
                <c:pt idx="7486">
                  <c:v>48.277206443060102</c:v>
                </c:pt>
                <c:pt idx="7487">
                  <c:v>48.377031467182199</c:v>
                </c:pt>
                <c:pt idx="7488">
                  <c:v>48.476856428037003</c:v>
                </c:pt>
                <c:pt idx="7489">
                  <c:v>48.576681325613002</c:v>
                </c:pt>
                <c:pt idx="7490">
                  <c:v>48.676506159898899</c:v>
                </c:pt>
                <c:pt idx="7491">
                  <c:v>48.776330930883297</c:v>
                </c:pt>
                <c:pt idx="7492">
                  <c:v>48.876155638554799</c:v>
                </c:pt>
                <c:pt idx="7493">
                  <c:v>48.975980282901801</c:v>
                </c:pt>
                <c:pt idx="7494">
                  <c:v>49.075804863913199</c:v>
                </c:pt>
                <c:pt idx="7495">
                  <c:v>49.175629381577302</c:v>
                </c:pt>
                <c:pt idx="7496">
                  <c:v>49.2754538358829</c:v>
                </c:pt>
                <c:pt idx="7497">
                  <c:v>49.375278226818601</c:v>
                </c:pt>
                <c:pt idx="7498">
                  <c:v>49.475102554372803</c:v>
                </c:pt>
                <c:pt idx="7499">
                  <c:v>49.574926818534301</c:v>
                </c:pt>
                <c:pt idx="7500">
                  <c:v>49.674751019291598</c:v>
                </c:pt>
                <c:pt idx="7501">
                  <c:v>49.774575156633396</c:v>
                </c:pt>
                <c:pt idx="7502">
                  <c:v>49.8743992305481</c:v>
                </c:pt>
                <c:pt idx="7503">
                  <c:v>49.974223241024497</c:v>
                </c:pt>
                <c:pt idx="7504">
                  <c:v>50.074047188051097</c:v>
                </c:pt>
                <c:pt idx="7505">
                  <c:v>50.173871071616503</c:v>
                </c:pt>
                <c:pt idx="7506">
                  <c:v>50.273694891709297</c:v>
                </c:pt>
                <c:pt idx="7507">
                  <c:v>50.373518648318097</c:v>
                </c:pt>
                <c:pt idx="7508">
                  <c:v>50.473342341431497</c:v>
                </c:pt>
                <c:pt idx="7509">
                  <c:v>50.573165971038101</c:v>
                </c:pt>
                <c:pt idx="7510">
                  <c:v>50.672989537126597</c:v>
                </c:pt>
                <c:pt idx="7511">
                  <c:v>50.772813039685403</c:v>
                </c:pt>
                <c:pt idx="7512">
                  <c:v>50.872636478703299</c:v>
                </c:pt>
                <c:pt idx="7513">
                  <c:v>50.972459854168697</c:v>
                </c:pt>
                <c:pt idx="7514">
                  <c:v>51.072283166070299</c:v>
                </c:pt>
                <c:pt idx="7515">
                  <c:v>51.172106414396801</c:v>
                </c:pt>
                <c:pt idx="7516">
                  <c:v>51.271929599136598</c:v>
                </c:pt>
                <c:pt idx="7517">
                  <c:v>51.371752720278501</c:v>
                </c:pt>
                <c:pt idx="7518">
                  <c:v>51.471575777810898</c:v>
                </c:pt>
                <c:pt idx="7519">
                  <c:v>51.5713987717225</c:v>
                </c:pt>
                <c:pt idx="7520">
                  <c:v>51.671221702001901</c:v>
                </c:pt>
                <c:pt idx="7521">
                  <c:v>51.771044568637699</c:v>
                </c:pt>
                <c:pt idx="7522">
                  <c:v>51.870867371618601</c:v>
                </c:pt>
                <c:pt idx="7523">
                  <c:v>51.970690110932999</c:v>
                </c:pt>
                <c:pt idx="7524">
                  <c:v>52.070512786569502</c:v>
                </c:pt>
                <c:pt idx="7525">
                  <c:v>52.170335398516897</c:v>
                </c:pt>
                <c:pt idx="7526">
                  <c:v>52.270157946763597</c:v>
                </c:pt>
                <c:pt idx="7527">
                  <c:v>52.369980431298302</c:v>
                </c:pt>
                <c:pt idx="7528">
                  <c:v>52.469802852109503</c:v>
                </c:pt>
                <c:pt idx="7529">
                  <c:v>52.569625209185901</c:v>
                </c:pt>
                <c:pt idx="7530">
                  <c:v>52.669447502515901</c:v>
                </c:pt>
                <c:pt idx="7531">
                  <c:v>52.769269732088297</c:v>
                </c:pt>
                <c:pt idx="7532">
                  <c:v>52.8690918978916</c:v>
                </c:pt>
                <c:pt idx="7533">
                  <c:v>52.968913999914399</c:v>
                </c:pt>
                <c:pt idx="7534">
                  <c:v>53.068736038145403</c:v>
                </c:pt>
                <c:pt idx="7535">
                  <c:v>53.168558012573001</c:v>
                </c:pt>
                <c:pt idx="7536">
                  <c:v>53.268379923185996</c:v>
                </c:pt>
                <c:pt idx="7537">
                  <c:v>53.368201769972899</c:v>
                </c:pt>
                <c:pt idx="7538">
                  <c:v>53.468023552922297</c:v>
                </c:pt>
                <c:pt idx="7539">
                  <c:v>53.5678452720229</c:v>
                </c:pt>
                <c:pt idx="7540">
                  <c:v>53.667666927263198</c:v>
                </c:pt>
                <c:pt idx="7541">
                  <c:v>53.767488518631801</c:v>
                </c:pt>
                <c:pt idx="7542">
                  <c:v>53.867310046117403</c:v>
                </c:pt>
                <c:pt idx="7543">
                  <c:v>53.967131509708501</c:v>
                </c:pt>
                <c:pt idx="7544">
                  <c:v>54.066952909393699</c:v>
                </c:pt>
                <c:pt idx="7545">
                  <c:v>54.166774245161697</c:v>
                </c:pt>
                <c:pt idx="7546">
                  <c:v>54.266595517001001</c:v>
                </c:pt>
                <c:pt idx="7547">
                  <c:v>54.366416724900198</c:v>
                </c:pt>
                <c:pt idx="7548">
                  <c:v>54.466237868847998</c:v>
                </c:pt>
                <c:pt idx="7549">
                  <c:v>54.566058948833003</c:v>
                </c:pt>
                <c:pt idx="7550">
                  <c:v>54.665879964843697</c:v>
                </c:pt>
                <c:pt idx="7551">
                  <c:v>54.765700916868703</c:v>
                </c:pt>
                <c:pt idx="7552">
                  <c:v>54.865521804896701</c:v>
                </c:pt>
                <c:pt idx="7553">
                  <c:v>54.965342628916197</c:v>
                </c:pt>
                <c:pt idx="7554">
                  <c:v>55.065163388915899</c:v>
                </c:pt>
                <c:pt idx="7555">
                  <c:v>55.164984084884203</c:v>
                </c:pt>
                <c:pt idx="7556">
                  <c:v>55.264804716809898</c:v>
                </c:pt>
                <c:pt idx="7557">
                  <c:v>55.364625284681502</c:v>
                </c:pt>
                <c:pt idx="7558">
                  <c:v>55.464445788487502</c:v>
                </c:pt>
                <c:pt idx="7559">
                  <c:v>55.564266228216702</c:v>
                </c:pt>
                <c:pt idx="7560">
                  <c:v>55.664086603857498</c:v>
                </c:pt>
                <c:pt idx="7561">
                  <c:v>55.763906915398699</c:v>
                </c:pt>
                <c:pt idx="7562">
                  <c:v>55.863727162828702</c:v>
                </c:pt>
                <c:pt idx="7563">
                  <c:v>55.963547346136302</c:v>
                </c:pt>
                <c:pt idx="7564">
                  <c:v>56.063367465309902</c:v>
                </c:pt>
                <c:pt idx="7565">
                  <c:v>56.163187520338298</c:v>
                </c:pt>
                <c:pt idx="7566">
                  <c:v>56.263007511209999</c:v>
                </c:pt>
                <c:pt idx="7567">
                  <c:v>56.362827437913602</c:v>
                </c:pt>
                <c:pt idx="7568">
                  <c:v>56.462647300437702</c:v>
                </c:pt>
                <c:pt idx="7569">
                  <c:v>56.562467098770902</c:v>
                </c:pt>
                <c:pt idx="7570">
                  <c:v>56.662286832901898</c:v>
                </c:pt>
                <c:pt idx="7571">
                  <c:v>56.762106502819201</c:v>
                </c:pt>
                <c:pt idx="7572">
                  <c:v>56.861926108511398</c:v>
                </c:pt>
                <c:pt idx="7573">
                  <c:v>56.961745649967199</c:v>
                </c:pt>
                <c:pt idx="7574">
                  <c:v>57.061565127175101</c:v>
                </c:pt>
                <c:pt idx="7575">
                  <c:v>57.161384540123798</c:v>
                </c:pt>
                <c:pt idx="7576">
                  <c:v>57.261203888801802</c:v>
                </c:pt>
                <c:pt idx="7577">
                  <c:v>57.3610231731978</c:v>
                </c:pt>
                <c:pt idx="7578">
                  <c:v>57.460842393300403</c:v>
                </c:pt>
                <c:pt idx="7579">
                  <c:v>57.5606615490981</c:v>
                </c:pt>
                <c:pt idx="7580">
                  <c:v>57.6604806405796</c:v>
                </c:pt>
                <c:pt idx="7581">
                  <c:v>57.760299667733499</c:v>
                </c:pt>
                <c:pt idx="7582">
                  <c:v>57.860118630548399</c:v>
                </c:pt>
                <c:pt idx="7583">
                  <c:v>57.959937529012898</c:v>
                </c:pt>
                <c:pt idx="7584">
                  <c:v>58.059756363115397</c:v>
                </c:pt>
                <c:pt idx="7585">
                  <c:v>58.1595751328448</c:v>
                </c:pt>
                <c:pt idx="7586">
                  <c:v>58.259393838189503</c:v>
                </c:pt>
                <c:pt idx="7587">
                  <c:v>58.359212479138201</c:v>
                </c:pt>
                <c:pt idx="7588">
                  <c:v>58.459031055679397</c:v>
                </c:pt>
                <c:pt idx="7589">
                  <c:v>58.558849567801701</c:v>
                </c:pt>
                <c:pt idx="7590">
                  <c:v>58.658668015493802</c:v>
                </c:pt>
                <c:pt idx="7591">
                  <c:v>58.758486398744203</c:v>
                </c:pt>
                <c:pt idx="7592">
                  <c:v>58.858304717541699</c:v>
                </c:pt>
                <c:pt idx="7593">
                  <c:v>58.958122971874701</c:v>
                </c:pt>
                <c:pt idx="7594">
                  <c:v>59.057941161731897</c:v>
                </c:pt>
                <c:pt idx="7595">
                  <c:v>59.157759287101896</c:v>
                </c:pt>
                <c:pt idx="7596">
                  <c:v>59.257577347973303</c:v>
                </c:pt>
                <c:pt idx="7597">
                  <c:v>59.357395344334797</c:v>
                </c:pt>
                <c:pt idx="7598">
                  <c:v>59.457213276174897</c:v>
                </c:pt>
                <c:pt idx="7599">
                  <c:v>59.557031143482298</c:v>
                </c:pt>
                <c:pt idx="7600">
                  <c:v>59.656848946245603</c:v>
                </c:pt>
                <c:pt idx="7601">
                  <c:v>59.7566666844534</c:v>
                </c:pt>
                <c:pt idx="7602">
                  <c:v>59.8564843580942</c:v>
                </c:pt>
                <c:pt idx="7603">
                  <c:v>59.956301967156897</c:v>
                </c:pt>
                <c:pt idx="7604">
                  <c:v>60.056119511629802</c:v>
                </c:pt>
                <c:pt idx="7605">
                  <c:v>60.155936991501697</c:v>
                </c:pt>
                <c:pt idx="7606">
                  <c:v>60.255754406761298</c:v>
                </c:pt>
                <c:pt idx="7607">
                  <c:v>60.355571757396902</c:v>
                </c:pt>
                <c:pt idx="7608">
                  <c:v>60.455389043397403</c:v>
                </c:pt>
                <c:pt idx="7609">
                  <c:v>60.555206264751199</c:v>
                </c:pt>
                <c:pt idx="7610">
                  <c:v>60.655023421446899</c:v>
                </c:pt>
                <c:pt idx="7611">
                  <c:v>60.754840513473198</c:v>
                </c:pt>
                <c:pt idx="7612">
                  <c:v>60.8546575408187</c:v>
                </c:pt>
                <c:pt idx="7613">
                  <c:v>60.954474503471801</c:v>
                </c:pt>
                <c:pt idx="7614">
                  <c:v>61.054291401421303</c:v>
                </c:pt>
                <c:pt idx="7615">
                  <c:v>61.154108234655702</c:v>
                </c:pt>
                <c:pt idx="7616">
                  <c:v>61.253925003163602</c:v>
                </c:pt>
                <c:pt idx="7617">
                  <c:v>61.353741706933597</c:v>
                </c:pt>
                <c:pt idx="7618">
                  <c:v>61.4535583459542</c:v>
                </c:pt>
                <c:pt idx="7619">
                  <c:v>61.553374920214203</c:v>
                </c:pt>
                <c:pt idx="7620">
                  <c:v>61.653191429702098</c:v>
                </c:pt>
                <c:pt idx="7621">
                  <c:v>61.753007874406499</c:v>
                </c:pt>
                <c:pt idx="7622">
                  <c:v>61.852824254315898</c:v>
                </c:pt>
                <c:pt idx="7623">
                  <c:v>61.952640569419103</c:v>
                </c:pt>
                <c:pt idx="7624">
                  <c:v>62.052456819704602</c:v>
                </c:pt>
                <c:pt idx="7625">
                  <c:v>62.152273005161099</c:v>
                </c:pt>
                <c:pt idx="7626">
                  <c:v>62.252089125777097</c:v>
                </c:pt>
                <c:pt idx="7627">
                  <c:v>62.351905181541298</c:v>
                </c:pt>
                <c:pt idx="7628">
                  <c:v>62.451721172442198</c:v>
                </c:pt>
                <c:pt idx="7629">
                  <c:v>62.551537098468501</c:v>
                </c:pt>
                <c:pt idx="7630">
                  <c:v>62.651352959608801</c:v>
                </c:pt>
                <c:pt idx="7631">
                  <c:v>62.751168755851701</c:v>
                </c:pt>
                <c:pt idx="7632">
                  <c:v>62.850984487185798</c:v>
                </c:pt>
                <c:pt idx="7633">
                  <c:v>62.950800153599801</c:v>
                </c:pt>
                <c:pt idx="7634">
                  <c:v>63.050615755082099</c:v>
                </c:pt>
                <c:pt idx="7635">
                  <c:v>63.150431291621501</c:v>
                </c:pt>
                <c:pt idx="7636">
                  <c:v>63.250246763206498</c:v>
                </c:pt>
                <c:pt idx="7637">
                  <c:v>63.350062169825797</c:v>
                </c:pt>
                <c:pt idx="7638">
                  <c:v>63.449877511467903</c:v>
                </c:pt>
                <c:pt idx="7639">
                  <c:v>63.549692788121497</c:v>
                </c:pt>
                <c:pt idx="7640">
                  <c:v>63.649507999775103</c:v>
                </c:pt>
                <c:pt idx="7641">
                  <c:v>63.749323146417403</c:v>
                </c:pt>
                <c:pt idx="7642">
                  <c:v>63.849138228036999</c:v>
                </c:pt>
                <c:pt idx="7643">
                  <c:v>63.948953244622501</c:v>
                </c:pt>
                <c:pt idx="7644">
                  <c:v>64.048768196162399</c:v>
                </c:pt>
                <c:pt idx="7645">
                  <c:v>64.148583082645402</c:v>
                </c:pt>
                <c:pt idx="7646">
                  <c:v>64.248397904060198</c:v>
                </c:pt>
                <c:pt idx="7647">
                  <c:v>64.348212660395205</c:v>
                </c:pt>
                <c:pt idx="7648">
                  <c:v>64.448027351639197</c:v>
                </c:pt>
                <c:pt idx="7649">
                  <c:v>64.547841977780706</c:v>
                </c:pt>
                <c:pt idx="7650">
                  <c:v>64.647656538808306</c:v>
                </c:pt>
                <c:pt idx="7651">
                  <c:v>64.747471034710699</c:v>
                </c:pt>
                <c:pt idx="7652">
                  <c:v>64.847285465476403</c:v>
                </c:pt>
                <c:pt idx="7653">
                  <c:v>64.947099831093993</c:v>
                </c:pt>
                <c:pt idx="7654">
                  <c:v>65.046914131552299</c:v>
                </c:pt>
                <c:pt idx="7655">
                  <c:v>65.146728366839696</c:v>
                </c:pt>
                <c:pt idx="7656">
                  <c:v>65.246542536944801</c:v>
                </c:pt>
                <c:pt idx="7657">
                  <c:v>65.346356641856403</c:v>
                </c:pt>
                <c:pt idx="7658">
                  <c:v>65.446170681562904</c:v>
                </c:pt>
                <c:pt idx="7659">
                  <c:v>65.545984656053093</c:v>
                </c:pt>
                <c:pt idx="7660">
                  <c:v>65.645798565315502</c:v>
                </c:pt>
                <c:pt idx="7661">
                  <c:v>65.745612409338705</c:v>
                </c:pt>
                <c:pt idx="7662">
                  <c:v>65.845426188111304</c:v>
                </c:pt>
                <c:pt idx="7663">
                  <c:v>65.945239901622003</c:v>
                </c:pt>
                <c:pt idx="7664">
                  <c:v>66.045053549859304</c:v>
                </c:pt>
                <c:pt idx="7665">
                  <c:v>66.144867132811896</c:v>
                </c:pt>
                <c:pt idx="7666">
                  <c:v>66.244680650468396</c:v>
                </c:pt>
                <c:pt idx="7667">
                  <c:v>66.344494102817293</c:v>
                </c:pt>
                <c:pt idx="7668">
                  <c:v>66.444307489847304</c:v>
                </c:pt>
                <c:pt idx="7669">
                  <c:v>66.544120811547003</c:v>
                </c:pt>
                <c:pt idx="7670">
                  <c:v>66.643934067905107</c:v>
                </c:pt>
                <c:pt idx="7671">
                  <c:v>66.743747258910005</c:v>
                </c:pt>
                <c:pt idx="7672">
                  <c:v>66.8435603845505</c:v>
                </c:pt>
                <c:pt idx="7673">
                  <c:v>66.943373444815094</c:v>
                </c:pt>
                <c:pt idx="7674">
                  <c:v>67.043186439692505</c:v>
                </c:pt>
                <c:pt idx="7675">
                  <c:v>67.142999369171207</c:v>
                </c:pt>
                <c:pt idx="7676">
                  <c:v>67.242812233239903</c:v>
                </c:pt>
                <c:pt idx="7677">
                  <c:v>67.342625031887096</c:v>
                </c:pt>
                <c:pt idx="7678">
                  <c:v>67.442437765101602</c:v>
                </c:pt>
                <c:pt idx="7679">
                  <c:v>67.542250432871796</c:v>
                </c:pt>
                <c:pt idx="7680">
                  <c:v>67.642063035186396</c:v>
                </c:pt>
                <c:pt idx="7681">
                  <c:v>67.741875572034004</c:v>
                </c:pt>
                <c:pt idx="7682">
                  <c:v>67.841688043403295</c:v>
                </c:pt>
                <c:pt idx="7683">
                  <c:v>67.941500449282699</c:v>
                </c:pt>
                <c:pt idx="7684">
                  <c:v>68.041312789661006</c:v>
                </c:pt>
                <c:pt idx="7685">
                  <c:v>68.141125064526804</c:v>
                </c:pt>
                <c:pt idx="7686">
                  <c:v>68.240937273868596</c:v>
                </c:pt>
                <c:pt idx="7687">
                  <c:v>68.340749417674999</c:v>
                </c:pt>
                <c:pt idx="7688">
                  <c:v>68.440561495934801</c:v>
                </c:pt>
                <c:pt idx="7689">
                  <c:v>68.540373508636407</c:v>
                </c:pt>
                <c:pt idx="7690">
                  <c:v>68.640185455768403</c:v>
                </c:pt>
                <c:pt idx="7691">
                  <c:v>68.739997337319593</c:v>
                </c:pt>
                <c:pt idx="7692">
                  <c:v>68.839809153278395</c:v>
                </c:pt>
                <c:pt idx="7693">
                  <c:v>68.939620903633497</c:v>
                </c:pt>
                <c:pt idx="7694">
                  <c:v>69.039432588373501</c:v>
                </c:pt>
                <c:pt idx="7695">
                  <c:v>69.139244207487096</c:v>
                </c:pt>
                <c:pt idx="7696">
                  <c:v>69.239055760962799</c:v>
                </c:pt>
                <c:pt idx="7697">
                  <c:v>69.338867248789199</c:v>
                </c:pt>
                <c:pt idx="7698">
                  <c:v>69.4386786709549</c:v>
                </c:pt>
                <c:pt idx="7699">
                  <c:v>69.538490027448603</c:v>
                </c:pt>
                <c:pt idx="7700">
                  <c:v>69.638301318258897</c:v>
                </c:pt>
                <c:pt idx="7701">
                  <c:v>69.738112543374399</c:v>
                </c:pt>
                <c:pt idx="7702">
                  <c:v>69.837923702783698</c:v>
                </c:pt>
                <c:pt idx="7703">
                  <c:v>69.937734796475297</c:v>
                </c:pt>
                <c:pt idx="7704">
                  <c:v>70.037545824437998</c:v>
                </c:pt>
                <c:pt idx="7705">
                  <c:v>70.137356786660405</c:v>
                </c:pt>
                <c:pt idx="7706">
                  <c:v>70.237167683130906</c:v>
                </c:pt>
                <c:pt idx="7707">
                  <c:v>70.336978513838304</c:v>
                </c:pt>
                <c:pt idx="7708">
                  <c:v>70.436789278771201</c:v>
                </c:pt>
                <c:pt idx="7709">
                  <c:v>70.536599977918101</c:v>
                </c:pt>
                <c:pt idx="7710">
                  <c:v>70.636410611267806</c:v>
                </c:pt>
                <c:pt idx="7711">
                  <c:v>70.736221178808705</c:v>
                </c:pt>
                <c:pt idx="7712">
                  <c:v>70.836031680529601</c:v>
                </c:pt>
                <c:pt idx="7713">
                  <c:v>70.935842116418996</c:v>
                </c:pt>
                <c:pt idx="7714">
                  <c:v>71.035652486465494</c:v>
                </c:pt>
                <c:pt idx="7715">
                  <c:v>71.135462790657897</c:v>
                </c:pt>
                <c:pt idx="7716">
                  <c:v>71.235273028984494</c:v>
                </c:pt>
                <c:pt idx="7717">
                  <c:v>71.335083201434202</c:v>
                </c:pt>
                <c:pt idx="7718">
                  <c:v>71.434893307995395</c:v>
                </c:pt>
                <c:pt idx="7719">
                  <c:v>71.534703348656905</c:v>
                </c:pt>
                <c:pt idx="7720">
                  <c:v>71.634513323407205</c:v>
                </c:pt>
                <c:pt idx="7721">
                  <c:v>71.734323232234999</c:v>
                </c:pt>
                <c:pt idx="7722">
                  <c:v>71.834133075128804</c:v>
                </c:pt>
                <c:pt idx="7723">
                  <c:v>71.933942852077195</c:v>
                </c:pt>
                <c:pt idx="7724">
                  <c:v>72.033752563069001</c:v>
                </c:pt>
                <c:pt idx="7725">
                  <c:v>72.133562208092698</c:v>
                </c:pt>
                <c:pt idx="7726">
                  <c:v>72.233371787136903</c:v>
                </c:pt>
                <c:pt idx="7727">
                  <c:v>72.333181300190205</c:v>
                </c:pt>
                <c:pt idx="7728">
                  <c:v>72.432990747241305</c:v>
                </c:pt>
                <c:pt idx="7729">
                  <c:v>72.532800128278794</c:v>
                </c:pt>
                <c:pt idx="7730">
                  <c:v>72.632609443291301</c:v>
                </c:pt>
                <c:pt idx="7731">
                  <c:v>72.732418692267302</c:v>
                </c:pt>
                <c:pt idx="7732">
                  <c:v>72.832227875195599</c:v>
                </c:pt>
                <c:pt idx="7733">
                  <c:v>72.932036992064695</c:v>
                </c:pt>
                <c:pt idx="7734">
                  <c:v>73.031846042863293</c:v>
                </c:pt>
                <c:pt idx="7735">
                  <c:v>73.131655027579896</c:v>
                </c:pt>
                <c:pt idx="7736">
                  <c:v>73.231463946203107</c:v>
                </c:pt>
                <c:pt idx="7737">
                  <c:v>73.331272798721699</c:v>
                </c:pt>
                <c:pt idx="7738">
                  <c:v>73.431081585124204</c:v>
                </c:pt>
                <c:pt idx="7739">
                  <c:v>73.530890305399197</c:v>
                </c:pt>
                <c:pt idx="7740">
                  <c:v>73.630698959535394</c:v>
                </c:pt>
                <c:pt idx="7741">
                  <c:v>73.730507547521299</c:v>
                </c:pt>
                <c:pt idx="7742">
                  <c:v>73.830316069345599</c:v>
                </c:pt>
                <c:pt idx="7743">
                  <c:v>73.930124524996799</c:v>
                </c:pt>
                <c:pt idx="7744">
                  <c:v>74.0299329144637</c:v>
                </c:pt>
                <c:pt idx="7745">
                  <c:v>74.129741237734805</c:v>
                </c:pt>
                <c:pt idx="7746">
                  <c:v>74.229549494798704</c:v>
                </c:pt>
                <c:pt idx="7747">
                  <c:v>74.329357685644098</c:v>
                </c:pt>
                <c:pt idx="7748">
                  <c:v>74.429165810259505</c:v>
                </c:pt>
                <c:pt idx="7749">
                  <c:v>74.528973868633599</c:v>
                </c:pt>
                <c:pt idx="7750">
                  <c:v>74.628781860754998</c:v>
                </c:pt>
                <c:pt idx="7751">
                  <c:v>74.728589786612403</c:v>
                </c:pt>
                <c:pt idx="7752">
                  <c:v>74.828397646194205</c:v>
                </c:pt>
                <c:pt idx="7753">
                  <c:v>74.928205439489204</c:v>
                </c:pt>
                <c:pt idx="7754">
                  <c:v>75.028013166486005</c:v>
                </c:pt>
                <c:pt idx="7755">
                  <c:v>75.127820827173196</c:v>
                </c:pt>
                <c:pt idx="7756">
                  <c:v>75.227628421539293</c:v>
                </c:pt>
                <c:pt idx="7757">
                  <c:v>75.327435949573101</c:v>
                </c:pt>
                <c:pt idx="7758">
                  <c:v>75.427243411263106</c:v>
                </c:pt>
                <c:pt idx="7759">
                  <c:v>75.527050806597899</c:v>
                </c:pt>
                <c:pt idx="7760">
                  <c:v>75.626858135566195</c:v>
                </c:pt>
                <c:pt idx="7761">
                  <c:v>75.726665398156698</c:v>
                </c:pt>
                <c:pt idx="7762">
                  <c:v>75.826472594357796</c:v>
                </c:pt>
                <c:pt idx="7763">
                  <c:v>75.926279724158306</c:v>
                </c:pt>
                <c:pt idx="7764">
                  <c:v>76.026086787546703</c:v>
                </c:pt>
                <c:pt idx="7765">
                  <c:v>76.125893784511703</c:v>
                </c:pt>
                <c:pt idx="7766">
                  <c:v>76.225700715041896</c:v>
                </c:pt>
                <c:pt idx="7767">
                  <c:v>76.325507579125897</c:v>
                </c:pt>
                <c:pt idx="7768">
                  <c:v>76.425314376752297</c:v>
                </c:pt>
                <c:pt idx="7769">
                  <c:v>76.525121107909797</c:v>
                </c:pt>
                <c:pt idx="7770">
                  <c:v>76.624927772587</c:v>
                </c:pt>
                <c:pt idx="7771">
                  <c:v>76.724734370772495</c:v>
                </c:pt>
                <c:pt idx="7772">
                  <c:v>76.824540902454899</c:v>
                </c:pt>
                <c:pt idx="7773">
                  <c:v>76.9243473676229</c:v>
                </c:pt>
                <c:pt idx="7774">
                  <c:v>77.024153766265101</c:v>
                </c:pt>
                <c:pt idx="7775">
                  <c:v>77.123960098370006</c:v>
                </c:pt>
                <c:pt idx="7776">
                  <c:v>77.223766363926401</c:v>
                </c:pt>
                <c:pt idx="7777">
                  <c:v>77.323572562922806</c:v>
                </c:pt>
                <c:pt idx="7778">
                  <c:v>77.423378695347907</c:v>
                </c:pt>
                <c:pt idx="7779">
                  <c:v>77.523184761190294</c:v>
                </c:pt>
                <c:pt idx="7780">
                  <c:v>77.622990760438697</c:v>
                </c:pt>
                <c:pt idx="7781">
                  <c:v>77.722796693081506</c:v>
                </c:pt>
                <c:pt idx="7782">
                  <c:v>77.822602559107594</c:v>
                </c:pt>
                <c:pt idx="7783">
                  <c:v>77.922408358505507</c:v>
                </c:pt>
                <c:pt idx="7784">
                  <c:v>78.022214091263805</c:v>
                </c:pt>
                <c:pt idx="7785">
                  <c:v>78.122019757371106</c:v>
                </c:pt>
                <c:pt idx="7786">
                  <c:v>78.221825356816097</c:v>
                </c:pt>
                <c:pt idx="7787">
                  <c:v>78.321630889587297</c:v>
                </c:pt>
                <c:pt idx="7788">
                  <c:v>78.421436355673407</c:v>
                </c:pt>
                <c:pt idx="7789">
                  <c:v>78.521241755063002</c:v>
                </c:pt>
                <c:pt idx="7790">
                  <c:v>78.621047087744699</c:v>
                </c:pt>
                <c:pt idx="7791">
                  <c:v>78.720852353707002</c:v>
                </c:pt>
                <c:pt idx="7792">
                  <c:v>78.820657552938798</c:v>
                </c:pt>
                <c:pt idx="7793">
                  <c:v>78.920462685428404</c:v>
                </c:pt>
                <c:pt idx="7794">
                  <c:v>79.020267751164596</c:v>
                </c:pt>
                <c:pt idx="7795">
                  <c:v>79.120072750136003</c:v>
                </c:pt>
                <c:pt idx="7796">
                  <c:v>79.219877682331102</c:v>
                </c:pt>
                <c:pt idx="7797">
                  <c:v>79.319682547738694</c:v>
                </c:pt>
                <c:pt idx="7798">
                  <c:v>79.419487346347296</c:v>
                </c:pt>
                <c:pt idx="7799">
                  <c:v>79.519292078145497</c:v>
                </c:pt>
                <c:pt idx="7800">
                  <c:v>79.619096743121901</c:v>
                </c:pt>
                <c:pt idx="7801">
                  <c:v>79.718901341265195</c:v>
                </c:pt>
                <c:pt idx="7802">
                  <c:v>79.818705872564095</c:v>
                </c:pt>
                <c:pt idx="7803">
                  <c:v>79.918510337007007</c:v>
                </c:pt>
                <c:pt idx="7804">
                  <c:v>80.018314734582603</c:v>
                </c:pt>
                <c:pt idx="7805">
                  <c:v>80.1181190652796</c:v>
                </c:pt>
                <c:pt idx="7806">
                  <c:v>80.217923329086602</c:v>
                </c:pt>
                <c:pt idx="7807">
                  <c:v>80.317727525992098</c:v>
                </c:pt>
                <c:pt idx="7808">
                  <c:v>80.417531655984803</c:v>
                </c:pt>
                <c:pt idx="7809">
                  <c:v>80.517335719053406</c:v>
                </c:pt>
                <c:pt idx="7810">
                  <c:v>80.617139715186397</c:v>
                </c:pt>
                <c:pt idx="7811">
                  <c:v>80.716943644372407</c:v>
                </c:pt>
                <c:pt idx="7812">
                  <c:v>80.816747506600194</c:v>
                </c:pt>
                <c:pt idx="7813">
                  <c:v>80.916551301858306</c:v>
                </c:pt>
                <c:pt idx="7814">
                  <c:v>81.016355030135301</c:v>
                </c:pt>
                <c:pt idx="7815">
                  <c:v>81.116158691419798</c:v>
                </c:pt>
                <c:pt idx="7816">
                  <c:v>81.215962285700499</c:v>
                </c:pt>
                <c:pt idx="7817">
                  <c:v>81.315765812966006</c:v>
                </c:pt>
                <c:pt idx="7818">
                  <c:v>81.415569273204895</c:v>
                </c:pt>
                <c:pt idx="7819">
                  <c:v>81.515372666405895</c:v>
                </c:pt>
                <c:pt idx="7820">
                  <c:v>81.615175992557496</c:v>
                </c:pt>
                <c:pt idx="7821">
                  <c:v>81.714979251648302</c:v>
                </c:pt>
                <c:pt idx="7822">
                  <c:v>81.814782443667099</c:v>
                </c:pt>
                <c:pt idx="7823">
                  <c:v>81.914585568602405</c:v>
                </c:pt>
                <c:pt idx="7824">
                  <c:v>82.014388626442795</c:v>
                </c:pt>
                <c:pt idx="7825">
                  <c:v>82.114191617176999</c:v>
                </c:pt>
                <c:pt idx="7826">
                  <c:v>82.213994540793607</c:v>
                </c:pt>
                <c:pt idx="7827">
                  <c:v>82.313797397281107</c:v>
                </c:pt>
                <c:pt idx="7828">
                  <c:v>82.413600186628301</c:v>
                </c:pt>
                <c:pt idx="7829">
                  <c:v>82.513402908823807</c:v>
                </c:pt>
                <c:pt idx="7830">
                  <c:v>82.613205563856098</c:v>
                </c:pt>
                <c:pt idx="7831">
                  <c:v>82.713008151713893</c:v>
                </c:pt>
                <c:pt idx="7832">
                  <c:v>82.812810672385794</c:v>
                </c:pt>
                <c:pt idx="7833">
                  <c:v>82.912613125860403</c:v>
                </c:pt>
                <c:pt idx="7834">
                  <c:v>83.012415512126296</c:v>
                </c:pt>
                <c:pt idx="7835">
                  <c:v>83.112217831172302</c:v>
                </c:pt>
                <c:pt idx="7836">
                  <c:v>83.212020082986797</c:v>
                </c:pt>
                <c:pt idx="7837">
                  <c:v>83.311822267558497</c:v>
                </c:pt>
                <c:pt idx="7838">
                  <c:v>83.411624384876106</c:v>
                </c:pt>
                <c:pt idx="7839">
                  <c:v>83.511426434928097</c:v>
                </c:pt>
                <c:pt idx="7840">
                  <c:v>83.611228417703103</c:v>
                </c:pt>
                <c:pt idx="7841">
                  <c:v>83.711030333189896</c:v>
                </c:pt>
                <c:pt idx="7842">
                  <c:v>83.810832181376995</c:v>
                </c:pt>
                <c:pt idx="7843">
                  <c:v>83.910633962253002</c:v>
                </c:pt>
                <c:pt idx="7844">
                  <c:v>84.010435675806505</c:v>
                </c:pt>
                <c:pt idx="7845">
                  <c:v>84.110237322026293</c:v>
                </c:pt>
                <c:pt idx="7846">
                  <c:v>84.210038900900798</c:v>
                </c:pt>
                <c:pt idx="7847">
                  <c:v>84.309840412418794</c:v>
                </c:pt>
                <c:pt idx="7848">
                  <c:v>84.409641856568797</c:v>
                </c:pt>
                <c:pt idx="7849">
                  <c:v>84.509443233339397</c:v>
                </c:pt>
                <c:pt idx="7850">
                  <c:v>84.609244542719395</c:v>
                </c:pt>
                <c:pt idx="7851">
                  <c:v>84.709045784697196</c:v>
                </c:pt>
                <c:pt idx="7852">
                  <c:v>84.808846959261601</c:v>
                </c:pt>
                <c:pt idx="7853">
                  <c:v>84.908648066401298</c:v>
                </c:pt>
                <c:pt idx="7854">
                  <c:v>85.008449106104706</c:v>
                </c:pt>
                <c:pt idx="7855">
                  <c:v>85.108250078360498</c:v>
                </c:pt>
                <c:pt idx="7856">
                  <c:v>85.208050983157506</c:v>
                </c:pt>
                <c:pt idx="7857">
                  <c:v>85.307851820484103</c:v>
                </c:pt>
                <c:pt idx="7858">
                  <c:v>85.407652590329107</c:v>
                </c:pt>
                <c:pt idx="7859">
                  <c:v>85.507453292681006</c:v>
                </c:pt>
                <c:pt idx="7860">
                  <c:v>85.607253927528603</c:v>
                </c:pt>
                <c:pt idx="7861">
                  <c:v>85.707054494860301</c:v>
                </c:pt>
                <c:pt idx="7862">
                  <c:v>85.806854994664903</c:v>
                </c:pt>
                <c:pt idx="7863">
                  <c:v>85.906655426930897</c:v>
                </c:pt>
                <c:pt idx="7864">
                  <c:v>86.0064557916469</c:v>
                </c:pt>
                <c:pt idx="7865">
                  <c:v>86.1062560888017</c:v>
                </c:pt>
                <c:pt idx="7866">
                  <c:v>86.206056318383801</c:v>
                </c:pt>
                <c:pt idx="7867">
                  <c:v>86.305856480381806</c:v>
                </c:pt>
                <c:pt idx="7868">
                  <c:v>86.405656574784302</c:v>
                </c:pt>
                <c:pt idx="7869">
                  <c:v>86.505456601580093</c:v>
                </c:pt>
                <c:pt idx="7870">
                  <c:v>86.605256560757695</c:v>
                </c:pt>
                <c:pt idx="7871">
                  <c:v>86.705056452305698</c:v>
                </c:pt>
                <c:pt idx="7872">
                  <c:v>86.804856276212703</c:v>
                </c:pt>
                <c:pt idx="7873">
                  <c:v>86.9046560324675</c:v>
                </c:pt>
                <c:pt idx="7874">
                  <c:v>87.004455721058605</c:v>
                </c:pt>
                <c:pt idx="7875">
                  <c:v>87.104255341974607</c:v>
                </c:pt>
                <c:pt idx="7876">
                  <c:v>87.204054895204195</c:v>
                </c:pt>
                <c:pt idx="7877">
                  <c:v>87.303854380735999</c:v>
                </c:pt>
                <c:pt idx="7878">
                  <c:v>87.403653798558693</c:v>
                </c:pt>
                <c:pt idx="7879">
                  <c:v>87.503453148660796</c:v>
                </c:pt>
                <c:pt idx="7880">
                  <c:v>87.603252431030995</c:v>
                </c:pt>
                <c:pt idx="7881">
                  <c:v>87.703051645657794</c:v>
                </c:pt>
                <c:pt idx="7882">
                  <c:v>87.802850792529995</c:v>
                </c:pt>
                <c:pt idx="7883">
                  <c:v>87.9026498716362</c:v>
                </c:pt>
                <c:pt idx="7884">
                  <c:v>88.002448882964998</c:v>
                </c:pt>
                <c:pt idx="7885">
                  <c:v>88.102247826505007</c:v>
                </c:pt>
                <c:pt idx="7886">
                  <c:v>88.2020467022449</c:v>
                </c:pt>
                <c:pt idx="7887">
                  <c:v>88.301845510173294</c:v>
                </c:pt>
                <c:pt idx="7888">
                  <c:v>88.401644250278807</c:v>
                </c:pt>
                <c:pt idx="7889">
                  <c:v>88.501442922550197</c:v>
                </c:pt>
                <c:pt idx="7890">
                  <c:v>88.601241526975997</c:v>
                </c:pt>
                <c:pt idx="7891">
                  <c:v>88.701040063544895</c:v>
                </c:pt>
                <c:pt idx="7892">
                  <c:v>88.800838532245507</c:v>
                </c:pt>
                <c:pt idx="7893">
                  <c:v>88.900636933066494</c:v>
                </c:pt>
                <c:pt idx="7894">
                  <c:v>89.000435265996501</c:v>
                </c:pt>
                <c:pt idx="7895">
                  <c:v>89.100233531024202</c:v>
                </c:pt>
                <c:pt idx="7896">
                  <c:v>89.200031728138299</c:v>
                </c:pt>
                <c:pt idx="7897">
                  <c:v>89.299829857327197</c:v>
                </c:pt>
                <c:pt idx="7898">
                  <c:v>89.399627918579796</c:v>
                </c:pt>
                <c:pt idx="7899">
                  <c:v>89.499425911884501</c:v>
                </c:pt>
                <c:pt idx="7900">
                  <c:v>89.599223837229999</c:v>
                </c:pt>
                <c:pt idx="7901">
                  <c:v>89.699021694604895</c:v>
                </c:pt>
                <c:pt idx="7902">
                  <c:v>89.798819483997903</c:v>
                </c:pt>
                <c:pt idx="7903">
                  <c:v>89.8986172053975</c:v>
                </c:pt>
                <c:pt idx="7904">
                  <c:v>89.998414858792302</c:v>
                </c:pt>
                <c:pt idx="7905">
                  <c:v>90.098212444171097</c:v>
                </c:pt>
                <c:pt idx="7906">
                  <c:v>90.198009961522303</c:v>
                </c:pt>
                <c:pt idx="7907">
                  <c:v>90.297807410834693</c:v>
                </c:pt>
                <c:pt idx="7908">
                  <c:v>90.397604792096899</c:v>
                </c:pt>
                <c:pt idx="7909">
                  <c:v>90.497402105297297</c:v>
                </c:pt>
                <c:pt idx="7910">
                  <c:v>90.597199350424802</c:v>
                </c:pt>
                <c:pt idx="7911">
                  <c:v>90.696996527467903</c:v>
                </c:pt>
                <c:pt idx="7912">
                  <c:v>90.796793636415202</c:v>
                </c:pt>
                <c:pt idx="7913">
                  <c:v>90.896590677255404</c:v>
                </c:pt>
                <c:pt idx="7914">
                  <c:v>90.996387649976995</c:v>
                </c:pt>
                <c:pt idx="7915">
                  <c:v>91.096184554568794</c:v>
                </c:pt>
                <c:pt idx="7916">
                  <c:v>91.195981391019302</c:v>
                </c:pt>
                <c:pt idx="7917">
                  <c:v>91.295778159317095</c:v>
                </c:pt>
                <c:pt idx="7918">
                  <c:v>91.395574859451003</c:v>
                </c:pt>
                <c:pt idx="7919">
                  <c:v>91.495371491409401</c:v>
                </c:pt>
                <c:pt idx="7920">
                  <c:v>91.595168055181105</c:v>
                </c:pt>
                <c:pt idx="7921">
                  <c:v>91.694964550754605</c:v>
                </c:pt>
                <c:pt idx="7922">
                  <c:v>91.794760978118802</c:v>
                </c:pt>
                <c:pt idx="7923">
                  <c:v>91.8945573372621</c:v>
                </c:pt>
                <c:pt idx="7924">
                  <c:v>91.994353628173201</c:v>
                </c:pt>
                <c:pt idx="7925">
                  <c:v>92.094149850840793</c:v>
                </c:pt>
                <c:pt idx="7926">
                  <c:v>92.193946005253494</c:v>
                </c:pt>
                <c:pt idx="7927">
                  <c:v>92.293742091399906</c:v>
                </c:pt>
                <c:pt idx="7928">
                  <c:v>92.393538109268604</c:v>
                </c:pt>
                <c:pt idx="7929">
                  <c:v>92.493334058848205</c:v>
                </c:pt>
                <c:pt idx="7930">
                  <c:v>92.593129940127497</c:v>
                </c:pt>
                <c:pt idx="7931">
                  <c:v>92.692925753094997</c:v>
                </c:pt>
                <c:pt idx="7932">
                  <c:v>92.792721497739294</c:v>
                </c:pt>
                <c:pt idx="7933">
                  <c:v>92.892517174049104</c:v>
                </c:pt>
                <c:pt idx="7934">
                  <c:v>92.992312782013002</c:v>
                </c:pt>
                <c:pt idx="7935">
                  <c:v>93.092108321619705</c:v>
                </c:pt>
                <c:pt idx="7936">
                  <c:v>93.191903792857701</c:v>
                </c:pt>
                <c:pt idx="7937">
                  <c:v>93.291699195715594</c:v>
                </c:pt>
                <c:pt idx="7938">
                  <c:v>93.3914945301823</c:v>
                </c:pt>
                <c:pt idx="7939">
                  <c:v>93.491289796246093</c:v>
                </c:pt>
                <c:pt idx="7940">
                  <c:v>93.591084993895805</c:v>
                </c:pt>
                <c:pt idx="7941">
                  <c:v>93.690880123120095</c:v>
                </c:pt>
                <c:pt idx="7942">
                  <c:v>93.790675183907496</c:v>
                </c:pt>
                <c:pt idx="7943">
                  <c:v>93.890470176246595</c:v>
                </c:pt>
                <c:pt idx="7944">
                  <c:v>93.990265100126194</c:v>
                </c:pt>
                <c:pt idx="7945">
                  <c:v>94.090059955534798</c:v>
                </c:pt>
                <c:pt idx="7946">
                  <c:v>94.189854742460994</c:v>
                </c:pt>
                <c:pt idx="7947">
                  <c:v>94.2896494608936</c:v>
                </c:pt>
                <c:pt idx="7948">
                  <c:v>94.389444110821103</c:v>
                </c:pt>
                <c:pt idx="7949">
                  <c:v>94.489238692232206</c:v>
                </c:pt>
                <c:pt idx="7950">
                  <c:v>94.589033205115499</c:v>
                </c:pt>
                <c:pt idx="7951">
                  <c:v>94.688827649459597</c:v>
                </c:pt>
                <c:pt idx="7952">
                  <c:v>94.788622025253105</c:v>
                </c:pt>
                <c:pt idx="7953">
                  <c:v>94.888416332484795</c:v>
                </c:pt>
                <c:pt idx="7954">
                  <c:v>94.988210571143199</c:v>
                </c:pt>
                <c:pt idx="7955">
                  <c:v>95.088004741217006</c:v>
                </c:pt>
                <c:pt idx="7956">
                  <c:v>95.187798842694804</c:v>
                </c:pt>
                <c:pt idx="7957">
                  <c:v>95.287592875565295</c:v>
                </c:pt>
                <c:pt idx="7958">
                  <c:v>95.387386839816998</c:v>
                </c:pt>
                <c:pt idx="7959">
                  <c:v>95.487180735438699</c:v>
                </c:pt>
                <c:pt idx="7960">
                  <c:v>95.586974562418902</c:v>
                </c:pt>
                <c:pt idx="7961">
                  <c:v>95.686768320746296</c:v>
                </c:pt>
                <c:pt idx="7962">
                  <c:v>95.786562010409597</c:v>
                </c:pt>
                <c:pt idx="7963">
                  <c:v>95.886355631397294</c:v>
                </c:pt>
                <c:pt idx="7964">
                  <c:v>95.986149183698103</c:v>
                </c:pt>
                <c:pt idx="7965">
                  <c:v>96.085942667300699</c:v>
                </c:pt>
                <c:pt idx="7966">
                  <c:v>96.1857360821936</c:v>
                </c:pt>
                <c:pt idx="7967">
                  <c:v>96.285529428365606</c:v>
                </c:pt>
                <c:pt idx="7968">
                  <c:v>96.385322705805194</c:v>
                </c:pt>
                <c:pt idx="7969">
                  <c:v>96.485115914501094</c:v>
                </c:pt>
                <c:pt idx="7970">
                  <c:v>96.584909054441894</c:v>
                </c:pt>
                <c:pt idx="7971">
                  <c:v>96.684702125616198</c:v>
                </c:pt>
                <c:pt idx="7972">
                  <c:v>96.784495128012793</c:v>
                </c:pt>
                <c:pt idx="7973">
                  <c:v>96.884288061620197</c:v>
                </c:pt>
                <c:pt idx="7974">
                  <c:v>96.984080926426998</c:v>
                </c:pt>
                <c:pt idx="7975">
                  <c:v>97.083873722421998</c:v>
                </c:pt>
                <c:pt idx="7976">
                  <c:v>97.183666449593701</c:v>
                </c:pt>
                <c:pt idx="7977">
                  <c:v>97.283459107930796</c:v>
                </c:pt>
                <c:pt idx="7978">
                  <c:v>97.383251697421898</c:v>
                </c:pt>
                <c:pt idx="7979">
                  <c:v>97.483044218055596</c:v>
                </c:pt>
                <c:pt idx="7980">
                  <c:v>97.582836669820594</c:v>
                </c:pt>
                <c:pt idx="7981">
                  <c:v>97.682629052705593</c:v>
                </c:pt>
                <c:pt idx="7982">
                  <c:v>97.782421366699097</c:v>
                </c:pt>
                <c:pt idx="7983">
                  <c:v>97.882213611789695</c:v>
                </c:pt>
                <c:pt idx="7984">
                  <c:v>97.982005787966301</c:v>
                </c:pt>
                <c:pt idx="7985">
                  <c:v>98.081797895217306</c:v>
                </c:pt>
                <c:pt idx="7986">
                  <c:v>98.181589933531299</c:v>
                </c:pt>
                <c:pt idx="7987">
                  <c:v>98.281381902897095</c:v>
                </c:pt>
                <c:pt idx="7988">
                  <c:v>98.381173803303298</c:v>
                </c:pt>
                <c:pt idx="7989">
                  <c:v>98.480965634738496</c:v>
                </c:pt>
                <c:pt idx="7990">
                  <c:v>98.580757397191306</c:v>
                </c:pt>
                <c:pt idx="7991">
                  <c:v>98.680549090650402</c:v>
                </c:pt>
                <c:pt idx="7992">
                  <c:v>98.780340715104302</c:v>
                </c:pt>
                <c:pt idx="7993">
                  <c:v>98.880132270541907</c:v>
                </c:pt>
                <c:pt idx="7994">
                  <c:v>98.979923756951607</c:v>
                </c:pt>
                <c:pt idx="7995">
                  <c:v>99.079715174322203</c:v>
                </c:pt>
                <c:pt idx="7996">
                  <c:v>99.1795065226422</c:v>
                </c:pt>
                <c:pt idx="7997">
                  <c:v>99.279297801900299</c:v>
                </c:pt>
                <c:pt idx="7998">
                  <c:v>99.379089012085103</c:v>
                </c:pt>
                <c:pt idx="7999">
                  <c:v>99.478880153185202</c:v>
                </c:pt>
                <c:pt idx="8000">
                  <c:v>99.578671225189396</c:v>
                </c:pt>
                <c:pt idx="8001">
                  <c:v>99.678462228086204</c:v>
                </c:pt>
                <c:pt idx="8002">
                  <c:v>99.778253161864399</c:v>
                </c:pt>
                <c:pt idx="8003">
                  <c:v>99.878044026512399</c:v>
                </c:pt>
                <c:pt idx="8004">
                  <c:v>99.977834822018906</c:v>
                </c:pt>
                <c:pt idx="8005">
                  <c:v>100.077625548372</c:v>
                </c:pt>
                <c:pt idx="8006">
                  <c:v>100.177416205562</c:v>
                </c:pt>
                <c:pt idx="8007">
                  <c:v>100.277206793576</c:v>
                </c:pt>
                <c:pt idx="8008">
                  <c:v>100.37699731240301</c:v>
                </c:pt>
                <c:pt idx="8009">
                  <c:v>100.476787762032</c:v>
                </c:pt>
                <c:pt idx="8010">
                  <c:v>100.576578142451</c:v>
                </c:pt>
                <c:pt idx="8011">
                  <c:v>100.676368453649</c:v>
                </c:pt>
                <c:pt idx="8012">
                  <c:v>100.776158695615</c:v>
                </c:pt>
                <c:pt idx="8013">
                  <c:v>100.875948868338</c:v>
                </c:pt>
                <c:pt idx="8014">
                  <c:v>100.975738971805</c:v>
                </c:pt>
                <c:pt idx="8015">
                  <c:v>101.07552900600599</c:v>
                </c:pt>
                <c:pt idx="8016">
                  <c:v>101.175318970929</c:v>
                </c:pt>
                <c:pt idx="8017">
                  <c:v>101.27510886656199</c:v>
                </c:pt>
                <c:pt idx="8018">
                  <c:v>101.374898692896</c:v>
                </c:pt>
                <c:pt idx="8019">
                  <c:v>101.474688449917</c:v>
                </c:pt>
                <c:pt idx="8020">
                  <c:v>101.574478137615</c:v>
                </c:pt>
                <c:pt idx="8021">
                  <c:v>101.674267755979</c:v>
                </c:pt>
                <c:pt idx="8022">
                  <c:v>101.774057304997</c:v>
                </c:pt>
                <c:pt idx="8023">
                  <c:v>101.873846784657</c:v>
                </c:pt>
                <c:pt idx="8024">
                  <c:v>101.97363619494899</c:v>
                </c:pt>
                <c:pt idx="8025">
                  <c:v>102.07342553586</c:v>
                </c:pt>
                <c:pt idx="8026">
                  <c:v>102.17321480738001</c:v>
                </c:pt>
                <c:pt idx="8027">
                  <c:v>102.273004009498</c:v>
                </c:pt>
                <c:pt idx="8028">
                  <c:v>102.372793142201</c:v>
                </c:pt>
                <c:pt idx="8029">
                  <c:v>102.472582205479</c:v>
                </c:pt>
                <c:pt idx="8030">
                  <c:v>102.57237119932</c:v>
                </c:pt>
                <c:pt idx="8031">
                  <c:v>102.672160123713</c:v>
                </c:pt>
                <c:pt idx="8032">
                  <c:v>102.77194897864599</c:v>
                </c:pt>
                <c:pt idx="8033">
                  <c:v>102.871737764109</c:v>
                </c:pt>
                <c:pt idx="8034">
                  <c:v>102.971526480089</c:v>
                </c:pt>
                <c:pt idx="8035">
                  <c:v>103.071315126576</c:v>
                </c:pt>
                <c:pt idx="8036">
                  <c:v>103.17110370355699</c:v>
                </c:pt>
                <c:pt idx="8037">
                  <c:v>103.270892211023</c:v>
                </c:pt>
                <c:pt idx="8038">
                  <c:v>103.37068064896</c:v>
                </c:pt>
                <c:pt idx="8039">
                  <c:v>103.47046901735899</c:v>
                </c:pt>
                <c:pt idx="8040">
                  <c:v>103.57025731620701</c:v>
                </c:pt>
                <c:pt idx="8041">
                  <c:v>103.670045545493</c:v>
                </c:pt>
                <c:pt idx="8042">
                  <c:v>103.76983370520701</c:v>
                </c:pt>
                <c:pt idx="8043">
                  <c:v>103.86962179533499</c:v>
                </c:pt>
                <c:pt idx="8044">
                  <c:v>103.969409815869</c:v>
                </c:pt>
                <c:pt idx="8045">
                  <c:v>104.06919776679401</c:v>
                </c:pt>
                <c:pt idx="8046">
                  <c:v>104.16898564810199</c:v>
                </c:pt>
                <c:pt idx="8047">
                  <c:v>104.268773459779</c:v>
                </c:pt>
                <c:pt idx="8048">
                  <c:v>104.36856120181599</c:v>
                </c:pt>
                <c:pt idx="8049">
                  <c:v>104.46834887419899</c:v>
                </c:pt>
                <c:pt idx="8050">
                  <c:v>104.56813647691899</c:v>
                </c:pt>
                <c:pt idx="8051">
                  <c:v>104.667924009964</c:v>
                </c:pt>
                <c:pt idx="8052">
                  <c:v>104.767711473322</c:v>
                </c:pt>
                <c:pt idx="8053">
                  <c:v>104.867498866982</c:v>
                </c:pt>
                <c:pt idx="8054">
                  <c:v>104.967286190932</c:v>
                </c:pt>
                <c:pt idx="8055">
                  <c:v>105.06707344516199</c:v>
                </c:pt>
                <c:pt idx="8056">
                  <c:v>105.16686062965999</c:v>
                </c:pt>
                <c:pt idx="8057">
                  <c:v>105.266647744414</c:v>
                </c:pt>
                <c:pt idx="8058">
                  <c:v>105.366434789414</c:v>
                </c:pt>
                <c:pt idx="8059">
                  <c:v>105.466221764648</c:v>
                </c:pt>
                <c:pt idx="8060">
                  <c:v>105.566008670104</c:v>
                </c:pt>
                <c:pt idx="8061">
                  <c:v>105.665795505771</c:v>
                </c:pt>
                <c:pt idx="8062">
                  <c:v>105.765582271638</c:v>
                </c:pt>
                <c:pt idx="8063">
                  <c:v>105.865368967694</c:v>
                </c:pt>
                <c:pt idx="8064">
                  <c:v>105.96515559392699</c:v>
                </c:pt>
                <c:pt idx="8065">
                  <c:v>106.064942150326</c:v>
                </c:pt>
                <c:pt idx="8066">
                  <c:v>106.164728636879</c:v>
                </c:pt>
                <c:pt idx="8067">
                  <c:v>106.264515053575</c:v>
                </c:pt>
                <c:pt idx="8068">
                  <c:v>106.36430140040299</c:v>
                </c:pt>
                <c:pt idx="8069">
                  <c:v>106.464087677351</c:v>
                </c:pt>
                <c:pt idx="8070">
                  <c:v>106.56387388440901</c:v>
                </c:pt>
                <c:pt idx="8071">
                  <c:v>106.663660021564</c:v>
                </c:pt>
                <c:pt idx="8072">
                  <c:v>106.763446088805</c:v>
                </c:pt>
                <c:pt idx="8073">
                  <c:v>106.863232086122</c:v>
                </c:pt>
                <c:pt idx="8074">
                  <c:v>106.96301801350199</c:v>
                </c:pt>
                <c:pt idx="8075">
                  <c:v>107.062803870934</c:v>
                </c:pt>
                <c:pt idx="8076">
                  <c:v>107.162589658407</c:v>
                </c:pt>
                <c:pt idx="8077">
                  <c:v>107.26237537591</c:v>
                </c:pt>
                <c:pt idx="8078">
                  <c:v>107.362161023431</c:v>
                </c:pt>
                <c:pt idx="8079">
                  <c:v>107.461946600958</c:v>
                </c:pt>
                <c:pt idx="8080">
                  <c:v>107.561732108481</c:v>
                </c:pt>
                <c:pt idx="8081">
                  <c:v>107.661517545989</c:v>
                </c:pt>
                <c:pt idx="8082">
                  <c:v>107.761302913469</c:v>
                </c:pt>
                <c:pt idx="8083">
                  <c:v>107.86108821091</c:v>
                </c:pt>
                <c:pt idx="8084">
                  <c:v>107.96087343830099</c:v>
                </c:pt>
                <c:pt idx="8085">
                  <c:v>108.060658595631</c:v>
                </c:pt>
                <c:pt idx="8086">
                  <c:v>108.160443682888</c:v>
                </c:pt>
                <c:pt idx="8087">
                  <c:v>108.260228700062</c:v>
                </c:pt>
                <c:pt idx="8088">
                  <c:v>108.360013647139</c:v>
                </c:pt>
                <c:pt idx="8089">
                  <c:v>108.45979852411</c:v>
                </c:pt>
                <c:pt idx="8090">
                  <c:v>108.55958333096299</c:v>
                </c:pt>
                <c:pt idx="8091">
                  <c:v>108.659368067687</c:v>
                </c:pt>
                <c:pt idx="8092">
                  <c:v>108.75915273427</c:v>
                </c:pt>
                <c:pt idx="8093">
                  <c:v>108.8589373307</c:v>
                </c:pt>
                <c:pt idx="8094">
                  <c:v>108.958721856967</c:v>
                </c:pt>
                <c:pt idx="8095">
                  <c:v>109.058506313059</c:v>
                </c:pt>
                <c:pt idx="8096">
                  <c:v>109.158290698965</c:v>
                </c:pt>
                <c:pt idx="8097">
                  <c:v>109.25807501467401</c:v>
                </c:pt>
                <c:pt idx="8098">
                  <c:v>109.357859260173</c:v>
                </c:pt>
                <c:pt idx="8099">
                  <c:v>109.457643435452</c:v>
                </c:pt>
                <c:pt idx="8100">
                  <c:v>109.5574275405</c:v>
                </c:pt>
                <c:pt idx="8101">
                  <c:v>109.657211575305</c:v>
                </c:pt>
                <c:pt idx="8102">
                  <c:v>109.756995539855</c:v>
                </c:pt>
                <c:pt idx="8103">
                  <c:v>109.85677943413999</c:v>
                </c:pt>
                <c:pt idx="8104">
                  <c:v>109.956563258147</c:v>
                </c:pt>
                <c:pt idx="8105">
                  <c:v>110.056347011866</c:v>
                </c:pt>
                <c:pt idx="8106">
                  <c:v>110.156130695286</c:v>
                </c:pt>
                <c:pt idx="8107">
                  <c:v>110.255914308394</c:v>
                </c:pt>
                <c:pt idx="8108">
                  <c:v>110.35569785118</c:v>
                </c:pt>
                <c:pt idx="8109">
                  <c:v>110.455481323632</c:v>
                </c:pt>
                <c:pt idx="8110">
                  <c:v>110.55526472573899</c:v>
                </c:pt>
                <c:pt idx="8111">
                  <c:v>110.65504805749001</c:v>
                </c:pt>
                <c:pt idx="8112">
                  <c:v>110.75483131887199</c:v>
                </c:pt>
                <c:pt idx="8113">
                  <c:v>110.854614509876</c:v>
                </c:pt>
                <c:pt idx="8114">
                  <c:v>110.954397630489</c:v>
                </c:pt>
                <c:pt idx="8115">
                  <c:v>111.0541806807</c:v>
                </c:pt>
                <c:pt idx="8116">
                  <c:v>111.153963660497</c:v>
                </c:pt>
                <c:pt idx="8117">
                  <c:v>111.25374656987</c:v>
                </c:pt>
                <c:pt idx="8118">
                  <c:v>111.35352940880701</c:v>
                </c:pt>
                <c:pt idx="8119">
                  <c:v>111.45331217729699</c:v>
                </c:pt>
                <c:pt idx="8120">
                  <c:v>111.55309487532899</c:v>
                </c:pt>
                <c:pt idx="8121">
                  <c:v>111.65287750288999</c:v>
                </c:pt>
                <c:pt idx="8122">
                  <c:v>111.75266005997</c:v>
                </c:pt>
                <c:pt idx="8123">
                  <c:v>111.852442546557</c:v>
                </c:pt>
                <c:pt idx="8124">
                  <c:v>111.95222496264</c:v>
                </c:pt>
                <c:pt idx="8125">
                  <c:v>112.052007308208</c:v>
                </c:pt>
                <c:pt idx="8126">
                  <c:v>112.151789583249</c:v>
                </c:pt>
                <c:pt idx="8127">
                  <c:v>112.251571787752</c:v>
                </c:pt>
                <c:pt idx="8128">
                  <c:v>112.35135392170601</c:v>
                </c:pt>
                <c:pt idx="8129">
                  <c:v>112.45113598509801</c:v>
                </c:pt>
                <c:pt idx="8130">
                  <c:v>112.550917977919</c:v>
                </c:pt>
                <c:pt idx="8131">
                  <c:v>112.650699900156</c:v>
                </c:pt>
                <c:pt idx="8132">
                  <c:v>112.750481751799</c:v>
                </c:pt>
                <c:pt idx="8133">
                  <c:v>112.850263532835</c:v>
                </c:pt>
                <c:pt idx="8134">
                  <c:v>112.950045243254</c:v>
                </c:pt>
                <c:pt idx="8135">
                  <c:v>113.04982688304401</c:v>
                </c:pt>
                <c:pt idx="8136">
                  <c:v>113.149608452194</c:v>
                </c:pt>
                <c:pt idx="8137">
                  <c:v>113.24938995069201</c:v>
                </c:pt>
                <c:pt idx="8138">
                  <c:v>113.349171378527</c:v>
                </c:pt>
                <c:pt idx="8139">
                  <c:v>113.448952735688</c:v>
                </c:pt>
                <c:pt idx="8140">
                  <c:v>113.548734022164</c:v>
                </c:pt>
                <c:pt idx="8141">
                  <c:v>113.648515237943</c:v>
                </c:pt>
                <c:pt idx="8142">
                  <c:v>113.748296383013</c:v>
                </c:pt>
                <c:pt idx="8143">
                  <c:v>113.848077457364</c:v>
                </c:pt>
                <c:pt idx="8144">
                  <c:v>113.94785846098399</c:v>
                </c:pt>
                <c:pt idx="8145">
                  <c:v>114.047639393861</c:v>
                </c:pt>
                <c:pt idx="8146">
                  <c:v>114.147420255985</c:v>
                </c:pt>
                <c:pt idx="8147">
                  <c:v>114.24720104734401</c:v>
                </c:pt>
                <c:pt idx="8148">
                  <c:v>114.34698176792701</c:v>
                </c:pt>
                <c:pt idx="8149">
                  <c:v>114.446762417722</c:v>
                </c:pt>
                <c:pt idx="8150">
                  <c:v>114.546542996718</c:v>
                </c:pt>
                <c:pt idx="8151">
                  <c:v>114.646323504904</c:v>
                </c:pt>
                <c:pt idx="8152">
                  <c:v>114.74610394226799</c:v>
                </c:pt>
                <c:pt idx="8153">
                  <c:v>114.845884308799</c:v>
                </c:pt>
                <c:pt idx="8154">
                  <c:v>114.945664604485</c:v>
                </c:pt>
                <c:pt idx="8155">
                  <c:v>115.045444829316</c:v>
                </c:pt>
                <c:pt idx="8156">
                  <c:v>115.14522498328</c:v>
                </c:pt>
                <c:pt idx="8157">
                  <c:v>115.245005066365</c:v>
                </c:pt>
                <c:pt idx="8158">
                  <c:v>115.344785078561</c:v>
                </c:pt>
                <c:pt idx="8159">
                  <c:v>115.44456501985501</c:v>
                </c:pt>
                <c:pt idx="8160">
                  <c:v>115.544344890237</c:v>
                </c:pt>
                <c:pt idx="8161">
                  <c:v>115.644124689695</c:v>
                </c:pt>
                <c:pt idx="8162">
                  <c:v>115.74390441821799</c:v>
                </c:pt>
                <c:pt idx="8163">
                  <c:v>115.843684075795</c:v>
                </c:pt>
                <c:pt idx="8164">
                  <c:v>115.943463662414</c:v>
                </c:pt>
                <c:pt idx="8165">
                  <c:v>116.04324317806299</c:v>
                </c:pt>
                <c:pt idx="8166">
                  <c:v>116.143022622732</c:v>
                </c:pt>
                <c:pt idx="8167">
                  <c:v>116.242801996409</c:v>
                </c:pt>
                <c:pt idx="8168">
                  <c:v>116.34258129908299</c:v>
                </c:pt>
                <c:pt idx="8169">
                  <c:v>116.442360530743</c:v>
                </c:pt>
                <c:pt idx="8170">
                  <c:v>116.54213969137599</c:v>
                </c:pt>
                <c:pt idx="8171">
                  <c:v>116.64191878097201</c:v>
                </c:pt>
                <c:pt idx="8172">
                  <c:v>116.74169779952</c:v>
                </c:pt>
                <c:pt idx="8173">
                  <c:v>116.84147674700699</c:v>
                </c:pt>
                <c:pt idx="8174">
                  <c:v>116.941255623424</c:v>
                </c:pt>
                <c:pt idx="8175">
                  <c:v>117.041034428757</c:v>
                </c:pt>
                <c:pt idx="8176">
                  <c:v>117.14081316299701</c:v>
                </c:pt>
                <c:pt idx="8177">
                  <c:v>117.24059182613099</c:v>
                </c:pt>
                <c:pt idx="8178">
                  <c:v>117.34037041814901</c:v>
                </c:pt>
                <c:pt idx="8179">
                  <c:v>117.440148939038</c:v>
                </c:pt>
                <c:pt idx="8180">
                  <c:v>117.539927388788</c:v>
                </c:pt>
                <c:pt idx="8181">
                  <c:v>117.63970576738799</c:v>
                </c:pt>
                <c:pt idx="8182">
                  <c:v>117.739484074825</c:v>
                </c:pt>
                <c:pt idx="8183">
                  <c:v>117.839262311089</c:v>
                </c:pt>
                <c:pt idx="8184">
                  <c:v>117.939040476169</c:v>
                </c:pt>
                <c:pt idx="8185">
                  <c:v>118.038818570052</c:v>
                </c:pt>
                <c:pt idx="8186">
                  <c:v>118.13859659272801</c:v>
                </c:pt>
                <c:pt idx="8187">
                  <c:v>118.23837454418501</c:v>
                </c:pt>
                <c:pt idx="8188">
                  <c:v>118.338152424412</c:v>
                </c:pt>
                <c:pt idx="8189">
                  <c:v>118.43793023339801</c:v>
                </c:pt>
                <c:pt idx="8190">
                  <c:v>118.537707971131</c:v>
                </c:pt>
                <c:pt idx="8191">
                  <c:v>118.63748563759999</c:v>
                </c:pt>
                <c:pt idx="8192">
                  <c:v>118.737263232793</c:v>
                </c:pt>
                <c:pt idx="8193">
                  <c:v>118.83704075670001</c:v>
                </c:pt>
                <c:pt idx="8194">
                  <c:v>118.936818209309</c:v>
                </c:pt>
                <c:pt idx="8195">
                  <c:v>119.036595590608</c:v>
                </c:pt>
                <c:pt idx="8196">
                  <c:v>119.136372900586</c:v>
                </c:pt>
                <c:pt idx="8197">
                  <c:v>119.236150139232</c:v>
                </c:pt>
                <c:pt idx="8198">
                  <c:v>119.335927306535</c:v>
                </c:pt>
                <c:pt idx="8199">
                  <c:v>119.435704402483</c:v>
                </c:pt>
                <c:pt idx="8200">
                  <c:v>119.53548142706499</c:v>
                </c:pt>
                <c:pt idx="8201">
                  <c:v>119.63525838026899</c:v>
                </c:pt>
                <c:pt idx="8202">
                  <c:v>119.735035262084</c:v>
                </c:pt>
                <c:pt idx="8203">
                  <c:v>119.8348120725</c:v>
                </c:pt>
                <c:pt idx="8204">
                  <c:v>119.934588811504</c:v>
                </c:pt>
                <c:pt idx="8205">
                  <c:v>120.034365479085</c:v>
                </c:pt>
                <c:pt idx="8206">
                  <c:v>120.134142075231</c:v>
                </c:pt>
                <c:pt idx="8207">
                  <c:v>120.23391859993301</c:v>
                </c:pt>
                <c:pt idx="8208">
                  <c:v>120.333695053177</c:v>
                </c:pt>
                <c:pt idx="8209">
                  <c:v>120.43347143495301</c:v>
                </c:pt>
                <c:pt idx="8210">
                  <c:v>120.53324774524999</c:v>
                </c:pt>
                <c:pt idx="8211">
                  <c:v>120.633023984056</c:v>
                </c:pt>
                <c:pt idx="8212">
                  <c:v>120.732800151359</c:v>
                </c:pt>
                <c:pt idx="8213">
                  <c:v>120.83257624714901</c:v>
                </c:pt>
                <c:pt idx="8214">
                  <c:v>120.932352271414</c:v>
                </c:pt>
                <c:pt idx="8215">
                  <c:v>121.03212822414299</c:v>
                </c:pt>
                <c:pt idx="8216">
                  <c:v>121.131904105324</c:v>
                </c:pt>
                <c:pt idx="8217">
                  <c:v>121.23167991494699</c:v>
                </c:pt>
                <c:pt idx="8218">
                  <c:v>121.331455652998</c:v>
                </c:pt>
                <c:pt idx="8219">
                  <c:v>121.43123131946901</c:v>
                </c:pt>
                <c:pt idx="8220">
                  <c:v>121.53100691434599</c:v>
                </c:pt>
                <c:pt idx="8221">
                  <c:v>121.630782437619</c:v>
                </c:pt>
                <c:pt idx="8222">
                  <c:v>121.730557889276</c:v>
                </c:pt>
                <c:pt idx="8223">
                  <c:v>121.830333269306</c:v>
                </c:pt>
                <c:pt idx="8224">
                  <c:v>121.93010857769799</c:v>
                </c:pt>
                <c:pt idx="8225">
                  <c:v>122.02988381444</c:v>
                </c:pt>
                <c:pt idx="8226">
                  <c:v>122.129658979521</c:v>
                </c:pt>
                <c:pt idx="8227">
                  <c:v>122.22943407293</c:v>
                </c:pt>
                <c:pt idx="8228">
                  <c:v>122.329209094655</c:v>
                </c:pt>
                <c:pt idx="8229">
                  <c:v>122.428984044685</c:v>
                </c:pt>
                <c:pt idx="8230">
                  <c:v>122.52875892300899</c:v>
                </c:pt>
                <c:pt idx="8231">
                  <c:v>122.628533729615</c:v>
                </c:pt>
                <c:pt idx="8232">
                  <c:v>122.72830846449099</c:v>
                </c:pt>
                <c:pt idx="8233">
                  <c:v>122.82808312762801</c:v>
                </c:pt>
                <c:pt idx="8234">
                  <c:v>122.927857719012</c:v>
                </c:pt>
                <c:pt idx="8235">
                  <c:v>123.027632238634</c:v>
                </c:pt>
                <c:pt idx="8236">
                  <c:v>123.127406686481</c:v>
                </c:pt>
                <c:pt idx="8237">
                  <c:v>123.227181062542</c:v>
                </c:pt>
                <c:pt idx="8238">
                  <c:v>123.326955366806</c:v>
                </c:pt>
                <c:pt idx="8239">
                  <c:v>123.426729599262</c:v>
                </c:pt>
                <c:pt idx="8240">
                  <c:v>123.52650375989801</c:v>
                </c:pt>
                <c:pt idx="8241">
                  <c:v>123.626277848702</c:v>
                </c:pt>
                <c:pt idx="8242">
                  <c:v>123.726051865665</c:v>
                </c:pt>
                <c:pt idx="8243">
                  <c:v>123.825825810773</c:v>
                </c:pt>
                <c:pt idx="8244">
                  <c:v>123.925599684017</c:v>
                </c:pt>
                <c:pt idx="8245">
                  <c:v>124.02537348538399</c:v>
                </c:pt>
                <c:pt idx="8246">
                  <c:v>124.12514721486301</c:v>
                </c:pt>
                <c:pt idx="8247">
                  <c:v>124.22492087244299</c:v>
                </c:pt>
                <c:pt idx="8248">
                  <c:v>124.32469445811201</c:v>
                </c:pt>
                <c:pt idx="8249">
                  <c:v>124.42446797186</c:v>
                </c:pt>
                <c:pt idx="8250">
                  <c:v>124.524241413675</c:v>
                </c:pt>
                <c:pt idx="8251">
                  <c:v>124.62401478354499</c:v>
                </c:pt>
                <c:pt idx="8252">
                  <c:v>124.72378808145901</c:v>
                </c:pt>
                <c:pt idx="8253">
                  <c:v>124.823561307406</c:v>
                </c:pt>
                <c:pt idx="8254">
                  <c:v>124.92333446137501</c:v>
                </c:pt>
                <c:pt idx="8255">
                  <c:v>125.02310754335301</c:v>
                </c:pt>
                <c:pt idx="8256">
                  <c:v>125.122880553331</c:v>
                </c:pt>
                <c:pt idx="8257">
                  <c:v>125.222653491296</c:v>
                </c:pt>
                <c:pt idx="8258">
                  <c:v>125.32242635723701</c:v>
                </c:pt>
                <c:pt idx="8259">
                  <c:v>125.422199151143</c:v>
                </c:pt>
                <c:pt idx="8260">
                  <c:v>125.521971873003</c:v>
                </c:pt>
                <c:pt idx="8261">
                  <c:v>125.621744522805</c:v>
                </c:pt>
                <c:pt idx="8262">
                  <c:v>125.72151710053799</c:v>
                </c:pt>
                <c:pt idx="8263">
                  <c:v>125.82128960619001</c:v>
                </c:pt>
                <c:pt idx="8264">
                  <c:v>125.92106203975</c:v>
                </c:pt>
                <c:pt idx="8265">
                  <c:v>126.020834401207</c:v>
                </c:pt>
                <c:pt idx="8266">
                  <c:v>126.12060669055001</c:v>
                </c:pt>
                <c:pt idx="8267">
                  <c:v>126.220378907767</c:v>
                </c:pt>
                <c:pt idx="8268">
                  <c:v>126.320151052847</c:v>
                </c:pt>
                <c:pt idx="8269">
                  <c:v>126.419923125778</c:v>
                </c:pt>
                <c:pt idx="8270">
                  <c:v>126.519695126549</c:v>
                </c:pt>
                <c:pt idx="8271">
                  <c:v>126.61946705515</c:v>
                </c:pt>
                <c:pt idx="8272">
                  <c:v>126.719238911567</c:v>
                </c:pt>
                <c:pt idx="8273">
                  <c:v>126.81901069579099</c:v>
                </c:pt>
                <c:pt idx="8274">
                  <c:v>126.91878240781</c:v>
                </c:pt>
                <c:pt idx="8275">
                  <c:v>127.01855404761299</c:v>
                </c:pt>
                <c:pt idx="8276">
                  <c:v>127.118325615187</c:v>
                </c:pt>
                <c:pt idx="8277">
                  <c:v>127.218097110523</c:v>
                </c:pt>
                <c:pt idx="8278">
                  <c:v>127.31786853360801</c:v>
                </c:pt>
                <c:pt idx="8279">
                  <c:v>127.417639884431</c:v>
                </c:pt>
                <c:pt idx="8280">
                  <c:v>127.51741116298101</c:v>
                </c:pt>
                <c:pt idx="8281">
                  <c:v>127.617182369246</c:v>
                </c:pt>
                <c:pt idx="8282">
                  <c:v>127.716953503216</c:v>
                </c:pt>
                <c:pt idx="8283">
                  <c:v>127.816724564879</c:v>
                </c:pt>
                <c:pt idx="8284">
                  <c:v>127.916495554223</c:v>
                </c:pt>
                <c:pt idx="8285">
                  <c:v>128.016266471237</c:v>
                </c:pt>
                <c:pt idx="8286">
                  <c:v>128.116037315911</c:v>
                </c:pt>
                <c:pt idx="8287">
                  <c:v>128.215808088232</c:v>
                </c:pt>
                <c:pt idx="8288">
                  <c:v>128.31557878818899</c:v>
                </c:pt>
                <c:pt idx="8289">
                  <c:v>128.415349415771</c:v>
                </c:pt>
                <c:pt idx="8290">
                  <c:v>128.515119970966</c:v>
                </c:pt>
                <c:pt idx="8291">
                  <c:v>128.61489045376399</c:v>
                </c:pt>
                <c:pt idx="8292">
                  <c:v>128.71466086415299</c:v>
                </c:pt>
                <c:pt idx="8293">
                  <c:v>128.814431202121</c:v>
                </c:pt>
                <c:pt idx="8294">
                  <c:v>128.91420146765699</c:v>
                </c:pt>
                <c:pt idx="8295">
                  <c:v>129.013971660751</c:v>
                </c:pt>
                <c:pt idx="8296">
                  <c:v>129.11374178138999</c:v>
                </c:pt>
                <c:pt idx="8297">
                  <c:v>129.213511829563</c:v>
                </c:pt>
                <c:pt idx="8298">
                  <c:v>129.31328180525901</c:v>
                </c:pt>
                <c:pt idx="8299">
                  <c:v>129.41305170846701</c:v>
                </c:pt>
                <c:pt idx="8300">
                  <c:v>129.51282153917501</c:v>
                </c:pt>
                <c:pt idx="8301">
                  <c:v>129.61259129737201</c:v>
                </c:pt>
                <c:pt idx="8302">
                  <c:v>129.71236098304601</c:v>
                </c:pt>
                <c:pt idx="8303">
                  <c:v>129.81213059618699</c:v>
                </c:pt>
                <c:pt idx="8304">
                  <c:v>129.911900136783</c:v>
                </c:pt>
                <c:pt idx="8305">
                  <c:v>130.011669604822</c:v>
                </c:pt>
                <c:pt idx="8306">
                  <c:v>130.11143900029401</c:v>
                </c:pt>
                <c:pt idx="8307">
                  <c:v>130.21120832318701</c:v>
                </c:pt>
                <c:pt idx="8308">
                  <c:v>130.310977573489</c:v>
                </c:pt>
                <c:pt idx="8309">
                  <c:v>130.41074675119</c:v>
                </c:pt>
                <c:pt idx="8310">
                  <c:v>130.51051585627701</c:v>
                </c:pt>
                <c:pt idx="8311">
                  <c:v>130.61028488874101</c:v>
                </c:pt>
                <c:pt idx="8312">
                  <c:v>130.71005384856801</c:v>
                </c:pt>
                <c:pt idx="8313">
                  <c:v>130.80982273574901</c:v>
                </c:pt>
                <c:pt idx="8314">
                  <c:v>130.90959155027099</c:v>
                </c:pt>
                <c:pt idx="8315">
                  <c:v>131.009360292124</c:v>
                </c:pt>
                <c:pt idx="8316">
                  <c:v>131.109128961295</c:v>
                </c:pt>
                <c:pt idx="8317">
                  <c:v>131.208897557775</c:v>
                </c:pt>
                <c:pt idx="8318">
                  <c:v>131.30866608155</c:v>
                </c:pt>
                <c:pt idx="8319">
                  <c:v>131.40843453261101</c:v>
                </c:pt>
                <c:pt idx="8320">
                  <c:v>131.50820291094601</c:v>
                </c:pt>
                <c:pt idx="8321">
                  <c:v>131.60797121654301</c:v>
                </c:pt>
                <c:pt idx="8322">
                  <c:v>131.70773944939</c:v>
                </c:pt>
                <c:pt idx="8323">
                  <c:v>131.80750760947799</c:v>
                </c:pt>
                <c:pt idx="8324">
                  <c:v>131.90727569679399</c:v>
                </c:pt>
                <c:pt idx="8325">
                  <c:v>132.00704371132699</c:v>
                </c:pt>
                <c:pt idx="8326">
                  <c:v>132.10681165306599</c:v>
                </c:pt>
                <c:pt idx="8327">
                  <c:v>132.206579522</c:v>
                </c:pt>
                <c:pt idx="8328">
                  <c:v>132.306347318116</c:v>
                </c:pt>
                <c:pt idx="8329">
                  <c:v>132.406115041405</c:v>
                </c:pt>
                <c:pt idx="8330">
                  <c:v>132.505882691853</c:v>
                </c:pt>
                <c:pt idx="8331">
                  <c:v>132.60565026945099</c:v>
                </c:pt>
                <c:pt idx="8332">
                  <c:v>132.705417774187</c:v>
                </c:pt>
                <c:pt idx="8333">
                  <c:v>132.805185206049</c:v>
                </c:pt>
                <c:pt idx="8334">
                  <c:v>132.904952565027</c:v>
                </c:pt>
                <c:pt idx="8335">
                  <c:v>133.00471985110801</c:v>
                </c:pt>
                <c:pt idx="8336">
                  <c:v>133.10448706428201</c:v>
                </c:pt>
                <c:pt idx="8337">
                  <c:v>133.204254204536</c:v>
                </c:pt>
                <c:pt idx="8338">
                  <c:v>133.30402127186099</c:v>
                </c:pt>
                <c:pt idx="8339">
                  <c:v>133.40378826624499</c:v>
                </c:pt>
                <c:pt idx="8340">
                  <c:v>133.503555187675</c:v>
                </c:pt>
                <c:pt idx="8341">
                  <c:v>133.603322036142</c:v>
                </c:pt>
                <c:pt idx="8342">
                  <c:v>133.70308881163299</c:v>
                </c:pt>
                <c:pt idx="8343">
                  <c:v>133.80285551413701</c:v>
                </c:pt>
                <c:pt idx="8344">
                  <c:v>133.90262214364299</c:v>
                </c:pt>
                <c:pt idx="8345">
                  <c:v>134.00238870013999</c:v>
                </c:pt>
                <c:pt idx="8346">
                  <c:v>134.10215518361599</c:v>
                </c:pt>
                <c:pt idx="8347">
                  <c:v>134.20192159406</c:v>
                </c:pt>
                <c:pt idx="8348">
                  <c:v>134.30168793146001</c:v>
                </c:pt>
                <c:pt idx="8349">
                  <c:v>134.401454195806</c:v>
                </c:pt>
                <c:pt idx="8350">
                  <c:v>134.50122038708599</c:v>
                </c:pt>
                <c:pt idx="8351">
                  <c:v>134.60098650528801</c:v>
                </c:pt>
                <c:pt idx="8352">
                  <c:v>134.700752550402</c:v>
                </c:pt>
                <c:pt idx="8353">
                  <c:v>134.80051852241499</c:v>
                </c:pt>
                <c:pt idx="8354">
                  <c:v>134.900284421317</c:v>
                </c:pt>
                <c:pt idx="8355">
                  <c:v>135.00005024709699</c:v>
                </c:pt>
                <c:pt idx="8356">
                  <c:v>135.09981599974199</c:v>
                </c:pt>
                <c:pt idx="8357">
                  <c:v>135.19958167924199</c:v>
                </c:pt>
                <c:pt idx="8358">
                  <c:v>135.29934728558601</c:v>
                </c:pt>
                <c:pt idx="8359">
                  <c:v>135.39911281876101</c:v>
                </c:pt>
                <c:pt idx="8360">
                  <c:v>135.49887827875801</c:v>
                </c:pt>
                <c:pt idx="8361">
                  <c:v>135.598643665564</c:v>
                </c:pt>
                <c:pt idx="8362">
                  <c:v>135.698408979167</c:v>
                </c:pt>
                <c:pt idx="8363">
                  <c:v>135.79817421955801</c:v>
                </c:pt>
                <c:pt idx="8364">
                  <c:v>135.897939386724</c:v>
                </c:pt>
                <c:pt idx="8365">
                  <c:v>135.99770448065399</c:v>
                </c:pt>
                <c:pt idx="8366">
                  <c:v>136.097469501337</c:v>
                </c:pt>
                <c:pt idx="8367">
                  <c:v>136.197234448762</c:v>
                </c:pt>
                <c:pt idx="8368">
                  <c:v>136.29699932291601</c:v>
                </c:pt>
                <c:pt idx="8369">
                  <c:v>136.39676412379001</c:v>
                </c:pt>
                <c:pt idx="8370">
                  <c:v>136.49652885137101</c:v>
                </c:pt>
                <c:pt idx="8371">
                  <c:v>136.59629350564799</c:v>
                </c:pt>
                <c:pt idx="8372">
                  <c:v>136.69605808661001</c:v>
                </c:pt>
                <c:pt idx="8373">
                  <c:v>136.795822594246</c:v>
                </c:pt>
                <c:pt idx="8374">
                  <c:v>136.89558702854401</c:v>
                </c:pt>
                <c:pt idx="8375">
                  <c:v>136.99535138949199</c:v>
                </c:pt>
                <c:pt idx="8376">
                  <c:v>137.095115677081</c:v>
                </c:pt>
                <c:pt idx="8377">
                  <c:v>137.19487989129701</c:v>
                </c:pt>
                <c:pt idx="8378">
                  <c:v>137.294644032131</c:v>
                </c:pt>
                <c:pt idx="8379">
                  <c:v>137.39440809957</c:v>
                </c:pt>
                <c:pt idx="8380">
                  <c:v>137.49417209360399</c:v>
                </c:pt>
                <c:pt idx="8381">
                  <c:v>137.59393601421999</c:v>
                </c:pt>
                <c:pt idx="8382">
                  <c:v>137.69369986140799</c:v>
                </c:pt>
                <c:pt idx="8383">
                  <c:v>137.793463635157</c:v>
                </c:pt>
                <c:pt idx="8384">
                  <c:v>137.89322733545501</c:v>
                </c:pt>
                <c:pt idx="8385">
                  <c:v>137.99299096229001</c:v>
                </c:pt>
                <c:pt idx="8386">
                  <c:v>138.092754515651</c:v>
                </c:pt>
                <c:pt idx="8387">
                  <c:v>138.19251799552799</c:v>
                </c:pt>
                <c:pt idx="8388">
                  <c:v>138.29228140190901</c:v>
                </c:pt>
                <c:pt idx="8389">
                  <c:v>138.392044734781</c:v>
                </c:pt>
                <c:pt idx="8390">
                  <c:v>138.491807994135</c:v>
                </c:pt>
                <c:pt idx="8391">
                  <c:v>138.591571179959</c:v>
                </c:pt>
                <c:pt idx="8392">
                  <c:v>138.69133429224101</c:v>
                </c:pt>
                <c:pt idx="8393">
                  <c:v>138.79109733097101</c:v>
                </c:pt>
                <c:pt idx="8394">
                  <c:v>138.890860296136</c:v>
                </c:pt>
                <c:pt idx="8395">
                  <c:v>138.99062318772599</c:v>
                </c:pt>
                <c:pt idx="8396">
                  <c:v>139.09038600572899</c:v>
                </c:pt>
                <c:pt idx="8397">
                  <c:v>139.19014875013301</c:v>
                </c:pt>
                <c:pt idx="8398">
                  <c:v>139.289911420929</c:v>
                </c:pt>
                <c:pt idx="8399">
                  <c:v>139.38967401810299</c:v>
                </c:pt>
                <c:pt idx="8400">
                  <c:v>139.489436541646</c:v>
                </c:pt>
                <c:pt idx="8401">
                  <c:v>139.589198991545</c:v>
                </c:pt>
                <c:pt idx="8402">
                  <c:v>139.68896136779</c:v>
                </c:pt>
                <c:pt idx="8403">
                  <c:v>139.788723670368</c:v>
                </c:pt>
                <c:pt idx="8404">
                  <c:v>139.888485899269</c:v>
                </c:pt>
                <c:pt idx="8405">
                  <c:v>139.988248054482</c:v>
                </c:pt>
                <c:pt idx="8406">
                  <c:v>140.08801013599501</c:v>
                </c:pt>
                <c:pt idx="8407">
                  <c:v>140.187772143796</c:v>
                </c:pt>
                <c:pt idx="8408">
                  <c:v>140.28753407787499</c:v>
                </c:pt>
                <c:pt idx="8409">
                  <c:v>140.38729593822001</c:v>
                </c:pt>
                <c:pt idx="8410">
                  <c:v>140.48705772482</c:v>
                </c:pt>
                <c:pt idx="8411">
                  <c:v>140.586819437663</c:v>
                </c:pt>
                <c:pt idx="8412">
                  <c:v>140.686581076739</c:v>
                </c:pt>
                <c:pt idx="8413">
                  <c:v>140.78634264203501</c:v>
                </c:pt>
                <c:pt idx="8414">
                  <c:v>140.88610413354101</c:v>
                </c:pt>
                <c:pt idx="8415">
                  <c:v>140.98586555124601</c:v>
                </c:pt>
                <c:pt idx="8416">
                  <c:v>141.08562689513701</c:v>
                </c:pt>
                <c:pt idx="8417">
                  <c:v>141.18538816520399</c:v>
                </c:pt>
                <c:pt idx="8418">
                  <c:v>141.285149361436</c:v>
                </c:pt>
                <c:pt idx="8419">
                  <c:v>141.38491048381999</c:v>
                </c:pt>
                <c:pt idx="8420">
                  <c:v>141.484671532346</c:v>
                </c:pt>
                <c:pt idx="8421">
                  <c:v>141.58443250700299</c:v>
                </c:pt>
                <c:pt idx="8422">
                  <c:v>141.684193407778</c:v>
                </c:pt>
                <c:pt idx="8423">
                  <c:v>141.78395423466199</c:v>
                </c:pt>
                <c:pt idx="8424">
                  <c:v>141.88371498764101</c:v>
                </c:pt>
                <c:pt idx="8425">
                  <c:v>141.983475666706</c:v>
                </c:pt>
                <c:pt idx="8426">
                  <c:v>142.08323627184501</c:v>
                </c:pt>
                <c:pt idx="8427">
                  <c:v>142.182996803046</c:v>
                </c:pt>
                <c:pt idx="8428">
                  <c:v>142.28275726029901</c:v>
                </c:pt>
                <c:pt idx="8429">
                  <c:v>142.382517643591</c:v>
                </c:pt>
                <c:pt idx="8430">
                  <c:v>142.482277952912</c:v>
                </c:pt>
                <c:pt idx="8431">
                  <c:v>142.58203818825001</c:v>
                </c:pt>
                <c:pt idx="8432">
                  <c:v>142.681798349594</c:v>
                </c:pt>
                <c:pt idx="8433">
                  <c:v>142.78155843693199</c:v>
                </c:pt>
                <c:pt idx="8434">
                  <c:v>142.88131845025401</c:v>
                </c:pt>
                <c:pt idx="8435">
                  <c:v>142.981078389548</c:v>
                </c:pt>
                <c:pt idx="8436">
                  <c:v>143.08083825480301</c:v>
                </c:pt>
                <c:pt idx="8437">
                  <c:v>143.18059804600699</c:v>
                </c:pt>
                <c:pt idx="8438">
                  <c:v>143.280357763149</c:v>
                </c:pt>
                <c:pt idx="8439">
                  <c:v>143.38011740621701</c:v>
                </c:pt>
                <c:pt idx="8440">
                  <c:v>143.47987697520099</c:v>
                </c:pt>
                <c:pt idx="8441">
                  <c:v>143.57963647009001</c:v>
                </c:pt>
                <c:pt idx="8442">
                  <c:v>143.67939589087001</c:v>
                </c:pt>
                <c:pt idx="8443">
                  <c:v>143.77915523753299</c:v>
                </c:pt>
                <c:pt idx="8444">
                  <c:v>143.87891451006601</c:v>
                </c:pt>
                <c:pt idx="8445">
                  <c:v>143.97867370845699</c:v>
                </c:pt>
                <c:pt idx="8446">
                  <c:v>144.078432832696</c:v>
                </c:pt>
                <c:pt idx="8447">
                  <c:v>144.17819188277099</c:v>
                </c:pt>
                <c:pt idx="8448">
                  <c:v>144.277950858672</c:v>
                </c:pt>
                <c:pt idx="8449">
                  <c:v>144.37770976038499</c:v>
                </c:pt>
                <c:pt idx="8450">
                  <c:v>144.477468587901</c:v>
                </c:pt>
                <c:pt idx="8451">
                  <c:v>144.57722734120901</c:v>
                </c:pt>
                <c:pt idx="8452">
                  <c:v>144.676986020295</c:v>
                </c:pt>
                <c:pt idx="8453">
                  <c:v>144.776744625151</c:v>
                </c:pt>
                <c:pt idx="8454">
                  <c:v>144.876503155763</c:v>
                </c:pt>
                <c:pt idx="8455">
                  <c:v>144.97626161212099</c:v>
                </c:pt>
                <c:pt idx="8456">
                  <c:v>145.07601999421399</c:v>
                </c:pt>
                <c:pt idx="8457">
                  <c:v>145.17577830202899</c:v>
                </c:pt>
                <c:pt idx="8458">
                  <c:v>145.27553653555699</c:v>
                </c:pt>
                <c:pt idx="8459">
                  <c:v>145.375294694785</c:v>
                </c:pt>
                <c:pt idx="8460">
                  <c:v>145.475052779702</c:v>
                </c:pt>
                <c:pt idx="8461">
                  <c:v>145.57481079029699</c:v>
                </c:pt>
                <c:pt idx="8462">
                  <c:v>145.67456872655899</c:v>
                </c:pt>
                <c:pt idx="8463">
                  <c:v>145.77432658847599</c:v>
                </c:pt>
                <c:pt idx="8464">
                  <c:v>145.87408437603699</c:v>
                </c:pt>
                <c:pt idx="8465">
                  <c:v>145.973842089231</c:v>
                </c:pt>
                <c:pt idx="8466">
                  <c:v>146.07359972804599</c:v>
                </c:pt>
                <c:pt idx="8467">
                  <c:v>146.173357292471</c:v>
                </c:pt>
                <c:pt idx="8468">
                  <c:v>146.27311478249501</c:v>
                </c:pt>
                <c:pt idx="8469">
                  <c:v>146.37287219810599</c:v>
                </c:pt>
                <c:pt idx="8470">
                  <c:v>146.472629539293</c:v>
                </c:pt>
                <c:pt idx="8471">
                  <c:v>146.57238680604499</c:v>
                </c:pt>
                <c:pt idx="8472">
                  <c:v>146.672143998351</c:v>
                </c:pt>
                <c:pt idx="8473">
                  <c:v>146.77190111619799</c:v>
                </c:pt>
                <c:pt idx="8474">
                  <c:v>146.87165815957701</c:v>
                </c:pt>
                <c:pt idx="8475">
                  <c:v>146.971415128475</c:v>
                </c:pt>
                <c:pt idx="8476">
                  <c:v>147.071172022881</c:v>
                </c:pt>
                <c:pt idx="8477">
                  <c:v>147.17092884278401</c:v>
                </c:pt>
                <c:pt idx="8478">
                  <c:v>147.270685588173</c:v>
                </c:pt>
                <c:pt idx="8479">
                  <c:v>147.37044225903699</c:v>
                </c:pt>
                <c:pt idx="8480">
                  <c:v>147.47019885536301</c:v>
                </c:pt>
                <c:pt idx="8481">
                  <c:v>147.56995537714101</c:v>
                </c:pt>
                <c:pt idx="8482">
                  <c:v>147.66971182436001</c:v>
                </c:pt>
                <c:pt idx="8483">
                  <c:v>147.769468197007</c:v>
                </c:pt>
                <c:pt idx="8484">
                  <c:v>147.86922449507301</c:v>
                </c:pt>
                <c:pt idx="8485">
                  <c:v>147.968980718545</c:v>
                </c:pt>
                <c:pt idx="8486">
                  <c:v>148.06873686741201</c:v>
                </c:pt>
                <c:pt idx="8487">
                  <c:v>148.168492941664</c:v>
                </c:pt>
                <c:pt idx="8488">
                  <c:v>148.26824894128799</c:v>
                </c:pt>
                <c:pt idx="8489">
                  <c:v>148.368004866273</c:v>
                </c:pt>
                <c:pt idx="8490">
                  <c:v>148.46776071660801</c:v>
                </c:pt>
                <c:pt idx="8491">
                  <c:v>148.56751649228201</c:v>
                </c:pt>
                <c:pt idx="8492">
                  <c:v>148.66727219328399</c:v>
                </c:pt>
                <c:pt idx="8493">
                  <c:v>148.76702781960199</c:v>
                </c:pt>
                <c:pt idx="8494">
                  <c:v>148.86678337122399</c:v>
                </c:pt>
                <c:pt idx="8495">
                  <c:v>148.96653884814</c:v>
                </c:pt>
                <c:pt idx="8496">
                  <c:v>149.06629425033799</c:v>
                </c:pt>
                <c:pt idx="8497">
                  <c:v>149.166049577807</c:v>
                </c:pt>
                <c:pt idx="8498">
                  <c:v>149.26580483053601</c:v>
                </c:pt>
                <c:pt idx="8499">
                  <c:v>149.365560008513</c:v>
                </c:pt>
                <c:pt idx="8500">
                  <c:v>149.46531511172699</c:v>
                </c:pt>
                <c:pt idx="8501">
                  <c:v>149.565070140166</c:v>
                </c:pt>
                <c:pt idx="8502">
                  <c:v>149.66482509382001</c:v>
                </c:pt>
                <c:pt idx="8503">
                  <c:v>149.76457997267701</c:v>
                </c:pt>
                <c:pt idx="8504">
                  <c:v>149.864334776726</c:v>
                </c:pt>
                <c:pt idx="8505">
                  <c:v>149.964089505956</c:v>
                </c:pt>
                <c:pt idx="8506">
                  <c:v>150.06384416035399</c:v>
                </c:pt>
                <c:pt idx="8507">
                  <c:v>150.16359873991101</c:v>
                </c:pt>
                <c:pt idx="8508">
                  <c:v>150.263353244614</c:v>
                </c:pt>
                <c:pt idx="8509">
                  <c:v>150.36310767445201</c:v>
                </c:pt>
                <c:pt idx="8510">
                  <c:v>150.462862029414</c:v>
                </c:pt>
                <c:pt idx="8511">
                  <c:v>150.56261630948899</c:v>
                </c:pt>
                <c:pt idx="8512">
                  <c:v>150.66237051466601</c:v>
                </c:pt>
                <c:pt idx="8513">
                  <c:v>150.76212464493199</c:v>
                </c:pt>
                <c:pt idx="8514">
                  <c:v>150.861878700277</c:v>
                </c:pt>
                <c:pt idx="8515">
                  <c:v>150.96163268069</c:v>
                </c:pt>
                <c:pt idx="8516">
                  <c:v>151.06138658615899</c:v>
                </c:pt>
                <c:pt idx="8517">
                  <c:v>151.161140416672</c:v>
                </c:pt>
                <c:pt idx="8518">
                  <c:v>151.26089417221999</c:v>
                </c:pt>
                <c:pt idx="8519">
                  <c:v>151.36064785278899</c:v>
                </c:pt>
                <c:pt idx="8520">
                  <c:v>151.46040145837</c:v>
                </c:pt>
                <c:pt idx="8521">
                  <c:v>151.56015498894999</c:v>
                </c:pt>
                <c:pt idx="8522">
                  <c:v>151.65990844451801</c:v>
                </c:pt>
                <c:pt idx="8523">
                  <c:v>151.759661825064</c:v>
                </c:pt>
                <c:pt idx="8524">
                  <c:v>151.859415130576</c:v>
                </c:pt>
                <c:pt idx="8525">
                  <c:v>151.959168361042</c:v>
                </c:pt>
                <c:pt idx="8526">
                  <c:v>152.05892151645099</c:v>
                </c:pt>
                <c:pt idx="8527">
                  <c:v>152.158674596792</c:v>
                </c:pt>
                <c:pt idx="8528">
                  <c:v>152.25842760205401</c:v>
                </c:pt>
                <c:pt idx="8529">
                  <c:v>152.35818053222499</c:v>
                </c:pt>
                <c:pt idx="8530">
                  <c:v>152.45793338729399</c:v>
                </c:pt>
                <c:pt idx="8531">
                  <c:v>152.55768616725001</c:v>
                </c:pt>
                <c:pt idx="8532">
                  <c:v>152.657438872081</c:v>
                </c:pt>
                <c:pt idx="8533">
                  <c:v>152.75719150177699</c:v>
                </c:pt>
                <c:pt idx="8534">
                  <c:v>152.85694405632501</c:v>
                </c:pt>
                <c:pt idx="8535">
                  <c:v>152.956696535715</c:v>
                </c:pt>
                <c:pt idx="8536">
                  <c:v>153.056448939935</c:v>
                </c:pt>
                <c:pt idx="8537">
                  <c:v>153.15620126897301</c:v>
                </c:pt>
                <c:pt idx="8538">
                  <c:v>153.25595352281999</c:v>
                </c:pt>
                <c:pt idx="8539">
                  <c:v>153.35570570146299</c:v>
                </c:pt>
                <c:pt idx="8540">
                  <c:v>153.45545780488999</c:v>
                </c:pt>
                <c:pt idx="8541">
                  <c:v>153.55520983309199</c:v>
                </c:pt>
                <c:pt idx="8542">
                  <c:v>153.65496178605599</c:v>
                </c:pt>
                <c:pt idx="8543">
                  <c:v>153.75471366377101</c:v>
                </c:pt>
                <c:pt idx="8544">
                  <c:v>153.854465466226</c:v>
                </c:pt>
                <c:pt idx="8545">
                  <c:v>153.95421719340999</c:v>
                </c:pt>
                <c:pt idx="8546">
                  <c:v>154.053968845311</c:v>
                </c:pt>
                <c:pt idx="8547">
                  <c:v>154.153720421918</c:v>
                </c:pt>
                <c:pt idx="8548">
                  <c:v>154.253471923219</c:v>
                </c:pt>
                <c:pt idx="8549">
                  <c:v>154.353223349204</c:v>
                </c:pt>
                <c:pt idx="8550">
                  <c:v>154.45297469986201</c:v>
                </c:pt>
                <c:pt idx="8551">
                  <c:v>154.55272597518001</c:v>
                </c:pt>
                <c:pt idx="8552">
                  <c:v>154.652477175147</c:v>
                </c:pt>
                <c:pt idx="8553">
                  <c:v>154.752228299753</c:v>
                </c:pt>
                <c:pt idx="8554">
                  <c:v>154.851979348985</c:v>
                </c:pt>
                <c:pt idx="8555">
                  <c:v>154.95173032283299</c:v>
                </c:pt>
                <c:pt idx="8556">
                  <c:v>155.051481221286</c:v>
                </c:pt>
                <c:pt idx="8557">
                  <c:v>155.15123204433101</c:v>
                </c:pt>
                <c:pt idx="8558">
                  <c:v>155.25098279195899</c:v>
                </c:pt>
                <c:pt idx="8559">
                  <c:v>155.350733464157</c:v>
                </c:pt>
                <c:pt idx="8560">
                  <c:v>155.450484060913</c:v>
                </c:pt>
                <c:pt idx="8561">
                  <c:v>155.550234582218</c:v>
                </c:pt>
                <c:pt idx="8562">
                  <c:v>155.64998502805901</c:v>
                </c:pt>
                <c:pt idx="8563">
                  <c:v>155.749735398426</c:v>
                </c:pt>
                <c:pt idx="8564">
                  <c:v>155.84948569330601</c:v>
                </c:pt>
                <c:pt idx="8565">
                  <c:v>155.94923591268901</c:v>
                </c:pt>
                <c:pt idx="8566">
                  <c:v>156.048986056563</c:v>
                </c:pt>
                <c:pt idx="8567">
                  <c:v>156.148736124918</c:v>
                </c:pt>
                <c:pt idx="8568">
                  <c:v>156.24848611774101</c:v>
                </c:pt>
                <c:pt idx="8569">
                  <c:v>156.34823603502201</c:v>
                </c:pt>
                <c:pt idx="8570">
                  <c:v>156.44798587674899</c:v>
                </c:pt>
                <c:pt idx="8571">
                  <c:v>156.54773564291</c:v>
                </c:pt>
                <c:pt idx="8572">
                  <c:v>156.64748533349601</c:v>
                </c:pt>
                <c:pt idx="8573">
                  <c:v>156.747234948494</c:v>
                </c:pt>
                <c:pt idx="8574">
                  <c:v>156.846984487892</c:v>
                </c:pt>
                <c:pt idx="8575">
                  <c:v>156.94673395168101</c:v>
                </c:pt>
                <c:pt idx="8576">
                  <c:v>157.04648333984801</c:v>
                </c:pt>
                <c:pt idx="8577">
                  <c:v>157.146232652382</c:v>
                </c:pt>
                <c:pt idx="8578">
                  <c:v>157.245981889272</c:v>
                </c:pt>
                <c:pt idx="8579">
                  <c:v>157.345731050507</c:v>
                </c:pt>
                <c:pt idx="8580">
                  <c:v>157.445480136074</c:v>
                </c:pt>
                <c:pt idx="8581">
                  <c:v>157.54522914596399</c:v>
                </c:pt>
                <c:pt idx="8582">
                  <c:v>157.644978080165</c:v>
                </c:pt>
                <c:pt idx="8583">
                  <c:v>157.744726938665</c:v>
                </c:pt>
                <c:pt idx="8584">
                  <c:v>157.84447572145299</c:v>
                </c:pt>
                <c:pt idx="8585">
                  <c:v>157.944224428517</c:v>
                </c:pt>
                <c:pt idx="8586">
                  <c:v>158.04397305984801</c:v>
                </c:pt>
                <c:pt idx="8587">
                  <c:v>158.14372161543201</c:v>
                </c:pt>
                <c:pt idx="8588">
                  <c:v>158.24347009525999</c:v>
                </c:pt>
                <c:pt idx="8589">
                  <c:v>158.34321849931899</c:v>
                </c:pt>
                <c:pt idx="8590">
                  <c:v>158.44296682759801</c:v>
                </c:pt>
                <c:pt idx="8591">
                  <c:v>158.542715080086</c:v>
                </c:pt>
                <c:pt idx="8592">
                  <c:v>158.642463256772</c:v>
                </c:pt>
                <c:pt idx="8593">
                  <c:v>158.742211357645</c:v>
                </c:pt>
                <c:pt idx="8594">
                  <c:v>158.84195938269301</c:v>
                </c:pt>
                <c:pt idx="8595">
                  <c:v>158.94170733190401</c:v>
                </c:pt>
                <c:pt idx="8596">
                  <c:v>159.04145520526799</c:v>
                </c:pt>
                <c:pt idx="8597">
                  <c:v>159.14120300277401</c:v>
                </c:pt>
                <c:pt idx="8598">
                  <c:v>159.240950724409</c:v>
                </c:pt>
                <c:pt idx="8599">
                  <c:v>159.34069837016301</c:v>
                </c:pt>
                <c:pt idx="8600">
                  <c:v>159.440445940025</c:v>
                </c:pt>
                <c:pt idx="8601">
                  <c:v>159.54019343398301</c:v>
                </c:pt>
                <c:pt idx="8602">
                  <c:v>159.63994085202501</c:v>
                </c:pt>
                <c:pt idx="8603">
                  <c:v>159.739688194141</c:v>
                </c:pt>
                <c:pt idx="8604">
                  <c:v>159.83943546032</c:v>
                </c:pt>
                <c:pt idx="8605">
                  <c:v>159.93918265054899</c:v>
                </c:pt>
                <c:pt idx="8606">
                  <c:v>160.03892976481799</c:v>
                </c:pt>
                <c:pt idx="8607">
                  <c:v>160.138676803116</c:v>
                </c:pt>
                <c:pt idx="8608">
                  <c:v>160.23842376543001</c:v>
                </c:pt>
                <c:pt idx="8609">
                  <c:v>160.338170651751</c:v>
                </c:pt>
                <c:pt idx="8610">
                  <c:v>160.437917462065</c:v>
                </c:pt>
                <c:pt idx="8611">
                  <c:v>160.53766419636401</c:v>
                </c:pt>
                <c:pt idx="8612">
                  <c:v>160.637410854634</c:v>
                </c:pt>
                <c:pt idx="8613">
                  <c:v>160.73715743686401</c:v>
                </c:pt>
                <c:pt idx="8614">
                  <c:v>160.83690394304401</c:v>
                </c:pt>
                <c:pt idx="8615">
                  <c:v>160.936650373162</c:v>
                </c:pt>
                <c:pt idx="8616">
                  <c:v>161.03639672720701</c:v>
                </c:pt>
                <c:pt idx="8617">
                  <c:v>161.13614300516801</c:v>
                </c:pt>
                <c:pt idx="8618">
                  <c:v>161.23588920703199</c:v>
                </c:pt>
                <c:pt idx="8619">
                  <c:v>161.33563533278999</c:v>
                </c:pt>
                <c:pt idx="8620">
                  <c:v>161.435381382429</c:v>
                </c:pt>
                <c:pt idx="8621">
                  <c:v>161.53512735593799</c:v>
                </c:pt>
                <c:pt idx="8622">
                  <c:v>161.63487325330701</c:v>
                </c:pt>
                <c:pt idx="8623">
                  <c:v>161.73461907452301</c:v>
                </c:pt>
                <c:pt idx="8624">
                  <c:v>161.834364819576</c:v>
                </c:pt>
                <c:pt idx="8625">
                  <c:v>161.934110488453</c:v>
                </c:pt>
                <c:pt idx="8626">
                  <c:v>162.03385608114499</c:v>
                </c:pt>
                <c:pt idx="8627">
                  <c:v>162.133601597639</c:v>
                </c:pt>
                <c:pt idx="8628">
                  <c:v>162.233347037925</c:v>
                </c:pt>
                <c:pt idx="8629">
                  <c:v>162.333092401991</c:v>
                </c:pt>
                <c:pt idx="8630">
                  <c:v>162.43283768982499</c:v>
                </c:pt>
                <c:pt idx="8631">
                  <c:v>162.53258290141699</c:v>
                </c:pt>
                <c:pt idx="8632">
                  <c:v>162.63232803675501</c:v>
                </c:pt>
                <c:pt idx="8633">
                  <c:v>162.73207309582699</c:v>
                </c:pt>
                <c:pt idx="8634">
                  <c:v>162.831818078624</c:v>
                </c:pt>
                <c:pt idx="8635">
                  <c:v>162.93156298513199</c:v>
                </c:pt>
                <c:pt idx="8636">
                  <c:v>163.03130781534199</c:v>
                </c:pt>
                <c:pt idx="8637">
                  <c:v>163.13105256924101</c:v>
                </c:pt>
                <c:pt idx="8638">
                  <c:v>163.23079724681901</c:v>
                </c:pt>
                <c:pt idx="8639">
                  <c:v>163.330541848064</c:v>
                </c:pt>
                <c:pt idx="8640">
                  <c:v>163.43028637296399</c:v>
                </c:pt>
                <c:pt idx="8641">
                  <c:v>163.53003082151</c:v>
                </c:pt>
                <c:pt idx="8642">
                  <c:v>163.629775193688</c:v>
                </c:pt>
                <c:pt idx="8643">
                  <c:v>163.72951948948801</c:v>
                </c:pt>
                <c:pt idx="8644">
                  <c:v>163.82926370889899</c:v>
                </c:pt>
                <c:pt idx="8645">
                  <c:v>163.92900785191</c:v>
                </c:pt>
                <c:pt idx="8646">
                  <c:v>164.02875191850899</c:v>
                </c:pt>
                <c:pt idx="8647">
                  <c:v>164.12849590868399</c:v>
                </c:pt>
                <c:pt idx="8648">
                  <c:v>164.228239822425</c:v>
                </c:pt>
                <c:pt idx="8649">
                  <c:v>164.32798365971999</c:v>
                </c:pt>
                <c:pt idx="8650">
                  <c:v>164.42772742055899</c:v>
                </c:pt>
                <c:pt idx="8651">
                  <c:v>164.52747110492899</c:v>
                </c:pt>
                <c:pt idx="8652">
                  <c:v>164.62721471282001</c:v>
                </c:pt>
                <c:pt idx="8653">
                  <c:v>164.72695824421999</c:v>
                </c:pt>
                <c:pt idx="8654">
                  <c:v>164.826701699117</c:v>
                </c:pt>
                <c:pt idx="8655">
                  <c:v>164.926445077502</c:v>
                </c:pt>
                <c:pt idx="8656">
                  <c:v>165.026188379362</c:v>
                </c:pt>
                <c:pt idx="8657">
                  <c:v>165.125931604686</c:v>
                </c:pt>
                <c:pt idx="8658">
                  <c:v>165.22567475346301</c:v>
                </c:pt>
                <c:pt idx="8659">
                  <c:v>165.325417825681</c:v>
                </c:pt>
                <c:pt idx="8660">
                  <c:v>165.42516082133</c:v>
                </c:pt>
                <c:pt idx="8661">
                  <c:v>165.52490374039701</c:v>
                </c:pt>
                <c:pt idx="8662">
                  <c:v>165.624646582873</c:v>
                </c:pt>
                <c:pt idx="8663">
                  <c:v>165.72438934874501</c:v>
                </c:pt>
                <c:pt idx="8664">
                  <c:v>165.82413203800201</c:v>
                </c:pt>
                <c:pt idx="8665">
                  <c:v>165.923874650633</c:v>
                </c:pt>
                <c:pt idx="8666">
                  <c:v>166.02361718662601</c:v>
                </c:pt>
                <c:pt idx="8667">
                  <c:v>166.12335964597099</c:v>
                </c:pt>
                <c:pt idx="8668">
                  <c:v>166.223102028656</c:v>
                </c:pt>
                <c:pt idx="8669">
                  <c:v>166.32284433467001</c:v>
                </c:pt>
                <c:pt idx="8670">
                  <c:v>166.42258656400199</c:v>
                </c:pt>
                <c:pt idx="8671">
                  <c:v>166.52232871663901</c:v>
                </c:pt>
                <c:pt idx="8672">
                  <c:v>166.622070792572</c:v>
                </c:pt>
                <c:pt idx="8673">
                  <c:v>166.72181279178801</c:v>
                </c:pt>
                <c:pt idx="8674">
                  <c:v>166.821554714277</c:v>
                </c:pt>
                <c:pt idx="8675">
                  <c:v>166.921296560027</c:v>
                </c:pt>
                <c:pt idx="8676">
                  <c:v>167.02103832902699</c:v>
                </c:pt>
                <c:pt idx="8677">
                  <c:v>167.12078002126501</c:v>
                </c:pt>
                <c:pt idx="8678">
                  <c:v>167.22052163673101</c:v>
                </c:pt>
                <c:pt idx="8679">
                  <c:v>167.320263175413</c:v>
                </c:pt>
                <c:pt idx="8680">
                  <c:v>167.420004637299</c:v>
                </c:pt>
                <c:pt idx="8681">
                  <c:v>167.519746022379</c:v>
                </c:pt>
                <c:pt idx="8682">
                  <c:v>167.61948733064199</c:v>
                </c:pt>
                <c:pt idx="8683">
                  <c:v>167.71922856207499</c:v>
                </c:pt>
                <c:pt idx="8684">
                  <c:v>167.81896971666799</c:v>
                </c:pt>
                <c:pt idx="8685">
                  <c:v>167.91871079440901</c:v>
                </c:pt>
                <c:pt idx="8686">
                  <c:v>168.018451795288</c:v>
                </c:pt>
                <c:pt idx="8687">
                  <c:v>168.11819271929201</c:v>
                </c:pt>
                <c:pt idx="8688">
                  <c:v>168.21793356641101</c:v>
                </c:pt>
                <c:pt idx="8689">
                  <c:v>168.31767433663401</c:v>
                </c:pt>
                <c:pt idx="8690">
                  <c:v>168.41741502994799</c:v>
                </c:pt>
                <c:pt idx="8691">
                  <c:v>168.51715564634301</c:v>
                </c:pt>
                <c:pt idx="8692">
                  <c:v>168.616896185808</c:v>
                </c:pt>
                <c:pt idx="8693">
                  <c:v>168.71663664833</c:v>
                </c:pt>
                <c:pt idx="8694">
                  <c:v>168.81637703390001</c:v>
                </c:pt>
                <c:pt idx="8695">
                  <c:v>168.916117342506</c:v>
                </c:pt>
                <c:pt idx="8696">
                  <c:v>169.01585757413599</c:v>
                </c:pt>
                <c:pt idx="8697">
                  <c:v>169.11559772877899</c:v>
                </c:pt>
                <c:pt idx="8698">
                  <c:v>169.21533780642301</c:v>
                </c:pt>
                <c:pt idx="8699">
                  <c:v>169.315077807059</c:v>
                </c:pt>
                <c:pt idx="8700">
                  <c:v>169.414817730674</c:v>
                </c:pt>
                <c:pt idx="8701">
                  <c:v>169.514557577256</c:v>
                </c:pt>
                <c:pt idx="8702">
                  <c:v>169.61429734679601</c:v>
                </c:pt>
                <c:pt idx="8703">
                  <c:v>169.71403703928101</c:v>
                </c:pt>
                <c:pt idx="8704">
                  <c:v>169.81377665470001</c:v>
                </c:pt>
                <c:pt idx="8705">
                  <c:v>169.91351619304299</c:v>
                </c:pt>
                <c:pt idx="8706">
                  <c:v>170.01325565429701</c:v>
                </c:pt>
                <c:pt idx="8707">
                  <c:v>170.112995038451</c:v>
                </c:pt>
                <c:pt idx="8708">
                  <c:v>170.21273434549499</c:v>
                </c:pt>
                <c:pt idx="8709">
                  <c:v>170.31247357541599</c:v>
                </c:pt>
                <c:pt idx="8710">
                  <c:v>170.41221272820499</c:v>
                </c:pt>
                <c:pt idx="8711">
                  <c:v>170.51195180384801</c:v>
                </c:pt>
                <c:pt idx="8712">
                  <c:v>170.611690802336</c:v>
                </c:pt>
                <c:pt idx="8713">
                  <c:v>170.71142972365601</c:v>
                </c:pt>
                <c:pt idx="8714">
                  <c:v>170.81116856779801</c:v>
                </c:pt>
                <c:pt idx="8715">
                  <c:v>170.91090733475099</c:v>
                </c:pt>
                <c:pt idx="8716">
                  <c:v>171.01064602450199</c:v>
                </c:pt>
                <c:pt idx="8717">
                  <c:v>171.11038463704099</c:v>
                </c:pt>
                <c:pt idx="8718">
                  <c:v>171.21012317235699</c:v>
                </c:pt>
                <c:pt idx="8719">
                  <c:v>171.30986163043701</c:v>
                </c:pt>
                <c:pt idx="8720">
                  <c:v>171.409600011272</c:v>
                </c:pt>
                <c:pt idx="8721">
                  <c:v>171.509338314849</c:v>
                </c:pt>
                <c:pt idx="8722">
                  <c:v>171.609076541158</c:v>
                </c:pt>
                <c:pt idx="8723">
                  <c:v>171.70881469018701</c:v>
                </c:pt>
                <c:pt idx="8724">
                  <c:v>171.808552761925</c:v>
                </c:pt>
                <c:pt idx="8725">
                  <c:v>171.90829075636</c:v>
                </c:pt>
                <c:pt idx="8726">
                  <c:v>172.00802867348099</c:v>
                </c:pt>
                <c:pt idx="8727">
                  <c:v>172.10776651327799</c:v>
                </c:pt>
                <c:pt idx="8728">
                  <c:v>172.20750427573799</c:v>
                </c:pt>
                <c:pt idx="8729">
                  <c:v>172.307241960851</c:v>
                </c:pt>
                <c:pt idx="8730">
                  <c:v>172.40697956860399</c:v>
                </c:pt>
                <c:pt idx="8731">
                  <c:v>172.50671709898799</c:v>
                </c:pt>
                <c:pt idx="8732">
                  <c:v>172.60645455199</c:v>
                </c:pt>
                <c:pt idx="8733">
                  <c:v>172.7061919276</c:v>
                </c:pt>
                <c:pt idx="8734">
                  <c:v>172.80592922580499</c:v>
                </c:pt>
                <c:pt idx="8735">
                  <c:v>172.905666446596</c:v>
                </c:pt>
                <c:pt idx="8736">
                  <c:v>173.00540358996</c:v>
                </c:pt>
                <c:pt idx="8737">
                  <c:v>173.105140655886</c:v>
                </c:pt>
                <c:pt idx="8738">
                  <c:v>173.20487764436299</c:v>
                </c:pt>
                <c:pt idx="8739">
                  <c:v>173.30461455538</c:v>
                </c:pt>
                <c:pt idx="8740">
                  <c:v>173.40435138892499</c:v>
                </c:pt>
                <c:pt idx="8741">
                  <c:v>173.50408814498701</c:v>
                </c:pt>
                <c:pt idx="8742">
                  <c:v>173.60382482355499</c:v>
                </c:pt>
                <c:pt idx="8743">
                  <c:v>173.70356142461799</c:v>
                </c:pt>
                <c:pt idx="8744">
                  <c:v>173.80329794816399</c:v>
                </c:pt>
                <c:pt idx="8745">
                  <c:v>173.90303439418199</c:v>
                </c:pt>
                <c:pt idx="8746">
                  <c:v>174.00277076266099</c:v>
                </c:pt>
                <c:pt idx="8747">
                  <c:v>174.10250705358999</c:v>
                </c:pt>
                <c:pt idx="8748">
                  <c:v>174.202243266956</c:v>
                </c:pt>
                <c:pt idx="8749">
                  <c:v>174.30197940274999</c:v>
                </c:pt>
                <c:pt idx="8750">
                  <c:v>174.40171546095999</c:v>
                </c:pt>
                <c:pt idx="8751">
                  <c:v>174.50145144157401</c:v>
                </c:pt>
                <c:pt idx="8752">
                  <c:v>174.601187344582</c:v>
                </c:pt>
                <c:pt idx="8753">
                  <c:v>174.70092316997099</c:v>
                </c:pt>
                <c:pt idx="8754">
                  <c:v>174.800658917731</c:v>
                </c:pt>
                <c:pt idx="8755">
                  <c:v>174.900394587851</c:v>
                </c:pt>
                <c:pt idx="8756">
                  <c:v>175.000130180318</c:v>
                </c:pt>
                <c:pt idx="8757">
                  <c:v>175.09986569512299</c:v>
                </c:pt>
                <c:pt idx="8758">
                  <c:v>175.199601132254</c:v>
                </c:pt>
                <c:pt idx="8759">
                  <c:v>175.299336491698</c:v>
                </c:pt>
                <c:pt idx="8760">
                  <c:v>175.399071773446</c:v>
                </c:pt>
                <c:pt idx="8761">
                  <c:v>175.498806977486</c:v>
                </c:pt>
                <c:pt idx="8762">
                  <c:v>175.59854210380701</c:v>
                </c:pt>
                <c:pt idx="8763">
                  <c:v>175.698277152396</c:v>
                </c:pt>
                <c:pt idx="8764">
                  <c:v>175.79801212324401</c:v>
                </c:pt>
                <c:pt idx="8765">
                  <c:v>175.897747016339</c:v>
                </c:pt>
                <c:pt idx="8766">
                  <c:v>175.99748183166901</c:v>
                </c:pt>
                <c:pt idx="8767">
                  <c:v>176.097216569224</c:v>
                </c:pt>
                <c:pt idx="8768">
                  <c:v>176.19695122899199</c:v>
                </c:pt>
                <c:pt idx="8769">
                  <c:v>176.29668581096101</c:v>
                </c:pt>
                <c:pt idx="8770">
                  <c:v>176.39642031512099</c:v>
                </c:pt>
                <c:pt idx="8771">
                  <c:v>176.496154741461</c:v>
                </c:pt>
                <c:pt idx="8772">
                  <c:v>176.59588908996801</c:v>
                </c:pt>
                <c:pt idx="8773">
                  <c:v>176.695623360632</c:v>
                </c:pt>
                <c:pt idx="8774">
                  <c:v>176.79535755344099</c:v>
                </c:pt>
                <c:pt idx="8775">
                  <c:v>176.89509166838499</c:v>
                </c:pt>
                <c:pt idx="8776">
                  <c:v>176.994825705452</c:v>
                </c:pt>
                <c:pt idx="8777">
                  <c:v>177.09455966463</c:v>
                </c:pt>
                <c:pt idx="8778">
                  <c:v>177.19429354590901</c:v>
                </c:pt>
                <c:pt idx="8779">
                  <c:v>177.294027349277</c:v>
                </c:pt>
                <c:pt idx="8780">
                  <c:v>177.39376107472299</c:v>
                </c:pt>
                <c:pt idx="8781">
                  <c:v>177.493494722235</c:v>
                </c:pt>
                <c:pt idx="8782">
                  <c:v>177.593228291803</c:v>
                </c:pt>
                <c:pt idx="8783">
                  <c:v>177.692961783415</c:v>
                </c:pt>
                <c:pt idx="8784">
                  <c:v>177.79269519706</c:v>
                </c:pt>
                <c:pt idx="8785">
                  <c:v>177.892428532727</c:v>
                </c:pt>
                <c:pt idx="8786">
                  <c:v>177.992161790403</c:v>
                </c:pt>
                <c:pt idx="8787">
                  <c:v>178.09189497007901</c:v>
                </c:pt>
                <c:pt idx="8788">
                  <c:v>178.191628071743</c:v>
                </c:pt>
                <c:pt idx="8789">
                  <c:v>178.29136109538399</c:v>
                </c:pt>
                <c:pt idx="8790">
                  <c:v>178.391094040989</c:v>
                </c:pt>
                <c:pt idx="8791">
                  <c:v>178.490826908549</c:v>
                </c:pt>
                <c:pt idx="8792">
                  <c:v>178.59055969805101</c:v>
                </c:pt>
                <c:pt idx="8793">
                  <c:v>178.69029240948601</c:v>
                </c:pt>
                <c:pt idx="8794">
                  <c:v>178.79002504284</c:v>
                </c:pt>
                <c:pt idx="8795">
                  <c:v>178.88975759810299</c:v>
                </c:pt>
                <c:pt idx="8796">
                  <c:v>178.989490075265</c:v>
                </c:pt>
                <c:pt idx="8797">
                  <c:v>179.08922247431201</c:v>
                </c:pt>
                <c:pt idx="8798">
                  <c:v>179.18895479523599</c:v>
                </c:pt>
                <c:pt idx="8799">
                  <c:v>179.288687038023</c:v>
                </c:pt>
                <c:pt idx="8800">
                  <c:v>179.38841920266199</c:v>
                </c:pt>
                <c:pt idx="8801">
                  <c:v>179.48815128914401</c:v>
                </c:pt>
                <c:pt idx="8802">
                  <c:v>179.58788329745499</c:v>
                </c:pt>
                <c:pt idx="8803">
                  <c:v>179.68761522758601</c:v>
                </c:pt>
                <c:pt idx="8804">
                  <c:v>179.78734707952401</c:v>
                </c:pt>
                <c:pt idx="8805">
                  <c:v>179.887078853259</c:v>
                </c:pt>
                <c:pt idx="8806">
                  <c:v>179.986810548779</c:v>
                </c:pt>
                <c:pt idx="8807">
                  <c:v>180.086542166074</c:v>
                </c:pt>
                <c:pt idx="8808">
                  <c:v>180.18627370512999</c:v>
                </c:pt>
                <c:pt idx="8809">
                  <c:v>180.286005165939</c:v>
                </c:pt>
                <c:pt idx="8810">
                  <c:v>180.38573654848699</c:v>
                </c:pt>
                <c:pt idx="8811">
                  <c:v>180.485467852765</c:v>
                </c:pt>
                <c:pt idx="8812">
                  <c:v>180.58519907876001</c:v>
                </c:pt>
                <c:pt idx="8813">
                  <c:v>180.684930226462</c:v>
                </c:pt>
                <c:pt idx="8814">
                  <c:v>180.784661295859</c:v>
                </c:pt>
                <c:pt idx="8815">
                  <c:v>180.88439228694</c:v>
                </c:pt>
                <c:pt idx="8816">
                  <c:v>180.98412319969401</c:v>
                </c:pt>
                <c:pt idx="8817">
                  <c:v>181.08385403410901</c:v>
                </c:pt>
                <c:pt idx="8818">
                  <c:v>181.183584790174</c:v>
                </c:pt>
                <c:pt idx="8819">
                  <c:v>181.28331546787899</c:v>
                </c:pt>
                <c:pt idx="8820">
                  <c:v>181.38304606721101</c:v>
                </c:pt>
                <c:pt idx="8821">
                  <c:v>181.48277658815999</c:v>
                </c:pt>
                <c:pt idx="8822">
                  <c:v>181.582507030713</c:v>
                </c:pt>
                <c:pt idx="8823">
                  <c:v>181.682237394861</c:v>
                </c:pt>
                <c:pt idx="8824">
                  <c:v>181.781967680592</c:v>
                </c:pt>
                <c:pt idx="8825">
                  <c:v>181.88169788789401</c:v>
                </c:pt>
                <c:pt idx="8826">
                  <c:v>181.98142801675601</c:v>
                </c:pt>
                <c:pt idx="8827">
                  <c:v>182.081158067167</c:v>
                </c:pt>
                <c:pt idx="8828">
                  <c:v>182.18088803911499</c:v>
                </c:pt>
                <c:pt idx="8829">
                  <c:v>182.28061793258999</c:v>
                </c:pt>
                <c:pt idx="8830">
                  <c:v>182.380347747581</c:v>
                </c:pt>
                <c:pt idx="8831">
                  <c:v>182.480077484075</c:v>
                </c:pt>
                <c:pt idx="8832">
                  <c:v>182.57980714206099</c:v>
                </c:pt>
                <c:pt idx="8833">
                  <c:v>182.67953672153001</c:v>
                </c:pt>
                <c:pt idx="8834">
                  <c:v>182.77926622246801</c:v>
                </c:pt>
                <c:pt idx="8835">
                  <c:v>182.878995644865</c:v>
                </c:pt>
                <c:pt idx="8836">
                  <c:v>182.97872498871001</c:v>
                </c:pt>
                <c:pt idx="8837">
                  <c:v>183.078454253991</c:v>
                </c:pt>
                <c:pt idx="8838">
                  <c:v>183.17818344069701</c:v>
                </c:pt>
                <c:pt idx="8839">
                  <c:v>183.27791254881799</c:v>
                </c:pt>
                <c:pt idx="8840">
                  <c:v>183.37764157833999</c:v>
                </c:pt>
                <c:pt idx="8841">
                  <c:v>183.47737052925501</c:v>
                </c:pt>
                <c:pt idx="8842">
                  <c:v>183.57709940154899</c:v>
                </c:pt>
                <c:pt idx="8843">
                  <c:v>183.67682819521201</c:v>
                </c:pt>
                <c:pt idx="8844">
                  <c:v>183.77655691023301</c:v>
                </c:pt>
                <c:pt idx="8845">
                  <c:v>183.8762855466</c:v>
                </c:pt>
                <c:pt idx="8846">
                  <c:v>183.97601410430201</c:v>
                </c:pt>
                <c:pt idx="8847">
                  <c:v>184.07574258332801</c:v>
                </c:pt>
                <c:pt idx="8848">
                  <c:v>184.175470983667</c:v>
                </c:pt>
                <c:pt idx="8849">
                  <c:v>184.27519930530801</c:v>
                </c:pt>
                <c:pt idx="8850">
                  <c:v>184.37492754823799</c:v>
                </c:pt>
                <c:pt idx="8851">
                  <c:v>184.474655712447</c:v>
                </c:pt>
                <c:pt idx="8852">
                  <c:v>184.57438379792401</c:v>
                </c:pt>
                <c:pt idx="8853">
                  <c:v>184.674111804657</c:v>
                </c:pt>
                <c:pt idx="8854">
                  <c:v>184.77383973263599</c:v>
                </c:pt>
                <c:pt idx="8855">
                  <c:v>184.87356758184799</c:v>
                </c:pt>
                <c:pt idx="8856">
                  <c:v>184.973295352284</c:v>
                </c:pt>
                <c:pt idx="8857">
                  <c:v>185.07302304392999</c:v>
                </c:pt>
                <c:pt idx="8858">
                  <c:v>185.172750656777</c:v>
                </c:pt>
                <c:pt idx="8859">
                  <c:v>185.27247819081299</c:v>
                </c:pt>
                <c:pt idx="8860">
                  <c:v>185.372205646026</c:v>
                </c:pt>
                <c:pt idx="8861">
                  <c:v>185.47193302240601</c:v>
                </c:pt>
                <c:pt idx="8862">
                  <c:v>185.571660319942</c:v>
                </c:pt>
                <c:pt idx="8863">
                  <c:v>185.67138753862099</c:v>
                </c:pt>
                <c:pt idx="8864">
                  <c:v>185.77111467843301</c:v>
                </c:pt>
                <c:pt idx="8865">
                  <c:v>185.870841739366</c:v>
                </c:pt>
                <c:pt idx="8866">
                  <c:v>185.97056872140999</c:v>
                </c:pt>
                <c:pt idx="8867">
                  <c:v>186.07029562455301</c:v>
                </c:pt>
                <c:pt idx="8868">
                  <c:v>186.17002244878299</c:v>
                </c:pt>
                <c:pt idx="8869">
                  <c:v>186.26974919409</c:v>
                </c:pt>
                <c:pt idx="8870">
                  <c:v>186.36947586046301</c:v>
                </c:pt>
                <c:pt idx="8871">
                  <c:v>186.46920244788899</c:v>
                </c:pt>
                <c:pt idx="8872">
                  <c:v>186.56892895635801</c:v>
                </c:pt>
                <c:pt idx="8873">
                  <c:v>186.66865538585901</c:v>
                </c:pt>
                <c:pt idx="8874">
                  <c:v>186.76838173638001</c:v>
                </c:pt>
                <c:pt idx="8875">
                  <c:v>186.86810800791</c:v>
                </c:pt>
                <c:pt idx="8876">
                  <c:v>186.96783420043801</c:v>
                </c:pt>
                <c:pt idx="8877">
                  <c:v>187.06756031395301</c:v>
                </c:pt>
                <c:pt idx="8878">
                  <c:v>187.16728634844301</c:v>
                </c:pt>
                <c:pt idx="8879">
                  <c:v>187.26701230389699</c:v>
                </c:pt>
                <c:pt idx="8880">
                  <c:v>187.366738180304</c:v>
                </c:pt>
                <c:pt idx="8881">
                  <c:v>187.46646397765201</c:v>
                </c:pt>
                <c:pt idx="8882">
                  <c:v>187.566189695931</c:v>
                </c:pt>
                <c:pt idx="8883">
                  <c:v>187.66591533512999</c:v>
                </c:pt>
                <c:pt idx="8884">
                  <c:v>187.765640895236</c:v>
                </c:pt>
                <c:pt idx="8885">
                  <c:v>187.865366376238</c:v>
                </c:pt>
                <c:pt idx="8886">
                  <c:v>187.96509177812601</c:v>
                </c:pt>
                <c:pt idx="8887">
                  <c:v>188.06481710088801</c:v>
                </c:pt>
                <c:pt idx="8888">
                  <c:v>188.16454234451399</c:v>
                </c:pt>
                <c:pt idx="8889">
                  <c:v>188.26426750899</c:v>
                </c:pt>
                <c:pt idx="8890">
                  <c:v>188.36399259430701</c:v>
                </c:pt>
                <c:pt idx="8891">
                  <c:v>188.463717600454</c:v>
                </c:pt>
                <c:pt idx="8892">
                  <c:v>188.563442527418</c:v>
                </c:pt>
                <c:pt idx="8893">
                  <c:v>188.663167375189</c:v>
                </c:pt>
                <c:pt idx="8894">
                  <c:v>188.76289214375601</c:v>
                </c:pt>
                <c:pt idx="8895">
                  <c:v>188.86261683310599</c:v>
                </c:pt>
                <c:pt idx="8896">
                  <c:v>188.96234144323</c:v>
                </c:pt>
                <c:pt idx="8897">
                  <c:v>189.062065974115</c:v>
                </c:pt>
                <c:pt idx="8898">
                  <c:v>189.16179042575101</c:v>
                </c:pt>
                <c:pt idx="8899">
                  <c:v>189.261514798126</c:v>
                </c:pt>
                <c:pt idx="8900">
                  <c:v>189.36123909122901</c:v>
                </c:pt>
                <c:pt idx="8901">
                  <c:v>189.46096330504901</c:v>
                </c:pt>
                <c:pt idx="8902">
                  <c:v>189.56068743957499</c:v>
                </c:pt>
                <c:pt idx="8903">
                  <c:v>189.660411494795</c:v>
                </c:pt>
                <c:pt idx="8904">
                  <c:v>189.76013547069701</c:v>
                </c:pt>
                <c:pt idx="8905">
                  <c:v>189.85985936727201</c:v>
                </c:pt>
                <c:pt idx="8906">
                  <c:v>189.95958318450701</c:v>
                </c:pt>
                <c:pt idx="8907">
                  <c:v>190.05930692239201</c:v>
                </c:pt>
                <c:pt idx="8908">
                  <c:v>190.15903058091399</c:v>
                </c:pt>
                <c:pt idx="8909">
                  <c:v>190.258754160064</c:v>
                </c:pt>
                <c:pt idx="8910">
                  <c:v>190.35847765982899</c:v>
                </c:pt>
                <c:pt idx="8911">
                  <c:v>190.45820108019899</c:v>
                </c:pt>
                <c:pt idx="8912">
                  <c:v>190.557924421161</c:v>
                </c:pt>
                <c:pt idx="8913">
                  <c:v>190.657647682706</c:v>
                </c:pt>
                <c:pt idx="8914">
                  <c:v>190.75737086482201</c:v>
                </c:pt>
                <c:pt idx="8915">
                  <c:v>190.85709396749701</c:v>
                </c:pt>
                <c:pt idx="8916">
                  <c:v>190.95681699072</c:v>
                </c:pt>
                <c:pt idx="8917">
                  <c:v>191.05653993448001</c:v>
                </c:pt>
                <c:pt idx="8918">
                  <c:v>191.15626279876599</c:v>
                </c:pt>
                <c:pt idx="8919">
                  <c:v>191.255985583567</c:v>
                </c:pt>
                <c:pt idx="8920">
                  <c:v>191.355708288871</c:v>
                </c:pt>
                <c:pt idx="8921">
                  <c:v>191.45543091466701</c:v>
                </c:pt>
                <c:pt idx="8922">
                  <c:v>191.55515346094401</c:v>
                </c:pt>
                <c:pt idx="8923">
                  <c:v>191.65487592769099</c:v>
                </c:pt>
                <c:pt idx="8924">
                  <c:v>191.75459831489599</c:v>
                </c:pt>
                <c:pt idx="8925">
                  <c:v>191.85432062254799</c:v>
                </c:pt>
                <c:pt idx="8926">
                  <c:v>191.954042850636</c:v>
                </c:pt>
                <c:pt idx="8927">
                  <c:v>192.053764999149</c:v>
                </c:pt>
                <c:pt idx="8928">
                  <c:v>192.15348706807501</c:v>
                </c:pt>
                <c:pt idx="8929">
                  <c:v>192.25320905740401</c:v>
                </c:pt>
                <c:pt idx="8930">
                  <c:v>192.352930967123</c:v>
                </c:pt>
                <c:pt idx="8931">
                  <c:v>192.45265279722301</c:v>
                </c:pt>
                <c:pt idx="8932">
                  <c:v>192.55237454769099</c:v>
                </c:pt>
                <c:pt idx="8933">
                  <c:v>192.65209621851599</c:v>
                </c:pt>
                <c:pt idx="8934">
                  <c:v>192.75181780968799</c:v>
                </c:pt>
                <c:pt idx="8935">
                  <c:v>192.851539321194</c:v>
                </c:pt>
                <c:pt idx="8936">
                  <c:v>192.951260753024</c:v>
                </c:pt>
                <c:pt idx="8937">
                  <c:v>193.05098210516601</c:v>
                </c:pt>
                <c:pt idx="8938">
                  <c:v>193.15070337760901</c:v>
                </c:pt>
                <c:pt idx="8939">
                  <c:v>193.250424570343</c:v>
                </c:pt>
                <c:pt idx="8940">
                  <c:v>193.35014568335501</c:v>
                </c:pt>
                <c:pt idx="8941">
                  <c:v>193.449866716635</c:v>
                </c:pt>
                <c:pt idx="8942">
                  <c:v>193.54958767017001</c:v>
                </c:pt>
                <c:pt idx="8943">
                  <c:v>193.64930854395101</c:v>
                </c:pt>
                <c:pt idx="8944">
                  <c:v>193.74902933796599</c:v>
                </c:pt>
                <c:pt idx="8945">
                  <c:v>193.848750052203</c:v>
                </c:pt>
                <c:pt idx="8946">
                  <c:v>193.948470686652</c:v>
                </c:pt>
                <c:pt idx="8947">
                  <c:v>194.0481912413</c:v>
                </c:pt>
                <c:pt idx="8948">
                  <c:v>194.147911716138</c:v>
                </c:pt>
                <c:pt idx="8949">
                  <c:v>194.247632111153</c:v>
                </c:pt>
                <c:pt idx="8950">
                  <c:v>194.34735242633499</c:v>
                </c:pt>
                <c:pt idx="8951">
                  <c:v>194.447072661671</c:v>
                </c:pt>
                <c:pt idx="8952">
                  <c:v>194.54679281715201</c:v>
                </c:pt>
                <c:pt idx="8953">
                  <c:v>194.646512892766</c:v>
                </c:pt>
                <c:pt idx="8954">
                  <c:v>194.746232888501</c:v>
                </c:pt>
                <c:pt idx="8955">
                  <c:v>194.84595280434701</c:v>
                </c:pt>
                <c:pt idx="8956">
                  <c:v>194.94567264029101</c:v>
                </c:pt>
                <c:pt idx="8957">
                  <c:v>195.04539239632399</c:v>
                </c:pt>
                <c:pt idx="8958">
                  <c:v>195.14511207243299</c:v>
                </c:pt>
                <c:pt idx="8959">
                  <c:v>195.24483166860799</c:v>
                </c:pt>
                <c:pt idx="8960">
                  <c:v>195.34455118483601</c:v>
                </c:pt>
                <c:pt idx="8961">
                  <c:v>195.44427062110799</c:v>
                </c:pt>
                <c:pt idx="8962">
                  <c:v>195.543989977412</c:v>
                </c:pt>
                <c:pt idx="8963">
                  <c:v>195.64370925373601</c:v>
                </c:pt>
                <c:pt idx="8964">
                  <c:v>195.74342845007001</c:v>
                </c:pt>
                <c:pt idx="8965">
                  <c:v>195.843147566401</c:v>
                </c:pt>
                <c:pt idx="8966">
                  <c:v>195.94286660271999</c:v>
                </c:pt>
                <c:pt idx="8967">
                  <c:v>196.04258555901399</c:v>
                </c:pt>
                <c:pt idx="8968">
                  <c:v>196.142304435272</c:v>
                </c:pt>
                <c:pt idx="8969">
                  <c:v>196.24202323148401</c:v>
                </c:pt>
                <c:pt idx="8970">
                  <c:v>196.34174194763801</c:v>
                </c:pt>
                <c:pt idx="8971">
                  <c:v>196.44146058372201</c:v>
                </c:pt>
                <c:pt idx="8972">
                  <c:v>196.54117913972601</c:v>
                </c:pt>
                <c:pt idx="8973">
                  <c:v>196.64089761563801</c:v>
                </c:pt>
                <c:pt idx="8974">
                  <c:v>196.740616011447</c:v>
                </c:pt>
                <c:pt idx="8975">
                  <c:v>196.84033432714199</c:v>
                </c:pt>
                <c:pt idx="8976">
                  <c:v>196.940052562711</c:v>
                </c:pt>
                <c:pt idx="8977">
                  <c:v>197.03977071814401</c:v>
                </c:pt>
                <c:pt idx="8978">
                  <c:v>197.139488793429</c:v>
                </c:pt>
                <c:pt idx="8979">
                  <c:v>197.23920678855501</c:v>
                </c:pt>
                <c:pt idx="8980">
                  <c:v>197.33892470351</c:v>
                </c:pt>
                <c:pt idx="8981">
                  <c:v>197.438642538284</c:v>
                </c:pt>
                <c:pt idx="8982">
                  <c:v>197.53836029286501</c:v>
                </c:pt>
                <c:pt idx="8983">
                  <c:v>197.638077967242</c:v>
                </c:pt>
                <c:pt idx="8984">
                  <c:v>197.737795561403</c:v>
                </c:pt>
                <c:pt idx="8985">
                  <c:v>197.83751307533799</c:v>
                </c:pt>
                <c:pt idx="8986">
                  <c:v>197.937230509035</c:v>
                </c:pt>
                <c:pt idx="8987">
                  <c:v>198.036947862484</c:v>
                </c:pt>
                <c:pt idx="8988">
                  <c:v>198.136665135671</c:v>
                </c:pt>
                <c:pt idx="8989">
                  <c:v>198.23638232858801</c:v>
                </c:pt>
                <c:pt idx="8990">
                  <c:v>198.33609944122199</c:v>
                </c:pt>
                <c:pt idx="8991">
                  <c:v>198.435816473561</c:v>
                </c:pt>
                <c:pt idx="8992">
                  <c:v>198.53553342559599</c:v>
                </c:pt>
                <c:pt idx="8993">
                  <c:v>198.635250297314</c:v>
                </c:pt>
                <c:pt idx="8994">
                  <c:v>198.73496708870499</c:v>
                </c:pt>
                <c:pt idx="8995">
                  <c:v>198.83468379975599</c:v>
                </c:pt>
                <c:pt idx="8996">
                  <c:v>198.934400430458</c:v>
                </c:pt>
                <c:pt idx="8997">
                  <c:v>199.03411698079799</c:v>
                </c:pt>
                <c:pt idx="8998">
                  <c:v>199.13383345076599</c:v>
                </c:pt>
                <c:pt idx="8999">
                  <c:v>199.23354984035001</c:v>
                </c:pt>
                <c:pt idx="9000">
                  <c:v>199.33326614953901</c:v>
                </c:pt>
                <c:pt idx="9001">
                  <c:v>199.43298237832201</c:v>
                </c:pt>
                <c:pt idx="9002">
                  <c:v>199.53269852668799</c:v>
                </c:pt>
                <c:pt idx="9003">
                  <c:v>199.632414594625</c:v>
                </c:pt>
                <c:pt idx="9004">
                  <c:v>199.73213058212301</c:v>
                </c:pt>
                <c:pt idx="9005">
                  <c:v>199.83184648917</c:v>
                </c:pt>
                <c:pt idx="9006">
                  <c:v>199.931562315756</c:v>
                </c:pt>
                <c:pt idx="9007">
                  <c:v>200.031278061867</c:v>
                </c:pt>
                <c:pt idx="9008">
                  <c:v>200.130993727495</c:v>
                </c:pt>
                <c:pt idx="9009">
                  <c:v>200.230709312627</c:v>
                </c:pt>
                <c:pt idx="9010">
                  <c:v>200.33042481725201</c:v>
                </c:pt>
                <c:pt idx="9011">
                  <c:v>200.430140241359</c:v>
                </c:pt>
                <c:pt idx="9012">
                  <c:v>200.529855584937</c:v>
                </c:pt>
                <c:pt idx="9013">
                  <c:v>200.62957084797401</c:v>
                </c:pt>
                <c:pt idx="9014">
                  <c:v>200.72928603046</c:v>
                </c:pt>
                <c:pt idx="9015">
                  <c:v>200.82900113238301</c:v>
                </c:pt>
                <c:pt idx="9016">
                  <c:v>200.92871615373301</c:v>
                </c:pt>
                <c:pt idx="9017">
                  <c:v>201.02843109449699</c:v>
                </c:pt>
                <c:pt idx="9018">
                  <c:v>201.12814595466401</c:v>
                </c:pt>
                <c:pt idx="9019">
                  <c:v>201.227860734225</c:v>
                </c:pt>
                <c:pt idx="9020">
                  <c:v>201.327575433166</c:v>
                </c:pt>
                <c:pt idx="9021">
                  <c:v>201.427290051478</c:v>
                </c:pt>
                <c:pt idx="9022">
                  <c:v>201.52700458914899</c:v>
                </c:pt>
                <c:pt idx="9023">
                  <c:v>201.62671904616701</c:v>
                </c:pt>
                <c:pt idx="9024">
                  <c:v>201.72643342252201</c:v>
                </c:pt>
                <c:pt idx="9025">
                  <c:v>201.82614771820201</c:v>
                </c:pt>
                <c:pt idx="9026">
                  <c:v>201.92586193319599</c:v>
                </c:pt>
                <c:pt idx="9027">
                  <c:v>202.02557606749201</c:v>
                </c:pt>
                <c:pt idx="9028">
                  <c:v>202.12529012108101</c:v>
                </c:pt>
                <c:pt idx="9029">
                  <c:v>202.22500409394999</c:v>
                </c:pt>
                <c:pt idx="9030">
                  <c:v>202.32471798608799</c:v>
                </c:pt>
                <c:pt idx="9031">
                  <c:v>202.424431797484</c:v>
                </c:pt>
                <c:pt idx="9032">
                  <c:v>202.52414552812601</c:v>
                </c:pt>
                <c:pt idx="9033">
                  <c:v>202.62385917800401</c:v>
                </c:pt>
                <c:pt idx="9034">
                  <c:v>202.723572747107</c:v>
                </c:pt>
                <c:pt idx="9035">
                  <c:v>202.82328623542199</c:v>
                </c:pt>
                <c:pt idx="9036">
                  <c:v>202.92299964294</c:v>
                </c:pt>
                <c:pt idx="9037">
                  <c:v>203.02271296964801</c:v>
                </c:pt>
                <c:pt idx="9038">
                  <c:v>203.122426215535</c:v>
                </c:pt>
                <c:pt idx="9039">
                  <c:v>203.22213938059099</c:v>
                </c:pt>
                <c:pt idx="9040">
                  <c:v>203.32185246480299</c:v>
                </c:pt>
                <c:pt idx="9041">
                  <c:v>203.42156546816099</c:v>
                </c:pt>
                <c:pt idx="9042">
                  <c:v>203.521278390654</c:v>
                </c:pt>
                <c:pt idx="9043">
                  <c:v>203.62099123227</c:v>
                </c:pt>
                <c:pt idx="9044">
                  <c:v>203.72070399299801</c:v>
                </c:pt>
                <c:pt idx="9045">
                  <c:v>203.82041667282701</c:v>
                </c:pt>
                <c:pt idx="9046">
                  <c:v>203.920129271745</c:v>
                </c:pt>
                <c:pt idx="9047">
                  <c:v>204.019841789742</c:v>
                </c:pt>
                <c:pt idx="9048">
                  <c:v>204.119554226806</c:v>
                </c:pt>
                <c:pt idx="9049">
                  <c:v>204.219266582925</c:v>
                </c:pt>
                <c:pt idx="9050">
                  <c:v>204.31897885808999</c:v>
                </c:pt>
                <c:pt idx="9051">
                  <c:v>204.41869105228699</c:v>
                </c:pt>
                <c:pt idx="9052">
                  <c:v>204.51840316550701</c:v>
                </c:pt>
                <c:pt idx="9053">
                  <c:v>204.61811519773801</c:v>
                </c:pt>
                <c:pt idx="9054">
                  <c:v>204.71782714896901</c:v>
                </c:pt>
                <c:pt idx="9055">
                  <c:v>204.81753901918799</c:v>
                </c:pt>
                <c:pt idx="9056">
                  <c:v>204.91725080838401</c:v>
                </c:pt>
                <c:pt idx="9057">
                  <c:v>205.01696251654701</c:v>
                </c:pt>
                <c:pt idx="9058">
                  <c:v>205.116674143664</c:v>
                </c:pt>
                <c:pt idx="9059">
                  <c:v>205.216385689725</c:v>
                </c:pt>
                <c:pt idx="9060">
                  <c:v>205.31609715471899</c:v>
                </c:pt>
                <c:pt idx="9061">
                  <c:v>205.415808538634</c:v>
                </c:pt>
                <c:pt idx="9062">
                  <c:v>205.515519841459</c:v>
                </c:pt>
                <c:pt idx="9063">
                  <c:v>205.61523106318199</c:v>
                </c:pt>
                <c:pt idx="9064">
                  <c:v>205.71494220379299</c:v>
                </c:pt>
                <c:pt idx="9065">
                  <c:v>205.814653263281</c:v>
                </c:pt>
                <c:pt idx="9066">
                  <c:v>205.91436424163399</c:v>
                </c:pt>
                <c:pt idx="9067">
                  <c:v>206.01407513884101</c:v>
                </c:pt>
                <c:pt idx="9068">
                  <c:v>206.11378595489001</c:v>
                </c:pt>
                <c:pt idx="9069">
                  <c:v>206.21349668977101</c:v>
                </c:pt>
                <c:pt idx="9070">
                  <c:v>206.31320734347301</c:v>
                </c:pt>
                <c:pt idx="9071">
                  <c:v>206.412917915983</c:v>
                </c:pt>
                <c:pt idx="9072">
                  <c:v>206.512628407292</c:v>
                </c:pt>
                <c:pt idx="9073">
                  <c:v>206.61233881738801</c:v>
                </c:pt>
                <c:pt idx="9074">
                  <c:v>206.71204914625901</c:v>
                </c:pt>
                <c:pt idx="9075">
                  <c:v>206.81175939389499</c:v>
                </c:pt>
                <c:pt idx="9076">
                  <c:v>206.91146956028399</c:v>
                </c:pt>
                <c:pt idx="9077">
                  <c:v>207.01117964541501</c:v>
                </c:pt>
                <c:pt idx="9078">
                  <c:v>207.110889649277</c:v>
                </c:pt>
                <c:pt idx="9079">
                  <c:v>207.21059957185801</c:v>
                </c:pt>
                <c:pt idx="9080">
                  <c:v>207.31030941314901</c:v>
                </c:pt>
                <c:pt idx="9081">
                  <c:v>207.41001917313699</c:v>
                </c:pt>
                <c:pt idx="9082">
                  <c:v>207.50972885181099</c:v>
                </c:pt>
                <c:pt idx="9083">
                  <c:v>207.609438449159</c:v>
                </c:pt>
                <c:pt idx="9084">
                  <c:v>207.70914796517201</c:v>
                </c:pt>
                <c:pt idx="9085">
                  <c:v>207.80885739983799</c:v>
                </c:pt>
                <c:pt idx="9086">
                  <c:v>207.90856675314399</c:v>
                </c:pt>
                <c:pt idx="9087">
                  <c:v>208.00827602508201</c:v>
                </c:pt>
                <c:pt idx="9088">
                  <c:v>208.107985215638</c:v>
                </c:pt>
                <c:pt idx="9089">
                  <c:v>208.20769432480199</c:v>
                </c:pt>
                <c:pt idx="9090">
                  <c:v>208.30740335256201</c:v>
                </c:pt>
                <c:pt idx="9091">
                  <c:v>208.407112298909</c:v>
                </c:pt>
                <c:pt idx="9092">
                  <c:v>208.50682116382899</c:v>
                </c:pt>
                <c:pt idx="9093">
                  <c:v>208.60652994731299</c:v>
                </c:pt>
                <c:pt idx="9094">
                  <c:v>208.70623864934799</c:v>
                </c:pt>
                <c:pt idx="9095">
                  <c:v>208.80594726992399</c:v>
                </c:pt>
                <c:pt idx="9096">
                  <c:v>208.90565580903001</c:v>
                </c:pt>
                <c:pt idx="9097">
                  <c:v>209.005364266654</c:v>
                </c:pt>
                <c:pt idx="9098">
                  <c:v>209.10507264278499</c:v>
                </c:pt>
                <c:pt idx="9099">
                  <c:v>209.20478093741301</c:v>
                </c:pt>
                <c:pt idx="9100">
                  <c:v>209.30448915052401</c:v>
                </c:pt>
                <c:pt idx="9101">
                  <c:v>209.40419728211</c:v>
                </c:pt>
                <c:pt idx="9102">
                  <c:v>209.50390533215801</c:v>
                </c:pt>
                <c:pt idx="9103">
                  <c:v>209.603613300657</c:v>
                </c:pt>
                <c:pt idx="9104">
                  <c:v>209.703321187596</c:v>
                </c:pt>
                <c:pt idx="9105">
                  <c:v>209.80302899296399</c:v>
                </c:pt>
                <c:pt idx="9106">
                  <c:v>209.90273671674899</c:v>
                </c:pt>
                <c:pt idx="9107">
                  <c:v>210.00244435894101</c:v>
                </c:pt>
                <c:pt idx="9108">
                  <c:v>210.10215191952699</c:v>
                </c:pt>
                <c:pt idx="9109">
                  <c:v>210.20185939849799</c:v>
                </c:pt>
                <c:pt idx="9110">
                  <c:v>210.30156679584201</c:v>
                </c:pt>
                <c:pt idx="9111">
                  <c:v>210.401274111547</c:v>
                </c:pt>
                <c:pt idx="9112">
                  <c:v>210.50098134560301</c:v>
                </c:pt>
                <c:pt idx="9113">
                  <c:v>210.60068849799799</c:v>
                </c:pt>
                <c:pt idx="9114">
                  <c:v>210.70039556872101</c:v>
                </c:pt>
                <c:pt idx="9115">
                  <c:v>210.80010255776099</c:v>
                </c:pt>
                <c:pt idx="9116">
                  <c:v>210.89980946510701</c:v>
                </c:pt>
                <c:pt idx="9117">
                  <c:v>210.99951629074701</c:v>
                </c:pt>
                <c:pt idx="9118">
                  <c:v>211.09922303466999</c:v>
                </c:pt>
                <c:pt idx="9119">
                  <c:v>211.198929696866</c:v>
                </c:pt>
                <c:pt idx="9120">
                  <c:v>211.298636277322</c:v>
                </c:pt>
                <c:pt idx="9121">
                  <c:v>211.39834277602799</c:v>
                </c:pt>
                <c:pt idx="9122">
                  <c:v>211.49804919297301</c:v>
                </c:pt>
                <c:pt idx="9123">
                  <c:v>211.597755528145</c:v>
                </c:pt>
                <c:pt idx="9124">
                  <c:v>211.69746178153301</c:v>
                </c:pt>
                <c:pt idx="9125">
                  <c:v>211.79716795312601</c:v>
                </c:pt>
                <c:pt idx="9126">
                  <c:v>211.896874042913</c:v>
                </c:pt>
                <c:pt idx="9127">
                  <c:v>211.99658005088301</c:v>
                </c:pt>
                <c:pt idx="9128">
                  <c:v>212.096285977024</c:v>
                </c:pt>
                <c:pt idx="9129">
                  <c:v>212.19599182132501</c:v>
                </c:pt>
                <c:pt idx="9130">
                  <c:v>212.295697583775</c:v>
                </c:pt>
                <c:pt idx="9131">
                  <c:v>212.39540326436301</c:v>
                </c:pt>
                <c:pt idx="9132">
                  <c:v>212.49510886307701</c:v>
                </c:pt>
                <c:pt idx="9133">
                  <c:v>212.59481437990701</c:v>
                </c:pt>
                <c:pt idx="9134">
                  <c:v>212.69451981484099</c:v>
                </c:pt>
                <c:pt idx="9135">
                  <c:v>212.79422516786801</c:v>
                </c:pt>
                <c:pt idx="9136">
                  <c:v>212.89393043897701</c:v>
                </c:pt>
                <c:pt idx="9137">
                  <c:v>212.99363562815699</c:v>
                </c:pt>
                <c:pt idx="9138">
                  <c:v>213.093340735396</c:v>
                </c:pt>
                <c:pt idx="9139">
                  <c:v>213.19304576068399</c:v>
                </c:pt>
                <c:pt idx="9140">
                  <c:v>213.292750704008</c:v>
                </c:pt>
                <c:pt idx="9141">
                  <c:v>213.392455565359</c:v>
                </c:pt>
                <c:pt idx="9142">
                  <c:v>213.492160344724</c:v>
                </c:pt>
                <c:pt idx="9143">
                  <c:v>213.59186504209299</c:v>
                </c:pt>
                <c:pt idx="9144">
                  <c:v>213.69156965745401</c:v>
                </c:pt>
                <c:pt idx="9145">
                  <c:v>213.791274190796</c:v>
                </c:pt>
                <c:pt idx="9146">
                  <c:v>213.890978642108</c:v>
                </c:pt>
                <c:pt idx="9147">
                  <c:v>213.99068301137899</c:v>
                </c:pt>
                <c:pt idx="9148">
                  <c:v>214.09038729859799</c:v>
                </c:pt>
                <c:pt idx="9149">
                  <c:v>214.190091503753</c:v>
                </c:pt>
                <c:pt idx="9150">
                  <c:v>214.28979562683301</c:v>
                </c:pt>
                <c:pt idx="9151">
                  <c:v>214.38949966782701</c:v>
                </c:pt>
                <c:pt idx="9152">
                  <c:v>214.48920362672399</c:v>
                </c:pt>
                <c:pt idx="9153">
                  <c:v>214.58890750351301</c:v>
                </c:pt>
                <c:pt idx="9154">
                  <c:v>214.688611298182</c:v>
                </c:pt>
                <c:pt idx="9155">
                  <c:v>214.78831501072099</c:v>
                </c:pt>
                <c:pt idx="9156">
                  <c:v>214.88801864111801</c:v>
                </c:pt>
                <c:pt idx="9157">
                  <c:v>214.98772218936199</c:v>
                </c:pt>
                <c:pt idx="9158">
                  <c:v>215.08742565544199</c:v>
                </c:pt>
                <c:pt idx="9159">
                  <c:v>215.18712903934599</c:v>
                </c:pt>
                <c:pt idx="9160">
                  <c:v>215.28683234106401</c:v>
                </c:pt>
                <c:pt idx="9161">
                  <c:v>215.38653556058401</c:v>
                </c:pt>
                <c:pt idx="9162">
                  <c:v>215.486238697895</c:v>
                </c:pt>
                <c:pt idx="9163">
                  <c:v>215.585941752986</c:v>
                </c:pt>
                <c:pt idx="9164">
                  <c:v>215.685644725846</c:v>
                </c:pt>
                <c:pt idx="9165">
                  <c:v>215.78534761646301</c:v>
                </c:pt>
                <c:pt idx="9166">
                  <c:v>215.885050424827</c:v>
                </c:pt>
                <c:pt idx="9167">
                  <c:v>215.984753150926</c:v>
                </c:pt>
                <c:pt idx="9168">
                  <c:v>216.084455794749</c:v>
                </c:pt>
                <c:pt idx="9169">
                  <c:v>216.184158356285</c:v>
                </c:pt>
                <c:pt idx="9170">
                  <c:v>216.28386083552201</c:v>
                </c:pt>
                <c:pt idx="9171">
                  <c:v>216.38356323245</c:v>
                </c:pt>
                <c:pt idx="9172">
                  <c:v>216.48326554705801</c:v>
                </c:pt>
                <c:pt idx="9173">
                  <c:v>216.58296777933299</c:v>
                </c:pt>
                <c:pt idx="9174">
                  <c:v>216.68266992926601</c:v>
                </c:pt>
                <c:pt idx="9175">
                  <c:v>216.78237199684401</c:v>
                </c:pt>
                <c:pt idx="9176">
                  <c:v>216.88207398205699</c:v>
                </c:pt>
                <c:pt idx="9177">
                  <c:v>216.98177588489401</c:v>
                </c:pt>
                <c:pt idx="9178">
                  <c:v>217.08147770534299</c:v>
                </c:pt>
                <c:pt idx="9179">
                  <c:v>217.18117944339301</c:v>
                </c:pt>
                <c:pt idx="9180">
                  <c:v>217.280881099033</c:v>
                </c:pt>
                <c:pt idx="9181">
                  <c:v>217.38058267225199</c:v>
                </c:pt>
                <c:pt idx="9182">
                  <c:v>217.48028416303799</c:v>
                </c:pt>
                <c:pt idx="9183">
                  <c:v>217.579985571381</c:v>
                </c:pt>
                <c:pt idx="9184">
                  <c:v>217.67968689726899</c:v>
                </c:pt>
                <c:pt idx="9185">
                  <c:v>217.779388140691</c:v>
                </c:pt>
                <c:pt idx="9186">
                  <c:v>217.87908930163599</c:v>
                </c:pt>
                <c:pt idx="9187">
                  <c:v>217.97879038009299</c:v>
                </c:pt>
                <c:pt idx="9188">
                  <c:v>218.07849137605101</c:v>
                </c:pt>
                <c:pt idx="9189">
                  <c:v>218.17819228949801</c:v>
                </c:pt>
                <c:pt idx="9190">
                  <c:v>218.27789312042299</c:v>
                </c:pt>
                <c:pt idx="9191">
                  <c:v>218.37759386881501</c:v>
                </c:pt>
                <c:pt idx="9192">
                  <c:v>218.477294534663</c:v>
                </c:pt>
                <c:pt idx="9193">
                  <c:v>218.57699511795599</c:v>
                </c:pt>
                <c:pt idx="9194">
                  <c:v>218.676695618682</c:v>
                </c:pt>
                <c:pt idx="9195">
                  <c:v>218.77639603683099</c:v>
                </c:pt>
                <c:pt idx="9196">
                  <c:v>218.876096372391</c:v>
                </c:pt>
                <c:pt idx="9197">
                  <c:v>218.97579662535099</c:v>
                </c:pt>
                <c:pt idx="9198">
                  <c:v>219.075496795699</c:v>
                </c:pt>
                <c:pt idx="9199">
                  <c:v>219.175196883425</c:v>
                </c:pt>
                <c:pt idx="9200">
                  <c:v>219.27489688851799</c:v>
                </c:pt>
                <c:pt idx="9201">
                  <c:v>219.37459681096601</c:v>
                </c:pt>
                <c:pt idx="9202">
                  <c:v>219.47429665075799</c:v>
                </c:pt>
                <c:pt idx="9203">
                  <c:v>219.57399640788299</c:v>
                </c:pt>
                <c:pt idx="9204">
                  <c:v>219.67369608233</c:v>
                </c:pt>
                <c:pt idx="9205">
                  <c:v>219.773395674087</c:v>
                </c:pt>
                <c:pt idx="9206">
                  <c:v>219.87309518314399</c:v>
                </c:pt>
                <c:pt idx="9207">
                  <c:v>219.972794609489</c:v>
                </c:pt>
                <c:pt idx="9208">
                  <c:v>220.07249395311101</c:v>
                </c:pt>
                <c:pt idx="9209">
                  <c:v>220.17219321399901</c:v>
                </c:pt>
                <c:pt idx="9210">
                  <c:v>220.27189239214201</c:v>
                </c:pt>
                <c:pt idx="9211">
                  <c:v>220.37159148752801</c:v>
                </c:pt>
                <c:pt idx="9212">
                  <c:v>220.47129050014601</c:v>
                </c:pt>
                <c:pt idx="9213">
                  <c:v>220.57098942998601</c:v>
                </c:pt>
                <c:pt idx="9214">
                  <c:v>220.67068827703599</c:v>
                </c:pt>
                <c:pt idx="9215">
                  <c:v>220.77038704128501</c:v>
                </c:pt>
                <c:pt idx="9216">
                  <c:v>220.870085722721</c:v>
                </c:pt>
                <c:pt idx="9217">
                  <c:v>220.969784321334</c:v>
                </c:pt>
                <c:pt idx="9218">
                  <c:v>221.06948283711199</c:v>
                </c:pt>
                <c:pt idx="9219">
                  <c:v>221.16918127004499</c:v>
                </c:pt>
                <c:pt idx="9220">
                  <c:v>221.268879620121</c:v>
                </c:pt>
                <c:pt idx="9221">
                  <c:v>221.368577887328</c:v>
                </c:pt>
                <c:pt idx="9222">
                  <c:v>221.46827607165599</c:v>
                </c:pt>
                <c:pt idx="9223">
                  <c:v>221.567974173094</c:v>
                </c:pt>
                <c:pt idx="9224">
                  <c:v>221.66767219163</c:v>
                </c:pt>
                <c:pt idx="9225">
                  <c:v>221.767370127253</c:v>
                </c:pt>
                <c:pt idx="9226">
                  <c:v>221.86706797995299</c:v>
                </c:pt>
                <c:pt idx="9227">
                  <c:v>221.96676574971701</c:v>
                </c:pt>
                <c:pt idx="9228">
                  <c:v>222.066463436535</c:v>
                </c:pt>
                <c:pt idx="9229">
                  <c:v>222.16616104039599</c:v>
                </c:pt>
                <c:pt idx="9230">
                  <c:v>222.26585856128801</c:v>
                </c:pt>
                <c:pt idx="9231">
                  <c:v>222.36555599920001</c:v>
                </c:pt>
                <c:pt idx="9232">
                  <c:v>222.46525335412201</c:v>
                </c:pt>
                <c:pt idx="9233">
                  <c:v>222.564950626041</c:v>
                </c:pt>
                <c:pt idx="9234">
                  <c:v>222.66464781494801</c:v>
                </c:pt>
                <c:pt idx="9235">
                  <c:v>222.76434492083001</c:v>
                </c:pt>
                <c:pt idx="9236">
                  <c:v>222.86404194367699</c:v>
                </c:pt>
                <c:pt idx="9237">
                  <c:v>222.96373888347699</c:v>
                </c:pt>
                <c:pt idx="9238">
                  <c:v>223.06343574022</c:v>
                </c:pt>
                <c:pt idx="9239">
                  <c:v>223.163132513893</c:v>
                </c:pt>
                <c:pt idx="9240">
                  <c:v>223.26282920448699</c:v>
                </c:pt>
                <c:pt idx="9241">
                  <c:v>223.362525811989</c:v>
                </c:pt>
                <c:pt idx="9242">
                  <c:v>223.462222336389</c:v>
                </c:pt>
                <c:pt idx="9243">
                  <c:v>223.561918777676</c:v>
                </c:pt>
                <c:pt idx="9244">
                  <c:v>223.66161513583799</c:v>
                </c:pt>
                <c:pt idx="9245">
                  <c:v>223.76131141086401</c:v>
                </c:pt>
                <c:pt idx="9246">
                  <c:v>223.86100760274201</c:v>
                </c:pt>
                <c:pt idx="9247">
                  <c:v>223.960703711463</c:v>
                </c:pt>
                <c:pt idx="9248">
                  <c:v>224.06039973701499</c:v>
                </c:pt>
                <c:pt idx="9249">
                  <c:v>224.16009567938599</c:v>
                </c:pt>
                <c:pt idx="9250">
                  <c:v>224.259791538565</c:v>
                </c:pt>
                <c:pt idx="9251">
                  <c:v>224.35948731454101</c:v>
                </c:pt>
                <c:pt idx="9252">
                  <c:v>224.45918300730401</c:v>
                </c:pt>
                <c:pt idx="9253">
                  <c:v>224.55887861684101</c:v>
                </c:pt>
                <c:pt idx="9254">
                  <c:v>224.658574143142</c:v>
                </c:pt>
                <c:pt idx="9255">
                  <c:v>224.75826958619501</c:v>
                </c:pt>
                <c:pt idx="9256">
                  <c:v>224.85796494599001</c:v>
                </c:pt>
                <c:pt idx="9257">
                  <c:v>224.95766022251499</c:v>
                </c:pt>
                <c:pt idx="9258">
                  <c:v>225.05735541575899</c:v>
                </c:pt>
                <c:pt idx="9259">
                  <c:v>225.15705052571101</c:v>
                </c:pt>
                <c:pt idx="9260">
                  <c:v>225.25674555235901</c:v>
                </c:pt>
                <c:pt idx="9261">
                  <c:v>225.35644049569299</c:v>
                </c:pt>
                <c:pt idx="9262">
                  <c:v>225.45613535570101</c:v>
                </c:pt>
                <c:pt idx="9263">
                  <c:v>225.55583013237199</c:v>
                </c:pt>
                <c:pt idx="9264">
                  <c:v>225.65552482569399</c:v>
                </c:pt>
                <c:pt idx="9265">
                  <c:v>225.75521943565801</c:v>
                </c:pt>
                <c:pt idx="9266">
                  <c:v>225.854913962251</c:v>
                </c:pt>
                <c:pt idx="9267">
                  <c:v>225.95460840546201</c:v>
                </c:pt>
                <c:pt idx="9268">
                  <c:v>226.05430276528</c:v>
                </c:pt>
                <c:pt idx="9269">
                  <c:v>226.153997041694</c:v>
                </c:pt>
                <c:pt idx="9270">
                  <c:v>226.25369123469301</c:v>
                </c:pt>
                <c:pt idx="9271">
                  <c:v>226.353385344266</c:v>
                </c:pt>
                <c:pt idx="9272">
                  <c:v>226.45307937040101</c:v>
                </c:pt>
                <c:pt idx="9273">
                  <c:v>226.55277331308801</c:v>
                </c:pt>
                <c:pt idx="9274">
                  <c:v>226.652467172315</c:v>
                </c:pt>
                <c:pt idx="9275">
                  <c:v>226.752160948072</c:v>
                </c:pt>
                <c:pt idx="9276">
                  <c:v>226.851854640346</c:v>
                </c:pt>
                <c:pt idx="9277">
                  <c:v>226.951548249128</c:v>
                </c:pt>
                <c:pt idx="9278">
                  <c:v>227.05124177440601</c:v>
                </c:pt>
                <c:pt idx="9279">
                  <c:v>227.15093521616799</c:v>
                </c:pt>
                <c:pt idx="9280">
                  <c:v>227.250628574405</c:v>
                </c:pt>
                <c:pt idx="9281">
                  <c:v>227.35032184910401</c:v>
                </c:pt>
                <c:pt idx="9282">
                  <c:v>227.45001504025399</c:v>
                </c:pt>
                <c:pt idx="9283">
                  <c:v>227.549708147845</c:v>
                </c:pt>
                <c:pt idx="9284">
                  <c:v>227.64940117186501</c:v>
                </c:pt>
                <c:pt idx="9285">
                  <c:v>227.749094112303</c:v>
                </c:pt>
                <c:pt idx="9286">
                  <c:v>227.84878696914799</c:v>
                </c:pt>
                <c:pt idx="9287">
                  <c:v>227.94847974238999</c:v>
                </c:pt>
                <c:pt idx="9288">
                  <c:v>228.04817243201501</c:v>
                </c:pt>
                <c:pt idx="9289">
                  <c:v>228.147865038015</c:v>
                </c:pt>
                <c:pt idx="9290">
                  <c:v>228.247557560377</c:v>
                </c:pt>
                <c:pt idx="9291">
                  <c:v>228.34724999909</c:v>
                </c:pt>
                <c:pt idx="9292">
                  <c:v>228.446942354144</c:v>
                </c:pt>
                <c:pt idx="9293">
                  <c:v>228.546634625526</c:v>
                </c:pt>
                <c:pt idx="9294">
                  <c:v>228.64632681322701</c:v>
                </c:pt>
                <c:pt idx="9295">
                  <c:v>228.74601891723401</c:v>
                </c:pt>
                <c:pt idx="9296">
                  <c:v>228.84571093753701</c:v>
                </c:pt>
                <c:pt idx="9297">
                  <c:v>228.94540287412499</c:v>
                </c:pt>
                <c:pt idx="9298">
                  <c:v>229.04509472698601</c:v>
                </c:pt>
                <c:pt idx="9299">
                  <c:v>229.14478649610899</c:v>
                </c:pt>
                <c:pt idx="9300">
                  <c:v>229.244478181484</c:v>
                </c:pt>
                <c:pt idx="9301">
                  <c:v>229.34416978309801</c:v>
                </c:pt>
                <c:pt idx="9302">
                  <c:v>229.44386130094099</c:v>
                </c:pt>
                <c:pt idx="9303">
                  <c:v>229.54355273500201</c:v>
                </c:pt>
                <c:pt idx="9304">
                  <c:v>229.643244085269</c:v>
                </c:pt>
                <c:pt idx="9305">
                  <c:v>229.742935351732</c:v>
                </c:pt>
                <c:pt idx="9306">
                  <c:v>229.84262653437901</c:v>
                </c:pt>
                <c:pt idx="9307">
                  <c:v>229.942317633199</c:v>
                </c:pt>
                <c:pt idx="9308">
                  <c:v>230.042008648181</c:v>
                </c:pt>
                <c:pt idx="9309">
                  <c:v>230.14169957931401</c:v>
                </c:pt>
                <c:pt idx="9310">
                  <c:v>230.241390426587</c:v>
                </c:pt>
                <c:pt idx="9311">
                  <c:v>230.34108118998799</c:v>
                </c:pt>
                <c:pt idx="9312">
                  <c:v>230.44077186950699</c:v>
                </c:pt>
                <c:pt idx="9313">
                  <c:v>230.54046246513201</c:v>
                </c:pt>
                <c:pt idx="9314">
                  <c:v>230.64015297685199</c:v>
                </c:pt>
                <c:pt idx="9315">
                  <c:v>230.739843404656</c:v>
                </c:pt>
                <c:pt idx="9316">
                  <c:v>230.839533748533</c:v>
                </c:pt>
                <c:pt idx="9317">
                  <c:v>230.939224008472</c:v>
                </c:pt>
                <c:pt idx="9318">
                  <c:v>231.03891418446099</c:v>
                </c:pt>
                <c:pt idx="9319">
                  <c:v>231.13860427649001</c:v>
                </c:pt>
                <c:pt idx="9320">
                  <c:v>231.23829428454701</c:v>
                </c:pt>
                <c:pt idx="9321">
                  <c:v>231.337984208622</c:v>
                </c:pt>
                <c:pt idx="9322">
                  <c:v>231.437674048703</c:v>
                </c:pt>
                <c:pt idx="9323">
                  <c:v>231.53736380477801</c:v>
                </c:pt>
                <c:pt idx="9324">
                  <c:v>231.63705347683799</c:v>
                </c:pt>
                <c:pt idx="9325">
                  <c:v>231.73674306487001</c:v>
                </c:pt>
                <c:pt idx="9326">
                  <c:v>231.83643256886401</c:v>
                </c:pt>
                <c:pt idx="9327">
                  <c:v>231.936121988808</c:v>
                </c:pt>
                <c:pt idx="9328">
                  <c:v>232.03581132469199</c:v>
                </c:pt>
                <c:pt idx="9329">
                  <c:v>232.135500576504</c:v>
                </c:pt>
                <c:pt idx="9330">
                  <c:v>232.235189744233</c:v>
                </c:pt>
                <c:pt idx="9331">
                  <c:v>232.33487882786699</c:v>
                </c:pt>
                <c:pt idx="9332">
                  <c:v>232.43456782739699</c:v>
                </c:pt>
                <c:pt idx="9333">
                  <c:v>232.53425674280999</c:v>
                </c:pt>
                <c:pt idx="9334">
                  <c:v>232.63394557409501</c:v>
                </c:pt>
                <c:pt idx="9335">
                  <c:v>232.73363432124199</c:v>
                </c:pt>
                <c:pt idx="9336">
                  <c:v>232.833322984239</c:v>
                </c:pt>
                <c:pt idx="9337">
                  <c:v>232.93301156307501</c:v>
                </c:pt>
                <c:pt idx="9338">
                  <c:v>233.03270005773899</c:v>
                </c:pt>
                <c:pt idx="9339">
                  <c:v>233.13238846821901</c:v>
                </c:pt>
                <c:pt idx="9340">
                  <c:v>233.23207679450499</c:v>
                </c:pt>
                <c:pt idx="9341">
                  <c:v>233.33176503658601</c:v>
                </c:pt>
                <c:pt idx="9342">
                  <c:v>233.43145319445</c:v>
                </c:pt>
                <c:pt idx="9343">
                  <c:v>233.531141268086</c:v>
                </c:pt>
                <c:pt idx="9344">
                  <c:v>233.63082925748299</c:v>
                </c:pt>
                <c:pt idx="9345">
                  <c:v>233.73051716263001</c:v>
                </c:pt>
                <c:pt idx="9346">
                  <c:v>233.83020498351601</c:v>
                </c:pt>
                <c:pt idx="9347">
                  <c:v>233.92989272013</c:v>
                </c:pt>
                <c:pt idx="9348">
                  <c:v>234.02958037246</c:v>
                </c:pt>
                <c:pt idx="9349">
                  <c:v>234.129267940495</c:v>
                </c:pt>
                <c:pt idx="9350">
                  <c:v>234.22895542422501</c:v>
                </c:pt>
                <c:pt idx="9351">
                  <c:v>234.32864282363701</c:v>
                </c:pt>
                <c:pt idx="9352">
                  <c:v>234.428330138722</c:v>
                </c:pt>
                <c:pt idx="9353">
                  <c:v>234.52801736946799</c:v>
                </c:pt>
                <c:pt idx="9354">
                  <c:v>234.627704515863</c:v>
                </c:pt>
                <c:pt idx="9355">
                  <c:v>234.72739157789701</c:v>
                </c:pt>
                <c:pt idx="9356">
                  <c:v>234.82707855555799</c:v>
                </c:pt>
                <c:pt idx="9357">
                  <c:v>234.92676544883599</c:v>
                </c:pt>
                <c:pt idx="9358">
                  <c:v>235.026452257719</c:v>
                </c:pt>
                <c:pt idx="9359">
                  <c:v>235.12613898219601</c:v>
                </c:pt>
                <c:pt idx="9360">
                  <c:v>235.22582562225699</c:v>
                </c:pt>
                <c:pt idx="9361">
                  <c:v>235.32551217788901</c:v>
                </c:pt>
                <c:pt idx="9362">
                  <c:v>235.42519864908201</c:v>
                </c:pt>
                <c:pt idx="9363">
                  <c:v>235.52488503582401</c:v>
                </c:pt>
                <c:pt idx="9364">
                  <c:v>235.62457133810599</c:v>
                </c:pt>
                <c:pt idx="9365">
                  <c:v>235.72425755591499</c:v>
                </c:pt>
                <c:pt idx="9366">
                  <c:v>235.82394368924</c:v>
                </c:pt>
                <c:pt idx="9367">
                  <c:v>235.92362973806999</c:v>
                </c:pt>
                <c:pt idx="9368">
                  <c:v>236.023315702395</c:v>
                </c:pt>
                <c:pt idx="9369">
                  <c:v>236.12300158220299</c:v>
                </c:pt>
                <c:pt idx="9370">
                  <c:v>236.222687377482</c:v>
                </c:pt>
                <c:pt idx="9371">
                  <c:v>236.32237308822201</c:v>
                </c:pt>
                <c:pt idx="9372">
                  <c:v>236.422058714412</c:v>
                </c:pt>
                <c:pt idx="9373">
                  <c:v>236.52174425604099</c:v>
                </c:pt>
                <c:pt idx="9374">
                  <c:v>236.621429713097</c:v>
                </c:pt>
                <c:pt idx="9375">
                  <c:v>236.72111508556901</c:v>
                </c:pt>
                <c:pt idx="9376">
                  <c:v>236.82080037344701</c:v>
                </c:pt>
                <c:pt idx="9377">
                  <c:v>236.92048557671799</c:v>
                </c:pt>
                <c:pt idx="9378">
                  <c:v>237.020170695372</c:v>
                </c:pt>
                <c:pt idx="9379">
                  <c:v>237.11985572939801</c:v>
                </c:pt>
                <c:pt idx="9380">
                  <c:v>237.21954067878499</c:v>
                </c:pt>
                <c:pt idx="9381">
                  <c:v>237.31922554352099</c:v>
                </c:pt>
                <c:pt idx="9382">
                  <c:v>237.41891032359601</c:v>
                </c:pt>
                <c:pt idx="9383">
                  <c:v>237.51859501899801</c:v>
                </c:pt>
                <c:pt idx="9384">
                  <c:v>237.618279629716</c:v>
                </c:pt>
                <c:pt idx="9385">
                  <c:v>237.717964155739</c:v>
                </c:pt>
                <c:pt idx="9386">
                  <c:v>237.81764859705601</c:v>
                </c:pt>
                <c:pt idx="9387">
                  <c:v>237.91733295365501</c:v>
                </c:pt>
                <c:pt idx="9388">
                  <c:v>238.01701722552701</c:v>
                </c:pt>
                <c:pt idx="9389">
                  <c:v>238.11670141265901</c:v>
                </c:pt>
                <c:pt idx="9390">
                  <c:v>238.21638551504</c:v>
                </c:pt>
                <c:pt idx="9391">
                  <c:v>238.31606953266001</c:v>
                </c:pt>
                <c:pt idx="9392">
                  <c:v>238.415753465508</c:v>
                </c:pt>
                <c:pt idx="9393">
                  <c:v>238.515437313571</c:v>
                </c:pt>
                <c:pt idx="9394">
                  <c:v>238.61512107683899</c:v>
                </c:pt>
                <c:pt idx="9395">
                  <c:v>238.714804755301</c:v>
                </c:pt>
                <c:pt idx="9396">
                  <c:v>238.81448834894601</c:v>
                </c:pt>
                <c:pt idx="9397">
                  <c:v>238.91417185776299</c:v>
                </c:pt>
                <c:pt idx="9398">
                  <c:v>239.013855281741</c:v>
                </c:pt>
                <c:pt idx="9399">
                  <c:v>239.11353862086699</c:v>
                </c:pt>
                <c:pt idx="9400">
                  <c:v>239.21322187513201</c:v>
                </c:pt>
                <c:pt idx="9401">
                  <c:v>239.312905044525</c:v>
                </c:pt>
                <c:pt idx="9402">
                  <c:v>239.412588129033</c:v>
                </c:pt>
                <c:pt idx="9403">
                  <c:v>239.51227112864601</c:v>
                </c:pt>
                <c:pt idx="9404">
                  <c:v>239.61195404335399</c:v>
                </c:pt>
                <c:pt idx="9405">
                  <c:v>239.71163687314399</c:v>
                </c:pt>
                <c:pt idx="9406">
                  <c:v>239.811319618005</c:v>
                </c:pt>
                <c:pt idx="9407">
                  <c:v>239.91100227792799</c:v>
                </c:pt>
                <c:pt idx="9408">
                  <c:v>240.010684852899</c:v>
                </c:pt>
                <c:pt idx="9409">
                  <c:v>240.110367342909</c:v>
                </c:pt>
                <c:pt idx="9410">
                  <c:v>240.21004974794599</c:v>
                </c:pt>
                <c:pt idx="9411">
                  <c:v>240.30973206799999</c:v>
                </c:pt>
                <c:pt idx="9412">
                  <c:v>240.40941430305801</c:v>
                </c:pt>
                <c:pt idx="9413">
                  <c:v>240.50909645311</c:v>
                </c:pt>
                <c:pt idx="9414">
                  <c:v>240.60877851814499</c:v>
                </c:pt>
                <c:pt idx="9415">
                  <c:v>240.70846049815199</c:v>
                </c:pt>
                <c:pt idx="9416">
                  <c:v>240.808142393119</c:v>
                </c:pt>
                <c:pt idx="9417">
                  <c:v>240.907824203036</c:v>
                </c:pt>
                <c:pt idx="9418">
                  <c:v>241.007505927891</c:v>
                </c:pt>
                <c:pt idx="9419">
                  <c:v>241.10718756767301</c:v>
                </c:pt>
                <c:pt idx="9420">
                  <c:v>241.20686912237099</c:v>
                </c:pt>
                <c:pt idx="9421">
                  <c:v>241.306550591975</c:v>
                </c:pt>
                <c:pt idx="9422">
                  <c:v>241.40623197647199</c:v>
                </c:pt>
                <c:pt idx="9423">
                  <c:v>241.50591327585201</c:v>
                </c:pt>
                <c:pt idx="9424">
                  <c:v>241.60559449010401</c:v>
                </c:pt>
                <c:pt idx="9425">
                  <c:v>241.70527561921699</c:v>
                </c:pt>
                <c:pt idx="9426">
                  <c:v>241.80495666317901</c:v>
                </c:pt>
                <c:pt idx="9427">
                  <c:v>241.90463762197899</c:v>
                </c:pt>
                <c:pt idx="9428">
                  <c:v>242.00431849560599</c:v>
                </c:pt>
                <c:pt idx="9429">
                  <c:v>242.10399928404999</c:v>
                </c:pt>
                <c:pt idx="9430">
                  <c:v>242.20367998729901</c:v>
                </c:pt>
                <c:pt idx="9431">
                  <c:v>242.303360605341</c:v>
                </c:pt>
                <c:pt idx="9432">
                  <c:v>242.403041138167</c:v>
                </c:pt>
                <c:pt idx="9433">
                  <c:v>242.50272158576499</c:v>
                </c:pt>
                <c:pt idx="9434">
                  <c:v>242.602401948123</c:v>
                </c:pt>
                <c:pt idx="9435">
                  <c:v>242.70208222523101</c:v>
                </c:pt>
                <c:pt idx="9436">
                  <c:v>242.80176241707699</c:v>
                </c:pt>
                <c:pt idx="9437">
                  <c:v>242.90144252365101</c:v>
                </c:pt>
                <c:pt idx="9438">
                  <c:v>243.00112254494101</c:v>
                </c:pt>
                <c:pt idx="9439">
                  <c:v>243.10080248093701</c:v>
                </c:pt>
                <c:pt idx="9440">
                  <c:v>243.20048233162601</c:v>
                </c:pt>
                <c:pt idx="9441">
                  <c:v>243.300162096999</c:v>
                </c:pt>
                <c:pt idx="9442">
                  <c:v>243.399841777045</c:v>
                </c:pt>
                <c:pt idx="9443">
                  <c:v>243.499521371751</c:v>
                </c:pt>
                <c:pt idx="9444">
                  <c:v>243.59920088110701</c:v>
                </c:pt>
                <c:pt idx="9445">
                  <c:v>243.698880305101</c:v>
                </c:pt>
                <c:pt idx="9446">
                  <c:v>243.79855964372399</c:v>
                </c:pt>
                <c:pt idx="9447">
                  <c:v>243.89823889696299</c:v>
                </c:pt>
                <c:pt idx="9448">
                  <c:v>243.997918064808</c:v>
                </c:pt>
                <c:pt idx="9449">
                  <c:v>244.097597147248</c:v>
                </c:pt>
                <c:pt idx="9450">
                  <c:v>244.197276144271</c:v>
                </c:pt>
                <c:pt idx="9451">
                  <c:v>244.29695505586599</c:v>
                </c:pt>
                <c:pt idx="9452">
                  <c:v>244.396633882023</c:v>
                </c:pt>
                <c:pt idx="9453">
                  <c:v>244.49631262272999</c:v>
                </c:pt>
                <c:pt idx="9454">
                  <c:v>244.59599127797699</c:v>
                </c:pt>
                <c:pt idx="9455">
                  <c:v>244.69566984775099</c:v>
                </c:pt>
                <c:pt idx="9456">
                  <c:v>244.79534833204201</c:v>
                </c:pt>
                <c:pt idx="9457">
                  <c:v>244.89502673083999</c:v>
                </c:pt>
                <c:pt idx="9458">
                  <c:v>244.99470504413199</c:v>
                </c:pt>
                <c:pt idx="9459">
                  <c:v>245.09438327190699</c:v>
                </c:pt>
                <c:pt idx="9460">
                  <c:v>245.19406141415601</c:v>
                </c:pt>
                <c:pt idx="9461">
                  <c:v>245.29373947086501</c:v>
                </c:pt>
                <c:pt idx="9462">
                  <c:v>245.393417442025</c:v>
                </c:pt>
                <c:pt idx="9463">
                  <c:v>245.49309532762501</c:v>
                </c:pt>
                <c:pt idx="9464">
                  <c:v>245.59277312765201</c:v>
                </c:pt>
                <c:pt idx="9465">
                  <c:v>245.692450842097</c:v>
                </c:pt>
                <c:pt idx="9466">
                  <c:v>245.79212847094701</c:v>
                </c:pt>
                <c:pt idx="9467">
                  <c:v>245.89180601419301</c:v>
                </c:pt>
                <c:pt idx="9468">
                  <c:v>245.99148347182199</c:v>
                </c:pt>
                <c:pt idx="9469">
                  <c:v>246.09116084382299</c:v>
                </c:pt>
                <c:pt idx="9470">
                  <c:v>246.19083813018699</c:v>
                </c:pt>
                <c:pt idx="9471">
                  <c:v>246.290515330901</c:v>
                </c:pt>
                <c:pt idx="9472">
                  <c:v>246.390192445954</c:v>
                </c:pt>
                <c:pt idx="9473">
                  <c:v>246.48986947533501</c:v>
                </c:pt>
                <c:pt idx="9474">
                  <c:v>246.58954641903401</c:v>
                </c:pt>
                <c:pt idx="9475">
                  <c:v>246.68922327703899</c:v>
                </c:pt>
                <c:pt idx="9476">
                  <c:v>246.788900049338</c:v>
                </c:pt>
                <c:pt idx="9477">
                  <c:v>246.88857673592199</c:v>
                </c:pt>
                <c:pt idx="9478">
                  <c:v>246.988253336778</c:v>
                </c:pt>
                <c:pt idx="9479">
                  <c:v>247.08792985189601</c:v>
                </c:pt>
                <c:pt idx="9480">
                  <c:v>247.187606281265</c:v>
                </c:pt>
                <c:pt idx="9481">
                  <c:v>247.287282624873</c:v>
                </c:pt>
                <c:pt idx="9482">
                  <c:v>247.38695888270999</c:v>
                </c:pt>
                <c:pt idx="9483">
                  <c:v>247.48663505476401</c:v>
                </c:pt>
                <c:pt idx="9484">
                  <c:v>247.586311141024</c:v>
                </c:pt>
                <c:pt idx="9485">
                  <c:v>247.68598714148001</c:v>
                </c:pt>
                <c:pt idx="9486">
                  <c:v>247.78566305611901</c:v>
                </c:pt>
                <c:pt idx="9487">
                  <c:v>247.885338884932</c:v>
                </c:pt>
                <c:pt idx="9488">
                  <c:v>247.98501462790699</c:v>
                </c:pt>
                <c:pt idx="9489">
                  <c:v>248.084690285032</c:v>
                </c:pt>
                <c:pt idx="9490">
                  <c:v>248.184365856298</c:v>
                </c:pt>
                <c:pt idx="9491">
                  <c:v>248.28404134169199</c:v>
                </c:pt>
                <c:pt idx="9492">
                  <c:v>248.38371674120401</c:v>
                </c:pt>
                <c:pt idx="9493">
                  <c:v>248.48339205482301</c:v>
                </c:pt>
                <c:pt idx="9494">
                  <c:v>248.583067282537</c:v>
                </c:pt>
                <c:pt idx="9495">
                  <c:v>248.682742424336</c:v>
                </c:pt>
                <c:pt idx="9496">
                  <c:v>248.78241748020901</c:v>
                </c:pt>
                <c:pt idx="9497">
                  <c:v>248.882092450144</c:v>
                </c:pt>
                <c:pt idx="9498">
                  <c:v>248.98176733413101</c:v>
                </c:pt>
                <c:pt idx="9499">
                  <c:v>249.081442132158</c:v>
                </c:pt>
                <c:pt idx="9500">
                  <c:v>249.18111684421501</c:v>
                </c:pt>
                <c:pt idx="9501">
                  <c:v>249.28079147029001</c:v>
                </c:pt>
                <c:pt idx="9502">
                  <c:v>249.380466010372</c:v>
                </c:pt>
                <c:pt idx="9503">
                  <c:v>249.48014046445101</c:v>
                </c:pt>
                <c:pt idx="9504">
                  <c:v>249.57981483251501</c:v>
                </c:pt>
                <c:pt idx="9505">
                  <c:v>249.679489114554</c:v>
                </c:pt>
                <c:pt idx="9506">
                  <c:v>249.77916331055599</c:v>
                </c:pt>
                <c:pt idx="9507">
                  <c:v>249.87883742051</c:v>
                </c:pt>
                <c:pt idx="9508">
                  <c:v>249.978511444405</c:v>
                </c:pt>
                <c:pt idx="9509">
                  <c:v>250.07818538223</c:v>
                </c:pt>
                <c:pt idx="9510">
                  <c:v>250.177859233975</c:v>
                </c:pt>
                <c:pt idx="9511">
                  <c:v>250.277532999627</c:v>
                </c:pt>
                <c:pt idx="9512">
                  <c:v>250.37720667917699</c:v>
                </c:pt>
                <c:pt idx="9513">
                  <c:v>250.47688027261299</c:v>
                </c:pt>
                <c:pt idx="9514">
                  <c:v>250.57655377992299</c:v>
                </c:pt>
                <c:pt idx="9515">
                  <c:v>250.67622720109799</c:v>
                </c:pt>
                <c:pt idx="9516">
                  <c:v>250.77590053612499</c:v>
                </c:pt>
                <c:pt idx="9517">
                  <c:v>250.875573784995</c:v>
                </c:pt>
                <c:pt idx="9518">
                  <c:v>250.97524694769501</c:v>
                </c:pt>
                <c:pt idx="9519">
                  <c:v>251.074920024216</c:v>
                </c:pt>
                <c:pt idx="9520">
                  <c:v>251.174593014545</c:v>
                </c:pt>
                <c:pt idx="9521">
                  <c:v>251.274265918672</c:v>
                </c:pt>
                <c:pt idx="9522">
                  <c:v>251.37393873658499</c:v>
                </c:pt>
                <c:pt idx="9523">
                  <c:v>251.47361146827501</c:v>
                </c:pt>
                <c:pt idx="9524">
                  <c:v>251.57328411372899</c:v>
                </c:pt>
                <c:pt idx="9525">
                  <c:v>251.67295667293601</c:v>
                </c:pt>
                <c:pt idx="9526">
                  <c:v>251.77262914588599</c:v>
                </c:pt>
                <c:pt idx="9527">
                  <c:v>251.872301532568</c:v>
                </c:pt>
                <c:pt idx="9528">
                  <c:v>251.971973832971</c:v>
                </c:pt>
                <c:pt idx="9529">
                  <c:v>252.071646047082</c:v>
                </c:pt>
                <c:pt idx="9530">
                  <c:v>252.17131817489201</c:v>
                </c:pt>
                <c:pt idx="9531">
                  <c:v>252.27099021639</c:v>
                </c:pt>
                <c:pt idx="9532">
                  <c:v>252.37066217156399</c:v>
                </c:pt>
                <c:pt idx="9533">
                  <c:v>252.470334040403</c:v>
                </c:pt>
                <c:pt idx="9534">
                  <c:v>252.570005822897</c:v>
                </c:pt>
                <c:pt idx="9535">
                  <c:v>252.669677519033</c:v>
                </c:pt>
                <c:pt idx="9536">
                  <c:v>252.76934912880199</c:v>
                </c:pt>
                <c:pt idx="9537">
                  <c:v>252.86902065219101</c:v>
                </c:pt>
                <c:pt idx="9538">
                  <c:v>252.96869208919099</c:v>
                </c:pt>
                <c:pt idx="9539">
                  <c:v>253.06836343978901</c:v>
                </c:pt>
                <c:pt idx="9540">
                  <c:v>253.168034703975</c:v>
                </c:pt>
                <c:pt idx="9541">
                  <c:v>253.26770588173801</c:v>
                </c:pt>
                <c:pt idx="9542">
                  <c:v>253.367376973066</c:v>
                </c:pt>
                <c:pt idx="9543">
                  <c:v>253.467047977948</c:v>
                </c:pt>
                <c:pt idx="9544">
                  <c:v>253.566718896374</c:v>
                </c:pt>
                <c:pt idx="9545">
                  <c:v>253.66638972833101</c:v>
                </c:pt>
                <c:pt idx="9546">
                  <c:v>253.766060473811</c:v>
                </c:pt>
                <c:pt idx="9547">
                  <c:v>253.86573113279999</c:v>
                </c:pt>
                <c:pt idx="9548">
                  <c:v>253.965401705288</c:v>
                </c:pt>
                <c:pt idx="9549">
                  <c:v>254.06507219126499</c:v>
                </c:pt>
                <c:pt idx="9550">
                  <c:v>254.16474259071799</c:v>
                </c:pt>
                <c:pt idx="9551">
                  <c:v>254.264412903638</c:v>
                </c:pt>
                <c:pt idx="9552">
                  <c:v>254.36408313001201</c:v>
                </c:pt>
                <c:pt idx="9553">
                  <c:v>254.46375326982999</c:v>
                </c:pt>
                <c:pt idx="9554">
                  <c:v>254.56342332308199</c:v>
                </c:pt>
                <c:pt idx="9555">
                  <c:v>254.66309328975501</c:v>
                </c:pt>
                <c:pt idx="9556">
                  <c:v>254.76276316983899</c:v>
                </c:pt>
                <c:pt idx="9557">
                  <c:v>254.86243296332199</c:v>
                </c:pt>
                <c:pt idx="9558">
                  <c:v>254.96210267019501</c:v>
                </c:pt>
                <c:pt idx="9559">
                  <c:v>255.06177229044499</c:v>
                </c:pt>
                <c:pt idx="9560">
                  <c:v>255.161441824062</c:v>
                </c:pt>
                <c:pt idx="9561">
                  <c:v>255.26111127103499</c:v>
                </c:pt>
                <c:pt idx="9562">
                  <c:v>255.36078063135301</c:v>
                </c:pt>
                <c:pt idx="9563">
                  <c:v>255.460449905004</c:v>
                </c:pt>
                <c:pt idx="9564">
                  <c:v>255.56011909197801</c:v>
                </c:pt>
                <c:pt idx="9565">
                  <c:v>255.65978819226399</c:v>
                </c:pt>
                <c:pt idx="9566">
                  <c:v>255.75945720585</c:v>
                </c:pt>
                <c:pt idx="9567">
                  <c:v>255.859126132726</c:v>
                </c:pt>
                <c:pt idx="9568">
                  <c:v>255.95879497288101</c:v>
                </c:pt>
                <c:pt idx="9569">
                  <c:v>256.05846372630401</c:v>
                </c:pt>
                <c:pt idx="9570">
                  <c:v>256.15813239298302</c:v>
                </c:pt>
                <c:pt idx="9571">
                  <c:v>256.257800972908</c:v>
                </c:pt>
                <c:pt idx="9572">
                  <c:v>256.35746946606798</c:v>
                </c:pt>
                <c:pt idx="9573">
                  <c:v>256.45713787245103</c:v>
                </c:pt>
                <c:pt idx="9574">
                  <c:v>256.55680619204702</c:v>
                </c:pt>
                <c:pt idx="9575">
                  <c:v>256.65647442484499</c:v>
                </c:pt>
                <c:pt idx="9576">
                  <c:v>256.75614257083402</c:v>
                </c:pt>
                <c:pt idx="9577">
                  <c:v>256.855810630002</c:v>
                </c:pt>
                <c:pt idx="9578">
                  <c:v>256.95547860233802</c:v>
                </c:pt>
                <c:pt idx="9579">
                  <c:v>257.05514648783202</c:v>
                </c:pt>
                <c:pt idx="9580">
                  <c:v>257.15481428647303</c:v>
                </c:pt>
                <c:pt idx="9581">
                  <c:v>257.25448199824899</c:v>
                </c:pt>
                <c:pt idx="9582">
                  <c:v>257.35414962315002</c:v>
                </c:pt>
                <c:pt idx="9583">
                  <c:v>257.45381716116401</c:v>
                </c:pt>
                <c:pt idx="9584">
                  <c:v>257.55348461228101</c:v>
                </c:pt>
                <c:pt idx="9585">
                  <c:v>257.653151976488</c:v>
                </c:pt>
                <c:pt idx="9586">
                  <c:v>257.75281925377698</c:v>
                </c:pt>
                <c:pt idx="9587">
                  <c:v>257.852486444134</c:v>
                </c:pt>
                <c:pt idx="9588">
                  <c:v>257.95215354754998</c:v>
                </c:pt>
                <c:pt idx="9589">
                  <c:v>258.05182056401401</c:v>
                </c:pt>
                <c:pt idx="9590">
                  <c:v>258.151487493513</c:v>
                </c:pt>
                <c:pt idx="9591">
                  <c:v>258.25115433603798</c:v>
                </c:pt>
                <c:pt idx="9592">
                  <c:v>258.35082109157599</c:v>
                </c:pt>
                <c:pt idx="9593">
                  <c:v>258.45048776011799</c:v>
                </c:pt>
                <c:pt idx="9594">
                  <c:v>258.55015434165199</c:v>
                </c:pt>
                <c:pt idx="9595">
                  <c:v>258.64982083616701</c:v>
                </c:pt>
                <c:pt idx="9596">
                  <c:v>258.74948724365203</c:v>
                </c:pt>
                <c:pt idx="9597">
                  <c:v>258.84915356409601</c:v>
                </c:pt>
                <c:pt idx="9598">
                  <c:v>258.948819797488</c:v>
                </c:pt>
                <c:pt idx="9599">
                  <c:v>259.04848594381701</c:v>
                </c:pt>
                <c:pt idx="9600">
                  <c:v>259.148152003071</c:v>
                </c:pt>
                <c:pt idx="9601">
                  <c:v>259.24781797524003</c:v>
                </c:pt>
                <c:pt idx="9602">
                  <c:v>259.34748386031401</c:v>
                </c:pt>
                <c:pt idx="9603">
                  <c:v>259.44714965827899</c:v>
                </c:pt>
                <c:pt idx="9604">
                  <c:v>259.54681536912699</c:v>
                </c:pt>
                <c:pt idx="9605">
                  <c:v>259.646480992845</c:v>
                </c:pt>
                <c:pt idx="9606">
                  <c:v>259.74614652942199</c:v>
                </c:pt>
                <c:pt idx="9607">
                  <c:v>259.84581197884802</c:v>
                </c:pt>
                <c:pt idx="9608">
                  <c:v>259.945477341112</c:v>
                </c:pt>
                <c:pt idx="9609">
                  <c:v>260.04514261620199</c:v>
                </c:pt>
                <c:pt idx="9610">
                  <c:v>260.14480780410702</c:v>
                </c:pt>
                <c:pt idx="9611">
                  <c:v>260.24447290481601</c:v>
                </c:pt>
                <c:pt idx="9612">
                  <c:v>260.34413791831901</c:v>
                </c:pt>
                <c:pt idx="9613">
                  <c:v>260.44380284460402</c:v>
                </c:pt>
                <c:pt idx="9614">
                  <c:v>260.54346768366003</c:v>
                </c:pt>
                <c:pt idx="9615">
                  <c:v>260.64313243547599</c:v>
                </c:pt>
                <c:pt idx="9616">
                  <c:v>260.742797100041</c:v>
                </c:pt>
                <c:pt idx="9617">
                  <c:v>260.84246167734398</c:v>
                </c:pt>
                <c:pt idx="9618">
                  <c:v>260.942126167374</c:v>
                </c:pt>
                <c:pt idx="9619">
                  <c:v>261.04179057011999</c:v>
                </c:pt>
                <c:pt idx="9620">
                  <c:v>261.14145488557102</c:v>
                </c:pt>
                <c:pt idx="9621">
                  <c:v>261.241119113715</c:v>
                </c:pt>
                <c:pt idx="9622">
                  <c:v>261.34078325454198</c:v>
                </c:pt>
                <c:pt idx="9623">
                  <c:v>261.44044730804001</c:v>
                </c:pt>
                <c:pt idx="9624">
                  <c:v>261.54011127419898</c:v>
                </c:pt>
                <c:pt idx="9625">
                  <c:v>261.63977515300701</c:v>
                </c:pt>
                <c:pt idx="9626">
                  <c:v>261.73943894445398</c:v>
                </c:pt>
                <c:pt idx="9627">
                  <c:v>261.83910264852801</c:v>
                </c:pt>
                <c:pt idx="9628">
                  <c:v>261.93876626521802</c:v>
                </c:pt>
                <c:pt idx="9629">
                  <c:v>262.03842979451298</c:v>
                </c:pt>
                <c:pt idx="9630">
                  <c:v>262.13809323640299</c:v>
                </c:pt>
                <c:pt idx="9631">
                  <c:v>262.23775659087499</c:v>
                </c:pt>
                <c:pt idx="9632">
                  <c:v>262.33741985791897</c:v>
                </c:pt>
                <c:pt idx="9633">
                  <c:v>262.43708303752402</c:v>
                </c:pt>
                <c:pt idx="9634">
                  <c:v>262.53674612967899</c:v>
                </c:pt>
                <c:pt idx="9635">
                  <c:v>262.636409134372</c:v>
                </c:pt>
                <c:pt idx="9636">
                  <c:v>262.736072051593</c:v>
                </c:pt>
                <c:pt idx="9637">
                  <c:v>262.83573488133101</c:v>
                </c:pt>
                <c:pt idx="9638">
                  <c:v>262.93539762357398</c:v>
                </c:pt>
                <c:pt idx="9639">
                  <c:v>263.03506027831298</c:v>
                </c:pt>
                <c:pt idx="9640">
                  <c:v>263.13472284553399</c:v>
                </c:pt>
                <c:pt idx="9641">
                  <c:v>263.23438532522903</c:v>
                </c:pt>
                <c:pt idx="9642">
                  <c:v>263.33404771738498</c:v>
                </c:pt>
                <c:pt idx="9643">
                  <c:v>263.43371002199098</c:v>
                </c:pt>
                <c:pt idx="9644">
                  <c:v>263.53337223903702</c:v>
                </c:pt>
                <c:pt idx="9645">
                  <c:v>263.63303436851203</c:v>
                </c:pt>
                <c:pt idx="9646">
                  <c:v>263.732696410404</c:v>
                </c:pt>
                <c:pt idx="9647">
                  <c:v>263.832358364703</c:v>
                </c:pt>
                <c:pt idx="9648">
                  <c:v>263.93202023139798</c:v>
                </c:pt>
                <c:pt idx="9649">
                  <c:v>264.03168201047703</c:v>
                </c:pt>
                <c:pt idx="9650">
                  <c:v>264.13134370193001</c:v>
                </c:pt>
                <c:pt idx="9651">
                  <c:v>264.23100530574499</c:v>
                </c:pt>
                <c:pt idx="9652">
                  <c:v>264.33066682191202</c:v>
                </c:pt>
                <c:pt idx="9653">
                  <c:v>264.43032825042002</c:v>
                </c:pt>
                <c:pt idx="9654">
                  <c:v>264.52998959125699</c:v>
                </c:pt>
                <c:pt idx="9655">
                  <c:v>264.62965084441299</c:v>
                </c:pt>
                <c:pt idx="9656">
                  <c:v>264.72931200987603</c:v>
                </c:pt>
                <c:pt idx="9657">
                  <c:v>264.828973087637</c:v>
                </c:pt>
                <c:pt idx="9658">
                  <c:v>264.928634077683</c:v>
                </c:pt>
                <c:pt idx="9659">
                  <c:v>265.02829498000398</c:v>
                </c:pt>
                <c:pt idx="9660">
                  <c:v>265.12795579458901</c:v>
                </c:pt>
                <c:pt idx="9661">
                  <c:v>265.227616521426</c:v>
                </c:pt>
                <c:pt idx="9662">
                  <c:v>265.32727716050601</c:v>
                </c:pt>
                <c:pt idx="9663">
                  <c:v>265.42693771181598</c:v>
                </c:pt>
                <c:pt idx="9664">
                  <c:v>265.52659817534698</c:v>
                </c:pt>
                <c:pt idx="9665">
                  <c:v>265.62625855108598</c:v>
                </c:pt>
                <c:pt idx="9666">
                  <c:v>265.72591883902402</c:v>
                </c:pt>
                <c:pt idx="9667">
                  <c:v>265.82557903914898</c:v>
                </c:pt>
                <c:pt idx="9668">
                  <c:v>265.92523915144898</c:v>
                </c:pt>
                <c:pt idx="9669">
                  <c:v>266.02489917591498</c:v>
                </c:pt>
                <c:pt idx="9670">
                  <c:v>266.124559112535</c:v>
                </c:pt>
                <c:pt idx="9671">
                  <c:v>266.22421896129799</c:v>
                </c:pt>
                <c:pt idx="9672">
                  <c:v>266.323878722193</c:v>
                </c:pt>
                <c:pt idx="9673">
                  <c:v>266.42353839521002</c:v>
                </c:pt>
                <c:pt idx="9674">
                  <c:v>266.52319798033602</c:v>
                </c:pt>
                <c:pt idx="9675">
                  <c:v>266.62285747756198</c:v>
                </c:pt>
                <c:pt idx="9676">
                  <c:v>266.72251688687697</c:v>
                </c:pt>
                <c:pt idx="9677">
                  <c:v>266.82217620826799</c:v>
                </c:pt>
                <c:pt idx="9678">
                  <c:v>266.92183544172599</c:v>
                </c:pt>
                <c:pt idx="9679">
                  <c:v>267.02149458723898</c:v>
                </c:pt>
                <c:pt idx="9680">
                  <c:v>267.121153644797</c:v>
                </c:pt>
                <c:pt idx="9681">
                  <c:v>267.22081261438802</c:v>
                </c:pt>
                <c:pt idx="9682">
                  <c:v>267.32047149600203</c:v>
                </c:pt>
                <c:pt idx="9683">
                  <c:v>267.42013028962702</c:v>
                </c:pt>
                <c:pt idx="9684">
                  <c:v>267.51978899525301</c:v>
                </c:pt>
                <c:pt idx="9685">
                  <c:v>267.61944761286799</c:v>
                </c:pt>
                <c:pt idx="9686">
                  <c:v>267.71910614246201</c:v>
                </c:pt>
                <c:pt idx="9687">
                  <c:v>267.818764584024</c:v>
                </c:pt>
                <c:pt idx="9688">
                  <c:v>267.918422937542</c:v>
                </c:pt>
                <c:pt idx="9689">
                  <c:v>268.018081203007</c:v>
                </c:pt>
                <c:pt idx="9690">
                  <c:v>268.11773938040602</c:v>
                </c:pt>
                <c:pt idx="9691">
                  <c:v>268.21739746972798</c:v>
                </c:pt>
                <c:pt idx="9692">
                  <c:v>268.31705547096402</c:v>
                </c:pt>
                <c:pt idx="9693">
                  <c:v>268.416713384101</c:v>
                </c:pt>
                <c:pt idx="9694">
                  <c:v>268.51637120913</c:v>
                </c:pt>
                <c:pt idx="9695">
                  <c:v>268.616028946038</c:v>
                </c:pt>
                <c:pt idx="9696">
                  <c:v>268.715686594815</c:v>
                </c:pt>
                <c:pt idx="9697">
                  <c:v>268.81534415545099</c:v>
                </c:pt>
                <c:pt idx="9698">
                  <c:v>268.91500162793301</c:v>
                </c:pt>
                <c:pt idx="9699">
                  <c:v>269.014659012251</c:v>
                </c:pt>
                <c:pt idx="9700">
                  <c:v>269.114316308394</c:v>
                </c:pt>
                <c:pt idx="9701">
                  <c:v>269.21397351635198</c:v>
                </c:pt>
                <c:pt idx="9702">
                  <c:v>269.31363063611201</c:v>
                </c:pt>
                <c:pt idx="9703">
                  <c:v>269.41328766766497</c:v>
                </c:pt>
                <c:pt idx="9704">
                  <c:v>269.51294461099798</c:v>
                </c:pt>
                <c:pt idx="9705">
                  <c:v>269.61260146610198</c:v>
                </c:pt>
                <c:pt idx="9706">
                  <c:v>269.71225823296601</c:v>
                </c:pt>
                <c:pt idx="9707">
                  <c:v>269.81191491157699</c:v>
                </c:pt>
                <c:pt idx="9708">
                  <c:v>269.91157150192601</c:v>
                </c:pt>
                <c:pt idx="9709">
                  <c:v>270.011228004001</c:v>
                </c:pt>
                <c:pt idx="9710">
                  <c:v>270.110884417791</c:v>
                </c:pt>
                <c:pt idx="9711">
                  <c:v>270.210540743286</c:v>
                </c:pt>
                <c:pt idx="9712">
                  <c:v>270.31019698047402</c:v>
                </c:pt>
                <c:pt idx="9713">
                  <c:v>270.40985312934498</c:v>
                </c:pt>
                <c:pt idx="9714">
                  <c:v>270.50950918988701</c:v>
                </c:pt>
                <c:pt idx="9715">
                  <c:v>270.60916516208999</c:v>
                </c:pt>
                <c:pt idx="9716">
                  <c:v>270.70882104594301</c:v>
                </c:pt>
                <c:pt idx="9717">
                  <c:v>270.80847684143498</c:v>
                </c:pt>
                <c:pt idx="9718">
                  <c:v>270.90813254855402</c:v>
                </c:pt>
                <c:pt idx="9719">
                  <c:v>271.00778816729002</c:v>
                </c:pt>
                <c:pt idx="9720">
                  <c:v>271.10744369763302</c:v>
                </c:pt>
                <c:pt idx="9721">
                  <c:v>271.20709913957</c:v>
                </c:pt>
                <c:pt idx="9722">
                  <c:v>271.30675449309098</c:v>
                </c:pt>
                <c:pt idx="9723">
                  <c:v>271.40640975818599</c:v>
                </c:pt>
                <c:pt idx="9724">
                  <c:v>271.50606493484298</c:v>
                </c:pt>
                <c:pt idx="9725">
                  <c:v>271.60572002305099</c:v>
                </c:pt>
                <c:pt idx="9726">
                  <c:v>271.70537502279899</c:v>
                </c:pt>
                <c:pt idx="9727">
                  <c:v>271.805029934076</c:v>
                </c:pt>
                <c:pt idx="9728">
                  <c:v>271.90468475687197</c:v>
                </c:pt>
                <c:pt idx="9729">
                  <c:v>272.00433949117502</c:v>
                </c:pt>
                <c:pt idx="9730">
                  <c:v>272.10399413697399</c:v>
                </c:pt>
                <c:pt idx="9731">
                  <c:v>272.20364869425799</c:v>
                </c:pt>
                <c:pt idx="9732">
                  <c:v>272.30330316301701</c:v>
                </c:pt>
                <c:pt idx="9733">
                  <c:v>272.40295754324001</c:v>
                </c:pt>
                <c:pt idx="9734">
                  <c:v>272.50261183491398</c:v>
                </c:pt>
                <c:pt idx="9735">
                  <c:v>272.60226603803</c:v>
                </c:pt>
                <c:pt idx="9736">
                  <c:v>272.70192015257697</c:v>
                </c:pt>
                <c:pt idx="9737">
                  <c:v>272.80157417854298</c:v>
                </c:pt>
                <c:pt idx="9738">
                  <c:v>272.90122811591698</c:v>
                </c:pt>
                <c:pt idx="9739">
                  <c:v>273.00088196468897</c:v>
                </c:pt>
                <c:pt idx="9740">
                  <c:v>273.10053572484702</c:v>
                </c:pt>
                <c:pt idx="9741">
                  <c:v>273.20018939638101</c:v>
                </c:pt>
                <c:pt idx="9742">
                  <c:v>273.29984297928002</c:v>
                </c:pt>
                <c:pt idx="9743">
                  <c:v>273.399496473532</c:v>
                </c:pt>
                <c:pt idx="9744">
                  <c:v>273.49914987912598</c:v>
                </c:pt>
                <c:pt idx="9745">
                  <c:v>273.59880319605202</c:v>
                </c:pt>
                <c:pt idx="9746">
                  <c:v>273.69845642429902</c:v>
                </c:pt>
                <c:pt idx="9747">
                  <c:v>273.79810956385501</c:v>
                </c:pt>
                <c:pt idx="9748">
                  <c:v>273.89776261471002</c:v>
                </c:pt>
                <c:pt idx="9749">
                  <c:v>273.99741557685297</c:v>
                </c:pt>
                <c:pt idx="9750">
                  <c:v>274.09706845027199</c:v>
                </c:pt>
                <c:pt idx="9751">
                  <c:v>274.19672123495701</c:v>
                </c:pt>
                <c:pt idx="9752">
                  <c:v>274.296373930897</c:v>
                </c:pt>
                <c:pt idx="9753">
                  <c:v>274.39602653807998</c:v>
                </c:pt>
                <c:pt idx="9754">
                  <c:v>274.49567905649701</c:v>
                </c:pt>
                <c:pt idx="9755">
                  <c:v>274.59533148613599</c:v>
                </c:pt>
                <c:pt idx="9756">
                  <c:v>274.694983826986</c:v>
                </c:pt>
                <c:pt idx="9757">
                  <c:v>274.79463607903602</c:v>
                </c:pt>
                <c:pt idx="9758">
                  <c:v>274.89428824227599</c:v>
                </c:pt>
                <c:pt idx="9759">
                  <c:v>274.99394031669402</c:v>
                </c:pt>
                <c:pt idx="9760">
                  <c:v>275.09359230228</c:v>
                </c:pt>
                <c:pt idx="9761">
                  <c:v>275.19324419902199</c:v>
                </c:pt>
                <c:pt idx="9762">
                  <c:v>275.29289600690998</c:v>
                </c:pt>
                <c:pt idx="9763">
                  <c:v>275.39254772593301</c:v>
                </c:pt>
                <c:pt idx="9764">
                  <c:v>275.49219935607903</c:v>
                </c:pt>
                <c:pt idx="9765">
                  <c:v>275.59185089733899</c:v>
                </c:pt>
                <c:pt idx="9766">
                  <c:v>275.69150234970101</c:v>
                </c:pt>
                <c:pt idx="9767">
                  <c:v>275.79115371315402</c:v>
                </c:pt>
                <c:pt idx="9768">
                  <c:v>275.89080498768698</c:v>
                </c:pt>
                <c:pt idx="9769">
                  <c:v>275.99045617329</c:v>
                </c:pt>
                <c:pt idx="9770">
                  <c:v>276.09010726995098</c:v>
                </c:pt>
                <c:pt idx="9771">
                  <c:v>276.18975827766002</c:v>
                </c:pt>
                <c:pt idx="9772">
                  <c:v>276.28940919640502</c:v>
                </c:pt>
                <c:pt idx="9773">
                  <c:v>276.38906002617699</c:v>
                </c:pt>
                <c:pt idx="9774">
                  <c:v>276.488710766964</c:v>
                </c:pt>
                <c:pt idx="9775">
                  <c:v>276.588361418754</c:v>
                </c:pt>
                <c:pt idx="9776">
                  <c:v>276.68801198153801</c:v>
                </c:pt>
                <c:pt idx="9777">
                  <c:v>276.787662455305</c:v>
                </c:pt>
                <c:pt idx="9778">
                  <c:v>276.887312840042</c:v>
                </c:pt>
                <c:pt idx="9779">
                  <c:v>276.98696313573998</c:v>
                </c:pt>
                <c:pt idx="9780">
                  <c:v>277.08661334238798</c:v>
                </c:pt>
                <c:pt idx="9781">
                  <c:v>277.18626345997501</c:v>
                </c:pt>
                <c:pt idx="9782">
                  <c:v>277.28591348848897</c:v>
                </c:pt>
                <c:pt idx="9783">
                  <c:v>277.38556342791998</c:v>
                </c:pt>
                <c:pt idx="9784">
                  <c:v>277.48521327825699</c:v>
                </c:pt>
                <c:pt idx="9785">
                  <c:v>277.58486303948899</c:v>
                </c:pt>
                <c:pt idx="9786">
                  <c:v>277.68451271160399</c:v>
                </c:pt>
                <c:pt idx="9787">
                  <c:v>277.78416229459401</c:v>
                </c:pt>
                <c:pt idx="9788">
                  <c:v>277.88381178844497</c:v>
                </c:pt>
                <c:pt idx="9789">
                  <c:v>277.983461193148</c:v>
                </c:pt>
                <c:pt idx="9790">
                  <c:v>278.08311050869099</c:v>
                </c:pt>
                <c:pt idx="9791">
                  <c:v>278.18275973506297</c:v>
                </c:pt>
                <c:pt idx="9792">
                  <c:v>278.282408872254</c:v>
                </c:pt>
                <c:pt idx="9793">
                  <c:v>278.38205792025298</c:v>
                </c:pt>
                <c:pt idx="9794">
                  <c:v>278.48170687904798</c:v>
                </c:pt>
                <c:pt idx="9795">
                  <c:v>278.58135574862899</c:v>
                </c:pt>
                <c:pt idx="9796">
                  <c:v>278.68100452898398</c:v>
                </c:pt>
                <c:pt idx="9797">
                  <c:v>278.780653220104</c:v>
                </c:pt>
                <c:pt idx="9798">
                  <c:v>278.88030182197599</c:v>
                </c:pt>
                <c:pt idx="9799">
                  <c:v>278.97995033459</c:v>
                </c:pt>
                <c:pt idx="9800">
                  <c:v>279.07959875793603</c:v>
                </c:pt>
                <c:pt idx="9801">
                  <c:v>279.17924709200099</c:v>
                </c:pt>
                <c:pt idx="9802">
                  <c:v>279.27889533677501</c:v>
                </c:pt>
                <c:pt idx="9803">
                  <c:v>279.37854349224699</c:v>
                </c:pt>
                <c:pt idx="9804">
                  <c:v>279.478191558405</c:v>
                </c:pt>
                <c:pt idx="9805">
                  <c:v>279.57783953523898</c:v>
                </c:pt>
                <c:pt idx="9806">
                  <c:v>279.67748742273801</c:v>
                </c:pt>
                <c:pt idx="9807">
                  <c:v>279.77713522089101</c:v>
                </c:pt>
                <c:pt idx="9808">
                  <c:v>279.87678292968701</c:v>
                </c:pt>
                <c:pt idx="9809">
                  <c:v>279.97643054911401</c:v>
                </c:pt>
                <c:pt idx="9810">
                  <c:v>280.07607807916298</c:v>
                </c:pt>
                <c:pt idx="9811">
                  <c:v>280.17572551982101</c:v>
                </c:pt>
                <c:pt idx="9812">
                  <c:v>280.27537287107799</c:v>
                </c:pt>
                <c:pt idx="9813">
                  <c:v>280.37502013292402</c:v>
                </c:pt>
                <c:pt idx="9814">
                  <c:v>280.474667305347</c:v>
                </c:pt>
                <c:pt idx="9815">
                  <c:v>280.57431438833601</c:v>
                </c:pt>
                <c:pt idx="9816">
                  <c:v>280.67396138188002</c:v>
                </c:pt>
                <c:pt idx="9817">
                  <c:v>280.77360828596898</c:v>
                </c:pt>
                <c:pt idx="9818">
                  <c:v>280.87325510059202</c:v>
                </c:pt>
                <c:pt idx="9819">
                  <c:v>280.97290182573602</c:v>
                </c:pt>
                <c:pt idx="9820">
                  <c:v>281.07254846139301</c:v>
                </c:pt>
                <c:pt idx="9821">
                  <c:v>281.17219500754999</c:v>
                </c:pt>
                <c:pt idx="9822">
                  <c:v>281.271841464197</c:v>
                </c:pt>
                <c:pt idx="9823">
                  <c:v>281.37148783132398</c:v>
                </c:pt>
                <c:pt idx="9824">
                  <c:v>281.47113410891802</c:v>
                </c:pt>
                <c:pt idx="9825">
                  <c:v>281.57078029696902</c:v>
                </c:pt>
                <c:pt idx="9826">
                  <c:v>281.67042639546702</c:v>
                </c:pt>
                <c:pt idx="9827">
                  <c:v>281.770072404399</c:v>
                </c:pt>
                <c:pt idx="9828">
                  <c:v>281.86971832375701</c:v>
                </c:pt>
                <c:pt idx="9829">
                  <c:v>281.96936415352798</c:v>
                </c:pt>
                <c:pt idx="9830">
                  <c:v>282.069009893702</c:v>
                </c:pt>
                <c:pt idx="9831">
                  <c:v>282.16865554426801</c:v>
                </c:pt>
                <c:pt idx="9832">
                  <c:v>282.26830110521598</c:v>
                </c:pt>
                <c:pt idx="9833">
                  <c:v>282.367946576534</c:v>
                </c:pt>
                <c:pt idx="9834">
                  <c:v>282.46759195821198</c:v>
                </c:pt>
                <c:pt idx="9835">
                  <c:v>282.56723725023897</c:v>
                </c:pt>
                <c:pt idx="9836">
                  <c:v>282.66688245260502</c:v>
                </c:pt>
                <c:pt idx="9837">
                  <c:v>282.766527565297</c:v>
                </c:pt>
                <c:pt idx="9838">
                  <c:v>282.86617258830597</c:v>
                </c:pt>
                <c:pt idx="9839">
                  <c:v>282.96581752162098</c:v>
                </c:pt>
                <c:pt idx="9840">
                  <c:v>283.06546236523099</c:v>
                </c:pt>
                <c:pt idx="9841">
                  <c:v>283.165107119124</c:v>
                </c:pt>
                <c:pt idx="9842">
                  <c:v>283.26475178329099</c:v>
                </c:pt>
                <c:pt idx="9843">
                  <c:v>283.36439635772098</c:v>
                </c:pt>
                <c:pt idx="9844">
                  <c:v>283.46404084240203</c:v>
                </c:pt>
                <c:pt idx="9845">
                  <c:v>283.56368523732402</c:v>
                </c:pt>
                <c:pt idx="9846">
                  <c:v>283.66332954247503</c:v>
                </c:pt>
                <c:pt idx="9847">
                  <c:v>283.762973757846</c:v>
                </c:pt>
                <c:pt idx="9848">
                  <c:v>283.86261788342603</c:v>
                </c:pt>
                <c:pt idx="9849">
                  <c:v>283.962261919203</c:v>
                </c:pt>
                <c:pt idx="9850">
                  <c:v>284.06190586516601</c:v>
                </c:pt>
                <c:pt idx="9851">
                  <c:v>284.16154972130602</c:v>
                </c:pt>
                <c:pt idx="9852">
                  <c:v>284.26119348761102</c:v>
                </c:pt>
                <c:pt idx="9853">
                  <c:v>284.36083716406898</c:v>
                </c:pt>
                <c:pt idx="9854">
                  <c:v>284.46048075067199</c:v>
                </c:pt>
                <c:pt idx="9855">
                  <c:v>284.56012424740697</c:v>
                </c:pt>
                <c:pt idx="9856">
                  <c:v>284.65976765426399</c:v>
                </c:pt>
                <c:pt idx="9857">
                  <c:v>284.759410971232</c:v>
                </c:pt>
                <c:pt idx="9858">
                  <c:v>284.85905419829999</c:v>
                </c:pt>
                <c:pt idx="9859">
                  <c:v>284.95869733545697</c:v>
                </c:pt>
                <c:pt idx="9860">
                  <c:v>285.05834038269302</c:v>
                </c:pt>
                <c:pt idx="9861">
                  <c:v>285.15798333999601</c:v>
                </c:pt>
                <c:pt idx="9862">
                  <c:v>285.25762620735497</c:v>
                </c:pt>
                <c:pt idx="9863">
                  <c:v>285.35726898476099</c:v>
                </c:pt>
                <c:pt idx="9864">
                  <c:v>285.45691167220099</c:v>
                </c:pt>
                <c:pt idx="9865">
                  <c:v>285.55655426966501</c:v>
                </c:pt>
                <c:pt idx="9866">
                  <c:v>285.65619677714199</c:v>
                </c:pt>
                <c:pt idx="9867">
                  <c:v>285.75583919462099</c:v>
                </c:pt>
                <c:pt idx="9868">
                  <c:v>285.855481522091</c:v>
                </c:pt>
                <c:pt idx="9869">
                  <c:v>285.955123759542</c:v>
                </c:pt>
                <c:pt idx="9870">
                  <c:v>286.05476590696202</c:v>
                </c:pt>
                <c:pt idx="9871">
                  <c:v>286.154407964342</c:v>
                </c:pt>
                <c:pt idx="9872">
                  <c:v>286.25404993166802</c:v>
                </c:pt>
                <c:pt idx="9873">
                  <c:v>286.35369180893201</c:v>
                </c:pt>
                <c:pt idx="9874">
                  <c:v>286.45333359612198</c:v>
                </c:pt>
                <c:pt idx="9875">
                  <c:v>286.55297529322701</c:v>
                </c:pt>
                <c:pt idx="9876">
                  <c:v>286.65261690023698</c:v>
                </c:pt>
                <c:pt idx="9877">
                  <c:v>286.75225841713899</c:v>
                </c:pt>
                <c:pt idx="9878">
                  <c:v>286.85189984392503</c:v>
                </c:pt>
                <c:pt idx="9879">
                  <c:v>286.95154118058201</c:v>
                </c:pt>
                <c:pt idx="9880">
                  <c:v>287.05118242709898</c:v>
                </c:pt>
                <c:pt idx="9881">
                  <c:v>287.150823583467</c:v>
                </c:pt>
                <c:pt idx="9882">
                  <c:v>287.25046464967397</c:v>
                </c:pt>
                <c:pt idx="9883">
                  <c:v>287.35010562571</c:v>
                </c:pt>
                <c:pt idx="9884">
                  <c:v>287.44974651156298</c:v>
                </c:pt>
                <c:pt idx="9885">
                  <c:v>287.54938730722199</c:v>
                </c:pt>
                <c:pt idx="9886">
                  <c:v>287.649028012678</c:v>
                </c:pt>
                <c:pt idx="9887">
                  <c:v>287.74866862791799</c:v>
                </c:pt>
                <c:pt idx="9888">
                  <c:v>287.84830915293202</c:v>
                </c:pt>
                <c:pt idx="9889">
                  <c:v>287.94794958771001</c:v>
                </c:pt>
                <c:pt idx="9890">
                  <c:v>288.04758993223999</c:v>
                </c:pt>
                <c:pt idx="9891">
                  <c:v>288.14723018651102</c:v>
                </c:pt>
                <c:pt idx="9892">
                  <c:v>288.24687035051301</c:v>
                </c:pt>
                <c:pt idx="9893">
                  <c:v>288.34651042423502</c:v>
                </c:pt>
                <c:pt idx="9894">
                  <c:v>288.44615040766598</c:v>
                </c:pt>
                <c:pt idx="9895">
                  <c:v>288.54579030079498</c:v>
                </c:pt>
                <c:pt idx="9896">
                  <c:v>288.64543010361098</c:v>
                </c:pt>
                <c:pt idx="9897">
                  <c:v>288.74506981610398</c:v>
                </c:pt>
                <c:pt idx="9898">
                  <c:v>288.84470943826199</c:v>
                </c:pt>
                <c:pt idx="9899">
                  <c:v>288.944348970075</c:v>
                </c:pt>
                <c:pt idx="9900">
                  <c:v>289.04398841153198</c:v>
                </c:pt>
                <c:pt idx="9901">
                  <c:v>289.14362776262197</c:v>
                </c:pt>
                <c:pt idx="9902">
                  <c:v>289.243267023334</c:v>
                </c:pt>
                <c:pt idx="9903">
                  <c:v>289.34290619365697</c:v>
                </c:pt>
                <c:pt idx="9904">
                  <c:v>289.442545273581</c:v>
                </c:pt>
                <c:pt idx="9905">
                  <c:v>289.54218426309501</c:v>
                </c:pt>
                <c:pt idx="9906">
                  <c:v>289.64182316218699</c:v>
                </c:pt>
                <c:pt idx="9907">
                  <c:v>289.74146197084798</c:v>
                </c:pt>
                <c:pt idx="9908">
                  <c:v>289.84110068906602</c:v>
                </c:pt>
                <c:pt idx="9909">
                  <c:v>289.94073931682999</c:v>
                </c:pt>
                <c:pt idx="9910">
                  <c:v>290.04037785413101</c:v>
                </c:pt>
                <c:pt idx="9911">
                  <c:v>290.14001630095601</c:v>
                </c:pt>
                <c:pt idx="9912">
                  <c:v>290.239654657296</c:v>
                </c:pt>
                <c:pt idx="9913">
                  <c:v>290.339292923139</c:v>
                </c:pt>
                <c:pt idx="9914">
                  <c:v>290.43893109847397</c:v>
                </c:pt>
                <c:pt idx="9915">
                  <c:v>290.538569183292</c:v>
                </c:pt>
                <c:pt idx="9916">
                  <c:v>290.63820717758102</c:v>
                </c:pt>
                <c:pt idx="9917">
                  <c:v>290.73784508133002</c:v>
                </c:pt>
                <c:pt idx="9918">
                  <c:v>290.83748289452899</c:v>
                </c:pt>
                <c:pt idx="9919">
                  <c:v>290.93712061716599</c:v>
                </c:pt>
                <c:pt idx="9920">
                  <c:v>291.03675824923198</c:v>
                </c:pt>
                <c:pt idx="9921">
                  <c:v>291.13639579071599</c:v>
                </c:pt>
                <c:pt idx="9922">
                  <c:v>291.23603324160598</c:v>
                </c:pt>
                <c:pt idx="9923">
                  <c:v>291.33567060189199</c:v>
                </c:pt>
                <c:pt idx="9924">
                  <c:v>291.435307871563</c:v>
                </c:pt>
                <c:pt idx="9925">
                  <c:v>291.534945050609</c:v>
                </c:pt>
                <c:pt idx="9926">
                  <c:v>291.63458213901799</c:v>
                </c:pt>
                <c:pt idx="9927">
                  <c:v>291.73421913678101</c:v>
                </c:pt>
                <c:pt idx="9928">
                  <c:v>291.83385604388599</c:v>
                </c:pt>
                <c:pt idx="9929">
                  <c:v>291.93349286032202</c:v>
                </c:pt>
                <c:pt idx="9930">
                  <c:v>292.03312958607899</c:v>
                </c:pt>
                <c:pt idx="9931">
                  <c:v>292.132766221145</c:v>
                </c:pt>
                <c:pt idx="9932">
                  <c:v>292.23240276551002</c:v>
                </c:pt>
                <c:pt idx="9933">
                  <c:v>292.33203921916299</c:v>
                </c:pt>
                <c:pt idx="9934">
                  <c:v>292.43167558209302</c:v>
                </c:pt>
                <c:pt idx="9935">
                  <c:v>292.53131185428902</c:v>
                </c:pt>
                <c:pt idx="9936">
                  <c:v>292.63094803574103</c:v>
                </c:pt>
                <c:pt idx="9937">
                  <c:v>292.73058412643798</c:v>
                </c:pt>
                <c:pt idx="9938">
                  <c:v>292.83022012636798</c:v>
                </c:pt>
                <c:pt idx="9939">
                  <c:v>292.92985603552103</c:v>
                </c:pt>
                <c:pt idx="9940">
                  <c:v>293.02949185388599</c:v>
                </c:pt>
                <c:pt idx="9941">
                  <c:v>293.129127581452</c:v>
                </c:pt>
                <c:pt idx="9942">
                  <c:v>293.228763218209</c:v>
                </c:pt>
                <c:pt idx="9943">
                  <c:v>293.32839876414499</c:v>
                </c:pt>
                <c:pt idx="9944">
                  <c:v>293.42803421924901</c:v>
                </c:pt>
                <c:pt idx="9945">
                  <c:v>293.52766958351202</c:v>
                </c:pt>
                <c:pt idx="9946">
                  <c:v>293.62730485691998</c:v>
                </c:pt>
                <c:pt idx="9947">
                  <c:v>293.72694003946498</c:v>
                </c:pt>
                <c:pt idx="9948">
                  <c:v>293.82657513113401</c:v>
                </c:pt>
                <c:pt idx="9949">
                  <c:v>293.926210131917</c:v>
                </c:pt>
                <c:pt idx="9950">
                  <c:v>294.025845041803</c:v>
                </c:pt>
                <c:pt idx="9951">
                  <c:v>294.12547986078101</c:v>
                </c:pt>
                <c:pt idx="9952">
                  <c:v>294.225114588841</c:v>
                </c:pt>
                <c:pt idx="9953">
                  <c:v>294.324749225971</c:v>
                </c:pt>
                <c:pt idx="9954">
                  <c:v>294.42438377216098</c:v>
                </c:pt>
                <c:pt idx="9955">
                  <c:v>294.52401822740097</c:v>
                </c:pt>
                <c:pt idx="9956">
                  <c:v>294.62365259167899</c:v>
                </c:pt>
                <c:pt idx="9957">
                  <c:v>294.72328686498503</c:v>
                </c:pt>
                <c:pt idx="9958">
                  <c:v>294.82292104730698</c:v>
                </c:pt>
                <c:pt idx="9959">
                  <c:v>294.92255513863699</c:v>
                </c:pt>
                <c:pt idx="9960">
                  <c:v>295.02218913896201</c:v>
                </c:pt>
                <c:pt idx="9961">
                  <c:v>295.12182304827201</c:v>
                </c:pt>
                <c:pt idx="9962">
                  <c:v>295.22145686655699</c:v>
                </c:pt>
                <c:pt idx="9963">
                  <c:v>295.32109059380502</c:v>
                </c:pt>
                <c:pt idx="9964">
                  <c:v>295.42072423000599</c:v>
                </c:pt>
                <c:pt idx="9965">
                  <c:v>295.52035777514902</c:v>
                </c:pt>
                <c:pt idx="9966">
                  <c:v>295.61999122922299</c:v>
                </c:pt>
                <c:pt idx="9967">
                  <c:v>295.719624592218</c:v>
                </c:pt>
                <c:pt idx="9968">
                  <c:v>295.81925786412398</c:v>
                </c:pt>
                <c:pt idx="9969">
                  <c:v>295.91889104492799</c:v>
                </c:pt>
                <c:pt idx="9970">
                  <c:v>296.01852413462098</c:v>
                </c:pt>
                <c:pt idx="9971">
                  <c:v>296.118157133191</c:v>
                </c:pt>
                <c:pt idx="9972">
                  <c:v>296.21779004062802</c:v>
                </c:pt>
                <c:pt idx="9973">
                  <c:v>296.31742285692098</c:v>
                </c:pt>
                <c:pt idx="9974">
                  <c:v>296.41705558206002</c:v>
                </c:pt>
                <c:pt idx="9975">
                  <c:v>296.516688216033</c:v>
                </c:pt>
                <c:pt idx="9976">
                  <c:v>296.61632075883</c:v>
                </c:pt>
                <c:pt idx="9977">
                  <c:v>296.71595321043901</c:v>
                </c:pt>
                <c:pt idx="9978">
                  <c:v>296.81558557084998</c:v>
                </c:pt>
                <c:pt idx="9979">
                  <c:v>296.915217840053</c:v>
                </c:pt>
                <c:pt idx="9980">
                  <c:v>297.01485001803599</c:v>
                </c:pt>
                <c:pt idx="9981">
                  <c:v>297.11448210478801</c:v>
                </c:pt>
                <c:pt idx="9982">
                  <c:v>297.21411410029901</c:v>
                </c:pt>
                <c:pt idx="9983">
                  <c:v>297.313746004557</c:v>
                </c:pt>
                <c:pt idx="9984">
                  <c:v>297.413377817553</c:v>
                </c:pt>
                <c:pt idx="9985">
                  <c:v>297.513009539275</c:v>
                </c:pt>
                <c:pt idx="9986">
                  <c:v>297.61264116971199</c:v>
                </c:pt>
                <c:pt idx="9987">
                  <c:v>297.71227270885402</c:v>
                </c:pt>
                <c:pt idx="9988">
                  <c:v>297.81190415668999</c:v>
                </c:pt>
                <c:pt idx="9989">
                  <c:v>297.911535513209</c:v>
                </c:pt>
                <c:pt idx="9990">
                  <c:v>298.01116677840002</c:v>
                </c:pt>
                <c:pt idx="9991">
                  <c:v>298.11079795225299</c:v>
                </c:pt>
                <c:pt idx="9992">
                  <c:v>298.210429034757</c:v>
                </c:pt>
                <c:pt idx="9993">
                  <c:v>298.31006002590101</c:v>
                </c:pt>
                <c:pt idx="9994">
                  <c:v>298.409690925674</c:v>
                </c:pt>
                <c:pt idx="9995">
                  <c:v>298.50932173406602</c:v>
                </c:pt>
                <c:pt idx="9996">
                  <c:v>298.60895245106599</c:v>
                </c:pt>
                <c:pt idx="9997">
                  <c:v>298.70858307666401</c:v>
                </c:pt>
                <c:pt idx="9998">
                  <c:v>298.80821361084702</c:v>
                </c:pt>
                <c:pt idx="9999">
                  <c:v>298.90784405360699</c:v>
                </c:pt>
                <c:pt idx="10000">
                  <c:v>299.007474404932</c:v>
                </c:pt>
                <c:pt idx="10001">
                  <c:v>299.107104664811</c:v>
                </c:pt>
                <c:pt idx="10002">
                  <c:v>299.20673483323401</c:v>
                </c:pt>
                <c:pt idx="10003">
                  <c:v>299.30636491018998</c:v>
                </c:pt>
                <c:pt idx="10004">
                  <c:v>299.40599489566802</c:v>
                </c:pt>
                <c:pt idx="10005">
                  <c:v>299.50562478965799</c:v>
                </c:pt>
                <c:pt idx="10006">
                  <c:v>299.60525459214898</c:v>
                </c:pt>
                <c:pt idx="10007">
                  <c:v>299.70488430312997</c:v>
                </c:pt>
                <c:pt idx="10008">
                  <c:v>299.80451392258999</c:v>
                </c:pt>
                <c:pt idx="10009">
                  <c:v>299.90414345051897</c:v>
                </c:pt>
                <c:pt idx="10010">
                  <c:v>300.00377288690601</c:v>
                </c:pt>
                <c:pt idx="10011">
                  <c:v>300.10340223174001</c:v>
                </c:pt>
                <c:pt idx="10012">
                  <c:v>300.20303148501199</c:v>
                </c:pt>
                <c:pt idx="10013">
                  <c:v>300.30266064671002</c:v>
                </c:pt>
                <c:pt idx="10014">
                  <c:v>300.40228971682399</c:v>
                </c:pt>
                <c:pt idx="10015">
                  <c:v>300.50191869534302</c:v>
                </c:pt>
                <c:pt idx="10016">
                  <c:v>300.60154758225599</c:v>
                </c:pt>
                <c:pt idx="10017">
                  <c:v>300.70117637755402</c:v>
                </c:pt>
                <c:pt idx="10018">
                  <c:v>300.80080508122501</c:v>
                </c:pt>
                <c:pt idx="10019">
                  <c:v>300.900433693259</c:v>
                </c:pt>
                <c:pt idx="10020">
                  <c:v>301.00006221364498</c:v>
                </c:pt>
                <c:pt idx="10021">
                  <c:v>301.09969064237202</c:v>
                </c:pt>
                <c:pt idx="10022">
                  <c:v>301.19931897943098</c:v>
                </c:pt>
                <c:pt idx="10023">
                  <c:v>301.29894722480998</c:v>
                </c:pt>
                <c:pt idx="10024">
                  <c:v>301.398575378499</c:v>
                </c:pt>
                <c:pt idx="10025">
                  <c:v>301.49820344048698</c:v>
                </c:pt>
                <c:pt idx="10026">
                  <c:v>301.597831410764</c:v>
                </c:pt>
                <c:pt idx="10027">
                  <c:v>301.697459289319</c:v>
                </c:pt>
                <c:pt idx="10028">
                  <c:v>301.79708707614202</c:v>
                </c:pt>
                <c:pt idx="10029">
                  <c:v>301.89671477122101</c:v>
                </c:pt>
                <c:pt idx="10030">
                  <c:v>301.99634237454597</c:v>
                </c:pt>
                <c:pt idx="10031">
                  <c:v>302.09596988610701</c:v>
                </c:pt>
                <c:pt idx="10032">
                  <c:v>302.19559730589202</c:v>
                </c:pt>
                <c:pt idx="10033">
                  <c:v>302.29522463389202</c:v>
                </c:pt>
                <c:pt idx="10034">
                  <c:v>302.39485187009598</c:v>
                </c:pt>
                <c:pt idx="10035">
                  <c:v>302.49447901449201</c:v>
                </c:pt>
                <c:pt idx="10036">
                  <c:v>302.59410606707002</c:v>
                </c:pt>
                <c:pt idx="10037">
                  <c:v>302.69373302781997</c:v>
                </c:pt>
                <c:pt idx="10038">
                  <c:v>302.79335989673001</c:v>
                </c:pt>
                <c:pt idx="10039">
                  <c:v>302.89298667379001</c:v>
                </c:pt>
                <c:pt idx="10040">
                  <c:v>302.99261335898899</c:v>
                </c:pt>
                <c:pt idx="10041">
                  <c:v>303.09223995231599</c:v>
                </c:pt>
                <c:pt idx="10042">
                  <c:v>303.19186645375999</c:v>
                </c:pt>
                <c:pt idx="10043">
                  <c:v>303.29149286331102</c:v>
                </c:pt>
                <c:pt idx="10044">
                  <c:v>303.39111918095801</c:v>
                </c:pt>
                <c:pt idx="10045">
                  <c:v>303.49074540669</c:v>
                </c:pt>
                <c:pt idx="10046">
                  <c:v>303.59037154049599</c:v>
                </c:pt>
                <c:pt idx="10047">
                  <c:v>303.68999758236498</c:v>
                </c:pt>
                <c:pt idx="10048">
                  <c:v>303.78962353228701</c:v>
                </c:pt>
                <c:pt idx="10049">
                  <c:v>303.889249390251</c:v>
                </c:pt>
                <c:pt idx="10050">
                  <c:v>303.98887515624699</c:v>
                </c:pt>
                <c:pt idx="10051">
                  <c:v>304.08850083026198</c:v>
                </c:pt>
                <c:pt idx="10052">
                  <c:v>304.18812641228698</c:v>
                </c:pt>
                <c:pt idx="10053">
                  <c:v>304.28775190231198</c:v>
                </c:pt>
                <c:pt idx="10054">
                  <c:v>304.38737730032398</c:v>
                </c:pt>
                <c:pt idx="10055">
                  <c:v>304.48700260631301</c:v>
                </c:pt>
                <c:pt idx="10056">
                  <c:v>304.58662782027</c:v>
                </c:pt>
                <c:pt idx="10057">
                  <c:v>304.68625294218202</c:v>
                </c:pt>
                <c:pt idx="10058">
                  <c:v>304.78587797203897</c:v>
                </c:pt>
                <c:pt idx="10059">
                  <c:v>304.88550290983102</c:v>
                </c:pt>
                <c:pt idx="10060">
                  <c:v>304.98512775554701</c:v>
                </c:pt>
                <c:pt idx="10061">
                  <c:v>305.08475250917598</c:v>
                </c:pt>
                <c:pt idx="10062">
                  <c:v>305.18437717070799</c:v>
                </c:pt>
                <c:pt idx="10063">
                  <c:v>305.28400174013098</c:v>
                </c:pt>
                <c:pt idx="10064">
                  <c:v>305.38362621743602</c:v>
                </c:pt>
                <c:pt idx="10065">
                  <c:v>305.48325060261101</c:v>
                </c:pt>
                <c:pt idx="10066">
                  <c:v>305.582874895646</c:v>
                </c:pt>
                <c:pt idx="10067">
                  <c:v>305.68249909653002</c:v>
                </c:pt>
                <c:pt idx="10068">
                  <c:v>305.78212320525199</c:v>
                </c:pt>
                <c:pt idx="10069">
                  <c:v>305.88174722180099</c:v>
                </c:pt>
                <c:pt idx="10070">
                  <c:v>305.981371146166</c:v>
                </c:pt>
                <c:pt idx="10071">
                  <c:v>306.08099497833803</c:v>
                </c:pt>
                <c:pt idx="10072">
                  <c:v>306.180618718304</c:v>
                </c:pt>
                <c:pt idx="10073">
                  <c:v>306.28024236605398</c:v>
                </c:pt>
                <c:pt idx="10074">
                  <c:v>306.37986592157802</c:v>
                </c:pt>
                <c:pt idx="10075">
                  <c:v>306.479489384864</c:v>
                </c:pt>
                <c:pt idx="10076">
                  <c:v>306.57911275590197</c:v>
                </c:pt>
                <c:pt idx="10077">
                  <c:v>306.67873603468098</c:v>
                </c:pt>
                <c:pt idx="10078">
                  <c:v>306.77835922119101</c:v>
                </c:pt>
                <c:pt idx="10079">
                  <c:v>306.87798231541899</c:v>
                </c:pt>
                <c:pt idx="10080">
                  <c:v>306.97760531735702</c:v>
                </c:pt>
                <c:pt idx="10081">
                  <c:v>307.07722822699202</c:v>
                </c:pt>
                <c:pt idx="10082">
                  <c:v>307.17685104431399</c:v>
                </c:pt>
                <c:pt idx="10083">
                  <c:v>307.27647376931299</c:v>
                </c:pt>
                <c:pt idx="10084">
                  <c:v>307.37609640197701</c:v>
                </c:pt>
                <c:pt idx="10085">
                  <c:v>307.475718942296</c:v>
                </c:pt>
                <c:pt idx="10086">
                  <c:v>307.57534139025898</c:v>
                </c:pt>
                <c:pt idx="10087">
                  <c:v>307.67496374585397</c:v>
                </c:pt>
                <c:pt idx="10088">
                  <c:v>307.774586009073</c:v>
                </c:pt>
                <c:pt idx="10089">
                  <c:v>307.87420817990397</c:v>
                </c:pt>
                <c:pt idx="10090">
                  <c:v>307.97383025833602</c:v>
                </c:pt>
                <c:pt idx="10091">
                  <c:v>308.07345224435801</c:v>
                </c:pt>
                <c:pt idx="10092">
                  <c:v>308.17307413796101</c:v>
                </c:pt>
                <c:pt idx="10093">
                  <c:v>308.272695939134</c:v>
                </c:pt>
                <c:pt idx="10094">
                  <c:v>308.37231764786497</c:v>
                </c:pt>
                <c:pt idx="10095">
                  <c:v>308.47193926414502</c:v>
                </c:pt>
                <c:pt idx="10096">
                  <c:v>308.57156078796402</c:v>
                </c:pt>
                <c:pt idx="10097">
                  <c:v>308.67118221931003</c:v>
                </c:pt>
                <c:pt idx="10098">
                  <c:v>308.77080355817299</c:v>
                </c:pt>
                <c:pt idx="10099">
                  <c:v>308.87042480454301</c:v>
                </c:pt>
                <c:pt idx="10100">
                  <c:v>308.970045958409</c:v>
                </c:pt>
                <c:pt idx="10101">
                  <c:v>309.06966701976103</c:v>
                </c:pt>
                <c:pt idx="10102">
                  <c:v>309.169287988588</c:v>
                </c:pt>
                <c:pt idx="10103">
                  <c:v>309.26890886488002</c:v>
                </c:pt>
                <c:pt idx="10104">
                  <c:v>309.36852964862697</c:v>
                </c:pt>
                <c:pt idx="10105">
                  <c:v>309.46815033981699</c:v>
                </c:pt>
                <c:pt idx="10106">
                  <c:v>309.56777093844198</c:v>
                </c:pt>
                <c:pt idx="10107">
                  <c:v>309.667391444489</c:v>
                </c:pt>
                <c:pt idx="10108">
                  <c:v>309.76701185795002</c:v>
                </c:pt>
                <c:pt idx="10109">
                  <c:v>309.86663217881301</c:v>
                </c:pt>
                <c:pt idx="10110">
                  <c:v>309.966252407068</c:v>
                </c:pt>
                <c:pt idx="10111">
                  <c:v>310.06587254270499</c:v>
                </c:pt>
                <c:pt idx="10112">
                  <c:v>310.16549258571303</c:v>
                </c:pt>
                <c:pt idx="10113">
                  <c:v>310.265112536083</c:v>
                </c:pt>
                <c:pt idx="10114">
                  <c:v>310.364732393802</c:v>
                </c:pt>
                <c:pt idx="10115">
                  <c:v>310.46435215886203</c:v>
                </c:pt>
                <c:pt idx="10116">
                  <c:v>310.56397183125199</c:v>
                </c:pt>
                <c:pt idx="10117">
                  <c:v>310.663591410962</c:v>
                </c:pt>
                <c:pt idx="10118">
                  <c:v>310.76321089798</c:v>
                </c:pt>
                <c:pt idx="10119">
                  <c:v>310.86283029229702</c:v>
                </c:pt>
                <c:pt idx="10120">
                  <c:v>310.962449593901</c:v>
                </c:pt>
                <c:pt idx="10121">
                  <c:v>311.06206880278302</c:v>
                </c:pt>
                <c:pt idx="10122">
                  <c:v>311.16168791893</c:v>
                </c:pt>
                <c:pt idx="10123">
                  <c:v>311.26130694233399</c:v>
                </c:pt>
                <c:pt idx="10124">
                  <c:v>311.36092587298299</c:v>
                </c:pt>
                <c:pt idx="10125">
                  <c:v>311.46054471086597</c:v>
                </c:pt>
                <c:pt idx="10126">
                  <c:v>311.56016345597402</c:v>
                </c:pt>
                <c:pt idx="10127">
                  <c:v>311.659782108294</c:v>
                </c:pt>
                <c:pt idx="10128">
                  <c:v>311.75940066781698</c:v>
                </c:pt>
                <c:pt idx="10129">
                  <c:v>311.85901913453301</c:v>
                </c:pt>
                <c:pt idx="10130">
                  <c:v>311.95863750843</c:v>
                </c:pt>
                <c:pt idx="10131">
                  <c:v>312.05825578949799</c:v>
                </c:pt>
                <c:pt idx="10132">
                  <c:v>312.15787397772601</c:v>
                </c:pt>
                <c:pt idx="10133">
                  <c:v>312.25749207310298</c:v>
                </c:pt>
                <c:pt idx="10134">
                  <c:v>312.35711007562003</c:v>
                </c:pt>
                <c:pt idx="10135">
                  <c:v>312.45672798526499</c:v>
                </c:pt>
                <c:pt idx="10136">
                  <c:v>312.55634580202701</c:v>
                </c:pt>
                <c:pt idx="10137">
                  <c:v>312.65596352589699</c:v>
                </c:pt>
                <c:pt idx="10138">
                  <c:v>312.75558115686198</c:v>
                </c:pt>
                <c:pt idx="10139">
                  <c:v>312.85519869491299</c:v>
                </c:pt>
                <c:pt idx="10140">
                  <c:v>312.95481614003899</c:v>
                </c:pt>
                <c:pt idx="10141">
                  <c:v>313.05443349222901</c:v>
                </c:pt>
                <c:pt idx="10142">
                  <c:v>313.15405075147299</c:v>
                </c:pt>
                <c:pt idx="10143">
                  <c:v>313.25366791776003</c:v>
                </c:pt>
                <c:pt idx="10144">
                  <c:v>313.35328499107902</c:v>
                </c:pt>
                <c:pt idx="10145">
                  <c:v>313.45290197141998</c:v>
                </c:pt>
                <c:pt idx="10146">
                  <c:v>313.552518858773</c:v>
                </c:pt>
                <c:pt idx="10147">
                  <c:v>313.652135653127</c:v>
                </c:pt>
                <c:pt idx="10148">
                  <c:v>313.75175235447199</c:v>
                </c:pt>
                <c:pt idx="10149">
                  <c:v>313.85136896279698</c:v>
                </c:pt>
                <c:pt idx="10150">
                  <c:v>313.95098547809198</c:v>
                </c:pt>
                <c:pt idx="10151">
                  <c:v>314.05060190034601</c:v>
                </c:pt>
                <c:pt idx="10152">
                  <c:v>314.15021822954901</c:v>
                </c:pt>
                <c:pt idx="10153">
                  <c:v>314.24983446569001</c:v>
                </c:pt>
                <c:pt idx="10154">
                  <c:v>314.34945060875901</c:v>
                </c:pt>
                <c:pt idx="10155">
                  <c:v>314.44906665874601</c:v>
                </c:pt>
                <c:pt idx="10156">
                  <c:v>314.548682615639</c:v>
                </c:pt>
                <c:pt idx="10157">
                  <c:v>314.64829847942798</c:v>
                </c:pt>
                <c:pt idx="10158">
                  <c:v>314.74791425010397</c:v>
                </c:pt>
                <c:pt idx="10159">
                  <c:v>314.84752992765402</c:v>
                </c:pt>
                <c:pt idx="10160">
                  <c:v>314.94714551206903</c:v>
                </c:pt>
                <c:pt idx="10161">
                  <c:v>315.04676100333899</c:v>
                </c:pt>
                <c:pt idx="10162">
                  <c:v>315.14637640145099</c:v>
                </c:pt>
                <c:pt idx="10163">
                  <c:v>315.24599170639698</c:v>
                </c:pt>
                <c:pt idx="10164">
                  <c:v>315.345606918165</c:v>
                </c:pt>
                <c:pt idx="10165">
                  <c:v>315.44522203674501</c:v>
                </c:pt>
                <c:pt idx="10166">
                  <c:v>315.54483706212699</c:v>
                </c:pt>
                <c:pt idx="10167">
                  <c:v>315.644451994299</c:v>
                </c:pt>
                <c:pt idx="10168">
                  <c:v>315.744066833251</c:v>
                </c:pt>
                <c:pt idx="10169">
                  <c:v>315.84368157897399</c:v>
                </c:pt>
                <c:pt idx="10170">
                  <c:v>315.94329623145597</c:v>
                </c:pt>
                <c:pt idx="10171">
                  <c:v>316.04291079068702</c:v>
                </c:pt>
                <c:pt idx="10172">
                  <c:v>316.14252525665597</c:v>
                </c:pt>
                <c:pt idx="10173">
                  <c:v>316.24213962935301</c:v>
                </c:pt>
                <c:pt idx="10174">
                  <c:v>316.341753908768</c:v>
                </c:pt>
                <c:pt idx="10175">
                  <c:v>316.44136809488901</c:v>
                </c:pt>
                <c:pt idx="10176">
                  <c:v>316.54098218770702</c:v>
                </c:pt>
                <c:pt idx="10177">
                  <c:v>316.64059618721097</c:v>
                </c:pt>
                <c:pt idx="10178">
                  <c:v>316.74021009338998</c:v>
                </c:pt>
                <c:pt idx="10179">
                  <c:v>316.83982390623299</c:v>
                </c:pt>
                <c:pt idx="10180">
                  <c:v>316.93943762573099</c:v>
                </c:pt>
                <c:pt idx="10181">
                  <c:v>317.03905125187202</c:v>
                </c:pt>
                <c:pt idx="10182">
                  <c:v>317.13866478464598</c:v>
                </c:pt>
                <c:pt idx="10183">
                  <c:v>317.23827822404297</c:v>
                </c:pt>
                <c:pt idx="10184">
                  <c:v>317.33789157005202</c:v>
                </c:pt>
                <c:pt idx="10185">
                  <c:v>317.43750482266302</c:v>
                </c:pt>
                <c:pt idx="10186">
                  <c:v>317.53711798186401</c:v>
                </c:pt>
                <c:pt idx="10187">
                  <c:v>317.63673104764598</c:v>
                </c:pt>
                <c:pt idx="10188">
                  <c:v>317.736344019998</c:v>
                </c:pt>
                <c:pt idx="10189">
                  <c:v>317.83595689891001</c:v>
                </c:pt>
                <c:pt idx="10190">
                  <c:v>317.93556968437099</c:v>
                </c:pt>
                <c:pt idx="10191">
                  <c:v>318.03518237637002</c:v>
                </c:pt>
                <c:pt idx="10192">
                  <c:v>318.134794974898</c:v>
                </c:pt>
                <c:pt idx="10193">
                  <c:v>318.23440747994198</c:v>
                </c:pt>
                <c:pt idx="10194">
                  <c:v>318.33401989149399</c:v>
                </c:pt>
                <c:pt idx="10195">
                  <c:v>318.433632209542</c:v>
                </c:pt>
                <c:pt idx="10196">
                  <c:v>318.53324443407598</c:v>
                </c:pt>
                <c:pt idx="10197">
                  <c:v>318.63285656508498</c:v>
                </c:pt>
                <c:pt idx="10198">
                  <c:v>318.73246860255898</c:v>
                </c:pt>
                <c:pt idx="10199">
                  <c:v>318.83208054648702</c:v>
                </c:pt>
                <c:pt idx="10200">
                  <c:v>318.93169239685898</c:v>
                </c:pt>
                <c:pt idx="10201">
                  <c:v>319.031304153664</c:v>
                </c:pt>
                <c:pt idx="10202">
                  <c:v>319.13091581689201</c:v>
                </c:pt>
                <c:pt idx="10203">
                  <c:v>319.23052738653098</c:v>
                </c:pt>
                <c:pt idx="10204">
                  <c:v>319.33013886257299</c:v>
                </c:pt>
                <c:pt idx="10205">
                  <c:v>319.42975024500498</c:v>
                </c:pt>
                <c:pt idx="10206">
                  <c:v>319.52936153381802</c:v>
                </c:pt>
                <c:pt idx="10207">
                  <c:v>319.628972729</c:v>
                </c:pt>
                <c:pt idx="10208">
                  <c:v>319.72858383054199</c:v>
                </c:pt>
                <c:pt idx="10209">
                  <c:v>319.82819483843298</c:v>
                </c:pt>
                <c:pt idx="10210">
                  <c:v>319.92780575266301</c:v>
                </c:pt>
                <c:pt idx="10211">
                  <c:v>320.02741657322099</c:v>
                </c:pt>
                <c:pt idx="10212">
                  <c:v>320.12702730009698</c:v>
                </c:pt>
                <c:pt idx="10213">
                  <c:v>320.22663793328098</c:v>
                </c:pt>
                <c:pt idx="10214">
                  <c:v>320.32624847276099</c:v>
                </c:pt>
                <c:pt idx="10215">
                  <c:v>320.42585891852798</c:v>
                </c:pt>
                <c:pt idx="10216">
                  <c:v>320.52546927057</c:v>
                </c:pt>
                <c:pt idx="10217">
                  <c:v>320.62507952887802</c:v>
                </c:pt>
                <c:pt idx="10218">
                  <c:v>320.72468969343902</c:v>
                </c:pt>
                <c:pt idx="10219">
                  <c:v>320.82429976424402</c:v>
                </c:pt>
                <c:pt idx="10220">
                  <c:v>320.92390974128199</c:v>
                </c:pt>
                <c:pt idx="10221">
                  <c:v>321.02351962454202</c:v>
                </c:pt>
                <c:pt idx="10222">
                  <c:v>321.12312941401399</c:v>
                </c:pt>
                <c:pt idx="10223">
                  <c:v>321.22273910968698</c:v>
                </c:pt>
                <c:pt idx="10224">
                  <c:v>321.322348711551</c:v>
                </c:pt>
                <c:pt idx="10225">
                  <c:v>321.42195821959501</c:v>
                </c:pt>
                <c:pt idx="10226">
                  <c:v>321.52156763380901</c:v>
                </c:pt>
                <c:pt idx="10227">
                  <c:v>321.621176954183</c:v>
                </c:pt>
                <c:pt idx="10228">
                  <c:v>321.720786180706</c:v>
                </c:pt>
                <c:pt idx="10229">
                  <c:v>321.82039531336699</c:v>
                </c:pt>
                <c:pt idx="10230">
                  <c:v>321.92000435215601</c:v>
                </c:pt>
                <c:pt idx="10231">
                  <c:v>322.01961329706302</c:v>
                </c:pt>
                <c:pt idx="10232">
                  <c:v>322.11922214807697</c:v>
                </c:pt>
                <c:pt idx="10233">
                  <c:v>322.21883090518799</c:v>
                </c:pt>
                <c:pt idx="10234">
                  <c:v>322.31843956838497</c:v>
                </c:pt>
                <c:pt idx="10235">
                  <c:v>322.41804813765901</c:v>
                </c:pt>
                <c:pt idx="10236">
                  <c:v>322.51765661299697</c:v>
                </c:pt>
                <c:pt idx="10237">
                  <c:v>322.61726499439101</c:v>
                </c:pt>
                <c:pt idx="10238">
                  <c:v>322.71687328182901</c:v>
                </c:pt>
                <c:pt idx="10239">
                  <c:v>322.816481475302</c:v>
                </c:pt>
                <c:pt idx="10240">
                  <c:v>322.91608957479798</c:v>
                </c:pt>
                <c:pt idx="10241">
                  <c:v>323.01569758030701</c:v>
                </c:pt>
                <c:pt idx="10242">
                  <c:v>323.11530549181902</c:v>
                </c:pt>
                <c:pt idx="10243">
                  <c:v>323.214913309324</c:v>
                </c:pt>
                <c:pt idx="10244">
                  <c:v>323.31452103280901</c:v>
                </c:pt>
                <c:pt idx="10245">
                  <c:v>323.41412866226602</c:v>
                </c:pt>
                <c:pt idx="10246">
                  <c:v>323.51373619768401</c:v>
                </c:pt>
                <c:pt idx="10247">
                  <c:v>323.613343639052</c:v>
                </c:pt>
                <c:pt idx="10248">
                  <c:v>323.71295098635898</c:v>
                </c:pt>
                <c:pt idx="10249">
                  <c:v>323.812558239596</c:v>
                </c:pt>
                <c:pt idx="10250">
                  <c:v>323.91216539875097</c:v>
                </c:pt>
                <c:pt idx="10251">
                  <c:v>324.01177246381502</c:v>
                </c:pt>
                <c:pt idx="10252">
                  <c:v>324.11137943477701</c:v>
                </c:pt>
                <c:pt idx="10253">
                  <c:v>324.21098631162698</c:v>
                </c:pt>
                <c:pt idx="10254">
                  <c:v>324.31059309435301</c:v>
                </c:pt>
                <c:pt idx="10255">
                  <c:v>324.41019978294599</c:v>
                </c:pt>
                <c:pt idx="10256">
                  <c:v>324.50980637739599</c:v>
                </c:pt>
                <c:pt idx="10257">
                  <c:v>324.60941287769202</c:v>
                </c:pt>
                <c:pt idx="10258">
                  <c:v>324.70901928382398</c:v>
                </c:pt>
                <c:pt idx="10259">
                  <c:v>324.80862559577997</c:v>
                </c:pt>
                <c:pt idx="10260">
                  <c:v>324.90823181355199</c:v>
                </c:pt>
                <c:pt idx="10261">
                  <c:v>325.00783793712901</c:v>
                </c:pt>
                <c:pt idx="10262">
                  <c:v>325.1074439665</c:v>
                </c:pt>
                <c:pt idx="10263">
                  <c:v>325.20704990165501</c:v>
                </c:pt>
                <c:pt idx="10264">
                  <c:v>325.30665574258302</c:v>
                </c:pt>
                <c:pt idx="10265">
                  <c:v>325.40626148927498</c:v>
                </c:pt>
                <c:pt idx="10266">
                  <c:v>325.50586714171999</c:v>
                </c:pt>
                <c:pt idx="10267">
                  <c:v>325.60547269990798</c:v>
                </c:pt>
                <c:pt idx="10268">
                  <c:v>325.70507816382798</c:v>
                </c:pt>
                <c:pt idx="10269">
                  <c:v>325.80468353347101</c:v>
                </c:pt>
                <c:pt idx="10270">
                  <c:v>325.90428880882502</c:v>
                </c:pt>
                <c:pt idx="10271">
                  <c:v>326.00389398988102</c:v>
                </c:pt>
                <c:pt idx="10272">
                  <c:v>326.103499076628</c:v>
                </c:pt>
                <c:pt idx="10273">
                  <c:v>326.203104069056</c:v>
                </c:pt>
                <c:pt idx="10274">
                  <c:v>326.30270896715598</c:v>
                </c:pt>
                <c:pt idx="10275">
                  <c:v>326.40231377091601</c:v>
                </c:pt>
                <c:pt idx="10276">
                  <c:v>326.50191848032699</c:v>
                </c:pt>
                <c:pt idx="10277">
                  <c:v>326.60152309537801</c:v>
                </c:pt>
                <c:pt idx="10278">
                  <c:v>326.70112761605998</c:v>
                </c:pt>
                <c:pt idx="10279">
                  <c:v>326.80073204236101</c:v>
                </c:pt>
                <c:pt idx="10280">
                  <c:v>326.900336374272</c:v>
                </c:pt>
                <c:pt idx="10281">
                  <c:v>326.99994061178302</c:v>
                </c:pt>
                <c:pt idx="10282">
                  <c:v>327.09954475488303</c:v>
                </c:pt>
                <c:pt idx="10283">
                  <c:v>327.19914880356203</c:v>
                </c:pt>
                <c:pt idx="10284">
                  <c:v>327.29875275781097</c:v>
                </c:pt>
                <c:pt idx="10285">
                  <c:v>327.39835661761799</c:v>
                </c:pt>
                <c:pt idx="10286">
                  <c:v>327.49796038297399</c:v>
                </c:pt>
                <c:pt idx="10287">
                  <c:v>327.59756405386798</c:v>
                </c:pt>
                <c:pt idx="10288">
                  <c:v>327.69716763028998</c:v>
                </c:pt>
                <c:pt idx="10289">
                  <c:v>327.79677111222998</c:v>
                </c:pt>
                <c:pt idx="10290">
                  <c:v>327.89637449967898</c:v>
                </c:pt>
                <c:pt idx="10291">
                  <c:v>327.99597779262399</c:v>
                </c:pt>
                <c:pt idx="10292">
                  <c:v>328.095580991058</c:v>
                </c:pt>
                <c:pt idx="10293">
                  <c:v>328.195184094968</c:v>
                </c:pt>
                <c:pt idx="10294">
                  <c:v>328.29478710434699</c:v>
                </c:pt>
                <c:pt idx="10295">
                  <c:v>328.39439001918203</c:v>
                </c:pt>
                <c:pt idx="10296">
                  <c:v>328.493992839464</c:v>
                </c:pt>
                <c:pt idx="10297">
                  <c:v>328.59359556518302</c:v>
                </c:pt>
                <c:pt idx="10298">
                  <c:v>328.69319819632898</c:v>
                </c:pt>
                <c:pt idx="10299">
                  <c:v>328.79280073289101</c:v>
                </c:pt>
                <c:pt idx="10300">
                  <c:v>328.89240317486002</c:v>
                </c:pt>
                <c:pt idx="10301">
                  <c:v>328.99200552222499</c:v>
                </c:pt>
                <c:pt idx="10302">
                  <c:v>329.09160777497499</c:v>
                </c:pt>
                <c:pt idx="10303">
                  <c:v>329.19120993310099</c:v>
                </c:pt>
                <c:pt idx="10304">
                  <c:v>329.29081199659203</c:v>
                </c:pt>
                <c:pt idx="10305">
                  <c:v>329.39041396543797</c:v>
                </c:pt>
                <c:pt idx="10306">
                  <c:v>329.49001583962797</c:v>
                </c:pt>
                <c:pt idx="10307">
                  <c:v>329.58961761915202</c:v>
                </c:pt>
                <c:pt idx="10308">
                  <c:v>329.68921930400103</c:v>
                </c:pt>
                <c:pt idx="10309">
                  <c:v>329.788820894163</c:v>
                </c:pt>
                <c:pt idx="10310">
                  <c:v>329.888422389629</c:v>
                </c:pt>
                <c:pt idx="10311">
                  <c:v>329.98802379039</c:v>
                </c:pt>
                <c:pt idx="10312">
                  <c:v>330.08762509643498</c:v>
                </c:pt>
                <c:pt idx="10313">
                  <c:v>330.18722630775397</c:v>
                </c:pt>
                <c:pt idx="10314">
                  <c:v>330.28682742433801</c:v>
                </c:pt>
                <c:pt idx="10315">
                  <c:v>330.386428446178</c:v>
                </c:pt>
                <c:pt idx="10316">
                  <c:v>330.486029373262</c:v>
                </c:pt>
                <c:pt idx="10317">
                  <c:v>330.58563020558103</c:v>
                </c:pt>
                <c:pt idx="10318">
                  <c:v>330.68523094312599</c:v>
                </c:pt>
                <c:pt idx="10319">
                  <c:v>330.78483158588602</c:v>
                </c:pt>
                <c:pt idx="10320">
                  <c:v>330.88443213385199</c:v>
                </c:pt>
                <c:pt idx="10321">
                  <c:v>330.98403258701302</c:v>
                </c:pt>
                <c:pt idx="10322">
                  <c:v>331.08363294536099</c:v>
                </c:pt>
                <c:pt idx="10323">
                  <c:v>331.18323320888402</c:v>
                </c:pt>
                <c:pt idx="10324">
                  <c:v>331.28283337757301</c:v>
                </c:pt>
                <c:pt idx="10325">
                  <c:v>331.38243345141802</c:v>
                </c:pt>
                <c:pt idx="10326">
                  <c:v>331.48203343041001</c:v>
                </c:pt>
                <c:pt idx="10327">
                  <c:v>331.58163331453699</c:v>
                </c:pt>
                <c:pt idx="10328">
                  <c:v>331.681233103789</c:v>
                </c:pt>
                <c:pt idx="10329">
                  <c:v>331.78083279815502</c:v>
                </c:pt>
                <c:pt idx="10330">
                  <c:v>331.88043239762402</c:v>
                </c:pt>
                <c:pt idx="10331">
                  <c:v>331.98003190218702</c:v>
                </c:pt>
                <c:pt idx="10332">
                  <c:v>332.07963131183101</c:v>
                </c:pt>
                <c:pt idx="10333">
                  <c:v>332.17923062654597</c:v>
                </c:pt>
                <c:pt idx="10334">
                  <c:v>332.27882984632203</c:v>
                </c:pt>
                <c:pt idx="10335">
                  <c:v>332.378428971147</c:v>
                </c:pt>
                <c:pt idx="10336">
                  <c:v>332.47802800101101</c:v>
                </c:pt>
                <c:pt idx="10337">
                  <c:v>332.577626935902</c:v>
                </c:pt>
                <c:pt idx="10338">
                  <c:v>332.67722577581202</c:v>
                </c:pt>
                <c:pt idx="10339">
                  <c:v>332.77682452072702</c:v>
                </c:pt>
                <c:pt idx="10340">
                  <c:v>332.87642317063899</c:v>
                </c:pt>
                <c:pt idx="10341">
                  <c:v>332.97602172553599</c:v>
                </c:pt>
                <c:pt idx="10342">
                  <c:v>333.07562018540602</c:v>
                </c:pt>
                <c:pt idx="10343">
                  <c:v>333.17521855024103</c:v>
                </c:pt>
                <c:pt idx="10344">
                  <c:v>333.27481682002798</c:v>
                </c:pt>
                <c:pt idx="10345">
                  <c:v>333.37441499475699</c:v>
                </c:pt>
                <c:pt idx="10346">
                  <c:v>333.47401307441697</c:v>
                </c:pt>
                <c:pt idx="10347">
                  <c:v>333.57361105899798</c:v>
                </c:pt>
                <c:pt idx="10348">
                  <c:v>333.67320894848899</c:v>
                </c:pt>
                <c:pt idx="10349">
                  <c:v>333.772806742878</c:v>
                </c:pt>
                <c:pt idx="10350">
                  <c:v>333.87240444215701</c:v>
                </c:pt>
                <c:pt idx="10351">
                  <c:v>333.97200204631298</c:v>
                </c:pt>
                <c:pt idx="10352">
                  <c:v>334.071599555337</c:v>
                </c:pt>
                <c:pt idx="10353">
                  <c:v>334.17119696921901</c:v>
                </c:pt>
                <c:pt idx="10354">
                  <c:v>334.27079428794798</c:v>
                </c:pt>
                <c:pt idx="10355">
                  <c:v>334.37039151151299</c:v>
                </c:pt>
                <c:pt idx="10356">
                  <c:v>334.46998863990501</c:v>
                </c:pt>
                <c:pt idx="10357">
                  <c:v>334.56958567311398</c:v>
                </c:pt>
                <c:pt idx="10358">
                  <c:v>334.66918261112897</c:v>
                </c:pt>
                <c:pt idx="10359">
                  <c:v>334.76877945394</c:v>
                </c:pt>
                <c:pt idx="10360">
                  <c:v>334.86837620153801</c:v>
                </c:pt>
                <c:pt idx="10361">
                  <c:v>334.96797285391301</c:v>
                </c:pt>
                <c:pt idx="10362">
                  <c:v>335.06756941105499</c:v>
                </c:pt>
                <c:pt idx="10363">
                  <c:v>335.167165872954</c:v>
                </c:pt>
                <c:pt idx="10364">
                  <c:v>335.26676223959902</c:v>
                </c:pt>
                <c:pt idx="10365">
                  <c:v>335.36635851098202</c:v>
                </c:pt>
                <c:pt idx="10366">
                  <c:v>335.46595468709103</c:v>
                </c:pt>
                <c:pt idx="10367">
                  <c:v>335.56555076791801</c:v>
                </c:pt>
                <c:pt idx="10368">
                  <c:v>335.66514675345297</c:v>
                </c:pt>
                <c:pt idx="10369">
                  <c:v>335.76474264368397</c:v>
                </c:pt>
                <c:pt idx="10370">
                  <c:v>335.864338438603</c:v>
                </c:pt>
                <c:pt idx="10371">
                  <c:v>335.96393413819902</c:v>
                </c:pt>
                <c:pt idx="10372">
                  <c:v>336.063529742463</c:v>
                </c:pt>
                <c:pt idx="10373">
                  <c:v>336.163125251385</c:v>
                </c:pt>
                <c:pt idx="10374">
                  <c:v>336.26272066495397</c:v>
                </c:pt>
                <c:pt idx="10375">
                  <c:v>336.36231598316101</c:v>
                </c:pt>
                <c:pt idx="10376">
                  <c:v>336.46191120599502</c:v>
                </c:pt>
                <c:pt idx="10377">
                  <c:v>336.56150633344799</c:v>
                </c:pt>
                <c:pt idx="10378">
                  <c:v>336.66110136550799</c:v>
                </c:pt>
                <c:pt idx="10379">
                  <c:v>336.76069630216699</c:v>
                </c:pt>
                <c:pt idx="10380">
                  <c:v>336.86029114341301</c:v>
                </c:pt>
                <c:pt idx="10381">
                  <c:v>336.95988588923802</c:v>
                </c:pt>
                <c:pt idx="10382">
                  <c:v>337.05948053963101</c:v>
                </c:pt>
                <c:pt idx="10383">
                  <c:v>337.15907509458202</c:v>
                </c:pt>
                <c:pt idx="10384">
                  <c:v>337.25866955407997</c:v>
                </c:pt>
                <c:pt idx="10385">
                  <c:v>337.35826391811702</c:v>
                </c:pt>
                <c:pt idx="10386">
                  <c:v>337.45785818668003</c:v>
                </c:pt>
                <c:pt idx="10387">
                  <c:v>337.55745235976099</c:v>
                </c:pt>
                <c:pt idx="10388">
                  <c:v>337.65704643735</c:v>
                </c:pt>
                <c:pt idx="10389">
                  <c:v>337.75664041943497</c:v>
                </c:pt>
                <c:pt idx="10390">
                  <c:v>337.85623430600702</c:v>
                </c:pt>
                <c:pt idx="10391">
                  <c:v>337.95582809705598</c:v>
                </c:pt>
                <c:pt idx="10392">
                  <c:v>338.055421792571</c:v>
                </c:pt>
                <c:pt idx="10393">
                  <c:v>338.15501539254302</c:v>
                </c:pt>
                <c:pt idx="10394">
                  <c:v>338.25460889696097</c:v>
                </c:pt>
                <c:pt idx="10395">
                  <c:v>338.35420230581599</c:v>
                </c:pt>
                <c:pt idx="10396">
                  <c:v>338.453795619098</c:v>
                </c:pt>
                <c:pt idx="10397">
                  <c:v>338.55338883679599</c:v>
                </c:pt>
                <c:pt idx="10398">
                  <c:v>338.65298195890102</c:v>
                </c:pt>
                <c:pt idx="10399">
                  <c:v>338.75257498540202</c:v>
                </c:pt>
                <c:pt idx="10400">
                  <c:v>338.85216791629102</c:v>
                </c:pt>
                <c:pt idx="10401">
                  <c:v>338.95176075155598</c:v>
                </c:pt>
                <c:pt idx="10402">
                  <c:v>339.05135349119001</c:v>
                </c:pt>
                <c:pt idx="10403">
                  <c:v>339.15094613517999</c:v>
                </c:pt>
                <c:pt idx="10404">
                  <c:v>339.25053868351898</c:v>
                </c:pt>
                <c:pt idx="10405">
                  <c:v>339.35013113619601</c:v>
                </c:pt>
                <c:pt idx="10406">
                  <c:v>339.44972349320102</c:v>
                </c:pt>
                <c:pt idx="10407">
                  <c:v>339.54931575452503</c:v>
                </c:pt>
                <c:pt idx="10408">
                  <c:v>339.64890792015899</c:v>
                </c:pt>
                <c:pt idx="10409">
                  <c:v>339.74849999009098</c:v>
                </c:pt>
                <c:pt idx="10410">
                  <c:v>339.84809196431303</c:v>
                </c:pt>
                <c:pt idx="10411">
                  <c:v>339.94768384281599</c:v>
                </c:pt>
                <c:pt idx="10412">
                  <c:v>340.04727562558799</c:v>
                </c:pt>
                <c:pt idx="10413">
                  <c:v>340.14686731261997</c:v>
                </c:pt>
                <c:pt idx="10414">
                  <c:v>340.24645890390298</c:v>
                </c:pt>
                <c:pt idx="10415">
                  <c:v>340.34605039942801</c:v>
                </c:pt>
                <c:pt idx="10416">
                  <c:v>340.44564179918302</c:v>
                </c:pt>
                <c:pt idx="10417">
                  <c:v>340.54523310316</c:v>
                </c:pt>
                <c:pt idx="10418">
                  <c:v>340.644824311349</c:v>
                </c:pt>
                <c:pt idx="10419">
                  <c:v>340.74441542374001</c:v>
                </c:pt>
                <c:pt idx="10420">
                  <c:v>340.84400644032399</c:v>
                </c:pt>
                <c:pt idx="10421">
                  <c:v>340.94359736108902</c:v>
                </c:pt>
                <c:pt idx="10422">
                  <c:v>341.04318818602701</c:v>
                </c:pt>
                <c:pt idx="10423">
                  <c:v>341.14277891512802</c:v>
                </c:pt>
                <c:pt idx="10424">
                  <c:v>341.24236954838102</c:v>
                </c:pt>
                <c:pt idx="10425">
                  <c:v>341.34196008577698</c:v>
                </c:pt>
                <c:pt idx="10426">
                  <c:v>341.44155052730599</c:v>
                </c:pt>
                <c:pt idx="10427">
                  <c:v>341.54114087295801</c:v>
                </c:pt>
                <c:pt idx="10428">
                  <c:v>341.640731122722</c:v>
                </c:pt>
                <c:pt idx="10429">
                  <c:v>341.74032127658899</c:v>
                </c:pt>
                <c:pt idx="10430">
                  <c:v>341.83991133454902</c:v>
                </c:pt>
                <c:pt idx="10431">
                  <c:v>341.939501296591</c:v>
                </c:pt>
                <c:pt idx="10432">
                  <c:v>342.03909116270597</c:v>
                </c:pt>
                <c:pt idx="10433">
                  <c:v>342.13868093288397</c:v>
                </c:pt>
                <c:pt idx="10434">
                  <c:v>342.23827060711398</c:v>
                </c:pt>
                <c:pt idx="10435">
                  <c:v>342.33786018538598</c:v>
                </c:pt>
                <c:pt idx="10436">
                  <c:v>342.437449667691</c:v>
                </c:pt>
                <c:pt idx="10437">
                  <c:v>342.53703905401801</c:v>
                </c:pt>
                <c:pt idx="10438">
                  <c:v>342.63662834435701</c:v>
                </c:pt>
                <c:pt idx="10439">
                  <c:v>342.73621753869702</c:v>
                </c:pt>
                <c:pt idx="10440">
                  <c:v>342.83580663702901</c:v>
                </c:pt>
                <c:pt idx="10441">
                  <c:v>342.93539563934303</c:v>
                </c:pt>
                <c:pt idx="10442">
                  <c:v>343.03498454562902</c:v>
                </c:pt>
                <c:pt idx="10443">
                  <c:v>343.134573355876</c:v>
                </c:pt>
                <c:pt idx="10444">
                  <c:v>343.23416207007602</c:v>
                </c:pt>
                <c:pt idx="10445">
                  <c:v>343.33375068821601</c:v>
                </c:pt>
                <c:pt idx="10446">
                  <c:v>343.43333921028801</c:v>
                </c:pt>
                <c:pt idx="10447">
                  <c:v>343.53292763628002</c:v>
                </c:pt>
                <c:pt idx="10448">
                  <c:v>343.63251596618301</c:v>
                </c:pt>
                <c:pt idx="10449">
                  <c:v>343.732104199986</c:v>
                </c:pt>
                <c:pt idx="10450">
                  <c:v>343.83169233767899</c:v>
                </c:pt>
                <c:pt idx="10451">
                  <c:v>343.93128037925197</c:v>
                </c:pt>
                <c:pt idx="10452">
                  <c:v>344.03086832469398</c:v>
                </c:pt>
                <c:pt idx="10453">
                  <c:v>344.13045617399501</c:v>
                </c:pt>
                <c:pt idx="10454">
                  <c:v>344.23004392714398</c:v>
                </c:pt>
                <c:pt idx="10455">
                  <c:v>344.32963158413298</c:v>
                </c:pt>
                <c:pt idx="10456">
                  <c:v>344.42921914495003</c:v>
                </c:pt>
                <c:pt idx="10457">
                  <c:v>344.52880660958499</c:v>
                </c:pt>
                <c:pt idx="10458">
                  <c:v>344.62839397802901</c:v>
                </c:pt>
                <c:pt idx="10459">
                  <c:v>344.727981250271</c:v>
                </c:pt>
                <c:pt idx="10460">
                  <c:v>344.82756842630101</c:v>
                </c:pt>
                <c:pt idx="10461">
                  <c:v>344.92715550610802</c:v>
                </c:pt>
                <c:pt idx="10462">
                  <c:v>345.02674248968401</c:v>
                </c:pt>
                <c:pt idx="10463">
                  <c:v>345.12632937701699</c:v>
                </c:pt>
                <c:pt idx="10464">
                  <c:v>345.22591616809899</c:v>
                </c:pt>
                <c:pt idx="10465">
                  <c:v>345.32550286291797</c:v>
                </c:pt>
                <c:pt idx="10466">
                  <c:v>345.42508946146597</c:v>
                </c:pt>
                <c:pt idx="10467">
                  <c:v>345.524675963731</c:v>
                </c:pt>
                <c:pt idx="10468">
                  <c:v>345.62426236970498</c:v>
                </c:pt>
                <c:pt idx="10469">
                  <c:v>345.723848679377</c:v>
                </c:pt>
                <c:pt idx="10470">
                  <c:v>345.82343489274001</c:v>
                </c:pt>
                <c:pt idx="10471">
                  <c:v>345.92302100978497</c:v>
                </c:pt>
                <c:pt idx="10472">
                  <c:v>346.02260703050098</c:v>
                </c:pt>
                <c:pt idx="10473">
                  <c:v>346.12219295488001</c:v>
                </c:pt>
                <c:pt idx="10474">
                  <c:v>346.22177878291302</c:v>
                </c:pt>
                <c:pt idx="10475">
                  <c:v>346.32136451459201</c:v>
                </c:pt>
                <c:pt idx="10476">
                  <c:v>346.42095014990502</c:v>
                </c:pt>
                <c:pt idx="10477">
                  <c:v>346.52053568884497</c:v>
                </c:pt>
                <c:pt idx="10478">
                  <c:v>346.62012113140298</c:v>
                </c:pt>
                <c:pt idx="10479">
                  <c:v>346.71970647756802</c:v>
                </c:pt>
                <c:pt idx="10480">
                  <c:v>346.81929172733197</c:v>
                </c:pt>
                <c:pt idx="10481">
                  <c:v>346.91887688068601</c:v>
                </c:pt>
                <c:pt idx="10482">
                  <c:v>347.01846193761997</c:v>
                </c:pt>
                <c:pt idx="10483">
                  <c:v>347.11804689812499</c:v>
                </c:pt>
                <c:pt idx="10484">
                  <c:v>347.21763176219099</c:v>
                </c:pt>
                <c:pt idx="10485">
                  <c:v>347.31721652981003</c:v>
                </c:pt>
                <c:pt idx="10486">
                  <c:v>347.41680120097101</c:v>
                </c:pt>
                <c:pt idx="10487">
                  <c:v>347.51638577566501</c:v>
                </c:pt>
                <c:pt idx="10488">
                  <c:v>347.61597025388301</c:v>
                </c:pt>
                <c:pt idx="10489">
                  <c:v>347.71555463561498</c:v>
                </c:pt>
                <c:pt idx="10490">
                  <c:v>347.81513892085201</c:v>
                </c:pt>
                <c:pt idx="10491">
                  <c:v>347.91472310958301</c:v>
                </c:pt>
                <c:pt idx="10492">
                  <c:v>348.014307201799</c:v>
                </c:pt>
                <c:pt idx="10493">
                  <c:v>348.11389119748901</c:v>
                </c:pt>
                <c:pt idx="10494">
                  <c:v>348.21347509664298</c:v>
                </c:pt>
                <c:pt idx="10495">
                  <c:v>348.31305889925102</c:v>
                </c:pt>
                <c:pt idx="10496">
                  <c:v>348.41264260530301</c:v>
                </c:pt>
                <c:pt idx="10497">
                  <c:v>348.51222621478797</c:v>
                </c:pt>
                <c:pt idx="10498">
                  <c:v>348.61180972769699</c:v>
                </c:pt>
                <c:pt idx="10499">
                  <c:v>348.71139314401802</c:v>
                </c:pt>
                <c:pt idx="10500">
                  <c:v>348.81097646374297</c:v>
                </c:pt>
                <c:pt idx="10501">
                  <c:v>348.91055968686101</c:v>
                </c:pt>
                <c:pt idx="10502">
                  <c:v>349.01014281336103</c:v>
                </c:pt>
                <c:pt idx="10503">
                  <c:v>349.109725843234</c:v>
                </c:pt>
                <c:pt idx="10504">
                  <c:v>349.20930877646998</c:v>
                </c:pt>
                <c:pt idx="10505">
                  <c:v>349.30889161305902</c:v>
                </c:pt>
                <c:pt idx="10506">
                  <c:v>349.40847435299003</c:v>
                </c:pt>
                <c:pt idx="10507">
                  <c:v>349.50805699625403</c:v>
                </c:pt>
                <c:pt idx="10508">
                  <c:v>349.60763954283999</c:v>
                </c:pt>
                <c:pt idx="10509">
                  <c:v>349.70722199274002</c:v>
                </c:pt>
                <c:pt idx="10510">
                  <c:v>349.806804345942</c:v>
                </c:pt>
                <c:pt idx="10511">
                  <c:v>349.90638660243798</c:v>
                </c:pt>
                <c:pt idx="10512">
                  <c:v>350.00596876221698</c:v>
                </c:pt>
                <c:pt idx="10513">
                  <c:v>350.105550825271</c:v>
                </c:pt>
                <c:pt idx="10514">
                  <c:v>350.20513279158899</c:v>
                </c:pt>
                <c:pt idx="10515">
                  <c:v>350.304714661162</c:v>
                </c:pt>
                <c:pt idx="10516">
                  <c:v>350.40429643397999</c:v>
                </c:pt>
                <c:pt idx="10517">
                  <c:v>350.50387811003498</c:v>
                </c:pt>
                <c:pt idx="10518">
                  <c:v>350.603459689315</c:v>
                </c:pt>
                <c:pt idx="10519">
                  <c:v>350.70304117181303</c:v>
                </c:pt>
                <c:pt idx="10520">
                  <c:v>350.80262255751802</c:v>
                </c:pt>
                <c:pt idx="10521">
                  <c:v>350.90220384641998</c:v>
                </c:pt>
                <c:pt idx="10522">
                  <c:v>351.00178503850998</c:v>
                </c:pt>
                <c:pt idx="10523">
                  <c:v>351.10136613377898</c:v>
                </c:pt>
                <c:pt idx="10524">
                  <c:v>351.20094713221602</c:v>
                </c:pt>
                <c:pt idx="10525">
                  <c:v>351.30052803381301</c:v>
                </c:pt>
                <c:pt idx="10526">
                  <c:v>351.40010883855899</c:v>
                </c:pt>
                <c:pt idx="10527">
                  <c:v>351.49968954644498</c:v>
                </c:pt>
                <c:pt idx="10528">
                  <c:v>351.59927015746098</c:v>
                </c:pt>
                <c:pt idx="10529">
                  <c:v>351.698850671598</c:v>
                </c:pt>
                <c:pt idx="10530">
                  <c:v>351.79843108884597</c:v>
                </c:pt>
                <c:pt idx="10531">
                  <c:v>351.89801140919502</c:v>
                </c:pt>
                <c:pt idx="10532">
                  <c:v>351.99759163263599</c:v>
                </c:pt>
                <c:pt idx="10533">
                  <c:v>352.09717175915802</c:v>
                </c:pt>
                <c:pt idx="10534">
                  <c:v>352.196751788754</c:v>
                </c:pt>
                <c:pt idx="10535">
                  <c:v>352.296331721412</c:v>
                </c:pt>
                <c:pt idx="10536">
                  <c:v>352.39591155712401</c:v>
                </c:pt>
                <c:pt idx="10537">
                  <c:v>352.49549129587899</c:v>
                </c:pt>
                <c:pt idx="10538">
                  <c:v>352.59507093767002</c:v>
                </c:pt>
                <c:pt idx="10539">
                  <c:v>352.69465048248497</c:v>
                </c:pt>
                <c:pt idx="10540">
                  <c:v>352.79422993031602</c:v>
                </c:pt>
                <c:pt idx="10541">
                  <c:v>352.89380928115298</c:v>
                </c:pt>
                <c:pt idx="10542">
                  <c:v>352.99338853498699</c:v>
                </c:pt>
                <c:pt idx="10543">
                  <c:v>353.09296769180798</c:v>
                </c:pt>
                <c:pt idx="10544">
                  <c:v>353.19254675160698</c:v>
                </c:pt>
                <c:pt idx="10545">
                  <c:v>353.29212571437398</c:v>
                </c:pt>
                <c:pt idx="10546">
                  <c:v>353.3917045801</c:v>
                </c:pt>
                <c:pt idx="10547">
                  <c:v>353.49128334877599</c:v>
                </c:pt>
                <c:pt idx="10548">
                  <c:v>353.59086202039299</c:v>
                </c:pt>
                <c:pt idx="10549">
                  <c:v>353.69044059494001</c:v>
                </c:pt>
                <c:pt idx="10550">
                  <c:v>353.790019072409</c:v>
                </c:pt>
                <c:pt idx="10551">
                  <c:v>353.88959745279101</c:v>
                </c:pt>
                <c:pt idx="10552">
                  <c:v>353.98917573607599</c:v>
                </c:pt>
                <c:pt idx="10553">
                  <c:v>354.08875392225502</c:v>
                </c:pt>
                <c:pt idx="10554">
                  <c:v>354.18833201131798</c:v>
                </c:pt>
                <c:pt idx="10555">
                  <c:v>354.28791000325702</c:v>
                </c:pt>
                <c:pt idx="10556">
                  <c:v>354.38748789806198</c:v>
                </c:pt>
                <c:pt idx="10557">
                  <c:v>354.487065695723</c:v>
                </c:pt>
                <c:pt idx="10558">
                  <c:v>354.586643396233</c:v>
                </c:pt>
                <c:pt idx="10559">
                  <c:v>354.68622099957997</c:v>
                </c:pt>
                <c:pt idx="10560">
                  <c:v>354.785798505755</c:v>
                </c:pt>
                <c:pt idx="10561">
                  <c:v>354.88537591475</c:v>
                </c:pt>
                <c:pt idx="10562">
                  <c:v>354.98495322655498</c:v>
                </c:pt>
                <c:pt idx="10563">
                  <c:v>355.08453044115902</c:v>
                </c:pt>
                <c:pt idx="10564">
                  <c:v>355.18410755855501</c:v>
                </c:pt>
                <c:pt idx="10565">
                  <c:v>355.28368457873199</c:v>
                </c:pt>
                <c:pt idx="10566">
                  <c:v>355.38326150168001</c:v>
                </c:pt>
                <c:pt idx="10567">
                  <c:v>355.48283832739202</c:v>
                </c:pt>
                <c:pt idx="10568">
                  <c:v>355.58241505585602</c:v>
                </c:pt>
                <c:pt idx="10569">
                  <c:v>355.681991687064</c:v>
                </c:pt>
                <c:pt idx="10570">
                  <c:v>355.78156822100698</c:v>
                </c:pt>
                <c:pt idx="10571">
                  <c:v>355.88114465767399</c:v>
                </c:pt>
                <c:pt idx="10572">
                  <c:v>355.98072099705701</c:v>
                </c:pt>
                <c:pt idx="10573">
                  <c:v>356.08029723914501</c:v>
                </c:pt>
                <c:pt idx="10574">
                  <c:v>356.17987338393101</c:v>
                </c:pt>
                <c:pt idx="10575">
                  <c:v>356.27944943140301</c:v>
                </c:pt>
                <c:pt idx="10576">
                  <c:v>356.37902538155402</c:v>
                </c:pt>
                <c:pt idx="10577">
                  <c:v>356.478601234373</c:v>
                </c:pt>
                <c:pt idx="10578">
                  <c:v>356.57817698985099</c:v>
                </c:pt>
                <c:pt idx="10579">
                  <c:v>356.67775264797899</c:v>
                </c:pt>
                <c:pt idx="10580">
                  <c:v>356.77732820874701</c:v>
                </c:pt>
                <c:pt idx="10581">
                  <c:v>356.876903672146</c:v>
                </c:pt>
                <c:pt idx="10582">
                  <c:v>356.97647903816699</c:v>
                </c:pt>
                <c:pt idx="10583">
                  <c:v>357.07605430680002</c:v>
                </c:pt>
                <c:pt idx="10584">
                  <c:v>357.175629478036</c:v>
                </c:pt>
                <c:pt idx="10585">
                  <c:v>357.27520455186601</c:v>
                </c:pt>
                <c:pt idx="10586">
                  <c:v>357.37477952828198</c:v>
                </c:pt>
                <c:pt idx="10587">
                  <c:v>357.47435440727298</c:v>
                </c:pt>
                <c:pt idx="10588">
                  <c:v>357.57392918882999</c:v>
                </c:pt>
                <c:pt idx="10589">
                  <c:v>357.673503872943</c:v>
                </c:pt>
                <c:pt idx="10590">
                  <c:v>357.77307845960303</c:v>
                </c:pt>
                <c:pt idx="10591">
                  <c:v>357.87265294879899</c:v>
                </c:pt>
                <c:pt idx="10592">
                  <c:v>357.97222734052201</c:v>
                </c:pt>
                <c:pt idx="10593">
                  <c:v>358.07180163476198</c:v>
                </c:pt>
                <c:pt idx="10594">
                  <c:v>358.17137583150998</c:v>
                </c:pt>
                <c:pt idx="10595">
                  <c:v>358.27094993075599</c:v>
                </c:pt>
                <c:pt idx="10596">
                  <c:v>358.37052393248899</c:v>
                </c:pt>
                <c:pt idx="10597">
                  <c:v>358.470097836702</c:v>
                </c:pt>
                <c:pt idx="10598">
                  <c:v>358.569671643383</c:v>
                </c:pt>
                <c:pt idx="10599">
                  <c:v>358.66924535252201</c:v>
                </c:pt>
                <c:pt idx="10600">
                  <c:v>358.76881896411197</c:v>
                </c:pt>
                <c:pt idx="10601">
                  <c:v>358.868392478141</c:v>
                </c:pt>
                <c:pt idx="10602">
                  <c:v>358.96796589460001</c:v>
                </c:pt>
                <c:pt idx="10603">
                  <c:v>359.06753921347899</c:v>
                </c:pt>
                <c:pt idx="10604">
                  <c:v>359.16711243476902</c:v>
                </c:pt>
                <c:pt idx="10605">
                  <c:v>359.26668555845902</c:v>
                </c:pt>
                <c:pt idx="10606">
                  <c:v>359.36625858454101</c:v>
                </c:pt>
                <c:pt idx="10607">
                  <c:v>359.46583151300501</c:v>
                </c:pt>
                <c:pt idx="10608">
                  <c:v>359.56540434384101</c:v>
                </c:pt>
                <c:pt idx="10609">
                  <c:v>359.664977077039</c:v>
                </c:pt>
                <c:pt idx="10610">
                  <c:v>359.76454971258897</c:v>
                </c:pt>
                <c:pt idx="10611">
                  <c:v>359.86412225048298</c:v>
                </c:pt>
                <c:pt idx="10612">
                  <c:v>359.96369469070999</c:v>
                </c:pt>
                <c:pt idx="10613">
                  <c:v>360.06326703325999</c:v>
                </c:pt>
                <c:pt idx="10614">
                  <c:v>360.16283927812498</c:v>
                </c:pt>
                <c:pt idx="10615">
                  <c:v>360.26241142529398</c:v>
                </c:pt>
                <c:pt idx="10616">
                  <c:v>360.36198347475801</c:v>
                </c:pt>
                <c:pt idx="10617">
                  <c:v>360.461555426507</c:v>
                </c:pt>
                <c:pt idx="10618">
                  <c:v>360.56112728053301</c:v>
                </c:pt>
                <c:pt idx="10619">
                  <c:v>360.66069903682597</c:v>
                </c:pt>
                <c:pt idx="10620">
                  <c:v>360.76027069537702</c:v>
                </c:pt>
                <c:pt idx="10621">
                  <c:v>360.85984225617699</c:v>
                </c:pt>
                <c:pt idx="10622">
                  <c:v>360.95941371921703</c:v>
                </c:pt>
                <c:pt idx="10623">
                  <c:v>361.05898508448598</c:v>
                </c:pt>
                <c:pt idx="10624">
                  <c:v>361.15855635197698</c:v>
                </c:pt>
                <c:pt idx="10625">
                  <c:v>361.25812752168002</c:v>
                </c:pt>
                <c:pt idx="10626">
                  <c:v>361.35769859358498</c:v>
                </c:pt>
                <c:pt idx="10627">
                  <c:v>361.45726956768402</c:v>
                </c:pt>
                <c:pt idx="10628">
                  <c:v>361.55684044396702</c:v>
                </c:pt>
                <c:pt idx="10629">
                  <c:v>361.65641122242499</c:v>
                </c:pt>
                <c:pt idx="10630">
                  <c:v>361.75598190304902</c:v>
                </c:pt>
                <c:pt idx="10631">
                  <c:v>361.85555248583</c:v>
                </c:pt>
                <c:pt idx="10632">
                  <c:v>361.95512297075999</c:v>
                </c:pt>
                <c:pt idx="10633">
                  <c:v>362.054693357828</c:v>
                </c:pt>
                <c:pt idx="10634">
                  <c:v>362.15426364702699</c:v>
                </c:pt>
                <c:pt idx="10635">
                  <c:v>362.25383383834901</c:v>
                </c:pt>
                <c:pt idx="10636">
                  <c:v>362.35340393178302</c:v>
                </c:pt>
                <c:pt idx="10637">
                  <c:v>362.45297392732101</c:v>
                </c:pt>
                <c:pt idx="10638">
                  <c:v>362.55254382495502</c:v>
                </c:pt>
                <c:pt idx="10639">
                  <c:v>362.652113624675</c:v>
                </c:pt>
                <c:pt idx="10640">
                  <c:v>362.75168332647399</c:v>
                </c:pt>
                <c:pt idx="10641">
                  <c:v>362.85125293034201</c:v>
                </c:pt>
                <c:pt idx="10642">
                  <c:v>362.95082243627098</c:v>
                </c:pt>
                <c:pt idx="10643">
                  <c:v>363.05039184425101</c:v>
                </c:pt>
                <c:pt idx="10644">
                  <c:v>363.14996115427402</c:v>
                </c:pt>
                <c:pt idx="10645">
                  <c:v>363.24953036633298</c:v>
                </c:pt>
                <c:pt idx="10646">
                  <c:v>363.34909948041701</c:v>
                </c:pt>
                <c:pt idx="10647">
                  <c:v>363.448668496518</c:v>
                </c:pt>
                <c:pt idx="10648">
                  <c:v>363.54823741462798</c:v>
                </c:pt>
                <c:pt idx="10649">
                  <c:v>363.647806234737</c:v>
                </c:pt>
                <c:pt idx="10650">
                  <c:v>363.74737495683797</c:v>
                </c:pt>
                <c:pt idx="10651">
                  <c:v>363.84694358092099</c:v>
                </c:pt>
                <c:pt idx="10652">
                  <c:v>363.94651210697702</c:v>
                </c:pt>
                <c:pt idx="10653">
                  <c:v>364.04608053499697</c:v>
                </c:pt>
                <c:pt idx="10654">
                  <c:v>364.14564886497197</c:v>
                </c:pt>
                <c:pt idx="10655">
                  <c:v>364.24521709689299</c:v>
                </c:pt>
                <c:pt idx="10656">
                  <c:v>364.34478523075097</c:v>
                </c:pt>
                <c:pt idx="10657">
                  <c:v>364.44435326653701</c:v>
                </c:pt>
                <c:pt idx="10658">
                  <c:v>364.54392120424097</c:v>
                </c:pt>
                <c:pt idx="10659">
                  <c:v>364.64348904385599</c:v>
                </c:pt>
                <c:pt idx="10660">
                  <c:v>364.743056785372</c:v>
                </c:pt>
                <c:pt idx="10661">
                  <c:v>364.84262442878003</c:v>
                </c:pt>
                <c:pt idx="10662">
                  <c:v>364.94219197407102</c:v>
                </c:pt>
                <c:pt idx="10663">
                  <c:v>365.04175942123499</c:v>
                </c:pt>
                <c:pt idx="10664">
                  <c:v>365.14132677026299</c:v>
                </c:pt>
                <c:pt idx="10665">
                  <c:v>365.24089402114703</c:v>
                </c:pt>
                <c:pt idx="10666">
                  <c:v>365.34046117387601</c:v>
                </c:pt>
                <c:pt idx="10667">
                  <c:v>365.440028228443</c:v>
                </c:pt>
                <c:pt idx="10668">
                  <c:v>365.53959518483703</c:v>
                </c:pt>
                <c:pt idx="10669">
                  <c:v>365.63916204305002</c:v>
                </c:pt>
                <c:pt idx="10670">
                  <c:v>365.73872880307198</c:v>
                </c:pt>
                <c:pt idx="10671">
                  <c:v>365.83829546489602</c:v>
                </c:pt>
                <c:pt idx="10672">
                  <c:v>365.93786202850998</c:v>
                </c:pt>
                <c:pt idx="10673">
                  <c:v>366.03742849390699</c:v>
                </c:pt>
                <c:pt idx="10674">
                  <c:v>366.13699486107799</c:v>
                </c:pt>
                <c:pt idx="10675">
                  <c:v>366.236561130013</c:v>
                </c:pt>
                <c:pt idx="10676">
                  <c:v>366.33612730070399</c:v>
                </c:pt>
                <c:pt idx="10677">
                  <c:v>366.43569337314199</c:v>
                </c:pt>
                <c:pt idx="10678">
                  <c:v>366.53525934731698</c:v>
                </c:pt>
                <c:pt idx="10679">
                  <c:v>366.63482522322101</c:v>
                </c:pt>
                <c:pt idx="10680">
                  <c:v>366.73439100084602</c:v>
                </c:pt>
                <c:pt idx="10681">
                  <c:v>366.83395668018102</c:v>
                </c:pt>
                <c:pt idx="10682">
                  <c:v>366.93352226121903</c:v>
                </c:pt>
                <c:pt idx="10683">
                  <c:v>367.03308774394998</c:v>
                </c:pt>
                <c:pt idx="10684">
                  <c:v>367.13265312836597</c:v>
                </c:pt>
                <c:pt idx="10685">
                  <c:v>367.23221841445798</c:v>
                </c:pt>
                <c:pt idx="10686">
                  <c:v>367.331783602217</c:v>
                </c:pt>
                <c:pt idx="10687">
                  <c:v>367.43134869163498</c:v>
                </c:pt>
                <c:pt idx="10688">
                  <c:v>367.53091368270299</c:v>
                </c:pt>
                <c:pt idx="10689">
                  <c:v>367.63047857541397</c:v>
                </c:pt>
                <c:pt idx="10690">
                  <c:v>367.73004336975902</c:v>
                </c:pt>
                <c:pt idx="10691">
                  <c:v>367.82960806572999</c:v>
                </c:pt>
                <c:pt idx="10692">
                  <c:v>367.92917266332</c:v>
                </c:pt>
                <c:pt idx="10693">
                  <c:v>368.02873716251997</c:v>
                </c:pt>
                <c:pt idx="10694">
                  <c:v>368.12830156332302</c:v>
                </c:pt>
                <c:pt idx="10695">
                  <c:v>368.22786586571902</c:v>
                </c:pt>
                <c:pt idx="10696">
                  <c:v>368.32743006969997</c:v>
                </c:pt>
                <c:pt idx="10697">
                  <c:v>368.42699417525898</c:v>
                </c:pt>
                <c:pt idx="10698">
                  <c:v>368.52655818238702</c:v>
                </c:pt>
                <c:pt idx="10699">
                  <c:v>368.62612209107601</c:v>
                </c:pt>
                <c:pt idx="10700">
                  <c:v>368.72568590131698</c:v>
                </c:pt>
                <c:pt idx="10701">
                  <c:v>368.82524961310298</c:v>
                </c:pt>
                <c:pt idx="10702">
                  <c:v>368.92481322642499</c:v>
                </c:pt>
                <c:pt idx="10703">
                  <c:v>369.02437674127401</c:v>
                </c:pt>
                <c:pt idx="10704">
                  <c:v>369.12394015764198</c:v>
                </c:pt>
                <c:pt idx="10705">
                  <c:v>369.223503475521</c:v>
                </c:pt>
                <c:pt idx="10706">
                  <c:v>369.32306669490202</c:v>
                </c:pt>
                <c:pt idx="10707">
                  <c:v>369.42262981577699</c:v>
                </c:pt>
                <c:pt idx="10708">
                  <c:v>369.52219283813798</c:v>
                </c:pt>
                <c:pt idx="10709">
                  <c:v>369.62175576197501</c:v>
                </c:pt>
                <c:pt idx="10710">
                  <c:v>369.72131858728102</c:v>
                </c:pt>
                <c:pt idx="10711">
                  <c:v>369.82088131404703</c:v>
                </c:pt>
                <c:pt idx="10712">
                  <c:v>369.920443942264</c:v>
                </c:pt>
                <c:pt idx="10713">
                  <c:v>370.02000647192398</c:v>
                </c:pt>
                <c:pt idx="10714">
                  <c:v>370.11956890301798</c:v>
                </c:pt>
                <c:pt idx="10715">
                  <c:v>370.21913123553799</c:v>
                </c:pt>
                <c:pt idx="10716">
                  <c:v>370.31869346947599</c:v>
                </c:pt>
                <c:pt idx="10717">
                  <c:v>370.41825560482198</c:v>
                </c:pt>
                <c:pt idx="10718">
                  <c:v>370.51781764156999</c:v>
                </c:pt>
                <c:pt idx="10719">
                  <c:v>370.61737957971002</c:v>
                </c:pt>
                <c:pt idx="10720">
                  <c:v>370.71694141923302</c:v>
                </c:pt>
                <c:pt idx="10721">
                  <c:v>370.81650316013298</c:v>
                </c:pt>
                <c:pt idx="10722">
                  <c:v>370.91606480240102</c:v>
                </c:pt>
                <c:pt idx="10723">
                  <c:v>371.015626346028</c:v>
                </c:pt>
                <c:pt idx="10724">
                  <c:v>371.11518779100697</c:v>
                </c:pt>
                <c:pt idx="10725">
                  <c:v>371.21474913732902</c:v>
                </c:pt>
                <c:pt idx="10726">
                  <c:v>371.31431038498602</c:v>
                </c:pt>
                <c:pt idx="10727">
                  <c:v>371.41387153397</c:v>
                </c:pt>
                <c:pt idx="10728">
                  <c:v>371.51343258427198</c:v>
                </c:pt>
                <c:pt idx="10729">
                  <c:v>371.61299353588299</c:v>
                </c:pt>
                <c:pt idx="10730">
                  <c:v>371.71255438879501</c:v>
                </c:pt>
                <c:pt idx="10731">
                  <c:v>371.81211514300003</c:v>
                </c:pt>
                <c:pt idx="10732">
                  <c:v>371.91167579848798</c:v>
                </c:pt>
                <c:pt idx="10733">
                  <c:v>372.01123635525198</c:v>
                </c:pt>
                <c:pt idx="10734">
                  <c:v>372.110796813283</c:v>
                </c:pt>
                <c:pt idx="10735">
                  <c:v>372.21035717257303</c:v>
                </c:pt>
                <c:pt idx="10736">
                  <c:v>372.30991743311398</c:v>
                </c:pt>
                <c:pt idx="10737">
                  <c:v>372.40947759489598</c:v>
                </c:pt>
                <c:pt idx="10738">
                  <c:v>372.50903765791202</c:v>
                </c:pt>
                <c:pt idx="10739">
                  <c:v>372.60859762215301</c:v>
                </c:pt>
                <c:pt idx="10740">
                  <c:v>372.70815748760998</c:v>
                </c:pt>
                <c:pt idx="10741">
                  <c:v>372.80771725427502</c:v>
                </c:pt>
                <c:pt idx="10742">
                  <c:v>372.90727692213898</c:v>
                </c:pt>
                <c:pt idx="10743">
                  <c:v>373.00683649119298</c:v>
                </c:pt>
                <c:pt idx="10744">
                  <c:v>373.10639596142801</c:v>
                </c:pt>
                <c:pt idx="10745">
                  <c:v>373.20595533283699</c:v>
                </c:pt>
                <c:pt idx="10746">
                  <c:v>373.30551460540897</c:v>
                </c:pt>
                <c:pt idx="10747">
                  <c:v>373.40507377913798</c:v>
                </c:pt>
                <c:pt idx="10748">
                  <c:v>373.50463285401298</c:v>
                </c:pt>
                <c:pt idx="10749">
                  <c:v>373.60419183002699</c:v>
                </c:pt>
                <c:pt idx="10750">
                  <c:v>373.70375070717103</c:v>
                </c:pt>
                <c:pt idx="10751">
                  <c:v>373.80330948543599</c:v>
                </c:pt>
                <c:pt idx="10752">
                  <c:v>373.902868164815</c:v>
                </c:pt>
                <c:pt idx="10753">
                  <c:v>374.00242674529801</c:v>
                </c:pt>
                <c:pt idx="10754">
                  <c:v>374.10198522687898</c:v>
                </c:pt>
                <c:pt idx="10755">
                  <c:v>374.20154360954803</c:v>
                </c:pt>
                <c:pt idx="10756">
                  <c:v>374.30110189329702</c:v>
                </c:pt>
                <c:pt idx="10757">
                  <c:v>374.40066007811799</c:v>
                </c:pt>
                <c:pt idx="10758">
                  <c:v>374.50021816400198</c:v>
                </c:pt>
                <c:pt idx="10759">
                  <c:v>374.59977615094198</c:v>
                </c:pt>
                <c:pt idx="10760">
                  <c:v>374.69933403892901</c:v>
                </c:pt>
                <c:pt idx="10761">
                  <c:v>374.79889182795301</c:v>
                </c:pt>
                <c:pt idx="10762">
                  <c:v>374.89844951800802</c:v>
                </c:pt>
                <c:pt idx="10763">
                  <c:v>374.99800710908301</c:v>
                </c:pt>
                <c:pt idx="10764">
                  <c:v>375.09756460117097</c:v>
                </c:pt>
                <c:pt idx="10765">
                  <c:v>375.197121994263</c:v>
                </c:pt>
                <c:pt idx="10766">
                  <c:v>375.29667928834999</c:v>
                </c:pt>
                <c:pt idx="10767">
                  <c:v>375.39623648342399</c:v>
                </c:pt>
                <c:pt idx="10768">
                  <c:v>375.49579357947499</c:v>
                </c:pt>
                <c:pt idx="10769">
                  <c:v>375.595350576496</c:v>
                </c:pt>
                <c:pt idx="10770">
                  <c:v>375.69490747447799</c:v>
                </c:pt>
                <c:pt idx="10771">
                  <c:v>375.79446427341202</c:v>
                </c:pt>
                <c:pt idx="10772">
                  <c:v>375.89402097329003</c:v>
                </c:pt>
                <c:pt idx="10773">
                  <c:v>375.99357757410201</c:v>
                </c:pt>
                <c:pt idx="10774">
                  <c:v>376.09313407584199</c:v>
                </c:pt>
                <c:pt idx="10775">
                  <c:v>376.192690478499</c:v>
                </c:pt>
                <c:pt idx="10776">
                  <c:v>376.29224678206498</c:v>
                </c:pt>
                <c:pt idx="10777">
                  <c:v>376.39180298653201</c:v>
                </c:pt>
                <c:pt idx="10778">
                  <c:v>376.49135909189101</c:v>
                </c:pt>
                <c:pt idx="10779">
                  <c:v>376.590915098133</c:v>
                </c:pt>
                <c:pt idx="10780">
                  <c:v>376.69047100525103</c:v>
                </c:pt>
                <c:pt idx="10781">
                  <c:v>376.79002681323499</c:v>
                </c:pt>
                <c:pt idx="10782">
                  <c:v>376.88958252207698</c:v>
                </c:pt>
                <c:pt idx="10783">
                  <c:v>376.98913813176802</c:v>
                </c:pt>
                <c:pt idx="10784">
                  <c:v>377.08869364229997</c:v>
                </c:pt>
                <c:pt idx="10785">
                  <c:v>377.18824905366603</c:v>
                </c:pt>
                <c:pt idx="10786">
                  <c:v>377.28780436585703</c:v>
                </c:pt>
                <c:pt idx="10787">
                  <c:v>377.38735957886701</c:v>
                </c:pt>
                <c:pt idx="10788">
                  <c:v>377.48691469268698</c:v>
                </c:pt>
                <c:pt idx="10789">
                  <c:v>377.58646970731098</c:v>
                </c:pt>
                <c:pt idx="10790">
                  <c:v>377.68602462272997</c:v>
                </c:pt>
                <c:pt idx="10791">
                  <c:v>377.78557943893702</c:v>
                </c:pt>
                <c:pt idx="10792">
                  <c:v>377.88513415592399</c:v>
                </c:pt>
                <c:pt idx="10793">
                  <c:v>377.98468877368401</c:v>
                </c:pt>
                <c:pt idx="10794">
                  <c:v>378.08424329220998</c:v>
                </c:pt>
                <c:pt idx="10795">
                  <c:v>378.18379771149301</c:v>
                </c:pt>
                <c:pt idx="10796">
                  <c:v>378.28335203152602</c:v>
                </c:pt>
                <c:pt idx="10797">
                  <c:v>378.38290625230297</c:v>
                </c:pt>
                <c:pt idx="10798">
                  <c:v>378.48246037381398</c:v>
                </c:pt>
                <c:pt idx="10799">
                  <c:v>378.58201439605301</c:v>
                </c:pt>
                <c:pt idx="10800">
                  <c:v>378.681568319012</c:v>
                </c:pt>
                <c:pt idx="10801">
                  <c:v>378.78112214268401</c:v>
                </c:pt>
                <c:pt idx="10802">
                  <c:v>378.88067586706097</c:v>
                </c:pt>
                <c:pt idx="10803">
                  <c:v>378.980229492136</c:v>
                </c:pt>
                <c:pt idx="10804">
                  <c:v>379.07978301790001</c:v>
                </c:pt>
                <c:pt idx="10805">
                  <c:v>379.179336444348</c:v>
                </c:pt>
                <c:pt idx="10806">
                  <c:v>379.27888977147097</c:v>
                </c:pt>
                <c:pt idx="10807">
                  <c:v>379.37844299926098</c:v>
                </c:pt>
                <c:pt idx="10808">
                  <c:v>379.477996127712</c:v>
                </c:pt>
                <c:pt idx="10809">
                  <c:v>379.577549156815</c:v>
                </c:pt>
                <c:pt idx="10810">
                  <c:v>379.67710208656399</c:v>
                </c:pt>
                <c:pt idx="10811">
                  <c:v>379.77665491695001</c:v>
                </c:pt>
                <c:pt idx="10812">
                  <c:v>379.876207647966</c:v>
                </c:pt>
                <c:pt idx="10813">
                  <c:v>379.975760279604</c:v>
                </c:pt>
                <c:pt idx="10814">
                  <c:v>380.07531281185601</c:v>
                </c:pt>
                <c:pt idx="10815">
                  <c:v>380.17486524471201</c:v>
                </c:pt>
                <c:pt idx="10816">
                  <c:v>380.27441757816598</c:v>
                </c:pt>
                <c:pt idx="10817">
                  <c:v>380.37396981221002</c:v>
                </c:pt>
                <c:pt idx="10818">
                  <c:v>380.47352194683299</c:v>
                </c:pt>
                <c:pt idx="10819">
                  <c:v>380.57307398203</c:v>
                </c:pt>
                <c:pt idx="10820">
                  <c:v>380.67262591779098</c:v>
                </c:pt>
                <c:pt idx="10821">
                  <c:v>380.77217775410901</c:v>
                </c:pt>
                <c:pt idx="10822">
                  <c:v>380.87172949097402</c:v>
                </c:pt>
                <c:pt idx="10823">
                  <c:v>380.97128112837999</c:v>
                </c:pt>
                <c:pt idx="10824">
                  <c:v>381.07083266631702</c:v>
                </c:pt>
                <c:pt idx="10825">
                  <c:v>381.17038410477801</c:v>
                </c:pt>
                <c:pt idx="10826">
                  <c:v>381.269935443755</c:v>
                </c:pt>
                <c:pt idx="10827">
                  <c:v>381.36948668323902</c:v>
                </c:pt>
                <c:pt idx="10828">
                  <c:v>381.469037823223</c:v>
                </c:pt>
                <c:pt idx="10829">
                  <c:v>381.56858886369702</c:v>
                </c:pt>
                <c:pt idx="10830">
                  <c:v>381.66813980465503</c:v>
                </c:pt>
                <c:pt idx="10831">
                  <c:v>381.76769064608698</c:v>
                </c:pt>
                <c:pt idx="10832">
                  <c:v>381.86724138798598</c:v>
                </c:pt>
                <c:pt idx="10833">
                  <c:v>381.96679203034398</c:v>
                </c:pt>
                <c:pt idx="10834">
                  <c:v>382.06634257315199</c:v>
                </c:pt>
                <c:pt idx="10835">
                  <c:v>382.165893016403</c:v>
                </c:pt>
                <c:pt idx="10836">
                  <c:v>382.26544336008698</c:v>
                </c:pt>
                <c:pt idx="10837">
                  <c:v>382.36499360419901</c:v>
                </c:pt>
                <c:pt idx="10838">
                  <c:v>382.464543748729</c:v>
                </c:pt>
                <c:pt idx="10839">
                  <c:v>382.56409379367</c:v>
                </c:pt>
                <c:pt idx="10840">
                  <c:v>382.66364373901399</c:v>
                </c:pt>
                <c:pt idx="10841">
                  <c:v>382.76319358475502</c:v>
                </c:pt>
                <c:pt idx="10842">
                  <c:v>382.86274333088397</c:v>
                </c:pt>
                <c:pt idx="10843">
                  <c:v>382.96229297739501</c:v>
                </c:pt>
                <c:pt idx="10844">
                  <c:v>383.06184252428301</c:v>
                </c:pt>
                <c:pt idx="10845">
                  <c:v>383.16139197154098</c:v>
                </c:pt>
                <c:pt idx="10846">
                  <c:v>383.26094131916199</c:v>
                </c:pt>
                <c:pt idx="10847">
                  <c:v>383.36049056714</c:v>
                </c:pt>
                <c:pt idx="10848">
                  <c:v>383.46003971546799</c:v>
                </c:pt>
                <c:pt idx="10849">
                  <c:v>383.55958876414098</c:v>
                </c:pt>
                <c:pt idx="10850">
                  <c:v>383.65913771315297</c:v>
                </c:pt>
                <c:pt idx="10851">
                  <c:v>383.75868656249497</c:v>
                </c:pt>
                <c:pt idx="10852">
                  <c:v>383.858235312163</c:v>
                </c:pt>
                <c:pt idx="10853">
                  <c:v>383.95778396215002</c:v>
                </c:pt>
                <c:pt idx="10854">
                  <c:v>384.05733251244999</c:v>
                </c:pt>
                <c:pt idx="10855">
                  <c:v>384.15688096305598</c:v>
                </c:pt>
                <c:pt idx="10856">
                  <c:v>384.25642931396101</c:v>
                </c:pt>
                <c:pt idx="10857">
                  <c:v>384.35597756516103</c:v>
                </c:pt>
                <c:pt idx="10858">
                  <c:v>384.45552571664803</c:v>
                </c:pt>
                <c:pt idx="10859">
                  <c:v>384.55507376841501</c:v>
                </c:pt>
                <c:pt idx="10860">
                  <c:v>384.65462172045699</c:v>
                </c:pt>
                <c:pt idx="10861">
                  <c:v>384.75416957276798</c:v>
                </c:pt>
                <c:pt idx="10862">
                  <c:v>384.85371732534003</c:v>
                </c:pt>
                <c:pt idx="10863">
                  <c:v>384.95326497816802</c:v>
                </c:pt>
                <c:pt idx="10864">
                  <c:v>385.05281253124502</c:v>
                </c:pt>
                <c:pt idx="10865">
                  <c:v>385.15235998456001</c:v>
                </c:pt>
                <c:pt idx="10866">
                  <c:v>385.25190733810803</c:v>
                </c:pt>
                <c:pt idx="10867">
                  <c:v>385.351454591878</c:v>
                </c:pt>
                <c:pt idx="10868">
                  <c:v>385.45100174586298</c:v>
                </c:pt>
                <c:pt idx="10869">
                  <c:v>385.550548800054</c:v>
                </c:pt>
                <c:pt idx="10870">
                  <c:v>385.65009575444299</c:v>
                </c:pt>
                <c:pt idx="10871">
                  <c:v>385.74964260902101</c:v>
                </c:pt>
                <c:pt idx="10872">
                  <c:v>385.84918936378102</c:v>
                </c:pt>
                <c:pt idx="10873">
                  <c:v>385.94873601871399</c:v>
                </c:pt>
                <c:pt idx="10874">
                  <c:v>386.048282573812</c:v>
                </c:pt>
                <c:pt idx="10875">
                  <c:v>386.14782902906597</c:v>
                </c:pt>
                <c:pt idx="10876">
                  <c:v>386.247375384468</c:v>
                </c:pt>
                <c:pt idx="10877">
                  <c:v>386.34692164001001</c:v>
                </c:pt>
                <c:pt idx="10878">
                  <c:v>386.44646779568302</c:v>
                </c:pt>
                <c:pt idx="10879">
                  <c:v>386.54601385147998</c:v>
                </c:pt>
                <c:pt idx="10880">
                  <c:v>386.645559807393</c:v>
                </c:pt>
                <c:pt idx="10881">
                  <c:v>386.74510566341098</c:v>
                </c:pt>
                <c:pt idx="10882">
                  <c:v>386.844651419527</c:v>
                </c:pt>
                <c:pt idx="10883">
                  <c:v>386.94419707573098</c:v>
                </c:pt>
                <c:pt idx="10884">
                  <c:v>387.04374263201299</c:v>
                </c:pt>
                <c:pt idx="10885">
                  <c:v>387.14328808836302</c:v>
                </c:pt>
                <c:pt idx="10886">
                  <c:v>387.24283344477402</c:v>
                </c:pt>
                <c:pt idx="10887">
                  <c:v>387.342378701234</c:v>
                </c:pt>
                <c:pt idx="10888">
                  <c:v>387.44192385773601</c:v>
                </c:pt>
                <c:pt idx="10889">
                  <c:v>387.54146891427001</c:v>
                </c:pt>
                <c:pt idx="10890">
                  <c:v>387.64101387082701</c:v>
                </c:pt>
                <c:pt idx="10891">
                  <c:v>387.74055872739802</c:v>
                </c:pt>
                <c:pt idx="10892">
                  <c:v>387.84010348397601</c:v>
                </c:pt>
                <c:pt idx="10893">
                  <c:v>387.93964814055602</c:v>
                </c:pt>
                <c:pt idx="10894">
                  <c:v>388.03919269713299</c:v>
                </c:pt>
                <c:pt idx="10895">
                  <c:v>388.138737153703</c:v>
                </c:pt>
                <c:pt idx="10896">
                  <c:v>388.23828151025998</c:v>
                </c:pt>
                <c:pt idx="10897">
                  <c:v>388.33782576680102</c:v>
                </c:pt>
                <c:pt idx="10898">
                  <c:v>388.43736992331799</c:v>
                </c:pt>
                <c:pt idx="10899">
                  <c:v>388.53691397980901</c:v>
                </c:pt>
                <c:pt idx="10900">
                  <c:v>388.63645793626699</c:v>
                </c:pt>
                <c:pt idx="10901">
                  <c:v>388.73600179268902</c:v>
                </c:pt>
                <c:pt idx="10902">
                  <c:v>388.835545549068</c:v>
                </c:pt>
                <c:pt idx="10903">
                  <c:v>388.9350892054</c:v>
                </c:pt>
                <c:pt idx="10904">
                  <c:v>389.03463276167997</c:v>
                </c:pt>
                <c:pt idx="10905">
                  <c:v>389.13417621790001</c:v>
                </c:pt>
                <c:pt idx="10906">
                  <c:v>389.23371957405499</c:v>
                </c:pt>
                <c:pt idx="10907">
                  <c:v>389.33326283013997</c:v>
                </c:pt>
                <c:pt idx="10908">
                  <c:v>389.43280598614899</c:v>
                </c:pt>
                <c:pt idx="10909">
                  <c:v>389.53234904207602</c:v>
                </c:pt>
                <c:pt idx="10910">
                  <c:v>389.63189199791401</c:v>
                </c:pt>
                <c:pt idx="10911">
                  <c:v>389.73143485366001</c:v>
                </c:pt>
                <c:pt idx="10912">
                  <c:v>389.83097760930502</c:v>
                </c:pt>
                <c:pt idx="10913">
                  <c:v>389.930520264846</c:v>
                </c:pt>
                <c:pt idx="10914">
                  <c:v>390.03006282027599</c:v>
                </c:pt>
                <c:pt idx="10915">
                  <c:v>390.12960527558897</c:v>
                </c:pt>
                <c:pt idx="10916">
                  <c:v>390.22914763077898</c:v>
                </c:pt>
                <c:pt idx="10917">
                  <c:v>390.32868988584198</c:v>
                </c:pt>
                <c:pt idx="10918">
                  <c:v>390.42823204077098</c:v>
                </c:pt>
                <c:pt idx="10919">
                  <c:v>390.52777409556103</c:v>
                </c:pt>
                <c:pt idx="10920">
                  <c:v>390.62731605020502</c:v>
                </c:pt>
                <c:pt idx="10921">
                  <c:v>390.72685790469802</c:v>
                </c:pt>
                <c:pt idx="10922">
                  <c:v>390.82639965903297</c:v>
                </c:pt>
                <c:pt idx="10923">
                  <c:v>390.92594131320101</c:v>
                </c:pt>
                <c:pt idx="10924">
                  <c:v>391.025482867194</c:v>
                </c:pt>
                <c:pt idx="10925">
                  <c:v>391.12502432100598</c:v>
                </c:pt>
                <c:pt idx="10926">
                  <c:v>391.224565674627</c:v>
                </c:pt>
                <c:pt idx="10927">
                  <c:v>391.32410692805001</c:v>
                </c:pt>
                <c:pt idx="10928">
                  <c:v>391.42364808126803</c:v>
                </c:pt>
                <c:pt idx="10929">
                  <c:v>391.523189134272</c:v>
                </c:pt>
                <c:pt idx="10930">
                  <c:v>391.622730087055</c:v>
                </c:pt>
                <c:pt idx="10931">
                  <c:v>391.72227093960902</c:v>
                </c:pt>
                <c:pt idx="10932">
                  <c:v>391.821811691927</c:v>
                </c:pt>
                <c:pt idx="10933">
                  <c:v>391.92135234400001</c:v>
                </c:pt>
                <c:pt idx="10934">
                  <c:v>392.02089289582199</c:v>
                </c:pt>
                <c:pt idx="10935">
                  <c:v>392.12043334738399</c:v>
                </c:pt>
                <c:pt idx="10936">
                  <c:v>392.21997369867898</c:v>
                </c:pt>
                <c:pt idx="10937">
                  <c:v>392.319513949699</c:v>
                </c:pt>
                <c:pt idx="10938">
                  <c:v>392.41905410043699</c:v>
                </c:pt>
                <c:pt idx="10939">
                  <c:v>392.51859415088597</c:v>
                </c:pt>
                <c:pt idx="10940">
                  <c:v>392.61813410103701</c:v>
                </c:pt>
                <c:pt idx="10941">
                  <c:v>392.71767395088398</c:v>
                </c:pt>
                <c:pt idx="10942">
                  <c:v>392.81721370041799</c:v>
                </c:pt>
                <c:pt idx="10943">
                  <c:v>392.91675334963401</c:v>
                </c:pt>
                <c:pt idx="10944">
                  <c:v>393.01629289852201</c:v>
                </c:pt>
                <c:pt idx="10945">
                  <c:v>393.11583234707598</c:v>
                </c:pt>
                <c:pt idx="10946">
                  <c:v>393.21537169528801</c:v>
                </c:pt>
                <c:pt idx="10947">
                  <c:v>393.31491094315197</c:v>
                </c:pt>
                <c:pt idx="10948">
                  <c:v>393.41445009065802</c:v>
                </c:pt>
                <c:pt idx="10949">
                  <c:v>393.51398913779599</c:v>
                </c:pt>
                <c:pt idx="10950">
                  <c:v>393.61352808456201</c:v>
                </c:pt>
                <c:pt idx="10951">
                  <c:v>393.71306693095403</c:v>
                </c:pt>
                <c:pt idx="10952">
                  <c:v>393.812605676967</c:v>
                </c:pt>
                <c:pt idx="10953">
                  <c:v>393.91214432259602</c:v>
                </c:pt>
                <c:pt idx="10954">
                  <c:v>394.01168286783701</c:v>
                </c:pt>
                <c:pt idx="10955">
                  <c:v>394.11122131268502</c:v>
                </c:pt>
                <c:pt idx="10956">
                  <c:v>394.21075965713402</c:v>
                </c:pt>
                <c:pt idx="10957">
                  <c:v>394.31029790117998</c:v>
                </c:pt>
                <c:pt idx="10958">
                  <c:v>394.40983604481602</c:v>
                </c:pt>
                <c:pt idx="10959">
                  <c:v>394.50937408803901</c:v>
                </c:pt>
                <c:pt idx="10960">
                  <c:v>394.60891203084202</c:v>
                </c:pt>
                <c:pt idx="10961">
                  <c:v>394.70844987322101</c:v>
                </c:pt>
                <c:pt idx="10962">
                  <c:v>394.807987615169</c:v>
                </c:pt>
                <c:pt idx="10963">
                  <c:v>394.90752525668199</c:v>
                </c:pt>
                <c:pt idx="10964">
                  <c:v>395.00706279775397</c:v>
                </c:pt>
                <c:pt idx="10965">
                  <c:v>395.10660023838</c:v>
                </c:pt>
                <c:pt idx="10966">
                  <c:v>395.20613757855301</c:v>
                </c:pt>
                <c:pt idx="10967">
                  <c:v>395.30567481826802</c:v>
                </c:pt>
                <c:pt idx="10968">
                  <c:v>395.40521195752001</c:v>
                </c:pt>
                <c:pt idx="10969">
                  <c:v>395.504748996302</c:v>
                </c:pt>
                <c:pt idx="10970">
                  <c:v>395.60428593460898</c:v>
                </c:pt>
                <c:pt idx="10971">
                  <c:v>395.70382277243601</c:v>
                </c:pt>
                <c:pt idx="10972">
                  <c:v>395.80335950977502</c:v>
                </c:pt>
                <c:pt idx="10973">
                  <c:v>395.90289614662203</c:v>
                </c:pt>
                <c:pt idx="10974">
                  <c:v>396.00243268296902</c:v>
                </c:pt>
                <c:pt idx="10975">
                  <c:v>396.10196911881201</c:v>
                </c:pt>
                <c:pt idx="10976">
                  <c:v>396.20150545414401</c:v>
                </c:pt>
                <c:pt idx="10977">
                  <c:v>396.30104168895798</c:v>
                </c:pt>
                <c:pt idx="10978">
                  <c:v>396.40057782324902</c:v>
                </c:pt>
                <c:pt idx="10979">
                  <c:v>396.50011385700702</c:v>
                </c:pt>
                <c:pt idx="10980">
                  <c:v>396.59964979022698</c:v>
                </c:pt>
                <c:pt idx="10981">
                  <c:v>396.69918562290002</c:v>
                </c:pt>
                <c:pt idx="10982">
                  <c:v>396.79872135502001</c:v>
                </c:pt>
                <c:pt idx="10983">
                  <c:v>396.89825698657899</c:v>
                </c:pt>
                <c:pt idx="10984">
                  <c:v>396.99779251757099</c:v>
                </c:pt>
                <c:pt idx="10985">
                  <c:v>397.09732794798703</c:v>
                </c:pt>
                <c:pt idx="10986">
                  <c:v>397.19686327782102</c:v>
                </c:pt>
                <c:pt idx="10987">
                  <c:v>397.29639850706701</c:v>
                </c:pt>
                <c:pt idx="10988">
                  <c:v>397.39593363571601</c:v>
                </c:pt>
                <c:pt idx="10989">
                  <c:v>397.49546866376301</c:v>
                </c:pt>
                <c:pt idx="10990">
                  <c:v>397.59500359120102</c:v>
                </c:pt>
                <c:pt idx="10991">
                  <c:v>397.694538418023</c:v>
                </c:pt>
                <c:pt idx="10992">
                  <c:v>397.79407314422099</c:v>
                </c:pt>
                <c:pt idx="10993">
                  <c:v>397.89360776978998</c:v>
                </c:pt>
                <c:pt idx="10994">
                  <c:v>397.99314229472401</c:v>
                </c:pt>
                <c:pt idx="10995">
                  <c:v>398.09267671901301</c:v>
                </c:pt>
                <c:pt idx="10996">
                  <c:v>398.19221104265199</c:v>
                </c:pt>
                <c:pt idx="10997">
                  <c:v>398.29174526563298</c:v>
                </c:pt>
                <c:pt idx="10998">
                  <c:v>398.39127938794798</c:v>
                </c:pt>
                <c:pt idx="10999">
                  <c:v>398.49081340958998</c:v>
                </c:pt>
                <c:pt idx="11000">
                  <c:v>398.59034733055398</c:v>
                </c:pt>
                <c:pt idx="11001">
                  <c:v>398.68988115083101</c:v>
                </c:pt>
                <c:pt idx="11002">
                  <c:v>398.78941487041601</c:v>
                </c:pt>
                <c:pt idx="11003">
                  <c:v>398.88894848930101</c:v>
                </c:pt>
                <c:pt idx="11004">
                  <c:v>398.98848200748199</c:v>
                </c:pt>
                <c:pt idx="11005">
                  <c:v>399.08801542495098</c:v>
                </c:pt>
                <c:pt idx="11006">
                  <c:v>399.18754874170202</c:v>
                </c:pt>
                <c:pt idx="11007">
                  <c:v>399.287081957731</c:v>
                </c:pt>
                <c:pt idx="11008">
                  <c:v>399.38661507303198</c:v>
                </c:pt>
                <c:pt idx="11009">
                  <c:v>399.48614808759999</c:v>
                </c:pt>
                <c:pt idx="11010">
                  <c:v>399.585681001431</c:v>
                </c:pt>
                <c:pt idx="11011">
                  <c:v>399.68521381452001</c:v>
                </c:pt>
                <c:pt idx="11012">
                  <c:v>399.78474652686401</c:v>
                </c:pt>
                <c:pt idx="11013">
                  <c:v>399.88427913845698</c:v>
                </c:pt>
                <c:pt idx="11014">
                  <c:v>399.98381164929498</c:v>
                </c:pt>
                <c:pt idx="11015">
                  <c:v>400.08334405937501</c:v>
                </c:pt>
                <c:pt idx="11016">
                  <c:v>400.18287636869002</c:v>
                </c:pt>
                <c:pt idx="11017">
                  <c:v>400.28240857723802</c:v>
                </c:pt>
                <c:pt idx="11018">
                  <c:v>400.38194068501298</c:v>
                </c:pt>
                <c:pt idx="11019">
                  <c:v>400.48147269201098</c:v>
                </c:pt>
                <c:pt idx="11020">
                  <c:v>400.58100459822799</c:v>
                </c:pt>
                <c:pt idx="11021">
                  <c:v>400.680536403659</c:v>
                </c:pt>
                <c:pt idx="11022">
                  <c:v>400.78006810829902</c:v>
                </c:pt>
                <c:pt idx="11023">
                  <c:v>400.87959971214502</c:v>
                </c:pt>
                <c:pt idx="11024">
                  <c:v>400.97913121519201</c:v>
                </c:pt>
                <c:pt idx="11025">
                  <c:v>401.07866261743402</c:v>
                </c:pt>
                <c:pt idx="11026">
                  <c:v>401.17819391886798</c:v>
                </c:pt>
                <c:pt idx="11027">
                  <c:v>401.27772511949001</c:v>
                </c:pt>
                <c:pt idx="11028">
                  <c:v>401.377256219294</c:v>
                </c:pt>
                <c:pt idx="11029">
                  <c:v>401.476787218276</c:v>
                </c:pt>
                <c:pt idx="11030">
                  <c:v>401.57631811643301</c:v>
                </c:pt>
                <c:pt idx="11031">
                  <c:v>401.67584891375799</c:v>
                </c:pt>
                <c:pt idx="11032">
                  <c:v>401.775379610247</c:v>
                </c:pt>
                <c:pt idx="11033">
                  <c:v>401.87491020589698</c:v>
                </c:pt>
                <c:pt idx="11034">
                  <c:v>401.97444070070202</c:v>
                </c:pt>
                <c:pt idx="11035">
                  <c:v>402.07397109465802</c:v>
                </c:pt>
                <c:pt idx="11036">
                  <c:v>402.17350138776101</c:v>
                </c:pt>
                <c:pt idx="11037">
                  <c:v>402.27303158000501</c:v>
                </c:pt>
                <c:pt idx="11038">
                  <c:v>402.37256167138599</c:v>
                </c:pt>
                <c:pt idx="11039">
                  <c:v>402.47209166189703</c:v>
                </c:pt>
                <c:pt idx="11040">
                  <c:v>402.57162155153298</c:v>
                </c:pt>
                <c:pt idx="11041">
                  <c:v>402.67115134029098</c:v>
                </c:pt>
                <c:pt idx="11042">
                  <c:v>402.77068102816799</c:v>
                </c:pt>
                <c:pt idx="11043">
                  <c:v>402.87021061515998</c:v>
                </c:pt>
                <c:pt idx="11044">
                  <c:v>402.96974010126098</c:v>
                </c:pt>
                <c:pt idx="11045">
                  <c:v>403.06926948646702</c:v>
                </c:pt>
                <c:pt idx="11046">
                  <c:v>403.16879877077503</c:v>
                </c:pt>
                <c:pt idx="11047">
                  <c:v>403.26832795417897</c:v>
                </c:pt>
                <c:pt idx="11048">
                  <c:v>403.36785703667402</c:v>
                </c:pt>
                <c:pt idx="11049">
                  <c:v>403.46738601825598</c:v>
                </c:pt>
                <c:pt idx="11050">
                  <c:v>403.56691489892103</c:v>
                </c:pt>
                <c:pt idx="11051">
                  <c:v>403.666443678664</c:v>
                </c:pt>
                <c:pt idx="11052">
                  <c:v>403.76597235748102</c:v>
                </c:pt>
                <c:pt idx="11053">
                  <c:v>403.86550093536698</c:v>
                </c:pt>
                <c:pt idx="11054">
                  <c:v>403.96502941231802</c:v>
                </c:pt>
                <c:pt idx="11055">
                  <c:v>404.06455778832901</c:v>
                </c:pt>
                <c:pt idx="11056">
                  <c:v>404.16408606339701</c:v>
                </c:pt>
                <c:pt idx="11057">
                  <c:v>404.26361423751598</c:v>
                </c:pt>
                <c:pt idx="11058">
                  <c:v>404.36314231068297</c:v>
                </c:pt>
                <c:pt idx="11059">
                  <c:v>404.46267028289299</c:v>
                </c:pt>
                <c:pt idx="11060">
                  <c:v>404.56219815414102</c:v>
                </c:pt>
                <c:pt idx="11061">
                  <c:v>404.66172592442501</c:v>
                </c:pt>
                <c:pt idx="11062">
                  <c:v>404.76125359373901</c:v>
                </c:pt>
                <c:pt idx="11063">
                  <c:v>404.86078116207898</c:v>
                </c:pt>
                <c:pt idx="11064">
                  <c:v>404.96030862944099</c:v>
                </c:pt>
                <c:pt idx="11065">
                  <c:v>405.059835995821</c:v>
                </c:pt>
                <c:pt idx="11066">
                  <c:v>405.15936326121601</c:v>
                </c:pt>
                <c:pt idx="11067">
                  <c:v>405.25889042561897</c:v>
                </c:pt>
                <c:pt idx="11068">
                  <c:v>405.35841748902902</c:v>
                </c:pt>
                <c:pt idx="11069">
                  <c:v>405.457944451439</c:v>
                </c:pt>
                <c:pt idx="11070">
                  <c:v>405.55747131284801</c:v>
                </c:pt>
                <c:pt idx="11071">
                  <c:v>405.65699807324899</c:v>
                </c:pt>
                <c:pt idx="11072">
                  <c:v>405.75652473263898</c:v>
                </c:pt>
                <c:pt idx="11073">
                  <c:v>405.85605129101299</c:v>
                </c:pt>
                <c:pt idx="11074">
                  <c:v>405.955577748368</c:v>
                </c:pt>
                <c:pt idx="11075">
                  <c:v>406.055104104701</c:v>
                </c:pt>
                <c:pt idx="11076">
                  <c:v>406.15463036000801</c:v>
                </c:pt>
                <c:pt idx="11077">
                  <c:v>406.25415651428699</c:v>
                </c:pt>
                <c:pt idx="11078">
                  <c:v>406.35368256753299</c:v>
                </c:pt>
                <c:pt idx="11079">
                  <c:v>406.45320851974498</c:v>
                </c:pt>
                <c:pt idx="11080">
                  <c:v>406.55273437091898</c:v>
                </c:pt>
                <c:pt idx="11081">
                  <c:v>406.652260121052</c:v>
                </c:pt>
                <c:pt idx="11082">
                  <c:v>406.751785770141</c:v>
                </c:pt>
                <c:pt idx="11083">
                  <c:v>406.85131131818298</c:v>
                </c:pt>
                <c:pt idx="11084">
                  <c:v>406.95083676517402</c:v>
                </c:pt>
                <c:pt idx="11085">
                  <c:v>407.05036211111297</c:v>
                </c:pt>
                <c:pt idx="11086">
                  <c:v>407.14988735599502</c:v>
                </c:pt>
                <c:pt idx="11087">
                  <c:v>407.24941249981902</c:v>
                </c:pt>
                <c:pt idx="11088">
                  <c:v>407.34893754258002</c:v>
                </c:pt>
                <c:pt idx="11089">
                  <c:v>407.448462484277</c:v>
                </c:pt>
                <c:pt idx="11090">
                  <c:v>407.54798732490599</c:v>
                </c:pt>
                <c:pt idx="11091">
                  <c:v>407.64751206446402</c:v>
                </c:pt>
                <c:pt idx="11092">
                  <c:v>407.747036702949</c:v>
                </c:pt>
                <c:pt idx="11093">
                  <c:v>407.846561240357</c:v>
                </c:pt>
                <c:pt idx="11094">
                  <c:v>407.94608567668598</c:v>
                </c:pt>
                <c:pt idx="11095">
                  <c:v>408.04561001193298</c:v>
                </c:pt>
                <c:pt idx="11096">
                  <c:v>408.14513424609498</c:v>
                </c:pt>
                <c:pt idx="11097">
                  <c:v>408.24465837917</c:v>
                </c:pt>
                <c:pt idx="11098">
                  <c:v>408.34418241115401</c:v>
                </c:pt>
                <c:pt idx="11099">
                  <c:v>408.443706342045</c:v>
                </c:pt>
                <c:pt idx="11100">
                  <c:v>408.54323017183901</c:v>
                </c:pt>
                <c:pt idx="11101">
                  <c:v>408.64275390053302</c:v>
                </c:pt>
                <c:pt idx="11102">
                  <c:v>408.74227752812197</c:v>
                </c:pt>
                <c:pt idx="11103">
                  <c:v>408.84180105460399</c:v>
                </c:pt>
                <c:pt idx="11104">
                  <c:v>408.94132447997299</c:v>
                </c:pt>
                <c:pt idx="11105">
                  <c:v>409.040847804225</c:v>
                </c:pt>
                <c:pt idx="11106">
                  <c:v>409.14037102735603</c:v>
                </c:pt>
                <c:pt idx="11107">
                  <c:v>409.23989414936102</c:v>
                </c:pt>
                <c:pt idx="11108">
                  <c:v>409.339417170236</c:v>
                </c:pt>
                <c:pt idx="11109">
                  <c:v>409.438940089977</c:v>
                </c:pt>
                <c:pt idx="11110">
                  <c:v>409.53846290857803</c:v>
                </c:pt>
                <c:pt idx="11111">
                  <c:v>409.637985626035</c:v>
                </c:pt>
                <c:pt idx="11112">
                  <c:v>409.73750824234298</c:v>
                </c:pt>
                <c:pt idx="11113">
                  <c:v>409.83703075749901</c:v>
                </c:pt>
                <c:pt idx="11114">
                  <c:v>409.93655317149597</c:v>
                </c:pt>
                <c:pt idx="11115">
                  <c:v>410.036075484332</c:v>
                </c:pt>
                <c:pt idx="11116">
                  <c:v>410.13559769599999</c:v>
                </c:pt>
                <c:pt idx="11117">
                  <c:v>410.23511980649602</c:v>
                </c:pt>
                <c:pt idx="11118">
                  <c:v>410.33464181581701</c:v>
                </c:pt>
                <c:pt idx="11119">
                  <c:v>410.43416372395598</c:v>
                </c:pt>
                <c:pt idx="11120">
                  <c:v>410.533685530909</c:v>
                </c:pt>
                <c:pt idx="11121">
                  <c:v>410.63320723667101</c:v>
                </c:pt>
                <c:pt idx="11122">
                  <c:v>410.73272884123901</c:v>
                </c:pt>
                <c:pt idx="11123">
                  <c:v>410.832250344606</c:v>
                </c:pt>
                <c:pt idx="11124">
                  <c:v>410.93177174676902</c:v>
                </c:pt>
                <c:pt idx="11125">
                  <c:v>411.03129304772398</c:v>
                </c:pt>
                <c:pt idx="11126">
                  <c:v>411.13081424746599</c:v>
                </c:pt>
                <c:pt idx="11127">
                  <c:v>411.23033534599301</c:v>
                </c:pt>
                <c:pt idx="11128">
                  <c:v>411.32985634329901</c:v>
                </c:pt>
                <c:pt idx="11129">
                  <c:v>411.42937723938201</c:v>
                </c:pt>
                <c:pt idx="11130">
                  <c:v>411.52889803423699</c:v>
                </c:pt>
                <c:pt idx="11131">
                  <c:v>411.62841872785901</c:v>
                </c:pt>
                <c:pt idx="11132">
                  <c:v>411.72793932024302</c:v>
                </c:pt>
                <c:pt idx="11133">
                  <c:v>411.82745981138601</c:v>
                </c:pt>
                <c:pt idx="11134">
                  <c:v>411.92698020128501</c:v>
                </c:pt>
                <c:pt idx="11135">
                  <c:v>412.02650048993502</c:v>
                </c:pt>
                <c:pt idx="11136">
                  <c:v>412.126020677334</c:v>
                </c:pt>
                <c:pt idx="11137">
                  <c:v>412.225540763477</c:v>
                </c:pt>
                <c:pt idx="11138">
                  <c:v>412.32506074836198</c:v>
                </c:pt>
                <c:pt idx="11139">
                  <c:v>412.42458063198501</c:v>
                </c:pt>
                <c:pt idx="11140">
                  <c:v>412.52410041434302</c:v>
                </c:pt>
                <c:pt idx="11141">
                  <c:v>412.62362009543199</c:v>
                </c:pt>
                <c:pt idx="11142">
                  <c:v>412.72313967525002</c:v>
                </c:pt>
                <c:pt idx="11143">
                  <c:v>412.82265915379202</c:v>
                </c:pt>
                <c:pt idx="11144">
                  <c:v>412.92217853105501</c:v>
                </c:pt>
                <c:pt idx="11145">
                  <c:v>413.02169780703599</c:v>
                </c:pt>
                <c:pt idx="11146">
                  <c:v>413.121216981732</c:v>
                </c:pt>
                <c:pt idx="11147">
                  <c:v>413.22073605513901</c:v>
                </c:pt>
                <c:pt idx="11148">
                  <c:v>413.32025502725401</c:v>
                </c:pt>
                <c:pt idx="11149">
                  <c:v>413.41977389807403</c:v>
                </c:pt>
                <c:pt idx="11150">
                  <c:v>413.51929266759601</c:v>
                </c:pt>
                <c:pt idx="11151">
                  <c:v>413.61881133581602</c:v>
                </c:pt>
                <c:pt idx="11152">
                  <c:v>413.71832990272998</c:v>
                </c:pt>
                <c:pt idx="11153">
                  <c:v>413.81784836833702</c:v>
                </c:pt>
                <c:pt idx="11154">
                  <c:v>413.91736673263102</c:v>
                </c:pt>
                <c:pt idx="11155">
                  <c:v>414.01688499560902</c:v>
                </c:pt>
                <c:pt idx="11156">
                  <c:v>414.11640315726601</c:v>
                </c:pt>
                <c:pt idx="11157">
                  <c:v>414.21592121759801</c:v>
                </c:pt>
                <c:pt idx="11158">
                  <c:v>414.31543917660201</c:v>
                </c:pt>
                <c:pt idx="11159">
                  <c:v>414.41495703427398</c:v>
                </c:pt>
                <c:pt idx="11160">
                  <c:v>414.51447479061102</c:v>
                </c:pt>
                <c:pt idx="11161">
                  <c:v>414.61399244561198</c:v>
                </c:pt>
                <c:pt idx="11162">
                  <c:v>414.71350999927199</c:v>
                </c:pt>
                <c:pt idx="11163">
                  <c:v>414.81302745159098</c:v>
                </c:pt>
                <c:pt idx="11164">
                  <c:v>414.91254480256799</c:v>
                </c:pt>
                <c:pt idx="11165">
                  <c:v>415.01206205219898</c:v>
                </c:pt>
                <c:pt idx="11166">
                  <c:v>415.11157920048601</c:v>
                </c:pt>
                <c:pt idx="11167">
                  <c:v>415.21109624742598</c:v>
                </c:pt>
                <c:pt idx="11168">
                  <c:v>415.31061319302103</c:v>
                </c:pt>
                <c:pt idx="11169">
                  <c:v>415.41013003726999</c:v>
                </c:pt>
                <c:pt idx="11170">
                  <c:v>415.50964678017698</c:v>
                </c:pt>
                <c:pt idx="11171">
                  <c:v>415.60916342174397</c:v>
                </c:pt>
                <c:pt idx="11172">
                  <c:v>415.70867996197302</c:v>
                </c:pt>
                <c:pt idx="11173">
                  <c:v>415.80819640086702</c:v>
                </c:pt>
                <c:pt idx="11174">
                  <c:v>415.90771273842898</c:v>
                </c:pt>
                <c:pt idx="11175">
                  <c:v>416.00722897466301</c:v>
                </c:pt>
                <c:pt idx="11176">
                  <c:v>416.10674510957102</c:v>
                </c:pt>
                <c:pt idx="11177">
                  <c:v>416.20626114315502</c:v>
                </c:pt>
                <c:pt idx="11178">
                  <c:v>416.30577707541499</c:v>
                </c:pt>
                <c:pt idx="11179">
                  <c:v>416.40529290635402</c:v>
                </c:pt>
                <c:pt idx="11180">
                  <c:v>416.50480863597102</c:v>
                </c:pt>
                <c:pt idx="11181">
                  <c:v>416.60432426426797</c:v>
                </c:pt>
                <c:pt idx="11182">
                  <c:v>416.703839791245</c:v>
                </c:pt>
                <c:pt idx="11183">
                  <c:v>416.80335521690301</c:v>
                </c:pt>
                <c:pt idx="11184">
                  <c:v>416.90287054124201</c:v>
                </c:pt>
                <c:pt idx="11185">
                  <c:v>417.00238576426301</c:v>
                </c:pt>
                <c:pt idx="11186">
                  <c:v>417.10190088596602</c:v>
                </c:pt>
                <c:pt idx="11187">
                  <c:v>417.20141590635001</c:v>
                </c:pt>
                <c:pt idx="11188">
                  <c:v>417.30093082541703</c:v>
                </c:pt>
                <c:pt idx="11189">
                  <c:v>417.40044564316401</c:v>
                </c:pt>
                <c:pt idx="11190">
                  <c:v>417.49996035959299</c:v>
                </c:pt>
                <c:pt idx="11191">
                  <c:v>417.59947497470301</c:v>
                </c:pt>
                <c:pt idx="11192">
                  <c:v>417.698989488493</c:v>
                </c:pt>
                <c:pt idx="11193">
                  <c:v>417.798503900963</c:v>
                </c:pt>
                <c:pt idx="11194">
                  <c:v>417.89801821211</c:v>
                </c:pt>
                <c:pt idx="11195">
                  <c:v>417.99753242193202</c:v>
                </c:pt>
                <c:pt idx="11196">
                  <c:v>418.09704653042297</c:v>
                </c:pt>
                <c:pt idx="11197">
                  <c:v>418.19656053757802</c:v>
                </c:pt>
                <c:pt idx="11198">
                  <c:v>418.296074443392</c:v>
                </c:pt>
                <c:pt idx="11199">
                  <c:v>418.395588247859</c:v>
                </c:pt>
                <c:pt idx="11200">
                  <c:v>418.49510195097503</c:v>
                </c:pt>
                <c:pt idx="11201">
                  <c:v>418.59461555273401</c:v>
                </c:pt>
                <c:pt idx="11202">
                  <c:v>418.69412905313197</c:v>
                </c:pt>
                <c:pt idx="11203">
                  <c:v>418.79364245216198</c:v>
                </c:pt>
                <c:pt idx="11204">
                  <c:v>418.89315574981902</c:v>
                </c:pt>
                <c:pt idx="11205">
                  <c:v>418.99266894610099</c:v>
                </c:pt>
                <c:pt idx="11206">
                  <c:v>419.09218204100398</c:v>
                </c:pt>
                <c:pt idx="11207">
                  <c:v>419.19169503452599</c:v>
                </c:pt>
                <c:pt idx="11208">
                  <c:v>419.29120792666498</c:v>
                </c:pt>
                <c:pt idx="11209">
                  <c:v>419.39072071741998</c:v>
                </c:pt>
                <c:pt idx="11210">
                  <c:v>419.490233406789</c:v>
                </c:pt>
                <c:pt idx="11211">
                  <c:v>419.58974599477102</c:v>
                </c:pt>
                <c:pt idx="11212">
                  <c:v>419.689258481362</c:v>
                </c:pt>
                <c:pt idx="11213">
                  <c:v>419.78877086656303</c:v>
                </c:pt>
                <c:pt idx="11214">
                  <c:v>419.88828315037199</c:v>
                </c:pt>
                <c:pt idx="11215">
                  <c:v>419.98779533278702</c:v>
                </c:pt>
                <c:pt idx="11216">
                  <c:v>420.08730741380799</c:v>
                </c:pt>
                <c:pt idx="11217">
                  <c:v>420.18681939343401</c:v>
                </c:pt>
                <c:pt idx="11218">
                  <c:v>420.28633127166302</c:v>
                </c:pt>
                <c:pt idx="11219">
                  <c:v>420.38584304849502</c:v>
                </c:pt>
                <c:pt idx="11220">
                  <c:v>420.48535472392899</c:v>
                </c:pt>
                <c:pt idx="11221">
                  <c:v>420.58486629796499</c:v>
                </c:pt>
                <c:pt idx="11222">
                  <c:v>420.68437777060097</c:v>
                </c:pt>
                <c:pt idx="11223">
                  <c:v>420.78388914183898</c:v>
                </c:pt>
                <c:pt idx="11224">
                  <c:v>420.88340041167697</c:v>
                </c:pt>
                <c:pt idx="11225">
                  <c:v>420.982911580115</c:v>
                </c:pt>
                <c:pt idx="11226">
                  <c:v>421.082422647155</c:v>
                </c:pt>
                <c:pt idx="11227">
                  <c:v>421.18193361279901</c:v>
                </c:pt>
                <c:pt idx="11228">
                  <c:v>421.28144447704801</c:v>
                </c:pt>
                <c:pt idx="11229">
                  <c:v>421.38095523990597</c:v>
                </c:pt>
                <c:pt idx="11230">
                  <c:v>421.48046590137301</c:v>
                </c:pt>
                <c:pt idx="11231">
                  <c:v>421.57997646145299</c:v>
                </c:pt>
                <c:pt idx="11232">
                  <c:v>421.67948692014699</c:v>
                </c:pt>
                <c:pt idx="11233">
                  <c:v>421.77899727745699</c:v>
                </c:pt>
                <c:pt idx="11234">
                  <c:v>421.87850753338603</c:v>
                </c:pt>
                <c:pt idx="11235">
                  <c:v>421.97801768793499</c:v>
                </c:pt>
                <c:pt idx="11236">
                  <c:v>422.07752774110702</c:v>
                </c:pt>
                <c:pt idx="11237">
                  <c:v>422.17703769290398</c:v>
                </c:pt>
                <c:pt idx="11238">
                  <c:v>422.27654754332701</c:v>
                </c:pt>
                <c:pt idx="11239">
                  <c:v>422.37605729237401</c:v>
                </c:pt>
                <c:pt idx="11240">
                  <c:v>422.47556694004402</c:v>
                </c:pt>
                <c:pt idx="11241">
                  <c:v>422.575076486336</c:v>
                </c:pt>
                <c:pt idx="11242">
                  <c:v>422.67458593125002</c:v>
                </c:pt>
                <c:pt idx="11243">
                  <c:v>422.77409527478301</c:v>
                </c:pt>
                <c:pt idx="11244">
                  <c:v>422.87360451693399</c:v>
                </c:pt>
                <c:pt idx="11245">
                  <c:v>422.97311365770298</c:v>
                </c:pt>
                <c:pt idx="11246">
                  <c:v>423.07262269708798</c:v>
                </c:pt>
                <c:pt idx="11247">
                  <c:v>423.172131635087</c:v>
                </c:pt>
                <c:pt idx="11248">
                  <c:v>423.27164047169998</c:v>
                </c:pt>
                <c:pt idx="11249">
                  <c:v>423.371149206925</c:v>
                </c:pt>
                <c:pt idx="11250">
                  <c:v>423.47065784075897</c:v>
                </c:pt>
                <c:pt idx="11251">
                  <c:v>423.57016637320299</c:v>
                </c:pt>
                <c:pt idx="11252">
                  <c:v>423.66967480425501</c:v>
                </c:pt>
                <c:pt idx="11253">
                  <c:v>423.76918313391201</c:v>
                </c:pt>
                <c:pt idx="11254">
                  <c:v>423.86869136217302</c:v>
                </c:pt>
                <c:pt idx="11255">
                  <c:v>423.968199489038</c:v>
                </c:pt>
                <c:pt idx="11256">
                  <c:v>424.06770751450301</c:v>
                </c:pt>
                <c:pt idx="11257">
                  <c:v>424.16721543856801</c:v>
                </c:pt>
                <c:pt idx="11258">
                  <c:v>424.26672326123003</c:v>
                </c:pt>
                <c:pt idx="11259">
                  <c:v>424.36623098248702</c:v>
                </c:pt>
                <c:pt idx="11260">
                  <c:v>424.46573860233502</c:v>
                </c:pt>
                <c:pt idx="11261">
                  <c:v>424.56524612076998</c:v>
                </c:pt>
                <c:pt idx="11262">
                  <c:v>424.66475353778998</c:v>
                </c:pt>
                <c:pt idx="11263">
                  <c:v>424.76426085339102</c:v>
                </c:pt>
                <c:pt idx="11264">
                  <c:v>424.86376806756999</c:v>
                </c:pt>
                <c:pt idx="11265">
                  <c:v>424.96327518032302</c:v>
                </c:pt>
                <c:pt idx="11266">
                  <c:v>425.06278219164898</c:v>
                </c:pt>
                <c:pt idx="11267">
                  <c:v>425.16228910154302</c:v>
                </c:pt>
                <c:pt idx="11268">
                  <c:v>425.26179591000198</c:v>
                </c:pt>
                <c:pt idx="11269">
                  <c:v>425.36130261702499</c:v>
                </c:pt>
                <c:pt idx="11270">
                  <c:v>425.460809222607</c:v>
                </c:pt>
                <c:pt idx="11271">
                  <c:v>425.56031572674698</c:v>
                </c:pt>
                <c:pt idx="11272">
                  <c:v>425.65982212943999</c:v>
                </c:pt>
                <c:pt idx="11273">
                  <c:v>425.75932843068603</c:v>
                </c:pt>
                <c:pt idx="11274">
                  <c:v>425.85883463047998</c:v>
                </c:pt>
                <c:pt idx="11275">
                  <c:v>425.95834072882002</c:v>
                </c:pt>
                <c:pt idx="11276">
                  <c:v>426.05784672570599</c:v>
                </c:pt>
                <c:pt idx="11277">
                  <c:v>426.15735262113702</c:v>
                </c:pt>
                <c:pt idx="11278">
                  <c:v>426.25685841511199</c:v>
                </c:pt>
                <c:pt idx="11279">
                  <c:v>426.35636410762999</c:v>
                </c:pt>
                <c:pt idx="11280">
                  <c:v>426.455869698691</c:v>
                </c:pt>
                <c:pt idx="11281">
                  <c:v>426.55537518829402</c:v>
                </c:pt>
                <c:pt idx="11282">
                  <c:v>426.65488057643898</c:v>
                </c:pt>
                <c:pt idx="11283">
                  <c:v>426.754385863126</c:v>
                </c:pt>
                <c:pt idx="11284">
                  <c:v>426.85389104835502</c:v>
                </c:pt>
                <c:pt idx="11285">
                  <c:v>426.95339613212502</c:v>
                </c:pt>
                <c:pt idx="11286">
                  <c:v>427.052901114436</c:v>
                </c:pt>
                <c:pt idx="11287">
                  <c:v>427.15240599528801</c:v>
                </c:pt>
                <c:pt idx="11288">
                  <c:v>427.25191077468099</c:v>
                </c:pt>
                <c:pt idx="11289">
                  <c:v>427.35141545261598</c:v>
                </c:pt>
                <c:pt idx="11290">
                  <c:v>427.45092002909098</c:v>
                </c:pt>
                <c:pt idx="11291">
                  <c:v>427.550424504109</c:v>
                </c:pt>
                <c:pt idx="11292">
                  <c:v>427.649928877668</c:v>
                </c:pt>
                <c:pt idx="11293">
                  <c:v>427.749433149769</c:v>
                </c:pt>
                <c:pt idx="11294">
                  <c:v>427.84893732041201</c:v>
                </c:pt>
                <c:pt idx="11295">
                  <c:v>427.94844138959797</c:v>
                </c:pt>
                <c:pt idx="11296">
                  <c:v>428.047945357326</c:v>
                </c:pt>
                <c:pt idx="11297">
                  <c:v>428.14744922359898</c:v>
                </c:pt>
                <c:pt idx="11298">
                  <c:v>428.24695298841601</c:v>
                </c:pt>
                <c:pt idx="11299">
                  <c:v>428.34645665177999</c:v>
                </c:pt>
                <c:pt idx="11300">
                  <c:v>428.44596021369102</c:v>
                </c:pt>
                <c:pt idx="11301">
                  <c:v>428.54546367415099</c:v>
                </c:pt>
                <c:pt idx="11302">
                  <c:v>428.644967033162</c:v>
                </c:pt>
                <c:pt idx="11303">
                  <c:v>428.74447029072599</c:v>
                </c:pt>
                <c:pt idx="11304">
                  <c:v>428.84397344684498</c:v>
                </c:pt>
                <c:pt idx="11305">
                  <c:v>428.94347650152099</c:v>
                </c:pt>
                <c:pt idx="11306">
                  <c:v>429.04297945475702</c:v>
                </c:pt>
                <c:pt idx="11307">
                  <c:v>429.14248230655699</c:v>
                </c:pt>
                <c:pt idx="11308">
                  <c:v>429.24198505692198</c:v>
                </c:pt>
                <c:pt idx="11309">
                  <c:v>429.341487705855</c:v>
                </c:pt>
                <c:pt idx="11310">
                  <c:v>429.44099025336101</c:v>
                </c:pt>
                <c:pt idx="11311">
                  <c:v>429.54049269944301</c:v>
                </c:pt>
                <c:pt idx="11312">
                  <c:v>429.63999504410401</c:v>
                </c:pt>
                <c:pt idx="11313">
                  <c:v>429.73949728734902</c:v>
                </c:pt>
                <c:pt idx="11314">
                  <c:v>429.838999429181</c:v>
                </c:pt>
                <c:pt idx="11315">
                  <c:v>429.93850146960602</c:v>
                </c:pt>
                <c:pt idx="11316">
                  <c:v>430.03800340862699</c:v>
                </c:pt>
                <c:pt idx="11317">
                  <c:v>430.13750524625101</c:v>
                </c:pt>
                <c:pt idx="11318">
                  <c:v>430.23700698248098</c:v>
                </c:pt>
                <c:pt idx="11319">
                  <c:v>430.336508617324</c:v>
                </c:pt>
                <c:pt idx="11320">
                  <c:v>430.43601015078201</c:v>
                </c:pt>
                <c:pt idx="11321">
                  <c:v>430.53551158286302</c:v>
                </c:pt>
                <c:pt idx="11322">
                  <c:v>430.63501291356999</c:v>
                </c:pt>
                <c:pt idx="11323">
                  <c:v>430.73451414290798</c:v>
                </c:pt>
                <c:pt idx="11324">
                  <c:v>430.83401527088199</c:v>
                </c:pt>
                <c:pt idx="11325">
                  <c:v>430.933516297496</c:v>
                </c:pt>
                <c:pt idx="11326">
                  <c:v>431.033017222757</c:v>
                </c:pt>
                <c:pt idx="11327">
                  <c:v>431.132518046668</c:v>
                </c:pt>
                <c:pt idx="11328">
                  <c:v>431.23201876923702</c:v>
                </c:pt>
                <c:pt idx="11329">
                  <c:v>431.33151939046797</c:v>
                </c:pt>
                <c:pt idx="11330">
                  <c:v>431.43101991036798</c:v>
                </c:pt>
                <c:pt idx="11331">
                  <c:v>431.53052032894198</c:v>
                </c:pt>
                <c:pt idx="11332">
                  <c:v>431.63002064619502</c:v>
                </c:pt>
                <c:pt idx="11333">
                  <c:v>431.72952086213201</c:v>
                </c:pt>
                <c:pt idx="11334">
                  <c:v>431.82902097675998</c:v>
                </c:pt>
                <c:pt idx="11335">
                  <c:v>431.92852099008297</c:v>
                </c:pt>
                <c:pt idx="11336">
                  <c:v>432.02802090210503</c:v>
                </c:pt>
                <c:pt idx="11337">
                  <c:v>432.12752071283398</c:v>
                </c:pt>
                <c:pt idx="11338">
                  <c:v>432.22702042227201</c:v>
                </c:pt>
                <c:pt idx="11339">
                  <c:v>432.326520030425</c:v>
                </c:pt>
                <c:pt idx="11340">
                  <c:v>432.42601953729798</c:v>
                </c:pt>
                <c:pt idx="11341">
                  <c:v>432.52551894289599</c:v>
                </c:pt>
                <c:pt idx="11342">
                  <c:v>432.62501824722199</c:v>
                </c:pt>
                <c:pt idx="11343">
                  <c:v>432.72451745028201</c:v>
                </c:pt>
                <c:pt idx="11344">
                  <c:v>432.82401655207798</c:v>
                </c:pt>
                <c:pt idx="11345">
                  <c:v>432.92351555261502</c:v>
                </c:pt>
                <c:pt idx="11346">
                  <c:v>433.02301445189198</c:v>
                </c:pt>
                <c:pt idx="11347">
                  <c:v>433.122513249912</c:v>
                </c:pt>
                <c:pt idx="11348">
                  <c:v>433.22201194667798</c:v>
                </c:pt>
                <c:pt idx="11349">
                  <c:v>433.32151054219099</c:v>
                </c:pt>
                <c:pt idx="11350">
                  <c:v>433.42100903645297</c:v>
                </c:pt>
                <c:pt idx="11351">
                  <c:v>433.52050742946801</c:v>
                </c:pt>
                <c:pt idx="11352">
                  <c:v>433.62000572123702</c:v>
                </c:pt>
                <c:pt idx="11353">
                  <c:v>433.71950391176301</c:v>
                </c:pt>
                <c:pt idx="11354">
                  <c:v>433.81900200105002</c:v>
                </c:pt>
                <c:pt idx="11355">
                  <c:v>433.91849998909902</c:v>
                </c:pt>
                <c:pt idx="11356">
                  <c:v>434.01799787591398</c:v>
                </c:pt>
                <c:pt idx="11357">
                  <c:v>434.11749566149803</c:v>
                </c:pt>
                <c:pt idx="11358">
                  <c:v>434.21699334585401</c:v>
                </c:pt>
                <c:pt idx="11359">
                  <c:v>434.31649092898601</c:v>
                </c:pt>
                <c:pt idx="11360">
                  <c:v>434.415988410897</c:v>
                </c:pt>
                <c:pt idx="11361">
                  <c:v>434.515485791591</c:v>
                </c:pt>
                <c:pt idx="11362">
                  <c:v>434.61498307107098</c:v>
                </c:pt>
                <c:pt idx="11363">
                  <c:v>434.71448024934102</c:v>
                </c:pt>
                <c:pt idx="11364">
                  <c:v>434.81397732640602</c:v>
                </c:pt>
                <c:pt idx="11365">
                  <c:v>434.91347430226898</c:v>
                </c:pt>
                <c:pt idx="11366">
                  <c:v>435.01297117693599</c:v>
                </c:pt>
                <c:pt idx="11367">
                  <c:v>435.11246795041598</c:v>
                </c:pt>
                <c:pt idx="11368">
                  <c:v>435.21196462272002</c:v>
                </c:pt>
                <c:pt idx="11369">
                  <c:v>435.31146119386199</c:v>
                </c:pt>
                <c:pt idx="11370">
                  <c:v>435.41095766384899</c:v>
                </c:pt>
                <c:pt idx="11371">
                  <c:v>435.51045403268603</c:v>
                </c:pt>
                <c:pt idx="11372">
                  <c:v>435.60995030037498</c:v>
                </c:pt>
                <c:pt idx="11373">
                  <c:v>435.709446466918</c:v>
                </c:pt>
                <c:pt idx="11374">
                  <c:v>435.80894253231702</c:v>
                </c:pt>
                <c:pt idx="11375">
                  <c:v>435.908438496575</c:v>
                </c:pt>
                <c:pt idx="11376">
                  <c:v>436.00793435969302</c:v>
                </c:pt>
                <c:pt idx="11377">
                  <c:v>436.10743012167399</c:v>
                </c:pt>
                <c:pt idx="11378">
                  <c:v>436.20692578252499</c:v>
                </c:pt>
                <c:pt idx="11379">
                  <c:v>436.30642134225099</c:v>
                </c:pt>
                <c:pt idx="11380">
                  <c:v>436.40591680085703</c:v>
                </c:pt>
                <c:pt idx="11381">
                  <c:v>436.50541215834699</c:v>
                </c:pt>
                <c:pt idx="11382">
                  <c:v>436.60490741472802</c:v>
                </c:pt>
                <c:pt idx="11383">
                  <c:v>436.70440257000303</c:v>
                </c:pt>
                <c:pt idx="11384">
                  <c:v>436.80389762417701</c:v>
                </c:pt>
                <c:pt idx="11385">
                  <c:v>436.90339257725401</c:v>
                </c:pt>
                <c:pt idx="11386">
                  <c:v>437.002887429238</c:v>
                </c:pt>
                <c:pt idx="11387">
                  <c:v>437.10238218013399</c:v>
                </c:pt>
                <c:pt idx="11388">
                  <c:v>437.20187682994401</c:v>
                </c:pt>
                <c:pt idx="11389">
                  <c:v>437.30137137867302</c:v>
                </c:pt>
                <c:pt idx="11390">
                  <c:v>437.40086582632301</c:v>
                </c:pt>
                <c:pt idx="11391">
                  <c:v>437.50036017289801</c:v>
                </c:pt>
                <c:pt idx="11392">
                  <c:v>437.59985441840001</c:v>
                </c:pt>
                <c:pt idx="11393">
                  <c:v>437.69934856283197</c:v>
                </c:pt>
                <c:pt idx="11394">
                  <c:v>437.79884260619798</c:v>
                </c:pt>
                <c:pt idx="11395">
                  <c:v>437.898336548499</c:v>
                </c:pt>
                <c:pt idx="11396">
                  <c:v>437.99783038973902</c:v>
                </c:pt>
                <c:pt idx="11397">
                  <c:v>438.09732412992298</c:v>
                </c:pt>
                <c:pt idx="11398">
                  <c:v>438.196817769056</c:v>
                </c:pt>
                <c:pt idx="11399">
                  <c:v>438.29631130714</c:v>
                </c:pt>
                <c:pt idx="11400">
                  <c:v>438.39580474418199</c:v>
                </c:pt>
                <c:pt idx="11401">
                  <c:v>438.49529808018701</c:v>
                </c:pt>
                <c:pt idx="11402">
                  <c:v>438.594791315159</c:v>
                </c:pt>
                <c:pt idx="11403">
                  <c:v>438.694284449105</c:v>
                </c:pt>
                <c:pt idx="11404">
                  <c:v>438.79377748203098</c:v>
                </c:pt>
                <c:pt idx="11405">
                  <c:v>438.89327041394102</c:v>
                </c:pt>
                <c:pt idx="11406">
                  <c:v>438.99276324484401</c:v>
                </c:pt>
                <c:pt idx="11407">
                  <c:v>439.09225597474102</c:v>
                </c:pt>
                <c:pt idx="11408">
                  <c:v>439.191748603637</c:v>
                </c:pt>
                <c:pt idx="11409">
                  <c:v>439.29124113153699</c:v>
                </c:pt>
                <c:pt idx="11410">
                  <c:v>439.39073355844499</c:v>
                </c:pt>
                <c:pt idx="11411">
                  <c:v>439.49022588436497</c:v>
                </c:pt>
                <c:pt idx="11412">
                  <c:v>439.58971810930097</c:v>
                </c:pt>
                <c:pt idx="11413">
                  <c:v>439.68921023325902</c:v>
                </c:pt>
                <c:pt idx="11414">
                  <c:v>439.788702256242</c:v>
                </c:pt>
                <c:pt idx="11415">
                  <c:v>439.88819417825601</c:v>
                </c:pt>
                <c:pt idx="11416">
                  <c:v>439.987685999306</c:v>
                </c:pt>
                <c:pt idx="11417">
                  <c:v>440.08717771939803</c:v>
                </c:pt>
                <c:pt idx="11418">
                  <c:v>440.18666933853501</c:v>
                </c:pt>
                <c:pt idx="11419">
                  <c:v>440.286160856729</c:v>
                </c:pt>
                <c:pt idx="11420">
                  <c:v>440.38565227399101</c:v>
                </c:pt>
                <c:pt idx="11421">
                  <c:v>440.48514359033697</c:v>
                </c:pt>
                <c:pt idx="11422">
                  <c:v>440.58463480578098</c:v>
                </c:pt>
                <c:pt idx="11423">
                  <c:v>440.68412592033701</c:v>
                </c:pt>
                <c:pt idx="11424">
                  <c:v>440.78361693401899</c:v>
                </c:pt>
                <c:pt idx="11425">
                  <c:v>440.88310784684199</c:v>
                </c:pt>
                <c:pt idx="11426">
                  <c:v>440.98259865882198</c:v>
                </c:pt>
                <c:pt idx="11427">
                  <c:v>441.08208936997198</c:v>
                </c:pt>
                <c:pt idx="11428">
                  <c:v>441.18157998030898</c:v>
                </c:pt>
                <c:pt idx="11429">
                  <c:v>441.28107048984799</c:v>
                </c:pt>
                <c:pt idx="11430">
                  <c:v>441.38056089860299</c:v>
                </c:pt>
                <c:pt idx="11431">
                  <c:v>441.48005120659099</c:v>
                </c:pt>
                <c:pt idx="11432">
                  <c:v>441.57954141382203</c:v>
                </c:pt>
                <c:pt idx="11433">
                  <c:v>441.67903152030499</c:v>
                </c:pt>
                <c:pt idx="11434">
                  <c:v>441.77852152605101</c:v>
                </c:pt>
                <c:pt idx="11435">
                  <c:v>441.87801143106998</c:v>
                </c:pt>
                <c:pt idx="11436">
                  <c:v>441.97750123537298</c:v>
                </c:pt>
                <c:pt idx="11437">
                  <c:v>442.07699093896798</c:v>
                </c:pt>
                <c:pt idx="11438">
                  <c:v>442.17648054186901</c:v>
                </c:pt>
                <c:pt idx="11439">
                  <c:v>442.27597004408301</c:v>
                </c:pt>
                <c:pt idx="11440">
                  <c:v>442.37545944562203</c:v>
                </c:pt>
                <c:pt idx="11441">
                  <c:v>442.47494874649698</c:v>
                </c:pt>
                <c:pt idx="11442">
                  <c:v>442.574437946719</c:v>
                </c:pt>
                <c:pt idx="11443">
                  <c:v>442.67392704629799</c:v>
                </c:pt>
                <c:pt idx="11444">
                  <c:v>442.77341604524503</c:v>
                </c:pt>
                <c:pt idx="11445">
                  <c:v>442.87290494357501</c:v>
                </c:pt>
                <c:pt idx="11446">
                  <c:v>442.972393741301</c:v>
                </c:pt>
                <c:pt idx="11447">
                  <c:v>443.07188243843802</c:v>
                </c:pt>
                <c:pt idx="11448">
                  <c:v>443.17137103499698</c:v>
                </c:pt>
                <c:pt idx="11449">
                  <c:v>443.27085953099498</c:v>
                </c:pt>
                <c:pt idx="11450">
                  <c:v>443.37034792644198</c:v>
                </c:pt>
                <c:pt idx="11451">
                  <c:v>443.469836221354</c:v>
                </c:pt>
                <c:pt idx="11452">
                  <c:v>443.56932441574202</c:v>
                </c:pt>
                <c:pt idx="11453">
                  <c:v>443.66881250962098</c:v>
                </c:pt>
                <c:pt idx="11454">
                  <c:v>443.76830050300202</c:v>
                </c:pt>
                <c:pt idx="11455">
                  <c:v>443.86778839589903</c:v>
                </c:pt>
                <c:pt idx="11456">
                  <c:v>443.96727618832398</c:v>
                </c:pt>
                <c:pt idx="11457">
                  <c:v>444.06676388029001</c:v>
                </c:pt>
                <c:pt idx="11458">
                  <c:v>444.16625147180798</c:v>
                </c:pt>
                <c:pt idx="11459">
                  <c:v>444.26573896288801</c:v>
                </c:pt>
                <c:pt idx="11460">
                  <c:v>444.36522635353998</c:v>
                </c:pt>
                <c:pt idx="11461">
                  <c:v>444.46471364377402</c:v>
                </c:pt>
                <c:pt idx="11462">
                  <c:v>444.56420083360098</c:v>
                </c:pt>
                <c:pt idx="11463">
                  <c:v>444.66368792303001</c:v>
                </c:pt>
                <c:pt idx="11464">
                  <c:v>444.76317491207197</c:v>
                </c:pt>
                <c:pt idx="11465">
                  <c:v>444.86266180073699</c:v>
                </c:pt>
                <c:pt idx="11466">
                  <c:v>444.962148589035</c:v>
                </c:pt>
                <c:pt idx="11467">
                  <c:v>445.06163527697697</c:v>
                </c:pt>
                <c:pt idx="11468">
                  <c:v>445.161121864574</c:v>
                </c:pt>
                <c:pt idx="11469">
                  <c:v>445.260608351835</c:v>
                </c:pt>
                <c:pt idx="11470">
                  <c:v>445.36009473877101</c:v>
                </c:pt>
                <c:pt idx="11471">
                  <c:v>445.45958102539299</c:v>
                </c:pt>
                <c:pt idx="11472">
                  <c:v>445.55906721170902</c:v>
                </c:pt>
                <c:pt idx="11473">
                  <c:v>445.65855329772501</c:v>
                </c:pt>
                <c:pt idx="11474">
                  <c:v>445.75803928344499</c:v>
                </c:pt>
                <c:pt idx="11475">
                  <c:v>445.85752516887601</c:v>
                </c:pt>
                <c:pt idx="11476">
                  <c:v>445.95701095402001</c:v>
                </c:pt>
                <c:pt idx="11477">
                  <c:v>446.05649663888403</c:v>
                </c:pt>
                <c:pt idx="11478">
                  <c:v>446.15598222347199</c:v>
                </c:pt>
                <c:pt idx="11479">
                  <c:v>446.25546770778698</c:v>
                </c:pt>
                <c:pt idx="11480">
                  <c:v>446.35495309183602</c:v>
                </c:pt>
                <c:pt idx="11481">
                  <c:v>446.45443837562101</c:v>
                </c:pt>
                <c:pt idx="11482">
                  <c:v>446.55392355914603</c:v>
                </c:pt>
                <c:pt idx="11483">
                  <c:v>446.653408642415</c:v>
                </c:pt>
                <c:pt idx="11484">
                  <c:v>446.75289362543299</c:v>
                </c:pt>
                <c:pt idx="11485">
                  <c:v>446.85237850820101</c:v>
                </c:pt>
                <c:pt idx="11486">
                  <c:v>446.95186329072402</c:v>
                </c:pt>
                <c:pt idx="11487">
                  <c:v>447.05134797300502</c:v>
                </c:pt>
                <c:pt idx="11488">
                  <c:v>447.150832555048</c:v>
                </c:pt>
                <c:pt idx="11489">
                  <c:v>447.25031703685801</c:v>
                </c:pt>
                <c:pt idx="11490">
                  <c:v>447.34980141843801</c:v>
                </c:pt>
                <c:pt idx="11491">
                  <c:v>447.44928569979498</c:v>
                </c:pt>
                <c:pt idx="11492">
                  <c:v>447.54876988093201</c:v>
                </c:pt>
                <c:pt idx="11493">
                  <c:v>447.648253961855</c:v>
                </c:pt>
                <c:pt idx="11494">
                  <c:v>447.74773794256799</c:v>
                </c:pt>
                <c:pt idx="11495">
                  <c:v>447.84722182307797</c:v>
                </c:pt>
                <c:pt idx="11496">
                  <c:v>447.94670560338898</c:v>
                </c:pt>
                <c:pt idx="11497">
                  <c:v>448.04618928350601</c:v>
                </c:pt>
                <c:pt idx="11498">
                  <c:v>448.145672863436</c:v>
                </c:pt>
                <c:pt idx="11499">
                  <c:v>448.24515634318402</c:v>
                </c:pt>
                <c:pt idx="11500">
                  <c:v>448.34463972275501</c:v>
                </c:pt>
                <c:pt idx="11501">
                  <c:v>448.44412300215703</c:v>
                </c:pt>
                <c:pt idx="11502">
                  <c:v>448.543606181401</c:v>
                </c:pt>
                <c:pt idx="11503">
                  <c:v>448.64308926049699</c:v>
                </c:pt>
                <c:pt idx="11504">
                  <c:v>448.74257223945898</c:v>
                </c:pt>
                <c:pt idx="11505">
                  <c:v>448.84205511829799</c:v>
                </c:pt>
                <c:pt idx="11506">
                  <c:v>448.94153789702602</c:v>
                </c:pt>
                <c:pt idx="11507">
                  <c:v>449.04102057565598</c:v>
                </c:pt>
                <c:pt idx="11508">
                  <c:v>449.140503154199</c:v>
                </c:pt>
                <c:pt idx="11509">
                  <c:v>449.23998563267003</c:v>
                </c:pt>
                <c:pt idx="11510">
                  <c:v>449.33946801107999</c:v>
                </c:pt>
                <c:pt idx="11511">
                  <c:v>449.438950289442</c:v>
                </c:pt>
                <c:pt idx="11512">
                  <c:v>449.53843246776898</c:v>
                </c:pt>
                <c:pt idx="11513">
                  <c:v>449.637914546074</c:v>
                </c:pt>
                <c:pt idx="11514">
                  <c:v>449.73739652437098</c:v>
                </c:pt>
                <c:pt idx="11515">
                  <c:v>449.83687840267203</c:v>
                </c:pt>
                <c:pt idx="11516">
                  <c:v>449.93636018099198</c:v>
                </c:pt>
                <c:pt idx="11517">
                  <c:v>450.03584185934398</c:v>
                </c:pt>
                <c:pt idx="11518">
                  <c:v>450.13532343774102</c:v>
                </c:pt>
                <c:pt idx="11519">
                  <c:v>450.23480491619802</c:v>
                </c:pt>
                <c:pt idx="11520">
                  <c:v>450.334286294729</c:v>
                </c:pt>
                <c:pt idx="11521">
                  <c:v>450.43376757334698</c:v>
                </c:pt>
                <c:pt idx="11522">
                  <c:v>450.53324875206602</c:v>
                </c:pt>
                <c:pt idx="11523">
                  <c:v>450.63272983090201</c:v>
                </c:pt>
                <c:pt idx="11524">
                  <c:v>450.732210809869</c:v>
                </c:pt>
                <c:pt idx="11525">
                  <c:v>450.83169168898098</c:v>
                </c:pt>
                <c:pt idx="11526">
                  <c:v>450.93117246825398</c:v>
                </c:pt>
                <c:pt idx="11527">
                  <c:v>451.030653147701</c:v>
                </c:pt>
                <c:pt idx="11528">
                  <c:v>451.130133727339</c:v>
                </c:pt>
                <c:pt idx="11529">
                  <c:v>451.22961420718099</c:v>
                </c:pt>
                <c:pt idx="11530">
                  <c:v>451.32909458724498</c:v>
                </c:pt>
                <c:pt idx="11531">
                  <c:v>451.428574867544</c:v>
                </c:pt>
                <c:pt idx="11532">
                  <c:v>451.52805504809498</c:v>
                </c:pt>
                <c:pt idx="11533">
                  <c:v>451.627535128913</c:v>
                </c:pt>
                <c:pt idx="11534">
                  <c:v>451.72701511001497</c:v>
                </c:pt>
                <c:pt idx="11535">
                  <c:v>451.826494991419</c:v>
                </c:pt>
                <c:pt idx="11536">
                  <c:v>451.92597477313802</c:v>
                </c:pt>
                <c:pt idx="11537">
                  <c:v>452.02545445518598</c:v>
                </c:pt>
                <c:pt idx="11538">
                  <c:v>452.124934037576</c:v>
                </c:pt>
                <c:pt idx="11539">
                  <c:v>452.22441352032399</c:v>
                </c:pt>
                <c:pt idx="11540">
                  <c:v>452.32389290344202</c:v>
                </c:pt>
                <c:pt idx="11541">
                  <c:v>452.42337218694701</c:v>
                </c:pt>
                <c:pt idx="11542">
                  <c:v>452.52285137085198</c:v>
                </c:pt>
                <c:pt idx="11543">
                  <c:v>452.62233045517399</c:v>
                </c:pt>
                <c:pt idx="11544">
                  <c:v>452.72180943992498</c:v>
                </c:pt>
                <c:pt idx="11545">
                  <c:v>452.82128832512302</c:v>
                </c:pt>
                <c:pt idx="11546">
                  <c:v>452.920767110783</c:v>
                </c:pt>
                <c:pt idx="11547">
                  <c:v>453.02024579691903</c:v>
                </c:pt>
                <c:pt idx="11548">
                  <c:v>453.119724383549</c:v>
                </c:pt>
                <c:pt idx="11549">
                  <c:v>453.21920287068701</c:v>
                </c:pt>
                <c:pt idx="11550">
                  <c:v>453.31868125835098</c:v>
                </c:pt>
                <c:pt idx="11551">
                  <c:v>453.41815954655601</c:v>
                </c:pt>
                <c:pt idx="11552">
                  <c:v>453.517637735319</c:v>
                </c:pt>
                <c:pt idx="11553">
                  <c:v>453.61711582465699</c:v>
                </c:pt>
                <c:pt idx="11554">
                  <c:v>453.71659381458699</c:v>
                </c:pt>
                <c:pt idx="11555">
                  <c:v>453.81607170512501</c:v>
                </c:pt>
                <c:pt idx="11556">
                  <c:v>453.91554949628897</c:v>
                </c:pt>
                <c:pt idx="11557">
                  <c:v>454.01502718809701</c:v>
                </c:pt>
                <c:pt idx="11558">
                  <c:v>454.11450478056503</c:v>
                </c:pt>
                <c:pt idx="11559">
                  <c:v>454.21398227371202</c:v>
                </c:pt>
                <c:pt idx="11560">
                  <c:v>454.313459667556</c:v>
                </c:pt>
                <c:pt idx="11561">
                  <c:v>454.412936962115</c:v>
                </c:pt>
                <c:pt idx="11562">
                  <c:v>454.512414157406</c:v>
                </c:pt>
                <c:pt idx="11563">
                  <c:v>454.61189125344998</c:v>
                </c:pt>
                <c:pt idx="11564">
                  <c:v>454.71136825026298</c:v>
                </c:pt>
                <c:pt idx="11565">
                  <c:v>454.81084514786602</c:v>
                </c:pt>
                <c:pt idx="11566">
                  <c:v>454.91032194627599</c:v>
                </c:pt>
                <c:pt idx="11567">
                  <c:v>455.00979864551402</c:v>
                </c:pt>
                <c:pt idx="11568">
                  <c:v>455.10927524559798</c:v>
                </c:pt>
                <c:pt idx="11569">
                  <c:v>455.20875174654901</c:v>
                </c:pt>
                <c:pt idx="11570">
                  <c:v>455.30822814838598</c:v>
                </c:pt>
                <c:pt idx="11571">
                  <c:v>455.40770445112798</c:v>
                </c:pt>
                <c:pt idx="11572">
                  <c:v>455.50718065479498</c:v>
                </c:pt>
                <c:pt idx="11573">
                  <c:v>455.60665675940402</c:v>
                </c:pt>
                <c:pt idx="11574">
                  <c:v>455.70613276497602</c:v>
                </c:pt>
                <c:pt idx="11575">
                  <c:v>455.80560867152701</c:v>
                </c:pt>
                <c:pt idx="11576">
                  <c:v>455.905084479077</c:v>
                </c:pt>
                <c:pt idx="11577">
                  <c:v>456.00456018764402</c:v>
                </c:pt>
                <c:pt idx="11578">
                  <c:v>456.10403579724402</c:v>
                </c:pt>
                <c:pt idx="11579">
                  <c:v>456.20351130789601</c:v>
                </c:pt>
                <c:pt idx="11580">
                  <c:v>456.302986719616</c:v>
                </c:pt>
                <c:pt idx="11581">
                  <c:v>456.40246203242202</c:v>
                </c:pt>
                <c:pt idx="11582">
                  <c:v>456.50193724632999</c:v>
                </c:pt>
                <c:pt idx="11583">
                  <c:v>456.60141236135598</c:v>
                </c:pt>
                <c:pt idx="11584">
                  <c:v>456.70088737751797</c:v>
                </c:pt>
                <c:pt idx="11585">
                  <c:v>456.80036229483102</c:v>
                </c:pt>
                <c:pt idx="11586">
                  <c:v>456.89983711331001</c:v>
                </c:pt>
                <c:pt idx="11587">
                  <c:v>456.99931183297099</c:v>
                </c:pt>
                <c:pt idx="11588">
                  <c:v>457.09878645382997</c:v>
                </c:pt>
                <c:pt idx="11589">
                  <c:v>457.19826097589902</c:v>
                </c:pt>
                <c:pt idx="11590">
                  <c:v>457.29773539919302</c:v>
                </c:pt>
                <c:pt idx="11591">
                  <c:v>457.39720972372697</c:v>
                </c:pt>
                <c:pt idx="11592">
                  <c:v>457.49668394951601</c:v>
                </c:pt>
                <c:pt idx="11593">
                  <c:v>457.59615807657298</c:v>
                </c:pt>
                <c:pt idx="11594">
                  <c:v>457.69563210491202</c:v>
                </c:pt>
                <c:pt idx="11595">
                  <c:v>457.79510603454997</c:v>
                </c:pt>
                <c:pt idx="11596">
                  <c:v>457.89457986550002</c:v>
                </c:pt>
                <c:pt idx="11597">
                  <c:v>457.99405359777802</c:v>
                </c:pt>
                <c:pt idx="11598">
                  <c:v>458.0935272314</c:v>
                </c:pt>
                <c:pt idx="11599">
                  <c:v>458.19300076638302</c:v>
                </c:pt>
                <c:pt idx="11600">
                  <c:v>458.29247420274498</c:v>
                </c:pt>
                <c:pt idx="11601">
                  <c:v>458.39194754050197</c:v>
                </c:pt>
                <c:pt idx="11602">
                  <c:v>458.49142077967502</c:v>
                </c:pt>
                <c:pt idx="11603">
                  <c:v>458.59089392028</c:v>
                </c:pt>
                <c:pt idx="11604">
                  <c:v>458.69036696233798</c:v>
                </c:pt>
                <c:pt idx="11605">
                  <c:v>458.78983990586698</c:v>
                </c:pt>
                <c:pt idx="11606">
                  <c:v>458.88931275088697</c:v>
                </c:pt>
                <c:pt idx="11607">
                  <c:v>458.98878549741897</c:v>
                </c:pt>
                <c:pt idx="11608">
                  <c:v>459.088258145483</c:v>
                </c:pt>
                <c:pt idx="11609">
                  <c:v>459.18773069510098</c:v>
                </c:pt>
                <c:pt idx="11610">
                  <c:v>459.28720314629402</c:v>
                </c:pt>
                <c:pt idx="11611">
                  <c:v>459.38667549908303</c:v>
                </c:pt>
                <c:pt idx="11612">
                  <c:v>459.48614775349103</c:v>
                </c:pt>
                <c:pt idx="11613">
                  <c:v>459.585619909542</c:v>
                </c:pt>
                <c:pt idx="11614">
                  <c:v>459.68509196725802</c:v>
                </c:pt>
                <c:pt idx="11615">
                  <c:v>459.78456392666499</c:v>
                </c:pt>
                <c:pt idx="11616">
                  <c:v>459.88403578778599</c:v>
                </c:pt>
                <c:pt idx="11617">
                  <c:v>459.98350755064598</c:v>
                </c:pt>
                <c:pt idx="11618">
                  <c:v>460.08297921527299</c:v>
                </c:pt>
                <c:pt idx="11619">
                  <c:v>460.18245078169099</c:v>
                </c:pt>
                <c:pt idx="11620">
                  <c:v>460.28192224992699</c:v>
                </c:pt>
                <c:pt idx="11621">
                  <c:v>460.381393620008</c:v>
                </c:pt>
                <c:pt idx="11622">
                  <c:v>460.48086489196299</c:v>
                </c:pt>
                <c:pt idx="11623">
                  <c:v>460.58033606581898</c:v>
                </c:pt>
                <c:pt idx="11624">
                  <c:v>460.67980714160097</c:v>
                </c:pt>
                <c:pt idx="11625">
                  <c:v>460.77927811933398</c:v>
                </c:pt>
                <c:pt idx="11626">
                  <c:v>460.87874899904</c:v>
                </c:pt>
                <c:pt idx="11627">
                  <c:v>460.97821978074199</c:v>
                </c:pt>
                <c:pt idx="11628">
                  <c:v>461.07769046446498</c:v>
                </c:pt>
                <c:pt idx="11629">
                  <c:v>461.17716105023197</c:v>
                </c:pt>
                <c:pt idx="11630">
                  <c:v>461.27663153806799</c:v>
                </c:pt>
                <c:pt idx="11631">
                  <c:v>461.37610192799701</c:v>
                </c:pt>
                <c:pt idx="11632">
                  <c:v>461.47557222004502</c:v>
                </c:pt>
                <c:pt idx="11633">
                  <c:v>461.57504241423698</c:v>
                </c:pt>
                <c:pt idx="11634">
                  <c:v>461.67451251059703</c:v>
                </c:pt>
                <c:pt idx="11635">
                  <c:v>461.77398250914803</c:v>
                </c:pt>
                <c:pt idx="11636">
                  <c:v>461.87345240991601</c:v>
                </c:pt>
                <c:pt idx="11637">
                  <c:v>461.97292221292503</c:v>
                </c:pt>
                <c:pt idx="11638">
                  <c:v>462.07239191819701</c:v>
                </c:pt>
                <c:pt idx="11639">
                  <c:v>462.171861525758</c:v>
                </c:pt>
                <c:pt idx="11640">
                  <c:v>462.27133103563</c:v>
                </c:pt>
                <c:pt idx="11641">
                  <c:v>462.37080044783801</c:v>
                </c:pt>
                <c:pt idx="11642">
                  <c:v>462.47026976240397</c:v>
                </c:pt>
                <c:pt idx="11643">
                  <c:v>462.569738979352</c:v>
                </c:pt>
                <c:pt idx="11644">
                  <c:v>462.66920809870402</c:v>
                </c:pt>
                <c:pt idx="11645">
                  <c:v>462.76867712048403</c:v>
                </c:pt>
                <c:pt idx="11646">
                  <c:v>462.86814604471402</c:v>
                </c:pt>
                <c:pt idx="11647">
                  <c:v>462.96761487141703</c:v>
                </c:pt>
                <c:pt idx="11648">
                  <c:v>463.06708360061498</c:v>
                </c:pt>
                <c:pt idx="11649">
                  <c:v>463.16655223232999</c:v>
                </c:pt>
                <c:pt idx="11650">
                  <c:v>463.266020766586</c:v>
                </c:pt>
                <c:pt idx="11651">
                  <c:v>463.365489203403</c:v>
                </c:pt>
                <c:pt idx="11652">
                  <c:v>463.46495754280301</c:v>
                </c:pt>
                <c:pt idx="11653">
                  <c:v>463.56442578480801</c:v>
                </c:pt>
                <c:pt idx="11654">
                  <c:v>463.66389392944001</c:v>
                </c:pt>
                <c:pt idx="11655">
                  <c:v>463.763361976721</c:v>
                </c:pt>
                <c:pt idx="11656">
                  <c:v>463.86282992667299</c:v>
                </c:pt>
                <c:pt idx="11657">
                  <c:v>463.96229777931597</c:v>
                </c:pt>
                <c:pt idx="11658">
                  <c:v>464.06176553467299</c:v>
                </c:pt>
                <c:pt idx="11659">
                  <c:v>464.16123319276602</c:v>
                </c:pt>
                <c:pt idx="11660">
                  <c:v>464.260700753614</c:v>
                </c:pt>
                <c:pt idx="11661">
                  <c:v>464.360168217237</c:v>
                </c:pt>
                <c:pt idx="11662">
                  <c:v>464.45963558365401</c:v>
                </c:pt>
                <c:pt idx="11663">
                  <c:v>464.55910285288797</c:v>
                </c:pt>
                <c:pt idx="11664">
                  <c:v>464.65857002495801</c:v>
                </c:pt>
                <c:pt idx="11665">
                  <c:v>464.75803709988702</c:v>
                </c:pt>
                <c:pt idx="11666">
                  <c:v>464.857504077697</c:v>
                </c:pt>
                <c:pt idx="11667">
                  <c:v>464.95697095841098</c:v>
                </c:pt>
                <c:pt idx="11668">
                  <c:v>465.05643774205203</c:v>
                </c:pt>
                <c:pt idx="11669">
                  <c:v>465.15590442864499</c:v>
                </c:pt>
                <c:pt idx="11670">
                  <c:v>465.25537101821402</c:v>
                </c:pt>
                <c:pt idx="11671">
                  <c:v>465.35483751078499</c:v>
                </c:pt>
                <c:pt idx="11672">
                  <c:v>465.45430390638398</c:v>
                </c:pt>
                <c:pt idx="11673">
                  <c:v>465.55377020503602</c:v>
                </c:pt>
                <c:pt idx="11674">
                  <c:v>465.653236406769</c:v>
                </c:pt>
                <c:pt idx="11675">
                  <c:v>465.75270251161101</c:v>
                </c:pt>
                <c:pt idx="11676">
                  <c:v>465.85216851958899</c:v>
                </c:pt>
                <c:pt idx="11677">
                  <c:v>465.95163443073301</c:v>
                </c:pt>
                <c:pt idx="11678">
                  <c:v>466.05110024507201</c:v>
                </c:pt>
                <c:pt idx="11679">
                  <c:v>466.15056596263599</c:v>
                </c:pt>
                <c:pt idx="11680">
                  <c:v>466.25003158345498</c:v>
                </c:pt>
                <c:pt idx="11681">
                  <c:v>466.34949710756001</c:v>
                </c:pt>
                <c:pt idx="11682">
                  <c:v>466.44896253498399</c:v>
                </c:pt>
                <c:pt idx="11683">
                  <c:v>466.54842786575699</c:v>
                </c:pt>
                <c:pt idx="11684">
                  <c:v>466.64789309991102</c:v>
                </c:pt>
                <c:pt idx="11685">
                  <c:v>466.74735823747801</c:v>
                </c:pt>
                <c:pt idx="11686">
                  <c:v>466.84682327849703</c:v>
                </c:pt>
                <c:pt idx="11687">
                  <c:v>466.94628822301098</c:v>
                </c:pt>
                <c:pt idx="11688">
                  <c:v>467.04575307106899</c:v>
                </c:pt>
                <c:pt idx="11689">
                  <c:v>467.14521782271402</c:v>
                </c:pt>
                <c:pt idx="11690">
                  <c:v>467.244682477992</c:v>
                </c:pt>
                <c:pt idx="11691">
                  <c:v>467.34414703694802</c:v>
                </c:pt>
                <c:pt idx="11692">
                  <c:v>467.44361149962498</c:v>
                </c:pt>
                <c:pt idx="11693">
                  <c:v>467.54307586606802</c:v>
                </c:pt>
                <c:pt idx="11694">
                  <c:v>467.64254013631898</c:v>
                </c:pt>
                <c:pt idx="11695">
                  <c:v>467.74200431042198</c:v>
                </c:pt>
                <c:pt idx="11696">
                  <c:v>467.841468388419</c:v>
                </c:pt>
                <c:pt idx="11697">
                  <c:v>467.94093237035099</c:v>
                </c:pt>
                <c:pt idx="11698">
                  <c:v>468.04039625626098</c:v>
                </c:pt>
                <c:pt idx="11699">
                  <c:v>468.13986004618999</c:v>
                </c:pt>
                <c:pt idx="11700">
                  <c:v>468.23932374017801</c:v>
                </c:pt>
                <c:pt idx="11701">
                  <c:v>468.33878733826498</c:v>
                </c:pt>
                <c:pt idx="11702">
                  <c:v>468.438250840492</c:v>
                </c:pt>
                <c:pt idx="11703">
                  <c:v>468.53771424689802</c:v>
                </c:pt>
                <c:pt idx="11704">
                  <c:v>468.637177557521</c:v>
                </c:pt>
                <c:pt idx="11705">
                  <c:v>468.73664077240102</c:v>
                </c:pt>
                <c:pt idx="11706">
                  <c:v>468.83610389157502</c:v>
                </c:pt>
                <c:pt idx="11707">
                  <c:v>468.93556691508098</c:v>
                </c:pt>
                <c:pt idx="11708">
                  <c:v>469.03502984295699</c:v>
                </c:pt>
                <c:pt idx="11709">
                  <c:v>469.13449267523902</c:v>
                </c:pt>
                <c:pt idx="11710">
                  <c:v>469.233955411963</c:v>
                </c:pt>
                <c:pt idx="11711">
                  <c:v>469.33341805316502</c:v>
                </c:pt>
                <c:pt idx="11712">
                  <c:v>469.43288059887601</c:v>
                </c:pt>
                <c:pt idx="11713">
                  <c:v>469.532343049117</c:v>
                </c:pt>
                <c:pt idx="11714">
                  <c:v>469.63180540390601</c:v>
                </c:pt>
                <c:pt idx="11715">
                  <c:v>469.73126766326197</c:v>
                </c:pt>
                <c:pt idx="11716">
                  <c:v>469.83072982720199</c:v>
                </c:pt>
                <c:pt idx="11717">
                  <c:v>469.93019189574699</c:v>
                </c:pt>
                <c:pt idx="11718">
                  <c:v>470.02965386891498</c:v>
                </c:pt>
                <c:pt idx="11719">
                  <c:v>470.12911574672597</c:v>
                </c:pt>
                <c:pt idx="11720">
                  <c:v>470.22857752919901</c:v>
                </c:pt>
                <c:pt idx="11721">
                  <c:v>470.328039216354</c:v>
                </c:pt>
                <c:pt idx="11722">
                  <c:v>470.42750080821099</c:v>
                </c:pt>
                <c:pt idx="11723">
                  <c:v>470.52696230478801</c:v>
                </c:pt>
                <c:pt idx="11724">
                  <c:v>470.626423706107</c:v>
                </c:pt>
                <c:pt idx="11725">
                  <c:v>470.72588501218701</c:v>
                </c:pt>
                <c:pt idx="11726">
                  <c:v>470.82534622305002</c:v>
                </c:pt>
                <c:pt idx="11727">
                  <c:v>470.92480733871702</c:v>
                </c:pt>
                <c:pt idx="11728">
                  <c:v>471.02426835920801</c:v>
                </c:pt>
                <c:pt idx="11729">
                  <c:v>471.12372928454602</c:v>
                </c:pt>
                <c:pt idx="11730">
                  <c:v>471.22319011475298</c:v>
                </c:pt>
                <c:pt idx="11731">
                  <c:v>471.32265084984999</c:v>
                </c:pt>
                <c:pt idx="11732">
                  <c:v>471.42211148986098</c:v>
                </c:pt>
                <c:pt idx="11733">
                  <c:v>471.52157203480903</c:v>
                </c:pt>
                <c:pt idx="11734">
                  <c:v>471.62103248471499</c:v>
                </c:pt>
                <c:pt idx="11735">
                  <c:v>471.72049283960501</c:v>
                </c:pt>
                <c:pt idx="11736">
                  <c:v>471.81995309950202</c:v>
                </c:pt>
                <c:pt idx="11737">
                  <c:v>471.91941326442901</c:v>
                </c:pt>
                <c:pt idx="11738">
                  <c:v>472.01887333441698</c:v>
                </c:pt>
                <c:pt idx="11739">
                  <c:v>472.11833330949702</c:v>
                </c:pt>
                <c:pt idx="11740">
                  <c:v>472.21779318970403</c:v>
                </c:pt>
                <c:pt idx="11741">
                  <c:v>472.31725297507302</c:v>
                </c:pt>
                <c:pt idx="11742">
                  <c:v>472.41671266564202</c:v>
                </c:pt>
                <c:pt idx="11743">
                  <c:v>472.516172261446</c:v>
                </c:pt>
                <c:pt idx="11744">
                  <c:v>472.61563176252298</c:v>
                </c:pt>
                <c:pt idx="11745">
                  <c:v>472.715091168909</c:v>
                </c:pt>
                <c:pt idx="11746">
                  <c:v>472.81455048064203</c:v>
                </c:pt>
                <c:pt idx="11747">
                  <c:v>472.91400969775901</c:v>
                </c:pt>
                <c:pt idx="11748">
                  <c:v>473.01346882029799</c:v>
                </c:pt>
                <c:pt idx="11749">
                  <c:v>473.11292784829698</c:v>
                </c:pt>
                <c:pt idx="11750">
                  <c:v>473.21238678179299</c:v>
                </c:pt>
                <c:pt idx="11751">
                  <c:v>473.31184562082501</c:v>
                </c:pt>
                <c:pt idx="11752">
                  <c:v>473.41130436543199</c:v>
                </c:pt>
                <c:pt idx="11753">
                  <c:v>473.510763015652</c:v>
                </c:pt>
                <c:pt idx="11754">
                  <c:v>473.61022157152399</c:v>
                </c:pt>
                <c:pt idx="11755">
                  <c:v>473.70968003308701</c:v>
                </c:pt>
                <c:pt idx="11756">
                  <c:v>473.80913840038102</c:v>
                </c:pt>
                <c:pt idx="11757">
                  <c:v>473.90859667344398</c:v>
                </c:pt>
                <c:pt idx="11758">
                  <c:v>474.00805485231803</c:v>
                </c:pt>
                <c:pt idx="11759">
                  <c:v>474.10751293704197</c:v>
                </c:pt>
                <c:pt idx="11760">
                  <c:v>474.20697092765499</c:v>
                </c:pt>
                <c:pt idx="11761">
                  <c:v>474.30642882419897</c:v>
                </c:pt>
                <c:pt idx="11762">
                  <c:v>474.40588662671399</c:v>
                </c:pt>
                <c:pt idx="11763">
                  <c:v>474.50534433524098</c:v>
                </c:pt>
                <c:pt idx="11764">
                  <c:v>474.60480194982102</c:v>
                </c:pt>
                <c:pt idx="11765">
                  <c:v>474.704259470495</c:v>
                </c:pt>
                <c:pt idx="11766">
                  <c:v>474.80371689730498</c:v>
                </c:pt>
                <c:pt idx="11767">
                  <c:v>474.903174230292</c:v>
                </c:pt>
                <c:pt idx="11768">
                  <c:v>475.002631469498</c:v>
                </c:pt>
                <c:pt idx="11769">
                  <c:v>475.102088614965</c:v>
                </c:pt>
                <c:pt idx="11770">
                  <c:v>475.20154566673102</c:v>
                </c:pt>
                <c:pt idx="11771">
                  <c:v>475.30100262483597</c:v>
                </c:pt>
                <c:pt idx="11772">
                  <c:v>475.40045948931999</c:v>
                </c:pt>
                <c:pt idx="11773">
                  <c:v>475.49991626022103</c:v>
                </c:pt>
                <c:pt idx="11774">
                  <c:v>475.59937293757997</c:v>
                </c:pt>
                <c:pt idx="11775">
                  <c:v>475.69882952143701</c:v>
                </c:pt>
                <c:pt idx="11776">
                  <c:v>475.79828601183101</c:v>
                </c:pt>
                <c:pt idx="11777">
                  <c:v>475.897742408802</c:v>
                </c:pt>
                <c:pt idx="11778">
                  <c:v>475.99719871239103</c:v>
                </c:pt>
                <c:pt idx="11779">
                  <c:v>476.096654922639</c:v>
                </c:pt>
                <c:pt idx="11780">
                  <c:v>476.19611103958601</c:v>
                </c:pt>
                <c:pt idx="11781">
                  <c:v>476.29556706327298</c:v>
                </c:pt>
                <c:pt idx="11782">
                  <c:v>476.39502299373999</c:v>
                </c:pt>
                <c:pt idx="11783">
                  <c:v>476.49447883102999</c:v>
                </c:pt>
                <c:pt idx="11784">
                  <c:v>476.59393457518303</c:v>
                </c:pt>
                <c:pt idx="11785">
                  <c:v>476.693390226242</c:v>
                </c:pt>
                <c:pt idx="11786">
                  <c:v>476.79284578424699</c:v>
                </c:pt>
                <c:pt idx="11787">
                  <c:v>476.89230124924501</c:v>
                </c:pt>
                <c:pt idx="11788">
                  <c:v>476.991756621283</c:v>
                </c:pt>
                <c:pt idx="11789">
                  <c:v>477.09121190040599</c:v>
                </c:pt>
                <c:pt idx="11790">
                  <c:v>477.19066708666401</c:v>
                </c:pt>
                <c:pt idx="11791">
                  <c:v>477.290122180102</c:v>
                </c:pt>
                <c:pt idx="11792">
                  <c:v>477.38957718076898</c:v>
                </c:pt>
                <c:pt idx="11793">
                  <c:v>477.489032088714</c:v>
                </c:pt>
                <c:pt idx="11794">
                  <c:v>477.58848690398497</c:v>
                </c:pt>
                <c:pt idx="11795">
                  <c:v>477.68794162663102</c:v>
                </c:pt>
                <c:pt idx="11796">
                  <c:v>477.78739625670102</c:v>
                </c:pt>
                <c:pt idx="11797">
                  <c:v>477.88685079424698</c:v>
                </c:pt>
                <c:pt idx="11798">
                  <c:v>477.98630523932002</c:v>
                </c:pt>
                <c:pt idx="11799">
                  <c:v>478.085759591971</c:v>
                </c:pt>
                <c:pt idx="11800">
                  <c:v>478.18521385225398</c:v>
                </c:pt>
                <c:pt idx="11801">
                  <c:v>478.28466802021899</c:v>
                </c:pt>
                <c:pt idx="11802">
                  <c:v>478.384122095919</c:v>
                </c:pt>
                <c:pt idx="11803">
                  <c:v>478.48357607940801</c:v>
                </c:pt>
                <c:pt idx="11804">
                  <c:v>478.58302997073702</c:v>
                </c:pt>
                <c:pt idx="11805">
                  <c:v>478.68248376996098</c:v>
                </c:pt>
                <c:pt idx="11806">
                  <c:v>478.78193747713198</c:v>
                </c:pt>
                <c:pt idx="11807">
                  <c:v>478.88139109230502</c:v>
                </c:pt>
                <c:pt idx="11808">
                  <c:v>478.98084461553202</c:v>
                </c:pt>
                <c:pt idx="11809">
                  <c:v>479.08029804686902</c:v>
                </c:pt>
                <c:pt idx="11810">
                  <c:v>479.17975138636899</c:v>
                </c:pt>
                <c:pt idx="11811">
                  <c:v>479.27920463408702</c:v>
                </c:pt>
                <c:pt idx="11812">
                  <c:v>479.37865779007899</c:v>
                </c:pt>
                <c:pt idx="11813">
                  <c:v>479.47811085439997</c:v>
                </c:pt>
                <c:pt idx="11814">
                  <c:v>479.57756382710699</c:v>
                </c:pt>
                <c:pt idx="11815">
                  <c:v>479.67701670825699</c:v>
                </c:pt>
                <c:pt idx="11816">
                  <c:v>479.77646949790602</c:v>
                </c:pt>
                <c:pt idx="11817">
                  <c:v>479.875922196114</c:v>
                </c:pt>
                <c:pt idx="11818">
                  <c:v>479.97537480293801</c:v>
                </c:pt>
                <c:pt idx="11819">
                  <c:v>480.07482731843601</c:v>
                </c:pt>
                <c:pt idx="11820">
                  <c:v>480.17427974266701</c:v>
                </c:pt>
                <c:pt idx="11821">
                  <c:v>480.27373207569099</c:v>
                </c:pt>
                <c:pt idx="11822">
                  <c:v>480.37318431756302</c:v>
                </c:pt>
                <c:pt idx="11823">
                  <c:v>480.472636468335</c:v>
                </c:pt>
                <c:pt idx="11824">
                  <c:v>480.572088528059</c:v>
                </c:pt>
                <c:pt idx="11825">
                  <c:v>480.67154049678902</c:v>
                </c:pt>
                <c:pt idx="11826">
                  <c:v>480.77099237457901</c:v>
                </c:pt>
                <c:pt idx="11827">
                  <c:v>480.870444161482</c:v>
                </c:pt>
                <c:pt idx="11828">
                  <c:v>480.96989585755603</c:v>
                </c:pt>
                <c:pt idx="11829">
                  <c:v>481.06934746285498</c:v>
                </c:pt>
                <c:pt idx="11830">
                  <c:v>481.16879897743598</c:v>
                </c:pt>
                <c:pt idx="11831">
                  <c:v>481.26825040135498</c:v>
                </c:pt>
                <c:pt idx="11832">
                  <c:v>481.36770173467198</c:v>
                </c:pt>
                <c:pt idx="11833">
                  <c:v>481.46715297744498</c:v>
                </c:pt>
                <c:pt idx="11834">
                  <c:v>481.56660412973099</c:v>
                </c:pt>
                <c:pt idx="11835">
                  <c:v>481.66605519159299</c:v>
                </c:pt>
                <c:pt idx="11836">
                  <c:v>481.76550616308901</c:v>
                </c:pt>
                <c:pt idx="11837">
                  <c:v>481.86495704428103</c:v>
                </c:pt>
                <c:pt idx="11838">
                  <c:v>481.96440783523099</c:v>
                </c:pt>
                <c:pt idx="11839">
                  <c:v>482.06385853600102</c:v>
                </c:pt>
                <c:pt idx="11840">
                  <c:v>482.16330914664798</c:v>
                </c:pt>
                <c:pt idx="11841">
                  <c:v>482.26275966723199</c:v>
                </c:pt>
                <c:pt idx="11842">
                  <c:v>482.36221009781099</c:v>
                </c:pt>
                <c:pt idx="11843">
                  <c:v>482.46166043844403</c:v>
                </c:pt>
                <c:pt idx="11844">
                  <c:v>482.56111068919199</c:v>
                </c:pt>
                <c:pt idx="11845">
                  <c:v>482.66056085011297</c:v>
                </c:pt>
                <c:pt idx="11846">
                  <c:v>482.76001092127001</c:v>
                </c:pt>
                <c:pt idx="11847">
                  <c:v>482.859460902725</c:v>
                </c:pt>
                <c:pt idx="11848">
                  <c:v>482.95891079453901</c:v>
                </c:pt>
                <c:pt idx="11849">
                  <c:v>483.05836059677603</c:v>
                </c:pt>
                <c:pt idx="11850">
                  <c:v>483.15781030950097</c:v>
                </c:pt>
                <c:pt idx="11851">
                  <c:v>483.257259932777</c:v>
                </c:pt>
                <c:pt idx="11852">
                  <c:v>483.35670946667102</c:v>
                </c:pt>
                <c:pt idx="11853">
                  <c:v>483.45615891124697</c:v>
                </c:pt>
                <c:pt idx="11854">
                  <c:v>483.55560826657302</c:v>
                </c:pt>
                <c:pt idx="11855">
                  <c:v>483.65505753271401</c:v>
                </c:pt>
                <c:pt idx="11856">
                  <c:v>483.754506709738</c:v>
                </c:pt>
                <c:pt idx="11857">
                  <c:v>483.85395579771398</c:v>
                </c:pt>
                <c:pt idx="11858">
                  <c:v>483.95340479670898</c:v>
                </c:pt>
                <c:pt idx="11859">
                  <c:v>484.052853706794</c:v>
                </c:pt>
                <c:pt idx="11860">
                  <c:v>484.15230252803599</c:v>
                </c:pt>
                <c:pt idx="11861">
                  <c:v>484.251751260508</c:v>
                </c:pt>
                <c:pt idx="11862">
                  <c:v>484.35119990427899</c:v>
                </c:pt>
                <c:pt idx="11863">
                  <c:v>484.45064845941999</c:v>
                </c:pt>
                <c:pt idx="11864">
                  <c:v>484.55009692600402</c:v>
                </c:pt>
                <c:pt idx="11865">
                  <c:v>484.64954530410301</c:v>
                </c:pt>
                <c:pt idx="11866">
                  <c:v>484.748993593791</c:v>
                </c:pt>
                <c:pt idx="11867">
                  <c:v>484.84844179513999</c:v>
                </c:pt>
                <c:pt idx="11868">
                  <c:v>484.947889908224</c:v>
                </c:pt>
                <c:pt idx="11869">
                  <c:v>485.04733793311999</c:v>
                </c:pt>
                <c:pt idx="11870">
                  <c:v>485.14678586989999</c:v>
                </c:pt>
                <c:pt idx="11871">
                  <c:v>485.246233718643</c:v>
                </c:pt>
                <c:pt idx="11872">
                  <c:v>485.34568147942502</c:v>
                </c:pt>
                <c:pt idx="11873">
                  <c:v>485.44512915233099</c:v>
                </c:pt>
                <c:pt idx="11874">
                  <c:v>485.54457673744702</c:v>
                </c:pt>
                <c:pt idx="11875">
                  <c:v>485.64402423486001</c:v>
                </c:pt>
                <c:pt idx="11876">
                  <c:v>485.74347164465598</c:v>
                </c:pt>
                <c:pt idx="11877">
                  <c:v>485.84291896692002</c:v>
                </c:pt>
                <c:pt idx="11878">
                  <c:v>485.94236620174303</c:v>
                </c:pt>
                <c:pt idx="11879">
                  <c:v>486.04181334920997</c:v>
                </c:pt>
                <c:pt idx="11880">
                  <c:v>486.14126040941301</c:v>
                </c:pt>
                <c:pt idx="11881">
                  <c:v>486.24070738244001</c:v>
                </c:pt>
                <c:pt idx="11882">
                  <c:v>486.340154268383</c:v>
                </c:pt>
                <c:pt idx="11883">
                  <c:v>486.43960106733198</c:v>
                </c:pt>
                <c:pt idx="11884">
                  <c:v>486.539047779383</c:v>
                </c:pt>
                <c:pt idx="11885">
                  <c:v>486.63849440462798</c:v>
                </c:pt>
                <c:pt idx="11886">
                  <c:v>486.73794094316497</c:v>
                </c:pt>
                <c:pt idx="11887">
                  <c:v>486.83738739508902</c:v>
                </c:pt>
                <c:pt idx="11888">
                  <c:v>486.93683376049597</c:v>
                </c:pt>
                <c:pt idx="11889">
                  <c:v>487.03628003948501</c:v>
                </c:pt>
                <c:pt idx="11890">
                  <c:v>487.13572623215401</c:v>
                </c:pt>
                <c:pt idx="11891">
                  <c:v>487.23517233860002</c:v>
                </c:pt>
                <c:pt idx="11892">
                  <c:v>487.33461835892501</c:v>
                </c:pt>
                <c:pt idx="11893">
                  <c:v>487.43406429322602</c:v>
                </c:pt>
                <c:pt idx="11894">
                  <c:v>487.533510141607</c:v>
                </c:pt>
                <c:pt idx="11895">
                  <c:v>487.632955904168</c:v>
                </c:pt>
                <c:pt idx="11896">
                  <c:v>487.73240158100998</c:v>
                </c:pt>
                <c:pt idx="11897">
                  <c:v>487.83184717223799</c:v>
                </c:pt>
                <c:pt idx="11898">
                  <c:v>487.93129267795399</c:v>
                </c:pt>
                <c:pt idx="11899">
                  <c:v>488.03073809826299</c:v>
                </c:pt>
                <c:pt idx="11900">
                  <c:v>488.130183433269</c:v>
                </c:pt>
                <c:pt idx="11901">
                  <c:v>488.22962868307798</c:v>
                </c:pt>
                <c:pt idx="11902">
                  <c:v>488.32907384779497</c:v>
                </c:pt>
                <c:pt idx="11903">
                  <c:v>488.42851892752901</c:v>
                </c:pt>
                <c:pt idx="11904">
                  <c:v>488.52796392238702</c:v>
                </c:pt>
                <c:pt idx="11905">
                  <c:v>488.62740883248102</c:v>
                </c:pt>
                <c:pt idx="11906">
                  <c:v>488.72685365792103</c:v>
                </c:pt>
                <c:pt idx="11907">
                  <c:v>488.82629839882298</c:v>
                </c:pt>
                <c:pt idx="11908">
                  <c:v>488.92574305530098</c:v>
                </c:pt>
                <c:pt idx="11909">
                  <c:v>489.025187627474</c:v>
                </c:pt>
                <c:pt idx="11910">
                  <c:v>489.124632115461</c:v>
                </c:pt>
                <c:pt idx="11911">
                  <c:v>489.224076519383</c:v>
                </c:pt>
                <c:pt idx="11912">
                  <c:v>489.32352083936303</c:v>
                </c:pt>
                <c:pt idx="11913">
                  <c:v>489.42296507552402</c:v>
                </c:pt>
                <c:pt idx="11914">
                  <c:v>489.52240922799302</c:v>
                </c:pt>
                <c:pt idx="11915">
                  <c:v>489.62185329689697</c:v>
                </c:pt>
                <c:pt idx="11916">
                  <c:v>489.72129728236598</c:v>
                </c:pt>
                <c:pt idx="11917">
                  <c:v>489.82074118452999</c:v>
                </c:pt>
                <c:pt idx="11918">
                  <c:v>489.920185003521</c:v>
                </c:pt>
                <c:pt idx="11919">
                  <c:v>490.019628739474</c:v>
                </c:pt>
                <c:pt idx="11920">
                  <c:v>490.119072392524</c:v>
                </c:pt>
                <c:pt idx="11921">
                  <c:v>490.21851596280999</c:v>
                </c:pt>
                <c:pt idx="11922">
                  <c:v>490.317959450469</c:v>
                </c:pt>
                <c:pt idx="11923">
                  <c:v>490.41740285564202</c:v>
                </c:pt>
                <c:pt idx="11924">
                  <c:v>490.51684617847201</c:v>
                </c:pt>
                <c:pt idx="11925">
                  <c:v>490.61628941910197</c:v>
                </c:pt>
                <c:pt idx="11926">
                  <c:v>490.71573257767898</c:v>
                </c:pt>
                <c:pt idx="11927">
                  <c:v>490.81517565434899</c:v>
                </c:pt>
                <c:pt idx="11928">
                  <c:v>490.914618649261</c:v>
                </c:pt>
                <c:pt idx="11929">
                  <c:v>491.01406156256598</c:v>
                </c:pt>
                <c:pt idx="11930">
                  <c:v>491.113504394416</c:v>
                </c:pt>
                <c:pt idx="11931">
                  <c:v>491.21294714496401</c:v>
                </c:pt>
                <c:pt idx="11932">
                  <c:v>491.312389814369</c:v>
                </c:pt>
                <c:pt idx="11933">
                  <c:v>491.41183240279503</c:v>
                </c:pt>
                <c:pt idx="11934">
                  <c:v>491.51127491041001</c:v>
                </c:pt>
                <c:pt idx="11935">
                  <c:v>491.610717337381</c:v>
                </c:pt>
                <c:pt idx="11936">
                  <c:v>491.71015968387798</c:v>
                </c:pt>
                <c:pt idx="11937">
                  <c:v>491.80960195007299</c:v>
                </c:pt>
                <c:pt idx="11938">
                  <c:v>491.90904413613703</c:v>
                </c:pt>
                <c:pt idx="11939">
                  <c:v>492.008486242245</c:v>
                </c:pt>
                <c:pt idx="11940">
                  <c:v>492.10792826856999</c:v>
                </c:pt>
                <c:pt idx="11941">
                  <c:v>492.20737021528998</c:v>
                </c:pt>
                <c:pt idx="11942">
                  <c:v>492.30681208258102</c:v>
                </c:pt>
                <c:pt idx="11943">
                  <c:v>492.406253870623</c:v>
                </c:pt>
                <c:pt idx="11944">
                  <c:v>492.50569557959602</c:v>
                </c:pt>
                <c:pt idx="11945">
                  <c:v>492.605137209681</c:v>
                </c:pt>
                <c:pt idx="11946">
                  <c:v>492.70457876106201</c:v>
                </c:pt>
                <c:pt idx="11947">
                  <c:v>492.80402023392202</c:v>
                </c:pt>
                <c:pt idx="11948">
                  <c:v>492.903461628446</c:v>
                </c:pt>
                <c:pt idx="11949">
                  <c:v>493.00290294482198</c:v>
                </c:pt>
                <c:pt idx="11950">
                  <c:v>493.10234418323699</c:v>
                </c:pt>
                <c:pt idx="11951">
                  <c:v>493.201785343881</c:v>
                </c:pt>
                <c:pt idx="11952">
                  <c:v>493.30122642694499</c:v>
                </c:pt>
                <c:pt idx="11953">
                  <c:v>493.40066743262099</c:v>
                </c:pt>
                <c:pt idx="11954">
                  <c:v>493.50010836110101</c:v>
                </c:pt>
                <c:pt idx="11955">
                  <c:v>493.59954921258202</c:v>
                </c:pt>
                <c:pt idx="11956">
                  <c:v>493.69898998725802</c:v>
                </c:pt>
                <c:pt idx="11957">
                  <c:v>493.79843068532699</c:v>
                </c:pt>
                <c:pt idx="11958">
                  <c:v>493.89787130698699</c:v>
                </c:pt>
                <c:pt idx="11959">
                  <c:v>493.99731185243701</c:v>
                </c:pt>
                <c:pt idx="11960">
                  <c:v>494.09675232187999</c:v>
                </c:pt>
                <c:pt idx="11961">
                  <c:v>494.19619271552602</c:v>
                </c:pt>
                <c:pt idx="11962">
                  <c:v>494.29563303358202</c:v>
                </c:pt>
                <c:pt idx="11963">
                  <c:v>494.39507327626302</c:v>
                </c:pt>
                <c:pt idx="11964">
                  <c:v>494.49451344378298</c:v>
                </c:pt>
                <c:pt idx="11965">
                  <c:v>494.59395353636398</c:v>
                </c:pt>
                <c:pt idx="11966">
                  <c:v>494.69339355422699</c:v>
                </c:pt>
                <c:pt idx="11967">
                  <c:v>494.792833497598</c:v>
                </c:pt>
                <c:pt idx="11968">
                  <c:v>494.89227336670598</c:v>
                </c:pt>
                <c:pt idx="11969">
                  <c:v>494.99171316178303</c:v>
                </c:pt>
                <c:pt idx="11970">
                  <c:v>495.09115288306498</c:v>
                </c:pt>
                <c:pt idx="11971">
                  <c:v>495.19059253079098</c:v>
                </c:pt>
                <c:pt idx="11972">
                  <c:v>495.29003210520199</c:v>
                </c:pt>
                <c:pt idx="11973">
                  <c:v>495.389471606543</c:v>
                </c:pt>
                <c:pt idx="11974">
                  <c:v>495.48891103506298</c:v>
                </c:pt>
                <c:pt idx="11975">
                  <c:v>495.58835039101399</c:v>
                </c:pt>
                <c:pt idx="11976">
                  <c:v>495.68778967464999</c:v>
                </c:pt>
                <c:pt idx="11977">
                  <c:v>495.787228886229</c:v>
                </c:pt>
                <c:pt idx="11978">
                  <c:v>495.88666802601301</c:v>
                </c:pt>
                <c:pt idx="11979">
                  <c:v>495.986107094266</c:v>
                </c:pt>
                <c:pt idx="11980">
                  <c:v>496.08554609125503</c:v>
                </c:pt>
                <c:pt idx="11981">
                  <c:v>496.18498501725298</c:v>
                </c:pt>
                <c:pt idx="11982">
                  <c:v>496.28442387253199</c:v>
                </c:pt>
                <c:pt idx="11983">
                  <c:v>496.38386265737103</c:v>
                </c:pt>
                <c:pt idx="11984">
                  <c:v>496.48330137204903</c:v>
                </c:pt>
                <c:pt idx="11985">
                  <c:v>496.58274001685101</c:v>
                </c:pt>
                <c:pt idx="11986">
                  <c:v>496.68217859206402</c:v>
                </c:pt>
                <c:pt idx="11987">
                  <c:v>496.78161709797899</c:v>
                </c:pt>
                <c:pt idx="11988">
                  <c:v>496.88105553488799</c:v>
                </c:pt>
                <c:pt idx="11989">
                  <c:v>496.980493903092</c:v>
                </c:pt>
                <c:pt idx="11990">
                  <c:v>497.07993220289302</c:v>
                </c:pt>
                <c:pt idx="11991">
                  <c:v>497.179370434595</c:v>
                </c:pt>
                <c:pt idx="11992">
                  <c:v>497.27880859850501</c:v>
                </c:pt>
                <c:pt idx="11993">
                  <c:v>497.378246694935</c:v>
                </c:pt>
                <c:pt idx="11994">
                  <c:v>497.477684724195</c:v>
                </c:pt>
                <c:pt idx="11995">
                  <c:v>497.57712268660202</c:v>
                </c:pt>
                <c:pt idx="11996">
                  <c:v>497.67656058247599</c:v>
                </c:pt>
                <c:pt idx="11997">
                  <c:v>497.77599841214698</c:v>
                </c:pt>
                <c:pt idx="11998">
                  <c:v>497.87543617594503</c:v>
                </c:pt>
                <c:pt idx="11999">
                  <c:v>497.974873874205</c:v>
                </c:pt>
                <c:pt idx="12000">
                  <c:v>498.07431150726302</c:v>
                </c:pt>
                <c:pt idx="12001">
                  <c:v>498.17374907545599</c:v>
                </c:pt>
                <c:pt idx="12002">
                  <c:v>498.27318657912298</c:v>
                </c:pt>
                <c:pt idx="12003">
                  <c:v>498.37262401860801</c:v>
                </c:pt>
                <c:pt idx="12004">
                  <c:v>498.47206139425401</c:v>
                </c:pt>
                <c:pt idx="12005">
                  <c:v>498.57149870640598</c:v>
                </c:pt>
                <c:pt idx="12006">
                  <c:v>498.67093595541297</c:v>
                </c:pt>
                <c:pt idx="12007">
                  <c:v>498.77037314162601</c:v>
                </c:pt>
                <c:pt idx="12008">
                  <c:v>498.86981026539598</c:v>
                </c:pt>
                <c:pt idx="12009">
                  <c:v>498.96924732707799</c:v>
                </c:pt>
                <c:pt idx="12010">
                  <c:v>499.06868432702902</c:v>
                </c:pt>
                <c:pt idx="12011">
                  <c:v>499.16812126560598</c:v>
                </c:pt>
                <c:pt idx="12012">
                  <c:v>499.26755814316999</c:v>
                </c:pt>
                <c:pt idx="12013">
                  <c:v>499.36699496008401</c:v>
                </c:pt>
                <c:pt idx="12014">
                  <c:v>499.46643171671298</c:v>
                </c:pt>
                <c:pt idx="12015">
                  <c:v>499.565868413423</c:v>
                </c:pt>
                <c:pt idx="12016">
                  <c:v>499.66530505058302</c:v>
                </c:pt>
                <c:pt idx="12017">
                  <c:v>499.76474162856402</c:v>
                </c:pt>
                <c:pt idx="12018">
                  <c:v>499.86417814773898</c:v>
                </c:pt>
                <c:pt idx="12019">
                  <c:v>499.963614608483</c:v>
                </c:pt>
                <c:pt idx="12020">
                  <c:v>500.063051011173</c:v>
                </c:pt>
                <c:pt idx="12021">
                  <c:v>500.16248735618802</c:v>
                </c:pt>
                <c:pt idx="12022">
                  <c:v>500.26192364390897</c:v>
                </c:pt>
                <c:pt idx="12023">
                  <c:v>500.36135987471903</c:v>
                </c:pt>
                <c:pt idx="12024">
                  <c:v>500.46079604899802</c:v>
                </c:pt>
                <c:pt idx="12025">
                  <c:v>500.56023216712998</c:v>
                </c:pt>
                <c:pt idx="12026">
                  <c:v>500.659668229499</c:v>
                </c:pt>
                <c:pt idx="12027">
                  <c:v>500.75910423649498</c:v>
                </c:pt>
                <c:pt idx="12028">
                  <c:v>500.85854018851501</c:v>
                </c:pt>
                <c:pt idx="12029">
                  <c:v>500.95797608596001</c:v>
                </c:pt>
                <c:pt idx="12030">
                  <c:v>501.05741192922699</c:v>
                </c:pt>
                <c:pt idx="12031">
                  <c:v>501.15684771871702</c:v>
                </c:pt>
                <c:pt idx="12032">
                  <c:v>501.25628345483301</c:v>
                </c:pt>
                <c:pt idx="12033">
                  <c:v>501.35571913797901</c:v>
                </c:pt>
                <c:pt idx="12034">
                  <c:v>501.45515476855701</c:v>
                </c:pt>
                <c:pt idx="12035">
                  <c:v>501.55459034696901</c:v>
                </c:pt>
                <c:pt idx="12036">
                  <c:v>501.65402587361802</c:v>
                </c:pt>
                <c:pt idx="12037">
                  <c:v>501.753461348906</c:v>
                </c:pt>
                <c:pt idx="12038">
                  <c:v>501.852896773233</c:v>
                </c:pt>
                <c:pt idx="12039">
                  <c:v>501.95233214700198</c:v>
                </c:pt>
                <c:pt idx="12040">
                  <c:v>502.05176747061302</c:v>
                </c:pt>
                <c:pt idx="12041">
                  <c:v>502.15120274446701</c:v>
                </c:pt>
                <c:pt idx="12042">
                  <c:v>502.25063796896598</c:v>
                </c:pt>
                <c:pt idx="12043">
                  <c:v>502.35007314450797</c:v>
                </c:pt>
                <c:pt idx="12044">
                  <c:v>502.44950827149302</c:v>
                </c:pt>
                <c:pt idx="12045">
                  <c:v>502.54894335032299</c:v>
                </c:pt>
                <c:pt idx="12046">
                  <c:v>502.64837838139499</c:v>
                </c:pt>
                <c:pt idx="12047">
                  <c:v>502.74781336510898</c:v>
                </c:pt>
                <c:pt idx="12048">
                  <c:v>502.84724830186502</c:v>
                </c:pt>
                <c:pt idx="12049">
                  <c:v>502.94668319205999</c:v>
                </c:pt>
                <c:pt idx="12050">
                  <c:v>503.04611803609299</c:v>
                </c:pt>
                <c:pt idx="12051">
                  <c:v>503.14555283436198</c:v>
                </c:pt>
                <c:pt idx="12052">
                  <c:v>503.24498758726497</c:v>
                </c:pt>
                <c:pt idx="12053">
                  <c:v>503.344422295198</c:v>
                </c:pt>
                <c:pt idx="12054">
                  <c:v>503.44385695856101</c:v>
                </c:pt>
                <c:pt idx="12055">
                  <c:v>503.54329157774799</c:v>
                </c:pt>
                <c:pt idx="12056">
                  <c:v>503.64272615315798</c:v>
                </c:pt>
                <c:pt idx="12057">
                  <c:v>503.74216068518501</c:v>
                </c:pt>
                <c:pt idx="12058">
                  <c:v>503.84159517422802</c:v>
                </c:pt>
                <c:pt idx="12059">
                  <c:v>503.94102962068001</c:v>
                </c:pt>
                <c:pt idx="12060">
                  <c:v>504.04046402492997</c:v>
                </c:pt>
                <c:pt idx="12061">
                  <c:v>504.13989838735102</c:v>
                </c:pt>
                <c:pt idx="12062">
                  <c:v>504.23933270830997</c:v>
                </c:pt>
                <c:pt idx="12063">
                  <c:v>504.338766988175</c:v>
                </c:pt>
                <c:pt idx="12064">
                  <c:v>504.43820122731103</c:v>
                </c:pt>
                <c:pt idx="12065">
                  <c:v>504.53763542608101</c:v>
                </c:pt>
                <c:pt idx="12066">
                  <c:v>504.63706958484698</c:v>
                </c:pt>
                <c:pt idx="12067">
                  <c:v>504.73650370396899</c:v>
                </c:pt>
                <c:pt idx="12068">
                  <c:v>504.83593778380498</c:v>
                </c:pt>
                <c:pt idx="12069">
                  <c:v>504.93537182471198</c:v>
                </c:pt>
                <c:pt idx="12070">
                  <c:v>505.03480582704401</c:v>
                </c:pt>
                <c:pt idx="12071">
                  <c:v>505.13423979115402</c:v>
                </c:pt>
                <c:pt idx="12072">
                  <c:v>505.23367371739499</c:v>
                </c:pt>
                <c:pt idx="12073">
                  <c:v>505.33310760611698</c:v>
                </c:pt>
                <c:pt idx="12074">
                  <c:v>505.43254145767099</c:v>
                </c:pt>
                <c:pt idx="12075">
                  <c:v>505.53197527240502</c:v>
                </c:pt>
                <c:pt idx="12076">
                  <c:v>505.63140905066302</c:v>
                </c:pt>
                <c:pt idx="12077">
                  <c:v>505.730842792788</c:v>
                </c:pt>
                <c:pt idx="12078">
                  <c:v>505.830276499121</c:v>
                </c:pt>
                <c:pt idx="12079">
                  <c:v>505.92971017000002</c:v>
                </c:pt>
                <c:pt idx="12080">
                  <c:v>506.02914380575902</c:v>
                </c:pt>
                <c:pt idx="12081">
                  <c:v>506.128577406734</c:v>
                </c:pt>
                <c:pt idx="12082">
                  <c:v>506.22801097325498</c:v>
                </c:pt>
                <c:pt idx="12083">
                  <c:v>506.32744450565002</c:v>
                </c:pt>
                <c:pt idx="12084">
                  <c:v>506.42687800424602</c:v>
                </c:pt>
                <c:pt idx="12085">
                  <c:v>506.52631146936801</c:v>
                </c:pt>
                <c:pt idx="12086">
                  <c:v>506.62574490133602</c:v>
                </c:pt>
                <c:pt idx="12087">
                  <c:v>506.72517830047002</c:v>
                </c:pt>
                <c:pt idx="12088">
                  <c:v>506.82461166708799</c:v>
                </c:pt>
                <c:pt idx="12089">
                  <c:v>506.92404500150599</c:v>
                </c:pt>
                <c:pt idx="12090">
                  <c:v>507.02347830404102</c:v>
                </c:pt>
                <c:pt idx="12091">
                  <c:v>507.12291157500601</c:v>
                </c:pt>
                <c:pt idx="12092">
                  <c:v>507.222344814716</c:v>
                </c:pt>
                <c:pt idx="12093">
                  <c:v>507.32177802347798</c:v>
                </c:pt>
                <c:pt idx="12094">
                  <c:v>507.42121120159902</c:v>
                </c:pt>
                <c:pt idx="12095">
                  <c:v>507.52064434938501</c:v>
                </c:pt>
                <c:pt idx="12096">
                  <c:v>507.620077467138</c:v>
                </c:pt>
                <c:pt idx="12097">
                  <c:v>507.719510555157</c:v>
                </c:pt>
                <c:pt idx="12098">
                  <c:v>507.81894361373799</c:v>
                </c:pt>
                <c:pt idx="12099">
                  <c:v>507.91837664317802</c:v>
                </c:pt>
                <c:pt idx="12100">
                  <c:v>508.01780964376701</c:v>
                </c:pt>
                <c:pt idx="12101">
                  <c:v>508.11724261579599</c:v>
                </c:pt>
                <c:pt idx="12102">
                  <c:v>508.21667555955202</c:v>
                </c:pt>
                <c:pt idx="12103">
                  <c:v>508.31610847531903</c:v>
                </c:pt>
                <c:pt idx="12104">
                  <c:v>508.41554136337902</c:v>
                </c:pt>
                <c:pt idx="12105">
                  <c:v>508.51497422401297</c:v>
                </c:pt>
                <c:pt idx="12106">
                  <c:v>508.61440705749698</c:v>
                </c:pt>
                <c:pt idx="12107">
                  <c:v>508.713839864107</c:v>
                </c:pt>
                <c:pt idx="12108">
                  <c:v>508.813272644113</c:v>
                </c:pt>
                <c:pt idx="12109">
                  <c:v>508.91270539778702</c:v>
                </c:pt>
                <c:pt idx="12110">
                  <c:v>509.01213812539601</c:v>
                </c:pt>
                <c:pt idx="12111">
                  <c:v>509.11157082720302</c:v>
                </c:pt>
                <c:pt idx="12112">
                  <c:v>509.211003503472</c:v>
                </c:pt>
                <c:pt idx="12113">
                  <c:v>509.31043615445702</c:v>
                </c:pt>
                <c:pt idx="12114">
                  <c:v>509.40986878040701</c:v>
                </c:pt>
                <c:pt idx="12115">
                  <c:v>509.50930138156798</c:v>
                </c:pt>
                <c:pt idx="12116">
                  <c:v>509.608733958183</c:v>
                </c:pt>
                <c:pt idx="12117">
                  <c:v>509.70816651049</c:v>
                </c:pt>
                <c:pt idx="12118">
                  <c:v>509.80759903873002</c:v>
                </c:pt>
                <c:pt idx="12119">
                  <c:v>509.90703154314099</c:v>
                </c:pt>
                <c:pt idx="12120">
                  <c:v>510.00646402396001</c:v>
                </c:pt>
                <c:pt idx="12121">
                  <c:v>510.10589648142002</c:v>
                </c:pt>
                <c:pt idx="12122">
                  <c:v>510.20532891575402</c:v>
                </c:pt>
                <c:pt idx="12123">
                  <c:v>510.30476132719002</c:v>
                </c:pt>
                <c:pt idx="12124">
                  <c:v>510.40419371595402</c:v>
                </c:pt>
                <c:pt idx="12125">
                  <c:v>510.50362608226902</c:v>
                </c:pt>
                <c:pt idx="12126">
                  <c:v>510.60305842635898</c:v>
                </c:pt>
                <c:pt idx="12127">
                  <c:v>510.70249074844298</c:v>
                </c:pt>
                <c:pt idx="12128">
                  <c:v>510.80192304873799</c:v>
                </c:pt>
                <c:pt idx="12129">
                  <c:v>510.90135532746001</c:v>
                </c:pt>
                <c:pt idx="12130">
                  <c:v>511.000787584823</c:v>
                </c:pt>
                <c:pt idx="12131">
                  <c:v>511.10021982103802</c:v>
                </c:pt>
                <c:pt idx="12132">
                  <c:v>511.19965203631301</c:v>
                </c:pt>
                <c:pt idx="12133">
                  <c:v>511.29908423085698</c:v>
                </c:pt>
                <c:pt idx="12134">
                  <c:v>511.39851640487399</c:v>
                </c:pt>
                <c:pt idx="12135">
                  <c:v>511.49794855856601</c:v>
                </c:pt>
                <c:pt idx="12136">
                  <c:v>511.59738069213398</c:v>
                </c:pt>
                <c:pt idx="12137">
                  <c:v>511.69681280577697</c:v>
                </c:pt>
                <c:pt idx="12138">
                  <c:v>511.79624489969098</c:v>
                </c:pt>
                <c:pt idx="12139">
                  <c:v>511.89567697407</c:v>
                </c:pt>
                <c:pt idx="12140">
                  <c:v>511.995109029106</c:v>
                </c:pt>
                <c:pt idx="12141">
                  <c:v>512.09454106498902</c:v>
                </c:pt>
                <c:pt idx="12142">
                  <c:v>512.19397308190605</c:v>
                </c:pt>
                <c:pt idx="12143">
                  <c:v>512.29340508004498</c:v>
                </c:pt>
                <c:pt idx="12144">
                  <c:v>512.39283705958599</c:v>
                </c:pt>
                <c:pt idx="12145">
                  <c:v>512.49226902071302</c:v>
                </c:pt>
                <c:pt idx="12146">
                  <c:v>512.59170096360504</c:v>
                </c:pt>
                <c:pt idx="12147">
                  <c:v>512.69113288844005</c:v>
                </c:pt>
                <c:pt idx="12148">
                  <c:v>512.79056479539804</c:v>
                </c:pt>
                <c:pt idx="12149">
                  <c:v>512.88999668465499</c:v>
                </c:pt>
                <c:pt idx="12150">
                  <c:v>512.989428556387</c:v>
                </c:pt>
                <c:pt idx="12151">
                  <c:v>513.08886041076596</c:v>
                </c:pt>
                <c:pt idx="12152">
                  <c:v>513.18829224796195</c:v>
                </c:pt>
                <c:pt idx="12153">
                  <c:v>513.28772406814596</c:v>
                </c:pt>
                <c:pt idx="12154">
                  <c:v>513.38715587148295</c:v>
                </c:pt>
                <c:pt idx="12155">
                  <c:v>513.48658765813502</c:v>
                </c:pt>
                <c:pt idx="12156">
                  <c:v>513.58601942826101</c:v>
                </c:pt>
                <c:pt idx="12157">
                  <c:v>513.685451182017</c:v>
                </c:pt>
                <c:pt idx="12158">
                  <c:v>513.78488291955796</c:v>
                </c:pt>
                <c:pt idx="12159">
                  <c:v>513.88431464103996</c:v>
                </c:pt>
                <c:pt idx="12160">
                  <c:v>513.983746346614</c:v>
                </c:pt>
                <c:pt idx="12161">
                  <c:v>514.08317803643104</c:v>
                </c:pt>
                <c:pt idx="12162">
                  <c:v>514.18260971063899</c:v>
                </c:pt>
                <c:pt idx="12163">
                  <c:v>514.282041369387</c:v>
                </c:pt>
                <c:pt idx="12164">
                  <c:v>514.38147301281901</c:v>
                </c:pt>
                <c:pt idx="12165">
                  <c:v>514.480904641081</c:v>
                </c:pt>
                <c:pt idx="12166">
                  <c:v>514.58033625431403</c:v>
                </c:pt>
                <c:pt idx="12167">
                  <c:v>514.67976785266001</c:v>
                </c:pt>
                <c:pt idx="12168">
                  <c:v>514.77919943625704</c:v>
                </c:pt>
                <c:pt idx="12169">
                  <c:v>514.87863100524396</c:v>
                </c:pt>
                <c:pt idx="12170">
                  <c:v>514.97806255975695</c:v>
                </c:pt>
                <c:pt idx="12171">
                  <c:v>515.07749409993005</c:v>
                </c:pt>
                <c:pt idx="12172">
                  <c:v>515.17692562589502</c:v>
                </c:pt>
                <c:pt idx="12173">
                  <c:v>515.27635713778602</c:v>
                </c:pt>
                <c:pt idx="12174">
                  <c:v>515.37578863573401</c:v>
                </c:pt>
                <c:pt idx="12175">
                  <c:v>515.47522011987098</c:v>
                </c:pt>
                <c:pt idx="12176">
                  <c:v>515.57465159032699</c:v>
                </c:pt>
                <c:pt idx="12177">
                  <c:v>515.67408304722903</c:v>
                </c:pt>
                <c:pt idx="12178">
                  <c:v>515.77351449070602</c:v>
                </c:pt>
                <c:pt idx="12179">
                  <c:v>515.87294592088199</c:v>
                </c:pt>
                <c:pt idx="12180">
                  <c:v>515.97237733788199</c:v>
                </c:pt>
                <c:pt idx="12181">
                  <c:v>516.07180874182905</c:v>
                </c:pt>
                <c:pt idx="12182">
                  <c:v>516.17124013284399</c:v>
                </c:pt>
                <c:pt idx="12183">
                  <c:v>516.270671511047</c:v>
                </c:pt>
                <c:pt idx="12184">
                  <c:v>516.37010287655903</c:v>
                </c:pt>
                <c:pt idx="12185">
                  <c:v>516.46953422949696</c:v>
                </c:pt>
                <c:pt idx="12186">
                  <c:v>516.56896556997799</c:v>
                </c:pt>
                <c:pt idx="12187">
                  <c:v>516.66839689811798</c:v>
                </c:pt>
                <c:pt idx="12188">
                  <c:v>516.76782821403197</c:v>
                </c:pt>
                <c:pt idx="12189">
                  <c:v>516.86725951783296</c:v>
                </c:pt>
                <c:pt idx="12190">
                  <c:v>516.96669080963204</c:v>
                </c:pt>
                <c:pt idx="12191">
                  <c:v>517.06612208954198</c:v>
                </c:pt>
                <c:pt idx="12192">
                  <c:v>517.165553357671</c:v>
                </c:pt>
                <c:pt idx="12193">
                  <c:v>517.26498461412996</c:v>
                </c:pt>
                <c:pt idx="12194">
                  <c:v>517.36441585902401</c:v>
                </c:pt>
                <c:pt idx="12195">
                  <c:v>517.46384709246001</c:v>
                </c:pt>
                <c:pt idx="12196">
                  <c:v>517.56327831454405</c:v>
                </c:pt>
                <c:pt idx="12197">
                  <c:v>517.662709525379</c:v>
                </c:pt>
                <c:pt idx="12198">
                  <c:v>517.76214072506696</c:v>
                </c:pt>
                <c:pt idx="12199">
                  <c:v>517.86157191370603</c:v>
                </c:pt>
                <c:pt idx="12200">
                  <c:v>517.96100309139604</c:v>
                </c:pt>
                <c:pt idx="12201">
                  <c:v>518.06043425823304</c:v>
                </c:pt>
                <c:pt idx="12202">
                  <c:v>518.15986541431505</c:v>
                </c:pt>
                <c:pt idx="12203">
                  <c:v>518.25929655973505</c:v>
                </c:pt>
                <c:pt idx="12204">
                  <c:v>518.35872769458899</c:v>
                </c:pt>
                <c:pt idx="12205">
                  <c:v>518.45815881896795</c:v>
                </c:pt>
                <c:pt idx="12206">
                  <c:v>518.55758993296604</c:v>
                </c:pt>
                <c:pt idx="12207">
                  <c:v>518.65702103667195</c:v>
                </c:pt>
                <c:pt idx="12208">
                  <c:v>518.75645213017697</c:v>
                </c:pt>
                <c:pt idx="12209">
                  <c:v>518.85588321357</c:v>
                </c:pt>
                <c:pt idx="12210">
                  <c:v>518.95531428693698</c:v>
                </c:pt>
                <c:pt idx="12211">
                  <c:v>519.05474535036603</c:v>
                </c:pt>
                <c:pt idx="12212">
                  <c:v>519.15417640394196</c:v>
                </c:pt>
                <c:pt idx="12213">
                  <c:v>519.25360744775003</c:v>
                </c:pt>
                <c:pt idx="12214">
                  <c:v>519.35303848187596</c:v>
                </c:pt>
                <c:pt idx="12215">
                  <c:v>519.45246950640205</c:v>
                </c:pt>
                <c:pt idx="12216">
                  <c:v>519.55190052141404</c:v>
                </c:pt>
                <c:pt idx="12217">
                  <c:v>519.65133152699195</c:v>
                </c:pt>
                <c:pt idx="12218">
                  <c:v>519.75076252321901</c:v>
                </c:pt>
                <c:pt idx="12219">
                  <c:v>519.85019351017604</c:v>
                </c:pt>
                <c:pt idx="12220">
                  <c:v>519.94962448794195</c:v>
                </c:pt>
                <c:pt idx="12221">
                  <c:v>520.04905545659699</c:v>
                </c:pt>
                <c:pt idx="12222">
                  <c:v>520.14848641621904</c:v>
                </c:pt>
                <c:pt idx="12223">
                  <c:v>520.24791736688599</c:v>
                </c:pt>
                <c:pt idx="12224">
                  <c:v>520.34734830867399</c:v>
                </c:pt>
                <c:pt idx="12225">
                  <c:v>520.44677924166103</c:v>
                </c:pt>
                <c:pt idx="12226">
                  <c:v>520.54621016592</c:v>
                </c:pt>
                <c:pt idx="12227">
                  <c:v>520.64564108152797</c:v>
                </c:pt>
                <c:pt idx="12228">
                  <c:v>520.74507198855997</c:v>
                </c:pt>
                <c:pt idx="12229">
                  <c:v>520.84450288709002</c:v>
                </c:pt>
                <c:pt idx="12230">
                  <c:v>520.94393377719098</c:v>
                </c:pt>
                <c:pt idx="12231">
                  <c:v>521.04336465893698</c:v>
                </c:pt>
                <c:pt idx="12232">
                  <c:v>521.14279553239999</c:v>
                </c:pt>
                <c:pt idx="12233">
                  <c:v>521.24222639765003</c:v>
                </c:pt>
                <c:pt idx="12234">
                  <c:v>521.34165725475998</c:v>
                </c:pt>
                <c:pt idx="12235">
                  <c:v>521.44108810379805</c:v>
                </c:pt>
                <c:pt idx="12236">
                  <c:v>521.54051894483405</c:v>
                </c:pt>
                <c:pt idx="12237">
                  <c:v>521.63994977793698</c:v>
                </c:pt>
                <c:pt idx="12238">
                  <c:v>521.73938060317403</c:v>
                </c:pt>
                <c:pt idx="12239">
                  <c:v>521.83881142061296</c:v>
                </c:pt>
                <c:pt idx="12240">
                  <c:v>521.93824223032095</c:v>
                </c:pt>
                <c:pt idx="12241">
                  <c:v>522.03767303236202</c:v>
                </c:pt>
                <c:pt idx="12242">
                  <c:v>522.13710382680301</c:v>
                </c:pt>
                <c:pt idx="12243">
                  <c:v>522.236534613706</c:v>
                </c:pt>
                <c:pt idx="12244">
                  <c:v>522.33596539313703</c:v>
                </c:pt>
                <c:pt idx="12245">
                  <c:v>522.43539616515704</c:v>
                </c:pt>
                <c:pt idx="12246">
                  <c:v>522.534826929828</c:v>
                </c:pt>
                <c:pt idx="12247">
                  <c:v>522.63425768721095</c:v>
                </c:pt>
                <c:pt idx="12248">
                  <c:v>522.73368843736603</c:v>
                </c:pt>
                <c:pt idx="12249">
                  <c:v>522.83311918035304</c:v>
                </c:pt>
                <c:pt idx="12250">
                  <c:v>522.93254991623201</c:v>
                </c:pt>
                <c:pt idx="12251">
                  <c:v>523.03198064506103</c:v>
                </c:pt>
                <c:pt idx="12252">
                  <c:v>523.13141136689899</c:v>
                </c:pt>
                <c:pt idx="12253">
                  <c:v>523.23084208180296</c:v>
                </c:pt>
                <c:pt idx="12254">
                  <c:v>523.33027278983104</c:v>
                </c:pt>
                <c:pt idx="12255">
                  <c:v>523.42970349103905</c:v>
                </c:pt>
                <c:pt idx="12256">
                  <c:v>523.52913418548303</c:v>
                </c:pt>
                <c:pt idx="12257">
                  <c:v>523.62856487321994</c:v>
                </c:pt>
                <c:pt idx="12258">
                  <c:v>523.72799555430402</c:v>
                </c:pt>
                <c:pt idx="12259">
                  <c:v>523.82742622879005</c:v>
                </c:pt>
                <c:pt idx="12260">
                  <c:v>523.92685689673203</c:v>
                </c:pt>
                <c:pt idx="12261">
                  <c:v>524.02628755818398</c:v>
                </c:pt>
                <c:pt idx="12262">
                  <c:v>524.12571821319705</c:v>
                </c:pt>
                <c:pt idx="12263">
                  <c:v>524.22514886182501</c:v>
                </c:pt>
                <c:pt idx="12264">
                  <c:v>524.32457950411901</c:v>
                </c:pt>
                <c:pt idx="12265">
                  <c:v>524.42401014013001</c:v>
                </c:pt>
                <c:pt idx="12266">
                  <c:v>524.52344076990903</c:v>
                </c:pt>
                <c:pt idx="12267">
                  <c:v>524.62287139350497</c:v>
                </c:pt>
                <c:pt idx="12268">
                  <c:v>524.72230201096897</c:v>
                </c:pt>
                <c:pt idx="12269">
                  <c:v>524.82173262234903</c:v>
                </c:pt>
                <c:pt idx="12270">
                  <c:v>524.92116322769198</c:v>
                </c:pt>
                <c:pt idx="12271">
                  <c:v>525.02059382704897</c:v>
                </c:pt>
                <c:pt idx="12272">
                  <c:v>525.12002442046401</c:v>
                </c:pt>
                <c:pt idx="12273">
                  <c:v>525.21945500798597</c:v>
                </c:pt>
                <c:pt idx="12274">
                  <c:v>525.31888558966</c:v>
                </c:pt>
                <c:pt idx="12275">
                  <c:v>525.41831616553304</c:v>
                </c:pt>
                <c:pt idx="12276">
                  <c:v>525.51774673565001</c:v>
                </c:pt>
                <c:pt idx="12277">
                  <c:v>525.617177300055</c:v>
                </c:pt>
                <c:pt idx="12278">
                  <c:v>525.71660785879499</c:v>
                </c:pt>
                <c:pt idx="12279">
                  <c:v>525.81603841191202</c:v>
                </c:pt>
                <c:pt idx="12280">
                  <c:v>525.91546895945203</c:v>
                </c:pt>
                <c:pt idx="12281">
                  <c:v>526.01489950145697</c:v>
                </c:pt>
                <c:pt idx="12282">
                  <c:v>526.11433003797003</c:v>
                </c:pt>
                <c:pt idx="12283">
                  <c:v>526.21376056903398</c:v>
                </c:pt>
                <c:pt idx="12284">
                  <c:v>526.31319109469098</c:v>
                </c:pt>
                <c:pt idx="12285">
                  <c:v>526.41262161498298</c:v>
                </c:pt>
                <c:pt idx="12286">
                  <c:v>526.51205212995205</c:v>
                </c:pt>
                <c:pt idx="12287">
                  <c:v>526.61148263963798</c:v>
                </c:pt>
                <c:pt idx="12288">
                  <c:v>526.71091314408102</c:v>
                </c:pt>
                <c:pt idx="12289">
                  <c:v>526.81034364332299</c:v>
                </c:pt>
                <c:pt idx="12290">
                  <c:v>526.90977413740302</c:v>
                </c:pt>
                <c:pt idx="12291">
                  <c:v>527.00920462635895</c:v>
                </c:pt>
                <c:pt idx="12292">
                  <c:v>527.10863511023194</c:v>
                </c:pt>
                <c:pt idx="12293">
                  <c:v>527.20806558905804</c:v>
                </c:pt>
                <c:pt idx="12294">
                  <c:v>527.30749606287804</c:v>
                </c:pt>
                <c:pt idx="12295">
                  <c:v>527.40692653172698</c:v>
                </c:pt>
                <c:pt idx="12296">
                  <c:v>527.50635699564396</c:v>
                </c:pt>
                <c:pt idx="12297">
                  <c:v>527.60578745466603</c:v>
                </c:pt>
                <c:pt idx="12298">
                  <c:v>527.70521790882901</c:v>
                </c:pt>
                <c:pt idx="12299">
                  <c:v>527.80464835816997</c:v>
                </c:pt>
                <c:pt idx="12300">
                  <c:v>527.90407880272505</c:v>
                </c:pt>
                <c:pt idx="12301">
                  <c:v>528.00350924252996</c:v>
                </c:pt>
                <c:pt idx="12302">
                  <c:v>528.10293967762095</c:v>
                </c:pt>
                <c:pt idx="12303">
                  <c:v>528.20237010803203</c:v>
                </c:pt>
                <c:pt idx="12304">
                  <c:v>528.301800533799</c:v>
                </c:pt>
                <c:pt idx="12305">
                  <c:v>528.40123095495699</c:v>
                </c:pt>
                <c:pt idx="12306">
                  <c:v>528.50066137153999</c:v>
                </c:pt>
                <c:pt idx="12307">
                  <c:v>528.60009178358098</c:v>
                </c:pt>
                <c:pt idx="12308">
                  <c:v>528.69952219111497</c:v>
                </c:pt>
                <c:pt idx="12309">
                  <c:v>528.79895259417503</c:v>
                </c:pt>
                <c:pt idx="12310">
                  <c:v>528.89838299279404</c:v>
                </c:pt>
                <c:pt idx="12311">
                  <c:v>528.99781338700404</c:v>
                </c:pt>
                <c:pt idx="12312">
                  <c:v>529.09724377683904</c:v>
                </c:pt>
                <c:pt idx="12313">
                  <c:v>529.19667416233005</c:v>
                </c:pt>
                <c:pt idx="12314">
                  <c:v>529.29610454350905</c:v>
                </c:pt>
                <c:pt idx="12315">
                  <c:v>529.39553492040795</c:v>
                </c:pt>
                <c:pt idx="12316">
                  <c:v>529.49496529305804</c:v>
                </c:pt>
                <c:pt idx="12317">
                  <c:v>529.59439566148899</c:v>
                </c:pt>
                <c:pt idx="12318">
                  <c:v>529.69382602573296</c:v>
                </c:pt>
                <c:pt idx="12319">
                  <c:v>529.79325638581895</c:v>
                </c:pt>
                <c:pt idx="12320">
                  <c:v>529.89268674177799</c:v>
                </c:pt>
                <c:pt idx="12321">
                  <c:v>529.99211709363897</c:v>
                </c:pt>
                <c:pt idx="12322">
                  <c:v>530.09154744143302</c:v>
                </c:pt>
                <c:pt idx="12323">
                  <c:v>530.19097778518699</c:v>
                </c:pt>
                <c:pt idx="12324">
                  <c:v>530.29040812493201</c:v>
                </c:pt>
                <c:pt idx="12325">
                  <c:v>530.38983846069698</c:v>
                </c:pt>
                <c:pt idx="12326">
                  <c:v>530.48926879250996</c:v>
                </c:pt>
                <c:pt idx="12327">
                  <c:v>530.58869912039995</c:v>
                </c:pt>
                <c:pt idx="12328">
                  <c:v>530.68812944439503</c:v>
                </c:pt>
                <c:pt idx="12329">
                  <c:v>530.78755976452305</c:v>
                </c:pt>
                <c:pt idx="12330">
                  <c:v>530.88699008081096</c:v>
                </c:pt>
                <c:pt idx="12331">
                  <c:v>530.98642039328797</c:v>
                </c:pt>
                <c:pt idx="12332">
                  <c:v>531.08585070198103</c:v>
                </c:pt>
                <c:pt idx="12333">
                  <c:v>531.18528100691606</c:v>
                </c:pt>
                <c:pt idx="12334">
                  <c:v>531.28471130812102</c:v>
                </c:pt>
                <c:pt idx="12335">
                  <c:v>531.38414160562195</c:v>
                </c:pt>
                <c:pt idx="12336">
                  <c:v>531.48357189944602</c:v>
                </c:pt>
                <c:pt idx="12337">
                  <c:v>531.58300218961801</c:v>
                </c:pt>
                <c:pt idx="12338">
                  <c:v>531.68243247616499</c:v>
                </c:pt>
                <c:pt idx="12339">
                  <c:v>531.78186275911196</c:v>
                </c:pt>
                <c:pt idx="12340">
                  <c:v>531.88129303848598</c:v>
                </c:pt>
                <c:pt idx="12341">
                  <c:v>531.98072331431001</c:v>
                </c:pt>
                <c:pt idx="12342">
                  <c:v>532.08015358660998</c:v>
                </c:pt>
                <c:pt idx="12343">
                  <c:v>532.17958385541101</c:v>
                </c:pt>
                <c:pt idx="12344">
                  <c:v>532.27901412073697</c:v>
                </c:pt>
                <c:pt idx="12345">
                  <c:v>532.378444382613</c:v>
                </c:pt>
                <c:pt idx="12346">
                  <c:v>532.47787464106204</c:v>
                </c:pt>
                <c:pt idx="12347">
                  <c:v>532.57730489610901</c:v>
                </c:pt>
                <c:pt idx="12348">
                  <c:v>532.67673514777698</c:v>
                </c:pt>
                <c:pt idx="12349">
                  <c:v>532.77616539608903</c:v>
                </c:pt>
                <c:pt idx="12350">
                  <c:v>532.87559564106698</c:v>
                </c:pt>
                <c:pt idx="12351">
                  <c:v>532.97502588273596</c:v>
                </c:pt>
                <c:pt idx="12352">
                  <c:v>533.07445612111599</c:v>
                </c:pt>
                <c:pt idx="12353">
                  <c:v>533.17388635623104</c:v>
                </c:pt>
                <c:pt idx="12354">
                  <c:v>533.27331658810203</c:v>
                </c:pt>
                <c:pt idx="12355">
                  <c:v>533.37274681675206</c:v>
                </c:pt>
                <c:pt idx="12356">
                  <c:v>533.472177042201</c:v>
                </c:pt>
                <c:pt idx="12357">
                  <c:v>533.57160726447296</c:v>
                </c:pt>
                <c:pt idx="12358">
                  <c:v>533.67103748358704</c:v>
                </c:pt>
                <c:pt idx="12359">
                  <c:v>533.77046769956598</c:v>
                </c:pt>
                <c:pt idx="12360">
                  <c:v>533.86989791243002</c:v>
                </c:pt>
                <c:pt idx="12361">
                  <c:v>533.96932812220098</c:v>
                </c:pt>
                <c:pt idx="12362">
                  <c:v>534.06875832889898</c:v>
                </c:pt>
                <c:pt idx="12363">
                  <c:v>534.16818853254404</c:v>
                </c:pt>
                <c:pt idx="12364">
                  <c:v>534.26761873315797</c:v>
                </c:pt>
                <c:pt idx="12365">
                  <c:v>534.36704893075898</c:v>
                </c:pt>
                <c:pt idx="12366">
                  <c:v>534.46647912537003</c:v>
                </c:pt>
                <c:pt idx="12367">
                  <c:v>534.56590931700805</c:v>
                </c:pt>
                <c:pt idx="12368">
                  <c:v>534.66533950569396</c:v>
                </c:pt>
                <c:pt idx="12369">
                  <c:v>534.76476969144801</c:v>
                </c:pt>
                <c:pt idx="12370">
                  <c:v>534.86419987428906</c:v>
                </c:pt>
                <c:pt idx="12371">
                  <c:v>534.96363005423598</c:v>
                </c:pt>
                <c:pt idx="12372">
                  <c:v>535.06306023130799</c:v>
                </c:pt>
                <c:pt idx="12373">
                  <c:v>535.16249040552395</c:v>
                </c:pt>
                <c:pt idx="12374">
                  <c:v>535.26192057690298</c:v>
                </c:pt>
                <c:pt idx="12375">
                  <c:v>535.361350745462</c:v>
                </c:pt>
                <c:pt idx="12376">
                  <c:v>535.46078091122104</c:v>
                </c:pt>
                <c:pt idx="12377">
                  <c:v>535.56021107419804</c:v>
                </c:pt>
                <c:pt idx="12378">
                  <c:v>535.65964123441097</c:v>
                </c:pt>
                <c:pt idx="12379">
                  <c:v>535.75907139187802</c:v>
                </c:pt>
                <c:pt idx="12380">
                  <c:v>535.85850154661796</c:v>
                </c:pt>
                <c:pt idx="12381">
                  <c:v>535.95793169864896</c:v>
                </c:pt>
                <c:pt idx="12382">
                  <c:v>536.05736184798798</c:v>
                </c:pt>
                <c:pt idx="12383">
                  <c:v>536.15679199465296</c:v>
                </c:pt>
                <c:pt idx="12384">
                  <c:v>536.256222138662</c:v>
                </c:pt>
                <c:pt idx="12385">
                  <c:v>536.35565228003304</c:v>
                </c:pt>
                <c:pt idx="12386">
                  <c:v>536.45508241878201</c:v>
                </c:pt>
                <c:pt idx="12387">
                  <c:v>536.55451255492801</c:v>
                </c:pt>
                <c:pt idx="12388">
                  <c:v>536.65394268848604</c:v>
                </c:pt>
                <c:pt idx="12389">
                  <c:v>536.75337281947498</c:v>
                </c:pt>
                <c:pt idx="12390">
                  <c:v>536.85280294791096</c:v>
                </c:pt>
                <c:pt idx="12391">
                  <c:v>536.95223307381002</c:v>
                </c:pt>
                <c:pt idx="12392">
                  <c:v>537.05166319718899</c:v>
                </c:pt>
                <c:pt idx="12393">
                  <c:v>537.15109331806502</c:v>
                </c:pt>
                <c:pt idx="12394">
                  <c:v>537.25052343645302</c:v>
                </c:pt>
                <c:pt idx="12395">
                  <c:v>537.34995355237004</c:v>
                </c:pt>
                <c:pt idx="12396">
                  <c:v>537.44938366583199</c:v>
                </c:pt>
                <c:pt idx="12397">
                  <c:v>537.54881377685501</c:v>
                </c:pt>
                <c:pt idx="12398">
                  <c:v>537.64824388545401</c:v>
                </c:pt>
                <c:pt idx="12399">
                  <c:v>537.747673991645</c:v>
                </c:pt>
                <c:pt idx="12400">
                  <c:v>537.84710409544402</c:v>
                </c:pt>
                <c:pt idx="12401">
                  <c:v>537.94653419686495</c:v>
                </c:pt>
                <c:pt idx="12402">
                  <c:v>538.04596429592402</c:v>
                </c:pt>
                <c:pt idx="12403">
                  <c:v>538.14539439263501</c:v>
                </c:pt>
                <c:pt idx="12404">
                  <c:v>538.24482448701497</c:v>
                </c:pt>
                <c:pt idx="12405">
                  <c:v>538.34425457907696</c:v>
                </c:pt>
                <c:pt idx="12406">
                  <c:v>538.443684668836</c:v>
                </c:pt>
                <c:pt idx="12407">
                  <c:v>538.54311475630698</c:v>
                </c:pt>
                <c:pt idx="12408">
                  <c:v>538.64254484150297</c:v>
                </c:pt>
                <c:pt idx="12409">
                  <c:v>538.74197492443898</c:v>
                </c:pt>
                <c:pt idx="12410">
                  <c:v>538.84140500512899</c:v>
                </c:pt>
                <c:pt idx="12411">
                  <c:v>538.94083508358597</c:v>
                </c:pt>
                <c:pt idx="12412">
                  <c:v>539.04026515982605</c:v>
                </c:pt>
                <c:pt idx="12413">
                  <c:v>539.13969523386004</c:v>
                </c:pt>
                <c:pt idx="12414">
                  <c:v>539.23912530570396</c:v>
                </c:pt>
                <c:pt idx="12415">
                  <c:v>539.33855537536999</c:v>
                </c:pt>
                <c:pt idx="12416">
                  <c:v>539.43798544287301</c:v>
                </c:pt>
                <c:pt idx="12417">
                  <c:v>539.53741550822394</c:v>
                </c:pt>
                <c:pt idx="12418">
                  <c:v>539.63684557143802</c:v>
                </c:pt>
                <c:pt idx="12419">
                  <c:v>539.73627563252796</c:v>
                </c:pt>
                <c:pt idx="12420">
                  <c:v>539.83570569150595</c:v>
                </c:pt>
                <c:pt idx="12421">
                  <c:v>539.93513574838596</c:v>
                </c:pt>
                <c:pt idx="12422">
                  <c:v>540.03456580318095</c:v>
                </c:pt>
                <c:pt idx="12423">
                  <c:v>540.13399585590196</c:v>
                </c:pt>
                <c:pt idx="12424">
                  <c:v>540.23342590656398</c:v>
                </c:pt>
                <c:pt idx="12425">
                  <c:v>540.33285595517702</c:v>
                </c:pt>
                <c:pt idx="12426">
                  <c:v>540.43228600175598</c:v>
                </c:pt>
                <c:pt idx="12427">
                  <c:v>540.53171604631098</c:v>
                </c:pt>
                <c:pt idx="12428">
                  <c:v>540.63114608885598</c:v>
                </c:pt>
                <c:pt idx="12429">
                  <c:v>540.73057612940295</c:v>
                </c:pt>
                <c:pt idx="12430">
                  <c:v>540.83000616796301</c:v>
                </c:pt>
                <c:pt idx="12431">
                  <c:v>540.92943620454901</c:v>
                </c:pt>
                <c:pt idx="12432">
                  <c:v>541.02886623917198</c:v>
                </c:pt>
                <c:pt idx="12433">
                  <c:v>541.12829627184396</c:v>
                </c:pt>
                <c:pt idx="12434">
                  <c:v>541.22772630257703</c:v>
                </c:pt>
                <c:pt idx="12435">
                  <c:v>541.32715633138298</c:v>
                </c:pt>
                <c:pt idx="12436">
                  <c:v>541.42658635827195</c:v>
                </c:pt>
                <c:pt idx="12437">
                  <c:v>541.52601638325598</c:v>
                </c:pt>
                <c:pt idx="12438">
                  <c:v>541.62544640634701</c:v>
                </c:pt>
                <c:pt idx="12439">
                  <c:v>541.72487642755596</c:v>
                </c:pt>
                <c:pt idx="12440">
                  <c:v>541.82430644689396</c:v>
                </c:pt>
                <c:pt idx="12441">
                  <c:v>541.92373646437204</c:v>
                </c:pt>
                <c:pt idx="12442">
                  <c:v>542.02316648000101</c:v>
                </c:pt>
                <c:pt idx="12443">
                  <c:v>542.12259649379098</c:v>
                </c:pt>
                <c:pt idx="12444">
                  <c:v>542.22202650575503</c:v>
                </c:pt>
                <c:pt idx="12445">
                  <c:v>542.32145651590201</c:v>
                </c:pt>
                <c:pt idx="12446">
                  <c:v>542.420886524244</c:v>
                </c:pt>
                <c:pt idx="12447">
                  <c:v>542.52031653078996</c:v>
                </c:pt>
                <c:pt idx="12448">
                  <c:v>542.61974653555205</c:v>
                </c:pt>
                <c:pt idx="12449">
                  <c:v>542.71917653853995</c:v>
                </c:pt>
                <c:pt idx="12450">
                  <c:v>542.818606539764</c:v>
                </c:pt>
                <c:pt idx="12451">
                  <c:v>542.91803653923603</c:v>
                </c:pt>
                <c:pt idx="12452">
                  <c:v>543.01746653696398</c:v>
                </c:pt>
                <c:pt idx="12453">
                  <c:v>543.116896532959</c:v>
                </c:pt>
                <c:pt idx="12454">
                  <c:v>543.21632652723201</c:v>
                </c:pt>
                <c:pt idx="12455">
                  <c:v>543.31575651979199</c:v>
                </c:pt>
                <c:pt idx="12456">
                  <c:v>543.41518651064996</c:v>
                </c:pt>
                <c:pt idx="12457">
                  <c:v>543.514616499814</c:v>
                </c:pt>
                <c:pt idx="12458">
                  <c:v>543.61404648729604</c:v>
                </c:pt>
                <c:pt idx="12459">
                  <c:v>543.71347647310495</c:v>
                </c:pt>
                <c:pt idx="12460">
                  <c:v>543.81290645725005</c:v>
                </c:pt>
                <c:pt idx="12461">
                  <c:v>543.91233643974101</c:v>
                </c:pt>
                <c:pt idx="12462">
                  <c:v>544.01176642058795</c:v>
                </c:pt>
                <c:pt idx="12463">
                  <c:v>544.11119639979995</c:v>
                </c:pt>
                <c:pt idx="12464">
                  <c:v>544.21062637738601</c:v>
                </c:pt>
                <c:pt idx="12465">
                  <c:v>544.31005635335498</c:v>
                </c:pt>
                <c:pt idx="12466">
                  <c:v>544.40948632771801</c:v>
                </c:pt>
                <c:pt idx="12467">
                  <c:v>544.50891630048204</c:v>
                </c:pt>
                <c:pt idx="12468">
                  <c:v>544.60834627165798</c:v>
                </c:pt>
                <c:pt idx="12469">
                  <c:v>544.70777624125299</c:v>
                </c:pt>
                <c:pt idx="12470">
                  <c:v>544.80720620927696</c:v>
                </c:pt>
                <c:pt idx="12471">
                  <c:v>544.90663617573898</c:v>
                </c:pt>
                <c:pt idx="12472">
                  <c:v>545.00606614064804</c:v>
                </c:pt>
                <c:pt idx="12473">
                  <c:v>545.10549610401199</c:v>
                </c:pt>
                <c:pt idx="12474">
                  <c:v>545.20492606584003</c:v>
                </c:pt>
                <c:pt idx="12475">
                  <c:v>545.30435602614102</c:v>
                </c:pt>
                <c:pt idx="12476">
                  <c:v>545.40378598492396</c:v>
                </c:pt>
                <c:pt idx="12477">
                  <c:v>545.50321594219599</c:v>
                </c:pt>
                <c:pt idx="12478">
                  <c:v>545.60264589796702</c:v>
                </c:pt>
                <c:pt idx="12479">
                  <c:v>545.70207585224398</c:v>
                </c:pt>
                <c:pt idx="12480">
                  <c:v>545.80150580503698</c:v>
                </c:pt>
                <c:pt idx="12481">
                  <c:v>545.90093575635296</c:v>
                </c:pt>
                <c:pt idx="12482">
                  <c:v>546.0003657062</c:v>
                </c:pt>
                <c:pt idx="12483">
                  <c:v>546.09979565458696</c:v>
                </c:pt>
                <c:pt idx="12484">
                  <c:v>546.19922560152202</c:v>
                </c:pt>
                <c:pt idx="12485">
                  <c:v>546.29865554701303</c:v>
                </c:pt>
                <c:pt idx="12486">
                  <c:v>546.39808549106795</c:v>
                </c:pt>
                <c:pt idx="12487">
                  <c:v>546.49751543369405</c:v>
                </c:pt>
                <c:pt idx="12488">
                  <c:v>546.59694537489997</c:v>
                </c:pt>
                <c:pt idx="12489">
                  <c:v>546.69637531469402</c:v>
                </c:pt>
                <c:pt idx="12490">
                  <c:v>546.79580525308199</c:v>
                </c:pt>
                <c:pt idx="12491">
                  <c:v>546.89523519007298</c:v>
                </c:pt>
                <c:pt idx="12492">
                  <c:v>546.99466512567506</c:v>
                </c:pt>
                <c:pt idx="12493">
                  <c:v>547.09409505989402</c:v>
                </c:pt>
                <c:pt idx="12494">
                  <c:v>547.19352499273896</c:v>
                </c:pt>
                <c:pt idx="12495">
                  <c:v>547.29295492421602</c:v>
                </c:pt>
                <c:pt idx="12496">
                  <c:v>547.39238485433395</c:v>
                </c:pt>
                <c:pt idx="12497">
                  <c:v>547.49181478309902</c:v>
                </c:pt>
                <c:pt idx="12498">
                  <c:v>547.59124471051905</c:v>
                </c:pt>
                <c:pt idx="12499">
                  <c:v>547.69067463660099</c:v>
                </c:pt>
                <c:pt idx="12500">
                  <c:v>547.790104561352</c:v>
                </c:pt>
                <c:pt idx="12501">
                  <c:v>547.88953448477901</c:v>
                </c:pt>
                <c:pt idx="12502">
                  <c:v>547.988964406891</c:v>
                </c:pt>
                <c:pt idx="12503">
                  <c:v>548.08839432769196</c:v>
                </c:pt>
                <c:pt idx="12504">
                  <c:v>548.187824247192</c:v>
                </c:pt>
                <c:pt idx="12505">
                  <c:v>548.28725416539498</c:v>
                </c:pt>
                <c:pt idx="12506">
                  <c:v>548.38668408231104</c:v>
                </c:pt>
                <c:pt idx="12507">
                  <c:v>548.48611399794504</c:v>
                </c:pt>
                <c:pt idx="12508">
                  <c:v>548.58554391230405</c:v>
                </c:pt>
                <c:pt idx="12509">
                  <c:v>548.68497382539499</c:v>
                </c:pt>
                <c:pt idx="12510">
                  <c:v>548.78440373722594</c:v>
                </c:pt>
                <c:pt idx="12511">
                  <c:v>548.883833647801</c:v>
                </c:pt>
                <c:pt idx="12512">
                  <c:v>548.98326355712902</c:v>
                </c:pt>
                <c:pt idx="12513">
                  <c:v>549.08269346521604</c:v>
                </c:pt>
                <c:pt idx="12514">
                  <c:v>549.18212337206796</c:v>
                </c:pt>
                <c:pt idx="12515">
                  <c:v>549.28155327769196</c:v>
                </c:pt>
                <c:pt idx="12516">
                  <c:v>549.38098318209404</c:v>
                </c:pt>
                <c:pt idx="12517">
                  <c:v>549.48041308528195</c:v>
                </c:pt>
                <c:pt idx="12518">
                  <c:v>549.57984298726001</c:v>
                </c:pt>
                <c:pt idx="12519">
                  <c:v>549.67927288803503</c:v>
                </c:pt>
                <c:pt idx="12520">
                  <c:v>549.77870278761498</c:v>
                </c:pt>
                <c:pt idx="12521">
                  <c:v>549.87813268600405</c:v>
                </c:pt>
                <c:pt idx="12522">
                  <c:v>549.97756258320896</c:v>
                </c:pt>
                <c:pt idx="12523">
                  <c:v>550.07699247923597</c:v>
                </c:pt>
                <c:pt idx="12524">
                  <c:v>550.176422374092</c:v>
                </c:pt>
                <c:pt idx="12525">
                  <c:v>550.27585226778297</c:v>
                </c:pt>
                <c:pt idx="12526">
                  <c:v>550.37528216031399</c:v>
                </c:pt>
                <c:pt idx="12527">
                  <c:v>550.47471205169199</c:v>
                </c:pt>
                <c:pt idx="12528">
                  <c:v>550.57414194192302</c:v>
                </c:pt>
                <c:pt idx="12529">
                  <c:v>550.67357183101205</c:v>
                </c:pt>
                <c:pt idx="12530">
                  <c:v>550.77300171896604</c:v>
                </c:pt>
                <c:pt idx="12531">
                  <c:v>550.87243160579101</c:v>
                </c:pt>
                <c:pt idx="12532">
                  <c:v>550.97186149149195</c:v>
                </c:pt>
                <c:pt idx="12533">
                  <c:v>551.07129137607603</c:v>
                </c:pt>
                <c:pt idx="12534">
                  <c:v>551.17072125954701</c:v>
                </c:pt>
                <c:pt idx="12535">
                  <c:v>551.27015114191204</c:v>
                </c:pt>
                <c:pt idx="12536">
                  <c:v>551.36958102317601</c:v>
                </c:pt>
                <c:pt idx="12537">
                  <c:v>551.46901090334495</c:v>
                </c:pt>
                <c:pt idx="12538">
                  <c:v>551.56844078242398</c:v>
                </c:pt>
                <c:pt idx="12539">
                  <c:v>551.667870660419</c:v>
                </c:pt>
                <c:pt idx="12540">
                  <c:v>551.76730053733502</c:v>
                </c:pt>
                <c:pt idx="12541">
                  <c:v>551.86673041317897</c:v>
                </c:pt>
                <c:pt idx="12542">
                  <c:v>551.96616028795404</c:v>
                </c:pt>
                <c:pt idx="12543">
                  <c:v>552.06559016166602</c:v>
                </c:pt>
                <c:pt idx="12544">
                  <c:v>552.16502003432197</c:v>
                </c:pt>
                <c:pt idx="12545">
                  <c:v>552.26444990592597</c:v>
                </c:pt>
                <c:pt idx="12546">
                  <c:v>552.36387977648303</c:v>
                </c:pt>
                <c:pt idx="12547">
                  <c:v>552.46330964599895</c:v>
                </c:pt>
                <c:pt idx="12548">
                  <c:v>552.56273951447997</c:v>
                </c:pt>
                <c:pt idx="12549">
                  <c:v>552.66216938192895</c:v>
                </c:pt>
                <c:pt idx="12550">
                  <c:v>552.76159924835304</c:v>
                </c:pt>
                <c:pt idx="12551">
                  <c:v>552.86102911375701</c:v>
                </c:pt>
                <c:pt idx="12552">
                  <c:v>552.96045897814497</c:v>
                </c:pt>
                <c:pt idx="12553">
                  <c:v>553.05988884152305</c:v>
                </c:pt>
                <c:pt idx="12554">
                  <c:v>553.15931870389602</c:v>
                </c:pt>
                <c:pt idx="12555">
                  <c:v>553.258748565269</c:v>
                </c:pt>
                <c:pt idx="12556">
                  <c:v>553.358178425647</c:v>
                </c:pt>
                <c:pt idx="12557">
                  <c:v>553.45760828503501</c:v>
                </c:pt>
                <c:pt idx="12558">
                  <c:v>553.55703814343804</c:v>
                </c:pt>
                <c:pt idx="12559">
                  <c:v>553.65646800086097</c:v>
                </c:pt>
                <c:pt idx="12560">
                  <c:v>553.75589785730801</c:v>
                </c:pt>
                <c:pt idx="12561">
                  <c:v>553.85532771278497</c:v>
                </c:pt>
                <c:pt idx="12562">
                  <c:v>553.95475756729604</c:v>
                </c:pt>
                <c:pt idx="12563">
                  <c:v>554.05418742084703</c:v>
                </c:pt>
                <c:pt idx="12564">
                  <c:v>554.15361727344202</c:v>
                </c:pt>
                <c:pt idx="12565">
                  <c:v>554.253047125085</c:v>
                </c:pt>
                <c:pt idx="12566">
                  <c:v>554.352476975782</c:v>
                </c:pt>
                <c:pt idx="12567">
                  <c:v>554.45190682553698</c:v>
                </c:pt>
                <c:pt idx="12568">
                  <c:v>554.55133667435405</c:v>
                </c:pt>
                <c:pt idx="12569">
                  <c:v>554.650766522239</c:v>
                </c:pt>
                <c:pt idx="12570">
                  <c:v>554.75019636919603</c:v>
                </c:pt>
                <c:pt idx="12571">
                  <c:v>554.84962621522902</c:v>
                </c:pt>
                <c:pt idx="12572">
                  <c:v>554.94905606034399</c:v>
                </c:pt>
                <c:pt idx="12573">
                  <c:v>555.04848590454401</c:v>
                </c:pt>
                <c:pt idx="12574">
                  <c:v>555.14791574783396</c:v>
                </c:pt>
                <c:pt idx="12575">
                  <c:v>555.24734559021897</c:v>
                </c:pt>
                <c:pt idx="12576">
                  <c:v>555.34677543170199</c:v>
                </c:pt>
                <c:pt idx="12577">
                  <c:v>555.44620527228903</c:v>
                </c:pt>
                <c:pt idx="12578">
                  <c:v>555.54563511198398</c:v>
                </c:pt>
                <c:pt idx="12579">
                  <c:v>555.64506495079104</c:v>
                </c:pt>
                <c:pt idx="12580">
                  <c:v>555.74449478871497</c:v>
                </c:pt>
                <c:pt idx="12581">
                  <c:v>555.84392462575897</c:v>
                </c:pt>
                <c:pt idx="12582">
                  <c:v>555.94335446192804</c:v>
                </c:pt>
                <c:pt idx="12583">
                  <c:v>556.04278429722694</c:v>
                </c:pt>
                <c:pt idx="12584">
                  <c:v>556.14221413165899</c:v>
                </c:pt>
                <c:pt idx="12585">
                  <c:v>556.24164396522895</c:v>
                </c:pt>
                <c:pt idx="12586">
                  <c:v>556.34107379794</c:v>
                </c:pt>
                <c:pt idx="12587">
                  <c:v>556.44050362979794</c:v>
                </c:pt>
                <c:pt idx="12588">
                  <c:v>556.53993346080699</c:v>
                </c:pt>
                <c:pt idx="12589">
                  <c:v>556.63936329096896</c:v>
                </c:pt>
                <c:pt idx="12590">
                  <c:v>556.73879312029101</c:v>
                </c:pt>
                <c:pt idx="12591">
                  <c:v>556.83822294877405</c:v>
                </c:pt>
                <c:pt idx="12592">
                  <c:v>556.93765277642501</c:v>
                </c:pt>
                <c:pt idx="12593">
                  <c:v>557.03708260324595</c:v>
                </c:pt>
                <c:pt idx="12594">
                  <c:v>557.13651242924198</c:v>
                </c:pt>
                <c:pt idx="12595">
                  <c:v>557.23594225441605</c:v>
                </c:pt>
                <c:pt idx="12596">
                  <c:v>557.33537207877305</c:v>
                </c:pt>
                <c:pt idx="12597">
                  <c:v>557.43480190231696</c:v>
                </c:pt>
                <c:pt idx="12598">
                  <c:v>557.53423172505097</c:v>
                </c:pt>
                <c:pt idx="12599">
                  <c:v>557.63366154697997</c:v>
                </c:pt>
                <c:pt idx="12600">
                  <c:v>557.73309136810701</c:v>
                </c:pt>
                <c:pt idx="12601">
                  <c:v>557.83252118843598</c:v>
                </c:pt>
                <c:pt idx="12602">
                  <c:v>557.93195100797095</c:v>
                </c:pt>
                <c:pt idx="12603">
                  <c:v>558.03138082671603</c:v>
                </c:pt>
                <c:pt idx="12604">
                  <c:v>558.13081064467497</c:v>
                </c:pt>
                <c:pt idx="12605">
                  <c:v>558.23024046185003</c:v>
                </c:pt>
                <c:pt idx="12606">
                  <c:v>558.32967027824702</c:v>
                </c:pt>
                <c:pt idx="12607">
                  <c:v>558.42910009386799</c:v>
                </c:pt>
                <c:pt idx="12608">
                  <c:v>558.52852990871895</c:v>
                </c:pt>
                <c:pt idx="12609">
                  <c:v>558.62795972280003</c:v>
                </c:pt>
                <c:pt idx="12610">
                  <c:v>558.72738953611804</c:v>
                </c:pt>
                <c:pt idx="12611">
                  <c:v>558.82681934867605</c:v>
                </c:pt>
                <c:pt idx="12612">
                  <c:v>558.926249160476</c:v>
                </c:pt>
                <c:pt idx="12613">
                  <c:v>559.02567897152301</c:v>
                </c:pt>
                <c:pt idx="12614">
                  <c:v>559.12510878182002</c:v>
                </c:pt>
                <c:pt idx="12615">
                  <c:v>559.22453859137102</c:v>
                </c:pt>
                <c:pt idx="12616">
                  <c:v>559.32396840017805</c:v>
                </c:pt>
                <c:pt idx="12617">
                  <c:v>559.42339820824702</c:v>
                </c:pt>
                <c:pt idx="12618">
                  <c:v>559.52282801557999</c:v>
                </c:pt>
                <c:pt idx="12619">
                  <c:v>559.62225782218002</c:v>
                </c:pt>
                <c:pt idx="12620">
                  <c:v>559.72168762805097</c:v>
                </c:pt>
                <c:pt idx="12621">
                  <c:v>559.82111743319695</c:v>
                </c:pt>
                <c:pt idx="12622">
                  <c:v>559.92054723761999</c:v>
                </c:pt>
                <c:pt idx="12623">
                  <c:v>560.01997704132395</c:v>
                </c:pt>
                <c:pt idx="12624">
                  <c:v>560.11940684431295</c:v>
                </c:pt>
                <c:pt idx="12625">
                  <c:v>560.21883664659003</c:v>
                </c:pt>
                <c:pt idx="12626">
                  <c:v>560.31826644815806</c:v>
                </c:pt>
                <c:pt idx="12627">
                  <c:v>560.41769624901997</c:v>
                </c:pt>
                <c:pt idx="12628">
                  <c:v>560.51712604917896</c:v>
                </c:pt>
                <c:pt idx="12629">
                  <c:v>560.616555848639</c:v>
                </c:pt>
                <c:pt idx="12630">
                  <c:v>560.71598564740202</c:v>
                </c:pt>
                <c:pt idx="12631">
                  <c:v>560.81541544547304</c:v>
                </c:pt>
                <c:pt idx="12632">
                  <c:v>560.91484524285397</c:v>
                </c:pt>
                <c:pt idx="12633">
                  <c:v>561.01427503954801</c:v>
                </c:pt>
                <c:pt idx="12634">
                  <c:v>561.113704835558</c:v>
                </c:pt>
                <c:pt idx="12635">
                  <c:v>561.21313463088802</c:v>
                </c:pt>
                <c:pt idx="12636">
                  <c:v>561.31256442554002</c:v>
                </c:pt>
                <c:pt idx="12637">
                  <c:v>561.41199421951796</c:v>
                </c:pt>
                <c:pt idx="12638">
                  <c:v>561.511424012823</c:v>
                </c:pt>
                <c:pt idx="12639">
                  <c:v>561.61085380546103</c:v>
                </c:pt>
                <c:pt idx="12640">
                  <c:v>561.71028359743195</c:v>
                </c:pt>
                <c:pt idx="12641">
                  <c:v>561.80971338874099</c:v>
                </c:pt>
                <c:pt idx="12642">
                  <c:v>561.90914317938996</c:v>
                </c:pt>
                <c:pt idx="12643">
                  <c:v>562.00857296938204</c:v>
                </c:pt>
                <c:pt idx="12644">
                  <c:v>562.10800275871998</c:v>
                </c:pt>
                <c:pt idx="12645">
                  <c:v>562.20743254740705</c:v>
                </c:pt>
                <c:pt idx="12646">
                  <c:v>562.306862335446</c:v>
                </c:pt>
                <c:pt idx="12647">
                  <c:v>562.40629212283898</c:v>
                </c:pt>
                <c:pt idx="12648">
                  <c:v>562.50572190958906</c:v>
                </c:pt>
                <c:pt idx="12649">
                  <c:v>562.60515169569896</c:v>
                </c:pt>
                <c:pt idx="12650">
                  <c:v>562.704581481172</c:v>
                </c:pt>
                <c:pt idx="12651">
                  <c:v>562.80401126600998</c:v>
                </c:pt>
                <c:pt idx="12652">
                  <c:v>562.903441050217</c:v>
                </c:pt>
                <c:pt idx="12653">
                  <c:v>563.00287083379396</c:v>
                </c:pt>
                <c:pt idx="12654">
                  <c:v>563.10230061674497</c:v>
                </c:pt>
                <c:pt idx="12655">
                  <c:v>563.20173039907104</c:v>
                </c:pt>
                <c:pt idx="12656">
                  <c:v>563.30116018077695</c:v>
                </c:pt>
                <c:pt idx="12657">
                  <c:v>563.40058996186394</c:v>
                </c:pt>
                <c:pt idx="12658">
                  <c:v>563.50001974233498</c:v>
                </c:pt>
                <c:pt idx="12659">
                  <c:v>563.59944952219303</c:v>
                </c:pt>
                <c:pt idx="12660">
                  <c:v>563.69887930144</c:v>
                </c:pt>
                <c:pt idx="12661">
                  <c:v>563.79830908007898</c:v>
                </c:pt>
                <c:pt idx="12662">
                  <c:v>563.89773885811201</c:v>
                </c:pt>
                <c:pt idx="12663">
                  <c:v>563.99716863554295</c:v>
                </c:pt>
                <c:pt idx="12664">
                  <c:v>564.09659841237305</c:v>
                </c:pt>
                <c:pt idx="12665">
                  <c:v>564.19602818860506</c:v>
                </c:pt>
                <c:pt idx="12666">
                  <c:v>564.29545796424202</c:v>
                </c:pt>
                <c:pt idx="12667">
                  <c:v>564.39488773928599</c:v>
                </c:pt>
                <c:pt idx="12668">
                  <c:v>564.49431751374004</c:v>
                </c:pt>
                <c:pt idx="12669">
                  <c:v>564.59374728760599</c:v>
                </c:pt>
                <c:pt idx="12670">
                  <c:v>564.693177060886</c:v>
                </c:pt>
                <c:pt idx="12671">
                  <c:v>564.79260683358405</c:v>
                </c:pt>
                <c:pt idx="12672">
                  <c:v>564.89203660570195</c:v>
                </c:pt>
                <c:pt idx="12673">
                  <c:v>564.99146637724095</c:v>
                </c:pt>
                <c:pt idx="12674">
                  <c:v>565.09089614820596</c:v>
                </c:pt>
                <c:pt idx="12675">
                  <c:v>565.19032591859695</c:v>
                </c:pt>
                <c:pt idx="12676">
                  <c:v>565.28975568841702</c:v>
                </c:pt>
                <c:pt idx="12677">
                  <c:v>565.38918545766899</c:v>
                </c:pt>
                <c:pt idx="12678">
                  <c:v>565.48861522635605</c:v>
                </c:pt>
                <c:pt idx="12679">
                  <c:v>565.58804499447899</c:v>
                </c:pt>
                <c:pt idx="12680">
                  <c:v>565.68747476204101</c:v>
                </c:pt>
                <c:pt idx="12681">
                  <c:v>565.78690452904402</c:v>
                </c:pt>
                <c:pt idx="12682">
                  <c:v>565.886334295491</c:v>
                </c:pt>
                <c:pt idx="12683">
                  <c:v>565.98576406138397</c:v>
                </c:pt>
                <c:pt idx="12684">
                  <c:v>566.085193826725</c:v>
                </c:pt>
                <c:pt idx="12685">
                  <c:v>566.18462359151704</c:v>
                </c:pt>
                <c:pt idx="12686">
                  <c:v>566.28405335576201</c:v>
                </c:pt>
                <c:pt idx="12687">
                  <c:v>566.38348311946197</c:v>
                </c:pt>
                <c:pt idx="12688">
                  <c:v>566.48291288261896</c:v>
                </c:pt>
                <c:pt idx="12689">
                  <c:v>566.58234264523605</c:v>
                </c:pt>
                <c:pt idx="12690">
                  <c:v>566.68177240731598</c:v>
                </c:pt>
                <c:pt idx="12691">
                  <c:v>566.78120216885895</c:v>
                </c:pt>
                <c:pt idx="12692">
                  <c:v>566.88063192986897</c:v>
                </c:pt>
                <c:pt idx="12693">
                  <c:v>566.98006169034795</c:v>
                </c:pt>
                <c:pt idx="12694">
                  <c:v>567.07949145029704</c:v>
                </c:pt>
                <c:pt idx="12695">
                  <c:v>567.17892120971999</c:v>
                </c:pt>
                <c:pt idx="12696">
                  <c:v>567.27835096861702</c:v>
                </c:pt>
                <c:pt idx="12697">
                  <c:v>567.37778072699302</c:v>
                </c:pt>
                <c:pt idx="12698">
                  <c:v>567.477210484848</c:v>
                </c:pt>
                <c:pt idx="12699">
                  <c:v>567.576640242184</c:v>
                </c:pt>
                <c:pt idx="12700">
                  <c:v>567.67606999900499</c:v>
                </c:pt>
                <c:pt idx="12701">
                  <c:v>567.77549975531099</c:v>
                </c:pt>
                <c:pt idx="12702">
                  <c:v>567.87492951110596</c:v>
                </c:pt>
                <c:pt idx="12703">
                  <c:v>567.97435926639105</c:v>
                </c:pt>
                <c:pt idx="12704">
                  <c:v>568.07378902116795</c:v>
                </c:pt>
                <c:pt idx="12705">
                  <c:v>568.17321877543998</c:v>
                </c:pt>
                <c:pt idx="12706">
                  <c:v>568.27264852920803</c:v>
                </c:pt>
                <c:pt idx="12707">
                  <c:v>568.37207828247404</c:v>
                </c:pt>
                <c:pt idx="12708">
                  <c:v>568.47150803524096</c:v>
                </c:pt>
                <c:pt idx="12709">
                  <c:v>568.57093778751096</c:v>
                </c:pt>
                <c:pt idx="12710">
                  <c:v>568.67036753928596</c:v>
                </c:pt>
                <c:pt idx="12711">
                  <c:v>568.769797290567</c:v>
                </c:pt>
                <c:pt idx="12712">
                  <c:v>568.86922704135702</c:v>
                </c:pt>
                <c:pt idx="12713">
                  <c:v>568.96865679165899</c:v>
                </c:pt>
                <c:pt idx="12714">
                  <c:v>569.06808654147301</c:v>
                </c:pt>
                <c:pt idx="12715">
                  <c:v>569.16751629080204</c:v>
                </c:pt>
                <c:pt idx="12716">
                  <c:v>569.26694603964904</c:v>
                </c:pt>
                <c:pt idx="12717">
                  <c:v>569.36637578801401</c:v>
                </c:pt>
                <c:pt idx="12718">
                  <c:v>569.46580553590104</c:v>
                </c:pt>
                <c:pt idx="12719">
                  <c:v>569.56523528331104</c:v>
                </c:pt>
                <c:pt idx="12720">
                  <c:v>569.66466503024606</c:v>
                </c:pt>
                <c:pt idx="12721">
                  <c:v>569.76409477670802</c:v>
                </c:pt>
                <c:pt idx="12722">
                  <c:v>569.86352452269898</c:v>
                </c:pt>
                <c:pt idx="12723">
                  <c:v>569.96295426821996</c:v>
                </c:pt>
                <c:pt idx="12724">
                  <c:v>570.06238401327505</c:v>
                </c:pt>
                <c:pt idx="12725">
                  <c:v>570.16181375786402</c:v>
                </c:pt>
                <c:pt idx="12726">
                  <c:v>570.26124350199098</c:v>
                </c:pt>
                <c:pt idx="12727">
                  <c:v>570.36067324565499</c:v>
                </c:pt>
                <c:pt idx="12728">
                  <c:v>570.46010298885994</c:v>
                </c:pt>
                <c:pt idx="12729">
                  <c:v>570.55953273160799</c:v>
                </c:pt>
                <c:pt idx="12730">
                  <c:v>570.65896247389901</c:v>
                </c:pt>
                <c:pt idx="12731">
                  <c:v>570.75839221573699</c:v>
                </c:pt>
                <c:pt idx="12732">
                  <c:v>570.85782195712204</c:v>
                </c:pt>
                <c:pt idx="12733">
                  <c:v>570.95725169805701</c:v>
                </c:pt>
                <c:pt idx="12734">
                  <c:v>571.05668143854302</c:v>
                </c:pt>
                <c:pt idx="12735">
                  <c:v>571.15611117858202</c:v>
                </c:pt>
                <c:pt idx="12736">
                  <c:v>571.25554091817605</c:v>
                </c:pt>
                <c:pt idx="12737">
                  <c:v>571.35497065732602</c:v>
                </c:pt>
                <c:pt idx="12738">
                  <c:v>571.454400396035</c:v>
                </c:pt>
                <c:pt idx="12739">
                  <c:v>571.55383013430298</c:v>
                </c:pt>
                <c:pt idx="12740">
                  <c:v>571.65325987213396</c:v>
                </c:pt>
                <c:pt idx="12741">
                  <c:v>571.75268960952701</c:v>
                </c:pt>
                <c:pt idx="12742">
                  <c:v>571.85211934648601</c:v>
                </c:pt>
                <c:pt idx="12743">
                  <c:v>571.95154908301197</c:v>
                </c:pt>
                <c:pt idx="12744">
                  <c:v>572.05097881910604</c:v>
                </c:pt>
                <c:pt idx="12745">
                  <c:v>572.15040855477002</c:v>
                </c:pt>
                <c:pt idx="12746">
                  <c:v>572.24983829000701</c:v>
                </c:pt>
                <c:pt idx="12747">
                  <c:v>572.34926802481596</c:v>
                </c:pt>
                <c:pt idx="12748">
                  <c:v>572.44869775920097</c:v>
                </c:pt>
                <c:pt idx="12749">
                  <c:v>572.54812749316295</c:v>
                </c:pt>
                <c:pt idx="12750">
                  <c:v>572.64755722670304</c:v>
                </c:pt>
                <c:pt idx="12751">
                  <c:v>572.74698695982295</c:v>
                </c:pt>
                <c:pt idx="12752">
                  <c:v>572.84641669252505</c:v>
                </c:pt>
                <c:pt idx="12753">
                  <c:v>572.94584642481095</c:v>
                </c:pt>
                <c:pt idx="12754">
                  <c:v>573.04527615668098</c:v>
                </c:pt>
                <c:pt idx="12755">
                  <c:v>573.14470588813901</c:v>
                </c:pt>
                <c:pt idx="12756">
                  <c:v>573.24413561918402</c:v>
                </c:pt>
                <c:pt idx="12757">
                  <c:v>573.34356534981896</c:v>
                </c:pt>
                <c:pt idx="12758">
                  <c:v>573.44299508004599</c:v>
                </c:pt>
                <c:pt idx="12759">
                  <c:v>573.54242480986602</c:v>
                </c:pt>
                <c:pt idx="12760">
                  <c:v>573.64185453927996</c:v>
                </c:pt>
                <c:pt idx="12761">
                  <c:v>573.74128426828997</c:v>
                </c:pt>
                <c:pt idx="12762">
                  <c:v>573.84071399689901</c:v>
                </c:pt>
                <c:pt idx="12763">
                  <c:v>573.94014372510696</c:v>
                </c:pt>
                <c:pt idx="12764">
                  <c:v>574.03957345291496</c:v>
                </c:pt>
                <c:pt idx="12765">
                  <c:v>574.13900318032597</c:v>
                </c:pt>
                <c:pt idx="12766">
                  <c:v>574.23843290734101</c:v>
                </c:pt>
                <c:pt idx="12767">
                  <c:v>574.33786263396098</c:v>
                </c:pt>
                <c:pt idx="12768">
                  <c:v>574.43729236018896</c:v>
                </c:pt>
                <c:pt idx="12769">
                  <c:v>574.53672208602495</c:v>
                </c:pt>
                <c:pt idx="12770">
                  <c:v>574.636151811471</c:v>
                </c:pt>
                <c:pt idx="12771">
                  <c:v>574.735581536528</c:v>
                </c:pt>
                <c:pt idx="12772">
                  <c:v>574.83501126119904</c:v>
                </c:pt>
                <c:pt idx="12773">
                  <c:v>574.934440985484</c:v>
                </c:pt>
                <c:pt idx="12774">
                  <c:v>575.03387070938595</c:v>
                </c:pt>
                <c:pt idx="12775">
                  <c:v>575.13330043290398</c:v>
                </c:pt>
                <c:pt idx="12776">
                  <c:v>575.23273015604195</c:v>
                </c:pt>
                <c:pt idx="12777">
                  <c:v>575.33215987880101</c:v>
                </c:pt>
                <c:pt idx="12778">
                  <c:v>575.43158960118103</c:v>
                </c:pt>
                <c:pt idx="12779">
                  <c:v>575.53101932318498</c:v>
                </c:pt>
                <c:pt idx="12780">
                  <c:v>575.63044904481296</c:v>
                </c:pt>
                <c:pt idx="12781">
                  <c:v>575.72987876606805</c:v>
                </c:pt>
                <c:pt idx="12782">
                  <c:v>575.82930848695003</c:v>
                </c:pt>
                <c:pt idx="12783">
                  <c:v>575.92873820746195</c:v>
                </c:pt>
                <c:pt idx="12784">
                  <c:v>576.02816792760404</c:v>
                </c:pt>
                <c:pt idx="12785">
                  <c:v>576.12759764737802</c:v>
                </c:pt>
                <c:pt idx="12786">
                  <c:v>576.22702736678605</c:v>
                </c:pt>
                <c:pt idx="12787">
                  <c:v>576.326457085828</c:v>
                </c:pt>
                <c:pt idx="12788">
                  <c:v>576.42588680450694</c:v>
                </c:pt>
                <c:pt idx="12789">
                  <c:v>576.525316522823</c:v>
                </c:pt>
                <c:pt idx="12790">
                  <c:v>576.62474624077799</c:v>
                </c:pt>
                <c:pt idx="12791">
                  <c:v>576.72417595837305</c:v>
                </c:pt>
                <c:pt idx="12792">
                  <c:v>576.82360567561</c:v>
                </c:pt>
                <c:pt idx="12793">
                  <c:v>576.92303539248996</c:v>
                </c:pt>
                <c:pt idx="12794">
                  <c:v>577.022465109015</c:v>
                </c:pt>
                <c:pt idx="12795">
                  <c:v>577.121894825185</c:v>
                </c:pt>
                <c:pt idx="12796">
                  <c:v>577.22132454100199</c:v>
                </c:pt>
                <c:pt idx="12797">
                  <c:v>577.32075425646701</c:v>
                </c:pt>
                <c:pt idx="12798">
                  <c:v>577.42018397158301</c:v>
                </c:pt>
                <c:pt idx="12799">
                  <c:v>577.51961368634898</c:v>
                </c:pt>
                <c:pt idx="12800">
                  <c:v>577.61904340076796</c:v>
                </c:pt>
                <c:pt idx="12801">
                  <c:v>577.71847311483998</c:v>
                </c:pt>
                <c:pt idx="12802">
                  <c:v>577.81790282856798</c:v>
                </c:pt>
                <c:pt idx="12803">
                  <c:v>577.91733254195105</c:v>
                </c:pt>
                <c:pt idx="12804">
                  <c:v>578.01676225499205</c:v>
                </c:pt>
                <c:pt idx="12805">
                  <c:v>578.11619196769198</c:v>
                </c:pt>
                <c:pt idx="12806">
                  <c:v>578.21562168005198</c:v>
                </c:pt>
                <c:pt idx="12807">
                  <c:v>578.315051392074</c:v>
                </c:pt>
                <c:pt idx="12808">
                  <c:v>578.41448110375802</c:v>
                </c:pt>
                <c:pt idx="12809">
                  <c:v>578.51391081510496</c:v>
                </c:pt>
                <c:pt idx="12810">
                  <c:v>578.61334052611801</c:v>
                </c:pt>
                <c:pt idx="12811">
                  <c:v>578.71277023679795</c:v>
                </c:pt>
                <c:pt idx="12812">
                  <c:v>578.81219994714399</c:v>
                </c:pt>
                <c:pt idx="12813">
                  <c:v>578.91162965716001</c:v>
                </c:pt>
                <c:pt idx="12814">
                  <c:v>579.01105936684598</c:v>
                </c:pt>
                <c:pt idx="12815">
                  <c:v>579.11048907620295</c:v>
                </c:pt>
                <c:pt idx="12816">
                  <c:v>579.20991878523205</c:v>
                </c:pt>
                <c:pt idx="12817">
                  <c:v>579.30934849393498</c:v>
                </c:pt>
                <c:pt idx="12818">
                  <c:v>579.40877820231196</c:v>
                </c:pt>
                <c:pt idx="12819">
                  <c:v>579.50820791036597</c:v>
                </c:pt>
                <c:pt idx="12820">
                  <c:v>579.60763761809699</c:v>
                </c:pt>
                <c:pt idx="12821">
                  <c:v>579.70706732550605</c:v>
                </c:pt>
                <c:pt idx="12822">
                  <c:v>579.80649703259496</c:v>
                </c:pt>
                <c:pt idx="12823">
                  <c:v>579.90592673936396</c:v>
                </c:pt>
                <c:pt idx="12824">
                  <c:v>580.00535644581498</c:v>
                </c:pt>
                <c:pt idx="12825">
                  <c:v>580.10478615194904</c:v>
                </c:pt>
                <c:pt idx="12826">
                  <c:v>580.20421585776796</c:v>
                </c:pt>
                <c:pt idx="12827">
                  <c:v>580.30364556327095</c:v>
                </c:pt>
                <c:pt idx="12828">
                  <c:v>580.40307526846095</c:v>
                </c:pt>
                <c:pt idx="12829">
                  <c:v>580.50250497333798</c:v>
                </c:pt>
                <c:pt idx="12830">
                  <c:v>580.60193467790396</c:v>
                </c:pt>
                <c:pt idx="12831">
                  <c:v>580.701364382159</c:v>
                </c:pt>
                <c:pt idx="12832">
                  <c:v>580.80079408610504</c:v>
                </c:pt>
                <c:pt idx="12833">
                  <c:v>580.90022378974299</c:v>
                </c:pt>
                <c:pt idx="12834">
                  <c:v>580.99965349307399</c:v>
                </c:pt>
                <c:pt idx="12835">
                  <c:v>581.09908319609895</c:v>
                </c:pt>
                <c:pt idx="12836">
                  <c:v>581.19851289881899</c:v>
                </c:pt>
                <c:pt idx="12837">
                  <c:v>581.29794260123504</c:v>
                </c:pt>
                <c:pt idx="12838">
                  <c:v>581.39737230334799</c:v>
                </c:pt>
                <c:pt idx="12839">
                  <c:v>581.49680200516002</c:v>
                </c:pt>
                <c:pt idx="12840">
                  <c:v>581.59623170667101</c:v>
                </c:pt>
                <c:pt idx="12841">
                  <c:v>581.69566140788197</c:v>
                </c:pt>
                <c:pt idx="12842">
                  <c:v>581.79509110879405</c:v>
                </c:pt>
                <c:pt idx="12843">
                  <c:v>581.89452080940896</c:v>
                </c:pt>
                <c:pt idx="12844">
                  <c:v>581.99395050972601</c:v>
                </c:pt>
                <c:pt idx="12845">
                  <c:v>582.09338020974803</c:v>
                </c:pt>
                <c:pt idx="12846">
                  <c:v>582.19280990947595</c:v>
                </c:pt>
                <c:pt idx="12847">
                  <c:v>582.29223960890897</c:v>
                </c:pt>
                <c:pt idx="12848">
                  <c:v>582.39166930805004</c:v>
                </c:pt>
                <c:pt idx="12849">
                  <c:v>582.49109900689803</c:v>
                </c:pt>
                <c:pt idx="12850">
                  <c:v>582.59052870545599</c:v>
                </c:pt>
                <c:pt idx="12851">
                  <c:v>582.68995840372395</c:v>
                </c:pt>
                <c:pt idx="12852">
                  <c:v>582.789388101702</c:v>
                </c:pt>
                <c:pt idx="12853">
                  <c:v>582.888817799393</c:v>
                </c:pt>
                <c:pt idx="12854">
                  <c:v>582.98824749679602</c:v>
                </c:pt>
                <c:pt idx="12855">
                  <c:v>583.08767719391199</c:v>
                </c:pt>
                <c:pt idx="12856">
                  <c:v>583.18710689074396</c:v>
                </c:pt>
                <c:pt idx="12857">
                  <c:v>583.28653658729104</c:v>
                </c:pt>
                <c:pt idx="12858">
                  <c:v>583.38596628355401</c:v>
                </c:pt>
                <c:pt idx="12859">
                  <c:v>583.48539597953595</c:v>
                </c:pt>
                <c:pt idx="12860">
                  <c:v>583.58482567523504</c:v>
                </c:pt>
                <c:pt idx="12861">
                  <c:v>583.68425537065502</c:v>
                </c:pt>
                <c:pt idx="12862">
                  <c:v>583.78368506579397</c:v>
                </c:pt>
                <c:pt idx="12863">
                  <c:v>583.88311476065496</c:v>
                </c:pt>
                <c:pt idx="12864">
                  <c:v>583.98254445523798</c:v>
                </c:pt>
                <c:pt idx="12865">
                  <c:v>584.08197414954498</c:v>
                </c:pt>
                <c:pt idx="12866">
                  <c:v>584.18140384357503</c:v>
                </c:pt>
                <c:pt idx="12867">
                  <c:v>584.28083353733098</c:v>
                </c:pt>
                <c:pt idx="12868">
                  <c:v>584.38026323081203</c:v>
                </c:pt>
                <c:pt idx="12869">
                  <c:v>584.47969292402104</c:v>
                </c:pt>
                <c:pt idx="12870">
                  <c:v>584.57912261695697</c:v>
                </c:pt>
                <c:pt idx="12871">
                  <c:v>584.67855230962198</c:v>
                </c:pt>
                <c:pt idx="12872">
                  <c:v>584.77798200201698</c:v>
                </c:pt>
                <c:pt idx="12873">
                  <c:v>584.87741169414198</c:v>
                </c:pt>
                <c:pt idx="12874">
                  <c:v>584.97684138599902</c:v>
                </c:pt>
                <c:pt idx="12875">
                  <c:v>585.07627107758799</c:v>
                </c:pt>
                <c:pt idx="12876">
                  <c:v>585.17570076891002</c:v>
                </c:pt>
                <c:pt idx="12877">
                  <c:v>585.27513045996602</c:v>
                </c:pt>
                <c:pt idx="12878">
                  <c:v>585.37456015075702</c:v>
                </c:pt>
                <c:pt idx="12879">
                  <c:v>585.47398984128404</c:v>
                </c:pt>
                <c:pt idx="12880">
                  <c:v>585.57341953154798</c:v>
                </c:pt>
                <c:pt idx="12881">
                  <c:v>585.67284922154897</c:v>
                </c:pt>
                <c:pt idx="12882">
                  <c:v>585.77227891128803</c:v>
                </c:pt>
                <c:pt idx="12883">
                  <c:v>585.87170860076696</c:v>
                </c:pt>
                <c:pt idx="12884">
                  <c:v>585.97113828998602</c:v>
                </c:pt>
                <c:pt idx="12885">
                  <c:v>586.070567978947</c:v>
                </c:pt>
                <c:pt idx="12886">
                  <c:v>586.16999766764798</c:v>
                </c:pt>
                <c:pt idx="12887">
                  <c:v>586.26942735609305</c:v>
                </c:pt>
                <c:pt idx="12888">
                  <c:v>586.36885704428096</c:v>
                </c:pt>
                <c:pt idx="12889">
                  <c:v>586.46828673221398</c:v>
                </c:pt>
                <c:pt idx="12890">
                  <c:v>586.56771641989201</c:v>
                </c:pt>
                <c:pt idx="12891">
                  <c:v>586.66714610731594</c:v>
                </c:pt>
                <c:pt idx="12892">
                  <c:v>586.76657579448704</c:v>
                </c:pt>
                <c:pt idx="12893">
                  <c:v>586.86600548140598</c:v>
                </c:pt>
                <c:pt idx="12894">
                  <c:v>586.96543516807299</c:v>
                </c:pt>
                <c:pt idx="12895">
                  <c:v>587.06486485449</c:v>
                </c:pt>
                <c:pt idx="12896">
                  <c:v>587.16429454065701</c:v>
                </c:pt>
                <c:pt idx="12897">
                  <c:v>587.26372422657596</c:v>
                </c:pt>
                <c:pt idx="12898">
                  <c:v>587.36315391224605</c:v>
                </c:pt>
                <c:pt idx="12899">
                  <c:v>587.46258359766898</c:v>
                </c:pt>
                <c:pt idx="12900">
                  <c:v>587.56201328284499</c:v>
                </c:pt>
                <c:pt idx="12901">
                  <c:v>587.661442967776</c:v>
                </c:pt>
                <c:pt idx="12902">
                  <c:v>587.76087265246201</c:v>
                </c:pt>
                <c:pt idx="12903">
                  <c:v>587.86030233690406</c:v>
                </c:pt>
                <c:pt idx="12904">
                  <c:v>587.95973202110304</c:v>
                </c:pt>
                <c:pt idx="12905">
                  <c:v>588.05916170505895</c:v>
                </c:pt>
                <c:pt idx="12906">
                  <c:v>588.15859138877397</c:v>
                </c:pt>
                <c:pt idx="12907">
                  <c:v>588.25802107224797</c:v>
                </c:pt>
                <c:pt idx="12908">
                  <c:v>588.35745075548198</c:v>
                </c:pt>
                <c:pt idx="12909">
                  <c:v>588.45688043847701</c:v>
                </c:pt>
                <c:pt idx="12910">
                  <c:v>588.55631012123297</c:v>
                </c:pt>
                <c:pt idx="12911">
                  <c:v>588.655739803752</c:v>
                </c:pt>
                <c:pt idx="12912">
                  <c:v>588.75516948603297</c:v>
                </c:pt>
                <c:pt idx="12913">
                  <c:v>588.85459916807895</c:v>
                </c:pt>
                <c:pt idx="12914">
                  <c:v>588.95402884988903</c:v>
                </c:pt>
                <c:pt idx="12915">
                  <c:v>589.05345853146503</c:v>
                </c:pt>
                <c:pt idx="12916">
                  <c:v>589.15288821280706</c:v>
                </c:pt>
                <c:pt idx="12917">
                  <c:v>589.25231789391603</c:v>
                </c:pt>
                <c:pt idx="12918">
                  <c:v>589.35174757479297</c:v>
                </c:pt>
                <c:pt idx="12919">
                  <c:v>589.45117725543798</c:v>
                </c:pt>
                <c:pt idx="12920">
                  <c:v>589.55060693585301</c:v>
                </c:pt>
                <c:pt idx="12921">
                  <c:v>589.65003661603703</c:v>
                </c:pt>
                <c:pt idx="12922">
                  <c:v>589.74946629599197</c:v>
                </c:pt>
                <c:pt idx="12923">
                  <c:v>589.84889597571896</c:v>
                </c:pt>
                <c:pt idx="12924">
                  <c:v>589.94832565521801</c:v>
                </c:pt>
                <c:pt idx="12925">
                  <c:v>590.04775533449003</c:v>
                </c:pt>
                <c:pt idx="12926">
                  <c:v>590.14718501353605</c:v>
                </c:pt>
                <c:pt idx="12927">
                  <c:v>590.24661469235696</c:v>
                </c:pt>
                <c:pt idx="12928">
                  <c:v>590.34604437095197</c:v>
                </c:pt>
                <c:pt idx="12929">
                  <c:v>590.44547404932405</c:v>
                </c:pt>
                <c:pt idx="12930">
                  <c:v>590.54490372747205</c:v>
                </c:pt>
                <c:pt idx="12931">
                  <c:v>590.64433340539802</c:v>
                </c:pt>
                <c:pt idx="12932">
                  <c:v>590.74376308310104</c:v>
                </c:pt>
                <c:pt idx="12933">
                  <c:v>590.84319276058397</c:v>
                </c:pt>
                <c:pt idx="12934">
                  <c:v>590.94262243784601</c:v>
                </c:pt>
                <c:pt idx="12935">
                  <c:v>591.04205211488897</c:v>
                </c:pt>
                <c:pt idx="12936">
                  <c:v>591.14148179171298</c:v>
                </c:pt>
                <c:pt idx="12937">
                  <c:v>591.24091146831802</c:v>
                </c:pt>
                <c:pt idx="12938">
                  <c:v>591.34034114470603</c:v>
                </c:pt>
                <c:pt idx="12939">
                  <c:v>591.43977082087599</c:v>
                </c:pt>
                <c:pt idx="12940">
                  <c:v>591.53920049683097</c:v>
                </c:pt>
                <c:pt idx="12941">
                  <c:v>591.63863017256995</c:v>
                </c:pt>
                <c:pt idx="12942">
                  <c:v>591.73805984809496</c:v>
                </c:pt>
                <c:pt idx="12943">
                  <c:v>591.837489523405</c:v>
                </c:pt>
                <c:pt idx="12944">
                  <c:v>591.93691919850198</c:v>
                </c:pt>
                <c:pt idx="12945">
                  <c:v>592.03634887338603</c:v>
                </c:pt>
                <c:pt idx="12946">
                  <c:v>592.13577854805806</c:v>
                </c:pt>
                <c:pt idx="12947">
                  <c:v>592.23520822251896</c:v>
                </c:pt>
                <c:pt idx="12948">
                  <c:v>592.33463789676898</c:v>
                </c:pt>
                <c:pt idx="12949">
                  <c:v>592.43406757080902</c:v>
                </c:pt>
                <c:pt idx="12950">
                  <c:v>592.53349724463999</c:v>
                </c:pt>
                <c:pt idx="12951">
                  <c:v>592.63292691826302</c:v>
                </c:pt>
                <c:pt idx="12952">
                  <c:v>592.73235659167699</c:v>
                </c:pt>
                <c:pt idx="12953">
                  <c:v>592.83178626488404</c:v>
                </c:pt>
                <c:pt idx="12954">
                  <c:v>592.93121593788396</c:v>
                </c:pt>
                <c:pt idx="12955">
                  <c:v>593.03064561067799</c:v>
                </c:pt>
                <c:pt idx="12956">
                  <c:v>593.13007528326705</c:v>
                </c:pt>
                <c:pt idx="12957">
                  <c:v>593.22950495565101</c:v>
                </c:pt>
                <c:pt idx="12958">
                  <c:v>593.32893462783102</c:v>
                </c:pt>
                <c:pt idx="12959">
                  <c:v>593.42836429980798</c:v>
                </c:pt>
                <c:pt idx="12960">
                  <c:v>593.52779397158201</c:v>
                </c:pt>
                <c:pt idx="12961">
                  <c:v>593.62722364315403</c:v>
                </c:pt>
                <c:pt idx="12962">
                  <c:v>593.72665331452401</c:v>
                </c:pt>
                <c:pt idx="12963">
                  <c:v>593.82608298569403</c:v>
                </c:pt>
                <c:pt idx="12964">
                  <c:v>593.92551265666305</c:v>
                </c:pt>
                <c:pt idx="12965">
                  <c:v>594.024942327433</c:v>
                </c:pt>
                <c:pt idx="12966">
                  <c:v>594.12437199800399</c:v>
                </c:pt>
                <c:pt idx="12967">
                  <c:v>594.22380166837604</c:v>
                </c:pt>
                <c:pt idx="12968">
                  <c:v>594.32323133855095</c:v>
                </c:pt>
                <c:pt idx="12969">
                  <c:v>594.42266100852805</c:v>
                </c:pt>
                <c:pt idx="12970">
                  <c:v>594.52209067830904</c:v>
                </c:pt>
                <c:pt idx="12971">
                  <c:v>594.62152034789403</c:v>
                </c:pt>
                <c:pt idx="12972">
                  <c:v>594.72095001728405</c:v>
                </c:pt>
                <c:pt idx="12973">
                  <c:v>594.82037968648001</c:v>
                </c:pt>
                <c:pt idx="12974">
                  <c:v>594.91980935548099</c:v>
                </c:pt>
                <c:pt idx="12975">
                  <c:v>595.01923902428905</c:v>
                </c:pt>
                <c:pt idx="12976">
                  <c:v>595.11866869290395</c:v>
                </c:pt>
                <c:pt idx="12977">
                  <c:v>595.21809836132604</c:v>
                </c:pt>
                <c:pt idx="12978">
                  <c:v>595.31752802955702</c:v>
                </c:pt>
                <c:pt idx="12979">
                  <c:v>595.41695769759701</c:v>
                </c:pt>
                <c:pt idx="12980">
                  <c:v>595.51638736544601</c:v>
                </c:pt>
                <c:pt idx="12981">
                  <c:v>595.61581703310605</c:v>
                </c:pt>
                <c:pt idx="12982">
                  <c:v>595.71524670057602</c:v>
                </c:pt>
                <c:pt idx="12983">
                  <c:v>595.81467636785703</c:v>
                </c:pt>
                <c:pt idx="12984">
                  <c:v>595.91410603495001</c:v>
                </c:pt>
                <c:pt idx="12985">
                  <c:v>596.01353570185597</c:v>
                </c:pt>
                <c:pt idx="12986">
                  <c:v>596.11296536857401</c:v>
                </c:pt>
                <c:pt idx="12987">
                  <c:v>596.21239503510606</c:v>
                </c:pt>
                <c:pt idx="12988">
                  <c:v>596.311824701452</c:v>
                </c:pt>
                <c:pt idx="12989">
                  <c:v>596.41125436761297</c:v>
                </c:pt>
                <c:pt idx="12990">
                  <c:v>596.51068403358897</c:v>
                </c:pt>
                <c:pt idx="12991">
                  <c:v>596.61011369938103</c:v>
                </c:pt>
                <c:pt idx="12992">
                  <c:v>596.70954336498903</c:v>
                </c:pt>
                <c:pt idx="12993">
                  <c:v>596.80897303041297</c:v>
                </c:pt>
                <c:pt idx="12994">
                  <c:v>596.90840269565604</c:v>
                </c:pt>
                <c:pt idx="12995">
                  <c:v>597.00783236071595</c:v>
                </c:pt>
                <c:pt idx="12996">
                  <c:v>597.10726202559397</c:v>
                </c:pt>
                <c:pt idx="12997">
                  <c:v>597.20669169029202</c:v>
                </c:pt>
                <c:pt idx="12998">
                  <c:v>597.30612135480897</c:v>
                </c:pt>
                <c:pt idx="12999">
                  <c:v>597.40555101914595</c:v>
                </c:pt>
                <c:pt idx="13000">
                  <c:v>597.50498068330398</c:v>
                </c:pt>
                <c:pt idx="13001">
                  <c:v>597.60441034728296</c:v>
                </c:pt>
                <c:pt idx="13002">
                  <c:v>597.70384001108403</c:v>
                </c:pt>
                <c:pt idx="13003">
                  <c:v>597.80326967470603</c:v>
                </c:pt>
                <c:pt idx="13004">
                  <c:v>597.90269933815205</c:v>
                </c:pt>
                <c:pt idx="13005">
                  <c:v>598.00212900142105</c:v>
                </c:pt>
                <c:pt idx="13006">
                  <c:v>598.10155866451305</c:v>
                </c:pt>
                <c:pt idx="13007">
                  <c:v>598.20098832742997</c:v>
                </c:pt>
                <c:pt idx="13008">
                  <c:v>598.30041799017101</c:v>
                </c:pt>
                <c:pt idx="13009">
                  <c:v>598.399847652738</c:v>
                </c:pt>
                <c:pt idx="13010">
                  <c:v>598.49927731513105</c:v>
                </c:pt>
                <c:pt idx="13011">
                  <c:v>598.59870697735005</c:v>
                </c:pt>
                <c:pt idx="13012">
                  <c:v>598.69813663939499</c:v>
                </c:pt>
                <c:pt idx="13013">
                  <c:v>598.79756630126803</c:v>
                </c:pt>
                <c:pt idx="13014">
                  <c:v>598.89699596296896</c:v>
                </c:pt>
                <c:pt idx="13015">
                  <c:v>598.99642562449799</c:v>
                </c:pt>
                <c:pt idx="13016">
                  <c:v>599.09585528585603</c:v>
                </c:pt>
                <c:pt idx="13017">
                  <c:v>599.195284947044</c:v>
                </c:pt>
                <c:pt idx="13018">
                  <c:v>599.29471460806099</c:v>
                </c:pt>
                <c:pt idx="13019">
                  <c:v>599.39414426890903</c:v>
                </c:pt>
                <c:pt idx="13020">
                  <c:v>599.493573929587</c:v>
                </c:pt>
                <c:pt idx="13021">
                  <c:v>599.59300359009603</c:v>
                </c:pt>
                <c:pt idx="13022">
                  <c:v>599.69243325043794</c:v>
                </c:pt>
                <c:pt idx="13023">
                  <c:v>599.79186291061205</c:v>
                </c:pt>
                <c:pt idx="13024">
                  <c:v>599.89129257061802</c:v>
                </c:pt>
                <c:pt idx="13025">
                  <c:v>599.990722230458</c:v>
                </c:pt>
                <c:pt idx="13026">
                  <c:v>600.09015189013201</c:v>
                </c:pt>
                <c:pt idx="13027">
                  <c:v>600.189581549639</c:v>
                </c:pt>
                <c:pt idx="13028">
                  <c:v>600.28901120898195</c:v>
                </c:pt>
                <c:pt idx="13029">
                  <c:v>600.38844086816005</c:v>
                </c:pt>
                <c:pt idx="13030">
                  <c:v>600.48787052717296</c:v>
                </c:pt>
                <c:pt idx="13031">
                  <c:v>600.58730018602296</c:v>
                </c:pt>
                <c:pt idx="13032">
                  <c:v>600.68672984470902</c:v>
                </c:pt>
                <c:pt idx="13033">
                  <c:v>600.78615950323206</c:v>
                </c:pt>
                <c:pt idx="13034">
                  <c:v>600.88558916159297</c:v>
                </c:pt>
                <c:pt idx="13035">
                  <c:v>600.985018819792</c:v>
                </c:pt>
                <c:pt idx="13036">
                  <c:v>601.08444847783005</c:v>
                </c:pt>
                <c:pt idx="13037">
                  <c:v>601.18387813570598</c:v>
                </c:pt>
                <c:pt idx="13038">
                  <c:v>601.28330779342195</c:v>
                </c:pt>
                <c:pt idx="13039">
                  <c:v>601.38273745097797</c:v>
                </c:pt>
                <c:pt idx="13040">
                  <c:v>601.48216710837403</c:v>
                </c:pt>
                <c:pt idx="13041">
                  <c:v>601.58159676561104</c:v>
                </c:pt>
                <c:pt idx="13042">
                  <c:v>601.681026422689</c:v>
                </c:pt>
                <c:pt idx="13043">
                  <c:v>601.78045607960905</c:v>
                </c:pt>
                <c:pt idx="13044">
                  <c:v>601.87988573637097</c:v>
                </c:pt>
                <c:pt idx="13045">
                  <c:v>601.97931539297599</c:v>
                </c:pt>
                <c:pt idx="13046">
                  <c:v>602.07874504942401</c:v>
                </c:pt>
                <c:pt idx="13047">
                  <c:v>602.17817470571504</c:v>
                </c:pt>
                <c:pt idx="13048">
                  <c:v>602.27760436184997</c:v>
                </c:pt>
                <c:pt idx="13049">
                  <c:v>602.37703401783006</c:v>
                </c:pt>
                <c:pt idx="13050">
                  <c:v>602.47646367365496</c:v>
                </c:pt>
                <c:pt idx="13051">
                  <c:v>602.57589332932503</c:v>
                </c:pt>
                <c:pt idx="13052">
                  <c:v>602.67532298484105</c:v>
                </c:pt>
                <c:pt idx="13053">
                  <c:v>602.77475264020302</c:v>
                </c:pt>
                <c:pt idx="13054">
                  <c:v>602.87418229541197</c:v>
                </c:pt>
                <c:pt idx="13055">
                  <c:v>602.97361195046699</c:v>
                </c:pt>
                <c:pt idx="13056">
                  <c:v>603.07304160537001</c:v>
                </c:pt>
                <c:pt idx="13057">
                  <c:v>603.17247126012205</c:v>
                </c:pt>
                <c:pt idx="13058">
                  <c:v>603.27190091472096</c:v>
                </c:pt>
                <c:pt idx="13059">
                  <c:v>603.371330569169</c:v>
                </c:pt>
                <c:pt idx="13060">
                  <c:v>603.47076022346698</c:v>
                </c:pt>
                <c:pt idx="13061">
                  <c:v>603.57018987761398</c:v>
                </c:pt>
                <c:pt idx="13062">
                  <c:v>603.66961953161103</c:v>
                </c:pt>
                <c:pt idx="13063">
                  <c:v>603.76904918545904</c:v>
                </c:pt>
                <c:pt idx="13064">
                  <c:v>603.868478839158</c:v>
                </c:pt>
                <c:pt idx="13065">
                  <c:v>603.96790849270803</c:v>
                </c:pt>
                <c:pt idx="13066">
                  <c:v>604.06733814611005</c:v>
                </c:pt>
                <c:pt idx="13067">
                  <c:v>604.16676779936404</c:v>
                </c:pt>
                <c:pt idx="13068">
                  <c:v>604.26619745247001</c:v>
                </c:pt>
                <c:pt idx="13069">
                  <c:v>604.36562710543001</c:v>
                </c:pt>
                <c:pt idx="13070">
                  <c:v>604.46505675824199</c:v>
                </c:pt>
                <c:pt idx="13071">
                  <c:v>604.56448641090901</c:v>
                </c:pt>
                <c:pt idx="13072">
                  <c:v>604.66391606342995</c:v>
                </c:pt>
                <c:pt idx="13073">
                  <c:v>604.76334571580503</c:v>
                </c:pt>
                <c:pt idx="13074">
                  <c:v>604.86277536803595</c:v>
                </c:pt>
                <c:pt idx="13075">
                  <c:v>604.96220502012204</c:v>
                </c:pt>
                <c:pt idx="13076">
                  <c:v>605.06163467206397</c:v>
                </c:pt>
                <c:pt idx="13077">
                  <c:v>605.16106432386198</c:v>
                </c:pt>
                <c:pt idx="13078">
                  <c:v>605.26049397551606</c:v>
                </c:pt>
                <c:pt idx="13079">
                  <c:v>605.35992362702802</c:v>
                </c:pt>
                <c:pt idx="13080">
                  <c:v>605.45935327839697</c:v>
                </c:pt>
                <c:pt idx="13081">
                  <c:v>605.55878292962302</c:v>
                </c:pt>
                <c:pt idx="13082">
                  <c:v>605.65821258070798</c:v>
                </c:pt>
                <c:pt idx="13083">
                  <c:v>605.75764223165197</c:v>
                </c:pt>
                <c:pt idx="13084">
                  <c:v>605.85707188245397</c:v>
                </c:pt>
                <c:pt idx="13085">
                  <c:v>605.95650153311601</c:v>
                </c:pt>
                <c:pt idx="13086">
                  <c:v>606.05593118363799</c:v>
                </c:pt>
                <c:pt idx="13087">
                  <c:v>606.15536083401901</c:v>
                </c:pt>
                <c:pt idx="13088">
                  <c:v>606.254790484262</c:v>
                </c:pt>
                <c:pt idx="13089">
                  <c:v>606.35422013436505</c:v>
                </c:pt>
                <c:pt idx="13090">
                  <c:v>606.45364978432895</c:v>
                </c:pt>
                <c:pt idx="13091">
                  <c:v>606.55307943415505</c:v>
                </c:pt>
                <c:pt idx="13092">
                  <c:v>606.65250908384201</c:v>
                </c:pt>
                <c:pt idx="13093">
                  <c:v>606.75193873339299</c:v>
                </c:pt>
                <c:pt idx="13094">
                  <c:v>606.85136838280596</c:v>
                </c:pt>
                <c:pt idx="13095">
                  <c:v>606.95079803208102</c:v>
                </c:pt>
                <c:pt idx="13096">
                  <c:v>607.05022768122103</c:v>
                </c:pt>
                <c:pt idx="13097">
                  <c:v>607.14965733022404</c:v>
                </c:pt>
                <c:pt idx="13098">
                  <c:v>607.249086979092</c:v>
                </c:pt>
                <c:pt idx="13099">
                  <c:v>607.34851662782398</c:v>
                </c:pt>
                <c:pt idx="13100">
                  <c:v>607.44794627642</c:v>
                </c:pt>
                <c:pt idx="13101">
                  <c:v>607.547375924883</c:v>
                </c:pt>
                <c:pt idx="13102">
                  <c:v>607.64680557321003</c:v>
                </c:pt>
                <c:pt idx="13103">
                  <c:v>607.74623522140405</c:v>
                </c:pt>
                <c:pt idx="13104">
                  <c:v>607.84566486946403</c:v>
                </c:pt>
                <c:pt idx="13105">
                  <c:v>607.945094517391</c:v>
                </c:pt>
                <c:pt idx="13106">
                  <c:v>608.04452416518404</c:v>
                </c:pt>
                <c:pt idx="13107">
                  <c:v>608.14395381284498</c:v>
                </c:pt>
                <c:pt idx="13108">
                  <c:v>608.24338346037405</c:v>
                </c:pt>
                <c:pt idx="13109">
                  <c:v>608.34281310777101</c:v>
                </c:pt>
                <c:pt idx="13110">
                  <c:v>608.44224275503598</c:v>
                </c:pt>
                <c:pt idx="13111">
                  <c:v>608.54167240216998</c:v>
                </c:pt>
                <c:pt idx="13112">
                  <c:v>608.64110204917301</c:v>
                </c:pt>
                <c:pt idx="13113">
                  <c:v>608.74053169604599</c:v>
                </c:pt>
                <c:pt idx="13114">
                  <c:v>608.839961342788</c:v>
                </c:pt>
                <c:pt idx="13115">
                  <c:v>608.93939098939995</c:v>
                </c:pt>
                <c:pt idx="13116">
                  <c:v>609.03882063588298</c:v>
                </c:pt>
                <c:pt idx="13117">
                  <c:v>609.13825028223596</c:v>
                </c:pt>
                <c:pt idx="13118">
                  <c:v>609.23767992846001</c:v>
                </c:pt>
                <c:pt idx="13119">
                  <c:v>609.33710957455605</c:v>
                </c:pt>
                <c:pt idx="13120">
                  <c:v>609.43653922052397</c:v>
                </c:pt>
                <c:pt idx="13121">
                  <c:v>609.53596886636399</c:v>
                </c:pt>
                <c:pt idx="13122">
                  <c:v>609.63539851207497</c:v>
                </c:pt>
                <c:pt idx="13123">
                  <c:v>609.73482815765999</c:v>
                </c:pt>
                <c:pt idx="13124">
                  <c:v>609.83425780311802</c:v>
                </c:pt>
                <c:pt idx="13125">
                  <c:v>609.93368744844895</c:v>
                </c:pt>
                <c:pt idx="13126">
                  <c:v>610.03311709365403</c:v>
                </c:pt>
                <c:pt idx="13127">
                  <c:v>610.13254673873303</c:v>
                </c:pt>
                <c:pt idx="13128">
                  <c:v>610.23197638368595</c:v>
                </c:pt>
                <c:pt idx="13129">
                  <c:v>610.33140602851404</c:v>
                </c:pt>
                <c:pt idx="13130">
                  <c:v>610.43083567321696</c:v>
                </c:pt>
                <c:pt idx="13131">
                  <c:v>610.53026531779506</c:v>
                </c:pt>
                <c:pt idx="13132">
                  <c:v>610.62969496225003</c:v>
                </c:pt>
                <c:pt idx="13133">
                  <c:v>610.72912460657994</c:v>
                </c:pt>
                <c:pt idx="13134">
                  <c:v>610.82855425078606</c:v>
                </c:pt>
                <c:pt idx="13135">
                  <c:v>610.92798389486995</c:v>
                </c:pt>
                <c:pt idx="13136">
                  <c:v>611.02741353883005</c:v>
                </c:pt>
                <c:pt idx="13137">
                  <c:v>611.12684318266702</c:v>
                </c:pt>
                <c:pt idx="13138">
                  <c:v>611.22627282638302</c:v>
                </c:pt>
                <c:pt idx="13139">
                  <c:v>611.32570246997602</c:v>
                </c:pt>
                <c:pt idx="13140">
                  <c:v>611.42513211344703</c:v>
                </c:pt>
                <c:pt idx="13141">
                  <c:v>611.52456175679697</c:v>
                </c:pt>
                <c:pt idx="13142">
                  <c:v>611.62399140002697</c:v>
                </c:pt>
                <c:pt idx="13143">
                  <c:v>611.72342104313498</c:v>
                </c:pt>
                <c:pt idx="13144">
                  <c:v>611.82285068612305</c:v>
                </c:pt>
                <c:pt idx="13145">
                  <c:v>611.92228032899095</c:v>
                </c:pt>
                <c:pt idx="13146">
                  <c:v>612.02170997173903</c:v>
                </c:pt>
                <c:pt idx="13147">
                  <c:v>612.12113961436705</c:v>
                </c:pt>
                <c:pt idx="13148">
                  <c:v>612.22056925687605</c:v>
                </c:pt>
                <c:pt idx="13149">
                  <c:v>612.31999889926703</c:v>
                </c:pt>
                <c:pt idx="13150">
                  <c:v>612.41942854153899</c:v>
                </c:pt>
                <c:pt idx="13151">
                  <c:v>612.51885818369203</c:v>
                </c:pt>
                <c:pt idx="13152">
                  <c:v>612.61828782572798</c:v>
                </c:pt>
                <c:pt idx="13153">
                  <c:v>612.71771746764603</c:v>
                </c:pt>
                <c:pt idx="13154">
                  <c:v>612.81714710944595</c:v>
                </c:pt>
                <c:pt idx="13155">
                  <c:v>612.91657675113004</c:v>
                </c:pt>
                <c:pt idx="13156">
                  <c:v>613.01600639269702</c:v>
                </c:pt>
                <c:pt idx="13157">
                  <c:v>613.11543603414702</c:v>
                </c:pt>
                <c:pt idx="13158">
                  <c:v>613.21486567548197</c:v>
                </c:pt>
                <c:pt idx="13159">
                  <c:v>613.31429531670005</c:v>
                </c:pt>
                <c:pt idx="13160">
                  <c:v>613.41372495780297</c:v>
                </c:pt>
                <c:pt idx="13161">
                  <c:v>613.51315459879095</c:v>
                </c:pt>
                <c:pt idx="13162">
                  <c:v>613.61258423966399</c:v>
                </c:pt>
                <c:pt idx="13163">
                  <c:v>613.71201388042198</c:v>
                </c:pt>
                <c:pt idx="13164">
                  <c:v>613.81144352106503</c:v>
                </c:pt>
                <c:pt idx="13165">
                  <c:v>613.91087316159496</c:v>
                </c:pt>
                <c:pt idx="13166">
                  <c:v>614.01030280201098</c:v>
                </c:pt>
                <c:pt idx="13167">
                  <c:v>614.10973244231297</c:v>
                </c:pt>
                <c:pt idx="13168">
                  <c:v>614.20916208250196</c:v>
                </c:pt>
                <c:pt idx="13169">
                  <c:v>614.30859172257897</c:v>
                </c:pt>
                <c:pt idx="13170">
                  <c:v>614.40802136254194</c:v>
                </c:pt>
                <c:pt idx="13171">
                  <c:v>614.50745100239305</c:v>
                </c:pt>
                <c:pt idx="13172">
                  <c:v>614.60688064213196</c:v>
                </c:pt>
                <c:pt idx="13173">
                  <c:v>614.70631028176001</c:v>
                </c:pt>
                <c:pt idx="13174">
                  <c:v>614.80573992127495</c:v>
                </c:pt>
                <c:pt idx="13175">
                  <c:v>614.90516956067995</c:v>
                </c:pt>
                <c:pt idx="13176">
                  <c:v>615.00459919997297</c:v>
                </c:pt>
                <c:pt idx="13177">
                  <c:v>615.10402883915503</c:v>
                </c:pt>
                <c:pt idx="13178">
                  <c:v>615.20345847822796</c:v>
                </c:pt>
                <c:pt idx="13179">
                  <c:v>615.30288811719004</c:v>
                </c:pt>
                <c:pt idx="13180">
                  <c:v>615.40231775604195</c:v>
                </c:pt>
                <c:pt idx="13181">
                  <c:v>615.50174739478405</c:v>
                </c:pt>
                <c:pt idx="13182">
                  <c:v>615.601177033417</c:v>
                </c:pt>
                <c:pt idx="13183">
                  <c:v>615.70060667194105</c:v>
                </c:pt>
                <c:pt idx="13184">
                  <c:v>615.80003631035595</c:v>
                </c:pt>
                <c:pt idx="13185">
                  <c:v>615.89946594866205</c:v>
                </c:pt>
                <c:pt idx="13186">
                  <c:v>615.99889558686095</c:v>
                </c:pt>
                <c:pt idx="13187">
                  <c:v>616.09832522495003</c:v>
                </c:pt>
                <c:pt idx="13188">
                  <c:v>616.19775486293304</c:v>
                </c:pt>
                <c:pt idx="13189">
                  <c:v>616.29718450080804</c:v>
                </c:pt>
                <c:pt idx="13190">
                  <c:v>616.39661413857505</c:v>
                </c:pt>
                <c:pt idx="13191">
                  <c:v>616.49604377623598</c:v>
                </c:pt>
                <c:pt idx="13192">
                  <c:v>616.59547341378902</c:v>
                </c:pt>
                <c:pt idx="13193">
                  <c:v>616.69490305123702</c:v>
                </c:pt>
                <c:pt idx="13194">
                  <c:v>616.79433268857804</c:v>
                </c:pt>
                <c:pt idx="13195">
                  <c:v>616.89376232581299</c:v>
                </c:pt>
                <c:pt idx="13196">
                  <c:v>616.99319196294198</c:v>
                </c:pt>
                <c:pt idx="13197">
                  <c:v>617.09262159996604</c:v>
                </c:pt>
                <c:pt idx="13198">
                  <c:v>617.19205123688505</c:v>
                </c:pt>
                <c:pt idx="13199">
                  <c:v>617.29148087369902</c:v>
                </c:pt>
                <c:pt idx="13200">
                  <c:v>617.39091051040805</c:v>
                </c:pt>
                <c:pt idx="13201">
                  <c:v>617.49034014701294</c:v>
                </c:pt>
                <c:pt idx="13202">
                  <c:v>617.58976978351404</c:v>
                </c:pt>
                <c:pt idx="13203">
                  <c:v>617.68919941990998</c:v>
                </c:pt>
                <c:pt idx="13204">
                  <c:v>617.78862905620394</c:v>
                </c:pt>
                <c:pt idx="13205">
                  <c:v>617.88805869239297</c:v>
                </c:pt>
                <c:pt idx="13206">
                  <c:v>617.98748832848003</c:v>
                </c:pt>
                <c:pt idx="13207">
                  <c:v>618.08691796446396</c:v>
                </c:pt>
                <c:pt idx="13208">
                  <c:v>618.18634760034502</c:v>
                </c:pt>
                <c:pt idx="13209">
                  <c:v>618.28577723612295</c:v>
                </c:pt>
                <c:pt idx="13210">
                  <c:v>618.38520687180005</c:v>
                </c:pt>
                <c:pt idx="13211">
                  <c:v>618.48463650737494</c:v>
                </c:pt>
                <c:pt idx="13212">
                  <c:v>618.58406614284797</c:v>
                </c:pt>
                <c:pt idx="13213">
                  <c:v>618.68349577821903</c:v>
                </c:pt>
                <c:pt idx="13214">
                  <c:v>618.78292541349003</c:v>
                </c:pt>
                <c:pt idx="13215">
                  <c:v>618.88235504865997</c:v>
                </c:pt>
                <c:pt idx="13216">
                  <c:v>618.98178468372805</c:v>
                </c:pt>
                <c:pt idx="13217">
                  <c:v>619.08121431869699</c:v>
                </c:pt>
                <c:pt idx="13218">
                  <c:v>619.18064395356498</c:v>
                </c:pt>
                <c:pt idx="13219">
                  <c:v>619.28007358833395</c:v>
                </c:pt>
                <c:pt idx="13220">
                  <c:v>619.37950322300298</c:v>
                </c:pt>
                <c:pt idx="13221">
                  <c:v>619.47893285757198</c:v>
                </c:pt>
                <c:pt idx="13222">
                  <c:v>619.57836249204195</c:v>
                </c:pt>
                <c:pt idx="13223">
                  <c:v>619.67779212641301</c:v>
                </c:pt>
                <c:pt idx="13224">
                  <c:v>619.77722176068596</c:v>
                </c:pt>
                <c:pt idx="13225">
                  <c:v>619.87665139486</c:v>
                </c:pt>
                <c:pt idx="13226">
                  <c:v>619.97608102893605</c:v>
                </c:pt>
                <c:pt idx="13227">
                  <c:v>620.07551066291398</c:v>
                </c:pt>
                <c:pt idx="13228">
                  <c:v>620.17494029679403</c:v>
                </c:pt>
                <c:pt idx="13229">
                  <c:v>620.27436993057597</c:v>
                </c:pt>
                <c:pt idx="13230">
                  <c:v>620.37379956426196</c:v>
                </c:pt>
                <c:pt idx="13231">
                  <c:v>620.47322919784995</c:v>
                </c:pt>
                <c:pt idx="13232">
                  <c:v>620.57265883134096</c:v>
                </c:pt>
                <c:pt idx="13233">
                  <c:v>620.67208846473602</c:v>
                </c:pt>
                <c:pt idx="13234">
                  <c:v>620.77151809803399</c:v>
                </c:pt>
                <c:pt idx="13235">
                  <c:v>620.87094773123704</c:v>
                </c:pt>
                <c:pt idx="13236">
                  <c:v>620.97037736434299</c:v>
                </c:pt>
                <c:pt idx="13237">
                  <c:v>621.06980699735402</c:v>
                </c:pt>
                <c:pt idx="13238">
                  <c:v>621.16923663027001</c:v>
                </c:pt>
                <c:pt idx="13239">
                  <c:v>621.26866626309004</c:v>
                </c:pt>
                <c:pt idx="13240">
                  <c:v>621.36809589581503</c:v>
                </c:pt>
                <c:pt idx="13241">
                  <c:v>621.467525528446</c:v>
                </c:pt>
                <c:pt idx="13242">
                  <c:v>621.56695516098205</c:v>
                </c:pt>
                <c:pt idx="13243">
                  <c:v>621.66638479342396</c:v>
                </c:pt>
                <c:pt idx="13244">
                  <c:v>621.76581442577105</c:v>
                </c:pt>
                <c:pt idx="13245">
                  <c:v>621.86524405802504</c:v>
                </c:pt>
                <c:pt idx="13246">
                  <c:v>621.96467369018603</c:v>
                </c:pt>
                <c:pt idx="13247">
                  <c:v>622.064103322253</c:v>
                </c:pt>
                <c:pt idx="13248">
                  <c:v>622.16353295422596</c:v>
                </c:pt>
                <c:pt idx="13249">
                  <c:v>622.26296258610705</c:v>
                </c:pt>
                <c:pt idx="13250">
                  <c:v>622.36239221789504</c:v>
                </c:pt>
                <c:pt idx="13251">
                  <c:v>622.46182184959105</c:v>
                </c:pt>
                <c:pt idx="13252">
                  <c:v>622.56125148119395</c:v>
                </c:pt>
                <c:pt idx="13253">
                  <c:v>622.66068111270499</c:v>
                </c:pt>
                <c:pt idx="13254">
                  <c:v>622.76011074412497</c:v>
                </c:pt>
                <c:pt idx="13255">
                  <c:v>622.85954037545298</c:v>
                </c:pt>
                <c:pt idx="13256">
                  <c:v>622.95897000668901</c:v>
                </c:pt>
                <c:pt idx="13257">
                  <c:v>623.05839963783501</c:v>
                </c:pt>
                <c:pt idx="13258">
                  <c:v>623.15782926888903</c:v>
                </c:pt>
                <c:pt idx="13259">
                  <c:v>623.25725889985301</c:v>
                </c:pt>
                <c:pt idx="13260">
                  <c:v>623.35668853072605</c:v>
                </c:pt>
                <c:pt idx="13261">
                  <c:v>623.45611816150904</c:v>
                </c:pt>
                <c:pt idx="13262">
                  <c:v>623.55554779220199</c:v>
                </c:pt>
                <c:pt idx="13263">
                  <c:v>623.65497742280502</c:v>
                </c:pt>
                <c:pt idx="13264">
                  <c:v>623.75440705331903</c:v>
                </c:pt>
                <c:pt idx="13265">
                  <c:v>623.853836683743</c:v>
                </c:pt>
                <c:pt idx="13266">
                  <c:v>623.95326631407704</c:v>
                </c:pt>
                <c:pt idx="13267">
                  <c:v>624.05269594432298</c:v>
                </c:pt>
                <c:pt idx="13268">
                  <c:v>624.15212557448001</c:v>
                </c:pt>
                <c:pt idx="13269">
                  <c:v>624.25155520454803</c:v>
                </c:pt>
                <c:pt idx="13270">
                  <c:v>624.35098483452805</c:v>
                </c:pt>
                <c:pt idx="13271">
                  <c:v>624.45041446441996</c:v>
                </c:pt>
                <c:pt idx="13272">
                  <c:v>624.549844094224</c:v>
                </c:pt>
                <c:pt idx="13273">
                  <c:v>624.64927372394004</c:v>
                </c:pt>
                <c:pt idx="13274">
                  <c:v>624.748703353569</c:v>
                </c:pt>
                <c:pt idx="13275">
                  <c:v>624.84813298310996</c:v>
                </c:pt>
                <c:pt idx="13276">
                  <c:v>624.94756261256498</c:v>
                </c:pt>
                <c:pt idx="13277">
                  <c:v>625.046992241932</c:v>
                </c:pt>
                <c:pt idx="13278">
                  <c:v>625.14642187121297</c:v>
                </c:pt>
                <c:pt idx="13279">
                  <c:v>625.24585150040696</c:v>
                </c:pt>
                <c:pt idx="13280">
                  <c:v>625.345281129515</c:v>
                </c:pt>
                <c:pt idx="13281">
                  <c:v>625.44471075853596</c:v>
                </c:pt>
                <c:pt idx="13282">
                  <c:v>625.544140387472</c:v>
                </c:pt>
                <c:pt idx="13283">
                  <c:v>625.64357001632197</c:v>
                </c:pt>
                <c:pt idx="13284">
                  <c:v>625.74299964508702</c:v>
                </c:pt>
                <c:pt idx="13285">
                  <c:v>625.84242927376704</c:v>
                </c:pt>
                <c:pt idx="13286">
                  <c:v>625.94185890236099</c:v>
                </c:pt>
                <c:pt idx="13287">
                  <c:v>626.04128853087104</c:v>
                </c:pt>
                <c:pt idx="13288">
                  <c:v>626.14071815929503</c:v>
                </c:pt>
                <c:pt idx="13289">
                  <c:v>626.24014778763603</c:v>
                </c:pt>
                <c:pt idx="13290">
                  <c:v>626.33957741589199</c:v>
                </c:pt>
                <c:pt idx="13291">
                  <c:v>626.43900704406406</c:v>
                </c:pt>
                <c:pt idx="13292">
                  <c:v>626.53843667215199</c:v>
                </c:pt>
                <c:pt idx="13293">
                  <c:v>626.63786630015602</c:v>
                </c:pt>
                <c:pt idx="13294">
                  <c:v>626.73729592807604</c:v>
                </c:pt>
                <c:pt idx="13295">
                  <c:v>626.83672555591397</c:v>
                </c:pt>
                <c:pt idx="13296">
                  <c:v>626.93615518366801</c:v>
                </c:pt>
                <c:pt idx="13297">
                  <c:v>627.03558481133996</c:v>
                </c:pt>
                <c:pt idx="13298">
                  <c:v>627.13501443892801</c:v>
                </c:pt>
                <c:pt idx="13299">
                  <c:v>627.23444406643398</c:v>
                </c:pt>
                <c:pt idx="13300">
                  <c:v>627.33387369385798</c:v>
                </c:pt>
                <c:pt idx="13301">
                  <c:v>627.43330332119899</c:v>
                </c:pt>
                <c:pt idx="13302">
                  <c:v>627.53273294845906</c:v>
                </c:pt>
                <c:pt idx="13303">
                  <c:v>627.63216257563704</c:v>
                </c:pt>
                <c:pt idx="13304">
                  <c:v>627.73159220273305</c:v>
                </c:pt>
                <c:pt idx="13305">
                  <c:v>627.83102182974699</c:v>
                </c:pt>
                <c:pt idx="13306">
                  <c:v>627.930451456681</c:v>
                </c:pt>
                <c:pt idx="13307">
                  <c:v>628.02988108353304</c:v>
                </c:pt>
                <c:pt idx="13308">
                  <c:v>628.12931071030403</c:v>
                </c:pt>
                <c:pt idx="13309">
                  <c:v>628.22874033699497</c:v>
                </c:pt>
                <c:pt idx="13310">
                  <c:v>628.32816996360498</c:v>
                </c:pt>
                <c:pt idx="13311">
                  <c:v>628.42759959013495</c:v>
                </c:pt>
                <c:pt idx="13312">
                  <c:v>628.52702921658397</c:v>
                </c:pt>
                <c:pt idx="13313">
                  <c:v>628.62645884295398</c:v>
                </c:pt>
                <c:pt idx="13314">
                  <c:v>628.72588846924396</c:v>
                </c:pt>
                <c:pt idx="13315">
                  <c:v>628.82531809545401</c:v>
                </c:pt>
                <c:pt idx="13316">
                  <c:v>628.92474772158403</c:v>
                </c:pt>
                <c:pt idx="13317">
                  <c:v>629.02417734763605</c:v>
                </c:pt>
                <c:pt idx="13318">
                  <c:v>629.12360697360805</c:v>
                </c:pt>
                <c:pt idx="13319">
                  <c:v>629.22303659950103</c:v>
                </c:pt>
                <c:pt idx="13320">
                  <c:v>629.32246622531602</c:v>
                </c:pt>
                <c:pt idx="13321">
                  <c:v>629.421895851052</c:v>
                </c:pt>
                <c:pt idx="13322">
                  <c:v>629.52132547670999</c:v>
                </c:pt>
                <c:pt idx="13323">
                  <c:v>629.62075510228897</c:v>
                </c:pt>
                <c:pt idx="13324">
                  <c:v>629.72018472778996</c:v>
                </c:pt>
                <c:pt idx="13325">
                  <c:v>629.81961435321296</c:v>
                </c:pt>
                <c:pt idx="13326">
                  <c:v>629.91904397855899</c:v>
                </c:pt>
                <c:pt idx="13327">
                  <c:v>630.01847360382703</c:v>
                </c:pt>
                <c:pt idx="13328">
                  <c:v>630.117903229018</c:v>
                </c:pt>
                <c:pt idx="13329">
                  <c:v>630.21733285413097</c:v>
                </c:pt>
                <c:pt idx="13330">
                  <c:v>630.31676247916698</c:v>
                </c:pt>
                <c:pt idx="13331">
                  <c:v>630.41619210412705</c:v>
                </c:pt>
                <c:pt idx="13332">
                  <c:v>630.51562172900901</c:v>
                </c:pt>
                <c:pt idx="13333">
                  <c:v>630.61505135381606</c:v>
                </c:pt>
                <c:pt idx="13334">
                  <c:v>630.714480978545</c:v>
                </c:pt>
                <c:pt idx="13335">
                  <c:v>630.81391060319902</c:v>
                </c:pt>
                <c:pt idx="13336">
                  <c:v>630.91334022777596</c:v>
                </c:pt>
                <c:pt idx="13337">
                  <c:v>631.01276985227798</c:v>
                </c:pt>
                <c:pt idx="13338">
                  <c:v>631.11219947670304</c:v>
                </c:pt>
                <c:pt idx="13339">
                  <c:v>631.21162910105295</c:v>
                </c:pt>
                <c:pt idx="13340">
                  <c:v>631.31105872532805</c:v>
                </c:pt>
                <c:pt idx="13341">
                  <c:v>631.41048834952699</c:v>
                </c:pt>
                <c:pt idx="13342">
                  <c:v>631.509917973651</c:v>
                </c:pt>
                <c:pt idx="13343">
                  <c:v>631.60934759769998</c:v>
                </c:pt>
                <c:pt idx="13344">
                  <c:v>631.70877722167495</c:v>
                </c:pt>
                <c:pt idx="13345">
                  <c:v>631.808206845575</c:v>
                </c:pt>
                <c:pt idx="13346">
                  <c:v>631.90763646940002</c:v>
                </c:pt>
                <c:pt idx="13347">
                  <c:v>632.00706609315102</c:v>
                </c:pt>
                <c:pt idx="13348">
                  <c:v>632.106495716827</c:v>
                </c:pt>
                <c:pt idx="13349">
                  <c:v>632.20592534042999</c:v>
                </c:pt>
                <c:pt idx="13350">
                  <c:v>632.30535496395896</c:v>
                </c:pt>
                <c:pt idx="13351">
                  <c:v>632.40478458741404</c:v>
                </c:pt>
                <c:pt idx="13352">
                  <c:v>632.504214210795</c:v>
                </c:pt>
                <c:pt idx="13353">
                  <c:v>632.60364383410399</c:v>
                </c:pt>
                <c:pt idx="13354">
                  <c:v>632.70307345733795</c:v>
                </c:pt>
                <c:pt idx="13355">
                  <c:v>632.80250308049995</c:v>
                </c:pt>
                <c:pt idx="13356">
                  <c:v>632.90193270358895</c:v>
                </c:pt>
                <c:pt idx="13357">
                  <c:v>633.00136232660498</c:v>
                </c:pt>
                <c:pt idx="13358">
                  <c:v>633.10079194954801</c:v>
                </c:pt>
                <c:pt idx="13359">
                  <c:v>633.20022157241897</c:v>
                </c:pt>
                <c:pt idx="13360">
                  <c:v>633.29965119521796</c:v>
                </c:pt>
                <c:pt idx="13361">
                  <c:v>633.39908081794397</c:v>
                </c:pt>
                <c:pt idx="13362">
                  <c:v>633.49851044059801</c:v>
                </c:pt>
                <c:pt idx="13363">
                  <c:v>633.597940063181</c:v>
                </c:pt>
                <c:pt idx="13364">
                  <c:v>633.697369685691</c:v>
                </c:pt>
                <c:pt idx="13365">
                  <c:v>633.79679930812995</c:v>
                </c:pt>
                <c:pt idx="13366">
                  <c:v>633.89622893049795</c:v>
                </c:pt>
                <c:pt idx="13367">
                  <c:v>633.995658552794</c:v>
                </c:pt>
                <c:pt idx="13368">
                  <c:v>634.09508817501899</c:v>
                </c:pt>
                <c:pt idx="13369">
                  <c:v>634.19451779717394</c:v>
                </c:pt>
                <c:pt idx="13370">
                  <c:v>634.29394741925705</c:v>
                </c:pt>
                <c:pt idx="13371">
                  <c:v>634.39337704126899</c:v>
                </c:pt>
                <c:pt idx="13372">
                  <c:v>634.49280666321204</c:v>
                </c:pt>
                <c:pt idx="13373">
                  <c:v>634.592236285083</c:v>
                </c:pt>
                <c:pt idx="13374">
                  <c:v>634.69166590688496</c:v>
                </c:pt>
                <c:pt idx="13375">
                  <c:v>634.79109552861598</c:v>
                </c:pt>
                <c:pt idx="13376">
                  <c:v>634.89052515027697</c:v>
                </c:pt>
                <c:pt idx="13377">
                  <c:v>634.98995477186895</c:v>
                </c:pt>
                <c:pt idx="13378">
                  <c:v>635.08938439339101</c:v>
                </c:pt>
                <c:pt idx="13379">
                  <c:v>635.18881401484305</c:v>
                </c:pt>
                <c:pt idx="13380">
                  <c:v>635.28824363622596</c:v>
                </c:pt>
                <c:pt idx="13381">
                  <c:v>635.38767325753997</c:v>
                </c:pt>
                <c:pt idx="13382">
                  <c:v>635.48710287878396</c:v>
                </c:pt>
                <c:pt idx="13383">
                  <c:v>635.58653249995996</c:v>
                </c:pt>
                <c:pt idx="13384">
                  <c:v>635.68596212106695</c:v>
                </c:pt>
                <c:pt idx="13385">
                  <c:v>635.78539174210505</c:v>
                </c:pt>
                <c:pt idx="13386">
                  <c:v>635.88482136307505</c:v>
                </c:pt>
                <c:pt idx="13387">
                  <c:v>635.98425098397604</c:v>
                </c:pt>
                <c:pt idx="13388">
                  <c:v>636.08368060480905</c:v>
                </c:pt>
                <c:pt idx="13389">
                  <c:v>636.18311022557396</c:v>
                </c:pt>
                <c:pt idx="13390">
                  <c:v>636.28253984627099</c:v>
                </c:pt>
                <c:pt idx="13391">
                  <c:v>636.38196946690005</c:v>
                </c:pt>
                <c:pt idx="13392">
                  <c:v>636.48139908746202</c:v>
                </c:pt>
                <c:pt idx="13393">
                  <c:v>636.58082870795602</c:v>
                </c:pt>
                <c:pt idx="13394">
                  <c:v>636.68025832838305</c:v>
                </c:pt>
                <c:pt idx="13395">
                  <c:v>636.77968794874198</c:v>
                </c:pt>
                <c:pt idx="13396">
                  <c:v>636.87911756903497</c:v>
                </c:pt>
                <c:pt idx="13397">
                  <c:v>636.97854718925998</c:v>
                </c:pt>
                <c:pt idx="13398">
                  <c:v>637.07797680941906</c:v>
                </c:pt>
                <c:pt idx="13399">
                  <c:v>637.17740642951105</c:v>
                </c:pt>
                <c:pt idx="13400">
                  <c:v>637.27683604953597</c:v>
                </c:pt>
                <c:pt idx="13401">
                  <c:v>637.37626566949496</c:v>
                </c:pt>
                <c:pt idx="13402">
                  <c:v>637.475695289388</c:v>
                </c:pt>
                <c:pt idx="13403">
                  <c:v>637.57512490921499</c:v>
                </c:pt>
                <c:pt idx="13404">
                  <c:v>637.67455452897502</c:v>
                </c:pt>
                <c:pt idx="13405">
                  <c:v>637.77398414867002</c:v>
                </c:pt>
                <c:pt idx="13406">
                  <c:v>637.87341376829897</c:v>
                </c:pt>
                <c:pt idx="13407">
                  <c:v>637.97284338786301</c:v>
                </c:pt>
                <c:pt idx="13408">
                  <c:v>638.07227300736099</c:v>
                </c:pt>
                <c:pt idx="13409">
                  <c:v>638.17170262679304</c:v>
                </c:pt>
                <c:pt idx="13410">
                  <c:v>638.27113224616096</c:v>
                </c:pt>
                <c:pt idx="13411">
                  <c:v>638.37056186546397</c:v>
                </c:pt>
                <c:pt idx="13412">
                  <c:v>638.46999148470104</c:v>
                </c:pt>
                <c:pt idx="13413">
                  <c:v>638.56942110387399</c:v>
                </c:pt>
                <c:pt idx="13414">
                  <c:v>638.66885072298305</c:v>
                </c:pt>
                <c:pt idx="13415">
                  <c:v>638.76828034202697</c:v>
                </c:pt>
                <c:pt idx="13416">
                  <c:v>638.86770996100597</c:v>
                </c:pt>
                <c:pt idx="13417">
                  <c:v>638.96713957992097</c:v>
                </c:pt>
                <c:pt idx="13418">
                  <c:v>639.06656919877196</c:v>
                </c:pt>
                <c:pt idx="13419">
                  <c:v>639.16599881755894</c:v>
                </c:pt>
                <c:pt idx="13420">
                  <c:v>639.26542843628295</c:v>
                </c:pt>
                <c:pt idx="13421">
                  <c:v>639.36485805494203</c:v>
                </c:pt>
                <c:pt idx="13422">
                  <c:v>639.46428767353802</c:v>
                </c:pt>
                <c:pt idx="13423">
                  <c:v>639.56371729207103</c:v>
                </c:pt>
                <c:pt idx="13424">
                  <c:v>639.66314691054004</c:v>
                </c:pt>
                <c:pt idx="13425">
                  <c:v>639.76257652894697</c:v>
                </c:pt>
                <c:pt idx="13426">
                  <c:v>639.86200614729</c:v>
                </c:pt>
                <c:pt idx="13427">
                  <c:v>639.96143576556995</c:v>
                </c:pt>
                <c:pt idx="13428">
                  <c:v>640.06086538378702</c:v>
                </c:pt>
                <c:pt idx="13429">
                  <c:v>640.16029500194202</c:v>
                </c:pt>
                <c:pt idx="13430">
                  <c:v>640.25972462003404</c:v>
                </c:pt>
                <c:pt idx="13431">
                  <c:v>640.35915423806398</c:v>
                </c:pt>
                <c:pt idx="13432">
                  <c:v>640.45858385603196</c:v>
                </c:pt>
                <c:pt idx="13433">
                  <c:v>640.55801347393697</c:v>
                </c:pt>
                <c:pt idx="13434">
                  <c:v>640.65744309178103</c:v>
                </c:pt>
                <c:pt idx="13435">
                  <c:v>640.756872709562</c:v>
                </c:pt>
                <c:pt idx="13436">
                  <c:v>640.85630232728204</c:v>
                </c:pt>
                <c:pt idx="13437">
                  <c:v>640.95573194494</c:v>
                </c:pt>
                <c:pt idx="13438">
                  <c:v>641.055161562536</c:v>
                </c:pt>
                <c:pt idx="13439">
                  <c:v>641.15459118007198</c:v>
                </c:pt>
                <c:pt idx="13440">
                  <c:v>641.25402079754599</c:v>
                </c:pt>
                <c:pt idx="13441">
                  <c:v>641.35345041495896</c:v>
                </c:pt>
                <c:pt idx="13442">
                  <c:v>641.45288003230996</c:v>
                </c:pt>
                <c:pt idx="13443">
                  <c:v>641.55230964960106</c:v>
                </c:pt>
                <c:pt idx="13444">
                  <c:v>641.65173926683099</c:v>
                </c:pt>
                <c:pt idx="13445">
                  <c:v>641.751168884001</c:v>
                </c:pt>
                <c:pt idx="13446">
                  <c:v>641.85059850110997</c:v>
                </c:pt>
                <c:pt idx="13447">
                  <c:v>641.950028118158</c:v>
                </c:pt>
                <c:pt idx="13448">
                  <c:v>642.04945773514703</c:v>
                </c:pt>
                <c:pt idx="13449">
                  <c:v>642.14888735207501</c:v>
                </c:pt>
                <c:pt idx="13450">
                  <c:v>642.24831696894296</c:v>
                </c:pt>
                <c:pt idx="13451">
                  <c:v>642.347746585751</c:v>
                </c:pt>
                <c:pt idx="13452">
                  <c:v>642.44717620250003</c:v>
                </c:pt>
                <c:pt idx="13453">
                  <c:v>642.54660581918802</c:v>
                </c:pt>
                <c:pt idx="13454">
                  <c:v>642.64603543581802</c:v>
                </c:pt>
                <c:pt idx="13455">
                  <c:v>642.745465052388</c:v>
                </c:pt>
                <c:pt idx="13456">
                  <c:v>642.84489466889795</c:v>
                </c:pt>
                <c:pt idx="13457">
                  <c:v>642.94432428534901</c:v>
                </c:pt>
                <c:pt idx="13458">
                  <c:v>643.04375390174198</c:v>
                </c:pt>
                <c:pt idx="13459">
                  <c:v>643.14318351807503</c:v>
                </c:pt>
                <c:pt idx="13460">
                  <c:v>643.24261313434897</c:v>
                </c:pt>
                <c:pt idx="13461">
                  <c:v>643.34204275056504</c:v>
                </c:pt>
                <c:pt idx="13462">
                  <c:v>643.441472366722</c:v>
                </c:pt>
                <c:pt idx="13463">
                  <c:v>643.54090198282097</c:v>
                </c:pt>
                <c:pt idx="13464">
                  <c:v>643.64033159886105</c:v>
                </c:pt>
                <c:pt idx="13465">
                  <c:v>643.73976121484304</c:v>
                </c:pt>
                <c:pt idx="13466">
                  <c:v>643.83919083076705</c:v>
                </c:pt>
                <c:pt idx="13467">
                  <c:v>643.93862044663297</c:v>
                </c:pt>
                <c:pt idx="13468">
                  <c:v>644.03805006244102</c:v>
                </c:pt>
                <c:pt idx="13469">
                  <c:v>644.13747967819097</c:v>
                </c:pt>
                <c:pt idx="13470">
                  <c:v>644.23690929388295</c:v>
                </c:pt>
                <c:pt idx="13471">
                  <c:v>644.33633890951796</c:v>
                </c:pt>
                <c:pt idx="13472">
                  <c:v>644.43576852509602</c:v>
                </c:pt>
                <c:pt idx="13473">
                  <c:v>644.53519814061599</c:v>
                </c:pt>
                <c:pt idx="13474">
                  <c:v>644.634627756079</c:v>
                </c:pt>
                <c:pt idx="13475">
                  <c:v>644.73405737148505</c:v>
                </c:pt>
                <c:pt idx="13476">
                  <c:v>644.83348698683403</c:v>
                </c:pt>
                <c:pt idx="13477">
                  <c:v>644.93291660212606</c:v>
                </c:pt>
                <c:pt idx="13478">
                  <c:v>645.03234621736101</c:v>
                </c:pt>
                <c:pt idx="13479">
                  <c:v>645.13177583254003</c:v>
                </c:pt>
                <c:pt idx="13480">
                  <c:v>645.23120544766198</c:v>
                </c:pt>
                <c:pt idx="13481">
                  <c:v>645.33063506272697</c:v>
                </c:pt>
                <c:pt idx="13482">
                  <c:v>645.43006467773603</c:v>
                </c:pt>
                <c:pt idx="13483">
                  <c:v>645.52949429268995</c:v>
                </c:pt>
                <c:pt idx="13484">
                  <c:v>645.628923907586</c:v>
                </c:pt>
                <c:pt idx="13485">
                  <c:v>645.72835352242703</c:v>
                </c:pt>
                <c:pt idx="13486">
                  <c:v>645.82778313721303</c:v>
                </c:pt>
                <c:pt idx="13487">
                  <c:v>645.92721275194197</c:v>
                </c:pt>
                <c:pt idx="13488">
                  <c:v>646.02664236661496</c:v>
                </c:pt>
                <c:pt idx="13489">
                  <c:v>646.12607198123396</c:v>
                </c:pt>
                <c:pt idx="13490">
                  <c:v>646.225501595796</c:v>
                </c:pt>
                <c:pt idx="13491">
                  <c:v>646.32493121030302</c:v>
                </c:pt>
                <c:pt idx="13492">
                  <c:v>646.42436082475501</c:v>
                </c:pt>
                <c:pt idx="13493">
                  <c:v>646.52379043915198</c:v>
                </c:pt>
                <c:pt idx="13494">
                  <c:v>646.62322005349404</c:v>
                </c:pt>
                <c:pt idx="13495">
                  <c:v>646.72264966778096</c:v>
                </c:pt>
                <c:pt idx="13496">
                  <c:v>646.82207928201296</c:v>
                </c:pt>
                <c:pt idx="13497">
                  <c:v>646.92150889619097</c:v>
                </c:pt>
                <c:pt idx="13498">
                  <c:v>647.02093851031304</c:v>
                </c:pt>
                <c:pt idx="13499">
                  <c:v>647.120368124381</c:v>
                </c:pt>
                <c:pt idx="13500">
                  <c:v>647.21979773839496</c:v>
                </c:pt>
                <c:pt idx="13501">
                  <c:v>647.31922735235503</c:v>
                </c:pt>
                <c:pt idx="13502">
                  <c:v>647.41865696625996</c:v>
                </c:pt>
                <c:pt idx="13503">
                  <c:v>647.51808658011203</c:v>
                </c:pt>
                <c:pt idx="13504">
                  <c:v>647.61751619390895</c:v>
                </c:pt>
                <c:pt idx="13505">
                  <c:v>647.716945807652</c:v>
                </c:pt>
                <c:pt idx="13506">
                  <c:v>647.81637542134195</c:v>
                </c:pt>
                <c:pt idx="13507">
                  <c:v>647.91580503497801</c:v>
                </c:pt>
                <c:pt idx="13508">
                  <c:v>648.01523464856098</c:v>
                </c:pt>
                <c:pt idx="13509">
                  <c:v>648.11466426208995</c:v>
                </c:pt>
                <c:pt idx="13510">
                  <c:v>648.21409387556503</c:v>
                </c:pt>
                <c:pt idx="13511">
                  <c:v>648.31352348898804</c:v>
                </c:pt>
                <c:pt idx="13512">
                  <c:v>648.41295310235705</c:v>
                </c:pt>
                <c:pt idx="13513">
                  <c:v>648.51238271567297</c:v>
                </c:pt>
                <c:pt idx="13514">
                  <c:v>648.61181232893603</c:v>
                </c:pt>
                <c:pt idx="13515">
                  <c:v>648.71124194214599</c:v>
                </c:pt>
                <c:pt idx="13516">
                  <c:v>648.810671555304</c:v>
                </c:pt>
                <c:pt idx="13517">
                  <c:v>648.91010116840903</c:v>
                </c:pt>
                <c:pt idx="13518">
                  <c:v>649.00953078146097</c:v>
                </c:pt>
                <c:pt idx="13519">
                  <c:v>649.10896039446095</c:v>
                </c:pt>
                <c:pt idx="13520">
                  <c:v>649.20839000740898</c:v>
                </c:pt>
                <c:pt idx="13521">
                  <c:v>649.30781962030403</c:v>
                </c:pt>
                <c:pt idx="13522">
                  <c:v>649.40724923314701</c:v>
                </c:pt>
                <c:pt idx="13523">
                  <c:v>649.50667884593804</c:v>
                </c:pt>
                <c:pt idx="13524">
                  <c:v>649.60610845867802</c:v>
                </c:pt>
                <c:pt idx="13525">
                  <c:v>649.70553807136503</c:v>
                </c:pt>
                <c:pt idx="13526">
                  <c:v>649.80496768400099</c:v>
                </c:pt>
                <c:pt idx="13527">
                  <c:v>649.90439729658499</c:v>
                </c:pt>
                <c:pt idx="13528">
                  <c:v>650.00382690911704</c:v>
                </c:pt>
                <c:pt idx="13529">
                  <c:v>650.10325652159804</c:v>
                </c:pt>
                <c:pt idx="13530">
                  <c:v>650.202686134028</c:v>
                </c:pt>
                <c:pt idx="13531">
                  <c:v>650.302115746406</c:v>
                </c:pt>
                <c:pt idx="13532">
                  <c:v>650.40154535873398</c:v>
                </c:pt>
                <c:pt idx="13533">
                  <c:v>650.50097497101001</c:v>
                </c:pt>
                <c:pt idx="13534">
                  <c:v>650.60040458323499</c:v>
                </c:pt>
                <c:pt idx="13535">
                  <c:v>650.69983419540904</c:v>
                </c:pt>
                <c:pt idx="13536">
                  <c:v>650.79926380753295</c:v>
                </c:pt>
                <c:pt idx="13537">
                  <c:v>650.89869341960605</c:v>
                </c:pt>
                <c:pt idx="13538">
                  <c:v>650.99812303162798</c:v>
                </c:pt>
                <c:pt idx="13539">
                  <c:v>651.09755264360001</c:v>
                </c:pt>
                <c:pt idx="13540">
                  <c:v>651.19698225552099</c:v>
                </c:pt>
                <c:pt idx="13541">
                  <c:v>651.29641186739298</c:v>
                </c:pt>
                <c:pt idx="13542">
                  <c:v>651.39584147921403</c:v>
                </c:pt>
                <c:pt idx="13543">
                  <c:v>651.49527109098403</c:v>
                </c:pt>
                <c:pt idx="13544">
                  <c:v>651.59470070270504</c:v>
                </c:pt>
                <c:pt idx="13545">
                  <c:v>651.69413031437603</c:v>
                </c:pt>
                <c:pt idx="13546">
                  <c:v>651.79355992599801</c:v>
                </c:pt>
                <c:pt idx="13547">
                  <c:v>651.89298953756895</c:v>
                </c:pt>
                <c:pt idx="13548">
                  <c:v>651.99241914909101</c:v>
                </c:pt>
                <c:pt idx="13549">
                  <c:v>652.09184876056304</c:v>
                </c:pt>
                <c:pt idx="13550">
                  <c:v>652.19127837198596</c:v>
                </c:pt>
                <c:pt idx="13551">
                  <c:v>652.29070798335999</c:v>
                </c:pt>
                <c:pt idx="13552">
                  <c:v>652.39013759468401</c:v>
                </c:pt>
                <c:pt idx="13553">
                  <c:v>652.48956720595902</c:v>
                </c:pt>
                <c:pt idx="13554">
                  <c:v>652.58899681718503</c:v>
                </c:pt>
                <c:pt idx="13555">
                  <c:v>652.68842642836205</c:v>
                </c:pt>
                <c:pt idx="13556">
                  <c:v>652.78785603948995</c:v>
                </c:pt>
                <c:pt idx="13557">
                  <c:v>652.88728565056999</c:v>
                </c:pt>
                <c:pt idx="13558">
                  <c:v>652.98671526160001</c:v>
                </c:pt>
                <c:pt idx="13559">
                  <c:v>653.08614487258296</c:v>
                </c:pt>
                <c:pt idx="13560">
                  <c:v>653.18557448351601</c:v>
                </c:pt>
                <c:pt idx="13561">
                  <c:v>653.28500409440096</c:v>
                </c:pt>
                <c:pt idx="13562">
                  <c:v>653.38443370523805</c:v>
                </c:pt>
                <c:pt idx="13563">
                  <c:v>653.48386331602603</c:v>
                </c:pt>
                <c:pt idx="13564">
                  <c:v>653.58329292676694</c:v>
                </c:pt>
                <c:pt idx="13565">
                  <c:v>653.68272253745897</c:v>
                </c:pt>
                <c:pt idx="13566">
                  <c:v>653.78215214810405</c:v>
                </c:pt>
                <c:pt idx="13567">
                  <c:v>653.88158175870001</c:v>
                </c:pt>
                <c:pt idx="13568">
                  <c:v>653.98101136924902</c:v>
                </c:pt>
                <c:pt idx="13569">
                  <c:v>654.08044097975005</c:v>
                </c:pt>
                <c:pt idx="13570">
                  <c:v>654.179870590203</c:v>
                </c:pt>
                <c:pt idx="13571">
                  <c:v>654.27930020060899</c:v>
                </c:pt>
                <c:pt idx="13572">
                  <c:v>654.378729810967</c:v>
                </c:pt>
                <c:pt idx="13573">
                  <c:v>654.47815942127795</c:v>
                </c:pt>
                <c:pt idx="13574">
                  <c:v>654.57758903154104</c:v>
                </c:pt>
                <c:pt idx="13575">
                  <c:v>654.67701864175797</c:v>
                </c:pt>
                <c:pt idx="13576">
                  <c:v>654.77644825192704</c:v>
                </c:pt>
                <c:pt idx="13577">
                  <c:v>654.87587786204995</c:v>
                </c:pt>
                <c:pt idx="13578">
                  <c:v>654.975307472125</c:v>
                </c:pt>
                <c:pt idx="13579">
                  <c:v>655.074737082154</c:v>
                </c:pt>
                <c:pt idx="13580">
                  <c:v>655.17416669213503</c:v>
                </c:pt>
                <c:pt idx="13581">
                  <c:v>655.27359630207002</c:v>
                </c:pt>
                <c:pt idx="13582">
                  <c:v>655.37302591195896</c:v>
                </c:pt>
                <c:pt idx="13583">
                  <c:v>655.47245552180095</c:v>
                </c:pt>
                <c:pt idx="13584">
                  <c:v>655.57188513159701</c:v>
                </c:pt>
                <c:pt idx="13585">
                  <c:v>655.67131474134601</c:v>
                </c:pt>
                <c:pt idx="13586">
                  <c:v>655.77074435104896</c:v>
                </c:pt>
                <c:pt idx="13587">
                  <c:v>655.87017396070598</c:v>
                </c:pt>
                <c:pt idx="13588">
                  <c:v>655.96960357031696</c:v>
                </c:pt>
                <c:pt idx="13589">
                  <c:v>656.06903317988099</c:v>
                </c:pt>
                <c:pt idx="13590">
                  <c:v>656.1684627894</c:v>
                </c:pt>
                <c:pt idx="13591">
                  <c:v>656.26789239887398</c:v>
                </c:pt>
                <c:pt idx="13592">
                  <c:v>656.36732200830102</c:v>
                </c:pt>
                <c:pt idx="13593">
                  <c:v>656.46675161768201</c:v>
                </c:pt>
                <c:pt idx="13594">
                  <c:v>656.566181227019</c:v>
                </c:pt>
                <c:pt idx="13595">
                  <c:v>656.66561083630904</c:v>
                </c:pt>
                <c:pt idx="13596">
                  <c:v>656.76504044555395</c:v>
                </c:pt>
                <c:pt idx="13597">
                  <c:v>656.86447005475395</c:v>
                </c:pt>
                <c:pt idx="13598">
                  <c:v>656.96389966390905</c:v>
                </c:pt>
                <c:pt idx="13599">
                  <c:v>657.06332927301798</c:v>
                </c:pt>
                <c:pt idx="13600">
                  <c:v>657.16275888208202</c:v>
                </c:pt>
                <c:pt idx="13601">
                  <c:v>657.26218849110205</c:v>
                </c:pt>
                <c:pt idx="13602">
                  <c:v>657.36161810007604</c:v>
                </c:pt>
                <c:pt idx="13603">
                  <c:v>657.46104770900502</c:v>
                </c:pt>
                <c:pt idx="13604">
                  <c:v>657.56047731788999</c:v>
                </c:pt>
                <c:pt idx="13605">
                  <c:v>657.65990692672995</c:v>
                </c:pt>
                <c:pt idx="13606">
                  <c:v>657.75933653552602</c:v>
                </c:pt>
                <c:pt idx="13607">
                  <c:v>657.85876614427696</c:v>
                </c:pt>
                <c:pt idx="13608">
                  <c:v>657.95819575298299</c:v>
                </c:pt>
                <c:pt idx="13609">
                  <c:v>658.05762536164502</c:v>
                </c:pt>
                <c:pt idx="13610">
                  <c:v>658.15705497026295</c:v>
                </c:pt>
                <c:pt idx="13611">
                  <c:v>658.25648457883699</c:v>
                </c:pt>
                <c:pt idx="13612">
                  <c:v>658.35591418736601</c:v>
                </c:pt>
                <c:pt idx="13613">
                  <c:v>658.45534379585104</c:v>
                </c:pt>
                <c:pt idx="13614">
                  <c:v>658.55477340429297</c:v>
                </c:pt>
                <c:pt idx="13615">
                  <c:v>658.65420301269</c:v>
                </c:pt>
                <c:pt idx="13616">
                  <c:v>658.75363262104395</c:v>
                </c:pt>
                <c:pt idx="13617">
                  <c:v>658.85306222935401</c:v>
                </c:pt>
                <c:pt idx="13618">
                  <c:v>658.95249183761996</c:v>
                </c:pt>
                <c:pt idx="13619">
                  <c:v>659.05192144584305</c:v>
                </c:pt>
                <c:pt idx="13620">
                  <c:v>659.15135105402203</c:v>
                </c:pt>
                <c:pt idx="13621">
                  <c:v>659.25078066215804</c:v>
                </c:pt>
                <c:pt idx="13622">
                  <c:v>659.35021027025005</c:v>
                </c:pt>
                <c:pt idx="13623">
                  <c:v>659.44963987829897</c:v>
                </c:pt>
                <c:pt idx="13624">
                  <c:v>659.54906948630503</c:v>
                </c:pt>
                <c:pt idx="13625">
                  <c:v>659.648499094268</c:v>
                </c:pt>
                <c:pt idx="13626">
                  <c:v>659.74792870218698</c:v>
                </c:pt>
                <c:pt idx="13627">
                  <c:v>659.84735831006401</c:v>
                </c:pt>
                <c:pt idx="13628">
                  <c:v>659.94678791789795</c:v>
                </c:pt>
                <c:pt idx="13629">
                  <c:v>660.04621752568903</c:v>
                </c:pt>
                <c:pt idx="13630">
                  <c:v>660.14564713343702</c:v>
                </c:pt>
                <c:pt idx="13631">
                  <c:v>660.24507674114204</c:v>
                </c:pt>
                <c:pt idx="13632">
                  <c:v>660.344506348805</c:v>
                </c:pt>
                <c:pt idx="13633">
                  <c:v>660.44393595642498</c:v>
                </c:pt>
                <c:pt idx="13634">
                  <c:v>660.54336556400301</c:v>
                </c:pt>
                <c:pt idx="13635">
                  <c:v>660.64279517153898</c:v>
                </c:pt>
                <c:pt idx="13636">
                  <c:v>660.74222477903197</c:v>
                </c:pt>
                <c:pt idx="13637">
                  <c:v>660.84165438648301</c:v>
                </c:pt>
                <c:pt idx="13638">
                  <c:v>660.94108399389199</c:v>
                </c:pt>
                <c:pt idx="13639">
                  <c:v>661.04051360125902</c:v>
                </c:pt>
                <c:pt idx="13640">
                  <c:v>661.13994320858296</c:v>
                </c:pt>
                <c:pt idx="13641">
                  <c:v>661.23937281586598</c:v>
                </c:pt>
                <c:pt idx="13642">
                  <c:v>661.33880242310704</c:v>
                </c:pt>
                <c:pt idx="13643">
                  <c:v>661.43823203030604</c:v>
                </c:pt>
                <c:pt idx="13644">
                  <c:v>661.53766163746297</c:v>
                </c:pt>
                <c:pt idx="13645">
                  <c:v>661.63709124457898</c:v>
                </c:pt>
                <c:pt idx="13646">
                  <c:v>661.73652085165304</c:v>
                </c:pt>
                <c:pt idx="13647">
                  <c:v>661.83595045868606</c:v>
                </c:pt>
                <c:pt idx="13648">
                  <c:v>661.93538006567701</c:v>
                </c:pt>
                <c:pt idx="13649">
                  <c:v>662.03480967262703</c:v>
                </c:pt>
                <c:pt idx="13650">
                  <c:v>662.134239279535</c:v>
                </c:pt>
                <c:pt idx="13651">
                  <c:v>662.23366888640305</c:v>
                </c:pt>
                <c:pt idx="13652">
                  <c:v>662.33309849322904</c:v>
                </c:pt>
                <c:pt idx="13653">
                  <c:v>662.432528100014</c:v>
                </c:pt>
                <c:pt idx="13654">
                  <c:v>662.53195770675802</c:v>
                </c:pt>
                <c:pt idx="13655">
                  <c:v>662.631387313461</c:v>
                </c:pt>
                <c:pt idx="13656">
                  <c:v>662.73081692012397</c:v>
                </c:pt>
                <c:pt idx="13657">
                  <c:v>662.83024652674499</c:v>
                </c:pt>
                <c:pt idx="13658">
                  <c:v>662.92967613332598</c:v>
                </c:pt>
                <c:pt idx="13659">
                  <c:v>663.02910573986605</c:v>
                </c:pt>
                <c:pt idx="13660">
                  <c:v>663.12853534636497</c:v>
                </c:pt>
                <c:pt idx="13661">
                  <c:v>663.22796495282398</c:v>
                </c:pt>
                <c:pt idx="13662">
                  <c:v>663.32739455924298</c:v>
                </c:pt>
                <c:pt idx="13663">
                  <c:v>663.42682416562104</c:v>
                </c:pt>
                <c:pt idx="13664">
                  <c:v>663.52625377195898</c:v>
                </c:pt>
                <c:pt idx="13665">
                  <c:v>663.62568337825701</c:v>
                </c:pt>
                <c:pt idx="13666">
                  <c:v>663.725112984514</c:v>
                </c:pt>
                <c:pt idx="13667">
                  <c:v>663.82454259073097</c:v>
                </c:pt>
                <c:pt idx="13668">
                  <c:v>663.92397219690895</c:v>
                </c:pt>
                <c:pt idx="13669">
                  <c:v>664.023401803046</c:v>
                </c:pt>
                <c:pt idx="13670">
                  <c:v>664.12283140914303</c:v>
                </c:pt>
                <c:pt idx="13671">
                  <c:v>664.22226101520096</c:v>
                </c:pt>
                <c:pt idx="13672">
                  <c:v>664.32169062121795</c:v>
                </c:pt>
                <c:pt idx="13673">
                  <c:v>664.42112022719698</c:v>
                </c:pt>
                <c:pt idx="13674">
                  <c:v>664.52054983313496</c:v>
                </c:pt>
                <c:pt idx="13675">
                  <c:v>664.61997943903395</c:v>
                </c:pt>
                <c:pt idx="13676">
                  <c:v>664.71940904489304</c:v>
                </c:pt>
                <c:pt idx="13677">
                  <c:v>664.81883865071302</c:v>
                </c:pt>
                <c:pt idx="13678">
                  <c:v>664.91826825649298</c:v>
                </c:pt>
                <c:pt idx="13679">
                  <c:v>665.01769786223497</c:v>
                </c:pt>
                <c:pt idx="13680">
                  <c:v>665.11712746793705</c:v>
                </c:pt>
                <c:pt idx="13681">
                  <c:v>665.21655707359901</c:v>
                </c:pt>
                <c:pt idx="13682">
                  <c:v>665.31598667922299</c:v>
                </c:pt>
                <c:pt idx="13683">
                  <c:v>665.41541628480797</c:v>
                </c:pt>
                <c:pt idx="13684">
                  <c:v>665.51484589035294</c:v>
                </c:pt>
                <c:pt idx="13685">
                  <c:v>665.61427549586006</c:v>
                </c:pt>
                <c:pt idx="13686">
                  <c:v>665.71370510132795</c:v>
                </c:pt>
                <c:pt idx="13687">
                  <c:v>665.81313470675695</c:v>
                </c:pt>
                <c:pt idx="13688">
                  <c:v>665.91256431214697</c:v>
                </c:pt>
                <c:pt idx="13689">
                  <c:v>666.01199391749901</c:v>
                </c:pt>
                <c:pt idx="13690">
                  <c:v>666.11142352281195</c:v>
                </c:pt>
                <c:pt idx="13691">
                  <c:v>666.21085312808702</c:v>
                </c:pt>
                <c:pt idx="13692">
                  <c:v>666.31028273332299</c:v>
                </c:pt>
                <c:pt idx="13693">
                  <c:v>666.40971233852099</c:v>
                </c:pt>
                <c:pt idx="13694">
                  <c:v>666.50914194367999</c:v>
                </c:pt>
                <c:pt idx="13695">
                  <c:v>666.60857154880102</c:v>
                </c:pt>
                <c:pt idx="13696">
                  <c:v>666.70800115388397</c:v>
                </c:pt>
                <c:pt idx="13697">
                  <c:v>666.80743075892894</c:v>
                </c:pt>
                <c:pt idx="13698">
                  <c:v>666.90686036393595</c:v>
                </c:pt>
                <c:pt idx="13699">
                  <c:v>667.00628996890396</c:v>
                </c:pt>
                <c:pt idx="13700">
                  <c:v>667.10571957383502</c:v>
                </c:pt>
                <c:pt idx="13701">
                  <c:v>667.20514917872799</c:v>
                </c:pt>
                <c:pt idx="13702">
                  <c:v>667.304578783583</c:v>
                </c:pt>
                <c:pt idx="13703">
                  <c:v>667.40400838840003</c:v>
                </c:pt>
                <c:pt idx="13704">
                  <c:v>667.50343799318</c:v>
                </c:pt>
                <c:pt idx="13705">
                  <c:v>667.602867597922</c:v>
                </c:pt>
                <c:pt idx="13706">
                  <c:v>667.70229720262603</c:v>
                </c:pt>
                <c:pt idx="13707">
                  <c:v>667.80172680729299</c:v>
                </c:pt>
                <c:pt idx="13708">
                  <c:v>667.90115641192301</c:v>
                </c:pt>
                <c:pt idx="13709">
                  <c:v>668.00058601651494</c:v>
                </c:pt>
                <c:pt idx="13710">
                  <c:v>668.10001562106902</c:v>
                </c:pt>
                <c:pt idx="13711">
                  <c:v>668.19944522558706</c:v>
                </c:pt>
                <c:pt idx="13712">
                  <c:v>668.29887483006701</c:v>
                </c:pt>
                <c:pt idx="13713">
                  <c:v>668.39830443451001</c:v>
                </c:pt>
                <c:pt idx="13714">
                  <c:v>668.49773403891595</c:v>
                </c:pt>
                <c:pt idx="13715">
                  <c:v>668.59716364328494</c:v>
                </c:pt>
                <c:pt idx="13716">
                  <c:v>668.69659324761699</c:v>
                </c:pt>
                <c:pt idx="13717">
                  <c:v>668.79602285191299</c:v>
                </c:pt>
                <c:pt idx="13718">
                  <c:v>668.89545245617103</c:v>
                </c:pt>
                <c:pt idx="13719">
                  <c:v>668.99488206039302</c:v>
                </c:pt>
                <c:pt idx="13720">
                  <c:v>669.09431166457705</c:v>
                </c:pt>
                <c:pt idx="13721">
                  <c:v>669.19374126872594</c:v>
                </c:pt>
                <c:pt idx="13722">
                  <c:v>669.29317087283698</c:v>
                </c:pt>
                <c:pt idx="13723">
                  <c:v>669.39260047691198</c:v>
                </c:pt>
                <c:pt idx="13724">
                  <c:v>669.49203008095105</c:v>
                </c:pt>
                <c:pt idx="13725">
                  <c:v>669.59145968495295</c:v>
                </c:pt>
                <c:pt idx="13726">
                  <c:v>669.69088928891904</c:v>
                </c:pt>
                <c:pt idx="13727">
                  <c:v>669.79031889284795</c:v>
                </c:pt>
                <c:pt idx="13728">
                  <c:v>669.88974849674105</c:v>
                </c:pt>
                <c:pt idx="13729">
                  <c:v>669.98917810059902</c:v>
                </c:pt>
                <c:pt idx="13730">
                  <c:v>670.08860770441902</c:v>
                </c:pt>
                <c:pt idx="13731">
                  <c:v>670.188037308204</c:v>
                </c:pt>
                <c:pt idx="13732">
                  <c:v>670.28746691195295</c:v>
                </c:pt>
                <c:pt idx="13733">
                  <c:v>670.38689651566597</c:v>
                </c:pt>
                <c:pt idx="13734">
                  <c:v>670.48632611934295</c:v>
                </c:pt>
                <c:pt idx="13735">
                  <c:v>670.58575572298503</c:v>
                </c:pt>
                <c:pt idx="13736">
                  <c:v>670.68518532659004</c:v>
                </c:pt>
                <c:pt idx="13737">
                  <c:v>670.78461493016005</c:v>
                </c:pt>
                <c:pt idx="13738">
                  <c:v>670.88404453369401</c:v>
                </c:pt>
                <c:pt idx="13739">
                  <c:v>670.98347413719296</c:v>
                </c:pt>
                <c:pt idx="13740">
                  <c:v>671.08290374065598</c:v>
                </c:pt>
                <c:pt idx="13741">
                  <c:v>671.18233334408296</c:v>
                </c:pt>
                <c:pt idx="13742">
                  <c:v>671.28176294747504</c:v>
                </c:pt>
                <c:pt idx="13743">
                  <c:v>671.381192550832</c:v>
                </c:pt>
                <c:pt idx="13744">
                  <c:v>671.48062215415405</c:v>
                </c:pt>
                <c:pt idx="13745">
                  <c:v>671.58005175743995</c:v>
                </c:pt>
                <c:pt idx="13746">
                  <c:v>671.67948136069106</c:v>
                </c:pt>
                <c:pt idx="13747">
                  <c:v>671.77891096390601</c:v>
                </c:pt>
                <c:pt idx="13748">
                  <c:v>671.87834056708698</c:v>
                </c:pt>
                <c:pt idx="13749">
                  <c:v>671.97777017023304</c:v>
                </c:pt>
                <c:pt idx="13750">
                  <c:v>672.07719977334398</c:v>
                </c:pt>
                <c:pt idx="13751">
                  <c:v>672.17662937642001</c:v>
                </c:pt>
                <c:pt idx="13752">
                  <c:v>672.27605897946103</c:v>
                </c:pt>
                <c:pt idx="13753">
                  <c:v>672.37548858246703</c:v>
                </c:pt>
                <c:pt idx="13754">
                  <c:v>672.47491818543801</c:v>
                </c:pt>
                <c:pt idx="13755">
                  <c:v>672.57434778837501</c:v>
                </c:pt>
                <c:pt idx="13756">
                  <c:v>672.67377739127699</c:v>
                </c:pt>
                <c:pt idx="13757">
                  <c:v>672.77320699414497</c:v>
                </c:pt>
                <c:pt idx="13758">
                  <c:v>672.87263659697805</c:v>
                </c:pt>
                <c:pt idx="13759">
                  <c:v>672.97206619977601</c:v>
                </c:pt>
                <c:pt idx="13760">
                  <c:v>673.07149580254099</c:v>
                </c:pt>
                <c:pt idx="13761">
                  <c:v>673.17092540527005</c:v>
                </c:pt>
                <c:pt idx="13762">
                  <c:v>673.27035500796603</c:v>
                </c:pt>
                <c:pt idx="13763">
                  <c:v>673.36978461062699</c:v>
                </c:pt>
                <c:pt idx="13764">
                  <c:v>673.46921421325396</c:v>
                </c:pt>
                <c:pt idx="13765">
                  <c:v>673.56864381584705</c:v>
                </c:pt>
                <c:pt idx="13766">
                  <c:v>673.66807341840604</c:v>
                </c:pt>
                <c:pt idx="13767">
                  <c:v>673.76750302093001</c:v>
                </c:pt>
                <c:pt idx="13768">
                  <c:v>673.86693262342101</c:v>
                </c:pt>
                <c:pt idx="13769">
                  <c:v>673.96636222587802</c:v>
                </c:pt>
                <c:pt idx="13770">
                  <c:v>674.06579182830103</c:v>
                </c:pt>
                <c:pt idx="13771">
                  <c:v>674.16522143069005</c:v>
                </c:pt>
                <c:pt idx="13772">
                  <c:v>674.26465103304599</c:v>
                </c:pt>
                <c:pt idx="13773">
                  <c:v>674.36408063536703</c:v>
                </c:pt>
                <c:pt idx="13774">
                  <c:v>674.46351023765601</c:v>
                </c:pt>
                <c:pt idx="13775">
                  <c:v>674.56293983990997</c:v>
                </c:pt>
                <c:pt idx="13776">
                  <c:v>674.66236944213097</c:v>
                </c:pt>
                <c:pt idx="13777">
                  <c:v>674.76179904431797</c:v>
                </c:pt>
                <c:pt idx="13778">
                  <c:v>674.861228646472</c:v>
                </c:pt>
                <c:pt idx="13779">
                  <c:v>674.96065824859295</c:v>
                </c:pt>
                <c:pt idx="13780">
                  <c:v>675.06008785068002</c:v>
                </c:pt>
                <c:pt idx="13781">
                  <c:v>675.15951745273401</c:v>
                </c:pt>
                <c:pt idx="13782">
                  <c:v>675.25894705475503</c:v>
                </c:pt>
                <c:pt idx="13783">
                  <c:v>675.35837665674205</c:v>
                </c:pt>
                <c:pt idx="13784">
                  <c:v>675.457806258696</c:v>
                </c:pt>
                <c:pt idx="13785">
                  <c:v>675.55723586061799</c:v>
                </c:pt>
                <c:pt idx="13786">
                  <c:v>675.656665462506</c:v>
                </c:pt>
                <c:pt idx="13787">
                  <c:v>675.75609506436194</c:v>
                </c:pt>
                <c:pt idx="13788">
                  <c:v>675.85552466618401</c:v>
                </c:pt>
                <c:pt idx="13789">
                  <c:v>675.95495426797299</c:v>
                </c:pt>
                <c:pt idx="13790">
                  <c:v>676.05438386973003</c:v>
                </c:pt>
                <c:pt idx="13791">
                  <c:v>676.15381347145399</c:v>
                </c:pt>
                <c:pt idx="13792">
                  <c:v>676.253243073146</c:v>
                </c:pt>
                <c:pt idx="13793">
                  <c:v>676.35267267480401</c:v>
                </c:pt>
                <c:pt idx="13794">
                  <c:v>676.45210227642997</c:v>
                </c:pt>
                <c:pt idx="13795">
                  <c:v>676.55153187802398</c:v>
                </c:pt>
                <c:pt idx="13796">
                  <c:v>676.65096147958502</c:v>
                </c:pt>
                <c:pt idx="13797">
                  <c:v>676.75039108111298</c:v>
                </c:pt>
                <c:pt idx="13798">
                  <c:v>676.84982068260899</c:v>
                </c:pt>
                <c:pt idx="13799">
                  <c:v>676.94925028407295</c:v>
                </c:pt>
                <c:pt idx="13800">
                  <c:v>677.04867988550495</c:v>
                </c:pt>
                <c:pt idx="13801">
                  <c:v>677.14810948690399</c:v>
                </c:pt>
                <c:pt idx="13802">
                  <c:v>677.24753908827097</c:v>
                </c:pt>
                <c:pt idx="13803">
                  <c:v>677.346968689606</c:v>
                </c:pt>
                <c:pt idx="13804">
                  <c:v>677.44639829090897</c:v>
                </c:pt>
                <c:pt idx="13805">
                  <c:v>677.54582789218</c:v>
                </c:pt>
                <c:pt idx="13806">
                  <c:v>677.64525749341897</c:v>
                </c:pt>
                <c:pt idx="13807">
                  <c:v>677.74468709462496</c:v>
                </c:pt>
                <c:pt idx="13808">
                  <c:v>677.84411669580004</c:v>
                </c:pt>
                <c:pt idx="13809">
                  <c:v>677.94354629694396</c:v>
                </c:pt>
                <c:pt idx="13810">
                  <c:v>678.04297589805503</c:v>
                </c:pt>
                <c:pt idx="13811">
                  <c:v>678.14240549913404</c:v>
                </c:pt>
                <c:pt idx="13812">
                  <c:v>678.24183510018202</c:v>
                </c:pt>
                <c:pt idx="13813">
                  <c:v>678.34126470119895</c:v>
                </c:pt>
                <c:pt idx="13814">
                  <c:v>678.44069430218303</c:v>
                </c:pt>
                <c:pt idx="13815">
                  <c:v>678.54012390313596</c:v>
                </c:pt>
                <c:pt idx="13816">
                  <c:v>678.63955350405797</c:v>
                </c:pt>
                <c:pt idx="13817">
                  <c:v>678.73898310494803</c:v>
                </c:pt>
                <c:pt idx="13818">
                  <c:v>678.83841270580695</c:v>
                </c:pt>
                <c:pt idx="13819">
                  <c:v>678.93784230663402</c:v>
                </c:pt>
                <c:pt idx="13820">
                  <c:v>679.03727190743098</c:v>
                </c:pt>
                <c:pt idx="13821">
                  <c:v>679.13670150819598</c:v>
                </c:pt>
                <c:pt idx="13822">
                  <c:v>679.23613110892904</c:v>
                </c:pt>
                <c:pt idx="13823">
                  <c:v>679.33556070963198</c:v>
                </c:pt>
                <c:pt idx="13824">
                  <c:v>679.43499031030296</c:v>
                </c:pt>
                <c:pt idx="13825">
                  <c:v>679.53441991094303</c:v>
                </c:pt>
                <c:pt idx="13826">
                  <c:v>679.63384951155297</c:v>
                </c:pt>
                <c:pt idx="13827">
                  <c:v>679.73327911213096</c:v>
                </c:pt>
                <c:pt idx="13828">
                  <c:v>679.83270871267905</c:v>
                </c:pt>
                <c:pt idx="13829">
                  <c:v>679.93213831319497</c:v>
                </c:pt>
                <c:pt idx="13830">
                  <c:v>680.03156791368099</c:v>
                </c:pt>
                <c:pt idx="13831">
                  <c:v>680.13099751413597</c:v>
                </c:pt>
                <c:pt idx="13832">
                  <c:v>680.23042711456105</c:v>
                </c:pt>
                <c:pt idx="13833">
                  <c:v>680.32985671495396</c:v>
                </c:pt>
                <c:pt idx="13834">
                  <c:v>680.429286315318</c:v>
                </c:pt>
                <c:pt idx="13835">
                  <c:v>680.52871591564997</c:v>
                </c:pt>
                <c:pt idx="13836">
                  <c:v>680.62814551595204</c:v>
                </c:pt>
                <c:pt idx="13837">
                  <c:v>680.72757511622399</c:v>
                </c:pt>
                <c:pt idx="13838">
                  <c:v>680.82700471646501</c:v>
                </c:pt>
                <c:pt idx="13839">
                  <c:v>680.926434316675</c:v>
                </c:pt>
                <c:pt idx="13840">
                  <c:v>681.025863916856</c:v>
                </c:pt>
                <c:pt idx="13841">
                  <c:v>681.12529351700596</c:v>
                </c:pt>
                <c:pt idx="13842">
                  <c:v>681.224723117125</c:v>
                </c:pt>
                <c:pt idx="13843">
                  <c:v>681.32415271721504</c:v>
                </c:pt>
                <c:pt idx="13844">
                  <c:v>681.42358231727405</c:v>
                </c:pt>
                <c:pt idx="13845">
                  <c:v>681.52301191730396</c:v>
                </c:pt>
                <c:pt idx="13846">
                  <c:v>681.62244151730295</c:v>
                </c:pt>
                <c:pt idx="13847">
                  <c:v>681.72187111727203</c:v>
                </c:pt>
                <c:pt idx="13848">
                  <c:v>681.82130071721099</c:v>
                </c:pt>
                <c:pt idx="13849">
                  <c:v>681.92073031712096</c:v>
                </c:pt>
                <c:pt idx="13850">
                  <c:v>682.020159917</c:v>
                </c:pt>
                <c:pt idx="13851">
                  <c:v>682.11958951685006</c:v>
                </c:pt>
                <c:pt idx="13852">
                  <c:v>682.21901911666998</c:v>
                </c:pt>
                <c:pt idx="13853">
                  <c:v>682.31844871646001</c:v>
                </c:pt>
                <c:pt idx="13854">
                  <c:v>682.41787831622003</c:v>
                </c:pt>
                <c:pt idx="13855">
                  <c:v>682.51730791595105</c:v>
                </c:pt>
                <c:pt idx="13856">
                  <c:v>682.61673751565195</c:v>
                </c:pt>
                <c:pt idx="13857">
                  <c:v>682.71616711532397</c:v>
                </c:pt>
                <c:pt idx="13858">
                  <c:v>682.81559671496598</c:v>
                </c:pt>
                <c:pt idx="13859">
                  <c:v>682.91502631457797</c:v>
                </c:pt>
                <c:pt idx="13860">
                  <c:v>683.014455914162</c:v>
                </c:pt>
                <c:pt idx="13861">
                  <c:v>683.11388551371499</c:v>
                </c:pt>
                <c:pt idx="13862">
                  <c:v>683.21331511324001</c:v>
                </c:pt>
                <c:pt idx="13863">
                  <c:v>683.31274471273503</c:v>
                </c:pt>
                <c:pt idx="13864">
                  <c:v>683.41217431220105</c:v>
                </c:pt>
                <c:pt idx="13865">
                  <c:v>683.51160391163796</c:v>
                </c:pt>
                <c:pt idx="13866">
                  <c:v>683.61103351104498</c:v>
                </c:pt>
                <c:pt idx="13867">
                  <c:v>683.71046311042403</c:v>
                </c:pt>
                <c:pt idx="13868">
                  <c:v>683.80989270977295</c:v>
                </c:pt>
                <c:pt idx="13869">
                  <c:v>683.90932230909402</c:v>
                </c:pt>
                <c:pt idx="13870">
                  <c:v>684.00875190838497</c:v>
                </c:pt>
                <c:pt idx="13871">
                  <c:v>684.10818150764703</c:v>
                </c:pt>
                <c:pt idx="13872">
                  <c:v>684.20761110688102</c:v>
                </c:pt>
                <c:pt idx="13873">
                  <c:v>684.30704070608601</c:v>
                </c:pt>
                <c:pt idx="13874">
                  <c:v>684.40647030526202</c:v>
                </c:pt>
                <c:pt idx="13875">
                  <c:v>684.50589990440903</c:v>
                </c:pt>
                <c:pt idx="13876">
                  <c:v>684.60532950352695</c:v>
                </c:pt>
                <c:pt idx="13877">
                  <c:v>684.704759102617</c:v>
                </c:pt>
                <c:pt idx="13878">
                  <c:v>684.80418870167796</c:v>
                </c:pt>
                <c:pt idx="13879">
                  <c:v>684.90361830071095</c:v>
                </c:pt>
                <c:pt idx="13880">
                  <c:v>685.00304789971506</c:v>
                </c:pt>
                <c:pt idx="13881">
                  <c:v>685.10247749868995</c:v>
                </c:pt>
                <c:pt idx="13882">
                  <c:v>685.20190709763699</c:v>
                </c:pt>
                <c:pt idx="13883">
                  <c:v>685.30133669655595</c:v>
                </c:pt>
                <c:pt idx="13884">
                  <c:v>685.40076629544603</c:v>
                </c:pt>
                <c:pt idx="13885">
                  <c:v>685.50019589430804</c:v>
                </c:pt>
                <c:pt idx="13886">
                  <c:v>685.59962549314196</c:v>
                </c:pt>
                <c:pt idx="13887">
                  <c:v>685.699055091947</c:v>
                </c:pt>
                <c:pt idx="13888">
                  <c:v>685.79848469072499</c:v>
                </c:pt>
                <c:pt idx="13889">
                  <c:v>685.89791428947296</c:v>
                </c:pt>
                <c:pt idx="13890">
                  <c:v>685.997343888194</c:v>
                </c:pt>
                <c:pt idx="13891">
                  <c:v>686.09677348688695</c:v>
                </c:pt>
                <c:pt idx="13892">
                  <c:v>686.19620308555204</c:v>
                </c:pt>
                <c:pt idx="13893">
                  <c:v>686.29563268418894</c:v>
                </c:pt>
                <c:pt idx="13894">
                  <c:v>686.39506228279799</c:v>
                </c:pt>
                <c:pt idx="13895">
                  <c:v>686.49449188137896</c:v>
                </c:pt>
                <c:pt idx="13896">
                  <c:v>686.59392147993196</c:v>
                </c:pt>
                <c:pt idx="13897">
                  <c:v>686.693351078457</c:v>
                </c:pt>
                <c:pt idx="13898">
                  <c:v>686.79278067695395</c:v>
                </c:pt>
                <c:pt idx="13899">
                  <c:v>686.89221027542396</c:v>
                </c:pt>
                <c:pt idx="13900">
                  <c:v>686.99163987386601</c:v>
                </c:pt>
                <c:pt idx="13901">
                  <c:v>687.09106947227997</c:v>
                </c:pt>
                <c:pt idx="13902">
                  <c:v>687.19049907066699</c:v>
                </c:pt>
                <c:pt idx="13903">
                  <c:v>687.28992866902604</c:v>
                </c:pt>
                <c:pt idx="13904">
                  <c:v>687.38935826735803</c:v>
                </c:pt>
                <c:pt idx="13905">
                  <c:v>687.48878786566195</c:v>
                </c:pt>
                <c:pt idx="13906">
                  <c:v>687.58821746393903</c:v>
                </c:pt>
                <c:pt idx="13907">
                  <c:v>687.68764706218803</c:v>
                </c:pt>
                <c:pt idx="13908">
                  <c:v>687.78707666040998</c:v>
                </c:pt>
                <c:pt idx="13909">
                  <c:v>687.88650625860396</c:v>
                </c:pt>
                <c:pt idx="13910">
                  <c:v>687.98593585677202</c:v>
                </c:pt>
                <c:pt idx="13911">
                  <c:v>688.08536545491097</c:v>
                </c:pt>
                <c:pt idx="13912">
                  <c:v>688.184795053024</c:v>
                </c:pt>
                <c:pt idx="13913">
                  <c:v>688.28422465110998</c:v>
                </c:pt>
                <c:pt idx="13914">
                  <c:v>688.38365424916799</c:v>
                </c:pt>
                <c:pt idx="13915">
                  <c:v>688.48308384719905</c:v>
                </c:pt>
                <c:pt idx="13916">
                  <c:v>688.58251344520397</c:v>
                </c:pt>
                <c:pt idx="13917">
                  <c:v>688.68194304318104</c:v>
                </c:pt>
                <c:pt idx="13918">
                  <c:v>688.78137264113104</c:v>
                </c:pt>
                <c:pt idx="13919">
                  <c:v>688.88080223905501</c:v>
                </c:pt>
                <c:pt idx="13920">
                  <c:v>688.98023183695102</c:v>
                </c:pt>
                <c:pt idx="13921">
                  <c:v>689.07966143482099</c:v>
                </c:pt>
                <c:pt idx="13922">
                  <c:v>689.179091032663</c:v>
                </c:pt>
                <c:pt idx="13923">
                  <c:v>689.27852063047897</c:v>
                </c:pt>
                <c:pt idx="13924">
                  <c:v>689.37795022826799</c:v>
                </c:pt>
                <c:pt idx="13925">
                  <c:v>689.47737982603098</c:v>
                </c:pt>
                <c:pt idx="13926">
                  <c:v>689.57680942376703</c:v>
                </c:pt>
                <c:pt idx="13927">
                  <c:v>689.67623902147602</c:v>
                </c:pt>
                <c:pt idx="13928">
                  <c:v>689.77566861915795</c:v>
                </c:pt>
                <c:pt idx="13929">
                  <c:v>689.87509821681499</c:v>
                </c:pt>
                <c:pt idx="13930">
                  <c:v>689.97452781444395</c:v>
                </c:pt>
                <c:pt idx="13931">
                  <c:v>690.07395741204698</c:v>
                </c:pt>
                <c:pt idx="13932">
                  <c:v>690.17338700962398</c:v>
                </c:pt>
                <c:pt idx="13933">
                  <c:v>690.27281660717404</c:v>
                </c:pt>
                <c:pt idx="13934">
                  <c:v>690.37224620469703</c:v>
                </c:pt>
                <c:pt idx="13935">
                  <c:v>690.47167580219502</c:v>
                </c:pt>
                <c:pt idx="13936">
                  <c:v>690.57110539966595</c:v>
                </c:pt>
                <c:pt idx="13937">
                  <c:v>690.67053499711096</c:v>
                </c:pt>
                <c:pt idx="13938">
                  <c:v>690.76996459453005</c:v>
                </c:pt>
                <c:pt idx="13939">
                  <c:v>690.86939419192299</c:v>
                </c:pt>
                <c:pt idx="13940">
                  <c:v>690.96882378928899</c:v>
                </c:pt>
                <c:pt idx="13941">
                  <c:v>691.06825338662998</c:v>
                </c:pt>
                <c:pt idx="13942">
                  <c:v>691.16768298394402</c:v>
                </c:pt>
                <c:pt idx="13943">
                  <c:v>691.26711258123203</c:v>
                </c:pt>
                <c:pt idx="13944">
                  <c:v>691.366542178494</c:v>
                </c:pt>
                <c:pt idx="13945">
                  <c:v>691.46597177573096</c:v>
                </c:pt>
                <c:pt idx="13946">
                  <c:v>691.56540137294098</c:v>
                </c:pt>
                <c:pt idx="13947">
                  <c:v>691.66483097012599</c:v>
                </c:pt>
                <c:pt idx="13948">
                  <c:v>691.76426056728405</c:v>
                </c:pt>
                <c:pt idx="13949">
                  <c:v>691.86369016441699</c:v>
                </c:pt>
                <c:pt idx="13950">
                  <c:v>691.96311976152401</c:v>
                </c:pt>
                <c:pt idx="13951">
                  <c:v>692.06254935860602</c:v>
                </c:pt>
                <c:pt idx="13952">
                  <c:v>692.16197895566199</c:v>
                </c:pt>
                <c:pt idx="13953">
                  <c:v>692.26140855269205</c:v>
                </c:pt>
                <c:pt idx="13954">
                  <c:v>692.36083814969595</c:v>
                </c:pt>
                <c:pt idx="13955">
                  <c:v>692.46026774667496</c:v>
                </c:pt>
                <c:pt idx="13956">
                  <c:v>692.55969734362805</c:v>
                </c:pt>
                <c:pt idx="13957">
                  <c:v>692.65912694055601</c:v>
                </c:pt>
                <c:pt idx="13958">
                  <c:v>692.75855653745805</c:v>
                </c:pt>
                <c:pt idx="13959">
                  <c:v>692.85798613433496</c:v>
                </c:pt>
                <c:pt idx="13960">
                  <c:v>692.95741573118698</c:v>
                </c:pt>
                <c:pt idx="13961">
                  <c:v>693.05684532801297</c:v>
                </c:pt>
                <c:pt idx="13962">
                  <c:v>693.15627492481406</c:v>
                </c:pt>
                <c:pt idx="13963">
                  <c:v>693.255704521589</c:v>
                </c:pt>
                <c:pt idx="13964">
                  <c:v>693.35513411833995</c:v>
                </c:pt>
                <c:pt idx="13965">
                  <c:v>693.45456371506498</c:v>
                </c:pt>
                <c:pt idx="13966">
                  <c:v>693.553993311765</c:v>
                </c:pt>
                <c:pt idx="13967">
                  <c:v>693.65342290843898</c:v>
                </c:pt>
                <c:pt idx="13968">
                  <c:v>693.75285250508898</c:v>
                </c:pt>
                <c:pt idx="13969">
                  <c:v>693.85228210171397</c:v>
                </c:pt>
                <c:pt idx="13970">
                  <c:v>693.95171169831303</c:v>
                </c:pt>
                <c:pt idx="13971">
                  <c:v>694.051141294888</c:v>
                </c:pt>
                <c:pt idx="13972">
                  <c:v>694.15057089143795</c:v>
                </c:pt>
                <c:pt idx="13973">
                  <c:v>694.25000048796198</c:v>
                </c:pt>
                <c:pt idx="13974">
                  <c:v>694.34943008446203</c:v>
                </c:pt>
                <c:pt idx="13975">
                  <c:v>694.44885968093695</c:v>
                </c:pt>
                <c:pt idx="13976">
                  <c:v>694.54828927738697</c:v>
                </c:pt>
                <c:pt idx="13977">
                  <c:v>694.64771887381198</c:v>
                </c:pt>
                <c:pt idx="13978">
                  <c:v>694.74714847021301</c:v>
                </c:pt>
                <c:pt idx="13979">
                  <c:v>694.84657806658902</c:v>
                </c:pt>
                <c:pt idx="13980">
                  <c:v>694.94600766294002</c:v>
                </c:pt>
                <c:pt idx="13981">
                  <c:v>695.04543725926703</c:v>
                </c:pt>
                <c:pt idx="13982">
                  <c:v>695.14486685556903</c:v>
                </c:pt>
                <c:pt idx="13983">
                  <c:v>695.24429645184603</c:v>
                </c:pt>
                <c:pt idx="13984">
                  <c:v>695.34372604809903</c:v>
                </c:pt>
                <c:pt idx="13985">
                  <c:v>695.44315564432702</c:v>
                </c:pt>
                <c:pt idx="13986">
                  <c:v>695.54258524053103</c:v>
                </c:pt>
                <c:pt idx="13987">
                  <c:v>695.64201483671104</c:v>
                </c:pt>
                <c:pt idx="13988">
                  <c:v>695.74144443286605</c:v>
                </c:pt>
                <c:pt idx="13989">
                  <c:v>695.84087402899604</c:v>
                </c:pt>
                <c:pt idx="13990">
                  <c:v>695.94030362510296</c:v>
                </c:pt>
                <c:pt idx="13991">
                  <c:v>696.03973322118497</c:v>
                </c:pt>
                <c:pt idx="13992">
                  <c:v>696.139162817243</c:v>
                </c:pt>
                <c:pt idx="13993">
                  <c:v>696.23859241327602</c:v>
                </c:pt>
                <c:pt idx="13994">
                  <c:v>696.33802200928596</c:v>
                </c:pt>
                <c:pt idx="13995">
                  <c:v>696.43745160527101</c:v>
                </c:pt>
                <c:pt idx="13996">
                  <c:v>696.53688120123195</c:v>
                </c:pt>
                <c:pt idx="13997">
                  <c:v>696.63631079716902</c:v>
                </c:pt>
                <c:pt idx="13998">
                  <c:v>696.73574039308198</c:v>
                </c:pt>
                <c:pt idx="13999">
                  <c:v>696.83516998897096</c:v>
                </c:pt>
                <c:pt idx="14000">
                  <c:v>696.93459958483595</c:v>
                </c:pt>
                <c:pt idx="14001">
                  <c:v>697.03402918067695</c:v>
                </c:pt>
                <c:pt idx="14002">
                  <c:v>697.13345877649397</c:v>
                </c:pt>
                <c:pt idx="14003">
                  <c:v>697.23288837228802</c:v>
                </c:pt>
                <c:pt idx="14004">
                  <c:v>697.33231796805705</c:v>
                </c:pt>
                <c:pt idx="14005">
                  <c:v>697.43174756380301</c:v>
                </c:pt>
                <c:pt idx="14006">
                  <c:v>697.53117715952499</c:v>
                </c:pt>
                <c:pt idx="14007">
                  <c:v>697.63060675522297</c:v>
                </c:pt>
                <c:pt idx="14008">
                  <c:v>697.73003635089697</c:v>
                </c:pt>
                <c:pt idx="14009">
                  <c:v>697.829465946548</c:v>
                </c:pt>
                <c:pt idx="14010">
                  <c:v>697.92889554217504</c:v>
                </c:pt>
                <c:pt idx="14011">
                  <c:v>698.02832513777798</c:v>
                </c:pt>
                <c:pt idx="14012">
                  <c:v>698.12775473335796</c:v>
                </c:pt>
                <c:pt idx="14013">
                  <c:v>698.22718432891395</c:v>
                </c:pt>
                <c:pt idx="14014">
                  <c:v>698.32661392444697</c:v>
                </c:pt>
                <c:pt idx="14015">
                  <c:v>698.42604351995703</c:v>
                </c:pt>
                <c:pt idx="14016">
                  <c:v>698.52547311544299</c:v>
                </c:pt>
                <c:pt idx="14017">
                  <c:v>698.62490271090496</c:v>
                </c:pt>
                <c:pt idx="14018">
                  <c:v>698.72433230634397</c:v>
                </c:pt>
                <c:pt idx="14019">
                  <c:v>698.82376190176001</c:v>
                </c:pt>
                <c:pt idx="14020">
                  <c:v>698.92319149715195</c:v>
                </c:pt>
                <c:pt idx="14021">
                  <c:v>699.02262109252194</c:v>
                </c:pt>
                <c:pt idx="14022">
                  <c:v>699.12205068786795</c:v>
                </c:pt>
                <c:pt idx="14023">
                  <c:v>699.22148028318998</c:v>
                </c:pt>
                <c:pt idx="14024">
                  <c:v>699.32090987849006</c:v>
                </c:pt>
                <c:pt idx="14025">
                  <c:v>699.42033947376603</c:v>
                </c:pt>
                <c:pt idx="14026">
                  <c:v>699.51976906901996</c:v>
                </c:pt>
                <c:pt idx="14027">
                  <c:v>699.61919866425001</c:v>
                </c:pt>
                <c:pt idx="14028">
                  <c:v>699.71862825945698</c:v>
                </c:pt>
                <c:pt idx="14029">
                  <c:v>699.81805785464098</c:v>
                </c:pt>
                <c:pt idx="14030">
                  <c:v>699.91748744980202</c:v>
                </c:pt>
                <c:pt idx="14031">
                  <c:v>700.01691704493999</c:v>
                </c:pt>
                <c:pt idx="14032">
                  <c:v>700.11634664005601</c:v>
                </c:pt>
                <c:pt idx="14033">
                  <c:v>700.21577623514804</c:v>
                </c:pt>
                <c:pt idx="14034">
                  <c:v>700.31520583021802</c:v>
                </c:pt>
                <c:pt idx="14035">
                  <c:v>700.41463542526401</c:v>
                </c:pt>
                <c:pt idx="14036">
                  <c:v>700.51406502028897</c:v>
                </c:pt>
                <c:pt idx="14037">
                  <c:v>700.61349461529005</c:v>
                </c:pt>
                <c:pt idx="14038">
                  <c:v>700.71292421026806</c:v>
                </c:pt>
                <c:pt idx="14039">
                  <c:v>700.81235380522401</c:v>
                </c:pt>
                <c:pt idx="14040">
                  <c:v>700.91178340015699</c:v>
                </c:pt>
                <c:pt idx="14041">
                  <c:v>701.01121299506804</c:v>
                </c:pt>
                <c:pt idx="14042">
                  <c:v>701.11064258995498</c:v>
                </c:pt>
                <c:pt idx="14043">
                  <c:v>701.210072184821</c:v>
                </c:pt>
                <c:pt idx="14044">
                  <c:v>701.30950177966304</c:v>
                </c:pt>
                <c:pt idx="14045">
                  <c:v>701.40893137448404</c:v>
                </c:pt>
                <c:pt idx="14046">
                  <c:v>701.50836096928197</c:v>
                </c:pt>
                <c:pt idx="14047">
                  <c:v>701.60779056405704</c:v>
                </c:pt>
                <c:pt idx="14048">
                  <c:v>701.70722015880995</c:v>
                </c:pt>
                <c:pt idx="14049">
                  <c:v>701.80664975354</c:v>
                </c:pt>
                <c:pt idx="14050">
                  <c:v>701.90607934824902</c:v>
                </c:pt>
                <c:pt idx="14051">
                  <c:v>702.00550894293497</c:v>
                </c:pt>
                <c:pt idx="14052">
                  <c:v>702.10493853759795</c:v>
                </c:pt>
                <c:pt idx="14053">
                  <c:v>702.20436813223898</c:v>
                </c:pt>
                <c:pt idx="14054">
                  <c:v>702.30379772685797</c:v>
                </c:pt>
                <c:pt idx="14055">
                  <c:v>702.40322732145501</c:v>
                </c:pt>
                <c:pt idx="14056">
                  <c:v>702.50265691602999</c:v>
                </c:pt>
                <c:pt idx="14057">
                  <c:v>702.60208651058304</c:v>
                </c:pt>
                <c:pt idx="14058">
                  <c:v>702.701516105113</c:v>
                </c:pt>
                <c:pt idx="14059">
                  <c:v>702.80094569962102</c:v>
                </c:pt>
                <c:pt idx="14060">
                  <c:v>702.90037529410802</c:v>
                </c:pt>
                <c:pt idx="14061">
                  <c:v>702.99980488857204</c:v>
                </c:pt>
                <c:pt idx="14062">
                  <c:v>703.09923448301402</c:v>
                </c:pt>
                <c:pt idx="14063">
                  <c:v>703.19866407743496</c:v>
                </c:pt>
                <c:pt idx="14064">
                  <c:v>703.29809367183304</c:v>
                </c:pt>
                <c:pt idx="14065">
                  <c:v>703.39752326620999</c:v>
                </c:pt>
                <c:pt idx="14066">
                  <c:v>703.49695286056397</c:v>
                </c:pt>
                <c:pt idx="14067">
                  <c:v>703.59638245489703</c:v>
                </c:pt>
                <c:pt idx="14068">
                  <c:v>703.69581204920803</c:v>
                </c:pt>
                <c:pt idx="14069">
                  <c:v>703.79524164349698</c:v>
                </c:pt>
                <c:pt idx="14070">
                  <c:v>703.89467123776501</c:v>
                </c:pt>
                <c:pt idx="14071">
                  <c:v>703.99410083200996</c:v>
                </c:pt>
                <c:pt idx="14072">
                  <c:v>704.093530426234</c:v>
                </c:pt>
                <c:pt idx="14073">
                  <c:v>704.192960020437</c:v>
                </c:pt>
                <c:pt idx="14074">
                  <c:v>704.29238961461795</c:v>
                </c:pt>
                <c:pt idx="14075">
                  <c:v>704.39181920877695</c:v>
                </c:pt>
                <c:pt idx="14076">
                  <c:v>704.49124880291401</c:v>
                </c:pt>
                <c:pt idx="14077">
                  <c:v>704.59067839703005</c:v>
                </c:pt>
                <c:pt idx="14078">
                  <c:v>704.69010799112505</c:v>
                </c:pt>
                <c:pt idx="14079">
                  <c:v>704.78953758519799</c:v>
                </c:pt>
                <c:pt idx="14080">
                  <c:v>704.88896717924899</c:v>
                </c:pt>
                <c:pt idx="14081">
                  <c:v>704.98839677327896</c:v>
                </c:pt>
                <c:pt idx="14082">
                  <c:v>705.08782636728802</c:v>
                </c:pt>
                <c:pt idx="14083">
                  <c:v>705.18725596127501</c:v>
                </c:pt>
                <c:pt idx="14084">
                  <c:v>705.28668555524098</c:v>
                </c:pt>
                <c:pt idx="14085">
                  <c:v>705.38611514918603</c:v>
                </c:pt>
                <c:pt idx="14086">
                  <c:v>705.48554474310902</c:v>
                </c:pt>
                <c:pt idx="14087">
                  <c:v>705.58497433701098</c:v>
                </c:pt>
                <c:pt idx="14088">
                  <c:v>705.68440393089202</c:v>
                </c:pt>
                <c:pt idx="14089">
                  <c:v>705.78383352475203</c:v>
                </c:pt>
                <c:pt idx="14090">
                  <c:v>705.88326311858998</c:v>
                </c:pt>
                <c:pt idx="14091">
                  <c:v>705.98269271240702</c:v>
                </c:pt>
                <c:pt idx="14092">
                  <c:v>706.08212230620404</c:v>
                </c:pt>
                <c:pt idx="14093">
                  <c:v>706.18155189997901</c:v>
                </c:pt>
                <c:pt idx="14094">
                  <c:v>706.28098149373295</c:v>
                </c:pt>
                <c:pt idx="14095">
                  <c:v>706.38041108746597</c:v>
                </c:pt>
                <c:pt idx="14096">
                  <c:v>706.47984068117796</c:v>
                </c:pt>
                <c:pt idx="14097">
                  <c:v>706.57927027486903</c:v>
                </c:pt>
                <c:pt idx="14098">
                  <c:v>706.67869986853896</c:v>
                </c:pt>
                <c:pt idx="14099">
                  <c:v>706.77812946218796</c:v>
                </c:pt>
                <c:pt idx="14100">
                  <c:v>706.87755905581605</c:v>
                </c:pt>
                <c:pt idx="14101">
                  <c:v>706.97698864942299</c:v>
                </c:pt>
                <c:pt idx="14102">
                  <c:v>707.07641824301004</c:v>
                </c:pt>
                <c:pt idx="14103">
                  <c:v>707.17584783657605</c:v>
                </c:pt>
                <c:pt idx="14104">
                  <c:v>707.27527743012104</c:v>
                </c:pt>
                <c:pt idx="14105">
                  <c:v>707.37470702364499</c:v>
                </c:pt>
                <c:pt idx="14106">
                  <c:v>707.47413661714802</c:v>
                </c:pt>
                <c:pt idx="14107">
                  <c:v>707.57356621063104</c:v>
                </c:pt>
                <c:pt idx="14108">
                  <c:v>707.67299580409303</c:v>
                </c:pt>
                <c:pt idx="14109">
                  <c:v>707.77242539753399</c:v>
                </c:pt>
                <c:pt idx="14110">
                  <c:v>707.87185499095494</c:v>
                </c:pt>
                <c:pt idx="14111">
                  <c:v>707.97128458435498</c:v>
                </c:pt>
                <c:pt idx="14112">
                  <c:v>708.070714177735</c:v>
                </c:pt>
                <c:pt idx="14113">
                  <c:v>708.17014377109399</c:v>
                </c:pt>
                <c:pt idx="14114">
                  <c:v>708.26957336443195</c:v>
                </c:pt>
                <c:pt idx="14115">
                  <c:v>708.36900295775001</c:v>
                </c:pt>
                <c:pt idx="14116">
                  <c:v>708.46843255104795</c:v>
                </c:pt>
                <c:pt idx="14117">
                  <c:v>708.56786214432498</c:v>
                </c:pt>
                <c:pt idx="14118">
                  <c:v>708.66729173758097</c:v>
                </c:pt>
                <c:pt idx="14119">
                  <c:v>708.76672133081797</c:v>
                </c:pt>
                <c:pt idx="14120">
                  <c:v>708.86615092403395</c:v>
                </c:pt>
                <c:pt idx="14121">
                  <c:v>708.965580517229</c:v>
                </c:pt>
                <c:pt idx="14122">
                  <c:v>709.06501011040496</c:v>
                </c:pt>
                <c:pt idx="14123">
                  <c:v>709.16443970355999</c:v>
                </c:pt>
                <c:pt idx="14124">
                  <c:v>709.263869296694</c:v>
                </c:pt>
                <c:pt idx="14125">
                  <c:v>709.36329888980902</c:v>
                </c:pt>
                <c:pt idx="14126">
                  <c:v>709.462728482903</c:v>
                </c:pt>
                <c:pt idx="14127">
                  <c:v>709.562158075978</c:v>
                </c:pt>
                <c:pt idx="14128">
                  <c:v>709.66158766903095</c:v>
                </c:pt>
                <c:pt idx="14129">
                  <c:v>709.76101726206502</c:v>
                </c:pt>
                <c:pt idx="14130">
                  <c:v>709.86044685507898</c:v>
                </c:pt>
                <c:pt idx="14131">
                  <c:v>709.95987644807303</c:v>
                </c:pt>
                <c:pt idx="14132">
                  <c:v>710.05930604104697</c:v>
                </c:pt>
                <c:pt idx="14133">
                  <c:v>710.15873563399998</c:v>
                </c:pt>
                <c:pt idx="14134">
                  <c:v>710.25816522693401</c:v>
                </c:pt>
                <c:pt idx="14135">
                  <c:v>710.35759481984803</c:v>
                </c:pt>
                <c:pt idx="14136">
                  <c:v>710.45702441274102</c:v>
                </c:pt>
                <c:pt idx="14137">
                  <c:v>710.55645400561502</c:v>
                </c:pt>
                <c:pt idx="14138">
                  <c:v>710.65588359846902</c:v>
                </c:pt>
                <c:pt idx="14139">
                  <c:v>710.755313191303</c:v>
                </c:pt>
                <c:pt idx="14140">
                  <c:v>710.85474278411698</c:v>
                </c:pt>
                <c:pt idx="14141">
                  <c:v>710.95417237691197</c:v>
                </c:pt>
                <c:pt idx="14142">
                  <c:v>711.05360196968695</c:v>
                </c:pt>
                <c:pt idx="14143">
                  <c:v>711.15303156244102</c:v>
                </c:pt>
                <c:pt idx="14144">
                  <c:v>711.25246115517598</c:v>
                </c:pt>
                <c:pt idx="14145">
                  <c:v>711.35189074789196</c:v>
                </c:pt>
                <c:pt idx="14146">
                  <c:v>711.45132034058804</c:v>
                </c:pt>
                <c:pt idx="14147">
                  <c:v>711.550749933264</c:v>
                </c:pt>
                <c:pt idx="14148">
                  <c:v>711.65017952592098</c:v>
                </c:pt>
                <c:pt idx="14149">
                  <c:v>711.74960911855703</c:v>
                </c:pt>
                <c:pt idx="14150">
                  <c:v>711.84903871117501</c:v>
                </c:pt>
                <c:pt idx="14151">
                  <c:v>711.94846830377298</c:v>
                </c:pt>
                <c:pt idx="14152">
                  <c:v>712.04789789635095</c:v>
                </c:pt>
                <c:pt idx="14153">
                  <c:v>712.14732748890901</c:v>
                </c:pt>
                <c:pt idx="14154">
                  <c:v>712.246757081449</c:v>
                </c:pt>
                <c:pt idx="14155">
                  <c:v>712.34618667396899</c:v>
                </c:pt>
                <c:pt idx="14156">
                  <c:v>712.44561626646896</c:v>
                </c:pt>
                <c:pt idx="14157">
                  <c:v>712.54504585894995</c:v>
                </c:pt>
                <c:pt idx="14158">
                  <c:v>712.64447545141104</c:v>
                </c:pt>
                <c:pt idx="14159">
                  <c:v>712.74390504385406</c:v>
                </c:pt>
                <c:pt idx="14160">
                  <c:v>712.84333463627604</c:v>
                </c:pt>
                <c:pt idx="14161">
                  <c:v>712.94276422867995</c:v>
                </c:pt>
                <c:pt idx="14162">
                  <c:v>713.04219382106396</c:v>
                </c:pt>
                <c:pt idx="14163">
                  <c:v>713.14162341343001</c:v>
                </c:pt>
                <c:pt idx="14164">
                  <c:v>713.24105300577503</c:v>
                </c:pt>
                <c:pt idx="14165">
                  <c:v>713.34048259810197</c:v>
                </c:pt>
                <c:pt idx="14166">
                  <c:v>713.43991219040902</c:v>
                </c:pt>
                <c:pt idx="14167">
                  <c:v>713.53934178269799</c:v>
                </c:pt>
                <c:pt idx="14168">
                  <c:v>713.63877137496695</c:v>
                </c:pt>
                <c:pt idx="14169">
                  <c:v>713.73820096721704</c:v>
                </c:pt>
                <c:pt idx="14170">
                  <c:v>713.83763055944803</c:v>
                </c:pt>
                <c:pt idx="14171">
                  <c:v>713.93706015166003</c:v>
                </c:pt>
                <c:pt idx="14172">
                  <c:v>714.03648974385305</c:v>
                </c:pt>
                <c:pt idx="14173">
                  <c:v>714.13591933602595</c:v>
                </c:pt>
                <c:pt idx="14174">
                  <c:v>714.235348928181</c:v>
                </c:pt>
                <c:pt idx="14175">
                  <c:v>714.33477852031695</c:v>
                </c:pt>
                <c:pt idx="14176">
                  <c:v>714.43420811243402</c:v>
                </c:pt>
                <c:pt idx="14177">
                  <c:v>714.533637704532</c:v>
                </c:pt>
                <c:pt idx="14178">
                  <c:v>714.63306729661099</c:v>
                </c:pt>
                <c:pt idx="14179">
                  <c:v>714.73249688867202</c:v>
                </c:pt>
                <c:pt idx="14180">
                  <c:v>714.83192648071304</c:v>
                </c:pt>
                <c:pt idx="14181">
                  <c:v>714.93135607273598</c:v>
                </c:pt>
                <c:pt idx="14182">
                  <c:v>715.03078566474005</c:v>
                </c:pt>
                <c:pt idx="14183">
                  <c:v>715.13021525672502</c:v>
                </c:pt>
                <c:pt idx="14184">
                  <c:v>715.22964484869203</c:v>
                </c:pt>
                <c:pt idx="14185">
                  <c:v>715.32907444063903</c:v>
                </c:pt>
                <c:pt idx="14186">
                  <c:v>715.42850403256796</c:v>
                </c:pt>
                <c:pt idx="14187">
                  <c:v>715.52793362447801</c:v>
                </c:pt>
                <c:pt idx="14188">
                  <c:v>715.62736321636999</c:v>
                </c:pt>
                <c:pt idx="14189">
                  <c:v>715.72679280824298</c:v>
                </c:pt>
                <c:pt idx="14190">
                  <c:v>715.826222400098</c:v>
                </c:pt>
                <c:pt idx="14191">
                  <c:v>715.92565199193302</c:v>
                </c:pt>
                <c:pt idx="14192">
                  <c:v>716.02508158375099</c:v>
                </c:pt>
                <c:pt idx="14193">
                  <c:v>716.12451117554997</c:v>
                </c:pt>
                <c:pt idx="14194">
                  <c:v>716.22394076732996</c:v>
                </c:pt>
                <c:pt idx="14195">
                  <c:v>716.323370359092</c:v>
                </c:pt>
                <c:pt idx="14196">
                  <c:v>716.42279995083504</c:v>
                </c:pt>
                <c:pt idx="14197">
                  <c:v>716.52222954256001</c:v>
                </c:pt>
                <c:pt idx="14198">
                  <c:v>716.62165913426702</c:v>
                </c:pt>
                <c:pt idx="14199">
                  <c:v>716.72108872595504</c:v>
                </c:pt>
                <c:pt idx="14200">
                  <c:v>716.82051831762396</c:v>
                </c:pt>
                <c:pt idx="14201">
                  <c:v>716.91994790927595</c:v>
                </c:pt>
                <c:pt idx="14202">
                  <c:v>717.01937750090894</c:v>
                </c:pt>
                <c:pt idx="14203">
                  <c:v>717.11880709252398</c:v>
                </c:pt>
                <c:pt idx="14204">
                  <c:v>717.21823668412003</c:v>
                </c:pt>
                <c:pt idx="14205">
                  <c:v>717.31766627569903</c:v>
                </c:pt>
                <c:pt idx="14206">
                  <c:v>717.41709586725904</c:v>
                </c:pt>
                <c:pt idx="14207">
                  <c:v>717.51652545880097</c:v>
                </c:pt>
                <c:pt idx="14208">
                  <c:v>717.61595505032403</c:v>
                </c:pt>
                <c:pt idx="14209">
                  <c:v>717.71538464183004</c:v>
                </c:pt>
                <c:pt idx="14210">
                  <c:v>717.81481423331695</c:v>
                </c:pt>
                <c:pt idx="14211">
                  <c:v>717.91424382478704</c:v>
                </c:pt>
                <c:pt idx="14212">
                  <c:v>718.01367341623802</c:v>
                </c:pt>
                <c:pt idx="14213">
                  <c:v>718.11310300767104</c:v>
                </c:pt>
                <c:pt idx="14214">
                  <c:v>718.21253259908599</c:v>
                </c:pt>
                <c:pt idx="14215">
                  <c:v>718.31196219048297</c:v>
                </c:pt>
                <c:pt idx="14216">
                  <c:v>718.41139178186302</c:v>
                </c:pt>
                <c:pt idx="14217">
                  <c:v>718.51082137322396</c:v>
                </c:pt>
                <c:pt idx="14218">
                  <c:v>718.61025096456694</c:v>
                </c:pt>
                <c:pt idx="14219">
                  <c:v>718.70968055589299</c:v>
                </c:pt>
                <c:pt idx="14220">
                  <c:v>718.80911014720004</c:v>
                </c:pt>
                <c:pt idx="14221">
                  <c:v>718.90853973848903</c:v>
                </c:pt>
                <c:pt idx="14222">
                  <c:v>719.00796932976095</c:v>
                </c:pt>
                <c:pt idx="14223">
                  <c:v>719.10739892101503</c:v>
                </c:pt>
                <c:pt idx="14224">
                  <c:v>719.20682851225104</c:v>
                </c:pt>
                <c:pt idx="14225">
                  <c:v>719.30625810346896</c:v>
                </c:pt>
                <c:pt idx="14226">
                  <c:v>719.40568769466995</c:v>
                </c:pt>
                <c:pt idx="14227">
                  <c:v>719.50511728585298</c:v>
                </c:pt>
                <c:pt idx="14228">
                  <c:v>719.60454687701701</c:v>
                </c:pt>
                <c:pt idx="14229">
                  <c:v>719.70397646816502</c:v>
                </c:pt>
                <c:pt idx="14230">
                  <c:v>719.80340605929496</c:v>
                </c:pt>
                <c:pt idx="14231">
                  <c:v>719.90283565040602</c:v>
                </c:pt>
                <c:pt idx="14232">
                  <c:v>720.00226524150105</c:v>
                </c:pt>
                <c:pt idx="14233">
                  <c:v>720.10169483257698</c:v>
                </c:pt>
                <c:pt idx="14234">
                  <c:v>720.201124423637</c:v>
                </c:pt>
                <c:pt idx="14235">
                  <c:v>720.30055401467803</c:v>
                </c:pt>
                <c:pt idx="14236">
                  <c:v>720.399983605702</c:v>
                </c:pt>
                <c:pt idx="14237">
                  <c:v>720.49941319670904</c:v>
                </c:pt>
                <c:pt idx="14238">
                  <c:v>720.598842787698</c:v>
                </c:pt>
                <c:pt idx="14239">
                  <c:v>720.698272378669</c:v>
                </c:pt>
                <c:pt idx="14240">
                  <c:v>720.79770196962397</c:v>
                </c:pt>
                <c:pt idx="14241">
                  <c:v>720.89713156055996</c:v>
                </c:pt>
                <c:pt idx="14242">
                  <c:v>720.996561151479</c:v>
                </c:pt>
                <c:pt idx="14243">
                  <c:v>721.09599074238099</c:v>
                </c:pt>
                <c:pt idx="14244">
                  <c:v>721.19542033326604</c:v>
                </c:pt>
                <c:pt idx="14245">
                  <c:v>721.29484992413302</c:v>
                </c:pt>
                <c:pt idx="14246">
                  <c:v>721.39427951498305</c:v>
                </c:pt>
                <c:pt idx="14247">
                  <c:v>721.49370910581501</c:v>
                </c:pt>
                <c:pt idx="14248">
                  <c:v>721.59313869663094</c:v>
                </c:pt>
                <c:pt idx="14249">
                  <c:v>721.69256828742903</c:v>
                </c:pt>
                <c:pt idx="14250">
                  <c:v>721.79199787820903</c:v>
                </c:pt>
                <c:pt idx="14251">
                  <c:v>721.89142746897301</c:v>
                </c:pt>
                <c:pt idx="14252">
                  <c:v>721.99085705971902</c:v>
                </c:pt>
                <c:pt idx="14253">
                  <c:v>722.090286650449</c:v>
                </c:pt>
                <c:pt idx="14254">
                  <c:v>722.18971624116102</c:v>
                </c:pt>
                <c:pt idx="14255">
                  <c:v>722.28914583185599</c:v>
                </c:pt>
                <c:pt idx="14256">
                  <c:v>722.38857542253299</c:v>
                </c:pt>
                <c:pt idx="14257">
                  <c:v>722.48800501319397</c:v>
                </c:pt>
                <c:pt idx="14258">
                  <c:v>722.58743460383698</c:v>
                </c:pt>
                <c:pt idx="14259">
                  <c:v>722.68686419446396</c:v>
                </c:pt>
                <c:pt idx="14260">
                  <c:v>722.78629378507401</c:v>
                </c:pt>
                <c:pt idx="14261">
                  <c:v>722.88572337566598</c:v>
                </c:pt>
                <c:pt idx="14262">
                  <c:v>722.98515296624203</c:v>
                </c:pt>
                <c:pt idx="14263">
                  <c:v>723.0845825568</c:v>
                </c:pt>
                <c:pt idx="14264">
                  <c:v>723.18401214734195</c:v>
                </c:pt>
                <c:pt idx="14265">
                  <c:v>723.28344173786695</c:v>
                </c:pt>
                <c:pt idx="14266">
                  <c:v>723.38287132837502</c:v>
                </c:pt>
                <c:pt idx="14267">
                  <c:v>723.48230091886603</c:v>
                </c:pt>
                <c:pt idx="14268">
                  <c:v>723.58173050933999</c:v>
                </c:pt>
                <c:pt idx="14269">
                  <c:v>723.68116009979701</c:v>
                </c:pt>
                <c:pt idx="14270">
                  <c:v>723.78058969023698</c:v>
                </c:pt>
                <c:pt idx="14271">
                  <c:v>723.88001928066103</c:v>
                </c:pt>
                <c:pt idx="14272">
                  <c:v>723.97944887106803</c:v>
                </c:pt>
                <c:pt idx="14273">
                  <c:v>724.07887846145798</c:v>
                </c:pt>
                <c:pt idx="14274">
                  <c:v>724.17830805183098</c:v>
                </c:pt>
                <c:pt idx="14275">
                  <c:v>724.27773764218796</c:v>
                </c:pt>
                <c:pt idx="14276">
                  <c:v>724.377167232528</c:v>
                </c:pt>
                <c:pt idx="14277">
                  <c:v>724.47659682285098</c:v>
                </c:pt>
                <c:pt idx="14278">
                  <c:v>724.57602641315805</c:v>
                </c:pt>
                <c:pt idx="14279">
                  <c:v>724.67545600344795</c:v>
                </c:pt>
                <c:pt idx="14280">
                  <c:v>724.77488559372102</c:v>
                </c:pt>
                <c:pt idx="14281">
                  <c:v>724.87431518397796</c:v>
                </c:pt>
                <c:pt idx="14282">
                  <c:v>724.97374477421897</c:v>
                </c:pt>
                <c:pt idx="14283">
                  <c:v>725.07317436444202</c:v>
                </c:pt>
                <c:pt idx="14284">
                  <c:v>725.17260395464905</c:v>
                </c:pt>
                <c:pt idx="14285">
                  <c:v>725.27203354484004</c:v>
                </c:pt>
                <c:pt idx="14286">
                  <c:v>725.37146313501398</c:v>
                </c:pt>
                <c:pt idx="14287">
                  <c:v>725.47089272517201</c:v>
                </c:pt>
                <c:pt idx="14288">
                  <c:v>725.57032231531298</c:v>
                </c:pt>
                <c:pt idx="14289">
                  <c:v>725.66975190543803</c:v>
                </c:pt>
                <c:pt idx="14290">
                  <c:v>725.76918149554604</c:v>
                </c:pt>
                <c:pt idx="14291">
                  <c:v>725.86861108563801</c:v>
                </c:pt>
                <c:pt idx="14292">
                  <c:v>725.96804067571395</c:v>
                </c:pt>
                <c:pt idx="14293">
                  <c:v>726.06747026577295</c:v>
                </c:pt>
                <c:pt idx="14294">
                  <c:v>726.16689985581604</c:v>
                </c:pt>
                <c:pt idx="14295">
                  <c:v>726.26632944584298</c:v>
                </c:pt>
                <c:pt idx="14296">
                  <c:v>726.36575903585299</c:v>
                </c:pt>
                <c:pt idx="14297">
                  <c:v>726.46518862584799</c:v>
                </c:pt>
                <c:pt idx="14298">
                  <c:v>726.56461821582502</c:v>
                </c:pt>
                <c:pt idx="14299">
                  <c:v>726.66404780578705</c:v>
                </c:pt>
                <c:pt idx="14300">
                  <c:v>726.76347739573202</c:v>
                </c:pt>
                <c:pt idx="14301">
                  <c:v>726.86290698566097</c:v>
                </c:pt>
                <c:pt idx="14302">
                  <c:v>726.96233657557502</c:v>
                </c:pt>
                <c:pt idx="14303">
                  <c:v>727.061766165471</c:v>
                </c:pt>
                <c:pt idx="14304">
                  <c:v>727.16119575535197</c:v>
                </c:pt>
                <c:pt idx="14305">
                  <c:v>727.26062534521702</c:v>
                </c:pt>
                <c:pt idx="14306">
                  <c:v>727.36005493506502</c:v>
                </c:pt>
                <c:pt idx="14307">
                  <c:v>727.45948452489802</c:v>
                </c:pt>
                <c:pt idx="14308">
                  <c:v>727.55891411471396</c:v>
                </c:pt>
                <c:pt idx="14309">
                  <c:v>727.658343704515</c:v>
                </c:pt>
                <c:pt idx="14310">
                  <c:v>727.757773294299</c:v>
                </c:pt>
                <c:pt idx="14311">
                  <c:v>727.85720288406696</c:v>
                </c:pt>
                <c:pt idx="14312">
                  <c:v>727.95663247381901</c:v>
                </c:pt>
                <c:pt idx="14313">
                  <c:v>728.05606206355606</c:v>
                </c:pt>
                <c:pt idx="14314">
                  <c:v>728.15549165327604</c:v>
                </c:pt>
                <c:pt idx="14315">
                  <c:v>728.25492124298103</c:v>
                </c:pt>
                <c:pt idx="14316">
                  <c:v>728.35435083266896</c:v>
                </c:pt>
                <c:pt idx="14317">
                  <c:v>728.45378042234199</c:v>
                </c:pt>
                <c:pt idx="14318">
                  <c:v>728.553210011999</c:v>
                </c:pt>
                <c:pt idx="14319">
                  <c:v>728.65263960163998</c:v>
                </c:pt>
                <c:pt idx="14320">
                  <c:v>728.75206919126504</c:v>
                </c:pt>
                <c:pt idx="14321">
                  <c:v>728.85149878087498</c:v>
                </c:pt>
                <c:pt idx="14322">
                  <c:v>728.95092837046798</c:v>
                </c:pt>
                <c:pt idx="14323">
                  <c:v>729.05035796004597</c:v>
                </c:pt>
                <c:pt idx="14324">
                  <c:v>729.14978754960805</c:v>
                </c:pt>
                <c:pt idx="14325">
                  <c:v>729.24921713915398</c:v>
                </c:pt>
                <c:pt idx="14326">
                  <c:v>729.34864672868503</c:v>
                </c:pt>
                <c:pt idx="14327">
                  <c:v>729.44807631820004</c:v>
                </c:pt>
                <c:pt idx="14328">
                  <c:v>729.54750590769902</c:v>
                </c:pt>
                <c:pt idx="14329">
                  <c:v>729.64693549718197</c:v>
                </c:pt>
                <c:pt idx="14330">
                  <c:v>729.74636508665003</c:v>
                </c:pt>
                <c:pt idx="14331">
                  <c:v>729.84579467610195</c:v>
                </c:pt>
                <c:pt idx="14332">
                  <c:v>729.94522426553897</c:v>
                </c:pt>
                <c:pt idx="14333">
                  <c:v>730.04465385495996</c:v>
                </c:pt>
                <c:pt idx="14334">
                  <c:v>730.14408344436504</c:v>
                </c:pt>
                <c:pt idx="14335">
                  <c:v>730.24351303375499</c:v>
                </c:pt>
                <c:pt idx="14336">
                  <c:v>730.34294262313006</c:v>
                </c:pt>
                <c:pt idx="14337">
                  <c:v>730.44237221248898</c:v>
                </c:pt>
                <c:pt idx="14338">
                  <c:v>730.54180180183198</c:v>
                </c:pt>
                <c:pt idx="14339">
                  <c:v>730.64123139115998</c:v>
                </c:pt>
                <c:pt idx="14340">
                  <c:v>730.74066098047297</c:v>
                </c:pt>
                <c:pt idx="14341">
                  <c:v>730.84009056977004</c:v>
                </c:pt>
                <c:pt idx="14342">
                  <c:v>730.93952015905097</c:v>
                </c:pt>
                <c:pt idx="14343">
                  <c:v>731.03894974831803</c:v>
                </c:pt>
                <c:pt idx="14344">
                  <c:v>731.13837933756804</c:v>
                </c:pt>
                <c:pt idx="14345">
                  <c:v>731.23780892680395</c:v>
                </c:pt>
                <c:pt idx="14346">
                  <c:v>731.33723851602394</c:v>
                </c:pt>
                <c:pt idx="14347">
                  <c:v>731.43666810522905</c:v>
                </c:pt>
                <c:pt idx="14348">
                  <c:v>731.536097694418</c:v>
                </c:pt>
                <c:pt idx="14349">
                  <c:v>731.63552728359195</c:v>
                </c:pt>
                <c:pt idx="14350">
                  <c:v>731.73495687275101</c:v>
                </c:pt>
                <c:pt idx="14351">
                  <c:v>731.83438646189495</c:v>
                </c:pt>
                <c:pt idx="14352">
                  <c:v>731.93381605102297</c:v>
                </c:pt>
                <c:pt idx="14353">
                  <c:v>732.03324564013599</c:v>
                </c:pt>
                <c:pt idx="14354">
                  <c:v>732.132675229234</c:v>
                </c:pt>
                <c:pt idx="14355">
                  <c:v>732.232104818317</c:v>
                </c:pt>
                <c:pt idx="14356">
                  <c:v>732.33153440738499</c:v>
                </c:pt>
                <c:pt idx="14357">
                  <c:v>732.43096399643696</c:v>
                </c:pt>
                <c:pt idx="14358">
                  <c:v>732.53039358547403</c:v>
                </c:pt>
                <c:pt idx="14359">
                  <c:v>732.62982317449701</c:v>
                </c:pt>
                <c:pt idx="14360">
                  <c:v>732.72925276350395</c:v>
                </c:pt>
                <c:pt idx="14361">
                  <c:v>732.828682352496</c:v>
                </c:pt>
                <c:pt idx="14362">
                  <c:v>732.92811194147305</c:v>
                </c:pt>
                <c:pt idx="14363">
                  <c:v>733.02754153043497</c:v>
                </c:pt>
                <c:pt idx="14364">
                  <c:v>733.12697111938201</c:v>
                </c:pt>
                <c:pt idx="14365">
                  <c:v>733.22640070831301</c:v>
                </c:pt>
                <c:pt idx="14366">
                  <c:v>733.32583029723003</c:v>
                </c:pt>
                <c:pt idx="14367">
                  <c:v>733.42525988613204</c:v>
                </c:pt>
                <c:pt idx="14368">
                  <c:v>733.52468947501904</c:v>
                </c:pt>
                <c:pt idx="14369">
                  <c:v>733.62411906389104</c:v>
                </c:pt>
                <c:pt idx="14370">
                  <c:v>733.72354865274804</c:v>
                </c:pt>
                <c:pt idx="14371">
                  <c:v>733.82297824159104</c:v>
                </c:pt>
                <c:pt idx="14372">
                  <c:v>733.92240783041802</c:v>
                </c:pt>
                <c:pt idx="14373">
                  <c:v>734.02183741923</c:v>
                </c:pt>
                <c:pt idx="14374">
                  <c:v>734.12126700802798</c:v>
                </c:pt>
                <c:pt idx="14375">
                  <c:v>734.22069659681097</c:v>
                </c:pt>
                <c:pt idx="14376">
                  <c:v>734.32012618557906</c:v>
                </c:pt>
                <c:pt idx="14377">
                  <c:v>734.41955577433203</c:v>
                </c:pt>
                <c:pt idx="14378">
                  <c:v>734.51898536306999</c:v>
                </c:pt>
                <c:pt idx="14379">
                  <c:v>734.61841495179397</c:v>
                </c:pt>
                <c:pt idx="14380">
                  <c:v>734.71784454050305</c:v>
                </c:pt>
                <c:pt idx="14381">
                  <c:v>734.81727412919702</c:v>
                </c:pt>
                <c:pt idx="14382">
                  <c:v>734.91670371787598</c:v>
                </c:pt>
                <c:pt idx="14383">
                  <c:v>735.01613330654095</c:v>
                </c:pt>
                <c:pt idx="14384">
                  <c:v>735.11556289519103</c:v>
                </c:pt>
                <c:pt idx="14385">
                  <c:v>735.21499248382599</c:v>
                </c:pt>
                <c:pt idx="14386">
                  <c:v>735.31442207244697</c:v>
                </c:pt>
                <c:pt idx="14387">
                  <c:v>735.41385166105295</c:v>
                </c:pt>
                <c:pt idx="14388">
                  <c:v>735.51328124964505</c:v>
                </c:pt>
                <c:pt idx="14389">
                  <c:v>735.61271083822203</c:v>
                </c:pt>
                <c:pt idx="14390">
                  <c:v>735.712140426784</c:v>
                </c:pt>
                <c:pt idx="14391">
                  <c:v>735.81157001533199</c:v>
                </c:pt>
                <c:pt idx="14392">
                  <c:v>735.91099960386498</c:v>
                </c:pt>
                <c:pt idx="14393">
                  <c:v>736.01042919238398</c:v>
                </c:pt>
                <c:pt idx="14394">
                  <c:v>736.10985878088798</c:v>
                </c:pt>
                <c:pt idx="14395">
                  <c:v>736.20928836937799</c:v>
                </c:pt>
                <c:pt idx="14396">
                  <c:v>736.30871795785299</c:v>
                </c:pt>
                <c:pt idx="14397">
                  <c:v>736.40814754631401</c:v>
                </c:pt>
                <c:pt idx="14398">
                  <c:v>736.50757713476003</c:v>
                </c:pt>
                <c:pt idx="14399">
                  <c:v>736.60700672319194</c:v>
                </c:pt>
                <c:pt idx="14400">
                  <c:v>736.70643631160999</c:v>
                </c:pt>
                <c:pt idx="14401">
                  <c:v>736.80586590001303</c:v>
                </c:pt>
                <c:pt idx="14402">
                  <c:v>736.90529548840095</c:v>
                </c:pt>
                <c:pt idx="14403">
                  <c:v>737.00472507677603</c:v>
                </c:pt>
                <c:pt idx="14404">
                  <c:v>737.10415466513598</c:v>
                </c:pt>
                <c:pt idx="14405">
                  <c:v>737.20358425348104</c:v>
                </c:pt>
                <c:pt idx="14406">
                  <c:v>737.30301384181303</c:v>
                </c:pt>
                <c:pt idx="14407">
                  <c:v>737.40244343013001</c:v>
                </c:pt>
                <c:pt idx="14408">
                  <c:v>737.501873018433</c:v>
                </c:pt>
                <c:pt idx="14409">
                  <c:v>737.60130260672099</c:v>
                </c:pt>
                <c:pt idx="14410">
                  <c:v>737.70073219499602</c:v>
                </c:pt>
                <c:pt idx="14411">
                  <c:v>737.80016178325604</c:v>
                </c:pt>
                <c:pt idx="14412">
                  <c:v>737.89959137150197</c:v>
                </c:pt>
                <c:pt idx="14413">
                  <c:v>737.99902095973403</c:v>
                </c:pt>
                <c:pt idx="14414">
                  <c:v>738.09845054795096</c:v>
                </c:pt>
                <c:pt idx="14415">
                  <c:v>738.19788013615505</c:v>
                </c:pt>
                <c:pt idx="14416">
                  <c:v>738.29730972434402</c:v>
                </c:pt>
                <c:pt idx="14417">
                  <c:v>738.396739312519</c:v>
                </c:pt>
                <c:pt idx="14418">
                  <c:v>738.49616890068</c:v>
                </c:pt>
                <c:pt idx="14419">
                  <c:v>738.59559848882702</c:v>
                </c:pt>
                <c:pt idx="14420">
                  <c:v>738.69502807696006</c:v>
                </c:pt>
                <c:pt idx="14421">
                  <c:v>738.79445766507899</c:v>
                </c:pt>
                <c:pt idx="14422">
                  <c:v>738.89388725318395</c:v>
                </c:pt>
                <c:pt idx="14423">
                  <c:v>738.99331684127401</c:v>
                </c:pt>
                <c:pt idx="14424">
                  <c:v>739.092746429351</c:v>
                </c:pt>
                <c:pt idx="14425">
                  <c:v>739.192176017414</c:v>
                </c:pt>
                <c:pt idx="14426">
                  <c:v>739.29160560546302</c:v>
                </c:pt>
                <c:pt idx="14427">
                  <c:v>739.39103519349703</c:v>
                </c:pt>
                <c:pt idx="14428">
                  <c:v>739.49046478151797</c:v>
                </c:pt>
                <c:pt idx="14429">
                  <c:v>739.58989436952504</c:v>
                </c:pt>
                <c:pt idx="14430">
                  <c:v>739.68932395751801</c:v>
                </c:pt>
                <c:pt idx="14431">
                  <c:v>739.788753545497</c:v>
                </c:pt>
                <c:pt idx="14432">
                  <c:v>739.88818313346303</c:v>
                </c:pt>
                <c:pt idx="14433">
                  <c:v>739.98761272141405</c:v>
                </c:pt>
                <c:pt idx="14434">
                  <c:v>740.087042309352</c:v>
                </c:pt>
                <c:pt idx="14435">
                  <c:v>740.18647189727506</c:v>
                </c:pt>
                <c:pt idx="14436">
                  <c:v>740.28590148518504</c:v>
                </c:pt>
                <c:pt idx="14437">
                  <c:v>740.38533107308103</c:v>
                </c:pt>
                <c:pt idx="14438">
                  <c:v>740.48476066096305</c:v>
                </c:pt>
                <c:pt idx="14439">
                  <c:v>740.58419024883199</c:v>
                </c:pt>
                <c:pt idx="14440">
                  <c:v>740.68361983668694</c:v>
                </c:pt>
                <c:pt idx="14441">
                  <c:v>740.78304942452803</c:v>
                </c:pt>
                <c:pt idx="14442">
                  <c:v>740.88247901235502</c:v>
                </c:pt>
                <c:pt idx="14443">
                  <c:v>740.98190860016803</c:v>
                </c:pt>
                <c:pt idx="14444">
                  <c:v>741.08133818796796</c:v>
                </c:pt>
                <c:pt idx="14445">
                  <c:v>741.18076777575402</c:v>
                </c:pt>
                <c:pt idx="14446">
                  <c:v>741.28019736352701</c:v>
                </c:pt>
                <c:pt idx="14447">
                  <c:v>741.37962695128601</c:v>
                </c:pt>
                <c:pt idx="14448">
                  <c:v>741.47905653903103</c:v>
                </c:pt>
                <c:pt idx="14449">
                  <c:v>741.57848612676298</c:v>
                </c:pt>
                <c:pt idx="14450">
                  <c:v>741.67791571448095</c:v>
                </c:pt>
                <c:pt idx="14451">
                  <c:v>741.77734530218504</c:v>
                </c:pt>
                <c:pt idx="14452">
                  <c:v>741.87677488987595</c:v>
                </c:pt>
                <c:pt idx="14453">
                  <c:v>741.97620447755298</c:v>
                </c:pt>
                <c:pt idx="14454">
                  <c:v>742.07563406521695</c:v>
                </c:pt>
                <c:pt idx="14455">
                  <c:v>742.17506365286704</c:v>
                </c:pt>
                <c:pt idx="14456">
                  <c:v>742.27449324050394</c:v>
                </c:pt>
                <c:pt idx="14457">
                  <c:v>742.37392282812698</c:v>
                </c:pt>
                <c:pt idx="14458">
                  <c:v>742.47335241573705</c:v>
                </c:pt>
                <c:pt idx="14459">
                  <c:v>742.57278200333303</c:v>
                </c:pt>
                <c:pt idx="14460">
                  <c:v>742.67221159091605</c:v>
                </c:pt>
                <c:pt idx="14461">
                  <c:v>742.77164117848599</c:v>
                </c:pt>
                <c:pt idx="14462">
                  <c:v>742.87107076604195</c:v>
                </c:pt>
                <c:pt idx="14463">
                  <c:v>742.97050035358495</c:v>
                </c:pt>
                <c:pt idx="14464">
                  <c:v>743.06992994111397</c:v>
                </c:pt>
                <c:pt idx="14465">
                  <c:v>743.16935952863003</c:v>
                </c:pt>
                <c:pt idx="14466">
                  <c:v>743.26878911613198</c:v>
                </c:pt>
                <c:pt idx="14467">
                  <c:v>743.36821870362098</c:v>
                </c:pt>
                <c:pt idx="14468">
                  <c:v>743.46764829109702</c:v>
                </c:pt>
                <c:pt idx="14469">
                  <c:v>743.56707787855999</c:v>
                </c:pt>
                <c:pt idx="14470">
                  <c:v>743.66650746600897</c:v>
                </c:pt>
                <c:pt idx="14471">
                  <c:v>743.76593705344499</c:v>
                </c:pt>
                <c:pt idx="14472">
                  <c:v>743.86536664086805</c:v>
                </c:pt>
                <c:pt idx="14473">
                  <c:v>743.96479622827701</c:v>
                </c:pt>
                <c:pt idx="14474">
                  <c:v>744.06422581567301</c:v>
                </c:pt>
                <c:pt idx="14475">
                  <c:v>744.16365540305605</c:v>
                </c:pt>
                <c:pt idx="14476">
                  <c:v>744.26308499042602</c:v>
                </c:pt>
                <c:pt idx="14477">
                  <c:v>744.36251457778201</c:v>
                </c:pt>
                <c:pt idx="14478">
                  <c:v>744.46194416512606</c:v>
                </c:pt>
                <c:pt idx="14479">
                  <c:v>744.56137375245601</c:v>
                </c:pt>
                <c:pt idx="14480">
                  <c:v>744.660803339773</c:v>
                </c:pt>
                <c:pt idx="14481">
                  <c:v>744.76023292707703</c:v>
                </c:pt>
                <c:pt idx="14482">
                  <c:v>744.85966251436798</c:v>
                </c:pt>
                <c:pt idx="14483">
                  <c:v>744.95909210164496</c:v>
                </c:pt>
                <c:pt idx="14484">
                  <c:v>745.05852168890999</c:v>
                </c:pt>
                <c:pt idx="14485">
                  <c:v>745.15795127616104</c:v>
                </c:pt>
                <c:pt idx="14486">
                  <c:v>745.25738086340004</c:v>
                </c:pt>
                <c:pt idx="14487">
                  <c:v>745.35681045062495</c:v>
                </c:pt>
                <c:pt idx="14488">
                  <c:v>745.45624003783803</c:v>
                </c:pt>
                <c:pt idx="14489">
                  <c:v>745.55566962503701</c:v>
                </c:pt>
                <c:pt idx="14490">
                  <c:v>745.65509921222304</c:v>
                </c:pt>
                <c:pt idx="14491">
                  <c:v>745.75452879939701</c:v>
                </c:pt>
                <c:pt idx="14492">
                  <c:v>745.853958386557</c:v>
                </c:pt>
                <c:pt idx="14493">
                  <c:v>745.95338797370505</c:v>
                </c:pt>
                <c:pt idx="14494">
                  <c:v>746.052817560839</c:v>
                </c:pt>
                <c:pt idx="14495">
                  <c:v>746.15224714796102</c:v>
                </c:pt>
                <c:pt idx="14496">
                  <c:v>746.25167673506996</c:v>
                </c:pt>
                <c:pt idx="14497">
                  <c:v>746.35110632216504</c:v>
                </c:pt>
                <c:pt idx="14498">
                  <c:v>746.45053590924795</c:v>
                </c:pt>
                <c:pt idx="14499">
                  <c:v>746.54996549631801</c:v>
                </c:pt>
                <c:pt idx="14500">
                  <c:v>746.649395083375</c:v>
                </c:pt>
                <c:pt idx="14501">
                  <c:v>746.74882467042005</c:v>
                </c:pt>
                <c:pt idx="14502">
                  <c:v>746.848254257451</c:v>
                </c:pt>
                <c:pt idx="14503">
                  <c:v>746.94768384447002</c:v>
                </c:pt>
                <c:pt idx="14504">
                  <c:v>747.04711343147596</c:v>
                </c:pt>
                <c:pt idx="14505">
                  <c:v>747.14654301846895</c:v>
                </c:pt>
                <c:pt idx="14506">
                  <c:v>747.24597260544897</c:v>
                </c:pt>
                <c:pt idx="14507">
                  <c:v>747.34540219241705</c:v>
                </c:pt>
                <c:pt idx="14508">
                  <c:v>747.44483177937195</c:v>
                </c:pt>
                <c:pt idx="14509">
                  <c:v>747.544261366314</c:v>
                </c:pt>
                <c:pt idx="14510">
                  <c:v>747.64369095324298</c:v>
                </c:pt>
                <c:pt idx="14511">
                  <c:v>747.74312054016002</c:v>
                </c:pt>
                <c:pt idx="14512">
                  <c:v>747.84255012706399</c:v>
                </c:pt>
                <c:pt idx="14513">
                  <c:v>747.94197971395499</c:v>
                </c:pt>
                <c:pt idx="14514">
                  <c:v>748.04140930083395</c:v>
                </c:pt>
                <c:pt idx="14515">
                  <c:v>748.14083888770006</c:v>
                </c:pt>
                <c:pt idx="14516">
                  <c:v>748.240268474554</c:v>
                </c:pt>
                <c:pt idx="14517">
                  <c:v>748.33969806139396</c:v>
                </c:pt>
                <c:pt idx="14518">
                  <c:v>748.43912764822198</c:v>
                </c:pt>
                <c:pt idx="14519">
                  <c:v>748.53855723503796</c:v>
                </c:pt>
                <c:pt idx="14520">
                  <c:v>748.63798682184097</c:v>
                </c:pt>
                <c:pt idx="14521">
                  <c:v>748.73741640863204</c:v>
                </c:pt>
                <c:pt idx="14522">
                  <c:v>748.83684599540902</c:v>
                </c:pt>
                <c:pt idx="14523">
                  <c:v>748.93627558217497</c:v>
                </c:pt>
                <c:pt idx="14524">
                  <c:v>749.03570516892796</c:v>
                </c:pt>
                <c:pt idx="14525">
                  <c:v>749.13513475566799</c:v>
                </c:pt>
                <c:pt idx="14526">
                  <c:v>749.23456434239597</c:v>
                </c:pt>
                <c:pt idx="14527">
                  <c:v>749.33399392911099</c:v>
                </c:pt>
                <c:pt idx="14528">
                  <c:v>749.43342351581396</c:v>
                </c:pt>
                <c:pt idx="14529">
                  <c:v>749.53285310250499</c:v>
                </c:pt>
                <c:pt idx="14530">
                  <c:v>749.63228268918294</c:v>
                </c:pt>
                <c:pt idx="14531">
                  <c:v>749.73171227584896</c:v>
                </c:pt>
                <c:pt idx="14532">
                  <c:v>749.83114186250202</c:v>
                </c:pt>
                <c:pt idx="14533">
                  <c:v>749.93057144914303</c:v>
                </c:pt>
                <c:pt idx="14534">
                  <c:v>750.03000103577097</c:v>
                </c:pt>
                <c:pt idx="14535">
                  <c:v>750.12943062238696</c:v>
                </c:pt>
                <c:pt idx="14536">
                  <c:v>750.22886020899102</c:v>
                </c:pt>
                <c:pt idx="14537">
                  <c:v>750.32828979558303</c:v>
                </c:pt>
                <c:pt idx="14538">
                  <c:v>750.42771938216197</c:v>
                </c:pt>
                <c:pt idx="14539">
                  <c:v>750.52714896872897</c:v>
                </c:pt>
                <c:pt idx="14540">
                  <c:v>750.626578555283</c:v>
                </c:pt>
                <c:pt idx="14541">
                  <c:v>750.72600814182499</c:v>
                </c:pt>
                <c:pt idx="14542">
                  <c:v>750.82543772835504</c:v>
                </c:pt>
                <c:pt idx="14543">
                  <c:v>750.92486731487304</c:v>
                </c:pt>
                <c:pt idx="14544">
                  <c:v>751.02429690137797</c:v>
                </c:pt>
                <c:pt idx="14545">
                  <c:v>751.12372648787198</c:v>
                </c:pt>
                <c:pt idx="14546">
                  <c:v>751.22315607435303</c:v>
                </c:pt>
                <c:pt idx="14547">
                  <c:v>751.32258566082101</c:v>
                </c:pt>
                <c:pt idx="14548">
                  <c:v>751.42201524727795</c:v>
                </c:pt>
                <c:pt idx="14549">
                  <c:v>751.52144483372297</c:v>
                </c:pt>
                <c:pt idx="14550">
                  <c:v>751.62087442015502</c:v>
                </c:pt>
                <c:pt idx="14551">
                  <c:v>751.72030400657502</c:v>
                </c:pt>
                <c:pt idx="14552">
                  <c:v>751.81973359298297</c:v>
                </c:pt>
                <c:pt idx="14553">
                  <c:v>751.91916317937898</c:v>
                </c:pt>
                <c:pt idx="14554">
                  <c:v>752.01859276576295</c:v>
                </c:pt>
                <c:pt idx="14555">
                  <c:v>752.11802235213395</c:v>
                </c:pt>
                <c:pt idx="14556">
                  <c:v>752.21745193849404</c:v>
                </c:pt>
                <c:pt idx="14557">
                  <c:v>752.31688152484105</c:v>
                </c:pt>
                <c:pt idx="14558">
                  <c:v>752.41631111117704</c:v>
                </c:pt>
                <c:pt idx="14559">
                  <c:v>752.51574069749995</c:v>
                </c:pt>
                <c:pt idx="14560">
                  <c:v>752.61517028381104</c:v>
                </c:pt>
                <c:pt idx="14561">
                  <c:v>752.71459987011099</c:v>
                </c:pt>
                <c:pt idx="14562">
                  <c:v>752.81402945639798</c:v>
                </c:pt>
                <c:pt idx="14563">
                  <c:v>752.91345904267405</c:v>
                </c:pt>
                <c:pt idx="14564">
                  <c:v>753.01288862893705</c:v>
                </c:pt>
                <c:pt idx="14565">
                  <c:v>753.11231821518902</c:v>
                </c:pt>
                <c:pt idx="14566">
                  <c:v>753.21174780142803</c:v>
                </c:pt>
                <c:pt idx="14567">
                  <c:v>753.31117738765499</c:v>
                </c:pt>
                <c:pt idx="14568">
                  <c:v>753.41060697387104</c:v>
                </c:pt>
                <c:pt idx="14569">
                  <c:v>753.51003656007504</c:v>
                </c:pt>
                <c:pt idx="14570">
                  <c:v>753.60946614626698</c:v>
                </c:pt>
                <c:pt idx="14571">
                  <c:v>753.70889573244597</c:v>
                </c:pt>
                <c:pt idx="14572">
                  <c:v>753.80832531861404</c:v>
                </c:pt>
                <c:pt idx="14573">
                  <c:v>753.90775490477097</c:v>
                </c:pt>
                <c:pt idx="14574">
                  <c:v>754.00718449091505</c:v>
                </c:pt>
                <c:pt idx="14575">
                  <c:v>754.10661407704697</c:v>
                </c:pt>
                <c:pt idx="14576">
                  <c:v>754.20604366316797</c:v>
                </c:pt>
                <c:pt idx="14577">
                  <c:v>754.30547324927704</c:v>
                </c:pt>
                <c:pt idx="14578">
                  <c:v>754.40490283537395</c:v>
                </c:pt>
                <c:pt idx="14579">
                  <c:v>754.50433242145903</c:v>
                </c:pt>
                <c:pt idx="14580">
                  <c:v>754.60376200753296</c:v>
                </c:pt>
                <c:pt idx="14581">
                  <c:v>754.70319159359497</c:v>
                </c:pt>
                <c:pt idx="14582">
                  <c:v>754.80262117964503</c:v>
                </c:pt>
                <c:pt idx="14583">
                  <c:v>754.90205076568304</c:v>
                </c:pt>
                <c:pt idx="14584">
                  <c:v>755.00148035171003</c:v>
                </c:pt>
                <c:pt idx="14585">
                  <c:v>755.10090993772405</c:v>
                </c:pt>
                <c:pt idx="14586">
                  <c:v>755.20033952372796</c:v>
                </c:pt>
                <c:pt idx="14587">
                  <c:v>755.29976910971902</c:v>
                </c:pt>
                <c:pt idx="14588">
                  <c:v>755.39919869569906</c:v>
                </c:pt>
                <c:pt idx="14589">
                  <c:v>755.49862828166704</c:v>
                </c:pt>
                <c:pt idx="14590">
                  <c:v>755.59805786762297</c:v>
                </c:pt>
                <c:pt idx="14591">
                  <c:v>755.69748745356799</c:v>
                </c:pt>
                <c:pt idx="14592">
                  <c:v>755.79691703950198</c:v>
                </c:pt>
                <c:pt idx="14593">
                  <c:v>755.89634662542301</c:v>
                </c:pt>
                <c:pt idx="14594">
                  <c:v>755.99577621133301</c:v>
                </c:pt>
                <c:pt idx="14595">
                  <c:v>756.09520579723198</c:v>
                </c:pt>
                <c:pt idx="14596">
                  <c:v>756.19463538311902</c:v>
                </c:pt>
                <c:pt idx="14597">
                  <c:v>756.29406496899401</c:v>
                </c:pt>
                <c:pt idx="14598">
                  <c:v>756.39349455485797</c:v>
                </c:pt>
                <c:pt idx="14599">
                  <c:v>756.49292414070999</c:v>
                </c:pt>
                <c:pt idx="14600">
                  <c:v>756.59235372655098</c:v>
                </c:pt>
                <c:pt idx="14601">
                  <c:v>756.69178331238004</c:v>
                </c:pt>
                <c:pt idx="14602">
                  <c:v>756.79121289819795</c:v>
                </c:pt>
                <c:pt idx="14603">
                  <c:v>756.89064248400405</c:v>
                </c:pt>
                <c:pt idx="14604">
                  <c:v>756.990072069799</c:v>
                </c:pt>
                <c:pt idx="14605">
                  <c:v>757.08950165558201</c:v>
                </c:pt>
                <c:pt idx="14606">
                  <c:v>757.188931241354</c:v>
                </c:pt>
                <c:pt idx="14607">
                  <c:v>757.28836082711496</c:v>
                </c:pt>
                <c:pt idx="14608">
                  <c:v>757.38779041286398</c:v>
                </c:pt>
                <c:pt idx="14609">
                  <c:v>757.48721999860095</c:v>
                </c:pt>
                <c:pt idx="14610">
                  <c:v>757.58664958432803</c:v>
                </c:pt>
                <c:pt idx="14611">
                  <c:v>757.68607917004204</c:v>
                </c:pt>
                <c:pt idx="14612">
                  <c:v>757.78550875574604</c:v>
                </c:pt>
                <c:pt idx="14613">
                  <c:v>757.88493834143799</c:v>
                </c:pt>
                <c:pt idx="14614">
                  <c:v>757.98436792711902</c:v>
                </c:pt>
                <c:pt idx="14615">
                  <c:v>758.08379751278801</c:v>
                </c:pt>
                <c:pt idx="14616">
                  <c:v>758.18322709844597</c:v>
                </c:pt>
                <c:pt idx="14617">
                  <c:v>758.28265668409301</c:v>
                </c:pt>
                <c:pt idx="14618">
                  <c:v>758.38208626972801</c:v>
                </c:pt>
                <c:pt idx="14619">
                  <c:v>758.48151585535197</c:v>
                </c:pt>
                <c:pt idx="14620">
                  <c:v>758.58094544096502</c:v>
                </c:pt>
                <c:pt idx="14621">
                  <c:v>758.68037502656705</c:v>
                </c:pt>
                <c:pt idx="14622">
                  <c:v>758.77980461215702</c:v>
                </c:pt>
                <c:pt idx="14623">
                  <c:v>758.87923419773597</c:v>
                </c:pt>
                <c:pt idx="14624">
                  <c:v>758.978663783304</c:v>
                </c:pt>
                <c:pt idx="14625">
                  <c:v>759.078093368861</c:v>
                </c:pt>
                <c:pt idx="14626">
                  <c:v>759.17752295440596</c:v>
                </c:pt>
                <c:pt idx="14627">
                  <c:v>759.27695253994102</c:v>
                </c:pt>
                <c:pt idx="14628">
                  <c:v>759.37638212546403</c:v>
                </c:pt>
                <c:pt idx="14629">
                  <c:v>759.47581171097499</c:v>
                </c:pt>
                <c:pt idx="14630">
                  <c:v>759.57524129647595</c:v>
                </c:pt>
                <c:pt idx="14631">
                  <c:v>759.67467088196599</c:v>
                </c:pt>
                <c:pt idx="14632">
                  <c:v>759.77410046744399</c:v>
                </c:pt>
                <c:pt idx="14633">
                  <c:v>759.87353005291197</c:v>
                </c:pt>
                <c:pt idx="14634">
                  <c:v>759.97295963836802</c:v>
                </c:pt>
                <c:pt idx="14635">
                  <c:v>760.07238922381305</c:v>
                </c:pt>
                <c:pt idx="14636">
                  <c:v>760.17181880924704</c:v>
                </c:pt>
                <c:pt idx="14637">
                  <c:v>760.27124839466899</c:v>
                </c:pt>
                <c:pt idx="14638">
                  <c:v>760.37067798008104</c:v>
                </c:pt>
                <c:pt idx="14639">
                  <c:v>760.47010756548195</c:v>
                </c:pt>
                <c:pt idx="14640">
                  <c:v>760.56953715087195</c:v>
                </c:pt>
                <c:pt idx="14641">
                  <c:v>760.66896673625104</c:v>
                </c:pt>
                <c:pt idx="14642">
                  <c:v>760.76839632161796</c:v>
                </c:pt>
                <c:pt idx="14643">
                  <c:v>760.86782590697499</c:v>
                </c:pt>
                <c:pt idx="14644">
                  <c:v>760.96725549232099</c:v>
                </c:pt>
                <c:pt idx="14645">
                  <c:v>761.06668507765505</c:v>
                </c:pt>
                <c:pt idx="14646">
                  <c:v>761.166114662979</c:v>
                </c:pt>
                <c:pt idx="14647">
                  <c:v>761.26554424829203</c:v>
                </c:pt>
                <c:pt idx="14648">
                  <c:v>761.36497383359301</c:v>
                </c:pt>
                <c:pt idx="14649">
                  <c:v>761.46440341888399</c:v>
                </c:pt>
                <c:pt idx="14650">
                  <c:v>761.56383300416405</c:v>
                </c:pt>
                <c:pt idx="14651">
                  <c:v>761.66326258943297</c:v>
                </c:pt>
                <c:pt idx="14652">
                  <c:v>761.76269217469098</c:v>
                </c:pt>
                <c:pt idx="14653">
                  <c:v>761.86212175993899</c:v>
                </c:pt>
                <c:pt idx="14654">
                  <c:v>761.96155134517505</c:v>
                </c:pt>
                <c:pt idx="14655">
                  <c:v>762.06098093039998</c:v>
                </c:pt>
                <c:pt idx="14656">
                  <c:v>762.16041051561501</c:v>
                </c:pt>
                <c:pt idx="14657">
                  <c:v>762.259840100818</c:v>
                </c:pt>
                <c:pt idx="14658">
                  <c:v>762.35926968601098</c:v>
                </c:pt>
                <c:pt idx="14659">
                  <c:v>762.45869927119304</c:v>
                </c:pt>
                <c:pt idx="14660">
                  <c:v>762.55812885636499</c:v>
                </c:pt>
                <c:pt idx="14661">
                  <c:v>762.657558441525</c:v>
                </c:pt>
                <c:pt idx="14662">
                  <c:v>762.75698802667398</c:v>
                </c:pt>
                <c:pt idx="14663">
                  <c:v>762.85641761181296</c:v>
                </c:pt>
                <c:pt idx="14664">
                  <c:v>762.95584719694102</c:v>
                </c:pt>
                <c:pt idx="14665">
                  <c:v>763.05527678205794</c:v>
                </c:pt>
                <c:pt idx="14666">
                  <c:v>763.15470636716498</c:v>
                </c:pt>
                <c:pt idx="14667">
                  <c:v>763.25413595226098</c:v>
                </c:pt>
                <c:pt idx="14668">
                  <c:v>763.35356553734596</c:v>
                </c:pt>
                <c:pt idx="14669">
                  <c:v>763.45299512242002</c:v>
                </c:pt>
                <c:pt idx="14670">
                  <c:v>763.55242470748306</c:v>
                </c:pt>
                <c:pt idx="14671">
                  <c:v>763.65185429253597</c:v>
                </c:pt>
                <c:pt idx="14672">
                  <c:v>763.75128387757798</c:v>
                </c:pt>
                <c:pt idx="14673">
                  <c:v>763.85071346260997</c:v>
                </c:pt>
                <c:pt idx="14674">
                  <c:v>763.95014304763095</c:v>
                </c:pt>
                <c:pt idx="14675">
                  <c:v>764.049572632641</c:v>
                </c:pt>
                <c:pt idx="14676">
                  <c:v>764.14900221764003</c:v>
                </c:pt>
                <c:pt idx="14677">
                  <c:v>764.24843180262997</c:v>
                </c:pt>
                <c:pt idx="14678">
                  <c:v>764.34786138760796</c:v>
                </c:pt>
                <c:pt idx="14679">
                  <c:v>764.44729097257505</c:v>
                </c:pt>
                <c:pt idx="14680">
                  <c:v>764.54672055753201</c:v>
                </c:pt>
                <c:pt idx="14681">
                  <c:v>764.64615014247897</c:v>
                </c:pt>
                <c:pt idx="14682">
                  <c:v>764.74557972741502</c:v>
                </c:pt>
                <c:pt idx="14683">
                  <c:v>764.84500931234004</c:v>
                </c:pt>
                <c:pt idx="14684">
                  <c:v>764.94443889725403</c:v>
                </c:pt>
                <c:pt idx="14685">
                  <c:v>765.04386848215904</c:v>
                </c:pt>
                <c:pt idx="14686">
                  <c:v>765.143298067052</c:v>
                </c:pt>
                <c:pt idx="14687">
                  <c:v>765.24272765193496</c:v>
                </c:pt>
                <c:pt idx="14688">
                  <c:v>765.34215723680802</c:v>
                </c:pt>
                <c:pt idx="14689">
                  <c:v>765.44158682166994</c:v>
                </c:pt>
                <c:pt idx="14690">
                  <c:v>765.54101640652198</c:v>
                </c:pt>
                <c:pt idx="14691">
                  <c:v>765.64044599136298</c:v>
                </c:pt>
                <c:pt idx="14692">
                  <c:v>765.73987557619296</c:v>
                </c:pt>
                <c:pt idx="14693">
                  <c:v>765.83930516101304</c:v>
                </c:pt>
                <c:pt idx="14694">
                  <c:v>765.93873474582301</c:v>
                </c:pt>
                <c:pt idx="14695">
                  <c:v>766.03816433062195</c:v>
                </c:pt>
                <c:pt idx="14696">
                  <c:v>766.137593915411</c:v>
                </c:pt>
                <c:pt idx="14697">
                  <c:v>766.23702350018903</c:v>
                </c:pt>
                <c:pt idx="14698">
                  <c:v>766.33645308495704</c:v>
                </c:pt>
                <c:pt idx="14699">
                  <c:v>766.43588266971506</c:v>
                </c:pt>
                <c:pt idx="14700">
                  <c:v>766.53531225446204</c:v>
                </c:pt>
                <c:pt idx="14701">
                  <c:v>766.63474183919902</c:v>
                </c:pt>
                <c:pt idx="14702">
                  <c:v>766.73417142392498</c:v>
                </c:pt>
                <c:pt idx="14703">
                  <c:v>766.83360100864104</c:v>
                </c:pt>
                <c:pt idx="14704">
                  <c:v>766.93303059334698</c:v>
                </c:pt>
                <c:pt idx="14705">
                  <c:v>767.03246017804202</c:v>
                </c:pt>
                <c:pt idx="14706">
                  <c:v>767.13188976272704</c:v>
                </c:pt>
                <c:pt idx="14707">
                  <c:v>767.23131934740104</c:v>
                </c:pt>
                <c:pt idx="14708">
                  <c:v>767.33074893206594</c:v>
                </c:pt>
                <c:pt idx="14709">
                  <c:v>767.43017851672005</c:v>
                </c:pt>
                <c:pt idx="14710">
                  <c:v>767.52960810136301</c:v>
                </c:pt>
                <c:pt idx="14711">
                  <c:v>767.62903768599699</c:v>
                </c:pt>
                <c:pt idx="14712">
                  <c:v>767.72846727061994</c:v>
                </c:pt>
                <c:pt idx="14713">
                  <c:v>767.82789685523301</c:v>
                </c:pt>
                <c:pt idx="14714">
                  <c:v>767.92732643983504</c:v>
                </c:pt>
                <c:pt idx="14715">
                  <c:v>768.02675602442798</c:v>
                </c:pt>
                <c:pt idx="14716">
                  <c:v>768.12618560901001</c:v>
                </c:pt>
                <c:pt idx="14717">
                  <c:v>768.22561519358203</c:v>
                </c:pt>
                <c:pt idx="14718">
                  <c:v>768.32504477814302</c:v>
                </c:pt>
                <c:pt idx="14719">
                  <c:v>768.42447436269504</c:v>
                </c:pt>
                <c:pt idx="14720">
                  <c:v>768.52390394723602</c:v>
                </c:pt>
                <c:pt idx="14721">
                  <c:v>768.623333531767</c:v>
                </c:pt>
                <c:pt idx="14722">
                  <c:v>768.72276311628798</c:v>
                </c:pt>
                <c:pt idx="14723">
                  <c:v>768.82219270079895</c:v>
                </c:pt>
                <c:pt idx="14724">
                  <c:v>768.92162228529901</c:v>
                </c:pt>
                <c:pt idx="14725">
                  <c:v>769.02105186978997</c:v>
                </c:pt>
                <c:pt idx="14726">
                  <c:v>769.12048145427002</c:v>
                </c:pt>
                <c:pt idx="14727">
                  <c:v>769.21991103873995</c:v>
                </c:pt>
                <c:pt idx="14728">
                  <c:v>769.31934062319999</c:v>
                </c:pt>
                <c:pt idx="14729">
                  <c:v>769.41877020765003</c:v>
                </c:pt>
                <c:pt idx="14730">
                  <c:v>769.51819979208994</c:v>
                </c:pt>
                <c:pt idx="14731">
                  <c:v>769.61762937651997</c:v>
                </c:pt>
                <c:pt idx="14732">
                  <c:v>769.71705896093897</c:v>
                </c:pt>
                <c:pt idx="14733">
                  <c:v>769.81648854534899</c:v>
                </c:pt>
                <c:pt idx="14734">
                  <c:v>769.915918129749</c:v>
                </c:pt>
                <c:pt idx="14735">
                  <c:v>770.01534771413799</c:v>
                </c:pt>
                <c:pt idx="14736">
                  <c:v>770.11477729851799</c:v>
                </c:pt>
                <c:pt idx="14737">
                  <c:v>770.21420688288697</c:v>
                </c:pt>
                <c:pt idx="14738">
                  <c:v>770.31363646724606</c:v>
                </c:pt>
                <c:pt idx="14739">
                  <c:v>770.41306605159605</c:v>
                </c:pt>
                <c:pt idx="14740">
                  <c:v>770.51249563593501</c:v>
                </c:pt>
                <c:pt idx="14741">
                  <c:v>770.61192522026499</c:v>
                </c:pt>
                <c:pt idx="14742">
                  <c:v>770.71135480458395</c:v>
                </c:pt>
                <c:pt idx="14743">
                  <c:v>770.81078438889301</c:v>
                </c:pt>
                <c:pt idx="14744">
                  <c:v>770.91021397319298</c:v>
                </c:pt>
                <c:pt idx="14745">
                  <c:v>771.00964355748204</c:v>
                </c:pt>
                <c:pt idx="14746">
                  <c:v>771.109073141762</c:v>
                </c:pt>
                <c:pt idx="14747">
                  <c:v>771.20850272603195</c:v>
                </c:pt>
                <c:pt idx="14748">
                  <c:v>771.30793231029099</c:v>
                </c:pt>
                <c:pt idx="14749">
                  <c:v>771.40736189454105</c:v>
                </c:pt>
                <c:pt idx="14750">
                  <c:v>771.506791478781</c:v>
                </c:pt>
                <c:pt idx="14751">
                  <c:v>771.60622106301105</c:v>
                </c:pt>
                <c:pt idx="14752">
                  <c:v>771.70565064723098</c:v>
                </c:pt>
                <c:pt idx="14753">
                  <c:v>771.80508023144102</c:v>
                </c:pt>
                <c:pt idx="14754">
                  <c:v>771.90450981564197</c:v>
                </c:pt>
                <c:pt idx="14755">
                  <c:v>772.00393939983201</c:v>
                </c:pt>
                <c:pt idx="14756">
                  <c:v>772.10336898401295</c:v>
                </c:pt>
                <c:pt idx="14757">
                  <c:v>772.20279856818399</c:v>
                </c:pt>
                <c:pt idx="14758">
                  <c:v>772.30222815234504</c:v>
                </c:pt>
                <c:pt idx="14759">
                  <c:v>772.40165773649596</c:v>
                </c:pt>
                <c:pt idx="14760">
                  <c:v>772.501087320637</c:v>
                </c:pt>
                <c:pt idx="14761">
                  <c:v>772.60051690476905</c:v>
                </c:pt>
                <c:pt idx="14762">
                  <c:v>772.69994648889099</c:v>
                </c:pt>
                <c:pt idx="14763">
                  <c:v>772.79937607300201</c:v>
                </c:pt>
                <c:pt idx="14764">
                  <c:v>772.89880565710496</c:v>
                </c:pt>
                <c:pt idx="14765">
                  <c:v>772.99823524119699</c:v>
                </c:pt>
                <c:pt idx="14766">
                  <c:v>773.09766482528005</c:v>
                </c:pt>
                <c:pt idx="14767">
                  <c:v>773.19709440935299</c:v>
                </c:pt>
                <c:pt idx="14768">
                  <c:v>773.29652399341603</c:v>
                </c:pt>
                <c:pt idx="14769">
                  <c:v>773.39595357746896</c:v>
                </c:pt>
                <c:pt idx="14770">
                  <c:v>773.49538316151302</c:v>
                </c:pt>
                <c:pt idx="14771">
                  <c:v>773.59481274554696</c:v>
                </c:pt>
                <c:pt idx="14772">
                  <c:v>773.69424232957101</c:v>
                </c:pt>
                <c:pt idx="14773">
                  <c:v>773.79367191358597</c:v>
                </c:pt>
                <c:pt idx="14774">
                  <c:v>773.89310149759103</c:v>
                </c:pt>
                <c:pt idx="14775">
                  <c:v>773.99253108158598</c:v>
                </c:pt>
                <c:pt idx="14776">
                  <c:v>774.09196066557195</c:v>
                </c:pt>
                <c:pt idx="14777">
                  <c:v>774.19139024954802</c:v>
                </c:pt>
                <c:pt idx="14778">
                  <c:v>774.29081983351398</c:v>
                </c:pt>
                <c:pt idx="14779">
                  <c:v>774.39024941747095</c:v>
                </c:pt>
                <c:pt idx="14780">
                  <c:v>774.48967900141804</c:v>
                </c:pt>
                <c:pt idx="14781">
                  <c:v>774.58910858535501</c:v>
                </c:pt>
                <c:pt idx="14782">
                  <c:v>774.68853816928299</c:v>
                </c:pt>
                <c:pt idx="14783">
                  <c:v>774.78796775320097</c:v>
                </c:pt>
                <c:pt idx="14784">
                  <c:v>774.88739733710997</c:v>
                </c:pt>
                <c:pt idx="14785">
                  <c:v>774.98682692100897</c:v>
                </c:pt>
                <c:pt idx="14786">
                  <c:v>775.08625650489796</c:v>
                </c:pt>
                <c:pt idx="14787">
                  <c:v>775.18568608877797</c:v>
                </c:pt>
                <c:pt idx="14788">
                  <c:v>775.28511567264798</c:v>
                </c:pt>
                <c:pt idx="14789">
                  <c:v>775.384545256509</c:v>
                </c:pt>
                <c:pt idx="14790">
                  <c:v>775.48397484036002</c:v>
                </c:pt>
                <c:pt idx="14791">
                  <c:v>775.58340442420194</c:v>
                </c:pt>
                <c:pt idx="14792">
                  <c:v>775.68283400803398</c:v>
                </c:pt>
                <c:pt idx="14793">
                  <c:v>775.78226359185703</c:v>
                </c:pt>
                <c:pt idx="14794">
                  <c:v>775.88169317566997</c:v>
                </c:pt>
                <c:pt idx="14795">
                  <c:v>775.98112275947403</c:v>
                </c:pt>
                <c:pt idx="14796">
                  <c:v>776.08055234326798</c:v>
                </c:pt>
                <c:pt idx="14797">
                  <c:v>776.17998192705295</c:v>
                </c:pt>
                <c:pt idx="14798">
                  <c:v>776.27941151082803</c:v>
                </c:pt>
                <c:pt idx="14799">
                  <c:v>776.37884109459401</c:v>
                </c:pt>
                <c:pt idx="14800">
                  <c:v>776.47827067834999</c:v>
                </c:pt>
                <c:pt idx="14801">
                  <c:v>776.57770026209698</c:v>
                </c:pt>
                <c:pt idx="14802">
                  <c:v>776.677129845835</c:v>
                </c:pt>
                <c:pt idx="14803">
                  <c:v>776.77655942956301</c:v>
                </c:pt>
                <c:pt idx="14804">
                  <c:v>776.87598901328101</c:v>
                </c:pt>
                <c:pt idx="14805">
                  <c:v>776.97541859699004</c:v>
                </c:pt>
                <c:pt idx="14806">
                  <c:v>777.07484818068997</c:v>
                </c:pt>
                <c:pt idx="14807">
                  <c:v>777.17427776438103</c:v>
                </c:pt>
                <c:pt idx="14808">
                  <c:v>777.27370734806198</c:v>
                </c:pt>
                <c:pt idx="14809">
                  <c:v>777.37313693173405</c:v>
                </c:pt>
                <c:pt idx="14810">
                  <c:v>777.47256651539601</c:v>
                </c:pt>
                <c:pt idx="14811">
                  <c:v>777.57199609904899</c:v>
                </c:pt>
                <c:pt idx="14812">
                  <c:v>777.67142568269196</c:v>
                </c:pt>
                <c:pt idx="14813">
                  <c:v>777.77085526632698</c:v>
                </c:pt>
                <c:pt idx="14814">
                  <c:v>777.87028484995199</c:v>
                </c:pt>
                <c:pt idx="14815">
                  <c:v>777.96971443356699</c:v>
                </c:pt>
                <c:pt idx="14816">
                  <c:v>778.06914401717404</c:v>
                </c:pt>
                <c:pt idx="14817">
                  <c:v>778.16857360077097</c:v>
                </c:pt>
                <c:pt idx="14818">
                  <c:v>778.26800318435801</c:v>
                </c:pt>
                <c:pt idx="14819">
                  <c:v>778.36743276793698</c:v>
                </c:pt>
                <c:pt idx="14820">
                  <c:v>778.46686235150605</c:v>
                </c:pt>
                <c:pt idx="14821">
                  <c:v>778.56629193506603</c:v>
                </c:pt>
                <c:pt idx="14822">
                  <c:v>778.66572151861703</c:v>
                </c:pt>
                <c:pt idx="14823">
                  <c:v>778.76515110215803</c:v>
                </c:pt>
                <c:pt idx="14824">
                  <c:v>778.86458068569004</c:v>
                </c:pt>
                <c:pt idx="14825">
                  <c:v>778.96401026921296</c:v>
                </c:pt>
                <c:pt idx="14826">
                  <c:v>779.06343985272702</c:v>
                </c:pt>
                <c:pt idx="14827">
                  <c:v>779.16286943623095</c:v>
                </c:pt>
                <c:pt idx="14828">
                  <c:v>779.26229901972704</c:v>
                </c:pt>
                <c:pt idx="14829">
                  <c:v>779.36172860321301</c:v>
                </c:pt>
                <c:pt idx="14830">
                  <c:v>779.46115818669</c:v>
                </c:pt>
                <c:pt idx="14831">
                  <c:v>779.56058777015699</c:v>
                </c:pt>
                <c:pt idx="14832">
                  <c:v>779.66001735361601</c:v>
                </c:pt>
                <c:pt idx="14833">
                  <c:v>779.75944693706504</c:v>
                </c:pt>
                <c:pt idx="14834">
                  <c:v>779.85887652050496</c:v>
                </c:pt>
                <c:pt idx="14835">
                  <c:v>779.95830610393602</c:v>
                </c:pt>
                <c:pt idx="14836">
                  <c:v>780.05773568735799</c:v>
                </c:pt>
                <c:pt idx="14837">
                  <c:v>780.15716527077097</c:v>
                </c:pt>
                <c:pt idx="14838">
                  <c:v>780.25659485417395</c:v>
                </c:pt>
                <c:pt idx="14839">
                  <c:v>780.35602443756898</c:v>
                </c:pt>
                <c:pt idx="14840">
                  <c:v>780.45545402095399</c:v>
                </c:pt>
                <c:pt idx="14841">
                  <c:v>780.55488360433003</c:v>
                </c:pt>
                <c:pt idx="14842">
                  <c:v>780.65431318769799</c:v>
                </c:pt>
                <c:pt idx="14843">
                  <c:v>780.75374277105595</c:v>
                </c:pt>
                <c:pt idx="14844">
                  <c:v>780.85317235440505</c:v>
                </c:pt>
                <c:pt idx="14845">
                  <c:v>780.95260193774504</c:v>
                </c:pt>
                <c:pt idx="14846">
                  <c:v>781.05203152107595</c:v>
                </c:pt>
                <c:pt idx="14847">
                  <c:v>781.15146110439696</c:v>
                </c:pt>
                <c:pt idx="14848">
                  <c:v>781.25089068771001</c:v>
                </c:pt>
                <c:pt idx="14849">
                  <c:v>781.35032027101397</c:v>
                </c:pt>
                <c:pt idx="14850">
                  <c:v>781.44974985430895</c:v>
                </c:pt>
                <c:pt idx="14851">
                  <c:v>781.54917943759403</c:v>
                </c:pt>
                <c:pt idx="14852">
                  <c:v>781.64860902087105</c:v>
                </c:pt>
                <c:pt idx="14853">
                  <c:v>781.74803860413897</c:v>
                </c:pt>
                <c:pt idx="14854">
                  <c:v>781.847468187397</c:v>
                </c:pt>
                <c:pt idx="14855">
                  <c:v>781.94689777064696</c:v>
                </c:pt>
                <c:pt idx="14856">
                  <c:v>782.04632735388805</c:v>
                </c:pt>
                <c:pt idx="14857">
                  <c:v>782.14575693712004</c:v>
                </c:pt>
                <c:pt idx="14858">
                  <c:v>782.24518652034203</c:v>
                </c:pt>
                <c:pt idx="14859">
                  <c:v>782.34461610355595</c:v>
                </c:pt>
                <c:pt idx="14860">
                  <c:v>782.444045686761</c:v>
                </c:pt>
                <c:pt idx="14861">
                  <c:v>782.54347526995696</c:v>
                </c:pt>
                <c:pt idx="14862">
                  <c:v>782.64290485314405</c:v>
                </c:pt>
                <c:pt idx="14863">
                  <c:v>782.74233443632204</c:v>
                </c:pt>
                <c:pt idx="14864">
                  <c:v>782.84176401949105</c:v>
                </c:pt>
                <c:pt idx="14865">
                  <c:v>782.94119360265097</c:v>
                </c:pt>
                <c:pt idx="14866">
                  <c:v>783.04062318580304</c:v>
                </c:pt>
                <c:pt idx="14867">
                  <c:v>783.140052768945</c:v>
                </c:pt>
                <c:pt idx="14868">
                  <c:v>783.23948235207899</c:v>
                </c:pt>
                <c:pt idx="14869">
                  <c:v>783.33891193520299</c:v>
                </c:pt>
                <c:pt idx="14870">
                  <c:v>783.43834151831902</c:v>
                </c:pt>
                <c:pt idx="14871">
                  <c:v>783.53777110142596</c:v>
                </c:pt>
                <c:pt idx="14872">
                  <c:v>783.63720068452403</c:v>
                </c:pt>
                <c:pt idx="14873">
                  <c:v>783.73663026761301</c:v>
                </c:pt>
                <c:pt idx="14874">
                  <c:v>783.83605985069403</c:v>
                </c:pt>
                <c:pt idx="14875">
                  <c:v>783.93548943376504</c:v>
                </c:pt>
                <c:pt idx="14876">
                  <c:v>784.03491901682798</c:v>
                </c:pt>
                <c:pt idx="14877">
                  <c:v>784.13434859988195</c:v>
                </c:pt>
                <c:pt idx="14878">
                  <c:v>784.23377818292704</c:v>
                </c:pt>
                <c:pt idx="14879">
                  <c:v>784.33320776596304</c:v>
                </c:pt>
                <c:pt idx="14880">
                  <c:v>784.43263734899097</c:v>
                </c:pt>
                <c:pt idx="14881">
                  <c:v>784.532066932009</c:v>
                </c:pt>
                <c:pt idx="14882">
                  <c:v>784.63149651501897</c:v>
                </c:pt>
                <c:pt idx="14883">
                  <c:v>784.73092609801995</c:v>
                </c:pt>
                <c:pt idx="14884">
                  <c:v>784.83035568101297</c:v>
                </c:pt>
                <c:pt idx="14885">
                  <c:v>784.929785263996</c:v>
                </c:pt>
                <c:pt idx="14886">
                  <c:v>785.02921484697094</c:v>
                </c:pt>
                <c:pt idx="14887">
                  <c:v>785.12864442993703</c:v>
                </c:pt>
                <c:pt idx="14888">
                  <c:v>785.22807401289504</c:v>
                </c:pt>
                <c:pt idx="14889">
                  <c:v>785.32750359584395</c:v>
                </c:pt>
                <c:pt idx="14890">
                  <c:v>785.42693317878297</c:v>
                </c:pt>
                <c:pt idx="14891">
                  <c:v>785.52636276171495</c:v>
                </c:pt>
                <c:pt idx="14892">
                  <c:v>785.62579234463703</c:v>
                </c:pt>
                <c:pt idx="14893">
                  <c:v>785.72522192755105</c:v>
                </c:pt>
                <c:pt idx="14894">
                  <c:v>785.82465151045596</c:v>
                </c:pt>
                <c:pt idx="14895">
                  <c:v>785.92408109335202</c:v>
                </c:pt>
                <c:pt idx="14896">
                  <c:v>786.02351067623999</c:v>
                </c:pt>
                <c:pt idx="14897">
                  <c:v>786.12294025911899</c:v>
                </c:pt>
                <c:pt idx="14898">
                  <c:v>786.22236984199003</c:v>
                </c:pt>
                <c:pt idx="14899">
                  <c:v>786.32179942485197</c:v>
                </c:pt>
                <c:pt idx="14900">
                  <c:v>786.42122900770505</c:v>
                </c:pt>
                <c:pt idx="14901">
                  <c:v>786.52065859054903</c:v>
                </c:pt>
                <c:pt idx="14902">
                  <c:v>786.62008817338506</c:v>
                </c:pt>
                <c:pt idx="14903">
                  <c:v>786.71951775621199</c:v>
                </c:pt>
                <c:pt idx="14904">
                  <c:v>786.81894733903096</c:v>
                </c:pt>
                <c:pt idx="14905">
                  <c:v>786.91837692184095</c:v>
                </c:pt>
                <c:pt idx="14906">
                  <c:v>787.01780650464298</c:v>
                </c:pt>
                <c:pt idx="14907">
                  <c:v>787.117236087435</c:v>
                </c:pt>
                <c:pt idx="14908">
                  <c:v>787.21666567021998</c:v>
                </c:pt>
                <c:pt idx="14909">
                  <c:v>787.31609525299496</c:v>
                </c:pt>
                <c:pt idx="14910">
                  <c:v>787.41552483576299</c:v>
                </c:pt>
                <c:pt idx="14911">
                  <c:v>787.51495441852103</c:v>
                </c:pt>
                <c:pt idx="14912">
                  <c:v>787.61438400127099</c:v>
                </c:pt>
                <c:pt idx="14913">
                  <c:v>787.713813584013</c:v>
                </c:pt>
                <c:pt idx="14914">
                  <c:v>787.813243166745</c:v>
                </c:pt>
                <c:pt idx="14915">
                  <c:v>787.91267274946995</c:v>
                </c:pt>
                <c:pt idx="14916">
                  <c:v>788.01210233218501</c:v>
                </c:pt>
                <c:pt idx="14917">
                  <c:v>788.11153191489302</c:v>
                </c:pt>
                <c:pt idx="14918">
                  <c:v>788.21096149759103</c:v>
                </c:pt>
                <c:pt idx="14919">
                  <c:v>788.31039108028199</c:v>
                </c:pt>
                <c:pt idx="14920">
                  <c:v>788.40982066296397</c:v>
                </c:pt>
                <c:pt idx="14921">
                  <c:v>788.50925024563696</c:v>
                </c:pt>
                <c:pt idx="14922">
                  <c:v>788.608679828302</c:v>
                </c:pt>
                <c:pt idx="14923">
                  <c:v>788.70810941095795</c:v>
                </c:pt>
                <c:pt idx="14924">
                  <c:v>788.80753899360604</c:v>
                </c:pt>
                <c:pt idx="14925">
                  <c:v>788.90696857624505</c:v>
                </c:pt>
                <c:pt idx="14926">
                  <c:v>789.00639815887598</c:v>
                </c:pt>
                <c:pt idx="14927">
                  <c:v>789.10582774149805</c:v>
                </c:pt>
                <c:pt idx="14928">
                  <c:v>789.20525732411204</c:v>
                </c:pt>
                <c:pt idx="14929">
                  <c:v>789.30468690671796</c:v>
                </c:pt>
                <c:pt idx="14930">
                  <c:v>789.40411648931502</c:v>
                </c:pt>
                <c:pt idx="14931">
                  <c:v>789.503546071904</c:v>
                </c:pt>
                <c:pt idx="14932">
                  <c:v>789.602975654484</c:v>
                </c:pt>
                <c:pt idx="14933">
                  <c:v>789.70240523705604</c:v>
                </c:pt>
                <c:pt idx="14934">
                  <c:v>789.80183481961899</c:v>
                </c:pt>
                <c:pt idx="14935">
                  <c:v>789.90126440217398</c:v>
                </c:pt>
                <c:pt idx="14936">
                  <c:v>790.00069398472101</c:v>
                </c:pt>
                <c:pt idx="14937">
                  <c:v>790.10012356725895</c:v>
                </c:pt>
                <c:pt idx="14938">
                  <c:v>790.19955314978904</c:v>
                </c:pt>
                <c:pt idx="14939">
                  <c:v>790.29898273231095</c:v>
                </c:pt>
                <c:pt idx="14940">
                  <c:v>790.39841231482399</c:v>
                </c:pt>
                <c:pt idx="14941">
                  <c:v>790.49784189732895</c:v>
                </c:pt>
                <c:pt idx="14942">
                  <c:v>790.59727147982596</c:v>
                </c:pt>
                <c:pt idx="14943">
                  <c:v>790.69670106231399</c:v>
                </c:pt>
                <c:pt idx="14944">
                  <c:v>790.79613064479395</c:v>
                </c:pt>
                <c:pt idx="14945">
                  <c:v>790.89556022726504</c:v>
                </c:pt>
                <c:pt idx="14946">
                  <c:v>790.99498980972896</c:v>
                </c:pt>
                <c:pt idx="14947">
                  <c:v>791.094419392183</c:v>
                </c:pt>
                <c:pt idx="14948">
                  <c:v>791.19384897462999</c:v>
                </c:pt>
                <c:pt idx="14949">
                  <c:v>791.29327855706799</c:v>
                </c:pt>
                <c:pt idx="14950">
                  <c:v>791.39270813949804</c:v>
                </c:pt>
                <c:pt idx="14951">
                  <c:v>791.49213772192002</c:v>
                </c:pt>
                <c:pt idx="14952">
                  <c:v>791.59156730433301</c:v>
                </c:pt>
                <c:pt idx="14953">
                  <c:v>791.69099688673896</c:v>
                </c:pt>
                <c:pt idx="14954">
                  <c:v>791.79042646913501</c:v>
                </c:pt>
                <c:pt idx="14955">
                  <c:v>791.88985605152402</c:v>
                </c:pt>
                <c:pt idx="14956">
                  <c:v>791.98928563390405</c:v>
                </c:pt>
                <c:pt idx="14957">
                  <c:v>792.088715216276</c:v>
                </c:pt>
                <c:pt idx="14958">
                  <c:v>792.18814479864</c:v>
                </c:pt>
                <c:pt idx="14959">
                  <c:v>792.28757438099603</c:v>
                </c:pt>
                <c:pt idx="14960">
                  <c:v>792.38700396334298</c:v>
                </c:pt>
                <c:pt idx="14961">
                  <c:v>792.48643354568298</c:v>
                </c:pt>
                <c:pt idx="14962">
                  <c:v>792.58586312801299</c:v>
                </c:pt>
                <c:pt idx="14963">
                  <c:v>792.68529271033594</c:v>
                </c:pt>
                <c:pt idx="14964">
                  <c:v>792.78472229265105</c:v>
                </c:pt>
                <c:pt idx="14965">
                  <c:v>792.88415187495696</c:v>
                </c:pt>
                <c:pt idx="14966">
                  <c:v>792.98358145725501</c:v>
                </c:pt>
                <c:pt idx="14967">
                  <c:v>793.08301103954602</c:v>
                </c:pt>
                <c:pt idx="14968">
                  <c:v>793.18244062182703</c:v>
                </c:pt>
                <c:pt idx="14969">
                  <c:v>793.28187020410098</c:v>
                </c:pt>
                <c:pt idx="14970">
                  <c:v>793.38129978636698</c:v>
                </c:pt>
                <c:pt idx="14971">
                  <c:v>793.480729368624</c:v>
                </c:pt>
                <c:pt idx="14972">
                  <c:v>793.58015895087306</c:v>
                </c:pt>
                <c:pt idx="14973">
                  <c:v>793.67958853311404</c:v>
                </c:pt>
                <c:pt idx="14974">
                  <c:v>793.77901811534696</c:v>
                </c:pt>
                <c:pt idx="14975">
                  <c:v>793.87844769757203</c:v>
                </c:pt>
                <c:pt idx="14976">
                  <c:v>793.97787727978903</c:v>
                </c:pt>
                <c:pt idx="14977">
                  <c:v>794.07730686199704</c:v>
                </c:pt>
                <c:pt idx="14978">
                  <c:v>794.17673644419801</c:v>
                </c:pt>
                <c:pt idx="14979">
                  <c:v>794.27616602639</c:v>
                </c:pt>
                <c:pt idx="14980">
                  <c:v>794.37559560857403</c:v>
                </c:pt>
                <c:pt idx="14981">
                  <c:v>794.47502519075101</c:v>
                </c:pt>
                <c:pt idx="14982">
                  <c:v>794.57445477291901</c:v>
                </c:pt>
                <c:pt idx="14983">
                  <c:v>794.67388435507905</c:v>
                </c:pt>
                <c:pt idx="14984">
                  <c:v>794.77331393723102</c:v>
                </c:pt>
                <c:pt idx="14985">
                  <c:v>794.87274351937401</c:v>
                </c:pt>
                <c:pt idx="14986">
                  <c:v>794.97217310150995</c:v>
                </c:pt>
                <c:pt idx="14987">
                  <c:v>795.07160268363805</c:v>
                </c:pt>
                <c:pt idx="14988">
                  <c:v>795.17103226575796</c:v>
                </c:pt>
                <c:pt idx="14989">
                  <c:v>795.27046184787002</c:v>
                </c:pt>
                <c:pt idx="14990">
                  <c:v>795.36989142997299</c:v>
                </c:pt>
                <c:pt idx="14991">
                  <c:v>795.46932101206903</c:v>
                </c:pt>
                <c:pt idx="14992">
                  <c:v>795.568750594157</c:v>
                </c:pt>
                <c:pt idx="14993">
                  <c:v>795.66818017623598</c:v>
                </c:pt>
                <c:pt idx="14994">
                  <c:v>795.76760975830803</c:v>
                </c:pt>
                <c:pt idx="14995">
                  <c:v>795.86703934037098</c:v>
                </c:pt>
                <c:pt idx="14996">
                  <c:v>795.966468922427</c:v>
                </c:pt>
                <c:pt idx="14997">
                  <c:v>796.06589850447494</c:v>
                </c:pt>
                <c:pt idx="14998">
                  <c:v>796.16532808651402</c:v>
                </c:pt>
              </c:numCache>
            </c:numRef>
          </c:xVal>
          <c:yVal>
            <c:numRef>
              <c:f>'1m length'!$L$2:$L$15000</c:f>
              <c:numCache>
                <c:formatCode>0.00E+00</c:formatCode>
                <c:ptCount val="14999"/>
                <c:pt idx="0" formatCode="General">
                  <c:v>0</c:v>
                </c:pt>
                <c:pt idx="1">
                  <c:v>-9.9175832605182395E-11</c:v>
                </c:pt>
                <c:pt idx="2">
                  <c:v>-3.9689076160440498E-10</c:v>
                </c:pt>
                <c:pt idx="3">
                  <c:v>-8.9342638564099499E-10</c:v>
                </c:pt>
                <c:pt idx="4">
                  <c:v>-1.5890649058486899E-9</c:v>
                </c:pt>
                <c:pt idx="5">
                  <c:v>-2.4840891258516498E-9</c:v>
                </c:pt>
                <c:pt idx="6">
                  <c:v>-3.5787824517644601E-9</c:v>
                </c:pt>
                <c:pt idx="7">
                  <c:v>-4.8734288921921002E-9</c:v>
                </c:pt>
                <c:pt idx="8">
                  <c:v>-6.3683130582299897E-9</c:v>
                </c:pt>
                <c:pt idx="9">
                  <c:v>-8.0637201634639704E-9</c:v>
                </c:pt>
                <c:pt idx="10">
                  <c:v>-9.9599360239703002E-9</c:v>
                </c:pt>
                <c:pt idx="11">
                  <c:v>-1.2057247058315601E-8</c:v>
                </c:pt>
                <c:pt idx="12">
                  <c:v>-1.43559402875571E-8</c:v>
                </c:pt>
                <c:pt idx="13">
                  <c:v>-1.68563033352422E-8</c:v>
                </c:pt>
                <c:pt idx="14">
                  <c:v>-1.9558624427409E-8</c:v>
                </c:pt>
                <c:pt idx="15">
                  <c:v>-2.2463192392585701E-8</c:v>
                </c:pt>
                <c:pt idx="16">
                  <c:v>-2.55702966617913E-8</c:v>
                </c:pt>
                <c:pt idx="17">
                  <c:v>-2.8880227268534899E-8</c:v>
                </c:pt>
                <c:pt idx="18">
                  <c:v>-3.2393274848816202E-8</c:v>
                </c:pt>
                <c:pt idx="19">
                  <c:v>-3.6109730641125402E-8</c:v>
                </c:pt>
                <c:pt idx="20">
                  <c:v>-4.0029886486442801E-8</c:v>
                </c:pt>
                <c:pt idx="21">
                  <c:v>-4.4154034828239599E-8</c:v>
                </c:pt>
                <c:pt idx="22">
                  <c:v>-4.8482468712477198E-8</c:v>
                </c:pt>
                <c:pt idx="23">
                  <c:v>-5.3015481787607299E-8</c:v>
                </c:pt>
                <c:pt idx="24">
                  <c:v>-5.7753368304572202E-8</c:v>
                </c:pt>
                <c:pt idx="25">
                  <c:v>-6.2696423116804699E-8</c:v>
                </c:pt>
                <c:pt idx="26">
                  <c:v>-6.7844941680227802E-8</c:v>
                </c:pt>
                <c:pt idx="27">
                  <c:v>-7.3199220053255301E-8</c:v>
                </c:pt>
                <c:pt idx="28">
                  <c:v>-7.8759554896791099E-8</c:v>
                </c:pt>
                <c:pt idx="29">
                  <c:v>-8.45262434742296E-8</c:v>
                </c:pt>
                <c:pt idx="30">
                  <c:v>-9.0499583651455904E-8</c:v>
                </c:pt>
                <c:pt idx="31">
                  <c:v>-9.66798738968452E-8</c:v>
                </c:pt>
                <c:pt idx="32">
                  <c:v>-1.03067413281263E-7</c:v>
                </c:pt>
                <c:pt idx="33">
                  <c:v>-1.09662501478066E-7</c:v>
                </c:pt>
                <c:pt idx="34">
                  <c:v>-1.1646543876310201E-7</c:v>
                </c:pt>
                <c:pt idx="35">
                  <c:v>-1.2347652601470599E-7</c:v>
                </c:pt>
                <c:pt idx="36">
                  <c:v>-1.3069606471370601E-7</c:v>
                </c:pt>
                <c:pt idx="37">
                  <c:v>-1.3812435694342201E-7</c:v>
                </c:pt>
                <c:pt idx="38">
                  <c:v>-1.4576170538966E-7</c:v>
                </c:pt>
                <c:pt idx="39">
                  <c:v>-1.5360841334072001E-7</c:v>
                </c:pt>
                <c:pt idx="40">
                  <c:v>-1.6166478468739201E-7</c:v>
                </c:pt>
                <c:pt idx="41">
                  <c:v>-1.6993112392295599E-7</c:v>
                </c:pt>
                <c:pt idx="42">
                  <c:v>-1.7840773614318101E-7</c:v>
                </c:pt>
                <c:pt idx="43">
                  <c:v>-1.8709492704632801E-7</c:v>
                </c:pt>
                <c:pt idx="44">
                  <c:v>-1.9599300293314899E-7</c:v>
                </c:pt>
                <c:pt idx="45">
                  <c:v>-2.05102270706885E-7</c:v>
                </c:pt>
                <c:pt idx="46">
                  <c:v>-2.1442303787326899E-7</c:v>
                </c:pt>
                <c:pt idx="47">
                  <c:v>-2.23955612540523E-7</c:v>
                </c:pt>
                <c:pt idx="48">
                  <c:v>-2.3370030341936E-7</c:v>
                </c:pt>
                <c:pt idx="49">
                  <c:v>-2.4365741982298399E-7</c:v>
                </c:pt>
                <c:pt idx="50">
                  <c:v>-2.5382727166708799E-7</c:v>
                </c:pt>
                <c:pt idx="51">
                  <c:v>-2.64210169469858E-7</c:v>
                </c:pt>
                <c:pt idx="52">
                  <c:v>-2.7480642435196798E-7</c:v>
                </c:pt>
                <c:pt idx="53">
                  <c:v>-2.8561634803658301E-7</c:v>
                </c:pt>
                <c:pt idx="54">
                  <c:v>-2.9664025284936001E-7</c:v>
                </c:pt>
                <c:pt idx="55">
                  <c:v>-3.07878451718444E-7</c:v>
                </c:pt>
                <c:pt idx="56">
                  <c:v>-3.1933125817447301E-7</c:v>
                </c:pt>
                <c:pt idx="57">
                  <c:v>-3.3099898635057398E-7</c:v>
                </c:pt>
                <c:pt idx="58">
                  <c:v>-3.4288195098236397E-7</c:v>
                </c:pt>
                <c:pt idx="59">
                  <c:v>-3.54980467407952E-7</c:v>
                </c:pt>
                <c:pt idx="60">
                  <c:v>-3.6729485156793699E-7</c:v>
                </c:pt>
                <c:pt idx="61">
                  <c:v>-3.7982542000540798E-7</c:v>
                </c:pt>
                <c:pt idx="62">
                  <c:v>-3.9257248986594402E-7</c:v>
                </c:pt>
                <c:pt idx="63">
                  <c:v>-4.0553637889761501E-7</c:v>
                </c:pt>
                <c:pt idx="64">
                  <c:v>-4.1871740545098299E-7</c:v>
                </c:pt>
                <c:pt idx="65">
                  <c:v>-4.3211588847909798E-7</c:v>
                </c:pt>
                <c:pt idx="66">
                  <c:v>-4.4573214753750198E-7</c:v>
                </c:pt>
                <c:pt idx="67">
                  <c:v>-4.5956650278422698E-7</c:v>
                </c:pt>
                <c:pt idx="68">
                  <c:v>-4.7361927497979497E-7</c:v>
                </c:pt>
                <c:pt idx="69">
                  <c:v>-4.8789078548721997E-7</c:v>
                </c:pt>
                <c:pt idx="70">
                  <c:v>-5.0238135627200502E-7</c:v>
                </c:pt>
                <c:pt idx="71">
                  <c:v>-5.1709130990214495E-7</c:v>
                </c:pt>
                <c:pt idx="72">
                  <c:v>-5.32020969548122E-7</c:v>
                </c:pt>
                <c:pt idx="73">
                  <c:v>-5.4717065898291397E-7</c:v>
                </c:pt>
                <c:pt idx="74">
                  <c:v>-5.6254070258198497E-7</c:v>
                </c:pt>
                <c:pt idx="75">
                  <c:v>-5.7813142532329097E-7</c:v>
                </c:pt>
                <c:pt idx="76">
                  <c:v>-5.9394315278727804E-7</c:v>
                </c:pt>
                <c:pt idx="77">
                  <c:v>-6.0997621115688403E-7</c:v>
                </c:pt>
                <c:pt idx="78">
                  <c:v>-6.2623092721753605E-7</c:v>
                </c:pt>
                <c:pt idx="79">
                  <c:v>-6.4270762835715297E-7</c:v>
                </c:pt>
                <c:pt idx="80">
                  <c:v>-6.5940664256614099E-7</c:v>
                </c:pt>
                <c:pt idx="81">
                  <c:v>-6.7632829843740203E-7</c:v>
                </c:pt>
                <c:pt idx="82">
                  <c:v>-6.9347292516632302E-7</c:v>
                </c:pt>
                <c:pt idx="83">
                  <c:v>-7.1084085255078497E-7</c:v>
                </c:pt>
                <c:pt idx="84">
                  <c:v>-7.2843241099115902E-7</c:v>
                </c:pt>
                <c:pt idx="85">
                  <c:v>-7.4624793149030498E-7</c:v>
                </c:pt>
                <c:pt idx="86">
                  <c:v>-7.6428774565357501E-7</c:v>
                </c:pt>
                <c:pt idx="87">
                  <c:v>-7.8255218568881102E-7</c:v>
                </c:pt>
                <c:pt idx="88">
                  <c:v>-8.0104158440634596E-7</c:v>
                </c:pt>
                <c:pt idx="89">
                  <c:v>-8.1975627521900203E-7</c:v>
                </c:pt>
                <c:pt idx="90">
                  <c:v>-8.3869659214209299E-7</c:v>
                </c:pt>
                <c:pt idx="91">
                  <c:v>-8.5786286979342303E-7</c:v>
                </c:pt>
                <c:pt idx="92">
                  <c:v>-8.7725544339328597E-7</c:v>
                </c:pt>
                <c:pt idx="93">
                  <c:v>-8.9687464876446903E-7</c:v>
                </c:pt>
                <c:pt idx="94">
                  <c:v>-9.1672082233224601E-7</c:v>
                </c:pt>
                <c:pt idx="95">
                  <c:v>-9.3679430112438303E-7</c:v>
                </c:pt>
                <c:pt idx="96">
                  <c:v>-9.5709542277113692E-7</c:v>
                </c:pt>
                <c:pt idx="97">
                  <c:v>-9.7762452550525504E-7</c:v>
                </c:pt>
                <c:pt idx="98">
                  <c:v>-9.9838194816197599E-7</c:v>
                </c:pt>
                <c:pt idx="99">
                  <c:v>-1.01936803017902E-6</c:v>
                </c:pt>
                <c:pt idx="100">
                  <c:v>-1.04058311159662E-6</c:v>
                </c:pt>
                <c:pt idx="101">
                  <c:v>-1.0620275345063901E-6</c:v>
                </c:pt>
                <c:pt idx="102">
                  <c:v>-1.0837016478382899E-6</c:v>
                </c:pt>
                <c:pt idx="103">
                  <c:v>-1.10560580320169E-6</c:v>
                </c:pt>
                <c:pt idx="104">
                  <c:v>-1.1277403531303399E-6</c:v>
                </c:pt>
                <c:pt idx="105">
                  <c:v>-1.1501056510824401E-6</c:v>
                </c:pt>
                <c:pt idx="106">
                  <c:v>-1.17270205144056E-6</c:v>
                </c:pt>
                <c:pt idx="107">
                  <c:v>-1.1955299095117199E-6</c:v>
                </c:pt>
                <c:pt idx="108">
                  <c:v>-1.21858958152732E-6</c:v>
                </c:pt>
                <c:pt idx="109">
                  <c:v>-1.2418814246431799E-6</c:v>
                </c:pt>
                <c:pt idx="110">
                  <c:v>-1.26540579693955E-6</c:v>
                </c:pt>
                <c:pt idx="111">
                  <c:v>-1.28916305742107E-6</c:v>
                </c:pt>
                <c:pt idx="112">
                  <c:v>-1.31315356601679E-6</c:v>
                </c:pt>
                <c:pt idx="113">
                  <c:v>-1.33737768358018E-6</c:v>
                </c:pt>
                <c:pt idx="114">
                  <c:v>-1.36183577188912E-6</c:v>
                </c:pt>
                <c:pt idx="115">
                  <c:v>-1.3865281936459099E-6</c:v>
                </c:pt>
                <c:pt idx="116">
                  <c:v>-1.4114553124772301E-6</c:v>
                </c:pt>
                <c:pt idx="117">
                  <c:v>-1.4366174929342101E-6</c:v>
                </c:pt>
                <c:pt idx="118">
                  <c:v>-1.46201510049236E-6</c:v>
                </c:pt>
                <c:pt idx="119">
                  <c:v>-1.48764850155163E-6</c:v>
                </c:pt>
                <c:pt idx="120">
                  <c:v>-1.5135180634363501E-6</c:v>
                </c:pt>
                <c:pt idx="121">
                  <c:v>-1.53962415439528E-6</c:v>
                </c:pt>
                <c:pt idx="122">
                  <c:v>-1.56596714360159E-6</c:v>
                </c:pt>
                <c:pt idx="123">
                  <c:v>-1.5925474011528599E-6</c:v>
                </c:pt>
                <c:pt idx="124">
                  <c:v>-1.6193652980710701E-6</c:v>
                </c:pt>
                <c:pt idx="125">
                  <c:v>-1.6464212063026299E-6</c:v>
                </c:pt>
                <c:pt idx="126">
                  <c:v>-1.6737154987183501E-6</c:v>
                </c:pt>
                <c:pt idx="127">
                  <c:v>-1.7012485491134501E-6</c:v>
                </c:pt>
                <c:pt idx="128">
                  <c:v>-1.72902073220757E-6</c:v>
                </c:pt>
                <c:pt idx="129">
                  <c:v>-1.7570324236447399E-6</c:v>
                </c:pt>
                <c:pt idx="130">
                  <c:v>-1.7852839999934301E-6</c:v>
                </c:pt>
                <c:pt idx="131">
                  <c:v>-1.81377583874651E-6</c:v>
                </c:pt>
                <c:pt idx="132">
                  <c:v>-1.84250831832124E-6</c:v>
                </c:pt>
                <c:pt idx="133">
                  <c:v>-1.8714818180593199E-6</c:v>
                </c:pt>
                <c:pt idx="134">
                  <c:v>-1.90069671822686E-6</c:v>
                </c:pt>
                <c:pt idx="135">
                  <c:v>-1.9301534000143501E-6</c:v>
                </c:pt>
                <c:pt idx="136">
                  <c:v>-1.9598522455367198E-6</c:v>
                </c:pt>
                <c:pt idx="137">
                  <c:v>-1.98979363783332E-6</c:v>
                </c:pt>
                <c:pt idx="138">
                  <c:v>-2.0199779608678702E-6</c:v>
                </c:pt>
                <c:pt idx="139">
                  <c:v>-2.0504055995285401E-6</c:v>
                </c:pt>
                <c:pt idx="140">
                  <c:v>-2.0810769396279002E-6</c:v>
                </c:pt>
                <c:pt idx="141">
                  <c:v>-2.1119923679029098E-6</c:v>
                </c:pt>
                <c:pt idx="142">
                  <c:v>-2.1431522720149799E-6</c:v>
                </c:pt>
                <c:pt idx="143">
                  <c:v>-2.1745570405499001E-6</c:v>
                </c:pt>
                <c:pt idx="144">
                  <c:v>-2.2062070630178699E-6</c:v>
                </c:pt>
                <c:pt idx="145">
                  <c:v>-2.2381027298535401E-6</c:v>
                </c:pt>
                <c:pt idx="146">
                  <c:v>-2.27024443241592E-6</c:v>
                </c:pt>
                <c:pt idx="147">
                  <c:v>-2.3026325629884599E-6</c:v>
                </c:pt>
                <c:pt idx="148">
                  <c:v>-2.33526751477902E-6</c:v>
                </c:pt>
                <c:pt idx="149">
                  <c:v>-2.3681496819198599E-6</c:v>
                </c:pt>
                <c:pt idx="150">
                  <c:v>-2.4012794594676701E-6</c:v>
                </c:pt>
                <c:pt idx="151">
                  <c:v>-2.4346572434035301E-6</c:v>
                </c:pt>
                <c:pt idx="152">
                  <c:v>-2.4682834306329301E-6</c:v>
                </c:pt>
                <c:pt idx="153">
                  <c:v>-2.5021584189858101E-6</c:v>
                </c:pt>
                <c:pt idx="154">
                  <c:v>-2.53628260721646E-6</c:v>
                </c:pt>
                <c:pt idx="155">
                  <c:v>-2.5706563950036398E-6</c:v>
                </c:pt>
                <c:pt idx="156">
                  <c:v>-2.60528018295048E-6</c:v>
                </c:pt>
                <c:pt idx="157">
                  <c:v>-2.64015437258453E-6</c:v>
                </c:pt>
                <c:pt idx="158">
                  <c:v>-2.6752793663577701E-6</c:v>
                </c:pt>
                <c:pt idx="159">
                  <c:v>-2.7106555676465801E-6</c:v>
                </c:pt>
                <c:pt idx="160">
                  <c:v>-2.7462833807517402E-6</c:v>
                </c:pt>
                <c:pt idx="161">
                  <c:v>-2.7821632108984499E-6</c:v>
                </c:pt>
                <c:pt idx="162">
                  <c:v>-2.8182954642363301E-6</c:v>
                </c:pt>
                <c:pt idx="163">
                  <c:v>-2.8546805478394001E-6</c:v>
                </c:pt>
                <c:pt idx="164">
                  <c:v>-2.8913188697060802E-6</c:v>
                </c:pt>
                <c:pt idx="165">
                  <c:v>-2.92821083875924E-6</c:v>
                </c:pt>
                <c:pt idx="166">
                  <c:v>-2.9653568648461099E-6</c:v>
                </c:pt>
                <c:pt idx="167">
                  <c:v>-3.0027573587383802E-6</c:v>
                </c:pt>
                <c:pt idx="168">
                  <c:v>-3.0404127321321102E-6</c:v>
                </c:pt>
                <c:pt idx="169">
                  <c:v>-3.0783233976478001E-6</c:v>
                </c:pt>
                <c:pt idx="170">
                  <c:v>-3.1164897688303501E-6</c:v>
                </c:pt>
                <c:pt idx="171">
                  <c:v>-3.1549122601490698E-6</c:v>
                </c:pt>
                <c:pt idx="172">
                  <c:v>-3.19359128699768E-6</c:v>
                </c:pt>
                <c:pt idx="173">
                  <c:v>-3.2325272656943202E-6</c:v>
                </c:pt>
                <c:pt idx="174">
                  <c:v>-3.27172061348154E-6</c:v>
                </c:pt>
                <c:pt idx="175">
                  <c:v>-3.31117174852628E-6</c:v>
                </c:pt>
                <c:pt idx="176">
                  <c:v>-3.35088108991992E-6</c:v>
                </c:pt>
                <c:pt idx="177">
                  <c:v>-3.3908490576782398E-6</c:v>
                </c:pt>
                <c:pt idx="178">
                  <c:v>-3.4310760727414199E-6</c:v>
                </c:pt>
                <c:pt idx="179">
                  <c:v>-3.4715625569740702E-6</c:v>
                </c:pt>
                <c:pt idx="180">
                  <c:v>-3.5123089331652099E-6</c:v>
                </c:pt>
                <c:pt idx="181">
                  <c:v>-3.5533156250282398E-6</c:v>
                </c:pt>
                <c:pt idx="182">
                  <c:v>-3.5945830572010201E-6</c:v>
                </c:pt>
                <c:pt idx="183">
                  <c:v>-3.63611165524578E-6</c:v>
                </c:pt>
                <c:pt idx="184">
                  <c:v>-3.6779018456491798E-6</c:v>
                </c:pt>
                <c:pt idx="185">
                  <c:v>-3.7199540558222901E-6</c:v>
                </c:pt>
                <c:pt idx="186">
                  <c:v>-3.76226871410059E-6</c:v>
                </c:pt>
                <c:pt idx="187">
                  <c:v>-3.8048462497439701E-6</c:v>
                </c:pt>
                <c:pt idx="188">
                  <c:v>-3.8476870929367403E-6</c:v>
                </c:pt>
                <c:pt idx="189">
                  <c:v>-3.8907916747876002E-6</c:v>
                </c:pt>
                <c:pt idx="190">
                  <c:v>-3.9341604273296899E-6</c:v>
                </c:pt>
                <c:pt idx="191">
                  <c:v>-3.97779378352053E-6</c:v>
                </c:pt>
                <c:pt idx="192">
                  <c:v>-4.02169217724207E-6</c:v>
                </c:pt>
                <c:pt idx="193">
                  <c:v>-4.0658560433006698E-6</c:v>
                </c:pt>
                <c:pt idx="194">
                  <c:v>-4.1102858174271104E-6</c:v>
                </c:pt>
                <c:pt idx="195">
                  <c:v>-4.1549819362765602E-6</c:v>
                </c:pt>
                <c:pt idx="196">
                  <c:v>-4.1999448374286098E-6</c:v>
                </c:pt>
                <c:pt idx="197">
                  <c:v>-4.24517495938726E-6</c:v>
                </c:pt>
                <c:pt idx="198">
                  <c:v>-4.2906727415809396E-6</c:v>
                </c:pt>
                <c:pt idx="199">
                  <c:v>-4.3364386243624598E-6</c:v>
                </c:pt>
                <c:pt idx="200">
                  <c:v>-4.3824730490090598E-6</c:v>
                </c:pt>
                <c:pt idx="201">
                  <c:v>-4.4287764577224E-6</c:v>
                </c:pt>
                <c:pt idx="202">
                  <c:v>-4.4753492936285198E-6</c:v>
                </c:pt>
                <c:pt idx="203">
                  <c:v>-4.5221920007779001E-6</c:v>
                </c:pt>
                <c:pt idx="204">
                  <c:v>-4.5693050241454297E-6</c:v>
                </c:pt>
                <c:pt idx="205">
                  <c:v>-4.6166888096303896E-6</c:v>
                </c:pt>
                <c:pt idx="206">
                  <c:v>-4.6643438040564798E-6</c:v>
                </c:pt>
                <c:pt idx="207">
                  <c:v>-4.7122704551718298E-6</c:v>
                </c:pt>
                <c:pt idx="208">
                  <c:v>-4.76046921164896E-6</c:v>
                </c:pt>
                <c:pt idx="209">
                  <c:v>-4.8089405230848104E-6</c:v>
                </c:pt>
                <c:pt idx="210">
                  <c:v>-4.8576848400007201E-6</c:v>
                </c:pt>
                <c:pt idx="211">
                  <c:v>-4.90670261384247E-6</c:v>
                </c:pt>
                <c:pt idx="212">
                  <c:v>-4.9559942969802104E-6</c:v>
                </c:pt>
                <c:pt idx="213">
                  <c:v>-5.0055603427085298E-6</c:v>
                </c:pt>
                <c:pt idx="214">
                  <c:v>-5.0554012052464298E-6</c:v>
                </c:pt>
                <c:pt idx="215">
                  <c:v>-5.10551733973731E-6</c:v>
                </c:pt>
                <c:pt idx="216">
                  <c:v>-5.1559092022489796E-6</c:v>
                </c:pt>
                <c:pt idx="217">
                  <c:v>-5.2065772497736801E-6</c:v>
                </c:pt>
                <c:pt idx="218">
                  <c:v>-5.2575219402280497E-6</c:v>
                </c:pt>
                <c:pt idx="219">
                  <c:v>-5.3087437324531401E-6</c:v>
                </c:pt>
                <c:pt idx="220">
                  <c:v>-5.3602430897924E-6</c:v>
                </c:pt>
                <c:pt idx="221">
                  <c:v>-5.4120204805485002E-6</c:v>
                </c:pt>
                <c:pt idx="222">
                  <c:v>-5.4640763741982201E-6</c:v>
                </c:pt>
                <c:pt idx="223">
                  <c:v>-5.5164112412637896E-6</c:v>
                </c:pt>
                <c:pt idx="224">
                  <c:v>-5.5690255533128501E-6</c:v>
                </c:pt>
                <c:pt idx="225">
                  <c:v>-5.6219197829584596E-6</c:v>
                </c:pt>
                <c:pt idx="226">
                  <c:v>-5.6750944038591102E-6</c:v>
                </c:pt>
                <c:pt idx="227">
                  <c:v>-5.7285498907187403E-6</c:v>
                </c:pt>
                <c:pt idx="228">
                  <c:v>-5.7822867192866701E-6</c:v>
                </c:pt>
                <c:pt idx="229">
                  <c:v>-5.8363053663576704E-6</c:v>
                </c:pt>
                <c:pt idx="230">
                  <c:v>-5.89060630977194E-6</c:v>
                </c:pt>
                <c:pt idx="231">
                  <c:v>-5.9451900284150903E-6</c:v>
                </c:pt>
                <c:pt idx="232">
                  <c:v>-6.0000570022181602E-6</c:v>
                </c:pt>
                <c:pt idx="233">
                  <c:v>-6.0552077121576202E-6</c:v>
                </c:pt>
                <c:pt idx="234">
                  <c:v>-6.1106426402553602E-6</c:v>
                </c:pt>
                <c:pt idx="235">
                  <c:v>-6.1663622695786897E-6</c:v>
                </c:pt>
                <c:pt idx="236">
                  <c:v>-6.2223670842403502E-6</c:v>
                </c:pt>
                <c:pt idx="237">
                  <c:v>-6.2786575693984996E-6</c:v>
                </c:pt>
                <c:pt idx="238">
                  <c:v>-6.3352342112567404E-6</c:v>
                </c:pt>
                <c:pt idx="239">
                  <c:v>-6.3920974970640796E-6</c:v>
                </c:pt>
                <c:pt idx="240">
                  <c:v>-6.4492479151149401E-6</c:v>
                </c:pt>
                <c:pt idx="241">
                  <c:v>-6.5066859547492104E-6</c:v>
                </c:pt>
                <c:pt idx="242">
                  <c:v>-6.5644121063521597E-6</c:v>
                </c:pt>
                <c:pt idx="243">
                  <c:v>-6.6224268613545098E-6</c:v>
                </c:pt>
                <c:pt idx="244">
                  <c:v>-6.6807307122323901E-6</c:v>
                </c:pt>
                <c:pt idx="245">
                  <c:v>-6.7393241525073697E-6</c:v>
                </c:pt>
                <c:pt idx="246">
                  <c:v>-6.7982076767464299E-6</c:v>
                </c:pt>
                <c:pt idx="247">
                  <c:v>-6.8573817805619803E-6</c:v>
                </c:pt>
                <c:pt idx="248">
                  <c:v>-6.9168469606118598E-6</c:v>
                </c:pt>
                <c:pt idx="249">
                  <c:v>-6.97660371459933E-6</c:v>
                </c:pt>
                <c:pt idx="250">
                  <c:v>-7.0366525412730703E-6</c:v>
                </c:pt>
                <c:pt idx="251">
                  <c:v>-7.0969939404271897E-6</c:v>
                </c:pt>
                <c:pt idx="252">
                  <c:v>-7.1576284129012304E-6</c:v>
                </c:pt>
                <c:pt idx="253">
                  <c:v>-7.2185564605801403E-6</c:v>
                </c:pt>
                <c:pt idx="254">
                  <c:v>-7.2797785863943203E-6</c:v>
                </c:pt>
                <c:pt idx="255">
                  <c:v>-7.34129529158942E-6</c:v>
                </c:pt>
                <c:pt idx="256">
                  <c:v>-7.4031070599490299E-6</c:v>
                </c:pt>
                <c:pt idx="257">
                  <c:v>-7.4652143663573801E-6</c:v>
                </c:pt>
                <c:pt idx="258">
                  <c:v>-7.5276176873823998E-6</c:v>
                </c:pt>
                <c:pt idx="259">
                  <c:v>-7.5903175012756997E-6</c:v>
                </c:pt>
                <c:pt idx="260">
                  <c:v>-7.6533142879726402E-6</c:v>
                </c:pt>
                <c:pt idx="261">
                  <c:v>-7.7166085290922307E-6</c:v>
                </c:pt>
                <c:pt idx="262">
                  <c:v>-7.7802007079372206E-6</c:v>
                </c:pt>
                <c:pt idx="263">
                  <c:v>-7.8440913094940503E-6</c:v>
                </c:pt>
                <c:pt idx="264">
                  <c:v>-7.9082808204328606E-6</c:v>
                </c:pt>
                <c:pt idx="265">
                  <c:v>-7.9727697291074799E-6</c:v>
                </c:pt>
                <c:pt idx="266">
                  <c:v>-8.0375585255554708E-6</c:v>
                </c:pt>
                <c:pt idx="267">
                  <c:v>-8.1026477014980701E-6</c:v>
                </c:pt>
                <c:pt idx="268">
                  <c:v>-8.1680377503402297E-6</c:v>
                </c:pt>
                <c:pt idx="269">
                  <c:v>-8.2337291671706001E-6</c:v>
                </c:pt>
                <c:pt idx="270">
                  <c:v>-8.2997224487615297E-6</c:v>
                </c:pt>
                <c:pt idx="271">
                  <c:v>-8.3660180935690803E-6</c:v>
                </c:pt>
                <c:pt idx="272">
                  <c:v>-8.4326166017330104E-6</c:v>
                </c:pt>
                <c:pt idx="273">
                  <c:v>-8.4995184750767699E-6</c:v>
                </c:pt>
                <c:pt idx="274">
                  <c:v>-8.5667242171075306E-6</c:v>
                </c:pt>
                <c:pt idx="275">
                  <c:v>-8.6342343330161506E-6</c:v>
                </c:pt>
                <c:pt idx="276">
                  <c:v>-8.7020493296771897E-6</c:v>
                </c:pt>
                <c:pt idx="277">
                  <c:v>-8.7701697156489296E-6</c:v>
                </c:pt>
                <c:pt idx="278">
                  <c:v>-8.8385960011733196E-6</c:v>
                </c:pt>
                <c:pt idx="279">
                  <c:v>-8.9073286981760498E-6</c:v>
                </c:pt>
                <c:pt idx="280">
                  <c:v>-8.9763683202664897E-6</c:v>
                </c:pt>
                <c:pt idx="281">
                  <c:v>-9.0457153827377002E-6</c:v>
                </c:pt>
                <c:pt idx="282">
                  <c:v>-9.1153704025664795E-6</c:v>
                </c:pt>
                <c:pt idx="283">
                  <c:v>-9.1853338984133003E-6</c:v>
                </c:pt>
                <c:pt idx="284">
                  <c:v>-9.2556063906223401E-6</c:v>
                </c:pt>
                <c:pt idx="285">
                  <c:v>-9.3261884012214901E-6</c:v>
                </c:pt>
                <c:pt idx="286">
                  <c:v>-9.3970804539223294E-6</c:v>
                </c:pt>
                <c:pt idx="287">
                  <c:v>-9.4682830741201608E-6</c:v>
                </c:pt>
                <c:pt idx="288">
                  <c:v>-9.5397967888939496E-6</c:v>
                </c:pt>
                <c:pt idx="289">
                  <c:v>-9.6116221270064103E-6</c:v>
                </c:pt>
                <c:pt idx="290">
                  <c:v>-9.68375961890393E-6</c:v>
                </c:pt>
                <c:pt idx="291">
                  <c:v>-9.7562097967165994E-6</c:v>
                </c:pt>
                <c:pt idx="292">
                  <c:v>-9.8289731942582292E-6</c:v>
                </c:pt>
                <c:pt idx="293">
                  <c:v>-9.9020503470263199E-6</c:v>
                </c:pt>
                <c:pt idx="294">
                  <c:v>-9.9754417922020701E-6</c:v>
                </c:pt>
                <c:pt idx="295">
                  <c:v>-1.0049148068650301E-5</c:v>
                </c:pt>
                <c:pt idx="296">
                  <c:v>-1.01231697169198E-5</c:v>
                </c:pt>
                <c:pt idx="297">
                  <c:v>-1.0197507279242799E-5</c:v>
                </c:pt>
                <c:pt idx="298">
                  <c:v>-1.02721612995352E-5</c:v>
                </c:pt>
                <c:pt idx="299">
                  <c:v>-1.03471323233969E-5</c:v>
                </c:pt>
                <c:pt idx="300">
                  <c:v>-1.0422420898111201E-5</c:v>
                </c:pt>
                <c:pt idx="301">
                  <c:v>-1.04980275726452E-5</c:v>
                </c:pt>
                <c:pt idx="302">
                  <c:v>-1.0573952897649799E-5</c:v>
                </c:pt>
                <c:pt idx="303">
                  <c:v>-1.06501974254595E-5</c:v>
                </c:pt>
                <c:pt idx="304">
                  <c:v>-1.0726761710092501E-5</c:v>
                </c:pt>
                <c:pt idx="305">
                  <c:v>-1.08036463072507E-5</c:v>
                </c:pt>
                <c:pt idx="306">
                  <c:v>-1.0880851774319801E-5</c:v>
                </c:pt>
                <c:pt idx="307">
                  <c:v>-1.09583786703691E-5</c:v>
                </c:pt>
                <c:pt idx="308">
                  <c:v>-1.1036227556151599E-5</c:v>
                </c:pt>
                <c:pt idx="309">
                  <c:v>-1.1114398994104101E-5</c:v>
                </c:pt>
                <c:pt idx="310">
                  <c:v>-1.1192893548347001E-5</c:v>
                </c:pt>
                <c:pt idx="311">
                  <c:v>-1.12717117846844E-5</c:v>
                </c:pt>
                <c:pt idx="312">
                  <c:v>-1.13508542706042E-5</c:v>
                </c:pt>
                <c:pt idx="313">
                  <c:v>-1.14303215752779E-5</c:v>
                </c:pt>
                <c:pt idx="314">
                  <c:v>-1.15101142695609E-5</c:v>
                </c:pt>
                <c:pt idx="315">
                  <c:v>-1.15902329259919E-5</c:v>
                </c:pt>
                <c:pt idx="316">
                  <c:v>-1.1670678118793701E-5</c:v>
                </c:pt>
                <c:pt idx="317">
                  <c:v>-1.1751450423872699E-5</c:v>
                </c:pt>
                <c:pt idx="318">
                  <c:v>-1.1832550418818799E-5</c:v>
                </c:pt>
                <c:pt idx="319">
                  <c:v>-1.19139786829059E-5</c:v>
                </c:pt>
                <c:pt idx="320">
                  <c:v>-1.19957357970913E-5</c:v>
                </c:pt>
                <c:pt idx="321">
                  <c:v>-1.2077822344016401E-5</c:v>
                </c:pt>
                <c:pt idx="322">
                  <c:v>-1.2160238908005801E-5</c:v>
                </c:pt>
                <c:pt idx="323">
                  <c:v>-1.22429860750682E-5</c:v>
                </c:pt>
                <c:pt idx="324">
                  <c:v>-1.2326064432896E-5</c:v>
                </c:pt>
                <c:pt idx="325">
                  <c:v>-1.24094745708649E-5</c:v>
                </c:pt>
                <c:pt idx="326">
                  <c:v>-1.2493217080034701E-5</c:v>
                </c:pt>
                <c:pt idx="327">
                  <c:v>-1.25772925531489E-5</c:v>
                </c:pt>
                <c:pt idx="328">
                  <c:v>-1.2661701584634301E-5</c:v>
                </c:pt>
                <c:pt idx="329">
                  <c:v>-1.2746444770601901E-5</c:v>
                </c:pt>
                <c:pt idx="330">
                  <c:v>-1.2831522708846201E-5</c:v>
                </c:pt>
                <c:pt idx="331">
                  <c:v>-1.2916935998845199E-5</c:v>
                </c:pt>
                <c:pt idx="332">
                  <c:v>-1.30026852417609E-5</c:v>
                </c:pt>
                <c:pt idx="333">
                  <c:v>-1.3088771040438899E-5</c:v>
                </c:pt>
                <c:pt idx="334">
                  <c:v>-1.3175193999408501E-5</c:v>
                </c:pt>
                <c:pt idx="335">
                  <c:v>-1.3261954725230299E-5</c:v>
                </c:pt>
                <c:pt idx="336">
                  <c:v>-1.3349053826430599E-5</c:v>
                </c:pt>
                <c:pt idx="337">
                  <c:v>-1.3436491913085699E-5</c:v>
                </c:pt>
                <c:pt idx="338">
                  <c:v>-1.35242695968162E-5</c:v>
                </c:pt>
                <c:pt idx="339">
                  <c:v>-1.3612387490787999E-5</c:v>
                </c:pt>
                <c:pt idx="340">
                  <c:v>-1.37008462097115E-5</c:v>
                </c:pt>
                <c:pt idx="341">
                  <c:v>-1.37896463698417E-5</c:v>
                </c:pt>
                <c:pt idx="342">
                  <c:v>-1.3878788588978701E-5</c:v>
                </c:pt>
                <c:pt idx="343">
                  <c:v>-1.3968273486467099E-5</c:v>
                </c:pt>
                <c:pt idx="344">
                  <c:v>-1.40581016831964E-5</c:v>
                </c:pt>
                <c:pt idx="345">
                  <c:v>-1.4148273801600799E-5</c:v>
                </c:pt>
                <c:pt idx="346">
                  <c:v>-1.42387904656593E-5</c:v>
                </c:pt>
                <c:pt idx="347">
                  <c:v>-1.43296523008955E-5</c:v>
                </c:pt>
                <c:pt idx="348">
                  <c:v>-1.4420859934377999E-5</c:v>
                </c:pt>
                <c:pt idx="349">
                  <c:v>-1.451241399472E-5</c:v>
                </c:pt>
                <c:pt idx="350">
                  <c:v>-1.4604315112079501E-5</c:v>
                </c:pt>
                <c:pt idx="351">
                  <c:v>-1.46965639181592E-5</c:v>
                </c:pt>
                <c:pt idx="352">
                  <c:v>-1.47891610462068E-5</c:v>
                </c:pt>
                <c:pt idx="353">
                  <c:v>-1.4882107131014399E-5</c:v>
                </c:pt>
                <c:pt idx="354">
                  <c:v>-1.49754028089191E-5</c:v>
                </c:pt>
                <c:pt idx="355">
                  <c:v>-1.50690487178027E-5</c:v>
                </c:pt>
                <c:pt idx="356">
                  <c:v>-1.51630454970918E-5</c:v>
                </c:pt>
                <c:pt idx="357">
                  <c:v>-1.52573937877576E-5</c:v>
                </c:pt>
                <c:pt idx="358">
                  <c:v>-1.5352094232316301E-5</c:v>
                </c:pt>
                <c:pt idx="359">
                  <c:v>-1.54471474748286E-5</c:v>
                </c:pt>
                <c:pt idx="360">
                  <c:v>-1.55425541609002E-5</c:v>
                </c:pt>
                <c:pt idx="361">
                  <c:v>-1.5638314937681401E-5</c:v>
                </c:pt>
                <c:pt idx="362">
                  <c:v>-1.5734430453867299E-5</c:v>
                </c:pt>
                <c:pt idx="363">
                  <c:v>-1.58309013596978E-5</c:v>
                </c:pt>
                <c:pt idx="364">
                  <c:v>-1.59277283069575E-5</c:v>
                </c:pt>
                <c:pt idx="365">
                  <c:v>-1.6024911948975802E-5</c:v>
                </c:pt>
                <c:pt idx="366">
                  <c:v>-1.61224529406268E-5</c:v>
                </c:pt>
                <c:pt idx="367">
                  <c:v>-1.6220351938329401E-5</c:v>
                </c:pt>
                <c:pt idx="368">
                  <c:v>-1.6318609600047401E-5</c:v>
                </c:pt>
                <c:pt idx="369">
                  <c:v>-1.6417226585288999E-5</c:v>
                </c:pt>
                <c:pt idx="370">
                  <c:v>-1.65162035551076E-5</c:v>
                </c:pt>
                <c:pt idx="371">
                  <c:v>-1.6615541172100899E-5</c:v>
                </c:pt>
                <c:pt idx="372">
                  <c:v>-1.67152401004118E-5</c:v>
                </c:pt>
                <c:pt idx="373">
                  <c:v>-1.6815301005727699E-5</c:v>
                </c:pt>
                <c:pt idx="374">
                  <c:v>-1.6915724555280699E-5</c:v>
                </c:pt>
                <c:pt idx="375">
                  <c:v>-1.7016511417847901E-5</c:v>
                </c:pt>
                <c:pt idx="376">
                  <c:v>-1.7117662263750999E-5</c:v>
                </c:pt>
                <c:pt idx="377">
                  <c:v>-1.7219177764856501E-5</c:v>
                </c:pt>
                <c:pt idx="378">
                  <c:v>-1.73210585945757E-5</c:v>
                </c:pt>
                <c:pt idx="379">
                  <c:v>-1.74233054278645E-5</c:v>
                </c:pt>
                <c:pt idx="380">
                  <c:v>-1.7525918941223699E-5</c:v>
                </c:pt>
                <c:pt idx="381">
                  <c:v>-1.7628899812698799E-5</c:v>
                </c:pt>
                <c:pt idx="382">
                  <c:v>-1.77322487218801E-5</c:v>
                </c:pt>
                <c:pt idx="383">
                  <c:v>-1.7835966349902799E-5</c:v>
                </c:pt>
                <c:pt idx="384">
                  <c:v>-1.7940053379446501E-5</c:v>
                </c:pt>
                <c:pt idx="385">
                  <c:v>-1.8044510494735801E-5</c:v>
                </c:pt>
                <c:pt idx="386">
                  <c:v>-1.8149338381540099E-5</c:v>
                </c:pt>
                <c:pt idx="387">
                  <c:v>-1.8254537727173402E-5</c:v>
                </c:pt>
                <c:pt idx="388">
                  <c:v>-1.8360109220494601E-5</c:v>
                </c:pt>
                <c:pt idx="389">
                  <c:v>-1.8466053551907299E-5</c:v>
                </c:pt>
                <c:pt idx="390">
                  <c:v>-1.8572371413359799E-5</c:v>
                </c:pt>
                <c:pt idx="391">
                  <c:v>-1.8679063498345201E-5</c:v>
                </c:pt>
                <c:pt idx="392">
                  <c:v>-1.8786130501901501E-5</c:v>
                </c:pt>
                <c:pt idx="393">
                  <c:v>-1.8893573120611201E-5</c:v>
                </c:pt>
                <c:pt idx="394">
                  <c:v>-1.90013920526017E-5</c:v>
                </c:pt>
                <c:pt idx="395">
                  <c:v>-1.91095879975453E-5</c:v>
                </c:pt>
                <c:pt idx="396">
                  <c:v>-1.9218161656658801E-5</c:v>
                </c:pt>
                <c:pt idx="397">
                  <c:v>-1.93271137327038E-5</c:v>
                </c:pt>
                <c:pt idx="398">
                  <c:v>-1.9436444929986902E-5</c:v>
                </c:pt>
                <c:pt idx="399">
                  <c:v>-1.9546155954359201E-5</c:v>
                </c:pt>
                <c:pt idx="400">
                  <c:v>-1.9656247513216601E-5</c:v>
                </c:pt>
                <c:pt idx="401">
                  <c:v>-1.9766720315499901E-5</c:v>
                </c:pt>
                <c:pt idx="402">
                  <c:v>-1.9877575071694501E-5</c:v>
                </c:pt>
                <c:pt idx="403">
                  <c:v>-1.9988812493830702E-5</c:v>
                </c:pt>
                <c:pt idx="404">
                  <c:v>-2.0100433295483298E-5</c:v>
                </c:pt>
                <c:pt idx="405">
                  <c:v>-2.0212438191772298E-5</c:v>
                </c:pt>
                <c:pt idx="406">
                  <c:v>-2.0324827899361998E-5</c:v>
                </c:pt>
                <c:pt idx="407">
                  <c:v>-2.0437603136461799E-5</c:v>
                </c:pt>
                <c:pt idx="408">
                  <c:v>-2.0550764622825601E-5</c:v>
                </c:pt>
                <c:pt idx="409">
                  <c:v>-2.0664313079752201E-5</c:v>
                </c:pt>
                <c:pt idx="410">
                  <c:v>-2.07782492300853E-5</c:v>
                </c:pt>
                <c:pt idx="411">
                  <c:v>-2.0892573798213001E-5</c:v>
                </c:pt>
                <c:pt idx="412">
                  <c:v>-2.10072875100684E-5</c:v>
                </c:pt>
                <c:pt idx="413">
                  <c:v>-2.1122391093129401E-5</c:v>
                </c:pt>
                <c:pt idx="414">
                  <c:v>-2.12378852764185E-5</c:v>
                </c:pt>
                <c:pt idx="415">
                  <c:v>-2.1353770790502998E-5</c:v>
                </c:pt>
                <c:pt idx="416">
                  <c:v>-2.1470048367495101E-5</c:v>
                </c:pt>
                <c:pt idx="417">
                  <c:v>-2.1586718748698301E-5</c:v>
                </c:pt>
                <c:pt idx="418">
                  <c:v>-2.17037826857536E-5</c:v>
                </c:pt>
                <c:pt idx="419">
                  <c:v>-2.18212409328241E-5</c:v>
                </c:pt>
                <c:pt idx="420">
                  <c:v>-2.19390942463568E-5</c:v>
                </c:pt>
                <c:pt idx="421">
                  <c:v>-2.20573433850825E-5</c:v>
                </c:pt>
                <c:pt idx="422">
                  <c:v>-2.2175989110015599E-5</c:v>
                </c:pt>
                <c:pt idx="423">
                  <c:v>-2.2295032184454801E-5</c:v>
                </c:pt>
                <c:pt idx="424">
                  <c:v>-2.2414473373982098E-5</c:v>
                </c:pt>
                <c:pt idx="425">
                  <c:v>-2.25343134464638E-5</c:v>
                </c:pt>
                <c:pt idx="426">
                  <c:v>-2.26545531720496E-5</c:v>
                </c:pt>
                <c:pt idx="427">
                  <c:v>-2.2775193323173399E-5</c:v>
                </c:pt>
                <c:pt idx="428">
                  <c:v>-2.28962346745526E-5</c:v>
                </c:pt>
                <c:pt idx="429">
                  <c:v>-2.3017678003188799E-5</c:v>
                </c:pt>
                <c:pt idx="430">
                  <c:v>-2.3139524088366899E-5</c:v>
                </c:pt>
                <c:pt idx="431">
                  <c:v>-2.3261773711656199E-5</c:v>
                </c:pt>
                <c:pt idx="432">
                  <c:v>-2.3384427656909399E-5</c:v>
                </c:pt>
                <c:pt idx="433">
                  <c:v>-2.3507486710263299E-5</c:v>
                </c:pt>
                <c:pt idx="434">
                  <c:v>-2.3630951660138299E-5</c:v>
                </c:pt>
                <c:pt idx="435">
                  <c:v>-2.3754823297238801E-5</c:v>
                </c:pt>
                <c:pt idx="436">
                  <c:v>-2.3879102414553E-5</c:v>
                </c:pt>
                <c:pt idx="437">
                  <c:v>-2.40037898073528E-5</c:v>
                </c:pt>
                <c:pt idx="438">
                  <c:v>-2.4128886273194099E-5</c:v>
                </c:pt>
                <c:pt idx="439">
                  <c:v>-2.42543926119165E-5</c:v>
                </c:pt>
                <c:pt idx="440">
                  <c:v>-2.4380309625643501E-5</c:v>
                </c:pt>
                <c:pt idx="441">
                  <c:v>-2.4506638118782399E-5</c:v>
                </c:pt>
                <c:pt idx="442">
                  <c:v>-2.46333788980243E-5</c:v>
                </c:pt>
                <c:pt idx="443">
                  <c:v>-2.4760532772344101E-5</c:v>
                </c:pt>
                <c:pt idx="444">
                  <c:v>-2.4888100553000601E-5</c:v>
                </c:pt>
                <c:pt idx="445">
                  <c:v>-2.50160830535365E-5</c:v>
                </c:pt>
                <c:pt idx="446">
                  <c:v>-2.51444810897781E-5</c:v>
                </c:pt>
                <c:pt idx="447">
                  <c:v>-2.5273295479835701E-5</c:v>
                </c:pt>
                <c:pt idx="448">
                  <c:v>-2.54025270441034E-5</c:v>
                </c:pt>
                <c:pt idx="449">
                  <c:v>-2.5532176605259E-5</c:v>
                </c:pt>
                <c:pt idx="450">
                  <c:v>-2.5662244988264399E-5</c:v>
                </c:pt>
                <c:pt idx="451">
                  <c:v>-2.5792733020365099E-5</c:v>
                </c:pt>
                <c:pt idx="452">
                  <c:v>-2.5923641531090399E-5</c:v>
                </c:pt>
                <c:pt idx="453">
                  <c:v>-2.6054971346367799E-5</c:v>
                </c:pt>
                <c:pt idx="454">
                  <c:v>-2.6186723270612299E-5</c:v>
                </c:pt>
                <c:pt idx="455">
                  <c:v>-2.63188981046941E-5</c:v>
                </c:pt>
                <c:pt idx="456">
                  <c:v>-2.6451496652296601E-5</c:v>
                </c:pt>
                <c:pt idx="457">
                  <c:v>-2.6584519719917301E-5</c:v>
                </c:pt>
                <c:pt idx="458">
                  <c:v>-2.6717968116867199E-5</c:v>
                </c:pt>
                <c:pt idx="459">
                  <c:v>-2.6851842655271099E-5</c:v>
                </c:pt>
                <c:pt idx="460">
                  <c:v>-2.69861441500674E-5</c:v>
                </c:pt>
                <c:pt idx="461">
                  <c:v>-2.7120873419008201E-5</c:v>
                </c:pt>
                <c:pt idx="462">
                  <c:v>-2.72560312826596E-5</c:v>
                </c:pt>
                <c:pt idx="463">
                  <c:v>-2.7391618564400899E-5</c:v>
                </c:pt>
                <c:pt idx="464">
                  <c:v>-2.7527636090425499E-5</c:v>
                </c:pt>
                <c:pt idx="465">
                  <c:v>-2.7664084689740499E-5</c:v>
                </c:pt>
                <c:pt idx="466">
                  <c:v>-2.7800965194166401E-5</c:v>
                </c:pt>
                <c:pt idx="467">
                  <c:v>-2.7938278438337602E-5</c:v>
                </c:pt>
                <c:pt idx="468">
                  <c:v>-2.8076025259702401E-5</c:v>
                </c:pt>
                <c:pt idx="469">
                  <c:v>-2.8214206498522401E-5</c:v>
                </c:pt>
                <c:pt idx="470">
                  <c:v>-2.8352822997873199E-5</c:v>
                </c:pt>
                <c:pt idx="471">
                  <c:v>-2.84918756036439E-5</c:v>
                </c:pt>
                <c:pt idx="472">
                  <c:v>-2.8631365164537599E-5</c:v>
                </c:pt>
                <c:pt idx="473">
                  <c:v>-2.8771292532070802E-5</c:v>
                </c:pt>
                <c:pt idx="474">
                  <c:v>-2.8911658560573901E-5</c:v>
                </c:pt>
                <c:pt idx="475">
                  <c:v>-2.9052464107190801E-5</c:v>
                </c:pt>
                <c:pt idx="476">
                  <c:v>-2.9193710031879402E-5</c:v>
                </c:pt>
                <c:pt idx="477">
                  <c:v>-2.93353971974111E-5</c:v>
                </c:pt>
                <c:pt idx="478">
                  <c:v>-2.9477526469370898E-5</c:v>
                </c:pt>
                <c:pt idx="479">
                  <c:v>-2.9620098716157899E-5</c:v>
                </c:pt>
                <c:pt idx="480">
                  <c:v>-2.9763114808984401E-5</c:v>
                </c:pt>
                <c:pt idx="481">
                  <c:v>-2.99065756218769E-5</c:v>
                </c:pt>
                <c:pt idx="482">
                  <c:v>-3.0050482031675201E-5</c:v>
                </c:pt>
                <c:pt idx="483">
                  <c:v>-3.0194834918033099E-5</c:v>
                </c:pt>
                <c:pt idx="484">
                  <c:v>-3.03396351634179E-5</c:v>
                </c:pt>
                <c:pt idx="485">
                  <c:v>-3.04848836531107E-5</c:v>
                </c:pt>
                <c:pt idx="486">
                  <c:v>-3.0630581275206201E-5</c:v>
                </c:pt>
                <c:pt idx="487">
                  <c:v>-3.0776728920613103E-5</c:v>
                </c:pt>
                <c:pt idx="488">
                  <c:v>-3.0923327483053399E-5</c:v>
                </c:pt>
                <c:pt idx="489">
                  <c:v>-3.1070377859063102E-5</c:v>
                </c:pt>
                <c:pt idx="490">
                  <c:v>-3.1217880947991797E-5</c:v>
                </c:pt>
                <c:pt idx="491">
                  <c:v>-3.1365837652002803E-5</c:v>
                </c:pt>
                <c:pt idx="492">
                  <c:v>-3.1514248876073203E-5</c:v>
                </c:pt>
                <c:pt idx="493">
                  <c:v>-3.1663115527993603E-5</c:v>
                </c:pt>
                <c:pt idx="494">
                  <c:v>-3.18124385183684E-5</c:v>
                </c:pt>
                <c:pt idx="495">
                  <c:v>-3.1962218760615901E-5</c:v>
                </c:pt>
                <c:pt idx="496">
                  <c:v>-3.2112457170967898E-5</c:v>
                </c:pt>
                <c:pt idx="497">
                  <c:v>-3.2263154668469898E-5</c:v>
                </c:pt>
                <c:pt idx="498">
                  <c:v>-3.2414312174981101E-5</c:v>
                </c:pt>
                <c:pt idx="499">
                  <c:v>-3.2565930615174498E-5</c:v>
                </c:pt>
                <c:pt idx="500">
                  <c:v>-3.2718010916536901E-5</c:v>
                </c:pt>
                <c:pt idx="501">
                  <c:v>-3.28705540093685E-5</c:v>
                </c:pt>
                <c:pt idx="502">
                  <c:v>-3.3023560826783402E-5</c:v>
                </c:pt>
                <c:pt idx="503">
                  <c:v>-3.31770323047093E-5</c:v>
                </c:pt>
                <c:pt idx="504">
                  <c:v>-3.3330969381887899E-5</c:v>
                </c:pt>
                <c:pt idx="505">
                  <c:v>-3.3485372999874303E-5</c:v>
                </c:pt>
                <c:pt idx="506">
                  <c:v>-3.36402441030373E-5</c:v>
                </c:pt>
                <c:pt idx="507">
                  <c:v>-3.3795583638559598E-5</c:v>
                </c:pt>
                <c:pt idx="508">
                  <c:v>-3.3951392556437498E-5</c:v>
                </c:pt>
                <c:pt idx="509">
                  <c:v>-3.41076718094809E-5</c:v>
                </c:pt>
                <c:pt idx="510">
                  <c:v>-3.4264422353313601E-5</c:v>
                </c:pt>
                <c:pt idx="511">
                  <c:v>-3.44216451463731E-5</c:v>
                </c:pt>
                <c:pt idx="512">
                  <c:v>-3.45793411499104E-5</c:v>
                </c:pt>
                <c:pt idx="513">
                  <c:v>-3.4737511327990403E-5</c:v>
                </c:pt>
                <c:pt idx="514">
                  <c:v>-3.4896156647491703E-5</c:v>
                </c:pt>
                <c:pt idx="515">
                  <c:v>-3.5055278078106402E-5</c:v>
                </c:pt>
                <c:pt idx="516">
                  <c:v>-3.5214876592340503E-5</c:v>
                </c:pt>
                <c:pt idx="517">
                  <c:v>-3.5374953165513698E-5</c:v>
                </c:pt>
                <c:pt idx="518">
                  <c:v>-3.55355087757593E-5</c:v>
                </c:pt>
                <c:pt idx="519">
                  <c:v>-3.5696544404024402E-5</c:v>
                </c:pt>
                <c:pt idx="520">
                  <c:v>-3.5858061034069801E-5</c:v>
                </c:pt>
                <c:pt idx="521">
                  <c:v>-3.6020059652469898E-5</c:v>
                </c:pt>
                <c:pt idx="522">
                  <c:v>-3.6182541248613E-5</c:v>
                </c:pt>
                <c:pt idx="523">
                  <c:v>-3.6345506814700903E-5</c:v>
                </c:pt>
                <c:pt idx="524">
                  <c:v>-3.6508957345749201E-5</c:v>
                </c:pt>
                <c:pt idx="525">
                  <c:v>-3.6672893839587202E-5</c:v>
                </c:pt>
                <c:pt idx="526">
                  <c:v>-3.6837317296857998E-5</c:v>
                </c:pt>
                <c:pt idx="527">
                  <c:v>-3.7002228721018202E-5</c:v>
                </c:pt>
                <c:pt idx="528">
                  <c:v>-3.71676291183382E-5</c:v>
                </c:pt>
                <c:pt idx="529">
                  <c:v>-3.7333519497902198E-5</c:v>
                </c:pt>
                <c:pt idx="530">
                  <c:v>-3.7499900871607999E-5</c:v>
                </c:pt>
                <c:pt idx="531">
                  <c:v>-3.7666774254167203E-5</c:v>
                </c:pt>
                <c:pt idx="532">
                  <c:v>-3.7834140663105001E-5</c:v>
                </c:pt>
                <c:pt idx="533">
                  <c:v>-3.8002001118760202E-5</c:v>
                </c:pt>
                <c:pt idx="534">
                  <c:v>-3.81703566442857E-5</c:v>
                </c:pt>
                <c:pt idx="535">
                  <c:v>-3.8339208265647702E-5</c:v>
                </c:pt>
                <c:pt idx="536">
                  <c:v>-3.8508557011626301E-5</c:v>
                </c:pt>
                <c:pt idx="537">
                  <c:v>-3.8678403913815302E-5</c:v>
                </c:pt>
                <c:pt idx="538">
                  <c:v>-3.88487500066221E-5</c:v>
                </c:pt>
                <c:pt idx="539">
                  <c:v>-3.90195963272679E-5</c:v>
                </c:pt>
                <c:pt idx="540">
                  <c:v>-3.9190943915787698E-5</c:v>
                </c:pt>
                <c:pt idx="541">
                  <c:v>-3.9362793815029999E-5</c:v>
                </c:pt>
                <c:pt idx="542">
                  <c:v>-3.9535147070657099E-5</c:v>
                </c:pt>
                <c:pt idx="543">
                  <c:v>-3.9708004731145E-5</c:v>
                </c:pt>
                <c:pt idx="544">
                  <c:v>-3.9881367847783402E-5</c:v>
                </c:pt>
                <c:pt idx="545">
                  <c:v>-4.0055237474675797E-5</c:v>
                </c:pt>
                <c:pt idx="546">
                  <c:v>-4.0229614668739298E-5</c:v>
                </c:pt>
                <c:pt idx="547">
                  <c:v>-4.04045004897046E-5</c:v>
                </c:pt>
                <c:pt idx="548">
                  <c:v>-4.0579896000116399E-5</c:v>
                </c:pt>
                <c:pt idx="549">
                  <c:v>-4.07558022653329E-5</c:v>
                </c:pt>
                <c:pt idx="550">
                  <c:v>-4.0932220353526001E-5</c:v>
                </c:pt>
                <c:pt idx="551">
                  <c:v>-4.1109151335681402E-5</c:v>
                </c:pt>
                <c:pt idx="552">
                  <c:v>-4.1286596285598403E-5</c:v>
                </c:pt>
                <c:pt idx="553">
                  <c:v>-4.14645562798901E-5</c:v>
                </c:pt>
                <c:pt idx="554">
                  <c:v>-4.1643032397983297E-5</c:v>
                </c:pt>
                <c:pt idx="555">
                  <c:v>-4.1822025722118399E-5</c:v>
                </c:pt>
                <c:pt idx="556">
                  <c:v>-4.2001537337349698E-5</c:v>
                </c:pt>
                <c:pt idx="557">
                  <c:v>-4.2181568331545001E-5</c:v>
                </c:pt>
                <c:pt idx="558">
                  <c:v>-4.2362119795385897E-5</c:v>
                </c:pt>
                <c:pt idx="559">
                  <c:v>-4.2543192822367803E-5</c:v>
                </c:pt>
                <c:pt idx="560">
                  <c:v>-4.2724788508799601E-5</c:v>
                </c:pt>
                <c:pt idx="561">
                  <c:v>-4.29069079538041E-5</c:v>
                </c:pt>
                <c:pt idx="562">
                  <c:v>-4.3089552259317602E-5</c:v>
                </c:pt>
                <c:pt idx="563">
                  <c:v>-4.3272722530090298E-5</c:v>
                </c:pt>
                <c:pt idx="564">
                  <c:v>-4.3456419873686097E-5</c:v>
                </c:pt>
                <c:pt idx="565">
                  <c:v>-4.3640645400482497E-5</c:v>
                </c:pt>
                <c:pt idx="566">
                  <c:v>-4.3825400223670599E-5</c:v>
                </c:pt>
                <c:pt idx="567">
                  <c:v>-4.40106854592556E-5</c:v>
                </c:pt>
                <c:pt idx="568">
                  <c:v>-4.4196502226055999E-5</c:v>
                </c:pt>
                <c:pt idx="569">
                  <c:v>-4.4382851645704197E-5</c:v>
                </c:pt>
                <c:pt idx="570">
                  <c:v>-4.45697348426463E-5</c:v>
                </c:pt>
                <c:pt idx="571">
                  <c:v>-4.4757152944142003E-5</c:v>
                </c:pt>
                <c:pt idx="572">
                  <c:v>-4.49451070802649E-5</c:v>
                </c:pt>
                <c:pt idx="573">
                  <c:v>-4.5133598383902097E-5</c:v>
                </c:pt>
                <c:pt idx="574">
                  <c:v>-4.5322627990754502E-5</c:v>
                </c:pt>
                <c:pt idx="575">
                  <c:v>-4.5512197039336799E-5</c:v>
                </c:pt>
                <c:pt idx="576">
                  <c:v>-4.5702306670977198E-5</c:v>
                </c:pt>
                <c:pt idx="577">
                  <c:v>-4.5892958029817797E-5</c:v>
                </c:pt>
                <c:pt idx="578">
                  <c:v>-4.6084152262814297E-5</c:v>
                </c:pt>
                <c:pt idx="579">
                  <c:v>-4.6275890519736002E-5</c:v>
                </c:pt>
                <c:pt idx="580">
                  <c:v>-4.64681739531663E-5</c:v>
                </c:pt>
                <c:pt idx="581">
                  <c:v>-4.6661003718501797E-5</c:v>
                </c:pt>
                <c:pt idx="582">
                  <c:v>-4.6854380973953199E-5</c:v>
                </c:pt>
                <c:pt idx="583">
                  <c:v>-4.7048306880544699E-5</c:v>
                </c:pt>
                <c:pt idx="584">
                  <c:v>-4.7242782599568503E-5</c:v>
                </c:pt>
                <c:pt idx="585">
                  <c:v>-4.7437809282315898E-5</c:v>
                </c:pt>
                <c:pt idx="586">
                  <c:v>-4.7633388079176199E-5</c:v>
                </c:pt>
                <c:pt idx="587">
                  <c:v>-4.7829520145857998E-5</c:v>
                </c:pt>
                <c:pt idx="588">
                  <c:v>-4.8026206643388901E-5</c:v>
                </c:pt>
                <c:pt idx="589">
                  <c:v>-4.8223448738115902E-5</c:v>
                </c:pt>
                <c:pt idx="590">
                  <c:v>-4.8421247601705201E-5</c:v>
                </c:pt>
                <c:pt idx="591">
                  <c:v>-4.8619604411142199E-5</c:v>
                </c:pt>
                <c:pt idx="592">
                  <c:v>-4.8818520348731299E-5</c:v>
                </c:pt>
                <c:pt idx="593">
                  <c:v>-4.9017996602096402E-5</c:v>
                </c:pt>
                <c:pt idx="594">
                  <c:v>-4.9218034364180598E-5</c:v>
                </c:pt>
                <c:pt idx="595">
                  <c:v>-4.9418634833246003E-5</c:v>
                </c:pt>
                <c:pt idx="596">
                  <c:v>-4.9619799212874097E-5</c:v>
                </c:pt>
                <c:pt idx="597">
                  <c:v>-4.9821528711965501E-5</c:v>
                </c:pt>
                <c:pt idx="598">
                  <c:v>-5.0023824544740101E-5</c:v>
                </c:pt>
                <c:pt idx="599">
                  <c:v>-5.0226687930736902E-5</c:v>
                </c:pt>
                <c:pt idx="600">
                  <c:v>-5.0430120094814298E-5</c:v>
                </c:pt>
                <c:pt idx="601">
                  <c:v>-5.0634122267149703E-5</c:v>
                </c:pt>
                <c:pt idx="602">
                  <c:v>-5.0838695683239901E-5</c:v>
                </c:pt>
                <c:pt idx="603">
                  <c:v>-5.1043841583900698E-5</c:v>
                </c:pt>
                <c:pt idx="604">
                  <c:v>-5.1249561215267397E-5</c:v>
                </c:pt>
                <c:pt idx="605">
                  <c:v>-5.14558558287942E-5</c:v>
                </c:pt>
                <c:pt idx="606">
                  <c:v>-5.1662726681254702E-5</c:v>
                </c:pt>
                <c:pt idx="607">
                  <c:v>-5.1870175034741702E-5</c:v>
                </c:pt>
                <c:pt idx="608">
                  <c:v>-5.2078202156667198E-5</c:v>
                </c:pt>
                <c:pt idx="609">
                  <c:v>-5.2286809319762398E-5</c:v>
                </c:pt>
                <c:pt idx="610">
                  <c:v>-5.2495997802077797E-5</c:v>
                </c:pt>
                <c:pt idx="611">
                  <c:v>-5.2705768886982801E-5</c:v>
                </c:pt>
                <c:pt idx="612">
                  <c:v>-5.2916123863166502E-5</c:v>
                </c:pt>
                <c:pt idx="613">
                  <c:v>-5.3127064024636797E-5</c:v>
                </c:pt>
                <c:pt idx="614">
                  <c:v>-5.3338590670720997E-5</c:v>
                </c:pt>
                <c:pt idx="615">
                  <c:v>-5.3550705106065502E-5</c:v>
                </c:pt>
                <c:pt idx="616">
                  <c:v>-5.3763408640636201E-5</c:v>
                </c:pt>
                <c:pt idx="617">
                  <c:v>-5.3976702589717897E-5</c:v>
                </c:pt>
                <c:pt idx="618">
                  <c:v>-5.4190588273914697E-5</c:v>
                </c:pt>
                <c:pt idx="619">
                  <c:v>-5.4405067019149899E-5</c:v>
                </c:pt>
                <c:pt idx="620">
                  <c:v>-5.4620140156666203E-5</c:v>
                </c:pt>
                <c:pt idx="621">
                  <c:v>-5.4835809023025201E-5</c:v>
                </c:pt>
                <c:pt idx="622">
                  <c:v>-5.5052074960107898E-5</c:v>
                </c:pt>
                <c:pt idx="623">
                  <c:v>-5.5268939315114602E-5</c:v>
                </c:pt>
                <c:pt idx="624">
                  <c:v>-5.5486403440564698E-5</c:v>
                </c:pt>
                <c:pt idx="625">
                  <c:v>-5.5704468694296597E-5</c:v>
                </c:pt>
                <c:pt idx="626">
                  <c:v>-5.59231364394684E-5</c:v>
                </c:pt>
                <c:pt idx="627">
                  <c:v>-5.6142408044556998E-5</c:v>
                </c:pt>
                <c:pt idx="628">
                  <c:v>-5.6362284883358698E-5</c:v>
                </c:pt>
                <c:pt idx="629">
                  <c:v>-5.6582768334988902E-5</c:v>
                </c:pt>
                <c:pt idx="630">
                  <c:v>-5.68038597838824E-5</c:v>
                </c:pt>
                <c:pt idx="631">
                  <c:v>-5.7025560619792997E-5</c:v>
                </c:pt>
                <c:pt idx="632">
                  <c:v>-5.7247872237793903E-5</c:v>
                </c:pt>
                <c:pt idx="633">
                  <c:v>-5.7470796038277298E-5</c:v>
                </c:pt>
                <c:pt idx="634">
                  <c:v>-5.7694333426954897E-5</c:v>
                </c:pt>
                <c:pt idx="635">
                  <c:v>-5.79184858148573E-5</c:v>
                </c:pt>
                <c:pt idx="636">
                  <c:v>-5.8143254618334597E-5</c:v>
                </c:pt>
                <c:pt idx="637">
                  <c:v>-5.83686412590559E-5</c:v>
                </c:pt>
                <c:pt idx="638">
                  <c:v>-5.8594647164009599E-5</c:v>
                </c:pt>
                <c:pt idx="639">
                  <c:v>-5.88212737655033E-5</c:v>
                </c:pt>
                <c:pt idx="640">
                  <c:v>-5.9048522501163803E-5</c:v>
                </c:pt>
                <c:pt idx="641">
                  <c:v>-5.9276394813937301E-5</c:v>
                </c:pt>
                <c:pt idx="642">
                  <c:v>-5.9504892152088803E-5</c:v>
                </c:pt>
                <c:pt idx="643">
                  <c:v>-5.9734015969202998E-5</c:v>
                </c:pt>
                <c:pt idx="644">
                  <c:v>-5.9963767724183402E-5</c:v>
                </c:pt>
                <c:pt idx="645">
                  <c:v>-6.0194148881253002E-5</c:v>
                </c:pt>
                <c:pt idx="646">
                  <c:v>-6.0425160909953803E-5</c:v>
                </c:pt>
                <c:pt idx="647">
                  <c:v>-6.0656805285147298E-5</c:v>
                </c:pt>
                <c:pt idx="648">
                  <c:v>-6.0889083487013797E-5</c:v>
                </c:pt>
                <c:pt idx="649">
                  <c:v>-6.1121997001053194E-5</c:v>
                </c:pt>
                <c:pt idx="650">
                  <c:v>-6.1355547318084501E-5</c:v>
                </c:pt>
                <c:pt idx="651">
                  <c:v>-6.1589735934245696E-5</c:v>
                </c:pt>
                <c:pt idx="652">
                  <c:v>-6.1824564350994399E-5</c:v>
                </c:pt>
                <c:pt idx="653">
                  <c:v>-6.2060034075107006E-5</c:v>
                </c:pt>
                <c:pt idx="654">
                  <c:v>-6.2296146618679506E-5</c:v>
                </c:pt>
                <c:pt idx="655">
                  <c:v>-6.2532903499126796E-5</c:v>
                </c:pt>
                <c:pt idx="656">
                  <c:v>-6.2770306239183206E-5</c:v>
                </c:pt>
                <c:pt idx="657">
                  <c:v>-6.3008356366902205E-5</c:v>
                </c:pt>
                <c:pt idx="658">
                  <c:v>-6.3247055415656397E-5</c:v>
                </c:pt>
                <c:pt idx="659">
                  <c:v>-6.3486404924137794E-5</c:v>
                </c:pt>
                <c:pt idx="660">
                  <c:v>-6.37264064363573E-5</c:v>
                </c:pt>
                <c:pt idx="661">
                  <c:v>-6.3967061501645403E-5</c:v>
                </c:pt>
                <c:pt idx="662">
                  <c:v>-6.4208371674651606E-5</c:v>
                </c:pt>
                <c:pt idx="663">
                  <c:v>-6.4450338515344697E-5</c:v>
                </c:pt>
                <c:pt idx="664">
                  <c:v>-6.4692963589012506E-5</c:v>
                </c:pt>
                <c:pt idx="665">
                  <c:v>-6.4936248466262203E-5</c:v>
                </c:pt>
                <c:pt idx="666">
                  <c:v>-6.5180194723020297E-5</c:v>
                </c:pt>
                <c:pt idx="667">
                  <c:v>-6.5424803940532394E-5</c:v>
                </c:pt>
                <c:pt idx="668">
                  <c:v>-6.5670077705363302E-5</c:v>
                </c:pt>
                <c:pt idx="669">
                  <c:v>-6.5916017609396997E-5</c:v>
                </c:pt>
                <c:pt idx="670">
                  <c:v>-6.6162625249836695E-5</c:v>
                </c:pt>
                <c:pt idx="671">
                  <c:v>-6.6409902229204996E-5</c:v>
                </c:pt>
                <c:pt idx="672">
                  <c:v>-6.6657850155343404E-5</c:v>
                </c:pt>
                <c:pt idx="673">
                  <c:v>-6.6906470641412994E-5</c:v>
                </c:pt>
                <c:pt idx="674">
                  <c:v>-6.7155765305893802E-5</c:v>
                </c:pt>
                <c:pt idx="675">
                  <c:v>-6.7405735772585094E-5</c:v>
                </c:pt>
                <c:pt idx="676">
                  <c:v>-6.7656383670605395E-5</c:v>
                </c:pt>
                <c:pt idx="677">
                  <c:v>-6.7907710634392598E-5</c:v>
                </c:pt>
                <c:pt idx="678">
                  <c:v>-6.81597183037035E-5</c:v>
                </c:pt>
                <c:pt idx="679">
                  <c:v>-6.8412408323614498E-5</c:v>
                </c:pt>
                <c:pt idx="680">
                  <c:v>-6.8665782344520704E-5</c:v>
                </c:pt>
                <c:pt idx="681">
                  <c:v>-6.8919842022136906E-5</c:v>
                </c:pt>
                <c:pt idx="682">
                  <c:v>-6.9174589017496994E-5</c:v>
                </c:pt>
                <c:pt idx="683">
                  <c:v>-6.9430024996953798E-5</c:v>
                </c:pt>
                <c:pt idx="684">
                  <c:v>-6.9686151632179804E-5</c:v>
                </c:pt>
                <c:pt idx="685">
                  <c:v>-6.9942970600166295E-5</c:v>
                </c:pt>
                <c:pt idx="686">
                  <c:v>-7.0200483583224E-5</c:v>
                </c:pt>
                <c:pt idx="687">
                  <c:v>-7.0458692268982897E-5</c:v>
                </c:pt>
                <c:pt idx="688">
                  <c:v>-7.0717598350392095E-5</c:v>
                </c:pt>
                <c:pt idx="689">
                  <c:v>-7.0977203525719805E-5</c:v>
                </c:pt>
                <c:pt idx="690">
                  <c:v>-7.1237509498553694E-5</c:v>
                </c:pt>
                <c:pt idx="691">
                  <c:v>-7.1498517977800502E-5</c:v>
                </c:pt>
                <c:pt idx="692">
                  <c:v>-7.1760230677686104E-5</c:v>
                </c:pt>
                <c:pt idx="693">
                  <c:v>-7.2022649317755795E-5</c:v>
                </c:pt>
                <c:pt idx="694">
                  <c:v>-7.2285775622873996E-5</c:v>
                </c:pt>
                <c:pt idx="695">
                  <c:v>-7.2549611323224301E-5</c:v>
                </c:pt>
                <c:pt idx="696">
                  <c:v>-7.2814158154309498E-5</c:v>
                </c:pt>
                <c:pt idx="697">
                  <c:v>-7.30794178569517E-5</c:v>
                </c:pt>
                <c:pt idx="698">
                  <c:v>-7.3345392177292103E-5</c:v>
                </c:pt>
                <c:pt idx="699">
                  <c:v>-7.36120828803725E-5</c:v>
                </c:pt>
                <c:pt idx="700">
                  <c:v>-7.3879491754855005E-5</c:v>
                </c:pt>
                <c:pt idx="701">
                  <c:v>-7.4147620596612897E-5</c:v>
                </c:pt>
                <c:pt idx="702">
                  <c:v>-7.4416471207233999E-5</c:v>
                </c:pt>
                <c:pt idx="703">
                  <c:v>-7.46860453940208E-5</c:v>
                </c:pt>
                <c:pt idx="704">
                  <c:v>-7.4956344969989998E-5</c:v>
                </c:pt>
                <c:pt idx="705">
                  <c:v>-7.5227371753873294E-5</c:v>
                </c:pt>
                <c:pt idx="706">
                  <c:v>-7.5499127570116705E-5</c:v>
                </c:pt>
                <c:pt idx="707">
                  <c:v>-7.5771614248880794E-5</c:v>
                </c:pt>
                <c:pt idx="708">
                  <c:v>-7.6044833626040694E-5</c:v>
                </c:pt>
                <c:pt idx="709">
                  <c:v>-7.6318787543186301E-5</c:v>
                </c:pt>
                <c:pt idx="710">
                  <c:v>-7.6593477847621799E-5</c:v>
                </c:pt>
                <c:pt idx="711">
                  <c:v>-7.6868906392366093E-5</c:v>
                </c:pt>
                <c:pt idx="712">
                  <c:v>-7.7145075036152606E-5</c:v>
                </c:pt>
                <c:pt idx="713">
                  <c:v>-7.7421985643429196E-5</c:v>
                </c:pt>
                <c:pt idx="714">
                  <c:v>-7.7699640084358498E-5</c:v>
                </c:pt>
                <c:pt idx="715">
                  <c:v>-7.7978040234817706E-5</c:v>
                </c:pt>
                <c:pt idx="716">
                  <c:v>-7.8257187976398302E-5</c:v>
                </c:pt>
                <c:pt idx="717">
                  <c:v>-7.8537085196406594E-5</c:v>
                </c:pt>
                <c:pt idx="718">
                  <c:v>-7.8817733787863304E-5</c:v>
                </c:pt>
                <c:pt idx="719">
                  <c:v>-7.9099135649503806E-5</c:v>
                </c:pt>
                <c:pt idx="720">
                  <c:v>-7.9381292685778003E-5</c:v>
                </c:pt>
                <c:pt idx="721">
                  <c:v>-7.9664206806850306E-5</c:v>
                </c:pt>
                <c:pt idx="722">
                  <c:v>-7.9947879928599804E-5</c:v>
                </c:pt>
                <c:pt idx="723">
                  <c:v>-8.0232313972619998E-5</c:v>
                </c:pt>
                <c:pt idx="724">
                  <c:v>-8.0517510866219203E-5</c:v>
                </c:pt>
                <c:pt idx="725">
                  <c:v>-8.0803472542419804E-5</c:v>
                </c:pt>
                <c:pt idx="726">
                  <c:v>-8.1090200939959399E-5</c:v>
                </c:pt>
                <c:pt idx="727">
                  <c:v>-8.1377698003289503E-5</c:v>
                </c:pt>
                <c:pt idx="728">
                  <c:v>-8.1665965682576694E-5</c:v>
                </c:pt>
                <c:pt idx="729">
                  <c:v>-8.1955005933701905E-5</c:v>
                </c:pt>
                <c:pt idx="730">
                  <c:v>-8.2244820718260504E-5</c:v>
                </c:pt>
                <c:pt idx="731">
                  <c:v>-8.2535412003562704E-5</c:v>
                </c:pt>
                <c:pt idx="732">
                  <c:v>-8.28267817626331E-5</c:v>
                </c:pt>
                <c:pt idx="733">
                  <c:v>-8.3118931974210695E-5</c:v>
                </c:pt>
                <c:pt idx="734">
                  <c:v>-8.34118646227495E-5</c:v>
                </c:pt>
                <c:pt idx="735">
                  <c:v>-8.3705581698417596E-5</c:v>
                </c:pt>
                <c:pt idx="736">
                  <c:v>-8.4000085197098002E-5</c:v>
                </c:pt>
                <c:pt idx="737">
                  <c:v>-8.4295377120388105E-5</c:v>
                </c:pt>
                <c:pt idx="738">
                  <c:v>-8.4591459475599797E-5</c:v>
                </c:pt>
                <c:pt idx="739">
                  <c:v>-8.48883342757598E-5</c:v>
                </c:pt>
                <c:pt idx="740">
                  <c:v>-8.5186003539609002E-5</c:v>
                </c:pt>
                <c:pt idx="741">
                  <c:v>-8.5484469291603201E-5</c:v>
                </c:pt>
                <c:pt idx="742">
                  <c:v>-8.5783733561912699E-5</c:v>
                </c:pt>
                <c:pt idx="743">
                  <c:v>-8.6083798386422101E-5</c:v>
                </c:pt>
                <c:pt idx="744">
                  <c:v>-8.6384665806730893E-5</c:v>
                </c:pt>
                <c:pt idx="745">
                  <c:v>-8.6686337870153001E-5</c:v>
                </c:pt>
                <c:pt idx="746">
                  <c:v>-8.6988816629716799E-5</c:v>
                </c:pt>
                <c:pt idx="747">
                  <c:v>-8.7292104144165395E-5</c:v>
                </c:pt>
                <c:pt idx="748">
                  <c:v>-8.7596202477956296E-5</c:v>
                </c:pt>
                <c:pt idx="749">
                  <c:v>-8.7901113701261796E-5</c:v>
                </c:pt>
                <c:pt idx="750">
                  <c:v>-8.8206839889968597E-5</c:v>
                </c:pt>
                <c:pt idx="751">
                  <c:v>-8.8513383125677801E-5</c:v>
                </c:pt>
                <c:pt idx="752">
                  <c:v>-8.8820745495705403E-5</c:v>
                </c:pt>
                <c:pt idx="753">
                  <c:v>-8.9128929108815401E-5</c:v>
                </c:pt>
                <c:pt idx="754">
                  <c:v>-8.9437936103461596E-5</c:v>
                </c:pt>
                <c:pt idx="755">
                  <c:v>-8.9747768630411902E-5</c:v>
                </c:pt>
                <c:pt idx="756">
                  <c:v>-9.0058428850932302E-5</c:v>
                </c:pt>
                <c:pt idx="757">
                  <c:v>-9.0369918936785595E-5</c:v>
                </c:pt>
                <c:pt idx="758">
                  <c:v>-9.0682241070232499E-5</c:v>
                </c:pt>
                <c:pt idx="759">
                  <c:v>-9.0995397444031007E-5</c:v>
                </c:pt>
                <c:pt idx="760">
                  <c:v>-9.1309390261436505E-5</c:v>
                </c:pt>
                <c:pt idx="761">
                  <c:v>-9.1624221736201803E-5</c:v>
                </c:pt>
                <c:pt idx="762">
                  <c:v>-9.1939894092577293E-5</c:v>
                </c:pt>
                <c:pt idx="763">
                  <c:v>-9.2256409565310898E-5</c:v>
                </c:pt>
                <c:pt idx="764">
                  <c:v>-9.2573770399647501E-5</c:v>
                </c:pt>
                <c:pt idx="765">
                  <c:v>-9.2891978851330004E-5</c:v>
                </c:pt>
                <c:pt idx="766">
                  <c:v>-9.3211037186598404E-5</c:v>
                </c:pt>
                <c:pt idx="767">
                  <c:v>-9.3530947682190298E-5</c:v>
                </c:pt>
                <c:pt idx="768">
                  <c:v>-9.3851712625340594E-5</c:v>
                </c:pt>
                <c:pt idx="769">
                  <c:v>-9.4173334313781907E-5</c:v>
                </c:pt>
                <c:pt idx="770">
                  <c:v>-9.4495815055743894E-5</c:v>
                </c:pt>
                <c:pt idx="771">
                  <c:v>-9.4819157169954095E-5</c:v>
                </c:pt>
                <c:pt idx="772">
                  <c:v>-9.5143362985637296E-5</c:v>
                </c:pt>
                <c:pt idx="773">
                  <c:v>-9.5468434842515499E-5</c:v>
                </c:pt>
                <c:pt idx="774">
                  <c:v>-9.5794375090808495E-5</c:v>
                </c:pt>
                <c:pt idx="775">
                  <c:v>-9.6121186091233403E-5</c:v>
                </c:pt>
                <c:pt idx="776">
                  <c:v>-9.6448870215004801E-5</c:v>
                </c:pt>
                <c:pt idx="777">
                  <c:v>-9.6777429843834705E-5</c:v>
                </c:pt>
                <c:pt idx="778">
                  <c:v>-9.7106867369932499E-5</c:v>
                </c:pt>
                <c:pt idx="779">
                  <c:v>-9.7437185196005106E-5</c:v>
                </c:pt>
                <c:pt idx="780">
                  <c:v>-9.7768385735256795E-5</c:v>
                </c:pt>
                <c:pt idx="781">
                  <c:v>-9.8100471411389606E-5</c:v>
                </c:pt>
                <c:pt idx="782">
                  <c:v>-9.8433444658602403E-5</c:v>
                </c:pt>
                <c:pt idx="783">
                  <c:v>-9.8767307921592194E-5</c:v>
                </c:pt>
                <c:pt idx="784">
                  <c:v>-9.9102063655552903E-5</c:v>
                </c:pt>
                <c:pt idx="785">
                  <c:v>-9.9437714326176203E-5</c:v>
                </c:pt>
                <c:pt idx="786">
                  <c:v>-9.9774262409650999E-5</c:v>
                </c:pt>
                <c:pt idx="787" formatCode="General">
                  <c:v>-1.0011171039266299E-4</c:v>
                </c:pt>
                <c:pt idx="788" formatCode="General">
                  <c:v>-1.0045006077239799E-4</c:v>
                </c:pt>
                <c:pt idx="789" formatCode="General">
                  <c:v>-1.00789316056536E-4</c:v>
                </c:pt>
                <c:pt idx="790" formatCode="General">
                  <c:v>-1.01129478763257E-4</c:v>
                </c:pt>
                <c:pt idx="791" formatCode="General">
                  <c:v>-1.01470551421235E-4</c:v>
                </c:pt>
                <c:pt idx="792" formatCode="General">
                  <c:v>-1.0181253656964599E-4</c:v>
                </c:pt>
                <c:pt idx="793" formatCode="General">
                  <c:v>-1.0215543675815999E-4</c:v>
                </c:pt>
                <c:pt idx="794" formatCode="General">
                  <c:v>-1.02499254546945E-4</c:v>
                </c:pt>
                <c:pt idx="795" formatCode="General">
                  <c:v>-1.02843992506668E-4</c:v>
                </c:pt>
                <c:pt idx="796" formatCode="General">
                  <c:v>-1.03189653218493E-4</c:v>
                </c:pt>
                <c:pt idx="797" formatCode="General">
                  <c:v>-1.0353623927407999E-4</c:v>
                </c:pt>
                <c:pt idx="798" formatCode="General">
                  <c:v>-1.03883753275587E-4</c:v>
                </c:pt>
                <c:pt idx="799" formatCode="General">
                  <c:v>-1.04232197835671E-4</c:v>
                </c:pt>
                <c:pt idx="800" formatCode="General">
                  <c:v>-1.04581575577484E-4</c:v>
                </c:pt>
                <c:pt idx="801" formatCode="General">
                  <c:v>-1.04931889134678E-4</c:v>
                </c:pt>
                <c:pt idx="802" formatCode="General">
                  <c:v>-1.052831411514E-4</c:v>
                </c:pt>
                <c:pt idx="803" formatCode="General">
                  <c:v>-1.0563533428229699E-4</c:v>
                </c:pt>
                <c:pt idx="804" formatCode="General">
                  <c:v>-1.0598847119251001E-4</c:v>
                </c:pt>
                <c:pt idx="805" formatCode="General">
                  <c:v>-1.0634255455768101E-4</c:v>
                </c:pt>
                <c:pt idx="806" formatCode="General">
                  <c:v>-1.06697587063948E-4</c:v>
                </c:pt>
                <c:pt idx="807" formatCode="General">
                  <c:v>-1.07053571407946E-4</c:v>
                </c:pt>
                <c:pt idx="808" formatCode="General">
                  <c:v>-1.07410510296808E-4</c:v>
                </c:pt>
                <c:pt idx="809" formatCode="General">
                  <c:v>-1.07768406448164E-4</c:v>
                </c:pt>
                <c:pt idx="810" formatCode="General">
                  <c:v>-1.08127262590141E-4</c:v>
                </c:pt>
                <c:pt idx="811" formatCode="General">
                  <c:v>-1.0848708146136599E-4</c:v>
                </c:pt>
                <c:pt idx="812" formatCode="General">
                  <c:v>-1.0884786581096001E-4</c:v>
                </c:pt>
                <c:pt idx="813" formatCode="General">
                  <c:v>-1.0920961839854401E-4</c:v>
                </c:pt>
                <c:pt idx="814" formatCode="General">
                  <c:v>-1.09572341994235E-4</c:v>
                </c:pt>
                <c:pt idx="815" formatCode="General">
                  <c:v>-1.09936039378649E-4</c:v>
                </c:pt>
                <c:pt idx="816" formatCode="General">
                  <c:v>-1.10300713342897E-4</c:v>
                </c:pt>
                <c:pt idx="817" formatCode="General">
                  <c:v>-1.10666366688589E-4</c:v>
                </c:pt>
                <c:pt idx="818" formatCode="General">
                  <c:v>-1.11033002227833E-4</c:v>
                </c:pt>
                <c:pt idx="819" formatCode="General">
                  <c:v>-1.11400622783234E-4</c:v>
                </c:pt>
                <c:pt idx="820" formatCode="General">
                  <c:v>-1.11769231187894E-4</c:v>
                </c:pt>
                <c:pt idx="821" formatCode="General">
                  <c:v>-1.12138830285411E-4</c:v>
                </c:pt>
                <c:pt idx="822" formatCode="General">
                  <c:v>-1.12509422929885E-4</c:v>
                </c:pt>
                <c:pt idx="823" formatCode="General">
                  <c:v>-1.12881011985908E-4</c:v>
                </c:pt>
                <c:pt idx="824" formatCode="General">
                  <c:v>-1.1325360032857299E-4</c:v>
                </c:pt>
                <c:pt idx="825" formatCode="General">
                  <c:v>-1.1362719084347E-4</c:v>
                </c:pt>
                <c:pt idx="826" formatCode="General">
                  <c:v>-1.14001786426685E-4</c:v>
                </c:pt>
                <c:pt idx="827" formatCode="General">
                  <c:v>-1.14377389984803E-4</c:v>
                </c:pt>
                <c:pt idx="828" formatCode="General">
                  <c:v>-1.14754004434905E-4</c:v>
                </c:pt>
                <c:pt idx="829" formatCode="General">
                  <c:v>-1.1513163269415401E-4</c:v>
                </c:pt>
                <c:pt idx="830" formatCode="General">
                  <c:v>-1.15510277677215E-4</c:v>
                </c:pt>
                <c:pt idx="831" formatCode="General">
                  <c:v>-1.1588994230774E-4</c:v>
                </c:pt>
                <c:pt idx="832" formatCode="General">
                  <c:v>-1.16270629519077E-4</c:v>
                </c:pt>
                <c:pt idx="833" formatCode="General">
                  <c:v>-1.1665234225426699E-4</c:v>
                </c:pt>
                <c:pt idx="834" formatCode="General">
                  <c:v>-1.1703508346604401E-4</c:v>
                </c:pt>
                <c:pt idx="835" formatCode="General">
                  <c:v>-1.17418856116838E-4</c:v>
                </c:pt>
                <c:pt idx="836" formatCode="General">
                  <c:v>-1.17803663178771E-4</c:v>
                </c:pt>
                <c:pt idx="837" formatCode="General">
                  <c:v>-1.1818950763366E-4</c:v>
                </c:pt>
                <c:pt idx="838" formatCode="General">
                  <c:v>-1.18576392473015E-4</c:v>
                </c:pt>
                <c:pt idx="839" formatCode="General">
                  <c:v>-1.18964320698039E-4</c:v>
                </c:pt>
                <c:pt idx="840" formatCode="General">
                  <c:v>-1.19353295319632E-4</c:v>
                </c:pt>
                <c:pt idx="841" formatCode="General">
                  <c:v>-1.19743319358384E-4</c:v>
                </c:pt>
                <c:pt idx="842" formatCode="General">
                  <c:v>-1.20134395844581E-4</c:v>
                </c:pt>
                <c:pt idx="843" formatCode="General">
                  <c:v>-1.2052652781820299E-4</c:v>
                </c:pt>
                <c:pt idx="844" formatCode="General">
                  <c:v>-1.2091971832892299E-4</c:v>
                </c:pt>
                <c:pt idx="845" formatCode="General">
                  <c:v>-1.21313970436108E-4</c:v>
                </c:pt>
                <c:pt idx="846" formatCode="General">
                  <c:v>-1.2170928720881899E-4</c:v>
                </c:pt>
                <c:pt idx="847" formatCode="General">
                  <c:v>-1.22105671725811E-4</c:v>
                </c:pt>
                <c:pt idx="848" formatCode="General">
                  <c:v>-1.22503127075532E-4</c:v>
                </c:pt>
                <c:pt idx="849" formatCode="General">
                  <c:v>-1.2290165635612499E-4</c:v>
                </c:pt>
                <c:pt idx="850" formatCode="General">
                  <c:v>-1.2330126267542601E-4</c:v>
                </c:pt>
                <c:pt idx="851" formatCode="General">
                  <c:v>-1.23701949150965E-4</c:v>
                </c:pt>
                <c:pt idx="852" formatCode="General">
                  <c:v>-1.2410371890996601E-4</c:v>
                </c:pt>
                <c:pt idx="853" formatCode="General">
                  <c:v>-1.24506575089347E-4</c:v>
                </c:pt>
                <c:pt idx="854" formatCode="General">
                  <c:v>-1.2491052083572001E-4</c:v>
                </c:pt>
                <c:pt idx="855" formatCode="General">
                  <c:v>-1.2531555930539001E-4</c:v>
                </c:pt>
                <c:pt idx="856" formatCode="General">
                  <c:v>-1.2572169366435599E-4</c:v>
                </c:pt>
                <c:pt idx="857" formatCode="General">
                  <c:v>-1.26128927088311E-4</c:v>
                </c:pt>
                <c:pt idx="858" formatCode="General">
                  <c:v>-1.26537262762643E-4</c:v>
                </c:pt>
                <c:pt idx="859" formatCode="General">
                  <c:v>-1.2694670388243201E-4</c:v>
                </c:pt>
                <c:pt idx="860" formatCode="General">
                  <c:v>-1.27357253652453E-4</c:v>
                </c:pt>
                <c:pt idx="861" formatCode="General">
                  <c:v>-1.2776891528717399E-4</c:v>
                </c:pt>
                <c:pt idx="862" formatCode="General">
                  <c:v>-1.2818169201075799E-4</c:v>
                </c:pt>
                <c:pt idx="863" formatCode="General">
                  <c:v>-1.2859558705706001E-4</c:v>
                </c:pt>
                <c:pt idx="864" formatCode="General">
                  <c:v>-1.2901060366963101E-4</c:v>
                </c:pt>
                <c:pt idx="865" formatCode="General">
                  <c:v>-1.29426745101715E-4</c:v>
                </c:pt>
                <c:pt idx="866" formatCode="General">
                  <c:v>-1.2984401461624799E-4</c:v>
                </c:pt>
                <c:pt idx="867" formatCode="General">
                  <c:v>-1.30262415485864E-4</c:v>
                </c:pt>
                <c:pt idx="868" formatCode="General">
                  <c:v>-1.3068195099288601E-4</c:v>
                </c:pt>
                <c:pt idx="869" formatCode="General">
                  <c:v>-1.31102624429334E-4</c:v>
                </c:pt>
                <c:pt idx="870" formatCode="General">
                  <c:v>-1.3152443909692201E-4</c:v>
                </c:pt>
                <c:pt idx="871" formatCode="General">
                  <c:v>-1.31947398307055E-4</c:v>
                </c:pt>
                <c:pt idx="872" formatCode="General">
                  <c:v>-1.32371505380835E-4</c:v>
                </c:pt>
                <c:pt idx="873" formatCode="General">
                  <c:v>-1.3279676364905699E-4</c:v>
                </c:pt>
                <c:pt idx="874" formatCode="General">
                  <c:v>-1.3322317645220701E-4</c:v>
                </c:pt>
                <c:pt idx="875" formatCode="General">
                  <c:v>-1.3365074714047001E-4</c:v>
                </c:pt>
                <c:pt idx="876" formatCode="General">
                  <c:v>-1.3407947907372001E-4</c:v>
                </c:pt>
                <c:pt idx="877" formatCode="General">
                  <c:v>-1.3450937562152699E-4</c:v>
                </c:pt>
                <c:pt idx="878" formatCode="General">
                  <c:v>-1.3494044016315601E-4</c:v>
                </c:pt>
                <c:pt idx="879" formatCode="General">
                  <c:v>-1.35372676087563E-4</c:v>
                </c:pt>
                <c:pt idx="880" formatCode="General">
                  <c:v>-1.3580608679340101E-4</c:v>
                </c:pt>
                <c:pt idx="881" formatCode="General">
                  <c:v>-1.36240675689014E-4</c:v>
                </c:pt>
                <c:pt idx="882" formatCode="General">
                  <c:v>-1.36676446192441E-4</c:v>
                </c:pt>
                <c:pt idx="883" formatCode="General">
                  <c:v>-1.3711340173141499E-4</c:v>
                </c:pt>
                <c:pt idx="884" formatCode="General">
                  <c:v>-1.3755154574336399E-4</c:v>
                </c:pt>
                <c:pt idx="885" formatCode="General">
                  <c:v>-1.37990881675407E-4</c:v>
                </c:pt>
                <c:pt idx="886" formatCode="General">
                  <c:v>-1.3843141298435901E-4</c:v>
                </c:pt>
                <c:pt idx="887" formatCode="General">
                  <c:v>-1.38873143136728E-4</c:v>
                </c:pt>
                <c:pt idx="888" formatCode="General">
                  <c:v>-1.3931607560871599E-4</c:v>
                </c:pt>
                <c:pt idx="889" formatCode="General">
                  <c:v>-1.3976021388621899E-4</c:v>
                </c:pt>
                <c:pt idx="890" formatCode="General">
                  <c:v>-1.4020556146482699E-4</c:v>
                </c:pt>
                <c:pt idx="891" formatCode="General">
                  <c:v>-1.4065212184982399E-4</c:v>
                </c:pt>
                <c:pt idx="892" formatCode="General">
                  <c:v>-1.41099898556187E-4</c:v>
                </c:pt>
                <c:pt idx="893" formatCode="General">
                  <c:v>-1.4154889510858699E-4</c:v>
                </c:pt>
                <c:pt idx="894" formatCode="General">
                  <c:v>-1.4199911504138901E-4</c:v>
                </c:pt>
                <c:pt idx="895" formatCode="General">
                  <c:v>-1.42450561898652E-4</c:v>
                </c:pt>
                <c:pt idx="896" formatCode="General">
                  <c:v>-1.42903239234129E-4</c:v>
                </c:pt>
                <c:pt idx="897" formatCode="General">
                  <c:v>-1.4335715061126699E-4</c:v>
                </c:pt>
                <c:pt idx="898" formatCode="General">
                  <c:v>-1.4381229960320601E-4</c:v>
                </c:pt>
                <c:pt idx="899" formatCode="General">
                  <c:v>-1.44268689792781E-4</c:v>
                </c:pt>
                <c:pt idx="900" formatCode="General">
                  <c:v>-1.4472632477251899E-4</c:v>
                </c:pt>
                <c:pt idx="901" formatCode="General">
                  <c:v>-1.45185208144642E-4</c:v>
                </c:pt>
                <c:pt idx="902" formatCode="General">
                  <c:v>-1.45645343521067E-4</c:v>
                </c:pt>
                <c:pt idx="903" formatCode="General">
                  <c:v>-1.46106734523403E-4</c:v>
                </c:pt>
                <c:pt idx="904" formatCode="General">
                  <c:v>-1.4656938478295299E-4</c:v>
                </c:pt>
                <c:pt idx="905" formatCode="General">
                  <c:v>-1.4703329794071599E-4</c:v>
                </c:pt>
                <c:pt idx="906" formatCode="General">
                  <c:v>-1.4749847764738099E-4</c:v>
                </c:pt>
                <c:pt idx="907" formatCode="General">
                  <c:v>-1.47964927563334E-4</c:v>
                </c:pt>
                <c:pt idx="908" formatCode="General">
                  <c:v>-1.4843265135865399E-4</c:v>
                </c:pt>
                <c:pt idx="909" formatCode="General">
                  <c:v>-1.48901652713114E-4</c:v>
                </c:pt>
                <c:pt idx="910" formatCode="General">
                  <c:v>-1.4937193531618001E-4</c:v>
                </c:pt>
                <c:pt idx="911" formatCode="General">
                  <c:v>-1.4984350286701301E-4</c:v>
                </c:pt>
                <c:pt idx="912" formatCode="General">
                  <c:v>-1.5031635907446699E-4</c:v>
                </c:pt>
                <c:pt idx="913" formatCode="General">
                  <c:v>-1.5079050765708901E-4</c:v>
                </c:pt>
                <c:pt idx="914" formatCode="General">
                  <c:v>-1.5126595234312199E-4</c:v>
                </c:pt>
                <c:pt idx="915" formatCode="General">
                  <c:v>-1.5174269681268401E-4</c:v>
                </c:pt>
                <c:pt idx="916" formatCode="General">
                  <c:v>-1.52220744641888E-4</c:v>
                </c:pt>
                <c:pt idx="917" formatCode="General">
                  <c:v>-1.52700099407773E-4</c:v>
                </c:pt>
                <c:pt idx="918" formatCode="General">
                  <c:v>-1.5318076470929799E-4</c:v>
                </c:pt>
                <c:pt idx="919" formatCode="General">
                  <c:v>-1.5366274416735401E-4</c:v>
                </c:pt>
                <c:pt idx="920" formatCode="General">
                  <c:v>-1.54146041424753E-4</c:v>
                </c:pt>
                <c:pt idx="921" formatCode="General">
                  <c:v>-1.5463066014623499E-4</c:v>
                </c:pt>
                <c:pt idx="922" formatCode="General">
                  <c:v>-1.5511660401846701E-4</c:v>
                </c:pt>
                <c:pt idx="923" formatCode="General">
                  <c:v>-1.5560387675004001E-4</c:v>
                </c:pt>
                <c:pt idx="924" formatCode="General">
                  <c:v>-1.56092482071472E-4</c:v>
                </c:pt>
                <c:pt idx="925" formatCode="General">
                  <c:v>-1.56582423735207E-4</c:v>
                </c:pt>
                <c:pt idx="926" formatCode="General">
                  <c:v>-1.57073705515613E-4</c:v>
                </c:pt>
                <c:pt idx="927" formatCode="General">
                  <c:v>-1.5756633120898801E-4</c:v>
                </c:pt>
                <c:pt idx="928" formatCode="General">
                  <c:v>-1.5806030463355101E-4</c:v>
                </c:pt>
                <c:pt idx="929" formatCode="General">
                  <c:v>-1.5855562962945201E-4</c:v>
                </c:pt>
                <c:pt idx="930" formatCode="General">
                  <c:v>-1.59052310058762E-4</c:v>
                </c:pt>
                <c:pt idx="931" formatCode="General">
                  <c:v>-1.59550349805481E-4</c:v>
                </c:pt>
                <c:pt idx="932" formatCode="General">
                  <c:v>-1.6004975277553499E-4</c:v>
                </c:pt>
                <c:pt idx="933" formatCode="General">
                  <c:v>-1.6055052289677501E-4</c:v>
                </c:pt>
                <c:pt idx="934" formatCode="General">
                  <c:v>-1.6105266411897801E-4</c:v>
                </c:pt>
                <c:pt idx="935" formatCode="General">
                  <c:v>-1.6155618041384601E-4</c:v>
                </c:pt>
                <c:pt idx="936" formatCode="General">
                  <c:v>-1.6206107577500901E-4</c:v>
                </c:pt>
                <c:pt idx="937" formatCode="General">
                  <c:v>-1.6256735421802201E-4</c:v>
                </c:pt>
                <c:pt idx="938" formatCode="General">
                  <c:v>-1.63075019780365E-4</c:v>
                </c:pt>
                <c:pt idx="939" formatCode="General">
                  <c:v>-1.6358407652144601E-4</c:v>
                </c:pt>
                <c:pt idx="940" formatCode="General">
                  <c:v>-1.6409452852259699E-4</c:v>
                </c:pt>
                <c:pt idx="941" formatCode="General">
                  <c:v>-1.6460637988707601E-4</c:v>
                </c:pt>
                <c:pt idx="942" formatCode="General">
                  <c:v>-1.6511963474006899E-4</c:v>
                </c:pt>
                <c:pt idx="943" formatCode="General">
                  <c:v>-1.6563429722868701E-4</c:v>
                </c:pt>
                <c:pt idx="944" formatCode="General">
                  <c:v>-1.6615037152196399E-4</c:v>
                </c:pt>
                <c:pt idx="945" formatCode="General">
                  <c:v>-1.66667861810865E-4</c:v>
                </c:pt>
                <c:pt idx="946" formatCode="General">
                  <c:v>-1.67186772308276E-4</c:v>
                </c:pt>
                <c:pt idx="947" formatCode="General">
                  <c:v>-1.6770710724901399E-4</c:v>
                </c:pt>
                <c:pt idx="948" formatCode="General">
                  <c:v>-1.68228870889817E-4</c:v>
                </c:pt>
                <c:pt idx="949" formatCode="General">
                  <c:v>-1.6875206750935199E-4</c:v>
                </c:pt>
                <c:pt idx="950" formatCode="General">
                  <c:v>-1.69276701408212E-4</c:v>
                </c:pt>
                <c:pt idx="951" formatCode="General">
                  <c:v>-1.69802776908914E-4</c:v>
                </c:pt>
                <c:pt idx="952" formatCode="General">
                  <c:v>-1.70330298355902E-4</c:v>
                </c:pt>
                <c:pt idx="953" formatCode="General">
                  <c:v>-1.7085927011554599E-4</c:v>
                </c:pt>
                <c:pt idx="954" formatCode="General">
                  <c:v>-1.7138969657614299E-4</c:v>
                </c:pt>
                <c:pt idx="955" formatCode="General">
                  <c:v>-1.71921582147913E-4</c:v>
                </c:pt>
                <c:pt idx="956" formatCode="General">
                  <c:v>-1.72454931263006E-4</c:v>
                </c:pt>
                <c:pt idx="957" formatCode="General">
                  <c:v>-1.72989748375494E-4</c:v>
                </c:pt>
                <c:pt idx="958" formatCode="General">
                  <c:v>-1.7352603796137701E-4</c:v>
                </c:pt>
                <c:pt idx="959" formatCode="General">
                  <c:v>-1.74063804518581E-4</c:v>
                </c:pt>
                <c:pt idx="960" formatCode="General">
                  <c:v>-1.7460305256695701E-4</c:v>
                </c:pt>
                <c:pt idx="961" formatCode="General">
                  <c:v>-1.75143786648284E-4</c:v>
                </c:pt>
                <c:pt idx="962" formatCode="General">
                  <c:v>-1.7568601132626399E-4</c:v>
                </c:pt>
                <c:pt idx="963" formatCode="General">
                  <c:v>-1.7622973118652601E-4</c:v>
                </c:pt>
                <c:pt idx="964" formatCode="General">
                  <c:v>-1.76774950836627E-4</c:v>
                </c:pt>
                <c:pt idx="965" formatCode="General">
                  <c:v>-1.7732167490604699E-4</c:v>
                </c:pt>
                <c:pt idx="966" formatCode="General">
                  <c:v>-1.7786990804619299E-4</c:v>
                </c:pt>
                <c:pt idx="967" formatCode="General">
                  <c:v>-1.78419654930399E-4</c:v>
                </c:pt>
                <c:pt idx="968" formatCode="General">
                  <c:v>-1.7897092025392401E-4</c:v>
                </c:pt>
                <c:pt idx="969" formatCode="General">
                  <c:v>-1.7952370873395299E-4</c:v>
                </c:pt>
                <c:pt idx="970" formatCode="General">
                  <c:v>-1.8007802510959701E-4</c:v>
                </c:pt>
                <c:pt idx="971" formatCode="General">
                  <c:v>-1.8063387414189299E-4</c:v>
                </c:pt>
                <c:pt idx="972" formatCode="General">
                  <c:v>-1.8119126061380301E-4</c:v>
                </c:pt>
                <c:pt idx="973" formatCode="General">
                  <c:v>-1.81750189330217E-4</c:v>
                </c:pt>
                <c:pt idx="974" formatCode="General">
                  <c:v>-1.8231066511795001E-4</c:v>
                </c:pt>
                <c:pt idx="975" formatCode="General">
                  <c:v>-1.82872692825741E-4</c:v>
                </c:pt>
                <c:pt idx="976" formatCode="General">
                  <c:v>-1.8343627732034899E-4</c:v>
                </c:pt>
                <c:pt idx="977" formatCode="General">
                  <c:v>-1.8400142347221201E-4</c:v>
                </c:pt>
                <c:pt idx="978" formatCode="General">
                  <c:v>-1.8456813616778999E-4</c:v>
                </c:pt>
                <c:pt idx="979" formatCode="General">
                  <c:v>-1.8513642031650301E-4</c:v>
                </c:pt>
                <c:pt idx="980" formatCode="General">
                  <c:v>-1.8570628085073899E-4</c:v>
                </c:pt>
                <c:pt idx="981" formatCode="General">
                  <c:v>-1.86277722725852E-4</c:v>
                </c:pt>
                <c:pt idx="982" formatCode="General">
                  <c:v>-1.8685075092015799E-4</c:v>
                </c:pt>
                <c:pt idx="983" formatCode="General">
                  <c:v>-1.8742537043494101E-4</c:v>
                </c:pt>
                <c:pt idx="984" formatCode="General">
                  <c:v>-1.88001586294447E-4</c:v>
                </c:pt>
                <c:pt idx="985" formatCode="General">
                  <c:v>-1.8857940354589101E-4</c:v>
                </c:pt>
                <c:pt idx="986" formatCode="General">
                  <c:v>-1.8915882725945E-4</c:v>
                </c:pt>
                <c:pt idx="987" formatCode="General">
                  <c:v>-1.8973986252826701E-4</c:v>
                </c:pt>
                <c:pt idx="988" formatCode="General">
                  <c:v>-1.9032251446845E-4</c:v>
                </c:pt>
                <c:pt idx="989" formatCode="General">
                  <c:v>-1.90906788219071E-4</c:v>
                </c:pt>
                <c:pt idx="990" formatCode="General">
                  <c:v>-1.91492688942171E-4</c:v>
                </c:pt>
                <c:pt idx="991" formatCode="General">
                  <c:v>-1.9208022182275099E-4</c:v>
                </c:pt>
                <c:pt idx="992" formatCode="General">
                  <c:v>-1.9266939206877899E-4</c:v>
                </c:pt>
                <c:pt idx="993" formatCode="General">
                  <c:v>-1.9326020491119099E-4</c:v>
                </c:pt>
                <c:pt idx="994" formatCode="General">
                  <c:v>-1.9385266560388199E-4</c:v>
                </c:pt>
                <c:pt idx="995" formatCode="General">
                  <c:v>-1.9444677942371901E-4</c:v>
                </c:pt>
                <c:pt idx="996" formatCode="General">
                  <c:v>-1.9504255167052801E-4</c:v>
                </c:pt>
                <c:pt idx="997" formatCode="General">
                  <c:v>-1.95639987667104E-4</c:v>
                </c:pt>
                <c:pt idx="998" formatCode="General">
                  <c:v>-1.9623909275920501E-4</c:v>
                </c:pt>
                <c:pt idx="999" formatCode="General">
                  <c:v>-1.96839872315556E-4</c:v>
                </c:pt>
                <c:pt idx="1000" formatCode="General">
                  <c:v>-1.9744233172784399E-4</c:v>
                </c:pt>
                <c:pt idx="1001" formatCode="General">
                  <c:v>-1.9804647641072501E-4</c:v>
                </c:pt>
                <c:pt idx="1002" formatCode="General">
                  <c:v>-1.9865231180181701E-4</c:v>
                </c:pt>
                <c:pt idx="1003" formatCode="General">
                  <c:v>-1.9925984336170401E-4</c:v>
                </c:pt>
                <c:pt idx="1004" formatCode="General">
                  <c:v>-1.99869076573935E-4</c:v>
                </c:pt>
                <c:pt idx="1005" formatCode="General">
                  <c:v>-2.0048001694502501E-4</c:v>
                </c:pt>
                <c:pt idx="1006" formatCode="General">
                  <c:v>-2.0109267000445301E-4</c:v>
                </c:pt>
                <c:pt idx="1007" formatCode="General">
                  <c:v>-2.01707041304663E-4</c:v>
                </c:pt>
                <c:pt idx="1008" formatCode="General">
                  <c:v>-2.02323136421065E-4</c:v>
                </c:pt>
                <c:pt idx="1009" formatCode="General">
                  <c:v>-2.0294096095203399E-4</c:v>
                </c:pt>
                <c:pt idx="1010" formatCode="General">
                  <c:v>-2.0356052051890799E-4</c:v>
                </c:pt>
                <c:pt idx="1011" formatCode="General">
                  <c:v>-2.0418182076599399E-4</c:v>
                </c:pt>
                <c:pt idx="1012" formatCode="General">
                  <c:v>-2.04804867360559E-4</c:v>
                </c:pt>
                <c:pt idx="1013" formatCode="General">
                  <c:v>-2.0542966599284001E-4</c:v>
                </c:pt>
                <c:pt idx="1014" formatCode="General">
                  <c:v>-2.06056222376036E-4</c:v>
                </c:pt>
                <c:pt idx="1015" formatCode="General">
                  <c:v>-2.0668454224631201E-4</c:v>
                </c:pt>
                <c:pt idx="1016" formatCode="General">
                  <c:v>-2.0731463136279801E-4</c:v>
                </c:pt>
                <c:pt idx="1017" formatCode="General">
                  <c:v>-2.0794649550758999E-4</c:v>
                </c:pt>
                <c:pt idx="1018" formatCode="General">
                  <c:v>-2.0858014048574699E-4</c:v>
                </c:pt>
                <c:pt idx="1019" formatCode="General">
                  <c:v>-2.0921557212529599E-4</c:v>
                </c:pt>
                <c:pt idx="1020" formatCode="General">
                  <c:v>-2.0985279627722499E-4</c:v>
                </c:pt>
                <c:pt idx="1021" formatCode="General">
                  <c:v>-2.1049181881549101E-4</c:v>
                </c:pt>
                <c:pt idx="1022" formatCode="General">
                  <c:v>-2.1113264563701401E-4</c:v>
                </c:pt>
                <c:pt idx="1023" formatCode="General">
                  <c:v>-2.1177528266167999E-4</c:v>
                </c:pt>
                <c:pt idx="1024" formatCode="General">
                  <c:v>-2.12419735832339E-4</c:v>
                </c:pt>
                <c:pt idx="1025" formatCode="General">
                  <c:v>-2.13066011114808E-4</c:v>
                </c:pt>
                <c:pt idx="1026" formatCode="General">
                  <c:v>-2.1371411449786599E-4</c:v>
                </c:pt>
                <c:pt idx="1027" formatCode="General">
                  <c:v>-2.1436405199325999E-4</c:v>
                </c:pt>
                <c:pt idx="1028" formatCode="General">
                  <c:v>-2.15015829635702E-4</c:v>
                </c:pt>
                <c:pt idx="1029" formatCode="General">
                  <c:v>-2.1566945348286599E-4</c:v>
                </c:pt>
                <c:pt idx="1030" formatCode="General">
                  <c:v>-2.1632492961539399E-4</c:v>
                </c:pt>
                <c:pt idx="1031" formatCode="General">
                  <c:v>-2.16982264136892E-4</c:v>
                </c:pt>
                <c:pt idx="1032" formatCode="General">
                  <c:v>-2.1764146317393199E-4</c:v>
                </c:pt>
                <c:pt idx="1033" formatCode="General">
                  <c:v>-2.1830253287605001E-4</c:v>
                </c:pt>
                <c:pt idx="1034" formatCode="General">
                  <c:v>-2.1896547941574799E-4</c:v>
                </c:pt>
                <c:pt idx="1035" formatCode="General">
                  <c:v>-2.19630308988491E-4</c:v>
                </c:pt>
                <c:pt idx="1036" formatCode="General">
                  <c:v>-2.2029702781271101E-4</c:v>
                </c:pt>
                <c:pt idx="1037" formatCode="General">
                  <c:v>-2.20965642129806E-4</c:v>
                </c:pt>
                <c:pt idx="1038" formatCode="General">
                  <c:v>-2.2163615820413701E-4</c:v>
                </c:pt>
                <c:pt idx="1039" formatCode="General">
                  <c:v>-2.22308582323031E-4</c:v>
                </c:pt>
                <c:pt idx="1040" formatCode="General">
                  <c:v>-2.2298292079678001E-4</c:v>
                </c:pt>
                <c:pt idx="1041" formatCode="General">
                  <c:v>-2.2365917995864E-4</c:v>
                </c:pt>
                <c:pt idx="1042" formatCode="General">
                  <c:v>-2.2433736616483401E-4</c:v>
                </c:pt>
                <c:pt idx="1043" formatCode="General">
                  <c:v>-2.25017485794549E-4</c:v>
                </c:pt>
                <c:pt idx="1044" formatCode="General">
                  <c:v>-2.25699545249938E-4</c:v>
                </c:pt>
                <c:pt idx="1045" formatCode="General">
                  <c:v>-2.26383550956117E-4</c:v>
                </c:pt>
                <c:pt idx="1046" formatCode="General">
                  <c:v>-2.2706950936117001E-4</c:v>
                </c:pt>
                <c:pt idx="1047" formatCode="General">
                  <c:v>-2.27757426936143E-4</c:v>
                </c:pt>
                <c:pt idx="1048" formatCode="General">
                  <c:v>-2.2844731017504901E-4</c:v>
                </c:pt>
                <c:pt idx="1049" formatCode="General">
                  <c:v>-2.29139165594866E-4</c:v>
                </c:pt>
                <c:pt idx="1050" formatCode="General">
                  <c:v>-2.2983299973553699E-4</c:v>
                </c:pt>
                <c:pt idx="1051" formatCode="General">
                  <c:v>-2.3052881915997E-4</c:v>
                </c:pt>
                <c:pt idx="1052" formatCode="General">
                  <c:v>-2.31226630454037E-4</c:v>
                </c:pt>
                <c:pt idx="1053" formatCode="General">
                  <c:v>-2.3192644022657601E-4</c:v>
                </c:pt>
                <c:pt idx="1054" formatCode="General">
                  <c:v>-2.3262825510939099E-4</c:v>
                </c:pt>
                <c:pt idx="1055" formatCode="General">
                  <c:v>-2.33332081757249E-4</c:v>
                </c:pt>
                <c:pt idx="1056" formatCode="General">
                  <c:v>-2.3403792684788499E-4</c:v>
                </c:pt>
                <c:pt idx="1057" formatCode="General">
                  <c:v>-2.3474579708199599E-4</c:v>
                </c:pt>
                <c:pt idx="1058" formatCode="General">
                  <c:v>-2.35455699183246E-4</c:v>
                </c:pt>
                <c:pt idx="1059" formatCode="General">
                  <c:v>-2.3616763989826401E-4</c:v>
                </c:pt>
                <c:pt idx="1060" formatCode="General">
                  <c:v>-2.3688162599664201E-4</c:v>
                </c:pt>
                <c:pt idx="1061" formatCode="General">
                  <c:v>-2.3759766427093999E-4</c:v>
                </c:pt>
                <c:pt idx="1062" formatCode="General">
                  <c:v>-2.3831576153668201E-4</c:v>
                </c:pt>
                <c:pt idx="1063" formatCode="General">
                  <c:v>-2.39035924632356E-4</c:v>
                </c:pt>
                <c:pt idx="1064" formatCode="General">
                  <c:v>-2.39758160419417E-4</c:v>
                </c:pt>
                <c:pt idx="1065" formatCode="General">
                  <c:v>-2.4048247578228299E-4</c:v>
                </c:pt>
                <c:pt idx="1066" formatCode="General">
                  <c:v>-2.41208877628338E-4</c:v>
                </c:pt>
                <c:pt idx="1067" formatCode="General">
                  <c:v>-2.41937372887933E-4</c:v>
                </c:pt>
                <c:pt idx="1068" formatCode="General">
                  <c:v>-2.4266796851438101E-4</c:v>
                </c:pt>
                <c:pt idx="1069" formatCode="General">
                  <c:v>-2.43400671483961E-4</c:v>
                </c:pt>
                <c:pt idx="1070" formatCode="General">
                  <c:v>-2.44135488795919E-4</c:v>
                </c:pt>
                <c:pt idx="1071" formatCode="General">
                  <c:v>-2.4487242745236602E-4</c:v>
                </c:pt>
                <c:pt idx="1072" formatCode="General">
                  <c:v>-2.4561149440447999E-4</c:v>
                </c:pt>
                <c:pt idx="1073" formatCode="General">
                  <c:v>-2.4635269663243802E-4</c:v>
                </c:pt>
                <c:pt idx="1074" formatCode="General">
                  <c:v>-2.47096041173067E-4</c:v>
                </c:pt>
                <c:pt idx="1075" formatCode="General">
                  <c:v>-2.4784153511984302E-4</c:v>
                </c:pt>
                <c:pt idx="1076" formatCode="General">
                  <c:v>-2.4858918562289299E-4</c:v>
                </c:pt>
                <c:pt idx="1077" formatCode="General">
                  <c:v>-2.4933899988899201E-4</c:v>
                </c:pt>
                <c:pt idx="1078" formatCode="General">
                  <c:v>-2.5009098518156698E-4</c:v>
                </c:pt>
                <c:pt idx="1079" formatCode="General">
                  <c:v>-2.5084514882069202E-4</c:v>
                </c:pt>
                <c:pt idx="1080" formatCode="General">
                  <c:v>-2.5160149818309098E-4</c:v>
                </c:pt>
                <c:pt idx="1081" formatCode="General">
                  <c:v>-2.5236004070213901E-4</c:v>
                </c:pt>
                <c:pt idx="1082" formatCode="General">
                  <c:v>-2.5312078386786001E-4</c:v>
                </c:pt>
                <c:pt idx="1083" formatCode="General">
                  <c:v>-2.5388373522692599E-4</c:v>
                </c:pt>
                <c:pt idx="1084" formatCode="General">
                  <c:v>-2.54648902382661E-4</c:v>
                </c:pt>
                <c:pt idx="1085" formatCode="General">
                  <c:v>-2.5541629299503601E-4</c:v>
                </c:pt>
                <c:pt idx="1086" formatCode="General">
                  <c:v>-2.5618591478067501E-4</c:v>
                </c:pt>
                <c:pt idx="1087" formatCode="General">
                  <c:v>-2.5695777551284902E-4</c:v>
                </c:pt>
                <c:pt idx="1088" formatCode="General">
                  <c:v>-2.5773188302147802E-4</c:v>
                </c:pt>
                <c:pt idx="1089" formatCode="General">
                  <c:v>-2.5850824519313398E-4</c:v>
                </c:pt>
                <c:pt idx="1090" formatCode="General">
                  <c:v>-2.5928686997103598E-4</c:v>
                </c:pt>
                <c:pt idx="1091" formatCode="General">
                  <c:v>-2.60067765355055E-4</c:v>
                </c:pt>
                <c:pt idx="1092" formatCode="General">
                  <c:v>-2.6085093940170998E-4</c:v>
                </c:pt>
                <c:pt idx="1093" formatCode="General">
                  <c:v>-2.6163640022417101E-4</c:v>
                </c:pt>
                <c:pt idx="1094" formatCode="General">
                  <c:v>-2.6242415599225501E-4</c:v>
                </c:pt>
                <c:pt idx="1095" formatCode="General">
                  <c:v>-2.6321421493243199E-4</c:v>
                </c:pt>
                <c:pt idx="1096" formatCode="General">
                  <c:v>-2.6400658532781801E-4</c:v>
                </c:pt>
                <c:pt idx="1097" formatCode="General">
                  <c:v>-2.64801275518182E-4</c:v>
                </c:pt>
                <c:pt idx="1098" formatCode="General">
                  <c:v>-2.6559829389994E-4</c:v>
                </c:pt>
                <c:pt idx="1099" formatCode="General">
                  <c:v>-2.6639764892615801E-4</c:v>
                </c:pt>
                <c:pt idx="1100" formatCode="General">
                  <c:v>-2.6719934910655402E-4</c:v>
                </c:pt>
                <c:pt idx="1101" formatCode="General">
                  <c:v>-2.6800340300749202E-4</c:v>
                </c:pt>
                <c:pt idx="1102" formatCode="General">
                  <c:v>-2.6880981925198798E-4</c:v>
                </c:pt>
                <c:pt idx="1103" formatCode="General">
                  <c:v>-2.6961860651970702E-4</c:v>
                </c:pt>
                <c:pt idx="1104" formatCode="General">
                  <c:v>-2.7042977354696301E-4</c:v>
                </c:pt>
                <c:pt idx="1105" formatCode="General">
                  <c:v>-2.7124332912672002E-4</c:v>
                </c:pt>
                <c:pt idx="1106" formatCode="General">
                  <c:v>-2.72059282108593E-4</c:v>
                </c:pt>
                <c:pt idx="1107" formatCode="General">
                  <c:v>-2.7287764139884298E-4</c:v>
                </c:pt>
                <c:pt idx="1108" formatCode="General">
                  <c:v>-2.7369841596038501E-4</c:v>
                </c:pt>
                <c:pt idx="1109" formatCode="General">
                  <c:v>-2.7452161481278001E-4</c:v>
                </c:pt>
                <c:pt idx="1110" formatCode="General">
                  <c:v>-2.7534724703223999E-4</c:v>
                </c:pt>
                <c:pt idx="1111" formatCode="General">
                  <c:v>-2.7617532175162798E-4</c:v>
                </c:pt>
                <c:pt idx="1112" formatCode="General">
                  <c:v>-2.7700584816045401E-4</c:v>
                </c:pt>
                <c:pt idx="1113" formatCode="General">
                  <c:v>-2.7783883550487799E-4</c:v>
                </c:pt>
                <c:pt idx="1114" formatCode="General">
                  <c:v>-2.78674293087712E-4</c:v>
                </c:pt>
                <c:pt idx="1115" formatCode="General">
                  <c:v>-2.7951223026841598E-4</c:v>
                </c:pt>
                <c:pt idx="1116" formatCode="General">
                  <c:v>-2.8035265646309801E-4</c:v>
                </c:pt>
                <c:pt idx="1117" formatCode="General">
                  <c:v>-2.8119558114451801E-4</c:v>
                </c:pt>
                <c:pt idx="1118" formatCode="General">
                  <c:v>-2.82041013842085E-4</c:v>
                </c:pt>
                <c:pt idx="1119" formatCode="General">
                  <c:v>-2.82888964141858E-4</c:v>
                </c:pt>
                <c:pt idx="1120" formatCode="General">
                  <c:v>-2.83739441686543E-4</c:v>
                </c:pt>
                <c:pt idx="1121" formatCode="General">
                  <c:v>-2.8459245617549897E-4</c:v>
                </c:pt>
                <c:pt idx="1122" formatCode="General">
                  <c:v>-2.8544801736473199E-4</c:v>
                </c:pt>
                <c:pt idx="1123" formatCode="General">
                  <c:v>-2.863061350669E-4</c:v>
                </c:pt>
                <c:pt idx="1124" formatCode="General">
                  <c:v>-2.8716681915130798E-4</c:v>
                </c:pt>
                <c:pt idx="1125" formatCode="General">
                  <c:v>-2.8803007954391398E-4</c:v>
                </c:pt>
                <c:pt idx="1126" formatCode="General">
                  <c:v>-2.8889592622732097E-4</c:v>
                </c:pt>
                <c:pt idx="1127" formatCode="General">
                  <c:v>-2.8976436924078598E-4</c:v>
                </c:pt>
                <c:pt idx="1128" formatCode="General">
                  <c:v>-2.90635418680212E-4</c:v>
                </c:pt>
                <c:pt idx="1129" formatCode="General">
                  <c:v>-2.9150908469815497E-4</c:v>
                </c:pt>
                <c:pt idx="1130" formatCode="General">
                  <c:v>-2.9238537750381899E-4</c:v>
                </c:pt>
                <c:pt idx="1131" formatCode="General">
                  <c:v>-2.9326430736305602E-4</c:v>
                </c:pt>
                <c:pt idx="1132" formatCode="General">
                  <c:v>-2.9414588459836997E-4</c:v>
                </c:pt>
                <c:pt idx="1133" formatCode="General">
                  <c:v>-2.9503011958891402E-4</c:v>
                </c:pt>
                <c:pt idx="1134" formatCode="General">
                  <c:v>-2.9591702277048898E-4</c:v>
                </c:pt>
                <c:pt idx="1135" formatCode="General">
                  <c:v>-2.9680660463554898E-4</c:v>
                </c:pt>
                <c:pt idx="1136" formatCode="General">
                  <c:v>-2.9769887573319402E-4</c:v>
                </c:pt>
                <c:pt idx="1137" formatCode="General">
                  <c:v>-2.98593846669176E-4</c:v>
                </c:pt>
                <c:pt idx="1138" formatCode="General">
                  <c:v>-2.9949152810589602E-4</c:v>
                </c:pt>
                <c:pt idx="1139" formatCode="General">
                  <c:v>-3.0039193076240297E-4</c:v>
                </c:pt>
                <c:pt idx="1140" formatCode="General">
                  <c:v>-3.01295065414398E-4</c:v>
                </c:pt>
                <c:pt idx="1141" formatCode="General">
                  <c:v>-3.0220094289423001E-4</c:v>
                </c:pt>
                <c:pt idx="1142" formatCode="General">
                  <c:v>-3.0310957409090001E-4</c:v>
                </c:pt>
                <c:pt idx="1143" formatCode="General">
                  <c:v>-3.04020969977042E-4</c:v>
                </c:pt>
                <c:pt idx="1144" formatCode="General">
                  <c:v>-3.04935141664791E-4</c:v>
                </c:pt>
                <c:pt idx="1145" formatCode="General">
                  <c:v>-3.0585210033555498E-4</c:v>
                </c:pt>
                <c:pt idx="1146" formatCode="General">
                  <c:v>-3.0677185721994499E-4</c:v>
                </c:pt>
                <c:pt idx="1147" formatCode="General">
                  <c:v>-3.0769442359778203E-4</c:v>
                </c:pt>
                <c:pt idx="1148" formatCode="General">
                  <c:v>-3.0861981079809001E-4</c:v>
                </c:pt>
                <c:pt idx="1149" formatCode="General">
                  <c:v>-3.0954803019909999E-4</c:v>
                </c:pt>
                <c:pt idx="1150" formatCode="General">
                  <c:v>-3.10479093228252E-4</c:v>
                </c:pt>
                <c:pt idx="1151" formatCode="General">
                  <c:v>-3.1141301136218698E-4</c:v>
                </c:pt>
                <c:pt idx="1152" formatCode="General">
                  <c:v>-3.1234979612675601E-4</c:v>
                </c:pt>
                <c:pt idx="1153" formatCode="General">
                  <c:v>-3.1328945909701498E-4</c:v>
                </c:pt>
                <c:pt idx="1154" formatCode="General">
                  <c:v>-3.14232011897226E-4</c:v>
                </c:pt>
                <c:pt idx="1155" formatCode="General">
                  <c:v>-3.15177466200856E-4</c:v>
                </c:pt>
                <c:pt idx="1156" formatCode="General">
                  <c:v>-3.1612583373058099E-4</c:v>
                </c:pt>
                <c:pt idx="1157" formatCode="General">
                  <c:v>-3.1707712625828001E-4</c:v>
                </c:pt>
                <c:pt idx="1158" formatCode="General">
                  <c:v>-3.1803135560504002E-4</c:v>
                </c:pt>
                <c:pt idx="1159" formatCode="General">
                  <c:v>-3.18988533641155E-4</c:v>
                </c:pt>
                <c:pt idx="1160" formatCode="General">
                  <c:v>-3.19948672286121E-4</c:v>
                </c:pt>
                <c:pt idx="1161" formatCode="General">
                  <c:v>-3.2091178350864599E-4</c:v>
                </c:pt>
                <c:pt idx="1162" formatCode="General">
                  <c:v>-3.2187787932663801E-4</c:v>
                </c:pt>
                <c:pt idx="1163" formatCode="General">
                  <c:v>-3.2284697180721701E-4</c:v>
                </c:pt>
                <c:pt idx="1164" formatCode="General">
                  <c:v>-3.2381907306670501E-4</c:v>
                </c:pt>
                <c:pt idx="1165" formatCode="General">
                  <c:v>-3.2479419527063099E-4</c:v>
                </c:pt>
                <c:pt idx="1166" formatCode="General">
                  <c:v>-3.2577235063373201E-4</c:v>
                </c:pt>
                <c:pt idx="1167" formatCode="General">
                  <c:v>-3.2675355141994898E-4</c:v>
                </c:pt>
                <c:pt idx="1168" formatCode="General">
                  <c:v>-3.2773780994243E-4</c:v>
                </c:pt>
                <c:pt idx="1169" formatCode="General">
                  <c:v>-3.2872513856352798E-4</c:v>
                </c:pt>
                <c:pt idx="1170" formatCode="General">
                  <c:v>-3.2971554969480498E-4</c:v>
                </c:pt>
                <c:pt idx="1171" formatCode="General">
                  <c:v>-3.3070905579702699E-4</c:v>
                </c:pt>
                <c:pt idx="1172" formatCode="General">
                  <c:v>-3.3170566938016502E-4</c:v>
                </c:pt>
                <c:pt idx="1173" formatCode="General">
                  <c:v>-3.327054030034E-4</c:v>
                </c:pt>
                <c:pt idx="1174" formatCode="General">
                  <c:v>-3.3370826927511501E-4</c:v>
                </c:pt>
                <c:pt idx="1175" formatCode="General">
                  <c:v>-3.3471428085290198E-4</c:v>
                </c:pt>
                <c:pt idx="1176" formatCode="General">
                  <c:v>-3.3572345044355698E-4</c:v>
                </c:pt>
                <c:pt idx="1177" formatCode="General">
                  <c:v>-3.3673579080308399E-4</c:v>
                </c:pt>
                <c:pt idx="1178" formatCode="General">
                  <c:v>-3.3775131473669299E-4</c:v>
                </c:pt>
                <c:pt idx="1179" formatCode="General">
                  <c:v>-3.3877003509879801E-4</c:v>
                </c:pt>
                <c:pt idx="1180" formatCode="General">
                  <c:v>-3.3979196479302302E-4</c:v>
                </c:pt>
                <c:pt idx="1181" formatCode="General">
                  <c:v>-3.4081711677219401E-4</c:v>
                </c:pt>
                <c:pt idx="1182" formatCode="General">
                  <c:v>-3.4184550403834602E-4</c:v>
                </c:pt>
                <c:pt idx="1183" formatCode="General">
                  <c:v>-3.42877139642719E-4</c:v>
                </c:pt>
                <c:pt idx="1184" formatCode="General">
                  <c:v>-3.4391203668575999E-4</c:v>
                </c:pt>
                <c:pt idx="1185" formatCode="General">
                  <c:v>-3.44950208317121E-4</c:v>
                </c:pt>
                <c:pt idx="1186" formatCode="General">
                  <c:v>-3.4599166773565998E-4</c:v>
                </c:pt>
                <c:pt idx="1187" formatCode="General">
                  <c:v>-3.4703642818944397E-4</c:v>
                </c:pt>
                <c:pt idx="1188" formatCode="General">
                  <c:v>-3.4808450297574203E-4</c:v>
                </c:pt>
                <c:pt idx="1189" formatCode="General">
                  <c:v>-3.4913590544103301E-4</c:v>
                </c:pt>
                <c:pt idx="1190" formatCode="General">
                  <c:v>-3.5019064898100002E-4</c:v>
                </c:pt>
                <c:pt idx="1191" formatCode="General">
                  <c:v>-3.51248747040532E-4</c:v>
                </c:pt>
                <c:pt idx="1192" formatCode="General">
                  <c:v>-3.5231021311372501E-4</c:v>
                </c:pt>
                <c:pt idx="1193" formatCode="General">
                  <c:v>-3.5337506074388102E-4</c:v>
                </c:pt>
                <c:pt idx="1194" formatCode="General">
                  <c:v>-3.5444330352350897E-4</c:v>
                </c:pt>
                <c:pt idx="1195" formatCode="General">
                  <c:v>-3.5551495509432299E-4</c:v>
                </c:pt>
                <c:pt idx="1196" formatCode="General">
                  <c:v>-3.5659002914724403E-4</c:v>
                </c:pt>
                <c:pt idx="1197" formatCode="General">
                  <c:v>-3.57668539422397E-4</c:v>
                </c:pt>
                <c:pt idx="1198" formatCode="General">
                  <c:v>-3.5875049970911699E-4</c:v>
                </c:pt>
                <c:pt idx="1199" formatCode="General">
                  <c:v>-3.5983592384594199E-4</c:v>
                </c:pt>
                <c:pt idx="1200" formatCode="General">
                  <c:v>-3.6092482572061801E-4</c:v>
                </c:pt>
                <c:pt idx="1201" formatCode="General">
                  <c:v>-3.6201721927009602E-4</c:v>
                </c:pt>
                <c:pt idx="1202" formatCode="General">
                  <c:v>-3.6311311848053498E-4</c:v>
                </c:pt>
                <c:pt idx="1203" formatCode="General">
                  <c:v>-3.6421253738729698E-4</c:v>
                </c:pt>
                <c:pt idx="1204" formatCode="General">
                  <c:v>-3.6531549007495301E-4</c:v>
                </c:pt>
                <c:pt idx="1205" formatCode="General">
                  <c:v>-3.6642199067727998E-4</c:v>
                </c:pt>
                <c:pt idx="1206" formatCode="General">
                  <c:v>-3.6753205337726003E-4</c:v>
                </c:pt>
                <c:pt idx="1207" formatCode="General">
                  <c:v>-3.6864569254162303E-4</c:v>
                </c:pt>
                <c:pt idx="1208" formatCode="General">
                  <c:v>-3.6976292316704198E-4</c:v>
                </c:pt>
                <c:pt idx="1209" formatCode="General">
                  <c:v>-3.7088376051084198E-4</c:v>
                </c:pt>
                <c:pt idx="1210" formatCode="General">
                  <c:v>-3.7200821993839303E-4</c:v>
                </c:pt>
                <c:pt idx="1211" formatCode="General">
                  <c:v>-3.73136316923118E-4</c:v>
                </c:pt>
                <c:pt idx="1212" formatCode="General">
                  <c:v>-3.7426806704648401E-4</c:v>
                </c:pt>
                <c:pt idx="1213" formatCode="General">
                  <c:v>-3.7540348599801002E-4</c:v>
                </c:pt>
                <c:pt idx="1214" formatCode="General">
                  <c:v>-3.7654258957526101E-4</c:v>
                </c:pt>
                <c:pt idx="1215" formatCode="General">
                  <c:v>-3.7768539368385201E-4</c:v>
                </c:pt>
                <c:pt idx="1216" formatCode="General">
                  <c:v>-3.7883191433744798E-4</c:v>
                </c:pt>
                <c:pt idx="1217" formatCode="General">
                  <c:v>-3.79982167657759E-4</c:v>
                </c:pt>
                <c:pt idx="1218" formatCode="General">
                  <c:v>-3.8113616987454701E-4</c:v>
                </c:pt>
                <c:pt idx="1219" formatCode="General">
                  <c:v>-3.8229393732561997E-4</c:v>
                </c:pt>
                <c:pt idx="1220" formatCode="General">
                  <c:v>-3.8345548645683699E-4</c:v>
                </c:pt>
                <c:pt idx="1221" formatCode="General">
                  <c:v>-3.8462083382210502E-4</c:v>
                </c:pt>
                <c:pt idx="1222" formatCode="General">
                  <c:v>-3.8578999608337799E-4</c:v>
                </c:pt>
                <c:pt idx="1223" formatCode="General">
                  <c:v>-3.8696299001066001E-4</c:v>
                </c:pt>
                <c:pt idx="1224" formatCode="General">
                  <c:v>-3.88139832482003E-4</c:v>
                </c:pt>
                <c:pt idx="1225" formatCode="General">
                  <c:v>-3.8932054048350899E-4</c:v>
                </c:pt>
                <c:pt idx="1226" formatCode="General">
                  <c:v>-3.9050513110932698E-4</c:v>
                </c:pt>
                <c:pt idx="1227" formatCode="General">
                  <c:v>-3.9169362156165499E-4</c:v>
                </c:pt>
                <c:pt idx="1228" formatCode="General">
                  <c:v>-3.9288602915074102E-4</c:v>
                </c:pt>
                <c:pt idx="1229" formatCode="General">
                  <c:v>-3.9408237129487898E-4</c:v>
                </c:pt>
                <c:pt idx="1230" formatCode="General">
                  <c:v>-3.9528266552041498E-4</c:v>
                </c:pt>
                <c:pt idx="1231" formatCode="General">
                  <c:v>-3.9648692946174101E-4</c:v>
                </c:pt>
                <c:pt idx="1232" formatCode="General">
                  <c:v>-3.9769518086129799E-4</c:v>
                </c:pt>
                <c:pt idx="1233" formatCode="General">
                  <c:v>-3.98907437569576E-4</c:v>
                </c:pt>
                <c:pt idx="1234" formatCode="General">
                  <c:v>-4.0012371754511599E-4</c:v>
                </c:pt>
                <c:pt idx="1235" formatCode="General">
                  <c:v>-4.0134403885450299E-4</c:v>
                </c:pt>
                <c:pt idx="1236" formatCode="General">
                  <c:v>-4.0256841967237401E-4</c:v>
                </c:pt>
                <c:pt idx="1237" formatCode="General">
                  <c:v>-4.0379687828141498E-4</c:v>
                </c:pt>
                <c:pt idx="1238" formatCode="General">
                  <c:v>-4.0502943307235798E-4</c:v>
                </c:pt>
                <c:pt idx="1239" formatCode="General">
                  <c:v>-4.0626610254398498E-4</c:v>
                </c:pt>
                <c:pt idx="1240" formatCode="General">
                  <c:v>-4.0750690530312801E-4</c:v>
                </c:pt>
                <c:pt idx="1241" formatCode="General">
                  <c:v>-4.08751860064667E-4</c:v>
                </c:pt>
                <c:pt idx="1242" formatCode="General">
                  <c:v>-4.1000098565152897E-4</c:v>
                </c:pt>
                <c:pt idx="1243" formatCode="General">
                  <c:v>-4.1125430099469E-4</c:v>
                </c:pt>
                <c:pt idx="1244" formatCode="General">
                  <c:v>-4.1251182513317799E-4</c:v>
                </c:pt>
                <c:pt idx="1245" formatCode="General">
                  <c:v>-4.1377357721406602E-4</c:v>
                </c:pt>
                <c:pt idx="1246" formatCode="General">
                  <c:v>-4.1503957649247802E-4</c:v>
                </c:pt>
                <c:pt idx="1247" formatCode="General">
                  <c:v>-4.16309842331584E-4</c:v>
                </c:pt>
                <c:pt idx="1248" formatCode="General">
                  <c:v>-4.1758439420260597E-4</c:v>
                </c:pt>
                <c:pt idx="1249" formatCode="General">
                  <c:v>-4.1886325168481199E-4</c:v>
                </c:pt>
                <c:pt idx="1250" formatCode="General">
                  <c:v>-4.2014643446552002E-4</c:v>
                </c:pt>
                <c:pt idx="1251" formatCode="General">
                  <c:v>-4.2143396234009799E-4</c:v>
                </c:pt>
                <c:pt idx="1252" formatCode="General">
                  <c:v>-4.2272585521195999E-4</c:v>
                </c:pt>
                <c:pt idx="1253" formatCode="General">
                  <c:v>-4.2402213309256998E-4</c:v>
                </c:pt>
                <c:pt idx="1254" formatCode="General">
                  <c:v>-4.2532281610144099E-4</c:v>
                </c:pt>
                <c:pt idx="1255" formatCode="General">
                  <c:v>-4.26627924466135E-4</c:v>
                </c:pt>
                <c:pt idx="1256" formatCode="General">
                  <c:v>-4.2793747852226102E-4</c:v>
                </c:pt>
                <c:pt idx="1257" formatCode="General">
                  <c:v>-4.29251498713479E-4</c:v>
                </c:pt>
                <c:pt idx="1258" formatCode="General">
                  <c:v>-4.3057000559149701E-4</c:v>
                </c:pt>
                <c:pt idx="1259" formatCode="General">
                  <c:v>-4.3189301981607102E-4</c:v>
                </c:pt>
                <c:pt idx="1260" formatCode="General">
                  <c:v>-4.3322056215500598E-4</c:v>
                </c:pt>
                <c:pt idx="1261" formatCode="General">
                  <c:v>-4.34552653484156E-4</c:v>
                </c:pt>
                <c:pt idx="1262" formatCode="General">
                  <c:v>-4.3588931478742401E-4</c:v>
                </c:pt>
                <c:pt idx="1263" formatCode="General">
                  <c:v>-4.3723056715676099E-4</c:v>
                </c:pt>
                <c:pt idx="1264" formatCode="General">
                  <c:v>-4.3857643179216798E-4</c:v>
                </c:pt>
                <c:pt idx="1265" formatCode="General">
                  <c:v>-4.3992693000169403E-4</c:v>
                </c:pt>
                <c:pt idx="1266" formatCode="General">
                  <c:v>-4.4128208320143601E-4</c:v>
                </c:pt>
                <c:pt idx="1267" formatCode="General">
                  <c:v>-4.4264191291554201E-4</c:v>
                </c:pt>
                <c:pt idx="1268" formatCode="General">
                  <c:v>-4.44006440776206E-4</c:v>
                </c:pt>
                <c:pt idx="1269" formatCode="General">
                  <c:v>-4.45375688523673E-4</c:v>
                </c:pt>
                <c:pt idx="1270" formatCode="General">
                  <c:v>-4.4674967800623501E-4</c:v>
                </c:pt>
                <c:pt idx="1271" formatCode="General">
                  <c:v>-4.4812843118023399E-4</c:v>
                </c:pt>
                <c:pt idx="1272" formatCode="General">
                  <c:v>-4.4951197011006198E-4</c:v>
                </c:pt>
                <c:pt idx="1273" formatCode="General">
                  <c:v>-4.5090031696815703E-4</c:v>
                </c:pt>
                <c:pt idx="1274" formatCode="General">
                  <c:v>-4.5229349403500799E-4</c:v>
                </c:pt>
                <c:pt idx="1275" formatCode="General">
                  <c:v>-4.5369152369915098E-4</c:v>
                </c:pt>
                <c:pt idx="1276" formatCode="General">
                  <c:v>-4.5509442845717199E-4</c:v>
                </c:pt>
                <c:pt idx="1277" formatCode="General">
                  <c:v>-4.5650223091370598E-4</c:v>
                </c:pt>
                <c:pt idx="1278" formatCode="General">
                  <c:v>-4.5791495378143699E-4</c:v>
                </c:pt>
                <c:pt idx="1279" formatCode="General">
                  <c:v>-4.5933261988109601E-4</c:v>
                </c:pt>
                <c:pt idx="1280" formatCode="General">
                  <c:v>-4.6075525214146502E-4</c:v>
                </c:pt>
                <c:pt idx="1281" formatCode="General">
                  <c:v>-4.6218287359937399E-4</c:v>
                </c:pt>
                <c:pt idx="1282" formatCode="General">
                  <c:v>-4.6361550739970202E-4</c:v>
                </c:pt>
                <c:pt idx="1283" formatCode="General">
                  <c:v>-4.6505317679537499E-4</c:v>
                </c:pt>
                <c:pt idx="1284" formatCode="General">
                  <c:v>-4.6649590514737202E-4</c:v>
                </c:pt>
                <c:pt idx="1285" formatCode="General">
                  <c:v>-4.6794371592471601E-4</c:v>
                </c:pt>
                <c:pt idx="1286" formatCode="General">
                  <c:v>-4.6939663270448301E-4</c:v>
                </c:pt>
                <c:pt idx="1287" formatCode="General">
                  <c:v>-4.7085467917179502E-4</c:v>
                </c:pt>
                <c:pt idx="1288" formatCode="General">
                  <c:v>-4.7231787911982401E-4</c:v>
                </c:pt>
                <c:pt idx="1289" formatCode="General">
                  <c:v>-4.7378625644979198E-4</c:v>
                </c:pt>
                <c:pt idx="1290" formatCode="General">
                  <c:v>-4.7525983517096701E-4</c:v>
                </c:pt>
                <c:pt idx="1291" formatCode="General">
                  <c:v>-4.7673863940066901E-4</c:v>
                </c:pt>
                <c:pt idx="1292" formatCode="General">
                  <c:v>-4.78222693364264E-4</c:v>
                </c:pt>
                <c:pt idx="1293" formatCode="General">
                  <c:v>-4.7971202139517001E-4</c:v>
                </c:pt>
                <c:pt idx="1294" formatCode="General">
                  <c:v>-4.8120664793485201E-4</c:v>
                </c:pt>
                <c:pt idx="1295" formatCode="General">
                  <c:v>-4.8270659753282298E-4</c:v>
                </c:pt>
                <c:pt idx="1296" formatCode="General">
                  <c:v>-4.8421189484664699E-4</c:v>
                </c:pt>
                <c:pt idx="1297" formatCode="General">
                  <c:v>-4.8572256463626099E-4</c:v>
                </c:pt>
                <c:pt idx="1298" formatCode="General">
                  <c:v>-4.8723863157179099E-4</c:v>
                </c:pt>
                <c:pt idx="1299" formatCode="General">
                  <c:v>-4.8876012014156301E-4</c:v>
                </c:pt>
                <c:pt idx="1300" formatCode="General">
                  <c:v>-4.9028705428425E-4</c:v>
                </c:pt>
                <c:pt idx="1301" formatCode="General">
                  <c:v>-4.9181945776481705E-4</c:v>
                </c:pt>
                <c:pt idx="1302" formatCode="General">
                  <c:v>-4.9335735450377501E-4</c:v>
                </c:pt>
                <c:pt idx="1303" formatCode="General">
                  <c:v>-4.9490076852223299E-4</c:v>
                </c:pt>
                <c:pt idx="1304" formatCode="General">
                  <c:v>-4.9644972397082301E-4</c:v>
                </c:pt>
                <c:pt idx="1305" formatCode="General">
                  <c:v>-4.9800424516590496E-4</c:v>
                </c:pt>
                <c:pt idx="1306" formatCode="General">
                  <c:v>-4.99564356589562E-4</c:v>
                </c:pt>
                <c:pt idx="1307" formatCode="General">
                  <c:v>-5.0113008288960297E-4</c:v>
                </c:pt>
                <c:pt idx="1308" formatCode="General">
                  <c:v>-5.0270144887956203E-4</c:v>
                </c:pt>
                <c:pt idx="1309" formatCode="General">
                  <c:v>-5.0427847953869796E-4</c:v>
                </c:pt>
                <c:pt idx="1310" formatCode="General">
                  <c:v>-5.0586120001199495E-4</c:v>
                </c:pt>
                <c:pt idx="1311" formatCode="General">
                  <c:v>-5.0744963561016399E-4</c:v>
                </c:pt>
                <c:pt idx="1312" formatCode="General">
                  <c:v>-5.0904381180963897E-4</c:v>
                </c:pt>
                <c:pt idx="1313" formatCode="General">
                  <c:v>-5.1064375425257996E-4</c:v>
                </c:pt>
                <c:pt idx="1314" formatCode="General">
                  <c:v>-5.1224948874687196E-4</c:v>
                </c:pt>
                <c:pt idx="1315" formatCode="General">
                  <c:v>-5.1386104126612702E-4</c:v>
                </c:pt>
                <c:pt idx="1316" formatCode="General">
                  <c:v>-5.15478437949679E-4</c:v>
                </c:pt>
                <c:pt idx="1317" formatCode="General">
                  <c:v>-5.1710170510258901E-4</c:v>
                </c:pt>
                <c:pt idx="1318" formatCode="General">
                  <c:v>-5.1873086919564397E-4</c:v>
                </c:pt>
                <c:pt idx="1319" formatCode="General">
                  <c:v>-5.20365956865356E-4</c:v>
                </c:pt>
                <c:pt idx="1320" formatCode="General">
                  <c:v>-5.2200699491396002E-4</c:v>
                </c:pt>
                <c:pt idx="1321" formatCode="General">
                  <c:v>-5.2365401030941903E-4</c:v>
                </c:pt>
                <c:pt idx="1322" formatCode="General">
                  <c:v>-5.2530703018542103E-4</c:v>
                </c:pt>
                <c:pt idx="1323" formatCode="General">
                  <c:v>-5.2696608184137701E-4</c:v>
                </c:pt>
                <c:pt idx="1324" formatCode="General">
                  <c:v>-5.2863119274242597E-4</c:v>
                </c:pt>
                <c:pt idx="1325" formatCode="General">
                  <c:v>-5.3030239051943099E-4</c:v>
                </c:pt>
                <c:pt idx="1326" formatCode="General">
                  <c:v>-5.3197970296898003E-4</c:v>
                </c:pt>
                <c:pt idx="1327" formatCode="General">
                  <c:v>-5.3366315805338795E-4</c:v>
                </c:pt>
                <c:pt idx="1328" formatCode="General">
                  <c:v>-5.3535278390069198E-4</c:v>
                </c:pt>
                <c:pt idx="1329" formatCode="General">
                  <c:v>-5.3704860880465798E-4</c:v>
                </c:pt>
                <c:pt idx="1330" formatCode="General">
                  <c:v>-5.3875066122477399E-4</c:v>
                </c:pt>
                <c:pt idx="1331" formatCode="General">
                  <c:v>-5.4045896978625798E-4</c:v>
                </c:pt>
                <c:pt idx="1332" formatCode="General">
                  <c:v>-5.42173563280048E-4</c:v>
                </c:pt>
                <c:pt idx="1333" formatCode="General">
                  <c:v>-5.4389447066281098E-4</c:v>
                </c:pt>
                <c:pt idx="1334" formatCode="General">
                  <c:v>-5.4562172105693805E-4</c:v>
                </c:pt>
                <c:pt idx="1335" formatCode="General">
                  <c:v>-5.4735534375054498E-4</c:v>
                </c:pt>
                <c:pt idx="1336" formatCode="General">
                  <c:v>-5.4909536819747402E-4</c:v>
                </c:pt>
                <c:pt idx="1337" formatCode="General">
                  <c:v>-5.5084182401729303E-4</c:v>
                </c:pt>
                <c:pt idx="1338" formatCode="General">
                  <c:v>-5.5259474099529496E-4</c:v>
                </c:pt>
                <c:pt idx="1339" formatCode="General">
                  <c:v>-5.5435414908249598E-4</c:v>
                </c:pt>
                <c:pt idx="1340" formatCode="General">
                  <c:v>-5.5612007839564198E-4</c:v>
                </c:pt>
                <c:pt idx="1341" formatCode="General">
                  <c:v>-5.5789255921720102E-4</c:v>
                </c:pt>
                <c:pt idx="1342" formatCode="General">
                  <c:v>-5.5967162199536795E-4</c:v>
                </c:pt>
                <c:pt idx="1343" formatCode="General">
                  <c:v>-5.6145729734406204E-4</c:v>
                </c:pt>
                <c:pt idx="1344" formatCode="General">
                  <c:v>-5.6324961604292797E-4</c:v>
                </c:pt>
                <c:pt idx="1345" formatCode="General">
                  <c:v>-5.6504860903733799E-4</c:v>
                </c:pt>
                <c:pt idx="1346" formatCode="General">
                  <c:v>-5.6685430743838702E-4</c:v>
                </c:pt>
                <c:pt idx="1347" formatCode="General">
                  <c:v>-5.6866674252289702E-4</c:v>
                </c:pt>
                <c:pt idx="1348" formatCode="General">
                  <c:v>-5.7048594573341598E-4</c:v>
                </c:pt>
                <c:pt idx="1349" formatCode="General">
                  <c:v>-5.72311948678216E-4</c:v>
                </c:pt>
                <c:pt idx="1350" formatCode="General">
                  <c:v>-5.7414478313129501E-4</c:v>
                </c:pt>
                <c:pt idx="1351" formatCode="General">
                  <c:v>-5.75984481032377E-4</c:v>
                </c:pt>
                <c:pt idx="1352" formatCode="General">
                  <c:v>-5.77831074486911E-4</c:v>
                </c:pt>
                <c:pt idx="1353" formatCode="General">
                  <c:v>-5.7968459576607202E-4</c:v>
                </c:pt>
                <c:pt idx="1354" formatCode="General">
                  <c:v>-5.8154507730676E-4</c:v>
                </c:pt>
                <c:pt idx="1355" formatCode="General">
                  <c:v>-5.8341255171160105E-4</c:v>
                </c:pt>
                <c:pt idx="1356" formatCode="General">
                  <c:v>-5.8528705174894604E-4</c:v>
                </c:pt>
                <c:pt idx="1357" formatCode="General">
                  <c:v>-5.8716861035287198E-4</c:v>
                </c:pt>
                <c:pt idx="1358" formatCode="General">
                  <c:v>-5.8905726062318095E-4</c:v>
                </c:pt>
                <c:pt idx="1359" formatCode="General">
                  <c:v>-5.9095303582540196E-4</c:v>
                </c:pt>
                <c:pt idx="1360" formatCode="General">
                  <c:v>-5.9285596939078898E-4</c:v>
                </c:pt>
                <c:pt idx="1361" formatCode="General">
                  <c:v>-5.9476609491631997E-4</c:v>
                </c:pt>
                <c:pt idx="1362" formatCode="General">
                  <c:v>-5.966834461647E-4</c:v>
                </c:pt>
                <c:pt idx="1363" formatCode="General">
                  <c:v>-5.9860805706436E-4</c:v>
                </c:pt>
                <c:pt idx="1364" formatCode="General">
                  <c:v>-6.00539961709455E-4</c:v>
                </c:pt>
                <c:pt idx="1365" formatCode="General">
                  <c:v>-6.0247919435986897E-4</c:v>
                </c:pt>
                <c:pt idx="1366" formatCode="General">
                  <c:v>-6.0442578944120697E-4</c:v>
                </c:pt>
                <c:pt idx="1367" formatCode="General">
                  <c:v>-6.0637978154480304E-4</c:v>
                </c:pt>
                <c:pt idx="1368" formatCode="General">
                  <c:v>-6.0834120542771605E-4</c:v>
                </c:pt>
                <c:pt idx="1369" formatCode="General">
                  <c:v>-6.1031009601272997E-4</c:v>
                </c:pt>
                <c:pt idx="1370" formatCode="General">
                  <c:v>-6.1228648838835501E-4</c:v>
                </c:pt>
                <c:pt idx="1371" formatCode="General">
                  <c:v>-6.1427041780882604E-4</c:v>
                </c:pt>
                <c:pt idx="1372" formatCode="General">
                  <c:v>-6.1626191969410603E-4</c:v>
                </c:pt>
                <c:pt idx="1373" formatCode="General">
                  <c:v>-6.1826102962988095E-4</c:v>
                </c:pt>
                <c:pt idx="1374" formatCode="General">
                  <c:v>-6.2026778336756404E-4</c:v>
                </c:pt>
                <c:pt idx="1375" formatCode="General">
                  <c:v>-6.2228221682549803E-4</c:v>
                </c:pt>
                <c:pt idx="1376" formatCode="General">
                  <c:v>-6.2430436613197999E-4</c:v>
                </c:pt>
                <c:pt idx="1377" formatCode="General">
                  <c:v>-6.2633426769836899E-4</c:v>
                </c:pt>
                <c:pt idx="1378" formatCode="General">
                  <c:v>-6.2837195823327004E-4</c:v>
                </c:pt>
                <c:pt idx="1379" formatCode="General">
                  <c:v>-6.3041747474253595E-4</c:v>
                </c:pt>
                <c:pt idx="1380" formatCode="General">
                  <c:v>-6.3247085452926798E-4</c:v>
                </c:pt>
                <c:pt idx="1381" formatCode="General">
                  <c:v>-6.3453213519381105E-4</c:v>
                </c:pt>
                <c:pt idx="1382" formatCode="General">
                  <c:v>-6.3660135463376201E-4</c:v>
                </c:pt>
                <c:pt idx="1383" formatCode="General">
                  <c:v>-6.3867855104396095E-4</c:v>
                </c:pt>
                <c:pt idx="1384" formatCode="General">
                  <c:v>-6.40763762916499E-4</c:v>
                </c:pt>
                <c:pt idx="1385" formatCode="General">
                  <c:v>-6.4285702904071302E-4</c:v>
                </c:pt>
                <c:pt idx="1386" formatCode="General">
                  <c:v>-6.4495838850318497E-4</c:v>
                </c:pt>
                <c:pt idx="1387" formatCode="General">
                  <c:v>-6.4706788068774797E-4</c:v>
                </c:pt>
                <c:pt idx="1388" formatCode="General">
                  <c:v>-6.4918554527547997E-4</c:v>
                </c:pt>
                <c:pt idx="1389" formatCode="General">
                  <c:v>-6.5131142224470796E-4</c:v>
                </c:pt>
                <c:pt idx="1390" formatCode="General">
                  <c:v>-6.5344555187100495E-4</c:v>
                </c:pt>
                <c:pt idx="1391" formatCode="General">
                  <c:v>-6.5558797472719198E-4</c:v>
                </c:pt>
                <c:pt idx="1392" formatCode="General">
                  <c:v>-6.5773873168333702E-4</c:v>
                </c:pt>
                <c:pt idx="1393" formatCode="General">
                  <c:v>-6.5989786390675603E-4</c:v>
                </c:pt>
                <c:pt idx="1394" formatCode="General">
                  <c:v>-6.6206541286201301E-4</c:v>
                </c:pt>
                <c:pt idx="1395" formatCode="General">
                  <c:v>-6.64241420310918E-4</c:v>
                </c:pt>
                <c:pt idx="1396" formatCode="General">
                  <c:v>-6.6642592831252896E-4</c:v>
                </c:pt>
                <c:pt idx="1397" formatCode="General">
                  <c:v>-6.6861897922315303E-4</c:v>
                </c:pt>
                <c:pt idx="1398" formatCode="General">
                  <c:v>-6.7082061569634203E-4</c:v>
                </c:pt>
                <c:pt idx="1399" formatCode="General">
                  <c:v>-6.7303088068289697E-4</c:v>
                </c:pt>
                <c:pt idx="1400" formatCode="General">
                  <c:v>-6.7524981743086697E-4</c:v>
                </c:pt>
                <c:pt idx="1401" formatCode="General">
                  <c:v>-6.7747746948554702E-4</c:v>
                </c:pt>
                <c:pt idx="1402" formatCode="General">
                  <c:v>-6.7971388068948095E-4</c:v>
                </c:pt>
                <c:pt idx="1403" formatCode="General">
                  <c:v>-6.8195909518245902E-4</c:v>
                </c:pt>
                <c:pt idx="1404" formatCode="General">
                  <c:v>-6.8421315740152002E-4</c:v>
                </c:pt>
                <c:pt idx="1405" formatCode="General">
                  <c:v>-6.8647611208095096E-4</c:v>
                </c:pt>
                <c:pt idx="1406" formatCode="General">
                  <c:v>-6.8874800425228503E-4</c:v>
                </c:pt>
                <c:pt idx="1407" formatCode="General">
                  <c:v>-6.9102887924430399E-4</c:v>
                </c:pt>
                <c:pt idx="1408" formatCode="General">
                  <c:v>-6.9331878268303704E-4</c:v>
                </c:pt>
                <c:pt idx="1409" formatCode="General">
                  <c:v>-6.9561776049175902E-4</c:v>
                </c:pt>
                <c:pt idx="1410" formatCode="General">
                  <c:v>-6.9792585889099702E-4</c:v>
                </c:pt>
                <c:pt idx="1411" formatCode="General">
                  <c:v>-7.0024312439852102E-4</c:v>
                </c:pt>
                <c:pt idx="1412" formatCode="General">
                  <c:v>-7.0256960382935197E-4</c:v>
                </c:pt>
                <c:pt idx="1413" formatCode="General">
                  <c:v>-7.0490534429575697E-4</c:v>
                </c:pt>
                <c:pt idx="1414" formatCode="General">
                  <c:v>-7.0725039320725103E-4</c:v>
                </c:pt>
                <c:pt idx="1415" formatCode="General">
                  <c:v>-7.0960479827059803E-4</c:v>
                </c:pt>
                <c:pt idx="1416" formatCode="General">
                  <c:v>-7.1196860748980802E-4</c:v>
                </c:pt>
                <c:pt idx="1417" formatCode="General">
                  <c:v>-7.1434186916613995E-4</c:v>
                </c:pt>
                <c:pt idx="1418" formatCode="General">
                  <c:v>-7.1672463189809902E-4</c:v>
                </c:pt>
                <c:pt idx="1419" formatCode="General">
                  <c:v>-7.1911694458144096E-4</c:v>
                </c:pt>
                <c:pt idx="1420" formatCode="General">
                  <c:v>-7.2151885640916698E-4</c:v>
                </c:pt>
                <c:pt idx="1421" formatCode="General">
                  <c:v>-7.2393041687152701E-4</c:v>
                </c:pt>
                <c:pt idx="1422" formatCode="General">
                  <c:v>-7.2635167588953398E-4</c:v>
                </c:pt>
                <c:pt idx="1423" formatCode="General">
                  <c:v>-7.28782683934408E-4</c:v>
                </c:pt>
                <c:pt idx="1424" formatCode="General">
                  <c:v>-7.3122349180715796E-4</c:v>
                </c:pt>
                <c:pt idx="1425" formatCode="General">
                  <c:v>-7.3367415059700397E-4</c:v>
                </c:pt>
                <c:pt idx="1426" formatCode="General">
                  <c:v>-7.3613471168137404E-4</c:v>
                </c:pt>
                <c:pt idx="1427" formatCode="General">
                  <c:v>-7.3860522672591499E-4</c:v>
                </c:pt>
                <c:pt idx="1428" formatCode="General">
                  <c:v>-7.4108574768448198E-4</c:v>
                </c:pt>
                <c:pt idx="1429" formatCode="General">
                  <c:v>-7.4357632679914203E-4</c:v>
                </c:pt>
                <c:pt idx="1430" formatCode="General">
                  <c:v>-7.4607701660017603E-4</c:v>
                </c:pt>
                <c:pt idx="1431" formatCode="General">
                  <c:v>-7.4858786990607696E-4</c:v>
                </c:pt>
                <c:pt idx="1432" formatCode="General">
                  <c:v>-7.5110893982355004E-4</c:v>
                </c:pt>
                <c:pt idx="1433" formatCode="General">
                  <c:v>-7.5364027974800804E-4</c:v>
                </c:pt>
                <c:pt idx="1434" formatCode="General">
                  <c:v>-7.5618194343197098E-4</c:v>
                </c:pt>
                <c:pt idx="1435" formatCode="General">
                  <c:v>-7.58733985106491E-4</c:v>
                </c:pt>
                <c:pt idx="1436" formatCode="General">
                  <c:v>-7.6129645950155503E-4</c:v>
                </c:pt>
                <c:pt idx="1437" formatCode="General">
                  <c:v>-7.6386942184607698E-4</c:v>
                </c:pt>
                <c:pt idx="1438" formatCode="General">
                  <c:v>-7.6645292786790202E-4</c:v>
                </c:pt>
                <c:pt idx="1439" formatCode="General">
                  <c:v>-7.6904703379380697E-4</c:v>
                </c:pt>
                <c:pt idx="1440" formatCode="General">
                  <c:v>-7.7165179634949897E-4</c:v>
                </c:pt>
                <c:pt idx="1441" formatCode="General">
                  <c:v>-7.7426727296286296E-4</c:v>
                </c:pt>
                <c:pt idx="1442" formatCode="General">
                  <c:v>-7.7689352250022404E-4</c:v>
                </c:pt>
                <c:pt idx="1443" formatCode="General">
                  <c:v>-7.79530604613937E-4</c:v>
                </c:pt>
                <c:pt idx="1444" formatCode="General">
                  <c:v>-7.8217857938216097E-4</c:v>
                </c:pt>
                <c:pt idx="1445" formatCode="General">
                  <c:v>-7.8483750730885501E-4</c:v>
                </c:pt>
                <c:pt idx="1446" formatCode="General">
                  <c:v>-7.8750744932377795E-4</c:v>
                </c:pt>
                <c:pt idx="1447" formatCode="General">
                  <c:v>-7.9018846678249302E-4</c:v>
                </c:pt>
                <c:pt idx="1448" formatCode="General">
                  <c:v>-7.9288062146636105E-4</c:v>
                </c:pt>
                <c:pt idx="1449" formatCode="General">
                  <c:v>-7.9558397558254703E-4</c:v>
                </c:pt>
                <c:pt idx="1450" formatCode="General">
                  <c:v>-7.9829859176401596E-4</c:v>
                </c:pt>
                <c:pt idx="1451" formatCode="General">
                  <c:v>-8.01024533069536E-4</c:v>
                </c:pt>
                <c:pt idx="1452" formatCode="General">
                  <c:v>-8.03761862983672E-4</c:v>
                </c:pt>
                <c:pt idx="1453" formatCode="General">
                  <c:v>-8.0651064541679605E-4</c:v>
                </c:pt>
                <c:pt idx="1454" formatCode="General">
                  <c:v>-8.0927094470507801E-4</c:v>
                </c:pt>
                <c:pt idx="1455" formatCode="General">
                  <c:v>-8.1204282561049101E-4</c:v>
                </c:pt>
                <c:pt idx="1456" formatCode="General">
                  <c:v>-8.1482635332080701E-4</c:v>
                </c:pt>
                <c:pt idx="1457" formatCode="General">
                  <c:v>-8.1762159344960297E-4</c:v>
                </c:pt>
                <c:pt idx="1458" formatCode="General">
                  <c:v>-8.2042861203625599E-4</c:v>
                </c:pt>
                <c:pt idx="1459" formatCode="General">
                  <c:v>-8.2324747554594403E-4</c:v>
                </c:pt>
                <c:pt idx="1460" formatCode="General">
                  <c:v>-8.2607825086964705E-4</c:v>
                </c:pt>
                <c:pt idx="1461" formatCode="General">
                  <c:v>-8.28921005324146E-4</c:v>
                </c:pt>
                <c:pt idx="1462" formatCode="General">
                  <c:v>-8.3177580665202598E-4</c:v>
                </c:pt>
                <c:pt idx="1463" formatCode="General">
                  <c:v>-8.3464272302167196E-4</c:v>
                </c:pt>
                <c:pt idx="1464" formatCode="General">
                  <c:v>-8.3752182302726898E-4</c:v>
                </c:pt>
                <c:pt idx="1465" formatCode="General">
                  <c:v>-8.4041317568880804E-4</c:v>
                </c:pt>
                <c:pt idx="1466" formatCode="General">
                  <c:v>-8.43316850452078E-4</c:v>
                </c:pt>
                <c:pt idx="1467" formatCode="General">
                  <c:v>-8.4623291718867195E-4</c:v>
                </c:pt>
                <c:pt idx="1468" formatCode="General">
                  <c:v>-8.4916144619598302E-4</c:v>
                </c:pt>
                <c:pt idx="1469" formatCode="General">
                  <c:v>-8.5210250819720901E-4</c:v>
                </c:pt>
                <c:pt idx="1470" formatCode="General">
                  <c:v>-8.5505617434134603E-4</c:v>
                </c:pt>
                <c:pt idx="1471" formatCode="General">
                  <c:v>-8.5802251620319602E-4</c:v>
                </c:pt>
                <c:pt idx="1472" formatCode="General">
                  <c:v>-8.6100160578335904E-4</c:v>
                </c:pt>
                <c:pt idx="1473" formatCode="General">
                  <c:v>-8.6399351515854198E-4</c:v>
                </c:pt>
                <c:pt idx="1474" formatCode="General">
                  <c:v>-8.6699831533777099E-4</c:v>
                </c:pt>
                <c:pt idx="1475" formatCode="General">
                  <c:v>-8.7001607740232005E-4</c:v>
                </c:pt>
                <c:pt idx="1476" formatCode="General">
                  <c:v>-8.73046873014994E-4</c:v>
                </c:pt>
                <c:pt idx="1477" formatCode="General">
                  <c:v>-8.7609077442012302E-4</c:v>
                </c:pt>
                <c:pt idx="1478" formatCode="General">
                  <c:v>-8.7914785444356705E-4</c:v>
                </c:pt>
                <c:pt idx="1479" formatCode="General">
                  <c:v>-8.8221818649271303E-4</c:v>
                </c:pt>
                <c:pt idx="1480" formatCode="General">
                  <c:v>-8.8530184455647598E-4</c:v>
                </c:pt>
                <c:pt idx="1481" formatCode="General">
                  <c:v>-8.8839890320530003E-4</c:v>
                </c:pt>
                <c:pt idx="1482" formatCode="General">
                  <c:v>-8.9150943759115501E-4</c:v>
                </c:pt>
                <c:pt idx="1483" formatCode="General">
                  <c:v>-8.9463352344754099E-4</c:v>
                </c:pt>
                <c:pt idx="1484" formatCode="General">
                  <c:v>-8.9777123708948499E-4</c:v>
                </c:pt>
                <c:pt idx="1485" formatCode="General">
                  <c:v>-9.0092265541354296E-4</c:v>
                </c:pt>
                <c:pt idx="1486" formatCode="General">
                  <c:v>-9.0408785588884301E-4</c:v>
                </c:pt>
                <c:pt idx="1487" formatCode="General">
                  <c:v>-9.0726691642197303E-4</c:v>
                </c:pt>
                <c:pt idx="1488" formatCode="General">
                  <c:v>-9.1045991538330005E-4</c:v>
                </c:pt>
                <c:pt idx="1489" formatCode="General">
                  <c:v>-9.1366693172379495E-4</c:v>
                </c:pt>
                <c:pt idx="1490" formatCode="General">
                  <c:v>-9.1688804497502699E-4</c:v>
                </c:pt>
                <c:pt idx="1491" formatCode="General">
                  <c:v>-9.2012333524916297E-4</c:v>
                </c:pt>
                <c:pt idx="1492" formatCode="General">
                  <c:v>-9.2337288323897403E-4</c:v>
                </c:pt>
                <c:pt idx="1493" formatCode="General">
                  <c:v>-9.2663677021782897E-4</c:v>
                </c:pt>
                <c:pt idx="1494" formatCode="General">
                  <c:v>-9.2991507803969701E-4</c:v>
                </c:pt>
                <c:pt idx="1495" formatCode="General">
                  <c:v>-9.3320788913914797E-4</c:v>
                </c:pt>
                <c:pt idx="1496" formatCode="General">
                  <c:v>-9.3651528653135297E-4</c:v>
                </c:pt>
                <c:pt idx="1497" formatCode="General">
                  <c:v>-9.3983735381208001E-4</c:v>
                </c:pt>
                <c:pt idx="1498" formatCode="General">
                  <c:v>-9.43174175157702E-4</c:v>
                </c:pt>
                <c:pt idx="1499" formatCode="General">
                  <c:v>-9.4652583532518905E-4</c:v>
                </c:pt>
                <c:pt idx="1500" formatCode="General">
                  <c:v>-9.4989241965211301E-4</c:v>
                </c:pt>
                <c:pt idx="1501" formatCode="General">
                  <c:v>-9.53274014470972E-4</c:v>
                </c:pt>
                <c:pt idx="1502" formatCode="General">
                  <c:v>-9.5667070838033601E-4</c:v>
                </c:pt>
                <c:pt idx="1503" formatCode="General">
                  <c:v>-9.6008259105115898E-4</c:v>
                </c:pt>
                <c:pt idx="1504" formatCode="General">
                  <c:v>-9.6350975281949195E-4</c:v>
                </c:pt>
                <c:pt idx="1505" formatCode="General">
                  <c:v>-9.6695228468648899E-4</c:v>
                </c:pt>
                <c:pt idx="1506" formatCode="General">
                  <c:v>-9.7041027831839904E-4</c:v>
                </c:pt>
                <c:pt idx="1507" formatCode="General">
                  <c:v>-9.7388382604657201E-4</c:v>
                </c:pt>
                <c:pt idx="1508" formatCode="General">
                  <c:v>-9.7737302086745698E-4</c:v>
                </c:pt>
                <c:pt idx="1509" formatCode="General">
                  <c:v>-9.8087795644260091E-4</c:v>
                </c:pt>
                <c:pt idx="1510" formatCode="General">
                  <c:v>-9.8439872709865303E-4</c:v>
                </c:pt>
                <c:pt idx="1511" formatCode="General">
                  <c:v>-9.8793542782735894E-4</c:v>
                </c:pt>
                <c:pt idx="1512" formatCode="General">
                  <c:v>-9.9148815428556501E-4</c:v>
                </c:pt>
                <c:pt idx="1513" formatCode="General">
                  <c:v>-9.9505700279521603E-4</c:v>
                </c:pt>
                <c:pt idx="1514" formatCode="General">
                  <c:v>-9.986420703433569E-4</c:v>
                </c:pt>
                <c:pt idx="1515" formatCode="General">
                  <c:v>-1.0022434545821301E-3</c:v>
                </c:pt>
                <c:pt idx="1516" formatCode="General">
                  <c:v>-1.0058612538287801E-3</c:v>
                </c:pt>
                <c:pt idx="1517" formatCode="General">
                  <c:v>-1.0094955670656601E-3</c:v>
                </c:pt>
                <c:pt idx="1518" formatCode="General">
                  <c:v>-1.0131464939402001E-3</c:v>
                </c:pt>
                <c:pt idx="1519" formatCode="General">
                  <c:v>-1.0168141347649501E-3</c:v>
                </c:pt>
                <c:pt idx="1520" formatCode="General">
                  <c:v>-1.02049859050178E-3</c:v>
                </c:pt>
                <c:pt idx="1521" formatCode="General">
                  <c:v>-1.0241999626773501E-3</c:v>
                </c:pt>
                <c:pt idx="1522" formatCode="General">
                  <c:v>-1.0279183534579899E-3</c:v>
                </c:pt>
                <c:pt idx="1523" formatCode="General">
                  <c:v>-1.03165386572258E-3</c:v>
                </c:pt>
                <c:pt idx="1524" formatCode="General">
                  <c:v>-1.0354066030624201E-3</c:v>
                </c:pt>
                <c:pt idx="1525" formatCode="General">
                  <c:v>-1.0391766697813601E-3</c:v>
                </c:pt>
                <c:pt idx="1526" formatCode="General">
                  <c:v>-1.0429641708956799E-3</c:v>
                </c:pt>
                <c:pt idx="1527" formatCode="General">
                  <c:v>-1.0467692121341799E-3</c:v>
                </c:pt>
                <c:pt idx="1528" formatCode="General">
                  <c:v>-1.0505918999381501E-3</c:v>
                </c:pt>
                <c:pt idx="1529" formatCode="General">
                  <c:v>-1.05443234146135E-3</c:v>
                </c:pt>
                <c:pt idx="1530" formatCode="General">
                  <c:v>-1.0582906445700301E-3</c:v>
                </c:pt>
                <c:pt idx="1531" formatCode="General">
                  <c:v>-1.0621669174282599E-3</c:v>
                </c:pt>
                <c:pt idx="1532" formatCode="General">
                  <c:v>-1.0660612683268901E-3</c:v>
                </c:pt>
                <c:pt idx="1533" formatCode="General">
                  <c:v>-1.0699738063342399E-3</c:v>
                </c:pt>
                <c:pt idx="1534" formatCode="General">
                  <c:v>-1.07390464138248E-3</c:v>
                </c:pt>
                <c:pt idx="1535" formatCode="General">
                  <c:v>-1.07785388426771E-3</c:v>
                </c:pt>
                <c:pt idx="1536" formatCode="General">
                  <c:v>-1.08182164664991E-3</c:v>
                </c:pt>
                <c:pt idx="1537" formatCode="General">
                  <c:v>-1.08580804105297E-3</c:v>
                </c:pt>
                <c:pt idx="1538" formatCode="General">
                  <c:v>-1.0898131808646501E-3</c:v>
                </c:pt>
                <c:pt idx="1539" formatCode="General">
                  <c:v>-1.0938371803447301E-3</c:v>
                </c:pt>
                <c:pt idx="1540" formatCode="General">
                  <c:v>-1.0978801547082901E-3</c:v>
                </c:pt>
                <c:pt idx="1541" formatCode="General">
                  <c:v>-1.10194222012965E-3</c:v>
                </c:pt>
                <c:pt idx="1542" formatCode="General">
                  <c:v>-1.1060234936953899E-3</c:v>
                </c:pt>
                <c:pt idx="1543" formatCode="General">
                  <c:v>-1.1101240934043E-3</c:v>
                </c:pt>
                <c:pt idx="1544" formatCode="General">
                  <c:v>-1.1142441381674E-3</c:v>
                </c:pt>
                <c:pt idx="1545" formatCode="General">
                  <c:v>-1.11838374780798E-3</c:v>
                </c:pt>
                <c:pt idx="1546" formatCode="General">
                  <c:v>-1.12254304306151E-3</c:v>
                </c:pt>
                <c:pt idx="1547" formatCode="General">
                  <c:v>-1.12672214557573E-3</c:v>
                </c:pt>
                <c:pt idx="1548" formatCode="General">
                  <c:v>-1.1309211779106001E-3</c:v>
                </c:pt>
                <c:pt idx="1549" formatCode="General">
                  <c:v>-1.1351402635383101E-3</c:v>
                </c:pt>
                <c:pt idx="1550" formatCode="General">
                  <c:v>-1.1393795268432999E-3</c:v>
                </c:pt>
                <c:pt idx="1551" formatCode="General">
                  <c:v>-1.1436390931222199E-3</c:v>
                </c:pt>
                <c:pt idx="1552" formatCode="General">
                  <c:v>-1.1479190885839599E-3</c:v>
                </c:pt>
                <c:pt idx="1553" formatCode="General">
                  <c:v>-1.1522196403496599E-3</c:v>
                </c:pt>
                <c:pt idx="1554" formatCode="General">
                  <c:v>-1.1565408764526799E-3</c:v>
                </c:pt>
                <c:pt idx="1555" formatCode="General">
                  <c:v>-1.16088292583861E-3</c:v>
                </c:pt>
                <c:pt idx="1556" formatCode="General">
                  <c:v>-1.1652459183712201E-3</c:v>
                </c:pt>
                <c:pt idx="1557" formatCode="General">
                  <c:v>-1.1696299853485E-3</c:v>
                </c:pt>
                <c:pt idx="1558" formatCode="General">
                  <c:v>-1.17403525966582E-3</c:v>
                </c:pt>
                <c:pt idx="1559" formatCode="General">
                  <c:v>-1.17846187544112E-3</c:v>
                </c:pt>
                <c:pt idx="1560" formatCode="General">
                  <c:v>-1.1829099680149E-3</c:v>
                </c:pt>
                <c:pt idx="1561" formatCode="General">
                  <c:v>-1.1873796739502399E-3</c:v>
                </c:pt>
                <c:pt idx="1562" formatCode="General">
                  <c:v>-1.1918711310327701E-3</c:v>
                </c:pt>
                <c:pt idx="1563" formatCode="General">
                  <c:v>-1.19638447827067E-3</c:v>
                </c:pt>
                <c:pt idx="1564" formatCode="General">
                  <c:v>-1.2009198558947101E-3</c:v>
                </c:pt>
                <c:pt idx="1565" formatCode="General">
                  <c:v>-1.20547740535821E-3</c:v>
                </c:pt>
                <c:pt idx="1566" formatCode="General">
                  <c:v>-1.2100572693370499E-3</c:v>
                </c:pt>
                <c:pt idx="1567" formatCode="General">
                  <c:v>-1.2146595917297001E-3</c:v>
                </c:pt>
                <c:pt idx="1568" formatCode="General">
                  <c:v>-1.21928451765715E-3</c:v>
                </c:pt>
                <c:pt idx="1569" formatCode="General">
                  <c:v>-1.22393219346301E-3</c:v>
                </c:pt>
                <c:pt idx="1570" formatCode="General">
                  <c:v>-1.2286027667134001E-3</c:v>
                </c:pt>
                <c:pt idx="1571" formatCode="General">
                  <c:v>-1.2332963861970299E-3</c:v>
                </c:pt>
                <c:pt idx="1572" formatCode="General">
                  <c:v>-1.2380132019251899E-3</c:v>
                </c:pt>
                <c:pt idx="1573" formatCode="General">
                  <c:v>-1.2427533651317099E-3</c:v>
                </c:pt>
                <c:pt idx="1574" formatCode="General">
                  <c:v>-1.2475170282729999E-3</c:v>
                </c:pt>
                <c:pt idx="1575" formatCode="General">
                  <c:v>-1.25230434517176E-3</c:v>
                </c:pt>
                <c:pt idx="1576" formatCode="General">
                  <c:v>-1.25711547146866E-3</c:v>
                </c:pt>
                <c:pt idx="1577" formatCode="General">
                  <c:v>-1.26195056417219E-3</c:v>
                </c:pt>
                <c:pt idx="1578" formatCode="General">
                  <c:v>-1.26680978148107E-3</c:v>
                </c:pt>
                <c:pt idx="1579" formatCode="General">
                  <c:v>-1.2716932827842001E-3</c:v>
                </c:pt>
                <c:pt idx="1580" formatCode="General">
                  <c:v>-1.27660122866072E-3</c:v>
                </c:pt>
                <c:pt idx="1581" formatCode="General">
                  <c:v>-1.2815337808799699E-3</c:v>
                </c:pt>
                <c:pt idx="1582" formatCode="General">
                  <c:v>-1.2864911024015001E-3</c:v>
                </c:pt>
                <c:pt idx="1583" formatCode="General">
                  <c:v>-1.2914733569184299E-3</c:v>
                </c:pt>
                <c:pt idx="1584" formatCode="General">
                  <c:v>-1.29648070754449E-3</c:v>
                </c:pt>
                <c:pt idx="1585" formatCode="General">
                  <c:v>-1.3015133183405E-3</c:v>
                </c:pt>
                <c:pt idx="1586" formatCode="General">
                  <c:v>-1.30657135482577E-3</c:v>
                </c:pt>
                <c:pt idx="1587" formatCode="General">
                  <c:v>-1.31165498397806E-3</c:v>
                </c:pt>
                <c:pt idx="1588" formatCode="General">
                  <c:v>-1.31676437423364E-3</c:v>
                </c:pt>
                <c:pt idx="1589" formatCode="General">
                  <c:v>-1.32189969548728E-3</c:v>
                </c:pt>
                <c:pt idx="1590" formatCode="General">
                  <c:v>-1.3270611190921999E-3</c:v>
                </c:pt>
                <c:pt idx="1591" formatCode="General">
                  <c:v>-1.3322488178601399E-3</c:v>
                </c:pt>
                <c:pt idx="1592" formatCode="General">
                  <c:v>-1.3374629660612999E-3</c:v>
                </c:pt>
                <c:pt idx="1593" formatCode="General">
                  <c:v>-1.34270373942438E-3</c:v>
                </c:pt>
                <c:pt idx="1594" formatCode="General">
                  <c:v>-1.3479713151365699E-3</c:v>
                </c:pt>
                <c:pt idx="1595" formatCode="General">
                  <c:v>-1.3532658718435201E-3</c:v>
                </c:pt>
                <c:pt idx="1596" formatCode="General">
                  <c:v>-1.3585875896494101E-3</c:v>
                </c:pt>
                <c:pt idx="1597" formatCode="General">
                  <c:v>-1.3639366501168699E-3</c:v>
                </c:pt>
                <c:pt idx="1598" formatCode="General">
                  <c:v>-1.36931323626705E-3</c:v>
                </c:pt>
                <c:pt idx="1599" formatCode="General">
                  <c:v>-1.3747175325795401E-3</c:v>
                </c:pt>
                <c:pt idx="1600" formatCode="General">
                  <c:v>-1.3801497249924799E-3</c:v>
                </c:pt>
                <c:pt idx="1601" formatCode="General">
                  <c:v>-1.38561000090244E-3</c:v>
                </c:pt>
                <c:pt idx="1602" formatCode="General">
                  <c:v>-1.39109854916452E-3</c:v>
                </c:pt>
                <c:pt idx="1603" formatCode="General">
                  <c:v>-1.39661556009228E-3</c:v>
                </c:pt>
                <c:pt idx="1604" formatCode="General">
                  <c:v>-1.4021612254577799E-3</c:v>
                </c:pt>
                <c:pt idx="1605" formatCode="General">
                  <c:v>-1.40773573882854E-3</c:v>
                </c:pt>
                <c:pt idx="1606" formatCode="General">
                  <c:v>-1.41333929603452E-3</c:v>
                </c:pt>
                <c:pt idx="1607" formatCode="General">
                  <c:v>-1.41897209462117E-3</c:v>
                </c:pt>
                <c:pt idx="1608" formatCode="General">
                  <c:v>-1.4246343337182099E-3</c:v>
                </c:pt>
                <c:pt idx="1609" formatCode="General">
                  <c:v>-1.4303262140396599E-3</c:v>
                </c:pt>
                <c:pt idx="1610" formatCode="General">
                  <c:v>-1.43604793788377E-3</c:v>
                </c:pt>
                <c:pt idx="1611" formatCode="General">
                  <c:v>-1.4417997086106601E-3</c:v>
                </c:pt>
                <c:pt idx="1612" formatCode="General">
                  <c:v>-1.4475817290344299E-3</c:v>
                </c:pt>
                <c:pt idx="1613" formatCode="General">
                  <c:v>-1.4533942032146699E-3</c:v>
                </c:pt>
                <c:pt idx="1614" formatCode="General">
                  <c:v>-1.4592373371792901E-3</c:v>
                </c:pt>
                <c:pt idx="1615" formatCode="General">
                  <c:v>-1.4651113389245901E-3</c:v>
                </c:pt>
                <c:pt idx="1616" formatCode="General">
                  <c:v>-1.4710164184152099E-3</c:v>
                </c:pt>
                <c:pt idx="1617" formatCode="General">
                  <c:v>-1.4769527875841499E-3</c:v>
                </c:pt>
                <c:pt idx="1618" formatCode="General">
                  <c:v>-1.48292066033279E-3</c:v>
                </c:pt>
                <c:pt idx="1619" formatCode="General">
                  <c:v>-1.4889202525308601E-3</c:v>
                </c:pt>
                <c:pt idx="1620" formatCode="General">
                  <c:v>-1.4949517820164501E-3</c:v>
                </c:pt>
                <c:pt idx="1621" formatCode="General">
                  <c:v>-1.5010154685960199E-3</c:v>
                </c:pt>
                <c:pt idx="1622" formatCode="General">
                  <c:v>-1.5071115340443799E-3</c:v>
                </c:pt>
                <c:pt idx="1623" formatCode="General">
                  <c:v>-1.51324020210471E-3</c:v>
                </c:pt>
                <c:pt idx="1624" formatCode="General">
                  <c:v>-1.51940169848856E-3</c:v>
                </c:pt>
                <c:pt idx="1625" formatCode="General">
                  <c:v>-1.52559625087585E-3</c:v>
                </c:pt>
                <c:pt idx="1626" formatCode="General">
                  <c:v>-1.5318240889148299E-3</c:v>
                </c:pt>
                <c:pt idx="1627" formatCode="General">
                  <c:v>-1.53808544422215E-3</c:v>
                </c:pt>
                <c:pt idx="1628" formatCode="General">
                  <c:v>-1.54438055038281E-3</c:v>
                </c:pt>
                <c:pt idx="1629" formatCode="General">
                  <c:v>-1.55070964295018E-3</c:v>
                </c:pt>
                <c:pt idx="1630" formatCode="General">
                  <c:v>-1.5570729594459899E-3</c:v>
                </c:pt>
                <c:pt idx="1631" formatCode="General">
                  <c:v>-1.5634707393603301E-3</c:v>
                </c:pt>
                <c:pt idx="1632" formatCode="General">
                  <c:v>-1.56990322415167E-3</c:v>
                </c:pt>
                <c:pt idx="1633" formatCode="General">
                  <c:v>-1.5763706572468499E-3</c:v>
                </c:pt>
                <c:pt idx="1634" formatCode="General">
                  <c:v>-1.58287328404107E-3</c:v>
                </c:pt>
                <c:pt idx="1635" formatCode="General">
                  <c:v>-1.58941135189788E-3</c:v>
                </c:pt>
                <c:pt idx="1636" formatCode="General">
                  <c:v>-1.5959851101492199E-3</c:v>
                </c:pt>
                <c:pt idx="1637" formatCode="General">
                  <c:v>-1.6025948100919401E-3</c:v>
                </c:pt>
                <c:pt idx="1638" formatCode="General">
                  <c:v>-1.60924070497454E-3</c:v>
                </c:pt>
                <c:pt idx="1639" formatCode="General">
                  <c:v>-1.61592305068477E-3</c:v>
                </c:pt>
                <c:pt idx="1640" formatCode="General">
                  <c:v>-1.6226421077784601E-3</c:v>
                </c:pt>
                <c:pt idx="1641" formatCode="General">
                  <c:v>-1.6293981399801E-3</c:v>
                </c:pt>
                <c:pt idx="1642" formatCode="General">
                  <c:v>-1.63619141363341E-3</c:v>
                </c:pt>
                <c:pt idx="1643" formatCode="General">
                  <c:v>-1.64302219770125E-3</c:v>
                </c:pt>
                <c:pt idx="1644" formatCode="General">
                  <c:v>-1.6498907637759401E-3</c:v>
                </c:pt>
                <c:pt idx="1645" formatCode="General">
                  <c:v>-1.65679738612106E-3</c:v>
                </c:pt>
                <c:pt idx="1646" formatCode="General">
                  <c:v>-1.6637423415883899E-3</c:v>
                </c:pt>
                <c:pt idx="1647" formatCode="General">
                  <c:v>-1.6707259095592899E-3</c:v>
                </c:pt>
                <c:pt idx="1648" formatCode="General">
                  <c:v>-1.6777483719446901E-3</c:v>
                </c:pt>
                <c:pt idx="1649" formatCode="General">
                  <c:v>-1.6848100131851001E-3</c:v>
                </c:pt>
                <c:pt idx="1650" formatCode="General">
                  <c:v>-1.69191112025061E-3</c:v>
                </c:pt>
                <c:pt idx="1651" formatCode="General">
                  <c:v>-1.6990519826408899E-3</c:v>
                </c:pt>
                <c:pt idx="1652" formatCode="General">
                  <c:v>-1.7062328923851801E-3</c:v>
                </c:pt>
                <c:pt idx="1653" formatCode="General">
                  <c:v>-1.7134541440422899E-3</c:v>
                </c:pt>
                <c:pt idx="1654" formatCode="General">
                  <c:v>-1.7207160347006299E-3</c:v>
                </c:pt>
                <c:pt idx="1655" formatCode="General">
                  <c:v>-1.72801886397817E-3</c:v>
                </c:pt>
                <c:pt idx="1656" formatCode="General">
                  <c:v>-1.7353629340224499E-3</c:v>
                </c:pt>
                <c:pt idx="1657" formatCode="General">
                  <c:v>-1.7427485495106201E-3</c:v>
                </c:pt>
                <c:pt idx="1658" formatCode="General">
                  <c:v>-1.75017601764937E-3</c:v>
                </c:pt>
                <c:pt idx="1659" formatCode="General">
                  <c:v>-1.757645648175E-3</c:v>
                </c:pt>
                <c:pt idx="1660" formatCode="General">
                  <c:v>-1.76515775335335E-3</c:v>
                </c:pt>
                <c:pt idx="1661" formatCode="General">
                  <c:v>-1.7727126479798901E-3</c:v>
                </c:pt>
                <c:pt idx="1662" formatCode="General">
                  <c:v>-1.78031064937961E-3</c:v>
                </c:pt>
                <c:pt idx="1663" formatCode="General">
                  <c:v>-1.78795207740713E-3</c:v>
                </c:pt>
                <c:pt idx="1664" formatCode="General">
                  <c:v>-1.7956372544030699E-3</c:v>
                </c:pt>
                <c:pt idx="1665" formatCode="General">
                  <c:v>-1.8033665052263001E-3</c:v>
                </c:pt>
                <c:pt idx="1666" formatCode="General">
                  <c:v>-1.8111401577641799E-3</c:v>
                </c:pt>
                <c:pt idx="1667" formatCode="General">
                  <c:v>-1.81895854308448E-3</c:v>
                </c:pt>
                <c:pt idx="1668" formatCode="General">
                  <c:v>-1.8268219954353799E-3</c:v>
                </c:pt>
                <c:pt idx="1669" formatCode="General">
                  <c:v>-1.83473085224548E-3</c:v>
                </c:pt>
                <c:pt idx="1670" formatCode="General">
                  <c:v>-1.84268545412377E-3</c:v>
                </c:pt>
                <c:pt idx="1671" formatCode="General">
                  <c:v>-1.8506861448596399E-3</c:v>
                </c:pt>
                <c:pt idx="1672" formatCode="General">
                  <c:v>-1.8587332710705E-3</c:v>
                </c:pt>
                <c:pt idx="1673" formatCode="General">
                  <c:v>-1.86682718101091E-3</c:v>
                </c:pt>
                <c:pt idx="1674" formatCode="General">
                  <c:v>-1.8749682254452201E-3</c:v>
                </c:pt>
                <c:pt idx="1675" formatCode="General">
                  <c:v>-1.8831567580017701E-3</c:v>
                </c:pt>
                <c:pt idx="1676" formatCode="General">
                  <c:v>-1.8913931351728899E-3</c:v>
                </c:pt>
                <c:pt idx="1677" formatCode="General">
                  <c:v>-1.89967771631491E-3</c:v>
                </c:pt>
                <c:pt idx="1678" formatCode="General">
                  <c:v>-1.90801086364817E-3</c:v>
                </c:pt>
                <c:pt idx="1679" formatCode="General">
                  <c:v>-1.91639294225697E-3</c:v>
                </c:pt>
                <c:pt idx="1680" formatCode="General">
                  <c:v>-1.92482432008964E-3</c:v>
                </c:pt>
                <c:pt idx="1681" formatCode="General">
                  <c:v>-1.9333053679584801E-3</c:v>
                </c:pt>
                <c:pt idx="1682" formatCode="General">
                  <c:v>-1.94183645953983E-3</c:v>
                </c:pt>
                <c:pt idx="1683" formatCode="General">
                  <c:v>-1.95041797137398E-3</c:v>
                </c:pt>
                <c:pt idx="1684" formatCode="General">
                  <c:v>-1.9590502828652598E-3</c:v>
                </c:pt>
                <c:pt idx="1685" formatCode="General">
                  <c:v>-1.9677337762819699E-3</c:v>
                </c:pt>
                <c:pt idx="1686" formatCode="General">
                  <c:v>-1.9764688367564401E-3</c:v>
                </c:pt>
                <c:pt idx="1687" formatCode="General">
                  <c:v>-1.98525585228497E-3</c:v>
                </c:pt>
                <c:pt idx="1688" formatCode="General">
                  <c:v>-1.99409521372788E-3</c:v>
                </c:pt>
                <c:pt idx="1689" formatCode="General">
                  <c:v>-2.0029873150225301E-3</c:v>
                </c:pt>
                <c:pt idx="1690" formatCode="General">
                  <c:v>-2.0119325545922499E-3</c:v>
                </c:pt>
                <c:pt idx="1691" formatCode="General">
                  <c:v>-2.0209313354991299E-3</c:v>
                </c:pt>
                <c:pt idx="1692" formatCode="General">
                  <c:v>-2.0299840650266801E-3</c:v>
                </c:pt>
                <c:pt idx="1693" formatCode="General">
                  <c:v>-2.0390911546798E-3</c:v>
                </c:pt>
                <c:pt idx="1694" formatCode="General">
                  <c:v>-2.0482530201848398E-3</c:v>
                </c:pt>
                <c:pt idx="1695" formatCode="General">
                  <c:v>-2.05747008148953E-3</c:v>
                </c:pt>
                <c:pt idx="1696" formatCode="General">
                  <c:v>-2.0667427627630501E-3</c:v>
                </c:pt>
                <c:pt idx="1697" formatCode="General">
                  <c:v>-2.07607149239598E-3</c:v>
                </c:pt>
                <c:pt idx="1698" formatCode="General">
                  <c:v>-2.0854567030003102E-3</c:v>
                </c:pt>
                <c:pt idx="1699" formatCode="General">
                  <c:v>-2.0948988314094799E-3</c:v>
                </c:pt>
                <c:pt idx="1700" formatCode="General">
                  <c:v>-2.1043983186783198E-3</c:v>
                </c:pt>
                <c:pt idx="1701" formatCode="General">
                  <c:v>-2.1139556100830798E-3</c:v>
                </c:pt>
                <c:pt idx="1702" formatCode="General">
                  <c:v>-2.1235711551214698E-3</c:v>
                </c:pt>
                <c:pt idx="1703" formatCode="General">
                  <c:v>-2.1332454075125898E-3</c:v>
                </c:pt>
                <c:pt idx="1704" formatCode="General">
                  <c:v>-2.1429788251969601E-3</c:v>
                </c:pt>
                <c:pt idx="1705" formatCode="General">
                  <c:v>-2.1527718703365502E-3</c:v>
                </c:pt>
                <c:pt idx="1706" formatCode="General">
                  <c:v>-2.1626250089972899E-3</c:v>
                </c:pt>
                <c:pt idx="1707" formatCode="General">
                  <c:v>-2.1725387102200801E-3</c:v>
                </c:pt>
                <c:pt idx="1708" formatCode="General">
                  <c:v>-2.1825134470280002E-3</c:v>
                </c:pt>
                <c:pt idx="1709" formatCode="General">
                  <c:v>-2.1925496967596099E-3</c:v>
                </c:pt>
                <c:pt idx="1710" formatCode="General">
                  <c:v>-2.2026479410689999E-3</c:v>
                </c:pt>
                <c:pt idx="1711" formatCode="General">
                  <c:v>-2.2128086659257799E-3</c:v>
                </c:pt>
                <c:pt idx="1712" formatCode="General">
                  <c:v>-2.2230323616150502E-3</c:v>
                </c:pt>
                <c:pt idx="1713" formatCode="General">
                  <c:v>-2.2333195227374602E-3</c:v>
                </c:pt>
                <c:pt idx="1714" formatCode="General">
                  <c:v>-2.2436706481379302E-3</c:v>
                </c:pt>
                <c:pt idx="1715" formatCode="General">
                  <c:v>-2.2540862404617202E-3</c:v>
                </c:pt>
                <c:pt idx="1716" formatCode="General">
                  <c:v>-2.2645668071981698E-3</c:v>
                </c:pt>
                <c:pt idx="1717" formatCode="General">
                  <c:v>-2.2751128615752501E-3</c:v>
                </c:pt>
                <c:pt idx="1718" formatCode="General">
                  <c:v>-2.28572492255965E-3</c:v>
                </c:pt>
                <c:pt idx="1719" formatCode="General">
                  <c:v>-2.29640351485672E-3</c:v>
                </c:pt>
                <c:pt idx="1720" formatCode="General">
                  <c:v>-2.3071491689104799E-3</c:v>
                </c:pt>
                <c:pt idx="1721" formatCode="General">
                  <c:v>-2.3179624209036498E-3</c:v>
                </c:pt>
                <c:pt idx="1722" formatCode="General">
                  <c:v>-2.3288438127576101E-3</c:v>
                </c:pt>
                <c:pt idx="1723" formatCode="General">
                  <c:v>-2.3397938921324302E-3</c:v>
                </c:pt>
                <c:pt idx="1724" formatCode="General">
                  <c:v>-2.3508132124268602E-3</c:v>
                </c:pt>
                <c:pt idx="1725" formatCode="General">
                  <c:v>-2.36190233277833E-3</c:v>
                </c:pt>
                <c:pt idx="1726" formatCode="General">
                  <c:v>-2.3730618180629499E-3</c:v>
                </c:pt>
                <c:pt idx="1727" formatCode="General">
                  <c:v>-2.3842922388955098E-3</c:v>
                </c:pt>
                <c:pt idx="1728" formatCode="General">
                  <c:v>-2.3955941716295001E-3</c:v>
                </c:pt>
                <c:pt idx="1729" formatCode="General">
                  <c:v>-2.4069681983570801E-3</c:v>
                </c:pt>
                <c:pt idx="1730" formatCode="General">
                  <c:v>-2.4184149069090902E-3</c:v>
                </c:pt>
                <c:pt idx="1731" formatCode="General">
                  <c:v>-2.4299348908550702E-3</c:v>
                </c:pt>
                <c:pt idx="1732" formatCode="General">
                  <c:v>-2.44152874950324E-3</c:v>
                </c:pt>
                <c:pt idx="1733" formatCode="General">
                  <c:v>-2.4531970879005001E-3</c:v>
                </c:pt>
                <c:pt idx="1734" formatCode="General">
                  <c:v>-2.4649405168324398E-3</c:v>
                </c:pt>
                <c:pt idx="1735" formatCode="General">
                  <c:v>-2.4767596528233499E-3</c:v>
                </c:pt>
                <c:pt idx="1736" formatCode="General">
                  <c:v>-2.4886551181361998E-3</c:v>
                </c:pt>
                <c:pt idx="1737" formatCode="General">
                  <c:v>-2.5006275407726498E-3</c:v>
                </c:pt>
                <c:pt idx="1738" formatCode="General">
                  <c:v>-2.51267755447306E-3</c:v>
                </c:pt>
                <c:pt idx="1739" formatCode="General">
                  <c:v>-2.5248058000628001E-3</c:v>
                </c:pt>
                <c:pt idx="1740" formatCode="General">
                  <c:v>-2.5370129292723101E-3</c:v>
                </c:pt>
                <c:pt idx="1741" formatCode="General">
                  <c:v>-2.5492996011064399E-3</c:v>
                </c:pt>
                <c:pt idx="1742" formatCode="General">
                  <c:v>-2.5616664772600702E-3</c:v>
                </c:pt>
                <c:pt idx="1743" formatCode="General">
                  <c:v>-2.5741142180516902E-3</c:v>
                </c:pt>
                <c:pt idx="1744" formatCode="General">
                  <c:v>-2.5866434898736499E-3</c:v>
                </c:pt>
                <c:pt idx="1745" formatCode="General">
                  <c:v>-2.5992549668770598E-3</c:v>
                </c:pt>
                <c:pt idx="1746" formatCode="General">
                  <c:v>-2.61194933097179E-3</c:v>
                </c:pt>
                <c:pt idx="1747" formatCode="General">
                  <c:v>-2.6247272718264401E-3</c:v>
                </c:pt>
                <c:pt idx="1748" formatCode="General">
                  <c:v>-2.6375894868683998E-3</c:v>
                </c:pt>
                <c:pt idx="1749" formatCode="General">
                  <c:v>-2.6505366812838199E-3</c:v>
                </c:pt>
                <c:pt idx="1750" formatCode="General">
                  <c:v>-2.6635695680175802E-3</c:v>
                </c:pt>
                <c:pt idx="1751" formatCode="General">
                  <c:v>-2.6766888677733601E-3</c:v>
                </c:pt>
                <c:pt idx="1752" formatCode="General">
                  <c:v>-2.6898953090135698E-3</c:v>
                </c:pt>
                <c:pt idx="1753" formatCode="General">
                  <c:v>-2.7031896279594201E-3</c:v>
                </c:pt>
                <c:pt idx="1754" formatCode="General">
                  <c:v>-2.7165725685908402E-3</c:v>
                </c:pt>
                <c:pt idx="1755" formatCode="General">
                  <c:v>-2.73004488264657E-3</c:v>
                </c:pt>
                <c:pt idx="1756" formatCode="General">
                  <c:v>-2.7436073296240801E-3</c:v>
                </c:pt>
                <c:pt idx="1757" formatCode="General">
                  <c:v>-2.7572606767796502E-3</c:v>
                </c:pt>
                <c:pt idx="1758" formatCode="General">
                  <c:v>-2.77100569912829E-3</c:v>
                </c:pt>
                <c:pt idx="1759" formatCode="General">
                  <c:v>-2.7848431794438001E-3</c:v>
                </c:pt>
                <c:pt idx="1760" formatCode="General">
                  <c:v>-2.79877390825875E-3</c:v>
                </c:pt>
                <c:pt idx="1761" formatCode="General">
                  <c:v>-2.8127986838644798E-3</c:v>
                </c:pt>
                <c:pt idx="1762" formatCode="General">
                  <c:v>-2.82691831231111E-3</c:v>
                </c:pt>
                <c:pt idx="1763" formatCode="General">
                  <c:v>-2.8411336074075201E-3</c:v>
                </c:pt>
                <c:pt idx="1764" formatCode="General">
                  <c:v>-2.85544539072138E-3</c:v>
                </c:pt>
                <c:pt idx="1765" formatCode="General">
                  <c:v>-2.8698544915791301E-3</c:v>
                </c:pt>
                <c:pt idx="1766" formatCode="General">
                  <c:v>-2.88436174706599E-3</c:v>
                </c:pt>
                <c:pt idx="1767" formatCode="General">
                  <c:v>-2.8989680020259801E-3</c:v>
                </c:pt>
                <c:pt idx="1768" formatCode="General">
                  <c:v>-2.91367410906186E-3</c:v>
                </c:pt>
                <c:pt idx="1769" formatCode="General">
                  <c:v>-2.9284809285490599E-3</c:v>
                </c:pt>
                <c:pt idx="1770" formatCode="General">
                  <c:v>-2.9433893315508998E-3</c:v>
                </c:pt>
                <c:pt idx="1771" formatCode="General">
                  <c:v>-2.9584002000182198E-3</c:v>
                </c:pt>
                <c:pt idx="1772" formatCode="General">
                  <c:v>-2.97351442407397E-3</c:v>
                </c:pt>
                <c:pt idx="1773" formatCode="General">
                  <c:v>-2.98873289893115E-3</c:v>
                </c:pt>
                <c:pt idx="1774" formatCode="General">
                  <c:v>-3.0040565218526901E-3</c:v>
                </c:pt>
                <c:pt idx="1775" formatCode="General">
                  <c:v>-3.01948619936785E-3</c:v>
                </c:pt>
                <c:pt idx="1776" formatCode="General">
                  <c:v>-3.0350228487941899E-3</c:v>
                </c:pt>
                <c:pt idx="1777" formatCode="General">
                  <c:v>-3.0506673982376399E-3</c:v>
                </c:pt>
                <c:pt idx="1778" formatCode="General">
                  <c:v>-3.0664207865924598E-3</c:v>
                </c:pt>
                <c:pt idx="1779" formatCode="General">
                  <c:v>-3.0822839635412601E-3</c:v>
                </c:pt>
                <c:pt idx="1780" formatCode="General">
                  <c:v>-3.0982578895549701E-3</c:v>
                </c:pt>
                <c:pt idx="1781" formatCode="General">
                  <c:v>-3.1143435358928799E-3</c:v>
                </c:pt>
                <c:pt idx="1782" formatCode="General">
                  <c:v>-3.13054188460262E-3</c:v>
                </c:pt>
                <c:pt idx="1783" formatCode="General">
                  <c:v>-3.1468539285201399E-3</c:v>
                </c:pt>
                <c:pt idx="1784" formatCode="General">
                  <c:v>-3.1632806712697499E-3</c:v>
                </c:pt>
                <c:pt idx="1785" formatCode="General">
                  <c:v>-3.17982312726407E-3</c:v>
                </c:pt>
                <c:pt idx="1786" formatCode="General">
                  <c:v>-3.1964823217040801E-3</c:v>
                </c:pt>
                <c:pt idx="1787" formatCode="General">
                  <c:v>-3.2132592905790799E-3</c:v>
                </c:pt>
                <c:pt idx="1788" formatCode="General">
                  <c:v>-3.23015508066673E-3</c:v>
                </c:pt>
                <c:pt idx="1789" formatCode="General">
                  <c:v>-3.2471707495330001E-3</c:v>
                </c:pt>
                <c:pt idx="1790" formatCode="General">
                  <c:v>-3.2643073655322101E-3</c:v>
                </c:pt>
                <c:pt idx="1791" formatCode="General">
                  <c:v>-3.2815660078069899E-3</c:v>
                </c:pt>
                <c:pt idx="1792" formatCode="General">
                  <c:v>-3.2989477662883301E-3</c:v>
                </c:pt>
                <c:pt idx="1793" formatCode="General">
                  <c:v>-3.3164537416955301E-3</c:v>
                </c:pt>
                <c:pt idx="1794" formatCode="General">
                  <c:v>-3.3340850455362502E-3</c:v>
                </c:pt>
                <c:pt idx="1795" formatCode="General">
                  <c:v>-3.3518428001064401E-3</c:v>
                </c:pt>
                <c:pt idx="1796" formatCode="General">
                  <c:v>-3.3697281384904199E-3</c:v>
                </c:pt>
                <c:pt idx="1797" formatCode="General">
                  <c:v>-3.3877422044869899E-3</c:v>
                </c:pt>
                <c:pt idx="1798" formatCode="General">
                  <c:v>-3.4058861521437099E-3</c:v>
                </c:pt>
                <c:pt idx="1799" formatCode="General">
                  <c:v>-3.4241611458444201E-3</c:v>
                </c:pt>
                <c:pt idx="1800" formatCode="General">
                  <c:v>-3.4425683605315699E-3</c:v>
                </c:pt>
                <c:pt idx="1801" formatCode="General">
                  <c:v>-3.4611089817062801E-3</c:v>
                </c:pt>
                <c:pt idx="1802" formatCode="General">
                  <c:v>-3.4797842054282999E-3</c:v>
                </c:pt>
                <c:pt idx="1803" formatCode="General">
                  <c:v>-3.4985952383160298E-3</c:v>
                </c:pt>
                <c:pt idx="1804" formatCode="General">
                  <c:v>-3.5175432986307301E-3</c:v>
                </c:pt>
                <c:pt idx="1805" formatCode="General">
                  <c:v>-3.5366296246706502E-3</c:v>
                </c:pt>
                <c:pt idx="1806" formatCode="General">
                  <c:v>-3.5558554693859599E-3</c:v>
                </c:pt>
                <c:pt idx="1807" formatCode="General">
                  <c:v>-3.5752220990485301E-3</c:v>
                </c:pt>
                <c:pt idx="1808" formatCode="General">
                  <c:v>-3.59473079633932E-3</c:v>
                </c:pt>
                <c:pt idx="1809" formatCode="General">
                  <c:v>-3.61438286308327E-3</c:v>
                </c:pt>
                <c:pt idx="1810" formatCode="General">
                  <c:v>-3.6341796176162298E-3</c:v>
                </c:pt>
                <c:pt idx="1811" formatCode="General">
                  <c:v>-3.6541223935105398E-3</c:v>
                </c:pt>
                <c:pt idx="1812" formatCode="General">
                  <c:v>-3.67421253957509E-3</c:v>
                </c:pt>
                <c:pt idx="1813" formatCode="General">
                  <c:v>-3.69445141985527E-3</c:v>
                </c:pt>
                <c:pt idx="1814" formatCode="General">
                  <c:v>-3.7148404136330198E-3</c:v>
                </c:pt>
                <c:pt idx="1815" formatCode="General">
                  <c:v>-3.7353809154268302E-3</c:v>
                </c:pt>
                <c:pt idx="1816" formatCode="General">
                  <c:v>-3.75607433499171E-3</c:v>
                </c:pt>
                <c:pt idx="1817" formatCode="General">
                  <c:v>-3.7769220973192198E-3</c:v>
                </c:pt>
                <c:pt idx="1818" formatCode="General">
                  <c:v>-3.7979256426374599E-3</c:v>
                </c:pt>
                <c:pt idx="1819" formatCode="General">
                  <c:v>-3.8190864264111102E-3</c:v>
                </c:pt>
                <c:pt idx="1820" formatCode="General">
                  <c:v>-3.8404059193413698E-3</c:v>
                </c:pt>
                <c:pt idx="1821" formatCode="General">
                  <c:v>-3.8618856073660201E-3</c:v>
                </c:pt>
                <c:pt idx="1822" formatCode="General">
                  <c:v>-3.88352699165939E-3</c:v>
                </c:pt>
                <c:pt idx="1823" formatCode="General">
                  <c:v>-3.9053315886324099E-3</c:v>
                </c:pt>
                <c:pt idx="1824" formatCode="General">
                  <c:v>-3.9273009299325302E-3</c:v>
                </c:pt>
                <c:pt idx="1825" formatCode="General">
                  <c:v>-3.9494365624438204E-3</c:v>
                </c:pt>
                <c:pt idx="1826" formatCode="General">
                  <c:v>-3.9717400482869002E-3</c:v>
                </c:pt>
                <c:pt idx="1827" formatCode="General">
                  <c:v>-3.9942129648190003E-3</c:v>
                </c:pt>
                <c:pt idx="1828" formatCode="General">
                  <c:v>-4.0168569046339199E-3</c:v>
                </c:pt>
                <c:pt idx="1829" formatCode="General">
                  <c:v>-4.0396734755620504E-3</c:v>
                </c:pt>
                <c:pt idx="1830" formatCode="General">
                  <c:v>-4.0626643006703997E-3</c:v>
                </c:pt>
                <c:pt idx="1831" formatCode="General">
                  <c:v>-4.0858310182625398E-3</c:v>
                </c:pt>
                <c:pt idx="1832" formatCode="General">
                  <c:v>-4.1091752818786902E-3</c:v>
                </c:pt>
                <c:pt idx="1833" formatCode="General">
                  <c:v>-4.1326987602956604E-3</c:v>
                </c:pt>
                <c:pt idx="1834" formatCode="General">
                  <c:v>-4.1564031375268696E-3</c:v>
                </c:pt>
                <c:pt idx="1835" formatCode="General">
                  <c:v>-4.18029011193742E-3</c:v>
                </c:pt>
                <c:pt idx="1836" formatCode="General">
                  <c:v>-4.2043613921521903E-3</c:v>
                </c:pt>
                <c:pt idx="1837" formatCode="General">
                  <c:v>-4.2286187030723503E-3</c:v>
                </c:pt>
                <c:pt idx="1838" formatCode="General">
                  <c:v>-4.2530637905985203E-3</c:v>
                </c:pt>
                <c:pt idx="1839" formatCode="General">
                  <c:v>-4.2776984216308196E-3</c:v>
                </c:pt>
                <c:pt idx="1840" formatCode="General">
                  <c:v>-4.3025243840688404E-3</c:v>
                </c:pt>
                <c:pt idx="1841" formatCode="General">
                  <c:v>-4.3275434868116497E-3</c:v>
                </c:pt>
                <c:pt idx="1842" formatCode="General">
                  <c:v>-4.3527575597578196E-3</c:v>
                </c:pt>
                <c:pt idx="1843" formatCode="General">
                  <c:v>-4.3781684538054099E-3</c:v>
                </c:pt>
                <c:pt idx="1844" formatCode="General">
                  <c:v>-4.4037780408519604E-3</c:v>
                </c:pt>
                <c:pt idx="1845" formatCode="General">
                  <c:v>-4.4295882137945402E-3</c:v>
                </c:pt>
                <c:pt idx="1846" formatCode="General">
                  <c:v>-4.4556008865297E-3</c:v>
                </c:pt>
                <c:pt idx="1847" formatCode="General">
                  <c:v>-4.4818179939535097E-3</c:v>
                </c:pt>
                <c:pt idx="1848" formatCode="General">
                  <c:v>-4.5082414939345899E-3</c:v>
                </c:pt>
                <c:pt idx="1849" formatCode="General">
                  <c:v>-4.5348733692768001E-3</c:v>
                </c:pt>
                <c:pt idx="1850" formatCode="General">
                  <c:v>-4.5617156247227102E-3</c:v>
                </c:pt>
                <c:pt idx="1851" formatCode="General">
                  <c:v>-4.5887702863681304E-3</c:v>
                </c:pt>
                <c:pt idx="1852" formatCode="General">
                  <c:v>-4.6160394016621104E-3</c:v>
                </c:pt>
                <c:pt idx="1853" formatCode="General">
                  <c:v>-4.6435250394069403E-3</c:v>
                </c:pt>
                <c:pt idx="1854" formatCode="General">
                  <c:v>-4.6712292897581496E-3</c:v>
                </c:pt>
                <c:pt idx="1855" formatCode="General">
                  <c:v>-4.6991542642245499E-3</c:v>
                </c:pt>
                <c:pt idx="1856" formatCode="General">
                  <c:v>-4.7273020956681401E-3</c:v>
                </c:pt>
                <c:pt idx="1857" formatCode="General">
                  <c:v>-4.7556749383042196E-3</c:v>
                </c:pt>
                <c:pt idx="1858" formatCode="General">
                  <c:v>-4.7842749677013E-3</c:v>
                </c:pt>
                <c:pt idx="1859" formatCode="General">
                  <c:v>-4.81310438078117E-3</c:v>
                </c:pt>
                <c:pt idx="1860" formatCode="General">
                  <c:v>-4.8421653958188498E-3</c:v>
                </c:pt>
                <c:pt idx="1861" formatCode="General">
                  <c:v>-4.8714602524426104E-3</c:v>
                </c:pt>
                <c:pt idx="1862" formatCode="General">
                  <c:v>-4.9009912116339902E-3</c:v>
                </c:pt>
                <c:pt idx="1863" formatCode="General">
                  <c:v>-4.93076055572776E-3</c:v>
                </c:pt>
                <c:pt idx="1864" formatCode="General">
                  <c:v>-4.9607705885266499E-3</c:v>
                </c:pt>
                <c:pt idx="1865" formatCode="General">
                  <c:v>-4.99102363791557E-3</c:v>
                </c:pt>
                <c:pt idx="1866" formatCode="General">
                  <c:v>-5.02152205853474E-3</c:v>
                </c:pt>
                <c:pt idx="1867" formatCode="General">
                  <c:v>-5.0522682320018799E-3</c:v>
                </c:pt>
                <c:pt idx="1868" formatCode="General">
                  <c:v>-5.08326456691222E-3</c:v>
                </c:pt>
                <c:pt idx="1869" formatCode="General">
                  <c:v>-5.1145134988384898E-3</c:v>
                </c:pt>
                <c:pt idx="1870" formatCode="General">
                  <c:v>-5.1460174903309296E-3</c:v>
                </c:pt>
                <c:pt idx="1871" formatCode="General">
                  <c:v>-5.1777790309173203E-3</c:v>
                </c:pt>
                <c:pt idx="1872" formatCode="General">
                  <c:v>-5.2098006371029699E-3</c:v>
                </c:pt>
                <c:pt idx="1873" formatCode="General">
                  <c:v>-5.2420848523707002E-3</c:v>
                </c:pt>
                <c:pt idx="1874" formatCode="General">
                  <c:v>-5.2746342471809001E-3</c:v>
                </c:pt>
                <c:pt idx="1875" formatCode="General">
                  <c:v>-5.3074514189715002E-3</c:v>
                </c:pt>
                <c:pt idx="1876" formatCode="General">
                  <c:v>-5.3405389921579701E-3</c:v>
                </c:pt>
                <c:pt idx="1877" formatCode="General">
                  <c:v>-5.3738996181333801E-3</c:v>
                </c:pt>
                <c:pt idx="1878" formatCode="General">
                  <c:v>-5.4075359752683398E-3</c:v>
                </c:pt>
                <c:pt idx="1879" formatCode="General">
                  <c:v>-5.4414507689110499E-3</c:v>
                </c:pt>
                <c:pt idx="1880" formatCode="General">
                  <c:v>-5.4756467313872804E-3</c:v>
                </c:pt>
                <c:pt idx="1881" formatCode="General">
                  <c:v>-5.5101266220004101E-3</c:v>
                </c:pt>
                <c:pt idx="1882" formatCode="General">
                  <c:v>-5.5448932257946603E-3</c:v>
                </c:pt>
                <c:pt idx="1883" formatCode="General">
                  <c:v>-5.5799493528418398E-3</c:v>
                </c:pt>
                <c:pt idx="1884" formatCode="General">
                  <c:v>-5.6152978404551898E-3</c:v>
                </c:pt>
                <c:pt idx="1885" formatCode="General">
                  <c:v>-5.6509415535481097E-3</c:v>
                </c:pt>
                <c:pt idx="1886" formatCode="General">
                  <c:v>-5.68688338463427E-3</c:v>
                </c:pt>
                <c:pt idx="1887" formatCode="General">
                  <c:v>-5.7231262538275504E-3</c:v>
                </c:pt>
                <c:pt idx="1888" formatCode="General">
                  <c:v>-5.7596731088420897E-3</c:v>
                </c:pt>
                <c:pt idx="1889" formatCode="General">
                  <c:v>-5.7965269249922397E-3</c:v>
                </c:pt>
                <c:pt idx="1890" formatCode="General">
                  <c:v>-5.8336907092087801E-3</c:v>
                </c:pt>
                <c:pt idx="1891" formatCode="General">
                  <c:v>-5.8711675091046396E-3</c:v>
                </c:pt>
                <c:pt idx="1892" formatCode="General">
                  <c:v>-5.90896040497145E-3</c:v>
                </c:pt>
                <c:pt idx="1893" formatCode="General">
                  <c:v>-5.9470725072540498E-3</c:v>
                </c:pt>
                <c:pt idx="1894" formatCode="General">
                  <c:v>-5.9855069565504298E-3</c:v>
                </c:pt>
                <c:pt idx="1895" formatCode="General">
                  <c:v>-6.0242669236118002E-3</c:v>
                </c:pt>
                <c:pt idx="1896" formatCode="General">
                  <c:v>-6.0633556093425897E-3</c:v>
                </c:pt>
                <c:pt idx="1897" formatCode="General">
                  <c:v>-6.1027762448004098E-3</c:v>
                </c:pt>
                <c:pt idx="1898" formatCode="General">
                  <c:v>-6.1425320911961201E-3</c:v>
                </c:pt>
                <c:pt idx="1899" formatCode="General">
                  <c:v>-6.1826264398937899E-3</c:v>
                </c:pt>
                <c:pt idx="1900" formatCode="General">
                  <c:v>-6.2230626124107598E-3</c:v>
                </c:pt>
                <c:pt idx="1901" formatCode="General">
                  <c:v>-6.2638439604175804E-3</c:v>
                </c:pt>
                <c:pt idx="1902" formatCode="General">
                  <c:v>-6.3049738657380899E-3</c:v>
                </c:pt>
                <c:pt idx="1903" formatCode="General">
                  <c:v>-6.3464557403493903E-3</c:v>
                </c:pt>
                <c:pt idx="1904" formatCode="General">
                  <c:v>-6.3882930263818496E-3</c:v>
                </c:pt>
                <c:pt idx="1905" formatCode="General">
                  <c:v>-6.4304891961191298E-3</c:v>
                </c:pt>
                <c:pt idx="1906" formatCode="General">
                  <c:v>-6.4730477519981903E-3</c:v>
                </c:pt>
                <c:pt idx="1907" formatCode="General">
                  <c:v>-6.51597222660928E-3</c:v>
                </c:pt>
                <c:pt idx="1908" formatCode="General">
                  <c:v>-6.5592661826959896E-3</c:v>
                </c:pt>
                <c:pt idx="1909" formatCode="General">
                  <c:v>-6.6029332131552201E-3</c:v>
                </c:pt>
                <c:pt idx="1910" formatCode="General">
                  <c:v>-6.6469769366963097E-3</c:v>
                </c:pt>
                <c:pt idx="1911" formatCode="General">
                  <c:v>-6.6914009970394303E-3</c:v>
                </c:pt>
                <c:pt idx="1912" formatCode="General">
                  <c:v>-6.7362090674148896E-3</c:v>
                </c:pt>
                <c:pt idx="1913" formatCode="General">
                  <c:v>-6.78140485073971E-3</c:v>
                </c:pt>
                <c:pt idx="1914" formatCode="General">
                  <c:v>-6.82699207961757E-3</c:v>
                </c:pt>
                <c:pt idx="1915" formatCode="General">
                  <c:v>-6.8729745163388601E-3</c:v>
                </c:pt>
                <c:pt idx="1916" formatCode="General">
                  <c:v>-6.9193559528807399E-3</c:v>
                </c:pt>
                <c:pt idx="1917" formatCode="General">
                  <c:v>-6.9661402109071303E-3</c:v>
                </c:pt>
                <c:pt idx="1918" formatCode="General">
                  <c:v>-7.0133311445742703E-3</c:v>
                </c:pt>
                <c:pt idx="1919" formatCode="General">
                  <c:v>-7.06093264397581E-3</c:v>
                </c:pt>
                <c:pt idx="1920" formatCode="General">
                  <c:v>-7.1089486346662002E-3</c:v>
                </c:pt>
                <c:pt idx="1921" formatCode="General">
                  <c:v>-7.1573830755924201E-3</c:v>
                </c:pt>
                <c:pt idx="1922" formatCode="General">
                  <c:v>-7.2062399524268298E-3</c:v>
                </c:pt>
                <c:pt idx="1923" formatCode="General">
                  <c:v>-7.2555232769146299E-3</c:v>
                </c:pt>
                <c:pt idx="1924" formatCode="General">
                  <c:v>-7.30523708687391E-3</c:v>
                </c:pt>
                <c:pt idx="1925" formatCode="General">
                  <c:v>-7.3553854461956098E-3</c:v>
                </c:pt>
                <c:pt idx="1926" formatCode="General">
                  <c:v>-7.4059724448435199E-3</c:v>
                </c:pt>
                <c:pt idx="1927" formatCode="General">
                  <c:v>-7.4570021988543201E-3</c:v>
                </c:pt>
                <c:pt idx="1928" formatCode="General">
                  <c:v>-7.5084788503375502E-3</c:v>
                </c:pt>
                <c:pt idx="1929" formatCode="General">
                  <c:v>-7.5604065674756103E-3</c:v>
                </c:pt>
                <c:pt idx="1930" formatCode="General">
                  <c:v>-7.6127895445238097E-3</c:v>
                </c:pt>
                <c:pt idx="1931" formatCode="General">
                  <c:v>-7.6656320018102901E-3</c:v>
                </c:pt>
                <c:pt idx="1932" formatCode="General">
                  <c:v>-7.7189381857361E-3</c:v>
                </c:pt>
                <c:pt idx="1933" formatCode="General">
                  <c:v>-7.7727123687751703E-3</c:v>
                </c:pt>
                <c:pt idx="1934" formatCode="General">
                  <c:v>-7.8269588494742897E-3</c:v>
                </c:pt>
                <c:pt idx="1935" formatCode="General">
                  <c:v>-7.8816819524531699E-3</c:v>
                </c:pt>
                <c:pt idx="1936" formatCode="General">
                  <c:v>-7.9368860284043698E-3</c:v>
                </c:pt>
                <c:pt idx="1937" formatCode="General">
                  <c:v>-7.9925754540933602E-3</c:v>
                </c:pt>
                <c:pt idx="1938" formatCode="General">
                  <c:v>-8.0487546323584902E-3</c:v>
                </c:pt>
                <c:pt idx="1939" formatCode="General">
                  <c:v>-8.1054279921110306E-3</c:v>
                </c:pt>
                <c:pt idx="1940" formatCode="General">
                  <c:v>-8.1625999883351008E-3</c:v>
                </c:pt>
                <c:pt idx="1941" formatCode="General">
                  <c:v>-8.2202751020877506E-3</c:v>
                </c:pt>
                <c:pt idx="1942" formatCode="General">
                  <c:v>-8.2784578404989304E-3</c:v>
                </c:pt>
                <c:pt idx="1943" formatCode="General">
                  <c:v>-8.3371527362032394E-3</c:v>
                </c:pt>
                <c:pt idx="1944" formatCode="General">
                  <c:v>-8.3963643473814308E-3</c:v>
                </c:pt>
                <c:pt idx="1945" formatCode="General">
                  <c:v>-8.4560972585198194E-3</c:v>
                </c:pt>
                <c:pt idx="1946" formatCode="General">
                  <c:v>-8.5163560804494397E-3</c:v>
                </c:pt>
                <c:pt idx="1947" formatCode="General">
                  <c:v>-8.5771454503459996E-3</c:v>
                </c:pt>
                <c:pt idx="1948" formatCode="General">
                  <c:v>-8.63847003172993E-3</c:v>
                </c:pt>
                <c:pt idx="1949" formatCode="General">
                  <c:v>-8.7003345144664596E-3</c:v>
                </c:pt>
                <c:pt idx="1950" formatCode="General">
                  <c:v>-8.7627436172070892E-3</c:v>
                </c:pt>
                <c:pt idx="1951" formatCode="General">
                  <c:v>-8.8257021254160399E-3</c:v>
                </c:pt>
                <c:pt idx="1952" formatCode="General">
                  <c:v>-8.8892149031192299E-3</c:v>
                </c:pt>
                <c:pt idx="1953" formatCode="General">
                  <c:v>-8.95328682495263E-3</c:v>
                </c:pt>
                <c:pt idx="1954" formatCode="General">
                  <c:v>-9.0179227653320593E-3</c:v>
                </c:pt>
                <c:pt idx="1955" formatCode="General">
                  <c:v>-9.0831275984532295E-3</c:v>
                </c:pt>
                <c:pt idx="1956" formatCode="General">
                  <c:v>-9.1489061982918292E-3</c:v>
                </c:pt>
                <c:pt idx="1957" formatCode="General">
                  <c:v>-9.2152634386035593E-3</c:v>
                </c:pt>
                <c:pt idx="1958" formatCode="General">
                  <c:v>-9.2822041929241997E-3</c:v>
                </c:pt>
                <c:pt idx="1959" formatCode="General">
                  <c:v>-9.3497333345696799E-3</c:v>
                </c:pt>
                <c:pt idx="1960" formatCode="General">
                  <c:v>-9.4178557366361298E-3</c:v>
                </c:pt>
                <c:pt idx="1961" formatCode="General">
                  <c:v>-9.48657627199994E-3</c:v>
                </c:pt>
                <c:pt idx="1962" formatCode="General">
                  <c:v>-9.5558998133178207E-3</c:v>
                </c:pt>
                <c:pt idx="1963" formatCode="General">
                  <c:v>-9.62583123302687E-3</c:v>
                </c:pt>
                <c:pt idx="1964" formatCode="General">
                  <c:v>-9.6963754033446408E-3</c:v>
                </c:pt>
                <c:pt idx="1965" formatCode="General">
                  <c:v>-9.7675371962691899E-3</c:v>
                </c:pt>
                <c:pt idx="1966" formatCode="General">
                  <c:v>-9.8393214835791592E-3</c:v>
                </c:pt>
                <c:pt idx="1967" formatCode="General">
                  <c:v>-9.9117331368338193E-3</c:v>
                </c:pt>
                <c:pt idx="1968" formatCode="General">
                  <c:v>-9.9847770273731699E-3</c:v>
                </c:pt>
                <c:pt idx="1969" formatCode="General">
                  <c:v>-1.00584580263179E-2</c:v>
                </c:pt>
                <c:pt idx="1970" formatCode="General">
                  <c:v>-1.0132781004569699E-2</c:v>
                </c:pt>
                <c:pt idx="1971" formatCode="General">
                  <c:v>-1.0207750832811099E-2</c:v>
                </c:pt>
                <c:pt idx="1972" formatCode="General">
                  <c:v>-1.02833723815055E-2</c:v>
                </c:pt>
                <c:pt idx="1973" formatCode="General">
                  <c:v>-1.03596505208975E-2</c:v>
                </c:pt>
                <c:pt idx="1974" formatCode="General">
                  <c:v>-1.04365901210126E-2</c:v>
                </c:pt>
                <c:pt idx="1975" formatCode="General">
                  <c:v>-1.0514196051657701E-2</c:v>
                </c:pt>
                <c:pt idx="1976" formatCode="General">
                  <c:v>-1.0592473182420801E-2</c:v>
                </c:pt>
                <c:pt idx="1977" formatCode="General">
                  <c:v>-1.0671426382671399E-2</c:v>
                </c:pt>
                <c:pt idx="1978" formatCode="General">
                  <c:v>-1.0751060521560199E-2</c:v>
                </c:pt>
                <c:pt idx="1979" formatCode="General">
                  <c:v>-1.08313804680195E-2</c:v>
                </c:pt>
                <c:pt idx="1980" formatCode="General">
                  <c:v>-1.0912391090763E-2</c:v>
                </c:pt>
                <c:pt idx="1981" formatCode="General">
                  <c:v>-1.0994097248608E-2</c:v>
                </c:pt>
                <c:pt idx="1982" formatCode="General">
                  <c:v>-1.10765037437381E-2</c:v>
                </c:pt>
                <c:pt idx="1983" formatCode="General">
                  <c:v>-1.1159615338588801E-2</c:v>
                </c:pt>
                <c:pt idx="1984" formatCode="General">
                  <c:v>-1.1243436774550499E-2</c:v>
                </c:pt>
                <c:pt idx="1985" formatCode="General">
                  <c:v>-1.1327972772944801E-2</c:v>
                </c:pt>
                <c:pt idx="1986" formatCode="General">
                  <c:v>-1.1413228038372299E-2</c:v>
                </c:pt>
                <c:pt idx="1987" formatCode="General">
                  <c:v>-1.14992072486086E-2</c:v>
                </c:pt>
                <c:pt idx="1988" formatCode="General">
                  <c:v>-1.1585915048081701E-2</c:v>
                </c:pt>
                <c:pt idx="1989" formatCode="General">
                  <c:v>-1.16733560478724E-2</c:v>
                </c:pt>
                <c:pt idx="1990" formatCode="General">
                  <c:v>-1.17615348257136E-2</c:v>
                </c:pt>
                <c:pt idx="1991" formatCode="General">
                  <c:v>-1.1850455925991399E-2</c:v>
                </c:pt>
                <c:pt idx="1992" formatCode="General">
                  <c:v>-1.1940123859744601E-2</c:v>
                </c:pt>
                <c:pt idx="1993" formatCode="General">
                  <c:v>-1.20305431046647E-2</c:v>
                </c:pt>
                <c:pt idx="1994" formatCode="General">
                  <c:v>-1.21217181050966E-2</c:v>
                </c:pt>
                <c:pt idx="1995" formatCode="General">
                  <c:v>-1.22136532720383E-2</c:v>
                </c:pt>
                <c:pt idx="1996" formatCode="General">
                  <c:v>-1.23063529831409E-2</c:v>
                </c:pt>
                <c:pt idx="1997" formatCode="General">
                  <c:v>-1.2399821582709299E-2</c:v>
                </c:pt>
                <c:pt idx="1998" formatCode="General">
                  <c:v>-1.2494063381701699E-2</c:v>
                </c:pt>
                <c:pt idx="1999" formatCode="General">
                  <c:v>-1.2589082657729799E-2</c:v>
                </c:pt>
                <c:pt idx="2000" formatCode="General">
                  <c:v>-1.2684883655059501E-2</c:v>
                </c:pt>
                <c:pt idx="2001" formatCode="General">
                  <c:v>-1.27814705846102E-2</c:v>
                </c:pt>
                <c:pt idx="2002" formatCode="General">
                  <c:v>-1.28788476239557E-2</c:v>
                </c:pt>
                <c:pt idx="2003" formatCode="General">
                  <c:v>-1.29770189173235E-2</c:v>
                </c:pt>
                <c:pt idx="2004" formatCode="General">
                  <c:v>-1.30759885755958E-2</c:v>
                </c:pt>
                <c:pt idx="2005" formatCode="General">
                  <c:v>-1.3175760676308899E-2</c:v>
                </c:pt>
                <c:pt idx="2006" formatCode="General">
                  <c:v>-1.32763392636538E-2</c:v>
                </c:pt>
                <c:pt idx="2007" formatCode="General">
                  <c:v>-1.3377728348476101E-2</c:v>
                </c:pt>
                <c:pt idx="2008" formatCode="General">
                  <c:v>-1.3479931908276E-2</c:v>
                </c:pt>
                <c:pt idx="2009" formatCode="General">
                  <c:v>-1.35829538872089E-2</c:v>
                </c:pt>
                <c:pt idx="2010" formatCode="General">
                  <c:v>-1.36867981960849E-2</c:v>
                </c:pt>
                <c:pt idx="2011" formatCode="General">
                  <c:v>-1.37914687123696E-2</c:v>
                </c:pt>
                <c:pt idx="2012" formatCode="General">
                  <c:v>-1.3896969280183699E-2</c:v>
                </c:pt>
                <c:pt idx="2013" formatCode="General">
                  <c:v>-1.40033036618096E-2</c:v>
                </c:pt>
                <c:pt idx="2014" formatCode="General">
                  <c:v>-1.4110475525749301E-2</c:v>
                </c:pt>
                <c:pt idx="2015" formatCode="General">
                  <c:v>-1.42184884903494E-2</c:v>
                </c:pt>
                <c:pt idx="2016" formatCode="General">
                  <c:v>-1.43273461246859E-2</c:v>
                </c:pt>
                <c:pt idx="2017" formatCode="General">
                  <c:v>-1.44370519485636E-2</c:v>
                </c:pt>
                <c:pt idx="2018" formatCode="General">
                  <c:v>-1.45476094325166E-2</c:v>
                </c:pt>
                <c:pt idx="2019" formatCode="General">
                  <c:v>-1.46590219967896E-2</c:v>
                </c:pt>
                <c:pt idx="2020" formatCode="General">
                  <c:v>-1.47712930003646E-2</c:v>
                </c:pt>
                <c:pt idx="2021" formatCode="General">
                  <c:v>-1.48844257432682E-2</c:v>
                </c:pt>
                <c:pt idx="2022" formatCode="General">
                  <c:v>-1.49984234749752E-2</c:v>
                </c:pt>
                <c:pt idx="2023" formatCode="General">
                  <c:v>-1.5113289394408799E-2</c:v>
                </c:pt>
                <c:pt idx="2024" formatCode="General">
                  <c:v>-1.52290266499407E-2</c:v>
                </c:pt>
                <c:pt idx="2025" formatCode="General">
                  <c:v>-1.5345638339390601E-2</c:v>
                </c:pt>
                <c:pt idx="2026" formatCode="General">
                  <c:v>-1.54631275100265E-2</c:v>
                </c:pt>
                <c:pt idx="2027" formatCode="General">
                  <c:v>-1.5581497158564699E-2</c:v>
                </c:pt>
                <c:pt idx="2028" formatCode="General">
                  <c:v>-1.5700750231169801E-2</c:v>
                </c:pt>
                <c:pt idx="2029" formatCode="General">
                  <c:v>-1.58208896234544E-2</c:v>
                </c:pt>
                <c:pt idx="2030" formatCode="General">
                  <c:v>-1.5941918180479402E-2</c:v>
                </c:pt>
                <c:pt idx="2031" formatCode="General">
                  <c:v>-1.6063838696753801E-2</c:v>
                </c:pt>
                <c:pt idx="2032" formatCode="General">
                  <c:v>-1.6186653916234799E-2</c:v>
                </c:pt>
                <c:pt idx="2033" formatCode="General">
                  <c:v>-1.6310366532327598E-2</c:v>
                </c:pt>
                <c:pt idx="2034" formatCode="General">
                  <c:v>-1.6434979187885501E-2</c:v>
                </c:pt>
                <c:pt idx="2035" formatCode="General">
                  <c:v>-1.6560494475209801E-2</c:v>
                </c:pt>
                <c:pt idx="2036" formatCode="General">
                  <c:v>-1.6686914936049999E-2</c:v>
                </c:pt>
                <c:pt idx="2037" formatCode="General">
                  <c:v>-1.68142430616035E-2</c:v>
                </c:pt>
                <c:pt idx="2038" formatCode="General">
                  <c:v>-1.6942481292515799E-2</c:v>
                </c:pt>
                <c:pt idx="2039" formatCode="General">
                  <c:v>-1.7071632018880002E-2</c:v>
                </c:pt>
                <c:pt idx="2040" formatCode="General">
                  <c:v>-1.72016975802377E-2</c:v>
                </c:pt>
                <c:pt idx="2041" formatCode="General">
                  <c:v>-1.73326802655779E-2</c:v>
                </c:pt>
                <c:pt idx="2042" formatCode="General">
                  <c:v>-1.7464582313337799E-2</c:v>
                </c:pt>
                <c:pt idx="2043" formatCode="General">
                  <c:v>-1.7597405911402499E-2</c:v>
                </c:pt>
                <c:pt idx="2044" formatCode="General">
                  <c:v>-1.7731153198976401E-2</c:v>
                </c:pt>
                <c:pt idx="2045" formatCode="General">
                  <c:v>-1.7865826278182499E-2</c:v>
                </c:pt>
                <c:pt idx="2046" formatCode="General">
                  <c:v>-1.8001427214862802E-2</c:v>
                </c:pt>
                <c:pt idx="2047" formatCode="General">
                  <c:v>-1.8137958035305699E-2</c:v>
                </c:pt>
                <c:pt idx="2048" formatCode="General">
                  <c:v>-1.8275420726246602E-2</c:v>
                </c:pt>
                <c:pt idx="2049" formatCode="General">
                  <c:v>-1.8413817234867701E-2</c:v>
                </c:pt>
                <c:pt idx="2050" formatCode="General">
                  <c:v>-1.8553149468798099E-2</c:v>
                </c:pt>
                <c:pt idx="2051" formatCode="General">
                  <c:v>-1.86934192961139E-2</c:v>
                </c:pt>
                <c:pt idx="2052" formatCode="General">
                  <c:v>-1.8834628545338301E-2</c:v>
                </c:pt>
                <c:pt idx="2053" formatCode="General">
                  <c:v>-1.8976779005386399E-2</c:v>
                </c:pt>
                <c:pt idx="2054" formatCode="General">
                  <c:v>-1.9119872427224099E-2</c:v>
                </c:pt>
                <c:pt idx="2055" formatCode="General">
                  <c:v>-1.92639105289674E-2</c:v>
                </c:pt>
                <c:pt idx="2056" formatCode="General">
                  <c:v>-1.9408894997637899E-2</c:v>
                </c:pt>
                <c:pt idx="2057" formatCode="General">
                  <c:v>-1.9554827489162901E-2</c:v>
                </c:pt>
                <c:pt idx="2058" formatCode="General">
                  <c:v>-1.9701709628375499E-2</c:v>
                </c:pt>
                <c:pt idx="2059" formatCode="General">
                  <c:v>-1.98495430090143E-2</c:v>
                </c:pt>
                <c:pt idx="2060" formatCode="General">
                  <c:v>-1.9998329193723501E-2</c:v>
                </c:pt>
                <c:pt idx="2061" formatCode="General">
                  <c:v>-2.0148069714052801E-2</c:v>
                </c:pt>
                <c:pt idx="2062" formatCode="General">
                  <c:v>-2.0298766070457299E-2</c:v>
                </c:pt>
                <c:pt idx="2063" formatCode="General">
                  <c:v>-2.04504197322973E-2</c:v>
                </c:pt>
                <c:pt idx="2064" formatCode="General">
                  <c:v>-2.0603032137838699E-2</c:v>
                </c:pt>
                <c:pt idx="2065" formatCode="General">
                  <c:v>-2.0756604694252501E-2</c:v>
                </c:pt>
                <c:pt idx="2066" formatCode="General">
                  <c:v>-2.0911138777614802E-2</c:v>
                </c:pt>
                <c:pt idx="2067" formatCode="General">
                  <c:v>-2.1066635732906999E-2</c:v>
                </c:pt>
                <c:pt idx="2068" formatCode="General">
                  <c:v>-2.12230968740156E-2</c:v>
                </c:pt>
                <c:pt idx="2069" formatCode="General">
                  <c:v>-2.13805234837319E-2</c:v>
                </c:pt>
                <c:pt idx="2070" formatCode="General">
                  <c:v>-2.15389168137523E-2</c:v>
                </c:pt>
                <c:pt idx="2071" formatCode="General">
                  <c:v>-2.1698278084677999E-2</c:v>
                </c:pt>
                <c:pt idx="2072" formatCode="General">
                  <c:v>-2.1858608486015299E-2</c:v>
                </c:pt>
                <c:pt idx="2073" formatCode="General">
                  <c:v>-2.2019909176174898E-2</c:v>
                </c:pt>
                <c:pt idx="2074" formatCode="General">
                  <c:v>-2.21821812813646E-2</c:v>
                </c:pt>
                <c:pt idx="2075" formatCode="General">
                  <c:v>-2.2345425894042099E-2</c:v>
                </c:pt>
                <c:pt idx="2076" formatCode="General">
                  <c:v>-2.2509644083452001E-2</c:v>
                </c:pt>
                <c:pt idx="2077" formatCode="General">
                  <c:v>-2.2674836900111201E-2</c:v>
                </c:pt>
                <c:pt idx="2078" formatCode="General">
                  <c:v>-2.2841005375808899E-2</c:v>
                </c:pt>
                <c:pt idx="2079" formatCode="General">
                  <c:v>-2.30081505236065E-2</c:v>
                </c:pt>
                <c:pt idx="2080" formatCode="General">
                  <c:v>-2.3176273337837599E-2</c:v>
                </c:pt>
                <c:pt idx="2081" formatCode="General">
                  <c:v>-2.3345374794107799E-2</c:v>
                </c:pt>
                <c:pt idx="2082" formatCode="General">
                  <c:v>-2.3515455849295201E-2</c:v>
                </c:pt>
                <c:pt idx="2083" formatCode="General">
                  <c:v>-2.3686517441549801E-2</c:v>
                </c:pt>
                <c:pt idx="2084" formatCode="General">
                  <c:v>-2.3858560490293699E-2</c:v>
                </c:pt>
                <c:pt idx="2085" formatCode="General">
                  <c:v>-2.4031585896221199E-2</c:v>
                </c:pt>
                <c:pt idx="2086" formatCode="General">
                  <c:v>-2.4205594541298701E-2</c:v>
                </c:pt>
                <c:pt idx="2087" formatCode="General">
                  <c:v>-2.4380587288764799E-2</c:v>
                </c:pt>
                <c:pt idx="2088" formatCode="General">
                  <c:v>-2.45565649831299E-2</c:v>
                </c:pt>
                <c:pt idx="2089" formatCode="General">
                  <c:v>-2.4733528450176599E-2</c:v>
                </c:pt>
                <c:pt idx="2090" formatCode="General">
                  <c:v>-2.4911478496959402E-2</c:v>
                </c:pt>
                <c:pt idx="2091" formatCode="General">
                  <c:v>-2.5090415911805102E-2</c:v>
                </c:pt>
                <c:pt idx="2092" formatCode="General">
                  <c:v>-2.5270341464312202E-2</c:v>
                </c:pt>
                <c:pt idx="2093" formatCode="General">
                  <c:v>-2.5451255905351401E-2</c:v>
                </c:pt>
                <c:pt idx="2094" formatCode="General">
                  <c:v>-2.5633159967065101E-2</c:v>
                </c:pt>
                <c:pt idx="2095" formatCode="General">
                  <c:v>-2.58160543628678E-2</c:v>
                </c:pt>
                <c:pt idx="2096" formatCode="General">
                  <c:v>-2.5999939787446101E-2</c:v>
                </c:pt>
                <c:pt idx="2097" formatCode="General">
                  <c:v>-2.61848169167582E-2</c:v>
                </c:pt>
                <c:pt idx="2098" formatCode="General">
                  <c:v>-2.6370686409896999E-2</c:v>
                </c:pt>
                <c:pt idx="2099" formatCode="General">
                  <c:v>-2.6557548911353E-2</c:v>
                </c:pt>
                <c:pt idx="2100" formatCode="General">
                  <c:v>-2.67454050479402E-2</c:v>
                </c:pt>
                <c:pt idx="2101" formatCode="General">
                  <c:v>-2.69342554281129E-2</c:v>
                </c:pt>
                <c:pt idx="2102" formatCode="General">
                  <c:v>-2.7124100641966301E-2</c:v>
                </c:pt>
                <c:pt idx="2103" formatCode="General">
                  <c:v>-2.73149412612359E-2</c:v>
                </c:pt>
                <c:pt idx="2104" formatCode="General">
                  <c:v>-2.7506777838633499E-2</c:v>
                </c:pt>
                <c:pt idx="2105" formatCode="General">
                  <c:v>-2.7699610908584301E-2</c:v>
                </c:pt>
                <c:pt idx="2106" formatCode="General">
                  <c:v>-2.78934409955005E-2</c:v>
                </c:pt>
                <c:pt idx="2107" formatCode="General">
                  <c:v>-2.80882686161983E-2</c:v>
                </c:pt>
                <c:pt idx="2108" formatCode="General">
                  <c:v>-2.8284094279898499E-2</c:v>
                </c:pt>
                <c:pt idx="2109" formatCode="General">
                  <c:v>-2.8480918488225999E-2</c:v>
                </c:pt>
                <c:pt idx="2110" formatCode="General">
                  <c:v>-2.8678741735210001E-2</c:v>
                </c:pt>
                <c:pt idx="2111" formatCode="General">
                  <c:v>-2.8877564507284001E-2</c:v>
                </c:pt>
                <c:pt idx="2112" formatCode="General">
                  <c:v>-2.90773872828489E-2</c:v>
                </c:pt>
                <c:pt idx="2113" formatCode="General">
                  <c:v>-2.9278210532070598E-2</c:v>
                </c:pt>
                <c:pt idx="2114" formatCode="General">
                  <c:v>-2.94800347173612E-2</c:v>
                </c:pt>
                <c:pt idx="2115" formatCode="General">
                  <c:v>-2.9682860293425001E-2</c:v>
                </c:pt>
                <c:pt idx="2116" formatCode="General">
                  <c:v>-2.98866877072585E-2</c:v>
                </c:pt>
                <c:pt idx="2117" formatCode="General">
                  <c:v>-3.00915173981504E-2</c:v>
                </c:pt>
                <c:pt idx="2118" formatCode="General">
                  <c:v>-3.02973497976812E-2</c:v>
                </c:pt>
                <c:pt idx="2119" formatCode="General">
                  <c:v>-3.0504185329723901E-2</c:v>
                </c:pt>
                <c:pt idx="2120" formatCode="General">
                  <c:v>-3.0712024410443201E-2</c:v>
                </c:pt>
                <c:pt idx="2121" formatCode="General">
                  <c:v>-3.0920867448296099E-2</c:v>
                </c:pt>
                <c:pt idx="2122" formatCode="General">
                  <c:v>-3.1130714844031501E-2</c:v>
                </c:pt>
                <c:pt idx="2123" formatCode="General">
                  <c:v>-3.1341566990690697E-2</c:v>
                </c:pt>
                <c:pt idx="2124" formatCode="General">
                  <c:v>-3.1553424273606502E-2</c:v>
                </c:pt>
                <c:pt idx="2125" formatCode="General">
                  <c:v>-3.1766287070404201E-2</c:v>
                </c:pt>
                <c:pt idx="2126" formatCode="General">
                  <c:v>-3.1980155751000897E-2</c:v>
                </c:pt>
                <c:pt idx="2127" formatCode="General">
                  <c:v>-3.2195030677605603E-2</c:v>
                </c:pt>
                <c:pt idx="2128" formatCode="General">
                  <c:v>-3.2410912204719602E-2</c:v>
                </c:pt>
                <c:pt idx="2129" formatCode="General">
                  <c:v>-3.2627800679135802E-2</c:v>
                </c:pt>
                <c:pt idx="2130" formatCode="General">
                  <c:v>-3.2845696439939301E-2</c:v>
                </c:pt>
                <c:pt idx="2131" formatCode="General">
                  <c:v>-3.30645998185072E-2</c:v>
                </c:pt>
                <c:pt idx="2132" formatCode="General">
                  <c:v>-3.3284511138508402E-2</c:v>
                </c:pt>
                <c:pt idx="2133" formatCode="General">
                  <c:v>-3.3505430715903797E-2</c:v>
                </c:pt>
                <c:pt idx="2134" formatCode="General">
                  <c:v>-3.3727358858946198E-2</c:v>
                </c:pt>
                <c:pt idx="2135" formatCode="General">
                  <c:v>-3.3950295876031503E-2</c:v>
                </c:pt>
                <c:pt idx="2136" formatCode="General">
                  <c:v>-3.4174242086350302E-2</c:v>
                </c:pt>
                <c:pt idx="2137" formatCode="General">
                  <c:v>-3.4399197807789203E-2</c:v>
                </c:pt>
                <c:pt idx="2138" formatCode="General">
                  <c:v>-3.4625163354069802E-2</c:v>
                </c:pt>
                <c:pt idx="2139" formatCode="General">
                  <c:v>-3.4852139034748202E-2</c:v>
                </c:pt>
                <c:pt idx="2140" formatCode="General">
                  <c:v>-3.5080125155214803E-2</c:v>
                </c:pt>
                <c:pt idx="2141" formatCode="General">
                  <c:v>-3.5309122016694797E-2</c:v>
                </c:pt>
                <c:pt idx="2142" formatCode="General">
                  <c:v>-3.5539129916248101E-2</c:v>
                </c:pt>
                <c:pt idx="2143" formatCode="General">
                  <c:v>-3.5770149146768897E-2</c:v>
                </c:pt>
                <c:pt idx="2144" formatCode="General">
                  <c:v>-3.6002179996986003E-2</c:v>
                </c:pt>
                <c:pt idx="2145" formatCode="General">
                  <c:v>-3.6235222751462903E-2</c:v>
                </c:pt>
                <c:pt idx="2146" formatCode="General">
                  <c:v>-3.6469277690597601E-2</c:v>
                </c:pt>
                <c:pt idx="2147" formatCode="General">
                  <c:v>-3.6704345090622398E-2</c:v>
                </c:pt>
                <c:pt idx="2148" formatCode="General">
                  <c:v>-3.6940425223639002E-2</c:v>
                </c:pt>
                <c:pt idx="2149" formatCode="General">
                  <c:v>-3.7177518357968703E-2</c:v>
                </c:pt>
                <c:pt idx="2150" formatCode="General">
                  <c:v>-3.7415624758357399E-2</c:v>
                </c:pt>
                <c:pt idx="2151" formatCode="General">
                  <c:v>-3.76547446859124E-2</c:v>
                </c:pt>
                <c:pt idx="2152" formatCode="General">
                  <c:v>-3.7894878398102801E-2</c:v>
                </c:pt>
                <c:pt idx="2153" formatCode="General">
                  <c:v>-3.8136026148759002E-2</c:v>
                </c:pt>
                <c:pt idx="2154" formatCode="General">
                  <c:v>-3.8378188188073398E-2</c:v>
                </c:pt>
                <c:pt idx="2155" formatCode="General">
                  <c:v>-3.8621364762599801E-2</c:v>
                </c:pt>
                <c:pt idx="2156" formatCode="General">
                  <c:v>-3.8865556115253601E-2</c:v>
                </c:pt>
                <c:pt idx="2157" formatCode="General">
                  <c:v>-3.9110762485311701E-2</c:v>
                </c:pt>
                <c:pt idx="2158" formatCode="General">
                  <c:v>-3.93569841084127E-2</c:v>
                </c:pt>
                <c:pt idx="2159" formatCode="General">
                  <c:v>-3.9604221216556601E-2</c:v>
                </c:pt>
                <c:pt idx="2160" formatCode="General">
                  <c:v>-3.9852474038105198E-2</c:v>
                </c:pt>
                <c:pt idx="2161" formatCode="General">
                  <c:v>-4.0101742797781399E-2</c:v>
                </c:pt>
                <c:pt idx="2162" formatCode="General">
                  <c:v>-4.0352027716669903E-2</c:v>
                </c:pt>
                <c:pt idx="2163" formatCode="General">
                  <c:v>-4.0603329012216902E-2</c:v>
                </c:pt>
                <c:pt idx="2164" formatCode="General">
                  <c:v>-4.0855646898229903E-2</c:v>
                </c:pt>
                <c:pt idx="2165" formatCode="General">
                  <c:v>-4.11089815848781E-2</c:v>
                </c:pt>
                <c:pt idx="2166" formatCode="General">
                  <c:v>-4.1363333279035297E-2</c:v>
                </c:pt>
                <c:pt idx="2167" formatCode="General">
                  <c:v>-4.1618702186345002E-2</c:v>
                </c:pt>
                <c:pt idx="2168" formatCode="General">
                  <c:v>-4.1875088511142501E-2</c:v>
                </c:pt>
                <c:pt idx="2169" formatCode="General">
                  <c:v>-4.2132492455757203E-2</c:v>
                </c:pt>
                <c:pt idx="2170" formatCode="General">
                  <c:v>-4.2390914220512797E-2</c:v>
                </c:pt>
                <c:pt idx="2171" formatCode="General">
                  <c:v>-4.2650354003727402E-2</c:v>
                </c:pt>
                <c:pt idx="2172" formatCode="General">
                  <c:v>-4.2910812001713303E-2</c:v>
                </c:pt>
                <c:pt idx="2173" formatCode="General">
                  <c:v>-4.3172288408777099E-2</c:v>
                </c:pt>
                <c:pt idx="2174" formatCode="General">
                  <c:v>-4.3434783417219701E-2</c:v>
                </c:pt>
                <c:pt idx="2175" formatCode="General">
                  <c:v>-4.3698297217336202E-2</c:v>
                </c:pt>
                <c:pt idx="2176" formatCode="General">
                  <c:v>-4.3962829997415902E-2</c:v>
                </c:pt>
                <c:pt idx="2177" formatCode="General">
                  <c:v>-4.4228381943742401E-2</c:v>
                </c:pt>
                <c:pt idx="2178" formatCode="General">
                  <c:v>-4.4494953240593597E-2</c:v>
                </c:pt>
                <c:pt idx="2179" formatCode="General">
                  <c:v>-4.4762544070241501E-2</c:v>
                </c:pt>
                <c:pt idx="2180" formatCode="General">
                  <c:v>-4.5031154612952498E-2</c:v>
                </c:pt>
                <c:pt idx="2181" formatCode="General">
                  <c:v>-4.5300785047264799E-2</c:v>
                </c:pt>
                <c:pt idx="2182" formatCode="General">
                  <c:v>-4.5571435551610903E-2</c:v>
                </c:pt>
                <c:pt idx="2183" formatCode="General">
                  <c:v>-4.5843106303748903E-2</c:v>
                </c:pt>
                <c:pt idx="2184" formatCode="General">
                  <c:v>-4.6115797479884098E-2</c:v>
                </c:pt>
                <c:pt idx="2185" formatCode="General">
                  <c:v>-4.6389509254669802E-2</c:v>
                </c:pt>
                <c:pt idx="2186" formatCode="General">
                  <c:v>-4.6664241801206603E-2</c:v>
                </c:pt>
                <c:pt idx="2187" formatCode="General">
                  <c:v>-4.6939995291042799E-2</c:v>
                </c:pt>
                <c:pt idx="2188" formatCode="General">
                  <c:v>-4.7216769894174199E-2</c:v>
                </c:pt>
                <c:pt idx="2189" formatCode="General">
                  <c:v>-4.74945657790442E-2</c:v>
                </c:pt>
                <c:pt idx="2190" formatCode="General">
                  <c:v>-4.7773383112543602E-2</c:v>
                </c:pt>
                <c:pt idx="2191" formatCode="General">
                  <c:v>-4.8053222060011003E-2</c:v>
                </c:pt>
                <c:pt idx="2192" formatCode="General">
                  <c:v>-4.8334082785232102E-2</c:v>
                </c:pt>
                <c:pt idx="2193" formatCode="General">
                  <c:v>-4.8615965450440599E-2</c:v>
                </c:pt>
                <c:pt idx="2194" formatCode="General">
                  <c:v>-4.8898870216317399E-2</c:v>
                </c:pt>
                <c:pt idx="2195" formatCode="General">
                  <c:v>-4.9182797241713497E-2</c:v>
                </c:pt>
                <c:pt idx="2196" formatCode="General">
                  <c:v>-4.9467746683803403E-2</c:v>
                </c:pt>
                <c:pt idx="2197" formatCode="General">
                  <c:v>-4.9753718698812399E-2</c:v>
                </c:pt>
                <c:pt idx="2198" formatCode="General">
                  <c:v>-5.0040713442099698E-2</c:v>
                </c:pt>
                <c:pt idx="2199" formatCode="General">
                  <c:v>-5.0328731068158397E-2</c:v>
                </c:pt>
                <c:pt idx="2200" formatCode="General">
                  <c:v>-5.0617771730615199E-2</c:v>
                </c:pt>
                <c:pt idx="2201" formatCode="General">
                  <c:v>-5.0907835582230297E-2</c:v>
                </c:pt>
                <c:pt idx="2202" formatCode="General">
                  <c:v>-5.1198922774897897E-2</c:v>
                </c:pt>
                <c:pt idx="2203" formatCode="General">
                  <c:v>-5.1491033459645903E-2</c:v>
                </c:pt>
                <c:pt idx="2204" formatCode="General">
                  <c:v>-5.1784167786635797E-2</c:v>
                </c:pt>
                <c:pt idx="2205" formatCode="General">
                  <c:v>-5.2078325905162898E-2</c:v>
                </c:pt>
                <c:pt idx="2206" formatCode="General">
                  <c:v>-5.2373507963656099E-2</c:v>
                </c:pt>
                <c:pt idx="2207" formatCode="General">
                  <c:v>-5.2669714109678002E-2</c:v>
                </c:pt>
                <c:pt idx="2208" formatCode="General">
                  <c:v>-5.2966944489924998E-2</c:v>
                </c:pt>
                <c:pt idx="2209" formatCode="General">
                  <c:v>-5.3265199250227102E-2</c:v>
                </c:pt>
                <c:pt idx="2210" formatCode="General">
                  <c:v>-5.3564478535547903E-2</c:v>
                </c:pt>
                <c:pt idx="2211" formatCode="General">
                  <c:v>-5.3864782490424902E-2</c:v>
                </c:pt>
                <c:pt idx="2212" formatCode="General">
                  <c:v>-5.4166111259033103E-2</c:v>
                </c:pt>
                <c:pt idx="2213" formatCode="General">
                  <c:v>-5.4468464984735801E-2</c:v>
                </c:pt>
                <c:pt idx="2214" formatCode="General">
                  <c:v>-5.47718438100709E-2</c:v>
                </c:pt>
                <c:pt idx="2215" formatCode="General">
                  <c:v>-5.5076247876751201E-2</c:v>
                </c:pt>
                <c:pt idx="2216" formatCode="General">
                  <c:v>-5.5381677325664201E-2</c:v>
                </c:pt>
                <c:pt idx="2217" formatCode="General">
                  <c:v>-5.5688132296872202E-2</c:v>
                </c:pt>
                <c:pt idx="2218" formatCode="General">
                  <c:v>-5.59956129296122E-2</c:v>
                </c:pt>
                <c:pt idx="2219" formatCode="General">
                  <c:v>-5.6304119362295901E-2</c:v>
                </c:pt>
                <c:pt idx="2220" formatCode="General">
                  <c:v>-5.6613651732331599E-2</c:v>
                </c:pt>
                <c:pt idx="2221" formatCode="General">
                  <c:v>-5.6924210175033803E-2</c:v>
                </c:pt>
                <c:pt idx="2222" formatCode="General">
                  <c:v>-5.7235794824137501E-2</c:v>
                </c:pt>
                <c:pt idx="2223" formatCode="General">
                  <c:v>-5.7548405812518501E-2</c:v>
                </c:pt>
                <c:pt idx="2224" formatCode="General">
                  <c:v>-5.7862043272193402E-2</c:v>
                </c:pt>
                <c:pt idx="2225" formatCode="General">
                  <c:v>-5.8176707334319497E-2</c:v>
                </c:pt>
                <c:pt idx="2226" formatCode="General">
                  <c:v>-5.84923981291951E-2</c:v>
                </c:pt>
                <c:pt idx="2227" formatCode="General">
                  <c:v>-5.8809115786259102E-2</c:v>
                </c:pt>
                <c:pt idx="2228" formatCode="General">
                  <c:v>-5.9126860434091197E-2</c:v>
                </c:pt>
                <c:pt idx="2229" formatCode="General">
                  <c:v>-5.9445632200411901E-2</c:v>
                </c:pt>
                <c:pt idx="2230" formatCode="General">
                  <c:v>-5.9765431212082498E-2</c:v>
                </c:pt>
                <c:pt idx="2231" formatCode="General">
                  <c:v>-6.0086257595104997E-2</c:v>
                </c:pt>
                <c:pt idx="2232" formatCode="General">
                  <c:v>-6.0408111474622203E-2</c:v>
                </c:pt>
                <c:pt idx="2233" formatCode="General">
                  <c:v>-6.0730992974917498E-2</c:v>
                </c:pt>
                <c:pt idx="2234" formatCode="General">
                  <c:v>-6.1054902219415202E-2</c:v>
                </c:pt>
                <c:pt idx="2235" formatCode="General">
                  <c:v>-6.1379839330680301E-2</c:v>
                </c:pt>
                <c:pt idx="2236" formatCode="General">
                  <c:v>-6.1705804430418502E-2</c:v>
                </c:pt>
                <c:pt idx="2237" formatCode="General">
                  <c:v>-6.2032797639476098E-2</c:v>
                </c:pt>
                <c:pt idx="2238" formatCode="General">
                  <c:v>-6.2360819077984998E-2</c:v>
                </c:pt>
                <c:pt idx="2239" formatCode="General">
                  <c:v>-6.2689868865910298E-2</c:v>
                </c:pt>
                <c:pt idx="2240" formatCode="General">
                  <c:v>-6.3019947122684897E-2</c:v>
                </c:pt>
                <c:pt idx="2241" formatCode="General">
                  <c:v>-6.3351053966997695E-2</c:v>
                </c:pt>
                <c:pt idx="2242" formatCode="General">
                  <c:v>-6.3683189516794206E-2</c:v>
                </c:pt>
                <c:pt idx="2243" formatCode="General">
                  <c:v>-6.4016353889276401E-2</c:v>
                </c:pt>
                <c:pt idx="2244" formatCode="General">
                  <c:v>-6.4350547200902303E-2</c:v>
                </c:pt>
                <c:pt idx="2245" formatCode="General">
                  <c:v>-6.4685769567386503E-2</c:v>
                </c:pt>
                <c:pt idx="2246" formatCode="General">
                  <c:v>-6.5022021103700103E-2</c:v>
                </c:pt>
                <c:pt idx="2247" formatCode="General">
                  <c:v>-6.5359301924070204E-2</c:v>
                </c:pt>
                <c:pt idx="2248" formatCode="General">
                  <c:v>-6.5697612142385495E-2</c:v>
                </c:pt>
                <c:pt idx="2249" formatCode="General">
                  <c:v>-6.6036951872885205E-2</c:v>
                </c:pt>
                <c:pt idx="2250" formatCode="General">
                  <c:v>-6.6377321229451905E-2</c:v>
                </c:pt>
                <c:pt idx="2251" formatCode="General">
                  <c:v>-6.67187203254197E-2</c:v>
                </c:pt>
                <c:pt idx="2252" formatCode="General">
                  <c:v>-6.7061149273574497E-2</c:v>
                </c:pt>
                <c:pt idx="2253" formatCode="General">
                  <c:v>-6.7404608186153403E-2</c:v>
                </c:pt>
                <c:pt idx="2254" formatCode="General">
                  <c:v>-6.7749097174845493E-2</c:v>
                </c:pt>
                <c:pt idx="2255" formatCode="General">
                  <c:v>-6.8094616350791004E-2</c:v>
                </c:pt>
                <c:pt idx="2256" formatCode="General">
                  <c:v>-6.8441165824581998E-2</c:v>
                </c:pt>
                <c:pt idx="2257" formatCode="General">
                  <c:v>-6.8788745706262006E-2</c:v>
                </c:pt>
                <c:pt idx="2258" formatCode="General">
                  <c:v>-6.9137356105325898E-2</c:v>
                </c:pt>
                <c:pt idx="2259" formatCode="General">
                  <c:v>-6.9486997130720402E-2</c:v>
                </c:pt>
                <c:pt idx="2260" formatCode="General">
                  <c:v>-6.9837668890843599E-2</c:v>
                </c:pt>
                <c:pt idx="2261" formatCode="General">
                  <c:v>-7.0189371493545205E-2</c:v>
                </c:pt>
                <c:pt idx="2262" formatCode="General">
                  <c:v>-7.0542105046126097E-2</c:v>
                </c:pt>
                <c:pt idx="2263" formatCode="General">
                  <c:v>-7.08958696553392E-2</c:v>
                </c:pt>
                <c:pt idx="2264" formatCode="General">
                  <c:v>-7.1250665427388601E-2</c:v>
                </c:pt>
                <c:pt idx="2265" formatCode="General">
                  <c:v>-7.1606492467929897E-2</c:v>
                </c:pt>
                <c:pt idx="2266" formatCode="General">
                  <c:v>-7.1963350882317006E-2</c:v>
                </c:pt>
                <c:pt idx="2267" formatCode="General">
                  <c:v>-7.2321240775680501E-2</c:v>
                </c:pt>
                <c:pt idx="2268" formatCode="General">
                  <c:v>-7.2680162252721406E-2</c:v>
                </c:pt>
                <c:pt idx="2269" formatCode="General">
                  <c:v>-7.3040115417707094E-2</c:v>
                </c:pt>
                <c:pt idx="2270" formatCode="General">
                  <c:v>-7.3401100374471603E-2</c:v>
                </c:pt>
                <c:pt idx="2271" formatCode="General">
                  <c:v>-7.3763117226415098E-2</c:v>
                </c:pt>
                <c:pt idx="2272" formatCode="General">
                  <c:v>-7.4126166076504504E-2</c:v>
                </c:pt>
                <c:pt idx="2273" formatCode="General">
                  <c:v>-7.4490247027272902E-2</c:v>
                </c:pt>
                <c:pt idx="2274" formatCode="General">
                  <c:v>-7.4855360180819897E-2</c:v>
                </c:pt>
                <c:pt idx="2275" formatCode="General">
                  <c:v>-7.5221505638811498E-2</c:v>
                </c:pt>
                <c:pt idx="2276" formatCode="General">
                  <c:v>-7.5588683502480297E-2</c:v>
                </c:pt>
                <c:pt idx="2277" formatCode="General">
                  <c:v>-7.5956893872601197E-2</c:v>
                </c:pt>
                <c:pt idx="2278" formatCode="General">
                  <c:v>-7.6326136849394696E-2</c:v>
                </c:pt>
                <c:pt idx="2279" formatCode="General">
                  <c:v>-7.6696412532619204E-2</c:v>
                </c:pt>
                <c:pt idx="2280" formatCode="General">
                  <c:v>-7.7067721021635699E-2</c:v>
                </c:pt>
                <c:pt idx="2281" formatCode="General">
                  <c:v>-7.7440062415407601E-2</c:v>
                </c:pt>
                <c:pt idx="2282" formatCode="General">
                  <c:v>-7.7813436812501399E-2</c:v>
                </c:pt>
                <c:pt idx="2283" formatCode="General">
                  <c:v>-7.8187844311085802E-2</c:v>
                </c:pt>
                <c:pt idx="2284" formatCode="General">
                  <c:v>-7.8563285008932504E-2</c:v>
                </c:pt>
                <c:pt idx="2285" formatCode="General">
                  <c:v>-7.8939759003415502E-2</c:v>
                </c:pt>
                <c:pt idx="2286" formatCode="General">
                  <c:v>-7.9317266391511598E-2</c:v>
                </c:pt>
                <c:pt idx="2287" formatCode="General">
                  <c:v>-7.9695807269800301E-2</c:v>
                </c:pt>
                <c:pt idx="2288" formatCode="General">
                  <c:v>-8.0075381734463297E-2</c:v>
                </c:pt>
                <c:pt idx="2289" formatCode="General">
                  <c:v>-8.0455989881285495E-2</c:v>
                </c:pt>
                <c:pt idx="2290" formatCode="General">
                  <c:v>-8.0837631805653898E-2</c:v>
                </c:pt>
                <c:pt idx="2291" formatCode="General">
                  <c:v>-8.1220307602558203E-2</c:v>
                </c:pt>
                <c:pt idx="2292" formatCode="General">
                  <c:v>-8.1604017366590703E-2</c:v>
                </c:pt>
                <c:pt idx="2293" formatCode="General">
                  <c:v>-8.1988761191946494E-2</c:v>
                </c:pt>
                <c:pt idx="2294" formatCode="General">
                  <c:v>-8.2374539172422906E-2</c:v>
                </c:pt>
                <c:pt idx="2295" formatCode="General">
                  <c:v>-8.2761351401419894E-2</c:v>
                </c:pt>
                <c:pt idx="2296" formatCode="General">
                  <c:v>-8.3149197971940106E-2</c:v>
                </c:pt>
                <c:pt idx="2297" formatCode="General">
                  <c:v>-8.3538078976588701E-2</c:v>
                </c:pt>
                <c:pt idx="2298" formatCode="General">
                  <c:v>-8.3927994507479606E-2</c:v>
                </c:pt>
                <c:pt idx="2299" formatCode="General">
                  <c:v>-8.4318944656141107E-2</c:v>
                </c:pt>
                <c:pt idx="2300" formatCode="General">
                  <c:v>-8.4710929513658703E-2</c:v>
                </c:pt>
                <c:pt idx="2301" formatCode="General">
                  <c:v>-8.5103949170703894E-2</c:v>
                </c:pt>
                <c:pt idx="2302" formatCode="General">
                  <c:v>-8.5498003717534105E-2</c:v>
                </c:pt>
                <c:pt idx="2303" formatCode="General">
                  <c:v>-8.5893093243992594E-2</c:v>
                </c:pt>
                <c:pt idx="2304" formatCode="General">
                  <c:v>-8.6289217839508395E-2</c:v>
                </c:pt>
                <c:pt idx="2305" formatCode="General">
                  <c:v>-8.6686377593080205E-2</c:v>
                </c:pt>
                <c:pt idx="2306" formatCode="General">
                  <c:v>-8.7084572592793202E-2</c:v>
                </c:pt>
                <c:pt idx="2307" formatCode="General">
                  <c:v>-8.7483802925888698E-2</c:v>
                </c:pt>
                <c:pt idx="2308" formatCode="General">
                  <c:v>-8.7884068679227795E-2</c:v>
                </c:pt>
                <c:pt idx="2309" formatCode="General">
                  <c:v>-8.8285369939291994E-2</c:v>
                </c:pt>
                <c:pt idx="2310" formatCode="General">
                  <c:v>-8.8687706792182699E-2</c:v>
                </c:pt>
                <c:pt idx="2311" formatCode="General">
                  <c:v>-8.9091079323621605E-2</c:v>
                </c:pt>
                <c:pt idx="2312" formatCode="General">
                  <c:v>-8.9495487618950195E-2</c:v>
                </c:pt>
                <c:pt idx="2313" formatCode="General">
                  <c:v>-8.9900931763130396E-2</c:v>
                </c:pt>
                <c:pt idx="2314" formatCode="General">
                  <c:v>-9.0307411840743895E-2</c:v>
                </c:pt>
                <c:pt idx="2315" formatCode="General">
                  <c:v>-9.0714927935992798E-2</c:v>
                </c:pt>
                <c:pt idx="2316" formatCode="General">
                  <c:v>-9.1123480132698803E-2</c:v>
                </c:pt>
                <c:pt idx="2317" formatCode="General">
                  <c:v>-9.1533068514304095E-2</c:v>
                </c:pt>
                <c:pt idx="2318" formatCode="General">
                  <c:v>-9.1943693163870799E-2</c:v>
                </c:pt>
                <c:pt idx="2319" formatCode="General">
                  <c:v>-9.2355354164080902E-2</c:v>
                </c:pt>
                <c:pt idx="2320" formatCode="General">
                  <c:v>-9.2768051597236806E-2</c:v>
                </c:pt>
                <c:pt idx="2321" formatCode="General">
                  <c:v>-9.3181785545260506E-2</c:v>
                </c:pt>
                <c:pt idx="2322" formatCode="General">
                  <c:v>-9.3596556089694499E-2</c:v>
                </c:pt>
                <c:pt idx="2323" formatCode="General">
                  <c:v>-9.4012363311701E-2</c:v>
                </c:pt>
                <c:pt idx="2324" formatCode="General">
                  <c:v>-9.4429207292062195E-2</c:v>
                </c:pt>
                <c:pt idx="2325" formatCode="General">
                  <c:v>-9.48470881111807E-2</c:v>
                </c:pt>
                <c:pt idx="2326" formatCode="General">
                  <c:v>-9.5266005849078697E-2</c:v>
                </c:pt>
                <c:pt idx="2327" formatCode="General">
                  <c:v>-9.5685960585398702E-2</c:v>
                </c:pt>
                <c:pt idx="2328" formatCode="General">
                  <c:v>-9.6106952399403006E-2</c:v>
                </c:pt>
                <c:pt idx="2329" formatCode="General">
                  <c:v>-9.6528981369973996E-2</c:v>
                </c:pt>
                <c:pt idx="2330" formatCode="General">
                  <c:v>-9.6952047575614098E-2</c:v>
                </c:pt>
                <c:pt idx="2331" formatCode="General">
                  <c:v>-9.7376151094445695E-2</c:v>
                </c:pt>
                <c:pt idx="2332" formatCode="General">
                  <c:v>-9.7801292002859502E-2</c:v>
                </c:pt>
                <c:pt idx="2333" formatCode="General">
                  <c:v>-9.8227470375525594E-2</c:v>
                </c:pt>
                <c:pt idx="2334" formatCode="General">
                  <c:v>-9.8654686288403806E-2</c:v>
                </c:pt>
                <c:pt idx="2335" formatCode="General">
                  <c:v>-9.9082939819069002E-2</c:v>
                </c:pt>
                <c:pt idx="2336" formatCode="General">
                  <c:v>-9.9512231044943694E-2</c:v>
                </c:pt>
                <c:pt idx="2337" formatCode="General">
                  <c:v>-9.9942560043201595E-2</c:v>
                </c:pt>
                <c:pt idx="2338" formatCode="General">
                  <c:v>-0.100373926890766</c:v>
                </c:pt>
                <c:pt idx="2339" formatCode="General">
                  <c:v>-0.10080633166431301</c:v>
                </c:pt>
                <c:pt idx="2340" formatCode="General">
                  <c:v>-0.10123977444026799</c:v>
                </c:pt>
                <c:pt idx="2341" formatCode="General">
                  <c:v>-0.101674255294806</c:v>
                </c:pt>
                <c:pt idx="2342" formatCode="General">
                  <c:v>-0.102109774303855</c:v>
                </c:pt>
                <c:pt idx="2343" formatCode="General">
                  <c:v>-0.10254633154309201</c:v>
                </c:pt>
                <c:pt idx="2344" formatCode="General">
                  <c:v>-0.102983927087945</c:v>
                </c:pt>
                <c:pt idx="2345" formatCode="General">
                  <c:v>-0.103422561013593</c:v>
                </c:pt>
                <c:pt idx="2346" formatCode="General">
                  <c:v>-0.103862233394966</c:v>
                </c:pt>
                <c:pt idx="2347" formatCode="General">
                  <c:v>-0.104302944306744</c:v>
                </c:pt>
                <c:pt idx="2348" formatCode="General">
                  <c:v>-0.10474469382335699</c:v>
                </c:pt>
                <c:pt idx="2349" formatCode="General">
                  <c:v>-0.10518748201898701</c:v>
                </c:pt>
                <c:pt idx="2350" formatCode="General">
                  <c:v>-0.10563130896756701</c:v>
                </c:pt>
                <c:pt idx="2351" formatCode="General">
                  <c:v>-0.106076174742778</c:v>
                </c:pt>
                <c:pt idx="2352" formatCode="General">
                  <c:v>-0.106522079418054</c:v>
                </c:pt>
                <c:pt idx="2353" formatCode="General">
                  <c:v>-0.106969023066579</c:v>
                </c:pt>
                <c:pt idx="2354" formatCode="General">
                  <c:v>-0.107417005761287</c:v>
                </c:pt>
                <c:pt idx="2355" formatCode="General">
                  <c:v>-0.10786602757486299</c:v>
                </c:pt>
                <c:pt idx="2356" formatCode="General">
                  <c:v>-0.10831608857974399</c:v>
                </c:pt>
                <c:pt idx="2357" formatCode="General">
                  <c:v>-0.108767188848114</c:v>
                </c:pt>
                <c:pt idx="2358" formatCode="General">
                  <c:v>-0.109219328451912</c:v>
                </c:pt>
                <c:pt idx="2359" formatCode="General">
                  <c:v>-0.109672507462823</c:v>
                </c:pt>
                <c:pt idx="2360" formatCode="General">
                  <c:v>-0.11012672595228699</c:v>
                </c:pt>
                <c:pt idx="2361" formatCode="General">
                  <c:v>-0.110581983991491</c:v>
                </c:pt>
                <c:pt idx="2362" formatCode="General">
                  <c:v>-0.11103828165174499</c:v>
                </c:pt>
                <c:pt idx="2363" formatCode="General">
                  <c:v>-0.111495619004481</c:v>
                </c:pt>
                <c:pt idx="2364" formatCode="General">
                  <c:v>-0.111953996120824</c:v>
                </c:pt>
                <c:pt idx="2365" formatCode="General">
                  <c:v>-0.112413413071586</c:v>
                </c:pt>
                <c:pt idx="2366" formatCode="General">
                  <c:v>-0.112873869927262</c:v>
                </c:pt>
                <c:pt idx="2367" formatCode="General">
                  <c:v>-0.11333536675803001</c:v>
                </c:pt>
                <c:pt idx="2368" formatCode="General">
                  <c:v>-0.113797903633753</c:v>
                </c:pt>
                <c:pt idx="2369" formatCode="General">
                  <c:v>-0.11426148062397699</c:v>
                </c:pt>
                <c:pt idx="2370" formatCode="General">
                  <c:v>-0.114726097797631</c:v>
                </c:pt>
                <c:pt idx="2371" formatCode="General">
                  <c:v>-0.115191755222675</c:v>
                </c:pt>
                <c:pt idx="2372" formatCode="General">
                  <c:v>-0.115658452966677</c:v>
                </c:pt>
                <c:pt idx="2373" formatCode="General">
                  <c:v>-0.11612619109695201</c:v>
                </c:pt>
                <c:pt idx="2374" formatCode="General">
                  <c:v>-0.116594969680552</c:v>
                </c:pt>
                <c:pt idx="2375" formatCode="General">
                  <c:v>-0.117064788784273</c:v>
                </c:pt>
                <c:pt idx="2376" formatCode="General">
                  <c:v>-0.11753564847465001</c:v>
                </c:pt>
                <c:pt idx="2377" formatCode="General">
                  <c:v>-0.11800754881796199</c:v>
                </c:pt>
                <c:pt idx="2378" formatCode="General">
                  <c:v>-0.118480489880228</c:v>
                </c:pt>
                <c:pt idx="2379" formatCode="General">
                  <c:v>-0.11895447172720799</c:v>
                </c:pt>
                <c:pt idx="2380" formatCode="General">
                  <c:v>-0.11942949442440499</c:v>
                </c:pt>
                <c:pt idx="2381" formatCode="General">
                  <c:v>-0.119905558037061</c:v>
                </c:pt>
                <c:pt idx="2382" formatCode="General">
                  <c:v>-0.12038266263016199</c:v>
                </c:pt>
                <c:pt idx="2383" formatCode="General">
                  <c:v>-0.120860808268434</c:v>
                </c:pt>
                <c:pt idx="2384" formatCode="General">
                  <c:v>-0.121339995016345</c:v>
                </c:pt>
                <c:pt idx="2385" formatCode="General">
                  <c:v>-0.121820222938103</c:v>
                </c:pt>
                <c:pt idx="2386" formatCode="General">
                  <c:v>-0.122301492097659</c:v>
                </c:pt>
                <c:pt idx="2387" formatCode="General">
                  <c:v>-0.122783802558705</c:v>
                </c:pt>
                <c:pt idx="2388" formatCode="General">
                  <c:v>-0.123267154384674</c:v>
                </c:pt>
                <c:pt idx="2389" formatCode="General">
                  <c:v>-0.123751547638745</c:v>
                </c:pt>
                <c:pt idx="2390" formatCode="General">
                  <c:v>-0.124236982383877</c:v>
                </c:pt>
                <c:pt idx="2391" formatCode="General">
                  <c:v>-0.12472345868284</c:v>
                </c:pt>
                <c:pt idx="2392" formatCode="General">
                  <c:v>-0.12521097659820901</c:v>
                </c:pt>
                <c:pt idx="2393" formatCode="General">
                  <c:v>-0.12569953619237301</c:v>
                </c:pt>
                <c:pt idx="2394" formatCode="General">
                  <c:v>-0.126189137527526</c:v>
                </c:pt>
                <c:pt idx="2395" formatCode="General">
                  <c:v>-0.12667978066567301</c:v>
                </c:pt>
                <c:pt idx="2396" formatCode="General">
                  <c:v>-0.127171465668631</c:v>
                </c:pt>
                <c:pt idx="2397" formatCode="General">
                  <c:v>-0.127664192598021</c:v>
                </c:pt>
                <c:pt idx="2398" formatCode="General">
                  <c:v>-0.128157961515277</c:v>
                </c:pt>
                <c:pt idx="2399" formatCode="General">
                  <c:v>-0.128652772481641</c:v>
                </c:pt>
                <c:pt idx="2400" formatCode="General">
                  <c:v>-0.129148625558165</c:v>
                </c:pt>
                <c:pt idx="2401" formatCode="General">
                  <c:v>-0.12964552080571001</c:v>
                </c:pt>
                <c:pt idx="2402" formatCode="General">
                  <c:v>-0.130143458284945</c:v>
                </c:pt>
                <c:pt idx="2403" formatCode="General">
                  <c:v>-0.13064243805634901</c:v>
                </c:pt>
                <c:pt idx="2404" formatCode="General">
                  <c:v>-0.131142460180212</c:v>
                </c:pt>
                <c:pt idx="2405" formatCode="General">
                  <c:v>-0.13164352471663099</c:v>
                </c:pt>
                <c:pt idx="2406" formatCode="General">
                  <c:v>-0.132145631725513</c:v>
                </c:pt>
                <c:pt idx="2407" formatCode="General">
                  <c:v>-0.13264878126657401</c:v>
                </c:pt>
                <c:pt idx="2408" formatCode="General">
                  <c:v>-0.13315297339934001</c:v>
                </c:pt>
                <c:pt idx="2409" formatCode="General">
                  <c:v>-0.133658208183145</c:v>
                </c:pt>
                <c:pt idx="2410" formatCode="General">
                  <c:v>-0.13416448567713199</c:v>
                </c:pt>
                <c:pt idx="2411" formatCode="General">
                  <c:v>-0.13467180594025599</c:v>
                </c:pt>
                <c:pt idx="2412" formatCode="General">
                  <c:v>-0.13518016903115199</c:v>
                </c:pt>
                <c:pt idx="2413" formatCode="General">
                  <c:v>-0.13568957500779999</c:v>
                </c:pt>
                <c:pt idx="2414" formatCode="General">
                  <c:v>-0.136200023927872</c:v>
                </c:pt>
                <c:pt idx="2415" formatCode="General">
                  <c:v>-0.136711515848849</c:v>
                </c:pt>
                <c:pt idx="2416" formatCode="General">
                  <c:v>-0.137224050828021</c:v>
                </c:pt>
                <c:pt idx="2417" formatCode="General">
                  <c:v>-0.13773762892248401</c:v>
                </c:pt>
                <c:pt idx="2418" formatCode="General">
                  <c:v>-0.138252250189353</c:v>
                </c:pt>
                <c:pt idx="2419" formatCode="General">
                  <c:v>-0.138767914685788</c:v>
                </c:pt>
                <c:pt idx="2420" formatCode="General">
                  <c:v>-0.13928462246873399</c:v>
                </c:pt>
                <c:pt idx="2421" formatCode="General">
                  <c:v>-0.13980237359490999</c:v>
                </c:pt>
                <c:pt idx="2422" formatCode="General">
                  <c:v>-0.140321168120802</c:v>
                </c:pt>
                <c:pt idx="2423" formatCode="General">
                  <c:v>-0.140841006102668</c:v>
                </c:pt>
                <c:pt idx="2424" formatCode="General">
                  <c:v>-0.14136188759653301</c:v>
                </c:pt>
                <c:pt idx="2425" formatCode="General">
                  <c:v>-0.141883812658195</c:v>
                </c:pt>
                <c:pt idx="2426" formatCode="General">
                  <c:v>-0.14240678134321999</c:v>
                </c:pt>
                <c:pt idx="2427" formatCode="General">
                  <c:v>-0.142930793706946</c:v>
                </c:pt>
                <c:pt idx="2428" formatCode="General">
                  <c:v>-0.14345584980447801</c:v>
                </c:pt>
                <c:pt idx="2429" formatCode="General">
                  <c:v>-0.143981949690694</c:v>
                </c:pt>
                <c:pt idx="2430" formatCode="General">
                  <c:v>-0.14450909342023899</c:v>
                </c:pt>
                <c:pt idx="2431" formatCode="General">
                  <c:v>-0.145037281047531</c:v>
                </c:pt>
                <c:pt idx="2432" formatCode="General">
                  <c:v>-0.14556651262675499</c:v>
                </c:pt>
                <c:pt idx="2433" formatCode="General">
                  <c:v>-0.146096788211869</c:v>
                </c:pt>
                <c:pt idx="2434" formatCode="General">
                  <c:v>-0.14662810785659799</c:v>
                </c:pt>
                <c:pt idx="2435" formatCode="General">
                  <c:v>-0.14716047161443799</c:v>
                </c:pt>
                <c:pt idx="2436" formatCode="General">
                  <c:v>-0.14769387953865501</c:v>
                </c:pt>
                <c:pt idx="2437" formatCode="General">
                  <c:v>-0.14822833168229099</c:v>
                </c:pt>
                <c:pt idx="2438" formatCode="General">
                  <c:v>-0.148763828098159</c:v>
                </c:pt>
                <c:pt idx="2439" formatCode="General">
                  <c:v>-0.14930036883884801</c:v>
                </c:pt>
                <c:pt idx="2440" formatCode="General">
                  <c:v>-0.14983795395671601</c:v>
                </c:pt>
                <c:pt idx="2441" formatCode="General">
                  <c:v>-0.15037658350389599</c:v>
                </c:pt>
                <c:pt idx="2442" formatCode="General">
                  <c:v>-0.15091625753229199</c:v>
                </c:pt>
                <c:pt idx="2443" formatCode="General">
                  <c:v>-0.151456976093579</c:v>
                </c:pt>
                <c:pt idx="2444" formatCode="General">
                  <c:v>-0.15199873923920601</c:v>
                </c:pt>
                <c:pt idx="2445" formatCode="General">
                  <c:v>-0.15254154702039299</c:v>
                </c:pt>
                <c:pt idx="2446" formatCode="General">
                  <c:v>-0.15308539948813299</c:v>
                </c:pt>
                <c:pt idx="2447" formatCode="General">
                  <c:v>-0.15363029669319</c:v>
                </c:pt>
                <c:pt idx="2448" formatCode="General">
                  <c:v>-0.154176238686098</c:v>
                </c:pt>
                <c:pt idx="2449" formatCode="General">
                  <c:v>-0.154723225516855</c:v>
                </c:pt>
                <c:pt idx="2450" formatCode="General">
                  <c:v>-0.15527125723494101</c:v>
                </c:pt>
                <c:pt idx="2451" formatCode="General">
                  <c:v>-0.155820333890066</c:v>
                </c:pt>
                <c:pt idx="2452" formatCode="General">
                  <c:v>-0.156370455532929</c:v>
                </c:pt>
                <c:pt idx="2453" formatCode="General">
                  <c:v>-0.156921622214339</c:v>
                </c:pt>
                <c:pt idx="2454" formatCode="General">
                  <c:v>-0.157473833984971</c:v>
                </c:pt>
                <c:pt idx="2455" formatCode="General">
                  <c:v>-0.15802709089536501</c:v>
                </c:pt>
                <c:pt idx="2456" formatCode="General">
                  <c:v>-0.15858139299573701</c:v>
                </c:pt>
                <c:pt idx="2457" formatCode="General">
                  <c:v>-0.15913674033584599</c:v>
                </c:pt>
                <c:pt idx="2458" formatCode="General">
                  <c:v>-0.15969313296528001</c:v>
                </c:pt>
                <c:pt idx="2459" formatCode="General">
                  <c:v>-0.160250570933508</c:v>
                </c:pt>
                <c:pt idx="2460" formatCode="General">
                  <c:v>-0.16080905428987899</c:v>
                </c:pt>
                <c:pt idx="2461" formatCode="General">
                  <c:v>-0.16136858308362401</c:v>
                </c:pt>
                <c:pt idx="2462" formatCode="General">
                  <c:v>-0.16192915736385199</c:v>
                </c:pt>
                <c:pt idx="2463" formatCode="General">
                  <c:v>-0.16249077717955401</c:v>
                </c:pt>
                <c:pt idx="2464" formatCode="General">
                  <c:v>-0.1630534425796</c:v>
                </c:pt>
                <c:pt idx="2465" formatCode="General">
                  <c:v>-0.16361715361274201</c:v>
                </c:pt>
                <c:pt idx="2466" formatCode="General">
                  <c:v>-0.16418191032761101</c:v>
                </c:pt>
                <c:pt idx="2467" formatCode="General">
                  <c:v>-0.16474771277271899</c:v>
                </c:pt>
                <c:pt idx="2468" formatCode="General">
                  <c:v>-0.165314560996457</c:v>
                </c:pt>
                <c:pt idx="2469" formatCode="General">
                  <c:v>-0.165882455047099</c:v>
                </c:pt>
                <c:pt idx="2470" formatCode="General">
                  <c:v>-0.16645139497279701</c:v>
                </c:pt>
                <c:pt idx="2471" formatCode="General">
                  <c:v>-0.16702138082158499</c:v>
                </c:pt>
                <c:pt idx="2472" formatCode="General">
                  <c:v>-0.167592412641375</c:v>
                </c:pt>
                <c:pt idx="2473" formatCode="General">
                  <c:v>-0.16816449047996099</c:v>
                </c:pt>
                <c:pt idx="2474" formatCode="General">
                  <c:v>-0.168737614385019</c:v>
                </c:pt>
                <c:pt idx="2475" formatCode="General">
                  <c:v>-0.169311784404101</c:v>
                </c:pt>
                <c:pt idx="2476" formatCode="General">
                  <c:v>-0.16988700058464201</c:v>
                </c:pt>
                <c:pt idx="2477" formatCode="General">
                  <c:v>-0.170463262973959</c:v>
                </c:pt>
                <c:pt idx="2478" formatCode="General">
                  <c:v>-0.17104057161924599</c:v>
                </c:pt>
                <c:pt idx="2479" formatCode="General">
                  <c:v>-0.17161892656757799</c:v>
                </c:pt>
                <c:pt idx="2480" formatCode="General">
                  <c:v>-0.17219832786574599</c:v>
                </c:pt>
                <c:pt idx="2481" formatCode="General">
                  <c:v>-0.172778775560117</c:v>
                </c:pt>
                <c:pt idx="2482" formatCode="General">
                  <c:v>-0.17336026969681201</c:v>
                </c:pt>
                <c:pt idx="2483" formatCode="General">
                  <c:v>-0.173942810321735</c:v>
                </c:pt>
                <c:pt idx="2484" formatCode="General">
                  <c:v>-0.174526397480571</c:v>
                </c:pt>
                <c:pt idx="2485" formatCode="General">
                  <c:v>-0.17511103121878599</c:v>
                </c:pt>
                <c:pt idx="2486" formatCode="General">
                  <c:v>-0.175696711581627</c:v>
                </c:pt>
                <c:pt idx="2487" formatCode="General">
                  <c:v>-0.17628343861412299</c:v>
                </c:pt>
                <c:pt idx="2488" formatCode="General">
                  <c:v>-0.176871212361084</c:v>
                </c:pt>
                <c:pt idx="2489" formatCode="General">
                  <c:v>-0.17746003286710199</c:v>
                </c:pt>
                <c:pt idx="2490" formatCode="General">
                  <c:v>-0.17804990017654901</c:v>
                </c:pt>
                <c:pt idx="2491" formatCode="General">
                  <c:v>-0.17864081433357801</c:v>
                </c:pt>
                <c:pt idx="2492" formatCode="General">
                  <c:v>-0.17923277538212601</c:v>
                </c:pt>
                <c:pt idx="2493" formatCode="General">
                  <c:v>-0.17982578336590799</c:v>
                </c:pt>
                <c:pt idx="2494" formatCode="General">
                  <c:v>-0.18041983832842301</c:v>
                </c:pt>
                <c:pt idx="2495" formatCode="General">
                  <c:v>-0.18101494031290499</c:v>
                </c:pt>
                <c:pt idx="2496" formatCode="General">
                  <c:v>-0.18161108936196699</c:v>
                </c:pt>
                <c:pt idx="2497" formatCode="General">
                  <c:v>-0.18220828551776599</c:v>
                </c:pt>
                <c:pt idx="2498" formatCode="General">
                  <c:v>-0.182806528822308</c:v>
                </c:pt>
                <c:pt idx="2499" formatCode="General">
                  <c:v>-0.18340581931744299</c:v>
                </c:pt>
                <c:pt idx="2500" formatCode="General">
                  <c:v>-0.184006157044864</c:v>
                </c:pt>
                <c:pt idx="2501" formatCode="General">
                  <c:v>-0.18460754204611299</c:v>
                </c:pt>
                <c:pt idx="2502" formatCode="General">
                  <c:v>-0.185209974362574</c:v>
                </c:pt>
                <c:pt idx="2503" formatCode="General">
                  <c:v>-0.185813454035478</c:v>
                </c:pt>
                <c:pt idx="2504" formatCode="General">
                  <c:v>-0.18641798110589999</c:v>
                </c:pt>
                <c:pt idx="2505" formatCode="General">
                  <c:v>-0.18702355561498199</c:v>
                </c:pt>
                <c:pt idx="2506" formatCode="General">
                  <c:v>-0.187630177603967</c:v>
                </c:pt>
                <c:pt idx="2507" formatCode="General">
                  <c:v>-0.188237847113984</c:v>
                </c:pt>
                <c:pt idx="2508" formatCode="General">
                  <c:v>-0.18884656418603801</c:v>
                </c:pt>
                <c:pt idx="2509" formatCode="General">
                  <c:v>-0.189456328861006</c:v>
                </c:pt>
                <c:pt idx="2510" formatCode="General">
                  <c:v>-0.19006714117964199</c:v>
                </c:pt>
                <c:pt idx="2511" formatCode="General">
                  <c:v>-0.190679001182574</c:v>
                </c:pt>
                <c:pt idx="2512" formatCode="General">
                  <c:v>-0.19129190891030501</c:v>
                </c:pt>
                <c:pt idx="2513" formatCode="General">
                  <c:v>-0.191905864403215</c:v>
                </c:pt>
                <c:pt idx="2514" formatCode="General">
                  <c:v>-0.19252086770155599</c:v>
                </c:pt>
                <c:pt idx="2515" formatCode="General">
                  <c:v>-0.193136918845457</c:v>
                </c:pt>
                <c:pt idx="2516" formatCode="General">
                  <c:v>-0.193754017874921</c:v>
                </c:pt>
                <c:pt idx="2517" formatCode="General">
                  <c:v>-0.194372164829826</c:v>
                </c:pt>
                <c:pt idx="2518" formatCode="General">
                  <c:v>-0.19499135974992701</c:v>
                </c:pt>
                <c:pt idx="2519" formatCode="General">
                  <c:v>-0.195611602674851</c:v>
                </c:pt>
                <c:pt idx="2520" formatCode="General">
                  <c:v>-0.19623289364410099</c:v>
                </c:pt>
                <c:pt idx="2521" formatCode="General">
                  <c:v>-0.19685523269705499</c:v>
                </c:pt>
                <c:pt idx="2522" formatCode="General">
                  <c:v>-0.197478619872968</c:v>
                </c:pt>
                <c:pt idx="2523" formatCode="General">
                  <c:v>-0.19810305521096599</c:v>
                </c:pt>
                <c:pt idx="2524" formatCode="General">
                  <c:v>-0.198728538750053</c:v>
                </c:pt>
                <c:pt idx="2525" formatCode="General">
                  <c:v>-0.199355070529108</c:v>
                </c:pt>
                <c:pt idx="2526" formatCode="General">
                  <c:v>-0.199982650586882</c:v>
                </c:pt>
                <c:pt idx="2527" formatCode="General">
                  <c:v>-0.20061127896200301</c:v>
                </c:pt>
                <c:pt idx="2528" formatCode="General">
                  <c:v>-0.20124095569297601</c:v>
                </c:pt>
                <c:pt idx="2529" formatCode="General">
                  <c:v>-0.201871680818176</c:v>
                </c:pt>
                <c:pt idx="2530" formatCode="General">
                  <c:v>-0.20250345437585701</c:v>
                </c:pt>
                <c:pt idx="2531" formatCode="General">
                  <c:v>-0.203136276404147</c:v>
                </c:pt>
                <c:pt idx="2532" formatCode="General">
                  <c:v>-0.20377014694152601</c:v>
                </c:pt>
                <c:pt idx="2533" formatCode="General">
                  <c:v>-0.204405066027221</c:v>
                </c:pt>
                <c:pt idx="2534" formatCode="General">
                  <c:v>-0.205041033700431</c:v>
                </c:pt>
                <c:pt idx="2535" formatCode="General">
                  <c:v>-0.205678050000239</c:v>
                </c:pt>
                <c:pt idx="2536" formatCode="General">
                  <c:v>-0.20631611496560701</c:v>
                </c:pt>
                <c:pt idx="2537" formatCode="General">
                  <c:v>-0.20695522863537999</c:v>
                </c:pt>
                <c:pt idx="2538" formatCode="General">
                  <c:v>-0.207595391048287</c:v>
                </c:pt>
                <c:pt idx="2539" formatCode="General">
                  <c:v>-0.208236602242935</c:v>
                </c:pt>
                <c:pt idx="2540" formatCode="General">
                  <c:v>-0.20887886225781599</c:v>
                </c:pt>
                <c:pt idx="2541" formatCode="General">
                  <c:v>-0.209522171131303</c:v>
                </c:pt>
                <c:pt idx="2542" formatCode="General">
                  <c:v>-0.21016652890165</c:v>
                </c:pt>
                <c:pt idx="2543" formatCode="General">
                  <c:v>-0.21081193560699299</c:v>
                </c:pt>
                <c:pt idx="2544" formatCode="General">
                  <c:v>-0.21145839128534999</c:v>
                </c:pt>
                <c:pt idx="2545" formatCode="General">
                  <c:v>-0.21210589597462201</c:v>
                </c:pt>
                <c:pt idx="2546" formatCode="General">
                  <c:v>-0.212754449712591</c:v>
                </c:pt>
                <c:pt idx="2547" formatCode="General">
                  <c:v>-0.21340405253691899</c:v>
                </c:pt>
                <c:pt idx="2548" formatCode="General">
                  <c:v>-0.21405470448515301</c:v>
                </c:pt>
                <c:pt idx="2549" formatCode="General">
                  <c:v>-0.21470640559471901</c:v>
                </c:pt>
                <c:pt idx="2550" formatCode="General">
                  <c:v>-0.21535915590292801</c:v>
                </c:pt>
                <c:pt idx="2551" formatCode="General">
                  <c:v>-0.216012955446969</c:v>
                </c:pt>
                <c:pt idx="2552" formatCode="General">
                  <c:v>-0.21666780426391499</c:v>
                </c:pt>
                <c:pt idx="2553" formatCode="General">
                  <c:v>-0.21732370239072199</c:v>
                </c:pt>
                <c:pt idx="2554" formatCode="General">
                  <c:v>-0.217980649864225</c:v>
                </c:pt>
                <c:pt idx="2555" formatCode="General">
                  <c:v>-0.218638646721142</c:v>
                </c:pt>
                <c:pt idx="2556" formatCode="General">
                  <c:v>-0.219297692998074</c:v>
                </c:pt>
                <c:pt idx="2557" formatCode="General">
                  <c:v>-0.21995778873150201</c:v>
                </c:pt>
                <c:pt idx="2558" formatCode="General">
                  <c:v>-0.220618933957723</c:v>
                </c:pt>
                <c:pt idx="2559" formatCode="General">
                  <c:v>-0.22128112871238201</c:v>
                </c:pt>
                <c:pt idx="2560" formatCode="General">
                  <c:v>-0.22194437303067799</c:v>
                </c:pt>
                <c:pt idx="2561" formatCode="General">
                  <c:v>-0.222608666947712</c:v>
                </c:pt>
                <c:pt idx="2562" formatCode="General">
                  <c:v>-0.223274010498488</c:v>
                </c:pt>
                <c:pt idx="2563" formatCode="General">
                  <c:v>-0.22394040371787399</c:v>
                </c:pt>
                <c:pt idx="2564" formatCode="General">
                  <c:v>-0.224607846640131</c:v>
                </c:pt>
                <c:pt idx="2565" formatCode="General">
                  <c:v>-0.22527633929904001</c:v>
                </c:pt>
                <c:pt idx="2566" formatCode="General">
                  <c:v>-0.22594588172829899</c:v>
                </c:pt>
                <c:pt idx="2567" formatCode="General">
                  <c:v>-0.22661647396151899</c:v>
                </c:pt>
                <c:pt idx="2568" formatCode="General">
                  <c:v>-0.22728811603222801</c:v>
                </c:pt>
                <c:pt idx="2569" formatCode="General">
                  <c:v>-0.227960807973871</c:v>
                </c:pt>
                <c:pt idx="2570" formatCode="General">
                  <c:v>-0.22863454981980799</c:v>
                </c:pt>
                <c:pt idx="2571" formatCode="General">
                  <c:v>-0.22930934160331201</c:v>
                </c:pt>
                <c:pt idx="2572" formatCode="General">
                  <c:v>-0.22998518335757601</c:v>
                </c:pt>
                <c:pt idx="2573" formatCode="General">
                  <c:v>-0.23066207511570599</c:v>
                </c:pt>
                <c:pt idx="2574" formatCode="General">
                  <c:v>-0.23134001691072401</c:v>
                </c:pt>
                <c:pt idx="2575" formatCode="General">
                  <c:v>-0.232019008775569</c:v>
                </c:pt>
                <c:pt idx="2576" formatCode="General">
                  <c:v>-0.23269905074309299</c:v>
                </c:pt>
                <c:pt idx="2577" formatCode="General">
                  <c:v>-0.23338014284606701</c:v>
                </c:pt>
                <c:pt idx="2578" formatCode="General">
                  <c:v>-0.234062285117175</c:v>
                </c:pt>
                <c:pt idx="2579" formatCode="General">
                  <c:v>-0.23474547758901801</c:v>
                </c:pt>
                <c:pt idx="2580" formatCode="General">
                  <c:v>-0.23542972029411299</c:v>
                </c:pt>
                <c:pt idx="2581" formatCode="General">
                  <c:v>-0.23611501326489101</c:v>
                </c:pt>
                <c:pt idx="2582" formatCode="General">
                  <c:v>-0.23680135653369999</c:v>
                </c:pt>
                <c:pt idx="2583" formatCode="General">
                  <c:v>-0.23748875013280299</c:v>
                </c:pt>
                <c:pt idx="2584" formatCode="General">
                  <c:v>-0.23817719409438001</c:v>
                </c:pt>
                <c:pt idx="2585" formatCode="General">
                  <c:v>-0.238866688450972</c:v>
                </c:pt>
                <c:pt idx="2586" formatCode="General">
                  <c:v>-0.23955723323547501</c:v>
                </c:pt>
                <c:pt idx="2587" formatCode="General">
                  <c:v>-0.24024882848067</c:v>
                </c:pt>
                <c:pt idx="2588" formatCode="General">
                  <c:v>-0.24094147421921699</c:v>
                </c:pt>
                <c:pt idx="2589" formatCode="General">
                  <c:v>-0.24163517048365199</c:v>
                </c:pt>
                <c:pt idx="2590" formatCode="General">
                  <c:v>-0.242329917306387</c:v>
                </c:pt>
                <c:pt idx="2591" formatCode="General">
                  <c:v>-0.24302571471971399</c:v>
                </c:pt>
                <c:pt idx="2592" formatCode="General">
                  <c:v>-0.24372256275580201</c:v>
                </c:pt>
                <c:pt idx="2593" formatCode="General">
                  <c:v>-0.24442046144669699</c:v>
                </c:pt>
                <c:pt idx="2594" formatCode="General">
                  <c:v>-0.24511941082432201</c:v>
                </c:pt>
                <c:pt idx="2595" formatCode="General">
                  <c:v>-0.24581941092048001</c:v>
                </c:pt>
                <c:pt idx="2596" formatCode="General">
                  <c:v>-0.246520461766849</c:v>
                </c:pt>
                <c:pt idx="2597" formatCode="General">
                  <c:v>-0.247222563394984</c:v>
                </c:pt>
                <c:pt idx="2598" formatCode="General">
                  <c:v>-0.247925715836321</c:v>
                </c:pt>
                <c:pt idx="2599" formatCode="General">
                  <c:v>-0.24862991912217</c:v>
                </c:pt>
                <c:pt idx="2600" formatCode="General">
                  <c:v>-0.24933517328372101</c:v>
                </c:pt>
                <c:pt idx="2601" formatCode="General">
                  <c:v>-0.25004147835203899</c:v>
                </c:pt>
                <c:pt idx="2602" formatCode="General">
                  <c:v>-0.25074883435846801</c:v>
                </c:pt>
                <c:pt idx="2603" formatCode="General">
                  <c:v>-0.25145724133472103</c:v>
                </c:pt>
                <c:pt idx="2604" formatCode="General">
                  <c:v>-0.252166699312386</c:v>
                </c:pt>
                <c:pt idx="2605" formatCode="General">
                  <c:v>-0.25287720832288302</c:v>
                </c:pt>
                <c:pt idx="2606" formatCode="General">
                  <c:v>-0.25358876839746503</c:v>
                </c:pt>
                <c:pt idx="2607" formatCode="General">
                  <c:v>-0.25430137956721799</c:v>
                </c:pt>
                <c:pt idx="2608" formatCode="General">
                  <c:v>-0.25501504186305801</c:v>
                </c:pt>
                <c:pt idx="2609" formatCode="General">
                  <c:v>-0.255729755315736</c:v>
                </c:pt>
                <c:pt idx="2610" formatCode="General">
                  <c:v>-0.25644551995583498</c:v>
                </c:pt>
                <c:pt idx="2611" formatCode="General">
                  <c:v>-0.25716233581373898</c:v>
                </c:pt>
                <c:pt idx="2612" formatCode="General">
                  <c:v>-0.25788020291903002</c:v>
                </c:pt>
                <c:pt idx="2613" formatCode="General">
                  <c:v>-0.258599121300641</c:v>
                </c:pt>
                <c:pt idx="2614" formatCode="General">
                  <c:v>-0.25931909098744699</c:v>
                </c:pt>
                <c:pt idx="2615" formatCode="General">
                  <c:v>-0.26004011200827398</c:v>
                </c:pt>
                <c:pt idx="2616" formatCode="General">
                  <c:v>-0.26076218439188897</c:v>
                </c:pt>
                <c:pt idx="2617" formatCode="General">
                  <c:v>-0.26148530816700799</c:v>
                </c:pt>
                <c:pt idx="2618" formatCode="General">
                  <c:v>-0.26220948336229299</c:v>
                </c:pt>
                <c:pt idx="2619" formatCode="General">
                  <c:v>-0.26293471000634799</c:v>
                </c:pt>
                <c:pt idx="2620" formatCode="General">
                  <c:v>-0.26366098812772898</c:v>
                </c:pt>
                <c:pt idx="2621" formatCode="General">
                  <c:v>-0.26438831775493099</c:v>
                </c:pt>
                <c:pt idx="2622" formatCode="General">
                  <c:v>-0.26511669891640099</c:v>
                </c:pt>
                <c:pt idx="2623" formatCode="General">
                  <c:v>-0.26584613164052701</c:v>
                </c:pt>
                <c:pt idx="2624" formatCode="General">
                  <c:v>-0.26657661595564602</c:v>
                </c:pt>
                <c:pt idx="2625" formatCode="General">
                  <c:v>-0.26730815189003998</c:v>
                </c:pt>
                <c:pt idx="2626" formatCode="General">
                  <c:v>-0.26804073947193602</c:v>
                </c:pt>
                <c:pt idx="2627" formatCode="General">
                  <c:v>-0.26877437872950699</c:v>
                </c:pt>
                <c:pt idx="2628" formatCode="General">
                  <c:v>-0.26950906969087302</c:v>
                </c:pt>
                <c:pt idx="2629" formatCode="General">
                  <c:v>-0.27024481238409798</c:v>
                </c:pt>
                <c:pt idx="2630" formatCode="General">
                  <c:v>-0.27098160683719402</c:v>
                </c:pt>
                <c:pt idx="2631" formatCode="General">
                  <c:v>-0.27171945307811701</c:v>
                </c:pt>
                <c:pt idx="2632" formatCode="General">
                  <c:v>-0.27245835113476902</c:v>
                </c:pt>
                <c:pt idx="2633" formatCode="General">
                  <c:v>-0.27319830103499898</c:v>
                </c:pt>
                <c:pt idx="2634" formatCode="General">
                  <c:v>-0.273939302806601</c:v>
                </c:pt>
                <c:pt idx="2635" formatCode="General">
                  <c:v>-0.27468135647731401</c:v>
                </c:pt>
                <c:pt idx="2636" formatCode="General">
                  <c:v>-0.27542446207482701</c:v>
                </c:pt>
                <c:pt idx="2637" formatCode="General">
                  <c:v>-0.27616861962679301</c:v>
                </c:pt>
                <c:pt idx="2638" formatCode="General">
                  <c:v>-0.27691382916082302</c:v>
                </c:pt>
                <c:pt idx="2639" formatCode="General">
                  <c:v>-0.27766009070446301</c:v>
                </c:pt>
                <c:pt idx="2640" formatCode="General">
                  <c:v>-0.27840740428525401</c:v>
                </c:pt>
                <c:pt idx="2641" formatCode="General">
                  <c:v>-0.279155769930786</c:v>
                </c:pt>
                <c:pt idx="2642" formatCode="General">
                  <c:v>-0.279905187668408</c:v>
                </c:pt>
                <c:pt idx="2643" formatCode="General">
                  <c:v>-0.28065565752525701</c:v>
                </c:pt>
                <c:pt idx="2644" formatCode="General">
                  <c:v>-0.28140717952841798</c:v>
                </c:pt>
                <c:pt idx="2645" formatCode="General">
                  <c:v>-0.28215975370492402</c:v>
                </c:pt>
                <c:pt idx="2646" formatCode="General">
                  <c:v>-0.28291338008175598</c:v>
                </c:pt>
                <c:pt idx="2647" formatCode="General">
                  <c:v>-0.283668058685841</c:v>
                </c:pt>
                <c:pt idx="2648" formatCode="General">
                  <c:v>-0.28442378954405501</c:v>
                </c:pt>
                <c:pt idx="2649" formatCode="General">
                  <c:v>-0.28518057268322</c:v>
                </c:pt>
                <c:pt idx="2650" formatCode="General">
                  <c:v>-0.28593840813010701</c:v>
                </c:pt>
                <c:pt idx="2651" formatCode="General">
                  <c:v>-0.286697295911435</c:v>
                </c:pt>
                <c:pt idx="2652" formatCode="General">
                  <c:v>-0.28745723605386703</c:v>
                </c:pt>
                <c:pt idx="2653" formatCode="General">
                  <c:v>-0.28821822858401902</c:v>
                </c:pt>
                <c:pt idx="2654" formatCode="General">
                  <c:v>-0.28898027352844902</c:v>
                </c:pt>
                <c:pt idx="2655" formatCode="General">
                  <c:v>-0.28974337091366698</c:v>
                </c:pt>
                <c:pt idx="2656" formatCode="General">
                  <c:v>-0.29050752076612801</c:v>
                </c:pt>
                <c:pt idx="2657" formatCode="General">
                  <c:v>-0.29127272311223501</c:v>
                </c:pt>
                <c:pt idx="2658" formatCode="General">
                  <c:v>-0.292038977978339</c:v>
                </c:pt>
                <c:pt idx="2659" formatCode="General">
                  <c:v>-0.292806285390738</c:v>
                </c:pt>
                <c:pt idx="2660" formatCode="General">
                  <c:v>-0.29357464537567701</c:v>
                </c:pt>
                <c:pt idx="2661" formatCode="General">
                  <c:v>-0.29434405795935098</c:v>
                </c:pt>
                <c:pt idx="2662" formatCode="General">
                  <c:v>-0.29511452316789999</c:v>
                </c:pt>
                <c:pt idx="2663" formatCode="General">
                  <c:v>-0.29588604102741201</c:v>
                </c:pt>
                <c:pt idx="2664" formatCode="General">
                  <c:v>-0.29665861156392298</c:v>
                </c:pt>
                <c:pt idx="2665" formatCode="General">
                  <c:v>-0.29743223480341602</c:v>
                </c:pt>
                <c:pt idx="2666" formatCode="General">
                  <c:v>-0.29820691077182299</c:v>
                </c:pt>
                <c:pt idx="2667" formatCode="General">
                  <c:v>-0.29898263949502102</c:v>
                </c:pt>
                <c:pt idx="2668" formatCode="General">
                  <c:v>-0.29975942099883701</c:v>
                </c:pt>
                <c:pt idx="2669" formatCode="General">
                  <c:v>-0.30053725530911402</c:v>
                </c:pt>
                <c:pt idx="2670" formatCode="General">
                  <c:v>-0.30131614245174998</c:v>
                </c:pt>
                <c:pt idx="2671" formatCode="General">
                  <c:v>-0.30209608245257602</c:v>
                </c:pt>
                <c:pt idx="2672" formatCode="General">
                  <c:v>-0.30287707533733998</c:v>
                </c:pt>
                <c:pt idx="2673" formatCode="General">
                  <c:v>-0.30365912113170401</c:v>
                </c:pt>
                <c:pt idx="2674" formatCode="General">
                  <c:v>-0.30444221986124798</c:v>
                </c:pt>
                <c:pt idx="2675" formatCode="General">
                  <c:v>-0.30522637155146598</c:v>
                </c:pt>
                <c:pt idx="2676" formatCode="General">
                  <c:v>-0.30601157622776898</c:v>
                </c:pt>
                <c:pt idx="2677" formatCode="General">
                  <c:v>-0.30679783391548399</c:v>
                </c:pt>
                <c:pt idx="2678" formatCode="General">
                  <c:v>-0.30758514463985198</c:v>
                </c:pt>
                <c:pt idx="2679" formatCode="General">
                  <c:v>-0.30837350842603201</c:v>
                </c:pt>
                <c:pt idx="2680" formatCode="General">
                  <c:v>-0.309162925299098</c:v>
                </c:pt>
                <c:pt idx="2681" formatCode="General">
                  <c:v>-0.30995339528403898</c:v>
                </c:pt>
                <c:pt idx="2682" formatCode="General">
                  <c:v>-0.310744918405708</c:v>
                </c:pt>
                <c:pt idx="2683" formatCode="General">
                  <c:v>-0.31153749468873099</c:v>
                </c:pt>
                <c:pt idx="2684" formatCode="General">
                  <c:v>-0.31233112415759301</c:v>
                </c:pt>
                <c:pt idx="2685" formatCode="General">
                  <c:v>-0.31312580683666402</c:v>
                </c:pt>
                <c:pt idx="2686" formatCode="General">
                  <c:v>-0.31392154275020301</c:v>
                </c:pt>
                <c:pt idx="2687" formatCode="General">
                  <c:v>-0.31471833192235299</c:v>
                </c:pt>
                <c:pt idx="2688" formatCode="General">
                  <c:v>-0.31551617437714202</c:v>
                </c:pt>
                <c:pt idx="2689" formatCode="General">
                  <c:v>-0.31631507013848498</c:v>
                </c:pt>
                <c:pt idx="2690" formatCode="General">
                  <c:v>-0.31711501923018398</c:v>
                </c:pt>
                <c:pt idx="2691" formatCode="General">
                  <c:v>-0.31791602167592498</c:v>
                </c:pt>
                <c:pt idx="2692" formatCode="General">
                  <c:v>-0.31871807749928099</c:v>
                </c:pt>
                <c:pt idx="2693" formatCode="General">
                  <c:v>-0.31952118672370999</c:v>
                </c:pt>
                <c:pt idx="2694" formatCode="General">
                  <c:v>-0.32032534937255702</c:v>
                </c:pt>
                <c:pt idx="2695" formatCode="General">
                  <c:v>-0.321130565469053</c:v>
                </c:pt>
                <c:pt idx="2696" formatCode="General">
                  <c:v>-0.32193683503631298</c:v>
                </c:pt>
                <c:pt idx="2697" formatCode="General">
                  <c:v>-0.32274415809733997</c:v>
                </c:pt>
                <c:pt idx="2698" formatCode="General">
                  <c:v>-0.32355253467502099</c:v>
                </c:pt>
                <c:pt idx="2699" formatCode="General">
                  <c:v>-0.324361964792382</c:v>
                </c:pt>
                <c:pt idx="2700" formatCode="General">
                  <c:v>-0.325172448472628</c:v>
                </c:pt>
                <c:pt idx="2701" formatCode="General">
                  <c:v>-0.32598398573890203</c:v>
                </c:pt>
                <c:pt idx="2702" formatCode="General">
                  <c:v>-0.32679657661427403</c:v>
                </c:pt>
                <c:pt idx="2703" formatCode="General">
                  <c:v>-0.32761022112174198</c:v>
                </c:pt>
                <c:pt idx="2704" formatCode="General">
                  <c:v>-0.32842491928423101</c:v>
                </c:pt>
                <c:pt idx="2705" formatCode="General">
                  <c:v>-0.32924067112459798</c:v>
                </c:pt>
                <c:pt idx="2706" formatCode="General">
                  <c:v>-0.33005747666562302</c:v>
                </c:pt>
                <c:pt idx="2707" formatCode="General">
                  <c:v>-0.330875335930018</c:v>
                </c:pt>
                <c:pt idx="2708" formatCode="General">
                  <c:v>-0.33169424894042199</c:v>
                </c:pt>
                <c:pt idx="2709" formatCode="General">
                  <c:v>-0.33251421571940298</c:v>
                </c:pt>
                <c:pt idx="2710" formatCode="General">
                  <c:v>-0.33333523628945499</c:v>
                </c:pt>
                <c:pt idx="2711" formatCode="General">
                  <c:v>-0.33415731067300097</c:v>
                </c:pt>
                <c:pt idx="2712" formatCode="General">
                  <c:v>-0.33498043889239398</c:v>
                </c:pt>
                <c:pt idx="2713" formatCode="General">
                  <c:v>-0.33580462096991398</c:v>
                </c:pt>
                <c:pt idx="2714" formatCode="General">
                  <c:v>-0.33662985692776698</c:v>
                </c:pt>
                <c:pt idx="2715" formatCode="General">
                  <c:v>-0.33745614678809099</c:v>
                </c:pt>
                <c:pt idx="2716" formatCode="General">
                  <c:v>-0.33828349057301799</c:v>
                </c:pt>
                <c:pt idx="2717" formatCode="General">
                  <c:v>-0.33911188830487399</c:v>
                </c:pt>
                <c:pt idx="2718" formatCode="General">
                  <c:v>-0.339941340006017</c:v>
                </c:pt>
                <c:pt idx="2719" formatCode="General">
                  <c:v>-0.340771845698773</c:v>
                </c:pt>
                <c:pt idx="2720" formatCode="General">
                  <c:v>-0.34160340540544198</c:v>
                </c:pt>
                <c:pt idx="2721" formatCode="General">
                  <c:v>-0.34243601914829302</c:v>
                </c:pt>
                <c:pt idx="2722" formatCode="General">
                  <c:v>-0.343269686949568</c:v>
                </c:pt>
                <c:pt idx="2723" formatCode="General">
                  <c:v>-0.34410440883141202</c:v>
                </c:pt>
                <c:pt idx="2724" formatCode="General">
                  <c:v>-0.34494018481563599</c:v>
                </c:pt>
                <c:pt idx="2725" formatCode="General">
                  <c:v>-0.34577701492392099</c:v>
                </c:pt>
                <c:pt idx="2726" formatCode="General">
                  <c:v>-0.34661489917791699</c:v>
                </c:pt>
                <c:pt idx="2727" formatCode="General">
                  <c:v>-0.34745383759924497</c:v>
                </c:pt>
                <c:pt idx="2728" formatCode="General">
                  <c:v>-0.34829383020949201</c:v>
                </c:pt>
                <c:pt idx="2729" formatCode="General">
                  <c:v>-0.34913487703021701</c:v>
                </c:pt>
                <c:pt idx="2730" formatCode="General">
                  <c:v>-0.34997697808294698</c:v>
                </c:pt>
                <c:pt idx="2731" formatCode="General">
                  <c:v>-0.35082013338918</c:v>
                </c:pt>
                <c:pt idx="2732" formatCode="General">
                  <c:v>-0.35166434297038202</c:v>
                </c:pt>
                <c:pt idx="2733" formatCode="General">
                  <c:v>-0.35250960684798699</c:v>
                </c:pt>
                <c:pt idx="2734" formatCode="General">
                  <c:v>-0.35335592504340102</c:v>
                </c:pt>
                <c:pt idx="2735" formatCode="General">
                  <c:v>-0.35420329757799801</c:v>
                </c:pt>
                <c:pt idx="2736" formatCode="General">
                  <c:v>-0.355051724473121</c:v>
                </c:pt>
                <c:pt idx="2737" formatCode="General">
                  <c:v>-0.35590120575008199</c:v>
                </c:pt>
                <c:pt idx="2738" formatCode="General">
                  <c:v>-0.35675174143016403</c:v>
                </c:pt>
                <c:pt idx="2739" formatCode="General">
                  <c:v>-0.35760333153461699</c:v>
                </c:pt>
                <c:pt idx="2740" formatCode="General">
                  <c:v>-0.35845597608466201</c:v>
                </c:pt>
                <c:pt idx="2741" formatCode="General">
                  <c:v>-0.35930967510148898</c:v>
                </c:pt>
                <c:pt idx="2742" formatCode="General">
                  <c:v>-0.360164428606148</c:v>
                </c:pt>
                <c:pt idx="2743" formatCode="General">
                  <c:v>-0.36102023661925697</c:v>
                </c:pt>
                <c:pt idx="2744" formatCode="General">
                  <c:v>-0.36187709916129002</c:v>
                </c:pt>
                <c:pt idx="2745" formatCode="General">
                  <c:v>-0.36273501625266202</c:v>
                </c:pt>
                <c:pt idx="2746" formatCode="General">
                  <c:v>-0.36359398791373299</c:v>
                </c:pt>
                <c:pt idx="2747" formatCode="General">
                  <c:v>-0.364454014164803</c:v>
                </c:pt>
                <c:pt idx="2748" formatCode="General">
                  <c:v>-0.36531509502611897</c:v>
                </c:pt>
                <c:pt idx="2749" formatCode="General">
                  <c:v>-0.36617723051786899</c:v>
                </c:pt>
                <c:pt idx="2750" formatCode="General">
                  <c:v>-0.367040420660183</c:v>
                </c:pt>
                <c:pt idx="2751" formatCode="General">
                  <c:v>-0.36790466547313799</c:v>
                </c:pt>
                <c:pt idx="2752" formatCode="General">
                  <c:v>-0.36876996497674902</c:v>
                </c:pt>
                <c:pt idx="2753" formatCode="General">
                  <c:v>-0.36963631919098699</c:v>
                </c:pt>
                <c:pt idx="2754" formatCode="General">
                  <c:v>-0.37050372813584098</c:v>
                </c:pt>
                <c:pt idx="2755" formatCode="General">
                  <c:v>-0.37137219183131498</c:v>
                </c:pt>
                <c:pt idx="2756" formatCode="General">
                  <c:v>-0.37224171029737202</c:v>
                </c:pt>
                <c:pt idx="2757" formatCode="General">
                  <c:v>-0.373112283553935</c:v>
                </c:pt>
                <c:pt idx="2758" formatCode="General">
                  <c:v>-0.37398391162088701</c:v>
                </c:pt>
                <c:pt idx="2759" formatCode="General">
                  <c:v>-0.37485659451807302</c:v>
                </c:pt>
                <c:pt idx="2760" formatCode="General">
                  <c:v>-0.37573033226529801</c:v>
                </c:pt>
                <c:pt idx="2761" formatCode="General">
                  <c:v>-0.376605124882327</c:v>
                </c:pt>
                <c:pt idx="2762" formatCode="General">
                  <c:v>-0.377480972388886</c:v>
                </c:pt>
                <c:pt idx="2763" formatCode="General">
                  <c:v>-0.37835787480465999</c:v>
                </c:pt>
                <c:pt idx="2764" formatCode="General">
                  <c:v>-0.37923583214929601</c:v>
                </c:pt>
                <c:pt idx="2765" formatCode="General">
                  <c:v>-0.38011484444240201</c:v>
                </c:pt>
                <c:pt idx="2766" formatCode="General">
                  <c:v>-0.38099491170354399</c:v>
                </c:pt>
                <c:pt idx="2767" formatCode="General">
                  <c:v>-0.381876033952251</c:v>
                </c:pt>
                <c:pt idx="2768" formatCode="General">
                  <c:v>-0.38275821120801101</c:v>
                </c:pt>
                <c:pt idx="2769" formatCode="General">
                  <c:v>-0.38364144349027202</c:v>
                </c:pt>
                <c:pt idx="2770" formatCode="General">
                  <c:v>-0.38452573081844399</c:v>
                </c:pt>
                <c:pt idx="2771" formatCode="General">
                  <c:v>-0.38541107321189499</c:v>
                </c:pt>
                <c:pt idx="2772" formatCode="General">
                  <c:v>-0.38629747068994702</c:v>
                </c:pt>
                <c:pt idx="2773" formatCode="General">
                  <c:v>-0.38718492327186599</c:v>
                </c:pt>
                <c:pt idx="2774" formatCode="General">
                  <c:v>-0.38807343097686298</c:v>
                </c:pt>
                <c:pt idx="2775" formatCode="General">
                  <c:v>-0.38896299382409999</c:v>
                </c:pt>
                <c:pt idx="2776" formatCode="General">
                  <c:v>-0.38985361183268002</c:v>
                </c:pt>
                <c:pt idx="2777" formatCode="General">
                  <c:v>-0.39074528502165601</c:v>
                </c:pt>
                <c:pt idx="2778" formatCode="General">
                  <c:v>-0.39163801341002602</c:v>
                </c:pt>
                <c:pt idx="2779" formatCode="General">
                  <c:v>-0.39253179701673402</c:v>
                </c:pt>
                <c:pt idx="2780" formatCode="General">
                  <c:v>-0.393426635860671</c:v>
                </c:pt>
                <c:pt idx="2781" formatCode="General">
                  <c:v>-0.39432252996067402</c:v>
                </c:pt>
                <c:pt idx="2782" formatCode="General">
                  <c:v>-0.39521947933552698</c:v>
                </c:pt>
                <c:pt idx="2783" formatCode="General">
                  <c:v>-0.39611748400396002</c:v>
                </c:pt>
                <c:pt idx="2784" formatCode="General">
                  <c:v>-0.39701654398464797</c:v>
                </c:pt>
                <c:pt idx="2785" formatCode="General">
                  <c:v>-0.39791665929630299</c:v>
                </c:pt>
                <c:pt idx="2786" formatCode="General">
                  <c:v>-0.39881782995787401</c:v>
                </c:pt>
                <c:pt idx="2787" formatCode="General">
                  <c:v>-0.399720055988325</c:v>
                </c:pt>
                <c:pt idx="2788" formatCode="General">
                  <c:v>-0.40062333740656503</c:v>
                </c:pt>
                <c:pt idx="2789" formatCode="General">
                  <c:v>-0.40152767423145103</c:v>
                </c:pt>
                <c:pt idx="2790" formatCode="General">
                  <c:v>-0.402433066481788</c:v>
                </c:pt>
                <c:pt idx="2791" formatCode="General">
                  <c:v>-0.40333951417632502</c:v>
                </c:pt>
                <c:pt idx="2792" formatCode="General">
                  <c:v>-0.40424701733376101</c:v>
                </c:pt>
                <c:pt idx="2793" formatCode="General">
                  <c:v>-0.40515557597273999</c:v>
                </c:pt>
                <c:pt idx="2794" formatCode="General">
                  <c:v>-0.40606519011185299</c:v>
                </c:pt>
                <c:pt idx="2795" formatCode="General">
                  <c:v>-0.40697585976964001</c:v>
                </c:pt>
                <c:pt idx="2796" formatCode="General">
                  <c:v>-0.40788758496458599</c:v>
                </c:pt>
                <c:pt idx="2797" formatCode="General">
                  <c:v>-0.40880036571512202</c:v>
                </c:pt>
                <c:pt idx="2798" formatCode="General">
                  <c:v>-0.40971420203962899</c:v>
                </c:pt>
                <c:pt idx="2799" formatCode="General">
                  <c:v>-0.41062909395643299</c:v>
                </c:pt>
                <c:pt idx="2800" formatCode="General">
                  <c:v>-0.411545041483806</c:v>
                </c:pt>
                <c:pt idx="2801" formatCode="General">
                  <c:v>-0.412462044639968</c:v>
                </c:pt>
                <c:pt idx="2802" formatCode="General">
                  <c:v>-0.41338010344308801</c:v>
                </c:pt>
                <c:pt idx="2803" formatCode="General">
                  <c:v>-0.41429921791163699</c:v>
                </c:pt>
                <c:pt idx="2804" formatCode="General">
                  <c:v>-0.41521938806449499</c:v>
                </c:pt>
                <c:pt idx="2805" formatCode="General">
                  <c:v>-0.41614061392051999</c:v>
                </c:pt>
                <c:pt idx="2806" formatCode="General">
                  <c:v>-0.417062895498512</c:v>
                </c:pt>
                <c:pt idx="2807" formatCode="General">
                  <c:v>-0.41798623281721098</c:v>
                </c:pt>
                <c:pt idx="2808" formatCode="General">
                  <c:v>-0.41891062589530198</c:v>
                </c:pt>
                <c:pt idx="2809" formatCode="General">
                  <c:v>-0.41983607475141099</c:v>
                </c:pt>
                <c:pt idx="2810" formatCode="General">
                  <c:v>-0.420762579404106</c:v>
                </c:pt>
                <c:pt idx="2811" formatCode="General">
                  <c:v>-0.42169013987189902</c:v>
                </c:pt>
                <c:pt idx="2812" formatCode="General">
                  <c:v>-0.42261875617324302</c:v>
                </c:pt>
                <c:pt idx="2813" formatCode="General">
                  <c:v>-0.423548428326532</c:v>
                </c:pt>
                <c:pt idx="2814" formatCode="General">
                  <c:v>-0.42447915635010502</c:v>
                </c:pt>
                <c:pt idx="2815" formatCode="General">
                  <c:v>-0.42541094026224202</c:v>
                </c:pt>
                <c:pt idx="2816" formatCode="General">
                  <c:v>-0.42634378008116303</c:v>
                </c:pt>
                <c:pt idx="2817" formatCode="General">
                  <c:v>-0.427277675824908</c:v>
                </c:pt>
                <c:pt idx="2818" formatCode="General">
                  <c:v>-0.42821262751118599</c:v>
                </c:pt>
                <c:pt idx="2819" formatCode="General">
                  <c:v>-0.42914863515761298</c:v>
                </c:pt>
                <c:pt idx="2820" formatCode="General">
                  <c:v>-0.43008569878176101</c:v>
                </c:pt>
                <c:pt idx="2821" formatCode="General">
                  <c:v>-0.431023818401155</c:v>
                </c:pt>
                <c:pt idx="2822" formatCode="General">
                  <c:v>-0.43196299403327898</c:v>
                </c:pt>
                <c:pt idx="2823" formatCode="General">
                  <c:v>-0.43290322569557099</c:v>
                </c:pt>
                <c:pt idx="2824" formatCode="General">
                  <c:v>-0.43384451340542501</c:v>
                </c:pt>
                <c:pt idx="2825" formatCode="General">
                  <c:v>-0.434786857180191</c:v>
                </c:pt>
                <c:pt idx="2826" formatCode="General">
                  <c:v>-0.435730257037174</c:v>
                </c:pt>
                <c:pt idx="2827" formatCode="General">
                  <c:v>-0.43667471299363497</c:v>
                </c:pt>
                <c:pt idx="2828" formatCode="General">
                  <c:v>-0.43762022506679099</c:v>
                </c:pt>
                <c:pt idx="2829" formatCode="General">
                  <c:v>-0.43856679327381398</c:v>
                </c:pt>
                <c:pt idx="2830" formatCode="General">
                  <c:v>-0.43951441763183202</c:v>
                </c:pt>
                <c:pt idx="2831" formatCode="General">
                  <c:v>-0.44046309815793</c:v>
                </c:pt>
                <c:pt idx="2832" formatCode="General">
                  <c:v>-0.44141283486914601</c:v>
                </c:pt>
                <c:pt idx="2833" formatCode="General">
                  <c:v>-0.44236362778247501</c:v>
                </c:pt>
                <c:pt idx="2834" formatCode="General">
                  <c:v>-0.44331547691474399</c:v>
                </c:pt>
                <c:pt idx="2835" formatCode="General">
                  <c:v>-0.44426838228218601</c:v>
                </c:pt>
                <c:pt idx="2836" formatCode="General">
                  <c:v>-0.44522234390083298</c:v>
                </c:pt>
                <c:pt idx="2837" formatCode="General">
                  <c:v>-0.44617736178670703</c:v>
                </c:pt>
                <c:pt idx="2838" formatCode="General">
                  <c:v>-0.447133435955823</c:v>
                </c:pt>
                <c:pt idx="2839" formatCode="General">
                  <c:v>-0.44809056642418499</c:v>
                </c:pt>
                <c:pt idx="2840" formatCode="General">
                  <c:v>-0.44904875320779097</c:v>
                </c:pt>
                <c:pt idx="2841" formatCode="General">
                  <c:v>-0.450007996322625</c:v>
                </c:pt>
                <c:pt idx="2842" formatCode="General">
                  <c:v>-0.45096829578466702</c:v>
                </c:pt>
                <c:pt idx="2843" formatCode="General">
                  <c:v>-0.45192965160988502</c:v>
                </c:pt>
                <c:pt idx="2844" formatCode="General">
                  <c:v>-0.45289206381423802</c:v>
                </c:pt>
                <c:pt idx="2845" formatCode="General">
                  <c:v>-0.45385553241367799</c:v>
                </c:pt>
                <c:pt idx="2846" formatCode="General">
                  <c:v>-0.454820057424146</c:v>
                </c:pt>
                <c:pt idx="2847" formatCode="General">
                  <c:v>-0.45578563886157503</c:v>
                </c:pt>
                <c:pt idx="2848" formatCode="General">
                  <c:v>-0.45675227674188801</c:v>
                </c:pt>
                <c:pt idx="2849" formatCode="General">
                  <c:v>-0.45771997108099899</c:v>
                </c:pt>
                <c:pt idx="2850" formatCode="General">
                  <c:v>-0.45868872189481502</c:v>
                </c:pt>
                <c:pt idx="2851" formatCode="General">
                  <c:v>-0.45965852919923</c:v>
                </c:pt>
                <c:pt idx="2852" formatCode="General">
                  <c:v>-0.460629393010133</c:v>
                </c:pt>
                <c:pt idx="2853" formatCode="General">
                  <c:v>-0.46160131334340898</c:v>
                </c:pt>
                <c:pt idx="2854" formatCode="General">
                  <c:v>-0.46257429021494101</c:v>
                </c:pt>
                <c:pt idx="2855" formatCode="General">
                  <c:v>-0.463548323640602</c:v>
                </c:pt>
                <c:pt idx="2856" formatCode="General">
                  <c:v>-0.46452341363625599</c:v>
                </c:pt>
                <c:pt idx="2857" formatCode="General">
                  <c:v>-0.46549956021775502</c:v>
                </c:pt>
                <c:pt idx="2858" formatCode="General">
                  <c:v>-0.46647676340094002</c:v>
                </c:pt>
                <c:pt idx="2859" formatCode="General">
                  <c:v>-0.46745502320164201</c:v>
                </c:pt>
                <c:pt idx="2860" formatCode="General">
                  <c:v>-0.46843433963567999</c:v>
                </c:pt>
                <c:pt idx="2861" formatCode="General">
                  <c:v>-0.46941471271886398</c:v>
                </c:pt>
                <c:pt idx="2862" formatCode="General">
                  <c:v>-0.47039614246699102</c:v>
                </c:pt>
                <c:pt idx="2863" formatCode="General">
                  <c:v>-0.47137862889582799</c:v>
                </c:pt>
                <c:pt idx="2864" formatCode="General">
                  <c:v>-0.47236217202110198</c:v>
                </c:pt>
                <c:pt idx="2865" formatCode="General">
                  <c:v>-0.47334677185851498</c:v>
                </c:pt>
                <c:pt idx="2866" formatCode="General">
                  <c:v>-0.47433242842375101</c:v>
                </c:pt>
                <c:pt idx="2867" formatCode="General">
                  <c:v>-0.47531914173246997</c:v>
                </c:pt>
                <c:pt idx="2868" formatCode="General">
                  <c:v>-0.47630691180031198</c:v>
                </c:pt>
                <c:pt idx="2869" formatCode="General">
                  <c:v>-0.47729573864289898</c:v>
                </c:pt>
                <c:pt idx="2870" formatCode="General">
                  <c:v>-0.47828562227582699</c:v>
                </c:pt>
                <c:pt idx="2871" formatCode="General">
                  <c:v>-0.479276562714674</c:v>
                </c:pt>
                <c:pt idx="2872" formatCode="General">
                  <c:v>-0.48026855997499601</c:v>
                </c:pt>
                <c:pt idx="2873" formatCode="General">
                  <c:v>-0.48126161407232898</c:v>
                </c:pt>
                <c:pt idx="2874" formatCode="General">
                  <c:v>-0.482255725022187</c:v>
                </c:pt>
                <c:pt idx="2875" formatCode="General">
                  <c:v>-0.48325089284006301</c:v>
                </c:pt>
                <c:pt idx="2876" formatCode="General">
                  <c:v>-0.48424711754142902</c:v>
                </c:pt>
                <c:pt idx="2877" formatCode="General">
                  <c:v>-0.485244399141737</c:v>
                </c:pt>
                <c:pt idx="2878" formatCode="General">
                  <c:v>-0.48624273765641601</c:v>
                </c:pt>
                <c:pt idx="2879" formatCode="General">
                  <c:v>-0.487242133100875</c:v>
                </c:pt>
                <c:pt idx="2880" formatCode="General">
                  <c:v>-0.48824258549050198</c:v>
                </c:pt>
                <c:pt idx="2881" formatCode="General">
                  <c:v>-0.489244094840664</c:v>
                </c:pt>
                <c:pt idx="2882" formatCode="General">
                  <c:v>-0.49024666116670701</c:v>
                </c:pt>
                <c:pt idx="2883" formatCode="General">
                  <c:v>-0.49125028448395602</c:v>
                </c:pt>
                <c:pt idx="2884" formatCode="General">
                  <c:v>-0.49225496480771402</c:v>
                </c:pt>
                <c:pt idx="2885" formatCode="General">
                  <c:v>-0.49326070215326401</c:v>
                </c:pt>
                <c:pt idx="2886" formatCode="General">
                  <c:v>-0.49426749653586699</c:v>
                </c:pt>
                <c:pt idx="2887" formatCode="General">
                  <c:v>-0.495275347970763</c:v>
                </c:pt>
                <c:pt idx="2888" formatCode="General">
                  <c:v>-0.49628425647345598</c:v>
                </c:pt>
                <c:pt idx="2889" formatCode="General">
                  <c:v>-0.49729422206020302</c:v>
                </c:pt>
                <c:pt idx="2890" formatCode="General">
                  <c:v>-0.49830524474708199</c:v>
                </c:pt>
                <c:pt idx="2891" formatCode="General">
                  <c:v>-0.499317324549574</c:v>
                </c:pt>
                <c:pt idx="2892" formatCode="General">
                  <c:v>-0.50033046148304805</c:v>
                </c:pt>
                <c:pt idx="2893" formatCode="General">
                  <c:v>-0.50134465556287799</c:v>
                </c:pt>
                <c:pt idx="2894" formatCode="General">
                  <c:v>-0.50235990680458198</c:v>
                </c:pt>
                <c:pt idx="2895" formatCode="General">
                  <c:v>-0.50337621522369802</c:v>
                </c:pt>
                <c:pt idx="2896" formatCode="General">
                  <c:v>-0.50439358083573904</c:v>
                </c:pt>
                <c:pt idx="2897" formatCode="General">
                  <c:v>-0.50541200365619499</c:v>
                </c:pt>
                <c:pt idx="2898" formatCode="General">
                  <c:v>-0.50643148370053304</c:v>
                </c:pt>
                <c:pt idx="2899" formatCode="General">
                  <c:v>-0.50745202098419695</c:v>
                </c:pt>
                <c:pt idx="2900" formatCode="General">
                  <c:v>-0.50847361552260695</c:v>
                </c:pt>
                <c:pt idx="2901" formatCode="General">
                  <c:v>-0.50949626733116005</c:v>
                </c:pt>
                <c:pt idx="2902" formatCode="General">
                  <c:v>-0.51051997642522995</c:v>
                </c:pt>
                <c:pt idx="2903" formatCode="General">
                  <c:v>-0.51154474282016604</c:v>
                </c:pt>
                <c:pt idx="2904" formatCode="General">
                  <c:v>-0.51257056653129596</c:v>
                </c:pt>
                <c:pt idx="2905" formatCode="General">
                  <c:v>-0.51359744757392101</c:v>
                </c:pt>
                <c:pt idx="2906" formatCode="General">
                  <c:v>-0.51462538596332397</c:v>
                </c:pt>
                <c:pt idx="2907" formatCode="General">
                  <c:v>-0.51565438171475897</c:v>
                </c:pt>
                <c:pt idx="2908" formatCode="General">
                  <c:v>-0.51668443484346005</c:v>
                </c:pt>
                <c:pt idx="2909" formatCode="General">
                  <c:v>-0.51771554536463604</c:v>
                </c:pt>
                <c:pt idx="2910" formatCode="General">
                  <c:v>-0.51874771329347502</c:v>
                </c:pt>
                <c:pt idx="2911" formatCode="General">
                  <c:v>-0.51978093864513997</c:v>
                </c:pt>
                <c:pt idx="2912" formatCode="General">
                  <c:v>-0.52081522143476899</c:v>
                </c:pt>
                <c:pt idx="2913" formatCode="General">
                  <c:v>-0.52185056167747901</c:v>
                </c:pt>
                <c:pt idx="2914" formatCode="General">
                  <c:v>-0.52288695938836205</c:v>
                </c:pt>
                <c:pt idx="2915" formatCode="General">
                  <c:v>-0.52392441458248995</c:v>
                </c:pt>
                <c:pt idx="2916" formatCode="General">
                  <c:v>-0.52496292727490401</c:v>
                </c:pt>
                <c:pt idx="2917" formatCode="General">
                  <c:v>-0.52600249747995298</c:v>
                </c:pt>
                <c:pt idx="2918" formatCode="General">
                  <c:v>-0.52704312521129504</c:v>
                </c:pt>
                <c:pt idx="2919" formatCode="General">
                  <c:v>-0.52808481048255895</c:v>
                </c:pt>
                <c:pt idx="2920" formatCode="General">
                  <c:v>-0.52912755330734296</c:v>
                </c:pt>
                <c:pt idx="2921" formatCode="General">
                  <c:v>-0.53017135369921597</c:v>
                </c:pt>
                <c:pt idx="2922" formatCode="General">
                  <c:v>-0.53121621167171895</c:v>
                </c:pt>
                <c:pt idx="2923" formatCode="General">
                  <c:v>-0.53226212723836197</c:v>
                </c:pt>
                <c:pt idx="2924" formatCode="General">
                  <c:v>-0.53330910041262602</c:v>
                </c:pt>
                <c:pt idx="2925" formatCode="General">
                  <c:v>-0.53435713120796202</c:v>
                </c:pt>
                <c:pt idx="2926" formatCode="General">
                  <c:v>-0.535406219637793</c:v>
                </c:pt>
                <c:pt idx="2927" formatCode="General">
                  <c:v>-0.53645636571551503</c:v>
                </c:pt>
                <c:pt idx="2928" formatCode="General">
                  <c:v>-0.53750756945470501</c:v>
                </c:pt>
                <c:pt idx="2929" formatCode="General">
                  <c:v>-0.53855983086911896</c:v>
                </c:pt>
                <c:pt idx="2930" formatCode="General">
                  <c:v>-0.53961314997250098</c:v>
                </c:pt>
                <c:pt idx="2931" formatCode="General">
                  <c:v>-0.54066752677857799</c:v>
                </c:pt>
                <c:pt idx="2932" formatCode="General">
                  <c:v>-0.54172296130106601</c:v>
                </c:pt>
                <c:pt idx="2933" formatCode="General">
                  <c:v>-0.54277945355366397</c:v>
                </c:pt>
                <c:pt idx="2934" formatCode="General">
                  <c:v>-0.54383700355006204</c:v>
                </c:pt>
                <c:pt idx="2935" formatCode="General">
                  <c:v>-0.54489561130393105</c:v>
                </c:pt>
                <c:pt idx="2936" formatCode="General">
                  <c:v>-0.54595527682893197</c:v>
                </c:pt>
                <c:pt idx="2937" formatCode="General">
                  <c:v>-0.54701600013870999</c:v>
                </c:pt>
                <c:pt idx="2938" formatCode="General">
                  <c:v>-0.54807778124689599</c:v>
                </c:pt>
                <c:pt idx="2939" formatCode="General">
                  <c:v>-0.54914062016710896</c:v>
                </c:pt>
                <c:pt idx="2940" formatCode="General">
                  <c:v>-0.55020451691295302</c:v>
                </c:pt>
                <c:pt idx="2941" formatCode="General">
                  <c:v>-0.55126947149801897</c:v>
                </c:pt>
                <c:pt idx="2942" formatCode="General">
                  <c:v>-0.55233548393588205</c:v>
                </c:pt>
                <c:pt idx="2943" formatCode="General">
                  <c:v>-0.55340255424010498</c:v>
                </c:pt>
                <c:pt idx="2944" formatCode="General">
                  <c:v>-0.55447068242423803</c:v>
                </c:pt>
                <c:pt idx="2945" formatCode="General">
                  <c:v>-0.55553986850181403</c:v>
                </c:pt>
                <c:pt idx="2946" formatCode="General">
                  <c:v>-0.55661011248635595</c:v>
                </c:pt>
                <c:pt idx="2947" formatCode="General">
                  <c:v>-0.55768141439135399</c:v>
                </c:pt>
                <c:pt idx="2948" formatCode="General">
                  <c:v>-0.55875377423015005</c:v>
                </c:pt>
                <c:pt idx="2949" formatCode="General">
                  <c:v>-0.55982719201597897</c:v>
                </c:pt>
                <c:pt idx="2950" formatCode="General">
                  <c:v>-0.56090166776205697</c:v>
                </c:pt>
                <c:pt idx="2951" formatCode="General">
                  <c:v>-0.56197720148158303</c:v>
                </c:pt>
                <c:pt idx="2952" formatCode="General">
                  <c:v>-0.56305379318773696</c:v>
                </c:pt>
                <c:pt idx="2953" formatCode="General">
                  <c:v>-0.564131442893681</c:v>
                </c:pt>
                <c:pt idx="2954" formatCode="General">
                  <c:v>-0.56521015061255897</c:v>
                </c:pt>
                <c:pt idx="2955" formatCode="General">
                  <c:v>-0.56628991635749404</c:v>
                </c:pt>
                <c:pt idx="2956" formatCode="General">
                  <c:v>-0.56737074014143396</c:v>
                </c:pt>
                <c:pt idx="2957" formatCode="General">
                  <c:v>-0.56845262197714697</c:v>
                </c:pt>
                <c:pt idx="2958" formatCode="General">
                  <c:v>-0.56953556187737597</c:v>
                </c:pt>
                <c:pt idx="2959" formatCode="General">
                  <c:v>-0.57061955985483803</c:v>
                </c:pt>
                <c:pt idx="2960" formatCode="General">
                  <c:v>-0.57170461592222599</c:v>
                </c:pt>
                <c:pt idx="2961" formatCode="General">
                  <c:v>-0.57279073009220505</c:v>
                </c:pt>
                <c:pt idx="2962" formatCode="General">
                  <c:v>-0.57387790237741798</c:v>
                </c:pt>
                <c:pt idx="2963" formatCode="General">
                  <c:v>-0.57496613279048103</c:v>
                </c:pt>
                <c:pt idx="2964" formatCode="General">
                  <c:v>-0.57605542134398502</c:v>
                </c:pt>
                <c:pt idx="2965" formatCode="General">
                  <c:v>-0.577145768050495</c:v>
                </c:pt>
                <c:pt idx="2966" formatCode="General">
                  <c:v>-0.57823717292255195</c:v>
                </c:pt>
                <c:pt idx="2967" formatCode="General">
                  <c:v>-0.57932963597267095</c:v>
                </c:pt>
                <c:pt idx="2968" formatCode="General">
                  <c:v>-0.58042315721334103</c:v>
                </c:pt>
                <c:pt idx="2969" formatCode="General">
                  <c:v>-0.581517736657027</c:v>
                </c:pt>
                <c:pt idx="2970" formatCode="General">
                  <c:v>-0.582613374316168</c:v>
                </c:pt>
                <c:pt idx="2971" formatCode="General">
                  <c:v>-0.583710070203177</c:v>
                </c:pt>
                <c:pt idx="2972" formatCode="General">
                  <c:v>-0.58480782433044298</c:v>
                </c:pt>
                <c:pt idx="2973" formatCode="General">
                  <c:v>-0.58590663671032905</c:v>
                </c:pt>
                <c:pt idx="2974" formatCode="General">
                  <c:v>-0.58700650735518001</c:v>
                </c:pt>
                <c:pt idx="2975" formatCode="General">
                  <c:v>-0.58810743627734396</c:v>
                </c:pt>
                <c:pt idx="2976" formatCode="General">
                  <c:v>-0.58920942348914895</c:v>
                </c:pt>
                <c:pt idx="2977" formatCode="General">
                  <c:v>-0.59031246900287304</c:v>
                </c:pt>
                <c:pt idx="2978" formatCode="General">
                  <c:v>-0.591416572830749</c:v>
                </c:pt>
                <c:pt idx="2979" formatCode="General">
                  <c:v>-0.59252173498496397</c:v>
                </c:pt>
                <c:pt idx="2980" formatCode="General">
                  <c:v>-0.59362795547773395</c:v>
                </c:pt>
                <c:pt idx="2981" formatCode="General">
                  <c:v>-0.59473523432160003</c:v>
                </c:pt>
                <c:pt idx="2982" formatCode="General">
                  <c:v>-0.59584357152919598</c:v>
                </c:pt>
                <c:pt idx="2983" formatCode="General">
                  <c:v>-0.59695296711310697</c:v>
                </c:pt>
                <c:pt idx="2984" formatCode="General">
                  <c:v>-0.59806342108587296</c:v>
                </c:pt>
                <c:pt idx="2985" formatCode="General">
                  <c:v>-0.59917493345998396</c:v>
                </c:pt>
                <c:pt idx="2986" formatCode="General">
                  <c:v>-0.60028750424788202</c:v>
                </c:pt>
                <c:pt idx="2987" formatCode="General">
                  <c:v>-0.601401133461962</c:v>
                </c:pt>
                <c:pt idx="2988" formatCode="General">
                  <c:v>-0.60251582111456803</c:v>
                </c:pt>
                <c:pt idx="2989" formatCode="General">
                  <c:v>-0.60363156721800004</c:v>
                </c:pt>
                <c:pt idx="2990" formatCode="General">
                  <c:v>-0.60474837178450602</c:v>
                </c:pt>
                <c:pt idx="2991" formatCode="General">
                  <c:v>-0.60586623482628998</c:v>
                </c:pt>
                <c:pt idx="2992" formatCode="General">
                  <c:v>-0.60698515635550498</c:v>
                </c:pt>
                <c:pt idx="2993" formatCode="General">
                  <c:v>-0.60810513638425501</c:v>
                </c:pt>
                <c:pt idx="2994" formatCode="General">
                  <c:v>-0.60922617492459996</c:v>
                </c:pt>
                <c:pt idx="2995" formatCode="General">
                  <c:v>-0.61034827198861596</c:v>
                </c:pt>
                <c:pt idx="2996" formatCode="General">
                  <c:v>-0.611471427588552</c:v>
                </c:pt>
                <c:pt idx="2997" formatCode="General">
                  <c:v>-0.612595641736707</c:v>
                </c:pt>
                <c:pt idx="2998" formatCode="General">
                  <c:v>-0.61372091444539401</c:v>
                </c:pt>
                <c:pt idx="2999" formatCode="General">
                  <c:v>-0.61484724572693805</c:v>
                </c:pt>
                <c:pt idx="3000" formatCode="General">
                  <c:v>-0.61597463559367804</c:v>
                </c:pt>
                <c:pt idx="3001" formatCode="General">
                  <c:v>-0.61710308405796299</c:v>
                </c:pt>
                <c:pt idx="3002" formatCode="General">
                  <c:v>-0.618232591132159</c:v>
                </c:pt>
                <c:pt idx="3003" formatCode="General">
                  <c:v>-0.61936315682864096</c:v>
                </c:pt>
                <c:pt idx="3004" formatCode="General">
                  <c:v>-0.62049478115979995</c:v>
                </c:pt>
                <c:pt idx="3005" formatCode="General">
                  <c:v>-0.62162746413803804</c:v>
                </c:pt>
                <c:pt idx="3006" formatCode="General">
                  <c:v>-0.62276120577577099</c:v>
                </c:pt>
                <c:pt idx="3007" formatCode="General">
                  <c:v>-0.62389600608542595</c:v>
                </c:pt>
                <c:pt idx="3008" formatCode="General">
                  <c:v>-0.62503186507944397</c:v>
                </c:pt>
                <c:pt idx="3009" formatCode="General">
                  <c:v>-0.62616878277027999</c:v>
                </c:pt>
                <c:pt idx="3010" formatCode="General">
                  <c:v>-0.62730675917040002</c:v>
                </c:pt>
                <c:pt idx="3011" formatCode="General">
                  <c:v>-0.62844579429228498</c:v>
                </c:pt>
                <c:pt idx="3012" formatCode="General">
                  <c:v>-0.62958588814842598</c:v>
                </c:pt>
                <c:pt idx="3013" formatCode="General">
                  <c:v>-0.63072704075132802</c:v>
                </c:pt>
                <c:pt idx="3014" formatCode="General">
                  <c:v>-0.63186925211337996</c:v>
                </c:pt>
                <c:pt idx="3015" formatCode="General">
                  <c:v>-0.63301252224661297</c:v>
                </c:pt>
                <c:pt idx="3016" formatCode="General">
                  <c:v>-0.63415685116290399</c:v>
                </c:pt>
                <c:pt idx="3017" formatCode="General">
                  <c:v>-0.63530223887408699</c:v>
                </c:pt>
                <c:pt idx="3018" formatCode="General">
                  <c:v>-0.63644868539195198</c:v>
                </c:pt>
                <c:pt idx="3019" formatCode="General">
                  <c:v>-0.63759619072825002</c:v>
                </c:pt>
                <c:pt idx="3020" formatCode="General">
                  <c:v>-0.63874475489468796</c:v>
                </c:pt>
                <c:pt idx="3021" formatCode="General">
                  <c:v>-0.63989437790293202</c:v>
                </c:pt>
                <c:pt idx="3022" formatCode="General">
                  <c:v>-0.64104505976460602</c:v>
                </c:pt>
                <c:pt idx="3023" formatCode="General">
                  <c:v>-0.64219680049129002</c:v>
                </c:pt>
                <c:pt idx="3024" formatCode="General">
                  <c:v>-0.64334960009452602</c:v>
                </c:pt>
                <c:pt idx="3025" formatCode="General">
                  <c:v>-0.64450345858581004</c:v>
                </c:pt>
                <c:pt idx="3026" formatCode="General">
                  <c:v>-0.64565837597659903</c:v>
                </c:pt>
                <c:pt idx="3027" formatCode="General">
                  <c:v>-0.64681435227830497</c:v>
                </c:pt>
                <c:pt idx="3028" formatCode="General">
                  <c:v>-0.64797138750230099</c:v>
                </c:pt>
                <c:pt idx="3029" formatCode="General">
                  <c:v>-0.64912948165991602</c:v>
                </c:pt>
                <c:pt idx="3030" formatCode="General">
                  <c:v>-0.65028863476243903</c:v>
                </c:pt>
                <c:pt idx="3031" formatCode="General">
                  <c:v>-0.65144884682111404</c:v>
                </c:pt>
                <c:pt idx="3032" formatCode="General">
                  <c:v>-0.65261011784714495</c:v>
                </c:pt>
                <c:pt idx="3033" formatCode="General">
                  <c:v>-0.65377244785169497</c:v>
                </c:pt>
                <c:pt idx="3034" formatCode="General">
                  <c:v>-0.65493583684588197</c:v>
                </c:pt>
                <c:pt idx="3035" formatCode="General">
                  <c:v>-0.65610028484078498</c:v>
                </c:pt>
                <c:pt idx="3036" formatCode="General">
                  <c:v>-0.65726579184743905</c:v>
                </c:pt>
                <c:pt idx="3037" formatCode="General">
                  <c:v>-0.65843235787688803</c:v>
                </c:pt>
                <c:pt idx="3038" formatCode="General">
                  <c:v>-0.65959998294033495</c:v>
                </c:pt>
                <c:pt idx="3039" formatCode="General">
                  <c:v>-0.66076866704901005</c:v>
                </c:pt>
                <c:pt idx="3040" formatCode="General">
                  <c:v>-0.66193841021413502</c:v>
                </c:pt>
                <c:pt idx="3041" formatCode="General">
                  <c:v>-0.663109212446931</c:v>
                </c:pt>
                <c:pt idx="3042" formatCode="General">
                  <c:v>-0.66428107375861101</c:v>
                </c:pt>
                <c:pt idx="3043" formatCode="General">
                  <c:v>-0.66545399416038198</c:v>
                </c:pt>
                <c:pt idx="3044" formatCode="General">
                  <c:v>-0.66662797366344295</c:v>
                </c:pt>
                <c:pt idx="3045" formatCode="General">
                  <c:v>-0.66780301227898498</c:v>
                </c:pt>
                <c:pt idx="3046" formatCode="General">
                  <c:v>-0.66897911001819299</c:v>
                </c:pt>
                <c:pt idx="3047" formatCode="General">
                  <c:v>-0.67015626689224295</c:v>
                </c:pt>
                <c:pt idx="3048" formatCode="General">
                  <c:v>-0.67133448291230402</c:v>
                </c:pt>
                <c:pt idx="3049" formatCode="General">
                  <c:v>-0.67251375808953795</c:v>
                </c:pt>
                <c:pt idx="3050" formatCode="General">
                  <c:v>-0.67369409243509903</c:v>
                </c:pt>
                <c:pt idx="3051" formatCode="General">
                  <c:v>-0.67487548596013203</c:v>
                </c:pt>
                <c:pt idx="3052" formatCode="General">
                  <c:v>-0.67605793867577801</c:v>
                </c:pt>
                <c:pt idx="3053" formatCode="General">
                  <c:v>-0.67724145059316798</c:v>
                </c:pt>
                <c:pt idx="3054" formatCode="General">
                  <c:v>-0.67842602172342603</c:v>
                </c:pt>
                <c:pt idx="3055" formatCode="General">
                  <c:v>-0.67961165207766705</c:v>
                </c:pt>
                <c:pt idx="3056" formatCode="General">
                  <c:v>-0.68079834166700104</c:v>
                </c:pt>
                <c:pt idx="3057" formatCode="General">
                  <c:v>-0.68198609050253001</c:v>
                </c:pt>
                <c:pt idx="3058" formatCode="General">
                  <c:v>-0.68317489859534797</c:v>
                </c:pt>
                <c:pt idx="3059" formatCode="General">
                  <c:v>-0.68436476595654006</c:v>
                </c:pt>
                <c:pt idx="3060" formatCode="General">
                  <c:v>-0.68555569259718496</c:v>
                </c:pt>
                <c:pt idx="3061" formatCode="General">
                  <c:v>-0.68674767852835605</c:v>
                </c:pt>
                <c:pt idx="3062" formatCode="General">
                  <c:v>-0.68794072376111504</c:v>
                </c:pt>
                <c:pt idx="3063" formatCode="General">
                  <c:v>-0.68913482830651895</c:v>
                </c:pt>
                <c:pt idx="3064" formatCode="General">
                  <c:v>-0.69032999217561697</c:v>
                </c:pt>
                <c:pt idx="3065" formatCode="General">
                  <c:v>-0.69152621537945003</c:v>
                </c:pt>
                <c:pt idx="3066" formatCode="General">
                  <c:v>-0.69272349792900001</c:v>
                </c:pt>
                <c:pt idx="3067" formatCode="General">
                  <c:v>-0.69392183983502997</c:v>
                </c:pt>
                <c:pt idx="3068" formatCode="General">
                  <c:v>-0.695121241108281</c:v>
                </c:pt>
                <c:pt idx="3069" formatCode="General">
                  <c:v>-0.69632170175949104</c:v>
                </c:pt>
                <c:pt idx="3070" formatCode="General">
                  <c:v>-0.69752322179936699</c:v>
                </c:pt>
                <c:pt idx="3071" formatCode="General">
                  <c:v>-0.698725801238683</c:v>
                </c:pt>
                <c:pt idx="3072" formatCode="General">
                  <c:v>-0.69992944008828695</c:v>
                </c:pt>
                <c:pt idx="3073" formatCode="General">
                  <c:v>-0.70113413835900495</c:v>
                </c:pt>
                <c:pt idx="3074" formatCode="General">
                  <c:v>-0.70233989606163205</c:v>
                </c:pt>
                <c:pt idx="3075" formatCode="General">
                  <c:v>-0.70354671320693296</c:v>
                </c:pt>
                <c:pt idx="3076" formatCode="General">
                  <c:v>-0.70475458980564298</c:v>
                </c:pt>
                <c:pt idx="3077" formatCode="General">
                  <c:v>-0.705963525868465</c:v>
                </c:pt>
                <c:pt idx="3078" formatCode="General">
                  <c:v>-0.70717352140607603</c:v>
                </c:pt>
                <c:pt idx="3079" formatCode="General">
                  <c:v>-0.70838457642911901</c:v>
                </c:pt>
                <c:pt idx="3080" formatCode="General">
                  <c:v>-0.70959669094820899</c:v>
                </c:pt>
                <c:pt idx="3081" formatCode="General">
                  <c:v>-0.71080986497393095</c:v>
                </c:pt>
                <c:pt idx="3082" formatCode="General">
                  <c:v>-0.71202409851683801</c:v>
                </c:pt>
                <c:pt idx="3083" formatCode="General">
                  <c:v>-0.71323939158745497</c:v>
                </c:pt>
                <c:pt idx="3084" formatCode="General">
                  <c:v>-0.714455744196276</c:v>
                </c:pt>
                <c:pt idx="3085" formatCode="General">
                  <c:v>-0.71567315635376405</c:v>
                </c:pt>
                <c:pt idx="3086" formatCode="General">
                  <c:v>-0.716891628070354</c:v>
                </c:pt>
                <c:pt idx="3087" formatCode="General">
                  <c:v>-0.71811115935644998</c:v>
                </c:pt>
                <c:pt idx="3088" formatCode="General">
                  <c:v>-0.71933175022242501</c:v>
                </c:pt>
                <c:pt idx="3089" formatCode="General">
                  <c:v>-0.72055340067862295</c:v>
                </c:pt>
                <c:pt idx="3090" formatCode="General">
                  <c:v>-0.72177611073535697</c:v>
                </c:pt>
                <c:pt idx="3091" formatCode="General">
                  <c:v>-0.72299988040291197</c:v>
                </c:pt>
                <c:pt idx="3092" formatCode="General">
                  <c:v>-0.72422470969153896</c:v>
                </c:pt>
                <c:pt idx="3093" formatCode="General">
                  <c:v>-0.72545059861146299</c:v>
                </c:pt>
                <c:pt idx="3094" formatCode="General">
                  <c:v>-0.72667754717250299</c:v>
                </c:pt>
                <c:pt idx="3095" formatCode="General">
                  <c:v>-0.72790555538327795</c:v>
                </c:pt>
                <c:pt idx="3096" formatCode="General">
                  <c:v>-0.72913462325213396</c:v>
                </c:pt>
                <c:pt idx="3097" formatCode="General">
                  <c:v>-0.73036475078741203</c:v>
                </c:pt>
                <c:pt idx="3098" formatCode="General">
                  <c:v>-0.73159593799745404</c:v>
                </c:pt>
                <c:pt idx="3099" formatCode="General">
                  <c:v>-0.73282818489071599</c:v>
                </c:pt>
                <c:pt idx="3100" formatCode="General">
                  <c:v>-0.73406149147668798</c:v>
                </c:pt>
                <c:pt idx="3101" formatCode="General">
                  <c:v>-0.73529585776552497</c:v>
                </c:pt>
                <c:pt idx="3102" formatCode="General">
                  <c:v>-0.73653128376737398</c:v>
                </c:pt>
                <c:pt idx="3103" formatCode="General">
                  <c:v>-0.737767769492364</c:v>
                </c:pt>
                <c:pt idx="3104" formatCode="General">
                  <c:v>-0.73900531495061506</c:v>
                </c:pt>
                <c:pt idx="3105" formatCode="General">
                  <c:v>-0.74024392015223495</c:v>
                </c:pt>
                <c:pt idx="3106" formatCode="General">
                  <c:v>-0.74148358510731605</c:v>
                </c:pt>
                <c:pt idx="3107" formatCode="General">
                  <c:v>-0.74272430982593995</c:v>
                </c:pt>
                <c:pt idx="3108" formatCode="General">
                  <c:v>-0.74396609431817595</c:v>
                </c:pt>
                <c:pt idx="3109" formatCode="General">
                  <c:v>-0.74520893859407999</c:v>
                </c:pt>
                <c:pt idx="3110" formatCode="General">
                  <c:v>-0.74645284266369405</c:v>
                </c:pt>
                <c:pt idx="3111" formatCode="General">
                  <c:v>-0.74769780653705098</c:v>
                </c:pt>
                <c:pt idx="3112" formatCode="General">
                  <c:v>-0.74894383022416799</c:v>
                </c:pt>
                <c:pt idx="3113" formatCode="General">
                  <c:v>-0.75019091373505098</c:v>
                </c:pt>
                <c:pt idx="3114" formatCode="General">
                  <c:v>-0.75143905707969205</c:v>
                </c:pt>
                <c:pt idx="3115" formatCode="General">
                  <c:v>-0.75268826026807301</c:v>
                </c:pt>
                <c:pt idx="3116" formatCode="General">
                  <c:v>-0.75393852331015998</c:v>
                </c:pt>
                <c:pt idx="3117" formatCode="General">
                  <c:v>-0.75518984621590801</c:v>
                </c:pt>
                <c:pt idx="3118" formatCode="General">
                  <c:v>-0.75644222899526103</c:v>
                </c:pt>
                <c:pt idx="3119" formatCode="General">
                  <c:v>-0.757695671658147</c:v>
                </c:pt>
                <c:pt idx="3120" formatCode="General">
                  <c:v>-0.75895017421448496</c:v>
                </c:pt>
                <c:pt idx="3121" formatCode="General">
                  <c:v>-0.76020573667417801</c:v>
                </c:pt>
                <c:pt idx="3122" formatCode="General">
                  <c:v>-0.76146235904711901</c:v>
                </c:pt>
                <c:pt idx="3123" formatCode="General">
                  <c:v>-0.762720041343247</c:v>
                </c:pt>
                <c:pt idx="3124" formatCode="General">
                  <c:v>-0.76397878357286897</c:v>
                </c:pt>
                <c:pt idx="3125" formatCode="General">
                  <c:v>-0.76523858574646597</c:v>
                </c:pt>
                <c:pt idx="3126" formatCode="General">
                  <c:v>-0.76649944787449598</c:v>
                </c:pt>
                <c:pt idx="3127" formatCode="General">
                  <c:v>-0.76776136996739197</c:v>
                </c:pt>
                <c:pt idx="3128" formatCode="General">
                  <c:v>-0.76902435203556296</c:v>
                </c:pt>
                <c:pt idx="3129" formatCode="General">
                  <c:v>-0.77028839408939398</c:v>
                </c:pt>
                <c:pt idx="3130" formatCode="General">
                  <c:v>-0.77155349613910096</c:v>
                </c:pt>
                <c:pt idx="3131" formatCode="General">
                  <c:v>-0.77281965819457499</c:v>
                </c:pt>
                <c:pt idx="3132" formatCode="General">
                  <c:v>-0.77408688026563999</c:v>
                </c:pt>
                <c:pt idx="3133" formatCode="General">
                  <c:v>-0.775355162362102</c:v>
                </c:pt>
                <c:pt idx="3134" formatCode="General">
                  <c:v>-0.77662450449374798</c:v>
                </c:pt>
                <c:pt idx="3135" formatCode="General">
                  <c:v>-0.777894906670348</c:v>
                </c:pt>
                <c:pt idx="3136" formatCode="General">
                  <c:v>-0.77916636890165403</c:v>
                </c:pt>
                <c:pt idx="3137" formatCode="General">
                  <c:v>-0.78043889119739995</c:v>
                </c:pt>
                <c:pt idx="3138" formatCode="General">
                  <c:v>-0.781712473567303</c:v>
                </c:pt>
                <c:pt idx="3139" formatCode="General">
                  <c:v>-0.78298711602106197</c:v>
                </c:pt>
                <c:pt idx="3140" formatCode="General">
                  <c:v>-0.784262818568357</c:v>
                </c:pt>
                <c:pt idx="3141" formatCode="General">
                  <c:v>-0.78553958121885004</c:v>
                </c:pt>
                <c:pt idx="3142" formatCode="General">
                  <c:v>-0.78681740398218902</c:v>
                </c:pt>
                <c:pt idx="3143" formatCode="General">
                  <c:v>-0.78809628686799904</c:v>
                </c:pt>
                <c:pt idx="3144" formatCode="General">
                  <c:v>-0.78937622988589096</c:v>
                </c:pt>
                <c:pt idx="3145" formatCode="General">
                  <c:v>-0.79065723304545699</c:v>
                </c:pt>
                <c:pt idx="3146" formatCode="General">
                  <c:v>-0.79193929635627003</c:v>
                </c:pt>
                <c:pt idx="3147" formatCode="General">
                  <c:v>-0.79322241982788599</c:v>
                </c:pt>
                <c:pt idx="3148" formatCode="General">
                  <c:v>-0.79450660346984503</c:v>
                </c:pt>
                <c:pt idx="3149" formatCode="General">
                  <c:v>-0.79579184729166597</c:v>
                </c:pt>
                <c:pt idx="3150" formatCode="General">
                  <c:v>-0.79707815130283</c:v>
                </c:pt>
                <c:pt idx="3151" formatCode="General">
                  <c:v>-0.79836551551270296</c:v>
                </c:pt>
                <c:pt idx="3152" formatCode="General">
                  <c:v>-0.79965393993060296</c:v>
                </c:pt>
                <c:pt idx="3153" formatCode="General">
                  <c:v>-0.80094342456583101</c:v>
                </c:pt>
                <c:pt idx="3154" formatCode="General">
                  <c:v>-0.802233969427667</c:v>
                </c:pt>
                <c:pt idx="3155" formatCode="General">
                  <c:v>-0.80352557452537499</c:v>
                </c:pt>
                <c:pt idx="3156" formatCode="General">
                  <c:v>-0.8048182398682</c:v>
                </c:pt>
                <c:pt idx="3157" formatCode="General">
                  <c:v>-0.80611196546536701</c:v>
                </c:pt>
                <c:pt idx="3158" formatCode="General">
                  <c:v>-0.80740675132610296</c:v>
                </c:pt>
                <c:pt idx="3159" formatCode="General">
                  <c:v>-0.80870259745977702</c:v>
                </c:pt>
                <c:pt idx="3160" formatCode="General">
                  <c:v>-0.80999950387585995</c:v>
                </c:pt>
                <c:pt idx="3161" formatCode="General">
                  <c:v>-0.81129747058380097</c:v>
                </c:pt>
                <c:pt idx="3162" formatCode="General">
                  <c:v>-0.81259649759300601</c:v>
                </c:pt>
                <c:pt idx="3163" formatCode="General">
                  <c:v>-0.81389658491269701</c:v>
                </c:pt>
                <c:pt idx="3164" formatCode="General">
                  <c:v>-0.81519773255196304</c:v>
                </c:pt>
                <c:pt idx="3165" formatCode="General">
                  <c:v>-0.81649994051988195</c:v>
                </c:pt>
                <c:pt idx="3166" formatCode="General">
                  <c:v>-0.81780320882551705</c:v>
                </c:pt>
                <c:pt idx="3167" formatCode="General">
                  <c:v>-0.81910753747791698</c:v>
                </c:pt>
                <c:pt idx="3168" formatCode="General">
                  <c:v>-0.82041292648611996</c:v>
                </c:pt>
                <c:pt idx="3169" formatCode="General">
                  <c:v>-0.82171937585914601</c:v>
                </c:pt>
                <c:pt idx="3170" formatCode="General">
                  <c:v>-0.82302688560600701</c:v>
                </c:pt>
                <c:pt idx="3171" formatCode="General">
                  <c:v>-0.824335455735696</c:v>
                </c:pt>
                <c:pt idx="3172" formatCode="General">
                  <c:v>-0.82564508625719502</c:v>
                </c:pt>
                <c:pt idx="3173" formatCode="General">
                  <c:v>-0.826955777179473</c:v>
                </c:pt>
                <c:pt idx="3174" formatCode="General">
                  <c:v>-0.828267528511484</c:v>
                </c:pt>
                <c:pt idx="3175" formatCode="General">
                  <c:v>-0.82958034026216998</c:v>
                </c:pt>
                <c:pt idx="3176" formatCode="General">
                  <c:v>-0.83089421244045603</c:v>
                </c:pt>
                <c:pt idx="3177" formatCode="General">
                  <c:v>-0.832209145055257</c:v>
                </c:pt>
                <c:pt idx="3178" formatCode="General">
                  <c:v>-0.83352513811547302</c:v>
                </c:pt>
                <c:pt idx="3179" formatCode="General">
                  <c:v>-0.83484219162998996</c:v>
                </c:pt>
                <c:pt idx="3180" formatCode="General">
                  <c:v>-0.83616030560768095</c:v>
                </c:pt>
                <c:pt idx="3181" formatCode="General">
                  <c:v>-0.83747948005740502</c:v>
                </c:pt>
                <c:pt idx="3182" formatCode="General">
                  <c:v>-0.83879971498800798</c:v>
                </c:pt>
                <c:pt idx="3183" formatCode="General">
                  <c:v>-0.84012101040832099</c:v>
                </c:pt>
                <c:pt idx="3184" formatCode="General">
                  <c:v>-0.84144336632716299</c:v>
                </c:pt>
                <c:pt idx="3185" formatCode="General">
                  <c:v>-0.84276678275333905</c:v>
                </c:pt>
                <c:pt idx="3186" formatCode="General">
                  <c:v>-0.84409125969562004</c:v>
                </c:pt>
                <c:pt idx="3187" formatCode="General">
                  <c:v>-0.84541679716268003</c:v>
                </c:pt>
                <c:pt idx="3188" formatCode="General">
                  <c:v>-0.84674339516316499</c:v>
                </c:pt>
                <c:pt idx="3189" formatCode="General">
                  <c:v>-0.84807105370572</c:v>
                </c:pt>
                <c:pt idx="3190" formatCode="General">
                  <c:v>-0.84939977279899603</c:v>
                </c:pt>
                <c:pt idx="3191" formatCode="General">
                  <c:v>-0.85072955245164505</c:v>
                </c:pt>
                <c:pt idx="3192" formatCode="General">
                  <c:v>-0.85206039267232303</c:v>
                </c:pt>
                <c:pt idx="3193" formatCode="General">
                  <c:v>-0.85339229346968803</c:v>
                </c:pt>
                <c:pt idx="3194" formatCode="General">
                  <c:v>-0.85472525485240203</c:v>
                </c:pt>
                <c:pt idx="3195" formatCode="General">
                  <c:v>-0.85605927682912897</c:v>
                </c:pt>
                <c:pt idx="3196" formatCode="General">
                  <c:v>-0.85739435940853703</c:v>
                </c:pt>
                <c:pt idx="3197" formatCode="General">
                  <c:v>-0.85873050259929495</c:v>
                </c:pt>
                <c:pt idx="3198" formatCode="General">
                  <c:v>-0.86006770641007602</c:v>
                </c:pt>
                <c:pt idx="3199" formatCode="General">
                  <c:v>-0.86140597084956105</c:v>
                </c:pt>
                <c:pt idx="3200" formatCode="General">
                  <c:v>-0.86274529592650495</c:v>
                </c:pt>
                <c:pt idx="3201" formatCode="General">
                  <c:v>-0.864085681649715</c:v>
                </c:pt>
                <c:pt idx="3202" formatCode="General">
                  <c:v>-0.86542712802797805</c:v>
                </c:pt>
                <c:pt idx="3203" formatCode="General">
                  <c:v>-0.86676963507006</c:v>
                </c:pt>
                <c:pt idx="3204" formatCode="General">
                  <c:v>-0.86811320278470605</c:v>
                </c:pt>
                <c:pt idx="3205" formatCode="General">
                  <c:v>-0.86945783118064401</c:v>
                </c:pt>
                <c:pt idx="3206" formatCode="General">
                  <c:v>-0.87080352026657704</c:v>
                </c:pt>
                <c:pt idx="3207" formatCode="General">
                  <c:v>-0.87215027005119194</c:v>
                </c:pt>
                <c:pt idx="3208" formatCode="General">
                  <c:v>-0.87349808054315403</c:v>
                </c:pt>
                <c:pt idx="3209" formatCode="General">
                  <c:v>-0.87484695175110705</c:v>
                </c:pt>
                <c:pt idx="3210" formatCode="General">
                  <c:v>-0.87619688368367499</c:v>
                </c:pt>
                <c:pt idx="3211" formatCode="General">
                  <c:v>-0.87754787634946396</c:v>
                </c:pt>
                <c:pt idx="3212" formatCode="General">
                  <c:v>-0.878899929757057</c:v>
                </c:pt>
                <c:pt idx="3213" formatCode="General">
                  <c:v>-0.88025304391501802</c:v>
                </c:pt>
                <c:pt idx="3214" formatCode="General">
                  <c:v>-0.88160721883189097</c:v>
                </c:pt>
                <c:pt idx="3215" formatCode="General">
                  <c:v>-0.88296245451619904</c:v>
                </c:pt>
                <c:pt idx="3216" formatCode="General">
                  <c:v>-0.88431875097644497</c:v>
                </c:pt>
                <c:pt idx="3217" formatCode="General">
                  <c:v>-0.88567610822111098</c:v>
                </c:pt>
                <c:pt idx="3218" formatCode="General">
                  <c:v>-0.88703452625857004</c:v>
                </c:pt>
                <c:pt idx="3219" formatCode="General">
                  <c:v>-0.88839400509698196</c:v>
                </c:pt>
                <c:pt idx="3220" formatCode="General">
                  <c:v>-0.88975454474445304</c:v>
                </c:pt>
                <c:pt idx="3221" formatCode="General">
                  <c:v>-0.89111614520906102</c:v>
                </c:pt>
                <c:pt idx="3222" formatCode="General">
                  <c:v>-0.89247880649886202</c:v>
                </c:pt>
                <c:pt idx="3223" formatCode="General">
                  <c:v>-0.89384252862188496</c:v>
                </c:pt>
                <c:pt idx="3224" formatCode="General">
                  <c:v>-0.89520731158613198</c:v>
                </c:pt>
                <c:pt idx="3225" formatCode="General">
                  <c:v>-0.896573155399643</c:v>
                </c:pt>
                <c:pt idx="3226" formatCode="General">
                  <c:v>-0.89794006007062099</c:v>
                </c:pt>
                <c:pt idx="3227" formatCode="General">
                  <c:v>-0.89930802560730105</c:v>
                </c:pt>
                <c:pt idx="3228" formatCode="General">
                  <c:v>-0.90067705201790804</c:v>
                </c:pt>
                <c:pt idx="3229" formatCode="General">
                  <c:v>-0.90204713931065295</c:v>
                </c:pt>
                <c:pt idx="3230" formatCode="General">
                  <c:v>-0.90341828749373698</c:v>
                </c:pt>
                <c:pt idx="3231" formatCode="General">
                  <c:v>-0.90479049657534705</c:v>
                </c:pt>
                <c:pt idx="3232" formatCode="General">
                  <c:v>-0.90616376656366104</c:v>
                </c:pt>
                <c:pt idx="3233" formatCode="General">
                  <c:v>-0.90753809746681702</c:v>
                </c:pt>
                <c:pt idx="3234" formatCode="General">
                  <c:v>-0.90891348929290905</c:v>
                </c:pt>
                <c:pt idx="3235" formatCode="General">
                  <c:v>-0.91028994205002201</c:v>
                </c:pt>
                <c:pt idx="3236" formatCode="General">
                  <c:v>-0.91166745574623098</c:v>
                </c:pt>
                <c:pt idx="3237" formatCode="General">
                  <c:v>-0.91304603038960397</c:v>
                </c:pt>
                <c:pt idx="3238" formatCode="General">
                  <c:v>-0.91442566598819697</c:v>
                </c:pt>
                <c:pt idx="3239" formatCode="General">
                  <c:v>-0.91580636255006098</c:v>
                </c:pt>
                <c:pt idx="3240" formatCode="General">
                  <c:v>-0.91718812008323503</c:v>
                </c:pt>
                <c:pt idx="3241" formatCode="General">
                  <c:v>-0.91857093859575001</c:v>
                </c:pt>
                <c:pt idx="3242" formatCode="General">
                  <c:v>-0.91995481809562696</c:v>
                </c:pt>
                <c:pt idx="3243" formatCode="General">
                  <c:v>-0.92133975859088002</c:v>
                </c:pt>
                <c:pt idx="3244" formatCode="General">
                  <c:v>-0.92272576008951102</c:v>
                </c:pt>
                <c:pt idx="3245" formatCode="General">
                  <c:v>-0.92411282259951799</c:v>
                </c:pt>
                <c:pt idx="3246" formatCode="General">
                  <c:v>-0.92550094612888401</c:v>
                </c:pt>
                <c:pt idx="3247" formatCode="General">
                  <c:v>-0.92689013068558801</c:v>
                </c:pt>
                <c:pt idx="3248" formatCode="General">
                  <c:v>-0.92828037627759696</c:v>
                </c:pt>
                <c:pt idx="3249" formatCode="General">
                  <c:v>-0.92967168291286895</c:v>
                </c:pt>
                <c:pt idx="3250" formatCode="General">
                  <c:v>-0.93106405059935604</c:v>
                </c:pt>
                <c:pt idx="3251" formatCode="General">
                  <c:v>-0.93245747934504297</c:v>
                </c:pt>
                <c:pt idx="3252" formatCode="General">
                  <c:v>-0.93385196915796798</c:v>
                </c:pt>
                <c:pt idx="3253" formatCode="General">
                  <c:v>-0.93524752004615996</c:v>
                </c:pt>
                <c:pt idx="3254" formatCode="General">
                  <c:v>-0.93664413201762398</c:v>
                </c:pt>
                <c:pt idx="3255" formatCode="General">
                  <c:v>-0.93804180508034796</c:v>
                </c:pt>
                <c:pt idx="3256" formatCode="General">
                  <c:v>-0.93944053924229698</c:v>
                </c:pt>
                <c:pt idx="3257" formatCode="General">
                  <c:v>-0.94084033451141502</c:v>
                </c:pt>
                <c:pt idx="3258" formatCode="General">
                  <c:v>-0.94224119089562797</c:v>
                </c:pt>
                <c:pt idx="3259" formatCode="General">
                  <c:v>-0.94364310840283905</c:v>
                </c:pt>
                <c:pt idx="3260" formatCode="General">
                  <c:v>-0.94504608704093196</c:v>
                </c:pt>
                <c:pt idx="3261" formatCode="General">
                  <c:v>-0.94645012681776897</c:v>
                </c:pt>
                <c:pt idx="3262" formatCode="General">
                  <c:v>-0.94785522774119302</c:v>
                </c:pt>
                <c:pt idx="3263" formatCode="General">
                  <c:v>-0.94926138981902597</c:v>
                </c:pt>
                <c:pt idx="3264" formatCode="General">
                  <c:v>-0.95066861305906902</c:v>
                </c:pt>
                <c:pt idx="3265" formatCode="General">
                  <c:v>-0.95207689746910096</c:v>
                </c:pt>
                <c:pt idx="3266" formatCode="General">
                  <c:v>-0.95348624305688401</c:v>
                </c:pt>
                <c:pt idx="3267" formatCode="General">
                  <c:v>-0.95489664983015698</c:v>
                </c:pt>
                <c:pt idx="3268" formatCode="General">
                  <c:v>-0.95630811779663805</c:v>
                </c:pt>
                <c:pt idx="3269" formatCode="General">
                  <c:v>-0.95772064696402603</c:v>
                </c:pt>
                <c:pt idx="3270" formatCode="General">
                  <c:v>-0.95913423733999803</c:v>
                </c:pt>
                <c:pt idx="3271" formatCode="General">
                  <c:v>-0.96054888893221202</c:v>
                </c:pt>
                <c:pt idx="3272" formatCode="General">
                  <c:v>-0.961964601748304</c:v>
                </c:pt>
                <c:pt idx="3273" formatCode="General">
                  <c:v>-0.963381375795891</c:v>
                </c:pt>
                <c:pt idx="3274" formatCode="General">
                  <c:v>-0.96479921108256705</c:v>
                </c:pt>
                <c:pt idx="3275" formatCode="General">
                  <c:v>-0.96621810761583904</c:v>
                </c:pt>
                <c:pt idx="3276" formatCode="General">
                  <c:v>-0.96763806540312403</c:v>
                </c:pt>
                <c:pt idx="3277" formatCode="General">
                  <c:v>-0.96905908445190003</c:v>
                </c:pt>
                <c:pt idx="3278" formatCode="General">
                  <c:v>-0.97048116476985402</c:v>
                </c:pt>
                <c:pt idx="3279" formatCode="General">
                  <c:v>-0.97190430636456804</c:v>
                </c:pt>
                <c:pt idx="3280" formatCode="General">
                  <c:v>-0.97332850924341197</c:v>
                </c:pt>
                <c:pt idx="3281" formatCode="General">
                  <c:v>-0.97475377341376701</c:v>
                </c:pt>
                <c:pt idx="3282" formatCode="General">
                  <c:v>-0.97618009888304302</c:v>
                </c:pt>
                <c:pt idx="3283" formatCode="General">
                  <c:v>-0.97760748565868705</c:v>
                </c:pt>
                <c:pt idx="3284" formatCode="General">
                  <c:v>-0.97903593374817799</c:v>
                </c:pt>
                <c:pt idx="3285" formatCode="General">
                  <c:v>-0.98046544315902595</c:v>
                </c:pt>
                <c:pt idx="3286" formatCode="General">
                  <c:v>-0.98189601389877801</c:v>
                </c:pt>
                <c:pt idx="3287" formatCode="General">
                  <c:v>-0.98332764597501199</c:v>
                </c:pt>
                <c:pt idx="3288" formatCode="General">
                  <c:v>-0.98476033939533802</c:v>
                </c:pt>
                <c:pt idx="3289" formatCode="General">
                  <c:v>-0.986194094167403</c:v>
                </c:pt>
                <c:pt idx="3290" formatCode="General">
                  <c:v>-0.987628910298884</c:v>
                </c:pt>
                <c:pt idx="3291" formatCode="General">
                  <c:v>-0.98906478779749296</c:v>
                </c:pt>
                <c:pt idx="3292" formatCode="General">
                  <c:v>-0.99050172667097203</c:v>
                </c:pt>
                <c:pt idx="3293" formatCode="General">
                  <c:v>-0.99193972692710197</c:v>
                </c:pt>
                <c:pt idx="3294" formatCode="General">
                  <c:v>-0.993378788573691</c:v>
                </c:pt>
                <c:pt idx="3295" formatCode="General">
                  <c:v>-0.99481891161858405</c:v>
                </c:pt>
                <c:pt idx="3296" formatCode="General">
                  <c:v>-0.99626009606966004</c:v>
                </c:pt>
                <c:pt idx="3297" formatCode="General">
                  <c:v>-0.99770234193482699</c:v>
                </c:pt>
                <c:pt idx="3298" formatCode="General">
                  <c:v>-0.99914564922202997</c:v>
                </c:pt>
                <c:pt idx="3299" formatCode="General">
                  <c:v>-1.00059001793924</c:v>
                </c:pt>
                <c:pt idx="3300" formatCode="General">
                  <c:v>-1.00203544809448</c:v>
                </c:pt>
                <c:pt idx="3301" formatCode="General">
                  <c:v>-1.0034819396957799</c:v>
                </c:pt>
                <c:pt idx="3302" formatCode="General">
                  <c:v>-1.0049294927511001</c:v>
                </c:pt>
                <c:pt idx="3303" formatCode="General">
                  <c:v>-1.0063781072681</c:v>
                </c:pt>
                <c:pt idx="3304" formatCode="General">
                  <c:v>-1.0078277832543701</c:v>
                </c:pt>
                <c:pt idx="3305" formatCode="General">
                  <c:v>-1.0092785207174599</c:v>
                </c:pt>
                <c:pt idx="3306" formatCode="General">
                  <c:v>-1.01073031966491</c:v>
                </c:pt>
                <c:pt idx="3307" formatCode="General">
                  <c:v>-1.0121831801042001</c:v>
                </c:pt>
                <c:pt idx="3308" formatCode="General">
                  <c:v>-1.0136371020428101</c:v>
                </c:pt>
                <c:pt idx="3309" formatCode="General">
                  <c:v>-1.01509208548817</c:v>
                </c:pt>
                <c:pt idx="3310" formatCode="General">
                  <c:v>-1.01654813044769</c:v>
                </c:pt>
                <c:pt idx="3311" formatCode="General">
                  <c:v>-1.01800523692873</c:v>
                </c:pt>
                <c:pt idx="3312" formatCode="General">
                  <c:v>-1.01946340493864</c:v>
                </c:pt>
                <c:pt idx="3313" formatCode="General">
                  <c:v>-1.02092263448474</c:v>
                </c:pt>
                <c:pt idx="3314" formatCode="General">
                  <c:v>-1.02238292557431</c:v>
                </c:pt>
                <c:pt idx="3315" formatCode="General">
                  <c:v>-1.02384427821459</c:v>
                </c:pt>
                <c:pt idx="3316" formatCode="General">
                  <c:v>-1.02530669241281</c:v>
                </c:pt>
                <c:pt idx="3317" formatCode="General">
                  <c:v>-1.0267701681761601</c:v>
                </c:pt>
                <c:pt idx="3318" formatCode="General">
                  <c:v>-1.0282347055118</c:v>
                </c:pt>
                <c:pt idx="3319" formatCode="General">
                  <c:v>-1.02970030442685</c:v>
                </c:pt>
                <c:pt idx="3320" formatCode="General">
                  <c:v>-1.0311669649284101</c:v>
                </c:pt>
                <c:pt idx="3321" formatCode="General">
                  <c:v>-1.03263468702345</c:v>
                </c:pt>
                <c:pt idx="3322" formatCode="General">
                  <c:v>-1.03410347071874</c:v>
                </c:pt>
                <c:pt idx="3323" formatCode="General">
                  <c:v>-1.0355733160210201</c:v>
                </c:pt>
                <c:pt idx="3324" formatCode="General">
                  <c:v>-1.03704422293706</c:v>
                </c:pt>
                <c:pt idx="3325" formatCode="General">
                  <c:v>-1.0385161914736201</c:v>
                </c:pt>
                <c:pt idx="3326" formatCode="General">
                  <c:v>-1.03998922163748</c:v>
                </c:pt>
                <c:pt idx="3327" formatCode="General">
                  <c:v>-1.0414633134356901</c:v>
                </c:pt>
                <c:pt idx="3328" formatCode="General">
                  <c:v>-1.04293846687576</c:v>
                </c:pt>
                <c:pt idx="3329" formatCode="General">
                  <c:v>-1.04441468196525</c:v>
                </c:pt>
                <c:pt idx="3330" formatCode="General">
                  <c:v>-1.04589195871165</c:v>
                </c:pt>
                <c:pt idx="3331" formatCode="General">
                  <c:v>-1.0473702971224601</c:v>
                </c:pt>
                <c:pt idx="3332" formatCode="General">
                  <c:v>-1.04884969720511</c:v>
                </c:pt>
                <c:pt idx="3333" formatCode="General">
                  <c:v>-1.05033015896703</c:v>
                </c:pt>
                <c:pt idx="3334" formatCode="General">
                  <c:v>-1.0518116824155099</c:v>
                </c:pt>
                <c:pt idx="3335" formatCode="General">
                  <c:v>-1.05329426755767</c:v>
                </c:pt>
                <c:pt idx="3336" formatCode="General">
                  <c:v>-1.0547779144006399</c:v>
                </c:pt>
                <c:pt idx="3337" formatCode="General">
                  <c:v>-1.05626262295152</c:v>
                </c:pt>
                <c:pt idx="3338" formatCode="General">
                  <c:v>-1.0577483932174201</c:v>
                </c:pt>
                <c:pt idx="3339" formatCode="General">
                  <c:v>-1.05923522520543</c:v>
                </c:pt>
                <c:pt idx="3340" formatCode="General">
                  <c:v>-1.06072311892263</c:v>
                </c:pt>
                <c:pt idx="3341" formatCode="General">
                  <c:v>-1.0622120743760901</c:v>
                </c:pt>
                <c:pt idx="3342" formatCode="General">
                  <c:v>-1.0637020915729101</c:v>
                </c:pt>
                <c:pt idx="3343" formatCode="General">
                  <c:v>-1.0651931705201201</c:v>
                </c:pt>
                <c:pt idx="3344" formatCode="General">
                  <c:v>-1.06668531122479</c:v>
                </c:pt>
                <c:pt idx="3345" formatCode="General">
                  <c:v>-1.0681785136939701</c:v>
                </c:pt>
                <c:pt idx="3346" formatCode="General">
                  <c:v>-1.06967277793469</c:v>
                </c:pt>
                <c:pt idx="3347" formatCode="General">
                  <c:v>-1.07116810395399</c:v>
                </c:pt>
                <c:pt idx="3348" formatCode="General">
                  <c:v>-1.0726644917588899</c:v>
                </c:pt>
                <c:pt idx="3349" formatCode="General">
                  <c:v>-1.0741619413564001</c:v>
                </c:pt>
                <c:pt idx="3350" formatCode="General">
                  <c:v>-1.0756604527535401</c:v>
                </c:pt>
                <c:pt idx="3351" formatCode="General">
                  <c:v>-1.0771600259571401</c:v>
                </c:pt>
                <c:pt idx="3352" formatCode="General">
                  <c:v>-1.0786606609738401</c:v>
                </c:pt>
                <c:pt idx="3353" formatCode="General">
                  <c:v>-1.08016235781023</c:v>
                </c:pt>
                <c:pt idx="3354" formatCode="General">
                  <c:v>-1.0816651164728901</c:v>
                </c:pt>
                <c:pt idx="3355" formatCode="General">
                  <c:v>-1.0831689369684101</c:v>
                </c:pt>
                <c:pt idx="3356" formatCode="General">
                  <c:v>-1.0846738193033401</c:v>
                </c:pt>
                <c:pt idx="3357" formatCode="General">
                  <c:v>-1.08617976348425</c:v>
                </c:pt>
                <c:pt idx="3358" formatCode="General">
                  <c:v>-1.08768676951766</c:v>
                </c:pt>
                <c:pt idx="3359" formatCode="General">
                  <c:v>-1.0891948374101099</c:v>
                </c:pt>
                <c:pt idx="3360" formatCode="General">
                  <c:v>-1.09070396716812</c:v>
                </c:pt>
                <c:pt idx="3361" formatCode="General">
                  <c:v>-1.0922141587981899</c:v>
                </c:pt>
                <c:pt idx="3362" formatCode="General">
                  <c:v>-1.0937254123068201</c:v>
                </c:pt>
                <c:pt idx="3363" formatCode="General">
                  <c:v>-1.0952377277004901</c:v>
                </c:pt>
                <c:pt idx="3364" formatCode="General">
                  <c:v>-1.09675110498568</c:v>
                </c:pt>
                <c:pt idx="3365" formatCode="General">
                  <c:v>-1.09826554416884</c:v>
                </c:pt>
                <c:pt idx="3366" formatCode="General">
                  <c:v>-1.0997810452564201</c:v>
                </c:pt>
                <c:pt idx="3367" formatCode="General">
                  <c:v>-1.10129760825486</c:v>
                </c:pt>
                <c:pt idx="3368" formatCode="General">
                  <c:v>-1.1028152331705801</c:v>
                </c:pt>
                <c:pt idx="3369" formatCode="General">
                  <c:v>-1.10433392001</c:v>
                </c:pt>
                <c:pt idx="3370" formatCode="General">
                  <c:v>-1.10585366877953</c:v>
                </c:pt>
                <c:pt idx="3371" formatCode="General">
                  <c:v>-1.10737447948554</c:v>
                </c:pt>
                <c:pt idx="3372" formatCode="General">
                  <c:v>-1.1088963521344599</c:v>
                </c:pt>
                <c:pt idx="3373" formatCode="General">
                  <c:v>-1.11041928673281</c:v>
                </c:pt>
                <c:pt idx="3374" formatCode="General">
                  <c:v>-1.1119432832871901</c:v>
                </c:pt>
                <c:pt idx="3375" formatCode="General">
                  <c:v>-1.11346834180417</c:v>
                </c:pt>
                <c:pt idx="3376" formatCode="General">
                  <c:v>-1.1149944622902599</c:v>
                </c:pt>
                <c:pt idx="3377" formatCode="General">
                  <c:v>-1.11652164475189</c:v>
                </c:pt>
                <c:pt idx="3378" formatCode="General">
                  <c:v>-1.11804988919548</c:v>
                </c:pt>
                <c:pt idx="3379" formatCode="General">
                  <c:v>-1.1195791956274701</c:v>
                </c:pt>
                <c:pt idx="3380" formatCode="General">
                  <c:v>-1.1211095640543001</c:v>
                </c:pt>
                <c:pt idx="3381" formatCode="General">
                  <c:v>-1.1226409944824201</c:v>
                </c:pt>
                <c:pt idx="3382" formatCode="General">
                  <c:v>-1.12417348691828</c:v>
                </c:pt>
                <c:pt idx="3383" formatCode="General">
                  <c:v>-1.1257070413683501</c:v>
                </c:pt>
                <c:pt idx="3384" formatCode="General">
                  <c:v>-1.12724165783908</c:v>
                </c:pt>
                <c:pt idx="3385" formatCode="General">
                  <c:v>-1.12877733633696</c:v>
                </c:pt>
                <c:pt idx="3386" formatCode="General">
                  <c:v>-1.1303140768684701</c:v>
                </c:pt>
                <c:pt idx="3387" formatCode="General">
                  <c:v>-1.13185187944008</c:v>
                </c:pt>
                <c:pt idx="3388" formatCode="General">
                  <c:v>-1.13339074405829</c:v>
                </c:pt>
                <c:pt idx="3389" formatCode="General">
                  <c:v>-1.1349306707295901</c:v>
                </c:pt>
                <c:pt idx="3390" formatCode="General">
                  <c:v>-1.1364716594605</c:v>
                </c:pt>
                <c:pt idx="3391" formatCode="General">
                  <c:v>-1.1380137102575201</c:v>
                </c:pt>
                <c:pt idx="3392" formatCode="General">
                  <c:v>-1.13955682312717</c:v>
                </c:pt>
                <c:pt idx="3393" formatCode="General">
                  <c:v>-1.1411009980759701</c:v>
                </c:pt>
                <c:pt idx="3394" formatCode="General">
                  <c:v>-1.1426462351104401</c:v>
                </c:pt>
                <c:pt idx="3395" formatCode="General">
                  <c:v>-1.14419253423714</c:v>
                </c:pt>
                <c:pt idx="3396" formatCode="General">
                  <c:v>-1.1457398954626401</c:v>
                </c:pt>
                <c:pt idx="3397" formatCode="General">
                  <c:v>-1.1472883187937799</c:v>
                </c:pt>
                <c:pt idx="3398" formatCode="General">
                  <c:v>-1.1488378042374101</c:v>
                </c:pt>
                <c:pt idx="3399" formatCode="General">
                  <c:v>-1.1503883518003799</c:v>
                </c:pt>
                <c:pt idx="3400" formatCode="General">
                  <c:v>-1.1519399614895101</c:v>
                </c:pt>
                <c:pt idx="3401" formatCode="General">
                  <c:v>-1.15349263331162</c:v>
                </c:pt>
                <c:pt idx="3402" formatCode="General">
                  <c:v>-1.1550463672735001</c:v>
                </c:pt>
                <c:pt idx="3403" formatCode="General">
                  <c:v>-1.15660116338193</c:v>
                </c:pt>
                <c:pt idx="3404" formatCode="General">
                  <c:v>-1.1581570216436601</c:v>
                </c:pt>
                <c:pt idx="3405" formatCode="General">
                  <c:v>-1.1597139420654401</c:v>
                </c:pt>
                <c:pt idx="3406" formatCode="General">
                  <c:v>-1.16127192465399</c:v>
                </c:pt>
                <c:pt idx="3407" formatCode="General">
                  <c:v>-1.1628309694160299</c:v>
                </c:pt>
                <c:pt idx="3408" formatCode="General">
                  <c:v>-1.1643910763582399</c:v>
                </c:pt>
                <c:pt idx="3409" formatCode="General">
                  <c:v>-1.1659522454873099</c:v>
                </c:pt>
                <c:pt idx="3410" formatCode="General">
                  <c:v>-1.16751447680989</c:v>
                </c:pt>
                <c:pt idx="3411" formatCode="General">
                  <c:v>-1.1690777703326201</c:v>
                </c:pt>
                <c:pt idx="3412" formatCode="General">
                  <c:v>-1.17064212606212</c:v>
                </c:pt>
                <c:pt idx="3413" formatCode="General">
                  <c:v>-1.1722075440050199</c:v>
                </c:pt>
                <c:pt idx="3414" formatCode="General">
                  <c:v>-1.17377402416788</c:v>
                </c:pt>
                <c:pt idx="3415" formatCode="General">
                  <c:v>-1.1753415665572999</c:v>
                </c:pt>
                <c:pt idx="3416" formatCode="General">
                  <c:v>-1.17691017117983</c:v>
                </c:pt>
                <c:pt idx="3417" formatCode="General">
                  <c:v>-1.1784798380420101</c:v>
                </c:pt>
                <c:pt idx="3418" formatCode="General">
                  <c:v>-1.1800505671503201</c:v>
                </c:pt>
                <c:pt idx="3419" formatCode="General">
                  <c:v>-1.1816223585111101</c:v>
                </c:pt>
                <c:pt idx="3420" formatCode="General">
                  <c:v>-1.1831952121307401</c:v>
                </c:pt>
                <c:pt idx="3421" formatCode="General">
                  <c:v>-1.1847691280156101</c:v>
                </c:pt>
                <c:pt idx="3422" formatCode="General">
                  <c:v>-1.18634410617217</c:v>
                </c:pt>
                <c:pt idx="3423" formatCode="General">
                  <c:v>-1.1879201466068301</c:v>
                </c:pt>
                <c:pt idx="3424" formatCode="General">
                  <c:v>-1.1894972493260201</c:v>
                </c:pt>
                <c:pt idx="3425" formatCode="General">
                  <c:v>-1.1910754143361599</c:v>
                </c:pt>
                <c:pt idx="3426" formatCode="General">
                  <c:v>-1.1926546416436801</c:v>
                </c:pt>
                <c:pt idx="3427" formatCode="General">
                  <c:v>-1.19423493125498</c:v>
                </c:pt>
                <c:pt idx="3428" formatCode="General">
                  <c:v>-1.19581628317648</c:v>
                </c:pt>
                <c:pt idx="3429" formatCode="General">
                  <c:v>-1.19739869741458</c:v>
                </c:pt>
                <c:pt idx="3430" formatCode="General">
                  <c:v>-1.1989821739757001</c:v>
                </c:pt>
                <c:pt idx="3431" formatCode="General">
                  <c:v>-1.2005667128662301</c:v>
                </c:pt>
                <c:pt idx="3432" formatCode="General">
                  <c:v>-1.2021523140925701</c:v>
                </c:pt>
                <c:pt idx="3433" formatCode="General">
                  <c:v>-1.20373897766112</c:v>
                </c:pt>
                <c:pt idx="3434" formatCode="General">
                  <c:v>-1.20532670357828</c:v>
                </c:pt>
                <c:pt idx="3435" formatCode="General">
                  <c:v>-1.2069154918504199</c:v>
                </c:pt>
                <c:pt idx="3436" formatCode="General">
                  <c:v>-1.20850534248395</c:v>
                </c:pt>
                <c:pt idx="3437" formatCode="General">
                  <c:v>-1.2100962554852399</c:v>
                </c:pt>
                <c:pt idx="3438" formatCode="General">
                  <c:v>-1.21168823086067</c:v>
                </c:pt>
                <c:pt idx="3439" formatCode="General">
                  <c:v>-1.2132812686166199</c:v>
                </c:pt>
                <c:pt idx="3440" formatCode="General">
                  <c:v>-1.21487536875946</c:v>
                </c:pt>
                <c:pt idx="3441" formatCode="General">
                  <c:v>-1.2164705312955699</c:v>
                </c:pt>
                <c:pt idx="3442" formatCode="General">
                  <c:v>-1.2180667562313101</c:v>
                </c:pt>
                <c:pt idx="3443" formatCode="General">
                  <c:v>-1.21966404357294</c:v>
                </c:pt>
                <c:pt idx="3444" formatCode="General">
                  <c:v>-1.2212623933264899</c:v>
                </c:pt>
                <c:pt idx="3445" formatCode="General">
                  <c:v>-1.2228618054979801</c:v>
                </c:pt>
                <c:pt idx="3446" formatCode="General">
                  <c:v>-1.22446228009338</c:v>
                </c:pt>
                <c:pt idx="3447" formatCode="General">
                  <c:v>-1.2260638171186899</c:v>
                </c:pt>
                <c:pt idx="3448" formatCode="General">
                  <c:v>-1.2276664165799001</c:v>
                </c:pt>
                <c:pt idx="3449" formatCode="General">
                  <c:v>-1.22927007848299</c:v>
                </c:pt>
                <c:pt idx="3450" formatCode="General">
                  <c:v>-1.23087480283395</c:v>
                </c:pt>
                <c:pt idx="3451" formatCode="General">
                  <c:v>-1.2324805896387601</c:v>
                </c:pt>
                <c:pt idx="3452" formatCode="General">
                  <c:v>-1.23408743890339</c:v>
                </c:pt>
                <c:pt idx="3453" formatCode="General">
                  <c:v>-1.23569535063381</c:v>
                </c:pt>
                <c:pt idx="3454" formatCode="General">
                  <c:v>-1.2373043248360001</c:v>
                </c:pt>
                <c:pt idx="3455" formatCode="General">
                  <c:v>-1.2389143615159199</c:v>
                </c:pt>
                <c:pt idx="3456" formatCode="General">
                  <c:v>-1.2405254606795399</c:v>
                </c:pt>
                <c:pt idx="3457" formatCode="General">
                  <c:v>-1.24213762233281</c:v>
                </c:pt>
                <c:pt idx="3458" formatCode="General">
                  <c:v>-1.24375084648169</c:v>
                </c:pt>
                <c:pt idx="3459" formatCode="General">
                  <c:v>-1.2453651331322699</c:v>
                </c:pt>
                <c:pt idx="3460" formatCode="General">
                  <c:v>-1.24698048229072</c:v>
                </c:pt>
                <c:pt idx="3461" formatCode="General">
                  <c:v>-1.2485968939632199</c:v>
                </c:pt>
                <c:pt idx="3462" formatCode="General">
                  <c:v>-1.2502143681559299</c:v>
                </c:pt>
                <c:pt idx="3463" formatCode="General">
                  <c:v>-1.2518329048750201</c:v>
                </c:pt>
                <c:pt idx="3464" formatCode="General">
                  <c:v>-1.25345250412663</c:v>
                </c:pt>
                <c:pt idx="3465" formatCode="General">
                  <c:v>-1.2550731659169201</c:v>
                </c:pt>
                <c:pt idx="3466" formatCode="General">
                  <c:v>-1.2566948902520301</c:v>
                </c:pt>
                <c:pt idx="3467" formatCode="General">
                  <c:v>-1.25831767713808</c:v>
                </c:pt>
                <c:pt idx="3468" formatCode="General">
                  <c:v>-1.2599415265812</c:v>
                </c:pt>
                <c:pt idx="3469" formatCode="General">
                  <c:v>-1.26156643858752</c:v>
                </c:pt>
                <c:pt idx="3470" formatCode="General">
                  <c:v>-1.26319241316313</c:v>
                </c:pt>
                <c:pt idx="3471" formatCode="General">
                  <c:v>-1.2648194503141299</c:v>
                </c:pt>
                <c:pt idx="3472" formatCode="General">
                  <c:v>-1.26644755004651</c:v>
                </c:pt>
                <c:pt idx="3473" formatCode="General">
                  <c:v>-1.2680767123662799</c:v>
                </c:pt>
                <c:pt idx="3474" formatCode="General">
                  <c:v>-1.2697069372794301</c:v>
                </c:pt>
                <c:pt idx="3475" formatCode="General">
                  <c:v>-1.27133822479193</c:v>
                </c:pt>
                <c:pt idx="3476" formatCode="General">
                  <c:v>-1.2729705749097799</c:v>
                </c:pt>
                <c:pt idx="3477" formatCode="General">
                  <c:v>-1.2746039876389399</c:v>
                </c:pt>
                <c:pt idx="3478" formatCode="General">
                  <c:v>-1.27623846298538</c:v>
                </c:pt>
                <c:pt idx="3479" formatCode="General">
                  <c:v>-1.27787400095507</c:v>
                </c:pt>
                <c:pt idx="3480" formatCode="General">
                  <c:v>-1.2795106015539499</c:v>
                </c:pt>
                <c:pt idx="3481" formatCode="General">
                  <c:v>-1.2811482647879799</c:v>
                </c:pt>
                <c:pt idx="3482" formatCode="General">
                  <c:v>-1.2827869906631</c:v>
                </c:pt>
                <c:pt idx="3483" formatCode="General">
                  <c:v>-1.28442677918524</c:v>
                </c:pt>
                <c:pt idx="3484" formatCode="General">
                  <c:v>-1.28606763036035</c:v>
                </c:pt>
                <c:pt idx="3485" formatCode="General">
                  <c:v>-1.28770954419434</c:v>
                </c:pt>
                <c:pt idx="3486" formatCode="General">
                  <c:v>-1.28935252069314</c:v>
                </c:pt>
                <c:pt idx="3487" formatCode="General">
                  <c:v>-1.2909965598626501</c:v>
                </c:pt>
                <c:pt idx="3488" formatCode="General">
                  <c:v>-1.2926416617087999</c:v>
                </c:pt>
                <c:pt idx="3489" formatCode="General">
                  <c:v>-1.29428782623747</c:v>
                </c:pt>
                <c:pt idx="3490" formatCode="General">
                  <c:v>-1.2959350534545599</c:v>
                </c:pt>
                <c:pt idx="3491" formatCode="General">
                  <c:v>-1.29758334336595</c:v>
                </c:pt>
                <c:pt idx="3492" formatCode="General">
                  <c:v>-1.2992326959773299</c:v>
                </c:pt>
                <c:pt idx="3493" formatCode="General">
                  <c:v>-1.30088311129432</c:v>
                </c:pt>
                <c:pt idx="3494" formatCode="General">
                  <c:v>-1.30253458932248</c:v>
                </c:pt>
                <c:pt idx="3495" formatCode="General">
                  <c:v>-1.30418713006738</c:v>
                </c:pt>
                <c:pt idx="3496" formatCode="General">
                  <c:v>-1.3058407335345701</c:v>
                </c:pt>
                <c:pt idx="3497" formatCode="General">
                  <c:v>-1.30749539972955</c:v>
                </c:pt>
                <c:pt idx="3498" formatCode="General">
                  <c:v>-1.3091511286578299</c:v>
                </c:pt>
                <c:pt idx="3499" formatCode="General">
                  <c:v>-1.3108079203248399</c:v>
                </c:pt>
                <c:pt idx="3500" formatCode="General">
                  <c:v>-1.3124657747359401</c:v>
                </c:pt>
                <c:pt idx="3501" formatCode="General">
                  <c:v>-1.31412469189648</c:v>
                </c:pt>
                <c:pt idx="3502" formatCode="General">
                  <c:v>-1.31578467181181</c:v>
                </c:pt>
                <c:pt idx="3503" formatCode="General">
                  <c:v>-1.31744571448724</c:v>
                </c:pt>
                <c:pt idx="3504" formatCode="General">
                  <c:v>-1.3191078199280899</c:v>
                </c:pt>
                <c:pt idx="3505" formatCode="General">
                  <c:v>-1.3207709881396701</c:v>
                </c:pt>
                <c:pt idx="3506" formatCode="General">
                  <c:v>-1.3224352191272699</c:v>
                </c:pt>
                <c:pt idx="3507" formatCode="General">
                  <c:v>-1.32410051289617</c:v>
                </c:pt>
                <c:pt idx="3508" formatCode="General">
                  <c:v>-1.32576686945163</c:v>
                </c:pt>
                <c:pt idx="3509" formatCode="General">
                  <c:v>-1.3274342887989099</c:v>
                </c:pt>
                <c:pt idx="3510" formatCode="General">
                  <c:v>-1.3291027709432499</c:v>
                </c:pt>
                <c:pt idx="3511" formatCode="General">
                  <c:v>-1.3307723158898901</c:v>
                </c:pt>
                <c:pt idx="3512" formatCode="General">
                  <c:v>-1.33244292364405</c:v>
                </c:pt>
                <c:pt idx="3513" formatCode="General">
                  <c:v>-1.33411459421093</c:v>
                </c:pt>
                <c:pt idx="3514" formatCode="General">
                  <c:v>-1.3357873275957199</c:v>
                </c:pt>
                <c:pt idx="3515" formatCode="General">
                  <c:v>-1.33746112380362</c:v>
                </c:pt>
                <c:pt idx="3516" formatCode="General">
                  <c:v>-1.33913598283979</c:v>
                </c:pt>
                <c:pt idx="3517" formatCode="General">
                  <c:v>-1.3408119047094</c:v>
                </c:pt>
                <c:pt idx="3518" formatCode="General">
                  <c:v>-1.3424888894175899</c:v>
                </c:pt>
                <c:pt idx="3519" formatCode="General">
                  <c:v>-1.3441669369695</c:v>
                </c:pt>
                <c:pt idx="3520" formatCode="General">
                  <c:v>-1.34584604737052</c:v>
                </c:pt>
                <c:pt idx="3521" formatCode="General">
                  <c:v>-1.34752622062648</c:v>
                </c:pt>
                <c:pt idx="3522" formatCode="General">
                  <c:v>-1.3492074567432699</c:v>
                </c:pt>
                <c:pt idx="3523" formatCode="General">
                  <c:v>-1.35088975572681</c:v>
                </c:pt>
                <c:pt idx="3524" formatCode="General">
                  <c:v>-1.35257311758302</c:v>
                </c:pt>
                <c:pt idx="3525" formatCode="General">
                  <c:v>-1.35425754231786</c:v>
                </c:pt>
                <c:pt idx="3526" formatCode="General">
                  <c:v>-1.3559430299372699</c:v>
                </c:pt>
                <c:pt idx="3527" formatCode="General">
                  <c:v>-1.3576295804471901</c:v>
                </c:pt>
                <c:pt idx="3528" formatCode="General">
                  <c:v>-1.35931719385358</c:v>
                </c:pt>
                <c:pt idx="3529" formatCode="General">
                  <c:v>-1.3610058701623799</c:v>
                </c:pt>
                <c:pt idx="3530" formatCode="General">
                  <c:v>-1.3626956093795399</c:v>
                </c:pt>
                <c:pt idx="3531" formatCode="General">
                  <c:v>-1.36438641151101</c:v>
                </c:pt>
                <c:pt idx="3532" formatCode="General">
                  <c:v>-1.36607827656273</c:v>
                </c:pt>
                <c:pt idx="3533" formatCode="General">
                  <c:v>-1.36777120454067</c:v>
                </c:pt>
                <c:pt idx="3534" formatCode="General">
                  <c:v>-1.36946519545076</c:v>
                </c:pt>
                <c:pt idx="3535" formatCode="General">
                  <c:v>-1.3711602492989801</c:v>
                </c:pt>
                <c:pt idx="3536" formatCode="General">
                  <c:v>-1.37285636609126</c:v>
                </c:pt>
                <c:pt idx="3537" formatCode="General">
                  <c:v>-1.37455354583356</c:v>
                </c:pt>
                <c:pt idx="3538" formatCode="General">
                  <c:v>-1.3762517885318499</c:v>
                </c:pt>
                <c:pt idx="3539" formatCode="General">
                  <c:v>-1.3779510941920801</c:v>
                </c:pt>
                <c:pt idx="3540" formatCode="General">
                  <c:v>-1.3796514628201999</c:v>
                </c:pt>
                <c:pt idx="3541" formatCode="General">
                  <c:v>-1.38135289442218</c:v>
                </c:pt>
                <c:pt idx="3542" formatCode="General">
                  <c:v>-1.3830553890039901</c:v>
                </c:pt>
                <c:pt idx="3543" formatCode="General">
                  <c:v>-1.38475894657176</c:v>
                </c:pt>
                <c:pt idx="3544" formatCode="General">
                  <c:v>-1.38646356713171</c:v>
                </c:pt>
                <c:pt idx="3545" formatCode="General">
                  <c:v>-1.38816925069004</c:v>
                </c:pt>
                <c:pt idx="3546" formatCode="General">
                  <c:v>-1.3898759972529799</c:v>
                </c:pt>
                <c:pt idx="3547" formatCode="General">
                  <c:v>-1.3915838068267199</c:v>
                </c:pt>
                <c:pt idx="3548" formatCode="General">
                  <c:v>-1.39329267941748</c:v>
                </c:pt>
                <c:pt idx="3549" formatCode="General">
                  <c:v>-1.3950026150314401</c:v>
                </c:pt>
                <c:pt idx="3550" formatCode="General">
                  <c:v>-1.3967136136748199</c:v>
                </c:pt>
                <c:pt idx="3551" formatCode="General">
                  <c:v>-1.39842567535379</c:v>
                </c:pt>
                <c:pt idx="3552" formatCode="General">
                  <c:v>-1.40013880007455</c:v>
                </c:pt>
                <c:pt idx="3553" formatCode="General">
                  <c:v>-1.4018529878432899</c:v>
                </c:pt>
                <c:pt idx="3554" formatCode="General">
                  <c:v>-1.4035682386661801</c:v>
                </c:pt>
                <c:pt idx="3555" formatCode="General">
                  <c:v>-1.40528455254941</c:v>
                </c:pt>
                <c:pt idx="3556" formatCode="General">
                  <c:v>-1.40700192949915</c:v>
                </c:pt>
                <c:pt idx="3557" formatCode="General">
                  <c:v>-1.40872036952155</c:v>
                </c:pt>
                <c:pt idx="3558" formatCode="General">
                  <c:v>-1.4104398726223999</c:v>
                </c:pt>
                <c:pt idx="3559" formatCode="General">
                  <c:v>-1.41216043880715</c:v>
                </c:pt>
                <c:pt idx="3560" formatCode="General">
                  <c:v>-1.4138820680812001</c:v>
                </c:pt>
                <c:pt idx="3561" formatCode="General">
                  <c:v>-1.41560476044995</c:v>
                </c:pt>
                <c:pt idx="3562" formatCode="General">
                  <c:v>-1.4173285159187601</c:v>
                </c:pt>
                <c:pt idx="3563" formatCode="General">
                  <c:v>-1.4190533344929599</c:v>
                </c:pt>
                <c:pt idx="3564" formatCode="General">
                  <c:v>-1.4207792161778601</c:v>
                </c:pt>
                <c:pt idx="3565" formatCode="General">
                  <c:v>-1.4225061609787299</c:v>
                </c:pt>
                <c:pt idx="3566" formatCode="General">
                  <c:v>-1.42423416890082</c:v>
                </c:pt>
                <c:pt idx="3567" formatCode="General">
                  <c:v>-1.42596323994936</c:v>
                </c:pt>
                <c:pt idx="3568" formatCode="General">
                  <c:v>-1.4276933741295501</c:v>
                </c:pt>
                <c:pt idx="3569" formatCode="General">
                  <c:v>-1.4294245714465399</c:v>
                </c:pt>
                <c:pt idx="3570" formatCode="General">
                  <c:v>-1.4311568319054899</c:v>
                </c:pt>
                <c:pt idx="3571" formatCode="General">
                  <c:v>-1.4328901555115301</c:v>
                </c:pt>
                <c:pt idx="3572" formatCode="General">
                  <c:v>-1.4346245422697901</c:v>
                </c:pt>
                <c:pt idx="3573" formatCode="General">
                  <c:v>-1.43635999218536</c:v>
                </c:pt>
                <c:pt idx="3574" formatCode="General">
                  <c:v>-1.4380965052633501</c:v>
                </c:pt>
                <c:pt idx="3575" formatCode="General">
                  <c:v>-1.43983408150881</c:v>
                </c:pt>
                <c:pt idx="3576" formatCode="General">
                  <c:v>-1.4415727209268201</c:v>
                </c:pt>
                <c:pt idx="3577" formatCode="General">
                  <c:v>-1.4433124235224</c:v>
                </c:pt>
                <c:pt idx="3578" formatCode="General">
                  <c:v>-1.4450531893006</c:v>
                </c:pt>
                <c:pt idx="3579" formatCode="General">
                  <c:v>-1.44679501826641</c:v>
                </c:pt>
                <c:pt idx="3580" formatCode="General">
                  <c:v>-1.4485379104248399</c:v>
                </c:pt>
                <c:pt idx="3581" formatCode="General">
                  <c:v>-1.45028186578086</c:v>
                </c:pt>
                <c:pt idx="3582" formatCode="General">
                  <c:v>-1.4520268843394299</c:v>
                </c:pt>
                <c:pt idx="3583" formatCode="General">
                  <c:v>-1.4537729661055101</c:v>
                </c:pt>
                <c:pt idx="3584" formatCode="General">
                  <c:v>-1.4555201110840299</c:v>
                </c:pt>
                <c:pt idx="3585" formatCode="General">
                  <c:v>-1.4572683192799001</c:v>
                </c:pt>
                <c:pt idx="3586" formatCode="General">
                  <c:v>-1.4590175906980201</c:v>
                </c:pt>
                <c:pt idx="3587" formatCode="General">
                  <c:v>-1.4607679253432799</c:v>
                </c:pt>
                <c:pt idx="3588" formatCode="General">
                  <c:v>-1.46251932322054</c:v>
                </c:pt>
                <c:pt idx="3589" formatCode="General">
                  <c:v>-1.46427178433467</c:v>
                </c:pt>
                <c:pt idx="3590" formatCode="General">
                  <c:v>-1.4660253086905</c:v>
                </c:pt>
                <c:pt idx="3591" formatCode="General">
                  <c:v>-1.4677798962928399</c:v>
                </c:pt>
                <c:pt idx="3592" formatCode="General">
                  <c:v>-1.4695355471465199</c:v>
                </c:pt>
                <c:pt idx="3593" formatCode="General">
                  <c:v>-1.47129226125631</c:v>
                </c:pt>
                <c:pt idx="3594" formatCode="General">
                  <c:v>-1.47305003862706</c:v>
                </c:pt>
                <c:pt idx="3595" formatCode="General">
                  <c:v>-1.47480887926369</c:v>
                </c:pt>
                <c:pt idx="3596" formatCode="General">
                  <c:v>-1.47656878317116</c:v>
                </c:pt>
                <c:pt idx="3597" formatCode="General">
                  <c:v>-1.4783297503544199</c:v>
                </c:pt>
                <c:pt idx="3598" formatCode="General">
                  <c:v>-1.4800917808184499</c:v>
                </c:pt>
                <c:pt idx="3599" formatCode="General">
                  <c:v>-1.48185487456825</c:v>
                </c:pt>
                <c:pt idx="3600" formatCode="General">
                  <c:v>-1.48361903160886</c:v>
                </c:pt>
                <c:pt idx="3601" formatCode="General">
                  <c:v>-1.48538425194531</c:v>
                </c:pt>
                <c:pt idx="3602" formatCode="General">
                  <c:v>-1.4871505355826999</c:v>
                </c:pt>
                <c:pt idx="3603" formatCode="General">
                  <c:v>-1.48891788252612</c:v>
                </c:pt>
                <c:pt idx="3604" formatCode="General">
                  <c:v>-1.4906862927806901</c:v>
                </c:pt>
                <c:pt idx="3605" formatCode="General">
                  <c:v>-1.4924557663515801</c:v>
                </c:pt>
                <c:pt idx="3606" formatCode="General">
                  <c:v>-1.49422630324394</c:v>
                </c:pt>
                <c:pt idx="3607" formatCode="General">
                  <c:v>-1.49599790346298</c:v>
                </c:pt>
                <c:pt idx="3608" formatCode="General">
                  <c:v>-1.4977705670139301</c:v>
                </c:pt>
                <c:pt idx="3609" formatCode="General">
                  <c:v>-1.49954429390203</c:v>
                </c:pt>
                <c:pt idx="3610" formatCode="General">
                  <c:v>-1.5013190841325501</c:v>
                </c:pt>
                <c:pt idx="3611" formatCode="General">
                  <c:v>-1.5030949377108</c:v>
                </c:pt>
                <c:pt idx="3612" formatCode="General">
                  <c:v>-1.5048718546420901</c:v>
                </c:pt>
                <c:pt idx="3613" formatCode="General">
                  <c:v>-1.5066498349317601</c:v>
                </c:pt>
                <c:pt idx="3614" formatCode="General">
                  <c:v>-1.5084288785852</c:v>
                </c:pt>
                <c:pt idx="3615" formatCode="General">
                  <c:v>-1.51020898560779</c:v>
                </c:pt>
                <c:pt idx="3616" formatCode="General">
                  <c:v>-1.51199015600495</c:v>
                </c:pt>
                <c:pt idx="3617" formatCode="General">
                  <c:v>-1.51377238978213</c:v>
                </c:pt>
                <c:pt idx="3618" formatCode="General">
                  <c:v>-1.5155556869447899</c:v>
                </c:pt>
                <c:pt idx="3619" formatCode="General">
                  <c:v>-1.51734004749843</c:v>
                </c:pt>
                <c:pt idx="3620" formatCode="General">
                  <c:v>-1.51912547144857</c:v>
                </c:pt>
                <c:pt idx="3621" formatCode="General">
                  <c:v>-1.52091195880074</c:v>
                </c:pt>
                <c:pt idx="3622" formatCode="General">
                  <c:v>-1.52269950956051</c:v>
                </c:pt>
                <c:pt idx="3623" formatCode="General">
                  <c:v>-1.52448812373347</c:v>
                </c:pt>
                <c:pt idx="3624" formatCode="General">
                  <c:v>-1.52627780132524</c:v>
                </c:pt>
                <c:pt idx="3625" formatCode="General">
                  <c:v>-1.52806854234137</c:v>
                </c:pt>
                <c:pt idx="3626" formatCode="General">
                  <c:v>-1.5298603467871701</c:v>
                </c:pt>
                <c:pt idx="3627" formatCode="General">
                  <c:v>-1.5316532146679001</c:v>
                </c:pt>
                <c:pt idx="3628" formatCode="General">
                  <c:v>-1.5334471459888499</c:v>
                </c:pt>
                <c:pt idx="3629" formatCode="General">
                  <c:v>-1.5352421407552801</c:v>
                </c:pt>
                <c:pt idx="3630" formatCode="General">
                  <c:v>-1.53703819897242</c:v>
                </c:pt>
                <c:pt idx="3631" formatCode="General">
                  <c:v>-1.5388353206455101</c:v>
                </c:pt>
                <c:pt idx="3632" formatCode="General">
                  <c:v>-1.54063350577975</c:v>
                </c:pt>
                <c:pt idx="3633" formatCode="General">
                  <c:v>-1.54243275438033</c:v>
                </c:pt>
                <c:pt idx="3634" formatCode="General">
                  <c:v>-1.54423306645241</c:v>
                </c:pt>
                <c:pt idx="3635" formatCode="General">
                  <c:v>-1.54603444200114</c:v>
                </c:pt>
                <c:pt idx="3636" formatCode="General">
                  <c:v>-1.5478368810316501</c:v>
                </c:pt>
                <c:pt idx="3637" formatCode="General">
                  <c:v>-1.54964038354906</c:v>
                </c:pt>
                <c:pt idx="3638" formatCode="General">
                  <c:v>-1.5514449495584599</c:v>
                </c:pt>
                <c:pt idx="3639" formatCode="General">
                  <c:v>-1.55325057906493</c:v>
                </c:pt>
                <c:pt idx="3640" formatCode="General">
                  <c:v>-1.5550572720735201</c:v>
                </c:pt>
                <c:pt idx="3641" formatCode="General">
                  <c:v>-1.55686502858927</c:v>
                </c:pt>
                <c:pt idx="3642" formatCode="General">
                  <c:v>-1.55867384861719</c:v>
                </c:pt>
                <c:pt idx="3643" formatCode="General">
                  <c:v>-1.5604837321623</c:v>
                </c:pt>
                <c:pt idx="3644" formatCode="General">
                  <c:v>-1.56229467922957</c:v>
                </c:pt>
                <c:pt idx="3645" formatCode="General">
                  <c:v>-1.5641066898239699</c:v>
                </c:pt>
                <c:pt idx="3646" formatCode="General">
                  <c:v>-1.5659197639504301</c:v>
                </c:pt>
                <c:pt idx="3647" formatCode="General">
                  <c:v>-1.5677339016139</c:v>
                </c:pt>
                <c:pt idx="3648" formatCode="General">
                  <c:v>-1.5695491028192801</c:v>
                </c:pt>
                <c:pt idx="3649" formatCode="General">
                  <c:v>-1.5713653675714501</c:v>
                </c:pt>
                <c:pt idx="3650" formatCode="General">
                  <c:v>-1.5731826958752899</c:v>
                </c:pt>
                <c:pt idx="3651" formatCode="General">
                  <c:v>-1.57500108773565</c:v>
                </c:pt>
                <c:pt idx="3652" formatCode="General">
                  <c:v>-1.5768205431573601</c:v>
                </c:pt>
                <c:pt idx="3653" formatCode="General">
                  <c:v>-1.57864106214524</c:v>
                </c:pt>
                <c:pt idx="3654" formatCode="General">
                  <c:v>-1.5804626447041299</c:v>
                </c:pt>
                <c:pt idx="3655" formatCode="General">
                  <c:v>-1.58228529083897</c:v>
                </c:pt>
                <c:pt idx="3656" formatCode="General">
                  <c:v>-1.58410900055478</c:v>
                </c:pt>
                <c:pt idx="3657" formatCode="General">
                  <c:v>-1.58593377385654</c:v>
                </c:pt>
                <c:pt idx="3658" formatCode="General">
                  <c:v>-1.58775961074924</c:v>
                </c:pt>
                <c:pt idx="3659" formatCode="General">
                  <c:v>-1.58958651123785</c:v>
                </c:pt>
                <c:pt idx="3660" formatCode="General">
                  <c:v>-1.59141447532735</c:v>
                </c:pt>
                <c:pt idx="3661" formatCode="General">
                  <c:v>-1.5932435030226899</c:v>
                </c:pt>
                <c:pt idx="3662" formatCode="General">
                  <c:v>-1.5950735943288299</c:v>
                </c:pt>
                <c:pt idx="3663" formatCode="General">
                  <c:v>-1.59690474925071</c:v>
                </c:pt>
                <c:pt idx="3664" formatCode="General">
                  <c:v>-1.5987369677932499</c:v>
                </c:pt>
                <c:pt idx="3665" formatCode="General">
                  <c:v>-1.6005702499612799</c:v>
                </c:pt>
                <c:pt idx="3666" formatCode="General">
                  <c:v>-1.60240459575961</c:v>
                </c:pt>
                <c:pt idx="3667" formatCode="General">
                  <c:v>-1.6042400051930401</c:v>
                </c:pt>
                <c:pt idx="3668" formatCode="General">
                  <c:v>-1.6060764782663199</c:v>
                </c:pt>
                <c:pt idx="3669" formatCode="General">
                  <c:v>-1.6079140149842299</c:v>
                </c:pt>
                <c:pt idx="3670" formatCode="General">
                  <c:v>-1.6097526153515</c:v>
                </c:pt>
                <c:pt idx="3671" formatCode="General">
                  <c:v>-1.6115922793728501</c:v>
                </c:pt>
                <c:pt idx="3672" formatCode="General">
                  <c:v>-1.6134330070530101</c:v>
                </c:pt>
                <c:pt idx="3673" formatCode="General">
                  <c:v>-1.61527479839666</c:v>
                </c:pt>
                <c:pt idx="3674" formatCode="General">
                  <c:v>-1.6171176534084799</c:v>
                </c:pt>
                <c:pt idx="3675" formatCode="General">
                  <c:v>-1.6189615720931301</c:v>
                </c:pt>
                <c:pt idx="3676" formatCode="General">
                  <c:v>-1.6208065544552701</c:v>
                </c:pt>
                <c:pt idx="3677" formatCode="General">
                  <c:v>-1.6226526004995201</c:v>
                </c:pt>
                <c:pt idx="3678" formatCode="General">
                  <c:v>-1.6244997102305001</c:v>
                </c:pt>
                <c:pt idx="3679" formatCode="General">
                  <c:v>-1.62634788365281</c:v>
                </c:pt>
                <c:pt idx="3680" formatCode="General">
                  <c:v>-1.62819712077103</c:v>
                </c:pt>
                <c:pt idx="3681" formatCode="General">
                  <c:v>-1.63004742158973</c:v>
                </c:pt>
                <c:pt idx="3682" formatCode="General">
                  <c:v>-1.63189878611346</c:v>
                </c:pt>
                <c:pt idx="3683" formatCode="General">
                  <c:v>-1.6337512143467701</c:v>
                </c:pt>
                <c:pt idx="3684" formatCode="General">
                  <c:v>-1.6356047062941601</c:v>
                </c:pt>
                <c:pt idx="3685" formatCode="General">
                  <c:v>-1.63745926196015</c:v>
                </c:pt>
                <c:pt idx="3686" formatCode="General">
                  <c:v>-1.6393148813493099</c:v>
                </c:pt>
                <c:pt idx="3687" formatCode="General">
                  <c:v>-1.64117156446641</c:v>
                </c:pt>
                <c:pt idx="3688" formatCode="General">
                  <c:v>-1.64302931131625</c:v>
                </c:pt>
                <c:pt idx="3689" formatCode="General">
                  <c:v>-1.64488812190365</c:v>
                </c:pt>
                <c:pt idx="3690" formatCode="General">
                  <c:v>-1.6467479962334</c:v>
                </c:pt>
                <c:pt idx="3691" formatCode="General">
                  <c:v>-1.6486089343103101</c:v>
                </c:pt>
                <c:pt idx="3692" formatCode="General">
                  <c:v>-1.6504709361391701</c:v>
                </c:pt>
                <c:pt idx="3693" formatCode="General">
                  <c:v>-1.6523340017248</c:v>
                </c:pt>
                <c:pt idx="3694" formatCode="General">
                  <c:v>-1.65419813107197</c:v>
                </c:pt>
                <c:pt idx="3695" formatCode="General">
                  <c:v>-1.6560633241855001</c:v>
                </c:pt>
                <c:pt idx="3696" formatCode="General">
                  <c:v>-1.65792958107017</c:v>
                </c:pt>
                <c:pt idx="3697" formatCode="General">
                  <c:v>-1.6597969017307701</c:v>
                </c:pt>
                <c:pt idx="3698" formatCode="General">
                  <c:v>-1.6616652861721</c:v>
                </c:pt>
                <c:pt idx="3699" formatCode="General">
                  <c:v>-1.6635347343989499</c:v>
                </c:pt>
                <c:pt idx="3700" formatCode="General">
                  <c:v>-1.6654052464159801</c:v>
                </c:pt>
                <c:pt idx="3701" formatCode="General">
                  <c:v>-1.6672768222277601</c:v>
                </c:pt>
                <c:pt idx="3702" formatCode="General">
                  <c:v>-1.6691494618388401</c:v>
                </c:pt>
                <c:pt idx="3703" formatCode="General">
                  <c:v>-1.6710231652537899</c:v>
                </c:pt>
                <c:pt idx="3704" formatCode="General">
                  <c:v>-1.67289793247717</c:v>
                </c:pt>
                <c:pt idx="3705" formatCode="General">
                  <c:v>-1.67477376351352</c:v>
                </c:pt>
                <c:pt idx="3706" formatCode="General">
                  <c:v>-1.6766506583673999</c:v>
                </c:pt>
                <c:pt idx="3707" formatCode="General">
                  <c:v>-1.67852861704337</c:v>
                </c:pt>
                <c:pt idx="3708" formatCode="General">
                  <c:v>-1.6804076395459699</c:v>
                </c:pt>
                <c:pt idx="3709" formatCode="General">
                  <c:v>-1.6822877258797699</c:v>
                </c:pt>
                <c:pt idx="3710" formatCode="General">
                  <c:v>-1.6841688760492901</c:v>
                </c:pt>
                <c:pt idx="3711" formatCode="General">
                  <c:v>-1.6860510900591099</c:v>
                </c:pt>
                <c:pt idx="3712" formatCode="General">
                  <c:v>-1.68793436791375</c:v>
                </c:pt>
                <c:pt idx="3713" formatCode="General">
                  <c:v>-1.6898187096177699</c:v>
                </c:pt>
                <c:pt idx="3714" formatCode="General">
                  <c:v>-1.6917041151757199</c:v>
                </c:pt>
                <c:pt idx="3715" formatCode="General">
                  <c:v>-1.69359058459212</c:v>
                </c:pt>
                <c:pt idx="3716" formatCode="General">
                  <c:v>-1.6954781178715399</c:v>
                </c:pt>
                <c:pt idx="3717" formatCode="General">
                  <c:v>-1.6973667150184999</c:v>
                </c:pt>
                <c:pt idx="3718" formatCode="General">
                  <c:v>-1.6992563760375501</c:v>
                </c:pt>
                <c:pt idx="3719" formatCode="General">
                  <c:v>-1.70114710093322</c:v>
                </c:pt>
                <c:pt idx="3720" formatCode="General">
                  <c:v>-1.7030388897100599</c:v>
                </c:pt>
                <c:pt idx="3721" formatCode="General">
                  <c:v>-1.70493174237259</c:v>
                </c:pt>
                <c:pt idx="3722" formatCode="General">
                  <c:v>-1.7068256589253601</c:v>
                </c:pt>
                <c:pt idx="3723" formatCode="General">
                  <c:v>-1.70872063937289</c:v>
                </c:pt>
                <c:pt idx="3724" formatCode="General">
                  <c:v>-1.7106166837197301</c:v>
                </c:pt>
                <c:pt idx="3725" formatCode="General">
                  <c:v>-1.7125137919704601</c:v>
                </c:pt>
                <c:pt idx="3726" formatCode="General">
                  <c:v>-1.71441196412965</c:v>
                </c:pt>
                <c:pt idx="3727" formatCode="General">
                  <c:v>-1.7163112002018699</c:v>
                </c:pt>
                <c:pt idx="3728" formatCode="General">
                  <c:v>-1.71821150019167</c:v>
                </c:pt>
                <c:pt idx="3729" formatCode="General">
                  <c:v>-1.7201128641036201</c:v>
                </c:pt>
                <c:pt idx="3730" formatCode="General">
                  <c:v>-1.72201529194225</c:v>
                </c:pt>
                <c:pt idx="3731" formatCode="General">
                  <c:v>-1.72391878371208</c:v>
                </c:pt>
                <c:pt idx="3732" formatCode="General">
                  <c:v>-1.7258233394176301</c:v>
                </c:pt>
                <c:pt idx="3733" formatCode="General">
                  <c:v>-1.7277289590634599</c:v>
                </c:pt>
                <c:pt idx="3734" formatCode="General">
                  <c:v>-1.7296356426541</c:v>
                </c:pt>
                <c:pt idx="3735" formatCode="General">
                  <c:v>-1.73154339019412</c:v>
                </c:pt>
                <c:pt idx="3736" formatCode="General">
                  <c:v>-1.73345220168809</c:v>
                </c:pt>
                <c:pt idx="3737" formatCode="General">
                  <c:v>-1.73536207714059</c:v>
                </c:pt>
                <c:pt idx="3738" formatCode="General">
                  <c:v>-1.7372730165562</c:v>
                </c:pt>
                <c:pt idx="3739" formatCode="General">
                  <c:v>-1.73918501993953</c:v>
                </c:pt>
                <c:pt idx="3740" formatCode="General">
                  <c:v>-1.74109808729518</c:v>
                </c:pt>
                <c:pt idx="3741" formatCode="General">
                  <c:v>-1.7430122186277699</c:v>
                </c:pt>
                <c:pt idx="3742" formatCode="General">
                  <c:v>-1.74492741394194</c:v>
                </c:pt>
                <c:pt idx="3743" formatCode="General">
                  <c:v>-1.74684367324238</c:v>
                </c:pt>
                <c:pt idx="3744" formatCode="General">
                  <c:v>-1.74876099653381</c:v>
                </c:pt>
                <c:pt idx="3745" formatCode="General">
                  <c:v>-1.75067938382096</c:v>
                </c:pt>
                <c:pt idx="3746" formatCode="General">
                  <c:v>-1.7525988351085999</c:v>
                </c:pt>
                <c:pt idx="3747" formatCode="General">
                  <c:v>-1.75451935040145</c:v>
                </c:pt>
                <c:pt idx="3748" formatCode="General">
                  <c:v>-1.75644092970428</c:v>
                </c:pt>
                <c:pt idx="3749" formatCode="General">
                  <c:v>-1.7583635730218601</c:v>
                </c:pt>
                <c:pt idx="3750" formatCode="General">
                  <c:v>-1.76028728035895</c:v>
                </c:pt>
                <c:pt idx="3751" formatCode="General">
                  <c:v>-1.7622120517203199</c:v>
                </c:pt>
                <c:pt idx="3752" formatCode="General">
                  <c:v>-1.76413788711078</c:v>
                </c:pt>
                <c:pt idx="3753" formatCode="General">
                  <c:v>-1.76606478653509</c:v>
                </c:pt>
                <c:pt idx="3754" formatCode="General">
                  <c:v>-1.7679927499980701</c:v>
                </c:pt>
                <c:pt idx="3755" formatCode="General">
                  <c:v>-1.76992177750452</c:v>
                </c:pt>
                <c:pt idx="3756" formatCode="General">
                  <c:v>-1.77185186905925</c:v>
                </c:pt>
                <c:pt idx="3757" formatCode="General">
                  <c:v>-1.77378302466708</c:v>
                </c:pt>
                <c:pt idx="3758" formatCode="General">
                  <c:v>-1.7757152443327799</c:v>
                </c:pt>
                <c:pt idx="3759" formatCode="General">
                  <c:v>-1.7776485280608201</c:v>
                </c:pt>
                <c:pt idx="3760" formatCode="General">
                  <c:v>-1.7795828758554599</c:v>
                </c:pt>
                <c:pt idx="3761" formatCode="General">
                  <c:v>-1.7815182877209399</c:v>
                </c:pt>
                <c:pt idx="3762" formatCode="General">
                  <c:v>-1.7834547636614799</c:v>
                </c:pt>
                <c:pt idx="3763" formatCode="General">
                  <c:v>-1.78539230368124</c:v>
                </c:pt>
                <c:pt idx="3764" formatCode="General">
                  <c:v>-1.78733090778437</c:v>
                </c:pt>
                <c:pt idx="3765" formatCode="General">
                  <c:v>-1.7892705759749901</c:v>
                </c:pt>
                <c:pt idx="3766" formatCode="General">
                  <c:v>-1.79121130825735</c:v>
                </c:pt>
                <c:pt idx="3767" formatCode="General">
                  <c:v>-1.79315310463585</c:v>
                </c:pt>
                <c:pt idx="3768" formatCode="General">
                  <c:v>-1.7950959651149001</c:v>
                </c:pt>
                <c:pt idx="3769" formatCode="General">
                  <c:v>-1.79703988969887</c:v>
                </c:pt>
                <c:pt idx="3770" formatCode="General">
                  <c:v>-1.79898487839215</c:v>
                </c:pt>
                <c:pt idx="3771" formatCode="General">
                  <c:v>-1.8009309311991299</c:v>
                </c:pt>
                <c:pt idx="3772" formatCode="General">
                  <c:v>-1.80287804812418</c:v>
                </c:pt>
                <c:pt idx="3773" formatCode="General">
                  <c:v>-1.8048262291716699</c:v>
                </c:pt>
                <c:pt idx="3774" formatCode="General">
                  <c:v>-1.8067754743459701</c:v>
                </c:pt>
                <c:pt idx="3775" formatCode="General">
                  <c:v>-1.8087257836514401</c:v>
                </c:pt>
                <c:pt idx="3776" formatCode="General">
                  <c:v>-1.81067715709244</c:v>
                </c:pt>
                <c:pt idx="3777" formatCode="General">
                  <c:v>-1.81262959467333</c:v>
                </c:pt>
                <c:pt idx="3778" formatCode="General">
                  <c:v>-1.8145830963984499</c:v>
                </c:pt>
                <c:pt idx="3779" formatCode="General">
                  <c:v>-1.8165376622721501</c:v>
                </c:pt>
                <c:pt idx="3780" formatCode="General">
                  <c:v>-1.81849329229878</c:v>
                </c:pt>
                <c:pt idx="3781" formatCode="General">
                  <c:v>-1.82044998648267</c:v>
                </c:pt>
                <c:pt idx="3782" formatCode="General">
                  <c:v>-1.8224077448281399</c:v>
                </c:pt>
                <c:pt idx="3783" formatCode="General">
                  <c:v>-1.8243665673395499</c:v>
                </c:pt>
                <c:pt idx="3784" formatCode="General">
                  <c:v>-1.8263264540211901</c:v>
                </c:pt>
                <c:pt idx="3785" formatCode="General">
                  <c:v>-1.8282874048773801</c:v>
                </c:pt>
                <c:pt idx="3786" formatCode="General">
                  <c:v>-1.83024941991241</c:v>
                </c:pt>
                <c:pt idx="3787" formatCode="General">
                  <c:v>-1.8322124991305999</c:v>
                </c:pt>
                <c:pt idx="3788" formatCode="General">
                  <c:v>-1.83417664253625</c:v>
                </c:pt>
                <c:pt idx="3789" formatCode="General">
                  <c:v>-1.8361418501336899</c:v>
                </c:pt>
                <c:pt idx="3790" formatCode="General">
                  <c:v>-1.8381081219272499</c:v>
                </c:pt>
                <c:pt idx="3791" formatCode="General">
                  <c:v>-1.8400754579212699</c:v>
                </c:pt>
                <c:pt idx="3792" formatCode="General">
                  <c:v>-1.84204385812009</c:v>
                </c:pt>
                <c:pt idx="3793" formatCode="General">
                  <c:v>-1.8440133225280699</c:v>
                </c:pt>
                <c:pt idx="3794" formatCode="General">
                  <c:v>-1.8459838511495701</c:v>
                </c:pt>
                <c:pt idx="3795" formatCode="General">
                  <c:v>-1.8479554439889601</c:v>
                </c:pt>
                <c:pt idx="3796" formatCode="General">
                  <c:v>-1.8499281010506201</c:v>
                </c:pt>
                <c:pt idx="3797" formatCode="General">
                  <c:v>-1.8519018223389301</c:v>
                </c:pt>
                <c:pt idx="3798" formatCode="General">
                  <c:v>-1.85387660785829</c:v>
                </c:pt>
                <c:pt idx="3799" formatCode="General">
                  <c:v>-1.8558524576130999</c:v>
                </c:pt>
                <c:pt idx="3800" formatCode="General">
                  <c:v>-1.8578293716077701</c:v>
                </c:pt>
                <c:pt idx="3801" formatCode="General">
                  <c:v>-1.85980734984672</c:v>
                </c:pt>
                <c:pt idx="3802" formatCode="General">
                  <c:v>-1.86178639233437</c:v>
                </c:pt>
                <c:pt idx="3803" formatCode="General">
                  <c:v>-1.8637664990751599</c:v>
                </c:pt>
                <c:pt idx="3804" formatCode="General">
                  <c:v>-1.86574767007352</c:v>
                </c:pt>
                <c:pt idx="3805" formatCode="General">
                  <c:v>-1.86772990533391</c:v>
                </c:pt>
                <c:pt idx="3806" formatCode="General">
                  <c:v>-1.8697132048607901</c:v>
                </c:pt>
                <c:pt idx="3807" formatCode="General">
                  <c:v>-1.8716975686586099</c:v>
                </c:pt>
                <c:pt idx="3808" formatCode="General">
                  <c:v>-1.8736829967317701</c:v>
                </c:pt>
                <c:pt idx="3809" formatCode="General">
                  <c:v>-1.87566948908451</c:v>
                </c:pt>
                <c:pt idx="3810" formatCode="General">
                  <c:v>-1.87765704572107</c:v>
                </c:pt>
                <c:pt idx="3811" formatCode="General">
                  <c:v>-1.87964566664567</c:v>
                </c:pt>
                <c:pt idx="3812" formatCode="General">
                  <c:v>-1.8816353518625399</c:v>
                </c:pt>
                <c:pt idx="3813" formatCode="General">
                  <c:v>-1.8836261013759501</c:v>
                </c:pt>
                <c:pt idx="3814" formatCode="General">
                  <c:v>-1.88561791519016</c:v>
                </c:pt>
                <c:pt idx="3815" formatCode="General">
                  <c:v>-1.8876107933094299</c:v>
                </c:pt>
                <c:pt idx="3816" formatCode="General">
                  <c:v>-1.8896047357379699</c:v>
                </c:pt>
                <c:pt idx="3817" formatCode="General">
                  <c:v>-1.8915997424800199</c:v>
                </c:pt>
                <c:pt idx="3818" formatCode="General">
                  <c:v>-1.8935958135397699</c:v>
                </c:pt>
                <c:pt idx="3819" formatCode="General">
                  <c:v>-1.8955929489214201</c:v>
                </c:pt>
                <c:pt idx="3820" formatCode="General">
                  <c:v>-1.8975911486291499</c:v>
                </c:pt>
                <c:pt idx="3821" formatCode="General">
                  <c:v>-1.8995904126671099</c:v>
                </c:pt>
                <c:pt idx="3822" formatCode="General">
                  <c:v>-1.9015907410394699</c:v>
                </c:pt>
                <c:pt idx="3823" formatCode="General">
                  <c:v>-1.9035921337503501</c:v>
                </c:pt>
                <c:pt idx="3824" formatCode="General">
                  <c:v>-1.90559459080389</c:v>
                </c:pt>
                <c:pt idx="3825" formatCode="General">
                  <c:v>-1.9075981122041901</c:v>
                </c:pt>
                <c:pt idx="3826" formatCode="General">
                  <c:v>-1.90960269795535</c:v>
                </c:pt>
                <c:pt idx="3827" formatCode="General">
                  <c:v>-1.9116083480614601</c:v>
                </c:pt>
                <c:pt idx="3828" formatCode="General">
                  <c:v>-1.9136150625266</c:v>
                </c:pt>
                <c:pt idx="3829" formatCode="General">
                  <c:v>-1.9156228413548499</c:v>
                </c:pt>
                <c:pt idx="3830" formatCode="General">
                  <c:v>-1.9176316845502801</c:v>
                </c:pt>
                <c:pt idx="3831" formatCode="General">
                  <c:v>-1.9196415921169301</c:v>
                </c:pt>
                <c:pt idx="3832" formatCode="General">
                  <c:v>-1.92165256405882</c:v>
                </c:pt>
                <c:pt idx="3833" formatCode="General">
                  <c:v>-1.92366460037995</c:v>
                </c:pt>
                <c:pt idx="3834" formatCode="General">
                  <c:v>-1.92567770108432</c:v>
                </c:pt>
                <c:pt idx="3835" formatCode="General">
                  <c:v>-1.9276918661758899</c:v>
                </c:pt>
                <c:pt idx="3836" formatCode="General">
                  <c:v>-1.92970709565862</c:v>
                </c:pt>
                <c:pt idx="3837" formatCode="General">
                  <c:v>-1.9317233895364301</c:v>
                </c:pt>
                <c:pt idx="3838" formatCode="General">
                  <c:v>-1.93374074781324</c:v>
                </c:pt>
                <c:pt idx="3839" formatCode="General">
                  <c:v>-1.9357591704928701</c:v>
                </c:pt>
                <c:pt idx="3840" formatCode="General">
                  <c:v>-1.9377786575790401</c:v>
                </c:pt>
                <c:pt idx="3841" formatCode="General">
                  <c:v>-1.9397992090754601</c:v>
                </c:pt>
                <c:pt idx="3842" formatCode="General">
                  <c:v>-1.94182082498608</c:v>
                </c:pt>
                <c:pt idx="3843" formatCode="General">
                  <c:v>-1.9438435053149801</c:v>
                </c:pt>
                <c:pt idx="3844" formatCode="General">
                  <c:v>-1.94586725006624</c:v>
                </c:pt>
                <c:pt idx="3845" formatCode="General">
                  <c:v>-1.94789205924391</c:v>
                </c:pt>
                <c:pt idx="3846" formatCode="General">
                  <c:v>-1.9499179328520799</c:v>
                </c:pt>
                <c:pt idx="3847" formatCode="General">
                  <c:v>-1.9519448708948199</c:v>
                </c:pt>
                <c:pt idx="3848" formatCode="General">
                  <c:v>-1.9539728733762001</c:v>
                </c:pt>
                <c:pt idx="3849" formatCode="General">
                  <c:v>-1.95600194030028</c:v>
                </c:pt>
                <c:pt idx="3850" formatCode="General">
                  <c:v>-1.9580320716711399</c:v>
                </c:pt>
                <c:pt idx="3851" formatCode="General">
                  <c:v>-1.96006326749284</c:v>
                </c:pt>
                <c:pt idx="3852" formatCode="General">
                  <c:v>-1.9620955277694601</c:v>
                </c:pt>
                <c:pt idx="3853" formatCode="General">
                  <c:v>-1.96412885250505</c:v>
                </c:pt>
                <c:pt idx="3854" formatCode="General">
                  <c:v>-1.9661632417036901</c:v>
                </c:pt>
                <c:pt idx="3855" formatCode="General">
                  <c:v>-1.9681986953694499</c:v>
                </c:pt>
                <c:pt idx="3856" formatCode="General">
                  <c:v>-1.9702352135063701</c:v>
                </c:pt>
                <c:pt idx="3857" formatCode="General">
                  <c:v>-1.97227279611854</c:v>
                </c:pt>
                <c:pt idx="3858" formatCode="General">
                  <c:v>-1.97431144321</c:v>
                </c:pt>
                <c:pt idx="3859" formatCode="General">
                  <c:v>-1.97635115478483</c:v>
                </c:pt>
                <c:pt idx="3860" formatCode="General">
                  <c:v>-1.9783919308470901</c:v>
                </c:pt>
                <c:pt idx="3861" formatCode="General">
                  <c:v>-1.98043377140083</c:v>
                </c:pt>
                <c:pt idx="3862" formatCode="General">
                  <c:v>-1.98247667645012</c:v>
                </c:pt>
                <c:pt idx="3863" formatCode="General">
                  <c:v>-1.9845206459990099</c:v>
                </c:pt>
                <c:pt idx="3864" formatCode="General">
                  <c:v>-1.9865656800515701</c:v>
                </c:pt>
                <c:pt idx="3865" formatCode="General">
                  <c:v>-1.9886117786118001</c:v>
                </c:pt>
                <c:pt idx="3866" formatCode="General">
                  <c:v>-1.99065894168359</c:v>
                </c:pt>
                <c:pt idx="3867" formatCode="General">
                  <c:v>-1.9927071692708</c:v>
                </c:pt>
                <c:pt idx="3868" formatCode="General">
                  <c:v>-1.9947564613773301</c:v>
                </c:pt>
                <c:pt idx="3869" formatCode="General">
                  <c:v>-1.9968068180070899</c:v>
                </c:pt>
                <c:pt idx="3870" formatCode="General">
                  <c:v>-1.9988582391640199</c:v>
                </c:pt>
                <c:pt idx="3871" formatCode="General">
                  <c:v>-2.0009107248520901</c:v>
                </c:pt>
                <c:pt idx="3872" formatCode="General">
                  <c:v>-2.00296427507541</c:v>
                </c:pt>
                <c:pt idx="3873" formatCode="General">
                  <c:v>-2.00501888983815</c:v>
                </c:pt>
                <c:pt idx="3874" formatCode="General">
                  <c:v>-2.0070745691444598</c:v>
                </c:pt>
                <c:pt idx="3875" formatCode="General">
                  <c:v>-2.0091313129984898</c:v>
                </c:pt>
                <c:pt idx="3876" formatCode="General">
                  <c:v>-2.0111891214043598</c:v>
                </c:pt>
                <c:pt idx="3877" formatCode="General">
                  <c:v>-2.0132479943661998</c:v>
                </c:pt>
                <c:pt idx="3878" formatCode="General">
                  <c:v>-2.0153079318881399</c:v>
                </c:pt>
                <c:pt idx="3879" formatCode="General">
                  <c:v>-2.0173689339742902</c:v>
                </c:pt>
                <c:pt idx="3880" formatCode="General">
                  <c:v>-2.0194310006287401</c:v>
                </c:pt>
                <c:pt idx="3881" formatCode="General">
                  <c:v>-2.0214941318555999</c:v>
                </c:pt>
                <c:pt idx="3882" formatCode="General">
                  <c:v>-2.0235583276589599</c:v>
                </c:pt>
                <c:pt idx="3883" formatCode="General">
                  <c:v>-2.0256235880428899</c:v>
                </c:pt>
                <c:pt idx="3884" formatCode="General">
                  <c:v>-2.0276899130114701</c:v>
                </c:pt>
                <c:pt idx="3885" formatCode="General">
                  <c:v>-2.0297573025687599</c:v>
                </c:pt>
                <c:pt idx="3886" formatCode="General">
                  <c:v>-2.03182575671882</c:v>
                </c:pt>
                <c:pt idx="3887" formatCode="General">
                  <c:v>-2.03389527546569</c:v>
                </c:pt>
                <c:pt idx="3888" formatCode="General">
                  <c:v>-2.0359658588134302</c:v>
                </c:pt>
                <c:pt idx="3889" formatCode="General">
                  <c:v>-2.0380375067660701</c:v>
                </c:pt>
                <c:pt idx="3890" formatCode="General">
                  <c:v>-2.0401102193276301</c:v>
                </c:pt>
                <c:pt idx="3891" formatCode="General">
                  <c:v>-2.0421839965021999</c:v>
                </c:pt>
                <c:pt idx="3892" formatCode="General">
                  <c:v>-2.0442588382939002</c:v>
                </c:pt>
                <c:pt idx="3893" formatCode="General">
                  <c:v>-2.0463347447068401</c:v>
                </c:pt>
                <c:pt idx="3894" formatCode="General">
                  <c:v>-2.0484117157451101</c:v>
                </c:pt>
                <c:pt idx="3895" formatCode="General">
                  <c:v>-2.05048975141283</c:v>
                </c:pt>
                <c:pt idx="3896" formatCode="General">
                  <c:v>-2.0525688517140699</c:v>
                </c:pt>
                <c:pt idx="3897" formatCode="General">
                  <c:v>-2.0546490166529501</c:v>
                </c:pt>
                <c:pt idx="3898" formatCode="General">
                  <c:v>-2.0567302462335402</c:v>
                </c:pt>
                <c:pt idx="3899" formatCode="General">
                  <c:v>-2.05881254045992</c:v>
                </c:pt>
                <c:pt idx="3900" formatCode="General">
                  <c:v>-2.0608958993360602</c:v>
                </c:pt>
                <c:pt idx="3901" formatCode="General">
                  <c:v>-2.0629803228658199</c:v>
                </c:pt>
                <c:pt idx="3902" formatCode="General">
                  <c:v>-2.0650658110530302</c:v>
                </c:pt>
                <c:pt idx="3903" formatCode="General">
                  <c:v>-2.0671523639015401</c:v>
                </c:pt>
                <c:pt idx="3904" formatCode="General">
                  <c:v>-2.0692399814152198</c:v>
                </c:pt>
                <c:pt idx="3905" formatCode="General">
                  <c:v>-2.07132866359792</c:v>
                </c:pt>
                <c:pt idx="3906" formatCode="General">
                  <c:v>-2.07341841045353</c:v>
                </c:pt>
                <c:pt idx="3907" formatCode="General">
                  <c:v>-2.0755092219859099</c:v>
                </c:pt>
                <c:pt idx="3908" formatCode="General">
                  <c:v>-2.0776010981989801</c:v>
                </c:pt>
                <c:pt idx="3909" formatCode="General">
                  <c:v>-2.0796940390966099</c:v>
                </c:pt>
                <c:pt idx="3910" formatCode="General">
                  <c:v>-2.0817880446827202</c:v>
                </c:pt>
                <c:pt idx="3911" formatCode="General">
                  <c:v>-2.08388311496121</c:v>
                </c:pt>
                <c:pt idx="3912" formatCode="General">
                  <c:v>-2.0859792499360199</c:v>
                </c:pt>
                <c:pt idx="3913" formatCode="General">
                  <c:v>-2.08807644961106</c:v>
                </c:pt>
                <c:pt idx="3914" formatCode="General">
                  <c:v>-2.0901747139902702</c:v>
                </c:pt>
                <c:pt idx="3915" formatCode="General">
                  <c:v>-2.0922740430775701</c:v>
                </c:pt>
                <c:pt idx="3916" formatCode="General">
                  <c:v>-2.0943744368767798</c:v>
                </c:pt>
                <c:pt idx="3917" formatCode="General">
                  <c:v>-2.09647589539167</c:v>
                </c:pt>
                <c:pt idx="3918" formatCode="General">
                  <c:v>-2.0985784186259999</c:v>
                </c:pt>
                <c:pt idx="3919" formatCode="General">
                  <c:v>-2.1006820065835101</c:v>
                </c:pt>
                <c:pt idx="3920" formatCode="General">
                  <c:v>-2.1027866592679398</c:v>
                </c:pt>
                <c:pt idx="3921" formatCode="General">
                  <c:v>-2.1048923766829901</c:v>
                </c:pt>
                <c:pt idx="3922" formatCode="General">
                  <c:v>-2.10699915883237</c:v>
                </c:pt>
                <c:pt idx="3923" formatCode="General">
                  <c:v>-2.1091070057197498</c:v>
                </c:pt>
                <c:pt idx="3924" formatCode="General">
                  <c:v>-2.1112159173488001</c:v>
                </c:pt>
                <c:pt idx="3925" formatCode="General">
                  <c:v>-2.11332589372318</c:v>
                </c:pt>
                <c:pt idx="3926" formatCode="General">
                  <c:v>-2.1154369348465099</c:v>
                </c:pt>
                <c:pt idx="3927" formatCode="General">
                  <c:v>-2.11754904072242</c:v>
                </c:pt>
                <c:pt idx="3928" formatCode="General">
                  <c:v>-2.11966221135452</c:v>
                </c:pt>
                <c:pt idx="3929" formatCode="General">
                  <c:v>-2.12177644674638</c:v>
                </c:pt>
                <c:pt idx="3930" formatCode="General">
                  <c:v>-2.1238917469016001</c:v>
                </c:pt>
                <c:pt idx="3931" formatCode="General">
                  <c:v>-2.12600811182371</c:v>
                </c:pt>
                <c:pt idx="3932" formatCode="General">
                  <c:v>-2.1281255415162801</c:v>
                </c:pt>
                <c:pt idx="3933" formatCode="General">
                  <c:v>-2.1302440359828201</c:v>
                </c:pt>
                <c:pt idx="3934" formatCode="General">
                  <c:v>-2.13236359522692</c:v>
                </c:pt>
                <c:pt idx="3935" formatCode="General">
                  <c:v>-2.1344842192523901</c:v>
                </c:pt>
                <c:pt idx="3936" formatCode="General">
                  <c:v>-2.1366059080631898</c:v>
                </c:pt>
                <c:pt idx="3937" formatCode="General">
                  <c:v>-2.1387286616633001</c:v>
                </c:pt>
                <c:pt idx="3938" formatCode="General">
                  <c:v>-2.1408524800566702</c:v>
                </c:pt>
                <c:pt idx="3939" formatCode="General">
                  <c:v>-2.14297736324726</c:v>
                </c:pt>
                <c:pt idx="3940" formatCode="General">
                  <c:v>-2.1451033112390201</c:v>
                </c:pt>
                <c:pt idx="3941" formatCode="General">
                  <c:v>-2.1472303240358999</c:v>
                </c:pt>
                <c:pt idx="3942" formatCode="General">
                  <c:v>-2.1493584016418401</c:v>
                </c:pt>
                <c:pt idx="3943" formatCode="General">
                  <c:v>-2.1514875440607701</c:v>
                </c:pt>
                <c:pt idx="3944" formatCode="General">
                  <c:v>-2.1536177512966401</c:v>
                </c:pt>
                <c:pt idx="3945" formatCode="General">
                  <c:v>-2.1557490233533598</c:v>
                </c:pt>
                <c:pt idx="3946" formatCode="General">
                  <c:v>-2.1578813602348701</c:v>
                </c:pt>
                <c:pt idx="3947" formatCode="General">
                  <c:v>-2.16001476194507</c:v>
                </c:pt>
                <c:pt idx="3948" formatCode="General">
                  <c:v>-2.1621492284878898</c:v>
                </c:pt>
                <c:pt idx="3949" formatCode="General">
                  <c:v>-2.1642847598672299</c:v>
                </c:pt>
                <c:pt idx="3950" formatCode="General">
                  <c:v>-2.1664213560869898</c:v>
                </c:pt>
                <c:pt idx="3951" formatCode="General">
                  <c:v>-2.1685590171510798</c:v>
                </c:pt>
                <c:pt idx="3952" formatCode="General">
                  <c:v>-2.17069774306339</c:v>
                </c:pt>
                <c:pt idx="3953" formatCode="General">
                  <c:v>-2.1728375338278001</c:v>
                </c:pt>
                <c:pt idx="3954" formatCode="General">
                  <c:v>-2.17497838944821</c:v>
                </c:pt>
                <c:pt idx="3955" formatCode="General">
                  <c:v>-2.1771203099284899</c:v>
                </c:pt>
                <c:pt idx="3956" formatCode="General">
                  <c:v>-2.17926329527248</c:v>
                </c:pt>
                <c:pt idx="3957" formatCode="General">
                  <c:v>-2.1814073454838501</c:v>
                </c:pt>
                <c:pt idx="3958" formatCode="General">
                  <c:v>-2.18355246056622</c:v>
                </c:pt>
                <c:pt idx="3959" formatCode="General">
                  <c:v>-2.1856986405231802</c:v>
                </c:pt>
                <c:pt idx="3960" formatCode="General">
                  <c:v>-2.18784588535833</c:v>
                </c:pt>
                <c:pt idx="3961" formatCode="General">
                  <c:v>-2.1899941950752102</c:v>
                </c:pt>
                <c:pt idx="3962" formatCode="General">
                  <c:v>-2.1921435696772198</c:v>
                </c:pt>
                <c:pt idx="3963" formatCode="General">
                  <c:v>-2.1942940091677401</c:v>
                </c:pt>
                <c:pt idx="3964" formatCode="General">
                  <c:v>-2.1964455135501302</c:v>
                </c:pt>
                <c:pt idx="3965" formatCode="General">
                  <c:v>-2.1985980828277398</c:v>
                </c:pt>
                <c:pt idx="3966" formatCode="General">
                  <c:v>-2.2007517170039201</c:v>
                </c:pt>
                <c:pt idx="3967" formatCode="General">
                  <c:v>-2.2029064160820102</c:v>
                </c:pt>
                <c:pt idx="3968" formatCode="General">
                  <c:v>-2.2050621800653198</c:v>
                </c:pt>
                <c:pt idx="3969" formatCode="General">
                  <c:v>-2.2072190089571802</c:v>
                </c:pt>
                <c:pt idx="3970" formatCode="General">
                  <c:v>-2.2093769027609</c:v>
                </c:pt>
                <c:pt idx="3971" formatCode="General">
                  <c:v>-2.21153586147978</c:v>
                </c:pt>
                <c:pt idx="3972" formatCode="General">
                  <c:v>-2.2136958851171</c:v>
                </c:pt>
                <c:pt idx="3973" formatCode="General">
                  <c:v>-2.21585697367615</c:v>
                </c:pt>
                <c:pt idx="3974" formatCode="General">
                  <c:v>-2.2180191271601899</c:v>
                </c:pt>
                <c:pt idx="3975" formatCode="General">
                  <c:v>-2.22018234557251</c:v>
                </c:pt>
                <c:pt idx="3976" formatCode="General">
                  <c:v>-2.2223466289163301</c:v>
                </c:pt>
                <c:pt idx="3977" formatCode="General">
                  <c:v>-2.22451197719493</c:v>
                </c:pt>
                <c:pt idx="3978" formatCode="General">
                  <c:v>-2.2266783904115202</c:v>
                </c:pt>
                <c:pt idx="3979" formatCode="General">
                  <c:v>-2.2288458685693699</c:v>
                </c:pt>
                <c:pt idx="3980" formatCode="General">
                  <c:v>-2.23101441167181</c:v>
                </c:pt>
                <c:pt idx="3981" formatCode="General">
                  <c:v>-2.2331840197222501</c:v>
                </c:pt>
                <c:pt idx="3982" formatCode="General">
                  <c:v>-2.2353546927240999</c:v>
                </c:pt>
                <c:pt idx="3983" formatCode="General">
                  <c:v>-2.2375264306807798</c:v>
                </c:pt>
                <c:pt idx="3984" formatCode="General">
                  <c:v>-2.23969923359574</c:v>
                </c:pt>
                <c:pt idx="3985" formatCode="General">
                  <c:v>-2.24187310147245</c:v>
                </c:pt>
                <c:pt idx="3986" formatCode="General">
                  <c:v>-2.24404803431438</c:v>
                </c:pt>
                <c:pt idx="3987" formatCode="General">
                  <c:v>-2.24622403212503</c:v>
                </c:pt>
                <c:pt idx="3988" formatCode="General">
                  <c:v>-2.2484010949079201</c:v>
                </c:pt>
                <c:pt idx="3989" formatCode="General">
                  <c:v>-2.2505792226665799</c:v>
                </c:pt>
                <c:pt idx="3990" formatCode="General">
                  <c:v>-2.2527584154045601</c:v>
                </c:pt>
                <c:pt idx="3991" formatCode="General">
                  <c:v>-2.2549386731254102</c:v>
                </c:pt>
                <c:pt idx="3992" formatCode="General">
                  <c:v>-2.2571199958327299</c:v>
                </c:pt>
                <c:pt idx="3993" formatCode="General">
                  <c:v>-2.2593023835301098</c:v>
                </c:pt>
                <c:pt idx="3994" formatCode="General">
                  <c:v>-2.2614858362211598</c:v>
                </c:pt>
                <c:pt idx="3995" formatCode="General">
                  <c:v>-2.26367035390953</c:v>
                </c:pt>
                <c:pt idx="3996" formatCode="General">
                  <c:v>-2.26585593659886</c:v>
                </c:pt>
                <c:pt idx="3997" formatCode="General">
                  <c:v>-2.2680425842929699</c:v>
                </c:pt>
                <c:pt idx="3998" formatCode="General">
                  <c:v>-2.27023029699592</c:v>
                </c:pt>
                <c:pt idx="3999" formatCode="General">
                  <c:v>-2.27241907471184</c:v>
                </c:pt>
                <c:pt idx="4000" formatCode="General">
                  <c:v>-2.2746089174448501</c:v>
                </c:pt>
                <c:pt idx="4001" formatCode="General">
                  <c:v>-2.2767998251988999</c:v>
                </c:pt>
                <c:pt idx="4002" formatCode="General">
                  <c:v>-2.27899179797698</c:v>
                </c:pt>
                <c:pt idx="4003" formatCode="General">
                  <c:v>-2.2811848357817301</c:v>
                </c:pt>
                <c:pt idx="4004" formatCode="General">
                  <c:v>-2.2833789386157601</c:v>
                </c:pt>
                <c:pt idx="4005" formatCode="General">
                  <c:v>-2.2855741064817701</c:v>
                </c:pt>
                <c:pt idx="4006" formatCode="General">
                  <c:v>-2.2877703393829498</c:v>
                </c:pt>
                <c:pt idx="4007" formatCode="General">
                  <c:v>-2.2899676373228899</c:v>
                </c:pt>
                <c:pt idx="4008" formatCode="General">
                  <c:v>-2.2921660003051998</c:v>
                </c:pt>
                <c:pt idx="4009" formatCode="General">
                  <c:v>-2.2943654283334798</c:v>
                </c:pt>
                <c:pt idx="4010" formatCode="General">
                  <c:v>-2.2965659214113301</c:v>
                </c:pt>
                <c:pt idx="4011" formatCode="General">
                  <c:v>-2.2987674795423798</c:v>
                </c:pt>
                <c:pt idx="4012" formatCode="General">
                  <c:v>-2.30097010273025</c:v>
                </c:pt>
                <c:pt idx="4013" formatCode="General">
                  <c:v>-2.3031737909785699</c:v>
                </c:pt>
                <c:pt idx="4014" formatCode="General">
                  <c:v>-2.305378544291</c:v>
                </c:pt>
                <c:pt idx="4015" formatCode="General">
                  <c:v>-2.3075843626711698</c:v>
                </c:pt>
                <c:pt idx="4016" formatCode="General">
                  <c:v>-2.3097912461227401</c:v>
                </c:pt>
                <c:pt idx="4017" formatCode="General">
                  <c:v>-2.3119991946493799</c:v>
                </c:pt>
                <c:pt idx="4018" formatCode="General">
                  <c:v>-2.3142082082547502</c:v>
                </c:pt>
                <c:pt idx="4019" formatCode="General">
                  <c:v>-2.31641828694254</c:v>
                </c:pt>
                <c:pt idx="4020" formatCode="General">
                  <c:v>-2.3186294307164301</c:v>
                </c:pt>
                <c:pt idx="4021" formatCode="General">
                  <c:v>-2.3208416395801201</c:v>
                </c:pt>
                <c:pt idx="4022" formatCode="General">
                  <c:v>-2.3230549135373</c:v>
                </c:pt>
                <c:pt idx="4023" formatCode="General">
                  <c:v>-2.32526925259168</c:v>
                </c:pt>
                <c:pt idx="4024" formatCode="General">
                  <c:v>-2.32748465674698</c:v>
                </c:pt>
                <c:pt idx="4025" formatCode="General">
                  <c:v>-2.32970112600692</c:v>
                </c:pt>
                <c:pt idx="4026" formatCode="General">
                  <c:v>-2.3319186603752202</c:v>
                </c:pt>
                <c:pt idx="4027" formatCode="General">
                  <c:v>-2.3341372598555901</c:v>
                </c:pt>
                <c:pt idx="4028" formatCode="General">
                  <c:v>-2.3363569244517501</c:v>
                </c:pt>
                <c:pt idx="4029" formatCode="General">
                  <c:v>-2.3385776541674499</c:v>
                </c:pt>
                <c:pt idx="4030" formatCode="General">
                  <c:v>-2.3407994490063899</c:v>
                </c:pt>
                <c:pt idx="4031" formatCode="General">
                  <c:v>-2.3430223089723099</c:v>
                </c:pt>
                <c:pt idx="4032" formatCode="General">
                  <c:v>-2.3452462340689499</c:v>
                </c:pt>
                <c:pt idx="4033" formatCode="General">
                  <c:v>-2.34747122430002</c:v>
                </c:pt>
                <c:pt idx="4034" formatCode="General">
                  <c:v>-2.3496972796692699</c:v>
                </c:pt>
                <c:pt idx="4035" formatCode="General">
                  <c:v>-2.35192440018043</c:v>
                </c:pt>
                <c:pt idx="4036" formatCode="General">
                  <c:v>-2.3541525858372299</c:v>
                </c:pt>
                <c:pt idx="4037" formatCode="General">
                  <c:v>-2.3563818366434299</c:v>
                </c:pt>
                <c:pt idx="4038" formatCode="General">
                  <c:v>-2.3586121526027499</c:v>
                </c:pt>
                <c:pt idx="4039" formatCode="General">
                  <c:v>-2.3608435337189499</c:v>
                </c:pt>
                <c:pt idx="4040" formatCode="General">
                  <c:v>-2.3630759799957599</c:v>
                </c:pt>
                <c:pt idx="4041" formatCode="General">
                  <c:v>-2.3653094914369301</c:v>
                </c:pt>
                <c:pt idx="4042" formatCode="General">
                  <c:v>-2.3675440680462301</c:v>
                </c:pt>
                <c:pt idx="4043" formatCode="General">
                  <c:v>-2.36977970982749</c:v>
                </c:pt>
                <c:pt idx="4044" formatCode="General">
                  <c:v>-2.3720164167845899</c:v>
                </c:pt>
                <c:pt idx="4045" formatCode="General">
                  <c:v>-2.3742541889214102</c:v>
                </c:pt>
                <c:pt idx="4046" formatCode="General">
                  <c:v>-2.37649302624179</c:v>
                </c:pt>
                <c:pt idx="4047" formatCode="General">
                  <c:v>-2.3787329287495602</c:v>
                </c:pt>
                <c:pt idx="4048" formatCode="General">
                  <c:v>-2.3809738964485501</c:v>
                </c:pt>
                <c:pt idx="4049" formatCode="General">
                  <c:v>-2.3832159293425601</c:v>
                </c:pt>
                <c:pt idx="4050" formatCode="General">
                  <c:v>-2.3854590274354002</c:v>
                </c:pt>
                <c:pt idx="4051" formatCode="General">
                  <c:v>-2.3877031907308899</c:v>
                </c:pt>
                <c:pt idx="4052" formatCode="General">
                  <c:v>-2.3899484192328</c:v>
                </c:pt>
                <c:pt idx="4053" formatCode="General">
                  <c:v>-2.39219471294478</c:v>
                </c:pt>
                <c:pt idx="4054" formatCode="General">
                  <c:v>-2.3944420718703801</c:v>
                </c:pt>
                <c:pt idx="4055" formatCode="General">
                  <c:v>-2.3966904960131701</c:v>
                </c:pt>
                <c:pt idx="4056" formatCode="General">
                  <c:v>-2.39893998537669</c:v>
                </c:pt>
                <c:pt idx="4057" formatCode="General">
                  <c:v>-2.4011905399644702</c:v>
                </c:pt>
                <c:pt idx="4058" formatCode="General">
                  <c:v>-2.4034421597800302</c:v>
                </c:pt>
                <c:pt idx="4059" formatCode="General">
                  <c:v>-2.40569484482688</c:v>
                </c:pt>
                <c:pt idx="4060" formatCode="General">
                  <c:v>-2.4079485951085302</c:v>
                </c:pt>
                <c:pt idx="4061" formatCode="General">
                  <c:v>-2.41020341062847</c:v>
                </c:pt>
                <c:pt idx="4062" formatCode="General">
                  <c:v>-2.4124592913901699</c:v>
                </c:pt>
                <c:pt idx="4063" formatCode="General">
                  <c:v>-2.4147162373971098</c:v>
                </c:pt>
                <c:pt idx="4064" formatCode="General">
                  <c:v>-2.4169742486527399</c:v>
                </c:pt>
                <c:pt idx="4065" formatCode="General">
                  <c:v>-2.41923332516052</c:v>
                </c:pt>
                <c:pt idx="4066" formatCode="General">
                  <c:v>-2.4214934669238901</c:v>
                </c:pt>
                <c:pt idx="4067" formatCode="General">
                  <c:v>-2.4237546739462599</c:v>
                </c:pt>
                <c:pt idx="4068" formatCode="General">
                  <c:v>-2.4260169462310599</c:v>
                </c:pt>
                <c:pt idx="4069" formatCode="General">
                  <c:v>-2.4282802837816901</c:v>
                </c:pt>
                <c:pt idx="4070" formatCode="General">
                  <c:v>-2.4305446866015501</c:v>
                </c:pt>
                <c:pt idx="4071" formatCode="General">
                  <c:v>-2.4328101546940299</c:v>
                </c:pt>
                <c:pt idx="4072" formatCode="General">
                  <c:v>-2.4350766880625199</c:v>
                </c:pt>
                <c:pt idx="4073" formatCode="General">
                  <c:v>-2.43734428671043</c:v>
                </c:pt>
                <c:pt idx="4074" formatCode="General">
                  <c:v>-2.4396129506411501</c:v>
                </c:pt>
                <c:pt idx="4075" formatCode="General">
                  <c:v>-2.4418826798580602</c:v>
                </c:pt>
                <c:pt idx="4076" formatCode="General">
                  <c:v>-2.4441534743645601</c:v>
                </c:pt>
                <c:pt idx="4077" formatCode="General">
                  <c:v>-2.4464253341640099</c:v>
                </c:pt>
                <c:pt idx="4078" formatCode="General">
                  <c:v>-2.4486982592598001</c:v>
                </c:pt>
                <c:pt idx="4079" formatCode="General">
                  <c:v>-2.4509722496552802</c:v>
                </c:pt>
                <c:pt idx="4080" formatCode="General">
                  <c:v>-2.4532473053538202</c:v>
                </c:pt>
                <c:pt idx="4081" formatCode="General">
                  <c:v>-2.45552342635877</c:v>
                </c:pt>
                <c:pt idx="4082" formatCode="General">
                  <c:v>-2.4578006126734802</c:v>
                </c:pt>
                <c:pt idx="4083" formatCode="General">
                  <c:v>-2.4600788643012899</c:v>
                </c:pt>
                <c:pt idx="4084" formatCode="General">
                  <c:v>-2.4623581812455502</c:v>
                </c:pt>
                <c:pt idx="4085" formatCode="General">
                  <c:v>-2.46463856350957</c:v>
                </c:pt>
                <c:pt idx="4086" formatCode="General">
                  <c:v>-2.4669200110966898</c:v>
                </c:pt>
                <c:pt idx="4087" formatCode="General">
                  <c:v>-2.46920252401023</c:v>
                </c:pt>
                <c:pt idx="4088" formatCode="General">
                  <c:v>-2.4714861022535</c:v>
                </c:pt>
                <c:pt idx="4089" formatCode="General">
                  <c:v>-2.4737707458298099</c:v>
                </c:pt>
                <c:pt idx="4090" formatCode="General">
                  <c:v>-2.4760564547424599</c:v>
                </c:pt>
                <c:pt idx="4091" formatCode="General">
                  <c:v>-2.47834322899475</c:v>
                </c:pt>
                <c:pt idx="4092" formatCode="General">
                  <c:v>-2.4806310685899802</c:v>
                </c:pt>
                <c:pt idx="4093" formatCode="General">
                  <c:v>-2.4829199735314198</c:v>
                </c:pt>
                <c:pt idx="4094" formatCode="General">
                  <c:v>-2.4852099438223498</c:v>
                </c:pt>
                <c:pt idx="4095" formatCode="General">
                  <c:v>-2.4875009794660601</c:v>
                </c:pt>
                <c:pt idx="4096" formatCode="General">
                  <c:v>-2.48979308046572</c:v>
                </c:pt>
                <c:pt idx="4097" formatCode="General">
                  <c:v>-2.4920862468244098</c:v>
                </c:pt>
                <c:pt idx="4098" formatCode="General">
                  <c:v>-2.4943804785453301</c:v>
                </c:pt>
                <c:pt idx="4099" formatCode="General">
                  <c:v>-2.49667577563164</c:v>
                </c:pt>
                <c:pt idx="4100" formatCode="General">
                  <c:v>-2.49897213808651</c:v>
                </c:pt>
                <c:pt idx="4101" formatCode="General">
                  <c:v>-2.5012695659131099</c:v>
                </c:pt>
                <c:pt idx="4102" formatCode="General">
                  <c:v>-2.5035680591145701</c:v>
                </c:pt>
                <c:pt idx="4103" formatCode="General">
                  <c:v>-2.50586761769405</c:v>
                </c:pt>
                <c:pt idx="4104" formatCode="General">
                  <c:v>-2.5081682416546598</c:v>
                </c:pt>
                <c:pt idx="4105" formatCode="General">
                  <c:v>-2.51046993099953</c:v>
                </c:pt>
                <c:pt idx="4106" formatCode="General">
                  <c:v>-2.5127726857317501</c:v>
                </c:pt>
                <c:pt idx="4107" formatCode="General">
                  <c:v>-2.5150765058544402</c:v>
                </c:pt>
                <c:pt idx="4108" formatCode="General">
                  <c:v>-2.5173813913706802</c:v>
                </c:pt>
                <c:pt idx="4109" formatCode="General">
                  <c:v>-2.5196873422835502</c:v>
                </c:pt>
                <c:pt idx="4110" formatCode="General">
                  <c:v>-2.52199435859611</c:v>
                </c:pt>
                <c:pt idx="4111" formatCode="General">
                  <c:v>-2.52430244031143</c:v>
                </c:pt>
                <c:pt idx="4112" formatCode="General">
                  <c:v>-2.5266115874325501</c:v>
                </c:pt>
                <c:pt idx="4113" formatCode="General">
                  <c:v>-2.5289217999625202</c:v>
                </c:pt>
                <c:pt idx="4114" formatCode="General">
                  <c:v>-2.5312330779043601</c:v>
                </c:pt>
                <c:pt idx="4115" formatCode="General">
                  <c:v>-2.5335454212610902</c:v>
                </c:pt>
                <c:pt idx="4116" formatCode="General">
                  <c:v>-2.5358588300357199</c:v>
                </c:pt>
                <c:pt idx="4117" formatCode="General">
                  <c:v>-2.53817330423125</c:v>
                </c:pt>
                <c:pt idx="4118" formatCode="General">
                  <c:v>-2.5404888438506701</c:v>
                </c:pt>
                <c:pt idx="4119" formatCode="General">
                  <c:v>-2.54280544889696</c:v>
                </c:pt>
                <c:pt idx="4120" formatCode="General">
                  <c:v>-2.5451231193730899</c:v>
                </c:pt>
                <c:pt idx="4121" formatCode="General">
                  <c:v>-2.5474418552820199</c:v>
                </c:pt>
                <c:pt idx="4122" formatCode="General">
                  <c:v>-2.5497616566267598</c:v>
                </c:pt>
                <c:pt idx="4123" formatCode="General">
                  <c:v>-2.5520825234106299</c:v>
                </c:pt>
                <c:pt idx="4124" formatCode="General">
                  <c:v>-2.5544044556371199</c:v>
                </c:pt>
                <c:pt idx="4125" formatCode="General">
                  <c:v>-2.5567274533097</c:v>
                </c:pt>
                <c:pt idx="4126" formatCode="General">
                  <c:v>-2.5590515164318601</c:v>
                </c:pt>
                <c:pt idx="4127" formatCode="General">
                  <c:v>-2.5613766450070998</c:v>
                </c:pt>
                <c:pt idx="4128" formatCode="General">
                  <c:v>-2.5637028390389198</c:v>
                </c:pt>
                <c:pt idx="4129" formatCode="General">
                  <c:v>-2.56603009853084</c:v>
                </c:pt>
                <c:pt idx="4130" formatCode="General">
                  <c:v>-2.5683584234863601</c:v>
                </c:pt>
                <c:pt idx="4131" formatCode="General">
                  <c:v>-2.5706878139090001</c:v>
                </c:pt>
                <c:pt idx="4132" formatCode="General">
                  <c:v>-2.5730182698023101</c:v>
                </c:pt>
                <c:pt idx="4133" formatCode="General">
                  <c:v>-2.5753497911696299</c:v>
                </c:pt>
                <c:pt idx="4134" formatCode="General">
                  <c:v>-2.57768237801411</c:v>
                </c:pt>
                <c:pt idx="4135" formatCode="General">
                  <c:v>-2.5800160303388799</c:v>
                </c:pt>
                <c:pt idx="4136" formatCode="General">
                  <c:v>-2.58235074814709</c:v>
                </c:pt>
                <c:pt idx="4137" formatCode="General">
                  <c:v>-2.5846865314419301</c:v>
                </c:pt>
                <c:pt idx="4138" formatCode="General">
                  <c:v>-2.5870233802265599</c:v>
                </c:pt>
                <c:pt idx="4139" formatCode="General">
                  <c:v>-2.58936129450418</c:v>
                </c:pt>
                <c:pt idx="4140" formatCode="General">
                  <c:v>-2.5917002742780002</c:v>
                </c:pt>
                <c:pt idx="4141" formatCode="General">
                  <c:v>-2.5940403195512398</c:v>
                </c:pt>
                <c:pt idx="4142" formatCode="General">
                  <c:v>-2.59638143032715</c:v>
                </c:pt>
                <c:pt idx="4143" formatCode="General">
                  <c:v>-2.5987236066089601</c:v>
                </c:pt>
                <c:pt idx="4144" formatCode="General">
                  <c:v>-2.6010668483999502</c:v>
                </c:pt>
                <c:pt idx="4145" formatCode="General">
                  <c:v>-2.6034111557033901</c:v>
                </c:pt>
                <c:pt idx="4146" formatCode="General">
                  <c:v>-2.6057565285225701</c:v>
                </c:pt>
                <c:pt idx="4147" formatCode="General">
                  <c:v>-2.6081029668608</c:v>
                </c:pt>
                <c:pt idx="4148" formatCode="General">
                  <c:v>-2.61045047072139</c:v>
                </c:pt>
                <c:pt idx="4149" formatCode="General">
                  <c:v>-2.6127990401076899</c:v>
                </c:pt>
                <c:pt idx="4150" formatCode="General">
                  <c:v>-2.6151486750231401</c:v>
                </c:pt>
                <c:pt idx="4151" formatCode="General">
                  <c:v>-2.61749937547139</c:v>
                </c:pt>
                <c:pt idx="4152" formatCode="General">
                  <c:v>-2.6198511414560599</c:v>
                </c:pt>
                <c:pt idx="4153" formatCode="General">
                  <c:v>-2.62220397298077</c:v>
                </c:pt>
                <c:pt idx="4154" formatCode="General">
                  <c:v>-2.6245578700491099</c:v>
                </c:pt>
                <c:pt idx="4155" formatCode="General">
                  <c:v>-2.62691283266469</c:v>
                </c:pt>
                <c:pt idx="4156" formatCode="General">
                  <c:v>-2.6292688608310701</c:v>
                </c:pt>
                <c:pt idx="4157" formatCode="General">
                  <c:v>-2.6316259545518199</c:v>
                </c:pt>
                <c:pt idx="4158" formatCode="General">
                  <c:v>-2.63398411383048</c:v>
                </c:pt>
                <c:pt idx="4159" formatCode="General">
                  <c:v>-2.6363433386705899</c:v>
                </c:pt>
                <c:pt idx="4160" formatCode="General">
                  <c:v>-2.6387036290756698</c:v>
                </c:pt>
                <c:pt idx="4161" formatCode="General">
                  <c:v>-2.6410649850492098</c:v>
                </c:pt>
                <c:pt idx="4162" formatCode="General">
                  <c:v>-2.6434274065947201</c:v>
                </c:pt>
                <c:pt idx="4163" formatCode="General">
                  <c:v>-2.64579089371566</c:v>
                </c:pt>
                <c:pt idx="4164" formatCode="General">
                  <c:v>-2.6481554464155099</c:v>
                </c:pt>
                <c:pt idx="4165" formatCode="General">
                  <c:v>-2.6505210646977102</c:v>
                </c:pt>
                <c:pt idx="4166" formatCode="General">
                  <c:v>-2.6528877485656799</c:v>
                </c:pt>
                <c:pt idx="4167" formatCode="General">
                  <c:v>-2.6552554980226701</c:v>
                </c:pt>
                <c:pt idx="4168" formatCode="General">
                  <c:v>-2.6576243130718402</c:v>
                </c:pt>
                <c:pt idx="4169" formatCode="General">
                  <c:v>-2.6599941937163201</c:v>
                </c:pt>
                <c:pt idx="4170" formatCode="General">
                  <c:v>-2.6623651399592498</c:v>
                </c:pt>
                <c:pt idx="4171" formatCode="General">
                  <c:v>-2.66473715180372</c:v>
                </c:pt>
                <c:pt idx="4172" formatCode="General">
                  <c:v>-2.6671102292528501</c:v>
                </c:pt>
                <c:pt idx="4173" formatCode="General">
                  <c:v>-2.6694843723096899</c:v>
                </c:pt>
                <c:pt idx="4174" formatCode="General">
                  <c:v>-2.6718595809773298</c:v>
                </c:pt>
                <c:pt idx="4175" formatCode="General">
                  <c:v>-2.6742358552588201</c:v>
                </c:pt>
                <c:pt idx="4176" formatCode="General">
                  <c:v>-2.6766131951571901</c:v>
                </c:pt>
                <c:pt idx="4177" formatCode="General">
                  <c:v>-2.6789916006754599</c:v>
                </c:pt>
                <c:pt idx="4178" formatCode="General">
                  <c:v>-2.6813710718166202</c:v>
                </c:pt>
                <c:pt idx="4179" formatCode="General">
                  <c:v>-2.6837516085834698</c:v>
                </c:pt>
                <c:pt idx="4180" formatCode="General">
                  <c:v>-2.6861332109786602</c:v>
                </c:pt>
                <c:pt idx="4181" formatCode="General">
                  <c:v>-2.6885158790049002</c:v>
                </c:pt>
                <c:pt idx="4182" formatCode="General">
                  <c:v>-2.6908996126648801</c:v>
                </c:pt>
                <c:pt idx="4183" formatCode="General">
                  <c:v>-2.69328441196132</c:v>
                </c:pt>
                <c:pt idx="4184" formatCode="General">
                  <c:v>-2.69567027689697</c:v>
                </c:pt>
                <c:pt idx="4185" formatCode="General">
                  <c:v>-2.6980572074745801</c:v>
                </c:pt>
                <c:pt idx="4186" formatCode="General">
                  <c:v>-2.70044520369692</c:v>
                </c:pt>
                <c:pt idx="4187" formatCode="General">
                  <c:v>-2.7028342655667799</c:v>
                </c:pt>
                <c:pt idx="4188" formatCode="General">
                  <c:v>-2.7052243930869699</c:v>
                </c:pt>
                <c:pt idx="4189" formatCode="General">
                  <c:v>-2.7076155862603102</c:v>
                </c:pt>
                <c:pt idx="4190" formatCode="General">
                  <c:v>-2.7100078450896401</c:v>
                </c:pt>
                <c:pt idx="4191" formatCode="General">
                  <c:v>-2.7124011695778201</c:v>
                </c:pt>
                <c:pt idx="4192" formatCode="General">
                  <c:v>-2.7147955597277198</c:v>
                </c:pt>
                <c:pt idx="4193" formatCode="General">
                  <c:v>-2.7171910155422299</c:v>
                </c:pt>
                <c:pt idx="4194" formatCode="General">
                  <c:v>-2.7195875370242701</c:v>
                </c:pt>
                <c:pt idx="4195" formatCode="General">
                  <c:v>-2.7219851241767499</c:v>
                </c:pt>
                <c:pt idx="4196" formatCode="General">
                  <c:v>-2.72438377700262</c:v>
                </c:pt>
                <c:pt idx="4197" formatCode="General">
                  <c:v>-2.72678349550484</c:v>
                </c:pt>
                <c:pt idx="4198" formatCode="General">
                  <c:v>-2.7291842796864398</c:v>
                </c:pt>
                <c:pt idx="4199" formatCode="General">
                  <c:v>-2.7315861295506298</c:v>
                </c:pt>
                <c:pt idx="4200" formatCode="General">
                  <c:v>-2.7339890451006199</c:v>
                </c:pt>
                <c:pt idx="4201" formatCode="General">
                  <c:v>-2.7363930263396501</c:v>
                </c:pt>
                <c:pt idx="4202" formatCode="General">
                  <c:v>-2.7387980732709001</c:v>
                </c:pt>
                <c:pt idx="4203" formatCode="General">
                  <c:v>-2.7412041858976099</c:v>
                </c:pt>
                <c:pt idx="4204" formatCode="General">
                  <c:v>-2.7436113642229798</c:v>
                </c:pt>
                <c:pt idx="4205" formatCode="General">
                  <c:v>-2.7460196082501902</c:v>
                </c:pt>
                <c:pt idx="4206" formatCode="General">
                  <c:v>-2.7484289179824599</c:v>
                </c:pt>
                <c:pt idx="4207" formatCode="General">
                  <c:v>-2.75083929342297</c:v>
                </c:pt>
                <c:pt idx="4208" formatCode="General">
                  <c:v>-2.7532507345749102</c:v>
                </c:pt>
                <c:pt idx="4209" formatCode="General">
                  <c:v>-2.7556632414414599</c:v>
                </c:pt>
                <c:pt idx="4210" formatCode="General">
                  <c:v>-2.7580768140258201</c:v>
                </c:pt>
                <c:pt idx="4211" formatCode="General">
                  <c:v>-2.7604914523312201</c:v>
                </c:pt>
                <c:pt idx="4212" formatCode="General">
                  <c:v>-2.7629071563608898</c:v>
                </c:pt>
                <c:pt idx="4213" formatCode="General">
                  <c:v>-2.76532392611804</c:v>
                </c:pt>
                <c:pt idx="4214" formatCode="General">
                  <c:v>-2.7677417616058699</c:v>
                </c:pt>
                <c:pt idx="4215" formatCode="General">
                  <c:v>-2.7701606628275699</c:v>
                </c:pt>
                <c:pt idx="4216" formatCode="General">
                  <c:v>-2.77258062978632</c:v>
                </c:pt>
                <c:pt idx="4217" formatCode="General">
                  <c:v>-2.77500166248528</c:v>
                </c:pt>
                <c:pt idx="4218" formatCode="General">
                  <c:v>-2.77742376092761</c:v>
                </c:pt>
                <c:pt idx="4219" formatCode="General">
                  <c:v>-2.7798469251164302</c:v>
                </c:pt>
                <c:pt idx="4220" formatCode="General">
                  <c:v>-2.7822711550548802</c:v>
                </c:pt>
                <c:pt idx="4221" formatCode="General">
                  <c:v>-2.7846964507460799</c:v>
                </c:pt>
                <c:pt idx="4222" formatCode="General">
                  <c:v>-2.78712281219312</c:v>
                </c:pt>
                <c:pt idx="4223" formatCode="General">
                  <c:v>-2.7895502393990999</c:v>
                </c:pt>
                <c:pt idx="4224" formatCode="General">
                  <c:v>-2.7919787323670899</c:v>
                </c:pt>
                <c:pt idx="4225" formatCode="General">
                  <c:v>-2.79440829110017</c:v>
                </c:pt>
                <c:pt idx="4226" formatCode="General">
                  <c:v>-2.79683891560137</c:v>
                </c:pt>
                <c:pt idx="4227" formatCode="General">
                  <c:v>-2.7992706058737502</c:v>
                </c:pt>
                <c:pt idx="4228" formatCode="General">
                  <c:v>-2.8017033619203402</c:v>
                </c:pt>
                <c:pt idx="4229" formatCode="General">
                  <c:v>-2.80413718374413</c:v>
                </c:pt>
                <c:pt idx="4230" formatCode="General">
                  <c:v>-2.8065720713481102</c:v>
                </c:pt>
                <c:pt idx="4231" formatCode="General">
                  <c:v>-2.8090080247352298</c:v>
                </c:pt>
                <c:pt idx="4232" formatCode="General">
                  <c:v>-2.8114450439084502</c:v>
                </c:pt>
                <c:pt idx="4233" formatCode="General">
                  <c:v>-2.8138831288707098</c:v>
                </c:pt>
                <c:pt idx="4234" formatCode="General">
                  <c:v>-2.8163222796249499</c:v>
                </c:pt>
                <c:pt idx="4235" formatCode="General">
                  <c:v>-2.8187624961741302</c:v>
                </c:pt>
                <c:pt idx="4236" formatCode="General">
                  <c:v>-2.8212037785211801</c:v>
                </c:pt>
                <c:pt idx="4237" formatCode="General">
                  <c:v>-2.82364612666903</c:v>
                </c:pt>
                <c:pt idx="4238" formatCode="General">
                  <c:v>-2.8260895406206199</c:v>
                </c:pt>
                <c:pt idx="4239" formatCode="General">
                  <c:v>-2.8285340203788598</c:v>
                </c:pt>
                <c:pt idx="4240" formatCode="General">
                  <c:v>-2.8309795659465999</c:v>
                </c:pt>
                <c:pt idx="4241" formatCode="General">
                  <c:v>-2.83342617732665</c:v>
                </c:pt>
                <c:pt idx="4242" formatCode="General">
                  <c:v>-2.8358738545218101</c:v>
                </c:pt>
                <c:pt idx="4243" formatCode="General">
                  <c:v>-2.83832259753492</c:v>
                </c:pt>
                <c:pt idx="4244" formatCode="General">
                  <c:v>-2.8407724063687998</c:v>
                </c:pt>
                <c:pt idx="4245" formatCode="General">
                  <c:v>-2.8432232810263098</c:v>
                </c:pt>
                <c:pt idx="4246" formatCode="General">
                  <c:v>-2.84567522151031</c:v>
                </c:pt>
                <c:pt idx="4247" formatCode="General">
                  <c:v>-2.8481282278236701</c:v>
                </c:pt>
                <c:pt idx="4248" formatCode="General">
                  <c:v>-2.8505822999692598</c:v>
                </c:pt>
                <c:pt idx="4249" formatCode="General">
                  <c:v>-2.8530374379499901</c:v>
                </c:pt>
                <c:pt idx="4250" formatCode="General">
                  <c:v>-2.85549364176876</c:v>
                </c:pt>
                <c:pt idx="4251" formatCode="General">
                  <c:v>-2.85795091142848</c:v>
                </c:pt>
                <c:pt idx="4252" formatCode="General">
                  <c:v>-2.8604092469320799</c:v>
                </c:pt>
                <c:pt idx="4253" formatCode="General">
                  <c:v>-2.86286864828238</c:v>
                </c:pt>
                <c:pt idx="4254" formatCode="General">
                  <c:v>-2.8653291154820302</c:v>
                </c:pt>
                <c:pt idx="4255" formatCode="General">
                  <c:v>-2.8677906485336799</c:v>
                </c:pt>
                <c:pt idx="4256" formatCode="General">
                  <c:v>-2.87025324743998</c:v>
                </c:pt>
                <c:pt idx="4257" formatCode="General">
                  <c:v>-2.8727169122035598</c:v>
                </c:pt>
                <c:pt idx="4258" formatCode="General">
                  <c:v>-2.87518164282706</c:v>
                </c:pt>
                <c:pt idx="4259" formatCode="General">
                  <c:v>-2.87764743931311</c:v>
                </c:pt>
                <c:pt idx="4260" formatCode="General">
                  <c:v>-2.88011430166434</c:v>
                </c:pt>
                <c:pt idx="4261" formatCode="General">
                  <c:v>-2.8825822298833699</c:v>
                </c:pt>
                <c:pt idx="4262" formatCode="General">
                  <c:v>-2.8850512239728299</c:v>
                </c:pt>
                <c:pt idx="4263" formatCode="General">
                  <c:v>-2.8875212839353401</c:v>
                </c:pt>
                <c:pt idx="4264" formatCode="General">
                  <c:v>-2.8899924097734999</c:v>
                </c:pt>
                <c:pt idx="4265" formatCode="General">
                  <c:v>-2.89246460148992</c:v>
                </c:pt>
                <c:pt idx="4266" formatCode="General">
                  <c:v>-2.8949378590872299</c:v>
                </c:pt>
                <c:pt idx="4267" formatCode="General">
                  <c:v>-2.8974121825680101</c:v>
                </c:pt>
                <c:pt idx="4268" formatCode="General">
                  <c:v>-2.89988757193486</c:v>
                </c:pt>
                <c:pt idx="4269" formatCode="General">
                  <c:v>-2.9023640271905</c:v>
                </c:pt>
                <c:pt idx="4270" formatCode="General">
                  <c:v>-2.9048415483378598</c:v>
                </c:pt>
                <c:pt idx="4271" formatCode="General">
                  <c:v>-2.9073201353799201</c:v>
                </c:pt>
                <c:pt idx="4272" formatCode="General">
                  <c:v>-2.9097997883196598</c:v>
                </c:pt>
                <c:pt idx="4273" formatCode="General">
                  <c:v>-2.91228050716003</c:v>
                </c:pt>
                <c:pt idx="4274" formatCode="General">
                  <c:v>-2.9147622919040099</c:v>
                </c:pt>
                <c:pt idx="4275" formatCode="General">
                  <c:v>-2.9172451425545298</c:v>
                </c:pt>
                <c:pt idx="4276" formatCode="General">
                  <c:v>-2.9197290591145499</c:v>
                </c:pt>
                <c:pt idx="4277" formatCode="General">
                  <c:v>-2.9222140415869999</c:v>
                </c:pt>
                <c:pt idx="4278" formatCode="General">
                  <c:v>-2.9247000899748001</c:v>
                </c:pt>
                <c:pt idx="4279" formatCode="General">
                  <c:v>-2.9271872042809002</c:v>
                </c:pt>
                <c:pt idx="4280" formatCode="General">
                  <c:v>-2.9296753845081902</c:v>
                </c:pt>
                <c:pt idx="4281" formatCode="General">
                  <c:v>-2.9321646306595901</c:v>
                </c:pt>
                <c:pt idx="4282" formatCode="General">
                  <c:v>-2.9346549427380002</c:v>
                </c:pt>
                <c:pt idx="4283" formatCode="General">
                  <c:v>-2.9371463207463102</c:v>
                </c:pt>
                <c:pt idx="4284" formatCode="General">
                  <c:v>-2.9396387646874098</c:v>
                </c:pt>
                <c:pt idx="4285" formatCode="General">
                  <c:v>-2.94213227456419</c:v>
                </c:pt>
                <c:pt idx="4286" formatCode="General">
                  <c:v>-2.9446268503795001</c:v>
                </c:pt>
                <c:pt idx="4287" formatCode="General">
                  <c:v>-2.94712249213622</c:v>
                </c:pt>
                <c:pt idx="4288" formatCode="General">
                  <c:v>-2.9496191998372101</c:v>
                </c:pt>
                <c:pt idx="4289" formatCode="General">
                  <c:v>-2.9521169734853201</c:v>
                </c:pt>
                <c:pt idx="4290" formatCode="General">
                  <c:v>-2.9546158130833899</c:v>
                </c:pt>
                <c:pt idx="4291" formatCode="General">
                  <c:v>-2.95711571863426</c:v>
                </c:pt>
                <c:pt idx="4292" formatCode="General">
                  <c:v>-2.9596166901407499</c:v>
                </c:pt>
                <c:pt idx="4293" formatCode="General">
                  <c:v>-2.9621187276056999</c:v>
                </c:pt>
                <c:pt idx="4294" formatCode="General">
                  <c:v>-2.9646218310319101</c:v>
                </c:pt>
                <c:pt idx="4295" formatCode="General">
                  <c:v>-2.9671260004222</c:v>
                </c:pt>
                <c:pt idx="4296" formatCode="General">
                  <c:v>-2.9696312357793699</c:v>
                </c:pt>
                <c:pt idx="4297" formatCode="General">
                  <c:v>-2.9721375371062702</c:v>
                </c:pt>
                <c:pt idx="4298" formatCode="General">
                  <c:v>-2.9746449044060599</c:v>
                </c:pt>
                <c:pt idx="4299" formatCode="General">
                  <c:v>-2.9771533376820498</c:v>
                </c:pt>
                <c:pt idx="4300" formatCode="General">
                  <c:v>-2.9796628369375102</c:v>
                </c:pt>
                <c:pt idx="4301" formatCode="General">
                  <c:v>-2.9821734021757398</c:v>
                </c:pt>
                <c:pt idx="4302" formatCode="General">
                  <c:v>-2.98468503339967</c:v>
                </c:pt>
                <c:pt idx="4303" formatCode="General">
                  <c:v>-2.9871977306118001</c:v>
                </c:pt>
                <c:pt idx="4304" formatCode="General">
                  <c:v>-2.9897114938145402</c:v>
                </c:pt>
                <c:pt idx="4305" formatCode="General">
                  <c:v>-2.9922263230103701</c:v>
                </c:pt>
                <c:pt idx="4306" formatCode="General">
                  <c:v>-2.99474221820173</c:v>
                </c:pt>
                <c:pt idx="4307" formatCode="General">
                  <c:v>-2.9972591793910999</c:v>
                </c:pt>
                <c:pt idx="4308" formatCode="General">
                  <c:v>-2.9997772065809598</c:v>
                </c:pt>
                <c:pt idx="4309" formatCode="General">
                  <c:v>-3.00229629977385</c:v>
                </c:pt>
                <c:pt idx="4310" formatCode="General">
                  <c:v>-3.0048164589724902</c:v>
                </c:pt>
                <c:pt idx="4311" formatCode="General">
                  <c:v>-3.0073376841797201</c:v>
                </c:pt>
                <c:pt idx="4312" formatCode="General">
                  <c:v>-3.0098599753983799</c:v>
                </c:pt>
                <c:pt idx="4313" formatCode="General">
                  <c:v>-3.0123833326313298</c:v>
                </c:pt>
                <c:pt idx="4314" formatCode="General">
                  <c:v>-3.0149077558814201</c:v>
                </c:pt>
                <c:pt idx="4315" formatCode="General">
                  <c:v>-3.0174332451515502</c:v>
                </c:pt>
                <c:pt idx="4316" formatCode="General">
                  <c:v>-3.0199598004446</c:v>
                </c:pt>
                <c:pt idx="4317" formatCode="General">
                  <c:v>-3.0224874217634801</c:v>
                </c:pt>
                <c:pt idx="4318" formatCode="General">
                  <c:v>-3.0250161091111099</c:v>
                </c:pt>
                <c:pt idx="4319" formatCode="General">
                  <c:v>-3.0275458624904101</c:v>
                </c:pt>
                <c:pt idx="4320" formatCode="General">
                  <c:v>-3.0300766819043501</c:v>
                </c:pt>
                <c:pt idx="4321" formatCode="General">
                  <c:v>-3.0326085673558598</c:v>
                </c:pt>
                <c:pt idx="4322" formatCode="General">
                  <c:v>-3.0351415188479201</c:v>
                </c:pt>
                <c:pt idx="4323" formatCode="General">
                  <c:v>-3.0376755363835199</c:v>
                </c:pt>
                <c:pt idx="4324" formatCode="General">
                  <c:v>-3.04021061996565</c:v>
                </c:pt>
                <c:pt idx="4325" formatCode="General">
                  <c:v>-3.0427467695973101</c:v>
                </c:pt>
                <c:pt idx="4326" formatCode="General">
                  <c:v>-3.0452839852815301</c:v>
                </c:pt>
                <c:pt idx="4327" formatCode="General">
                  <c:v>-3.0478222670213402</c:v>
                </c:pt>
                <c:pt idx="4328" formatCode="General">
                  <c:v>-3.0503616148197898</c:v>
                </c:pt>
                <c:pt idx="4329" formatCode="General">
                  <c:v>-3.0529020286799402</c:v>
                </c:pt>
                <c:pt idx="4330" formatCode="General">
                  <c:v>-3.0554435086048501</c:v>
                </c:pt>
                <c:pt idx="4331" formatCode="General">
                  <c:v>-3.0579860545976199</c:v>
                </c:pt>
                <c:pt idx="4332" formatCode="General">
                  <c:v>-3.0605296666613202</c:v>
                </c:pt>
                <c:pt idx="4333" formatCode="General">
                  <c:v>-3.0630743447988502</c:v>
                </c:pt>
                <c:pt idx="4334" formatCode="General">
                  <c:v>-3.0656200890129601</c:v>
                </c:pt>
                <c:pt idx="4335" formatCode="General">
                  <c:v>-3.0681668993064499</c:v>
                </c:pt>
                <c:pt idx="4336" formatCode="General">
                  <c:v>-3.0707147756820801</c:v>
                </c:pt>
                <c:pt idx="4337" formatCode="General">
                  <c:v>-3.0732637181426101</c:v>
                </c:pt>
                <c:pt idx="4338" formatCode="General">
                  <c:v>-3.0758137266908001</c:v>
                </c:pt>
                <c:pt idx="4339" formatCode="General">
                  <c:v>-3.07836480132943</c:v>
                </c:pt>
                <c:pt idx="4340" formatCode="General">
                  <c:v>-3.0809169420612399</c:v>
                </c:pt>
                <c:pt idx="4341" formatCode="General">
                  <c:v>-3.083470148889</c:v>
                </c:pt>
                <c:pt idx="4342" formatCode="General">
                  <c:v>-3.0860244218154498</c:v>
                </c:pt>
                <c:pt idx="4343" formatCode="General">
                  <c:v>-3.0885797608433498</c:v>
                </c:pt>
                <c:pt idx="4344" formatCode="General">
                  <c:v>-3.0911361659754499</c:v>
                </c:pt>
                <c:pt idx="4345" formatCode="General">
                  <c:v>-3.0936936372144901</c:v>
                </c:pt>
                <c:pt idx="4346" formatCode="General">
                  <c:v>-3.0962521745632201</c:v>
                </c:pt>
                <c:pt idx="4347" formatCode="General">
                  <c:v>-3.0988117780243698</c:v>
                </c:pt>
                <c:pt idx="4348" formatCode="General">
                  <c:v>-3.1013724476007098</c:v>
                </c:pt>
                <c:pt idx="4349" formatCode="General">
                  <c:v>-3.10393418329499</c:v>
                </c:pt>
                <c:pt idx="4350" formatCode="General">
                  <c:v>-3.10649698510997</c:v>
                </c:pt>
                <c:pt idx="4351" formatCode="General">
                  <c:v>-3.1090608530484101</c:v>
                </c:pt>
                <c:pt idx="4352" formatCode="General">
                  <c:v>-3.1116257871130601</c:v>
                </c:pt>
                <c:pt idx="4353" formatCode="General">
                  <c:v>-3.1141917873066798</c:v>
                </c:pt>
                <c:pt idx="4354" formatCode="General">
                  <c:v>-3.1167588536320299</c:v>
                </c:pt>
                <c:pt idx="4355" formatCode="General">
                  <c:v>-3.1193269860918398</c:v>
                </c:pt>
                <c:pt idx="4356" formatCode="General">
                  <c:v>-3.12189618468889</c:v>
                </c:pt>
                <c:pt idx="4357" formatCode="General">
                  <c:v>-3.1244664494259098</c:v>
                </c:pt>
                <c:pt idx="4358" formatCode="General">
                  <c:v>-3.1270377803056602</c:v>
                </c:pt>
                <c:pt idx="4359" formatCode="General">
                  <c:v>-3.1296101773308802</c:v>
                </c:pt>
                <c:pt idx="4360" formatCode="General">
                  <c:v>-3.13218364050433</c:v>
                </c:pt>
                <c:pt idx="4361" formatCode="General">
                  <c:v>-3.13475816982859</c:v>
                </c:pt>
                <c:pt idx="4362" formatCode="General">
                  <c:v>-3.1373337653060802</c:v>
                </c:pt>
                <c:pt idx="4363" formatCode="General">
                  <c:v>-3.13991042693922</c:v>
                </c:pt>
                <c:pt idx="4364" formatCode="General">
                  <c:v>-3.14248815473043</c:v>
                </c:pt>
                <c:pt idx="4365" formatCode="General">
                  <c:v>-3.1450669486821501</c:v>
                </c:pt>
                <c:pt idx="4366" formatCode="General">
                  <c:v>-3.1476468087968099</c:v>
                </c:pt>
                <c:pt idx="4367" formatCode="General">
                  <c:v>-3.1502277350768502</c:v>
                </c:pt>
                <c:pt idx="4368" formatCode="General">
                  <c:v>-3.1528097275247098</c:v>
                </c:pt>
                <c:pt idx="4369" formatCode="General">
                  <c:v>-3.1553927861428601</c:v>
                </c:pt>
                <c:pt idx="4370" formatCode="General">
                  <c:v>-3.1579769109337401</c:v>
                </c:pt>
                <c:pt idx="4371" formatCode="General">
                  <c:v>-3.1605621018998198</c:v>
                </c:pt>
                <c:pt idx="4372" formatCode="General">
                  <c:v>-3.1631483590435598</c:v>
                </c:pt>
                <c:pt idx="4373" formatCode="General">
                  <c:v>-3.1657356823674401</c:v>
                </c:pt>
                <c:pt idx="4374" formatCode="General">
                  <c:v>-3.1683240718739301</c:v>
                </c:pt>
                <c:pt idx="4375" formatCode="General">
                  <c:v>-3.1709135275655198</c:v>
                </c:pt>
                <c:pt idx="4376" formatCode="General">
                  <c:v>-3.1735040494447002</c:v>
                </c:pt>
                <c:pt idx="4377" formatCode="General">
                  <c:v>-3.1760956375139702</c:v>
                </c:pt>
                <c:pt idx="4378" formatCode="General">
                  <c:v>-3.1786882917758099</c:v>
                </c:pt>
                <c:pt idx="4379" formatCode="General">
                  <c:v>-3.1812820122327299</c:v>
                </c:pt>
                <c:pt idx="4380" formatCode="General">
                  <c:v>-3.1838767988872498</c:v>
                </c:pt>
                <c:pt idx="4381" formatCode="General">
                  <c:v>-3.1864726517419002</c:v>
                </c:pt>
                <c:pt idx="4382" formatCode="General">
                  <c:v>-3.1890695707992802</c:v>
                </c:pt>
                <c:pt idx="4383" formatCode="General">
                  <c:v>-3.1916675560619998</c:v>
                </c:pt>
                <c:pt idx="4384" formatCode="General">
                  <c:v>-3.19426660753268</c:v>
                </c:pt>
                <c:pt idx="4385" formatCode="General">
                  <c:v>-3.1968667252139502</c:v>
                </c:pt>
                <c:pt idx="4386" formatCode="General">
                  <c:v>-3.1994679091084599</c:v>
                </c:pt>
                <c:pt idx="4387" formatCode="General">
                  <c:v>-3.2020701592188598</c:v>
                </c:pt>
                <c:pt idx="4388" formatCode="General">
                  <c:v>-3.2046734755478501</c:v>
                </c:pt>
                <c:pt idx="4389" formatCode="General">
                  <c:v>-3.20727785809818</c:v>
                </c:pt>
                <c:pt idx="4390" formatCode="General">
                  <c:v>-3.2098833068726198</c:v>
                </c:pt>
                <c:pt idx="4391" formatCode="General">
                  <c:v>-3.21248982187391</c:v>
                </c:pt>
                <c:pt idx="4392" formatCode="General">
                  <c:v>-3.2150974031047799</c:v>
                </c:pt>
                <c:pt idx="4393" formatCode="General">
                  <c:v>-3.21770605056797</c:v>
                </c:pt>
                <c:pt idx="4394" formatCode="General">
                  <c:v>-3.2203157642661999</c:v>
                </c:pt>
                <c:pt idx="4395" formatCode="General">
                  <c:v>-3.2229265442022101</c:v>
                </c:pt>
                <c:pt idx="4396" formatCode="General">
                  <c:v>-3.2255383903787398</c:v>
                </c:pt>
                <c:pt idx="4397" formatCode="General">
                  <c:v>-3.2281513027985498</c:v>
                </c:pt>
                <c:pt idx="4398" formatCode="General">
                  <c:v>-3.2307652814643699</c:v>
                </c:pt>
                <c:pt idx="4399" formatCode="General">
                  <c:v>-3.23338032637899</c:v>
                </c:pt>
                <c:pt idx="4400" formatCode="General">
                  <c:v>-3.23599643754515</c:v>
                </c:pt>
                <c:pt idx="4401" formatCode="General">
                  <c:v>-3.2386136149656402</c:v>
                </c:pt>
                <c:pt idx="4402" formatCode="General">
                  <c:v>-3.24123185864324</c:v>
                </c:pt>
                <c:pt idx="4403" formatCode="General">
                  <c:v>-3.2438511685807301</c:v>
                </c:pt>
                <c:pt idx="4404" formatCode="General">
                  <c:v>-3.2464715447808898</c:v>
                </c:pt>
                <c:pt idx="4405" formatCode="General">
                  <c:v>-3.24909298724653</c:v>
                </c:pt>
                <c:pt idx="4406" formatCode="General">
                  <c:v>-3.2517154959804602</c:v>
                </c:pt>
                <c:pt idx="4407" formatCode="General">
                  <c:v>-3.2543390709854698</c:v>
                </c:pt>
                <c:pt idx="4408" formatCode="General">
                  <c:v>-3.25696371226439</c:v>
                </c:pt>
                <c:pt idx="4409" formatCode="General">
                  <c:v>-3.2595894198200401</c:v>
                </c:pt>
                <c:pt idx="4410" formatCode="General">
                  <c:v>-3.2622161936552398</c:v>
                </c:pt>
                <c:pt idx="4411" formatCode="General">
                  <c:v>-3.2648440337728202</c:v>
                </c:pt>
                <c:pt idx="4412" formatCode="General">
                  <c:v>-3.2674729401756402</c:v>
                </c:pt>
                <c:pt idx="4413" formatCode="General">
                  <c:v>-3.27010291286653</c:v>
                </c:pt>
                <c:pt idx="4414" formatCode="General">
                  <c:v>-3.2727339518482301</c:v>
                </c:pt>
                <c:pt idx="4415" formatCode="General">
                  <c:v>-3.2753660571232199</c:v>
                </c:pt>
                <c:pt idx="4416" formatCode="General">
                  <c:v>-3.2779992286939499</c:v>
                </c:pt>
                <c:pt idx="4417" formatCode="General">
                  <c:v>-3.28063346656289</c:v>
                </c:pt>
                <c:pt idx="4418" formatCode="General">
                  <c:v>-3.2832687707324801</c:v>
                </c:pt>
                <c:pt idx="4419" formatCode="General">
                  <c:v>-3.2859051412051801</c:v>
                </c:pt>
                <c:pt idx="4420" formatCode="General">
                  <c:v>-3.2885425779834501</c:v>
                </c:pt>
                <c:pt idx="4421" formatCode="General">
                  <c:v>-3.2911810810697499</c:v>
                </c:pt>
                <c:pt idx="4422" formatCode="General">
                  <c:v>-3.2938206504665501</c:v>
                </c:pt>
                <c:pt idx="4423" formatCode="General">
                  <c:v>-3.2964612861763198</c:v>
                </c:pt>
                <c:pt idx="4424" formatCode="General">
                  <c:v>-3.2991029882015099</c:v>
                </c:pt>
                <c:pt idx="4425" formatCode="General">
                  <c:v>-3.30174575654461</c:v>
                </c:pt>
                <c:pt idx="4426" formatCode="General">
                  <c:v>-3.3043895912080901</c:v>
                </c:pt>
                <c:pt idx="4427" formatCode="General">
                  <c:v>-3.3070344921944099</c:v>
                </c:pt>
                <c:pt idx="4428" formatCode="General">
                  <c:v>-3.3096804595060698</c:v>
                </c:pt>
                <c:pt idx="4429" formatCode="General">
                  <c:v>-3.3123274931455402</c:v>
                </c:pt>
                <c:pt idx="4430" formatCode="General">
                  <c:v>-3.3149755931152902</c:v>
                </c:pt>
                <c:pt idx="4431" formatCode="General">
                  <c:v>-3.3176247594178299</c:v>
                </c:pt>
                <c:pt idx="4432" formatCode="General">
                  <c:v>-3.32027499205563</c:v>
                </c:pt>
                <c:pt idx="4433" formatCode="General">
                  <c:v>-3.3229262910311799</c:v>
                </c:pt>
                <c:pt idx="4434" formatCode="General">
                  <c:v>-3.32557865634698</c:v>
                </c:pt>
                <c:pt idx="4435" formatCode="General">
                  <c:v>-3.3282320880055201</c:v>
                </c:pt>
                <c:pt idx="4436" formatCode="General">
                  <c:v>-3.33088658600929</c:v>
                </c:pt>
                <c:pt idx="4437" formatCode="General">
                  <c:v>-3.33354215036083</c:v>
                </c:pt>
                <c:pt idx="4438" formatCode="General">
                  <c:v>-3.3361987810627198</c:v>
                </c:pt>
                <c:pt idx="4439" formatCode="General">
                  <c:v>-3.3388564781175201</c:v>
                </c:pt>
                <c:pt idx="4440" formatCode="General">
                  <c:v>-3.34151524152779</c:v>
                </c:pt>
                <c:pt idx="4441" formatCode="General">
                  <c:v>-3.3441750712961</c:v>
                </c:pt>
                <c:pt idx="4442" formatCode="General">
                  <c:v>-3.3468359674251</c:v>
                </c:pt>
                <c:pt idx="4443" formatCode="General">
                  <c:v>-3.3494979299174901</c:v>
                </c:pt>
                <c:pt idx="4444" formatCode="General">
                  <c:v>-3.3521609587759298</c:v>
                </c:pt>
                <c:pt idx="4445" formatCode="General">
                  <c:v>-3.3548250540031002</c:v>
                </c:pt>
                <c:pt idx="4446" formatCode="General">
                  <c:v>-3.3574902156016599</c:v>
                </c:pt>
                <c:pt idx="4447" formatCode="General">
                  <c:v>-3.3601564435742501</c:v>
                </c:pt>
                <c:pt idx="4448" formatCode="General">
                  <c:v>-3.36282373792353</c:v>
                </c:pt>
                <c:pt idx="4449" formatCode="General">
                  <c:v>-3.3654920986521102</c:v>
                </c:pt>
                <c:pt idx="4450" formatCode="General">
                  <c:v>-3.3681615257626301</c:v>
                </c:pt>
                <c:pt idx="4451" formatCode="General">
                  <c:v>-3.3708320192576902</c:v>
                </c:pt>
                <c:pt idx="4452" formatCode="General">
                  <c:v>-3.3735035791399199</c:v>
                </c:pt>
                <c:pt idx="4453" formatCode="General">
                  <c:v>-3.3761762054119102</c:v>
                </c:pt>
                <c:pt idx="4454" formatCode="General">
                  <c:v>-3.3788498980762398</c:v>
                </c:pt>
                <c:pt idx="4455" formatCode="General">
                  <c:v>-3.3815246571355</c:v>
                </c:pt>
                <c:pt idx="4456" formatCode="General">
                  <c:v>-3.3842004825922598</c:v>
                </c:pt>
                <c:pt idx="4457" formatCode="General">
                  <c:v>-3.3868773744490799</c:v>
                </c:pt>
                <c:pt idx="4458" formatCode="General">
                  <c:v>-3.3895553327085302</c:v>
                </c:pt>
                <c:pt idx="4459" formatCode="General">
                  <c:v>-3.3922343573731499</c:v>
                </c:pt>
                <c:pt idx="4460" formatCode="General">
                  <c:v>-3.3949144484454701</c:v>
                </c:pt>
                <c:pt idx="4461" formatCode="General">
                  <c:v>-3.3975956059280201</c:v>
                </c:pt>
                <c:pt idx="4462" formatCode="General">
                  <c:v>-3.4002778298233398</c:v>
                </c:pt>
                <c:pt idx="4463" formatCode="General">
                  <c:v>-3.4029611201337699</c:v>
                </c:pt>
                <c:pt idx="4464" formatCode="General">
                  <c:v>-3.4056454768614701</c:v>
                </c:pt>
                <c:pt idx="4465" formatCode="General">
                  <c:v>-3.4083309000086199</c:v>
                </c:pt>
                <c:pt idx="4466" formatCode="General">
                  <c:v>-3.4110173895773901</c:v>
                </c:pt>
                <c:pt idx="4467" formatCode="General">
                  <c:v>-3.41370494556995</c:v>
                </c:pt>
                <c:pt idx="4468" formatCode="General">
                  <c:v>-3.4163935679885098</c:v>
                </c:pt>
                <c:pt idx="4469" formatCode="General">
                  <c:v>-3.41908325683527</c:v>
                </c:pt>
                <c:pt idx="4470" formatCode="General">
                  <c:v>-3.4217740121124498</c:v>
                </c:pt>
                <c:pt idx="4471" formatCode="General">
                  <c:v>-3.42446583382227</c:v>
                </c:pt>
                <c:pt idx="4472" formatCode="General">
                  <c:v>-3.4271587219669901</c:v>
                </c:pt>
                <c:pt idx="4473" formatCode="General">
                  <c:v>-3.4298526765488599</c:v>
                </c:pt>
                <c:pt idx="4474" formatCode="General">
                  <c:v>-3.4325476975701301</c:v>
                </c:pt>
                <c:pt idx="4475" formatCode="General">
                  <c:v>-3.4352437850330801</c:v>
                </c:pt>
                <c:pt idx="4476" formatCode="General">
                  <c:v>-3.4379409389400002</c:v>
                </c:pt>
                <c:pt idx="4477" formatCode="General">
                  <c:v>-3.4406391592931902</c:v>
                </c:pt>
                <c:pt idx="4478" formatCode="General">
                  <c:v>-3.4433384460949599</c:v>
                </c:pt>
                <c:pt idx="4479" formatCode="General">
                  <c:v>-3.44603879934763</c:v>
                </c:pt>
                <c:pt idx="4480" formatCode="General">
                  <c:v>-3.4487402190534899</c:v>
                </c:pt>
                <c:pt idx="4481" formatCode="General">
                  <c:v>-3.45144270521478</c:v>
                </c:pt>
                <c:pt idx="4482" formatCode="General">
                  <c:v>-3.4541462578337199</c:v>
                </c:pt>
                <c:pt idx="4483" formatCode="General">
                  <c:v>-3.4568508769125499</c:v>
                </c:pt>
                <c:pt idx="4484" formatCode="General">
                  <c:v>-3.4595565624534999</c:v>
                </c:pt>
                <c:pt idx="4485" formatCode="General">
                  <c:v>-3.4622633144588102</c:v>
                </c:pt>
                <c:pt idx="4486" formatCode="General">
                  <c:v>-3.46497113293072</c:v>
                </c:pt>
                <c:pt idx="4487" formatCode="General">
                  <c:v>-3.4676800178714902</c:v>
                </c:pt>
                <c:pt idx="4488" formatCode="General">
                  <c:v>-3.4703899692834699</c:v>
                </c:pt>
                <c:pt idx="4489" formatCode="General">
                  <c:v>-3.4731009871690599</c:v>
                </c:pt>
                <c:pt idx="4490" formatCode="General">
                  <c:v>-3.4758130715306899</c:v>
                </c:pt>
                <c:pt idx="4491" formatCode="General">
                  <c:v>-3.4785262223708</c:v>
                </c:pt>
                <c:pt idx="4492" formatCode="General">
                  <c:v>-3.4812404396918399</c:v>
                </c:pt>
                <c:pt idx="4493" formatCode="General">
                  <c:v>-3.4839557234962801</c:v>
                </c:pt>
                <c:pt idx="4494" formatCode="General">
                  <c:v>-3.4866720737866399</c:v>
                </c:pt>
                <c:pt idx="4495" formatCode="General">
                  <c:v>-3.4893894905653999</c:v>
                </c:pt>
                <c:pt idx="4496" formatCode="General">
                  <c:v>-3.4921079738351199</c:v>
                </c:pt>
                <c:pt idx="4497" formatCode="General">
                  <c:v>-3.4948275235983299</c:v>
                </c:pt>
                <c:pt idx="4498" formatCode="General">
                  <c:v>-3.49754813985761</c:v>
                </c:pt>
                <c:pt idx="4499" formatCode="General">
                  <c:v>-3.5002698226155502</c:v>
                </c:pt>
                <c:pt idx="4500" formatCode="General">
                  <c:v>-3.5029925718748398</c:v>
                </c:pt>
                <c:pt idx="4501" formatCode="General">
                  <c:v>-3.5057163876381399</c:v>
                </c:pt>
                <c:pt idx="4502" formatCode="General">
                  <c:v>-3.50844126990817</c:v>
                </c:pt>
                <c:pt idx="4503" formatCode="General">
                  <c:v>-3.5111672186876501</c:v>
                </c:pt>
                <c:pt idx="4504" formatCode="General">
                  <c:v>-3.51389423397932</c:v>
                </c:pt>
                <c:pt idx="4505" formatCode="General">
                  <c:v>-3.5166223157859098</c:v>
                </c:pt>
                <c:pt idx="4506" formatCode="General">
                  <c:v>-3.5193514641102199</c:v>
                </c:pt>
                <c:pt idx="4507" formatCode="General">
                  <c:v>-3.52208167895501</c:v>
                </c:pt>
                <c:pt idx="4508" formatCode="General">
                  <c:v>-3.5248129603231</c:v>
                </c:pt>
                <c:pt idx="4509" formatCode="General">
                  <c:v>-3.5275453082173001</c:v>
                </c:pt>
                <c:pt idx="4510" formatCode="General">
                  <c:v>-3.5302787226404502</c:v>
                </c:pt>
                <c:pt idx="4511" formatCode="General">
                  <c:v>-3.5330132035952602</c:v>
                </c:pt>
                <c:pt idx="4512" formatCode="General">
                  <c:v>-3.5357487510843</c:v>
                </c:pt>
                <c:pt idx="4513" formatCode="General">
                  <c:v>-3.53848536511014</c:v>
                </c:pt>
                <c:pt idx="4514" formatCode="General">
                  <c:v>-3.54122304567532</c:v>
                </c:pt>
                <c:pt idx="4515" formatCode="General">
                  <c:v>-3.5439617927823699</c:v>
                </c:pt>
                <c:pt idx="4516" formatCode="General">
                  <c:v>-3.54670160643379</c:v>
                </c:pt>
                <c:pt idx="4517" formatCode="General">
                  <c:v>-3.54944248663208</c:v>
                </c:pt>
                <c:pt idx="4518" formatCode="General">
                  <c:v>-3.5521844333797099</c:v>
                </c:pt>
                <c:pt idx="4519" formatCode="General">
                  <c:v>-3.5549274466791401</c:v>
                </c:pt>
                <c:pt idx="4520" formatCode="General">
                  <c:v>-3.5576715265328498</c:v>
                </c:pt>
                <c:pt idx="4521" formatCode="General">
                  <c:v>-3.5604166729433002</c:v>
                </c:pt>
                <c:pt idx="4522" formatCode="General">
                  <c:v>-3.56316288591296</c:v>
                </c:pt>
                <c:pt idx="4523" formatCode="General">
                  <c:v>-3.5659101654442602</c:v>
                </c:pt>
                <c:pt idx="4524" formatCode="General">
                  <c:v>-3.5686585115396201</c:v>
                </c:pt>
                <c:pt idx="4525" formatCode="General">
                  <c:v>-3.5714079242014298</c:v>
                </c:pt>
                <c:pt idx="4526" formatCode="General">
                  <c:v>-3.5741584034320701</c:v>
                </c:pt>
                <c:pt idx="4527" formatCode="General">
                  <c:v>-3.5769099492339</c:v>
                </c:pt>
                <c:pt idx="4528" formatCode="General">
                  <c:v>-3.5796625616092599</c:v>
                </c:pt>
                <c:pt idx="4529" formatCode="General">
                  <c:v>-3.58241624056047</c:v>
                </c:pt>
                <c:pt idx="4530" formatCode="General">
                  <c:v>-3.5851709860898202</c:v>
                </c:pt>
                <c:pt idx="4531" formatCode="General">
                  <c:v>-3.5879267981996099</c:v>
                </c:pt>
                <c:pt idx="4532" formatCode="General">
                  <c:v>-3.5906836768920898</c:v>
                </c:pt>
                <c:pt idx="4533" formatCode="General">
                  <c:v>-3.59344162216953</c:v>
                </c:pt>
                <c:pt idx="4534" formatCode="General">
                  <c:v>-3.5962006340341799</c:v>
                </c:pt>
                <c:pt idx="4535" formatCode="General">
                  <c:v>-3.5989607124882901</c:v>
                </c:pt>
                <c:pt idx="4536" formatCode="General">
                  <c:v>-3.6017218575341201</c:v>
                </c:pt>
                <c:pt idx="4537" formatCode="General">
                  <c:v>-3.6044840691739002</c:v>
                </c:pt>
                <c:pt idx="4538" formatCode="General">
                  <c:v>-3.6072473474098898</c:v>
                </c:pt>
                <c:pt idx="4539" formatCode="General">
                  <c:v>-3.61001169224431</c:v>
                </c:pt>
                <c:pt idx="4540" formatCode="General">
                  <c:v>-3.6127771036794099</c:v>
                </c:pt>
                <c:pt idx="4541" formatCode="General">
                  <c:v>-3.61554358171741</c:v>
                </c:pt>
                <c:pt idx="4542" formatCode="General">
                  <c:v>-3.6183111263605499</c:v>
                </c:pt>
                <c:pt idx="4543" formatCode="General">
                  <c:v>-3.62107973761105</c:v>
                </c:pt>
                <c:pt idx="4544" formatCode="General">
                  <c:v>-3.6238494154711201</c:v>
                </c:pt>
                <c:pt idx="4545" formatCode="General">
                  <c:v>-3.6266201599429899</c:v>
                </c:pt>
                <c:pt idx="4546" formatCode="General">
                  <c:v>-3.6293919710288698</c:v>
                </c:pt>
                <c:pt idx="4547" formatCode="General">
                  <c:v>-3.6321648487309801</c:v>
                </c:pt>
                <c:pt idx="4548" formatCode="General">
                  <c:v>-3.6349387930515098</c:v>
                </c:pt>
                <c:pt idx="4549" formatCode="General">
                  <c:v>-3.63771380399267</c:v>
                </c:pt>
                <c:pt idx="4550" formatCode="General">
                  <c:v>-3.64048988155667</c:v>
                </c:pt>
                <c:pt idx="4551" formatCode="General">
                  <c:v>-3.6432670257457</c:v>
                </c:pt>
                <c:pt idx="4552" formatCode="General">
                  <c:v>-3.6460452365619398</c:v>
                </c:pt>
                <c:pt idx="4553" formatCode="General">
                  <c:v>-3.6488245140076399</c:v>
                </c:pt>
                <c:pt idx="4554" formatCode="General">
                  <c:v>-3.65160485808505</c:v>
                </c:pt>
                <c:pt idx="4555" formatCode="General">
                  <c:v>-3.6543862687965101</c:v>
                </c:pt>
                <c:pt idx="4556" formatCode="General">
                  <c:v>-3.6571687461444098</c:v>
                </c:pt>
                <c:pt idx="4557" formatCode="General">
                  <c:v>-3.6599522901310899</c:v>
                </c:pt>
                <c:pt idx="4558" formatCode="General">
                  <c:v>-3.6627369007589201</c:v>
                </c:pt>
                <c:pt idx="4559" formatCode="General">
                  <c:v>-3.66552257803027</c:v>
                </c:pt>
                <c:pt idx="4560" formatCode="General">
                  <c:v>-3.6683093219474898</c:v>
                </c:pt>
                <c:pt idx="4561" formatCode="General">
                  <c:v>-3.67109713251295</c:v>
                </c:pt>
                <c:pt idx="4562" formatCode="General">
                  <c:v>-3.67388600972901</c:v>
                </c:pt>
                <c:pt idx="4563" formatCode="General">
                  <c:v>-3.6766759535980298</c:v>
                </c:pt>
                <c:pt idx="4564" formatCode="General">
                  <c:v>-3.6794669641223599</c:v>
                </c:pt>
                <c:pt idx="4565" formatCode="General">
                  <c:v>-3.6822590413043699</c:v>
                </c:pt>
                <c:pt idx="4566" formatCode="General">
                  <c:v>-3.68505218514641</c:v>
                </c:pt>
                <c:pt idx="4567" formatCode="General">
                  <c:v>-3.68784639565084</c:v>
                </c:pt>
                <c:pt idx="4568" formatCode="General">
                  <c:v>-3.69064167282002</c:v>
                </c:pt>
                <c:pt idx="4569" formatCode="General">
                  <c:v>-3.6934380166562999</c:v>
                </c:pt>
                <c:pt idx="4570" formatCode="General">
                  <c:v>-3.6962354271620299</c:v>
                </c:pt>
                <c:pt idx="4571" formatCode="General">
                  <c:v>-3.6990339043395801</c:v>
                </c:pt>
                <c:pt idx="4572" formatCode="General">
                  <c:v>-3.7018334481912998</c:v>
                </c:pt>
                <c:pt idx="4573" formatCode="General">
                  <c:v>-3.7046340587195301</c:v>
                </c:pt>
                <c:pt idx="4574" formatCode="General">
                  <c:v>-3.7074357359266301</c:v>
                </c:pt>
                <c:pt idx="4575" formatCode="General">
                  <c:v>-3.7102384798149601</c:v>
                </c:pt>
                <c:pt idx="4576" formatCode="General">
                  <c:v>-3.7130422903868499</c:v>
                </c:pt>
                <c:pt idx="4577" formatCode="General">
                  <c:v>-3.7158471676446299</c:v>
                </c:pt>
                <c:pt idx="4578" formatCode="General">
                  <c:v>-3.7186531115906498</c:v>
                </c:pt>
                <c:pt idx="4579" formatCode="General">
                  <c:v>-3.7214601222272501</c:v>
                </c:pt>
                <c:pt idx="4580" formatCode="General">
                  <c:v>-3.7242681995567599</c:v>
                </c:pt>
                <c:pt idx="4581" formatCode="General">
                  <c:v>-3.7270773435815401</c:v>
                </c:pt>
                <c:pt idx="4582" formatCode="General">
                  <c:v>-3.7298875543039398</c:v>
                </c:pt>
                <c:pt idx="4583" formatCode="General">
                  <c:v>-3.7326988317263301</c:v>
                </c:pt>
                <c:pt idx="4584" formatCode="General">
                  <c:v>-3.73551117585105</c:v>
                </c:pt>
                <c:pt idx="4585" formatCode="General">
                  <c:v>-3.7383245866804802</c:v>
                </c:pt>
                <c:pt idx="4586" formatCode="General">
                  <c:v>-3.7411390642169899</c:v>
                </c:pt>
                <c:pt idx="4587" formatCode="General">
                  <c:v>-3.7439546084629498</c:v>
                </c:pt>
                <c:pt idx="4588" formatCode="General">
                  <c:v>-3.7467712194207299</c:v>
                </c:pt>
                <c:pt idx="4589" formatCode="General">
                  <c:v>-3.7495888970926301</c:v>
                </c:pt>
                <c:pt idx="4590" formatCode="General">
                  <c:v>-3.7524076414808301</c:v>
                </c:pt>
                <c:pt idx="4591" formatCode="General">
                  <c:v>-3.7552274525875</c:v>
                </c:pt>
                <c:pt idx="4592" formatCode="General">
                  <c:v>-3.75804833041484</c:v>
                </c:pt>
                <c:pt idx="4593" formatCode="General">
                  <c:v>-3.7608702749650198</c:v>
                </c:pt>
                <c:pt idx="4594" formatCode="General">
                  <c:v>-3.7636932862402399</c:v>
                </c:pt>
                <c:pt idx="4595" formatCode="General">
                  <c:v>-3.7665173642426799</c:v>
                </c:pt>
                <c:pt idx="4596" formatCode="General">
                  <c:v>-3.76934250897453</c:v>
                </c:pt>
                <c:pt idx="4597" formatCode="General">
                  <c:v>-3.7721687204380001</c:v>
                </c:pt>
                <c:pt idx="4598" formatCode="General">
                  <c:v>-3.7749959986352901</c:v>
                </c:pt>
                <c:pt idx="4599" formatCode="General">
                  <c:v>-3.7778243435686698</c:v>
                </c:pt>
                <c:pt idx="4600" formatCode="General">
                  <c:v>-3.7806537552404098</c:v>
                </c:pt>
                <c:pt idx="4601" formatCode="General">
                  <c:v>-3.7834842336527998</c:v>
                </c:pt>
                <c:pt idx="4602" formatCode="General">
                  <c:v>-3.7863157788080901</c:v>
                </c:pt>
                <c:pt idx="4603" formatCode="General">
                  <c:v>-3.7891483907085499</c:v>
                </c:pt>
                <c:pt idx="4604" formatCode="General">
                  <c:v>-3.7919820693564401</c:v>
                </c:pt>
                <c:pt idx="4605" formatCode="General">
                  <c:v>-3.7948168147540202</c:v>
                </c:pt>
                <c:pt idx="4606" formatCode="General">
                  <c:v>-3.79765262690354</c:v>
                </c:pt>
                <c:pt idx="4607" formatCode="General">
                  <c:v>-3.8004895058072501</c:v>
                </c:pt>
                <c:pt idx="4608" formatCode="General">
                  <c:v>-3.8033274514673798</c:v>
                </c:pt>
                <c:pt idx="4609" formatCode="General">
                  <c:v>-3.8061664638861901</c:v>
                </c:pt>
                <c:pt idx="4610" formatCode="General">
                  <c:v>-3.8090065430658702</c:v>
                </c:pt>
                <c:pt idx="4611" formatCode="General">
                  <c:v>-3.81184768900857</c:v>
                </c:pt>
                <c:pt idx="4612" formatCode="General">
                  <c:v>-3.81468990171643</c:v>
                </c:pt>
                <c:pt idx="4613" formatCode="General">
                  <c:v>-3.81753318119158</c:v>
                </c:pt>
                <c:pt idx="4614" formatCode="General">
                  <c:v>-3.82037752743615</c:v>
                </c:pt>
                <c:pt idx="4615" formatCode="General">
                  <c:v>-3.8232229404522902</c:v>
                </c:pt>
                <c:pt idx="4616" formatCode="General">
                  <c:v>-3.8260694202421002</c:v>
                </c:pt>
                <c:pt idx="4617" formatCode="General">
                  <c:v>-3.8289169668077299</c:v>
                </c:pt>
                <c:pt idx="4618" formatCode="General">
                  <c:v>-3.83176558015131</c:v>
                </c:pt>
                <c:pt idx="4619" formatCode="General">
                  <c:v>-3.8346152602749499</c:v>
                </c:pt>
                <c:pt idx="4620" formatCode="General">
                  <c:v>-3.83746600718078</c:v>
                </c:pt>
                <c:pt idx="4621" formatCode="General">
                  <c:v>-3.8403178208709301</c:v>
                </c:pt>
                <c:pt idx="4622" formatCode="General">
                  <c:v>-3.8431707013475198</c:v>
                </c:pt>
                <c:pt idx="4623" formatCode="General">
                  <c:v>-3.8460246486126701</c:v>
                </c:pt>
                <c:pt idx="4624" formatCode="General">
                  <c:v>-3.84887966266851</c:v>
                </c:pt>
                <c:pt idx="4625" formatCode="General">
                  <c:v>-3.8517357435172199</c:v>
                </c:pt>
                <c:pt idx="4626" formatCode="General">
                  <c:v>-3.8545928911609901</c:v>
                </c:pt>
                <c:pt idx="4627" formatCode="General">
                  <c:v>-3.85745110560201</c:v>
                </c:pt>
                <c:pt idx="4628" formatCode="General">
                  <c:v>-3.86031038684246</c:v>
                </c:pt>
                <c:pt idx="4629" formatCode="General">
                  <c:v>-3.8631707348845299</c:v>
                </c:pt>
                <c:pt idx="4630" formatCode="General">
                  <c:v>-3.8660321497304002</c:v>
                </c:pt>
                <c:pt idx="4631" formatCode="General">
                  <c:v>-3.8688946313822501</c:v>
                </c:pt>
                <c:pt idx="4632" formatCode="General">
                  <c:v>-3.87175817984224</c:v>
                </c:pt>
                <c:pt idx="4633" formatCode="General">
                  <c:v>-3.87462279511255</c:v>
                </c:pt>
                <c:pt idx="4634" formatCode="General">
                  <c:v>-3.8774884771953499</c:v>
                </c:pt>
                <c:pt idx="4635" formatCode="General">
                  <c:v>-3.88035522609279</c:v>
                </c:pt>
                <c:pt idx="4636" formatCode="General">
                  <c:v>-3.8832230418070499</c:v>
                </c:pt>
                <c:pt idx="4637" formatCode="General">
                  <c:v>-3.8860919243402701</c:v>
                </c:pt>
                <c:pt idx="4638" formatCode="General">
                  <c:v>-3.8889618736946101</c:v>
                </c:pt>
                <c:pt idx="4639" formatCode="General">
                  <c:v>-3.8918328898722199</c:v>
                </c:pt>
                <c:pt idx="4640" formatCode="General">
                  <c:v>-3.8947049728752599</c:v>
                </c:pt>
                <c:pt idx="4641" formatCode="General">
                  <c:v>-3.8975781227059101</c:v>
                </c:pt>
                <c:pt idx="4642" formatCode="General">
                  <c:v>-3.9004523393663999</c:v>
                </c:pt>
                <c:pt idx="4643" formatCode="General">
                  <c:v>-3.90332762285894</c:v>
                </c:pt>
                <c:pt idx="4644" formatCode="General">
                  <c:v>-3.9062039731857401</c:v>
                </c:pt>
                <c:pt idx="4645" formatCode="General">
                  <c:v>-3.90908139034903</c:v>
                </c:pt>
                <c:pt idx="4646" formatCode="General">
                  <c:v>-3.9119598743510098</c:v>
                </c:pt>
                <c:pt idx="4647" formatCode="General">
                  <c:v>-3.9148394251938798</c:v>
                </c:pt>
                <c:pt idx="4648" formatCode="General">
                  <c:v>-3.91772004287985</c:v>
                </c:pt>
                <c:pt idx="4649" formatCode="General">
                  <c:v>-3.92060172741113</c:v>
                </c:pt>
                <c:pt idx="4650" formatCode="General">
                  <c:v>-3.9234844787898999</c:v>
                </c:pt>
                <c:pt idx="4651" formatCode="General">
                  <c:v>-3.9263682970183802</c:v>
                </c:pt>
                <c:pt idx="4652" formatCode="General">
                  <c:v>-3.9292531820987402</c:v>
                </c:pt>
                <c:pt idx="4653" formatCode="General">
                  <c:v>-3.9321391340331799</c:v>
                </c:pt>
                <c:pt idx="4654" formatCode="General">
                  <c:v>-3.9350261528238901</c:v>
                </c:pt>
                <c:pt idx="4655" formatCode="General">
                  <c:v>-3.9379142384730401</c:v>
                </c:pt>
                <c:pt idx="4656" formatCode="General">
                  <c:v>-3.94080339098277</c:v>
                </c:pt>
                <c:pt idx="4657" formatCode="General">
                  <c:v>-3.94369361035523</c:v>
                </c:pt>
                <c:pt idx="4658" formatCode="General">
                  <c:v>-3.9465848965925701</c:v>
                </c:pt>
                <c:pt idx="4659" formatCode="General">
                  <c:v>-3.9494772496969501</c:v>
                </c:pt>
                <c:pt idx="4660" formatCode="General">
                  <c:v>-3.9523706696705401</c:v>
                </c:pt>
                <c:pt idx="4661" formatCode="General">
                  <c:v>-3.9552651565155101</c:v>
                </c:pt>
                <c:pt idx="4662" formatCode="General">
                  <c:v>-3.9581607102340302</c:v>
                </c:pt>
                <c:pt idx="4663" formatCode="General">
                  <c:v>-3.9610573308282899</c:v>
                </c:pt>
                <c:pt idx="4664" formatCode="General">
                  <c:v>-3.9639550183004899</c:v>
                </c:pt>
                <c:pt idx="4665" formatCode="General">
                  <c:v>-3.9668537726528199</c:v>
                </c:pt>
                <c:pt idx="4666" formatCode="General">
                  <c:v>-3.9697535938874999</c:v>
                </c:pt>
                <c:pt idx="4667" formatCode="General">
                  <c:v>-3.9726544820066998</c:v>
                </c:pt>
                <c:pt idx="4668" formatCode="General">
                  <c:v>-3.9755564370126399</c:v>
                </c:pt>
                <c:pt idx="4669" formatCode="General">
                  <c:v>-3.9784594589075</c:v>
                </c:pt>
                <c:pt idx="4670" formatCode="General">
                  <c:v>-3.9813635476934599</c:v>
                </c:pt>
                <c:pt idx="4671" formatCode="General">
                  <c:v>-3.9842687033727202</c:v>
                </c:pt>
                <c:pt idx="4672" formatCode="General">
                  <c:v>-3.9871749259474498</c:v>
                </c:pt>
                <c:pt idx="4673" formatCode="General">
                  <c:v>-3.9900822154198199</c:v>
                </c:pt>
                <c:pt idx="4674" formatCode="General">
                  <c:v>-3.9929905717920202</c:v>
                </c:pt>
                <c:pt idx="4675" formatCode="General">
                  <c:v>-3.99589999506621</c:v>
                </c:pt>
                <c:pt idx="4676" formatCode="General">
                  <c:v>-3.9988104852445598</c:v>
                </c:pt>
                <c:pt idx="4677" formatCode="General">
                  <c:v>-4.0017220423292397</c:v>
                </c:pt>
                <c:pt idx="4678" formatCode="General">
                  <c:v>-4.0046346663224099</c:v>
                </c:pt>
                <c:pt idx="4679" formatCode="General">
                  <c:v>-4.00754835722622</c:v>
                </c:pt>
                <c:pt idx="4680" formatCode="General">
                  <c:v>-4.01046311504283</c:v>
                </c:pt>
                <c:pt idx="4681" formatCode="General">
                  <c:v>-4.0133789397744</c:v>
                </c:pt>
                <c:pt idx="4682" formatCode="General">
                  <c:v>-4.0162958314230597</c:v>
                </c:pt>
                <c:pt idx="4683" formatCode="General">
                  <c:v>-4.0192137899909604</c:v>
                </c:pt>
                <c:pt idx="4684" formatCode="General">
                  <c:v>-4.0221328154802496</c:v>
                </c:pt>
                <c:pt idx="4685" formatCode="General">
                  <c:v>-4.0250529078930697</c:v>
                </c:pt>
                <c:pt idx="4686" formatCode="General">
                  <c:v>-4.0279740672315496</c:v>
                </c:pt>
                <c:pt idx="4687" formatCode="General">
                  <c:v>-4.0308962934978103</c:v>
                </c:pt>
                <c:pt idx="4688" formatCode="General">
                  <c:v>-4.0338195866940003</c:v>
                </c:pt>
                <c:pt idx="4689" formatCode="General">
                  <c:v>-4.0367439468222202</c:v>
                </c:pt>
                <c:pt idx="4690" formatCode="General">
                  <c:v>-4.0396693738844496</c:v>
                </c:pt>
                <c:pt idx="4691" formatCode="General">
                  <c:v>-4.04259586788256</c:v>
                </c:pt>
                <c:pt idx="4692" formatCode="General">
                  <c:v>-4.0455234288184103</c:v>
                </c:pt>
                <c:pt idx="4693" formatCode="General">
                  <c:v>-4.0484520566938702</c:v>
                </c:pt>
                <c:pt idx="4694" formatCode="General">
                  <c:v>-4.0513817515108004</c:v>
                </c:pt>
                <c:pt idx="4695" formatCode="General">
                  <c:v>-4.0543125132710696</c:v>
                </c:pt>
                <c:pt idx="4696" formatCode="General">
                  <c:v>-4.0572443419765198</c:v>
                </c:pt>
                <c:pt idx="4697" formatCode="General">
                  <c:v>-4.0601772376290199</c:v>
                </c:pt>
                <c:pt idx="4698" formatCode="General">
                  <c:v>-4.0631112002304199</c:v>
                </c:pt>
                <c:pt idx="4699" formatCode="General">
                  <c:v>-4.0660462297825601</c:v>
                </c:pt>
                <c:pt idx="4700" formatCode="General">
                  <c:v>-4.0689823262873501</c:v>
                </c:pt>
                <c:pt idx="4701" formatCode="General">
                  <c:v>-4.0719194897467998</c:v>
                </c:pt>
                <c:pt idx="4702" formatCode="General">
                  <c:v>-4.0748577201629903</c:v>
                </c:pt>
                <c:pt idx="4703" formatCode="General">
                  <c:v>-4.0777970175379696</c:v>
                </c:pt>
                <c:pt idx="4704" formatCode="General">
                  <c:v>-4.08073738187381</c:v>
                </c:pt>
                <c:pt idx="4705" formatCode="General">
                  <c:v>-4.0836788131725701</c:v>
                </c:pt>
                <c:pt idx="4706" formatCode="General">
                  <c:v>-4.0866213114363301</c:v>
                </c:pt>
                <c:pt idx="4707" formatCode="General">
                  <c:v>-4.0895648766671497</c:v>
                </c:pt>
                <c:pt idx="4708" formatCode="General">
                  <c:v>-4.09250950886711</c:v>
                </c:pt>
                <c:pt idx="4709" formatCode="General">
                  <c:v>-4.0954552080382696</c:v>
                </c:pt>
                <c:pt idx="4710" formatCode="General">
                  <c:v>-4.0984019741827202</c:v>
                </c:pt>
                <c:pt idx="4711" formatCode="General">
                  <c:v>-4.1013498073025199</c:v>
                </c:pt>
                <c:pt idx="4712" formatCode="General">
                  <c:v>-4.1042987073997601</c:v>
                </c:pt>
                <c:pt idx="4713" formatCode="General">
                  <c:v>-4.1072486744765202</c:v>
                </c:pt>
                <c:pt idx="4714" formatCode="General">
                  <c:v>-4.1101997085348696</c:v>
                </c:pt>
                <c:pt idx="4715" formatCode="General">
                  <c:v>-4.1131518095769</c:v>
                </c:pt>
                <c:pt idx="4716" formatCode="General">
                  <c:v>-4.1161049776046896</c:v>
                </c:pt>
                <c:pt idx="4717" formatCode="General">
                  <c:v>-4.1190592126203303</c:v>
                </c:pt>
                <c:pt idx="4718" formatCode="General">
                  <c:v>-4.12201451462591</c:v>
                </c:pt>
                <c:pt idx="4719" formatCode="General">
                  <c:v>-4.1249708836235097</c:v>
                </c:pt>
                <c:pt idx="4720" formatCode="General">
                  <c:v>-4.1279283196152301</c:v>
                </c:pt>
                <c:pt idx="4721" formatCode="General">
                  <c:v>-4.1308868226031503</c:v>
                </c:pt>
                <c:pt idx="4722" formatCode="General">
                  <c:v>-4.13384639258937</c:v>
                </c:pt>
                <c:pt idx="4723" formatCode="General">
                  <c:v>-4.1368070295759196</c:v>
                </c:pt>
                <c:pt idx="4724" formatCode="General">
                  <c:v>-4.1397687335647104</c:v>
                </c:pt>
                <c:pt idx="4725" formatCode="General">
                  <c:v>-4.1427315045576796</c:v>
                </c:pt>
                <c:pt idx="4726" formatCode="General">
                  <c:v>-4.1456953425567296</c:v>
                </c:pt>
                <c:pt idx="4727" formatCode="General">
                  <c:v>-4.1486602475637397</c:v>
                </c:pt>
                <c:pt idx="4728" formatCode="General">
                  <c:v>-4.1516262195806197</c:v>
                </c:pt>
                <c:pt idx="4729" formatCode="General">
                  <c:v>-4.1545932586092196</c:v>
                </c:pt>
                <c:pt idx="4730" formatCode="General">
                  <c:v>-4.1575613646514196</c:v>
                </c:pt>
                <c:pt idx="4731" formatCode="General">
                  <c:v>-4.1605305377090698</c:v>
                </c:pt>
                <c:pt idx="4732" formatCode="General">
                  <c:v>-4.1635007777839999</c:v>
                </c:pt>
                <c:pt idx="4733" formatCode="General">
                  <c:v>-4.1664720848780501</c:v>
                </c:pt>
                <c:pt idx="4734" formatCode="General">
                  <c:v>-4.1694444589930297</c:v>
                </c:pt>
                <c:pt idx="4735" formatCode="General">
                  <c:v>-4.1724179001307498</c:v>
                </c:pt>
                <c:pt idx="4736" formatCode="General">
                  <c:v>-4.1753924082930398</c:v>
                </c:pt>
                <c:pt idx="4737" formatCode="General">
                  <c:v>-4.1783679834817704</c:v>
                </c:pt>
                <c:pt idx="4738" formatCode="General">
                  <c:v>-4.1813446256988804</c:v>
                </c:pt>
                <c:pt idx="4739" formatCode="General">
                  <c:v>-4.1843223349462502</c:v>
                </c:pt>
                <c:pt idx="4740" formatCode="General">
                  <c:v>-4.1873011112257803</c:v>
                </c:pt>
                <c:pt idx="4741" formatCode="General">
                  <c:v>-4.1902809545393804</c:v>
                </c:pt>
                <c:pt idx="4742" formatCode="General">
                  <c:v>-4.1932618648889397</c:v>
                </c:pt>
                <c:pt idx="4743" formatCode="General">
                  <c:v>-4.1962438422763597</c:v>
                </c:pt>
                <c:pt idx="4744" formatCode="General">
                  <c:v>-4.1992268867035198</c:v>
                </c:pt>
                <c:pt idx="4745" formatCode="General">
                  <c:v>-4.2022109981723199</c:v>
                </c:pt>
                <c:pt idx="4746" formatCode="General">
                  <c:v>-4.2051961766846304</c:v>
                </c:pt>
                <c:pt idx="4747" formatCode="General">
                  <c:v>-4.2081824222423396</c:v>
                </c:pt>
                <c:pt idx="4748" formatCode="General">
                  <c:v>-4.2111697348473198</c:v>
                </c:pt>
                <c:pt idx="4749" formatCode="General">
                  <c:v>-4.2141581145014602</c:v>
                </c:pt>
                <c:pt idx="4750" formatCode="General">
                  <c:v>-4.2171475612066196</c:v>
                </c:pt>
                <c:pt idx="4751" formatCode="General">
                  <c:v>-4.2201380749647104</c:v>
                </c:pt>
                <c:pt idx="4752" formatCode="General">
                  <c:v>-4.2231296557777602</c:v>
                </c:pt>
                <c:pt idx="4753" formatCode="General">
                  <c:v>-4.2261223036478102</c:v>
                </c:pt>
                <c:pt idx="4754" formatCode="General">
                  <c:v>-4.2291160185769199</c:v>
                </c:pt>
                <c:pt idx="4755" formatCode="General">
                  <c:v>-4.2321108005671704</c:v>
                </c:pt>
                <c:pt idx="4756" formatCode="General">
                  <c:v>-4.2351066496206302</c:v>
                </c:pt>
                <c:pt idx="4757" formatCode="General">
                  <c:v>-4.2381035657393902</c:v>
                </c:pt>
                <c:pt idx="4758" formatCode="General">
                  <c:v>-4.2411015489255499</c:v>
                </c:pt>
                <c:pt idx="4759" formatCode="General">
                  <c:v>-4.2441005991812002</c:v>
                </c:pt>
                <c:pt idx="4760" formatCode="General">
                  <c:v>-4.2471007165084602</c:v>
                </c:pt>
                <c:pt idx="4761" formatCode="General">
                  <c:v>-4.2501019009094501</c:v>
                </c:pt>
                <c:pt idx="4762" formatCode="General">
                  <c:v>-4.2531041523862898</c:v>
                </c:pt>
                <c:pt idx="4763" formatCode="General">
                  <c:v>-4.2561074709411297</c:v>
                </c:pt>
                <c:pt idx="4764" formatCode="General">
                  <c:v>-4.2591118565760997</c:v>
                </c:pt>
                <c:pt idx="4765" formatCode="General">
                  <c:v>-4.2621173092933597</c:v>
                </c:pt>
                <c:pt idx="4766" formatCode="General">
                  <c:v>-4.2651238290950699</c:v>
                </c:pt>
                <c:pt idx="4767" formatCode="General">
                  <c:v>-4.2681314159834098</c:v>
                </c:pt>
                <c:pt idx="4768" formatCode="General">
                  <c:v>-4.2711400699605298</c:v>
                </c:pt>
                <c:pt idx="4769" formatCode="General">
                  <c:v>-4.2741497910286101</c:v>
                </c:pt>
                <c:pt idx="4770" formatCode="General">
                  <c:v>-4.27716057918974</c:v>
                </c:pt>
                <c:pt idx="4771" formatCode="General">
                  <c:v>-4.2801724344459897</c:v>
                </c:pt>
                <c:pt idx="4772" formatCode="General">
                  <c:v>-4.2831853567994402</c:v>
                </c:pt>
                <c:pt idx="4773" formatCode="General">
                  <c:v>-4.2861993462521504</c:v>
                </c:pt>
                <c:pt idx="4774" formatCode="General">
                  <c:v>-4.28921440280621</c:v>
                </c:pt>
                <c:pt idx="4775" formatCode="General">
                  <c:v>-4.2922305264636904</c:v>
                </c:pt>
                <c:pt idx="4776" formatCode="General">
                  <c:v>-4.2952477172266503</c:v>
                </c:pt>
                <c:pt idx="4777" formatCode="General">
                  <c:v>-4.2982659750971601</c:v>
                </c:pt>
                <c:pt idx="4778" formatCode="General">
                  <c:v>-4.3012853000772502</c:v>
                </c:pt>
                <c:pt idx="4779" formatCode="General">
                  <c:v>-4.3043056921688496</c:v>
                </c:pt>
                <c:pt idx="4780" formatCode="General">
                  <c:v>-4.3073271513739302</c:v>
                </c:pt>
                <c:pt idx="4781" formatCode="General">
                  <c:v>-4.3103496776944201</c:v>
                </c:pt>
                <c:pt idx="4782" formatCode="General">
                  <c:v>-4.3133732711322397</c:v>
                </c:pt>
                <c:pt idx="4783" formatCode="General">
                  <c:v>-4.3163979316893304</c:v>
                </c:pt>
                <c:pt idx="4784" formatCode="General">
                  <c:v>-4.3194236593675903</c:v>
                </c:pt>
                <c:pt idx="4785" formatCode="General">
                  <c:v>-4.3224504541689104</c:v>
                </c:pt>
                <c:pt idx="4786" formatCode="General">
                  <c:v>-4.3254783160952002</c:v>
                </c:pt>
                <c:pt idx="4787" formatCode="General">
                  <c:v>-4.3285072451483204</c:v>
                </c:pt>
                <c:pt idx="4788" formatCode="General">
                  <c:v>-4.3315372413301603</c:v>
                </c:pt>
                <c:pt idx="4789" formatCode="General">
                  <c:v>-4.3345683046425698</c:v>
                </c:pt>
                <c:pt idx="4790" formatCode="General">
                  <c:v>-4.3376004350874098</c:v>
                </c:pt>
                <c:pt idx="4791" formatCode="General">
                  <c:v>-4.3406336326665196</c:v>
                </c:pt>
                <c:pt idx="4792" formatCode="General">
                  <c:v>-4.3436678973817298</c:v>
                </c:pt>
                <c:pt idx="4793" formatCode="General">
                  <c:v>-4.34670322923487</c:v>
                </c:pt>
                <c:pt idx="4794" formatCode="General">
                  <c:v>-4.3497396282277396</c:v>
                </c:pt>
                <c:pt idx="4795" formatCode="General">
                  <c:v>-4.3527770943621604</c:v>
                </c:pt>
                <c:pt idx="4796" formatCode="General">
                  <c:v>-4.3558156276399096</c:v>
                </c:pt>
                <c:pt idx="4797" formatCode="General">
                  <c:v>-4.3588552280627901</c:v>
                </c:pt>
                <c:pt idx="4798" formatCode="General">
                  <c:v>-4.3618958956325704</c:v>
                </c:pt>
                <c:pt idx="4799" formatCode="General">
                  <c:v>-4.3649376303510801</c:v>
                </c:pt>
                <c:pt idx="4800" formatCode="General">
                  <c:v>-4.3679804322201097</c:v>
                </c:pt>
                <c:pt idx="4801" formatCode="General">
                  <c:v>-4.37102430124148</c:v>
                </c:pt>
                <c:pt idx="4802" formatCode="General">
                  <c:v>-4.3740692374169701</c:v>
                </c:pt>
                <c:pt idx="4803" formatCode="General">
                  <c:v>-4.3771152407483402</c:v>
                </c:pt>
                <c:pt idx="4804" formatCode="General">
                  <c:v>-4.3801623112373704</c:v>
                </c:pt>
                <c:pt idx="4805" formatCode="General">
                  <c:v>-4.3832104488859196</c:v>
                </c:pt>
                <c:pt idx="4806" formatCode="General">
                  <c:v>-4.3862596536958698</c:v>
                </c:pt>
                <c:pt idx="4807" formatCode="General">
                  <c:v>-4.3893099256691102</c:v>
                </c:pt>
                <c:pt idx="4808" formatCode="General">
                  <c:v>-4.3923612648075503</c:v>
                </c:pt>
                <c:pt idx="4809" formatCode="General">
                  <c:v>-4.3954136711130696</c:v>
                </c:pt>
                <c:pt idx="4810" formatCode="General">
                  <c:v>-4.3984671445875803</c:v>
                </c:pt>
                <c:pt idx="4811" formatCode="General">
                  <c:v>-4.4015216852329697</c:v>
                </c:pt>
                <c:pt idx="4812" formatCode="General">
                  <c:v>-4.4045772930511502</c:v>
                </c:pt>
                <c:pt idx="4813" formatCode="General">
                  <c:v>-4.4076339680440197</c:v>
                </c:pt>
                <c:pt idx="4814" formatCode="General">
                  <c:v>-4.4106917102134897</c:v>
                </c:pt>
                <c:pt idx="4815" formatCode="General">
                  <c:v>-4.4137505195614599</c:v>
                </c:pt>
                <c:pt idx="4816" formatCode="General">
                  <c:v>-4.4168103960898604</c:v>
                </c:pt>
                <c:pt idx="4817" formatCode="General">
                  <c:v>-4.4198713398005802</c:v>
                </c:pt>
                <c:pt idx="4818" formatCode="General">
                  <c:v>-4.4229333506955504</c:v>
                </c:pt>
                <c:pt idx="4819" formatCode="General">
                  <c:v>-4.4259964287766804</c:v>
                </c:pt>
                <c:pt idx="4820" formatCode="General">
                  <c:v>-4.4290605740458897</c:v>
                </c:pt>
                <c:pt idx="4821" formatCode="General">
                  <c:v>-4.43212578650511</c:v>
                </c:pt>
                <c:pt idx="4822" formatCode="General">
                  <c:v>-4.4351920661562598</c:v>
                </c:pt>
                <c:pt idx="4823" formatCode="General">
                  <c:v>-4.4382594130012603</c:v>
                </c:pt>
                <c:pt idx="4824" formatCode="General">
                  <c:v>-4.4413278270420404</c:v>
                </c:pt>
                <c:pt idx="4825" formatCode="General">
                  <c:v>-4.4443973082805304</c:v>
                </c:pt>
                <c:pt idx="4826" formatCode="General">
                  <c:v>-4.4474678567186601</c:v>
                </c:pt>
                <c:pt idx="4827" formatCode="General">
                  <c:v>-4.4505394723583303</c:v>
                </c:pt>
                <c:pt idx="4828" formatCode="General">
                  <c:v>-4.45361215520147</c:v>
                </c:pt>
                <c:pt idx="4829" formatCode="General">
                  <c:v>-4.4566859052499703</c:v>
                </c:pt>
                <c:pt idx="4830" formatCode="General">
                  <c:v>-4.4597607225057398</c:v>
                </c:pt>
                <c:pt idx="4831" formatCode="General">
                  <c:v>-4.46283660697069</c:v>
                </c:pt>
                <c:pt idx="4832" formatCode="General">
                  <c:v>-4.4659135586467098</c:v>
                </c:pt>
                <c:pt idx="4833" formatCode="General">
                  <c:v>-4.4689915775357001</c:v>
                </c:pt>
                <c:pt idx="4834" formatCode="General">
                  <c:v>-4.4720706636395704</c:v>
                </c:pt>
                <c:pt idx="4835" formatCode="General">
                  <c:v>-4.4751508169601903</c:v>
                </c:pt>
                <c:pt idx="4836" formatCode="General">
                  <c:v>-4.4782320374994598</c:v>
                </c:pt>
                <c:pt idx="4837" formatCode="General">
                  <c:v>-4.4813143252592802</c:v>
                </c:pt>
                <c:pt idx="4838" formatCode="General">
                  <c:v>-4.4843976802415204</c:v>
                </c:pt>
                <c:pt idx="4839" formatCode="General">
                  <c:v>-4.4874821024480598</c:v>
                </c:pt>
                <c:pt idx="4840" formatCode="General">
                  <c:v>-4.4905675918807901</c:v>
                </c:pt>
                <c:pt idx="4841" formatCode="General">
                  <c:v>-4.49365414854159</c:v>
                </c:pt>
                <c:pt idx="4842" formatCode="General">
                  <c:v>-4.4967417724323298</c:v>
                </c:pt>
                <c:pt idx="4843" formatCode="General">
                  <c:v>-4.49983046355488</c:v>
                </c:pt>
                <c:pt idx="4844" formatCode="General">
                  <c:v>-4.5029202219111104</c:v>
                </c:pt>
                <c:pt idx="4845" formatCode="General">
                  <c:v>-4.5060110475029003</c:v>
                </c:pt>
                <c:pt idx="4846" formatCode="General">
                  <c:v>-4.5091029403320997</c:v>
                </c:pt>
                <c:pt idx="4847" formatCode="General">
                  <c:v>-4.5121959004005801</c:v>
                </c:pt>
                <c:pt idx="4848" formatCode="General">
                  <c:v>-4.5152899277101399</c:v>
                </c:pt>
                <c:pt idx="4849" formatCode="General">
                  <c:v>-4.5183850222626099</c:v>
                </c:pt>
                <c:pt idx="4850" formatCode="General">
                  <c:v>-4.5214811840598497</c:v>
                </c:pt>
                <c:pt idx="4851" formatCode="General">
                  <c:v>-4.5245784131037201</c:v>
                </c:pt>
                <c:pt idx="4852" formatCode="General">
                  <c:v>-4.5276767093960597</c:v>
                </c:pt>
                <c:pt idx="4853" formatCode="General">
                  <c:v>-4.5307760729387399</c:v>
                </c:pt>
                <c:pt idx="4854" formatCode="General">
                  <c:v>-4.5338765037336097</c:v>
                </c:pt>
                <c:pt idx="4855" formatCode="General">
                  <c:v>-4.5369780017825097</c:v>
                </c:pt>
                <c:pt idx="4856" formatCode="General">
                  <c:v>-4.5400805670873101</c:v>
                </c:pt>
                <c:pt idx="4857" formatCode="General">
                  <c:v>-4.5431841996498603</c:v>
                </c:pt>
                <c:pt idx="4858" formatCode="General">
                  <c:v>-4.5462888994720201</c:v>
                </c:pt>
                <c:pt idx="4859" formatCode="General">
                  <c:v>-4.54939466655562</c:v>
                </c:pt>
                <c:pt idx="4860" formatCode="General">
                  <c:v>-4.5525015009025402</c:v>
                </c:pt>
                <c:pt idx="4861" formatCode="General">
                  <c:v>-4.5556094025146203</c:v>
                </c:pt>
                <c:pt idx="4862" formatCode="General">
                  <c:v>-4.5587183713937103</c:v>
                </c:pt>
                <c:pt idx="4863" formatCode="General">
                  <c:v>-4.56182840754167</c:v>
                </c:pt>
                <c:pt idx="4864" formatCode="General">
                  <c:v>-4.5649395109603503</c:v>
                </c:pt>
                <c:pt idx="4865" formatCode="General">
                  <c:v>-4.5680516816516104</c:v>
                </c:pt>
                <c:pt idx="4866" formatCode="General">
                  <c:v>-4.5711649196172903</c:v>
                </c:pt>
                <c:pt idx="4867" formatCode="General">
                  <c:v>-4.5742792248592599</c:v>
                </c:pt>
                <c:pt idx="4868" formatCode="General">
                  <c:v>-4.5773945973793602</c:v>
                </c:pt>
                <c:pt idx="4869" formatCode="General">
                  <c:v>-4.5805110371794502</c:v>
                </c:pt>
                <c:pt idx="4870" formatCode="General">
                  <c:v>-4.5836285442613702</c:v>
                </c:pt>
                <c:pt idx="4871" formatCode="General">
                  <c:v>-4.5867471186269899</c:v>
                </c:pt>
                <c:pt idx="4872" formatCode="General">
                  <c:v>-4.5898667602781398</c:v>
                </c:pt>
                <c:pt idx="4873" formatCode="General">
                  <c:v>-4.5929874692166397</c:v>
                </c:pt>
                <c:pt idx="4874" formatCode="General">
                  <c:v>-4.5961092454442403</c:v>
                </c:pt>
                <c:pt idx="4875" formatCode="General">
                  <c:v>-4.5992320889627596</c:v>
                </c:pt>
                <c:pt idx="4876" formatCode="General">
                  <c:v>-4.60235599977395</c:v>
                </c:pt>
                <c:pt idx="4877" formatCode="General">
                  <c:v>-4.60548097787962</c:v>
                </c:pt>
                <c:pt idx="4878" formatCode="General">
                  <c:v>-4.6086070232815501</c:v>
                </c:pt>
                <c:pt idx="4879" formatCode="General">
                  <c:v>-4.61173413598154</c:v>
                </c:pt>
                <c:pt idx="4880" formatCode="General">
                  <c:v>-4.6148623159813704</c:v>
                </c:pt>
                <c:pt idx="4881" formatCode="General">
                  <c:v>-4.6179915632828497</c:v>
                </c:pt>
                <c:pt idx="4882" formatCode="General">
                  <c:v>-4.6211218778877701</c:v>
                </c:pt>
                <c:pt idx="4883" formatCode="General">
                  <c:v>-4.6242532597979302</c:v>
                </c:pt>
                <c:pt idx="4884" formatCode="General">
                  <c:v>-4.6273857090151402</c:v>
                </c:pt>
                <c:pt idx="4885" formatCode="General">
                  <c:v>-4.6305192255412004</c:v>
                </c:pt>
                <c:pt idx="4886" formatCode="General">
                  <c:v>-4.6336538093779103</c:v>
                </c:pt>
                <c:pt idx="4887" formatCode="General">
                  <c:v>-4.6367894605270799</c:v>
                </c:pt>
                <c:pt idx="4888" formatCode="General">
                  <c:v>-4.6399261789904198</c:v>
                </c:pt>
                <c:pt idx="4889" formatCode="General">
                  <c:v>-4.6430639647696097</c:v>
                </c:pt>
                <c:pt idx="4890" formatCode="General">
                  <c:v>-4.6462028178662997</c:v>
                </c:pt>
                <c:pt idx="4891" formatCode="General">
                  <c:v>-4.6493427382821801</c:v>
                </c:pt>
                <c:pt idx="4892" formatCode="General">
                  <c:v>-4.65248372601891</c:v>
                </c:pt>
                <c:pt idx="4893" formatCode="General">
                  <c:v>-4.6556257810781796</c:v>
                </c:pt>
                <c:pt idx="4894" formatCode="General">
                  <c:v>-4.6587689034616799</c:v>
                </c:pt>
                <c:pt idx="4895" formatCode="General">
                  <c:v>-4.6619130931710897</c:v>
                </c:pt>
                <c:pt idx="4896" formatCode="General">
                  <c:v>-4.6650583502081</c:v>
                </c:pt>
                <c:pt idx="4897" formatCode="General">
                  <c:v>-4.6682046745744099</c:v>
                </c:pt>
                <c:pt idx="4898" formatCode="General">
                  <c:v>-4.6713520662717096</c:v>
                </c:pt>
                <c:pt idx="4899" formatCode="General">
                  <c:v>-4.6745005253016796</c:v>
                </c:pt>
                <c:pt idx="4900" formatCode="General">
                  <c:v>-4.6776500516659798</c:v>
                </c:pt>
                <c:pt idx="4901" formatCode="General">
                  <c:v>-4.6808006453662703</c:v>
                </c:pt>
                <c:pt idx="4902" formatCode="General">
                  <c:v>-4.6839523064041897</c:v>
                </c:pt>
                <c:pt idx="4903" formatCode="General">
                  <c:v>-4.6871050347813599</c:v>
                </c:pt>
                <c:pt idx="4904" formatCode="General">
                  <c:v>-4.6902588304994</c:v>
                </c:pt>
                <c:pt idx="4905" formatCode="General">
                  <c:v>-4.69341369355993</c:v>
                </c:pt>
                <c:pt idx="4906" formatCode="General">
                  <c:v>-4.69656962396453</c:v>
                </c:pt>
                <c:pt idx="4907" formatCode="General">
                  <c:v>-4.6997266217147899</c:v>
                </c:pt>
                <c:pt idx="4908" formatCode="General">
                  <c:v>-4.70288468681228</c:v>
                </c:pt>
                <c:pt idx="4909" formatCode="General">
                  <c:v>-4.7060438192585599</c:v>
                </c:pt>
                <c:pt idx="4910" formatCode="General">
                  <c:v>-4.7092040190551696</c:v>
                </c:pt>
                <c:pt idx="4911" formatCode="General">
                  <c:v>-4.71236528620366</c:v>
                </c:pt>
                <c:pt idx="4912" formatCode="General">
                  <c:v>-4.7155276207056103</c:v>
                </c:pt>
                <c:pt idx="4913" formatCode="General">
                  <c:v>-4.7186910225626102</c:v>
                </c:pt>
                <c:pt idx="4914" formatCode="General">
                  <c:v>-4.7218554917762798</c:v>
                </c:pt>
                <c:pt idx="4915" formatCode="General">
                  <c:v>-4.7250210283481904</c:v>
                </c:pt>
                <c:pt idx="4916" formatCode="General">
                  <c:v>-4.7281876322799503</c:v>
                </c:pt>
                <c:pt idx="4917" formatCode="General">
                  <c:v>-4.7313553035731299</c:v>
                </c:pt>
                <c:pt idx="4918" formatCode="General">
                  <c:v>-4.7345240422293298</c:v>
                </c:pt>
                <c:pt idx="4919" formatCode="General">
                  <c:v>-4.7376938482501103</c:v>
                </c:pt>
                <c:pt idx="4920" formatCode="General">
                  <c:v>-4.7408647216371298</c:v>
                </c:pt>
                <c:pt idx="4921" formatCode="General">
                  <c:v>-4.7440366623921504</c:v>
                </c:pt>
                <c:pt idx="4922" formatCode="General">
                  <c:v>-4.7472096705168898</c:v>
                </c:pt>
                <c:pt idx="4923" formatCode="General">
                  <c:v>-4.75038374601312</c:v>
                </c:pt>
                <c:pt idx="4924" formatCode="General">
                  <c:v>-4.7535588888825702</c:v>
                </c:pt>
                <c:pt idx="4925" formatCode="General">
                  <c:v>-4.7567350991270096</c:v>
                </c:pt>
                <c:pt idx="4926" formatCode="General">
                  <c:v>-4.7599123767481899</c:v>
                </c:pt>
                <c:pt idx="4927" formatCode="General">
                  <c:v>-4.7630907217478802</c:v>
                </c:pt>
                <c:pt idx="4928" formatCode="General">
                  <c:v>-4.7662701341278204</c:v>
                </c:pt>
                <c:pt idx="4929" formatCode="General">
                  <c:v>-4.7694506138898003</c:v>
                </c:pt>
                <c:pt idx="4930" formatCode="General">
                  <c:v>-4.7726321610355802</c:v>
                </c:pt>
                <c:pt idx="4931" formatCode="General">
                  <c:v>-4.77581477556694</c:v>
                </c:pt>
                <c:pt idx="4932" formatCode="General">
                  <c:v>-4.7789984574856401</c:v>
                </c:pt>
                <c:pt idx="4933" formatCode="General">
                  <c:v>-4.7821832067934702</c:v>
                </c:pt>
                <c:pt idx="4934" formatCode="General">
                  <c:v>-4.7853690234922102</c:v>
                </c:pt>
                <c:pt idx="4935" formatCode="General">
                  <c:v>-4.7885559075836497</c:v>
                </c:pt>
                <c:pt idx="4936" formatCode="General">
                  <c:v>-4.7917438590695696</c:v>
                </c:pt>
                <c:pt idx="4937" formatCode="General">
                  <c:v>-4.7949328779517701</c:v>
                </c:pt>
                <c:pt idx="4938" formatCode="General">
                  <c:v>-4.7981229642320304</c:v>
                </c:pt>
                <c:pt idx="4939" formatCode="General">
                  <c:v>-4.8013141179121703</c:v>
                </c:pt>
                <c:pt idx="4940" formatCode="General">
                  <c:v>-4.8045063389939697</c:v>
                </c:pt>
                <c:pt idx="4941" formatCode="General">
                  <c:v>-4.8076996274792396</c:v>
                </c:pt>
                <c:pt idx="4942" formatCode="General">
                  <c:v>-4.8108939833697999</c:v>
                </c:pt>
                <c:pt idx="4943" formatCode="General">
                  <c:v>-4.8140894066673896</c:v>
                </c:pt>
                <c:pt idx="4944" formatCode="General">
                  <c:v>-4.8172858973737096</c:v>
                </c:pt>
                <c:pt idx="4945" formatCode="General">
                  <c:v>-4.8204834554904696</c:v>
                </c:pt>
                <c:pt idx="4946" formatCode="General">
                  <c:v>-4.8236820810193599</c:v>
                </c:pt>
                <c:pt idx="4947" formatCode="General">
                  <c:v>-4.8268817739620999</c:v>
                </c:pt>
                <c:pt idx="4948" formatCode="General">
                  <c:v>-4.8300825343203799</c:v>
                </c:pt>
                <c:pt idx="4949" formatCode="General">
                  <c:v>-4.8332843620959203</c:v>
                </c:pt>
                <c:pt idx="4950" formatCode="General">
                  <c:v>-4.8364872572903996</c:v>
                </c:pt>
                <c:pt idx="4951" formatCode="General">
                  <c:v>-4.8396912199055304</c:v>
                </c:pt>
                <c:pt idx="4952" formatCode="General">
                  <c:v>-4.84289624994297</c:v>
                </c:pt>
                <c:pt idx="4953" formatCode="General">
                  <c:v>-4.8461023474044298</c:v>
                </c:pt>
                <c:pt idx="4954" formatCode="General">
                  <c:v>-4.8493095122915602</c:v>
                </c:pt>
                <c:pt idx="4955" formatCode="General">
                  <c:v>-4.8525177446060503</c:v>
                </c:pt>
                <c:pt idx="4956" formatCode="General">
                  <c:v>-4.8557270443495604</c:v>
                </c:pt>
                <c:pt idx="4957" formatCode="General">
                  <c:v>-4.8589374115237396</c:v>
                </c:pt>
                <c:pt idx="4958" formatCode="General">
                  <c:v>-4.8621488461302604</c:v>
                </c:pt>
                <c:pt idx="4959" formatCode="General">
                  <c:v>-4.8653613481707501</c:v>
                </c:pt>
                <c:pt idx="4960" formatCode="General">
                  <c:v>-4.86857491764688</c:v>
                </c:pt>
                <c:pt idx="4961" formatCode="General">
                  <c:v>-4.8717895545602596</c:v>
                </c:pt>
                <c:pt idx="4962" formatCode="General">
                  <c:v>-4.8750052589125499</c:v>
                </c:pt>
                <c:pt idx="4963" formatCode="General">
                  <c:v>-4.8782220307053601</c:v>
                </c:pt>
                <c:pt idx="4964" formatCode="General">
                  <c:v>-4.8814398699403299</c:v>
                </c:pt>
                <c:pt idx="4965" formatCode="General">
                  <c:v>-4.8846587766190597</c:v>
                </c:pt>
                <c:pt idx="4966" formatCode="General">
                  <c:v>-4.8878787507431696</c:v>
                </c:pt>
                <c:pt idx="4967" formatCode="General">
                  <c:v>-4.8910997923142698</c:v>
                </c:pt>
                <c:pt idx="4968" formatCode="General">
                  <c:v>-4.8943219013339601</c:v>
                </c:pt>
                <c:pt idx="4969" formatCode="General">
                  <c:v>-4.8975450778038399</c:v>
                </c:pt>
                <c:pt idx="4970" formatCode="General">
                  <c:v>-4.9007693217254999</c:v>
                </c:pt>
                <c:pt idx="4971" formatCode="General">
                  <c:v>-4.9039946331005302</c:v>
                </c:pt>
                <c:pt idx="4972" formatCode="General">
                  <c:v>-4.9072210119305097</c:v>
                </c:pt>
                <c:pt idx="4973" formatCode="General">
                  <c:v>-4.9104484582170098</c:v>
                </c:pt>
                <c:pt idx="4974" formatCode="General">
                  <c:v>-4.9136769719616202</c:v>
                </c:pt>
                <c:pt idx="4975" formatCode="General">
                  <c:v>-4.9169065531659504</c:v>
                </c:pt>
                <c:pt idx="4976" formatCode="General">
                  <c:v>-4.9201372018315999</c:v>
                </c:pt>
                <c:pt idx="4977" formatCode="General">
                  <c:v>-4.9233689179601896</c:v>
                </c:pt>
                <c:pt idx="4978" formatCode="General">
                  <c:v>-4.9266017015533601</c:v>
                </c:pt>
                <c:pt idx="4979" formatCode="General">
                  <c:v>-4.92983555261275</c:v>
                </c:pt>
                <c:pt idx="4980" formatCode="General">
                  <c:v>-4.9330704711399997</c:v>
                </c:pt>
                <c:pt idx="4981" formatCode="General">
                  <c:v>-4.9363064571367703</c:v>
                </c:pt>
                <c:pt idx="4982" formatCode="General">
                  <c:v>-4.9395435106047003</c:v>
                </c:pt>
                <c:pt idx="4983" formatCode="General">
                  <c:v>-4.9427816315454303</c:v>
                </c:pt>
                <c:pt idx="4984" formatCode="General">
                  <c:v>-4.9460208199606202</c:v>
                </c:pt>
                <c:pt idx="4985" formatCode="General">
                  <c:v>-4.94926107585193</c:v>
                </c:pt>
                <c:pt idx="4986" formatCode="General">
                  <c:v>-4.9525023992210002</c:v>
                </c:pt>
                <c:pt idx="4987" formatCode="General">
                  <c:v>-4.95574479006949</c:v>
                </c:pt>
                <c:pt idx="4988" formatCode="General">
                  <c:v>-4.9589882483990602</c:v>
                </c:pt>
                <c:pt idx="4989" formatCode="General">
                  <c:v>-4.9622327742113699</c:v>
                </c:pt>
                <c:pt idx="4990" formatCode="General">
                  <c:v>-4.9654783675080596</c:v>
                </c:pt>
                <c:pt idx="4991" formatCode="General">
                  <c:v>-4.9687250282908204</c:v>
                </c:pt>
                <c:pt idx="4992" formatCode="General">
                  <c:v>-4.9719727565612901</c:v>
                </c:pt>
                <c:pt idx="4993" formatCode="General">
                  <c:v>-4.97522155232115</c:v>
                </c:pt>
                <c:pt idx="4994" formatCode="General">
                  <c:v>-4.9784714155720504</c:v>
                </c:pt>
                <c:pt idx="4995" formatCode="General">
                  <c:v>-4.9817223463156797</c:v>
                </c:pt>
                <c:pt idx="4996" formatCode="General">
                  <c:v>-4.98497434455368</c:v>
                </c:pt>
                <c:pt idx="4997" formatCode="General">
                  <c:v>-4.98822741028774</c:v>
                </c:pt>
                <c:pt idx="4998" formatCode="General">
                  <c:v>-4.9914815435195301</c:v>
                </c:pt>
                <c:pt idx="4999" formatCode="General">
                  <c:v>-4.9947367442507202</c:v>
                </c:pt>
                <c:pt idx="5000" formatCode="General">
                  <c:v>-4.9979930124829801</c:v>
                </c:pt>
                <c:pt idx="5001" formatCode="General">
                  <c:v>-5.0012503482179902</c:v>
                </c:pt>
                <c:pt idx="5002" formatCode="General">
                  <c:v>-5.00450875145743</c:v>
                </c:pt>
                <c:pt idx="5003" formatCode="General">
                  <c:v>-5.00776822220298</c:v>
                </c:pt>
                <c:pt idx="5004" formatCode="General">
                  <c:v>-5.0110287604563197</c:v>
                </c:pt>
                <c:pt idx="5005" formatCode="General">
                  <c:v>-5.0142903662191296</c:v>
                </c:pt>
                <c:pt idx="5006" formatCode="General">
                  <c:v>-5.0175530394930901</c:v>
                </c:pt>
                <c:pt idx="5007" formatCode="General">
                  <c:v>-5.0208167802798398</c:v>
                </c:pt>
                <c:pt idx="5008" formatCode="General">
                  <c:v>-5.0240815885809598</c:v>
                </c:pt>
                <c:pt idx="5009" formatCode="General">
                  <c:v>-5.0273474643980203</c:v>
                </c:pt>
                <c:pt idx="5010" formatCode="General">
                  <c:v>-5.0306144077326103</c:v>
                </c:pt>
                <c:pt idx="5011" formatCode="General">
                  <c:v>-5.0338824185862796</c:v>
                </c:pt>
                <c:pt idx="5012" formatCode="General">
                  <c:v>-5.0371514969606199</c:v>
                </c:pt>
                <c:pt idx="5013" formatCode="General">
                  <c:v>-5.04042164285719</c:v>
                </c:pt>
                <c:pt idx="5014" formatCode="General">
                  <c:v>-5.0436928562775796</c:v>
                </c:pt>
                <c:pt idx="5015" formatCode="General">
                  <c:v>-5.0469651372234203</c:v>
                </c:pt>
                <c:pt idx="5016" formatCode="General">
                  <c:v>-5.0502384856963198</c:v>
                </c:pt>
                <c:pt idx="5017" formatCode="General">
                  <c:v>-5.0535129016978901</c:v>
                </c:pt>
                <c:pt idx="5018" formatCode="General">
                  <c:v>-5.0567883852297602</c:v>
                </c:pt>
                <c:pt idx="5019" formatCode="General">
                  <c:v>-5.0600649362935304</c:v>
                </c:pt>
                <c:pt idx="5020" formatCode="General">
                  <c:v>-5.0633425548908102</c:v>
                </c:pt>
                <c:pt idx="5021" formatCode="General">
                  <c:v>-5.0666212410232001</c:v>
                </c:pt>
                <c:pt idx="5022" formatCode="General">
                  <c:v>-5.0699009946922997</c:v>
                </c:pt>
                <c:pt idx="5023" formatCode="General">
                  <c:v>-5.0731818158997104</c:v>
                </c:pt>
                <c:pt idx="5024" formatCode="General">
                  <c:v>-5.0764637046470202</c:v>
                </c:pt>
                <c:pt idx="5025" formatCode="General">
                  <c:v>-5.0797466609358199</c:v>
                </c:pt>
                <c:pt idx="5026" formatCode="General">
                  <c:v>-5.0830306847677003</c:v>
                </c:pt>
                <c:pt idx="5027" formatCode="General">
                  <c:v>-5.0863157761442297</c:v>
                </c:pt>
                <c:pt idx="5028" formatCode="General">
                  <c:v>-5.0896019350670096</c:v>
                </c:pt>
                <c:pt idx="5029" formatCode="General">
                  <c:v>-5.09288916153759</c:v>
                </c:pt>
                <c:pt idx="5030" formatCode="General">
                  <c:v>-5.0961774555575703</c:v>
                </c:pt>
                <c:pt idx="5031" formatCode="General">
                  <c:v>-5.0994668171284996</c:v>
                </c:pt>
                <c:pt idx="5032" formatCode="General">
                  <c:v>-5.1027572462519499</c:v>
                </c:pt>
                <c:pt idx="5033" formatCode="General">
                  <c:v>-5.1060487429294898</c:v>
                </c:pt>
                <c:pt idx="5034" formatCode="General">
                  <c:v>-5.1093413071626603</c:v>
                </c:pt>
                <c:pt idx="5035" formatCode="General">
                  <c:v>-5.1126349389530397</c:v>
                </c:pt>
                <c:pt idx="5036" formatCode="General">
                  <c:v>-5.1159296383021697</c:v>
                </c:pt>
                <c:pt idx="5037" formatCode="General">
                  <c:v>-5.1192254052115898</c:v>
                </c:pt>
                <c:pt idx="5038" formatCode="General">
                  <c:v>-5.1225222396828602</c:v>
                </c:pt>
                <c:pt idx="5039" formatCode="General">
                  <c:v>-5.1258201417175204</c:v>
                </c:pt>
                <c:pt idx="5040" formatCode="General">
                  <c:v>-5.1291191113170997</c:v>
                </c:pt>
                <c:pt idx="5041" formatCode="General">
                  <c:v>-5.1324191484831303</c:v>
                </c:pt>
                <c:pt idx="5042" formatCode="General">
                  <c:v>-5.1357202532171602</c:v>
                </c:pt>
                <c:pt idx="5043" formatCode="General">
                  <c:v>-5.1390224255207198</c:v>
                </c:pt>
                <c:pt idx="5044" formatCode="General">
                  <c:v>-5.1423256653953002</c:v>
                </c:pt>
                <c:pt idx="5045" formatCode="General">
                  <c:v>-5.1456299728424</c:v>
                </c:pt>
                <c:pt idx="5046" formatCode="General">
                  <c:v>-5.1489353478634996</c:v>
                </c:pt>
                <c:pt idx="5047" formatCode="General">
                  <c:v>-5.1522417904600699</c:v>
                </c:pt>
                <c:pt idx="5048" formatCode="General">
                  <c:v>-5.1555493006336004</c:v>
                </c:pt>
                <c:pt idx="5049" formatCode="General">
                  <c:v>-5.1588578783855699</c:v>
                </c:pt>
                <c:pt idx="5050" formatCode="General">
                  <c:v>-5.1621675237174802</c:v>
                </c:pt>
                <c:pt idx="5051" formatCode="General">
                  <c:v>-5.1654782366308298</c:v>
                </c:pt>
                <c:pt idx="5052" formatCode="General">
                  <c:v>-5.1687900171271099</c:v>
                </c:pt>
                <c:pt idx="5053" formatCode="General">
                  <c:v>-5.17210286520781</c:v>
                </c:pt>
                <c:pt idx="5054" formatCode="General">
                  <c:v>-5.1754167808744302</c:v>
                </c:pt>
                <c:pt idx="5055" formatCode="General">
                  <c:v>-5.1787317641284796</c:v>
                </c:pt>
                <c:pt idx="5056" formatCode="General">
                  <c:v>-5.1820478149714502</c:v>
                </c:pt>
                <c:pt idx="5057" formatCode="General">
                  <c:v>-5.1853649334048297</c:v>
                </c:pt>
                <c:pt idx="5058" formatCode="General">
                  <c:v>-5.1886831194301397</c:v>
                </c:pt>
                <c:pt idx="5059" formatCode="General">
                  <c:v>-5.1920023730488696</c:v>
                </c:pt>
                <c:pt idx="5060" formatCode="General">
                  <c:v>-5.1953226942625204</c:v>
                </c:pt>
                <c:pt idx="5061" formatCode="General">
                  <c:v>-5.1986440830726002</c:v>
                </c:pt>
                <c:pt idx="5062" formatCode="General">
                  <c:v>-5.2019665394806101</c:v>
                </c:pt>
                <c:pt idx="5063" formatCode="General">
                  <c:v>-5.2052900634880599</c:v>
                </c:pt>
                <c:pt idx="5064" formatCode="General">
                  <c:v>-5.2086146550964498</c:v>
                </c:pt>
                <c:pt idx="5065" formatCode="General">
                  <c:v>-5.2119403143072898</c:v>
                </c:pt>
                <c:pt idx="5066" formatCode="General">
                  <c:v>-5.2152670411220896</c:v>
                </c:pt>
                <c:pt idx="5067" formatCode="General">
                  <c:v>-5.2185948355423504</c:v>
                </c:pt>
                <c:pt idx="5068" formatCode="General">
                  <c:v>-5.22192369756959</c:v>
                </c:pt>
                <c:pt idx="5069" formatCode="General">
                  <c:v>-5.2252536272053103</c:v>
                </c:pt>
                <c:pt idx="5070" formatCode="General">
                  <c:v>-5.2285846244510301</c:v>
                </c:pt>
                <c:pt idx="5071" formatCode="General">
                  <c:v>-5.2319166893082603</c:v>
                </c:pt>
                <c:pt idx="5072" formatCode="General">
                  <c:v>-5.2352498217785097</c:v>
                </c:pt>
                <c:pt idx="5073" formatCode="General">
                  <c:v>-5.2385840218632902</c:v>
                </c:pt>
                <c:pt idx="5074" formatCode="General">
                  <c:v>-5.2419192895641302</c:v>
                </c:pt>
                <c:pt idx="5075" formatCode="General">
                  <c:v>-5.2452556248825299</c:v>
                </c:pt>
                <c:pt idx="5076" formatCode="General">
                  <c:v>-5.2485930278200197</c:v>
                </c:pt>
                <c:pt idx="5077" formatCode="General">
                  <c:v>-5.25193149837812</c:v>
                </c:pt>
                <c:pt idx="5078" formatCode="General">
                  <c:v>-5.2552710365583897</c:v>
                </c:pt>
                <c:pt idx="5079" formatCode="General">
                  <c:v>-5.2586116423623599</c:v>
                </c:pt>
                <c:pt idx="5080" formatCode="General">
                  <c:v>-5.2619533157914802</c:v>
                </c:pt>
                <c:pt idx="5081" formatCode="General">
                  <c:v>-5.2652960568471796</c:v>
                </c:pt>
                <c:pt idx="5082" formatCode="General">
                  <c:v>-5.2686398655309503</c:v>
                </c:pt>
                <c:pt idx="5083" formatCode="General">
                  <c:v>-5.27198474184428</c:v>
                </c:pt>
                <c:pt idx="5084" formatCode="General">
                  <c:v>-5.27533068578862</c:v>
                </c:pt>
                <c:pt idx="5085" formatCode="General">
                  <c:v>-5.2786776973654801</c:v>
                </c:pt>
                <c:pt idx="5086" formatCode="General">
                  <c:v>-5.2820257765763099</c:v>
                </c:pt>
                <c:pt idx="5087" formatCode="General">
                  <c:v>-5.28537492342259</c:v>
                </c:pt>
                <c:pt idx="5088" formatCode="General">
                  <c:v>-5.2887251379058</c:v>
                </c:pt>
                <c:pt idx="5089" formatCode="General">
                  <c:v>-5.29207642002741</c:v>
                </c:pt>
                <c:pt idx="5090" formatCode="General">
                  <c:v>-5.29542876978888</c:v>
                </c:pt>
                <c:pt idx="5091" formatCode="General">
                  <c:v>-5.29878218719168</c:v>
                </c:pt>
                <c:pt idx="5092" formatCode="General">
                  <c:v>-5.3021366722372898</c:v>
                </c:pt>
                <c:pt idx="5093" formatCode="General">
                  <c:v>-5.3054922249271597</c:v>
                </c:pt>
                <c:pt idx="5094" formatCode="General">
                  <c:v>-5.3088488452627702</c:v>
                </c:pt>
                <c:pt idx="5095" formatCode="General">
                  <c:v>-5.3122065332455604</c:v>
                </c:pt>
                <c:pt idx="5096" formatCode="General">
                  <c:v>-5.3155652888770097</c:v>
                </c:pt>
                <c:pt idx="5097" formatCode="General">
                  <c:v>-5.3189251121585697</c:v>
                </c:pt>
                <c:pt idx="5098" formatCode="General">
                  <c:v>-5.3222860030917003</c:v>
                </c:pt>
                <c:pt idx="5099" formatCode="General">
                  <c:v>-5.3256479616778503</c:v>
                </c:pt>
                <c:pt idx="5100" formatCode="General">
                  <c:v>-5.3290109879184904</c:v>
                </c:pt>
                <c:pt idx="5101" formatCode="General">
                  <c:v>-5.3323750818150604</c:v>
                </c:pt>
                <c:pt idx="5102" formatCode="General">
                  <c:v>-5.3357402433690204</c:v>
                </c:pt>
                <c:pt idx="5103" formatCode="General">
                  <c:v>-5.3391064725818103</c:v>
                </c:pt>
                <c:pt idx="5104" formatCode="General">
                  <c:v>-5.3424737694548901</c:v>
                </c:pt>
                <c:pt idx="5105" formatCode="General">
                  <c:v>-5.3458421339897102</c:v>
                </c:pt>
                <c:pt idx="5106" formatCode="General">
                  <c:v>-5.3492115661876998</c:v>
                </c:pt>
                <c:pt idx="5107" formatCode="General">
                  <c:v>-5.3525820660503296</c:v>
                </c:pt>
                <c:pt idx="5108" formatCode="General">
                  <c:v>-5.3559536335790101</c:v>
                </c:pt>
                <c:pt idx="5109" formatCode="General">
                  <c:v>-5.3593262687752397</c:v>
                </c:pt>
                <c:pt idx="5110" formatCode="General">
                  <c:v>-5.3626999716404899</c:v>
                </c:pt>
                <c:pt idx="5111" formatCode="General">
                  <c:v>-5.3660747421762904</c:v>
                </c:pt>
                <c:pt idx="5112" formatCode="General">
                  <c:v>-5.3694505803841102</c:v>
                </c:pt>
                <c:pt idx="5113" formatCode="General">
                  <c:v>-5.3728274862654599</c:v>
                </c:pt>
                <c:pt idx="5114" formatCode="General">
                  <c:v>-5.3762054598218398</c:v>
                </c:pt>
                <c:pt idx="5115" formatCode="General">
                  <c:v>-5.3795845010547199</c:v>
                </c:pt>
                <c:pt idx="5116" formatCode="General">
                  <c:v>-5.3829646099656197</c:v>
                </c:pt>
                <c:pt idx="5117" formatCode="General">
                  <c:v>-5.3863457865560003</c:v>
                </c:pt>
                <c:pt idx="5118" formatCode="General">
                  <c:v>-5.3897280308273601</c:v>
                </c:pt>
                <c:pt idx="5119" formatCode="General">
                  <c:v>-5.3931113427811797</c:v>
                </c:pt>
                <c:pt idx="5120" formatCode="General">
                  <c:v>-5.3964957224189298</c:v>
                </c:pt>
                <c:pt idx="5121" formatCode="General">
                  <c:v>-5.3998811697421099</c:v>
                </c:pt>
                <c:pt idx="5122" formatCode="General">
                  <c:v>-5.4032676847521701</c:v>
                </c:pt>
                <c:pt idx="5123" formatCode="General">
                  <c:v>-5.4066552674505202</c:v>
                </c:pt>
                <c:pt idx="5124" formatCode="General">
                  <c:v>-5.41004391783855</c:v>
                </c:pt>
                <c:pt idx="5125" formatCode="General">
                  <c:v>-5.4134336359176798</c:v>
                </c:pt>
                <c:pt idx="5126" formatCode="General">
                  <c:v>-5.4168244216892898</c:v>
                </c:pt>
                <c:pt idx="5127" formatCode="General">
                  <c:v>-5.4202162751547904</c:v>
                </c:pt>
                <c:pt idx="5128" formatCode="General">
                  <c:v>-5.4236091963156001</c:v>
                </c:pt>
                <c:pt idx="5129" formatCode="General">
                  <c:v>-5.4270031851731302</c:v>
                </c:pt>
                <c:pt idx="5130" formatCode="General">
                  <c:v>-5.4303982417287804</c:v>
                </c:pt>
                <c:pt idx="5131" formatCode="General">
                  <c:v>-5.4337943659839896</c:v>
                </c:pt>
                <c:pt idx="5132" formatCode="General">
                  <c:v>-5.43719155794017</c:v>
                </c:pt>
                <c:pt idx="5133" formatCode="General">
                  <c:v>-5.4405898175987497</c:v>
                </c:pt>
                <c:pt idx="5134" formatCode="General">
                  <c:v>-5.4439891449611597</c:v>
                </c:pt>
                <c:pt idx="5135" formatCode="General">
                  <c:v>-5.4473895400288201</c:v>
                </c:pt>
                <c:pt idx="5136" formatCode="General">
                  <c:v>-5.4507910028031104</c:v>
                </c:pt>
                <c:pt idx="5137" formatCode="General">
                  <c:v>-5.4541935332854097</c:v>
                </c:pt>
                <c:pt idx="5138" formatCode="General">
                  <c:v>-5.4575971314770904</c:v>
                </c:pt>
                <c:pt idx="5139" formatCode="General">
                  <c:v>-5.46100179737953</c:v>
                </c:pt>
                <c:pt idx="5140" formatCode="General">
                  <c:v>-5.4644075309941096</c:v>
                </c:pt>
                <c:pt idx="5141" formatCode="General">
                  <c:v>-5.4678143323222104</c:v>
                </c:pt>
                <c:pt idx="5142" formatCode="General">
                  <c:v>-5.4712222013652099</c:v>
                </c:pt>
                <c:pt idx="5143" formatCode="General">
                  <c:v>-5.4746311381244901</c:v>
                </c:pt>
                <c:pt idx="5144" formatCode="General">
                  <c:v>-5.4780411426014197</c:v>
                </c:pt>
                <c:pt idx="5145" formatCode="General">
                  <c:v>-5.4814522147974003</c:v>
                </c:pt>
                <c:pt idx="5146" formatCode="General">
                  <c:v>-5.4848643547137899</c:v>
                </c:pt>
                <c:pt idx="5147" formatCode="General">
                  <c:v>-5.4882775623519802</c:v>
                </c:pt>
                <c:pt idx="5148" formatCode="General">
                  <c:v>-5.4916918377133603</c:v>
                </c:pt>
                <c:pt idx="5149" formatCode="General">
                  <c:v>-5.4951071807993097</c:v>
                </c:pt>
                <c:pt idx="5150" formatCode="General">
                  <c:v>-5.4985235916111996</c:v>
                </c:pt>
                <c:pt idx="5151" formatCode="General">
                  <c:v>-5.5019410701504299</c:v>
                </c:pt>
                <c:pt idx="5152" formatCode="General">
                  <c:v>-5.5053596164183798</c:v>
                </c:pt>
                <c:pt idx="5153" formatCode="General">
                  <c:v>-5.5087792304164296</c:v>
                </c:pt>
                <c:pt idx="5154" formatCode="General">
                  <c:v>-5.5121999121459702</c:v>
                </c:pt>
                <c:pt idx="5155" formatCode="General">
                  <c:v>-5.51562166160838</c:v>
                </c:pt>
                <c:pt idx="5156" formatCode="General">
                  <c:v>-5.5190444788050597</c:v>
                </c:pt>
                <c:pt idx="5157" formatCode="General">
                  <c:v>-5.5224683637373904</c:v>
                </c:pt>
                <c:pt idx="5158" formatCode="General">
                  <c:v>-5.5258933164067603</c:v>
                </c:pt>
                <c:pt idx="5159" formatCode="General">
                  <c:v>-5.5293193368145603</c:v>
                </c:pt>
                <c:pt idx="5160" formatCode="General">
                  <c:v>-5.5327464249621698</c:v>
                </c:pt>
                <c:pt idx="5161" formatCode="General">
                  <c:v>-5.5361745808510001</c:v>
                </c:pt>
                <c:pt idx="5162" formatCode="General">
                  <c:v>-5.5396038044824296</c:v>
                </c:pt>
                <c:pt idx="5163" formatCode="General">
                  <c:v>-5.5430340958579096</c:v>
                </c:pt>
                <c:pt idx="5164" formatCode="General">
                  <c:v>-5.5464654549788497</c:v>
                </c:pt>
                <c:pt idx="5165" formatCode="General">
                  <c:v>-5.5498978818467002</c:v>
                </c:pt>
                <c:pt idx="5166" formatCode="General">
                  <c:v>-5.5533313764629204</c:v>
                </c:pt>
                <c:pt idx="5167" formatCode="General">
                  <c:v>-5.5567659388289803</c:v>
                </c:pt>
                <c:pt idx="5168" formatCode="General">
                  <c:v>-5.5602015689463604</c:v>
                </c:pt>
                <c:pt idx="5169" formatCode="General">
                  <c:v>-5.5636382668165103</c:v>
                </c:pt>
                <c:pt idx="5170" formatCode="General">
                  <c:v>-5.5670760324408999</c:v>
                </c:pt>
                <c:pt idx="5171" formatCode="General">
                  <c:v>-5.5705148658209902</c:v>
                </c:pt>
                <c:pt idx="5172" formatCode="General">
                  <c:v>-5.5739547669582397</c:v>
                </c:pt>
                <c:pt idx="5173" formatCode="General">
                  <c:v>-5.5773957358541102</c:v>
                </c:pt>
                <c:pt idx="5174" formatCode="General">
                  <c:v>-5.5808377725100504</c:v>
                </c:pt>
                <c:pt idx="5175" formatCode="General">
                  <c:v>-5.5842808769275196</c:v>
                </c:pt>
                <c:pt idx="5176" formatCode="General">
                  <c:v>-5.5877250491079504</c:v>
                </c:pt>
                <c:pt idx="5177" formatCode="General">
                  <c:v>-5.5911702890528199</c:v>
                </c:pt>
                <c:pt idx="5178" formatCode="General">
                  <c:v>-5.5946165967635499</c:v>
                </c:pt>
                <c:pt idx="5179" formatCode="General">
                  <c:v>-5.5980639722415999</c:v>
                </c:pt>
                <c:pt idx="5180" formatCode="General">
                  <c:v>-5.6015124154883997</c:v>
                </c:pt>
                <c:pt idx="5181" formatCode="General">
                  <c:v>-5.6049619265053998</c:v>
                </c:pt>
                <c:pt idx="5182" formatCode="General">
                  <c:v>-5.6084125052940301</c:v>
                </c:pt>
                <c:pt idx="5183" formatCode="General">
                  <c:v>-5.6118641518557304</c:v>
                </c:pt>
                <c:pt idx="5184" formatCode="General">
                  <c:v>-5.6153168661919297</c:v>
                </c:pt>
                <c:pt idx="5185" formatCode="General">
                  <c:v>-5.6187706483040598</c:v>
                </c:pt>
                <c:pt idx="5186" formatCode="General">
                  <c:v>-5.6222254981935604</c:v>
                </c:pt>
                <c:pt idx="5187" formatCode="General">
                  <c:v>-5.6256814158618402</c:v>
                </c:pt>
                <c:pt idx="5188" formatCode="General">
                  <c:v>-5.6291384013102501</c:v>
                </c:pt>
                <c:pt idx="5189" formatCode="General">
                  <c:v>-5.6325964545400504</c:v>
                </c:pt>
                <c:pt idx="5190" formatCode="General">
                  <c:v>-5.6360555755524704</c:v>
                </c:pt>
                <c:pt idx="5191" formatCode="General">
                  <c:v>-5.6395157643487703</c:v>
                </c:pt>
                <c:pt idx="5192" formatCode="General">
                  <c:v>-5.6429770209302097</c:v>
                </c:pt>
                <c:pt idx="5193" formatCode="General">
                  <c:v>-5.6464393452980399</c:v>
                </c:pt>
                <c:pt idx="5194" formatCode="General">
                  <c:v>-5.6499027374535098</c:v>
                </c:pt>
                <c:pt idx="5195" formatCode="General">
                  <c:v>-5.6533671973978796</c:v>
                </c:pt>
                <c:pt idx="5196" formatCode="General">
                  <c:v>-5.6568327251324204</c:v>
                </c:pt>
                <c:pt idx="5197" formatCode="General">
                  <c:v>-5.6602993206583703</c:v>
                </c:pt>
                <c:pt idx="5198" formatCode="General">
                  <c:v>-5.6637669839770197</c:v>
                </c:pt>
                <c:pt idx="5199" formatCode="General">
                  <c:v>-5.6672357150895998</c:v>
                </c:pt>
                <c:pt idx="5200" formatCode="General">
                  <c:v>-5.6707055139974001</c:v>
                </c:pt>
                <c:pt idx="5201" formatCode="General">
                  <c:v>-5.6741763807016898</c:v>
                </c:pt>
                <c:pt idx="5202" formatCode="General">
                  <c:v>-5.6776483152037196</c:v>
                </c:pt>
                <c:pt idx="5203" formatCode="General">
                  <c:v>-5.6811213175047603</c:v>
                </c:pt>
                <c:pt idx="5204" formatCode="General">
                  <c:v>-5.6845953876060999</c:v>
                </c:pt>
                <c:pt idx="5205" formatCode="General">
                  <c:v>-5.6880705255090103</c:v>
                </c:pt>
                <c:pt idx="5206" formatCode="General">
                  <c:v>-5.6915467312147401</c:v>
                </c:pt>
                <c:pt idx="5207" formatCode="General">
                  <c:v>-5.6950240047246004</c:v>
                </c:pt>
                <c:pt idx="5208" formatCode="General">
                  <c:v>-5.6985023460398398</c:v>
                </c:pt>
                <c:pt idx="5209" formatCode="General">
                  <c:v>-5.7019817551617598</c:v>
                </c:pt>
                <c:pt idx="5210" formatCode="General">
                  <c:v>-5.7054622320916302</c:v>
                </c:pt>
                <c:pt idx="5211" formatCode="General">
                  <c:v>-5.7089437768307203</c:v>
                </c:pt>
                <c:pt idx="5212" formatCode="General">
                  <c:v>-5.7124263893802896</c:v>
                </c:pt>
                <c:pt idx="5213" formatCode="General">
                  <c:v>-5.7159100697416001</c:v>
                </c:pt>
                <c:pt idx="5214" formatCode="General">
                  <c:v>-5.71939481791593</c:v>
                </c:pt>
                <c:pt idx="5215" formatCode="General">
                  <c:v>-5.7228806339046203</c:v>
                </c:pt>
                <c:pt idx="5216" formatCode="General">
                  <c:v>-5.7263675177090203</c:v>
                </c:pt>
                <c:pt idx="5217" formatCode="General">
                  <c:v>-5.7298554693304702</c:v>
                </c:pt>
                <c:pt idx="5218" formatCode="General">
                  <c:v>-5.7333444887703697</c:v>
                </c:pt>
                <c:pt idx="5219" formatCode="General">
                  <c:v>-5.7368345760300796</c:v>
                </c:pt>
                <c:pt idx="5220" formatCode="General">
                  <c:v>-5.7403257311110201</c:v>
                </c:pt>
                <c:pt idx="5221" formatCode="General">
                  <c:v>-5.7438179540145597</c:v>
                </c:pt>
                <c:pt idx="5222" formatCode="General">
                  <c:v>-5.7473112447420798</c:v>
                </c:pt>
                <c:pt idx="5223" formatCode="General">
                  <c:v>-5.7508056032949701</c:v>
                </c:pt>
                <c:pt idx="5224" formatCode="General">
                  <c:v>-5.7543010296746004</c:v>
                </c:pt>
                <c:pt idx="5225" formatCode="General">
                  <c:v>-5.7577975238823402</c:v>
                </c:pt>
                <c:pt idx="5226" formatCode="General">
                  <c:v>-5.7612950859195697</c:v>
                </c:pt>
                <c:pt idx="5227" formatCode="General">
                  <c:v>-5.7647937157876399</c:v>
                </c:pt>
                <c:pt idx="5228" formatCode="General">
                  <c:v>-5.76829341348793</c:v>
                </c:pt>
                <c:pt idx="5229" formatCode="General">
                  <c:v>-5.7717941790217804</c:v>
                </c:pt>
                <c:pt idx="5230" formatCode="General">
                  <c:v>-5.7752960123905703</c:v>
                </c:pt>
                <c:pt idx="5231" formatCode="General">
                  <c:v>-5.7787989135956304</c:v>
                </c:pt>
                <c:pt idx="5232" formatCode="General">
                  <c:v>-5.7823028826383203</c:v>
                </c:pt>
                <c:pt idx="5233" formatCode="General">
                  <c:v>-5.7858079195199901</c:v>
                </c:pt>
                <c:pt idx="5234" formatCode="General">
                  <c:v>-5.7893140242419703</c:v>
                </c:pt>
                <c:pt idx="5235" formatCode="General">
                  <c:v>-5.7928211968056198</c:v>
                </c:pt>
                <c:pt idx="5236" formatCode="General">
                  <c:v>-5.7963294372122602</c:v>
                </c:pt>
                <c:pt idx="5237" formatCode="General">
                  <c:v>-5.7998387454632203</c:v>
                </c:pt>
                <c:pt idx="5238" formatCode="General">
                  <c:v>-5.8033491215598501</c:v>
                </c:pt>
                <c:pt idx="5239" formatCode="General">
                  <c:v>-5.8068605655034604</c:v>
                </c:pt>
                <c:pt idx="5240" formatCode="General">
                  <c:v>-5.8103730772953703</c:v>
                </c:pt>
                <c:pt idx="5241" formatCode="General">
                  <c:v>-5.8138866569369103</c:v>
                </c:pt>
                <c:pt idx="5242" formatCode="General">
                  <c:v>-5.8174013044293797</c:v>
                </c:pt>
                <c:pt idx="5243" formatCode="General">
                  <c:v>-5.8209170197740798</c:v>
                </c:pt>
                <c:pt idx="5244" formatCode="General">
                  <c:v>-5.8244338029723099</c:v>
                </c:pt>
                <c:pt idx="5245" formatCode="General">
                  <c:v>-5.82795165402535</c:v>
                </c:pt>
                <c:pt idx="5246" formatCode="General">
                  <c:v>-5.8314705729344798</c:v>
                </c:pt>
                <c:pt idx="5247" formatCode="General">
                  <c:v>-5.8349905597009704</c:v>
                </c:pt>
                <c:pt idx="5248" formatCode="General">
                  <c:v>-5.8385116143260802</c:v>
                </c:pt>
                <c:pt idx="5249" formatCode="General">
                  <c:v>-5.8420337368110697</c:v>
                </c:pt>
                <c:pt idx="5250" formatCode="General">
                  <c:v>-5.8455569271571903</c:v>
                </c:pt>
                <c:pt idx="5251" formatCode="General">
                  <c:v>-5.8490811853656703</c:v>
                </c:pt>
                <c:pt idx="5252" formatCode="General">
                  <c:v>-5.8526065114377497</c:v>
                </c:pt>
                <c:pt idx="5253" formatCode="General">
                  <c:v>-5.8561329053746602</c:v>
                </c:pt>
                <c:pt idx="5254" formatCode="General">
                  <c:v>-5.85966036717761</c:v>
                </c:pt>
                <c:pt idx="5255" formatCode="General">
                  <c:v>-5.8631888968478103</c:v>
                </c:pt>
                <c:pt idx="5256" formatCode="General">
                  <c:v>-5.8667184943864603</c:v>
                </c:pt>
                <c:pt idx="5257" formatCode="General">
                  <c:v>-5.8702491597947599</c:v>
                </c:pt>
                <c:pt idx="5258" formatCode="General">
                  <c:v>-5.8737808930739002</c:v>
                </c:pt>
                <c:pt idx="5259" formatCode="General">
                  <c:v>-5.8773136942250801</c:v>
                </c:pt>
                <c:pt idx="5260" formatCode="General">
                  <c:v>-5.8808475632495298</c:v>
                </c:pt>
                <c:pt idx="5261" formatCode="General">
                  <c:v>-5.8843825001484404</c:v>
                </c:pt>
                <c:pt idx="5262" formatCode="General">
                  <c:v>-5.8879185049230198</c:v>
                </c:pt>
                <c:pt idx="5263" formatCode="General">
                  <c:v>-5.8914555775744599</c:v>
                </c:pt>
                <c:pt idx="5264" formatCode="General">
                  <c:v>-5.8949937181039402</c:v>
                </c:pt>
                <c:pt idx="5265" formatCode="General">
                  <c:v>-5.8985329265126003</c:v>
                </c:pt>
                <c:pt idx="5266" formatCode="General">
                  <c:v>-5.9020732028015601</c:v>
                </c:pt>
                <c:pt idx="5267" formatCode="General">
                  <c:v>-5.9056145469719601</c:v>
                </c:pt>
                <c:pt idx="5268" formatCode="General">
                  <c:v>-5.9091569590249504</c:v>
                </c:pt>
                <c:pt idx="5269" formatCode="General">
                  <c:v>-5.9127004389616804</c:v>
                </c:pt>
                <c:pt idx="5270" formatCode="General">
                  <c:v>-5.9162449867833002</c:v>
                </c:pt>
                <c:pt idx="5271" formatCode="General">
                  <c:v>-5.9197906024909797</c:v>
                </c:pt>
                <c:pt idx="5272" formatCode="General">
                  <c:v>-5.9233372860858804</c:v>
                </c:pt>
                <c:pt idx="5273" formatCode="General">
                  <c:v>-5.9268850375691802</c:v>
                </c:pt>
                <c:pt idx="5274" formatCode="General">
                  <c:v>-5.9304338569420496</c:v>
                </c:pt>
                <c:pt idx="5275" formatCode="General">
                  <c:v>-5.9339837442057002</c:v>
                </c:pt>
                <c:pt idx="5276" formatCode="General">
                  <c:v>-5.93753469936133</c:v>
                </c:pt>
                <c:pt idx="5277" formatCode="General">
                  <c:v>-5.9410867224101702</c:v>
                </c:pt>
                <c:pt idx="5278" formatCode="General">
                  <c:v>-5.9446398133534704</c:v>
                </c:pt>
                <c:pt idx="5279" formatCode="General">
                  <c:v>-5.9481939721924597</c:v>
                </c:pt>
                <c:pt idx="5280" formatCode="General">
                  <c:v>-5.9517491989283897</c:v>
                </c:pt>
                <c:pt idx="5281" formatCode="General">
                  <c:v>-5.9553054935625198</c:v>
                </c:pt>
                <c:pt idx="5282" formatCode="General">
                  <c:v>-5.9588628560961103</c:v>
                </c:pt>
                <c:pt idx="5283" formatCode="General">
                  <c:v>-5.9624212865304198</c:v>
                </c:pt>
                <c:pt idx="5284" formatCode="General">
                  <c:v>-5.9659807848667397</c:v>
                </c:pt>
                <c:pt idx="5285" formatCode="General">
                  <c:v>-5.9695413511063302</c:v>
                </c:pt>
                <c:pt idx="5286" formatCode="General">
                  <c:v>-5.97310298525049</c:v>
                </c:pt>
                <c:pt idx="5287" formatCode="General">
                  <c:v>-5.97666568730049</c:v>
                </c:pt>
                <c:pt idx="5288" formatCode="General">
                  <c:v>-5.98022945725761</c:v>
                </c:pt>
                <c:pt idx="5289" formatCode="General">
                  <c:v>-5.9837942951230803</c:v>
                </c:pt>
                <c:pt idx="5290" formatCode="General">
                  <c:v>-5.9873602008981699</c:v>
                </c:pt>
                <c:pt idx="5291" formatCode="General">
                  <c:v>-5.9909271745841197</c:v>
                </c:pt>
                <c:pt idx="5292" formatCode="General">
                  <c:v>-5.9944952161821901</c:v>
                </c:pt>
                <c:pt idx="5293" formatCode="General">
                  <c:v>-5.9980643256936403</c:v>
                </c:pt>
                <c:pt idx="5294" formatCode="General">
                  <c:v>-6.00163450311973</c:v>
                </c:pt>
                <c:pt idx="5295" formatCode="General">
                  <c:v>-6.0052057484617301</c:v>
                </c:pt>
                <c:pt idx="5296" formatCode="General">
                  <c:v>-6.0087780617208804</c:v>
                </c:pt>
                <c:pt idx="5297" formatCode="General">
                  <c:v>-6.0123514428984297</c:v>
                </c:pt>
                <c:pt idx="5298" formatCode="General">
                  <c:v>-6.01592589199561</c:v>
                </c:pt>
                <c:pt idx="5299" formatCode="General">
                  <c:v>-6.01950140901367</c:v>
                </c:pt>
                <c:pt idx="5300" formatCode="General">
                  <c:v>-6.0230779939538097</c:v>
                </c:pt>
                <c:pt idx="5301" formatCode="General">
                  <c:v>-6.0266556468172698</c:v>
                </c:pt>
                <c:pt idx="5302" formatCode="General">
                  <c:v>-6.0302343676052503</c:v>
                </c:pt>
                <c:pt idx="5303" formatCode="General">
                  <c:v>-6.0338141563189698</c:v>
                </c:pt>
                <c:pt idx="5304" formatCode="General">
                  <c:v>-6.0373950129596201</c:v>
                </c:pt>
                <c:pt idx="5305" formatCode="General">
                  <c:v>-6.0409769375283897</c:v>
                </c:pt>
                <c:pt idx="5306" formatCode="General">
                  <c:v>-6.0445599300264803</c:v>
                </c:pt>
                <c:pt idx="5307" formatCode="General">
                  <c:v>-6.0481439904550696</c:v>
                </c:pt>
                <c:pt idx="5308" formatCode="General">
                  <c:v>-6.0517291188153202</c:v>
                </c:pt>
                <c:pt idx="5309" formatCode="General">
                  <c:v>-6.0553153151084196</c:v>
                </c:pt>
                <c:pt idx="5310" formatCode="General">
                  <c:v>-6.0589025793355296</c:v>
                </c:pt>
                <c:pt idx="5311" formatCode="General">
                  <c:v>-6.0624909114978696</c:v>
                </c:pt>
                <c:pt idx="5312" formatCode="General">
                  <c:v>-6.0660803115966599</c:v>
                </c:pt>
                <c:pt idx="5313" formatCode="General">
                  <c:v>-6.0696707796331397</c:v>
                </c:pt>
                <c:pt idx="5314" formatCode="General">
                  <c:v>-6.0732623156085497</c:v>
                </c:pt>
                <c:pt idx="5315" formatCode="General">
                  <c:v>-6.0768549195241004</c:v>
                </c:pt>
                <c:pt idx="5316" formatCode="General">
                  <c:v>-6.0804485913810202</c:v>
                </c:pt>
                <c:pt idx="5317" formatCode="General">
                  <c:v>-6.08404333118051</c:v>
                </c:pt>
                <c:pt idx="5318" formatCode="General">
                  <c:v>-6.0876391389237803</c:v>
                </c:pt>
                <c:pt idx="5319" formatCode="General">
                  <c:v>-6.0912360146120301</c:v>
                </c:pt>
                <c:pt idx="5320" formatCode="General">
                  <c:v>-6.0948339582464204</c:v>
                </c:pt>
                <c:pt idx="5321" formatCode="General">
                  <c:v>-6.0984329698280897</c:v>
                </c:pt>
                <c:pt idx="5322" formatCode="General">
                  <c:v>-6.1020330493582202</c:v>
                </c:pt>
                <c:pt idx="5323" formatCode="General">
                  <c:v>-6.1056341968379604</c:v>
                </c:pt>
                <c:pt idx="5324" formatCode="General">
                  <c:v>-6.1092364122684897</c:v>
                </c:pt>
                <c:pt idx="5325" formatCode="General">
                  <c:v>-6.1128396956509796</c:v>
                </c:pt>
                <c:pt idx="5326" formatCode="General">
                  <c:v>-6.1164440469866097</c:v>
                </c:pt>
                <c:pt idx="5327" formatCode="General">
                  <c:v>-6.1200494662765603</c:v>
                </c:pt>
                <c:pt idx="5328" formatCode="General">
                  <c:v>-6.1236559535220403</c:v>
                </c:pt>
                <c:pt idx="5329" formatCode="General">
                  <c:v>-6.12726350872423</c:v>
                </c:pt>
                <c:pt idx="5330" formatCode="General">
                  <c:v>-6.13087213188434</c:v>
                </c:pt>
                <c:pt idx="5331" formatCode="General">
                  <c:v>-6.1344818230035703</c:v>
                </c:pt>
                <c:pt idx="5332" formatCode="General">
                  <c:v>-6.1380925820831402</c:v>
                </c:pt>
                <c:pt idx="5333" formatCode="General">
                  <c:v>-6.1417044091242596</c:v>
                </c:pt>
                <c:pt idx="5334" formatCode="General">
                  <c:v>-6.1453173041281604</c:v>
                </c:pt>
                <c:pt idx="5335" formatCode="General">
                  <c:v>-6.1489312670960601</c:v>
                </c:pt>
                <c:pt idx="5336" formatCode="General">
                  <c:v>-6.1525462980292103</c:v>
                </c:pt>
                <c:pt idx="5337" formatCode="General">
                  <c:v>-6.15616239692881</c:v>
                </c:pt>
                <c:pt idx="5338" formatCode="General">
                  <c:v>-6.1597795637960404</c:v>
                </c:pt>
                <c:pt idx="5339" formatCode="General">
                  <c:v>-6.1633977986320501</c:v>
                </c:pt>
                <c:pt idx="5340" formatCode="General">
                  <c:v>-6.16701710143799</c:v>
                </c:pt>
                <c:pt idx="5341" formatCode="General">
                  <c:v>-6.1706374722150201</c:v>
                </c:pt>
                <c:pt idx="5342" formatCode="General">
                  <c:v>-6.1742589109642703</c:v>
                </c:pt>
                <c:pt idx="5343" formatCode="General">
                  <c:v>-6.1778814176869297</c:v>
                </c:pt>
                <c:pt idx="5344" formatCode="General">
                  <c:v>-6.18150499238424</c:v>
                </c:pt>
                <c:pt idx="5345" formatCode="General">
                  <c:v>-6.1851296350574296</c:v>
                </c:pt>
                <c:pt idx="5346" formatCode="General">
                  <c:v>-6.1887553457077402</c:v>
                </c:pt>
                <c:pt idx="5347" formatCode="General">
                  <c:v>-6.1923821243363797</c:v>
                </c:pt>
                <c:pt idx="5348" formatCode="General">
                  <c:v>-6.1960099709445799</c:v>
                </c:pt>
                <c:pt idx="5349" formatCode="General">
                  <c:v>-6.1996388855335196</c:v>
                </c:pt>
                <c:pt idx="5350" formatCode="General">
                  <c:v>-6.2032688681044101</c:v>
                </c:pt>
                <c:pt idx="5351" formatCode="General">
                  <c:v>-6.2068999186584399</c:v>
                </c:pt>
                <c:pt idx="5352" formatCode="General">
                  <c:v>-6.2105320371967796</c:v>
                </c:pt>
                <c:pt idx="5353" formatCode="General">
                  <c:v>-6.2141652237205998</c:v>
                </c:pt>
                <c:pt idx="5354" formatCode="General">
                  <c:v>-6.2177994782310702</c:v>
                </c:pt>
                <c:pt idx="5355" formatCode="General">
                  <c:v>-6.2214348007293303</c:v>
                </c:pt>
                <c:pt idx="5356" formatCode="General">
                  <c:v>-6.2250711912165198</c:v>
                </c:pt>
                <c:pt idx="5357" formatCode="General">
                  <c:v>-6.2287086496937798</c:v>
                </c:pt>
                <c:pt idx="5358" formatCode="General">
                  <c:v>-6.2323471761621798</c:v>
                </c:pt>
                <c:pt idx="5359" formatCode="General">
                  <c:v>-6.23598677062283</c:v>
                </c:pt>
                <c:pt idx="5360" formatCode="General">
                  <c:v>-6.2396274330768096</c:v>
                </c:pt>
                <c:pt idx="5361" formatCode="General">
                  <c:v>-6.2432691635251896</c:v>
                </c:pt>
                <c:pt idx="5362" formatCode="General">
                  <c:v>-6.2469119619690501</c:v>
                </c:pt>
                <c:pt idx="5363" formatCode="General">
                  <c:v>-6.2505558284094596</c:v>
                </c:pt>
                <c:pt idx="5364" formatCode="General">
                  <c:v>-6.2542007628474501</c:v>
                </c:pt>
                <c:pt idx="5365" formatCode="General">
                  <c:v>-6.2578467652840901</c:v>
                </c:pt>
                <c:pt idx="5366" formatCode="General">
                  <c:v>-6.2614938357204197</c:v>
                </c:pt>
                <c:pt idx="5367" formatCode="General">
                  <c:v>-6.2651419741574497</c:v>
                </c:pt>
                <c:pt idx="5368" formatCode="General">
                  <c:v>-6.26879118059618</c:v>
                </c:pt>
                <c:pt idx="5369" formatCode="General">
                  <c:v>-6.2724414550376002</c:v>
                </c:pt>
                <c:pt idx="5370" formatCode="General">
                  <c:v>-6.2760927974826997</c:v>
                </c:pt>
                <c:pt idx="5371" formatCode="General">
                  <c:v>-6.27974520793249</c:v>
                </c:pt>
                <c:pt idx="5372" formatCode="General">
                  <c:v>-6.2833986863879598</c:v>
                </c:pt>
                <c:pt idx="5373" formatCode="General">
                  <c:v>-6.2870532328501199</c:v>
                </c:pt>
                <c:pt idx="5374" formatCode="General">
                  <c:v>-6.2907088473199897</c:v>
                </c:pt>
                <c:pt idx="5375" formatCode="General">
                  <c:v>-6.2943655297985801</c:v>
                </c:pt>
                <c:pt idx="5376" formatCode="General">
                  <c:v>-6.2980232802869596</c:v>
                </c:pt>
                <c:pt idx="5377" formatCode="General">
                  <c:v>-6.3016820987861797</c:v>
                </c:pt>
                <c:pt idx="5378" formatCode="General">
                  <c:v>-6.3053419852973001</c:v>
                </c:pt>
                <c:pt idx="5379" formatCode="General">
                  <c:v>-6.30900293982139</c:v>
                </c:pt>
                <c:pt idx="5380" formatCode="General">
                  <c:v>-6.3126649623595297</c:v>
                </c:pt>
                <c:pt idx="5381" formatCode="General">
                  <c:v>-6.3163280529127999</c:v>
                </c:pt>
                <c:pt idx="5382" formatCode="General">
                  <c:v>-6.3199922114823002</c:v>
                </c:pt>
                <c:pt idx="5383" formatCode="General">
                  <c:v>-6.3236574380691204</c:v>
                </c:pt>
                <c:pt idx="5384" formatCode="General">
                  <c:v>-6.3273237326743601</c:v>
                </c:pt>
                <c:pt idx="5385" formatCode="General">
                  <c:v>-6.3309910952991402</c:v>
                </c:pt>
                <c:pt idx="5386" formatCode="General">
                  <c:v>-6.3346595259445699</c:v>
                </c:pt>
                <c:pt idx="5387" formatCode="General">
                  <c:v>-6.3383290246117703</c:v>
                </c:pt>
                <c:pt idx="5388" formatCode="General">
                  <c:v>-6.3419995913018701</c:v>
                </c:pt>
                <c:pt idx="5389" formatCode="General">
                  <c:v>-6.3456712260160097</c:v>
                </c:pt>
                <c:pt idx="5390" formatCode="General">
                  <c:v>-6.3493439287553404</c:v>
                </c:pt>
                <c:pt idx="5391" formatCode="General">
                  <c:v>-6.3530176995209899</c:v>
                </c:pt>
                <c:pt idx="5392" formatCode="General">
                  <c:v>-6.3566925383141104</c:v>
                </c:pt>
                <c:pt idx="5393" formatCode="General">
                  <c:v>-6.3603684451358404</c:v>
                </c:pt>
                <c:pt idx="5394" formatCode="General">
                  <c:v>-6.3640454199872902</c:v>
                </c:pt>
                <c:pt idx="5395" formatCode="General">
                  <c:v>-6.3677234628696002</c:v>
                </c:pt>
                <c:pt idx="5396" formatCode="General">
                  <c:v>-6.3714025737838798</c:v>
                </c:pt>
                <c:pt idx="5397" formatCode="General">
                  <c:v>-6.3750827527312497</c:v>
                </c:pt>
                <c:pt idx="5398" formatCode="General">
                  <c:v>-6.3787639997128096</c:v>
                </c:pt>
                <c:pt idx="5399" formatCode="General">
                  <c:v>-6.38244631472966</c:v>
                </c:pt>
                <c:pt idx="5400" formatCode="General">
                  <c:v>-6.3861296977829003</c:v>
                </c:pt>
                <c:pt idx="5401" formatCode="General">
                  <c:v>-6.3898141488736302</c:v>
                </c:pt>
                <c:pt idx="5402" formatCode="General">
                  <c:v>-6.3934996680029403</c:v>
                </c:pt>
                <c:pt idx="5403" formatCode="General">
                  <c:v>-6.3971862551718903</c:v>
                </c:pt>
                <c:pt idx="5404" formatCode="General">
                  <c:v>-6.4008739103815797</c:v>
                </c:pt>
                <c:pt idx="5405" formatCode="General">
                  <c:v>-6.4045626336330699</c:v>
                </c:pt>
                <c:pt idx="5406" formatCode="General">
                  <c:v>-6.4082524249274302</c:v>
                </c:pt>
                <c:pt idx="5407" formatCode="General">
                  <c:v>-6.4119432842657202</c:v>
                </c:pt>
                <c:pt idx="5408" formatCode="General">
                  <c:v>-6.4156352116489899</c:v>
                </c:pt>
                <c:pt idx="5409" formatCode="General">
                  <c:v>-6.4193282070783004</c:v>
                </c:pt>
                <c:pt idx="5410" formatCode="General">
                  <c:v>-6.4230222705547</c:v>
                </c:pt>
                <c:pt idx="5411" formatCode="General">
                  <c:v>-6.4267174020792197</c:v>
                </c:pt>
                <c:pt idx="5412" formatCode="General">
                  <c:v>-6.4304136016529201</c:v>
                </c:pt>
                <c:pt idx="5413" formatCode="General">
                  <c:v>-6.4341108692768696</c:v>
                </c:pt>
                <c:pt idx="5414" formatCode="General">
                  <c:v>-6.4378092049521403</c:v>
                </c:pt>
                <c:pt idx="5415" formatCode="General">
                  <c:v>-6.4415086086797801</c:v>
                </c:pt>
                <c:pt idx="5416" formatCode="General">
                  <c:v>-6.4452090804608497</c:v>
                </c:pt>
                <c:pt idx="5417" formatCode="General">
                  <c:v>-6.4489106202964201</c:v>
                </c:pt>
                <c:pt idx="5418" formatCode="General">
                  <c:v>-6.4526132281875297</c:v>
                </c:pt>
                <c:pt idx="5419" formatCode="General">
                  <c:v>-6.4563169041352504</c:v>
                </c:pt>
                <c:pt idx="5420" formatCode="General">
                  <c:v>-6.4600216481406498</c:v>
                </c:pt>
                <c:pt idx="5421" formatCode="General">
                  <c:v>-6.4637274602048</c:v>
                </c:pt>
                <c:pt idx="5422" formatCode="General">
                  <c:v>-6.4674343403287704</c:v>
                </c:pt>
                <c:pt idx="5423" formatCode="General">
                  <c:v>-6.4711422885136303</c:v>
                </c:pt>
                <c:pt idx="5424" formatCode="General">
                  <c:v>-6.4748513047604703</c:v>
                </c:pt>
                <c:pt idx="5425" formatCode="General">
                  <c:v>-6.4785613890703599</c:v>
                </c:pt>
                <c:pt idx="5426" formatCode="General">
                  <c:v>-6.48227254144438</c:v>
                </c:pt>
                <c:pt idx="5427" formatCode="General">
                  <c:v>-6.4859847618836097</c:v>
                </c:pt>
                <c:pt idx="5428" formatCode="General">
                  <c:v>-6.4896980503891104</c:v>
                </c:pt>
                <c:pt idx="5429" formatCode="General">
                  <c:v>-6.4934124069619896</c:v>
                </c:pt>
                <c:pt idx="5430" formatCode="General">
                  <c:v>-6.4971278316033096</c:v>
                </c:pt>
                <c:pt idx="5431" formatCode="General">
                  <c:v>-6.50084432431417</c:v>
                </c:pt>
                <c:pt idx="5432" formatCode="General">
                  <c:v>-6.5045618850956304</c:v>
                </c:pt>
                <c:pt idx="5433" formatCode="General">
                  <c:v>-6.5082805139487903</c:v>
                </c:pt>
                <c:pt idx="5434" formatCode="General">
                  <c:v>-6.5120002108747297</c:v>
                </c:pt>
                <c:pt idx="5435" formatCode="General">
                  <c:v>-6.51572097587455</c:v>
                </c:pt>
                <c:pt idx="5436" formatCode="General">
                  <c:v>-6.5194428089493099</c:v>
                </c:pt>
                <c:pt idx="5437" formatCode="General">
                  <c:v>-6.5231657101001197</c:v>
                </c:pt>
                <c:pt idx="5438" formatCode="General">
                  <c:v>-6.5268896793280602</c:v>
                </c:pt>
                <c:pt idx="5439" formatCode="General">
                  <c:v>-6.5306147166342301</c:v>
                </c:pt>
                <c:pt idx="5440" formatCode="General">
                  <c:v>-6.5343408220196997</c:v>
                </c:pt>
                <c:pt idx="5441" formatCode="General">
                  <c:v>-6.5380679954855596</c:v>
                </c:pt>
                <c:pt idx="5442" formatCode="General">
                  <c:v>-6.5417962370328597</c:v>
                </c:pt>
                <c:pt idx="5443" formatCode="General">
                  <c:v>-6.5455255466626303</c:v>
                </c:pt>
                <c:pt idx="5444" formatCode="General">
                  <c:v>-6.5492559243758999</c:v>
                </c:pt>
                <c:pt idx="5445" formatCode="General">
                  <c:v>-6.55298737017372</c:v>
                </c:pt>
                <c:pt idx="5446" formatCode="General">
                  <c:v>-6.5567198840571201</c:v>
                </c:pt>
                <c:pt idx="5447" formatCode="General">
                  <c:v>-6.5604534660271296</c:v>
                </c:pt>
                <c:pt idx="5448" formatCode="General">
                  <c:v>-6.5641881160848001</c:v>
                </c:pt>
                <c:pt idx="5449" formatCode="General">
                  <c:v>-6.5679238342311503</c:v>
                </c:pt>
                <c:pt idx="5450" formatCode="General">
                  <c:v>-6.5716606204672097</c:v>
                </c:pt>
                <c:pt idx="5451" formatCode="General">
                  <c:v>-6.5753984747940404</c:v>
                </c:pt>
                <c:pt idx="5452" formatCode="General">
                  <c:v>-6.5791373972126497</c:v>
                </c:pt>
                <c:pt idx="5453" formatCode="General">
                  <c:v>-6.5828773877240803</c:v>
                </c:pt>
                <c:pt idx="5454" formatCode="General">
                  <c:v>-6.5866184463293402</c:v>
                </c:pt>
                <c:pt idx="5455" formatCode="General">
                  <c:v>-6.5903605730294599</c:v>
                </c:pt>
                <c:pt idx="5456" formatCode="General">
                  <c:v>-6.5941037678254402</c:v>
                </c:pt>
                <c:pt idx="5457" formatCode="General">
                  <c:v>-6.5978480307182901</c:v>
                </c:pt>
                <c:pt idx="5458" formatCode="General">
                  <c:v>-6.6015933617090097</c:v>
                </c:pt>
                <c:pt idx="5459" formatCode="General">
                  <c:v>-6.6053397607986</c:v>
                </c:pt>
                <c:pt idx="5460" formatCode="General">
                  <c:v>-6.6090872279880397</c:v>
                </c:pt>
                <c:pt idx="5461" formatCode="General">
                  <c:v>-6.6128357632783201</c:v>
                </c:pt>
                <c:pt idx="5462" formatCode="General">
                  <c:v>-6.61658536667042</c:v>
                </c:pt>
                <c:pt idx="5463" formatCode="General">
                  <c:v>-6.62033603816531</c:v>
                </c:pt>
                <c:pt idx="5464" formatCode="General">
                  <c:v>-6.6240877777639602</c:v>
                </c:pt>
                <c:pt idx="5465" formatCode="General">
                  <c:v>-6.6278405854673403</c:v>
                </c:pt>
                <c:pt idx="5466" formatCode="General">
                  <c:v>-6.6315944612763902</c:v>
                </c:pt>
                <c:pt idx="5467" formatCode="General">
                  <c:v>-6.6353494051920698</c:v>
                </c:pt>
                <c:pt idx="5468" formatCode="General">
                  <c:v>-6.6391054172153297</c:v>
                </c:pt>
                <c:pt idx="5469" formatCode="General">
                  <c:v>-6.6428624973471102</c:v>
                </c:pt>
                <c:pt idx="5470" formatCode="General">
                  <c:v>-6.6466206455883503</c:v>
                </c:pt>
                <c:pt idx="5471" formatCode="General">
                  <c:v>-6.6503798619400003</c:v>
                </c:pt>
                <c:pt idx="5472" formatCode="General">
                  <c:v>-6.6541401464029999</c:v>
                </c:pt>
                <c:pt idx="5473" formatCode="General">
                  <c:v>-6.6579014989782896</c:v>
                </c:pt>
                <c:pt idx="5474" formatCode="General">
                  <c:v>-6.6616639196668004</c:v>
                </c:pt>
                <c:pt idx="5475" formatCode="General">
                  <c:v>-6.6654274084694602</c:v>
                </c:pt>
                <c:pt idx="5476" formatCode="General">
                  <c:v>-6.6691919653872196</c:v>
                </c:pt>
                <c:pt idx="5477" formatCode="General">
                  <c:v>-6.6729575904209897</c:v>
                </c:pt>
                <c:pt idx="5478" formatCode="General">
                  <c:v>-6.6767242835716996</c:v>
                </c:pt>
                <c:pt idx="5479" formatCode="General">
                  <c:v>-6.6804920448402401</c:v>
                </c:pt>
                <c:pt idx="5480" formatCode="General">
                  <c:v>-6.6842608742274896</c:v>
                </c:pt>
                <c:pt idx="5481" formatCode="General">
                  <c:v>-6.6880307717343399</c:v>
                </c:pt>
                <c:pt idx="5482" formatCode="General">
                  <c:v>-6.6918017373616703</c:v>
                </c:pt>
                <c:pt idx="5483" formatCode="General">
                  <c:v>-6.6955737711103698</c:v>
                </c:pt>
                <c:pt idx="5484" formatCode="General">
                  <c:v>-6.6993468729813204</c:v>
                </c:pt>
                <c:pt idx="5485" formatCode="General">
                  <c:v>-6.7031210429754102</c:v>
                </c:pt>
                <c:pt idx="5486" formatCode="General">
                  <c:v>-6.7068962810935204</c:v>
                </c:pt>
                <c:pt idx="5487" formatCode="General">
                  <c:v>-6.7106725873365498</c:v>
                </c:pt>
                <c:pt idx="5488" formatCode="General">
                  <c:v>-6.7144499617053697</c:v>
                </c:pt>
                <c:pt idx="5489" formatCode="General">
                  <c:v>-6.7182284042008904</c:v>
                </c:pt>
                <c:pt idx="5490" formatCode="General">
                  <c:v>-6.72200791482397</c:v>
                </c:pt>
                <c:pt idx="5491" formatCode="General">
                  <c:v>-6.7257884935755197</c:v>
                </c:pt>
                <c:pt idx="5492" formatCode="General">
                  <c:v>-6.7295701404564197</c:v>
                </c:pt>
                <c:pt idx="5493" formatCode="General">
                  <c:v>-6.7333528554675599</c:v>
                </c:pt>
                <c:pt idx="5494" formatCode="General">
                  <c:v>-6.7371366386098304</c:v>
                </c:pt>
                <c:pt idx="5495" formatCode="General">
                  <c:v>-6.7409214898841299</c:v>
                </c:pt>
                <c:pt idx="5496" formatCode="General">
                  <c:v>-6.7447074092913297</c:v>
                </c:pt>
                <c:pt idx="5497" formatCode="General">
                  <c:v>-6.7484943968323403</c:v>
                </c:pt>
                <c:pt idx="5498" formatCode="General">
                  <c:v>-6.75228245250804</c:v>
                </c:pt>
                <c:pt idx="5499" formatCode="General">
                  <c:v>-6.7560715763193304</c:v>
                </c:pt>
                <c:pt idx="5500" formatCode="General">
                  <c:v>-6.7598617682670898</c:v>
                </c:pt>
                <c:pt idx="5501" formatCode="General">
                  <c:v>-6.7636530283522296</c:v>
                </c:pt>
                <c:pt idx="5502" formatCode="General">
                  <c:v>-6.7674453565756298</c:v>
                </c:pt>
                <c:pt idx="5503" formatCode="General">
                  <c:v>-6.7712387529381903</c:v>
                </c:pt>
                <c:pt idx="5504" formatCode="General">
                  <c:v>-6.7750332174408001</c:v>
                </c:pt>
                <c:pt idx="5505" formatCode="General">
                  <c:v>-6.77882875008435</c:v>
                </c:pt>
                <c:pt idx="5506" formatCode="General">
                  <c:v>-6.7826253508697496</c:v>
                </c:pt>
                <c:pt idx="5507" formatCode="General">
                  <c:v>-6.7864230197979403</c:v>
                </c:pt>
                <c:pt idx="5508" formatCode="General">
                  <c:v>-6.7902217568698697</c:v>
                </c:pt>
                <c:pt idx="5509" formatCode="General">
                  <c:v>-6.7940215620865096</c:v>
                </c:pt>
                <c:pt idx="5510" formatCode="General">
                  <c:v>-6.7978224354488104</c:v>
                </c:pt>
                <c:pt idx="5511" formatCode="General">
                  <c:v>-6.8016243769577498</c:v>
                </c:pt>
                <c:pt idx="5512" formatCode="General">
                  <c:v>-6.80542738661428</c:v>
                </c:pt>
                <c:pt idx="5513" formatCode="General">
                  <c:v>-6.8092314644193701</c:v>
                </c:pt>
                <c:pt idx="5514" formatCode="General">
                  <c:v>-6.8130366103739899</c:v>
                </c:pt>
                <c:pt idx="5515" formatCode="General">
                  <c:v>-6.8168428244791004</c:v>
                </c:pt>
                <c:pt idx="5516" formatCode="General">
                  <c:v>-6.8206501067356502</c:v>
                </c:pt>
                <c:pt idx="5517" formatCode="General">
                  <c:v>-6.8244584571446198</c:v>
                </c:pt>
                <c:pt idx="5518" formatCode="General">
                  <c:v>-6.8282678757069499</c:v>
                </c:pt>
                <c:pt idx="5519" formatCode="General">
                  <c:v>-6.8320783624236201</c:v>
                </c:pt>
                <c:pt idx="5520" formatCode="General">
                  <c:v>-6.8358899172955798</c:v>
                </c:pt>
                <c:pt idx="5521" formatCode="General">
                  <c:v>-6.8397025403237901</c:v>
                </c:pt>
                <c:pt idx="5522" formatCode="General">
                  <c:v>-6.8435162315092102</c:v>
                </c:pt>
                <c:pt idx="5523" formatCode="General">
                  <c:v>-6.8473309908528002</c:v>
                </c:pt>
                <c:pt idx="5524" formatCode="General">
                  <c:v>-6.8511468183555202</c:v>
                </c:pt>
                <c:pt idx="5525" formatCode="General">
                  <c:v>-6.8549637140183304</c:v>
                </c:pt>
                <c:pt idx="5526" formatCode="General">
                  <c:v>-6.8587816778421802</c:v>
                </c:pt>
                <c:pt idx="5527" formatCode="General">
                  <c:v>-6.86260070982802</c:v>
                </c:pt>
                <c:pt idx="5528" formatCode="General">
                  <c:v>-6.8664208099768196</c:v>
                </c:pt>
                <c:pt idx="5529" formatCode="General">
                  <c:v>-6.8702419782895303</c:v>
                </c:pt>
                <c:pt idx="5530" formatCode="General">
                  <c:v>-6.8740642147670998</c:v>
                </c:pt>
                <c:pt idx="5531" formatCode="General">
                  <c:v>-6.8778875194104998</c:v>
                </c:pt>
                <c:pt idx="5532" formatCode="General">
                  <c:v>-6.8817118922206699</c:v>
                </c:pt>
                <c:pt idx="5533" formatCode="General">
                  <c:v>-6.8855373331985597</c:v>
                </c:pt>
                <c:pt idx="5534" formatCode="General">
                  <c:v>-6.8893638423451398</c:v>
                </c:pt>
                <c:pt idx="5535" formatCode="General">
                  <c:v>-6.8931914196613402</c:v>
                </c:pt>
                <c:pt idx="5536" formatCode="General">
                  <c:v>-6.8970200651481299</c:v>
                </c:pt>
                <c:pt idx="5537" formatCode="General">
                  <c:v>-6.9008497788064602</c:v>
                </c:pt>
                <c:pt idx="5538" formatCode="General">
                  <c:v>-6.9046805606372699</c:v>
                </c:pt>
                <c:pt idx="5539" formatCode="General">
                  <c:v>-6.9085124106415199</c:v>
                </c:pt>
                <c:pt idx="5540" formatCode="General">
                  <c:v>-6.91234532882015</c:v>
                </c:pt>
                <c:pt idx="5541" formatCode="General">
                  <c:v>-6.9161793151741202</c:v>
                </c:pt>
                <c:pt idx="5542" formatCode="General">
                  <c:v>-6.9200143697043801</c:v>
                </c:pt>
                <c:pt idx="5543" formatCode="General">
                  <c:v>-6.9238504924118596</c:v>
                </c:pt>
                <c:pt idx="5544" formatCode="General">
                  <c:v>-6.9276876832975001</c:v>
                </c:pt>
                <c:pt idx="5545" formatCode="General">
                  <c:v>-6.9315259423621196</c:v>
                </c:pt>
                <c:pt idx="5546" formatCode="General">
                  <c:v>-6.9353652696066099</c:v>
                </c:pt>
                <c:pt idx="5547" formatCode="General">
                  <c:v>-6.9392056650319498</c:v>
                </c:pt>
                <c:pt idx="5548" formatCode="General">
                  <c:v>-6.9430471286391304</c:v>
                </c:pt>
                <c:pt idx="5549" formatCode="General">
                  <c:v>-6.9468896604291102</c:v>
                </c:pt>
                <c:pt idx="5550" formatCode="General">
                  <c:v>-6.9507332604028402</c:v>
                </c:pt>
                <c:pt idx="5551" formatCode="General">
                  <c:v>-6.9545779285612603</c:v>
                </c:pt>
                <c:pt idx="5552" formatCode="General">
                  <c:v>-6.9584236649053297</c:v>
                </c:pt>
                <c:pt idx="5553" formatCode="General">
                  <c:v>-6.96227046943598</c:v>
                </c:pt>
                <c:pt idx="5554" formatCode="General">
                  <c:v>-6.9661183421541502</c:v>
                </c:pt>
                <c:pt idx="5555" formatCode="General">
                  <c:v>-6.9699672830607797</c:v>
                </c:pt>
                <c:pt idx="5556" formatCode="General">
                  <c:v>-6.97381729215682</c:v>
                </c:pt>
                <c:pt idx="5557" formatCode="General">
                  <c:v>-6.9776683694432</c:v>
                </c:pt>
                <c:pt idx="5558" formatCode="General">
                  <c:v>-6.9815205149208497</c:v>
                </c:pt>
                <c:pt idx="5559" formatCode="General">
                  <c:v>-6.9853737285907096</c:v>
                </c:pt>
                <c:pt idx="5560" formatCode="General">
                  <c:v>-6.9892280104537203</c:v>
                </c:pt>
                <c:pt idx="5561" formatCode="General">
                  <c:v>-6.9930833605108003</c:v>
                </c:pt>
                <c:pt idx="5562" formatCode="General">
                  <c:v>-6.99693977876289</c:v>
                </c:pt>
                <c:pt idx="5563" formatCode="General">
                  <c:v>-7.0007972652109096</c:v>
                </c:pt>
                <c:pt idx="5564" formatCode="General">
                  <c:v>-7.00465581985579</c:v>
                </c:pt>
                <c:pt idx="5565" formatCode="General">
                  <c:v>-7.0085154426984504</c:v>
                </c:pt>
                <c:pt idx="5566" formatCode="General">
                  <c:v>-7.0123761337398198</c:v>
                </c:pt>
                <c:pt idx="5567" formatCode="General">
                  <c:v>-7.01623789298083</c:v>
                </c:pt>
                <c:pt idx="5568" formatCode="General">
                  <c:v>-7.0201007204223798</c:v>
                </c:pt>
                <c:pt idx="5569" formatCode="General">
                  <c:v>-7.0239646160654097</c:v>
                </c:pt>
                <c:pt idx="5570" formatCode="General">
                  <c:v>-7.0278295799108301</c:v>
                </c:pt>
                <c:pt idx="5571" formatCode="General">
                  <c:v>-7.0316956119595604</c:v>
                </c:pt>
                <c:pt idx="5572" formatCode="General">
                  <c:v>-7.0355627122125002</c:v>
                </c:pt>
                <c:pt idx="5573" formatCode="General">
                  <c:v>-7.0394308806705901</c:v>
                </c:pt>
                <c:pt idx="5574" formatCode="General">
                  <c:v>-7.0433001173347201</c:v>
                </c:pt>
                <c:pt idx="5575" formatCode="General">
                  <c:v>-7.0471704222058102</c:v>
                </c:pt>
                <c:pt idx="5576" formatCode="General">
                  <c:v>-7.0510417952847702</c:v>
                </c:pt>
                <c:pt idx="5577" formatCode="General">
                  <c:v>-7.0549142365725004</c:v>
                </c:pt>
                <c:pt idx="5578" formatCode="General">
                  <c:v>-7.0587877460699202</c:v>
                </c:pt>
                <c:pt idx="5579" formatCode="General">
                  <c:v>-7.0626623237779196</c:v>
                </c:pt>
                <c:pt idx="5580" formatCode="General">
                  <c:v>-7.0665379696974098</c:v>
                </c:pt>
                <c:pt idx="5581" formatCode="General">
                  <c:v>-7.0704146838292701</c:v>
                </c:pt>
                <c:pt idx="5582" formatCode="General">
                  <c:v>-7.07429246617437</c:v>
                </c:pt>
                <c:pt idx="5583" formatCode="General">
                  <c:v>-7.0781713167335498</c:v>
                </c:pt>
                <c:pt idx="5584" formatCode="General">
                  <c:v>-7.0820512355076897</c:v>
                </c:pt>
                <c:pt idx="5585" formatCode="General">
                  <c:v>-7.0859322224976404</c:v>
                </c:pt>
                <c:pt idx="5586" formatCode="General">
                  <c:v>-7.0898142777042601</c:v>
                </c:pt>
                <c:pt idx="5587" formatCode="General">
                  <c:v>-7.0936974011284297</c:v>
                </c:pt>
                <c:pt idx="5588" formatCode="General">
                  <c:v>-7.0975815927709904</c:v>
                </c:pt>
                <c:pt idx="5589" formatCode="General">
                  <c:v>-7.1014668526328002</c:v>
                </c:pt>
                <c:pt idx="5590" formatCode="General">
                  <c:v>-7.1053531807147401</c:v>
                </c:pt>
                <c:pt idx="5591" formatCode="General">
                  <c:v>-7.1092405770176397</c:v>
                </c:pt>
                <c:pt idx="5592" formatCode="General">
                  <c:v>-7.1131290415423702</c:v>
                </c:pt>
                <c:pt idx="5593" formatCode="General">
                  <c:v>-7.1170185742897596</c:v>
                </c:pt>
                <c:pt idx="5594" formatCode="General">
                  <c:v>-7.1209091752606897</c:v>
                </c:pt>
                <c:pt idx="5595" formatCode="General">
                  <c:v>-7.1248008444559803</c:v>
                </c:pt>
                <c:pt idx="5596" formatCode="General">
                  <c:v>-7.1286935818765</c:v>
                </c:pt>
                <c:pt idx="5597" formatCode="General">
                  <c:v>-7.1325873875230998</c:v>
                </c:pt>
                <c:pt idx="5598" formatCode="General">
                  <c:v>-7.1364822613966101</c:v>
                </c:pt>
                <c:pt idx="5599" formatCode="General">
                  <c:v>-7.1403782034978898</c:v>
                </c:pt>
                <c:pt idx="5600" formatCode="General">
                  <c:v>-7.1442752138277701</c:v>
                </c:pt>
                <c:pt idx="5601" formatCode="General">
                  <c:v>-7.1481732923871197</c:v>
                </c:pt>
                <c:pt idx="5602" formatCode="General">
                  <c:v>-7.1520724391767603</c:v>
                </c:pt>
                <c:pt idx="5603" formatCode="General">
                  <c:v>-7.1559726541975399</c:v>
                </c:pt>
                <c:pt idx="5604" formatCode="General">
                  <c:v>-7.1598739374503104</c:v>
                </c:pt>
                <c:pt idx="5605" formatCode="General">
                  <c:v>-7.1637762889358996</c:v>
                </c:pt>
                <c:pt idx="5606" formatCode="General">
                  <c:v>-7.1676797086551503</c:v>
                </c:pt>
                <c:pt idx="5607" formatCode="General">
                  <c:v>-7.1715841966089098</c:v>
                </c:pt>
                <c:pt idx="5608" formatCode="General">
                  <c:v>-7.1754897527979997</c:v>
                </c:pt>
                <c:pt idx="5609" formatCode="General">
                  <c:v>-7.1793963772232701</c:v>
                </c:pt>
                <c:pt idx="5610" formatCode="General">
                  <c:v>-7.1833040698855504</c:v>
                </c:pt>
                <c:pt idx="5611" formatCode="General">
                  <c:v>-7.1872128307856897</c:v>
                </c:pt>
                <c:pt idx="5612" formatCode="General">
                  <c:v>-7.1911226599244999</c:v>
                </c:pt>
                <c:pt idx="5613" formatCode="General">
                  <c:v>-7.1950335573028097</c:v>
                </c:pt>
                <c:pt idx="5614" formatCode="General">
                  <c:v>-7.1989455229214601</c:v>
                </c:pt>
                <c:pt idx="5615" formatCode="General">
                  <c:v>-7.2028585567812504</c:v>
                </c:pt>
                <c:pt idx="5616" formatCode="General">
                  <c:v>-7.2067726588829997</c:v>
                </c:pt>
                <c:pt idx="5617" formatCode="General">
                  <c:v>-7.2106878292275303</c:v>
                </c:pt>
                <c:pt idx="5618" formatCode="General">
                  <c:v>-7.2146040678156496</c:v>
                </c:pt>
                <c:pt idx="5619" formatCode="General">
                  <c:v>-7.2185213746481498</c:v>
                </c:pt>
                <c:pt idx="5620" formatCode="General">
                  <c:v>-7.2224397497258499</c:v>
                </c:pt>
                <c:pt idx="5621" formatCode="General">
                  <c:v>-7.2263591930495297</c:v>
                </c:pt>
                <c:pt idx="5622" formatCode="General">
                  <c:v>-7.2302797046200098</c:v>
                </c:pt>
                <c:pt idx="5623" formatCode="General">
                  <c:v>-7.2342012844380603</c:v>
                </c:pt>
                <c:pt idx="5624" formatCode="General">
                  <c:v>-7.2381239325044797</c:v>
                </c:pt>
                <c:pt idx="5625" formatCode="General">
                  <c:v>-7.24204764882007</c:v>
                </c:pt>
                <c:pt idx="5626" formatCode="General">
                  <c:v>-7.2459724333856004</c:v>
                </c:pt>
                <c:pt idx="5627" formatCode="General">
                  <c:v>-7.2498982862018702</c:v>
                </c:pt>
                <c:pt idx="5628" formatCode="General">
                  <c:v>-7.2538252072696796</c:v>
                </c:pt>
                <c:pt idx="5629" formatCode="General">
                  <c:v>-7.2577531965897997</c:v>
                </c:pt>
                <c:pt idx="5630" formatCode="General">
                  <c:v>-7.2616822541630199</c:v>
                </c:pt>
                <c:pt idx="5631" formatCode="General">
                  <c:v>-7.2656123799901202</c:v>
                </c:pt>
                <c:pt idx="5632" formatCode="General">
                  <c:v>-7.2695435740718697</c:v>
                </c:pt>
                <c:pt idx="5633" formatCode="General">
                  <c:v>-7.2734758364090304</c:v>
                </c:pt>
                <c:pt idx="5634" formatCode="General">
                  <c:v>-7.2774091670023902</c:v>
                </c:pt>
                <c:pt idx="5635" formatCode="General">
                  <c:v>-7.2813435658526897</c:v>
                </c:pt>
                <c:pt idx="5636" formatCode="General">
                  <c:v>-7.2852790329607</c:v>
                </c:pt>
                <c:pt idx="5637" formatCode="General">
                  <c:v>-7.2892155683271804</c:v>
                </c:pt>
                <c:pt idx="5638" formatCode="General">
                  <c:v>-7.2931531719528699</c:v>
                </c:pt>
                <c:pt idx="5639" formatCode="General">
                  <c:v>-7.2970918438385297</c:v>
                </c:pt>
                <c:pt idx="5640" formatCode="General">
                  <c:v>-7.3010315839848996</c:v>
                </c:pt>
                <c:pt idx="5641" formatCode="General">
                  <c:v>-7.3049723923927301</c:v>
                </c:pt>
                <c:pt idx="5642" formatCode="General">
                  <c:v>-7.30891426906277</c:v>
                </c:pt>
                <c:pt idx="5643" formatCode="General">
                  <c:v>-7.3128572139958701</c:v>
                </c:pt>
                <c:pt idx="5644" formatCode="General">
                  <c:v>-7.3168012271928404</c:v>
                </c:pt>
                <c:pt idx="5645" formatCode="General">
                  <c:v>-7.3207463086544902</c:v>
                </c:pt>
                <c:pt idx="5646" formatCode="General">
                  <c:v>-7.3246924583816702</c:v>
                </c:pt>
                <c:pt idx="5647" formatCode="General">
                  <c:v>-7.3286396763751904</c:v>
                </c:pt>
                <c:pt idx="5648" formatCode="General">
                  <c:v>-7.3325879626358903</c:v>
                </c:pt>
                <c:pt idx="5649" formatCode="General">
                  <c:v>-7.3365373171645896</c:v>
                </c:pt>
                <c:pt idx="5650" formatCode="General">
                  <c:v>-7.3404877399621196</c:v>
                </c:pt>
                <c:pt idx="5651" formatCode="General">
                  <c:v>-7.3444392310293098</c:v>
                </c:pt>
                <c:pt idx="5652" formatCode="General">
                  <c:v>-7.3483917903670104</c:v>
                </c:pt>
                <c:pt idx="5653" formatCode="General">
                  <c:v>-7.3523454179760304</c:v>
                </c:pt>
                <c:pt idx="5654" formatCode="General">
                  <c:v>-7.3563001138572304</c:v>
                </c:pt>
                <c:pt idx="5655" formatCode="General">
                  <c:v>-7.3602558780114196</c:v>
                </c:pt>
                <c:pt idx="5656" formatCode="General">
                  <c:v>-7.3642127104394701</c:v>
                </c:pt>
                <c:pt idx="5657" formatCode="General">
                  <c:v>-7.3681706111421903</c:v>
                </c:pt>
                <c:pt idx="5658" formatCode="General">
                  <c:v>-7.3721295801204301</c:v>
                </c:pt>
                <c:pt idx="5659" formatCode="General">
                  <c:v>-7.3760896173749497</c:v>
                </c:pt>
                <c:pt idx="5660" formatCode="General">
                  <c:v>-7.3800507229064998</c:v>
                </c:pt>
                <c:pt idx="5661" formatCode="General">
                  <c:v>-7.3840128967158298</c:v>
                </c:pt>
                <c:pt idx="5662" formatCode="General">
                  <c:v>-7.3879761388036798</c:v>
                </c:pt>
                <c:pt idx="5663" formatCode="General">
                  <c:v>-7.3919404491708196</c:v>
                </c:pt>
                <c:pt idx="5664" formatCode="General">
                  <c:v>-7.3959058278179901</c:v>
                </c:pt>
                <c:pt idx="5665" formatCode="General">
                  <c:v>-7.3998722747459702</c:v>
                </c:pt>
                <c:pt idx="5666" formatCode="General">
                  <c:v>-7.4038397899555104</c:v>
                </c:pt>
                <c:pt idx="5667" formatCode="General">
                  <c:v>-7.4078083734473799</c:v>
                </c:pt>
                <c:pt idx="5668" formatCode="General">
                  <c:v>-7.4117780252223504</c:v>
                </c:pt>
                <c:pt idx="5669" formatCode="General">
                  <c:v>-7.4157487452811903</c:v>
                </c:pt>
                <c:pt idx="5670" formatCode="General">
                  <c:v>-7.4197205336246803</c:v>
                </c:pt>
                <c:pt idx="5671" formatCode="General">
                  <c:v>-7.42369339025361</c:v>
                </c:pt>
                <c:pt idx="5672" formatCode="General">
                  <c:v>-7.4276673151687396</c:v>
                </c:pt>
                <c:pt idx="5673" formatCode="General">
                  <c:v>-7.4316423083708898</c:v>
                </c:pt>
                <c:pt idx="5674" formatCode="General">
                  <c:v>-7.4356183698608396</c:v>
                </c:pt>
                <c:pt idx="5675" formatCode="General">
                  <c:v>-7.4395954996393998</c:v>
                </c:pt>
                <c:pt idx="5676" formatCode="General">
                  <c:v>-7.4435736977073397</c:v>
                </c:pt>
                <c:pt idx="5677" formatCode="General">
                  <c:v>-7.4475529640654701</c:v>
                </c:pt>
                <c:pt idx="5678" formatCode="General">
                  <c:v>-7.4515332987145504</c:v>
                </c:pt>
                <c:pt idx="5679" formatCode="General">
                  <c:v>-7.4555147016553702</c:v>
                </c:pt>
                <c:pt idx="5680" formatCode="General">
                  <c:v>-7.4594971728887103</c:v>
                </c:pt>
                <c:pt idx="5681" formatCode="General">
                  <c:v>-7.4634807124153397</c:v>
                </c:pt>
                <c:pt idx="5682" formatCode="General">
                  <c:v>-7.4674653202360197</c:v>
                </c:pt>
                <c:pt idx="5683" formatCode="General">
                  <c:v>-7.4714509963515301</c:v>
                </c:pt>
                <c:pt idx="5684" formatCode="General">
                  <c:v>-7.4754377407626302</c:v>
                </c:pt>
                <c:pt idx="5685" formatCode="General">
                  <c:v>-7.4794255534700804</c:v>
                </c:pt>
                <c:pt idx="5686" formatCode="General">
                  <c:v>-7.4834144344746196</c:v>
                </c:pt>
                <c:pt idx="5687" formatCode="General">
                  <c:v>-7.4874043837770303</c:v>
                </c:pt>
                <c:pt idx="5688" formatCode="General">
                  <c:v>-7.4913954013781199</c:v>
                </c:pt>
                <c:pt idx="5689" formatCode="General">
                  <c:v>-7.4953874872787001</c:v>
                </c:pt>
                <c:pt idx="5690" formatCode="General">
                  <c:v>-7.4993806414795801</c:v>
                </c:pt>
                <c:pt idx="5691" formatCode="General">
                  <c:v>-7.5033748639815796</c:v>
                </c:pt>
                <c:pt idx="5692" formatCode="General">
                  <c:v>-7.5073701547854901</c:v>
                </c:pt>
                <c:pt idx="5693" formatCode="General">
                  <c:v>-7.51136651389211</c:v>
                </c:pt>
                <c:pt idx="5694" formatCode="General">
                  <c:v>-7.5153639413022004</c:v>
                </c:pt>
                <c:pt idx="5695" formatCode="General">
                  <c:v>-7.5193624370165697</c:v>
                </c:pt>
                <c:pt idx="5696" formatCode="General">
                  <c:v>-7.5233620010359603</c:v>
                </c:pt>
                <c:pt idx="5697" formatCode="General">
                  <c:v>-7.5273626333611503</c:v>
                </c:pt>
                <c:pt idx="5698" formatCode="General">
                  <c:v>-7.5313643339928902</c:v>
                </c:pt>
                <c:pt idx="5699" formatCode="General">
                  <c:v>-7.5353671029318896</c:v>
                </c:pt>
                <c:pt idx="5700" formatCode="General">
                  <c:v>-7.5393709401788502</c:v>
                </c:pt>
                <c:pt idx="5701" formatCode="General">
                  <c:v>-7.5433758457345004</c:v>
                </c:pt>
                <c:pt idx="5702" formatCode="General">
                  <c:v>-7.5473818195995204</c:v>
                </c:pt>
                <c:pt idx="5703" formatCode="General">
                  <c:v>-7.5513888617746199</c:v>
                </c:pt>
                <c:pt idx="5704" formatCode="General">
                  <c:v>-7.5553969722605201</c:v>
                </c:pt>
                <c:pt idx="5705" formatCode="General">
                  <c:v>-7.5594061510579103</c:v>
                </c:pt>
                <c:pt idx="5706" formatCode="General">
                  <c:v>-7.5634163981675098</c:v>
                </c:pt>
                <c:pt idx="5707" formatCode="General">
                  <c:v>-7.5674277135900203</c:v>
                </c:pt>
                <c:pt idx="5708" formatCode="General">
                  <c:v>-7.5714400973261498</c:v>
                </c:pt>
                <c:pt idx="5709" formatCode="General">
                  <c:v>-7.5754535493766202</c:v>
                </c:pt>
                <c:pt idx="5710" formatCode="General">
                  <c:v>-7.57946806974212</c:v>
                </c:pt>
                <c:pt idx="5711" formatCode="General">
                  <c:v>-7.58348365842338</c:v>
                </c:pt>
                <c:pt idx="5712" formatCode="General">
                  <c:v>-7.58750031542111</c:v>
                </c:pt>
                <c:pt idx="5713" formatCode="General">
                  <c:v>-7.5915180407360099</c:v>
                </c:pt>
                <c:pt idx="5714" formatCode="General">
                  <c:v>-7.5955368343687901</c:v>
                </c:pt>
                <c:pt idx="5715" formatCode="General">
                  <c:v>-7.5995566963201799</c:v>
                </c:pt>
                <c:pt idx="5716" formatCode="General">
                  <c:v>-7.6035776265908899</c:v>
                </c:pt>
                <c:pt idx="5717" formatCode="General">
                  <c:v>-7.6075996251816198</c:v>
                </c:pt>
                <c:pt idx="5718" formatCode="General">
                  <c:v>-7.6116226920930998</c:v>
                </c:pt>
                <c:pt idx="5719" formatCode="General">
                  <c:v>-7.6156468273259899</c:v>
                </c:pt>
                <c:pt idx="5720" formatCode="General">
                  <c:v>-7.6196720308808601</c:v>
                </c:pt>
                <c:pt idx="5721" formatCode="General">
                  <c:v>-7.6236983027582603</c:v>
                </c:pt>
                <c:pt idx="5722" formatCode="General">
                  <c:v>-7.6277256429587501</c:v>
                </c:pt>
                <c:pt idx="5723" formatCode="General">
                  <c:v>-7.6317540514828801</c:v>
                </c:pt>
                <c:pt idx="5724" formatCode="General">
                  <c:v>-7.6357835283312196</c:v>
                </c:pt>
                <c:pt idx="5725" formatCode="General">
                  <c:v>-7.63981407350437</c:v>
                </c:pt>
                <c:pt idx="5726" formatCode="General">
                  <c:v>-7.6438456870029903</c:v>
                </c:pt>
                <c:pt idx="5727" formatCode="General">
                  <c:v>-7.6478783688278602</c:v>
                </c:pt>
                <c:pt idx="5728" formatCode="General">
                  <c:v>-7.6519121189797303</c:v>
                </c:pt>
                <c:pt idx="5729" formatCode="General">
                  <c:v>-7.6559469374593396</c:v>
                </c:pt>
                <c:pt idx="5730" formatCode="General">
                  <c:v>-7.6599828242674297</c:v>
                </c:pt>
                <c:pt idx="5731" formatCode="General">
                  <c:v>-7.6640197794047502</c:v>
                </c:pt>
                <c:pt idx="5732" formatCode="General">
                  <c:v>-7.6680578028720197</c:v>
                </c:pt>
                <c:pt idx="5733" formatCode="General">
                  <c:v>-7.6720968946699699</c:v>
                </c:pt>
                <c:pt idx="5734" formatCode="General">
                  <c:v>-7.6761370547993204</c:v>
                </c:pt>
                <c:pt idx="5735" formatCode="General">
                  <c:v>-7.6801782832607897</c:v>
                </c:pt>
                <c:pt idx="5736" formatCode="General">
                  <c:v>-7.68422058005509</c:v>
                </c:pt>
                <c:pt idx="5737" formatCode="General">
                  <c:v>-7.6882639451829302</c:v>
                </c:pt>
                <c:pt idx="5738" formatCode="General">
                  <c:v>-7.6923083786450004</c:v>
                </c:pt>
                <c:pt idx="5739" formatCode="General">
                  <c:v>-7.69635388044202</c:v>
                </c:pt>
                <c:pt idx="5740" formatCode="General">
                  <c:v>-7.7004004505746604</c:v>
                </c:pt>
                <c:pt idx="5741" formatCode="General">
                  <c:v>-7.7044480890436198</c:v>
                </c:pt>
                <c:pt idx="5742" formatCode="General">
                  <c:v>-7.7084967958495803</c:v>
                </c:pt>
                <c:pt idx="5743" formatCode="General">
                  <c:v>-7.7125465709932097</c:v>
                </c:pt>
                <c:pt idx="5744" formatCode="General">
                  <c:v>-7.7165974144751903</c:v>
                </c:pt>
                <c:pt idx="5745" formatCode="General">
                  <c:v>-7.7206493262961802</c:v>
                </c:pt>
                <c:pt idx="5746" formatCode="General">
                  <c:v>-7.7247023064568499</c:v>
                </c:pt>
                <c:pt idx="5747" formatCode="General">
                  <c:v>-7.7287563549578504</c:v>
                </c:pt>
                <c:pt idx="5748" formatCode="General">
                  <c:v>-7.73281147179984</c:v>
                </c:pt>
                <c:pt idx="5749" formatCode="General">
                  <c:v>-7.73686765698353</c:v>
                </c:pt>
                <c:pt idx="5750" formatCode="General">
                  <c:v>-7.7409249105095901</c:v>
                </c:pt>
                <c:pt idx="5751" formatCode="General">
                  <c:v>-7.7449832323785301</c:v>
                </c:pt>
                <c:pt idx="5752" formatCode="General">
                  <c:v>-7.7490426225908902</c:v>
                </c:pt>
                <c:pt idx="5753" formatCode="General">
                  <c:v>-7.7531030811472599</c:v>
                </c:pt>
                <c:pt idx="5754" formatCode="General">
                  <c:v>-7.7571646080481997</c:v>
                </c:pt>
                <c:pt idx="5755" formatCode="General">
                  <c:v>-7.7612272032942897</c:v>
                </c:pt>
                <c:pt idx="5756" formatCode="General">
                  <c:v>-7.7652908668861302</c:v>
                </c:pt>
                <c:pt idx="5757" formatCode="General">
                  <c:v>-7.76935559882428</c:v>
                </c:pt>
                <c:pt idx="5758" formatCode="General">
                  <c:v>-7.7734213991093499</c:v>
                </c:pt>
                <c:pt idx="5759" formatCode="General">
                  <c:v>-7.7774882677419201</c:v>
                </c:pt>
                <c:pt idx="5760" formatCode="General">
                  <c:v>-7.7815562047225901</c:v>
                </c:pt>
                <c:pt idx="5761" formatCode="General">
                  <c:v>-7.7856252100519496</c:v>
                </c:pt>
                <c:pt idx="5762" formatCode="General">
                  <c:v>-7.7896952837306097</c:v>
                </c:pt>
                <c:pt idx="5763" formatCode="General">
                  <c:v>-7.7937664257591601</c:v>
                </c:pt>
                <c:pt idx="5764" formatCode="General">
                  <c:v>-7.7978386361382199</c:v>
                </c:pt>
                <c:pt idx="5765" formatCode="General">
                  <c:v>-7.8019119148683904</c:v>
                </c:pt>
                <c:pt idx="5766" formatCode="General">
                  <c:v>-7.8059862619502898</c:v>
                </c:pt>
                <c:pt idx="5767" formatCode="General">
                  <c:v>-7.8100616773845299</c:v>
                </c:pt>
                <c:pt idx="5768" formatCode="General">
                  <c:v>-7.8141381611717398</c:v>
                </c:pt>
                <c:pt idx="5769" formatCode="General">
                  <c:v>-7.8182157133125303</c:v>
                </c:pt>
                <c:pt idx="5770" formatCode="General">
                  <c:v>-7.8222943338075197</c:v>
                </c:pt>
                <c:pt idx="5771" formatCode="General">
                  <c:v>-7.8263740226573502</c:v>
                </c:pt>
                <c:pt idx="5772" formatCode="General">
                  <c:v>-7.8304547798626496</c:v>
                </c:pt>
                <c:pt idx="5773" formatCode="General">
                  <c:v>-7.8345366054240397</c:v>
                </c:pt>
                <c:pt idx="5774" formatCode="General">
                  <c:v>-7.8386194993421601</c:v>
                </c:pt>
                <c:pt idx="5775" formatCode="General">
                  <c:v>-7.8427034616176501</c:v>
                </c:pt>
                <c:pt idx="5776" formatCode="General">
                  <c:v>-7.8467884922511297</c:v>
                </c:pt>
                <c:pt idx="5777" formatCode="General">
                  <c:v>-7.8508745912432403</c:v>
                </c:pt>
                <c:pt idx="5778" formatCode="General">
                  <c:v>-7.8549617585946097</c:v>
                </c:pt>
                <c:pt idx="5779" formatCode="General">
                  <c:v>-7.8590499943058898</c:v>
                </c:pt>
                <c:pt idx="5780" formatCode="General">
                  <c:v>-7.8631392983777104</c:v>
                </c:pt>
                <c:pt idx="5781" formatCode="General">
                  <c:v>-7.8672296708107101</c:v>
                </c:pt>
                <c:pt idx="5782" formatCode="General">
                  <c:v>-7.8713211116055302</c:v>
                </c:pt>
                <c:pt idx="5783" formatCode="General">
                  <c:v>-7.8754136207628198</c:v>
                </c:pt>
                <c:pt idx="5784" formatCode="General">
                  <c:v>-7.8795071982832203</c:v>
                </c:pt>
                <c:pt idx="5785" formatCode="General">
                  <c:v>-7.8836018441674298</c:v>
                </c:pt>
                <c:pt idx="5786" formatCode="General">
                  <c:v>-7.88769755841611</c:v>
                </c:pt>
                <c:pt idx="5787" formatCode="General">
                  <c:v>-7.8917943410299403</c:v>
                </c:pt>
                <c:pt idx="5788" formatCode="General">
                  <c:v>-7.8958921920095904</c:v>
                </c:pt>
                <c:pt idx="5789" formatCode="General">
                  <c:v>-7.8999911113557202</c:v>
                </c:pt>
                <c:pt idx="5790" formatCode="General">
                  <c:v>-7.9040910990689897</c:v>
                </c:pt>
                <c:pt idx="5791" formatCode="General">
                  <c:v>-7.90819215515004</c:v>
                </c:pt>
                <c:pt idx="5792" formatCode="General">
                  <c:v>-7.9122942795995304</c:v>
                </c:pt>
                <c:pt idx="5793" formatCode="General">
                  <c:v>-7.9163974724181099</c:v>
                </c:pt>
                <c:pt idx="5794" formatCode="General">
                  <c:v>-7.9205017336064101</c:v>
                </c:pt>
                <c:pt idx="5795" formatCode="General">
                  <c:v>-7.92460706316513</c:v>
                </c:pt>
                <c:pt idx="5796" formatCode="General">
                  <c:v>-7.9287134610949304</c:v>
                </c:pt>
                <c:pt idx="5797" formatCode="General">
                  <c:v>-7.9328209273965102</c:v>
                </c:pt>
                <c:pt idx="5798" formatCode="General">
                  <c:v>-7.9369294620705304</c:v>
                </c:pt>
                <c:pt idx="5799" formatCode="General">
                  <c:v>-7.9410390651176801</c:v>
                </c:pt>
                <c:pt idx="5800" formatCode="General">
                  <c:v>-7.9451497365386397</c:v>
                </c:pt>
                <c:pt idx="5801" formatCode="General">
                  <c:v>-7.9492614763340699</c:v>
                </c:pt>
                <c:pt idx="5802" formatCode="General">
                  <c:v>-7.9533742845046698</c:v>
                </c:pt>
                <c:pt idx="5803" formatCode="General">
                  <c:v>-7.9574881610510904</c:v>
                </c:pt>
                <c:pt idx="5804" formatCode="General">
                  <c:v>-7.9616031059740298</c:v>
                </c:pt>
                <c:pt idx="5805" formatCode="General">
                  <c:v>-7.9657191192741399</c:v>
                </c:pt>
                <c:pt idx="5806" formatCode="General">
                  <c:v>-7.96983620095211</c:v>
                </c:pt>
                <c:pt idx="5807" formatCode="General">
                  <c:v>-7.9739543510086097</c:v>
                </c:pt>
                <c:pt idx="5808" formatCode="General">
                  <c:v>-7.9780735694443097</c:v>
                </c:pt>
                <c:pt idx="5809" formatCode="General">
                  <c:v>-7.9821938562598804</c:v>
                </c:pt>
                <c:pt idx="5810" formatCode="General">
                  <c:v>-7.9863152114559899</c:v>
                </c:pt>
                <c:pt idx="5811" formatCode="General">
                  <c:v>-7.99043763503329</c:v>
                </c:pt>
                <c:pt idx="5812" formatCode="General">
                  <c:v>-7.9945611269924104</c:v>
                </c:pt>
                <c:pt idx="5813" formatCode="General">
                  <c:v>-7.99868568733398</c:v>
                </c:pt>
                <c:pt idx="5814" formatCode="General">
                  <c:v>-8.0028113160586507</c:v>
                </c:pt>
                <c:pt idx="5815" formatCode="General">
                  <c:v>-8.0069380131670798</c:v>
                </c:pt>
                <c:pt idx="5816" formatCode="General">
                  <c:v>-8.0110657786599209</c:v>
                </c:pt>
                <c:pt idx="5817" formatCode="General">
                  <c:v>-8.0151946125378295</c:v>
                </c:pt>
                <c:pt idx="5818" formatCode="General">
                  <c:v>-8.0193245148014896</c:v>
                </c:pt>
                <c:pt idx="5819" formatCode="General">
                  <c:v>-8.0234554854515707</c:v>
                </c:pt>
                <c:pt idx="5820" formatCode="General">
                  <c:v>-8.0275875244887107</c:v>
                </c:pt>
                <c:pt idx="5821" formatCode="General">
                  <c:v>-8.0317206319134602</c:v>
                </c:pt>
                <c:pt idx="5822" formatCode="General">
                  <c:v>-8.0358548077264</c:v>
                </c:pt>
                <c:pt idx="5823" formatCode="General">
                  <c:v>-8.0399900519280703</c:v>
                </c:pt>
                <c:pt idx="5824" formatCode="General">
                  <c:v>-8.0441263645190197</c:v>
                </c:pt>
                <c:pt idx="5825" formatCode="General">
                  <c:v>-8.0482637454997796</c:v>
                </c:pt>
                <c:pt idx="5826" formatCode="General">
                  <c:v>-8.0524021948708793</c:v>
                </c:pt>
                <c:pt idx="5827" formatCode="General">
                  <c:v>-8.0565417126328498</c:v>
                </c:pt>
                <c:pt idx="5828" formatCode="General">
                  <c:v>-8.0606822987861797</c:v>
                </c:pt>
                <c:pt idx="5829" formatCode="General">
                  <c:v>-8.0648239533314001</c:v>
                </c:pt>
                <c:pt idx="5830" formatCode="General">
                  <c:v>-8.0689666762689995</c:v>
                </c:pt>
                <c:pt idx="5831" formatCode="General">
                  <c:v>-8.0731104675994505</c:v>
                </c:pt>
                <c:pt idx="5832" formatCode="General">
                  <c:v>-8.0772553273232699</c:v>
                </c:pt>
                <c:pt idx="5833" formatCode="General">
                  <c:v>-8.0814012554409</c:v>
                </c:pt>
                <c:pt idx="5834" formatCode="General">
                  <c:v>-8.0855482519528206</c:v>
                </c:pt>
                <c:pt idx="5835" formatCode="General">
                  <c:v>-8.0896963168595004</c:v>
                </c:pt>
                <c:pt idx="5836" formatCode="General">
                  <c:v>-8.0938454501613695</c:v>
                </c:pt>
                <c:pt idx="5837" formatCode="General">
                  <c:v>-8.0979956518589002</c:v>
                </c:pt>
                <c:pt idx="5838" formatCode="General">
                  <c:v>-8.1021469219525599</c:v>
                </c:pt>
                <c:pt idx="5839" formatCode="General">
                  <c:v>-8.1062992604428601</c:v>
                </c:pt>
                <c:pt idx="5840" formatCode="General">
                  <c:v>-8.1104526673302892</c:v>
                </c:pt>
                <c:pt idx="5841" formatCode="General">
                  <c:v>-8.1146071426153501</c:v>
                </c:pt>
                <c:pt idx="5842" formatCode="General">
                  <c:v>-8.1187626862985294</c:v>
                </c:pt>
                <c:pt idx="5843" formatCode="General">
                  <c:v>-8.12291929838036</c:v>
                </c:pt>
                <c:pt idx="5844" formatCode="General">
                  <c:v>-8.1270769788613908</c:v>
                </c:pt>
                <c:pt idx="5845" formatCode="General">
                  <c:v>-8.1312357277421796</c:v>
                </c:pt>
                <c:pt idx="5846" formatCode="General">
                  <c:v>-8.1353955450232895</c:v>
                </c:pt>
                <c:pt idx="5847" formatCode="General">
                  <c:v>-8.1395564307052801</c:v>
                </c:pt>
                <c:pt idx="5848" formatCode="General">
                  <c:v>-8.1437183847887091</c:v>
                </c:pt>
                <c:pt idx="5849" formatCode="General">
                  <c:v>-8.1478814072741699</c:v>
                </c:pt>
                <c:pt idx="5850" formatCode="General">
                  <c:v>-8.1520454981622308</c:v>
                </c:pt>
                <c:pt idx="5851" formatCode="General">
                  <c:v>-8.1562106574534692</c:v>
                </c:pt>
                <c:pt idx="5852" formatCode="General">
                  <c:v>-8.1603768851484908</c:v>
                </c:pt>
                <c:pt idx="5853" formatCode="General">
                  <c:v>-8.1645441812478801</c:v>
                </c:pt>
                <c:pt idx="5854" formatCode="General">
                  <c:v>-8.1687125457522303</c:v>
                </c:pt>
                <c:pt idx="5855" formatCode="General">
                  <c:v>-8.1728819786621596</c:v>
                </c:pt>
                <c:pt idx="5856" formatCode="General">
                  <c:v>-8.1770524799782809</c:v>
                </c:pt>
                <c:pt idx="5857" formatCode="General">
                  <c:v>-8.1812240497011892</c:v>
                </c:pt>
                <c:pt idx="5858" formatCode="General">
                  <c:v>-8.1853966878315205</c:v>
                </c:pt>
                <c:pt idx="5859" formatCode="General">
                  <c:v>-8.1895703943699001</c:v>
                </c:pt>
                <c:pt idx="5860" formatCode="General">
                  <c:v>-8.1937451693169496</c:v>
                </c:pt>
                <c:pt idx="5861" formatCode="General">
                  <c:v>-8.1979210126733104</c:v>
                </c:pt>
                <c:pt idx="5862" formatCode="General">
                  <c:v>-8.2020979244396202</c:v>
                </c:pt>
                <c:pt idx="5863" formatCode="General">
                  <c:v>-8.2062759046165201</c:v>
                </c:pt>
                <c:pt idx="5864" formatCode="General">
                  <c:v>-8.21045495320468</c:v>
                </c:pt>
                <c:pt idx="5865" formatCode="General">
                  <c:v>-8.2146350702047393</c:v>
                </c:pt>
                <c:pt idx="5866" formatCode="General">
                  <c:v>-8.2188162556173605</c:v>
                </c:pt>
                <c:pt idx="5867" formatCode="General">
                  <c:v>-8.2229985094431708</c:v>
                </c:pt>
                <c:pt idx="5868" formatCode="General">
                  <c:v>-8.2271818316827598</c:v>
                </c:pt>
                <c:pt idx="5869" formatCode="General">
                  <c:v>-8.2313662223367192</c:v>
                </c:pt>
                <c:pt idx="5870" formatCode="General">
                  <c:v>-8.2355516814056493</c:v>
                </c:pt>
                <c:pt idx="5871" formatCode="General">
                  <c:v>-8.2397382088901203</c:v>
                </c:pt>
                <c:pt idx="5872" formatCode="General">
                  <c:v>-8.2439258047907202</c:v>
                </c:pt>
                <c:pt idx="5873" formatCode="General">
                  <c:v>-8.2481144691080193</c:v>
                </c:pt>
                <c:pt idx="5874" formatCode="General">
                  <c:v>-8.2523042018425894</c:v>
                </c:pt>
                <c:pt idx="5875" formatCode="General">
                  <c:v>-8.2564950029950204</c:v>
                </c:pt>
                <c:pt idx="5876" formatCode="General">
                  <c:v>-8.26068687256587</c:v>
                </c:pt>
                <c:pt idx="5877" formatCode="General">
                  <c:v>-8.2648798105556995</c:v>
                </c:pt>
                <c:pt idx="5878" formatCode="General">
                  <c:v>-8.2690738169650704</c:v>
                </c:pt>
                <c:pt idx="5879" formatCode="General">
                  <c:v>-8.2732688917945296</c:v>
                </c:pt>
                <c:pt idx="5880" formatCode="General">
                  <c:v>-8.2774650350446102</c:v>
                </c:pt>
                <c:pt idx="5881" formatCode="General">
                  <c:v>-8.2816622467158698</c:v>
                </c:pt>
                <c:pt idx="5882" formatCode="General">
                  <c:v>-8.2858605268088397</c:v>
                </c:pt>
                <c:pt idx="5883" formatCode="General">
                  <c:v>-8.2900598753240402</c:v>
                </c:pt>
                <c:pt idx="5884" formatCode="General">
                  <c:v>-8.2942602922619901</c:v>
                </c:pt>
                <c:pt idx="5885" formatCode="General">
                  <c:v>-8.2984617776232206</c:v>
                </c:pt>
                <c:pt idx="5886" formatCode="General">
                  <c:v>-8.3026643314082396</c:v>
                </c:pt>
                <c:pt idx="5887" formatCode="General">
                  <c:v>-8.3068679536175392</c:v>
                </c:pt>
                <c:pt idx="5888" formatCode="General">
                  <c:v>-8.3110726442516292</c:v>
                </c:pt>
                <c:pt idx="5889" formatCode="General">
                  <c:v>-8.3152784033109999</c:v>
                </c:pt>
                <c:pt idx="5890" formatCode="General">
                  <c:v>-8.3194852307961504</c:v>
                </c:pt>
                <c:pt idx="5891" formatCode="General">
                  <c:v>-8.3236931267075498</c:v>
                </c:pt>
                <c:pt idx="5892" formatCode="General">
                  <c:v>-8.3279020910456794</c:v>
                </c:pt>
                <c:pt idx="5893" formatCode="General">
                  <c:v>-8.3321121238110205</c:v>
                </c:pt>
                <c:pt idx="5894" formatCode="General">
                  <c:v>-8.3363232250040191</c:v>
                </c:pt>
                <c:pt idx="5895" formatCode="General">
                  <c:v>-8.3405353946251601</c:v>
                </c:pt>
                <c:pt idx="5896" formatCode="General">
                  <c:v>-8.3447486326749303</c:v>
                </c:pt>
                <c:pt idx="5897" formatCode="General">
                  <c:v>-8.3489629391538394</c:v>
                </c:pt>
                <c:pt idx="5898" formatCode="General">
                  <c:v>-8.3531783140623901</c:v>
                </c:pt>
                <c:pt idx="5899" formatCode="General">
                  <c:v>-8.3573947574010905</c:v>
                </c:pt>
                <c:pt idx="5900" formatCode="General">
                  <c:v>-8.3616122691704398</c:v>
                </c:pt>
                <c:pt idx="5901" formatCode="General">
                  <c:v>-8.3658308493709406</c:v>
                </c:pt>
                <c:pt idx="5902" formatCode="General">
                  <c:v>-8.3700504980030992</c:v>
                </c:pt>
                <c:pt idx="5903" formatCode="General">
                  <c:v>-8.3742712150674095</c:v>
                </c:pt>
                <c:pt idx="5904" formatCode="General">
                  <c:v>-8.3784930005643705</c:v>
                </c:pt>
                <c:pt idx="5905" formatCode="General">
                  <c:v>-8.3827158544944904</c:v>
                </c:pt>
                <c:pt idx="5906" formatCode="General">
                  <c:v>-8.3869397768582701</c:v>
                </c:pt>
                <c:pt idx="5907" formatCode="General">
                  <c:v>-8.3911647676561891</c:v>
                </c:pt>
                <c:pt idx="5908" formatCode="General">
                  <c:v>-8.3953908268887592</c:v>
                </c:pt>
                <c:pt idx="5909" formatCode="General">
                  <c:v>-8.3996179545564793</c:v>
                </c:pt>
                <c:pt idx="5910" formatCode="General">
                  <c:v>-8.4038461506598399</c:v>
                </c:pt>
                <c:pt idx="5911" formatCode="General">
                  <c:v>-8.4080754151993293</c:v>
                </c:pt>
                <c:pt idx="5912" formatCode="General">
                  <c:v>-8.4123057481754593</c:v>
                </c:pt>
                <c:pt idx="5913" formatCode="General">
                  <c:v>-8.4165371495887307</c:v>
                </c:pt>
                <c:pt idx="5914" formatCode="General">
                  <c:v>-8.4207696194396195</c:v>
                </c:pt>
                <c:pt idx="5915" formatCode="General">
                  <c:v>-8.4250031577286197</c:v>
                </c:pt>
                <c:pt idx="5916" formatCode="General">
                  <c:v>-8.4292377644562198</c:v>
                </c:pt>
                <c:pt idx="5917" formatCode="General">
                  <c:v>-8.4334734396229205</c:v>
                </c:pt>
                <c:pt idx="5918" formatCode="General">
                  <c:v>-8.4377101832291803</c:v>
                </c:pt>
                <c:pt idx="5919" formatCode="General">
                  <c:v>-8.4419479952754592</c:v>
                </c:pt>
                <c:pt idx="5920" formatCode="General">
                  <c:v>-8.4461868757621907</c:v>
                </c:pt>
                <c:pt idx="5921" formatCode="General">
                  <c:v>-8.4504268246897905</c:v>
                </c:pt>
                <c:pt idx="5922" formatCode="General">
                  <c:v>-8.4546678420586705</c:v>
                </c:pt>
                <c:pt idx="5923" formatCode="General">
                  <c:v>-8.4589099278692697</c:v>
                </c:pt>
                <c:pt idx="5924" formatCode="General">
                  <c:v>-8.4631530821220107</c:v>
                </c:pt>
                <c:pt idx="5925" formatCode="General">
                  <c:v>-8.4673973048173199</c:v>
                </c:pt>
                <c:pt idx="5926" formatCode="General">
                  <c:v>-8.4716425959556503</c:v>
                </c:pt>
                <c:pt idx="5927" formatCode="General">
                  <c:v>-8.4758889555374104</c:v>
                </c:pt>
                <c:pt idx="5928" formatCode="General">
                  <c:v>-8.4801363835630692</c:v>
                </c:pt>
                <c:pt idx="5929" formatCode="General">
                  <c:v>-8.4843848800330601</c:v>
                </c:pt>
                <c:pt idx="5930" formatCode="General">
                  <c:v>-8.4886344449478202</c:v>
                </c:pt>
                <c:pt idx="5931" formatCode="General">
                  <c:v>-8.4928850783078094</c:v>
                </c:pt>
                <c:pt idx="5932" formatCode="General">
                  <c:v>-8.4971367801134701</c:v>
                </c:pt>
                <c:pt idx="5933" formatCode="General">
                  <c:v>-8.5013895503652801</c:v>
                </c:pt>
                <c:pt idx="5934" formatCode="General">
                  <c:v>-8.5056433890636693</c:v>
                </c:pt>
                <c:pt idx="5935" formatCode="General">
                  <c:v>-8.5098982962091299</c:v>
                </c:pt>
                <c:pt idx="5936" formatCode="General">
                  <c:v>-8.5141542718020897</c:v>
                </c:pt>
                <c:pt idx="5937" formatCode="General">
                  <c:v>-8.5184113158430499</c:v>
                </c:pt>
                <c:pt idx="5938" formatCode="General">
                  <c:v>-8.5226694283324704</c:v>
                </c:pt>
                <c:pt idx="5939" formatCode="General">
                  <c:v>-8.5269286092708398</c:v>
                </c:pt>
                <c:pt idx="5940" formatCode="General">
                  <c:v>-8.5311888586586502</c:v>
                </c:pt>
                <c:pt idx="5941" formatCode="General">
                  <c:v>-8.5354501764963793</c:v>
                </c:pt>
                <c:pt idx="5942" formatCode="General">
                  <c:v>-8.5397125627845405</c:v>
                </c:pt>
                <c:pt idx="5943" formatCode="General">
                  <c:v>-8.5439760175235993</c:v>
                </c:pt>
                <c:pt idx="5944" formatCode="General">
                  <c:v>-8.5482405407140902</c:v>
                </c:pt>
                <c:pt idx="5945" formatCode="General">
                  <c:v>-8.5525061323565801</c:v>
                </c:pt>
                <c:pt idx="5946" formatCode="General">
                  <c:v>-8.5567727924516106</c:v>
                </c:pt>
                <c:pt idx="5947" formatCode="General">
                  <c:v>-8.5610405209997307</c:v>
                </c:pt>
                <c:pt idx="5948" formatCode="General">
                  <c:v>-8.5653093180014395</c:v>
                </c:pt>
                <c:pt idx="5949" formatCode="General">
                  <c:v>-8.5695791834573001</c:v>
                </c:pt>
                <c:pt idx="5950" formatCode="General">
                  <c:v>-8.5738501173678099</c:v>
                </c:pt>
                <c:pt idx="5951" formatCode="General">
                  <c:v>-8.5781221197334894</c:v>
                </c:pt>
                <c:pt idx="5952" formatCode="General">
                  <c:v>-8.5823951905548697</c:v>
                </c:pt>
                <c:pt idx="5953" formatCode="General">
                  <c:v>-8.5866693298324392</c:v>
                </c:pt>
                <c:pt idx="5954" formatCode="General">
                  <c:v>-8.5909445375667293</c:v>
                </c:pt>
                <c:pt idx="5955" formatCode="General">
                  <c:v>-8.5952208137582193</c:v>
                </c:pt>
                <c:pt idx="5956" formatCode="General">
                  <c:v>-8.5994981584074193</c:v>
                </c:pt>
                <c:pt idx="5957" formatCode="General">
                  <c:v>-8.60377657151483</c:v>
                </c:pt>
                <c:pt idx="5958" formatCode="General">
                  <c:v>-8.6080560530809294</c:v>
                </c:pt>
                <c:pt idx="5959" formatCode="General">
                  <c:v>-8.6123366031062201</c:v>
                </c:pt>
                <c:pt idx="5960" formatCode="General">
                  <c:v>-8.6166182215911693</c:v>
                </c:pt>
                <c:pt idx="5961" formatCode="General">
                  <c:v>-8.6209009085362602</c:v>
                </c:pt>
                <c:pt idx="5962" formatCode="General">
                  <c:v>-8.6251846639419796</c:v>
                </c:pt>
                <c:pt idx="5963" formatCode="General">
                  <c:v>-8.6294694878087803</c:v>
                </c:pt>
                <c:pt idx="5964" formatCode="General">
                  <c:v>-8.6337553801371403</c:v>
                </c:pt>
                <c:pt idx="5965" formatCode="General">
                  <c:v>-8.6380423409275302</c:v>
                </c:pt>
                <c:pt idx="5966" formatCode="General">
                  <c:v>-8.6423303701803995</c:v>
                </c:pt>
                <c:pt idx="5967" formatCode="General">
                  <c:v>-8.6466194678961994</c:v>
                </c:pt>
                <c:pt idx="5968" formatCode="General">
                  <c:v>-8.6509096340753899</c:v>
                </c:pt>
                <c:pt idx="5969" formatCode="General">
                  <c:v>-8.6552008687184205</c:v>
                </c:pt>
                <c:pt idx="5970" formatCode="General">
                  <c:v>-8.65949317182573</c:v>
                </c:pt>
                <c:pt idx="5971" formatCode="General">
                  <c:v>-8.6637865433977499</c:v>
                </c:pt>
                <c:pt idx="5972" formatCode="General">
                  <c:v>-8.6680809834348995</c:v>
                </c:pt>
                <c:pt idx="5973" formatCode="General">
                  <c:v>-8.6723764919375501</c:v>
                </c:pt>
                <c:pt idx="5974" formatCode="General">
                  <c:v>-8.6766730689061493</c:v>
                </c:pt>
                <c:pt idx="5975" formatCode="General">
                  <c:v>-8.6809707143411803</c:v>
                </c:pt>
                <c:pt idx="5976" formatCode="General">
                  <c:v>-8.6852694282431102</c:v>
                </c:pt>
                <c:pt idx="5977" formatCode="General">
                  <c:v>-8.6895692106124098</c:v>
                </c:pt>
                <c:pt idx="5978" formatCode="General">
                  <c:v>-8.6938700614495392</c:v>
                </c:pt>
                <c:pt idx="5979" formatCode="General">
                  <c:v>-8.6981719807549904</c:v>
                </c:pt>
                <c:pt idx="5980" formatCode="General">
                  <c:v>-8.7024749685292004</c:v>
                </c:pt>
                <c:pt idx="5981" formatCode="General">
                  <c:v>-8.7067790247726506</c:v>
                </c:pt>
                <c:pt idx="5982" formatCode="General">
                  <c:v>-8.71108414948581</c:v>
                </c:pt>
                <c:pt idx="5983" formatCode="General">
                  <c:v>-8.7153903426691297</c:v>
                </c:pt>
                <c:pt idx="5984" formatCode="General">
                  <c:v>-8.7196976043230805</c:v>
                </c:pt>
                <c:pt idx="5985" formatCode="General">
                  <c:v>-8.7240059344481207</c:v>
                </c:pt>
                <c:pt idx="5986" formatCode="General">
                  <c:v>-8.7283153330446996</c:v>
                </c:pt>
                <c:pt idx="5987" formatCode="General">
                  <c:v>-8.7326258001132899</c:v>
                </c:pt>
                <c:pt idx="5988" formatCode="General">
                  <c:v>-8.7369373356543392</c:v>
                </c:pt>
                <c:pt idx="5989" formatCode="General">
                  <c:v>-8.7412499396683003</c:v>
                </c:pt>
                <c:pt idx="5990" formatCode="General">
                  <c:v>-8.7455636121556406</c:v>
                </c:pt>
                <c:pt idx="5991" formatCode="General">
                  <c:v>-8.7498783531168005</c:v>
                </c:pt>
                <c:pt idx="5992" formatCode="General">
                  <c:v>-8.7541941625522401</c:v>
                </c:pt>
                <c:pt idx="5993" formatCode="General">
                  <c:v>-8.7585110404623894</c:v>
                </c:pt>
                <c:pt idx="5994" formatCode="General">
                  <c:v>-8.7628289868477296</c:v>
                </c:pt>
                <c:pt idx="5995" formatCode="General">
                  <c:v>-8.76714800170868</c:v>
                </c:pt>
                <c:pt idx="5996" formatCode="General">
                  <c:v>-8.7714680850457007</c:v>
                </c:pt>
                <c:pt idx="5997" formatCode="General">
                  <c:v>-8.7757892368592394</c:v>
                </c:pt>
                <c:pt idx="5998" formatCode="General">
                  <c:v>-8.7801114571497294</c:v>
                </c:pt>
                <c:pt idx="5999" formatCode="General">
                  <c:v>-8.7844347459176095</c:v>
                </c:pt>
                <c:pt idx="6000" formatCode="General">
                  <c:v>-8.7887591031633399</c:v>
                </c:pt>
                <c:pt idx="6001" formatCode="General">
                  <c:v>-8.7930845288873503</c:v>
                </c:pt>
                <c:pt idx="6002" formatCode="General">
                  <c:v>-8.7974110230900795</c:v>
                </c:pt>
                <c:pt idx="6003" formatCode="General">
                  <c:v>-8.8017385857719201</c:v>
                </c:pt>
                <c:pt idx="6004" formatCode="General">
                  <c:v>-8.8060672169332399</c:v>
                </c:pt>
                <c:pt idx="6005" formatCode="General">
                  <c:v>-8.8103969165743798</c:v>
                </c:pt>
                <c:pt idx="6006" formatCode="General">
                  <c:v>-8.8147276846957308</c:v>
                </c:pt>
                <c:pt idx="6007" formatCode="General">
                  <c:v>-8.8190595212976994</c:v>
                </c:pt>
                <c:pt idx="6008" formatCode="General">
                  <c:v>-8.8233924263806909</c:v>
                </c:pt>
                <c:pt idx="6009" formatCode="General">
                  <c:v>-8.8277263999451208</c:v>
                </c:pt>
                <c:pt idx="6010" formatCode="General">
                  <c:v>-8.8320614419913799</c:v>
                </c:pt>
                <c:pt idx="6011" formatCode="General">
                  <c:v>-8.8363975525198502</c:v>
                </c:pt>
                <c:pt idx="6012" formatCode="General">
                  <c:v>-8.8407347315309099</c:v>
                </c:pt>
                <c:pt idx="6013" formatCode="General">
                  <c:v>-8.8450729790249607</c:v>
                </c:pt>
                <c:pt idx="6014" formatCode="General">
                  <c:v>-8.8494122950023595</c:v>
                </c:pt>
                <c:pt idx="6015" formatCode="General">
                  <c:v>-8.8537526794635006</c:v>
                </c:pt>
                <c:pt idx="6016" formatCode="General">
                  <c:v>-8.8580941324087608</c:v>
                </c:pt>
                <c:pt idx="6017" formatCode="General">
                  <c:v>-8.8624366538385093</c:v>
                </c:pt>
                <c:pt idx="6018" formatCode="General">
                  <c:v>-8.8667802437531495</c:v>
                </c:pt>
                <c:pt idx="6019" formatCode="General">
                  <c:v>-8.8711249021530492</c:v>
                </c:pt>
                <c:pt idx="6020" formatCode="General">
                  <c:v>-8.8754706290385794</c:v>
                </c:pt>
                <c:pt idx="6021" formatCode="General">
                  <c:v>-8.8798174244101205</c:v>
                </c:pt>
                <c:pt idx="6022" formatCode="General">
                  <c:v>-8.8841652882680702</c:v>
                </c:pt>
                <c:pt idx="6023" formatCode="General">
                  <c:v>-8.8885142206127803</c:v>
                </c:pt>
                <c:pt idx="6024" formatCode="General">
                  <c:v>-8.8928642214446505</c:v>
                </c:pt>
                <c:pt idx="6025" formatCode="General">
                  <c:v>-8.8972152907640396</c:v>
                </c:pt>
                <c:pt idx="6026" formatCode="General">
                  <c:v>-8.9015674285713402</c:v>
                </c:pt>
                <c:pt idx="6027" formatCode="General">
                  <c:v>-8.9059206348669093</c:v>
                </c:pt>
                <c:pt idx="6028" formatCode="General">
                  <c:v>-8.9102749096511502</c:v>
                </c:pt>
                <c:pt idx="6029" formatCode="General">
                  <c:v>-8.9146302529244199</c:v>
                </c:pt>
                <c:pt idx="6030" formatCode="General">
                  <c:v>-8.9189866646871003</c:v>
                </c:pt>
                <c:pt idx="6031" formatCode="General">
                  <c:v>-8.9233441449395698</c:v>
                </c:pt>
                <c:pt idx="6032" formatCode="General">
                  <c:v>-8.9277026936821997</c:v>
                </c:pt>
                <c:pt idx="6033" formatCode="General">
                  <c:v>-8.9320623109153701</c:v>
                </c:pt>
                <c:pt idx="6034" formatCode="General">
                  <c:v>-8.9364229966394397</c:v>
                </c:pt>
                <c:pt idx="6035" formatCode="General">
                  <c:v>-8.9407847508547498</c:v>
                </c:pt>
                <c:pt idx="6036" formatCode="General">
                  <c:v>-8.9451475735616004</c:v>
                </c:pt>
                <c:pt idx="6037" formatCode="General">
                  <c:v>-8.9495114647603007</c:v>
                </c:pt>
                <c:pt idx="6038" formatCode="General">
                  <c:v>-8.9538764244511402</c:v>
                </c:pt>
                <c:pt idx="6039" formatCode="General">
                  <c:v>-8.95824245263446</c:v>
                </c:pt>
                <c:pt idx="6040" formatCode="General">
                  <c:v>-8.9626095493105407</c:v>
                </c:pt>
                <c:pt idx="6041" formatCode="General">
                  <c:v>-8.9669777144797003</c:v>
                </c:pt>
                <c:pt idx="6042" formatCode="General">
                  <c:v>-8.9713469481422496</c:v>
                </c:pt>
                <c:pt idx="6043" formatCode="General">
                  <c:v>-8.9757172502985103</c:v>
                </c:pt>
                <c:pt idx="6044" formatCode="General">
                  <c:v>-8.9800886209487896</c:v>
                </c:pt>
                <c:pt idx="6045" formatCode="General">
                  <c:v>-8.9844610600934001</c:v>
                </c:pt>
                <c:pt idx="6046" formatCode="General">
                  <c:v>-8.9888345677326598</c:v>
                </c:pt>
                <c:pt idx="6047" formatCode="General">
                  <c:v>-8.9932091438668795</c:v>
                </c:pt>
                <c:pt idx="6048" formatCode="General">
                  <c:v>-8.9975847884963898</c:v>
                </c:pt>
                <c:pt idx="6049" formatCode="General">
                  <c:v>-9.0019615016215102</c:v>
                </c:pt>
                <c:pt idx="6050" formatCode="General">
                  <c:v>-9.0063392832425393</c:v>
                </c:pt>
                <c:pt idx="6051" formatCode="General">
                  <c:v>-9.0107181333598305</c:v>
                </c:pt>
                <c:pt idx="6052" formatCode="General">
                  <c:v>-9.0150980519736805</c:v>
                </c:pt>
                <c:pt idx="6053" formatCode="General">
                  <c:v>-9.0194790390844197</c:v>
                </c:pt>
                <c:pt idx="6054" formatCode="General">
                  <c:v>-9.0238610946923803</c:v>
                </c:pt>
                <c:pt idx="6055" formatCode="General">
                  <c:v>-9.0282442187978802</c:v>
                </c:pt>
                <c:pt idx="6056" formatCode="General">
                  <c:v>-9.0326284114012498</c:v>
                </c:pt>
                <c:pt idx="6057" formatCode="General">
                  <c:v>-9.0370136725028196</c:v>
                </c:pt>
                <c:pt idx="6058" formatCode="General">
                  <c:v>-9.0414000021029199</c:v>
                </c:pt>
                <c:pt idx="6059" formatCode="General">
                  <c:v>-9.0457874002018706</c:v>
                </c:pt>
                <c:pt idx="6060" formatCode="General">
                  <c:v>-9.0501758668000001</c:v>
                </c:pt>
                <c:pt idx="6061" formatCode="General">
                  <c:v>-9.05456540189763</c:v>
                </c:pt>
                <c:pt idx="6062" formatCode="General">
                  <c:v>-9.0589560054951299</c:v>
                </c:pt>
                <c:pt idx="6063" formatCode="General">
                  <c:v>-9.06334767759291</c:v>
                </c:pt>
                <c:pt idx="6064" formatCode="General">
                  <c:v>-9.0677404181914003</c:v>
                </c:pt>
                <c:pt idx="6065" formatCode="General">
                  <c:v>-9.0721342272909897</c:v>
                </c:pt>
                <c:pt idx="6066" formatCode="General">
                  <c:v>-9.0765291048920904</c:v>
                </c:pt>
                <c:pt idx="6067" formatCode="General">
                  <c:v>-9.0809250509951198</c:v>
                </c:pt>
                <c:pt idx="6068" formatCode="General">
                  <c:v>-9.0853220656004492</c:v>
                </c:pt>
                <c:pt idx="6069" formatCode="General">
                  <c:v>-9.0897201487084907</c:v>
                </c:pt>
                <c:pt idx="6070" formatCode="General">
                  <c:v>-9.0941193003196403</c:v>
                </c:pt>
                <c:pt idx="6071" formatCode="General">
                  <c:v>-9.0985195204342997</c:v>
                </c:pt>
                <c:pt idx="6072" formatCode="General">
                  <c:v>-9.10292080905284</c:v>
                </c:pt>
                <c:pt idx="6073" formatCode="General">
                  <c:v>-9.1073231661756697</c:v>
                </c:pt>
                <c:pt idx="6074" formatCode="General">
                  <c:v>-9.1117265918031691</c:v>
                </c:pt>
                <c:pt idx="6075" formatCode="General">
                  <c:v>-9.1161310859357005</c:v>
                </c:pt>
                <c:pt idx="6076" formatCode="General">
                  <c:v>-9.1205366485736601</c:v>
                </c:pt>
                <c:pt idx="6077" formatCode="General">
                  <c:v>-9.1249432797173995</c:v>
                </c:pt>
                <c:pt idx="6078" formatCode="General">
                  <c:v>-9.12935097936729</c:v>
                </c:pt>
                <c:pt idx="6079" formatCode="General">
                  <c:v>-9.1337597475236993</c:v>
                </c:pt>
                <c:pt idx="6080" formatCode="General">
                  <c:v>-9.1381695841869792</c:v>
                </c:pt>
                <c:pt idx="6081" formatCode="General">
                  <c:v>-9.1425804893574902</c:v>
                </c:pt>
                <c:pt idx="6082" formatCode="General">
                  <c:v>-9.1469924630355699</c:v>
                </c:pt>
                <c:pt idx="6083" formatCode="General">
                  <c:v>-9.1514055052215593</c:v>
                </c:pt>
                <c:pt idx="6084" formatCode="General">
                  <c:v>-9.1558196159158207</c:v>
                </c:pt>
                <c:pt idx="6085" formatCode="General">
                  <c:v>-9.1602347951186598</c:v>
                </c:pt>
                <c:pt idx="6086" formatCode="General">
                  <c:v>-9.16465104283043</c:v>
                </c:pt>
                <c:pt idx="6087" formatCode="General">
                  <c:v>-9.1690683590514599</c:v>
                </c:pt>
                <c:pt idx="6088" formatCode="General">
                  <c:v>-9.1734867437820498</c:v>
                </c:pt>
                <c:pt idx="6089" formatCode="General">
                  <c:v>-9.17790619702253</c:v>
                </c:pt>
                <c:pt idx="6090" formatCode="General">
                  <c:v>-9.1823267187730995</c:v>
                </c:pt>
                <c:pt idx="6091" formatCode="General">
                  <c:v>-9.1867483090339199</c:v>
                </c:pt>
                <c:pt idx="6092" formatCode="General">
                  <c:v>-9.1911709678051494</c:v>
                </c:pt>
                <c:pt idx="6093" formatCode="General">
                  <c:v>-9.1955946950869407</c:v>
                </c:pt>
                <c:pt idx="6094" formatCode="General">
                  <c:v>-9.2000194908794395</c:v>
                </c:pt>
                <c:pt idx="6095" formatCode="General">
                  <c:v>-9.2044453551828198</c:v>
                </c:pt>
                <c:pt idx="6096" formatCode="General">
                  <c:v>-9.2088722879972398</c:v>
                </c:pt>
                <c:pt idx="6097" formatCode="General">
                  <c:v>-9.2133002893229001</c:v>
                </c:pt>
                <c:pt idx="6098" formatCode="General">
                  <c:v>-9.2177293591600797</c:v>
                </c:pt>
                <c:pt idx="6099" formatCode="General">
                  <c:v>-9.2221594975090504</c:v>
                </c:pt>
                <c:pt idx="6100" formatCode="General">
                  <c:v>-9.2265907043700892</c:v>
                </c:pt>
                <c:pt idx="6101" formatCode="General">
                  <c:v>-9.2310229797434609</c:v>
                </c:pt>
                <c:pt idx="6102" formatCode="General">
                  <c:v>-9.2354563236294496</c:v>
                </c:pt>
                <c:pt idx="6103" formatCode="General">
                  <c:v>-9.23989073602832</c:v>
                </c:pt>
                <c:pt idx="6104" formatCode="General">
                  <c:v>-9.2443262169403706</c:v>
                </c:pt>
                <c:pt idx="6105" formatCode="General">
                  <c:v>-9.2487627663658696</c:v>
                </c:pt>
                <c:pt idx="6106" formatCode="General">
                  <c:v>-9.25320038430511</c:v>
                </c:pt>
                <c:pt idx="6107" formatCode="General">
                  <c:v>-9.2576390707583496</c:v>
                </c:pt>
                <c:pt idx="6108" formatCode="General">
                  <c:v>-9.2620788257259008</c:v>
                </c:pt>
                <c:pt idx="6109" formatCode="General">
                  <c:v>-9.2665196492080302</c:v>
                </c:pt>
                <c:pt idx="6110" formatCode="General">
                  <c:v>-9.2709615412050397</c:v>
                </c:pt>
                <c:pt idx="6111" formatCode="General">
                  <c:v>-9.2754045017171993</c:v>
                </c:pt>
                <c:pt idx="6112" formatCode="General">
                  <c:v>-9.27984853074482</c:v>
                </c:pt>
                <c:pt idx="6113" formatCode="General">
                  <c:v>-9.2842936282881805</c:v>
                </c:pt>
                <c:pt idx="6114" formatCode="General">
                  <c:v>-9.2887397943475705</c:v>
                </c:pt>
                <c:pt idx="6115" formatCode="General">
                  <c:v>-9.2931870289232794</c:v>
                </c:pt>
                <c:pt idx="6116" formatCode="General">
                  <c:v>-9.29763533201562</c:v>
                </c:pt>
                <c:pt idx="6117" formatCode="General">
                  <c:v>-9.3020847036248799</c:v>
                </c:pt>
                <c:pt idx="6118" formatCode="General">
                  <c:v>-9.3065351437513595</c:v>
                </c:pt>
                <c:pt idx="6119" formatCode="General">
                  <c:v>-9.3109866523953606</c:v>
                </c:pt>
                <c:pt idx="6120" formatCode="General">
                  <c:v>-9.3154392295572208</c:v>
                </c:pt>
                <c:pt idx="6121" formatCode="General">
                  <c:v>-9.3198928752372794</c:v>
                </c:pt>
                <c:pt idx="6122" formatCode="General">
                  <c:v>-9.3243475894359094</c:v>
                </c:pt>
                <c:pt idx="6123" formatCode="General">
                  <c:v>-9.3288033721534394</c:v>
                </c:pt>
                <c:pt idx="6124" formatCode="General">
                  <c:v>-9.33326022339023</c:v>
                </c:pt>
                <c:pt idx="6125" formatCode="General">
                  <c:v>-9.3377181431466205</c:v>
                </c:pt>
                <c:pt idx="6126" formatCode="General">
                  <c:v>-9.3421771314229503</c:v>
                </c:pt>
                <c:pt idx="6127" formatCode="General">
                  <c:v>-9.3466371882195798</c:v>
                </c:pt>
                <c:pt idx="6128" formatCode="General">
                  <c:v>-9.3510983135368502</c:v>
                </c:pt>
                <c:pt idx="6129" formatCode="General">
                  <c:v>-9.35556050737509</c:v>
                </c:pt>
                <c:pt idx="6130" formatCode="General">
                  <c:v>-9.3600237697345907</c:v>
                </c:pt>
                <c:pt idx="6131" formatCode="General">
                  <c:v>-9.36448810061564</c:v>
                </c:pt>
                <c:pt idx="6132" formatCode="General">
                  <c:v>-9.3689535000185096</c:v>
                </c:pt>
                <c:pt idx="6133" formatCode="General">
                  <c:v>-9.3734199679434909</c:v>
                </c:pt>
                <c:pt idx="6134" formatCode="General">
                  <c:v>-9.3778875043908698</c:v>
                </c:pt>
                <c:pt idx="6135" formatCode="General">
                  <c:v>-9.38235610936092</c:v>
                </c:pt>
                <c:pt idx="6136" formatCode="General">
                  <c:v>-9.3868257828539203</c:v>
                </c:pt>
                <c:pt idx="6137" formatCode="General">
                  <c:v>-9.3912965248701497</c:v>
                </c:pt>
                <c:pt idx="6138" formatCode="General">
                  <c:v>-9.3957683354098709</c:v>
                </c:pt>
                <c:pt idx="6139" formatCode="General">
                  <c:v>-9.40024121447337</c:v>
                </c:pt>
                <c:pt idx="6140" formatCode="General">
                  <c:v>-9.4047151620609206</c:v>
                </c:pt>
                <c:pt idx="6141" formatCode="General">
                  <c:v>-9.4091901781727891</c:v>
                </c:pt>
                <c:pt idx="6142" formatCode="General">
                  <c:v>-9.4136662628092491</c:v>
                </c:pt>
                <c:pt idx="6143" formatCode="General">
                  <c:v>-9.4181434159705599</c:v>
                </c:pt>
                <c:pt idx="6144" formatCode="General">
                  <c:v>-9.4226216376569898</c:v>
                </c:pt>
                <c:pt idx="6145" formatCode="General">
                  <c:v>-9.4271009278688105</c:v>
                </c:pt>
                <c:pt idx="6146" formatCode="General">
                  <c:v>-9.4315812866062902</c:v>
                </c:pt>
                <c:pt idx="6147" formatCode="General">
                  <c:v>-9.4360627138696707</c:v>
                </c:pt>
                <c:pt idx="6148" formatCode="General">
                  <c:v>-9.4405452096592306</c:v>
                </c:pt>
                <c:pt idx="6149" formatCode="General">
                  <c:v>-9.4450287739752206</c:v>
                </c:pt>
                <c:pt idx="6150" formatCode="General">
                  <c:v>-9.4495134068179105</c:v>
                </c:pt>
                <c:pt idx="6151" formatCode="General">
                  <c:v>-9.4539991081875403</c:v>
                </c:pt>
                <c:pt idx="6152" formatCode="General">
                  <c:v>-9.4584858780843692</c:v>
                </c:pt>
                <c:pt idx="6153" formatCode="General">
                  <c:v>-9.4629737165086496</c:v>
                </c:pt>
                <c:pt idx="6154" formatCode="General">
                  <c:v>-9.4674626234605803</c:v>
                </c:pt>
                <c:pt idx="6155" formatCode="General">
                  <c:v>-9.4719525989403497</c:v>
                </c:pt>
                <c:pt idx="6156" formatCode="General">
                  <c:v>-9.4764436429481496</c:v>
                </c:pt>
                <c:pt idx="6157" formatCode="General">
                  <c:v>-9.4809357554841807</c:v>
                </c:pt>
                <c:pt idx="6158" formatCode="General">
                  <c:v>-9.48542893654861</c:v>
                </c:pt>
                <c:pt idx="6159" formatCode="General">
                  <c:v>-9.48992318614164</c:v>
                </c:pt>
                <c:pt idx="6160" formatCode="General">
                  <c:v>-9.4944185042634306</c:v>
                </c:pt>
                <c:pt idx="6161" formatCode="General">
                  <c:v>-9.4989148909141807</c:v>
                </c:pt>
                <c:pt idx="6162" formatCode="General">
                  <c:v>-9.5034123460940503</c:v>
                </c:pt>
                <c:pt idx="6163" formatCode="General">
                  <c:v>-9.5079108698032204</c:v>
                </c:pt>
                <c:pt idx="6164" formatCode="General">
                  <c:v>-9.5124104620418706</c:v>
                </c:pt>
                <c:pt idx="6165" formatCode="General">
                  <c:v>-9.5169111228101606</c:v>
                </c:pt>
                <c:pt idx="6166" formatCode="General">
                  <c:v>-9.5214128521082806</c:v>
                </c:pt>
                <c:pt idx="6167" formatCode="General">
                  <c:v>-9.5259156499364508</c:v>
                </c:pt>
                <c:pt idx="6168" formatCode="General">
                  <c:v>-9.5304195162948808</c:v>
                </c:pt>
                <c:pt idx="6169" formatCode="General">
                  <c:v>-9.5349244511837803</c:v>
                </c:pt>
                <c:pt idx="6170" formatCode="General">
                  <c:v>-9.5394304546033908</c:v>
                </c:pt>
                <c:pt idx="6171" formatCode="General">
                  <c:v>-9.5439375265539095</c:v>
                </c:pt>
                <c:pt idx="6172" formatCode="General">
                  <c:v>-9.5484456670355495</c:v>
                </c:pt>
                <c:pt idx="6173" formatCode="General">
                  <c:v>-9.5529548760485401</c:v>
                </c:pt>
                <c:pt idx="6174" formatCode="General">
                  <c:v>-9.5574651535930908</c:v>
                </c:pt>
                <c:pt idx="6175" formatCode="General">
                  <c:v>-9.5619764996694201</c:v>
                </c:pt>
                <c:pt idx="6176" formatCode="General">
                  <c:v>-9.5664889142777305</c:v>
                </c:pt>
                <c:pt idx="6177" formatCode="General">
                  <c:v>-9.5710023974182405</c:v>
                </c:pt>
                <c:pt idx="6178" formatCode="General">
                  <c:v>-9.5755169490911705</c:v>
                </c:pt>
                <c:pt idx="6179" formatCode="General">
                  <c:v>-9.5800325692967405</c:v>
                </c:pt>
                <c:pt idx="6180" formatCode="General">
                  <c:v>-9.5845492580351408</c:v>
                </c:pt>
                <c:pt idx="6181" formatCode="General">
                  <c:v>-9.5890670153066004</c:v>
                </c:pt>
                <c:pt idx="6182" formatCode="General">
                  <c:v>-9.5935858411113308</c:v>
                </c:pt>
                <c:pt idx="6183" formatCode="General">
                  <c:v>-9.5981057354495398</c:v>
                </c:pt>
                <c:pt idx="6184" formatCode="General">
                  <c:v>-9.6026266983214406</c:v>
                </c:pt>
                <c:pt idx="6185" formatCode="General">
                  <c:v>-9.6071487297272498</c:v>
                </c:pt>
                <c:pt idx="6186" formatCode="General">
                  <c:v>-9.6116718296671593</c:v>
                </c:pt>
                <c:pt idx="6187" formatCode="General">
                  <c:v>-9.6161959981414107</c:v>
                </c:pt>
                <c:pt idx="6188" formatCode="General">
                  <c:v>-9.6207212351501905</c:v>
                </c:pt>
                <c:pt idx="6189" formatCode="General">
                  <c:v>-9.6252475406937297</c:v>
                </c:pt>
                <c:pt idx="6190" formatCode="General">
                  <c:v>-9.6297749147722502</c:v>
                </c:pt>
                <c:pt idx="6191" formatCode="General">
                  <c:v>-9.6343033573859405</c:v>
                </c:pt>
                <c:pt idx="6192" formatCode="General">
                  <c:v>-9.6388328685350295</c:v>
                </c:pt>
                <c:pt idx="6193" formatCode="General">
                  <c:v>-9.6433634482197093</c:v>
                </c:pt>
                <c:pt idx="6194" formatCode="General">
                  <c:v>-9.6478950964401999</c:v>
                </c:pt>
                <c:pt idx="6195" formatCode="General">
                  <c:v>-9.6524278131966899</c:v>
                </c:pt>
                <c:pt idx="6196" formatCode="General">
                  <c:v>-9.6569615984893993</c:v>
                </c:pt>
                <c:pt idx="6197" formatCode="General">
                  <c:v>-9.6614964523185201</c:v>
                </c:pt>
                <c:pt idx="6198" formatCode="General">
                  <c:v>-9.6660323746842405</c:v>
                </c:pt>
                <c:pt idx="6199" formatCode="General">
                  <c:v>-9.6705693655867702</c:v>
                </c:pt>
                <c:pt idx="6200" formatCode="General">
                  <c:v>-9.6751074250262903</c:v>
                </c:pt>
                <c:pt idx="6201" formatCode="General">
                  <c:v>-9.6796465530029998</c:v>
                </c:pt>
                <c:pt idx="6202" formatCode="General">
                  <c:v>-9.6841867495170995</c:v>
                </c:pt>
                <c:pt idx="6203" formatCode="General">
                  <c:v>-9.68872801456879</c:v>
                </c:pt>
                <c:pt idx="6204" formatCode="General">
                  <c:v>-9.6932703481582703</c:v>
                </c:pt>
                <c:pt idx="6205" formatCode="General">
                  <c:v>-9.6978137502857393</c:v>
                </c:pt>
                <c:pt idx="6206" formatCode="General">
                  <c:v>-9.7023582209514103</c:v>
                </c:pt>
                <c:pt idx="6207" formatCode="General">
                  <c:v>-9.7069037601554804</c:v>
                </c:pt>
                <c:pt idx="6208" formatCode="General">
                  <c:v>-9.7114503678981396</c:v>
                </c:pt>
                <c:pt idx="6209" formatCode="General">
                  <c:v>-9.7159980441795906</c:v>
                </c:pt>
                <c:pt idx="6210" formatCode="General">
                  <c:v>-9.7205467890000303</c:v>
                </c:pt>
                <c:pt idx="6211" formatCode="General">
                  <c:v>-9.7250966023596597</c:v>
                </c:pt>
                <c:pt idx="6212" formatCode="General">
                  <c:v>-9.7296474842586598</c:v>
                </c:pt>
                <c:pt idx="6213" formatCode="General">
                  <c:v>-9.7341994346972402</c:v>
                </c:pt>
                <c:pt idx="6214" formatCode="General">
                  <c:v>-9.7387524536755805</c:v>
                </c:pt>
                <c:pt idx="6215" formatCode="General">
                  <c:v>-9.7433065411938795</c:v>
                </c:pt>
                <c:pt idx="6216" formatCode="General">
                  <c:v>-9.7478616972523202</c:v>
                </c:pt>
                <c:pt idx="6217" formatCode="General">
                  <c:v>-9.7524179218511104</c:v>
                </c:pt>
                <c:pt idx="6218" formatCode="General">
                  <c:v>-9.7569752149904208</c:v>
                </c:pt>
                <c:pt idx="6219" formatCode="General">
                  <c:v>-9.7615335766704394</c:v>
                </c:pt>
                <c:pt idx="6220" formatCode="General">
                  <c:v>-9.7660930068913601</c:v>
                </c:pt>
                <c:pt idx="6221" formatCode="General">
                  <c:v>-9.7706535056533603</c:v>
                </c:pt>
                <c:pt idx="6222" formatCode="General">
                  <c:v>-9.7752150729566392</c:v>
                </c:pt>
                <c:pt idx="6223" formatCode="General">
                  <c:v>-9.7797777088013707</c:v>
                </c:pt>
                <c:pt idx="6224" formatCode="General">
                  <c:v>-9.7843414131877502</c:v>
                </c:pt>
                <c:pt idx="6225" formatCode="General">
                  <c:v>-9.7889061861159501</c:v>
                </c:pt>
                <c:pt idx="6226" formatCode="General">
                  <c:v>-9.7934720275861604</c:v>
                </c:pt>
                <c:pt idx="6227" formatCode="General">
                  <c:v>-9.7980389375985801</c:v>
                </c:pt>
                <c:pt idx="6228" formatCode="General">
                  <c:v>-9.8026069161533993</c:v>
                </c:pt>
                <c:pt idx="6229" formatCode="General">
                  <c:v>-9.8071759632507902</c:v>
                </c:pt>
                <c:pt idx="6230" formatCode="General">
                  <c:v>-9.8117460788909501</c:v>
                </c:pt>
                <c:pt idx="6231" formatCode="General">
                  <c:v>-9.8163172630740796</c:v>
                </c:pt>
                <c:pt idx="6232" formatCode="General">
                  <c:v>-9.82088951580036</c:v>
                </c:pt>
                <c:pt idx="6233" formatCode="General">
                  <c:v>-9.8254628370699795</c:v>
                </c:pt>
                <c:pt idx="6234" formatCode="General">
                  <c:v>-9.8300372268831406</c:v>
                </c:pt>
                <c:pt idx="6235" formatCode="General">
                  <c:v>-9.8346126852400193</c:v>
                </c:pt>
                <c:pt idx="6236" formatCode="General">
                  <c:v>-9.8391892121408002</c:v>
                </c:pt>
                <c:pt idx="6237" formatCode="General">
                  <c:v>-9.8437668075856504</c:v>
                </c:pt>
                <c:pt idx="6238" formatCode="General">
                  <c:v>-9.8483454715747296</c:v>
                </c:pt>
                <c:pt idx="6239" formatCode="General">
                  <c:v>-9.8529252041081801</c:v>
                </c:pt>
                <c:pt idx="6240" formatCode="General">
                  <c:v>-9.8575060051861705</c:v>
                </c:pt>
                <c:pt idx="6241" formatCode="General">
                  <c:v>-9.8620878748088607</c:v>
                </c:pt>
                <c:pt idx="6242" formatCode="General">
                  <c:v>-9.8666708129763805</c:v>
                </c:pt>
                <c:pt idx="6243" formatCode="General">
                  <c:v>-9.8712548196888896</c:v>
                </c:pt>
                <c:pt idx="6244" formatCode="General">
                  <c:v>-9.8758398949465303</c:v>
                </c:pt>
                <c:pt idx="6245" formatCode="General">
                  <c:v>-9.8804260387494498</c:v>
                </c:pt>
                <c:pt idx="6246" formatCode="General">
                  <c:v>-9.8850132510977797</c:v>
                </c:pt>
                <c:pt idx="6247" formatCode="General">
                  <c:v>-9.8896015319916604</c:v>
                </c:pt>
                <c:pt idx="6248" formatCode="General">
                  <c:v>-9.8941908814312303</c:v>
                </c:pt>
                <c:pt idx="6249" formatCode="General">
                  <c:v>-9.8987812994166102</c:v>
                </c:pt>
                <c:pt idx="6250" formatCode="General">
                  <c:v>-9.9033727859479495</c:v>
                </c:pt>
                <c:pt idx="6251" formatCode="General">
                  <c:v>-9.9079653410253599</c:v>
                </c:pt>
                <c:pt idx="6252" formatCode="General">
                  <c:v>-9.9125589646489694</c:v>
                </c:pt>
                <c:pt idx="6253" formatCode="General">
                  <c:v>-9.9171536568189005</c:v>
                </c:pt>
                <c:pt idx="6254" formatCode="General">
                  <c:v>-9.9217494175352705</c:v>
                </c:pt>
                <c:pt idx="6255" formatCode="General">
                  <c:v>-9.9263462467981896</c:v>
                </c:pt>
                <c:pt idx="6256" formatCode="General">
                  <c:v>-9.9309441446077908</c:v>
                </c:pt>
                <c:pt idx="6257" formatCode="General">
                  <c:v>-9.9355431109641703</c:v>
                </c:pt>
                <c:pt idx="6258" formatCode="General">
                  <c:v>-9.9401431458674399</c:v>
                </c:pt>
                <c:pt idx="6259" formatCode="General">
                  <c:v>-9.9447442493177096</c:v>
                </c:pt>
                <c:pt idx="6260" formatCode="General">
                  <c:v>-9.9493464213150897</c:v>
                </c:pt>
                <c:pt idx="6261" formatCode="General">
                  <c:v>-9.9539496618596708</c:v>
                </c:pt>
                <c:pt idx="6262" formatCode="General">
                  <c:v>-9.9585539709515505</c:v>
                </c:pt>
                <c:pt idx="6263" formatCode="General">
                  <c:v>-9.9631593485908301</c:v>
                </c:pt>
                <c:pt idx="6264" formatCode="General">
                  <c:v>-9.9677657947776002</c:v>
                </c:pt>
                <c:pt idx="6265" formatCode="General">
                  <c:v>-9.9723733095119407</c:v>
                </c:pt>
                <c:pt idx="6266" formatCode="General">
                  <c:v>-9.97698189279396</c:v>
                </c:pt>
                <c:pt idx="6267" formatCode="General">
                  <c:v>-9.9815915446238002</c:v>
                </c:pt>
                <c:pt idx="6268" formatCode="General">
                  <c:v>-9.9862022650015501</c:v>
                </c:pt>
                <c:pt idx="6269" formatCode="General">
                  <c:v>-9.9908140539273393</c:v>
                </c:pt>
                <c:pt idx="6270" formatCode="General">
                  <c:v>-9.9954269114012906</c:v>
                </c:pt>
                <c:pt idx="6271" formatCode="General">
                  <c:v>-10.0000408374235</c:v>
                </c:pt>
                <c:pt idx="6272" formatCode="General">
                  <c:v>-10.0046558319941</c:v>
                </c:pt>
                <c:pt idx="6273" formatCode="General">
                  <c:v>-10.009271895113301</c:v>
                </c:pt>
                <c:pt idx="6274" formatCode="General">
                  <c:v>-10.013889026780999</c:v>
                </c:pt>
                <c:pt idx="6275" formatCode="General">
                  <c:v>-10.018507226997601</c:v>
                </c:pt>
                <c:pt idx="6276" formatCode="General">
                  <c:v>-10.023126495763</c:v>
                </c:pt>
                <c:pt idx="6277" formatCode="General">
                  <c:v>-10.027746833077501</c:v>
                </c:pt>
                <c:pt idx="6278" formatCode="General">
                  <c:v>-10.0323682389411</c:v>
                </c:pt>
                <c:pt idx="6279" formatCode="General">
                  <c:v>-10.0369907133539</c:v>
                </c:pt>
                <c:pt idx="6280" formatCode="General">
                  <c:v>-10.0416142563161</c:v>
                </c:pt>
                <c:pt idx="6281" formatCode="General">
                  <c:v>-10.046238867827901</c:v>
                </c:pt>
                <c:pt idx="6282" formatCode="General">
                  <c:v>-10.0508645478892</c:v>
                </c:pt>
                <c:pt idx="6283" formatCode="General">
                  <c:v>-10.055491296500399</c:v>
                </c:pt>
                <c:pt idx="6284" formatCode="General">
                  <c:v>-10.060119113661401</c:v>
                </c:pt>
                <c:pt idx="6285" formatCode="General">
                  <c:v>-10.0647479993724</c:v>
                </c:pt>
                <c:pt idx="6286" formatCode="General">
                  <c:v>-10.0693779536336</c:v>
                </c:pt>
                <c:pt idx="6287" formatCode="General">
                  <c:v>-10.074008976445</c:v>
                </c:pt>
                <c:pt idx="6288" formatCode="General">
                  <c:v>-10.078641067806901</c:v>
                </c:pt>
                <c:pt idx="6289" formatCode="General">
                  <c:v>-10.083274227719301</c:v>
                </c:pt>
                <c:pt idx="6290" formatCode="General">
                  <c:v>-10.0879084561823</c:v>
                </c:pt>
                <c:pt idx="6291" formatCode="General">
                  <c:v>-10.0925437531962</c:v>
                </c:pt>
                <c:pt idx="6292" formatCode="General">
                  <c:v>-10.0971801187609</c:v>
                </c:pt>
                <c:pt idx="6293" formatCode="General">
                  <c:v>-10.101817552876801</c:v>
                </c:pt>
                <c:pt idx="6294" formatCode="General">
                  <c:v>-10.1064560555438</c:v>
                </c:pt>
                <c:pt idx="6295" formatCode="General">
                  <c:v>-10.1110956267622</c:v>
                </c:pt>
                <c:pt idx="6296" formatCode="General">
                  <c:v>-10.115736266532</c:v>
                </c:pt>
                <c:pt idx="6297" formatCode="General">
                  <c:v>-10.120377974853399</c:v>
                </c:pt>
                <c:pt idx="6298" formatCode="General">
                  <c:v>-10.125020751726399</c:v>
                </c:pt>
                <c:pt idx="6299" formatCode="General">
                  <c:v>-10.1296645971512</c:v>
                </c:pt>
                <c:pt idx="6300" formatCode="General">
                  <c:v>-10.1343095111278</c:v>
                </c:pt>
                <c:pt idx="6301" formatCode="General">
                  <c:v>-10.1389554936564</c:v>
                </c:pt>
                <c:pt idx="6302" formatCode="General">
                  <c:v>-10.143602544737099</c:v>
                </c:pt>
                <c:pt idx="6303" formatCode="General">
                  <c:v>-10.1482506643699</c:v>
                </c:pt>
                <c:pt idx="6304" formatCode="General">
                  <c:v>-10.152899852555</c:v>
                </c:pt>
                <c:pt idx="6305" formatCode="General">
                  <c:v>-10.1575501092924</c:v>
                </c:pt>
                <c:pt idx="6306" formatCode="General">
                  <c:v>-10.162201434582199</c:v>
                </c:pt>
                <c:pt idx="6307" formatCode="General">
                  <c:v>-10.1668538284246</c:v>
                </c:pt>
                <c:pt idx="6308" formatCode="General">
                  <c:v>-10.1715072908196</c:v>
                </c:pt>
                <c:pt idx="6309" formatCode="General">
                  <c:v>-10.1761618217673</c:v>
                </c:pt>
                <c:pt idx="6310" formatCode="General">
                  <c:v>-10.180817421267699</c:v>
                </c:pt>
                <c:pt idx="6311" formatCode="General">
                  <c:v>-10.185474089321101</c:v>
                </c:pt>
                <c:pt idx="6312" formatCode="General">
                  <c:v>-10.1901318259274</c:v>
                </c:pt>
                <c:pt idx="6313" formatCode="General">
                  <c:v>-10.1947906310867</c:v>
                </c:pt>
                <c:pt idx="6314" formatCode="General">
                  <c:v>-10.1994505047992</c:v>
                </c:pt>
                <c:pt idx="6315" formatCode="General">
                  <c:v>-10.2041114470648</c:v>
                </c:pt>
                <c:pt idx="6316" formatCode="General">
                  <c:v>-10.2087734578837</c:v>
                </c:pt>
                <c:pt idx="6317" formatCode="General">
                  <c:v>-10.2134365372559</c:v>
                </c:pt>
                <c:pt idx="6318" formatCode="General">
                  <c:v>-10.218100685181501</c:v>
                </c:pt>
                <c:pt idx="6319" formatCode="General">
                  <c:v>-10.222765901660599</c:v>
                </c:pt>
                <c:pt idx="6320" formatCode="General">
                  <c:v>-10.2274321866932</c:v>
                </c:pt>
                <c:pt idx="6321" formatCode="General">
                  <c:v>-10.2320995402794</c:v>
                </c:pt>
                <c:pt idx="6322" formatCode="General">
                  <c:v>-10.2367679624193</c:v>
                </c:pt>
                <c:pt idx="6323" formatCode="General">
                  <c:v>-10.2414374531129</c:v>
                </c:pt>
                <c:pt idx="6324" formatCode="General">
                  <c:v>-10.246108012360301</c:v>
                </c:pt>
                <c:pt idx="6325" formatCode="General">
                  <c:v>-10.2507796401616</c:v>
                </c:pt>
                <c:pt idx="6326" formatCode="General">
                  <c:v>-10.255452336516701</c:v>
                </c:pt>
                <c:pt idx="6327" formatCode="General">
                  <c:v>-10.260126101425699</c:v>
                </c:pt>
                <c:pt idx="6328" formatCode="General">
                  <c:v>-10.264800934888701</c:v>
                </c:pt>
                <c:pt idx="6329" formatCode="General">
                  <c:v>-10.269476836905801</c:v>
                </c:pt>
                <c:pt idx="6330" formatCode="General">
                  <c:v>-10.2741538074769</c:v>
                </c:pt>
                <c:pt idx="6331" formatCode="General">
                  <c:v>-10.2788318466022</c:v>
                </c:pt>
                <c:pt idx="6332" formatCode="General">
                  <c:v>-10.283510954281599</c:v>
                </c:pt>
                <c:pt idx="6333" formatCode="General">
                  <c:v>-10.2881911305152</c:v>
                </c:pt>
                <c:pt idx="6334" formatCode="General">
                  <c:v>-10.2928723753031</c:v>
                </c:pt>
                <c:pt idx="6335" formatCode="General">
                  <c:v>-10.297554688645301</c:v>
                </c:pt>
                <c:pt idx="6336" formatCode="General">
                  <c:v>-10.3022380705419</c:v>
                </c:pt>
                <c:pt idx="6337" formatCode="General">
                  <c:v>-10.306922520992799</c:v>
                </c:pt>
                <c:pt idx="6338" formatCode="General">
                  <c:v>-10.3116080399982</c:v>
                </c:pt>
                <c:pt idx="6339" formatCode="General">
                  <c:v>-10.316294627558101</c:v>
                </c:pt>
                <c:pt idx="6340" formatCode="General">
                  <c:v>-10.3209822836725</c:v>
                </c:pt>
                <c:pt idx="6341" formatCode="General">
                  <c:v>-10.325671008341599</c:v>
                </c:pt>
                <c:pt idx="6342" formatCode="General">
                  <c:v>-10.3303608015653</c:v>
                </c:pt>
                <c:pt idx="6343" formatCode="General">
                  <c:v>-10.335051663343799</c:v>
                </c:pt>
                <c:pt idx="6344" formatCode="General">
                  <c:v>-10.3397435936772</c:v>
                </c:pt>
                <c:pt idx="6345" formatCode="General">
                  <c:v>-10.344436592565399</c:v>
                </c:pt>
                <c:pt idx="6346" formatCode="General">
                  <c:v>-10.349130660008701</c:v>
                </c:pt>
                <c:pt idx="6347" formatCode="General">
                  <c:v>-10.353825796007101</c:v>
                </c:pt>
                <c:pt idx="6348" formatCode="General">
                  <c:v>-10.358522000560599</c:v>
                </c:pt>
                <c:pt idx="6349" formatCode="General">
                  <c:v>-10.363219273669401</c:v>
                </c:pt>
                <c:pt idx="6350" formatCode="General">
                  <c:v>-10.367917615333599</c:v>
                </c:pt>
                <c:pt idx="6351" formatCode="General">
                  <c:v>-10.3726170255532</c:v>
                </c:pt>
                <c:pt idx="6352" formatCode="General">
                  <c:v>-10.3773175043282</c:v>
                </c:pt>
                <c:pt idx="6353" formatCode="General">
                  <c:v>-10.382019051658901</c:v>
                </c:pt>
                <c:pt idx="6354" formatCode="General">
                  <c:v>-10.386721667545199</c:v>
                </c:pt>
                <c:pt idx="6355" formatCode="General">
                  <c:v>-10.3914253519873</c:v>
                </c:pt>
                <c:pt idx="6356" formatCode="General">
                  <c:v>-10.396130104985099</c:v>
                </c:pt>
                <c:pt idx="6357" formatCode="General">
                  <c:v>-10.4008359265389</c:v>
                </c:pt>
                <c:pt idx="6358" formatCode="General">
                  <c:v>-10.4055428166486</c:v>
                </c:pt>
                <c:pt idx="6359" formatCode="General">
                  <c:v>-10.410250775314299</c:v>
                </c:pt>
                <c:pt idx="6360" formatCode="General">
                  <c:v>-10.414959802536099</c:v>
                </c:pt>
                <c:pt idx="6361" formatCode="General">
                  <c:v>-10.419669898314</c:v>
                </c:pt>
                <c:pt idx="6362" formatCode="General">
                  <c:v>-10.4243810626482</c:v>
                </c:pt>
                <c:pt idx="6363" formatCode="General">
                  <c:v>-10.4290932955386</c:v>
                </c:pt>
                <c:pt idx="6364" formatCode="General">
                  <c:v>-10.433806596985301</c:v>
                </c:pt>
                <c:pt idx="6365" formatCode="General">
                  <c:v>-10.4385209669883</c:v>
                </c:pt>
                <c:pt idx="6366" formatCode="General">
                  <c:v>-10.4432364055476</c:v>
                </c:pt>
                <c:pt idx="6367" formatCode="General">
                  <c:v>-10.4479529126634</c:v>
                </c:pt>
                <c:pt idx="6368" formatCode="General">
                  <c:v>-10.452670488335601</c:v>
                </c:pt>
                <c:pt idx="6369" formatCode="General">
                  <c:v>-10.457389132564201</c:v>
                </c:pt>
                <c:pt idx="6370" formatCode="General">
                  <c:v>-10.462108845349301</c:v>
                </c:pt>
                <c:pt idx="6371" formatCode="General">
                  <c:v>-10.466829626690799</c:v>
                </c:pt>
                <c:pt idx="6372" formatCode="General">
                  <c:v>-10.4715514765888</c:v>
                </c:pt>
                <c:pt idx="6373" formatCode="General">
                  <c:v>-10.476274395043299</c:v>
                </c:pt>
                <c:pt idx="6374" formatCode="General">
                  <c:v>-10.480998382054301</c:v>
                </c:pt>
                <c:pt idx="6375" formatCode="General">
                  <c:v>-10.4857234376218</c:v>
                </c:pt>
                <c:pt idx="6376" formatCode="General">
                  <c:v>-10.4904495617458</c:v>
                </c:pt>
                <c:pt idx="6377" formatCode="General">
                  <c:v>-10.4951767544263</c:v>
                </c:pt>
                <c:pt idx="6378" formatCode="General">
                  <c:v>-10.4999050156634</c:v>
                </c:pt>
                <c:pt idx="6379" formatCode="General">
                  <c:v>-10.5046343454569</c:v>
                </c:pt>
                <c:pt idx="6380" formatCode="General">
                  <c:v>-10.509364743807</c:v>
                </c:pt>
                <c:pt idx="6381" formatCode="General">
                  <c:v>-10.5140962107136</c:v>
                </c:pt>
                <c:pt idx="6382" formatCode="General">
                  <c:v>-10.5188287461767</c:v>
                </c:pt>
                <c:pt idx="6383" formatCode="General">
                  <c:v>-10.5235623501963</c:v>
                </c:pt>
                <c:pt idx="6384" formatCode="General">
                  <c:v>-10.528297022772501</c:v>
                </c:pt>
                <c:pt idx="6385" formatCode="General">
                  <c:v>-10.5330327639051</c:v>
                </c:pt>
                <c:pt idx="6386" formatCode="General">
                  <c:v>-10.537769573594201</c:v>
                </c:pt>
                <c:pt idx="6387" formatCode="General">
                  <c:v>-10.5425074518398</c:v>
                </c:pt>
                <c:pt idx="6388" formatCode="General">
                  <c:v>-10.547246398642001</c:v>
                </c:pt>
                <c:pt idx="6389" formatCode="General">
                  <c:v>-10.5519864140006</c:v>
                </c:pt>
                <c:pt idx="6390" formatCode="General">
                  <c:v>-10.556727497915899</c:v>
                </c:pt>
                <c:pt idx="6391" formatCode="General">
                  <c:v>-10.5614696503877</c:v>
                </c:pt>
                <c:pt idx="6392" formatCode="General">
                  <c:v>-10.5662128714161</c:v>
                </c:pt>
                <c:pt idx="6393" formatCode="General">
                  <c:v>-10.5709571610012</c:v>
                </c:pt>
                <c:pt idx="6394" formatCode="General">
                  <c:v>-10.575702519143</c:v>
                </c:pt>
                <c:pt idx="6395" formatCode="General">
                  <c:v>-10.5804489458414</c:v>
                </c:pt>
                <c:pt idx="6396" formatCode="General">
                  <c:v>-10.5851964410965</c:v>
                </c:pt>
                <c:pt idx="6397" formatCode="General">
                  <c:v>-10.5899450049083</c:v>
                </c:pt>
                <c:pt idx="6398" formatCode="General">
                  <c:v>-10.594694637276801</c:v>
                </c:pt>
                <c:pt idx="6399" formatCode="General">
                  <c:v>-10.599445338202001</c:v>
                </c:pt>
                <c:pt idx="6400" formatCode="General">
                  <c:v>-10.604197107683801</c:v>
                </c:pt>
                <c:pt idx="6401" formatCode="General">
                  <c:v>-10.608949945722401</c:v>
                </c:pt>
                <c:pt idx="6402" formatCode="General">
                  <c:v>-10.613703852317601</c:v>
                </c:pt>
                <c:pt idx="6403" formatCode="General">
                  <c:v>-10.6184588274695</c:v>
                </c:pt>
                <c:pt idx="6404" formatCode="General">
                  <c:v>-10.623214871178099</c:v>
                </c:pt>
                <c:pt idx="6405" formatCode="General">
                  <c:v>-10.6279719834434</c:v>
                </c:pt>
                <c:pt idx="6406" formatCode="General">
                  <c:v>-10.6327301642654</c:v>
                </c:pt>
                <c:pt idx="6407" formatCode="General">
                  <c:v>-10.637489413644101</c:v>
                </c:pt>
                <c:pt idx="6408" formatCode="General">
                  <c:v>-10.642249731579399</c:v>
                </c:pt>
                <c:pt idx="6409" formatCode="General">
                  <c:v>-10.647011118071401</c:v>
                </c:pt>
                <c:pt idx="6410" formatCode="General">
                  <c:v>-10.65177357312</c:v>
                </c:pt>
                <c:pt idx="6411" formatCode="General">
                  <c:v>-10.6565370967253</c:v>
                </c:pt>
                <c:pt idx="6412" formatCode="General">
                  <c:v>-10.6613016888872</c:v>
                </c:pt>
                <c:pt idx="6413" formatCode="General">
                  <c:v>-10.6660673496058</c:v>
                </c:pt>
                <c:pt idx="6414" formatCode="General">
                  <c:v>-10.670834078881001</c:v>
                </c:pt>
                <c:pt idx="6415" formatCode="General">
                  <c:v>-10.6756018767128</c:v>
                </c:pt>
                <c:pt idx="6416" formatCode="General">
                  <c:v>-10.6803707431012</c:v>
                </c:pt>
                <c:pt idx="6417" formatCode="General">
                  <c:v>-10.685140678046301</c:v>
                </c:pt>
                <c:pt idx="6418" formatCode="General">
                  <c:v>-10.689911681547899</c:v>
                </c:pt>
                <c:pt idx="6419" formatCode="General">
                  <c:v>-10.6946837536061</c:v>
                </c:pt>
                <c:pt idx="6420" formatCode="General">
                  <c:v>-10.6994568942208</c:v>
                </c:pt>
                <c:pt idx="6421" formatCode="General">
                  <c:v>-10.7042311033921</c:v>
                </c:pt>
                <c:pt idx="6422" formatCode="General">
                  <c:v>-10.70900638112</c:v>
                </c:pt>
                <c:pt idx="6423" formatCode="General">
                  <c:v>-10.7137827274043</c:v>
                </c:pt>
                <c:pt idx="6424" formatCode="General">
                  <c:v>-10.718560142245201</c:v>
                </c:pt>
                <c:pt idx="6425" formatCode="General">
                  <c:v>-10.7233386256425</c:v>
                </c:pt>
                <c:pt idx="6426" formatCode="General">
                  <c:v>-10.728118177596301</c:v>
                </c:pt>
                <c:pt idx="6427" formatCode="General">
                  <c:v>-10.7328987981065</c:v>
                </c:pt>
                <c:pt idx="6428" formatCode="General">
                  <c:v>-10.737680487173</c:v>
                </c:pt>
                <c:pt idx="6429" formatCode="General">
                  <c:v>-10.7424632447959</c:v>
                </c:pt>
                <c:pt idx="6430" formatCode="General">
                  <c:v>-10.747247070975</c:v>
                </c:pt>
                <c:pt idx="6431" formatCode="General">
                  <c:v>-10.752031965710399</c:v>
                </c:pt>
                <c:pt idx="6432" formatCode="General">
                  <c:v>-10.756817929001899</c:v>
                </c:pt>
                <c:pt idx="6433" formatCode="General">
                  <c:v>-10.761604960849599</c:v>
                </c:pt>
                <c:pt idx="6434" formatCode="General">
                  <c:v>-10.7663930612534</c:v>
                </c:pt>
                <c:pt idx="6435" formatCode="General">
                  <c:v>-10.771182230213199</c:v>
                </c:pt>
                <c:pt idx="6436" formatCode="General">
                  <c:v>-10.775972467729099</c:v>
                </c:pt>
                <c:pt idx="6437" formatCode="General">
                  <c:v>-10.780763773800899</c:v>
                </c:pt>
                <c:pt idx="6438" formatCode="General">
                  <c:v>-10.7855561484287</c:v>
                </c:pt>
                <c:pt idx="6439" formatCode="General">
                  <c:v>-10.7903495916123</c:v>
                </c:pt>
                <c:pt idx="6440" formatCode="General">
                  <c:v>-10.7951441033519</c:v>
                </c:pt>
                <c:pt idx="6441" formatCode="General">
                  <c:v>-10.799939683647301</c:v>
                </c:pt>
                <c:pt idx="6442" formatCode="General">
                  <c:v>-10.8047363324985</c:v>
                </c:pt>
                <c:pt idx="6443" formatCode="General">
                  <c:v>-10.809534049905499</c:v>
                </c:pt>
                <c:pt idx="6444" formatCode="General">
                  <c:v>-10.814332835868299</c:v>
                </c:pt>
                <c:pt idx="6445" formatCode="General">
                  <c:v>-10.8191326903868</c:v>
                </c:pt>
                <c:pt idx="6446" formatCode="General">
                  <c:v>-10.823933613461</c:v>
                </c:pt>
                <c:pt idx="6447" formatCode="General">
                  <c:v>-10.8287356050909</c:v>
                </c:pt>
                <c:pt idx="6448" formatCode="General">
                  <c:v>-10.833538665276301</c:v>
                </c:pt>
                <c:pt idx="6449" formatCode="General">
                  <c:v>-10.8383427940174</c:v>
                </c:pt>
                <c:pt idx="6450" formatCode="General">
                  <c:v>-10.843147991314099</c:v>
                </c:pt>
                <c:pt idx="6451" formatCode="General">
                  <c:v>-10.847954257166201</c:v>
                </c:pt>
                <c:pt idx="6452" formatCode="General">
                  <c:v>-10.852761591573801</c:v>
                </c:pt>
                <c:pt idx="6453" formatCode="General">
                  <c:v>-10.857569994536901</c:v>
                </c:pt>
                <c:pt idx="6454" formatCode="General">
                  <c:v>-10.8623794660553</c:v>
                </c:pt>
                <c:pt idx="6455" formatCode="General">
                  <c:v>-10.8671900061291</c:v>
                </c:pt>
                <c:pt idx="6456" formatCode="General">
                  <c:v>-10.872001614758201</c:v>
                </c:pt>
                <c:pt idx="6457" formatCode="General">
                  <c:v>-10.8768142919425</c:v>
                </c:pt>
                <c:pt idx="6458" formatCode="General">
                  <c:v>-10.881628037682001</c:v>
                </c:pt>
                <c:pt idx="6459" formatCode="General">
                  <c:v>-10.8864428519766</c:v>
                </c:pt>
                <c:pt idx="6460" formatCode="General">
                  <c:v>-10.8912587348263</c:v>
                </c:pt>
                <c:pt idx="6461" formatCode="General">
                  <c:v>-10.896075686231001</c:v>
                </c:pt>
                <c:pt idx="6462" formatCode="General">
                  <c:v>-10.900893706190599</c:v>
                </c:pt>
                <c:pt idx="6463" formatCode="General">
                  <c:v>-10.905712794705099</c:v>
                </c:pt>
                <c:pt idx="6464" formatCode="General">
                  <c:v>-10.9105329517743</c:v>
                </c:pt>
                <c:pt idx="6465" formatCode="General">
                  <c:v>-10.9153541773982</c:v>
                </c:pt>
                <c:pt idx="6466" formatCode="General">
                  <c:v>-10.9201764715768</c:v>
                </c:pt>
                <c:pt idx="6467" formatCode="General">
                  <c:v>-10.924999834309901</c:v>
                </c:pt>
                <c:pt idx="6468" formatCode="General">
                  <c:v>-10.9298242655975</c:v>
                </c:pt>
                <c:pt idx="6469" formatCode="General">
                  <c:v>-10.934649765439501</c:v>
                </c:pt>
                <c:pt idx="6470" formatCode="General">
                  <c:v>-10.939476333835801</c:v>
                </c:pt>
                <c:pt idx="6471" formatCode="General">
                  <c:v>-10.9443039707864</c:v>
                </c:pt>
                <c:pt idx="6472" formatCode="General">
                  <c:v>-10.9491326762912</c:v>
                </c:pt>
                <c:pt idx="6473" formatCode="General">
                  <c:v>-10.953962450350099</c:v>
                </c:pt>
                <c:pt idx="6474" formatCode="General">
                  <c:v>-10.958793292963</c:v>
                </c:pt>
                <c:pt idx="6475" formatCode="General">
                  <c:v>-10.963625204129899</c:v>
                </c:pt>
                <c:pt idx="6476" formatCode="General">
                  <c:v>-10.968458183850601</c:v>
                </c:pt>
                <c:pt idx="6477" formatCode="General">
                  <c:v>-10.9732922321251</c:v>
                </c:pt>
                <c:pt idx="6478" formatCode="General">
                  <c:v>-10.978127348953199</c:v>
                </c:pt>
                <c:pt idx="6479" formatCode="General">
                  <c:v>-10.9829635343349</c:v>
                </c:pt>
                <c:pt idx="6480" formatCode="General">
                  <c:v>-10.9878007882701</c:v>
                </c:pt>
                <c:pt idx="6481" formatCode="General">
                  <c:v>-10.992639110758599</c:v>
                </c:pt>
                <c:pt idx="6482" formatCode="General">
                  <c:v>-10.997478501800501</c:v>
                </c:pt>
                <c:pt idx="6483" formatCode="General">
                  <c:v>-11.002318961395501</c:v>
                </c:pt>
                <c:pt idx="6484" formatCode="General">
                  <c:v>-11.007160489543599</c:v>
                </c:pt>
                <c:pt idx="6485" formatCode="General">
                  <c:v>-11.0120030862447</c:v>
                </c:pt>
                <c:pt idx="6486" formatCode="General">
                  <c:v>-11.016846751498599</c:v>
                </c:pt>
                <c:pt idx="6487" formatCode="General">
                  <c:v>-11.021691485305301</c:v>
                </c:pt>
                <c:pt idx="6488" formatCode="General">
                  <c:v>-11.026537287664601</c:v>
                </c:pt>
                <c:pt idx="6489" formatCode="General">
                  <c:v>-11.0313841585765</c:v>
                </c:pt>
                <c:pt idx="6490" formatCode="General">
                  <c:v>-11.036232098040699</c:v>
                </c:pt>
                <c:pt idx="6491" formatCode="General">
                  <c:v>-11.041081106057399</c:v>
                </c:pt>
                <c:pt idx="6492" formatCode="General">
                  <c:v>-11.0459311826262</c:v>
                </c:pt>
                <c:pt idx="6493" formatCode="General">
                  <c:v>-11.0507823277472</c:v>
                </c:pt>
                <c:pt idx="6494" formatCode="General">
                  <c:v>-11.055634541420201</c:v>
                </c:pt>
                <c:pt idx="6495" formatCode="General">
                  <c:v>-11.060487823645101</c:v>
                </c:pt>
                <c:pt idx="6496" formatCode="General">
                  <c:v>-11.0653421744217</c:v>
                </c:pt>
                <c:pt idx="6497" formatCode="General">
                  <c:v>-11.0701975937501</c:v>
                </c:pt>
                <c:pt idx="6498" formatCode="General">
                  <c:v>-11.07505408163</c:v>
                </c:pt>
                <c:pt idx="6499" formatCode="General">
                  <c:v>-11.0799116380615</c:v>
                </c:pt>
                <c:pt idx="6500" formatCode="General">
                  <c:v>-11.0847702630442</c:v>
                </c:pt>
                <c:pt idx="6501" formatCode="General">
                  <c:v>-11.0896299565783</c:v>
                </c:pt>
                <c:pt idx="6502" formatCode="General">
                  <c:v>-11.094490718663501</c:v>
                </c:pt>
                <c:pt idx="6503" formatCode="General">
                  <c:v>-11.0993525492997</c:v>
                </c:pt>
                <c:pt idx="6504" formatCode="General">
                  <c:v>-11.104215448486899</c:v>
                </c:pt>
                <c:pt idx="6505" formatCode="General">
                  <c:v>-11.109079416225001</c:v>
                </c:pt>
                <c:pt idx="6506" formatCode="General">
                  <c:v>-11.113944452513699</c:v>
                </c:pt>
                <c:pt idx="6507" formatCode="General">
                  <c:v>-11.1188105573531</c:v>
                </c:pt>
                <c:pt idx="6508" formatCode="General">
                  <c:v>-11.123677730743101</c:v>
                </c:pt>
                <c:pt idx="6509" formatCode="General">
                  <c:v>-11.1285459726834</c:v>
                </c:pt>
                <c:pt idx="6510" formatCode="General">
                  <c:v>-11.133415283173999</c:v>
                </c:pt>
                <c:pt idx="6511" formatCode="General">
                  <c:v>-11.1382856622149</c:v>
                </c:pt>
                <c:pt idx="6512" formatCode="General">
                  <c:v>-11.1431571098059</c:v>
                </c:pt>
                <c:pt idx="6513" formatCode="General">
                  <c:v>-11.148029625946799</c:v>
                </c:pt>
                <c:pt idx="6514" formatCode="General">
                  <c:v>-11.1529032106377</c:v>
                </c:pt>
                <c:pt idx="6515" formatCode="General">
                  <c:v>-11.1577778638783</c:v>
                </c:pt>
                <c:pt idx="6516" formatCode="General">
                  <c:v>-11.1626535856687</c:v>
                </c:pt>
                <c:pt idx="6517" formatCode="General">
                  <c:v>-11.1675303760086</c:v>
                </c:pt>
                <c:pt idx="6518" formatCode="General">
                  <c:v>-11.172408234898001</c:v>
                </c:pt>
                <c:pt idx="6519" formatCode="General">
                  <c:v>-11.1772871623368</c:v>
                </c:pt>
                <c:pt idx="6520" formatCode="General">
                  <c:v>-11.1821671583248</c:v>
                </c:pt>
                <c:pt idx="6521" formatCode="General">
                  <c:v>-11.1870482228619</c:v>
                </c:pt>
                <c:pt idx="6522" formatCode="General">
                  <c:v>-11.1919303559481</c:v>
                </c:pt>
                <c:pt idx="6523" formatCode="General">
                  <c:v>-11.1968135575832</c:v>
                </c:pt>
                <c:pt idx="6524" formatCode="General">
                  <c:v>-11.2016978277671</c:v>
                </c:pt>
                <c:pt idx="6525" formatCode="General">
                  <c:v>-11.2065831664997</c:v>
                </c:pt>
                <c:pt idx="6526" formatCode="General">
                  <c:v>-11.2114695737808</c:v>
                </c:pt>
                <c:pt idx="6527" formatCode="General">
                  <c:v>-11.2163570496104</c:v>
                </c:pt>
                <c:pt idx="6528" formatCode="General">
                  <c:v>-11.221245593988201</c:v>
                </c:pt>
                <c:pt idx="6529" formatCode="General">
                  <c:v>-11.2261352069143</c:v>
                </c:pt>
                <c:pt idx="6530" formatCode="General">
                  <c:v>-11.2310258883884</c:v>
                </c:pt>
                <c:pt idx="6531" formatCode="General">
                  <c:v>-11.2359176384106</c:v>
                </c:pt>
                <c:pt idx="6532" formatCode="General">
                  <c:v>-11.240810456980499</c:v>
                </c:pt>
                <c:pt idx="6533" formatCode="General">
                  <c:v>-11.245704344098201</c:v>
                </c:pt>
                <c:pt idx="6534" formatCode="General">
                  <c:v>-11.250599299763399</c:v>
                </c:pt>
                <c:pt idx="6535" formatCode="General">
                  <c:v>-11.2554953239762</c:v>
                </c:pt>
                <c:pt idx="6536" formatCode="General">
                  <c:v>-11.2603924167363</c:v>
                </c:pt>
                <c:pt idx="6537" formatCode="General">
                  <c:v>-11.265290578043601</c:v>
                </c:pt>
                <c:pt idx="6538" formatCode="General">
                  <c:v>-11.270189807898101</c:v>
                </c:pt>
                <c:pt idx="6539" formatCode="General">
                  <c:v>-11.275090106299601</c:v>
                </c:pt>
                <c:pt idx="6540" formatCode="General">
                  <c:v>-11.2799914732479</c:v>
                </c:pt>
                <c:pt idx="6541" formatCode="General">
                  <c:v>-11.284893908742999</c:v>
                </c:pt>
                <c:pt idx="6542" formatCode="General">
                  <c:v>-11.289797412784701</c:v>
                </c:pt>
                <c:pt idx="6543" formatCode="General">
                  <c:v>-11.294701985373001</c:v>
                </c:pt>
                <c:pt idx="6544" formatCode="General">
                  <c:v>-11.2996076265076</c:v>
                </c:pt>
                <c:pt idx="6545" formatCode="General">
                  <c:v>-11.3045143361885</c:v>
                </c:pt>
                <c:pt idx="6546" formatCode="General">
                  <c:v>-11.309422114415501</c:v>
                </c:pt>
                <c:pt idx="6547" formatCode="General">
                  <c:v>-11.314330961188601</c:v>
                </c:pt>
                <c:pt idx="6548" formatCode="General">
                  <c:v>-11.3192408765076</c:v>
                </c:pt>
                <c:pt idx="6549" formatCode="General">
                  <c:v>-11.3241518603723</c:v>
                </c:pt>
                <c:pt idx="6550" formatCode="General">
                  <c:v>-11.329063912782701</c:v>
                </c:pt>
                <c:pt idx="6551" formatCode="General">
                  <c:v>-11.3339770337386</c:v>
                </c:pt>
                <c:pt idx="6552" formatCode="General">
                  <c:v>-11.3388912232399</c:v>
                </c:pt>
                <c:pt idx="6553" formatCode="General">
                  <c:v>-11.343806481286601</c:v>
                </c:pt>
                <c:pt idx="6554" formatCode="General">
                  <c:v>-11.348722807878399</c:v>
                </c:pt>
                <c:pt idx="6555" formatCode="General">
                  <c:v>-11.3536402030154</c:v>
                </c:pt>
                <c:pt idx="6556" formatCode="General">
                  <c:v>-11.358558666697199</c:v>
                </c:pt>
                <c:pt idx="6557" formatCode="General">
                  <c:v>-11.3634781989239</c:v>
                </c:pt>
                <c:pt idx="6558" formatCode="General">
                  <c:v>-11.3683987996952</c:v>
                </c:pt>
                <c:pt idx="6559" formatCode="General">
                  <c:v>-11.373320469011199</c:v>
                </c:pt>
                <c:pt idx="6560" formatCode="General">
                  <c:v>-11.378243206871501</c:v>
                </c:pt>
                <c:pt idx="6561" formatCode="General">
                  <c:v>-11.3831670132761</c:v>
                </c:pt>
                <c:pt idx="6562" formatCode="General">
                  <c:v>-11.388091888224899</c:v>
                </c:pt>
                <c:pt idx="6563" formatCode="General">
                  <c:v>-11.3930178317177</c:v>
                </c:pt>
                <c:pt idx="6564" formatCode="General">
                  <c:v>-11.3979448437544</c:v>
                </c:pt>
                <c:pt idx="6565" formatCode="General">
                  <c:v>-11.402872924334799</c:v>
                </c:pt>
                <c:pt idx="6566" formatCode="General">
                  <c:v>-11.4078020734588</c:v>
                </c:pt>
                <c:pt idx="6567" formatCode="General">
                  <c:v>-11.412732291126201</c:v>
                </c:pt>
                <c:pt idx="6568" formatCode="General">
                  <c:v>-11.417663577337001</c:v>
                </c:pt>
                <c:pt idx="6569" formatCode="General">
                  <c:v>-11.4225959320908</c:v>
                </c:pt>
                <c:pt idx="6570" formatCode="General">
                  <c:v>-11.4275293553877</c:v>
                </c:pt>
                <c:pt idx="6571" formatCode="General">
                  <c:v>-11.4324638472273</c:v>
                </c:pt>
                <c:pt idx="6572" formatCode="General">
                  <c:v>-11.4373994076097</c:v>
                </c:pt>
                <c:pt idx="6573" formatCode="General">
                  <c:v>-11.442336036534501</c:v>
                </c:pt>
                <c:pt idx="6574" formatCode="General">
                  <c:v>-11.4472737340016</c:v>
                </c:pt>
                <c:pt idx="6575" formatCode="General">
                  <c:v>-11.4522125000108</c:v>
                </c:pt>
                <c:pt idx="6576" formatCode="General">
                  <c:v>-11.457152334561799</c:v>
                </c:pt>
                <c:pt idx="6577" formatCode="General">
                  <c:v>-11.462093237654599</c:v>
                </c:pt>
                <c:pt idx="6578" formatCode="General">
                  <c:v>-11.467035209288801</c:v>
                </c:pt>
                <c:pt idx="6579" formatCode="General">
                  <c:v>-11.4719782494643</c:v>
                </c:pt>
                <c:pt idx="6580" formatCode="General">
                  <c:v>-11.476922358180801</c:v>
                </c:pt>
                <c:pt idx="6581" formatCode="General">
                  <c:v>-11.481867535438299</c:v>
                </c:pt>
                <c:pt idx="6582" formatCode="General">
                  <c:v>-11.4868137812364</c:v>
                </c:pt>
                <c:pt idx="6583" formatCode="General">
                  <c:v>-11.491761095575001</c:v>
                </c:pt>
                <c:pt idx="6584" formatCode="General">
                  <c:v>-11.4967094784539</c:v>
                </c:pt>
                <c:pt idx="6585" formatCode="General">
                  <c:v>-11.5016589298728</c:v>
                </c:pt>
                <c:pt idx="6586" formatCode="General">
                  <c:v>-11.506609449831601</c:v>
                </c:pt>
                <c:pt idx="6587" formatCode="General">
                  <c:v>-11.5115610383301</c:v>
                </c:pt>
                <c:pt idx="6588" formatCode="General">
                  <c:v>-11.516513695368101</c:v>
                </c:pt>
                <c:pt idx="6589" formatCode="General">
                  <c:v>-11.521467420945299</c:v>
                </c:pt>
                <c:pt idx="6590" formatCode="General">
                  <c:v>-11.526422215061601</c:v>
                </c:pt>
                <c:pt idx="6591" formatCode="General">
                  <c:v>-11.5313780777168</c:v>
                </c:pt>
                <c:pt idx="6592" formatCode="General">
                  <c:v>-11.5363350089106</c:v>
                </c:pt>
                <c:pt idx="6593" formatCode="General">
                  <c:v>-11.541293008642899</c:v>
                </c:pt>
                <c:pt idx="6594" formatCode="General">
                  <c:v>-11.5462520769135</c:v>
                </c:pt>
                <c:pt idx="6595" formatCode="General">
                  <c:v>-11.551212213722099</c:v>
                </c:pt>
                <c:pt idx="6596" formatCode="General">
                  <c:v>-11.5561734190686</c:v>
                </c:pt>
                <c:pt idx="6597" formatCode="General">
                  <c:v>-11.561135692952799</c:v>
                </c:pt>
                <c:pt idx="6598" formatCode="General">
                  <c:v>-11.566099035374499</c:v>
                </c:pt>
                <c:pt idx="6599" formatCode="General">
                  <c:v>-11.571063446333399</c:v>
                </c:pt>
                <c:pt idx="6600" formatCode="General">
                  <c:v>-11.5760289258293</c:v>
                </c:pt>
                <c:pt idx="6601" formatCode="General">
                  <c:v>-11.580995473862201</c:v>
                </c:pt>
                <c:pt idx="6602" formatCode="General">
                  <c:v>-11.585963090431701</c:v>
                </c:pt>
                <c:pt idx="6603" formatCode="General">
                  <c:v>-11.5909317755376</c:v>
                </c:pt>
                <c:pt idx="6604" formatCode="General">
                  <c:v>-11.595901529179899</c:v>
                </c:pt>
                <c:pt idx="6605" formatCode="General">
                  <c:v>-11.6008723513582</c:v>
                </c:pt>
                <c:pt idx="6606" formatCode="General">
                  <c:v>-11.605844242072401</c:v>
                </c:pt>
                <c:pt idx="6607" formatCode="General">
                  <c:v>-11.610817201322201</c:v>
                </c:pt>
                <c:pt idx="6608" formatCode="General">
                  <c:v>-11.6157912291076</c:v>
                </c:pt>
                <c:pt idx="6609" formatCode="General">
                  <c:v>-11.6207663254282</c:v>
                </c:pt>
                <c:pt idx="6610" formatCode="General">
                  <c:v>-11.625742490283899</c:v>
                </c:pt>
                <c:pt idx="6611" formatCode="General">
                  <c:v>-11.6307197236744</c:v>
                </c:pt>
                <c:pt idx="6612" formatCode="General">
                  <c:v>-11.6356980255996</c:v>
                </c:pt>
                <c:pt idx="6613" formatCode="General">
                  <c:v>-11.640677396059299</c:v>
                </c:pt>
                <c:pt idx="6614" formatCode="General">
                  <c:v>-11.6456578350532</c:v>
                </c:pt>
                <c:pt idx="6615" formatCode="General">
                  <c:v>-11.650639342581099</c:v>
                </c:pt>
                <c:pt idx="6616" formatCode="General">
                  <c:v>-11.6556219186429</c:v>
                </c:pt>
                <c:pt idx="6617" formatCode="General">
                  <c:v>-11.660605563238301</c:v>
                </c:pt>
                <c:pt idx="6618" formatCode="General">
                  <c:v>-11.665590276367</c:v>
                </c:pt>
                <c:pt idx="6619" formatCode="General">
                  <c:v>-11.670576058029001</c:v>
                </c:pt>
                <c:pt idx="6620" formatCode="General">
                  <c:v>-11.675562908223901</c:v>
                </c:pt>
                <c:pt idx="6621" formatCode="General">
                  <c:v>-11.680550826951601</c:v>
                </c:pt>
                <c:pt idx="6622" formatCode="General">
                  <c:v>-11.685539814211699</c:v>
                </c:pt>
                <c:pt idx="6623" formatCode="General">
                  <c:v>-11.6905298700041</c:v>
                </c:pt>
                <c:pt idx="6624" formatCode="General">
                  <c:v>-11.6955209943286</c:v>
                </c:pt>
                <c:pt idx="6625" formatCode="General">
                  <c:v>-11.7005131871848</c:v>
                </c:pt>
                <c:pt idx="6626" formatCode="General">
                  <c:v>-11.705506448572701</c:v>
                </c:pt>
                <c:pt idx="6627" formatCode="General">
                  <c:v>-11.710500778491999</c:v>
                </c:pt>
                <c:pt idx="6628" formatCode="General">
                  <c:v>-11.7154961769424</c:v>
                </c:pt>
                <c:pt idx="6629" formatCode="General">
                  <c:v>-11.720492643923899</c:v>
                </c:pt>
                <c:pt idx="6630" formatCode="General">
                  <c:v>-11.7254901794361</c:v>
                </c:pt>
                <c:pt idx="6631" formatCode="General">
                  <c:v>-11.730488783478799</c:v>
                </c:pt>
                <c:pt idx="6632" formatCode="General">
                  <c:v>-11.7354884560519</c:v>
                </c:pt>
                <c:pt idx="6633" formatCode="General">
                  <c:v>-11.7404891971551</c:v>
                </c:pt>
                <c:pt idx="6634" formatCode="General">
                  <c:v>-11.7454910067882</c:v>
                </c:pt>
                <c:pt idx="6635" formatCode="General">
                  <c:v>-11.750493884951</c:v>
                </c:pt>
                <c:pt idx="6636" formatCode="General">
                  <c:v>-11.7554978316433</c:v>
                </c:pt>
                <c:pt idx="6637" formatCode="General">
                  <c:v>-11.760502846864799</c:v>
                </c:pt>
                <c:pt idx="6638" formatCode="General">
                  <c:v>-11.7655089306154</c:v>
                </c:pt>
                <c:pt idx="6639" formatCode="General">
                  <c:v>-11.770516082894799</c:v>
                </c:pt>
                <c:pt idx="6640" formatCode="General">
                  <c:v>-11.775524303702801</c:v>
                </c:pt>
                <c:pt idx="6641" formatCode="General">
                  <c:v>-11.7805335930392</c:v>
                </c:pt>
                <c:pt idx="6642" formatCode="General">
                  <c:v>-11.785543950903801</c:v>
                </c:pt>
                <c:pt idx="6643" formatCode="General">
                  <c:v>-11.790555377296201</c:v>
                </c:pt>
                <c:pt idx="6644" formatCode="General">
                  <c:v>-11.795567872216401</c:v>
                </c:pt>
                <c:pt idx="6645" formatCode="General">
                  <c:v>-11.800581435664</c:v>
                </c:pt>
                <c:pt idx="6646" formatCode="General">
                  <c:v>-11.8055960676389</c:v>
                </c:pt>
                <c:pt idx="6647" formatCode="General">
                  <c:v>-11.8106117681408</c:v>
                </c:pt>
                <c:pt idx="6648" formatCode="General">
                  <c:v>-11.815628537169401</c:v>
                </c:pt>
                <c:pt idx="6649" formatCode="General">
                  <c:v>-11.8206463747245</c:v>
                </c:pt>
                <c:pt idx="6650" formatCode="General">
                  <c:v>-11.8256652808059</c:v>
                </c:pt>
                <c:pt idx="6651" formatCode="General">
                  <c:v>-11.8306852554133</c:v>
                </c:pt>
                <c:pt idx="6652" formatCode="General">
                  <c:v>-11.8357062985465</c:v>
                </c:pt>
                <c:pt idx="6653" formatCode="General">
                  <c:v>-11.8407284102052</c:v>
                </c:pt>
                <c:pt idx="6654" formatCode="General">
                  <c:v>-11.845751590389099</c:v>
                </c:pt>
                <c:pt idx="6655" formatCode="General">
                  <c:v>-11.8507758390981</c:v>
                </c:pt>
                <c:pt idx="6656" formatCode="General">
                  <c:v>-11.8558011563318</c:v>
                </c:pt>
                <c:pt idx="6657" formatCode="General">
                  <c:v>-11.860827542089901</c:v>
                </c:pt>
                <c:pt idx="6658" formatCode="General">
                  <c:v>-11.8658549963724</c:v>
                </c:pt>
                <c:pt idx="6659" formatCode="General">
                  <c:v>-11.8708835191788</c:v>
                </c:pt>
                <c:pt idx="6660" formatCode="General">
                  <c:v>-11.8759131105089</c:v>
                </c:pt>
                <c:pt idx="6661" formatCode="General">
                  <c:v>-11.880943770362601</c:v>
                </c:pt>
                <c:pt idx="6662" formatCode="General">
                  <c:v>-11.8859754987395</c:v>
                </c:pt>
                <c:pt idx="6663" formatCode="General">
                  <c:v>-11.891008295639301</c:v>
                </c:pt>
                <c:pt idx="6664" formatCode="General">
                  <c:v>-11.896042161061899</c:v>
                </c:pt>
                <c:pt idx="6665" formatCode="General">
                  <c:v>-11.901077095007</c:v>
                </c:pt>
                <c:pt idx="6666" formatCode="General">
                  <c:v>-11.906113097474201</c:v>
                </c:pt>
                <c:pt idx="6667" formatCode="General">
                  <c:v>-11.9111501684635</c:v>
                </c:pt>
                <c:pt idx="6668" formatCode="General">
                  <c:v>-11.9161883079744</c:v>
                </c:pt>
                <c:pt idx="6669" formatCode="General">
                  <c:v>-11.921227516006899</c:v>
                </c:pt>
                <c:pt idx="6670" formatCode="General">
                  <c:v>-11.9262677925605</c:v>
                </c:pt>
                <c:pt idx="6671" formatCode="General">
                  <c:v>-11.9313091376351</c:v>
                </c:pt>
                <c:pt idx="6672" formatCode="General">
                  <c:v>-11.9363515512304</c:v>
                </c:pt>
                <c:pt idx="6673" formatCode="General">
                  <c:v>-11.941395033346099</c:v>
                </c:pt>
                <c:pt idx="6674" formatCode="General">
                  <c:v>-11.9464395839821</c:v>
                </c:pt>
                <c:pt idx="6675" formatCode="General">
                  <c:v>-11.951485203137899</c:v>
                </c:pt>
                <c:pt idx="6676" formatCode="General">
                  <c:v>-11.956531890813499</c:v>
                </c:pt>
                <c:pt idx="6677" formatCode="General">
                  <c:v>-11.961579647008501</c:v>
                </c:pt>
                <c:pt idx="6678" formatCode="General">
                  <c:v>-11.9666284717228</c:v>
                </c:pt>
                <c:pt idx="6679" formatCode="General">
                  <c:v>-11.9716783649561</c:v>
                </c:pt>
                <c:pt idx="6680" formatCode="General">
                  <c:v>-11.976729326708099</c:v>
                </c:pt>
                <c:pt idx="6681" formatCode="General">
                  <c:v>-11.981781356978599</c:v>
                </c:pt>
                <c:pt idx="6682" formatCode="General">
                  <c:v>-11.9868344557672</c:v>
                </c:pt>
                <c:pt idx="6683" formatCode="General">
                  <c:v>-11.9918886230738</c:v>
                </c:pt>
                <c:pt idx="6684" formatCode="General">
                  <c:v>-11.996943858898</c:v>
                </c:pt>
                <c:pt idx="6685" formatCode="General">
                  <c:v>-12.002000163239501</c:v>
                </c:pt>
                <c:pt idx="6686" formatCode="General">
                  <c:v>-12.007057536098101</c:v>
                </c:pt>
                <c:pt idx="6687" formatCode="General">
                  <c:v>-12.0121159774734</c:v>
                </c:pt>
                <c:pt idx="6688" formatCode="General">
                  <c:v>-12.017175487365201</c:v>
                </c:pt>
                <c:pt idx="6689" formatCode="General">
                  <c:v>-12.0222360657732</c:v>
                </c:pt>
                <c:pt idx="6690" formatCode="General">
                  <c:v>-12.027297712697001</c:v>
                </c:pt>
                <c:pt idx="6691" formatCode="General">
                  <c:v>-12.032360428136499</c:v>
                </c:pt>
                <c:pt idx="6692" formatCode="General">
                  <c:v>-12.037424212091199</c:v>
                </c:pt>
                <c:pt idx="6693" formatCode="General">
                  <c:v>-12.0424890645609</c:v>
                </c:pt>
                <c:pt idx="6694" formatCode="General">
                  <c:v>-12.0475549855453</c:v>
                </c:pt>
                <c:pt idx="6695" formatCode="General">
                  <c:v>-12.052621975044101</c:v>
                </c:pt>
                <c:pt idx="6696" formatCode="General">
                  <c:v>-12.0576900330569</c:v>
                </c:pt>
                <c:pt idx="6697" formatCode="General">
                  <c:v>-12.062759159583401</c:v>
                </c:pt>
                <c:pt idx="6698" formatCode="General">
                  <c:v>-12.067829354623401</c:v>
                </c:pt>
                <c:pt idx="6699" formatCode="General">
                  <c:v>-12.072900618176501</c:v>
                </c:pt>
                <c:pt idx="6700" formatCode="General">
                  <c:v>-12.0779729502423</c:v>
                </c:pt>
                <c:pt idx="6701" formatCode="General">
                  <c:v>-12.083046350820601</c:v>
                </c:pt>
                <c:pt idx="6702" formatCode="General">
                  <c:v>-12.088120819911101</c:v>
                </c:pt>
                <c:pt idx="6703" formatCode="General">
                  <c:v>-12.0931963575133</c:v>
                </c:pt>
                <c:pt idx="6704" formatCode="General">
                  <c:v>-12.098272963627</c:v>
                </c:pt>
                <c:pt idx="6705" formatCode="General">
                  <c:v>-12.1033506382519</c:v>
                </c:pt>
                <c:pt idx="6706" formatCode="General">
                  <c:v>-12.1084293813875</c:v>
                </c:pt>
                <c:pt idx="6707" formatCode="General">
                  <c:v>-12.1135091930336</c:v>
                </c:pt>
                <c:pt idx="6708" formatCode="General">
                  <c:v>-12.118590073189999</c:v>
                </c:pt>
                <c:pt idx="6709" formatCode="General">
                  <c:v>-12.1236720218562</c:v>
                </c:pt>
                <c:pt idx="6710" formatCode="General">
                  <c:v>-12.128755039032001</c:v>
                </c:pt>
                <c:pt idx="6711" formatCode="General">
                  <c:v>-12.133839124716999</c:v>
                </c:pt>
                <c:pt idx="6712" formatCode="General">
                  <c:v>-12.1389242789111</c:v>
                </c:pt>
                <c:pt idx="6713" formatCode="General">
                  <c:v>-12.144010501613799</c:v>
                </c:pt>
                <c:pt idx="6714" formatCode="General">
                  <c:v>-12.1490977928249</c:v>
                </c:pt>
                <c:pt idx="6715" formatCode="General">
                  <c:v>-12.154186152544</c:v>
                </c:pt>
                <c:pt idx="6716" formatCode="General">
                  <c:v>-12.159275580771</c:v>
                </c:pt>
                <c:pt idx="6717" formatCode="General">
                  <c:v>-12.164366077505401</c:v>
                </c:pt>
                <c:pt idx="6718" formatCode="General">
                  <c:v>-12.169457642746901</c:v>
                </c:pt>
                <c:pt idx="6719" formatCode="General">
                  <c:v>-12.174550276495401</c:v>
                </c:pt>
                <c:pt idx="6720" formatCode="General">
                  <c:v>-12.179643978750301</c:v>
                </c:pt>
                <c:pt idx="6721" formatCode="General">
                  <c:v>-12.184738749511499</c:v>
                </c:pt>
                <c:pt idx="6722" formatCode="General">
                  <c:v>-12.1898345887787</c:v>
                </c:pt>
                <c:pt idx="6723" formatCode="General">
                  <c:v>-12.194931496551501</c:v>
                </c:pt>
                <c:pt idx="6724" formatCode="General">
                  <c:v>-12.2000294728296</c:v>
                </c:pt>
                <c:pt idx="6725" formatCode="General">
                  <c:v>-12.205128517612801</c:v>
                </c:pt>
                <c:pt idx="6726" formatCode="General">
                  <c:v>-12.2102286309007</c:v>
                </c:pt>
                <c:pt idx="6727" formatCode="General">
                  <c:v>-12.215329812693</c:v>
                </c:pt>
                <c:pt idx="6728" formatCode="General">
                  <c:v>-12.2204320629895</c:v>
                </c:pt>
                <c:pt idx="6729" formatCode="General">
                  <c:v>-12.2255353817898</c:v>
                </c:pt>
                <c:pt idx="6730" formatCode="General">
                  <c:v>-12.2306397690936</c:v>
                </c:pt>
                <c:pt idx="6731" formatCode="General">
                  <c:v>-12.2357452249007</c:v>
                </c:pt>
                <c:pt idx="6732" formatCode="General">
                  <c:v>-12.240851749210799</c:v>
                </c:pt>
                <c:pt idx="6733" formatCode="General">
                  <c:v>-12.2459593420235</c:v>
                </c:pt>
                <c:pt idx="6734" formatCode="General">
                  <c:v>-12.2510680033387</c:v>
                </c:pt>
                <c:pt idx="6735" formatCode="General">
                  <c:v>-12.2561777331559</c:v>
                </c:pt>
                <c:pt idx="6736" formatCode="General">
                  <c:v>-12.2612885314749</c:v>
                </c:pt>
                <c:pt idx="6737" formatCode="General">
                  <c:v>-12.266400398295399</c:v>
                </c:pt>
                <c:pt idx="6738" formatCode="General">
                  <c:v>-12.271513333616999</c:v>
                </c:pt>
                <c:pt idx="6739" formatCode="General">
                  <c:v>-12.2766273374394</c:v>
                </c:pt>
                <c:pt idx="6740" formatCode="General">
                  <c:v>-12.2817424097624</c:v>
                </c:pt>
                <c:pt idx="6741" formatCode="General">
                  <c:v>-12.286858550585499</c:v>
                </c:pt>
                <c:pt idx="6742" formatCode="General">
                  <c:v>-12.2919757599085</c:v>
                </c:pt>
                <c:pt idx="6743" formatCode="General">
                  <c:v>-12.297094037731</c:v>
                </c:pt>
                <c:pt idx="6744" formatCode="General">
                  <c:v>-12.302213384052701</c:v>
                </c:pt>
                <c:pt idx="6745" formatCode="General">
                  <c:v>-12.3073337988732</c:v>
                </c:pt>
                <c:pt idx="6746" formatCode="General">
                  <c:v>-12.3124552821923</c:v>
                </c:pt>
                <c:pt idx="6747" formatCode="General">
                  <c:v>-12.3175778340095</c:v>
                </c:pt>
                <c:pt idx="6748" formatCode="General">
                  <c:v>-12.3227014543245</c:v>
                </c:pt>
                <c:pt idx="6749" formatCode="General">
                  <c:v>-12.3278261431371</c:v>
                </c:pt>
                <c:pt idx="6750" formatCode="General">
                  <c:v>-12.3329519004467</c:v>
                </c:pt>
                <c:pt idx="6751" formatCode="General">
                  <c:v>-12.338078726253199</c:v>
                </c:pt>
                <c:pt idx="6752" formatCode="General">
                  <c:v>-12.343206620556099</c:v>
                </c:pt>
                <c:pt idx="6753" formatCode="General">
                  <c:v>-12.3483355833551</c:v>
                </c:pt>
                <c:pt idx="6754" formatCode="General">
                  <c:v>-12.353465614649799</c:v>
                </c:pt>
                <c:pt idx="6755" formatCode="General">
                  <c:v>-12.358596714440001</c:v>
                </c:pt>
                <c:pt idx="6756" formatCode="General">
                  <c:v>-12.3637288827251</c:v>
                </c:pt>
                <c:pt idx="6757" formatCode="General">
                  <c:v>-12.3688621195049</c:v>
                </c:pt>
                <c:pt idx="6758" formatCode="General">
                  <c:v>-12.373996424779101</c:v>
                </c:pt>
                <c:pt idx="6759" formatCode="General">
                  <c:v>-12.3791317985471</c:v>
                </c:pt>
                <c:pt idx="6760" formatCode="General">
                  <c:v>-12.384268240808799</c:v>
                </c:pt>
                <c:pt idx="6761" formatCode="General">
                  <c:v>-12.389405751563601</c:v>
                </c:pt>
                <c:pt idx="6762" formatCode="General">
                  <c:v>-12.3945443308113</c:v>
                </c:pt>
                <c:pt idx="6763" formatCode="General">
                  <c:v>-12.399683978551501</c:v>
                </c:pt>
                <c:pt idx="6764" formatCode="General">
                  <c:v>-12.4048246947837</c:v>
                </c:pt>
                <c:pt idx="6765" formatCode="General">
                  <c:v>-12.4099664795078</c:v>
                </c:pt>
                <c:pt idx="6766" formatCode="General">
                  <c:v>-12.4151093327231</c:v>
                </c:pt>
                <c:pt idx="6767" formatCode="General">
                  <c:v>-12.4202532544295</c:v>
                </c:pt>
                <c:pt idx="6768" formatCode="General">
                  <c:v>-12.4253982446265</c:v>
                </c:pt>
                <c:pt idx="6769" formatCode="General">
                  <c:v>-12.4305443033138</c:v>
                </c:pt>
                <c:pt idx="6770" formatCode="General">
                  <c:v>-12.435691430491</c:v>
                </c:pt>
                <c:pt idx="6771" formatCode="General">
                  <c:v>-12.440839626157601</c:v>
                </c:pt>
                <c:pt idx="6772" formatCode="General">
                  <c:v>-12.4459888903133</c:v>
                </c:pt>
                <c:pt idx="6773" formatCode="General">
                  <c:v>-12.451139222957799</c:v>
                </c:pt>
                <c:pt idx="6774" formatCode="General">
                  <c:v>-12.4562906240907</c:v>
                </c:pt>
                <c:pt idx="6775" formatCode="General">
                  <c:v>-12.4614430937115</c:v>
                </c:pt>
                <c:pt idx="6776" formatCode="General">
                  <c:v>-12.4665966318199</c:v>
                </c:pt>
                <c:pt idx="6777" formatCode="General">
                  <c:v>-12.4717512384156</c:v>
                </c:pt>
                <c:pt idx="6778" formatCode="General">
                  <c:v>-12.4769069134981</c:v>
                </c:pt>
                <c:pt idx="6779" formatCode="General">
                  <c:v>-12.482063657067</c:v>
                </c:pt>
                <c:pt idx="6780" formatCode="General">
                  <c:v>-12.487221469122</c:v>
                </c:pt>
                <c:pt idx="6781" formatCode="General">
                  <c:v>-12.492380349662801</c:v>
                </c:pt>
                <c:pt idx="6782" formatCode="General">
                  <c:v>-12.497540298688801</c:v>
                </c:pt>
                <c:pt idx="6783" formatCode="General">
                  <c:v>-12.502701316199801</c:v>
                </c:pt>
                <c:pt idx="6784" formatCode="General">
                  <c:v>-12.507863402195399</c:v>
                </c:pt>
                <c:pt idx="6785" formatCode="General">
                  <c:v>-12.5130265566752</c:v>
                </c:pt>
                <c:pt idx="6786" formatCode="General">
                  <c:v>-12.5181907796388</c:v>
                </c:pt>
                <c:pt idx="6787" formatCode="General">
                  <c:v>-12.5233560710859</c:v>
                </c:pt>
                <c:pt idx="6788" formatCode="General">
                  <c:v>-12.5285224310161</c:v>
                </c:pt>
                <c:pt idx="6789" formatCode="General">
                  <c:v>-12.533689859429</c:v>
                </c:pt>
                <c:pt idx="6790" formatCode="General">
                  <c:v>-12.538858356324299</c:v>
                </c:pt>
                <c:pt idx="6791" formatCode="General">
                  <c:v>-12.544027921701501</c:v>
                </c:pt>
                <c:pt idx="6792" formatCode="General">
                  <c:v>-12.5491985555604</c:v>
                </c:pt>
                <c:pt idx="6793" formatCode="General">
                  <c:v>-12.5543702579005</c:v>
                </c:pt>
                <c:pt idx="6794" formatCode="General">
                  <c:v>-12.5595430287214</c:v>
                </c:pt>
                <c:pt idx="6795" formatCode="General">
                  <c:v>-12.564716868022799</c:v>
                </c:pt>
                <c:pt idx="6796" formatCode="General">
                  <c:v>-12.569891775804299</c:v>
                </c:pt>
                <c:pt idx="6797" formatCode="General">
                  <c:v>-12.5750677520655</c:v>
                </c:pt>
                <c:pt idx="6798" formatCode="General">
                  <c:v>-12.580244796806101</c:v>
                </c:pt>
                <c:pt idx="6799" formatCode="General">
                  <c:v>-12.585422910025599</c:v>
                </c:pt>
                <c:pt idx="6800" formatCode="General">
                  <c:v>-12.590602091723699</c:v>
                </c:pt>
                <c:pt idx="6801" formatCode="General">
                  <c:v>-12.5957823419</c:v>
                </c:pt>
                <c:pt idx="6802" formatCode="General">
                  <c:v>-12.6009636605542</c:v>
                </c:pt>
                <c:pt idx="6803" formatCode="General">
                  <c:v>-12.606146047685799</c:v>
                </c:pt>
                <c:pt idx="6804" formatCode="General">
                  <c:v>-12.611329503294501</c:v>
                </c:pt>
                <c:pt idx="6805" formatCode="General">
                  <c:v>-12.6165140273799</c:v>
                </c:pt>
                <c:pt idx="6806" formatCode="General">
                  <c:v>-12.6216996199416</c:v>
                </c:pt>
                <c:pt idx="6807" formatCode="General">
                  <c:v>-12.6268862809792</c:v>
                </c:pt>
                <c:pt idx="6808" formatCode="General">
                  <c:v>-12.632074010492399</c:v>
                </c:pt>
                <c:pt idx="6809" formatCode="General">
                  <c:v>-12.6372628084808</c:v>
                </c:pt>
                <c:pt idx="6810" formatCode="General">
                  <c:v>-12.642452674944</c:v>
                </c:pt>
                <c:pt idx="6811" formatCode="General">
                  <c:v>-12.6476436098816</c:v>
                </c:pt>
                <c:pt idx="6812" formatCode="General">
                  <c:v>-12.652835613293201</c:v>
                </c:pt>
                <c:pt idx="6813" formatCode="General">
                  <c:v>-12.6580286851785</c:v>
                </c:pt>
                <c:pt idx="6814" formatCode="General">
                  <c:v>-12.663222825537099</c:v>
                </c:pt>
                <c:pt idx="6815" formatCode="General">
                  <c:v>-12.668418034368599</c:v>
                </c:pt>
                <c:pt idx="6816" formatCode="General">
                  <c:v>-12.673614311672701</c:v>
                </c:pt>
                <c:pt idx="6817" formatCode="General">
                  <c:v>-12.678811657448801</c:v>
                </c:pt>
                <c:pt idx="6818" formatCode="General">
                  <c:v>-12.6840100716968</c:v>
                </c:pt>
                <c:pt idx="6819" formatCode="General">
                  <c:v>-12.689209554415999</c:v>
                </c:pt>
                <c:pt idx="6820" formatCode="General">
                  <c:v>-12.6944101056063</c:v>
                </c:pt>
                <c:pt idx="6821" formatCode="General">
                  <c:v>-12.6996117252672</c:v>
                </c:pt>
                <c:pt idx="6822" formatCode="General">
                  <c:v>-12.7048144133982</c:v>
                </c:pt>
                <c:pt idx="6823" formatCode="General">
                  <c:v>-12.710018169999101</c:v>
                </c:pt>
                <c:pt idx="6824" formatCode="General">
                  <c:v>-12.7152229950694</c:v>
                </c:pt>
                <c:pt idx="6825" formatCode="General">
                  <c:v>-12.7204288886087</c:v>
                </c:pt>
                <c:pt idx="6826" formatCode="General">
                  <c:v>-12.7256358506166</c:v>
                </c:pt>
                <c:pt idx="6827" formatCode="General">
                  <c:v>-12.730843881092801</c:v>
                </c:pt>
                <c:pt idx="6828" formatCode="General">
                  <c:v>-12.7360529800367</c:v>
                </c:pt>
                <c:pt idx="6829" formatCode="General">
                  <c:v>-12.741263147448199</c:v>
                </c:pt>
                <c:pt idx="6830" formatCode="General">
                  <c:v>-12.7464743833266</c:v>
                </c:pt>
                <c:pt idx="6831" formatCode="General">
                  <c:v>-12.7516866876717</c:v>
                </c:pt>
                <c:pt idx="6832" formatCode="General">
                  <c:v>-12.756900060483</c:v>
                </c:pt>
                <c:pt idx="6833" formatCode="General">
                  <c:v>-12.762114501759999</c:v>
                </c:pt>
                <c:pt idx="6834" formatCode="General">
                  <c:v>-12.7673300115024</c:v>
                </c:pt>
                <c:pt idx="6835" formatCode="General">
                  <c:v>-12.7725465897097</c:v>
                </c:pt>
                <c:pt idx="6836" formatCode="General">
                  <c:v>-12.777764236381399</c:v>
                </c:pt>
                <c:pt idx="6837" formatCode="General">
                  <c:v>-12.7829829515171</c:v>
                </c:pt>
                <c:pt idx="6838" formatCode="General">
                  <c:v>-12.7882027351164</c:v>
                </c:pt>
                <c:pt idx="6839" formatCode="General">
                  <c:v>-12.7934235871789</c:v>
                </c:pt>
                <c:pt idx="6840" formatCode="General">
                  <c:v>-12.7986455077041</c:v>
                </c:pt>
                <c:pt idx="6841" formatCode="General">
                  <c:v>-12.803868496691599</c:v>
                </c:pt>
                <c:pt idx="6842" formatCode="General">
                  <c:v>-12.8090925541409</c:v>
                </c:pt>
                <c:pt idx="6843" formatCode="General">
                  <c:v>-12.8143176800516</c:v>
                </c:pt>
                <c:pt idx="6844" formatCode="General">
                  <c:v>-12.8195438744232</c:v>
                </c:pt>
                <c:pt idx="6845" formatCode="General">
                  <c:v>-12.8247711372554</c:v>
                </c:pt>
                <c:pt idx="6846" formatCode="General">
                  <c:v>-12.8299994685476</c:v>
                </c:pt>
                <c:pt idx="6847" formatCode="General">
                  <c:v>-12.835228868299501</c:v>
                </c:pt>
                <c:pt idx="6848" formatCode="General">
                  <c:v>-12.8404593365106</c:v>
                </c:pt>
                <c:pt idx="6849" formatCode="General">
                  <c:v>-12.8456908731804</c:v>
                </c:pt>
                <c:pt idx="6850" formatCode="General">
                  <c:v>-12.8509234783086</c:v>
                </c:pt>
                <c:pt idx="6851" formatCode="General">
                  <c:v>-12.8561571518946</c:v>
                </c:pt>
                <c:pt idx="6852" formatCode="General">
                  <c:v>-12.8613918939381</c:v>
                </c:pt>
                <c:pt idx="6853" formatCode="General">
                  <c:v>-12.8666277044385</c:v>
                </c:pt>
                <c:pt idx="6854" formatCode="General">
                  <c:v>-12.871864583395499</c:v>
                </c:pt>
                <c:pt idx="6855" formatCode="General">
                  <c:v>-12.877102530808701</c:v>
                </c:pt>
                <c:pt idx="6856" formatCode="General">
                  <c:v>-12.8823415466775</c:v>
                </c:pt>
                <c:pt idx="6857" formatCode="General">
                  <c:v>-12.8875816310016</c:v>
                </c:pt>
                <c:pt idx="6858" formatCode="General">
                  <c:v>-12.8928227837806</c:v>
                </c:pt>
                <c:pt idx="6859" formatCode="General">
                  <c:v>-12.898065005013899</c:v>
                </c:pt>
                <c:pt idx="6860" formatCode="General">
                  <c:v>-12.903308294701199</c:v>
                </c:pt>
                <c:pt idx="6861" formatCode="General">
                  <c:v>-12.908552652842101</c:v>
                </c:pt>
                <c:pt idx="6862" formatCode="General">
                  <c:v>-12.9137980794361</c:v>
                </c:pt>
                <c:pt idx="6863" formatCode="General">
                  <c:v>-12.919044574482699</c:v>
                </c:pt>
                <c:pt idx="6864" formatCode="General">
                  <c:v>-12.924292137981601</c:v>
                </c:pt>
                <c:pt idx="6865" formatCode="General">
                  <c:v>-12.929540769932199</c:v>
                </c:pt>
                <c:pt idx="6866" formatCode="General">
                  <c:v>-12.934790470334301</c:v>
                </c:pt>
                <c:pt idx="6867" formatCode="General">
                  <c:v>-12.940041239187201</c:v>
                </c:pt>
                <c:pt idx="6868" formatCode="General">
                  <c:v>-12.9452930764906</c:v>
                </c:pt>
                <c:pt idx="6869" formatCode="General">
                  <c:v>-12.950545982244</c:v>
                </c:pt>
                <c:pt idx="6870" formatCode="General">
                  <c:v>-12.955799956446899</c:v>
                </c:pt>
                <c:pt idx="6871" formatCode="General">
                  <c:v>-12.961054999099</c:v>
                </c:pt>
                <c:pt idx="6872" formatCode="General">
                  <c:v>-12.966311110199699</c:v>
                </c:pt>
                <c:pt idx="6873" formatCode="General">
                  <c:v>-12.971568289748699</c:v>
                </c:pt>
                <c:pt idx="6874" formatCode="General">
                  <c:v>-12.9768265377453</c:v>
                </c:pt>
                <c:pt idx="6875" formatCode="General">
                  <c:v>-12.9820858541893</c:v>
                </c:pt>
                <c:pt idx="6876" formatCode="General">
                  <c:v>-12.9873462390801</c:v>
                </c:pt>
                <c:pt idx="6877" formatCode="General">
                  <c:v>-12.9926076924172</c:v>
                </c:pt>
                <c:pt idx="6878" formatCode="General">
                  <c:v>-12.997870214200301</c:v>
                </c:pt>
                <c:pt idx="6879" formatCode="General">
                  <c:v>-13.0031338044287</c:v>
                </c:pt>
                <c:pt idx="6880" formatCode="General">
                  <c:v>-13.0083984631021</c:v>
                </c:pt>
                <c:pt idx="6881" formatCode="General">
                  <c:v>-13.01366419022</c:v>
                </c:pt>
                <c:pt idx="6882" formatCode="General">
                  <c:v>-13.0189309857819</c:v>
                </c:pt>
                <c:pt idx="6883" formatCode="General">
                  <c:v>-13.0241988497874</c:v>
                </c:pt>
                <c:pt idx="6884" formatCode="General">
                  <c:v>-13.0294677822359</c:v>
                </c:pt>
                <c:pt idx="6885" formatCode="General">
                  <c:v>-13.0347377831269</c:v>
                </c:pt>
                <c:pt idx="6886" formatCode="General">
                  <c:v>-13.040008852460099</c:v>
                </c:pt>
                <c:pt idx="6887" formatCode="General">
                  <c:v>-13.0452809902349</c:v>
                </c:pt>
                <c:pt idx="6888" formatCode="General">
                  <c:v>-13.050554196450699</c:v>
                </c:pt>
                <c:pt idx="6889" formatCode="General">
                  <c:v>-13.055828471107301</c:v>
                </c:pt>
                <c:pt idx="6890" formatCode="General">
                  <c:v>-13.0611038142039</c:v>
                </c:pt>
                <c:pt idx="6891" formatCode="General">
                  <c:v>-13.0663802257402</c:v>
                </c:pt>
                <c:pt idx="6892" formatCode="General">
                  <c:v>-13.071657705715699</c:v>
                </c:pt>
                <c:pt idx="6893" formatCode="General">
                  <c:v>-13.076936254129899</c:v>
                </c:pt>
                <c:pt idx="6894" formatCode="General">
                  <c:v>-13.0822158709822</c:v>
                </c:pt>
                <c:pt idx="6895" formatCode="General">
                  <c:v>-13.0874965562722</c:v>
                </c:pt>
                <c:pt idx="6896" formatCode="General">
                  <c:v>-13.092778309999501</c:v>
                </c:pt>
                <c:pt idx="6897" formatCode="General">
                  <c:v>-13.0980611321634</c:v>
                </c:pt>
                <c:pt idx="6898" formatCode="General">
                  <c:v>-13.103345022763699</c:v>
                </c:pt>
                <c:pt idx="6899" formatCode="General">
                  <c:v>-13.1086299817997</c:v>
                </c:pt>
                <c:pt idx="6900" formatCode="General">
                  <c:v>-13.1139160092709</c:v>
                </c:pt>
                <c:pt idx="6901" formatCode="General">
                  <c:v>-13.119203105177</c:v>
                </c:pt>
                <c:pt idx="6902" formatCode="General">
                  <c:v>-13.124491269517399</c:v>
                </c:pt>
                <c:pt idx="6903" formatCode="General">
                  <c:v>-13.129780502291601</c:v>
                </c:pt>
                <c:pt idx="6904" formatCode="General">
                  <c:v>-13.1350708034992</c:v>
                </c:pt>
                <c:pt idx="6905" formatCode="General">
                  <c:v>-13.1403621731397</c:v>
                </c:pt>
                <c:pt idx="6906" formatCode="General">
                  <c:v>-13.1456546112125</c:v>
                </c:pt>
                <c:pt idx="6907" formatCode="General">
                  <c:v>-13.1509481177173</c:v>
                </c:pt>
                <c:pt idx="6908" formatCode="General">
                  <c:v>-13.1562426926535</c:v>
                </c:pt>
                <c:pt idx="6909" formatCode="General">
                  <c:v>-13.161538336020699</c:v>
                </c:pt>
                <c:pt idx="6910" formatCode="General">
                  <c:v>-13.166835047818299</c:v>
                </c:pt>
                <c:pt idx="6911" formatCode="General">
                  <c:v>-13.1721328280459</c:v>
                </c:pt>
                <c:pt idx="6912" formatCode="General">
                  <c:v>-13.177431676703099</c:v>
                </c:pt>
                <c:pt idx="6913" formatCode="General">
                  <c:v>-13.182731593789301</c:v>
                </c:pt>
                <c:pt idx="6914" formatCode="General">
                  <c:v>-13.188032579304</c:v>
                </c:pt>
                <c:pt idx="6915" formatCode="General">
                  <c:v>-13.193334633246799</c:v>
                </c:pt>
                <c:pt idx="6916" formatCode="General">
                  <c:v>-13.1986377556173</c:v>
                </c:pt>
                <c:pt idx="6917" formatCode="General">
                  <c:v>-13.203941946414799</c:v>
                </c:pt>
                <c:pt idx="6918" formatCode="General">
                  <c:v>-13.209247205639</c:v>
                </c:pt>
                <c:pt idx="6919" formatCode="General">
                  <c:v>-13.214553533289401</c:v>
                </c:pt>
                <c:pt idx="6920" formatCode="General">
                  <c:v>-13.219860929365501</c:v>
                </c:pt>
                <c:pt idx="6921" formatCode="General">
                  <c:v>-13.2251693938667</c:v>
                </c:pt>
                <c:pt idx="6922" formatCode="General">
                  <c:v>-13.2304789267928</c:v>
                </c:pt>
                <c:pt idx="6923" formatCode="General">
                  <c:v>-13.2357895281431</c:v>
                </c:pt>
                <c:pt idx="6924" formatCode="General">
                  <c:v>-13.2411011979172</c:v>
                </c:pt>
                <c:pt idx="6925" formatCode="General">
                  <c:v>-13.2464139361146</c:v>
                </c:pt>
                <c:pt idx="6926" formatCode="General">
                  <c:v>-13.251727742734801</c:v>
                </c:pt>
                <c:pt idx="6927" formatCode="General">
                  <c:v>-13.2570426177775</c:v>
                </c:pt>
                <c:pt idx="6928" formatCode="General">
                  <c:v>-13.262358561241999</c:v>
                </c:pt>
                <c:pt idx="6929" formatCode="General">
                  <c:v>-13.267675573128001</c:v>
                </c:pt>
                <c:pt idx="6930" formatCode="General">
                  <c:v>-13.272993653435099</c:v>
                </c:pt>
                <c:pt idx="6931" formatCode="General">
                  <c:v>-13.278312802162599</c:v>
                </c:pt>
                <c:pt idx="6932" formatCode="General">
                  <c:v>-13.2836330193102</c:v>
                </c:pt>
                <c:pt idx="6933" formatCode="General">
                  <c:v>-13.288954304877199</c:v>
                </c:pt>
                <c:pt idx="6934" formatCode="General">
                  <c:v>-13.2942766588633</c:v>
                </c:pt>
                <c:pt idx="6935" formatCode="General">
                  <c:v>-13.299600081267901</c:v>
                </c:pt>
                <c:pt idx="6936" formatCode="General">
                  <c:v>-13.3049245720904</c:v>
                </c:pt>
                <c:pt idx="6937" formatCode="General">
                  <c:v>-13.310250131330401</c:v>
                </c:pt>
                <c:pt idx="6938" formatCode="General">
                  <c:v>-13.315576758987399</c:v>
                </c:pt>
                <c:pt idx="6939" formatCode="General">
                  <c:v>-13.3209044550608</c:v>
                </c:pt>
                <c:pt idx="6940" formatCode="General">
                  <c:v>-13.3262332195502</c:v>
                </c:pt>
                <c:pt idx="6941" formatCode="General">
                  <c:v>-13.331563052455</c:v>
                </c:pt>
                <c:pt idx="6942" formatCode="General">
                  <c:v>-13.3368939537747</c:v>
                </c:pt>
                <c:pt idx="6943" formatCode="General">
                  <c:v>-13.3422259235087</c:v>
                </c:pt>
                <c:pt idx="6944" formatCode="General">
                  <c:v>-13.3475589616567</c:v>
                </c:pt>
                <c:pt idx="6945" formatCode="General">
                  <c:v>-13.352893068218</c:v>
                </c:pt>
                <c:pt idx="6946" formatCode="General">
                  <c:v>-13.3582282431921</c:v>
                </c:pt>
                <c:pt idx="6947" formatCode="General">
                  <c:v>-13.3635644865785</c:v>
                </c:pt>
                <c:pt idx="6948" formatCode="General">
                  <c:v>-13.3689017983766</c:v>
                </c:pt>
                <c:pt idx="6949" formatCode="General">
                  <c:v>-13.374240178586</c:v>
                </c:pt>
                <c:pt idx="6950" formatCode="General">
                  <c:v>-13.379579627206001</c:v>
                </c:pt>
                <c:pt idx="6951" formatCode="General">
                  <c:v>-13.384920144236199</c:v>
                </c:pt>
                <c:pt idx="6952" formatCode="General">
                  <c:v>-13.390261729676</c:v>
                </c:pt>
                <c:pt idx="6953" formatCode="General">
                  <c:v>-13.395604383524899</c:v>
                </c:pt>
                <c:pt idx="6954" formatCode="General">
                  <c:v>-13.4009481057823</c:v>
                </c:pt>
                <c:pt idx="6955" formatCode="General">
                  <c:v>-13.406292896447599</c:v>
                </c:pt>
                <c:pt idx="6956" formatCode="General">
                  <c:v>-13.4116387555204</c:v>
                </c:pt>
                <c:pt idx="6957" formatCode="General">
                  <c:v>-13.416985683</c:v>
                </c:pt>
                <c:pt idx="6958" formatCode="General">
                  <c:v>-13.4223336788859</c:v>
                </c:pt>
                <c:pt idx="6959" formatCode="General">
                  <c:v>-13.4276827431776</c:v>
                </c:pt>
                <c:pt idx="6960" formatCode="General">
                  <c:v>-13.4330328758744</c:v>
                </c:pt>
                <c:pt idx="6961" formatCode="General">
                  <c:v>-13.4383840769759</c:v>
                </c:pt>
                <c:pt idx="6962" formatCode="General">
                  <c:v>-13.443736346481501</c:v>
                </c:pt>
                <c:pt idx="6963" formatCode="General">
                  <c:v>-13.449089684390501</c:v>
                </c:pt>
                <c:pt idx="6964" formatCode="General">
                  <c:v>-13.454444090702401</c:v>
                </c:pt>
                <c:pt idx="6965" formatCode="General">
                  <c:v>-13.4597995654167</c:v>
                </c:pt>
                <c:pt idx="6966" formatCode="General">
                  <c:v>-13.465156108532801</c:v>
                </c:pt>
                <c:pt idx="6967" formatCode="General">
                  <c:v>-13.4705137200501</c:v>
                </c:pt>
                <c:pt idx="6968" formatCode="General">
                  <c:v>-13.4758723999679</c:v>
                </c:pt>
                <c:pt idx="6969" formatCode="General">
                  <c:v>-13.4812321482858</c:v>
                </c:pt>
                <c:pt idx="6970" formatCode="General">
                  <c:v>-13.4865929650031</c:v>
                </c:pt>
                <c:pt idx="6971" formatCode="General">
                  <c:v>-13.4919548501192</c:v>
                </c:pt>
                <c:pt idx="6972" formatCode="General">
                  <c:v>-13.4973178036335</c:v>
                </c:pt>
                <c:pt idx="6973" formatCode="General">
                  <c:v>-13.502681825545601</c:v>
                </c:pt>
                <c:pt idx="6974" formatCode="General">
                  <c:v>-13.508046915854701</c:v>
                </c:pt>
                <c:pt idx="6975" formatCode="General">
                  <c:v>-13.5134130745602</c:v>
                </c:pt>
                <c:pt idx="6976" formatCode="General">
                  <c:v>-13.5187803016617</c:v>
                </c:pt>
                <c:pt idx="6977" formatCode="General">
                  <c:v>-13.524148597158501</c:v>
                </c:pt>
                <c:pt idx="6978" formatCode="General">
                  <c:v>-13.529517961050001</c:v>
                </c:pt>
                <c:pt idx="6979" formatCode="General">
                  <c:v>-13.5348883933357</c:v>
                </c:pt>
                <c:pt idx="6980" formatCode="General">
                  <c:v>-13.540259894014801</c:v>
                </c:pt>
                <c:pt idx="6981" formatCode="General">
                  <c:v>-13.545632463086999</c:v>
                </c:pt>
                <c:pt idx="6982" formatCode="General">
                  <c:v>-13.551006100551501</c:v>
                </c:pt>
                <c:pt idx="6983" formatCode="General">
                  <c:v>-13.556380806407899</c:v>
                </c:pt>
                <c:pt idx="6984" formatCode="General">
                  <c:v>-13.561756580655601</c:v>
                </c:pt>
                <c:pt idx="6985" formatCode="General">
                  <c:v>-13.567133423294001</c:v>
                </c:pt>
                <c:pt idx="6986" formatCode="General">
                  <c:v>-13.572511334322501</c:v>
                </c:pt>
                <c:pt idx="6987" formatCode="General">
                  <c:v>-13.577890313740699</c:v>
                </c:pt>
                <c:pt idx="6988" formatCode="General">
                  <c:v>-13.5832703615479</c:v>
                </c:pt>
                <c:pt idx="6989" formatCode="General">
                  <c:v>-13.5886514777436</c:v>
                </c:pt>
                <c:pt idx="6990" formatCode="General">
                  <c:v>-13.594033662327201</c:v>
                </c:pt>
                <c:pt idx="6991" formatCode="General">
                  <c:v>-13.599416915298301</c:v>
                </c:pt>
                <c:pt idx="6992" formatCode="General">
                  <c:v>-13.604801236656099</c:v>
                </c:pt>
                <c:pt idx="6993" formatCode="General">
                  <c:v>-13.6101866264002</c:v>
                </c:pt>
                <c:pt idx="6994" formatCode="General">
                  <c:v>-13.6155730845301</c:v>
                </c:pt>
                <c:pt idx="6995" formatCode="General">
                  <c:v>-13.620960611045099</c:v>
                </c:pt>
                <c:pt idx="6996" formatCode="General">
                  <c:v>-13.626349205944701</c:v>
                </c:pt>
                <c:pt idx="6997" formatCode="General">
                  <c:v>-13.6317388692284</c:v>
                </c:pt>
                <c:pt idx="6998" formatCode="General">
                  <c:v>-13.6371296008956</c:v>
                </c:pt>
                <c:pt idx="6999" formatCode="General">
                  <c:v>-13.6425214009458</c:v>
                </c:pt>
                <c:pt idx="7000" formatCode="General">
                  <c:v>-13.647914269378299</c:v>
                </c:pt>
                <c:pt idx="7001" formatCode="General">
                  <c:v>-13.653308206192801</c:v>
                </c:pt>
                <c:pt idx="7002" formatCode="General">
                  <c:v>-13.658703211388501</c:v>
                </c:pt>
                <c:pt idx="7003" formatCode="General">
                  <c:v>-13.664099284964999</c:v>
                </c:pt>
                <c:pt idx="7004" formatCode="General">
                  <c:v>-13.669496426921601</c:v>
                </c:pt>
                <c:pt idx="7005" formatCode="General">
                  <c:v>-13.6748946372579</c:v>
                </c:pt>
                <c:pt idx="7006" formatCode="General">
                  <c:v>-13.680293915972999</c:v>
                </c:pt>
                <c:pt idx="7007" formatCode="General">
                  <c:v>-13.6856942630665</c:v>
                </c:pt>
                <c:pt idx="7008" formatCode="General">
                  <c:v>-13.691095678537801</c:v>
                </c:pt>
                <c:pt idx="7009" formatCode="General">
                  <c:v>-13.696498162386099</c:v>
                </c:pt>
                <c:pt idx="7010" formatCode="General">
                  <c:v>-13.7019017146109</c:v>
                </c:pt>
                <c:pt idx="7011" formatCode="General">
                  <c:v>-13.707306335211699</c:v>
                </c:pt>
                <c:pt idx="7012" formatCode="General">
                  <c:v>-13.712712024187701</c:v>
                </c:pt>
                <c:pt idx="7013" formatCode="General">
                  <c:v>-13.718118781538299</c:v>
                </c:pt>
                <c:pt idx="7014" formatCode="General">
                  <c:v>-13.723526607263</c:v>
                </c:pt>
                <c:pt idx="7015" formatCode="General">
                  <c:v>-13.7289355013612</c:v>
                </c:pt>
                <c:pt idx="7016" formatCode="General">
                  <c:v>-13.7343454638322</c:v>
                </c:pt>
                <c:pt idx="7017" formatCode="General">
                  <c:v>-13.739756494675399</c:v>
                </c:pt>
                <c:pt idx="7018" formatCode="General">
                  <c:v>-13.7451685938903</c:v>
                </c:pt>
                <c:pt idx="7019" formatCode="General">
                  <c:v>-13.7505817614761</c:v>
                </c:pt>
                <c:pt idx="7020" formatCode="General">
                  <c:v>-13.7559959974324</c:v>
                </c:pt>
                <c:pt idx="7021" formatCode="General">
                  <c:v>-13.7614113017584</c:v>
                </c:pt>
                <c:pt idx="7022" formatCode="General">
                  <c:v>-13.766827674453699</c:v>
                </c:pt>
                <c:pt idx="7023" formatCode="General">
                  <c:v>-13.772245115517499</c:v>
                </c:pt>
                <c:pt idx="7024" formatCode="General">
                  <c:v>-13.7776636249493</c:v>
                </c:pt>
                <c:pt idx="7025" formatCode="General">
                  <c:v>-13.7830832027485</c:v>
                </c:pt>
                <c:pt idx="7026" formatCode="General">
                  <c:v>-13.788503848914599</c:v>
                </c:pt>
                <c:pt idx="7027" formatCode="General">
                  <c:v>-13.793925563447001</c:v>
                </c:pt>
                <c:pt idx="7028" formatCode="General">
                  <c:v>-13.799348346345001</c:v>
                </c:pt>
                <c:pt idx="7029" formatCode="General">
                  <c:v>-13.8047721976082</c:v>
                </c:pt>
                <c:pt idx="7030" formatCode="General">
                  <c:v>-13.8101971172359</c:v>
                </c:pt>
                <c:pt idx="7031" formatCode="General">
                  <c:v>-13.8156231052276</c:v>
                </c:pt>
                <c:pt idx="7032" formatCode="General">
                  <c:v>-13.821050161582701</c:v>
                </c:pt>
                <c:pt idx="7033" formatCode="General">
                  <c:v>-13.8264782863007</c:v>
                </c:pt>
                <c:pt idx="7034" formatCode="General">
                  <c:v>-13.8319074793809</c:v>
                </c:pt>
                <c:pt idx="7035" formatCode="General">
                  <c:v>-13.837337740822701</c:v>
                </c:pt>
                <c:pt idx="7036" formatCode="General">
                  <c:v>-13.8427690706257</c:v>
                </c:pt>
                <c:pt idx="7037" formatCode="General">
                  <c:v>-13.8482014687891</c:v>
                </c:pt>
                <c:pt idx="7038" formatCode="General">
                  <c:v>-13.8536349353126</c:v>
                </c:pt>
                <c:pt idx="7039" formatCode="General">
                  <c:v>-13.859069470195299</c:v>
                </c:pt>
                <c:pt idx="7040" formatCode="General">
                  <c:v>-13.8645050734369</c:v>
                </c:pt>
                <c:pt idx="7041" formatCode="General">
                  <c:v>-13.8699417450367</c:v>
                </c:pt>
                <c:pt idx="7042" formatCode="General">
                  <c:v>-13.875379484994101</c:v>
                </c:pt>
                <c:pt idx="7043" formatCode="General">
                  <c:v>-13.8808182933086</c:v>
                </c:pt>
                <c:pt idx="7044" formatCode="General">
                  <c:v>-13.8862581699795</c:v>
                </c:pt>
                <c:pt idx="7045" formatCode="General">
                  <c:v>-13.891699115006199</c:v>
                </c:pt>
                <c:pt idx="7046" formatCode="General">
                  <c:v>-13.8971411283883</c:v>
                </c:pt>
                <c:pt idx="7047" formatCode="General">
                  <c:v>-13.902584210124999</c:v>
                </c:pt>
                <c:pt idx="7048" formatCode="General">
                  <c:v>-13.9080283602158</c:v>
                </c:pt>
                <c:pt idx="7049" formatCode="General">
                  <c:v>-13.913473578660099</c:v>
                </c:pt>
                <c:pt idx="7050" formatCode="General">
                  <c:v>-13.9189198654572</c:v>
                </c:pt>
                <c:pt idx="7051" formatCode="General">
                  <c:v>-13.9243672206066</c:v>
                </c:pt>
                <c:pt idx="7052" formatCode="General">
                  <c:v>-13.929815644107601</c:v>
                </c:pt>
                <c:pt idx="7053" formatCode="General">
                  <c:v>-13.9352651359597</c:v>
                </c:pt>
                <c:pt idx="7054" formatCode="General">
                  <c:v>-13.940715696162201</c:v>
                </c:pt>
                <c:pt idx="7055" formatCode="General">
                  <c:v>-13.9461673247145</c:v>
                </c:pt>
                <c:pt idx="7056" formatCode="General">
                  <c:v>-13.951620021616</c:v>
                </c:pt>
                <c:pt idx="7057" formatCode="General">
                  <c:v>-13.957073786866101</c:v>
                </c:pt>
                <c:pt idx="7058" formatCode="General">
                  <c:v>-13.9625286204642</c:v>
                </c:pt>
                <c:pt idx="7059" formatCode="General">
                  <c:v>-13.9679845224095</c:v>
                </c:pt>
                <c:pt idx="7060" formatCode="General">
                  <c:v>-13.9734414927016</c:v>
                </c:pt>
                <c:pt idx="7061" formatCode="General">
                  <c:v>-13.9788995313397</c:v>
                </c:pt>
                <c:pt idx="7062" formatCode="General">
                  <c:v>-13.9843586383233</c:v>
                </c:pt>
                <c:pt idx="7063" formatCode="General">
                  <c:v>-13.989818813651601</c:v>
                </c:pt>
                <c:pt idx="7064" formatCode="General">
                  <c:v>-13.9952800573242</c:v>
                </c:pt>
                <c:pt idx="7065" formatCode="General">
                  <c:v>-14.0007423693402</c:v>
                </c:pt>
                <c:pt idx="7066" formatCode="General">
                  <c:v>-14.006205749699101</c:v>
                </c:pt>
                <c:pt idx="7067" formatCode="General">
                  <c:v>-14.011670198400299</c:v>
                </c:pt>
                <c:pt idx="7068" formatCode="General">
                  <c:v>-14.017135715443001</c:v>
                </c:pt>
                <c:pt idx="7069" formatCode="General">
                  <c:v>-14.0226023008267</c:v>
                </c:pt>
                <c:pt idx="7070" formatCode="General">
                  <c:v>-14.0280699545507</c:v>
                </c:pt>
                <c:pt idx="7071" formatCode="General">
                  <c:v>-14.033538676614301</c:v>
                </c:pt>
                <c:pt idx="7072" formatCode="General">
                  <c:v>-14.039008467016901</c:v>
                </c:pt>
                <c:pt idx="7073" formatCode="General">
                  <c:v>-14.0444793257578</c:v>
                </c:pt>
                <c:pt idx="7074" formatCode="General">
                  <c:v>-14.0499512528363</c:v>
                </c:pt>
                <c:pt idx="7075" formatCode="General">
                  <c:v>-14.0554242482518</c:v>
                </c:pt>
                <c:pt idx="7076" formatCode="General">
                  <c:v>-14.0608983120036</c:v>
                </c:pt>
                <c:pt idx="7077" formatCode="General">
                  <c:v>-14.066373444091001</c:v>
                </c:pt>
                <c:pt idx="7078" formatCode="General">
                  <c:v>-14.071849644513399</c:v>
                </c:pt>
                <c:pt idx="7079" formatCode="General">
                  <c:v>-14.077326913270101</c:v>
                </c:pt>
                <c:pt idx="7080" formatCode="General">
                  <c:v>-14.082805250360501</c:v>
                </c:pt>
                <c:pt idx="7081" formatCode="General">
                  <c:v>-14.0882846557838</c:v>
                </c:pt>
                <c:pt idx="7082" formatCode="General">
                  <c:v>-14.0937651295395</c:v>
                </c:pt>
                <c:pt idx="7083" formatCode="General">
                  <c:v>-14.099246671626799</c:v>
                </c:pt>
                <c:pt idx="7084" formatCode="General">
                  <c:v>-14.1047292820452</c:v>
                </c:pt>
                <c:pt idx="7085" formatCode="General">
                  <c:v>-14.110212960793801</c:v>
                </c:pt>
                <c:pt idx="7086" formatCode="General">
                  <c:v>-14.115697707872</c:v>
                </c:pt>
                <c:pt idx="7087" formatCode="General">
                  <c:v>-14.1211835232792</c:v>
                </c:pt>
                <c:pt idx="7088" formatCode="General">
                  <c:v>-14.126670407014601</c:v>
                </c:pt>
                <c:pt idx="7089" formatCode="General">
                  <c:v>-14.1321583590776</c:v>
                </c:pt>
                <c:pt idx="7090" formatCode="General">
                  <c:v>-14.1376473794675</c:v>
                </c:pt>
                <c:pt idx="7091" formatCode="General">
                  <c:v>-14.1431374681835</c:v>
                </c:pt>
                <c:pt idx="7092" formatCode="General">
                  <c:v>-14.148628625225101</c:v>
                </c:pt>
                <c:pt idx="7093" formatCode="General">
                  <c:v>-14.1541208505915</c:v>
                </c:pt>
                <c:pt idx="7094" formatCode="General">
                  <c:v>-14.159614144281999</c:v>
                </c:pt>
                <c:pt idx="7095" formatCode="General">
                  <c:v>-14.165108506295899</c:v>
                </c:pt>
                <c:pt idx="7096" formatCode="General">
                  <c:v>-14.1706039366327</c:v>
                </c:pt>
                <c:pt idx="7097" formatCode="General">
                  <c:v>-14.176100435291501</c:v>
                </c:pt>
                <c:pt idx="7098" formatCode="General">
                  <c:v>-14.1815980022717</c:v>
                </c:pt>
                <c:pt idx="7099" formatCode="General">
                  <c:v>-14.1870966375726</c:v>
                </c:pt>
                <c:pt idx="7100" formatCode="General">
                  <c:v>-14.1925963411935</c:v>
                </c:pt>
                <c:pt idx="7101" formatCode="General">
                  <c:v>-14.1980971131338</c:v>
                </c:pt>
                <c:pt idx="7102" formatCode="General">
                  <c:v>-14.203598953392801</c:v>
                </c:pt>
                <c:pt idx="7103" formatCode="General">
                  <c:v>-14.2091018619697</c:v>
                </c:pt>
                <c:pt idx="7104" formatCode="General">
                  <c:v>-14.2146058388639</c:v>
                </c:pt>
                <c:pt idx="7105" formatCode="General">
                  <c:v>-14.2201108840747</c:v>
                </c:pt>
                <c:pt idx="7106" formatCode="General">
                  <c:v>-14.225616997601501</c:v>
                </c:pt>
                <c:pt idx="7107" formatCode="General">
                  <c:v>-14.2311241794435</c:v>
                </c:pt>
                <c:pt idx="7108" formatCode="General">
                  <c:v>-14.2366324296001</c:v>
                </c:pt>
                <c:pt idx="7109" formatCode="General">
                  <c:v>-14.242141748070599</c:v>
                </c:pt>
                <c:pt idx="7110" formatCode="General">
                  <c:v>-14.247652134854199</c:v>
                </c:pt>
                <c:pt idx="7111" formatCode="General">
                  <c:v>-14.2531635899504</c:v>
                </c:pt>
                <c:pt idx="7112" formatCode="General">
                  <c:v>-14.258676113358399</c:v>
                </c:pt>
                <c:pt idx="7113" formatCode="General">
                  <c:v>-14.2641897050776</c:v>
                </c:pt>
                <c:pt idx="7114" formatCode="General">
                  <c:v>-14.2697043651073</c:v>
                </c:pt>
                <c:pt idx="7115" formatCode="General">
                  <c:v>-14.2752200934467</c:v>
                </c:pt>
                <c:pt idx="7116" formatCode="General">
                  <c:v>-14.2807368900953</c:v>
                </c:pt>
                <c:pt idx="7117" formatCode="General">
                  <c:v>-14.286254755052299</c:v>
                </c:pt>
                <c:pt idx="7118" formatCode="General">
                  <c:v>-14.2917736883169</c:v>
                </c:pt>
                <c:pt idx="7119" formatCode="General">
                  <c:v>-14.297293689888701</c:v>
                </c:pt>
                <c:pt idx="7120" formatCode="General">
                  <c:v>-14.3028147597668</c:v>
                </c:pt>
                <c:pt idx="7121" formatCode="General">
                  <c:v>-14.3083368979505</c:v>
                </c:pt>
                <c:pt idx="7122" formatCode="General">
                  <c:v>-14.3138601044392</c:v>
                </c:pt>
                <c:pt idx="7123" formatCode="General">
                  <c:v>-14.319384379232201</c:v>
                </c:pt>
                <c:pt idx="7124" formatCode="General">
                  <c:v>-14.324909722328799</c:v>
                </c:pt>
                <c:pt idx="7125" formatCode="General">
                  <c:v>-14.330436133728201</c:v>
                </c:pt>
                <c:pt idx="7126" formatCode="General">
                  <c:v>-14.3359636134299</c:v>
                </c:pt>
                <c:pt idx="7127" formatCode="General">
                  <c:v>-14.3414921614331</c:v>
                </c:pt>
                <c:pt idx="7128" formatCode="General">
                  <c:v>-14.347021777737201</c:v>
                </c:pt>
                <c:pt idx="7129" formatCode="General">
                  <c:v>-14.3525524623415</c:v>
                </c:pt>
                <c:pt idx="7130" formatCode="General">
                  <c:v>-14.358084215245199</c:v>
                </c:pt>
                <c:pt idx="7131" formatCode="General">
                  <c:v>-14.3636170364477</c:v>
                </c:pt>
                <c:pt idx="7132" formatCode="General">
                  <c:v>-14.369150925948199</c:v>
                </c:pt>
                <c:pt idx="7133" formatCode="General">
                  <c:v>-14.374685883746199</c:v>
                </c:pt>
                <c:pt idx="7134" formatCode="General">
                  <c:v>-14.380221909840801</c:v>
                </c:pt>
                <c:pt idx="7135" formatCode="General">
                  <c:v>-14.385759004231399</c:v>
                </c:pt>
                <c:pt idx="7136" formatCode="General">
                  <c:v>-14.391297166917299</c:v>
                </c:pt>
                <c:pt idx="7137" formatCode="General">
                  <c:v>-14.3968363978978</c:v>
                </c:pt>
                <c:pt idx="7138" formatCode="General">
                  <c:v>-14.4023766971721</c:v>
                </c:pt>
                <c:pt idx="7139" formatCode="General">
                  <c:v>-14.407918064739601</c:v>
                </c:pt>
                <c:pt idx="7140" formatCode="General">
                  <c:v>-14.4134605005996</c:v>
                </c:pt>
                <c:pt idx="7141" formatCode="General">
                  <c:v>-14.419004004751301</c:v>
                </c:pt>
                <c:pt idx="7142" formatCode="General">
                  <c:v>-14.424548577194001</c:v>
                </c:pt>
                <c:pt idx="7143" formatCode="General">
                  <c:v>-14.430094217927</c:v>
                </c:pt>
                <c:pt idx="7144" formatCode="General">
                  <c:v>-14.4356409269497</c:v>
                </c:pt>
                <c:pt idx="7145" formatCode="General">
                  <c:v>-14.441188704261201</c:v>
                </c:pt>
                <c:pt idx="7146" formatCode="General">
                  <c:v>-14.446737549860799</c:v>
                </c:pt>
                <c:pt idx="7147" formatCode="General">
                  <c:v>-14.452287463747799</c:v>
                </c:pt>
                <c:pt idx="7148" formatCode="General">
                  <c:v>-14.457838445921499</c:v>
                </c:pt>
                <c:pt idx="7149" formatCode="General">
                  <c:v>-14.4633904963811</c:v>
                </c:pt>
                <c:pt idx="7150" formatCode="General">
                  <c:v>-14.468943615125999</c:v>
                </c:pt>
                <c:pt idx="7151" formatCode="General">
                  <c:v>-14.4744978021553</c:v>
                </c:pt>
                <c:pt idx="7152" formatCode="General">
                  <c:v>-14.4800530574684</c:v>
                </c:pt>
                <c:pt idx="7153" formatCode="General">
                  <c:v>-14.485609381064499</c:v>
                </c:pt>
                <c:pt idx="7154" formatCode="General">
                  <c:v>-14.491166772942799</c:v>
                </c:pt>
                <c:pt idx="7155" formatCode="General">
                  <c:v>-14.496725233102699</c:v>
                </c:pt>
                <c:pt idx="7156" formatCode="General">
                  <c:v>-14.5022847615435</c:v>
                </c:pt>
                <c:pt idx="7157" formatCode="General">
                  <c:v>-14.5078453582643</c:v>
                </c:pt>
                <c:pt idx="7158" formatCode="General">
                  <c:v>-14.5134070232645</c:v>
                </c:pt>
                <c:pt idx="7159" formatCode="General">
                  <c:v>-14.518969756543401</c:v>
                </c:pt>
                <c:pt idx="7160" formatCode="General">
                  <c:v>-14.524533558100201</c:v>
                </c:pt>
                <c:pt idx="7161" formatCode="General">
                  <c:v>-14.5300984279343</c:v>
                </c:pt>
                <c:pt idx="7162" formatCode="General">
                  <c:v>-14.535664366044999</c:v>
                </c:pt>
                <c:pt idx="7163" formatCode="General">
                  <c:v>-14.541231372431399</c:v>
                </c:pt>
                <c:pt idx="7164" formatCode="General">
                  <c:v>-14.546799447093001</c:v>
                </c:pt>
                <c:pt idx="7165" formatCode="General">
                  <c:v>-14.5523685900289</c:v>
                </c:pt>
                <c:pt idx="7166" formatCode="General">
                  <c:v>-14.5579388012385</c:v>
                </c:pt>
                <c:pt idx="7167" formatCode="General">
                  <c:v>-14.5635100807211</c:v>
                </c:pt>
                <c:pt idx="7168" formatCode="General">
                  <c:v>-14.5690824284759</c:v>
                </c:pt>
                <c:pt idx="7169" formatCode="General">
                  <c:v>-14.5746558445022</c:v>
                </c:pt>
                <c:pt idx="7170" formatCode="General">
                  <c:v>-14.580230328799299</c:v>
                </c:pt>
                <c:pt idx="7171" formatCode="General">
                  <c:v>-14.585805881366401</c:v>
                </c:pt>
                <c:pt idx="7172" formatCode="General">
                  <c:v>-14.591382502202899</c:v>
                </c:pt>
                <c:pt idx="7173" formatCode="General">
                  <c:v>-14.596960191308099</c:v>
                </c:pt>
                <c:pt idx="7174" formatCode="General">
                  <c:v>-14.602538948681101</c:v>
                </c:pt>
                <c:pt idx="7175" formatCode="General">
                  <c:v>-14.6081187743213</c:v>
                </c:pt>
                <c:pt idx="7176" formatCode="General">
                  <c:v>-14.613699668228</c:v>
                </c:pt>
                <c:pt idx="7177" formatCode="General">
                  <c:v>-14.6192816304003</c:v>
                </c:pt>
                <c:pt idx="7178" formatCode="General">
                  <c:v>-14.6248646608376</c:v>
                </c:pt>
                <c:pt idx="7179" formatCode="General">
                  <c:v>-14.6304487595391</c:v>
                </c:pt>
                <c:pt idx="7180" formatCode="General">
                  <c:v>-14.636033926503901</c:v>
                </c:pt>
                <c:pt idx="7181" formatCode="General">
                  <c:v>-14.641620161731399</c:v>
                </c:pt>
                <c:pt idx="7182" formatCode="General">
                  <c:v>-14.6472074652208</c:v>
                </c:pt>
                <c:pt idx="7183" formatCode="General">
                  <c:v>-14.652795836971301</c:v>
                </c:pt>
                <c:pt idx="7184" formatCode="General">
                  <c:v>-14.6583852769822</c:v>
                </c:pt>
                <c:pt idx="7185" formatCode="General">
                  <c:v>-14.6639757852526</c:v>
                </c:pt>
                <c:pt idx="7186" formatCode="General">
                  <c:v>-14.669567361781899</c:v>
                </c:pt>
                <c:pt idx="7187" formatCode="General">
                  <c:v>-14.6751600065692</c:v>
                </c:pt>
                <c:pt idx="7188" formatCode="General">
                  <c:v>-14.680753719613801</c:v>
                </c:pt>
                <c:pt idx="7189" formatCode="General">
                  <c:v>-14.686348500915001</c:v>
                </c:pt>
                <c:pt idx="7190" formatCode="General">
                  <c:v>-14.6919443504719</c:v>
                </c:pt>
                <c:pt idx="7191" formatCode="General">
                  <c:v>-14.697541268283899</c:v>
                </c:pt>
                <c:pt idx="7192" formatCode="General">
                  <c:v>-14.7031392543501</c:v>
                </c:pt>
                <c:pt idx="7193" formatCode="General">
                  <c:v>-14.708738308669799</c:v>
                </c:pt>
                <c:pt idx="7194" formatCode="General">
                  <c:v>-14.7143384312423</c:v>
                </c:pt>
                <c:pt idx="7195" formatCode="General">
                  <c:v>-14.7199396220667</c:v>
                </c:pt>
                <c:pt idx="7196" formatCode="General">
                  <c:v>-14.7255418811423</c:v>
                </c:pt>
                <c:pt idx="7197" formatCode="General">
                  <c:v>-14.7311452084683</c:v>
                </c:pt>
                <c:pt idx="7198" formatCode="General">
                  <c:v>-14.7367496040441</c:v>
                </c:pt>
                <c:pt idx="7199" formatCode="General">
                  <c:v>-14.742355067868701</c:v>
                </c:pt>
                <c:pt idx="7200" formatCode="General">
                  <c:v>-14.747961599941499</c:v>
                </c:pt>
                <c:pt idx="7201" formatCode="General">
                  <c:v>-14.753569200261699</c:v>
                </c:pt>
                <c:pt idx="7202" formatCode="General">
                  <c:v>-14.759177868828401</c:v>
                </c:pt>
                <c:pt idx="7203" formatCode="General">
                  <c:v>-14.7647876056411</c:v>
                </c:pt>
                <c:pt idx="7204" formatCode="General">
                  <c:v>-14.7703984106988</c:v>
                </c:pt>
                <c:pt idx="7205" formatCode="General">
                  <c:v>-14.776010284000799</c:v>
                </c:pt>
                <c:pt idx="7206" formatCode="General">
                  <c:v>-14.781623225546401</c:v>
                </c:pt>
                <c:pt idx="7207" formatCode="General">
                  <c:v>-14.7872372353347</c:v>
                </c:pt>
                <c:pt idx="7208" formatCode="General">
                  <c:v>-14.792852313365101</c:v>
                </c:pt>
                <c:pt idx="7209" formatCode="General">
                  <c:v>-14.798468459636799</c:v>
                </c:pt>
                <c:pt idx="7210" formatCode="General">
                  <c:v>-14.804085674148901</c:v>
                </c:pt>
                <c:pt idx="7211" formatCode="General">
                  <c:v>-14.8097039569006</c:v>
                </c:pt>
                <c:pt idx="7212" formatCode="General">
                  <c:v>-14.8153233078911</c:v>
                </c:pt>
                <c:pt idx="7213" formatCode="General">
                  <c:v>-14.8209437271196</c:v>
                </c:pt>
                <c:pt idx="7214" formatCode="General">
                  <c:v>-14.8265652145852</c:v>
                </c:pt>
                <c:pt idx="7215" formatCode="General">
                  <c:v>-14.8321877702873</c:v>
                </c:pt>
                <c:pt idx="7216" formatCode="General">
                  <c:v>-14.837811394225101</c:v>
                </c:pt>
                <c:pt idx="7217" formatCode="General">
                  <c:v>-14.843436086397899</c:v>
                </c:pt>
                <c:pt idx="7218" formatCode="General">
                  <c:v>-14.849061846804901</c:v>
                </c:pt>
                <c:pt idx="7219" formatCode="General">
                  <c:v>-14.854688675445299</c:v>
                </c:pt>
                <c:pt idx="7220" formatCode="General">
                  <c:v>-14.8603165723183</c:v>
                </c:pt>
                <c:pt idx="7221" formatCode="General">
                  <c:v>-14.865945537423199</c:v>
                </c:pt>
                <c:pt idx="7222" formatCode="General">
                  <c:v>-14.8715755707591</c:v>
                </c:pt>
                <c:pt idx="7223" formatCode="General">
                  <c:v>-14.877206672325199</c:v>
                </c:pt>
                <c:pt idx="7224" formatCode="General">
                  <c:v>-14.882838842120901</c:v>
                </c:pt>
                <c:pt idx="7225" formatCode="General">
                  <c:v>-14.888472080145201</c:v>
                </c:pt>
                <c:pt idx="7226" formatCode="General">
                  <c:v>-14.8941063863974</c:v>
                </c:pt>
                <c:pt idx="7227" formatCode="General">
                  <c:v>-14.899741760876701</c:v>
                </c:pt>
                <c:pt idx="7228" formatCode="General">
                  <c:v>-14.9053782035824</c:v>
                </c:pt>
                <c:pt idx="7229" formatCode="General">
                  <c:v>-14.9110157145135</c:v>
                </c:pt>
                <c:pt idx="7230" formatCode="General">
                  <c:v>-14.916654293669399</c:v>
                </c:pt>
                <c:pt idx="7231" formatCode="General">
                  <c:v>-14.922293941049301</c:v>
                </c:pt>
                <c:pt idx="7232" formatCode="General">
                  <c:v>-14.9279346566524</c:v>
                </c:pt>
                <c:pt idx="7233" formatCode="General">
                  <c:v>-14.9335764404778</c:v>
                </c:pt>
                <c:pt idx="7234" formatCode="General">
                  <c:v>-14.9392192925249</c:v>
                </c:pt>
                <c:pt idx="7235" formatCode="General">
                  <c:v>-14.944863212792701</c:v>
                </c:pt>
                <c:pt idx="7236" formatCode="General">
                  <c:v>-14.9505082012807</c:v>
                </c:pt>
                <c:pt idx="7237" formatCode="General">
                  <c:v>-14.9561542579878</c:v>
                </c:pt>
                <c:pt idx="7238" formatCode="General">
                  <c:v>-14.961801382913499</c:v>
                </c:pt>
                <c:pt idx="7239" formatCode="General">
                  <c:v>-14.967449576056801</c:v>
                </c:pt>
                <c:pt idx="7240" formatCode="General">
                  <c:v>-14.973098837416901</c:v>
                </c:pt>
                <c:pt idx="7241" formatCode="General">
                  <c:v>-14.978749166993</c:v>
                </c:pt>
                <c:pt idx="7242" formatCode="General">
                  <c:v>-14.9844005647843</c:v>
                </c:pt>
                <c:pt idx="7243" formatCode="General">
                  <c:v>-14.99005303079</c:v>
                </c:pt>
                <c:pt idx="7244" formatCode="General">
                  <c:v>-14.995706565009201</c:v>
                </c:pt>
                <c:pt idx="7245" formatCode="General">
                  <c:v>-15.0013611674412</c:v>
                </c:pt>
                <c:pt idx="7246" formatCode="General">
                  <c:v>-15.0070168380851</c:v>
                </c:pt>
                <c:pt idx="7247" formatCode="General">
                  <c:v>-15.012673576939999</c:v>
                </c:pt>
                <c:pt idx="7248" formatCode="General">
                  <c:v>-15.0183313840053</c:v>
                </c:pt>
                <c:pt idx="7249" formatCode="General">
                  <c:v>-15.023990259280099</c:v>
                </c:pt>
                <c:pt idx="7250" formatCode="General">
                  <c:v>-15.0296502027635</c:v>
                </c:pt>
                <c:pt idx="7251" formatCode="General">
                  <c:v>-15.035311214454699</c:v>
                </c:pt>
                <c:pt idx="7252" formatCode="General">
                  <c:v>-15.040973294353</c:v>
                </c:pt>
                <c:pt idx="7253" formatCode="General">
                  <c:v>-15.046636442457499</c:v>
                </c:pt>
                <c:pt idx="7254" formatCode="General">
                  <c:v>-15.0523006587674</c:v>
                </c:pt>
                <c:pt idx="7255" formatCode="General">
                  <c:v>-15.0579659432819</c:v>
                </c:pt>
                <c:pt idx="7256" formatCode="General">
                  <c:v>-15.0636322960002</c:v>
                </c:pt>
                <c:pt idx="7257" formatCode="General">
                  <c:v>-15.0692997169214</c:v>
                </c:pt>
                <c:pt idx="7258" formatCode="General">
                  <c:v>-15.074968206044799</c:v>
                </c:pt>
                <c:pt idx="7259" formatCode="General">
                  <c:v>-15.0806377633695</c:v>
                </c:pt>
                <c:pt idx="7260" formatCode="General">
                  <c:v>-15.0863083888948</c:v>
                </c:pt>
                <c:pt idx="7261" formatCode="General">
                  <c:v>-15.0919800826198</c:v>
                </c:pt>
                <c:pt idx="7262" formatCode="General">
                  <c:v>-15.0976528445438</c:v>
                </c:pt>
                <c:pt idx="7263" formatCode="General">
                  <c:v>-15.1033266746658</c:v>
                </c:pt>
                <c:pt idx="7264" formatCode="General">
                  <c:v>-15.1090015729852</c:v>
                </c:pt>
                <c:pt idx="7265" formatCode="General">
                  <c:v>-15.114677539501001</c:v>
                </c:pt>
                <c:pt idx="7266" formatCode="General">
                  <c:v>-15.120354574212399</c:v>
                </c:pt>
                <c:pt idx="7267" formatCode="General">
                  <c:v>-15.126032677118699</c:v>
                </c:pt>
                <c:pt idx="7268" formatCode="General">
                  <c:v>-15.131711848218901</c:v>
                </c:pt>
                <c:pt idx="7269" formatCode="General">
                  <c:v>-15.1373920875123</c:v>
                </c:pt>
                <c:pt idx="7270" formatCode="General">
                  <c:v>-15.1430733949979</c:v>
                </c:pt>
                <c:pt idx="7271" formatCode="General">
                  <c:v>-15.148755770675001</c:v>
                </c:pt>
                <c:pt idx="7272" formatCode="General">
                  <c:v>-15.154439214542601</c:v>
                </c:pt>
                <c:pt idx="7273" formatCode="General">
                  <c:v>-15.1601237266</c:v>
                </c:pt>
                <c:pt idx="7274" formatCode="General">
                  <c:v>-15.165809306846301</c:v>
                </c:pt>
                <c:pt idx="7275" formatCode="General">
                  <c:v>-15.171495955280699</c:v>
                </c:pt>
                <c:pt idx="7276" formatCode="General">
                  <c:v>-15.177183671902201</c:v>
                </c:pt>
                <c:pt idx="7277" formatCode="General">
                  <c:v>-15.182872456709999</c:v>
                </c:pt>
                <c:pt idx="7278" formatCode="General">
                  <c:v>-15.1885623097033</c:v>
                </c:pt>
                <c:pt idx="7279" formatCode="General">
                  <c:v>-15.194253230881101</c:v>
                </c:pt>
                <c:pt idx="7280" formatCode="General">
                  <c:v>-15.1999452202427</c:v>
                </c:pt>
                <c:pt idx="7281" formatCode="General">
                  <c:v>-15.2056382777872</c:v>
                </c:pt>
                <c:pt idx="7282" formatCode="General">
                  <c:v>-15.2113324035136</c:v>
                </c:pt>
                <c:pt idx="7283" formatCode="General">
                  <c:v>-15.2170275974212</c:v>
                </c:pt>
                <c:pt idx="7284" formatCode="General">
                  <c:v>-15.2227238595089</c:v>
                </c:pt>
                <c:pt idx="7285" formatCode="General">
                  <c:v>-15.228421189776</c:v>
                </c:pt>
                <c:pt idx="7286" formatCode="General">
                  <c:v>-15.234119588221599</c:v>
                </c:pt>
                <c:pt idx="7287" formatCode="General">
                  <c:v>-15.2398190548448</c:v>
                </c:pt>
                <c:pt idx="7288" formatCode="General">
                  <c:v>-15.245519589644701</c:v>
                </c:pt>
                <c:pt idx="7289" formatCode="General">
                  <c:v>-15.251221192620299</c:v>
                </c:pt>
                <c:pt idx="7290" formatCode="General">
                  <c:v>-15.256923863770901</c:v>
                </c:pt>
                <c:pt idx="7291" formatCode="General">
                  <c:v>-15.262627603095501</c:v>
                </c:pt>
                <c:pt idx="7292" formatCode="General">
                  <c:v>-15.268332410593301</c:v>
                </c:pt>
                <c:pt idx="7293" formatCode="General">
                  <c:v>-15.2740382862633</c:v>
                </c:pt>
                <c:pt idx="7294" formatCode="General">
                  <c:v>-15.2797452301047</c:v>
                </c:pt>
                <c:pt idx="7295" formatCode="General">
                  <c:v>-15.285453242116599</c:v>
                </c:pt>
                <c:pt idx="7296" formatCode="General">
                  <c:v>-15.291162322298099</c:v>
                </c:pt>
                <c:pt idx="7297" formatCode="General">
                  <c:v>-15.2968724706482</c:v>
                </c:pt>
                <c:pt idx="7298" formatCode="General">
                  <c:v>-15.3025836871662</c:v>
                </c:pt>
                <c:pt idx="7299" formatCode="General">
                  <c:v>-15.3082959718511</c:v>
                </c:pt>
                <c:pt idx="7300" formatCode="General">
                  <c:v>-15.3140093247019</c:v>
                </c:pt>
                <c:pt idx="7301" formatCode="General">
                  <c:v>-15.3197237457179</c:v>
                </c:pt>
                <c:pt idx="7302" formatCode="General">
                  <c:v>-15.3254392348981</c:v>
                </c:pt>
                <c:pt idx="7303" formatCode="General">
                  <c:v>-15.331155792241701</c:v>
                </c:pt>
                <c:pt idx="7304" formatCode="General">
                  <c:v>-15.336873417747601</c:v>
                </c:pt>
                <c:pt idx="7305" formatCode="General">
                  <c:v>-15.342592111415</c:v>
                </c:pt>
                <c:pt idx="7306" formatCode="General">
                  <c:v>-15.3483118732431</c:v>
                </c:pt>
                <c:pt idx="7307" formatCode="General">
                  <c:v>-15.354032703230899</c:v>
                </c:pt>
                <c:pt idx="7308" formatCode="General">
                  <c:v>-15.359754601377601</c:v>
                </c:pt>
                <c:pt idx="7309" formatCode="General">
                  <c:v>-15.365477567682101</c:v>
                </c:pt>
                <c:pt idx="7310" formatCode="General">
                  <c:v>-15.371201602143699</c:v>
                </c:pt>
                <c:pt idx="7311" formatCode="General">
                  <c:v>-15.3769267047614</c:v>
                </c:pt>
                <c:pt idx="7312" formatCode="General">
                  <c:v>-15.382652875534299</c:v>
                </c:pt>
                <c:pt idx="7313" formatCode="General">
                  <c:v>-15.3883801144615</c:v>
                </c:pt>
                <c:pt idx="7314" formatCode="General">
                  <c:v>-15.394108421542199</c:v>
                </c:pt>
                <c:pt idx="7315" formatCode="General">
                  <c:v>-15.399837796775399</c:v>
                </c:pt>
                <c:pt idx="7316" formatCode="General">
                  <c:v>-15.4055682401602</c:v>
                </c:pt>
                <c:pt idx="7317" formatCode="General">
                  <c:v>-15.4112997516959</c:v>
                </c:pt>
                <c:pt idx="7318" formatCode="General">
                  <c:v>-15.4170323313816</c:v>
                </c:pt>
                <c:pt idx="7319" formatCode="General">
                  <c:v>-15.422765979216299</c:v>
                </c:pt>
                <c:pt idx="7320" formatCode="General">
                  <c:v>-15.4285006951993</c:v>
                </c:pt>
                <c:pt idx="7321" formatCode="General">
                  <c:v>-15.4342364793297</c:v>
                </c:pt>
                <c:pt idx="7322" formatCode="General">
                  <c:v>-15.4399733316066</c:v>
                </c:pt>
                <c:pt idx="7323" formatCode="General">
                  <c:v>-15.4457112520292</c:v>
                </c:pt>
                <c:pt idx="7324" formatCode="General">
                  <c:v>-15.451450240596699</c:v>
                </c:pt>
                <c:pt idx="7325" formatCode="General">
                  <c:v>-15.457190297308101</c:v>
                </c:pt>
                <c:pt idx="7326" formatCode="General">
                  <c:v>-15.4629314221625</c:v>
                </c:pt>
                <c:pt idx="7327" formatCode="General">
                  <c:v>-15.468673615159201</c:v>
                </c:pt>
                <c:pt idx="7328" formatCode="General">
                  <c:v>-15.474416876297299</c:v>
                </c:pt>
                <c:pt idx="7329" formatCode="General">
                  <c:v>-15.4801612055759</c:v>
                </c:pt>
                <c:pt idx="7330" formatCode="General">
                  <c:v>-15.4859066029942</c:v>
                </c:pt>
                <c:pt idx="7331" formatCode="General">
                  <c:v>-15.4916530685512</c:v>
                </c:pt>
                <c:pt idx="7332" formatCode="General">
                  <c:v>-15.4974006022462</c:v>
                </c:pt>
                <c:pt idx="7333" formatCode="General">
                  <c:v>-15.5031492040783</c:v>
                </c:pt>
                <c:pt idx="7334" formatCode="General">
                  <c:v>-15.508898874046499</c:v>
                </c:pt>
                <c:pt idx="7335" formatCode="General">
                  <c:v>-15.5146496121501</c:v>
                </c:pt>
                <c:pt idx="7336" formatCode="General">
                  <c:v>-15.520401418388101</c:v>
                </c:pt>
                <c:pt idx="7337" formatCode="General">
                  <c:v>-15.526154292759699</c:v>
                </c:pt>
                <c:pt idx="7338" formatCode="General">
                  <c:v>-15.531908235264099</c:v>
                </c:pt>
                <c:pt idx="7339" formatCode="General">
                  <c:v>-15.537663245900299</c:v>
                </c:pt>
                <c:pt idx="7340" formatCode="General">
                  <c:v>-15.5434193246675</c:v>
                </c:pt>
                <c:pt idx="7341" formatCode="General">
                  <c:v>-15.549176471564801</c:v>
                </c:pt>
                <c:pt idx="7342" formatCode="General">
                  <c:v>-15.554934686591</c:v>
                </c:pt>
                <c:pt idx="7343" formatCode="General">
                  <c:v>-15.5606939697452</c:v>
                </c:pt>
                <c:pt idx="7344" formatCode="General">
                  <c:v>-15.5664543210264</c:v>
                </c:pt>
                <c:pt idx="7345" formatCode="General">
                  <c:v>-15.572215740433601</c:v>
                </c:pt>
                <c:pt idx="7346" formatCode="General">
                  <c:v>-15.577978227965801</c:v>
                </c:pt>
                <c:pt idx="7347" formatCode="General">
                  <c:v>-15.583741783622299</c:v>
                </c:pt>
                <c:pt idx="7348" formatCode="General">
                  <c:v>-15.589506407402199</c:v>
                </c:pt>
                <c:pt idx="7349" formatCode="General">
                  <c:v>-15.5952720993049</c:v>
                </c:pt>
                <c:pt idx="7350" formatCode="General">
                  <c:v>-15.601038859329501</c:v>
                </c:pt>
                <c:pt idx="7351" formatCode="General">
                  <c:v>-15.6068066874753</c:v>
                </c:pt>
                <c:pt idx="7352" formatCode="General">
                  <c:v>-15.6125755837414</c:v>
                </c:pt>
                <c:pt idx="7353" formatCode="General">
                  <c:v>-15.618345548126801</c:v>
                </c:pt>
                <c:pt idx="7354" formatCode="General">
                  <c:v>-15.6241165806306</c:v>
                </c:pt>
                <c:pt idx="7355" formatCode="General">
                  <c:v>-15.629888681252</c:v>
                </c:pt>
                <c:pt idx="7356" formatCode="General">
                  <c:v>-15.6356618499899</c:v>
                </c:pt>
                <c:pt idx="7357" formatCode="General">
                  <c:v>-15.6414360868436</c:v>
                </c:pt>
                <c:pt idx="7358" formatCode="General">
                  <c:v>-15.647211391812</c:v>
                </c:pt>
                <c:pt idx="7359" formatCode="General">
                  <c:v>-15.652987764894201</c:v>
                </c:pt>
                <c:pt idx="7360" formatCode="General">
                  <c:v>-15.658765206089299</c:v>
                </c:pt>
                <c:pt idx="7361" formatCode="General">
                  <c:v>-15.664543715396499</c:v>
                </c:pt>
                <c:pt idx="7362" formatCode="General">
                  <c:v>-15.670323292814601</c:v>
                </c:pt>
                <c:pt idx="7363" formatCode="General">
                  <c:v>-15.676103938342999</c:v>
                </c:pt>
                <c:pt idx="7364" formatCode="General">
                  <c:v>-15.681885651980499</c:v>
                </c:pt>
                <c:pt idx="7365" formatCode="General">
                  <c:v>-15.6876684337263</c:v>
                </c:pt>
                <c:pt idx="7366" formatCode="General">
                  <c:v>-15.6934522835795</c:v>
                </c:pt>
                <c:pt idx="7367" formatCode="General">
                  <c:v>-15.699237201539001</c:v>
                </c:pt>
                <c:pt idx="7368" formatCode="General">
                  <c:v>-15.7050231876041</c:v>
                </c:pt>
                <c:pt idx="7369" formatCode="General">
                  <c:v>-15.7108102417737</c:v>
                </c:pt>
                <c:pt idx="7370" formatCode="General">
                  <c:v>-15.7165983640469</c:v>
                </c:pt>
                <c:pt idx="7371" formatCode="General">
                  <c:v>-15.7223875544228</c:v>
                </c:pt>
                <c:pt idx="7372" formatCode="General">
                  <c:v>-15.7281778129004</c:v>
                </c:pt>
                <c:pt idx="7373" formatCode="General">
                  <c:v>-15.7339691394789</c:v>
                </c:pt>
                <c:pt idx="7374" formatCode="General">
                  <c:v>-15.7397615341572</c:v>
                </c:pt>
                <c:pt idx="7375" formatCode="General">
                  <c:v>-15.7455549969344</c:v>
                </c:pt>
                <c:pt idx="7376" formatCode="General">
                  <c:v>-15.7513495278096</c:v>
                </c:pt>
                <c:pt idx="7377" formatCode="General">
                  <c:v>-15.757145126781801</c:v>
                </c:pt>
                <c:pt idx="7378" formatCode="General">
                  <c:v>-15.762941793850301</c:v>
                </c:pt>
                <c:pt idx="7379" formatCode="General">
                  <c:v>-15.768739529014001</c:v>
                </c:pt>
                <c:pt idx="7380" formatCode="General">
                  <c:v>-15.774538332272</c:v>
                </c:pt>
                <c:pt idx="7381" formatCode="General">
                  <c:v>-15.780338203623501</c:v>
                </c:pt>
                <c:pt idx="7382" formatCode="General">
                  <c:v>-15.786139143067601</c:v>
                </c:pt>
                <c:pt idx="7383" formatCode="General">
                  <c:v>-15.7919411506033</c:v>
                </c:pt>
                <c:pt idx="7384" formatCode="General">
                  <c:v>-15.7977442262296</c:v>
                </c:pt>
                <c:pt idx="7385" formatCode="General">
                  <c:v>-15.803548369945799</c:v>
                </c:pt>
                <c:pt idx="7386" formatCode="General">
                  <c:v>-15.8093535817508</c:v>
                </c:pt>
                <c:pt idx="7387" formatCode="General">
                  <c:v>-15.8151598616437</c:v>
                </c:pt>
                <c:pt idx="7388" formatCode="General">
                  <c:v>-15.820967209623699</c:v>
                </c:pt>
                <c:pt idx="7389" formatCode="General">
                  <c:v>-15.826775625689701</c:v>
                </c:pt>
                <c:pt idx="7390" formatCode="General">
                  <c:v>-15.832585109840799</c:v>
                </c:pt>
                <c:pt idx="7391" formatCode="General">
                  <c:v>-15.838395662076101</c:v>
                </c:pt>
                <c:pt idx="7392" formatCode="General">
                  <c:v>-15.844207282394599</c:v>
                </c:pt>
                <c:pt idx="7393" formatCode="General">
                  <c:v>-15.850019970795399</c:v>
                </c:pt>
                <c:pt idx="7394" formatCode="General">
                  <c:v>-15.8558337272776</c:v>
                </c:pt>
                <c:pt idx="7395" formatCode="General">
                  <c:v>-15.861648551840201</c:v>
                </c:pt>
                <c:pt idx="7396" formatCode="General">
                  <c:v>-15.867464444482099</c:v>
                </c:pt>
                <c:pt idx="7397" formatCode="General">
                  <c:v>-15.873281405202601</c:v>
                </c:pt>
                <c:pt idx="7398" formatCode="General">
                  <c:v>-15.879099434000601</c:v>
                </c:pt>
                <c:pt idx="7399" formatCode="General">
                  <c:v>-15.884918530875099</c:v>
                </c:pt>
                <c:pt idx="7400" formatCode="General">
                  <c:v>-15.8907386958251</c:v>
                </c:pt>
                <c:pt idx="7401" formatCode="General">
                  <c:v>-15.8965599288496</c:v>
                </c:pt>
                <c:pt idx="7402" formatCode="General">
                  <c:v>-15.902382229947399</c:v>
                </c:pt>
                <c:pt idx="7403" formatCode="General">
                  <c:v>-15.908205599117499</c:v>
                </c:pt>
                <c:pt idx="7404" formatCode="General">
                  <c:v>-15.914030036358801</c:v>
                </c:pt>
                <c:pt idx="7405" formatCode="General">
                  <c:v>-15.9198555416706</c:v>
                </c:pt>
                <c:pt idx="7406" formatCode="General">
                  <c:v>-15.925682115051901</c:v>
                </c:pt>
                <c:pt idx="7407" formatCode="General">
                  <c:v>-15.931509756501899</c:v>
                </c:pt>
                <c:pt idx="7408" formatCode="General">
                  <c:v>-15.9373384660196</c:v>
                </c:pt>
                <c:pt idx="7409" formatCode="General">
                  <c:v>-15.943168243603999</c:v>
                </c:pt>
                <c:pt idx="7410" formatCode="General">
                  <c:v>-15.948999089254199</c:v>
                </c:pt>
                <c:pt idx="7411" formatCode="General">
                  <c:v>-15.9548310029692</c:v>
                </c:pt>
                <c:pt idx="7412" formatCode="General">
                  <c:v>-15.960663984747899</c:v>
                </c:pt>
                <c:pt idx="7413" formatCode="General">
                  <c:v>-15.966498034589399</c:v>
                </c:pt>
                <c:pt idx="7414" formatCode="General">
                  <c:v>-15.9723331524928</c:v>
                </c:pt>
                <c:pt idx="7415" formatCode="General">
                  <c:v>-15.978169338456899</c:v>
                </c:pt>
                <c:pt idx="7416" formatCode="General">
                  <c:v>-15.984006592480901</c:v>
                </c:pt>
                <c:pt idx="7417" formatCode="General">
                  <c:v>-15.9898449145638</c:v>
                </c:pt>
                <c:pt idx="7418" formatCode="General">
                  <c:v>-15.995684304704501</c:v>
                </c:pt>
                <c:pt idx="7419" formatCode="General">
                  <c:v>-16.0015247629021</c:v>
                </c:pt>
                <c:pt idx="7420" formatCode="General">
                  <c:v>-16.007366289155598</c:v>
                </c:pt>
                <c:pt idx="7421" formatCode="General">
                  <c:v>-16.013208883463999</c:v>
                </c:pt>
                <c:pt idx="7422" formatCode="General">
                  <c:v>-16.019052545826401</c:v>
                </c:pt>
                <c:pt idx="7423" formatCode="General">
                  <c:v>-16.024897276241699</c:v>
                </c:pt>
                <c:pt idx="7424" formatCode="General">
                  <c:v>-16.030743074708901</c:v>
                </c:pt>
                <c:pt idx="7425" formatCode="General">
                  <c:v>-16.036589941227199</c:v>
                </c:pt>
                <c:pt idx="7426" formatCode="General">
                  <c:v>-16.0424378757954</c:v>
                </c:pt>
                <c:pt idx="7427" formatCode="General">
                  <c:v>-16.0482868784126</c:v>
                </c:pt>
                <c:pt idx="7428" formatCode="General">
                  <c:v>-16.0541369490779</c:v>
                </c:pt>
                <c:pt idx="7429" formatCode="General">
                  <c:v>-16.059988087790199</c:v>
                </c:pt>
                <c:pt idx="7430" formatCode="General">
                  <c:v>-16.0658402945487</c:v>
                </c:pt>
                <c:pt idx="7431" formatCode="General">
                  <c:v>-16.071693569352199</c:v>
                </c:pt>
                <c:pt idx="7432" formatCode="General">
                  <c:v>-16.077547912199901</c:v>
                </c:pt>
                <c:pt idx="7433" formatCode="General">
                  <c:v>-16.0834033230907</c:v>
                </c:pt>
                <c:pt idx="7434" formatCode="General">
                  <c:v>-16.0892598020238</c:v>
                </c:pt>
                <c:pt idx="7435" formatCode="General">
                  <c:v>-16.095117348998102</c:v>
                </c:pt>
                <c:pt idx="7436" formatCode="General">
                  <c:v>-16.100975964012701</c:v>
                </c:pt>
                <c:pt idx="7437" formatCode="General">
                  <c:v>-16.106835647066699</c:v>
                </c:pt>
                <c:pt idx="7438" formatCode="General">
                  <c:v>-16.112696398158899</c:v>
                </c:pt>
                <c:pt idx="7439" formatCode="General">
                  <c:v>-16.118558217288601</c:v>
                </c:pt>
                <c:pt idx="7440" formatCode="General">
                  <c:v>-16.124421104454701</c:v>
                </c:pt>
                <c:pt idx="7441" formatCode="General">
                  <c:v>-16.130285059656199</c:v>
                </c:pt>
                <c:pt idx="7442" formatCode="General">
                  <c:v>-16.136150082892101</c:v>
                </c:pt>
                <c:pt idx="7443" formatCode="General">
                  <c:v>-16.142016174161501</c:v>
                </c:pt>
                <c:pt idx="7444" formatCode="General">
                  <c:v>-16.147883333463501</c:v>
                </c:pt>
                <c:pt idx="7445" formatCode="General">
                  <c:v>-16.153751560797001</c:v>
                </c:pt>
                <c:pt idx="7446" formatCode="General">
                  <c:v>-16.159620856160998</c:v>
                </c:pt>
                <c:pt idx="7447" formatCode="General">
                  <c:v>-16.1654912195546</c:v>
                </c:pt>
                <c:pt idx="7448" formatCode="General">
                  <c:v>-16.1713626509768</c:v>
                </c:pt>
                <c:pt idx="7449" formatCode="General">
                  <c:v>-16.177235150426601</c:v>
                </c:pt>
                <c:pt idx="7450" formatCode="General">
                  <c:v>-16.183108717902901</c:v>
                </c:pt>
                <c:pt idx="7451" formatCode="General">
                  <c:v>-16.188983353404701</c:v>
                </c:pt>
                <c:pt idx="7452" formatCode="General">
                  <c:v>-16.194859056930799</c:v>
                </c:pt>
                <c:pt idx="7453" formatCode="General">
                  <c:v>-16.2007358284799</c:v>
                </c:pt>
                <c:pt idx="7454" formatCode="General">
                  <c:v>-16.206613668050998</c:v>
                </c:pt>
                <c:pt idx="7455" formatCode="General">
                  <c:v>-16.212492575642901</c:v>
                </c:pt>
                <c:pt idx="7456" formatCode="General">
                  <c:v>-16.218372551254301</c:v>
                </c:pt>
                <c:pt idx="7457" formatCode="General">
                  <c:v>-16.2242535948842</c:v>
                </c:pt>
                <c:pt idx="7458" formatCode="General">
                  <c:v>-16.230135706531701</c:v>
                </c:pt>
                <c:pt idx="7459" formatCode="General">
                  <c:v>-16.2360188861959</c:v>
                </c:pt>
                <c:pt idx="7460" formatCode="General">
                  <c:v>-16.2419031338761</c:v>
                </c:pt>
                <c:pt idx="7461" formatCode="General">
                  <c:v>-16.247788449571399</c:v>
                </c:pt>
                <c:pt idx="7462" formatCode="General">
                  <c:v>-16.253674833280801</c:v>
                </c:pt>
                <c:pt idx="7463" formatCode="General">
                  <c:v>-16.259562285003401</c:v>
                </c:pt>
                <c:pt idx="7464" formatCode="General">
                  <c:v>-16.265450804738101</c:v>
                </c:pt>
                <c:pt idx="7465" formatCode="General">
                  <c:v>-16.271340392483701</c:v>
                </c:pt>
                <c:pt idx="7466" formatCode="General">
                  <c:v>-16.277231048239202</c:v>
                </c:pt>
                <c:pt idx="7467" formatCode="General">
                  <c:v>-16.283122772003502</c:v>
                </c:pt>
                <c:pt idx="7468" formatCode="General">
                  <c:v>-16.2890155637755</c:v>
                </c:pt>
                <c:pt idx="7469" formatCode="General">
                  <c:v>-16.294909423554</c:v>
                </c:pt>
                <c:pt idx="7470" formatCode="General">
                  <c:v>-16.300804351338101</c:v>
                </c:pt>
                <c:pt idx="7471" formatCode="General">
                  <c:v>-16.306700347126501</c:v>
                </c:pt>
                <c:pt idx="7472" formatCode="General">
                  <c:v>-16.312597410918301</c:v>
                </c:pt>
                <c:pt idx="7473" formatCode="General">
                  <c:v>-16.318495542712199</c:v>
                </c:pt>
                <c:pt idx="7474" formatCode="General">
                  <c:v>-16.324394742507099</c:v>
                </c:pt>
                <c:pt idx="7475" formatCode="General">
                  <c:v>-16.330295010301999</c:v>
                </c:pt>
                <c:pt idx="7476" formatCode="General">
                  <c:v>-16.336196346095701</c:v>
                </c:pt>
                <c:pt idx="7477" formatCode="General">
                  <c:v>-16.3420987498871</c:v>
                </c:pt>
                <c:pt idx="7478" formatCode="General">
                  <c:v>-16.348002221675099</c:v>
                </c:pt>
                <c:pt idx="7479" formatCode="General">
                  <c:v>-16.3539067614585</c:v>
                </c:pt>
                <c:pt idx="7480" formatCode="General">
                  <c:v>-16.359812369236199</c:v>
                </c:pt>
                <c:pt idx="7481" formatCode="General">
                  <c:v>-16.365719045007101</c:v>
                </c:pt>
                <c:pt idx="7482" formatCode="General">
                  <c:v>-16.371626788770101</c:v>
                </c:pt>
                <c:pt idx="7483" formatCode="General">
                  <c:v>-16.377535600523899</c:v>
                </c:pt>
                <c:pt idx="7484" formatCode="General">
                  <c:v>-16.3834454802675</c:v>
                </c:pt>
                <c:pt idx="7485" formatCode="General">
                  <c:v>-16.3893564279999</c:v>
                </c:pt>
                <c:pt idx="7486" formatCode="General">
                  <c:v>-16.395268443719999</c:v>
                </c:pt>
                <c:pt idx="7487" formatCode="General">
                  <c:v>-16.4011815274269</c:v>
                </c:pt>
                <c:pt idx="7488" formatCode="General">
                  <c:v>-16.4070956791196</c:v>
                </c:pt>
                <c:pt idx="7489" formatCode="General">
                  <c:v>-16.413010898797101</c:v>
                </c:pt>
                <c:pt idx="7490" formatCode="General">
                  <c:v>-16.418927186458401</c:v>
                </c:pt>
                <c:pt idx="7491" formatCode="General">
                  <c:v>-16.424844542102399</c:v>
                </c:pt>
                <c:pt idx="7492" formatCode="General">
                  <c:v>-16.430762965728199</c:v>
                </c:pt>
                <c:pt idx="7493" formatCode="General">
                  <c:v>-16.4366824573348</c:v>
                </c:pt>
                <c:pt idx="7494" formatCode="General">
                  <c:v>-16.442603016921101</c:v>
                </c:pt>
                <c:pt idx="7495" formatCode="General">
                  <c:v>-16.448524644486099</c:v>
                </c:pt>
                <c:pt idx="7496" formatCode="General">
                  <c:v>-16.4544473400287</c:v>
                </c:pt>
                <c:pt idx="7497" formatCode="General">
                  <c:v>-16.460371103547999</c:v>
                </c:pt>
                <c:pt idx="7498" formatCode="General">
                  <c:v>-16.466295935042801</c:v>
                </c:pt>
                <c:pt idx="7499" formatCode="General">
                  <c:v>-16.472221834512101</c:v>
                </c:pt>
                <c:pt idx="7500" formatCode="General">
                  <c:v>-16.478148801954799</c:v>
                </c:pt>
                <c:pt idx="7501" formatCode="General">
                  <c:v>-16.484076837369699</c:v>
                </c:pt>
                <c:pt idx="7502" formatCode="General">
                  <c:v>-16.490005940755999</c:v>
                </c:pt>
                <c:pt idx="7503" formatCode="General">
                  <c:v>-16.4959361121124</c:v>
                </c:pt>
                <c:pt idx="7504" formatCode="General">
                  <c:v>-16.501867351437799</c:v>
                </c:pt>
                <c:pt idx="7505" formatCode="General">
                  <c:v>-16.5077996587314</c:v>
                </c:pt>
                <c:pt idx="7506" formatCode="General">
                  <c:v>-16.513733033991802</c:v>
                </c:pt>
                <c:pt idx="7507" formatCode="General">
                  <c:v>-16.5196674772181</c:v>
                </c:pt>
                <c:pt idx="7508" formatCode="General">
                  <c:v>-16.525602988409201</c:v>
                </c:pt>
                <c:pt idx="7509" formatCode="General">
                  <c:v>-16.531539567564</c:v>
                </c:pt>
                <c:pt idx="7510" formatCode="General">
                  <c:v>-16.537477214681399</c:v>
                </c:pt>
                <c:pt idx="7511" formatCode="General">
                  <c:v>-16.5434159297603</c:v>
                </c:pt>
                <c:pt idx="7512" formatCode="General">
                  <c:v>-16.549355712799599</c:v>
                </c:pt>
                <c:pt idx="7513" formatCode="General">
                  <c:v>-16.555296563798301</c:v>
                </c:pt>
                <c:pt idx="7514" formatCode="General">
                  <c:v>-16.561238482755201</c:v>
                </c:pt>
                <c:pt idx="7515" formatCode="General">
                  <c:v>-16.567181469669201</c:v>
                </c:pt>
                <c:pt idx="7516" formatCode="General">
                  <c:v>-16.573125524539201</c:v>
                </c:pt>
                <c:pt idx="7517" formatCode="General">
                  <c:v>-16.579070647364301</c:v>
                </c:pt>
                <c:pt idx="7518" formatCode="General">
                  <c:v>-16.585016838143201</c:v>
                </c:pt>
                <c:pt idx="7519" formatCode="General">
                  <c:v>-16.590964096874899</c:v>
                </c:pt>
                <c:pt idx="7520" formatCode="General">
                  <c:v>-16.596912423558202</c:v>
                </c:pt>
                <c:pt idx="7521" formatCode="General">
                  <c:v>-16.602861818192199</c:v>
                </c:pt>
                <c:pt idx="7522" formatCode="General">
                  <c:v>-16.608812280775702</c:v>
                </c:pt>
                <c:pt idx="7523" formatCode="General">
                  <c:v>-16.614763811307601</c:v>
                </c:pt>
                <c:pt idx="7524" formatCode="General">
                  <c:v>-16.620716409786901</c:v>
                </c:pt>
                <c:pt idx="7525" formatCode="General">
                  <c:v>-16.6266700762128</c:v>
                </c:pt>
                <c:pt idx="7526" formatCode="General">
                  <c:v>-16.632624810584201</c:v>
                </c:pt>
                <c:pt idx="7527" formatCode="General">
                  <c:v>-16.638580612900199</c:v>
                </c:pt>
                <c:pt idx="7528" formatCode="General">
                  <c:v>-16.644537483159901</c:v>
                </c:pt>
                <c:pt idx="7529" formatCode="General">
                  <c:v>-16.650495421362301</c:v>
                </c:pt>
                <c:pt idx="7530" formatCode="General">
                  <c:v>-16.6564544275065</c:v>
                </c:pt>
                <c:pt idx="7531" formatCode="General">
                  <c:v>-16.662414501591599</c:v>
                </c:pt>
                <c:pt idx="7532" formatCode="General">
                  <c:v>-16.6683756436164</c:v>
                </c:pt>
                <c:pt idx="7533" formatCode="General">
                  <c:v>-16.6743378535798</c:v>
                </c:pt>
                <c:pt idx="7534" formatCode="General">
                  <c:v>-16.6803011314807</c:v>
                </c:pt>
                <c:pt idx="7535" formatCode="General">
                  <c:v>-16.686265477317999</c:v>
                </c:pt>
                <c:pt idx="7536" formatCode="General">
                  <c:v>-16.6922308910905</c:v>
                </c:pt>
                <c:pt idx="7537" formatCode="General">
                  <c:v>-16.698197372797001</c:v>
                </c:pt>
                <c:pt idx="7538" formatCode="General">
                  <c:v>-16.704164922436401</c:v>
                </c:pt>
                <c:pt idx="7539" formatCode="General">
                  <c:v>-16.7101335400077</c:v>
                </c:pt>
                <c:pt idx="7540" formatCode="General">
                  <c:v>-16.716103225509499</c:v>
                </c:pt>
                <c:pt idx="7541" formatCode="General">
                  <c:v>-16.722073978940902</c:v>
                </c:pt>
                <c:pt idx="7542" formatCode="General">
                  <c:v>-16.728045800300698</c:v>
                </c:pt>
                <c:pt idx="7543" formatCode="General">
                  <c:v>-16.7340186895877</c:v>
                </c:pt>
                <c:pt idx="7544" formatCode="General">
                  <c:v>-16.7399926468008</c:v>
                </c:pt>
                <c:pt idx="7545" formatCode="General">
                  <c:v>-16.745967671938899</c:v>
                </c:pt>
                <c:pt idx="7546" formatCode="General">
                  <c:v>-16.751943765000799</c:v>
                </c:pt>
                <c:pt idx="7547" formatCode="General">
                  <c:v>-16.757920925985498</c:v>
                </c:pt>
                <c:pt idx="7548" formatCode="General">
                  <c:v>-16.7638991548917</c:v>
                </c:pt>
                <c:pt idx="7549" formatCode="General">
                  <c:v>-16.769878451718402</c:v>
                </c:pt>
                <c:pt idx="7550" formatCode="General">
                  <c:v>-16.7758588164644</c:v>
                </c:pt>
                <c:pt idx="7551" formatCode="General">
                  <c:v>-16.781840249128599</c:v>
                </c:pt>
                <c:pt idx="7552" formatCode="General">
                  <c:v>-16.7878227497099</c:v>
                </c:pt>
                <c:pt idx="7553" formatCode="General">
                  <c:v>-16.793806318207501</c:v>
                </c:pt>
                <c:pt idx="7554" formatCode="General">
                  <c:v>-16.799790954620399</c:v>
                </c:pt>
                <c:pt idx="7555" formatCode="General">
                  <c:v>-16.8057766589477</c:v>
                </c:pt>
                <c:pt idx="7556" formatCode="General">
                  <c:v>-16.8117634311883</c:v>
                </c:pt>
                <c:pt idx="7557" formatCode="General">
                  <c:v>-16.8177512713415</c:v>
                </c:pt>
                <c:pt idx="7558" formatCode="General">
                  <c:v>-16.823740179406101</c:v>
                </c:pt>
                <c:pt idx="7559" formatCode="General">
                  <c:v>-16.8297301553811</c:v>
                </c:pt>
                <c:pt idx="7560" formatCode="General">
                  <c:v>-16.835721199265301</c:v>
                </c:pt>
                <c:pt idx="7561" formatCode="General">
                  <c:v>-16.8417133110576</c:v>
                </c:pt>
                <c:pt idx="7562" formatCode="General">
                  <c:v>-16.847706490756799</c:v>
                </c:pt>
                <c:pt idx="7563" formatCode="General">
                  <c:v>-16.853700738361798</c:v>
                </c:pt>
                <c:pt idx="7564" formatCode="General">
                  <c:v>-16.859696053871399</c:v>
                </c:pt>
                <c:pt idx="7565" formatCode="General">
                  <c:v>-16.865692437284501</c:v>
                </c:pt>
                <c:pt idx="7566" formatCode="General">
                  <c:v>-16.871689888599999</c:v>
                </c:pt>
                <c:pt idx="7567" formatCode="General">
                  <c:v>-16.877688407816599</c:v>
                </c:pt>
                <c:pt idx="7568" formatCode="General">
                  <c:v>-16.8836879949333</c:v>
                </c:pt>
                <c:pt idx="7569" formatCode="General">
                  <c:v>-16.889688649948798</c:v>
                </c:pt>
                <c:pt idx="7570" formatCode="General">
                  <c:v>-16.8956903728619</c:v>
                </c:pt>
                <c:pt idx="7571" formatCode="General">
                  <c:v>-16.901693163671599</c:v>
                </c:pt>
                <c:pt idx="7572" formatCode="General">
                  <c:v>-16.907697022376599</c:v>
                </c:pt>
                <c:pt idx="7573" formatCode="General">
                  <c:v>-16.913701948975799</c:v>
                </c:pt>
                <c:pt idx="7574" formatCode="General">
                  <c:v>-16.919707943467898</c:v>
                </c:pt>
                <c:pt idx="7575" formatCode="General">
                  <c:v>-16.925715005851799</c:v>
                </c:pt>
                <c:pt idx="7576" formatCode="General">
                  <c:v>-16.931723136126301</c:v>
                </c:pt>
                <c:pt idx="7577" formatCode="General">
                  <c:v>-16.9377323342902</c:v>
                </c:pt>
                <c:pt idx="7578" formatCode="General">
                  <c:v>-16.943742600342301</c:v>
                </c:pt>
                <c:pt idx="7579" formatCode="General">
                  <c:v>-16.9497539342814</c:v>
                </c:pt>
                <c:pt idx="7580" formatCode="General">
                  <c:v>-16.9557663361064</c:v>
                </c:pt>
                <c:pt idx="7581" formatCode="General">
                  <c:v>-16.961779805816199</c:v>
                </c:pt>
                <c:pt idx="7582" formatCode="General">
                  <c:v>-16.967794343409899</c:v>
                </c:pt>
                <c:pt idx="7583" formatCode="General">
                  <c:v>-16.973809948886501</c:v>
                </c:pt>
                <c:pt idx="7584" formatCode="General">
                  <c:v>-16.979826622244801</c:v>
                </c:pt>
                <c:pt idx="7585" formatCode="General">
                  <c:v>-16.985844363483899</c:v>
                </c:pt>
                <c:pt idx="7586" formatCode="General">
                  <c:v>-16.991863172602802</c:v>
                </c:pt>
                <c:pt idx="7587" formatCode="General">
                  <c:v>-16.9978830496004</c:v>
                </c:pt>
                <c:pt idx="7588" formatCode="General">
                  <c:v>-17.003903994475699</c:v>
                </c:pt>
                <c:pt idx="7589" formatCode="General">
                  <c:v>-17.009926007227602</c:v>
                </c:pt>
                <c:pt idx="7590" formatCode="General">
                  <c:v>-17.015949087854899</c:v>
                </c:pt>
                <c:pt idx="7591" formatCode="General">
                  <c:v>-17.021973236356398</c:v>
                </c:pt>
                <c:pt idx="7592" formatCode="General">
                  <c:v>-17.027998452730799</c:v>
                </c:pt>
                <c:pt idx="7593" formatCode="General">
                  <c:v>-17.0340247369768</c:v>
                </c:pt>
                <c:pt idx="7594" formatCode="General">
                  <c:v>-17.040052089093098</c:v>
                </c:pt>
                <c:pt idx="7595" formatCode="General">
                  <c:v>-17.046080509078301</c:v>
                </c:pt>
                <c:pt idx="7596" formatCode="General">
                  <c:v>-17.0521099969313</c:v>
                </c:pt>
                <c:pt idx="7597" formatCode="General">
                  <c:v>-17.058140552650599</c:v>
                </c:pt>
                <c:pt idx="7598" formatCode="General">
                  <c:v>-17.064172176234901</c:v>
                </c:pt>
                <c:pt idx="7599" formatCode="General">
                  <c:v>-17.0702048676829</c:v>
                </c:pt>
                <c:pt idx="7600" formatCode="General">
                  <c:v>-17.076238626993199</c:v>
                </c:pt>
                <c:pt idx="7601" formatCode="General">
                  <c:v>-17.0822734541646</c:v>
                </c:pt>
                <c:pt idx="7602" formatCode="General">
                  <c:v>-17.088309349195601</c:v>
                </c:pt>
                <c:pt idx="7603" formatCode="General">
                  <c:v>-17.094346312084799</c:v>
                </c:pt>
                <c:pt idx="7604" formatCode="General">
                  <c:v>-17.1003843428309</c:v>
                </c:pt>
                <c:pt idx="7605" formatCode="General">
                  <c:v>-17.106423441432401</c:v>
                </c:pt>
                <c:pt idx="7606" formatCode="General">
                  <c:v>-17.112463607888198</c:v>
                </c:pt>
                <c:pt idx="7607" formatCode="General">
                  <c:v>-17.118504842197101</c:v>
                </c:pt>
                <c:pt idx="7608" formatCode="General">
                  <c:v>-17.124547144358299</c:v>
                </c:pt>
                <c:pt idx="7609" formatCode="General">
                  <c:v>-17.130590514370699</c:v>
                </c:pt>
                <c:pt idx="7610" formatCode="General">
                  <c:v>-17.136634952233599</c:v>
                </c:pt>
                <c:pt idx="7611" formatCode="General">
                  <c:v>-17.142680457945801</c:v>
                </c:pt>
                <c:pt idx="7612" formatCode="General">
                  <c:v>-17.1487270315064</c:v>
                </c:pt>
                <c:pt idx="7613" formatCode="General">
                  <c:v>-17.154774672914499</c:v>
                </c:pt>
                <c:pt idx="7614" formatCode="General">
                  <c:v>-17.160823382169099</c:v>
                </c:pt>
                <c:pt idx="7615" formatCode="General">
                  <c:v>-17.166873159269201</c:v>
                </c:pt>
                <c:pt idx="7616" formatCode="General">
                  <c:v>-17.1729240042139</c:v>
                </c:pt>
                <c:pt idx="7617" formatCode="General">
                  <c:v>-17.178975917002099</c:v>
                </c:pt>
                <c:pt idx="7618" formatCode="General">
                  <c:v>-17.1850288976329</c:v>
                </c:pt>
                <c:pt idx="7619" formatCode="General">
                  <c:v>-17.191082946105301</c:v>
                </c:pt>
                <c:pt idx="7620" formatCode="General">
                  <c:v>-17.197138062417999</c:v>
                </c:pt>
                <c:pt idx="7621" formatCode="General">
                  <c:v>-17.20319424657</c:v>
                </c:pt>
                <c:pt idx="7622" formatCode="General">
                  <c:v>-17.20925149856</c:v>
                </c:pt>
                <c:pt idx="7623" formatCode="General">
                  <c:v>-17.2153098183867</c:v>
                </c:pt>
                <c:pt idx="7624" formatCode="General">
                  <c:v>-17.221369206048799</c:v>
                </c:pt>
                <c:pt idx="7625" formatCode="General">
                  <c:v>-17.227429661545202</c:v>
                </c:pt>
                <c:pt idx="7626" formatCode="General">
                  <c:v>-17.233491184874602</c:v>
                </c:pt>
                <c:pt idx="7627" formatCode="General">
                  <c:v>-17.239553776035699</c:v>
                </c:pt>
                <c:pt idx="7628" formatCode="General">
                  <c:v>-17.245617435027299</c:v>
                </c:pt>
                <c:pt idx="7629" formatCode="General">
                  <c:v>-17.251682161848201</c:v>
                </c:pt>
                <c:pt idx="7630" formatCode="General">
                  <c:v>-17.257747956497099</c:v>
                </c:pt>
                <c:pt idx="7631" formatCode="General">
                  <c:v>-17.263814818972701</c:v>
                </c:pt>
                <c:pt idx="7632" formatCode="General">
                  <c:v>-17.269882749273901</c:v>
                </c:pt>
                <c:pt idx="7633" formatCode="General">
                  <c:v>-17.275951747399201</c:v>
                </c:pt>
                <c:pt idx="7634" formatCode="General">
                  <c:v>-17.282021813347701</c:v>
                </c:pt>
                <c:pt idx="7635" formatCode="General">
                  <c:v>-17.288092947117999</c:v>
                </c:pt>
                <c:pt idx="7636" formatCode="General">
                  <c:v>-17.294165148708899</c:v>
                </c:pt>
                <c:pt idx="7637" formatCode="General">
                  <c:v>-17.300238418119399</c:v>
                </c:pt>
                <c:pt idx="7638" formatCode="General">
                  <c:v>-17.306312755348301</c:v>
                </c:pt>
                <c:pt idx="7639" formatCode="General">
                  <c:v>-17.312388160394299</c:v>
                </c:pt>
                <c:pt idx="7640" formatCode="General">
                  <c:v>-17.318464633256301</c:v>
                </c:pt>
                <c:pt idx="7641" formatCode="General">
                  <c:v>-17.3245421739331</c:v>
                </c:pt>
                <c:pt idx="7642" formatCode="General">
                  <c:v>-17.330620782423502</c:v>
                </c:pt>
                <c:pt idx="7643" formatCode="General">
                  <c:v>-17.336700458726298</c:v>
                </c:pt>
                <c:pt idx="7644" formatCode="General">
                  <c:v>-17.342781202840399</c:v>
                </c:pt>
                <c:pt idx="7645" formatCode="General">
                  <c:v>-17.3488630147645</c:v>
                </c:pt>
                <c:pt idx="7646" formatCode="General">
                  <c:v>-17.354945894497501</c:v>
                </c:pt>
                <c:pt idx="7647" formatCode="General">
                  <c:v>-17.361029842038199</c:v>
                </c:pt>
                <c:pt idx="7648" formatCode="General">
                  <c:v>-17.3671148573853</c:v>
                </c:pt>
                <c:pt idx="7649" formatCode="General">
                  <c:v>-17.3732009405376</c:v>
                </c:pt>
                <c:pt idx="7650" formatCode="General">
                  <c:v>-17.379288091494001</c:v>
                </c:pt>
                <c:pt idx="7651" formatCode="General">
                  <c:v>-17.385376310253299</c:v>
                </c:pt>
                <c:pt idx="7652" formatCode="General">
                  <c:v>-17.3914655968142</c:v>
                </c:pt>
                <c:pt idx="7653" formatCode="General">
                  <c:v>-17.397555951175502</c:v>
                </c:pt>
                <c:pt idx="7654" formatCode="General">
                  <c:v>-17.403647373336099</c:v>
                </c:pt>
                <c:pt idx="7655" formatCode="General">
                  <c:v>-17.4097398632946</c:v>
                </c:pt>
                <c:pt idx="7656" formatCode="General">
                  <c:v>-17.415833421049999</c:v>
                </c:pt>
                <c:pt idx="7657" formatCode="General">
                  <c:v>-17.4219280466009</c:v>
                </c:pt>
                <c:pt idx="7658" formatCode="General">
                  <c:v>-17.428023739946301</c:v>
                </c:pt>
                <c:pt idx="7659" formatCode="General">
                  <c:v>-17.434120501084699</c:v>
                </c:pt>
                <c:pt idx="7660" formatCode="General">
                  <c:v>-17.440218330015199</c:v>
                </c:pt>
                <c:pt idx="7661" formatCode="General">
                  <c:v>-17.446317226736301</c:v>
                </c:pt>
                <c:pt idx="7662" formatCode="General">
                  <c:v>-17.452417191246901</c:v>
                </c:pt>
                <c:pt idx="7663" formatCode="General">
                  <c:v>-17.458518223545799</c:v>
                </c:pt>
                <c:pt idx="7664" formatCode="General">
                  <c:v>-17.464620323631699</c:v>
                </c:pt>
                <c:pt idx="7665" formatCode="General">
                  <c:v>-17.470723491503399</c:v>
                </c:pt>
                <c:pt idx="7666" formatCode="General">
                  <c:v>-17.476827727159701</c:v>
                </c:pt>
                <c:pt idx="7667" formatCode="General">
                  <c:v>-17.482933030599298</c:v>
                </c:pt>
                <c:pt idx="7668" formatCode="General">
                  <c:v>-17.489039401821</c:v>
                </c:pt>
                <c:pt idx="7669" formatCode="General">
                  <c:v>-17.495146840823502</c:v>
                </c:pt>
                <c:pt idx="7670" formatCode="General">
                  <c:v>-17.501255347605699</c:v>
                </c:pt>
                <c:pt idx="7671" formatCode="General">
                  <c:v>-17.5073649221663</c:v>
                </c:pt>
                <c:pt idx="7672" formatCode="General">
                  <c:v>-17.513475564504098</c:v>
                </c:pt>
                <c:pt idx="7673" formatCode="General">
                  <c:v>-17.519587274617901</c:v>
                </c:pt>
                <c:pt idx="7674" formatCode="General">
                  <c:v>-17.525700052506501</c:v>
                </c:pt>
                <c:pt idx="7675" formatCode="General">
                  <c:v>-17.5318138981686</c:v>
                </c:pt>
                <c:pt idx="7676" formatCode="General">
                  <c:v>-17.5379288116029</c:v>
                </c:pt>
                <c:pt idx="7677" formatCode="General">
                  <c:v>-17.5440447928084</c:v>
                </c:pt>
                <c:pt idx="7678" formatCode="General">
                  <c:v>-17.550161841783801</c:v>
                </c:pt>
                <c:pt idx="7679" formatCode="General">
                  <c:v>-17.556279958527899</c:v>
                </c:pt>
                <c:pt idx="7680" formatCode="General">
                  <c:v>-17.5623991430394</c:v>
                </c:pt>
                <c:pt idx="7681" formatCode="General">
                  <c:v>-17.5685193953171</c:v>
                </c:pt>
                <c:pt idx="7682" formatCode="General">
                  <c:v>-17.574640715359902</c:v>
                </c:pt>
                <c:pt idx="7683" formatCode="General">
                  <c:v>-17.5807631031665</c:v>
                </c:pt>
                <c:pt idx="7684" formatCode="General">
                  <c:v>-17.586886558735799</c:v>
                </c:pt>
                <c:pt idx="7685" formatCode="General">
                  <c:v>-17.593011082066401</c:v>
                </c:pt>
                <c:pt idx="7686" formatCode="General">
                  <c:v>-17.5991366731573</c:v>
                </c:pt>
                <c:pt idx="7687" formatCode="General">
                  <c:v>-17.605263332007102</c:v>
                </c:pt>
                <c:pt idx="7688" formatCode="General">
                  <c:v>-17.611391058614799</c:v>
                </c:pt>
                <c:pt idx="7689" formatCode="General">
                  <c:v>-17.6175198529792</c:v>
                </c:pt>
                <c:pt idx="7690" formatCode="General">
                  <c:v>-17.623649715099099</c:v>
                </c:pt>
                <c:pt idx="7691" formatCode="General">
                  <c:v>-17.629780644973401</c:v>
                </c:pt>
                <c:pt idx="7692" formatCode="General">
                  <c:v>-17.6359126426009</c:v>
                </c:pt>
                <c:pt idx="7693" formatCode="General">
                  <c:v>-17.642045707980401</c:v>
                </c:pt>
                <c:pt idx="7694" formatCode="General">
                  <c:v>-17.648179841110601</c:v>
                </c:pt>
                <c:pt idx="7695" formatCode="General">
                  <c:v>-17.654315041990401</c:v>
                </c:pt>
                <c:pt idx="7696" formatCode="General">
                  <c:v>-17.660451310618399</c:v>
                </c:pt>
                <c:pt idx="7697" formatCode="General">
                  <c:v>-17.6665886469935</c:v>
                </c:pt>
                <c:pt idx="7698" formatCode="General">
                  <c:v>-17.6727270511143</c:v>
                </c:pt>
                <c:pt idx="7699" formatCode="General">
                  <c:v>-17.6788665229797</c:v>
                </c:pt>
                <c:pt idx="7700" formatCode="General">
                  <c:v>-17.685007062588401</c:v>
                </c:pt>
                <c:pt idx="7701" formatCode="General">
                  <c:v>-17.691148669939199</c:v>
                </c:pt>
                <c:pt idx="7702" formatCode="General">
                  <c:v>-17.697291345030699</c:v>
                </c:pt>
                <c:pt idx="7703" formatCode="General">
                  <c:v>-17.703435087861799</c:v>
                </c:pt>
                <c:pt idx="7704" formatCode="General">
                  <c:v>-17.709579898431201</c:v>
                </c:pt>
                <c:pt idx="7705" formatCode="General">
                  <c:v>-17.715725776737699</c:v>
                </c:pt>
                <c:pt idx="7706" formatCode="General">
                  <c:v>-17.721872722779899</c:v>
                </c:pt>
                <c:pt idx="7707" formatCode="General">
                  <c:v>-17.728020736556601</c:v>
                </c:pt>
                <c:pt idx="7708" formatCode="General">
                  <c:v>-17.734169818066501</c:v>
                </c:pt>
                <c:pt idx="7709" formatCode="General">
                  <c:v>-17.740319967308501</c:v>
                </c:pt>
                <c:pt idx="7710" formatCode="General">
                  <c:v>-17.746471184281098</c:v>
                </c:pt>
                <c:pt idx="7711" formatCode="General">
                  <c:v>-17.752623468983199</c:v>
                </c:pt>
                <c:pt idx="7712" formatCode="General">
                  <c:v>-17.758776821413399</c:v>
                </c:pt>
                <c:pt idx="7713" formatCode="General">
                  <c:v>-17.764931241570501</c:v>
                </c:pt>
                <c:pt idx="7714" formatCode="General">
                  <c:v>-17.771086729453199</c:v>
                </c:pt>
                <c:pt idx="7715" formatCode="General">
                  <c:v>-17.777243285060202</c:v>
                </c:pt>
                <c:pt idx="7716" formatCode="General">
                  <c:v>-17.783400908390298</c:v>
                </c:pt>
                <c:pt idx="7717" formatCode="General">
                  <c:v>-17.7895595994421</c:v>
                </c:pt>
                <c:pt idx="7718" formatCode="General">
                  <c:v>-17.795719358214299</c:v>
                </c:pt>
                <c:pt idx="7719" formatCode="General">
                  <c:v>-17.801880184705698</c:v>
                </c:pt>
                <c:pt idx="7720" formatCode="General">
                  <c:v>-17.808042078915001</c:v>
                </c:pt>
                <c:pt idx="7721" formatCode="General">
                  <c:v>-17.8142050408408</c:v>
                </c:pt>
                <c:pt idx="7722" formatCode="General">
                  <c:v>-17.820369070481899</c:v>
                </c:pt>
                <c:pt idx="7723" formatCode="General">
                  <c:v>-17.8265341678369</c:v>
                </c:pt>
                <c:pt idx="7724" formatCode="General">
                  <c:v>-17.832700332904501</c:v>
                </c:pt>
                <c:pt idx="7725" formatCode="General">
                  <c:v>-17.838867565683401</c:v>
                </c:pt>
                <c:pt idx="7726" formatCode="General">
                  <c:v>-17.845035866172299</c:v>
                </c:pt>
                <c:pt idx="7727" formatCode="General">
                  <c:v>-17.8512052343698</c:v>
                </c:pt>
                <c:pt idx="7728" formatCode="General">
                  <c:v>-17.857375670274699</c:v>
                </c:pt>
                <c:pt idx="7729" formatCode="General">
                  <c:v>-17.863547173885699</c:v>
                </c:pt>
                <c:pt idx="7730" formatCode="General">
                  <c:v>-17.869719745201301</c:v>
                </c:pt>
                <c:pt idx="7731" formatCode="General">
                  <c:v>-17.8758933842205</c:v>
                </c:pt>
                <c:pt idx="7732" formatCode="General">
                  <c:v>-17.882068090941701</c:v>
                </c:pt>
                <c:pt idx="7733" formatCode="General">
                  <c:v>-17.888243865363801</c:v>
                </c:pt>
                <c:pt idx="7734" formatCode="General">
                  <c:v>-17.894420707485398</c:v>
                </c:pt>
                <c:pt idx="7735" formatCode="General">
                  <c:v>-17.900598617305299</c:v>
                </c:pt>
                <c:pt idx="7736" formatCode="General">
                  <c:v>-17.906777594822</c:v>
                </c:pt>
                <c:pt idx="7737" formatCode="General">
                  <c:v>-17.912957640034399</c:v>
                </c:pt>
                <c:pt idx="7738" formatCode="General">
                  <c:v>-17.919138752940999</c:v>
                </c:pt>
                <c:pt idx="7739" formatCode="General">
                  <c:v>-17.9253209335407</c:v>
                </c:pt>
                <c:pt idx="7740" formatCode="General">
                  <c:v>-17.9315041818321</c:v>
                </c:pt>
                <c:pt idx="7741" formatCode="General">
                  <c:v>-17.937688497813799</c:v>
                </c:pt>
                <c:pt idx="7742" formatCode="General">
                  <c:v>-17.943873881484699</c:v>
                </c:pt>
                <c:pt idx="7743" formatCode="General">
                  <c:v>-17.9500603328433</c:v>
                </c:pt>
                <c:pt idx="7744" formatCode="General">
                  <c:v>-17.9562478518883</c:v>
                </c:pt>
                <c:pt idx="7745" formatCode="General">
                  <c:v>-17.9624364386186</c:v>
                </c:pt>
                <c:pt idx="7746" formatCode="General">
                  <c:v>-17.968626093032601</c:v>
                </c:pt>
                <c:pt idx="7747" formatCode="General">
                  <c:v>-17.974816815129198</c:v>
                </c:pt>
                <c:pt idx="7748" formatCode="General">
                  <c:v>-17.981008604907</c:v>
                </c:pt>
                <c:pt idx="7749" formatCode="General">
                  <c:v>-17.987201462364698</c:v>
                </c:pt>
                <c:pt idx="7750" formatCode="General">
                  <c:v>-17.993395387501</c:v>
                </c:pt>
                <c:pt idx="7751" formatCode="General">
                  <c:v>-17.999590380314601</c:v>
                </c:pt>
                <c:pt idx="7752" formatCode="General">
                  <c:v>-18.005786440804101</c:v>
                </c:pt>
                <c:pt idx="7753" formatCode="General">
                  <c:v>-18.011983568968301</c:v>
                </c:pt>
                <c:pt idx="7754" formatCode="General">
                  <c:v>-18.018181764805899</c:v>
                </c:pt>
                <c:pt idx="7755" formatCode="General">
                  <c:v>-18.024381028315499</c:v>
                </c:pt>
                <c:pt idx="7756" formatCode="General">
                  <c:v>-18.030581359495802</c:v>
                </c:pt>
                <c:pt idx="7757" formatCode="General">
                  <c:v>-18.036782758345399</c:v>
                </c:pt>
                <c:pt idx="7758" formatCode="General">
                  <c:v>-18.042985224862999</c:v>
                </c:pt>
                <c:pt idx="7759" formatCode="General">
                  <c:v>-18.049188759047201</c:v>
                </c:pt>
                <c:pt idx="7760" formatCode="General">
                  <c:v>-18.055393360896701</c:v>
                </c:pt>
                <c:pt idx="7761" formatCode="General">
                  <c:v>-18.0615990304101</c:v>
                </c:pt>
                <c:pt idx="7762" formatCode="General">
                  <c:v>-18.067805767586002</c:v>
                </c:pt>
                <c:pt idx="7763" formatCode="General">
                  <c:v>-18.074013572423102</c:v>
                </c:pt>
                <c:pt idx="7764" formatCode="General">
                  <c:v>-18.08022244492</c:v>
                </c:pt>
                <c:pt idx="7765" formatCode="General">
                  <c:v>-18.086432385075199</c:v>
                </c:pt>
                <c:pt idx="7766" formatCode="General">
                  <c:v>-18.092643392887499</c:v>
                </c:pt>
                <c:pt idx="7767" formatCode="General">
                  <c:v>-18.098855468355499</c:v>
                </c:pt>
                <c:pt idx="7768" formatCode="General">
                  <c:v>-18.105068611477598</c:v>
                </c:pt>
                <c:pt idx="7769" formatCode="General">
                  <c:v>-18.111282822252601</c:v>
                </c:pt>
                <c:pt idx="7770" formatCode="General">
                  <c:v>-18.117498100679001</c:v>
                </c:pt>
                <c:pt idx="7771" formatCode="General">
                  <c:v>-18.1237144467554</c:v>
                </c:pt>
                <c:pt idx="7772" formatCode="General">
                  <c:v>-18.129931860480401</c:v>
                </c:pt>
                <c:pt idx="7773" formatCode="General">
                  <c:v>-18.136150341852499</c:v>
                </c:pt>
                <c:pt idx="7774" formatCode="General">
                  <c:v>-18.142369890870398</c:v>
                </c:pt>
                <c:pt idx="7775" formatCode="General">
                  <c:v>-18.148590507532699</c:v>
                </c:pt>
                <c:pt idx="7776" formatCode="General">
                  <c:v>-18.154812191837699</c:v>
                </c:pt>
                <c:pt idx="7777" formatCode="General">
                  <c:v>-18.161034943784198</c:v>
                </c:pt>
                <c:pt idx="7778" formatCode="General">
                  <c:v>-18.1672587633707</c:v>
                </c:pt>
                <c:pt idx="7779" formatCode="General">
                  <c:v>-18.1734836505956</c:v>
                </c:pt>
                <c:pt idx="7780" formatCode="General">
                  <c:v>-18.1797096054576</c:v>
                </c:pt>
                <c:pt idx="7781" formatCode="General">
                  <c:v>-18.185936627955201</c:v>
                </c:pt>
                <c:pt idx="7782" formatCode="General">
                  <c:v>-18.1921647180869</c:v>
                </c:pt>
                <c:pt idx="7783" formatCode="General">
                  <c:v>-18.198393875851298</c:v>
                </c:pt>
                <c:pt idx="7784" formatCode="General">
                  <c:v>-18.204624101246999</c:v>
                </c:pt>
                <c:pt idx="7785" formatCode="General">
                  <c:v>-18.210855394273</c:v>
                </c:pt>
                <c:pt idx="7786" formatCode="General">
                  <c:v>-18.217087754927899</c:v>
                </c:pt>
                <c:pt idx="7787" formatCode="General">
                  <c:v>-18.223321183210398</c:v>
                </c:pt>
                <c:pt idx="7788" formatCode="General">
                  <c:v>-18.2295556791195</c:v>
                </c:pt>
                <c:pt idx="7789" formatCode="General">
                  <c:v>-18.235791242653701</c:v>
                </c:pt>
                <c:pt idx="7790" formatCode="General">
                  <c:v>-18.242027873811899</c:v>
                </c:pt>
                <c:pt idx="7791" formatCode="General">
                  <c:v>-18.2482655725927</c:v>
                </c:pt>
                <c:pt idx="7792" formatCode="General">
                  <c:v>-18.254504338994899</c:v>
                </c:pt>
                <c:pt idx="7793" formatCode="General">
                  <c:v>-18.260744173017301</c:v>
                </c:pt>
                <c:pt idx="7794" formatCode="General">
                  <c:v>-18.2669850746585</c:v>
                </c:pt>
                <c:pt idx="7795" formatCode="General">
                  <c:v>-18.273227043917299</c:v>
                </c:pt>
                <c:pt idx="7796" formatCode="General">
                  <c:v>-18.2794700807924</c:v>
                </c:pt>
                <c:pt idx="7797" formatCode="General">
                  <c:v>-18.285714185282401</c:v>
                </c:pt>
                <c:pt idx="7798" formatCode="General">
                  <c:v>-18.291959357386101</c:v>
                </c:pt>
                <c:pt idx="7799" formatCode="General">
                  <c:v>-18.2982055971021</c:v>
                </c:pt>
                <c:pt idx="7800" formatCode="General">
                  <c:v>-18.304452904429201</c:v>
                </c:pt>
                <c:pt idx="7801" formatCode="General">
                  <c:v>-18.3107012793661</c:v>
                </c:pt>
                <c:pt idx="7802" formatCode="General">
                  <c:v>-18.3169507219114</c:v>
                </c:pt>
                <c:pt idx="7803" formatCode="General">
                  <c:v>-18.323201232063699</c:v>
                </c:pt>
                <c:pt idx="7804" formatCode="General">
                  <c:v>-18.329452809821799</c:v>
                </c:pt>
                <c:pt idx="7805" formatCode="General">
                  <c:v>-18.3357054551843</c:v>
                </c:pt>
                <c:pt idx="7806" formatCode="General">
                  <c:v>-18.341959168149899</c:v>
                </c:pt>
                <c:pt idx="7807" formatCode="General">
                  <c:v>-18.348213948717198</c:v>
                </c:pt>
                <c:pt idx="7808" formatCode="General">
                  <c:v>-18.3544697968847</c:v>
                </c:pt>
                <c:pt idx="7809" formatCode="General">
                  <c:v>-18.360726712651299</c:v>
                </c:pt>
                <c:pt idx="7810" formatCode="General">
                  <c:v>-18.3669846960154</c:v>
                </c:pt>
                <c:pt idx="7811" formatCode="General">
                  <c:v>-18.373243746975799</c:v>
                </c:pt>
                <c:pt idx="7812" formatCode="General">
                  <c:v>-18.379503865531099</c:v>
                </c:pt>
                <c:pt idx="7813" formatCode="General">
                  <c:v>-18.385765051679801</c:v>
                </c:pt>
                <c:pt idx="7814" formatCode="General">
                  <c:v>-18.392027305420701</c:v>
                </c:pt>
                <c:pt idx="7815" formatCode="General">
                  <c:v>-18.398290626752299</c:v>
                </c:pt>
                <c:pt idx="7816" formatCode="General">
                  <c:v>-18.404555015673399</c:v>
                </c:pt>
                <c:pt idx="7817" formatCode="General">
                  <c:v>-18.410820472182401</c:v>
                </c:pt>
                <c:pt idx="7818" formatCode="General">
                  <c:v>-18.417086996278101</c:v>
                </c:pt>
                <c:pt idx="7819" formatCode="General">
                  <c:v>-18.4233545879591</c:v>
                </c:pt>
                <c:pt idx="7820" formatCode="General">
                  <c:v>-18.4296232472241</c:v>
                </c:pt>
                <c:pt idx="7821" formatCode="General">
                  <c:v>-18.4358929740715</c:v>
                </c:pt>
                <c:pt idx="7822" formatCode="General">
                  <c:v>-18.442163768500201</c:v>
                </c:pt>
                <c:pt idx="7823" formatCode="General">
                  <c:v>-18.448435630508701</c:v>
                </c:pt>
                <c:pt idx="7824" formatCode="General">
                  <c:v>-18.4547085600957</c:v>
                </c:pt>
                <c:pt idx="7825" formatCode="General">
                  <c:v>-18.460982557259701</c:v>
                </c:pt>
                <c:pt idx="7826" formatCode="General">
                  <c:v>-18.467257621999501</c:v>
                </c:pt>
                <c:pt idx="7827" formatCode="General">
                  <c:v>-18.4735337543136</c:v>
                </c:pt>
                <c:pt idx="7828" formatCode="General">
                  <c:v>-18.479810954200701</c:v>
                </c:pt>
                <c:pt idx="7829" formatCode="General">
                  <c:v>-18.486089221659501</c:v>
                </c:pt>
                <c:pt idx="7830" formatCode="General">
                  <c:v>-18.492368556688501</c:v>
                </c:pt>
                <c:pt idx="7831" formatCode="General">
                  <c:v>-18.498648959286399</c:v>
                </c:pt>
                <c:pt idx="7832" formatCode="General">
                  <c:v>-18.5049304294519</c:v>
                </c:pt>
                <c:pt idx="7833" formatCode="General">
                  <c:v>-18.5112129671835</c:v>
                </c:pt>
                <c:pt idx="7834" formatCode="General">
                  <c:v>-18.517496572479999</c:v>
                </c:pt>
                <c:pt idx="7835" formatCode="General">
                  <c:v>-18.523781245339901</c:v>
                </c:pt>
                <c:pt idx="7836" formatCode="General">
                  <c:v>-18.530066985762002</c:v>
                </c:pt>
                <c:pt idx="7837" formatCode="General">
                  <c:v>-18.536353793744901</c:v>
                </c:pt>
                <c:pt idx="7838" formatCode="General">
                  <c:v>-18.5426416692872</c:v>
                </c:pt>
                <c:pt idx="7839" formatCode="General">
                  <c:v>-18.548930612387601</c:v>
                </c:pt>
                <c:pt idx="7840" formatCode="General">
                  <c:v>-18.555220623044701</c:v>
                </c:pt>
                <c:pt idx="7841" formatCode="General">
                  <c:v>-18.5615117012571</c:v>
                </c:pt>
                <c:pt idx="7842" formatCode="General">
                  <c:v>-18.567803847023601</c:v>
                </c:pt>
                <c:pt idx="7843" formatCode="General">
                  <c:v>-18.574097060342702</c:v>
                </c:pt>
                <c:pt idx="7844" formatCode="General">
                  <c:v>-18.580391341213101</c:v>
                </c:pt>
                <c:pt idx="7845" formatCode="General">
                  <c:v>-18.586686689633499</c:v>
                </c:pt>
                <c:pt idx="7846" formatCode="General">
                  <c:v>-18.5929831056023</c:v>
                </c:pt>
                <c:pt idx="7847" formatCode="General">
                  <c:v>-18.599280589118301</c:v>
                </c:pt>
                <c:pt idx="7848" formatCode="General">
                  <c:v>-18.605579140180101</c:v>
                </c:pt>
                <c:pt idx="7849" formatCode="General">
                  <c:v>-18.6118787587863</c:v>
                </c:pt>
                <c:pt idx="7850" formatCode="General">
                  <c:v>-18.6181794449355</c:v>
                </c:pt>
                <c:pt idx="7851" formatCode="General">
                  <c:v>-18.6244811986261</c:v>
                </c:pt>
                <c:pt idx="7852" formatCode="General">
                  <c:v>-18.630784019856598</c:v>
                </c:pt>
                <c:pt idx="7853" formatCode="General">
                  <c:v>-18.637087908625599</c:v>
                </c:pt>
                <c:pt idx="7854" formatCode="General">
                  <c:v>-18.643392864931499</c:v>
                </c:pt>
                <c:pt idx="7855" formatCode="General">
                  <c:v>-18.6496988887728</c:v>
                </c:pt>
                <c:pt idx="7856" formatCode="General">
                  <c:v>-18.656005980148102</c:v>
                </c:pt>
                <c:pt idx="7857" formatCode="General">
                  <c:v>-18.662314139055699</c:v>
                </c:pt>
                <c:pt idx="7858" formatCode="General">
                  <c:v>-18.668623365494099</c:v>
                </c:pt>
                <c:pt idx="7859" formatCode="General">
                  <c:v>-18.6749336594619</c:v>
                </c:pt>
                <c:pt idx="7860" formatCode="General">
                  <c:v>-18.6812450209578</c:v>
                </c:pt>
                <c:pt idx="7861" formatCode="General">
                  <c:v>-18.6875574499803</c:v>
                </c:pt>
                <c:pt idx="7862" formatCode="General">
                  <c:v>-18.6938709465283</c:v>
                </c:pt>
                <c:pt idx="7863" formatCode="General">
                  <c:v>-18.700185510600399</c:v>
                </c:pt>
                <c:pt idx="7864" formatCode="General">
                  <c:v>-18.706501142195101</c:v>
                </c:pt>
                <c:pt idx="7865" formatCode="General">
                  <c:v>-18.712817841311299</c:v>
                </c:pt>
                <c:pt idx="7866" formatCode="General">
                  <c:v>-18.7191356079475</c:v>
                </c:pt>
                <c:pt idx="7867" formatCode="General">
                  <c:v>-18.725454442102201</c:v>
                </c:pt>
                <c:pt idx="7868" formatCode="General">
                  <c:v>-18.731774343774099</c:v>
                </c:pt>
                <c:pt idx="7869" formatCode="General">
                  <c:v>-18.738095312961601</c:v>
                </c:pt>
                <c:pt idx="7870" formatCode="General">
                  <c:v>-18.744417349663401</c:v>
                </c:pt>
                <c:pt idx="7871" formatCode="General">
                  <c:v>-18.750740453877999</c:v>
                </c:pt>
                <c:pt idx="7872" formatCode="General">
                  <c:v>-18.757064625603999</c:v>
                </c:pt>
                <c:pt idx="7873" formatCode="General">
                  <c:v>-18.763389864839901</c:v>
                </c:pt>
                <c:pt idx="7874" formatCode="General">
                  <c:v>-18.7697161715843</c:v>
                </c:pt>
                <c:pt idx="7875" formatCode="General">
                  <c:v>-18.776043545835801</c:v>
                </c:pt>
                <c:pt idx="7876" formatCode="General">
                  <c:v>-18.782371987592899</c:v>
                </c:pt>
                <c:pt idx="7877" formatCode="General">
                  <c:v>-18.788701496854099</c:v>
                </c:pt>
                <c:pt idx="7878" formatCode="General">
                  <c:v>-18.795032073618099</c:v>
                </c:pt>
                <c:pt idx="7879" formatCode="General">
                  <c:v>-18.8013637178835</c:v>
                </c:pt>
                <c:pt idx="7880" formatCode="General">
                  <c:v>-18.807696429648601</c:v>
                </c:pt>
                <c:pt idx="7881" formatCode="General">
                  <c:v>-18.8140302089122</c:v>
                </c:pt>
                <c:pt idx="7882" formatCode="General">
                  <c:v>-18.820365055672799</c:v>
                </c:pt>
                <c:pt idx="7883" formatCode="General">
                  <c:v>-18.826700969928901</c:v>
                </c:pt>
                <c:pt idx="7884" formatCode="General">
                  <c:v>-18.833037951679099</c:v>
                </c:pt>
                <c:pt idx="7885" formatCode="General">
                  <c:v>-18.8393760009216</c:v>
                </c:pt>
                <c:pt idx="7886" formatCode="General">
                  <c:v>-18.845715117654901</c:v>
                </c:pt>
                <c:pt idx="7887" formatCode="General">
                  <c:v>-18.8520553018773</c:v>
                </c:pt>
                <c:pt idx="7888" formatCode="General">
                  <c:v>-18.858396553587099</c:v>
                </c:pt>
                <c:pt idx="7889" formatCode="General">
                  <c:v>-18.864738872782699</c:v>
                </c:pt>
                <c:pt idx="7890" formatCode="General">
                  <c:v>-18.871082259462199</c:v>
                </c:pt>
                <c:pt idx="7891" formatCode="General">
                  <c:v>-18.877426713624001</c:v>
                </c:pt>
                <c:pt idx="7892" formatCode="General">
                  <c:v>-18.883772235266399</c:v>
                </c:pt>
                <c:pt idx="7893" formatCode="General">
                  <c:v>-18.8901188243875</c:v>
                </c:pt>
                <c:pt idx="7894" formatCode="General">
                  <c:v>-18.896466480985701</c:v>
                </c:pt>
                <c:pt idx="7895" formatCode="General">
                  <c:v>-18.902815205059198</c:v>
                </c:pt>
                <c:pt idx="7896" formatCode="General">
                  <c:v>-18.909164996606201</c:v>
                </c:pt>
                <c:pt idx="7897" formatCode="General">
                  <c:v>-18.915515855625401</c:v>
                </c:pt>
                <c:pt idx="7898" formatCode="General">
                  <c:v>-18.921867782115498</c:v>
                </c:pt>
                <c:pt idx="7899" formatCode="General">
                  <c:v>-18.9282207760753</c:v>
                </c:pt>
                <c:pt idx="7900" formatCode="General">
                  <c:v>-18.934574837503501</c:v>
                </c:pt>
                <c:pt idx="7901" formatCode="General">
                  <c:v>-18.940929966398901</c:v>
                </c:pt>
                <c:pt idx="7902" formatCode="General">
                  <c:v>-18.947286162760101</c:v>
                </c:pt>
                <c:pt idx="7903" formatCode="General">
                  <c:v>-18.953643426585799</c:v>
                </c:pt>
                <c:pt idx="7904" formatCode="General">
                  <c:v>-18.960001757874799</c:v>
                </c:pt>
                <c:pt idx="7905" formatCode="General">
                  <c:v>-18.966361156625702</c:v>
                </c:pt>
                <c:pt idx="7906" formatCode="General">
                  <c:v>-18.972721622837302</c:v>
                </c:pt>
                <c:pt idx="7907" formatCode="General">
                  <c:v>-18.979083156508199</c:v>
                </c:pt>
                <c:pt idx="7908" formatCode="General">
                  <c:v>-18.985445757636999</c:v>
                </c:pt>
                <c:pt idx="7909" formatCode="General">
                  <c:v>-18.991809426222499</c:v>
                </c:pt>
                <c:pt idx="7910" formatCode="General">
                  <c:v>-18.9981741622633</c:v>
                </c:pt>
                <c:pt idx="7911" formatCode="General">
                  <c:v>-19.004539965757999</c:v>
                </c:pt>
                <c:pt idx="7912" formatCode="General">
                  <c:v>-19.0109068367052</c:v>
                </c:pt>
                <c:pt idx="7913" formatCode="General">
                  <c:v>-19.017274775103701</c:v>
                </c:pt>
                <c:pt idx="7914" formatCode="General">
                  <c:v>-19.023643780952</c:v>
                </c:pt>
                <c:pt idx="7915" formatCode="General">
                  <c:v>-19.0300138542488</c:v>
                </c:pt>
                <c:pt idx="7916" formatCode="General">
                  <c:v>-19.036384994992599</c:v>
                </c:pt>
                <c:pt idx="7917" formatCode="General">
                  <c:v>-19.042757203182099</c:v>
                </c:pt>
                <c:pt idx="7918" formatCode="General">
                  <c:v>-19.049130478815801</c:v>
                </c:pt>
                <c:pt idx="7919" formatCode="General">
                  <c:v>-19.055504821892299</c:v>
                </c:pt>
                <c:pt idx="7920" formatCode="General">
                  <c:v>-19.061880232409798</c:v>
                </c:pt>
                <c:pt idx="7921" formatCode="General">
                  <c:v>-19.0682567103667</c:v>
                </c:pt>
                <c:pt idx="7922" formatCode="General">
                  <c:v>-19.074634255761399</c:v>
                </c:pt>
                <c:pt idx="7923" formatCode="General">
                  <c:v>-19.081012868592001</c:v>
                </c:pt>
                <c:pt idx="7924" formatCode="General">
                  <c:v>-19.087392548857</c:v>
                </c:pt>
                <c:pt idx="7925" formatCode="General">
                  <c:v>-19.093773296554801</c:v>
                </c:pt>
                <c:pt idx="7926" formatCode="General">
                  <c:v>-19.100155111684099</c:v>
                </c:pt>
                <c:pt idx="7927" formatCode="General">
                  <c:v>-19.106537994243499</c:v>
                </c:pt>
                <c:pt idx="7928" formatCode="General">
                  <c:v>-19.112921944231498</c:v>
                </c:pt>
                <c:pt idx="7929" formatCode="General">
                  <c:v>-19.119306961646799</c:v>
                </c:pt>
                <c:pt idx="7930" formatCode="General">
                  <c:v>-19.1256930464878</c:v>
                </c:pt>
                <c:pt idx="7931" formatCode="General">
                  <c:v>-19.132080198753201</c:v>
                </c:pt>
                <c:pt idx="7932" formatCode="General">
                  <c:v>-19.138468418441501</c:v>
                </c:pt>
                <c:pt idx="7933" formatCode="General">
                  <c:v>-19.144857705551299</c:v>
                </c:pt>
                <c:pt idx="7934" formatCode="General">
                  <c:v>-19.151248060081102</c:v>
                </c:pt>
                <c:pt idx="7935" formatCode="General">
                  <c:v>-19.157639482029499</c:v>
                </c:pt>
                <c:pt idx="7936" formatCode="General">
                  <c:v>-19.164031971395101</c:v>
                </c:pt>
                <c:pt idx="7937" formatCode="General">
                  <c:v>-19.170425528176299</c:v>
                </c:pt>
                <c:pt idx="7938" formatCode="General">
                  <c:v>-19.1768201523717</c:v>
                </c:pt>
                <c:pt idx="7939" formatCode="General">
                  <c:v>-19.183215843979902</c:v>
                </c:pt>
                <c:pt idx="7940" formatCode="General">
                  <c:v>-19.189612602999301</c:v>
                </c:pt>
                <c:pt idx="7941" formatCode="General">
                  <c:v>-19.1960104294286</c:v>
                </c:pt>
                <c:pt idx="7942" formatCode="General">
                  <c:v>-19.2024093232661</c:v>
                </c:pt>
                <c:pt idx="7943" formatCode="General">
                  <c:v>-19.208809284510501</c:v>
                </c:pt>
                <c:pt idx="7944" formatCode="General">
                  <c:v>-19.215210313160298</c:v>
                </c:pt>
                <c:pt idx="7945" formatCode="General">
                  <c:v>-19.221612409213801</c:v>
                </c:pt>
                <c:pt idx="7946" formatCode="General">
                  <c:v>-19.228015572669701</c:v>
                </c:pt>
                <c:pt idx="7947" formatCode="General">
                  <c:v>-19.234419803526499</c:v>
                </c:pt>
                <c:pt idx="7948" formatCode="General">
                  <c:v>-19.240825101782601</c:v>
                </c:pt>
                <c:pt idx="7949" formatCode="General">
                  <c:v>-19.247231467436499</c:v>
                </c:pt>
                <c:pt idx="7950" formatCode="General">
                  <c:v>-19.253638900486798</c:v>
                </c:pt>
                <c:pt idx="7951" formatCode="General">
                  <c:v>-19.2600474009318</c:v>
                </c:pt>
                <c:pt idx="7952" formatCode="General">
                  <c:v>-19.266456968770001</c:v>
                </c:pt>
                <c:pt idx="7953" formatCode="General">
                  <c:v>-19.272867604000002</c:v>
                </c:pt>
                <c:pt idx="7954" formatCode="General">
                  <c:v>-19.279279306620101</c:v>
                </c:pt>
                <c:pt idx="7955" formatCode="General">
                  <c:v>-19.285692076628902</c:v>
                </c:pt>
                <c:pt idx="7956" formatCode="General">
                  <c:v>-19.292105914024599</c:v>
                </c:pt>
                <c:pt idx="7957" formatCode="General">
                  <c:v>-19.298520818805901</c:v>
                </c:pt>
                <c:pt idx="7958" formatCode="General">
                  <c:v>-19.304936790971102</c:v>
                </c:pt>
                <c:pt idx="7959" formatCode="General">
                  <c:v>-19.311353830518598</c:v>
                </c:pt>
                <c:pt idx="7960" formatCode="General">
                  <c:v>-19.317771937446899</c:v>
                </c:pt>
                <c:pt idx="7961" formatCode="General">
                  <c:v>-19.324191111754502</c:v>
                </c:pt>
                <c:pt idx="7962" formatCode="General">
                  <c:v>-19.330611353439799</c:v>
                </c:pt>
                <c:pt idx="7963" formatCode="General">
                  <c:v>-19.337032662501201</c:v>
                </c:pt>
                <c:pt idx="7964" formatCode="General">
                  <c:v>-19.3434550389373</c:v>
                </c:pt>
                <c:pt idx="7965" formatCode="General">
                  <c:v>-19.349878482746298</c:v>
                </c:pt>
                <c:pt idx="7966" formatCode="General">
                  <c:v>-19.3563029939268</c:v>
                </c:pt>
                <c:pt idx="7967" formatCode="General">
                  <c:v>-19.362728572477302</c:v>
                </c:pt>
                <c:pt idx="7968" formatCode="General">
                  <c:v>-19.369155218396099</c:v>
                </c:pt>
                <c:pt idx="7969" formatCode="General">
                  <c:v>-19.375582931681699</c:v>
                </c:pt>
                <c:pt idx="7970" formatCode="General">
                  <c:v>-19.382011712332599</c:v>
                </c:pt>
                <c:pt idx="7971" formatCode="General">
                  <c:v>-19.3884415603472</c:v>
                </c:pt>
                <c:pt idx="7972" formatCode="General">
                  <c:v>-19.394872475723901</c:v>
                </c:pt>
                <c:pt idx="7973" formatCode="General">
                  <c:v>-19.401304458461301</c:v>
                </c:pt>
                <c:pt idx="7974" formatCode="General">
                  <c:v>-19.407737508557702</c:v>
                </c:pt>
                <c:pt idx="7975" formatCode="General">
                  <c:v>-19.414171626011601</c:v>
                </c:pt>
                <c:pt idx="7976" formatCode="General">
                  <c:v>-19.4206068108215</c:v>
                </c:pt>
                <c:pt idx="7977" formatCode="General">
                  <c:v>-19.4270430629857</c:v>
                </c:pt>
                <c:pt idx="7978" formatCode="General">
                  <c:v>-19.4334803825028</c:v>
                </c:pt>
                <c:pt idx="7979" formatCode="General">
                  <c:v>-19.4399187693712</c:v>
                </c:pt>
                <c:pt idx="7980" formatCode="General">
                  <c:v>-19.446358223589399</c:v>
                </c:pt>
                <c:pt idx="7981" formatCode="General">
                  <c:v>-19.4527987451558</c:v>
                </c:pt>
                <c:pt idx="7982" formatCode="General">
                  <c:v>-19.459240334069001</c:v>
                </c:pt>
                <c:pt idx="7983" formatCode="General">
                  <c:v>-19.465682990327199</c:v>
                </c:pt>
                <c:pt idx="7984" formatCode="General">
                  <c:v>-19.4721267139292</c:v>
                </c:pt>
                <c:pt idx="7985" formatCode="General">
                  <c:v>-19.478571504873202</c:v>
                </c:pt>
                <c:pt idx="7986" formatCode="General">
                  <c:v>-19.485017363157802</c:v>
                </c:pt>
                <c:pt idx="7987" formatCode="General">
                  <c:v>-19.491464288781401</c:v>
                </c:pt>
                <c:pt idx="7988" formatCode="General">
                  <c:v>-19.4979122817426</c:v>
                </c:pt>
                <c:pt idx="7989" formatCode="General">
                  <c:v>-19.504361342039701</c:v>
                </c:pt>
                <c:pt idx="7990" formatCode="General">
                  <c:v>-19.5108114696713</c:v>
                </c:pt>
                <c:pt idx="7991" formatCode="General">
                  <c:v>-19.517262664635901</c:v>
                </c:pt>
                <c:pt idx="7992" formatCode="General">
                  <c:v>-19.523714926931799</c:v>
                </c:pt>
                <c:pt idx="7993" formatCode="General">
                  <c:v>-19.530168256557499</c:v>
                </c:pt>
                <c:pt idx="7994" formatCode="General">
                  <c:v>-19.5366226535116</c:v>
                </c:pt>
                <c:pt idx="7995" formatCode="General">
                  <c:v>-19.543078117792401</c:v>
                </c:pt>
                <c:pt idx="7996" formatCode="General">
                  <c:v>-19.549534649398399</c:v>
                </c:pt>
                <c:pt idx="7997" formatCode="General">
                  <c:v>-19.555992248328099</c:v>
                </c:pt>
                <c:pt idx="7998" formatCode="General">
                  <c:v>-19.562450914579902</c:v>
                </c:pt>
                <c:pt idx="7999" formatCode="General">
                  <c:v>-19.568910648152301</c:v>
                </c:pt>
                <c:pt idx="8000" formatCode="General">
                  <c:v>-19.5753714490438</c:v>
                </c:pt>
                <c:pt idx="8001" formatCode="General">
                  <c:v>-19.581833317252698</c:v>
                </c:pt>
                <c:pt idx="8002" formatCode="General">
                  <c:v>-19.5882962527775</c:v>
                </c:pt>
                <c:pt idx="8003" formatCode="General">
                  <c:v>-19.594760255616698</c:v>
                </c:pt>
                <c:pt idx="8004" formatCode="General">
                  <c:v>-19.601225325768699</c:v>
                </c:pt>
                <c:pt idx="8005" formatCode="General">
                  <c:v>-19.607691463231902</c:v>
                </c:pt>
                <c:pt idx="8006" formatCode="General">
                  <c:v>-19.614158668004801</c:v>
                </c:pt>
                <c:pt idx="8007" formatCode="General">
                  <c:v>-19.620626940085799</c:v>
                </c:pt>
                <c:pt idx="8008" formatCode="General">
                  <c:v>-19.627096279473399</c:v>
                </c:pt>
                <c:pt idx="8009" formatCode="General">
                  <c:v>-19.633566686165899</c:v>
                </c:pt>
                <c:pt idx="8010" formatCode="General">
                  <c:v>-19.6400381601619</c:v>
                </c:pt>
                <c:pt idx="8011" formatCode="General">
                  <c:v>-19.6465107014597</c:v>
                </c:pt>
                <c:pt idx="8012" formatCode="General">
                  <c:v>-19.6529843100578</c:v>
                </c:pt>
                <c:pt idx="8013" formatCode="General">
                  <c:v>-19.659458985954501</c:v>
                </c:pt>
                <c:pt idx="8014" formatCode="General">
                  <c:v>-19.6659347291484</c:v>
                </c:pt>
                <c:pt idx="8015" formatCode="General">
                  <c:v>-19.672411539637899</c:v>
                </c:pt>
                <c:pt idx="8016" formatCode="General">
                  <c:v>-19.678889417421299</c:v>
                </c:pt>
                <c:pt idx="8017" formatCode="General">
                  <c:v>-19.685368362497201</c:v>
                </c:pt>
                <c:pt idx="8018" formatCode="General">
                  <c:v>-19.691848374863799</c:v>
                </c:pt>
                <c:pt idx="8019" formatCode="General">
                  <c:v>-19.698329454519801</c:v>
                </c:pt>
                <c:pt idx="8020" formatCode="General">
                  <c:v>-19.704811601463401</c:v>
                </c:pt>
                <c:pt idx="8021" formatCode="General">
                  <c:v>-19.711294815693101</c:v>
                </c:pt>
                <c:pt idx="8022" formatCode="General">
                  <c:v>-19.717779097207298</c:v>
                </c:pt>
                <c:pt idx="8023" formatCode="General">
                  <c:v>-19.724264446004401</c:v>
                </c:pt>
                <c:pt idx="8024" formatCode="General">
                  <c:v>-19.7307508620829</c:v>
                </c:pt>
                <c:pt idx="8025" formatCode="General">
                  <c:v>-19.737238345441199</c:v>
                </c:pt>
                <c:pt idx="8026" formatCode="General">
                  <c:v>-19.7437268960777</c:v>
                </c:pt>
                <c:pt idx="8027" formatCode="General">
                  <c:v>-19.750216513990701</c:v>
                </c:pt>
                <c:pt idx="8028" formatCode="General">
                  <c:v>-19.756707199178798</c:v>
                </c:pt>
                <c:pt idx="8029" formatCode="General">
                  <c:v>-19.763198951640302</c:v>
                </c:pt>
                <c:pt idx="8030" formatCode="General">
                  <c:v>-19.769691771373601</c:v>
                </c:pt>
                <c:pt idx="8031" formatCode="General">
                  <c:v>-19.776185658377099</c:v>
                </c:pt>
                <c:pt idx="8032" formatCode="General">
                  <c:v>-19.782680612649099</c:v>
                </c:pt>
                <c:pt idx="8033" formatCode="General">
                  <c:v>-19.789176634188099</c:v>
                </c:pt>
                <c:pt idx="8034" formatCode="General">
                  <c:v>-19.795673722992401</c:v>
                </c:pt>
                <c:pt idx="8035" formatCode="General">
                  <c:v>-19.8021718790603</c:v>
                </c:pt>
                <c:pt idx="8036" formatCode="General">
                  <c:v>-19.8086711023902</c:v>
                </c:pt>
                <c:pt idx="8037" formatCode="General">
                  <c:v>-19.8151713929803</c:v>
                </c:pt>
                <c:pt idx="8038" formatCode="General">
                  <c:v>-19.821672750829201</c:v>
                </c:pt>
                <c:pt idx="8039" formatCode="General">
                  <c:v>-19.828175175935002</c:v>
                </c:pt>
                <c:pt idx="8040" formatCode="General">
                  <c:v>-19.8346786682961</c:v>
                </c:pt>
                <c:pt idx="8041" formatCode="General">
                  <c:v>-19.8411832279109</c:v>
                </c:pt>
                <c:pt idx="8042" formatCode="General">
                  <c:v>-19.847688854777701</c:v>
                </c:pt>
                <c:pt idx="8043" formatCode="General">
                  <c:v>-19.854195548894801</c:v>
                </c:pt>
                <c:pt idx="8044" formatCode="General">
                  <c:v>-19.860703310260501</c:v>
                </c:pt>
                <c:pt idx="8045" formatCode="General">
                  <c:v>-19.867212138873199</c:v>
                </c:pt>
                <c:pt idx="8046" formatCode="General">
                  <c:v>-19.873722034731301</c:v>
                </c:pt>
                <c:pt idx="8047" formatCode="General">
                  <c:v>-19.880232997833001</c:v>
                </c:pt>
                <c:pt idx="8048" formatCode="General">
                  <c:v>-19.886745028176598</c:v>
                </c:pt>
                <c:pt idx="8049" formatCode="General">
                  <c:v>-19.8932581257605</c:v>
                </c:pt>
                <c:pt idx="8050" formatCode="General">
                  <c:v>-19.899772290583002</c:v>
                </c:pt>
                <c:pt idx="8051" formatCode="General">
                  <c:v>-19.906287522642501</c:v>
                </c:pt>
                <c:pt idx="8052" formatCode="General">
                  <c:v>-19.912803821937199</c:v>
                </c:pt>
                <c:pt idx="8053" formatCode="General">
                  <c:v>-19.9193211884654</c:v>
                </c:pt>
                <c:pt idx="8054" formatCode="General">
                  <c:v>-19.925839622225499</c:v>
                </c:pt>
                <c:pt idx="8055" formatCode="General">
                  <c:v>-19.9323591232158</c:v>
                </c:pt>
                <c:pt idx="8056" formatCode="General">
                  <c:v>-19.9388796914346</c:v>
                </c:pt>
                <c:pt idx="8057" formatCode="General">
                  <c:v>-19.945401326880301</c:v>
                </c:pt>
                <c:pt idx="8058" formatCode="General">
                  <c:v>-19.951924029551002</c:v>
                </c:pt>
                <c:pt idx="8059" formatCode="General">
                  <c:v>-19.9584477994451</c:v>
                </c:pt>
                <c:pt idx="8060" formatCode="General">
                  <c:v>-19.964972636560798</c:v>
                </c:pt>
                <c:pt idx="8061" formatCode="General">
                  <c:v>-19.971498540896501</c:v>
                </c:pt>
                <c:pt idx="8062" formatCode="General">
                  <c:v>-19.978025512450401</c:v>
                </c:pt>
                <c:pt idx="8063" formatCode="General">
                  <c:v>-19.984553551220898</c:v>
                </c:pt>
                <c:pt idx="8064" formatCode="General">
                  <c:v>-19.9910826572061</c:v>
                </c:pt>
                <c:pt idx="8065" formatCode="General">
                  <c:v>-19.9976128304044</c:v>
                </c:pt>
                <c:pt idx="8066" formatCode="General">
                  <c:v>-20.004144070814</c:v>
                </c:pt>
                <c:pt idx="8067" formatCode="General">
                  <c:v>-20.010676378433399</c:v>
                </c:pt>
                <c:pt idx="8068" formatCode="General">
                  <c:v>-20.017209753260602</c:v>
                </c:pt>
                <c:pt idx="8069" formatCode="General">
                  <c:v>-20.0237441952941</c:v>
                </c:pt>
                <c:pt idx="8070" formatCode="General">
                  <c:v>-20.030279704532099</c:v>
                </c:pt>
                <c:pt idx="8071" formatCode="General">
                  <c:v>-20.036816280972999</c:v>
                </c:pt>
                <c:pt idx="8072" formatCode="General">
                  <c:v>-20.043353924615101</c:v>
                </c:pt>
                <c:pt idx="8073" formatCode="General">
                  <c:v>-20.049892635456899</c:v>
                </c:pt>
                <c:pt idx="8074" formatCode="General">
                  <c:v>-20.0564324134969</c:v>
                </c:pt>
                <c:pt idx="8075" formatCode="General">
                  <c:v>-20.0629732587335</c:v>
                </c:pt>
                <c:pt idx="8076" formatCode="General">
                  <c:v>-20.0695151711652</c:v>
                </c:pt>
                <c:pt idx="8077" formatCode="General">
                  <c:v>-20.076058150790299</c:v>
                </c:pt>
                <c:pt idx="8078" formatCode="General">
                  <c:v>-20.0826021976074</c:v>
                </c:pt>
                <c:pt idx="8079" formatCode="General">
                  <c:v>-20.089147311614902</c:v>
                </c:pt>
                <c:pt idx="8080" formatCode="General">
                  <c:v>-20.0956934928113</c:v>
                </c:pt>
                <c:pt idx="8081" formatCode="General">
                  <c:v>-20.102240741194901</c:v>
                </c:pt>
                <c:pt idx="8082" formatCode="General">
                  <c:v>-20.108789056764302</c:v>
                </c:pt>
                <c:pt idx="8083" formatCode="General">
                  <c:v>-20.115338439517899</c:v>
                </c:pt>
                <c:pt idx="8084" formatCode="General">
                  <c:v>-20.121888889454201</c:v>
                </c:pt>
                <c:pt idx="8085" formatCode="General">
                  <c:v>-20.1284404065714</c:v>
                </c:pt>
                <c:pt idx="8086" formatCode="General">
                  <c:v>-20.1349929908679</c:v>
                </c:pt>
                <c:pt idx="8087" formatCode="General">
                  <c:v>-20.141546642342</c:v>
                </c:pt>
                <c:pt idx="8088" formatCode="General">
                  <c:v>-20.148101360991902</c:v>
                </c:pt>
                <c:pt idx="8089" formatCode="General">
                  <c:v>-20.154657146816099</c:v>
                </c:pt>
                <c:pt idx="8090" formatCode="General">
                  <c:v>-20.161213999812698</c:v>
                </c:pt>
                <c:pt idx="8091" formatCode="General">
                  <c:v>-20.167771919980101</c:v>
                </c:pt>
                <c:pt idx="8092" formatCode="General">
                  <c:v>-20.174330907316701</c:v>
                </c:pt>
                <c:pt idx="8093" formatCode="General">
                  <c:v>-20.180890961820602</c:v>
                </c:pt>
                <c:pt idx="8094" formatCode="General">
                  <c:v>-20.1874520834903</c:v>
                </c:pt>
                <c:pt idx="8095" formatCode="General">
                  <c:v>-20.1940142723241</c:v>
                </c:pt>
                <c:pt idx="8096" formatCode="General">
                  <c:v>-20.200577528320299</c:v>
                </c:pt>
                <c:pt idx="8097" formatCode="General">
                  <c:v>-20.2071418514771</c:v>
                </c:pt>
                <c:pt idx="8098" formatCode="General">
                  <c:v>-20.213707241792999</c:v>
                </c:pt>
                <c:pt idx="8099" formatCode="General">
                  <c:v>-20.220273699266201</c:v>
                </c:pt>
                <c:pt idx="8100" formatCode="General">
                  <c:v>-20.2268412238951</c:v>
                </c:pt>
                <c:pt idx="8101" formatCode="General">
                  <c:v>-20.233409815678002</c:v>
                </c:pt>
                <c:pt idx="8102" formatCode="General">
                  <c:v>-20.2399794746132</c:v>
                </c:pt>
                <c:pt idx="8103" formatCode="General">
                  <c:v>-20.2465502006992</c:v>
                </c:pt>
                <c:pt idx="8104" formatCode="General">
                  <c:v>-20.253121993934101</c:v>
                </c:pt>
                <c:pt idx="8105" formatCode="General">
                  <c:v>-20.2596948543164</c:v>
                </c:pt>
                <c:pt idx="8106" formatCode="General">
                  <c:v>-20.266268781844499</c:v>
                </c:pt>
                <c:pt idx="8107" formatCode="General">
                  <c:v>-20.272843776516801</c:v>
                </c:pt>
                <c:pt idx="8108" formatCode="General">
                  <c:v>-20.279419838331599</c:v>
                </c:pt>
                <c:pt idx="8109" formatCode="General">
                  <c:v>-20.2859969672873</c:v>
                </c:pt>
                <c:pt idx="8110" formatCode="General">
                  <c:v>-20.2925751633822</c:v>
                </c:pt>
                <c:pt idx="8111" formatCode="General">
                  <c:v>-20.299154426614599</c:v>
                </c:pt>
                <c:pt idx="8112" formatCode="General">
                  <c:v>-20.305734756982801</c:v>
                </c:pt>
                <c:pt idx="8113" formatCode="General">
                  <c:v>-20.3123161544849</c:v>
                </c:pt>
                <c:pt idx="8114" formatCode="General">
                  <c:v>-20.318898619119398</c:v>
                </c:pt>
                <c:pt idx="8115" formatCode="General">
                  <c:v>-20.3254821508845</c:v>
                </c:pt>
                <c:pt idx="8116" formatCode="General">
                  <c:v>-20.332066749778502</c:v>
                </c:pt>
                <c:pt idx="8117" formatCode="General">
                  <c:v>-20.338652415799601</c:v>
                </c:pt>
                <c:pt idx="8118" formatCode="General">
                  <c:v>-20.345239148946099</c:v>
                </c:pt>
                <c:pt idx="8119" formatCode="General">
                  <c:v>-20.351826949216299</c:v>
                </c:pt>
                <c:pt idx="8120" formatCode="General">
                  <c:v>-20.358415816608499</c:v>
                </c:pt>
                <c:pt idx="8121" formatCode="General">
                  <c:v>-20.365005751121</c:v>
                </c:pt>
                <c:pt idx="8122" formatCode="General">
                  <c:v>-20.371596752751898</c:v>
                </c:pt>
                <c:pt idx="8123" formatCode="General">
                  <c:v>-20.378188821499599</c:v>
                </c:pt>
                <c:pt idx="8124" formatCode="General">
                  <c:v>-20.384781957362399</c:v>
                </c:pt>
                <c:pt idx="8125" formatCode="General">
                  <c:v>-20.391376160338499</c:v>
                </c:pt>
                <c:pt idx="8126" formatCode="General">
                  <c:v>-20.3979714304261</c:v>
                </c:pt>
                <c:pt idx="8127" formatCode="General">
                  <c:v>-20.4045677676236</c:v>
                </c:pt>
                <c:pt idx="8128" formatCode="General">
                  <c:v>-20.411165171929198</c:v>
                </c:pt>
                <c:pt idx="8129" formatCode="General">
                  <c:v>-20.4177636433411</c:v>
                </c:pt>
                <c:pt idx="8130" formatCode="General">
                  <c:v>-20.424363181857601</c:v>
                </c:pt>
                <c:pt idx="8131" formatCode="General">
                  <c:v>-20.430963787477001</c:v>
                </c:pt>
                <c:pt idx="8132" formatCode="General">
                  <c:v>-20.437565460197401</c:v>
                </c:pt>
                <c:pt idx="8133" formatCode="General">
                  <c:v>-20.444168200017199</c:v>
                </c:pt>
                <c:pt idx="8134" formatCode="General">
                  <c:v>-20.450772006934599</c:v>
                </c:pt>
                <c:pt idx="8135" formatCode="General">
                  <c:v>-20.457376880947699</c:v>
                </c:pt>
                <c:pt idx="8136" formatCode="General">
                  <c:v>-20.463982822054898</c:v>
                </c:pt>
                <c:pt idx="8137" formatCode="General">
                  <c:v>-20.470589830254301</c:v>
                </c:pt>
                <c:pt idx="8138" formatCode="General">
                  <c:v>-20.477197905544301</c:v>
                </c:pt>
                <c:pt idx="8139" formatCode="General">
                  <c:v>-20.483807047923001</c:v>
                </c:pt>
                <c:pt idx="8140" formatCode="General">
                  <c:v>-20.4904172573886</c:v>
                </c:pt>
                <c:pt idx="8141" formatCode="General">
                  <c:v>-20.497028533939499</c:v>
                </c:pt>
                <c:pt idx="8142" formatCode="General">
                  <c:v>-20.503640877573702</c:v>
                </c:pt>
                <c:pt idx="8143" formatCode="General">
                  <c:v>-20.510254288289602</c:v>
                </c:pt>
                <c:pt idx="8144" formatCode="General">
                  <c:v>-20.516868766085398</c:v>
                </c:pt>
                <c:pt idx="8145" formatCode="General">
                  <c:v>-20.523484310959301</c:v>
                </c:pt>
                <c:pt idx="8146" formatCode="General">
                  <c:v>-20.530100922909501</c:v>
                </c:pt>
                <c:pt idx="8147" formatCode="General">
                  <c:v>-20.5367186019343</c:v>
                </c:pt>
                <c:pt idx="8148" formatCode="General">
                  <c:v>-20.543337348031798</c:v>
                </c:pt>
                <c:pt idx="8149" formatCode="General">
                  <c:v>-20.549957161200499</c:v>
                </c:pt>
                <c:pt idx="8150" formatCode="General">
                  <c:v>-20.556578041438399</c:v>
                </c:pt>
                <c:pt idx="8151" formatCode="General">
                  <c:v>-20.563199988743701</c:v>
                </c:pt>
                <c:pt idx="8152" formatCode="General">
                  <c:v>-20.569823003114902</c:v>
                </c:pt>
                <c:pt idx="8153" formatCode="General">
                  <c:v>-20.576447084550001</c:v>
                </c:pt>
                <c:pt idx="8154" formatCode="General">
                  <c:v>-20.583072233047201</c:v>
                </c:pt>
                <c:pt idx="8155" formatCode="General">
                  <c:v>-20.589698448604999</c:v>
                </c:pt>
                <c:pt idx="8156" formatCode="General">
                  <c:v>-20.596325731221398</c:v>
                </c:pt>
                <c:pt idx="8157" formatCode="General">
                  <c:v>-20.602954080894701</c:v>
                </c:pt>
                <c:pt idx="8158" formatCode="General">
                  <c:v>-20.609583497623099</c:v>
                </c:pt>
                <c:pt idx="8159" formatCode="General">
                  <c:v>-20.616213981405</c:v>
                </c:pt>
                <c:pt idx="8160" formatCode="General">
                  <c:v>-20.622845532238401</c:v>
                </c:pt>
                <c:pt idx="8161" formatCode="General">
                  <c:v>-20.629478150121699</c:v>
                </c:pt>
                <c:pt idx="8162" formatCode="General">
                  <c:v>-20.6361118350531</c:v>
                </c:pt>
                <c:pt idx="8163" formatCode="General">
                  <c:v>-20.6427465870308</c:v>
                </c:pt>
                <c:pt idx="8164" formatCode="General">
                  <c:v>-20.6493824060531</c:v>
                </c:pt>
                <c:pt idx="8165" formatCode="General">
                  <c:v>-20.656019292118199</c:v>
                </c:pt>
                <c:pt idx="8166" formatCode="General">
                  <c:v>-20.662657245224398</c:v>
                </c:pt>
                <c:pt idx="8167" formatCode="General">
                  <c:v>-20.669296265370001</c:v>
                </c:pt>
                <c:pt idx="8168" formatCode="General">
                  <c:v>-20.6759363525534</c:v>
                </c:pt>
                <c:pt idx="8169" formatCode="General">
                  <c:v>-20.682577506773001</c:v>
                </c:pt>
                <c:pt idx="8170" formatCode="General">
                  <c:v>-20.689219728026998</c:v>
                </c:pt>
                <c:pt idx="8171" formatCode="General">
                  <c:v>-20.695863016314</c:v>
                </c:pt>
                <c:pt idx="8172" formatCode="General">
                  <c:v>-20.702507371632201</c:v>
                </c:pt>
                <c:pt idx="8173" formatCode="General">
                  <c:v>-20.709152793979801</c:v>
                </c:pt>
                <c:pt idx="8174" formatCode="General">
                  <c:v>-20.715799283355</c:v>
                </c:pt>
                <c:pt idx="8175" formatCode="General">
                  <c:v>-20.722446839756</c:v>
                </c:pt>
                <c:pt idx="8176" formatCode="General">
                  <c:v>-20.729095463180901</c:v>
                </c:pt>
                <c:pt idx="8177" formatCode="General">
                  <c:v>-20.735745153627899</c:v>
                </c:pt>
                <c:pt idx="8178" formatCode="General">
                  <c:v>-20.742395911095201</c:v>
                </c:pt>
                <c:pt idx="8179" formatCode="General">
                  <c:v>-20.749047735581001</c:v>
                </c:pt>
                <c:pt idx="8180" formatCode="General">
                  <c:v>-20.755700627083598</c:v>
                </c:pt>
                <c:pt idx="8181" formatCode="General">
                  <c:v>-20.762354585600999</c:v>
                </c:pt>
                <c:pt idx="8182" formatCode="General">
                  <c:v>-20.769009611131501</c:v>
                </c:pt>
                <c:pt idx="8183" formatCode="General">
                  <c:v>-20.775665703673301</c:v>
                </c:pt>
                <c:pt idx="8184" formatCode="General">
                  <c:v>-20.7823228632246</c:v>
                </c:pt>
                <c:pt idx="8185" formatCode="General">
                  <c:v>-20.788981089783601</c:v>
                </c:pt>
                <c:pt idx="8186" formatCode="General">
                  <c:v>-20.795640383348399</c:v>
                </c:pt>
                <c:pt idx="8187" formatCode="General">
                  <c:v>-20.8023007439173</c:v>
                </c:pt>
                <c:pt idx="8188" formatCode="General">
                  <c:v>-20.8089621714883</c:v>
                </c:pt>
                <c:pt idx="8189" formatCode="General">
                  <c:v>-20.815624666059801</c:v>
                </c:pt>
                <c:pt idx="8190" formatCode="General">
                  <c:v>-20.822288227629802</c:v>
                </c:pt>
                <c:pt idx="8191" formatCode="General">
                  <c:v>-20.828952856196501</c:v>
                </c:pt>
                <c:pt idx="8192" formatCode="General">
                  <c:v>-20.835618551758198</c:v>
                </c:pt>
                <c:pt idx="8193" formatCode="General">
                  <c:v>-20.8422853143129</c:v>
                </c:pt>
                <c:pt idx="8194" formatCode="General">
                  <c:v>-20.8489531438588</c:v>
                </c:pt>
                <c:pt idx="8195" formatCode="General">
                  <c:v>-20.855622040394099</c:v>
                </c:pt>
                <c:pt idx="8196" formatCode="General">
                  <c:v>-20.862292003916899</c:v>
                </c:pt>
                <c:pt idx="8197" formatCode="General">
                  <c:v>-20.868963034425501</c:v>
                </c:pt>
                <c:pt idx="8198" formatCode="General">
                  <c:v>-20.8756351319179</c:v>
                </c:pt>
                <c:pt idx="8199" formatCode="General">
                  <c:v>-20.8823082963922</c:v>
                </c:pt>
                <c:pt idx="8200" formatCode="General">
                  <c:v>-20.8889825278467</c:v>
                </c:pt>
                <c:pt idx="8201" formatCode="General">
                  <c:v>-20.8956578262795</c:v>
                </c:pt>
                <c:pt idx="8202" formatCode="General">
                  <c:v>-20.902334191688698</c:v>
                </c:pt>
                <c:pt idx="8203" formatCode="General">
                  <c:v>-20.909011624072601</c:v>
                </c:pt>
                <c:pt idx="8204" formatCode="General">
                  <c:v>-20.9156901234294</c:v>
                </c:pt>
                <c:pt idx="8205" formatCode="General">
                  <c:v>-20.922369689757399</c:v>
                </c:pt>
                <c:pt idx="8206" formatCode="General">
                  <c:v>-20.9290503230547</c:v>
                </c:pt>
                <c:pt idx="8207" formatCode="General">
                  <c:v>-20.935732023319702</c:v>
                </c:pt>
                <c:pt idx="8208" formatCode="General">
                  <c:v>-20.9424147905506</c:v>
                </c:pt>
                <c:pt idx="8209" formatCode="General">
                  <c:v>-20.949098624745499</c:v>
                </c:pt>
                <c:pt idx="8210" formatCode="General">
                  <c:v>-20.955783525902898</c:v>
                </c:pt>
                <c:pt idx="8211" formatCode="General">
                  <c:v>-20.962469494020901</c:v>
                </c:pt>
                <c:pt idx="8212" formatCode="General">
                  <c:v>-20.969156529097798</c:v>
                </c:pt>
                <c:pt idx="8213" formatCode="General">
                  <c:v>-20.9758446311317</c:v>
                </c:pt>
                <c:pt idx="8214" formatCode="General">
                  <c:v>-20.982533800121001</c:v>
                </c:pt>
                <c:pt idx="8215" formatCode="General">
                  <c:v>-20.989224036063899</c:v>
                </c:pt>
                <c:pt idx="8216" formatCode="General">
                  <c:v>-20.995915338958699</c:v>
                </c:pt>
                <c:pt idx="8217" formatCode="General">
                  <c:v>-21.002607708803499</c:v>
                </c:pt>
                <c:pt idx="8218" formatCode="General">
                  <c:v>-21.009301145596702</c:v>
                </c:pt>
                <c:pt idx="8219" formatCode="General">
                  <c:v>-21.015995649336499</c:v>
                </c:pt>
                <c:pt idx="8220" formatCode="General">
                  <c:v>-21.022691220021098</c:v>
                </c:pt>
                <c:pt idx="8221" formatCode="General">
                  <c:v>-21.0293878576487</c:v>
                </c:pt>
                <c:pt idx="8222" formatCode="General">
                  <c:v>-21.0360855622177</c:v>
                </c:pt>
                <c:pt idx="8223" formatCode="General">
                  <c:v>-21.0427843337262</c:v>
                </c:pt>
                <c:pt idx="8224" formatCode="General">
                  <c:v>-21.049484172172502</c:v>
                </c:pt>
                <c:pt idx="8225" formatCode="General">
                  <c:v>-21.0561850775549</c:v>
                </c:pt>
                <c:pt idx="8226" formatCode="General">
                  <c:v>-21.062887049871598</c:v>
                </c:pt>
                <c:pt idx="8227" formatCode="General">
                  <c:v>-21.069590089120801</c:v>
                </c:pt>
                <c:pt idx="8228" formatCode="General">
                  <c:v>-21.0762941953008</c:v>
                </c:pt>
                <c:pt idx="8229" formatCode="General">
                  <c:v>-21.082999368409698</c:v>
                </c:pt>
                <c:pt idx="8230" formatCode="General">
                  <c:v>-21.089705608445801</c:v>
                </c:pt>
                <c:pt idx="8231" formatCode="General">
                  <c:v>-21.0964129154072</c:v>
                </c:pt>
                <c:pt idx="8232" formatCode="General">
                  <c:v>-21.103121289292201</c:v>
                </c:pt>
                <c:pt idx="8233" formatCode="General">
                  <c:v>-21.109830730098899</c:v>
                </c:pt>
                <c:pt idx="8234" formatCode="General">
                  <c:v>-21.116541237825398</c:v>
                </c:pt>
                <c:pt idx="8235" formatCode="General">
                  <c:v>-21.12325281247</c:v>
                </c:pt>
                <c:pt idx="8236" formatCode="General">
                  <c:v>-21.129965454030899</c:v>
                </c:pt>
                <c:pt idx="8237" formatCode="General">
                  <c:v>-21.136679162506201</c:v>
                </c:pt>
                <c:pt idx="8238" formatCode="General">
                  <c:v>-21.1433939378941</c:v>
                </c:pt>
                <c:pt idx="8239" formatCode="General">
                  <c:v>-21.1501097801927</c:v>
                </c:pt>
                <c:pt idx="8240" formatCode="General">
                  <c:v>-21.156826689400202</c:v>
                </c:pt>
                <c:pt idx="8241" formatCode="General">
                  <c:v>-21.163544665514902</c:v>
                </c:pt>
                <c:pt idx="8242" formatCode="General">
                  <c:v>-21.170263708534801</c:v>
                </c:pt>
                <c:pt idx="8243" formatCode="General">
                  <c:v>-21.176983818458101</c:v>
                </c:pt>
                <c:pt idx="8244" formatCode="General">
                  <c:v>-21.183704995283001</c:v>
                </c:pt>
                <c:pt idx="8245" formatCode="General">
                  <c:v>-21.1904272390077</c:v>
                </c:pt>
                <c:pt idx="8246" formatCode="General">
                  <c:v>-21.197150549630301</c:v>
                </c:pt>
                <c:pt idx="8247" formatCode="General">
                  <c:v>-21.203874927148998</c:v>
                </c:pt>
                <c:pt idx="8248" formatCode="General">
                  <c:v>-21.210600371561899</c:v>
                </c:pt>
                <c:pt idx="8249" formatCode="General">
                  <c:v>-21.217326882867201</c:v>
                </c:pt>
                <c:pt idx="8250" formatCode="General">
                  <c:v>-21.224054461063101</c:v>
                </c:pt>
                <c:pt idx="8251" formatCode="General">
                  <c:v>-21.230783106147602</c:v>
                </c:pt>
                <c:pt idx="8252" formatCode="General">
                  <c:v>-21.237512818119001</c:v>
                </c:pt>
                <c:pt idx="8253" formatCode="General">
                  <c:v>-21.244243596975501</c:v>
                </c:pt>
                <c:pt idx="8254" formatCode="General">
                  <c:v>-21.250975442715099</c:v>
                </c:pt>
                <c:pt idx="8255" formatCode="General">
                  <c:v>-21.2577083553359</c:v>
                </c:pt>
                <c:pt idx="8256" formatCode="General">
                  <c:v>-21.2644423348363</c:v>
                </c:pt>
                <c:pt idx="8257" formatCode="General">
                  <c:v>-21.271177381214098</c:v>
                </c:pt>
                <c:pt idx="8258" formatCode="General">
                  <c:v>-21.2779134944677</c:v>
                </c:pt>
                <c:pt idx="8259" formatCode="General">
                  <c:v>-21.284650674594999</c:v>
                </c:pt>
                <c:pt idx="8260" formatCode="General">
                  <c:v>-21.291388921594201</c:v>
                </c:pt>
                <c:pt idx="8261" formatCode="General">
                  <c:v>-21.298128235463501</c:v>
                </c:pt>
                <c:pt idx="8262" formatCode="General">
                  <c:v>-21.3048686162008</c:v>
                </c:pt>
                <c:pt idx="8263" formatCode="General">
                  <c:v>-21.311610063804402</c:v>
                </c:pt>
                <c:pt idx="8264" formatCode="General">
                  <c:v>-21.3183525782723</c:v>
                </c:pt>
                <c:pt idx="8265" formatCode="General">
                  <c:v>-21.325096159602602</c:v>
                </c:pt>
                <c:pt idx="8266" formatCode="General">
                  <c:v>-21.331840807793601</c:v>
                </c:pt>
                <c:pt idx="8267" formatCode="General">
                  <c:v>-21.338586522843102</c:v>
                </c:pt>
                <c:pt idx="8268" formatCode="General">
                  <c:v>-21.345333304749499</c:v>
                </c:pt>
                <c:pt idx="8269" formatCode="General">
                  <c:v>-21.352081153510699</c:v>
                </c:pt>
                <c:pt idx="8270" formatCode="General">
                  <c:v>-21.358830069124899</c:v>
                </c:pt>
                <c:pt idx="8271" formatCode="General">
                  <c:v>-21.3655800515902</c:v>
                </c:pt>
                <c:pt idx="8272" formatCode="General">
                  <c:v>-21.372331100904699</c:v>
                </c:pt>
                <c:pt idx="8273" formatCode="General">
                  <c:v>-21.379083217066501</c:v>
                </c:pt>
                <c:pt idx="8274" formatCode="General">
                  <c:v>-21.3858364000737</c:v>
                </c:pt>
                <c:pt idx="8275" formatCode="General">
                  <c:v>-21.392590649924401</c:v>
                </c:pt>
                <c:pt idx="8276" formatCode="General">
                  <c:v>-21.3993459666166</c:v>
                </c:pt>
                <c:pt idx="8277" formatCode="General">
                  <c:v>-21.406102350148601</c:v>
                </c:pt>
                <c:pt idx="8278" formatCode="General">
                  <c:v>-21.412859800518401</c:v>
                </c:pt>
                <c:pt idx="8279" formatCode="General">
                  <c:v>-21.419618317724101</c:v>
                </c:pt>
                <c:pt idx="8280" formatCode="General">
                  <c:v>-21.4263779017638</c:v>
                </c:pt>
                <c:pt idx="8281" formatCode="General">
                  <c:v>-21.433138552635601</c:v>
                </c:pt>
                <c:pt idx="8282" formatCode="General">
                  <c:v>-21.439900270337599</c:v>
                </c:pt>
                <c:pt idx="8283" formatCode="General">
                  <c:v>-21.446663054868001</c:v>
                </c:pt>
                <c:pt idx="8284" formatCode="General">
                  <c:v>-21.453426906224799</c:v>
                </c:pt>
                <c:pt idx="8285" formatCode="General">
                  <c:v>-21.460191824406301</c:v>
                </c:pt>
                <c:pt idx="8286" formatCode="General">
                  <c:v>-21.4669578094103</c:v>
                </c:pt>
                <c:pt idx="8287" formatCode="General">
                  <c:v>-21.473724861235201</c:v>
                </c:pt>
                <c:pt idx="8288" formatCode="General">
                  <c:v>-21.4804929798789</c:v>
                </c:pt>
                <c:pt idx="8289" formatCode="General">
                  <c:v>-21.487262165339502</c:v>
                </c:pt>
                <c:pt idx="8290" formatCode="General">
                  <c:v>-21.494032417615301</c:v>
                </c:pt>
                <c:pt idx="8291" formatCode="General">
                  <c:v>-21.5008037367041</c:v>
                </c:pt>
                <c:pt idx="8292" formatCode="General">
                  <c:v>-21.507576122604199</c:v>
                </c:pt>
                <c:pt idx="8293" formatCode="General">
                  <c:v>-21.514349575313702</c:v>
                </c:pt>
                <c:pt idx="8294" formatCode="General">
                  <c:v>-21.521124094830501</c:v>
                </c:pt>
                <c:pt idx="8295" formatCode="General">
                  <c:v>-21.527899681152899</c:v>
                </c:pt>
                <c:pt idx="8296" formatCode="General">
                  <c:v>-21.534676334278799</c:v>
                </c:pt>
                <c:pt idx="8297" formatCode="General">
                  <c:v>-21.541454054206401</c:v>
                </c:pt>
                <c:pt idx="8298" formatCode="General">
                  <c:v>-21.5482328409337</c:v>
                </c:pt>
                <c:pt idx="8299" formatCode="General">
                  <c:v>-21.555012694458799</c:v>
                </c:pt>
                <c:pt idx="8300" formatCode="General">
                  <c:v>-21.561793614779798</c:v>
                </c:pt>
                <c:pt idx="8301" formatCode="General">
                  <c:v>-21.5685756018947</c:v>
                </c:pt>
                <c:pt idx="8302" formatCode="General">
                  <c:v>-21.575358655801701</c:v>
                </c:pt>
                <c:pt idx="8303" formatCode="General">
                  <c:v>-21.582142776498699</c:v>
                </c:pt>
                <c:pt idx="8304" formatCode="General">
                  <c:v>-21.588927963983899</c:v>
                </c:pt>
                <c:pt idx="8305" formatCode="General">
                  <c:v>-21.595714218255299</c:v>
                </c:pt>
                <c:pt idx="8306" formatCode="General">
                  <c:v>-21.602501539311</c:v>
                </c:pt>
                <c:pt idx="8307" formatCode="General">
                  <c:v>-21.609289927149099</c:v>
                </c:pt>
                <c:pt idx="8308" formatCode="General">
                  <c:v>-21.616079381767499</c:v>
                </c:pt>
                <c:pt idx="8309" formatCode="General">
                  <c:v>-21.622869903164499</c:v>
                </c:pt>
                <c:pt idx="8310" formatCode="General">
                  <c:v>-21.629661491337998</c:v>
                </c:pt>
                <c:pt idx="8311" formatCode="General">
                  <c:v>-21.636454146286098</c:v>
                </c:pt>
                <c:pt idx="8312" formatCode="General">
                  <c:v>-21.643247868006899</c:v>
                </c:pt>
                <c:pt idx="8313" formatCode="General">
                  <c:v>-21.650042656498499</c:v>
                </c:pt>
                <c:pt idx="8314" formatCode="General">
                  <c:v>-21.656838511758899</c:v>
                </c:pt>
                <c:pt idx="8315" formatCode="General">
                  <c:v>-21.663635433786101</c:v>
                </c:pt>
                <c:pt idx="8316" formatCode="General">
                  <c:v>-21.670433422578299</c:v>
                </c:pt>
                <c:pt idx="8317" formatCode="General">
                  <c:v>-21.677232478133501</c:v>
                </c:pt>
                <c:pt idx="8318" formatCode="General">
                  <c:v>-21.684032600449701</c:v>
                </c:pt>
                <c:pt idx="8319" formatCode="General">
                  <c:v>-21.690833789525101</c:v>
                </c:pt>
                <c:pt idx="8320" formatCode="General">
                  <c:v>-21.697636045357498</c:v>
                </c:pt>
                <c:pt idx="8321" formatCode="General">
                  <c:v>-21.704439367945199</c:v>
                </c:pt>
                <c:pt idx="8322" formatCode="General">
                  <c:v>-21.711243757286098</c:v>
                </c:pt>
                <c:pt idx="8323" formatCode="General">
                  <c:v>-21.718049213378301</c:v>
                </c:pt>
                <c:pt idx="8324" formatCode="General">
                  <c:v>-21.724855736219801</c:v>
                </c:pt>
                <c:pt idx="8325" formatCode="General">
                  <c:v>-21.731663325808601</c:v>
                </c:pt>
                <c:pt idx="8326" formatCode="General">
                  <c:v>-21.738471982142801</c:v>
                </c:pt>
                <c:pt idx="8327" formatCode="General">
                  <c:v>-21.7452817052204</c:v>
                </c:pt>
                <c:pt idx="8328" formatCode="General">
                  <c:v>-21.752092495039399</c:v>
                </c:pt>
                <c:pt idx="8329" formatCode="General">
                  <c:v>-21.758904351597899</c:v>
                </c:pt>
                <c:pt idx="8330" formatCode="General">
                  <c:v>-21.765717274893898</c:v>
                </c:pt>
                <c:pt idx="8331" formatCode="General">
                  <c:v>-21.772531264925401</c:v>
                </c:pt>
                <c:pt idx="8332" formatCode="General">
                  <c:v>-21.7793463216905</c:v>
                </c:pt>
                <c:pt idx="8333" formatCode="General">
                  <c:v>-21.786162445187099</c:v>
                </c:pt>
                <c:pt idx="8334" formatCode="General">
                  <c:v>-21.792979635413399</c:v>
                </c:pt>
                <c:pt idx="8335" formatCode="General">
                  <c:v>-21.799797892367302</c:v>
                </c:pt>
                <c:pt idx="8336" formatCode="General">
                  <c:v>-21.806617216046899</c:v>
                </c:pt>
                <c:pt idx="8337" formatCode="General">
                  <c:v>-21.813437606450201</c:v>
                </c:pt>
                <c:pt idx="8338" formatCode="General">
                  <c:v>-21.8202590635753</c:v>
                </c:pt>
                <c:pt idx="8339" formatCode="General">
                  <c:v>-21.8270815874201</c:v>
                </c:pt>
                <c:pt idx="8340" formatCode="General">
                  <c:v>-21.8339051779828</c:v>
                </c:pt>
                <c:pt idx="8341" formatCode="General">
                  <c:v>-21.840729835261499</c:v>
                </c:pt>
                <c:pt idx="8342" formatCode="General">
                  <c:v>-21.8475555592542</c:v>
                </c:pt>
                <c:pt idx="8343" formatCode="General">
                  <c:v>-21.854382349959199</c:v>
                </c:pt>
                <c:pt idx="8344" formatCode="General">
                  <c:v>-21.861210207374398</c:v>
                </c:pt>
                <c:pt idx="8345" formatCode="General">
                  <c:v>-21.868039131497898</c:v>
                </c:pt>
                <c:pt idx="8346" formatCode="General">
                  <c:v>-21.874869122328001</c:v>
                </c:pt>
                <c:pt idx="8347" formatCode="General">
                  <c:v>-21.881700179862602</c:v>
                </c:pt>
                <c:pt idx="8348" formatCode="General">
                  <c:v>-21.8885323040999</c:v>
                </c:pt>
                <c:pt idx="8349" formatCode="General">
                  <c:v>-21.8953654950379</c:v>
                </c:pt>
                <c:pt idx="8350" formatCode="General">
                  <c:v>-21.9021997526748</c:v>
                </c:pt>
                <c:pt idx="8351" formatCode="General">
                  <c:v>-21.9090350770086</c:v>
                </c:pt>
                <c:pt idx="8352" formatCode="General">
                  <c:v>-21.915871468037501</c:v>
                </c:pt>
                <c:pt idx="8353" formatCode="General">
                  <c:v>-21.922708925759402</c:v>
                </c:pt>
                <c:pt idx="8354" formatCode="General">
                  <c:v>-21.929547450172301</c:v>
                </c:pt>
                <c:pt idx="8355" formatCode="General">
                  <c:v>-21.936387041274099</c:v>
                </c:pt>
                <c:pt idx="8356" formatCode="General">
                  <c:v>-21.943227699062799</c:v>
                </c:pt>
                <c:pt idx="8357" formatCode="General">
                  <c:v>-21.950069423536402</c:v>
                </c:pt>
                <c:pt idx="8358" formatCode="General">
                  <c:v>-21.9569122146927</c:v>
                </c:pt>
                <c:pt idx="8359" formatCode="General">
                  <c:v>-21.963756072529701</c:v>
                </c:pt>
                <c:pt idx="8360" formatCode="General">
                  <c:v>-21.970600997045501</c:v>
                </c:pt>
                <c:pt idx="8361" formatCode="General">
                  <c:v>-21.977446988237901</c:v>
                </c:pt>
                <c:pt idx="8362" formatCode="General">
                  <c:v>-21.984294046104999</c:v>
                </c:pt>
                <c:pt idx="8363" formatCode="General">
                  <c:v>-21.9911421706447</c:v>
                </c:pt>
                <c:pt idx="8364" formatCode="General">
                  <c:v>-21.997991361855</c:v>
                </c:pt>
                <c:pt idx="8365" formatCode="General">
                  <c:v>-22.004841619733899</c:v>
                </c:pt>
                <c:pt idx="8366" formatCode="General">
                  <c:v>-22.0116929442794</c:v>
                </c:pt>
                <c:pt idx="8367" formatCode="General">
                  <c:v>-22.018545335489499</c:v>
                </c:pt>
                <c:pt idx="8368" formatCode="General">
                  <c:v>-22.0253987933622</c:v>
                </c:pt>
                <c:pt idx="8369" formatCode="General">
                  <c:v>-22.0322533178954</c:v>
                </c:pt>
                <c:pt idx="8370" formatCode="General">
                  <c:v>-22.039108909087201</c:v>
                </c:pt>
                <c:pt idx="8371" formatCode="General">
                  <c:v>-22.045965566935699</c:v>
                </c:pt>
                <c:pt idx="8372" formatCode="General">
                  <c:v>-22.052823291438798</c:v>
                </c:pt>
                <c:pt idx="8373" formatCode="General">
                  <c:v>-22.059682082594598</c:v>
                </c:pt>
                <c:pt idx="8374" formatCode="General">
                  <c:v>-22.066541940400999</c:v>
                </c:pt>
                <c:pt idx="8375" formatCode="General">
                  <c:v>-22.073402864856199</c:v>
                </c:pt>
                <c:pt idx="8376" formatCode="General">
                  <c:v>-22.080264855958202</c:v>
                </c:pt>
                <c:pt idx="8377" formatCode="General">
                  <c:v>-22.087127913704901</c:v>
                </c:pt>
                <c:pt idx="8378" formatCode="General">
                  <c:v>-22.093992038094498</c:v>
                </c:pt>
                <c:pt idx="8379" formatCode="General">
                  <c:v>-22.100857229124799</c:v>
                </c:pt>
                <c:pt idx="8380" formatCode="General">
                  <c:v>-22.107723486793802</c:v>
                </c:pt>
                <c:pt idx="8381" formatCode="General">
                  <c:v>-22.1145908110996</c:v>
                </c:pt>
                <c:pt idx="8382" formatCode="General">
                  <c:v>-22.1214592020401</c:v>
                </c:pt>
                <c:pt idx="8383" formatCode="General">
                  <c:v>-22.128328659613601</c:v>
                </c:pt>
                <c:pt idx="8384" formatCode="General">
                  <c:v>-22.1351991838179</c:v>
                </c:pt>
                <c:pt idx="8385" formatCode="General">
                  <c:v>-22.142070774651099</c:v>
                </c:pt>
                <c:pt idx="8386" formatCode="General">
                  <c:v>-22.148943432111199</c:v>
                </c:pt>
                <c:pt idx="8387" formatCode="General">
                  <c:v>-22.1558171561961</c:v>
                </c:pt>
                <c:pt idx="8388" formatCode="General">
                  <c:v>-22.162691946903902</c:v>
                </c:pt>
                <c:pt idx="8389" formatCode="General">
                  <c:v>-22.1695678042325</c:v>
                </c:pt>
                <c:pt idx="8390" formatCode="General">
                  <c:v>-22.176444728180002</c:v>
                </c:pt>
                <c:pt idx="8391" formatCode="General">
                  <c:v>-22.183322718744101</c:v>
                </c:pt>
                <c:pt idx="8392" formatCode="General">
                  <c:v>-22.1902017759231</c:v>
                </c:pt>
                <c:pt idx="8393" formatCode="General">
                  <c:v>-22.1970818997146</c:v>
                </c:pt>
                <c:pt idx="8394" formatCode="General">
                  <c:v>-22.203963090116901</c:v>
                </c:pt>
                <c:pt idx="8395" formatCode="General">
                  <c:v>-22.210845347127702</c:v>
                </c:pt>
                <c:pt idx="8396" formatCode="General">
                  <c:v>-22.217728670745</c:v>
                </c:pt>
                <c:pt idx="8397" formatCode="General">
                  <c:v>-22.224613060966799</c:v>
                </c:pt>
                <c:pt idx="8398" formatCode="General">
                  <c:v>-22.2314985177909</c:v>
                </c:pt>
                <c:pt idx="8399" formatCode="General">
                  <c:v>-22.238385041215398</c:v>
                </c:pt>
                <c:pt idx="8400" formatCode="General">
                  <c:v>-22.245272631238102</c:v>
                </c:pt>
                <c:pt idx="8401" formatCode="General">
                  <c:v>-22.2521612878569</c:v>
                </c:pt>
                <c:pt idx="8402" formatCode="General">
                  <c:v>-22.259051011069701</c:v>
                </c:pt>
                <c:pt idx="8403" formatCode="General">
                  <c:v>-22.265941800874501</c:v>
                </c:pt>
                <c:pt idx="8404" formatCode="General">
                  <c:v>-22.2728336572691</c:v>
                </c:pt>
                <c:pt idx="8405" formatCode="General">
                  <c:v>-22.279726580251399</c:v>
                </c:pt>
                <c:pt idx="8406" formatCode="General">
                  <c:v>-22.286620569819402</c:v>
                </c:pt>
                <c:pt idx="8407" formatCode="General">
                  <c:v>-22.293515625970699</c:v>
                </c:pt>
                <c:pt idx="8408" formatCode="General">
                  <c:v>-22.300411748703301</c:v>
                </c:pt>
                <c:pt idx="8409" formatCode="General">
                  <c:v>-22.307308938015002</c:v>
                </c:pt>
                <c:pt idx="8410" formatCode="General">
                  <c:v>-22.314207193903599</c:v>
                </c:pt>
                <c:pt idx="8411" formatCode="General">
                  <c:v>-22.321106516366999</c:v>
                </c:pt>
                <c:pt idx="8412" formatCode="General">
                  <c:v>-22.328006905403001</c:v>
                </c:pt>
                <c:pt idx="8413" formatCode="General">
                  <c:v>-22.3349083610096</c:v>
                </c:pt>
                <c:pt idx="8414" formatCode="General">
                  <c:v>-22.3418108831846</c:v>
                </c:pt>
                <c:pt idx="8415" formatCode="General">
                  <c:v>-22.348714471926002</c:v>
                </c:pt>
                <c:pt idx="8416" formatCode="General">
                  <c:v>-22.355619127231702</c:v>
                </c:pt>
                <c:pt idx="8417" formatCode="General">
                  <c:v>-22.3625248490996</c:v>
                </c:pt>
                <c:pt idx="8418" formatCode="General">
                  <c:v>-22.3694316375277</c:v>
                </c:pt>
                <c:pt idx="8419" formatCode="General">
                  <c:v>-22.3763394925138</c:v>
                </c:pt>
                <c:pt idx="8420" formatCode="General">
                  <c:v>-22.383248414056101</c:v>
                </c:pt>
                <c:pt idx="8421" formatCode="General">
                  <c:v>-22.390158402152199</c:v>
                </c:pt>
                <c:pt idx="8422" formatCode="General">
                  <c:v>-22.397069456800399</c:v>
                </c:pt>
                <c:pt idx="8423" formatCode="General">
                  <c:v>-22.403981577998401</c:v>
                </c:pt>
                <c:pt idx="8424" formatCode="General">
                  <c:v>-22.410894765744199</c:v>
                </c:pt>
                <c:pt idx="8425" formatCode="General">
                  <c:v>-22.4178090200359</c:v>
                </c:pt>
                <c:pt idx="8426" formatCode="General">
                  <c:v>-22.4247243408714</c:v>
                </c:pt>
                <c:pt idx="8427" formatCode="General">
                  <c:v>-22.431640728248599</c:v>
                </c:pt>
                <c:pt idx="8428" formatCode="General">
                  <c:v>-22.438558182165501</c:v>
                </c:pt>
                <c:pt idx="8429" formatCode="General">
                  <c:v>-22.445476702620098</c:v>
                </c:pt>
                <c:pt idx="8430" formatCode="General">
                  <c:v>-22.452396289610299</c:v>
                </c:pt>
                <c:pt idx="8431" formatCode="General">
                  <c:v>-22.459316943134102</c:v>
                </c:pt>
                <c:pt idx="8432" formatCode="General">
                  <c:v>-22.466238663189401</c:v>
                </c:pt>
                <c:pt idx="8433" formatCode="General">
                  <c:v>-22.4731614497741</c:v>
                </c:pt>
                <c:pt idx="8434" formatCode="General">
                  <c:v>-22.480085302886199</c:v>
                </c:pt>
                <c:pt idx="8435" formatCode="General">
                  <c:v>-22.487010222523502</c:v>
                </c:pt>
                <c:pt idx="8436" formatCode="General">
                  <c:v>-22.493936208684101</c:v>
                </c:pt>
                <c:pt idx="8437" formatCode="General">
                  <c:v>-22.500863261365801</c:v>
                </c:pt>
                <c:pt idx="8438" formatCode="General">
                  <c:v>-22.507791380566601</c:v>
                </c:pt>
                <c:pt idx="8439" formatCode="General">
                  <c:v>-22.514720566284399</c:v>
                </c:pt>
                <c:pt idx="8440" formatCode="General">
                  <c:v>-22.521650818517202</c:v>
                </c:pt>
                <c:pt idx="8441" formatCode="General">
                  <c:v>-22.528582137262799</c:v>
                </c:pt>
                <c:pt idx="8442" formatCode="General">
                  <c:v>-22.5355145225192</c:v>
                </c:pt>
                <c:pt idx="8443" formatCode="General">
                  <c:v>-22.5424479742843</c:v>
                </c:pt>
                <c:pt idx="8444" formatCode="General">
                  <c:v>-22.549382492556099</c:v>
                </c:pt>
                <c:pt idx="8445" formatCode="General">
                  <c:v>-22.556318077332399</c:v>
                </c:pt>
                <c:pt idx="8446" formatCode="General">
                  <c:v>-22.563254728611099</c:v>
                </c:pt>
                <c:pt idx="8447" formatCode="General">
                  <c:v>-22.570192446390301</c:v>
                </c:pt>
                <c:pt idx="8448" formatCode="General">
                  <c:v>-22.577131230667799</c:v>
                </c:pt>
                <c:pt idx="8449" formatCode="General">
                  <c:v>-22.584071081441401</c:v>
                </c:pt>
                <c:pt idx="8450" formatCode="General">
                  <c:v>-22.5910119987089</c:v>
                </c:pt>
                <c:pt idx="8451" formatCode="General">
                  <c:v>-22.597953982468201</c:v>
                </c:pt>
                <c:pt idx="8452" formatCode="General">
                  <c:v>-22.604897032717101</c:v>
                </c:pt>
                <c:pt idx="8453" formatCode="General">
                  <c:v>-22.611841149453301</c:v>
                </c:pt>
                <c:pt idx="8454" formatCode="General">
                  <c:v>-22.618786332674802</c:v>
                </c:pt>
                <c:pt idx="8455" formatCode="General">
                  <c:v>-22.625732582379499</c:v>
                </c:pt>
                <c:pt idx="8456" formatCode="General">
                  <c:v>-22.632679898565101</c:v>
                </c:pt>
                <c:pt idx="8457" formatCode="General">
                  <c:v>-22.639628281229701</c:v>
                </c:pt>
                <c:pt idx="8458" formatCode="General">
                  <c:v>-22.646577730371099</c:v>
                </c:pt>
                <c:pt idx="8459" formatCode="General">
                  <c:v>-22.653528245987101</c:v>
                </c:pt>
                <c:pt idx="8460" formatCode="General">
                  <c:v>-22.6604798280758</c:v>
                </c:pt>
                <c:pt idx="8461" formatCode="General">
                  <c:v>-22.667432476635099</c:v>
                </c:pt>
                <c:pt idx="8462" formatCode="General">
                  <c:v>-22.674386191662901</c:v>
                </c:pt>
                <c:pt idx="8463" formatCode="General">
                  <c:v>-22.681340973157202</c:v>
                </c:pt>
                <c:pt idx="8464" formatCode="General">
                  <c:v>-22.688296821115902</c:v>
                </c:pt>
                <c:pt idx="8465" formatCode="General">
                  <c:v>-22.695253735537101</c:v>
                </c:pt>
                <c:pt idx="8466" formatCode="General">
                  <c:v>-22.702211716418599</c:v>
                </c:pt>
                <c:pt idx="8467" formatCode="General">
                  <c:v>-22.7091707637586</c:v>
                </c:pt>
                <c:pt idx="8468" formatCode="General">
                  <c:v>-22.716130877555099</c:v>
                </c:pt>
                <c:pt idx="8469" formatCode="General">
                  <c:v>-22.723092057805999</c:v>
                </c:pt>
                <c:pt idx="8470" formatCode="General">
                  <c:v>-22.730054304509402</c:v>
                </c:pt>
                <c:pt idx="8471" formatCode="General">
                  <c:v>-22.737017617663</c:v>
                </c:pt>
                <c:pt idx="8472" formatCode="General">
                  <c:v>-22.743981997264701</c:v>
                </c:pt>
                <c:pt idx="8473" formatCode="General">
                  <c:v>-22.7509474433121</c:v>
                </c:pt>
                <c:pt idx="8474" formatCode="General">
                  <c:v>-22.757913955803101</c:v>
                </c:pt>
                <c:pt idx="8475" formatCode="General">
                  <c:v>-22.764881534735299</c:v>
                </c:pt>
                <c:pt idx="8476" formatCode="General">
                  <c:v>-22.7718501801067</c:v>
                </c:pt>
                <c:pt idx="8477" formatCode="General">
                  <c:v>-22.778819891914999</c:v>
                </c:pt>
                <c:pt idx="8478" formatCode="General">
                  <c:v>-22.785790670157802</c:v>
                </c:pt>
                <c:pt idx="8479" formatCode="General">
                  <c:v>-22.7927625148331</c:v>
                </c:pt>
                <c:pt idx="8480" formatCode="General">
                  <c:v>-22.799735425938501</c:v>
                </c:pt>
                <c:pt idx="8481" formatCode="General">
                  <c:v>-22.806709403471899</c:v>
                </c:pt>
                <c:pt idx="8482" formatCode="General">
                  <c:v>-22.813684447431001</c:v>
                </c:pt>
                <c:pt idx="8483" formatCode="General">
                  <c:v>-22.8206605578136</c:v>
                </c:pt>
                <c:pt idx="8484" formatCode="General">
                  <c:v>-22.8276377346175</c:v>
                </c:pt>
                <c:pt idx="8485" formatCode="General">
                  <c:v>-22.8346159778405</c:v>
                </c:pt>
                <c:pt idx="8486" formatCode="General">
                  <c:v>-22.841595287480398</c:v>
                </c:pt>
                <c:pt idx="8487" formatCode="General">
                  <c:v>-22.848575663535101</c:v>
                </c:pt>
                <c:pt idx="8488" formatCode="General">
                  <c:v>-22.855557106002401</c:v>
                </c:pt>
                <c:pt idx="8489" formatCode="General">
                  <c:v>-22.862539614880099</c:v>
                </c:pt>
                <c:pt idx="8490" formatCode="General">
                  <c:v>-22.869523190166198</c:v>
                </c:pt>
                <c:pt idx="8491" formatCode="General">
                  <c:v>-22.876507831858401</c:v>
                </c:pt>
                <c:pt idx="8492" formatCode="General">
                  <c:v>-22.8834935399546</c:v>
                </c:pt>
                <c:pt idx="8493" formatCode="General">
                  <c:v>-22.890480314452699</c:v>
                </c:pt>
                <c:pt idx="8494" formatCode="General">
                  <c:v>-22.8974681553503</c:v>
                </c:pt>
                <c:pt idx="8495" formatCode="General">
                  <c:v>-22.904457062645399</c:v>
                </c:pt>
                <c:pt idx="8496" formatCode="General">
                  <c:v>-22.911447036335801</c:v>
                </c:pt>
                <c:pt idx="8497" formatCode="General">
                  <c:v>-22.918438076419299</c:v>
                </c:pt>
                <c:pt idx="8498" formatCode="General">
                  <c:v>-22.925430182893599</c:v>
                </c:pt>
                <c:pt idx="8499" formatCode="General">
                  <c:v>-22.932423355756601</c:v>
                </c:pt>
                <c:pt idx="8500" formatCode="General">
                  <c:v>-22.939417595006098</c:v>
                </c:pt>
                <c:pt idx="8501" formatCode="General">
                  <c:v>-22.946412900639899</c:v>
                </c:pt>
                <c:pt idx="8502" formatCode="General">
                  <c:v>-22.9534092726559</c:v>
                </c:pt>
                <c:pt idx="8503" formatCode="General">
                  <c:v>-22.9604067110517</c:v>
                </c:pt>
                <c:pt idx="8504" formatCode="General">
                  <c:v>-22.967405215825401</c:v>
                </c:pt>
                <c:pt idx="8505" formatCode="General">
                  <c:v>-22.974404786974599</c:v>
                </c:pt>
                <c:pt idx="8506" formatCode="General">
                  <c:v>-22.981405424497101</c:v>
                </c:pt>
                <c:pt idx="8507" formatCode="General">
                  <c:v>-22.9884071283909</c:v>
                </c:pt>
                <c:pt idx="8508" formatCode="General">
                  <c:v>-22.995409898653701</c:v>
                </c:pt>
                <c:pt idx="8509" formatCode="General">
                  <c:v>-23.002413735283302</c:v>
                </c:pt>
                <c:pt idx="8510" formatCode="General">
                  <c:v>-23.009418638277701</c:v>
                </c:pt>
                <c:pt idx="8511" formatCode="General">
                  <c:v>-23.016424607634601</c:v>
                </c:pt>
                <c:pt idx="8512" formatCode="General">
                  <c:v>-23.023431643351799</c:v>
                </c:pt>
                <c:pt idx="8513" formatCode="General">
                  <c:v>-23.030439745427199</c:v>
                </c:pt>
                <c:pt idx="8514" formatCode="General">
                  <c:v>-23.037448913858601</c:v>
                </c:pt>
                <c:pt idx="8515" formatCode="General">
                  <c:v>-23.044459148643799</c:v>
                </c:pt>
                <c:pt idx="8516" formatCode="General">
                  <c:v>-23.0514704497804</c:v>
                </c:pt>
                <c:pt idx="8517" formatCode="General">
                  <c:v>-23.0584828172661</c:v>
                </c:pt>
                <c:pt idx="8518" formatCode="General">
                  <c:v>-23.065496251098601</c:v>
                </c:pt>
                <c:pt idx="8519" formatCode="General">
                  <c:v>-23.072510751275701</c:v>
                </c:pt>
                <c:pt idx="8520" formatCode="General">
                  <c:v>-23.079526317794901</c:v>
                </c:pt>
                <c:pt idx="8521" formatCode="General">
                  <c:v>-23.086542950654199</c:v>
                </c:pt>
                <c:pt idx="8522" formatCode="General">
                  <c:v>-23.093560649851</c:v>
                </c:pt>
                <c:pt idx="8523" formatCode="General">
                  <c:v>-23.100579415383301</c:v>
                </c:pt>
                <c:pt idx="8524" formatCode="General">
                  <c:v>-23.1075992472488</c:v>
                </c:pt>
                <c:pt idx="8525" formatCode="General">
                  <c:v>-23.1146201454454</c:v>
                </c:pt>
                <c:pt idx="8526" formatCode="General">
                  <c:v>-23.121642109970701</c:v>
                </c:pt>
                <c:pt idx="8527" formatCode="General">
                  <c:v>-23.128665140822701</c:v>
                </c:pt>
                <c:pt idx="8528" formatCode="General">
                  <c:v>-23.135689237999099</c:v>
                </c:pt>
                <c:pt idx="8529" formatCode="General">
                  <c:v>-23.142714401497599</c:v>
                </c:pt>
                <c:pt idx="8530" formatCode="General">
                  <c:v>-23.149740631316199</c:v>
                </c:pt>
                <c:pt idx="8531" formatCode="General">
                  <c:v>-23.1567679274524</c:v>
                </c:pt>
                <c:pt idx="8532" formatCode="General">
                  <c:v>-23.163796289904202</c:v>
                </c:pt>
                <c:pt idx="8533" formatCode="General">
                  <c:v>-23.170825718669398</c:v>
                </c:pt>
                <c:pt idx="8534" formatCode="General">
                  <c:v>-23.177856213745599</c:v>
                </c:pt>
                <c:pt idx="8535" formatCode="General">
                  <c:v>-23.184887775130701</c:v>
                </c:pt>
                <c:pt idx="8536" formatCode="General">
                  <c:v>-23.1919204028225</c:v>
                </c:pt>
                <c:pt idx="8537" formatCode="General">
                  <c:v>-23.198954096818799</c:v>
                </c:pt>
                <c:pt idx="8538" formatCode="General">
                  <c:v>-23.205988857117099</c:v>
                </c:pt>
                <c:pt idx="8539" formatCode="General">
                  <c:v>-23.2130246837154</c:v>
                </c:pt>
                <c:pt idx="8540" formatCode="General">
                  <c:v>-23.220061576611101</c:v>
                </c:pt>
                <c:pt idx="8541" formatCode="General">
                  <c:v>-23.2270995358021</c:v>
                </c:pt>
                <c:pt idx="8542" formatCode="General">
                  <c:v>-23.234138561285999</c:v>
                </c:pt>
                <c:pt idx="8543" formatCode="General">
                  <c:v>-23.241178653060601</c:v>
                </c:pt>
                <c:pt idx="8544" formatCode="General">
                  <c:v>-23.248219811123501</c:v>
                </c:pt>
                <c:pt idx="8545" formatCode="General">
                  <c:v>-23.255262035472501</c:v>
                </c:pt>
                <c:pt idx="8546" formatCode="General">
                  <c:v>-23.262305326105299</c:v>
                </c:pt>
                <c:pt idx="8547" formatCode="General">
                  <c:v>-23.269349683019598</c:v>
                </c:pt>
                <c:pt idx="8548" formatCode="General">
                  <c:v>-23.276395106213101</c:v>
                </c:pt>
                <c:pt idx="8549" formatCode="General">
                  <c:v>-23.283441595683598</c:v>
                </c:pt>
                <c:pt idx="8550" formatCode="General">
                  <c:v>-23.290489151428901</c:v>
                </c:pt>
                <c:pt idx="8551" formatCode="General">
                  <c:v>-23.297537773446599</c:v>
                </c:pt>
                <c:pt idx="8552" formatCode="General">
                  <c:v>-23.304587461734599</c:v>
                </c:pt>
                <c:pt idx="8553" formatCode="General">
                  <c:v>-23.3116382162905</c:v>
                </c:pt>
                <c:pt idx="8554" formatCode="General">
                  <c:v>-23.318690037112201</c:v>
                </c:pt>
                <c:pt idx="8555" formatCode="General">
                  <c:v>-23.325742924197399</c:v>
                </c:pt>
                <c:pt idx="8556" formatCode="General">
                  <c:v>-23.332796877543899</c:v>
                </c:pt>
                <c:pt idx="8557" formatCode="General">
                  <c:v>-23.339851897149501</c:v>
                </c:pt>
                <c:pt idx="8558" formatCode="General">
                  <c:v>-23.346907983011999</c:v>
                </c:pt>
                <c:pt idx="8559" formatCode="General">
                  <c:v>-23.353965135129101</c:v>
                </c:pt>
                <c:pt idx="8560" formatCode="General">
                  <c:v>-23.361023353498702</c:v>
                </c:pt>
                <c:pt idx="8561" formatCode="General">
                  <c:v>-23.3680826381187</c:v>
                </c:pt>
                <c:pt idx="8562" formatCode="General">
                  <c:v>-23.375142988987001</c:v>
                </c:pt>
                <c:pt idx="8563" formatCode="General">
                  <c:v>-23.382204406101401</c:v>
                </c:pt>
                <c:pt idx="8564" formatCode="General">
                  <c:v>-23.389266889459599</c:v>
                </c:pt>
                <c:pt idx="8565" formatCode="General">
                  <c:v>-23.396330439059099</c:v>
                </c:pt>
                <c:pt idx="8566" formatCode="General">
                  <c:v>-23.4033950548977</c:v>
                </c:pt>
                <c:pt idx="8567" formatCode="General">
                  <c:v>-23.4104607369731</c:v>
                </c:pt>
                <c:pt idx="8568" formatCode="General">
                  <c:v>-23.4175274852828</c:v>
                </c:pt>
                <c:pt idx="8569" formatCode="General">
                  <c:v>-23.4245952998245</c:v>
                </c:pt>
                <c:pt idx="8570" formatCode="General">
                  <c:v>-23.431664180596002</c:v>
                </c:pt>
                <c:pt idx="8571" formatCode="General">
                  <c:v>-23.438734127594799</c:v>
                </c:pt>
                <c:pt idx="8572" formatCode="General">
                  <c:v>-23.445805140818798</c:v>
                </c:pt>
                <c:pt idx="8573" formatCode="General">
                  <c:v>-23.452877220265599</c:v>
                </c:pt>
                <c:pt idx="8574" formatCode="General">
                  <c:v>-23.459950365933</c:v>
                </c:pt>
                <c:pt idx="8575" formatCode="General">
                  <c:v>-23.467024577818499</c:v>
                </c:pt>
                <c:pt idx="8576" formatCode="General">
                  <c:v>-23.474099855920102</c:v>
                </c:pt>
                <c:pt idx="8577" formatCode="General">
                  <c:v>-23.481176200235399</c:v>
                </c:pt>
                <c:pt idx="8578" formatCode="General">
                  <c:v>-23.488253610762101</c:v>
                </c:pt>
                <c:pt idx="8579" formatCode="General">
                  <c:v>-23.495332087497999</c:v>
                </c:pt>
                <c:pt idx="8580" formatCode="General">
                  <c:v>-23.5024116304409</c:v>
                </c:pt>
                <c:pt idx="8581" formatCode="General">
                  <c:v>-23.509492239588599</c:v>
                </c:pt>
                <c:pt idx="8582" formatCode="General">
                  <c:v>-23.5165739149387</c:v>
                </c:pt>
                <c:pt idx="8583" formatCode="General">
                  <c:v>-23.523656656489202</c:v>
                </c:pt>
                <c:pt idx="8584" formatCode="General">
                  <c:v>-23.530740464237802</c:v>
                </c:pt>
                <c:pt idx="8585" formatCode="General">
                  <c:v>-23.537825338182301</c:v>
                </c:pt>
                <c:pt idx="8586" formatCode="General">
                  <c:v>-23.544911278320399</c:v>
                </c:pt>
                <c:pt idx="8587" formatCode="General">
                  <c:v>-23.551998284650001</c:v>
                </c:pt>
                <c:pt idx="8588" formatCode="General">
                  <c:v>-23.559086357168699</c:v>
                </c:pt>
                <c:pt idx="8589" formatCode="General">
                  <c:v>-23.566175495874301</c:v>
                </c:pt>
                <c:pt idx="8590" formatCode="General">
                  <c:v>-23.573265700764399</c:v>
                </c:pt>
                <c:pt idx="8591" formatCode="General">
                  <c:v>-23.580356971836899</c:v>
                </c:pt>
                <c:pt idx="8592" formatCode="General">
                  <c:v>-23.587449309089202</c:v>
                </c:pt>
                <c:pt idx="8593" formatCode="General">
                  <c:v>-23.594542712519299</c:v>
                </c:pt>
                <c:pt idx="8594" formatCode="General">
                  <c:v>-23.601637182124801</c:v>
                </c:pt>
                <c:pt idx="8595" formatCode="General">
                  <c:v>-23.608732717903401</c:v>
                </c:pt>
                <c:pt idx="8596" formatCode="General">
                  <c:v>-23.6158293198528</c:v>
                </c:pt>
                <c:pt idx="8597" formatCode="General">
                  <c:v>-23.6229269879707</c:v>
                </c:pt>
                <c:pt idx="8598" formatCode="General">
                  <c:v>-23.6300257222548</c:v>
                </c:pt>
                <c:pt idx="8599" formatCode="General">
                  <c:v>-23.637125522702799</c:v>
                </c:pt>
                <c:pt idx="8600" formatCode="General">
                  <c:v>-23.6442263893125</c:v>
                </c:pt>
                <c:pt idx="8601" formatCode="General">
                  <c:v>-23.6513283220815</c:v>
                </c:pt>
                <c:pt idx="8602" formatCode="General">
                  <c:v>-23.658431321007601</c:v>
                </c:pt>
                <c:pt idx="8603" formatCode="General">
                  <c:v>-23.665535386088301</c:v>
                </c:pt>
                <c:pt idx="8604" formatCode="General">
                  <c:v>-23.6726405173216</c:v>
                </c:pt>
                <c:pt idx="8605" formatCode="General">
                  <c:v>-23.679746714704901</c:v>
                </c:pt>
                <c:pt idx="8606" formatCode="General">
                  <c:v>-23.686853978236101</c:v>
                </c:pt>
                <c:pt idx="8607" formatCode="General">
                  <c:v>-23.693962307912798</c:v>
                </c:pt>
                <c:pt idx="8608" formatCode="General">
                  <c:v>-23.701071703732701</c:v>
                </c:pt>
                <c:pt idx="8609" formatCode="General">
                  <c:v>-23.7081821656936</c:v>
                </c:pt>
                <c:pt idx="8610" formatCode="General">
                  <c:v>-23.7152936937932</c:v>
                </c:pt>
                <c:pt idx="8611" formatCode="General">
                  <c:v>-23.722406288029301</c:v>
                </c:pt>
                <c:pt idx="8612" formatCode="General">
                  <c:v>-23.729519948399599</c:v>
                </c:pt>
                <c:pt idx="8613" formatCode="General">
                  <c:v>-23.736634674901801</c:v>
                </c:pt>
                <c:pt idx="8614" formatCode="General">
                  <c:v>-23.743750467533701</c:v>
                </c:pt>
                <c:pt idx="8615" formatCode="General">
                  <c:v>-23.750867326292699</c:v>
                </c:pt>
                <c:pt idx="8616" formatCode="General">
                  <c:v>-23.757985251176802</c:v>
                </c:pt>
                <c:pt idx="8617" formatCode="General">
                  <c:v>-23.765104242183501</c:v>
                </c:pt>
                <c:pt idx="8618" formatCode="General">
                  <c:v>-23.7722242993107</c:v>
                </c:pt>
                <c:pt idx="8619" formatCode="General">
                  <c:v>-23.779345422556101</c:v>
                </c:pt>
                <c:pt idx="8620" formatCode="General">
                  <c:v>-23.786467611917299</c:v>
                </c:pt>
                <c:pt idx="8621" formatCode="General">
                  <c:v>-23.793590867392101</c:v>
                </c:pt>
                <c:pt idx="8622" formatCode="General">
                  <c:v>-23.800715188978199</c:v>
                </c:pt>
                <c:pt idx="8623" formatCode="General">
                  <c:v>-23.8078405766733</c:v>
                </c:pt>
                <c:pt idx="8624" formatCode="General">
                  <c:v>-23.814967030475199</c:v>
                </c:pt>
                <c:pt idx="8625" formatCode="General">
                  <c:v>-23.8220945503815</c:v>
                </c:pt>
                <c:pt idx="8626" formatCode="General">
                  <c:v>-23.829223136389999</c:v>
                </c:pt>
                <c:pt idx="8627" formatCode="General">
                  <c:v>-23.836352788498399</c:v>
                </c:pt>
                <c:pt idx="8628" formatCode="General">
                  <c:v>-23.843483506704398</c:v>
                </c:pt>
                <c:pt idx="8629" formatCode="General">
                  <c:v>-23.850615291005798</c:v>
                </c:pt>
                <c:pt idx="8630" formatCode="General">
                  <c:v>-23.857748141400201</c:v>
                </c:pt>
                <c:pt idx="8631" formatCode="General">
                  <c:v>-23.8648820578853</c:v>
                </c:pt>
                <c:pt idx="8632" formatCode="General">
                  <c:v>-23.8720170404589</c:v>
                </c:pt>
                <c:pt idx="8633" formatCode="General">
                  <c:v>-23.879153089118699</c:v>
                </c:pt>
                <c:pt idx="8634" formatCode="General">
                  <c:v>-23.886290203862298</c:v>
                </c:pt>
                <c:pt idx="8635" formatCode="General">
                  <c:v>-23.893428384687599</c:v>
                </c:pt>
                <c:pt idx="8636" formatCode="General">
                  <c:v>-23.9005676315922</c:v>
                </c:pt>
                <c:pt idx="8637" formatCode="General">
                  <c:v>-23.907707944573801</c:v>
                </c:pt>
                <c:pt idx="8638" formatCode="General">
                  <c:v>-23.914849323630101</c:v>
                </c:pt>
                <c:pt idx="8639" formatCode="General">
                  <c:v>-23.9219917687589</c:v>
                </c:pt>
                <c:pt idx="8640" formatCode="General">
                  <c:v>-23.929135279957801</c:v>
                </c:pt>
                <c:pt idx="8641" formatCode="General">
                  <c:v>-23.936279857224498</c:v>
                </c:pt>
                <c:pt idx="8642" formatCode="General">
                  <c:v>-23.943425500556799</c:v>
                </c:pt>
                <c:pt idx="8643" formatCode="General">
                  <c:v>-23.950572209952298</c:v>
                </c:pt>
                <c:pt idx="8644" formatCode="General">
                  <c:v>-23.957719985408598</c:v>
                </c:pt>
                <c:pt idx="8645" formatCode="General">
                  <c:v>-23.9648688269234</c:v>
                </c:pt>
                <c:pt idx="8646" formatCode="General">
                  <c:v>-23.972018734494299</c:v>
                </c:pt>
                <c:pt idx="8647" formatCode="General">
                  <c:v>-23.9791697081188</c:v>
                </c:pt>
                <c:pt idx="8648" formatCode="General">
                  <c:v>-23.9863217477943</c:v>
                </c:pt>
                <c:pt idx="8649" formatCode="General">
                  <c:v>-23.9934748535183</c:v>
                </c:pt>
                <c:pt idx="8650" formatCode="General">
                  <c:v>-24.000629025288401</c:v>
                </c:pt>
                <c:pt idx="8651" formatCode="General">
                  <c:v>-24.0077842631019</c:v>
                </c:pt>
                <c:pt idx="8652" formatCode="General">
                  <c:v>-24.014940566956501</c:v>
                </c:pt>
                <c:pt idx="8653" formatCode="General">
                  <c:v>-24.022097936849502</c:v>
                </c:pt>
                <c:pt idx="8654" formatCode="General">
                  <c:v>-24.029256372778601</c:v>
                </c:pt>
                <c:pt idx="8655" formatCode="General">
                  <c:v>-24.036415874741099</c:v>
                </c:pt>
                <c:pt idx="8656" formatCode="General">
                  <c:v>-24.0435764427348</c:v>
                </c:pt>
                <c:pt idx="8657" formatCode="General">
                  <c:v>-24.050738076757099</c:v>
                </c:pt>
                <c:pt idx="8658" formatCode="General">
                  <c:v>-24.057900776805599</c:v>
                </c:pt>
                <c:pt idx="8659" formatCode="General">
                  <c:v>-24.065064542877899</c:v>
                </c:pt>
                <c:pt idx="8660" formatCode="General">
                  <c:v>-24.072229374971499</c:v>
                </c:pt>
                <c:pt idx="8661" formatCode="General">
                  <c:v>-24.0793952730839</c:v>
                </c:pt>
                <c:pt idx="8662" formatCode="General">
                  <c:v>-24.086562237212799</c:v>
                </c:pt>
                <c:pt idx="8663" formatCode="General">
                  <c:v>-24.0937302673556</c:v>
                </c:pt>
                <c:pt idx="8664" formatCode="General">
                  <c:v>-24.100899363509999</c:v>
                </c:pt>
                <c:pt idx="8665" formatCode="General">
                  <c:v>-24.1080695256734</c:v>
                </c:pt>
                <c:pt idx="8666" formatCode="General">
                  <c:v>-24.115240753843299</c:v>
                </c:pt>
                <c:pt idx="8667" formatCode="General">
                  <c:v>-24.1224130480174</c:v>
                </c:pt>
                <c:pt idx="8668" formatCode="General">
                  <c:v>-24.129586408193202</c:v>
                </c:pt>
                <c:pt idx="8669" formatCode="General">
                  <c:v>-24.1367608343682</c:v>
                </c:pt>
                <c:pt idx="8670" formatCode="General">
                  <c:v>-24.143936326539901</c:v>
                </c:pt>
                <c:pt idx="8671" formatCode="General">
                  <c:v>-24.151112884705899</c:v>
                </c:pt>
                <c:pt idx="8672" formatCode="General">
                  <c:v>-24.158290508863701</c:v>
                </c:pt>
                <c:pt idx="8673" formatCode="General">
                  <c:v>-24.165469199011</c:v>
                </c:pt>
                <c:pt idx="8674" formatCode="General">
                  <c:v>-24.1726489551451</c:v>
                </c:pt>
                <c:pt idx="8675" formatCode="General">
                  <c:v>-24.179829777263699</c:v>
                </c:pt>
                <c:pt idx="8676" formatCode="General">
                  <c:v>-24.187011665364398</c:v>
                </c:pt>
                <c:pt idx="8677" formatCode="General">
                  <c:v>-24.194194619444598</c:v>
                </c:pt>
                <c:pt idx="8678" formatCode="General">
                  <c:v>-24.2013786395019</c:v>
                </c:pt>
                <c:pt idx="8679" formatCode="General">
                  <c:v>-24.2085637255338</c:v>
                </c:pt>
                <c:pt idx="8680" formatCode="General">
                  <c:v>-24.215749877537998</c:v>
                </c:pt>
                <c:pt idx="8681" formatCode="General">
                  <c:v>-24.222937095511899</c:v>
                </c:pt>
                <c:pt idx="8682" formatCode="General">
                  <c:v>-24.230125379453099</c:v>
                </c:pt>
                <c:pt idx="8683" formatCode="General">
                  <c:v>-24.237314729359099</c:v>
                </c:pt>
                <c:pt idx="8684" formatCode="General">
                  <c:v>-24.2445051452275</c:v>
                </c:pt>
                <c:pt idx="8685" formatCode="General">
                  <c:v>-24.2516966270558</c:v>
                </c:pt>
                <c:pt idx="8686" formatCode="General">
                  <c:v>-24.258889174841599</c:v>
                </c:pt>
                <c:pt idx="8687" formatCode="General">
                  <c:v>-24.266082788582501</c:v>
                </c:pt>
                <c:pt idx="8688" formatCode="General">
                  <c:v>-24.2732774682759</c:v>
                </c:pt>
                <c:pt idx="8689" formatCode="General">
                  <c:v>-24.2804732139194</c:v>
                </c:pt>
                <c:pt idx="8690" formatCode="General">
                  <c:v>-24.287670025510501</c:v>
                </c:pt>
                <c:pt idx="8691" formatCode="General">
                  <c:v>-24.2948679030468</c:v>
                </c:pt>
                <c:pt idx="8692" formatCode="General">
                  <c:v>-24.302066846525801</c:v>
                </c:pt>
                <c:pt idx="8693" formatCode="General">
                  <c:v>-24.309266855945001</c:v>
                </c:pt>
                <c:pt idx="8694" formatCode="General">
                  <c:v>-24.316467931302</c:v>
                </c:pt>
                <c:pt idx="8695" formatCode="General">
                  <c:v>-24.323670072594201</c:v>
                </c:pt>
                <c:pt idx="8696" formatCode="General">
                  <c:v>-24.330873279819301</c:v>
                </c:pt>
                <c:pt idx="8697" formatCode="General">
                  <c:v>-24.338077552974699</c:v>
                </c:pt>
                <c:pt idx="8698" formatCode="General">
                  <c:v>-24.345282892057899</c:v>
                </c:pt>
                <c:pt idx="8699" formatCode="General">
                  <c:v>-24.352489297066398</c:v>
                </c:pt>
                <c:pt idx="8700" formatCode="General">
                  <c:v>-24.359696767997701</c:v>
                </c:pt>
                <c:pt idx="8701" formatCode="General">
                  <c:v>-24.3669053048494</c:v>
                </c:pt>
                <c:pt idx="8702" formatCode="General">
                  <c:v>-24.3741149076188</c:v>
                </c:pt>
                <c:pt idx="8703" formatCode="General">
                  <c:v>-24.3813255763035</c:v>
                </c:pt>
                <c:pt idx="8704" formatCode="General">
                  <c:v>-24.388537310901</c:v>
                </c:pt>
                <c:pt idx="8705" formatCode="General">
                  <c:v>-24.395750111408699</c:v>
                </c:pt>
                <c:pt idx="8706" formatCode="General">
                  <c:v>-24.402963977824101</c:v>
                </c:pt>
                <c:pt idx="8707" formatCode="General">
                  <c:v>-24.410178910144701</c:v>
                </c:pt>
                <c:pt idx="8708" formatCode="General">
                  <c:v>-24.417394908368099</c:v>
                </c:pt>
                <c:pt idx="8709" formatCode="General">
                  <c:v>-24.424611972491501</c:v>
                </c:pt>
                <c:pt idx="8710" formatCode="General">
                  <c:v>-24.431830102512599</c:v>
                </c:pt>
                <c:pt idx="8711" formatCode="General">
                  <c:v>-24.439049298428699</c:v>
                </c:pt>
                <c:pt idx="8712" formatCode="General">
                  <c:v>-24.4462695602374</c:v>
                </c:pt>
                <c:pt idx="8713" formatCode="General">
                  <c:v>-24.453490887935999</c:v>
                </c:pt>
                <c:pt idx="8714" formatCode="General">
                  <c:v>-24.460713281522199</c:v>
                </c:pt>
                <c:pt idx="8715" formatCode="General">
                  <c:v>-24.467936740993199</c:v>
                </c:pt>
                <c:pt idx="8716" formatCode="General">
                  <c:v>-24.475161266346799</c:v>
                </c:pt>
                <c:pt idx="8717" formatCode="General">
                  <c:v>-24.482386857580401</c:v>
                </c:pt>
                <c:pt idx="8718" formatCode="General">
                  <c:v>-24.489613514691701</c:v>
                </c:pt>
                <c:pt idx="8719" formatCode="General">
                  <c:v>-24.496841237678201</c:v>
                </c:pt>
                <c:pt idx="8720" formatCode="General">
                  <c:v>-24.504070026537502</c:v>
                </c:pt>
                <c:pt idx="8721" formatCode="General">
                  <c:v>-24.511299881267199</c:v>
                </c:pt>
                <c:pt idx="8722" formatCode="General">
                  <c:v>-24.518530801864902</c:v>
                </c:pt>
                <c:pt idx="8723" formatCode="General">
                  <c:v>-24.525762788328201</c:v>
                </c:pt>
                <c:pt idx="8724" formatCode="General">
                  <c:v>-24.532995840654799</c:v>
                </c:pt>
                <c:pt idx="8725" formatCode="General">
                  <c:v>-24.540229958842101</c:v>
                </c:pt>
                <c:pt idx="8726" formatCode="General">
                  <c:v>-24.547465142887798</c:v>
                </c:pt>
                <c:pt idx="8727" formatCode="General">
                  <c:v>-24.5547013927895</c:v>
                </c:pt>
                <c:pt idx="8728" formatCode="General">
                  <c:v>-24.561938708544801</c:v>
                </c:pt>
                <c:pt idx="8729" formatCode="General">
                  <c:v>-24.5691770901513</c:v>
                </c:pt>
                <c:pt idx="8730" formatCode="General">
                  <c:v>-24.576416537606701</c:v>
                </c:pt>
                <c:pt idx="8731" formatCode="General">
                  <c:v>-24.583657050908599</c:v>
                </c:pt>
                <c:pt idx="8732" formatCode="General">
                  <c:v>-24.5908986300546</c:v>
                </c:pt>
                <c:pt idx="8733" formatCode="General">
                  <c:v>-24.598141275042298</c:v>
                </c:pt>
                <c:pt idx="8734" formatCode="General">
                  <c:v>-24.6053849858693</c:v>
                </c:pt>
                <c:pt idx="8735" formatCode="General">
                  <c:v>-24.612629762533299</c:v>
                </c:pt>
                <c:pt idx="8736" formatCode="General">
                  <c:v>-24.619875605032</c:v>
                </c:pt>
                <c:pt idx="8737" formatCode="General">
                  <c:v>-24.627122513362899</c:v>
                </c:pt>
                <c:pt idx="8738" formatCode="General">
                  <c:v>-24.634370487523501</c:v>
                </c:pt>
                <c:pt idx="8739" formatCode="General">
                  <c:v>-24.641619527511502</c:v>
                </c:pt>
                <c:pt idx="8740" formatCode="General">
                  <c:v>-24.6488696333242</c:v>
                </c:pt>
                <c:pt idx="8741" formatCode="General">
                  <c:v>-24.656120804959102</c:v>
                </c:pt>
                <c:pt idx="8742" formatCode="General">
                  <c:v>-24.663373042413799</c:v>
                </c:pt>
                <c:pt idx="8743" formatCode="General">
                  <c:v>-24.670626345685601</c:v>
                </c:pt>
                <c:pt idx="8744" formatCode="General">
                  <c:v>-24.677880714772002</c:v>
                </c:pt>
                <c:pt idx="8745" formatCode="General">
                  <c:v>-24.685136149670502</c:v>
                </c:pt>
                <c:pt idx="8746" formatCode="General">
                  <c:v>-24.692392650378299</c:v>
                </c:pt>
                <c:pt idx="8747" formatCode="General">
                  <c:v>-24.699650216893101</c:v>
                </c:pt>
                <c:pt idx="8748" formatCode="General">
                  <c:v>-24.706908849212201</c:v>
                </c:pt>
                <c:pt idx="8749" formatCode="General">
                  <c:v>-24.714168547332999</c:v>
                </c:pt>
                <c:pt idx="8750" formatCode="General">
                  <c:v>-24.721429311253001</c:v>
                </c:pt>
                <c:pt idx="8751" formatCode="General">
                  <c:v>-24.728691140969499</c:v>
                </c:pt>
                <c:pt idx="8752" formatCode="General">
                  <c:v>-24.735954036480202</c:v>
                </c:pt>
                <c:pt idx="8753" formatCode="General">
                  <c:v>-24.7432179977822</c:v>
                </c:pt>
                <c:pt idx="8754" formatCode="General">
                  <c:v>-24.750483024873201</c:v>
                </c:pt>
                <c:pt idx="8755" formatCode="General">
                  <c:v>-24.7577491177505</c:v>
                </c:pt>
                <c:pt idx="8756" formatCode="General">
                  <c:v>-24.765016276411501</c:v>
                </c:pt>
                <c:pt idx="8757" formatCode="General">
                  <c:v>-24.772284500853701</c:v>
                </c:pt>
                <c:pt idx="8758" formatCode="General">
                  <c:v>-24.779553791074601</c:v>
                </c:pt>
                <c:pt idx="8759" formatCode="General">
                  <c:v>-24.7868241470714</c:v>
                </c:pt>
                <c:pt idx="8760" formatCode="General">
                  <c:v>-24.794095568841801</c:v>
                </c:pt>
                <c:pt idx="8761" formatCode="General">
                  <c:v>-24.801368056383001</c:v>
                </c:pt>
                <c:pt idx="8762" formatCode="General">
                  <c:v>-24.8086416096926</c:v>
                </c:pt>
                <c:pt idx="8763" formatCode="General">
                  <c:v>-24.8159162287679</c:v>
                </c:pt>
                <c:pt idx="8764" formatCode="General">
                  <c:v>-24.823191913606401</c:v>
                </c:pt>
                <c:pt idx="8765" formatCode="General">
                  <c:v>-24.830468664205501</c:v>
                </c:pt>
                <c:pt idx="8766" formatCode="General">
                  <c:v>-24.8377464805627</c:v>
                </c:pt>
                <c:pt idx="8767" formatCode="General">
                  <c:v>-24.845025362675401</c:v>
                </c:pt>
                <c:pt idx="8768" formatCode="General">
                  <c:v>-24.852305310540899</c:v>
                </c:pt>
                <c:pt idx="8769" formatCode="General">
                  <c:v>-24.859586324156801</c:v>
                </c:pt>
                <c:pt idx="8770" formatCode="General">
                  <c:v>-24.866868403520499</c:v>
                </c:pt>
                <c:pt idx="8771" formatCode="General">
                  <c:v>-24.874151548629399</c:v>
                </c:pt>
                <c:pt idx="8772" formatCode="General">
                  <c:v>-24.881435759481001</c:v>
                </c:pt>
                <c:pt idx="8773" formatCode="General">
                  <c:v>-24.888721036072699</c:v>
                </c:pt>
                <c:pt idx="8774" formatCode="General">
                  <c:v>-24.896007378401901</c:v>
                </c:pt>
                <c:pt idx="8775" formatCode="General">
                  <c:v>-24.903294786466098</c:v>
                </c:pt>
                <c:pt idx="8776" formatCode="General">
                  <c:v>-24.9105832602629</c:v>
                </c:pt>
                <c:pt idx="8777" formatCode="General">
                  <c:v>-24.9178727997895</c:v>
                </c:pt>
                <c:pt idx="8778" formatCode="General">
                  <c:v>-24.925163405043602</c:v>
                </c:pt>
                <c:pt idx="8779" formatCode="General">
                  <c:v>-24.9324550760224</c:v>
                </c:pt>
                <c:pt idx="8780" formatCode="General">
                  <c:v>-24.9397478127234</c:v>
                </c:pt>
                <c:pt idx="8781" formatCode="General">
                  <c:v>-24.947041615144101</c:v>
                </c:pt>
                <c:pt idx="8782" formatCode="General">
                  <c:v>-24.954336483281899</c:v>
                </c:pt>
                <c:pt idx="8783" formatCode="General">
                  <c:v>-24.961632417134201</c:v>
                </c:pt>
                <c:pt idx="8784" formatCode="General">
                  <c:v>-24.968929416698401</c:v>
                </c:pt>
                <c:pt idx="8785" formatCode="General">
                  <c:v>-24.9762274819719</c:v>
                </c:pt>
                <c:pt idx="8786" formatCode="General">
                  <c:v>-24.983526612952001</c:v>
                </c:pt>
                <c:pt idx="8787" formatCode="General">
                  <c:v>-24.9908268096363</c:v>
                </c:pt>
                <c:pt idx="8788" formatCode="General">
                  <c:v>-24.998128072021998</c:v>
                </c:pt>
                <c:pt idx="8789" formatCode="General">
                  <c:v>-25.005430400106601</c:v>
                </c:pt>
                <c:pt idx="8790" formatCode="General">
                  <c:v>-25.012733793887499</c:v>
                </c:pt>
                <c:pt idx="8791" formatCode="General">
                  <c:v>-25.0200382533619</c:v>
                </c:pt>
                <c:pt idx="8792" formatCode="General">
                  <c:v>-25.0273437785273</c:v>
                </c:pt>
                <c:pt idx="8793" formatCode="General">
                  <c:v>-25.034650369381001</c:v>
                </c:pt>
                <c:pt idx="8794" formatCode="General">
                  <c:v>-25.041958025920401</c:v>
                </c:pt>
                <c:pt idx="8795" formatCode="General">
                  <c:v>-25.049266748142902</c:v>
                </c:pt>
                <c:pt idx="8796" formatCode="General">
                  <c:v>-25.0565765360457</c:v>
                </c:pt>
                <c:pt idx="8797" formatCode="General">
                  <c:v>-25.063887389626299</c:v>
                </c:pt>
                <c:pt idx="8798" formatCode="General">
                  <c:v>-25.071199308882001</c:v>
                </c:pt>
                <c:pt idx="8799" formatCode="General">
                  <c:v>-25.078512293810199</c:v>
                </c:pt>
                <c:pt idx="8800" formatCode="General">
                  <c:v>-25.0858263444083</c:v>
                </c:pt>
                <c:pt idx="8801" formatCode="General">
                  <c:v>-25.093141460673699</c:v>
                </c:pt>
                <c:pt idx="8802" formatCode="General">
                  <c:v>-25.100457642603601</c:v>
                </c:pt>
                <c:pt idx="8803" formatCode="General">
                  <c:v>-25.1077748901956</c:v>
                </c:pt>
                <c:pt idx="8804" formatCode="General">
                  <c:v>-25.1150932034469</c:v>
                </c:pt>
                <c:pt idx="8805" formatCode="General">
                  <c:v>-25.122412582355</c:v>
                </c:pt>
                <c:pt idx="8806" formatCode="General">
                  <c:v>-25.129733026917201</c:v>
                </c:pt>
                <c:pt idx="8807" formatCode="General">
                  <c:v>-25.137054537130702</c:v>
                </c:pt>
                <c:pt idx="8808" formatCode="General">
                  <c:v>-25.144377112992899</c:v>
                </c:pt>
                <c:pt idx="8809" formatCode="General">
                  <c:v>-25.151700754501</c:v>
                </c:pt>
                <c:pt idx="8810" formatCode="General">
                  <c:v>-25.159025461652401</c:v>
                </c:pt>
                <c:pt idx="8811" formatCode="General">
                  <c:v>-25.166351234444399</c:v>
                </c:pt>
                <c:pt idx="8812" formatCode="General">
                  <c:v>-25.1736780728742</c:v>
                </c:pt>
                <c:pt idx="8813" formatCode="General">
                  <c:v>-25.181005976939201</c:v>
                </c:pt>
                <c:pt idx="8814" formatCode="General">
                  <c:v>-25.188334946636701</c:v>
                </c:pt>
                <c:pt idx="8815" formatCode="General">
                  <c:v>-25.1956649819641</c:v>
                </c:pt>
                <c:pt idx="8816" formatCode="General">
                  <c:v>-25.202996082918698</c:v>
                </c:pt>
                <c:pt idx="8817" formatCode="General">
                  <c:v>-25.210328249497799</c:v>
                </c:pt>
                <c:pt idx="8818" formatCode="General">
                  <c:v>-25.217661481698801</c:v>
                </c:pt>
                <c:pt idx="8819" formatCode="General">
                  <c:v>-25.224995779518999</c:v>
                </c:pt>
                <c:pt idx="8820" formatCode="General">
                  <c:v>-25.2323311429558</c:v>
                </c:pt>
                <c:pt idx="8821" formatCode="General">
                  <c:v>-25.239667572006599</c:v>
                </c:pt>
                <c:pt idx="8822" formatCode="General">
                  <c:v>-25.247005066669001</c:v>
                </c:pt>
                <c:pt idx="8823" formatCode="General">
                  <c:v>-25.254343626940202</c:v>
                </c:pt>
                <c:pt idx="8824" formatCode="General">
                  <c:v>-25.261683252817701</c:v>
                </c:pt>
                <c:pt idx="8825" formatCode="General">
                  <c:v>-25.269023944299001</c:v>
                </c:pt>
                <c:pt idx="8826" formatCode="General">
                  <c:v>-25.276365701381302</c:v>
                </c:pt>
                <c:pt idx="8827" formatCode="General">
                  <c:v>-25.283708524062199</c:v>
                </c:pt>
                <c:pt idx="8828" formatCode="General">
                  <c:v>-25.291052412338999</c:v>
                </c:pt>
                <c:pt idx="8829" formatCode="General">
                  <c:v>-25.298397366209201</c:v>
                </c:pt>
                <c:pt idx="8830" formatCode="General">
                  <c:v>-25.305743385669999</c:v>
                </c:pt>
                <c:pt idx="8831" formatCode="General">
                  <c:v>-25.313090470719001</c:v>
                </c:pt>
                <c:pt idx="8832" formatCode="General">
                  <c:v>-25.3204386213534</c:v>
                </c:pt>
                <c:pt idx="8833" formatCode="General">
                  <c:v>-25.3277878375707</c:v>
                </c:pt>
                <c:pt idx="8834" formatCode="General">
                  <c:v>-25.335138119368199</c:v>
                </c:pt>
                <c:pt idx="8835" formatCode="General">
                  <c:v>-25.342489466743402</c:v>
                </c:pt>
                <c:pt idx="8836" formatCode="General">
                  <c:v>-25.3498418796935</c:v>
                </c:pt>
                <c:pt idx="8837" formatCode="General">
                  <c:v>-25.3571953582159</c:v>
                </c:pt>
                <c:pt idx="8838" formatCode="General">
                  <c:v>-25.364549902307999</c:v>
                </c:pt>
                <c:pt idx="8839" formatCode="General">
                  <c:v>-25.3719055119671</c:v>
                </c:pt>
                <c:pt idx="8840" formatCode="General">
                  <c:v>-25.379262187190601</c:v>
                </c:pt>
                <c:pt idx="8841" formatCode="General">
                  <c:v>-25.3866199279759</c:v>
                </c:pt>
                <c:pt idx="8842" formatCode="General">
                  <c:v>-25.3939787343202</c:v>
                </c:pt>
                <c:pt idx="8843" formatCode="General">
                  <c:v>-25.4013386062209</c:v>
                </c:pt>
                <c:pt idx="8844" formatCode="General">
                  <c:v>-25.408699543675301</c:v>
                </c:pt>
                <c:pt idx="8845" formatCode="General">
                  <c:v>-25.416061546680499</c:v>
                </c:pt>
                <c:pt idx="8846" formatCode="General">
                  <c:v>-25.423424615233898</c:v>
                </c:pt>
                <c:pt idx="8847" formatCode="General">
                  <c:v>-25.430788749332699</c:v>
                </c:pt>
                <c:pt idx="8848" formatCode="General">
                  <c:v>-25.4381539489743</c:v>
                </c:pt>
                <c:pt idx="8849" formatCode="General">
                  <c:v>-25.445520214155898</c:v>
                </c:pt>
                <c:pt idx="8850" formatCode="General">
                  <c:v>-25.452887544874802</c:v>
                </c:pt>
                <c:pt idx="8851" formatCode="General">
                  <c:v>-25.460255941128398</c:v>
                </c:pt>
                <c:pt idx="8852" formatCode="General">
                  <c:v>-25.467625402913701</c:v>
                </c:pt>
                <c:pt idx="8853" formatCode="General">
                  <c:v>-25.474995930228101</c:v>
                </c:pt>
                <c:pt idx="8854" formatCode="General">
                  <c:v>-25.482367523068799</c:v>
                </c:pt>
                <c:pt idx="8855" formatCode="General">
                  <c:v>-25.489740181433099</c:v>
                </c:pt>
                <c:pt idx="8856" formatCode="General">
                  <c:v>-25.497113905318201</c:v>
                </c:pt>
                <c:pt idx="8857" formatCode="General">
                  <c:v>-25.504488694721399</c:v>
                </c:pt>
                <c:pt idx="8858" formatCode="General">
                  <c:v>-25.5118645496398</c:v>
                </c:pt>
                <c:pt idx="8859" formatCode="General">
                  <c:v>-25.519241470070899</c:v>
                </c:pt>
                <c:pt idx="8860" formatCode="General">
                  <c:v>-25.526619456011701</c:v>
                </c:pt>
                <c:pt idx="8861" formatCode="General">
                  <c:v>-25.533998507459501</c:v>
                </c:pt>
                <c:pt idx="8862" formatCode="General">
                  <c:v>-25.541378624411699</c:v>
                </c:pt>
                <c:pt idx="8863" formatCode="General">
                  <c:v>-25.548759806865299</c:v>
                </c:pt>
                <c:pt idx="8864" formatCode="General">
                  <c:v>-25.556142054817801</c:v>
                </c:pt>
                <c:pt idx="8865" formatCode="General">
                  <c:v>-25.563525368266301</c:v>
                </c:pt>
                <c:pt idx="8866" formatCode="General">
                  <c:v>-25.570909747208098</c:v>
                </c:pt>
                <c:pt idx="8867" formatCode="General">
                  <c:v>-25.5782951916404</c:v>
                </c:pt>
                <c:pt idx="8868" formatCode="General">
                  <c:v>-25.5856817015604</c:v>
                </c:pt>
                <c:pt idx="8869" formatCode="General">
                  <c:v>-25.593069276965501</c:v>
                </c:pt>
                <c:pt idx="8870" formatCode="General">
                  <c:v>-25.6004579178529</c:v>
                </c:pt>
                <c:pt idx="8871" formatCode="General">
                  <c:v>-25.607847624219801</c:v>
                </c:pt>
                <c:pt idx="8872" formatCode="General">
                  <c:v>-25.6152383960634</c:v>
                </c:pt>
                <c:pt idx="8873" formatCode="General">
                  <c:v>-25.622630233380999</c:v>
                </c:pt>
                <c:pt idx="8874" formatCode="General">
                  <c:v>-25.6300231361699</c:v>
                </c:pt>
                <c:pt idx="8875" formatCode="General">
                  <c:v>-25.6374171044273</c:v>
                </c:pt>
                <c:pt idx="8876" formatCode="General">
                  <c:v>-25.6448121381504</c:v>
                </c:pt>
                <c:pt idx="8877" formatCode="General">
                  <c:v>-25.652208237336598</c:v>
                </c:pt>
                <c:pt idx="8878" formatCode="General">
                  <c:v>-25.659605401983001</c:v>
                </c:pt>
                <c:pt idx="8879" formatCode="General">
                  <c:v>-25.6670036320869</c:v>
                </c:pt>
                <c:pt idx="8880" formatCode="General">
                  <c:v>-25.674402927645701</c:v>
                </c:pt>
                <c:pt idx="8881" formatCode="General">
                  <c:v>-25.6818032886565</c:v>
                </c:pt>
                <c:pt idx="8882" formatCode="General">
                  <c:v>-25.689204715116801</c:v>
                </c:pt>
                <c:pt idx="8883" formatCode="General">
                  <c:v>-25.696607207023799</c:v>
                </c:pt>
                <c:pt idx="8884" formatCode="General">
                  <c:v>-25.704010764374701</c:v>
                </c:pt>
                <c:pt idx="8885" formatCode="General">
                  <c:v>-25.711415387167001</c:v>
                </c:pt>
                <c:pt idx="8886" formatCode="General">
                  <c:v>-25.718821075397798</c:v>
                </c:pt>
                <c:pt idx="8887" formatCode="General">
                  <c:v>-25.726227829064499</c:v>
                </c:pt>
                <c:pt idx="8888" formatCode="General">
                  <c:v>-25.733635648164402</c:v>
                </c:pt>
                <c:pt idx="8889" formatCode="General">
                  <c:v>-25.741044532694801</c:v>
                </c:pt>
                <c:pt idx="8890" formatCode="General">
                  <c:v>-25.7484544826528</c:v>
                </c:pt>
                <c:pt idx="8891" formatCode="General">
                  <c:v>-25.755865498035899</c:v>
                </c:pt>
                <c:pt idx="8892" formatCode="General">
                  <c:v>-25.763277578841201</c:v>
                </c:pt>
                <c:pt idx="8893" formatCode="General">
                  <c:v>-25.7706907250661</c:v>
                </c:pt>
                <c:pt idx="8894" formatCode="General">
                  <c:v>-25.778104936707798</c:v>
                </c:pt>
                <c:pt idx="8895" formatCode="General">
                  <c:v>-25.785520213763501</c:v>
                </c:pt>
                <c:pt idx="8896" formatCode="General">
                  <c:v>-25.792936556230501</c:v>
                </c:pt>
                <c:pt idx="8897" formatCode="General">
                  <c:v>-25.800353964106201</c:v>
                </c:pt>
                <c:pt idx="8898" formatCode="General">
                  <c:v>-25.807772437387602</c:v>
                </c:pt>
                <c:pt idx="8899" formatCode="General">
                  <c:v>-25.8151919760721</c:v>
                </c:pt>
                <c:pt idx="8900" formatCode="General">
                  <c:v>-25.8226125801569</c:v>
                </c:pt>
                <c:pt idx="8901" formatCode="General">
                  <c:v>-25.830034249639201</c:v>
                </c:pt>
                <c:pt idx="8902" formatCode="General">
                  <c:v>-25.837456984516301</c:v>
                </c:pt>
                <c:pt idx="8903" formatCode="General">
                  <c:v>-25.844880784785399</c:v>
                </c:pt>
                <c:pt idx="8904" formatCode="General">
                  <c:v>-25.8523056504437</c:v>
                </c:pt>
                <c:pt idx="8905" formatCode="General">
                  <c:v>-25.8597315814885</c:v>
                </c:pt>
                <c:pt idx="8906" formatCode="General">
                  <c:v>-25.867158577916801</c:v>
                </c:pt>
                <c:pt idx="8907" formatCode="General">
                  <c:v>-25.874586639725901</c:v>
                </c:pt>
                <c:pt idx="8908" formatCode="General">
                  <c:v>-25.882015766912801</c:v>
                </c:pt>
                <c:pt idx="8909" formatCode="General">
                  <c:v>-25.889445959474699</c:v>
                </c:pt>
                <c:pt idx="8910" formatCode="General">
                  <c:v>-25.8968772174088</c:v>
                </c:pt>
                <c:pt idx="8911" formatCode="General">
                  <c:v>-25.904309540712301</c:v>
                </c:pt>
                <c:pt idx="8912" formatCode="General">
                  <c:v>-25.9117429293822</c:v>
                </c:pt>
                <c:pt idx="8913" formatCode="General">
                  <c:v>-25.9191773834157</c:v>
                </c:pt>
                <c:pt idx="8914" formatCode="General">
                  <c:v>-25.92661290281</c:v>
                </c:pt>
                <c:pt idx="8915" formatCode="General">
                  <c:v>-25.934049487562099</c:v>
                </c:pt>
                <c:pt idx="8916" formatCode="General">
                  <c:v>-25.941487137669402</c:v>
                </c:pt>
                <c:pt idx="8917" formatCode="General">
                  <c:v>-25.948925853128799</c:v>
                </c:pt>
                <c:pt idx="8918" formatCode="General">
                  <c:v>-25.956365633937601</c:v>
                </c:pt>
                <c:pt idx="8919" formatCode="General">
                  <c:v>-25.963806480092799</c:v>
                </c:pt>
                <c:pt idx="8920" formatCode="General">
                  <c:v>-25.971248391591701</c:v>
                </c:pt>
                <c:pt idx="8921" formatCode="General">
                  <c:v>-25.978691368431399</c:v>
                </c:pt>
                <c:pt idx="8922" formatCode="General">
                  <c:v>-25.986135410608899</c:v>
                </c:pt>
                <c:pt idx="8923" formatCode="General">
                  <c:v>-25.993580518121501</c:v>
                </c:pt>
                <c:pt idx="8924" formatCode="General">
                  <c:v>-26.001026690966299</c:v>
                </c:pt>
                <c:pt idx="8925" formatCode="General">
                  <c:v>-26.008473929140401</c:v>
                </c:pt>
                <c:pt idx="8926" formatCode="General">
                  <c:v>-26.015922232641</c:v>
                </c:pt>
                <c:pt idx="8927" formatCode="General">
                  <c:v>-26.0233716014652</c:v>
                </c:pt>
                <c:pt idx="8928" formatCode="General">
                  <c:v>-26.0308220356101</c:v>
                </c:pt>
                <c:pt idx="8929" formatCode="General">
                  <c:v>-26.038273535072999</c:v>
                </c:pt>
                <c:pt idx="8930" formatCode="General">
                  <c:v>-26.045726099850899</c:v>
                </c:pt>
                <c:pt idx="8931" formatCode="General">
                  <c:v>-26.053179729941199</c:v>
                </c:pt>
                <c:pt idx="8932" formatCode="General">
                  <c:v>-26.060634425340901</c:v>
                </c:pt>
                <c:pt idx="8933" formatCode="General">
                  <c:v>-26.0680901860473</c:v>
                </c:pt>
                <c:pt idx="8934" formatCode="General">
                  <c:v>-26.075547012057399</c:v>
                </c:pt>
                <c:pt idx="8935" formatCode="General">
                  <c:v>-26.083004903368501</c:v>
                </c:pt>
                <c:pt idx="8936" formatCode="General">
                  <c:v>-26.090463859977799</c:v>
                </c:pt>
                <c:pt idx="8937" formatCode="General">
                  <c:v>-26.097923881882402</c:v>
                </c:pt>
                <c:pt idx="8938" formatCode="General">
                  <c:v>-26.105384969079399</c:v>
                </c:pt>
                <c:pt idx="8939" formatCode="General">
                  <c:v>-26.112847121565999</c:v>
                </c:pt>
                <c:pt idx="8940" formatCode="General">
                  <c:v>-26.120310339339301</c:v>
                </c:pt>
                <c:pt idx="8941" formatCode="General">
                  <c:v>-26.127774622396501</c:v>
                </c:pt>
                <c:pt idx="8942" formatCode="General">
                  <c:v>-26.135239970734599</c:v>
                </c:pt>
                <c:pt idx="8943" formatCode="General">
                  <c:v>-26.142706384350799</c:v>
                </c:pt>
                <c:pt idx="8944" formatCode="General">
                  <c:v>-26.150173863242301</c:v>
                </c:pt>
                <c:pt idx="8945" formatCode="General">
                  <c:v>-26.157642407406001</c:v>
                </c:pt>
                <c:pt idx="8946" formatCode="General">
                  <c:v>-26.165112016839199</c:v>
                </c:pt>
                <c:pt idx="8947" formatCode="General">
                  <c:v>-26.1725826915388</c:v>
                </c:pt>
                <c:pt idx="8948" formatCode="General">
                  <c:v>-26.1800544315021</c:v>
                </c:pt>
                <c:pt idx="8949" formatCode="General">
                  <c:v>-26.187527236726002</c:v>
                </c:pt>
                <c:pt idx="8950" formatCode="General">
                  <c:v>-26.195001107207599</c:v>
                </c:pt>
                <c:pt idx="8951" formatCode="General">
                  <c:v>-26.202476042944099</c:v>
                </c:pt>
                <c:pt idx="8952" formatCode="General">
                  <c:v>-26.2099520439324</c:v>
                </c:pt>
                <c:pt idx="8953" formatCode="General">
                  <c:v>-26.217429110169601</c:v>
                </c:pt>
                <c:pt idx="8954" formatCode="General">
                  <c:v>-26.224907241652701</c:v>
                </c:pt>
                <c:pt idx="8955" formatCode="General">
                  <c:v>-26.232386438378899</c:v>
                </c:pt>
                <c:pt idx="8956" formatCode="General">
                  <c:v>-26.2398667003451</c:v>
                </c:pt>
                <c:pt idx="8957" formatCode="General">
                  <c:v>-26.247348027548401</c:v>
                </c:pt>
                <c:pt idx="8958" formatCode="General">
                  <c:v>-26.254830419985701</c:v>
                </c:pt>
                <c:pt idx="8959" formatCode="General">
                  <c:v>-26.262313877654201</c:v>
                </c:pt>
                <c:pt idx="8960" formatCode="General">
                  <c:v>-26.269798400550801</c:v>
                </c:pt>
                <c:pt idx="8961" formatCode="General">
                  <c:v>-26.277283988672501</c:v>
                </c:pt>
                <c:pt idx="8962" formatCode="General">
                  <c:v>-26.284770642016401</c:v>
                </c:pt>
                <c:pt idx="8963" formatCode="General">
                  <c:v>-26.292258360579702</c:v>
                </c:pt>
                <c:pt idx="8964" formatCode="General">
                  <c:v>-26.299747144359401</c:v>
                </c:pt>
                <c:pt idx="8965" formatCode="General">
                  <c:v>-26.307236993352799</c:v>
                </c:pt>
                <c:pt idx="8966" formatCode="General">
                  <c:v>-26.314727907557099</c:v>
                </c:pt>
                <c:pt idx="8967" formatCode="General">
                  <c:v>-26.3222198869694</c:v>
                </c:pt>
                <c:pt idx="8968" formatCode="General">
                  <c:v>-26.329712931586801</c:v>
                </c:pt>
                <c:pt idx="8969" formatCode="General">
                  <c:v>-26.3372070414066</c:v>
                </c:pt>
                <c:pt idx="8970" formatCode="General">
                  <c:v>-26.344702216425901</c:v>
                </c:pt>
                <c:pt idx="8971" formatCode="General">
                  <c:v>-26.352198456642</c:v>
                </c:pt>
                <c:pt idx="8972" formatCode="General">
                  <c:v>-26.359695762051899</c:v>
                </c:pt>
                <c:pt idx="8973" formatCode="General">
                  <c:v>-26.367194132653001</c:v>
                </c:pt>
                <c:pt idx="8974" formatCode="General">
                  <c:v>-26.3746935684424</c:v>
                </c:pt>
                <c:pt idx="8975" formatCode="General">
                  <c:v>-26.382194069417299</c:v>
                </c:pt>
                <c:pt idx="8976" formatCode="General">
                  <c:v>-26.3896956355748</c:v>
                </c:pt>
                <c:pt idx="8977" formatCode="General">
                  <c:v>-26.397198266912302</c:v>
                </c:pt>
                <c:pt idx="8978" formatCode="General">
                  <c:v>-26.404701963426898</c:v>
                </c:pt>
                <c:pt idx="8979" formatCode="General">
                  <c:v>-26.412206725115901</c:v>
                </c:pt>
                <c:pt idx="8980" formatCode="General">
                  <c:v>-26.419712551976399</c:v>
                </c:pt>
                <c:pt idx="8981" formatCode="General">
                  <c:v>-26.427219444005701</c:v>
                </c:pt>
                <c:pt idx="8982" formatCode="General">
                  <c:v>-26.434727401200998</c:v>
                </c:pt>
                <c:pt idx="8983" formatCode="General">
                  <c:v>-26.4422364235595</c:v>
                </c:pt>
                <c:pt idx="8984" formatCode="General">
                  <c:v>-26.449746511078501</c:v>
                </c:pt>
                <c:pt idx="8985" formatCode="General">
                  <c:v>-26.4572576637552</c:v>
                </c:pt>
                <c:pt idx="8986" formatCode="General">
                  <c:v>-26.4647698815868</c:v>
                </c:pt>
                <c:pt idx="8987" formatCode="General">
                  <c:v>-26.472283164570499</c:v>
                </c:pt>
                <c:pt idx="8988" formatCode="General">
                  <c:v>-26.479797512703701</c:v>
                </c:pt>
                <c:pt idx="8989" formatCode="General">
                  <c:v>-26.487312925983399</c:v>
                </c:pt>
                <c:pt idx="8990" formatCode="General">
                  <c:v>-26.494829404407099</c:v>
                </c:pt>
                <c:pt idx="8991" formatCode="General">
                  <c:v>-26.502346947971802</c:v>
                </c:pt>
                <c:pt idx="8992" formatCode="General">
                  <c:v>-26.509865556674999</c:v>
                </c:pt>
                <c:pt idx="8993" formatCode="General">
                  <c:v>-26.517385230514201</c:v>
                </c:pt>
                <c:pt idx="8994" formatCode="General">
                  <c:v>-26.5249059694866</c:v>
                </c:pt>
                <c:pt idx="8995" formatCode="General">
                  <c:v>-26.5324277735895</c:v>
                </c:pt>
                <c:pt idx="8996" formatCode="General">
                  <c:v>-26.539950642819299</c:v>
                </c:pt>
                <c:pt idx="8997" formatCode="General">
                  <c:v>-26.547474577172899</c:v>
                </c:pt>
                <c:pt idx="8998" formatCode="General">
                  <c:v>-26.5549995766469</c:v>
                </c:pt>
                <c:pt idx="8999" formatCode="General">
                  <c:v>-26.562525641237801</c:v>
                </c:pt>
                <c:pt idx="9000" formatCode="General">
                  <c:v>-26.5700527709424</c:v>
                </c:pt>
                <c:pt idx="9001" formatCode="General">
                  <c:v>-26.5775809657572</c:v>
                </c:pt>
                <c:pt idx="9002" formatCode="General">
                  <c:v>-26.5851102256788</c:v>
                </c:pt>
                <c:pt idx="9003" formatCode="General">
                  <c:v>-26.592640550704001</c:v>
                </c:pt>
                <c:pt idx="9004" formatCode="General">
                  <c:v>-26.6001719408296</c:v>
                </c:pt>
                <c:pt idx="9005" formatCode="General">
                  <c:v>-26.607704396052199</c:v>
                </c:pt>
                <c:pt idx="9006" formatCode="General">
                  <c:v>-26.615237916368699</c:v>
                </c:pt>
                <c:pt idx="9007" formatCode="General">
                  <c:v>-26.622772501775898</c:v>
                </c:pt>
                <c:pt idx="9008" formatCode="General">
                  <c:v>-26.630308152270501</c:v>
                </c:pt>
                <c:pt idx="9009" formatCode="General">
                  <c:v>-26.6378448678492</c:v>
                </c:pt>
                <c:pt idx="9010" formatCode="General">
                  <c:v>-26.645382648508701</c:v>
                </c:pt>
                <c:pt idx="9011" formatCode="General">
                  <c:v>-26.652921494245899</c:v>
                </c:pt>
                <c:pt idx="9012" formatCode="General">
                  <c:v>-26.660461405057401</c:v>
                </c:pt>
                <c:pt idx="9013" formatCode="General">
                  <c:v>-26.6680023809399</c:v>
                </c:pt>
                <c:pt idx="9014" formatCode="General">
                  <c:v>-26.675544421890201</c:v>
                </c:pt>
                <c:pt idx="9015" formatCode="General">
                  <c:v>-26.683087527904899</c:v>
                </c:pt>
                <c:pt idx="9016" formatCode="General">
                  <c:v>-26.690631698980699</c:v>
                </c:pt>
                <c:pt idx="9017" formatCode="General">
                  <c:v>-26.698176935114301</c:v>
                </c:pt>
                <c:pt idx="9018" formatCode="General">
                  <c:v>-26.705723236302301</c:v>
                </c:pt>
                <c:pt idx="9019" formatCode="General">
                  <c:v>-26.713270602541499</c:v>
                </c:pt>
                <c:pt idx="9020" formatCode="General">
                  <c:v>-26.720819033828398</c:v>
                </c:pt>
                <c:pt idx="9021" formatCode="General">
                  <c:v>-26.728368530159901</c:v>
                </c:pt>
                <c:pt idx="9022" formatCode="General">
                  <c:v>-26.735919091532899</c:v>
                </c:pt>
                <c:pt idx="9023" formatCode="General">
                  <c:v>-26.743470717944302</c:v>
                </c:pt>
                <c:pt idx="9024" formatCode="General">
                  <c:v>-26.751023409391099</c:v>
                </c:pt>
                <c:pt idx="9025" formatCode="General">
                  <c:v>-26.758577165870499</c:v>
                </c:pt>
                <c:pt idx="9026" formatCode="General">
                  <c:v>-26.7661319873793</c:v>
                </c:pt>
                <c:pt idx="9027" formatCode="General">
                  <c:v>-26.7736878739147</c:v>
                </c:pt>
                <c:pt idx="9028" formatCode="General">
                  <c:v>-26.781244825473699</c:v>
                </c:pt>
                <c:pt idx="9029" formatCode="General">
                  <c:v>-26.7888028420534</c:v>
                </c:pt>
                <c:pt idx="9030" formatCode="General">
                  <c:v>-26.7963619236507</c:v>
                </c:pt>
                <c:pt idx="9031" formatCode="General">
                  <c:v>-26.8039220702629</c:v>
                </c:pt>
                <c:pt idx="9032" formatCode="General">
                  <c:v>-26.8114832818869</c:v>
                </c:pt>
                <c:pt idx="9033" formatCode="General">
                  <c:v>-26.8190455585199</c:v>
                </c:pt>
                <c:pt idx="9034" formatCode="General">
                  <c:v>-26.826608900159101</c:v>
                </c:pt>
                <c:pt idx="9035" formatCode="General">
                  <c:v>-26.8341733068015</c:v>
                </c:pt>
                <c:pt idx="9036" formatCode="General">
                  <c:v>-26.841738778444199</c:v>
                </c:pt>
                <c:pt idx="9037" formatCode="General">
                  <c:v>-26.8493053150845</c:v>
                </c:pt>
                <c:pt idx="9038" formatCode="General">
                  <c:v>-26.8568729167194</c:v>
                </c:pt>
                <c:pt idx="9039" formatCode="General">
                  <c:v>-26.864441583346199</c:v>
                </c:pt>
                <c:pt idx="9040" formatCode="General">
                  <c:v>-26.872011314961998</c:v>
                </c:pt>
                <c:pt idx="9041" formatCode="General">
                  <c:v>-26.879582111564002</c:v>
                </c:pt>
                <c:pt idx="9042" formatCode="General">
                  <c:v>-26.887153973149399</c:v>
                </c:pt>
                <c:pt idx="9043" formatCode="General">
                  <c:v>-26.894726899715501</c:v>
                </c:pt>
                <c:pt idx="9044" formatCode="General">
                  <c:v>-26.9023008912595</c:v>
                </c:pt>
                <c:pt idx="9045" formatCode="General">
                  <c:v>-26.909875947778701</c:v>
                </c:pt>
                <c:pt idx="9046" formatCode="General">
                  <c:v>-26.917452069270301</c:v>
                </c:pt>
                <c:pt idx="9047" formatCode="General">
                  <c:v>-26.925029255731602</c:v>
                </c:pt>
                <c:pt idx="9048" formatCode="General">
                  <c:v>-26.932607507159801</c:v>
                </c:pt>
                <c:pt idx="9049" formatCode="General">
                  <c:v>-26.9401868235521</c:v>
                </c:pt>
                <c:pt idx="9050" formatCode="General">
                  <c:v>-26.947767204905698</c:v>
                </c:pt>
                <c:pt idx="9051" formatCode="General">
                  <c:v>-26.955348651217701</c:v>
                </c:pt>
                <c:pt idx="9052" formatCode="General">
                  <c:v>-26.9629311624854</c:v>
                </c:pt>
                <c:pt idx="9053" formatCode="General">
                  <c:v>-26.970514738705901</c:v>
                </c:pt>
                <c:pt idx="9054" formatCode="General">
                  <c:v>-26.978099379876301</c:v>
                </c:pt>
                <c:pt idx="9055" formatCode="General">
                  <c:v>-26.985685085993801</c:v>
                </c:pt>
                <c:pt idx="9056" formatCode="General">
                  <c:v>-26.993271857055301</c:v>
                </c:pt>
                <c:pt idx="9057" formatCode="General">
                  <c:v>-27.0008596930581</c:v>
                </c:pt>
                <c:pt idx="9058" formatCode="General">
                  <c:v>-27.008448593999201</c:v>
                </c:pt>
                <c:pt idx="9059" formatCode="General">
                  <c:v>-27.0160385598757</c:v>
                </c:pt>
                <c:pt idx="9060" formatCode="General">
                  <c:v>-27.0236295906845</c:v>
                </c:pt>
                <c:pt idx="9061" formatCode="General">
                  <c:v>-27.0312216864228</c:v>
                </c:pt>
                <c:pt idx="9062" formatCode="General">
                  <c:v>-27.0388148470876</c:v>
                </c:pt>
                <c:pt idx="9063" formatCode="General">
                  <c:v>-27.0464090726759</c:v>
                </c:pt>
                <c:pt idx="9064" formatCode="General">
                  <c:v>-27.0540043631846</c:v>
                </c:pt>
                <c:pt idx="9065" formatCode="General">
                  <c:v>-27.061600718610698</c:v>
                </c:pt>
                <c:pt idx="9066" formatCode="General">
                  <c:v>-27.069198138951201</c:v>
                </c:pt>
                <c:pt idx="9067" formatCode="General">
                  <c:v>-27.076796624203102</c:v>
                </c:pt>
                <c:pt idx="9068" formatCode="General">
                  <c:v>-27.084396174363299</c:v>
                </c:pt>
                <c:pt idx="9069" formatCode="General">
                  <c:v>-27.091996789428599</c:v>
                </c:pt>
                <c:pt idx="9070" formatCode="General">
                  <c:v>-27.099598469395701</c:v>
                </c:pt>
                <c:pt idx="9071" formatCode="General">
                  <c:v>-27.107201214261298</c:v>
                </c:pt>
                <c:pt idx="9072" formatCode="General">
                  <c:v>-27.114805024022001</c:v>
                </c:pt>
                <c:pt idx="9073" formatCode="General">
                  <c:v>-27.122409898674402</c:v>
                </c:pt>
                <c:pt idx="9074" formatCode="General">
                  <c:v>-27.130015838215101</c:v>
                </c:pt>
                <c:pt idx="9075" formatCode="General">
                  <c:v>-27.137622842640798</c:v>
                </c:pt>
                <c:pt idx="9076" formatCode="General">
                  <c:v>-27.145230911948001</c:v>
                </c:pt>
                <c:pt idx="9077" formatCode="General">
                  <c:v>-27.152840046133399</c:v>
                </c:pt>
                <c:pt idx="9078" formatCode="General">
                  <c:v>-27.160450245193399</c:v>
                </c:pt>
                <c:pt idx="9079" formatCode="General">
                  <c:v>-27.1680615091249</c:v>
                </c:pt>
                <c:pt idx="9080" formatCode="General">
                  <c:v>-27.175673837924499</c:v>
                </c:pt>
                <c:pt idx="9081" formatCode="General">
                  <c:v>-27.183287231588899</c:v>
                </c:pt>
                <c:pt idx="9082" formatCode="General">
                  <c:v>-27.190901690114799</c:v>
                </c:pt>
                <c:pt idx="9083" formatCode="General">
                  <c:v>-27.198517213498899</c:v>
                </c:pt>
                <c:pt idx="9084" formatCode="General">
                  <c:v>-27.206133801738002</c:v>
                </c:pt>
                <c:pt idx="9085" formatCode="General">
                  <c:v>-27.213751454828799</c:v>
                </c:pt>
                <c:pt idx="9086" formatCode="General">
                  <c:v>-27.221370172768101</c:v>
                </c:pt>
                <c:pt idx="9087" formatCode="General">
                  <c:v>-27.2289899555525</c:v>
                </c:pt>
                <c:pt idx="9088" formatCode="General">
                  <c:v>-27.236610803178799</c:v>
                </c:pt>
                <c:pt idx="9089" formatCode="General">
                  <c:v>-27.2442327156438</c:v>
                </c:pt>
                <c:pt idx="9090" formatCode="General">
                  <c:v>-27.251855692944201</c:v>
                </c:pt>
                <c:pt idx="9091" formatCode="General">
                  <c:v>-27.259479735076699</c:v>
                </c:pt>
                <c:pt idx="9092" formatCode="General">
                  <c:v>-27.267104842038201</c:v>
                </c:pt>
                <c:pt idx="9093" formatCode="General">
                  <c:v>-27.274731013825502</c:v>
                </c:pt>
                <c:pt idx="9094" formatCode="General">
                  <c:v>-27.282358250435198</c:v>
                </c:pt>
                <c:pt idx="9095" formatCode="General">
                  <c:v>-27.2899865518641</c:v>
                </c:pt>
                <c:pt idx="9096" formatCode="General">
                  <c:v>-27.297615918109202</c:v>
                </c:pt>
                <c:pt idx="9097" formatCode="General">
                  <c:v>-27.305246349167099</c:v>
                </c:pt>
                <c:pt idx="9098" formatCode="General">
                  <c:v>-27.312877845034699</c:v>
                </c:pt>
                <c:pt idx="9099" formatCode="General">
                  <c:v>-27.320510405708799</c:v>
                </c:pt>
                <c:pt idx="9100" formatCode="General">
                  <c:v>-27.328144031186199</c:v>
                </c:pt>
                <c:pt idx="9101" formatCode="General">
                  <c:v>-27.3357787214638</c:v>
                </c:pt>
                <c:pt idx="9102" formatCode="General">
                  <c:v>-27.343414476538399</c:v>
                </c:pt>
                <c:pt idx="9103" formatCode="General">
                  <c:v>-27.351051296406901</c:v>
                </c:pt>
                <c:pt idx="9104" formatCode="General">
                  <c:v>-27.358689181066001</c:v>
                </c:pt>
                <c:pt idx="9105" formatCode="General">
                  <c:v>-27.366328130512699</c:v>
                </c:pt>
                <c:pt idx="9106" formatCode="General">
                  <c:v>-27.373968144743898</c:v>
                </c:pt>
                <c:pt idx="9107" formatCode="General">
                  <c:v>-27.3816092237563</c:v>
                </c:pt>
                <c:pt idx="9108" formatCode="General">
                  <c:v>-27.389251367546802</c:v>
                </c:pt>
                <c:pt idx="9109" formatCode="General">
                  <c:v>-27.396894576112199</c:v>
                </c:pt>
                <c:pt idx="9110" formatCode="General">
                  <c:v>-27.404538849449199</c:v>
                </c:pt>
                <c:pt idx="9111" formatCode="General">
                  <c:v>-27.412184187554502</c:v>
                </c:pt>
                <c:pt idx="9112" formatCode="General">
                  <c:v>-27.419830590425001</c:v>
                </c:pt>
                <c:pt idx="9113" formatCode="General">
                  <c:v>-27.4274780580573</c:v>
                </c:pt>
                <c:pt idx="9114" formatCode="General">
                  <c:v>-27.4351265904481</c:v>
                </c:pt>
                <c:pt idx="9115" formatCode="General">
                  <c:v>-27.442776187594301</c:v>
                </c:pt>
                <c:pt idx="9116" formatCode="General">
                  <c:v>-27.450426849492601</c:v>
                </c:pt>
                <c:pt idx="9117" formatCode="General">
                  <c:v>-27.458078576139599</c:v>
                </c:pt>
                <c:pt idx="9118" formatCode="General">
                  <c:v>-27.465731367532101</c:v>
                </c:pt>
                <c:pt idx="9119" formatCode="General">
                  <c:v>-27.473385223667002</c:v>
                </c:pt>
                <c:pt idx="9120" formatCode="General">
                  <c:v>-27.481040144541002</c:v>
                </c:pt>
                <c:pt idx="9121" formatCode="General">
                  <c:v>-27.488696130150998</c:v>
                </c:pt>
                <c:pt idx="9122" formatCode="General">
                  <c:v>-27.496353180493799</c:v>
                </c:pt>
                <c:pt idx="9123" formatCode="General">
                  <c:v>-27.504011295566201</c:v>
                </c:pt>
                <c:pt idx="9124" formatCode="General">
                  <c:v>-27.511670475365101</c:v>
                </c:pt>
                <c:pt idx="9125" formatCode="General">
                  <c:v>-27.519330719887201</c:v>
                </c:pt>
                <c:pt idx="9126" formatCode="General">
                  <c:v>-27.526992029129399</c:v>
                </c:pt>
                <c:pt idx="9127" formatCode="General">
                  <c:v>-27.534654403088499</c:v>
                </c:pt>
                <c:pt idx="9128" formatCode="General">
                  <c:v>-27.5423178417612</c:v>
                </c:pt>
                <c:pt idx="9129" formatCode="General">
                  <c:v>-27.5499823451445</c:v>
                </c:pt>
                <c:pt idx="9130" formatCode="General">
                  <c:v>-27.557647913235101</c:v>
                </c:pt>
                <c:pt idx="9131" formatCode="General">
                  <c:v>-27.565314546029899</c:v>
                </c:pt>
                <c:pt idx="9132" formatCode="General">
                  <c:v>-27.572982243525601</c:v>
                </c:pt>
                <c:pt idx="9133" formatCode="General">
                  <c:v>-27.580651005719002</c:v>
                </c:pt>
                <c:pt idx="9134" formatCode="General">
                  <c:v>-27.588320832607099</c:v>
                </c:pt>
                <c:pt idx="9135" formatCode="General">
                  <c:v>-27.595991724186501</c:v>
                </c:pt>
                <c:pt idx="9136" formatCode="General">
                  <c:v>-27.603663680454101</c:v>
                </c:pt>
                <c:pt idx="9137" formatCode="General">
                  <c:v>-27.611336701406699</c:v>
                </c:pt>
                <c:pt idx="9138" formatCode="General">
                  <c:v>-27.619010787041098</c:v>
                </c:pt>
                <c:pt idx="9139" formatCode="General">
                  <c:v>-27.6266859373541</c:v>
                </c:pt>
                <c:pt idx="9140" formatCode="General">
                  <c:v>-27.634362152342501</c:v>
                </c:pt>
                <c:pt idx="9141" formatCode="General">
                  <c:v>-27.642039432003099</c:v>
                </c:pt>
                <c:pt idx="9142" formatCode="General">
                  <c:v>-27.6497177763327</c:v>
                </c:pt>
                <c:pt idx="9143" formatCode="General">
                  <c:v>-27.657397185328101</c:v>
                </c:pt>
                <c:pt idx="9144" formatCode="General">
                  <c:v>-27.665077658986199</c:v>
                </c:pt>
                <c:pt idx="9145" formatCode="General">
                  <c:v>-27.672759197303598</c:v>
                </c:pt>
                <c:pt idx="9146" formatCode="General">
                  <c:v>-27.680441800276999</c:v>
                </c:pt>
                <c:pt idx="9147" formatCode="General">
                  <c:v>-27.688125467903099</c:v>
                </c:pt>
                <c:pt idx="9148" formatCode="General">
                  <c:v>-27.695810200178599</c:v>
                </c:pt>
                <c:pt idx="9149" formatCode="General">
                  <c:v>-27.703495997100099</c:v>
                </c:pt>
                <c:pt idx="9150" formatCode="General">
                  <c:v>-27.711182858664401</c:v>
                </c:pt>
                <c:pt idx="9151" formatCode="General">
                  <c:v>-27.718870784868098</c:v>
                </c:pt>
                <c:pt idx="9152" formatCode="General">
                  <c:v>-27.726559775708001</c:v>
                </c:pt>
                <c:pt idx="9153" formatCode="General">
                  <c:v>-27.734249831180701</c:v>
                </c:pt>
                <c:pt idx="9154" formatCode="General">
                  <c:v>-27.7419409512828</c:v>
                </c:pt>
                <c:pt idx="9155" formatCode="General">
                  <c:v>-27.749633136011202</c:v>
                </c:pt>
                <c:pt idx="9156" formatCode="General">
                  <c:v>-27.757326385362401</c:v>
                </c:pt>
                <c:pt idx="9157" formatCode="General">
                  <c:v>-27.7650206993331</c:v>
                </c:pt>
                <c:pt idx="9158" formatCode="General">
                  <c:v>-27.772716077920101</c:v>
                </c:pt>
                <c:pt idx="9159" formatCode="General">
                  <c:v>-27.780412521119899</c:v>
                </c:pt>
                <c:pt idx="9160" formatCode="General">
                  <c:v>-27.788110028929299</c:v>
                </c:pt>
                <c:pt idx="9161" formatCode="General">
                  <c:v>-27.795808601344898</c:v>
                </c:pt>
                <c:pt idx="9162" formatCode="General">
                  <c:v>-27.803508238363499</c:v>
                </c:pt>
                <c:pt idx="9163" formatCode="General">
                  <c:v>-27.8112089399817</c:v>
                </c:pt>
                <c:pt idx="9164" formatCode="General">
                  <c:v>-27.8189107061961</c:v>
                </c:pt>
                <c:pt idx="9165" formatCode="General">
                  <c:v>-27.8266135370034</c:v>
                </c:pt>
                <c:pt idx="9166" formatCode="General">
                  <c:v>-27.834317432400301</c:v>
                </c:pt>
                <c:pt idx="9167" formatCode="General">
                  <c:v>-27.842022392383399</c:v>
                </c:pt>
                <c:pt idx="9168" formatCode="General">
                  <c:v>-27.849728416949301</c:v>
                </c:pt>
                <c:pt idx="9169" formatCode="General">
                  <c:v>-27.8574355060945</c:v>
                </c:pt>
                <c:pt idx="9170" formatCode="General">
                  <c:v>-27.865143659815601</c:v>
                </c:pt>
                <c:pt idx="9171" formatCode="General">
                  <c:v>-27.872852878109398</c:v>
                </c:pt>
                <c:pt idx="9172" formatCode="General">
                  <c:v>-27.880563160972301</c:v>
                </c:pt>
                <c:pt idx="9173" formatCode="General">
                  <c:v>-27.888274508401</c:v>
                </c:pt>
                <c:pt idx="9174" formatCode="General">
                  <c:v>-27.8959869203922</c:v>
                </c:pt>
                <c:pt idx="9175" formatCode="General">
                  <c:v>-27.903700396942401</c:v>
                </c:pt>
                <c:pt idx="9176" formatCode="General">
                  <c:v>-27.9114149380482</c:v>
                </c:pt>
                <c:pt idx="9177" formatCode="General">
                  <c:v>-27.919130543706299</c:v>
                </c:pt>
                <c:pt idx="9178" formatCode="General">
                  <c:v>-27.926847213913302</c:v>
                </c:pt>
                <c:pt idx="9179" formatCode="General">
                  <c:v>-27.934564948665798</c:v>
                </c:pt>
                <c:pt idx="9180" formatCode="General">
                  <c:v>-27.942283747960399</c:v>
                </c:pt>
                <c:pt idx="9181" formatCode="General">
                  <c:v>-27.9500036117938</c:v>
                </c:pt>
                <c:pt idx="9182" formatCode="General">
                  <c:v>-27.957724540162602</c:v>
                </c:pt>
                <c:pt idx="9183" formatCode="General">
                  <c:v>-27.9654465330634</c:v>
                </c:pt>
                <c:pt idx="9184" formatCode="General">
                  <c:v>-27.973169590492699</c:v>
                </c:pt>
                <c:pt idx="9185" formatCode="General">
                  <c:v>-27.980893712447301</c:v>
                </c:pt>
                <c:pt idx="9186" formatCode="General">
                  <c:v>-27.9886188989238</c:v>
                </c:pt>
                <c:pt idx="9187" formatCode="General">
                  <c:v>-27.996345149918699</c:v>
                </c:pt>
                <c:pt idx="9188" formatCode="General">
                  <c:v>-28.0040724654286</c:v>
                </c:pt>
                <c:pt idx="9189" formatCode="General">
                  <c:v>-28.011800845450299</c:v>
                </c:pt>
                <c:pt idx="9190" formatCode="General">
                  <c:v>-28.019530289980199</c:v>
                </c:pt>
                <c:pt idx="9191" formatCode="General">
                  <c:v>-28.027260799015</c:v>
                </c:pt>
                <c:pt idx="9192" formatCode="General">
                  <c:v>-28.0349923725514</c:v>
                </c:pt>
                <c:pt idx="9193" formatCode="General">
                  <c:v>-28.0427250105861</c:v>
                </c:pt>
                <c:pt idx="9194" formatCode="General">
                  <c:v>-28.050458713116001</c:v>
                </c:pt>
                <c:pt idx="9195" formatCode="General">
                  <c:v>-28.0581934801377</c:v>
                </c:pt>
                <c:pt idx="9196" formatCode="General">
                  <c:v>-28.065929311648102</c:v>
                </c:pt>
                <c:pt idx="9197" formatCode="General">
                  <c:v>-28.0736662076438</c:v>
                </c:pt>
                <c:pt idx="9198" formatCode="General">
                  <c:v>-28.081404168121502</c:v>
                </c:pt>
                <c:pt idx="9199" formatCode="General">
                  <c:v>-28.089143193078101</c:v>
                </c:pt>
                <c:pt idx="9200" formatCode="General">
                  <c:v>-28.096883282509999</c:v>
                </c:pt>
                <c:pt idx="9201" formatCode="General">
                  <c:v>-28.104624436414198</c:v>
                </c:pt>
                <c:pt idx="9202" formatCode="General">
                  <c:v>-28.112366654787099</c:v>
                </c:pt>
                <c:pt idx="9203" formatCode="General">
                  <c:v>-28.1201099376256</c:v>
                </c:pt>
                <c:pt idx="9204" formatCode="General">
                  <c:v>-28.127854284926201</c:v>
                </c:pt>
                <c:pt idx="9205" formatCode="General">
                  <c:v>-28.135599696685599</c:v>
                </c:pt>
                <c:pt idx="9206" formatCode="General">
                  <c:v>-28.143346172900401</c:v>
                </c:pt>
                <c:pt idx="9207" formatCode="General">
                  <c:v>-28.151093713567299</c:v>
                </c:pt>
                <c:pt idx="9208" formatCode="General">
                  <c:v>-28.158842318683</c:v>
                </c:pt>
                <c:pt idx="9209" formatCode="General">
                  <c:v>-28.166591988243901</c:v>
                </c:pt>
                <c:pt idx="9210" formatCode="General">
                  <c:v>-28.174342722246699</c:v>
                </c:pt>
                <c:pt idx="9211" formatCode="General">
                  <c:v>-28.1820945206881</c:v>
                </c:pt>
                <c:pt idx="9212" formatCode="General">
                  <c:v>-28.1898473835647</c:v>
                </c:pt>
                <c:pt idx="9213" formatCode="General">
                  <c:v>-28.197601310873001</c:v>
                </c:pt>
                <c:pt idx="9214" formatCode="General">
                  <c:v>-28.205356302609601</c:v>
                </c:pt>
                <c:pt idx="9215" formatCode="General">
                  <c:v>-28.213112358771301</c:v>
                </c:pt>
                <c:pt idx="9216" formatCode="General">
                  <c:v>-28.220869479354501</c:v>
                </c:pt>
                <c:pt idx="9217" formatCode="General">
                  <c:v>-28.228627664355798</c:v>
                </c:pt>
                <c:pt idx="9218" formatCode="General">
                  <c:v>-28.236386913771799</c:v>
                </c:pt>
                <c:pt idx="9219" formatCode="General">
                  <c:v>-28.2441472275992</c:v>
                </c:pt>
                <c:pt idx="9220" formatCode="General">
                  <c:v>-28.251908605834402</c:v>
                </c:pt>
                <c:pt idx="9221" formatCode="General">
                  <c:v>-28.2596710484741</c:v>
                </c:pt>
                <c:pt idx="9222" formatCode="General">
                  <c:v>-28.2674345555148</c:v>
                </c:pt>
                <c:pt idx="9223" formatCode="General">
                  <c:v>-28.275199126953101</c:v>
                </c:pt>
                <c:pt idx="9224" formatCode="General">
                  <c:v>-28.2829647627855</c:v>
                </c:pt>
                <c:pt idx="9225" formatCode="General">
                  <c:v>-28.290731463008498</c:v>
                </c:pt>
                <c:pt idx="9226" formatCode="General">
                  <c:v>-28.2984992276185</c:v>
                </c:pt>
                <c:pt idx="9227" formatCode="General">
                  <c:v>-28.306268056612002</c:v>
                </c:pt>
                <c:pt idx="9228" formatCode="General">
                  <c:v>-28.314037949985199</c:v>
                </c:pt>
                <c:pt idx="9229" formatCode="General">
                  <c:v>-28.321808907734699</c:v>
                </c:pt>
                <c:pt idx="9230" formatCode="General">
                  <c:v>-28.3295809298567</c:v>
                </c:pt>
                <c:pt idx="9231" formatCode="General">
                  <c:v>-28.3373540163477</c:v>
                </c:pt>
                <c:pt idx="9232" formatCode="General">
                  <c:v>-28.345128167203999</c:v>
                </c:pt>
                <c:pt idx="9233" formatCode="General">
                  <c:v>-28.352903382421999</c:v>
                </c:pt>
                <c:pt idx="9234" formatCode="General">
                  <c:v>-28.360679661997999</c:v>
                </c:pt>
                <c:pt idx="9235" formatCode="General">
                  <c:v>-28.368457005928502</c:v>
                </c:pt>
                <c:pt idx="9236" formatCode="General">
                  <c:v>-28.376235414209699</c:v>
                </c:pt>
                <c:pt idx="9237" formatCode="General">
                  <c:v>-28.384014886838099</c:v>
                </c:pt>
                <c:pt idx="9238" formatCode="General">
                  <c:v>-28.391795423809999</c:v>
                </c:pt>
                <c:pt idx="9239" formatCode="General">
                  <c:v>-28.399577025121701</c:v>
                </c:pt>
                <c:pt idx="9240" formatCode="General">
                  <c:v>-28.407359690769901</c:v>
                </c:pt>
                <c:pt idx="9241" formatCode="General">
                  <c:v>-28.415143420751001</c:v>
                </c:pt>
                <c:pt idx="9242" formatCode="General">
                  <c:v>-28.422928215061699</c:v>
                </c:pt>
                <c:pt idx="9243" formatCode="General">
                  <c:v>-28.4307140736984</c:v>
                </c:pt>
                <c:pt idx="9244" formatCode="General">
                  <c:v>-28.438500996657801</c:v>
                </c:pt>
                <c:pt idx="9245" formatCode="General">
                  <c:v>-28.446288983936299</c:v>
                </c:pt>
                <c:pt idx="9246" formatCode="General">
                  <c:v>-28.454078035530699</c:v>
                </c:pt>
                <c:pt idx="9247" formatCode="General">
                  <c:v>-28.4618681514374</c:v>
                </c:pt>
                <c:pt idx="9248" formatCode="General">
                  <c:v>-28.469659331653101</c:v>
                </c:pt>
                <c:pt idx="9249" formatCode="General">
                  <c:v>-28.4774515761742</c:v>
                </c:pt>
                <c:pt idx="9250" formatCode="General">
                  <c:v>-28.485244884997499</c:v>
                </c:pt>
                <c:pt idx="9251" formatCode="General">
                  <c:v>-28.493039258119399</c:v>
                </c:pt>
                <c:pt idx="9252" formatCode="General">
                  <c:v>-28.5008346955366</c:v>
                </c:pt>
                <c:pt idx="9253" formatCode="General">
                  <c:v>-28.508631197245599</c:v>
                </c:pt>
                <c:pt idx="9254" formatCode="General">
                  <c:v>-28.516428763242999</c:v>
                </c:pt>
                <c:pt idx="9255" formatCode="General">
                  <c:v>-28.524227393525599</c:v>
                </c:pt>
                <c:pt idx="9256" formatCode="General">
                  <c:v>-28.532027088089698</c:v>
                </c:pt>
                <c:pt idx="9257" formatCode="General">
                  <c:v>-28.539827846932099</c:v>
                </c:pt>
                <c:pt idx="9258" formatCode="General">
                  <c:v>-28.547629670049702</c:v>
                </c:pt>
                <c:pt idx="9259" formatCode="General">
                  <c:v>-28.5554325574393</c:v>
                </c:pt>
                <c:pt idx="9260" formatCode="General">
                  <c:v>-28.5632365090981</c:v>
                </c:pt>
                <c:pt idx="9261" formatCode="General">
                  <c:v>-28.571041525022999</c:v>
                </c:pt>
                <c:pt idx="9262" formatCode="General">
                  <c:v>-28.5788476052109</c:v>
                </c:pt>
                <c:pt idx="9263" formatCode="General">
                  <c:v>-28.586654749658699</c:v>
                </c:pt>
                <c:pt idx="9264" formatCode="General">
                  <c:v>-28.594462958363501</c:v>
                </c:pt>
                <c:pt idx="9265" formatCode="General">
                  <c:v>-28.6022722313221</c:v>
                </c:pt>
                <c:pt idx="9266" formatCode="General">
                  <c:v>-28.6100825685314</c:v>
                </c:pt>
                <c:pt idx="9267" formatCode="General">
                  <c:v>-28.617893969988302</c:v>
                </c:pt>
                <c:pt idx="9268" formatCode="General">
                  <c:v>-28.6257064356898</c:v>
                </c:pt>
                <c:pt idx="9269" formatCode="General">
                  <c:v>-28.6335199656321</c:v>
                </c:pt>
                <c:pt idx="9270" formatCode="General">
                  <c:v>-28.641334559811199</c:v>
                </c:pt>
                <c:pt idx="9271" formatCode="General">
                  <c:v>-28.649150218222999</c:v>
                </c:pt>
                <c:pt idx="9272" formatCode="General">
                  <c:v>-28.6569669408632</c:v>
                </c:pt>
                <c:pt idx="9273" formatCode="General">
                  <c:v>-28.664784727727898</c:v>
                </c:pt>
                <c:pt idx="9274" formatCode="General">
                  <c:v>-28.672603578812801</c:v>
                </c:pt>
                <c:pt idx="9275" formatCode="General">
                  <c:v>-28.680423494113899</c:v>
                </c:pt>
                <c:pt idx="9276" formatCode="General">
                  <c:v>-28.688244473627002</c:v>
                </c:pt>
                <c:pt idx="9277" formatCode="General">
                  <c:v>-28.6960665173481</c:v>
                </c:pt>
                <c:pt idx="9278" formatCode="General">
                  <c:v>-28.703889625273199</c:v>
                </c:pt>
                <c:pt idx="9279" formatCode="General">
                  <c:v>-28.711713797398001</c:v>
                </c:pt>
                <c:pt idx="9280" formatCode="General">
                  <c:v>-28.7195390337187</c:v>
                </c:pt>
                <c:pt idx="9281" formatCode="General">
                  <c:v>-28.727365334230999</c:v>
                </c:pt>
                <c:pt idx="9282" formatCode="General">
                  <c:v>-28.735192698931002</c:v>
                </c:pt>
                <c:pt idx="9283" formatCode="General">
                  <c:v>-28.7430211278146</c:v>
                </c:pt>
                <c:pt idx="9284" formatCode="General">
                  <c:v>-28.750850620877898</c:v>
                </c:pt>
                <c:pt idx="9285" formatCode="General">
                  <c:v>-28.758681178117399</c:v>
                </c:pt>
                <c:pt idx="9286" formatCode="General">
                  <c:v>-28.766512799529</c:v>
                </c:pt>
                <c:pt idx="9287" formatCode="General">
                  <c:v>-28.774345485109102</c:v>
                </c:pt>
                <c:pt idx="9288" formatCode="General">
                  <c:v>-28.782179234853899</c:v>
                </c:pt>
                <c:pt idx="9289" formatCode="General">
                  <c:v>-28.790014048759499</c:v>
                </c:pt>
                <c:pt idx="9290" formatCode="General">
                  <c:v>-28.797849926822298</c:v>
                </c:pt>
                <c:pt idx="9291" formatCode="General">
                  <c:v>-28.805686869038301</c:v>
                </c:pt>
                <c:pt idx="9292" formatCode="General">
                  <c:v>-28.8135248754038</c:v>
                </c:pt>
                <c:pt idx="9293" formatCode="General">
                  <c:v>-28.821363945915</c:v>
                </c:pt>
                <c:pt idx="9294" formatCode="General">
                  <c:v>-28.8292040805681</c:v>
                </c:pt>
                <c:pt idx="9295" formatCode="General">
                  <c:v>-28.837045279359199</c:v>
                </c:pt>
                <c:pt idx="9296" formatCode="General">
                  <c:v>-28.844887542284798</c:v>
                </c:pt>
                <c:pt idx="9297" formatCode="General">
                  <c:v>-28.852730869341201</c:v>
                </c:pt>
                <c:pt idx="9298" formatCode="General">
                  <c:v>-28.860575260524801</c:v>
                </c:pt>
                <c:pt idx="9299" formatCode="General">
                  <c:v>-28.868420715832102</c:v>
                </c:pt>
                <c:pt idx="9300" formatCode="General">
                  <c:v>-28.876267235259299</c:v>
                </c:pt>
                <c:pt idx="9301" formatCode="General">
                  <c:v>-28.8841148188029</c:v>
                </c:pt>
                <c:pt idx="9302" formatCode="General">
                  <c:v>-28.891963466459298</c:v>
                </c:pt>
                <c:pt idx="9303" formatCode="General">
                  <c:v>-28.899813178224701</c:v>
                </c:pt>
                <c:pt idx="9304" formatCode="General">
                  <c:v>-28.9076639540956</c:v>
                </c:pt>
                <c:pt idx="9305" formatCode="General">
                  <c:v>-28.915515794068298</c:v>
                </c:pt>
                <c:pt idx="9306" formatCode="General">
                  <c:v>-28.923368698139001</c:v>
                </c:pt>
                <c:pt idx="9307" formatCode="General">
                  <c:v>-28.931222666304301</c:v>
                </c:pt>
                <c:pt idx="9308" formatCode="General">
                  <c:v>-28.939077698560201</c:v>
                </c:pt>
                <c:pt idx="9309" formatCode="General">
                  <c:v>-28.946933794903199</c:v>
                </c:pt>
                <c:pt idx="9310" formatCode="General">
                  <c:v>-28.954790955329599</c:v>
                </c:pt>
                <c:pt idx="9311" formatCode="General">
                  <c:v>-28.962649179835601</c:v>
                </c:pt>
                <c:pt idx="9312" formatCode="General">
                  <c:v>-28.970508468417599</c:v>
                </c:pt>
                <c:pt idx="9313" formatCode="General">
                  <c:v>-28.9783688210718</c:v>
                </c:pt>
                <c:pt idx="9314" formatCode="General">
                  <c:v>-28.986230237794501</c:v>
                </c:pt>
                <c:pt idx="9315" formatCode="General">
                  <c:v>-28.994092718581999</c:v>
                </c:pt>
                <c:pt idx="9316" formatCode="General">
                  <c:v>-29.0019562634305</c:v>
                </c:pt>
                <c:pt idx="9317" formatCode="General">
                  <c:v>-29.009820872336199</c:v>
                </c:pt>
                <c:pt idx="9318" formatCode="General">
                  <c:v>-29.017686545295401</c:v>
                </c:pt>
                <c:pt idx="9319" formatCode="General">
                  <c:v>-29.025553282304202</c:v>
                </c:pt>
                <c:pt idx="9320" formatCode="General">
                  <c:v>-29.033421083358899</c:v>
                </c:pt>
                <c:pt idx="9321" formatCode="General">
                  <c:v>-29.041289948455699</c:v>
                </c:pt>
                <c:pt idx="9322" formatCode="General">
                  <c:v>-29.0491598775907</c:v>
                </c:pt>
                <c:pt idx="9323" formatCode="General">
                  <c:v>-29.057030870760101</c:v>
                </c:pt>
                <c:pt idx="9324" formatCode="General">
                  <c:v>-29.064902927960102</c:v>
                </c:pt>
                <c:pt idx="9325" formatCode="General">
                  <c:v>-29.072776049186899</c:v>
                </c:pt>
                <c:pt idx="9326" formatCode="General">
                  <c:v>-29.080650234437101</c:v>
                </c:pt>
                <c:pt idx="9327" formatCode="General">
                  <c:v>-29.088525483707102</c:v>
                </c:pt>
                <c:pt idx="9328" formatCode="General">
                  <c:v>-29.096401796993099</c:v>
                </c:pt>
                <c:pt idx="9329" formatCode="General">
                  <c:v>-29.104279174291801</c:v>
                </c:pt>
                <c:pt idx="9330" formatCode="General">
                  <c:v>-29.112157615599401</c:v>
                </c:pt>
                <c:pt idx="9331" formatCode="General">
                  <c:v>-29.1200371209124</c:v>
                </c:pt>
                <c:pt idx="9332" formatCode="General">
                  <c:v>-29.1279176902272</c:v>
                </c:pt>
                <c:pt idx="9333" formatCode="General">
                  <c:v>-29.135799323540098</c:v>
                </c:pt>
                <c:pt idx="9334" formatCode="General">
                  <c:v>-29.143682020847599</c:v>
                </c:pt>
                <c:pt idx="9335" formatCode="General">
                  <c:v>-29.151565782146101</c:v>
                </c:pt>
                <c:pt idx="9336" formatCode="General">
                  <c:v>-29.1594506074319</c:v>
                </c:pt>
                <c:pt idx="9337" formatCode="General">
                  <c:v>-29.167336496701498</c:v>
                </c:pt>
                <c:pt idx="9338" formatCode="General">
                  <c:v>-29.175223449951201</c:v>
                </c:pt>
                <c:pt idx="9339" formatCode="General">
                  <c:v>-29.183111467177302</c:v>
                </c:pt>
                <c:pt idx="9340" formatCode="General">
                  <c:v>-29.191000548376302</c:v>
                </c:pt>
                <c:pt idx="9341" formatCode="General">
                  <c:v>-29.198890693544602</c:v>
                </c:pt>
                <c:pt idx="9342" formatCode="General">
                  <c:v>-29.206781902678401</c:v>
                </c:pt>
                <c:pt idx="9343" formatCode="General">
                  <c:v>-29.2146741757741</c:v>
                </c:pt>
                <c:pt idx="9344" formatCode="General">
                  <c:v>-29.222567512828199</c:v>
                </c:pt>
                <c:pt idx="9345" formatCode="General">
                  <c:v>-29.230461913836901</c:v>
                </c:pt>
                <c:pt idx="9346" formatCode="General">
                  <c:v>-29.2383573787966</c:v>
                </c:pt>
                <c:pt idx="9347" formatCode="General">
                  <c:v>-29.2462539077037</c:v>
                </c:pt>
                <c:pt idx="9348" formatCode="General">
                  <c:v>-29.2541515005544</c:v>
                </c:pt>
                <c:pt idx="9349" formatCode="General">
                  <c:v>-29.262050157345101</c:v>
                </c:pt>
                <c:pt idx="9350" formatCode="General">
                  <c:v>-29.269949878072101</c:v>
                </c:pt>
                <c:pt idx="9351" formatCode="General">
                  <c:v>-29.277850662731499</c:v>
                </c:pt>
                <c:pt idx="9352" formatCode="General">
                  <c:v>-29.285752511319501</c:v>
                </c:pt>
                <c:pt idx="9353" formatCode="General">
                  <c:v>-29.293655423832401</c:v>
                </c:pt>
                <c:pt idx="9354" formatCode="General">
                  <c:v>-29.3015594002662</c:v>
                </c:pt>
                <c:pt idx="9355" formatCode="General">
                  <c:v>-29.309464440617301</c:v>
                </c:pt>
                <c:pt idx="9356" formatCode="General">
                  <c:v>-29.3173705448818</c:v>
                </c:pt>
                <c:pt idx="9357" formatCode="General">
                  <c:v>-29.325277713055598</c:v>
                </c:pt>
                <c:pt idx="9358" formatCode="General">
                  <c:v>-29.333185945135</c:v>
                </c:pt>
                <c:pt idx="9359" formatCode="General">
                  <c:v>-29.341095241115799</c:v>
                </c:pt>
                <c:pt idx="9360" formatCode="General">
                  <c:v>-29.349005600994101</c:v>
                </c:pt>
                <c:pt idx="9361" formatCode="General">
                  <c:v>-29.356917024765998</c:v>
                </c:pt>
                <c:pt idx="9362" formatCode="General">
                  <c:v>-29.364829512427399</c:v>
                </c:pt>
                <c:pt idx="9363" formatCode="General">
                  <c:v>-29.372743063974401</c:v>
                </c:pt>
                <c:pt idx="9364" formatCode="General">
                  <c:v>-29.380657679403001</c:v>
                </c:pt>
                <c:pt idx="9365" formatCode="General">
                  <c:v>-29.388573358709099</c:v>
                </c:pt>
                <c:pt idx="9366" formatCode="General">
                  <c:v>-29.396490101888901</c:v>
                </c:pt>
                <c:pt idx="9367" formatCode="General">
                  <c:v>-29.404407908938399</c:v>
                </c:pt>
                <c:pt idx="9368" formatCode="General">
                  <c:v>-29.412326779853501</c:v>
                </c:pt>
                <c:pt idx="9369" formatCode="General">
                  <c:v>-29.4202467146307</c:v>
                </c:pt>
                <c:pt idx="9370" formatCode="General">
                  <c:v>-29.428167713265999</c:v>
                </c:pt>
                <c:pt idx="9371" formatCode="General">
                  <c:v>-29.436089775755899</c:v>
                </c:pt>
                <c:pt idx="9372" formatCode="General">
                  <c:v>-29.4440129020964</c:v>
                </c:pt>
                <c:pt idx="9373" formatCode="General">
                  <c:v>-29.451937092283899</c:v>
                </c:pt>
                <c:pt idx="9374" formatCode="General">
                  <c:v>-29.459862346314502</c:v>
                </c:pt>
                <c:pt idx="9375" formatCode="General">
                  <c:v>-29.467788664184599</c:v>
                </c:pt>
                <c:pt idx="9376" formatCode="General">
                  <c:v>-29.475716045890401</c:v>
                </c:pt>
                <c:pt idx="9377" formatCode="General">
                  <c:v>-29.483644491428102</c:v>
                </c:pt>
                <c:pt idx="9378" formatCode="General">
                  <c:v>-29.491574000793999</c:v>
                </c:pt>
                <c:pt idx="9379" formatCode="General">
                  <c:v>-29.4995045739843</c:v>
                </c:pt>
                <c:pt idx="9380" formatCode="General">
                  <c:v>-29.507436210995301</c:v>
                </c:pt>
                <c:pt idx="9381" formatCode="General">
                  <c:v>-29.515368911823199</c:v>
                </c:pt>
                <c:pt idx="9382" formatCode="General">
                  <c:v>-29.523302676464301</c:v>
                </c:pt>
                <c:pt idx="9383" formatCode="General">
                  <c:v>-29.531237504914898</c:v>
                </c:pt>
                <c:pt idx="9384" formatCode="General">
                  <c:v>-29.539173397170899</c:v>
                </c:pt>
                <c:pt idx="9385" formatCode="General">
                  <c:v>-29.5471103532287</c:v>
                </c:pt>
                <c:pt idx="9386" formatCode="General">
                  <c:v>-29.555048373084102</c:v>
                </c:pt>
                <c:pt idx="9387" formatCode="General">
                  <c:v>-29.562987456733499</c:v>
                </c:pt>
                <c:pt idx="9388" formatCode="General">
                  <c:v>-29.570927604172699</c:v>
                </c:pt>
                <c:pt idx="9389" formatCode="General">
                  <c:v>-29.578868815398</c:v>
                </c:pt>
                <c:pt idx="9390" formatCode="General">
                  <c:v>-29.586811090405298</c:v>
                </c:pt>
                <c:pt idx="9391" formatCode="General">
                  <c:v>-29.5947544291908</c:v>
                </c:pt>
                <c:pt idx="9392" formatCode="General">
                  <c:v>-29.602698831750299</c:v>
                </c:pt>
                <c:pt idx="9393" formatCode="General">
                  <c:v>-29.6106442980801</c:v>
                </c:pt>
                <c:pt idx="9394" formatCode="General">
                  <c:v>-29.618590828176</c:v>
                </c:pt>
                <c:pt idx="9395" formatCode="General">
                  <c:v>-29.626538422034301</c:v>
                </c:pt>
                <c:pt idx="9396" formatCode="General">
                  <c:v>-29.634487079651102</c:v>
                </c:pt>
                <c:pt idx="9397" formatCode="General">
                  <c:v>-29.642436801022601</c:v>
                </c:pt>
                <c:pt idx="9398" formatCode="General">
                  <c:v>-29.650387586144902</c:v>
                </c:pt>
                <c:pt idx="9399" formatCode="General">
                  <c:v>-29.658339435014302</c:v>
                </c:pt>
                <c:pt idx="9400" formatCode="General">
                  <c:v>-29.666292347627</c:v>
                </c:pt>
                <c:pt idx="9401" formatCode="General">
                  <c:v>-29.674246323978998</c:v>
                </c:pt>
                <c:pt idx="9402" formatCode="General">
                  <c:v>-29.682201364066501</c:v>
                </c:pt>
                <c:pt idx="9403" formatCode="General">
                  <c:v>-29.6901574678858</c:v>
                </c:pt>
                <c:pt idx="9404" formatCode="General">
                  <c:v>-29.698114635432901</c:v>
                </c:pt>
                <c:pt idx="9405" formatCode="General">
                  <c:v>-29.706072866703899</c:v>
                </c:pt>
                <c:pt idx="9406" formatCode="General">
                  <c:v>-29.714032161694899</c:v>
                </c:pt>
                <c:pt idx="9407" formatCode="General">
                  <c:v>-29.721992520401798</c:v>
                </c:pt>
                <c:pt idx="9408" formatCode="General">
                  <c:v>-29.7299539428207</c:v>
                </c:pt>
                <c:pt idx="9409" formatCode="General">
                  <c:v>-29.7379164289475</c:v>
                </c:pt>
                <c:pt idx="9410" formatCode="General">
                  <c:v>-29.745879978778401</c:v>
                </c:pt>
                <c:pt idx="9411" formatCode="General">
                  <c:v>-29.753844592309399</c:v>
                </c:pt>
                <c:pt idx="9412" formatCode="General">
                  <c:v>-29.7618102695365</c:v>
                </c:pt>
                <c:pt idx="9413" formatCode="General">
                  <c:v>-29.769777010455702</c:v>
                </c:pt>
                <c:pt idx="9414" formatCode="General">
                  <c:v>-29.777744815063201</c:v>
                </c:pt>
                <c:pt idx="9415" formatCode="General">
                  <c:v>-29.785713683355102</c:v>
                </c:pt>
                <c:pt idx="9416" formatCode="General">
                  <c:v>-29.7936836153273</c:v>
                </c:pt>
                <c:pt idx="9417" formatCode="General">
                  <c:v>-29.801654610976001</c:v>
                </c:pt>
                <c:pt idx="9418" formatCode="General">
                  <c:v>-29.809626670297401</c:v>
                </c:pt>
                <c:pt idx="9419" formatCode="General">
                  <c:v>-29.8175997932874</c:v>
                </c:pt>
                <c:pt idx="9420" formatCode="General">
                  <c:v>-29.825573979942199</c:v>
                </c:pt>
                <c:pt idx="9421" formatCode="General">
                  <c:v>-29.833549230258001</c:v>
                </c:pt>
                <c:pt idx="9422" formatCode="General">
                  <c:v>-29.841525544230802</c:v>
                </c:pt>
                <c:pt idx="9423" formatCode="General">
                  <c:v>-29.849502921856701</c:v>
                </c:pt>
                <c:pt idx="9424" formatCode="General">
                  <c:v>-29.857481363131999</c:v>
                </c:pt>
                <c:pt idx="9425" formatCode="General">
                  <c:v>-29.865460868052701</c:v>
                </c:pt>
                <c:pt idx="9426" formatCode="General">
                  <c:v>-29.873441436614701</c:v>
                </c:pt>
                <c:pt idx="9427" formatCode="General">
                  <c:v>-29.8814230688142</c:v>
                </c:pt>
                <c:pt idx="9428" formatCode="General">
                  <c:v>-29.889405764647101</c:v>
                </c:pt>
                <c:pt idx="9429" formatCode="General">
                  <c:v>-29.8973895241094</c:v>
                </c:pt>
                <c:pt idx="9430" formatCode="General">
                  <c:v>-29.905374347196801</c:v>
                </c:pt>
                <c:pt idx="9431" formatCode="General">
                  <c:v>-29.913360233905198</c:v>
                </c:pt>
                <c:pt idx="9432" formatCode="General">
                  <c:v>-29.921347184230399</c:v>
                </c:pt>
                <c:pt idx="9433" formatCode="General">
                  <c:v>-29.9293351981683</c:v>
                </c:pt>
                <c:pt idx="9434" formatCode="General">
                  <c:v>-29.937324275714701</c:v>
                </c:pt>
                <c:pt idx="9435" formatCode="General">
                  <c:v>-29.945314416865401</c:v>
                </c:pt>
                <c:pt idx="9436" formatCode="General">
                  <c:v>-29.953305621616099</c:v>
                </c:pt>
                <c:pt idx="9437" formatCode="General">
                  <c:v>-29.961297889962601</c:v>
                </c:pt>
                <c:pt idx="9438" formatCode="General">
                  <c:v>-29.9692912219008</c:v>
                </c:pt>
                <c:pt idx="9439" formatCode="General">
                  <c:v>-29.977285617426201</c:v>
                </c:pt>
                <c:pt idx="9440" formatCode="General">
                  <c:v>-29.9852810765348</c:v>
                </c:pt>
                <c:pt idx="9441" formatCode="General">
                  <c:v>-29.9932775992222</c:v>
                </c:pt>
                <c:pt idx="9442" formatCode="General">
                  <c:v>-30.001275185484101</c:v>
                </c:pt>
                <c:pt idx="9443" formatCode="General">
                  <c:v>-30.009273835316201</c:v>
                </c:pt>
                <c:pt idx="9444" formatCode="General">
                  <c:v>-30.017273548714201</c:v>
                </c:pt>
                <c:pt idx="9445" formatCode="General">
                  <c:v>-30.025274325673799</c:v>
                </c:pt>
                <c:pt idx="9446" formatCode="General">
                  <c:v>-30.033276166190699</c:v>
                </c:pt>
                <c:pt idx="9447" formatCode="General">
                  <c:v>-30.041279070260401</c:v>
                </c:pt>
                <c:pt idx="9448" formatCode="General">
                  <c:v>-30.049283037878698</c:v>
                </c:pt>
                <c:pt idx="9449" formatCode="General">
                  <c:v>-30.057288069041199</c:v>
                </c:pt>
                <c:pt idx="9450" formatCode="General">
                  <c:v>-30.065294163743399</c:v>
                </c:pt>
                <c:pt idx="9451" formatCode="General">
                  <c:v>-30.073301321980999</c:v>
                </c:pt>
                <c:pt idx="9452" formatCode="General">
                  <c:v>-30.0813095437497</c:v>
                </c:pt>
                <c:pt idx="9453" formatCode="General">
                  <c:v>-30.089318829045101</c:v>
                </c:pt>
                <c:pt idx="9454" formatCode="General">
                  <c:v>-30.097329177863401</c:v>
                </c:pt>
                <c:pt idx="9455" formatCode="General">
                  <c:v>-30.105340590200498</c:v>
                </c:pt>
                <c:pt idx="9456" formatCode="General">
                  <c:v>-30.1133530660526</c:v>
                </c:pt>
                <c:pt idx="9457" formatCode="General">
                  <c:v>-30.121366605415599</c:v>
                </c:pt>
                <c:pt idx="9458" formatCode="General">
                  <c:v>-30.129381208285601</c:v>
                </c:pt>
                <c:pt idx="9459" formatCode="General">
                  <c:v>-30.137396874658702</c:v>
                </c:pt>
                <c:pt idx="9460" formatCode="General">
                  <c:v>-30.145413604531001</c:v>
                </c:pt>
                <c:pt idx="9461" formatCode="General">
                  <c:v>-30.153431397898402</c:v>
                </c:pt>
                <c:pt idx="9462" formatCode="General">
                  <c:v>-30.161450254757</c:v>
                </c:pt>
                <c:pt idx="9463" formatCode="General">
                  <c:v>-30.169470175102902</c:v>
                </c:pt>
                <c:pt idx="9464" formatCode="General">
                  <c:v>-30.177491158932</c:v>
                </c:pt>
                <c:pt idx="9465" formatCode="General">
                  <c:v>-30.185513206240401</c:v>
                </c:pt>
                <c:pt idx="9466" formatCode="General">
                  <c:v>-30.193536317024201</c:v>
                </c:pt>
                <c:pt idx="9467" formatCode="General">
                  <c:v>-30.201560491279199</c:v>
                </c:pt>
                <c:pt idx="9468" formatCode="General">
                  <c:v>-30.209585729001599</c:v>
                </c:pt>
                <c:pt idx="9469" formatCode="General">
                  <c:v>-30.217612030187301</c:v>
                </c:pt>
                <c:pt idx="9470" formatCode="General">
                  <c:v>-30.225639394832399</c:v>
                </c:pt>
                <c:pt idx="9471" formatCode="General">
                  <c:v>-30.233667822932802</c:v>
                </c:pt>
                <c:pt idx="9472" formatCode="General">
                  <c:v>-30.241697314484501</c:v>
                </c:pt>
                <c:pt idx="9473" formatCode="General">
                  <c:v>-30.2497278694835</c:v>
                </c:pt>
                <c:pt idx="9474" formatCode="General">
                  <c:v>-30.257759487925799</c:v>
                </c:pt>
                <c:pt idx="9475" formatCode="General">
                  <c:v>-30.265792169807401</c:v>
                </c:pt>
                <c:pt idx="9476" formatCode="General">
                  <c:v>-30.273825915124199</c:v>
                </c:pt>
                <c:pt idx="9477" formatCode="General">
                  <c:v>-30.2818607238721</c:v>
                </c:pt>
                <c:pt idx="9478" formatCode="General">
                  <c:v>-30.289896596047299</c:v>
                </c:pt>
                <c:pt idx="9479" formatCode="General">
                  <c:v>-30.297933531645501</c:v>
                </c:pt>
                <c:pt idx="9480" formatCode="General">
                  <c:v>-30.305971530662799</c:v>
                </c:pt>
                <c:pt idx="9481" formatCode="General">
                  <c:v>-30.314010593095201</c:v>
                </c:pt>
                <c:pt idx="9482" formatCode="General">
                  <c:v>-30.322050718938399</c:v>
                </c:pt>
                <c:pt idx="9483" formatCode="General">
                  <c:v>-30.330091908188599</c:v>
                </c:pt>
                <c:pt idx="9484" formatCode="General">
                  <c:v>-30.338134160841498</c:v>
                </c:pt>
                <c:pt idx="9485" formatCode="General">
                  <c:v>-30.346177476892699</c:v>
                </c:pt>
                <c:pt idx="9486" formatCode="General">
                  <c:v>-30.354221856337901</c:v>
                </c:pt>
                <c:pt idx="9487" formatCode="General">
                  <c:v>-30.3622672991728</c:v>
                </c:pt>
                <c:pt idx="9488" formatCode="General">
                  <c:v>-30.370313805393199</c:v>
                </c:pt>
                <c:pt idx="9489" formatCode="General">
                  <c:v>-30.378361374994999</c:v>
                </c:pt>
                <c:pt idx="9490" formatCode="General">
                  <c:v>-30.386410007973399</c:v>
                </c:pt>
                <c:pt idx="9491" formatCode="General">
                  <c:v>-30.3944597043239</c:v>
                </c:pt>
                <c:pt idx="9492" formatCode="General">
                  <c:v>-30.402510464041701</c:v>
                </c:pt>
                <c:pt idx="9493" formatCode="General">
                  <c:v>-30.4105622871222</c:v>
                </c:pt>
                <c:pt idx="9494" formatCode="General">
                  <c:v>-30.4186151735606</c:v>
                </c:pt>
                <c:pt idx="9495" formatCode="General">
                  <c:v>-30.426669123352202</c:v>
                </c:pt>
                <c:pt idx="9496" formatCode="General">
                  <c:v>-30.434724136492498</c:v>
                </c:pt>
                <c:pt idx="9497" formatCode="General">
                  <c:v>-30.442780212976501</c:v>
                </c:pt>
                <c:pt idx="9498" formatCode="General">
                  <c:v>-30.450837352799699</c:v>
                </c:pt>
                <c:pt idx="9499" formatCode="General">
                  <c:v>-30.458895555957401</c:v>
                </c:pt>
                <c:pt idx="9500" formatCode="General">
                  <c:v>-30.466954822444698</c:v>
                </c:pt>
                <c:pt idx="9501" formatCode="General">
                  <c:v>-30.475015152257001</c:v>
                </c:pt>
                <c:pt idx="9502" formatCode="General">
                  <c:v>-30.483076545389501</c:v>
                </c:pt>
                <c:pt idx="9503" formatCode="General">
                  <c:v>-30.491139001837499</c:v>
                </c:pt>
                <c:pt idx="9504" formatCode="General">
                  <c:v>-30.499202521596398</c:v>
                </c:pt>
                <c:pt idx="9505" formatCode="General">
                  <c:v>-30.507267104661199</c:v>
                </c:pt>
                <c:pt idx="9506" formatCode="General">
                  <c:v>-30.515332751027401</c:v>
                </c:pt>
                <c:pt idx="9507" formatCode="General">
                  <c:v>-30.523399460690101</c:v>
                </c:pt>
                <c:pt idx="9508" formatCode="General">
                  <c:v>-30.531467233644499</c:v>
                </c:pt>
                <c:pt idx="9509" formatCode="General">
                  <c:v>-30.539536069886001</c:v>
                </c:pt>
                <c:pt idx="9510" formatCode="General">
                  <c:v>-30.547605969409801</c:v>
                </c:pt>
                <c:pt idx="9511" formatCode="General">
                  <c:v>-30.555676932211099</c:v>
                </c:pt>
                <c:pt idx="9512" formatCode="General">
                  <c:v>-30.5637489582851</c:v>
                </c:pt>
                <c:pt idx="9513" formatCode="General">
                  <c:v>-30.571822047626998</c:v>
                </c:pt>
                <c:pt idx="9514" formatCode="General">
                  <c:v>-30.579896200232199</c:v>
                </c:pt>
                <c:pt idx="9515" formatCode="General">
                  <c:v>-30.587971416095701</c:v>
                </c:pt>
                <c:pt idx="9516" formatCode="General">
                  <c:v>-30.596047695212899</c:v>
                </c:pt>
                <c:pt idx="9517" formatCode="General">
                  <c:v>-30.6041250375789</c:v>
                </c:pt>
                <c:pt idx="9518" formatCode="General">
                  <c:v>-30.612203443188999</c:v>
                </c:pt>
                <c:pt idx="9519" formatCode="General">
                  <c:v>-30.620282912038501</c:v>
                </c:pt>
                <c:pt idx="9520" formatCode="General">
                  <c:v>-30.628363444122598</c:v>
                </c:pt>
                <c:pt idx="9521" formatCode="General">
                  <c:v>-30.636445039436701</c:v>
                </c:pt>
                <c:pt idx="9522" formatCode="General">
                  <c:v>-30.644527697975999</c:v>
                </c:pt>
                <c:pt idx="9523" formatCode="General">
                  <c:v>-30.652611419735901</c:v>
                </c:pt>
                <c:pt idx="9524" formatCode="General">
                  <c:v>-30.660696204711702</c:v>
                </c:pt>
                <c:pt idx="9525" formatCode="General">
                  <c:v>-30.668782052898699</c:v>
                </c:pt>
                <c:pt idx="9526" formatCode="General">
                  <c:v>-30.6768689642924</c:v>
                </c:pt>
                <c:pt idx="9527" formatCode="General">
                  <c:v>-30.684956938888</c:v>
                </c:pt>
                <c:pt idx="9528" formatCode="General">
                  <c:v>-30.693045976680999</c:v>
                </c:pt>
                <c:pt idx="9529" formatCode="General">
                  <c:v>-30.7011360776667</c:v>
                </c:pt>
                <c:pt idx="9530" formatCode="General">
                  <c:v>-30.709227241840701</c:v>
                </c:pt>
                <c:pt idx="9531" formatCode="General">
                  <c:v>-30.717319469198198</c:v>
                </c:pt>
                <c:pt idx="9532" formatCode="General">
                  <c:v>-30.725412759734901</c:v>
                </c:pt>
                <c:pt idx="9533" formatCode="General">
                  <c:v>-30.733507113445999</c:v>
                </c:pt>
                <c:pt idx="9534" formatCode="General">
                  <c:v>-30.741602530327299</c:v>
                </c:pt>
                <c:pt idx="9535" formatCode="General">
                  <c:v>-30.749699010374499</c:v>
                </c:pt>
                <c:pt idx="9536" formatCode="General">
                  <c:v>-30.757796553583798</c:v>
                </c:pt>
                <c:pt idx="9537" formatCode="General">
                  <c:v>-30.765895159951199</c:v>
                </c:pt>
                <c:pt idx="9538" formatCode="General">
                  <c:v>-30.773994829472901</c:v>
                </c:pt>
                <c:pt idx="9539" formatCode="General">
                  <c:v>-30.7820955621449</c:v>
                </c:pt>
                <c:pt idx="9540" formatCode="General">
                  <c:v>-30.7901973579634</c:v>
                </c:pt>
                <c:pt idx="9541" formatCode="General">
                  <c:v>-30.798300216924499</c:v>
                </c:pt>
                <c:pt idx="9542" formatCode="General">
                  <c:v>-30.806404139024199</c:v>
                </c:pt>
                <c:pt idx="9543" formatCode="General">
                  <c:v>-30.814509124258599</c:v>
                </c:pt>
                <c:pt idx="9544" formatCode="General">
                  <c:v>-30.822615172623401</c:v>
                </c:pt>
                <c:pt idx="9545" formatCode="General">
                  <c:v>-30.830722284114</c:v>
                </c:pt>
                <c:pt idx="9546" formatCode="General">
                  <c:v>-30.8388304587261</c:v>
                </c:pt>
                <c:pt idx="9547" formatCode="General">
                  <c:v>-30.846939696455099</c:v>
                </c:pt>
                <c:pt idx="9548" formatCode="General">
                  <c:v>-30.8550499972966</c:v>
                </c:pt>
                <c:pt idx="9549" formatCode="General">
                  <c:v>-30.863161361246</c:v>
                </c:pt>
                <c:pt idx="9550" formatCode="General">
                  <c:v>-30.871273788298598</c:v>
                </c:pt>
                <c:pt idx="9551" formatCode="General">
                  <c:v>-30.87938727845</c:v>
                </c:pt>
                <c:pt idx="9552" formatCode="General">
                  <c:v>-30.887501831695399</c:v>
                </c:pt>
                <c:pt idx="9553" formatCode="General">
                  <c:v>-30.895617448030301</c:v>
                </c:pt>
                <c:pt idx="9554" formatCode="General">
                  <c:v>-30.903734127449798</c:v>
                </c:pt>
                <c:pt idx="9555" formatCode="General">
                  <c:v>-30.911851869949299</c:v>
                </c:pt>
                <c:pt idx="9556" formatCode="General">
                  <c:v>-30.919970675523899</c:v>
                </c:pt>
                <c:pt idx="9557" formatCode="General">
                  <c:v>-30.928090544168999</c:v>
                </c:pt>
                <c:pt idx="9558" formatCode="General">
                  <c:v>-30.936211475879599</c:v>
                </c:pt>
                <c:pt idx="9559" formatCode="General">
                  <c:v>-30.9443334706509</c:v>
                </c:pt>
                <c:pt idx="9560" formatCode="General">
                  <c:v>-30.952456528477999</c:v>
                </c:pt>
                <c:pt idx="9561" formatCode="General">
                  <c:v>-30.960580649356</c:v>
                </c:pt>
                <c:pt idx="9562" formatCode="General">
                  <c:v>-30.968705833280001</c:v>
                </c:pt>
                <c:pt idx="9563" formatCode="General">
                  <c:v>-30.9768320802449</c:v>
                </c:pt>
                <c:pt idx="9564" formatCode="General">
                  <c:v>-30.984959390245798</c:v>
                </c:pt>
                <c:pt idx="9565" formatCode="General">
                  <c:v>-30.9930877632776</c:v>
                </c:pt>
                <c:pt idx="9566" formatCode="General">
                  <c:v>-31.001217199335201</c:v>
                </c:pt>
                <c:pt idx="9567" formatCode="General">
                  <c:v>-31.009347698413499</c:v>
                </c:pt>
                <c:pt idx="9568" formatCode="General">
                  <c:v>-31.0174792605074</c:v>
                </c:pt>
                <c:pt idx="9569" formatCode="General">
                  <c:v>-31.025611885611699</c:v>
                </c:pt>
                <c:pt idx="9570" formatCode="General">
                  <c:v>-31.033745573721401</c:v>
                </c:pt>
                <c:pt idx="9571" formatCode="General">
                  <c:v>-31.041880324831499</c:v>
                </c:pt>
                <c:pt idx="9572" formatCode="General">
                  <c:v>-31.050016138937199</c:v>
                </c:pt>
                <c:pt idx="9573" formatCode="General">
                  <c:v>-31.058153016033501</c:v>
                </c:pt>
                <c:pt idx="9574" formatCode="General">
                  <c:v>-31.0662909561159</c:v>
                </c:pt>
                <c:pt idx="9575" formatCode="General">
                  <c:v>-31.074429959179401</c:v>
                </c:pt>
                <c:pt idx="9576" formatCode="General">
                  <c:v>-31.082570025219201</c:v>
                </c:pt>
                <c:pt idx="9577" formatCode="General">
                  <c:v>-31.0907111542307</c:v>
                </c:pt>
                <c:pt idx="9578" formatCode="General">
                  <c:v>-31.098853346209001</c:v>
                </c:pt>
                <c:pt idx="9579" formatCode="General">
                  <c:v>-31.1069966011495</c:v>
                </c:pt>
                <c:pt idx="9580" formatCode="General">
                  <c:v>-31.115140919047398</c:v>
                </c:pt>
                <c:pt idx="9581" formatCode="General">
                  <c:v>-31.123286299897899</c:v>
                </c:pt>
                <c:pt idx="9582" formatCode="General">
                  <c:v>-31.131432743696401</c:v>
                </c:pt>
                <c:pt idx="9583" formatCode="General">
                  <c:v>-31.139580250438101</c:v>
                </c:pt>
                <c:pt idx="9584" formatCode="General">
                  <c:v>-31.147728820118399</c:v>
                </c:pt>
                <c:pt idx="9585" formatCode="General">
                  <c:v>-31.155878452732601</c:v>
                </c:pt>
                <c:pt idx="9586" formatCode="General">
                  <c:v>-31.1640291482761</c:v>
                </c:pt>
                <c:pt idx="9587" formatCode="General">
                  <c:v>-31.172180906744099</c:v>
                </c:pt>
                <c:pt idx="9588" formatCode="General">
                  <c:v>-31.180333728132101</c:v>
                </c:pt>
                <c:pt idx="9589" formatCode="General">
                  <c:v>-31.188487612435399</c:v>
                </c:pt>
                <c:pt idx="9590" formatCode="General">
                  <c:v>-31.196642559649401</c:v>
                </c:pt>
                <c:pt idx="9591" formatCode="General">
                  <c:v>-31.204798569769501</c:v>
                </c:pt>
                <c:pt idx="9592" formatCode="General">
                  <c:v>-31.212955642791101</c:v>
                </c:pt>
                <c:pt idx="9593" formatCode="General">
                  <c:v>-31.221113778709601</c:v>
                </c:pt>
                <c:pt idx="9594" formatCode="General">
                  <c:v>-31.229272977520498</c:v>
                </c:pt>
                <c:pt idx="9595" formatCode="General">
                  <c:v>-31.2374332392193</c:v>
                </c:pt>
                <c:pt idx="9596" formatCode="General">
                  <c:v>-31.2455945638015</c:v>
                </c:pt>
                <c:pt idx="9597" formatCode="General">
                  <c:v>-31.253756951262599</c:v>
                </c:pt>
                <c:pt idx="9598" formatCode="General">
                  <c:v>-31.261920401598001</c:v>
                </c:pt>
                <c:pt idx="9599" formatCode="General">
                  <c:v>-31.270084914803501</c:v>
                </c:pt>
                <c:pt idx="9600" formatCode="General">
                  <c:v>-31.278250490874399</c:v>
                </c:pt>
                <c:pt idx="9601" formatCode="General">
                  <c:v>-31.286417129806399</c:v>
                </c:pt>
                <c:pt idx="9602" formatCode="General">
                  <c:v>-31.2945848315949</c:v>
                </c:pt>
                <c:pt idx="9603" formatCode="General">
                  <c:v>-31.3027535962356</c:v>
                </c:pt>
                <c:pt idx="9604" formatCode="General">
                  <c:v>-31.310923423723899</c:v>
                </c:pt>
                <c:pt idx="9605" formatCode="General">
                  <c:v>-31.319094314055398</c:v>
                </c:pt>
                <c:pt idx="9606" formatCode="General">
                  <c:v>-31.327266267225699</c:v>
                </c:pt>
                <c:pt idx="9607" formatCode="General">
                  <c:v>-31.3354392832304</c:v>
                </c:pt>
                <c:pt idx="9608" formatCode="General">
                  <c:v>-31.343613362065099</c:v>
                </c:pt>
                <c:pt idx="9609" formatCode="General">
                  <c:v>-31.351788503725299</c:v>
                </c:pt>
                <c:pt idx="9610" formatCode="General">
                  <c:v>-31.3599647082067</c:v>
                </c:pt>
                <c:pt idx="9611" formatCode="General">
                  <c:v>-31.368141975505001</c:v>
                </c:pt>
                <c:pt idx="9612" formatCode="General">
                  <c:v>-31.376320305615799</c:v>
                </c:pt>
                <c:pt idx="9613" formatCode="General">
                  <c:v>-31.3844996985347</c:v>
                </c:pt>
                <c:pt idx="9614" formatCode="General">
                  <c:v>-31.392680154257501</c:v>
                </c:pt>
                <c:pt idx="9615" formatCode="General">
                  <c:v>-31.4008616727799</c:v>
                </c:pt>
                <c:pt idx="9616" formatCode="General">
                  <c:v>-31.409044254097601</c:v>
                </c:pt>
                <c:pt idx="9617" formatCode="General">
                  <c:v>-31.417227898206399</c:v>
                </c:pt>
                <c:pt idx="9618" formatCode="General">
                  <c:v>-31.4254126051021</c:v>
                </c:pt>
                <c:pt idx="9619" formatCode="General">
                  <c:v>-31.433598374780502</c:v>
                </c:pt>
                <c:pt idx="9620" formatCode="General">
                  <c:v>-31.441785207237398</c:v>
                </c:pt>
                <c:pt idx="9621" formatCode="General">
                  <c:v>-31.4499731024687</c:v>
                </c:pt>
                <c:pt idx="9622" formatCode="General">
                  <c:v>-31.458162060469999</c:v>
                </c:pt>
                <c:pt idx="9623" formatCode="General">
                  <c:v>-31.4663520812374</c:v>
                </c:pt>
                <c:pt idx="9624" formatCode="General">
                  <c:v>-31.4745431647667</c:v>
                </c:pt>
                <c:pt idx="9625" formatCode="General">
                  <c:v>-31.482735311053698</c:v>
                </c:pt>
                <c:pt idx="9626" formatCode="General">
                  <c:v>-31.4909285200943</c:v>
                </c:pt>
                <c:pt idx="9627" formatCode="General">
                  <c:v>-31.4991227918844</c:v>
                </c:pt>
                <c:pt idx="9628" formatCode="General">
                  <c:v>-31.5073181264199</c:v>
                </c:pt>
                <c:pt idx="9629" formatCode="General">
                  <c:v>-31.515514523696702</c:v>
                </c:pt>
                <c:pt idx="9630" formatCode="General">
                  <c:v>-31.5237119837108</c:v>
                </c:pt>
                <c:pt idx="9631" formatCode="General">
                  <c:v>-31.531910506458001</c:v>
                </c:pt>
                <c:pt idx="9632" formatCode="General">
                  <c:v>-31.540110091934402</c:v>
                </c:pt>
                <c:pt idx="9633" formatCode="General">
                  <c:v>-31.5483107401359</c:v>
                </c:pt>
                <c:pt idx="9634" formatCode="General">
                  <c:v>-31.556512451058499</c:v>
                </c:pt>
                <c:pt idx="9635" formatCode="General">
                  <c:v>-31.564715224697999</c:v>
                </c:pt>
                <c:pt idx="9636" formatCode="General">
                  <c:v>-31.572919061049699</c:v>
                </c:pt>
                <c:pt idx="9637" formatCode="General">
                  <c:v>-31.581123960108499</c:v>
                </c:pt>
                <c:pt idx="9638" formatCode="General">
                  <c:v>-31.589329921869599</c:v>
                </c:pt>
                <c:pt idx="9639" formatCode="General">
                  <c:v>-31.597536946328098</c:v>
                </c:pt>
                <c:pt idx="9640" formatCode="General">
                  <c:v>-31.605745033479302</c:v>
                </c:pt>
                <c:pt idx="9641" formatCode="General">
                  <c:v>-31.613954183318299</c:v>
                </c:pt>
                <c:pt idx="9642" formatCode="General">
                  <c:v>-31.6221643958405</c:v>
                </c:pt>
                <c:pt idx="9643" formatCode="General">
                  <c:v>-31.630375671040799</c:v>
                </c:pt>
                <c:pt idx="9644" formatCode="General">
                  <c:v>-31.6385880089145</c:v>
                </c:pt>
                <c:pt idx="9645" formatCode="General">
                  <c:v>-31.6468014094566</c:v>
                </c:pt>
                <c:pt idx="9646" formatCode="General">
                  <c:v>-31.655015872662201</c:v>
                </c:pt>
                <c:pt idx="9647" formatCode="General">
                  <c:v>-31.6632313985263</c:v>
                </c:pt>
                <c:pt idx="9648" formatCode="General">
                  <c:v>-31.671447987044001</c:v>
                </c:pt>
                <c:pt idx="9649" formatCode="General">
                  <c:v>-31.679665638210299</c:v>
                </c:pt>
                <c:pt idx="9650" formatCode="General">
                  <c:v>-31.687884352019999</c:v>
                </c:pt>
                <c:pt idx="9651" formatCode="General">
                  <c:v>-31.6961041284681</c:v>
                </c:pt>
                <c:pt idx="9652" formatCode="General">
                  <c:v>-31.704324967549599</c:v>
                </c:pt>
                <c:pt idx="9653" formatCode="General">
                  <c:v>-31.712546869259299</c:v>
                </c:pt>
                <c:pt idx="9654" formatCode="General">
                  <c:v>-31.720769833592001</c:v>
                </c:pt>
                <c:pt idx="9655" formatCode="General">
                  <c:v>-31.728993860542602</c:v>
                </c:pt>
                <c:pt idx="9656" formatCode="General">
                  <c:v>-31.737218950105799</c:v>
                </c:pt>
                <c:pt idx="9657" formatCode="General">
                  <c:v>-31.745445102276499</c:v>
                </c:pt>
                <c:pt idx="9658" formatCode="General">
                  <c:v>-31.7536723170494</c:v>
                </c:pt>
                <c:pt idx="9659" formatCode="General">
                  <c:v>-31.761900594419199</c:v>
                </c:pt>
                <c:pt idx="9660" formatCode="General">
                  <c:v>-31.770129934380499</c:v>
                </c:pt>
                <c:pt idx="9661" formatCode="General">
                  <c:v>-31.778360336927999</c:v>
                </c:pt>
                <c:pt idx="9662" formatCode="General">
                  <c:v>-31.7865918020564</c:v>
                </c:pt>
                <c:pt idx="9663" formatCode="General">
                  <c:v>-31.7948243297602</c:v>
                </c:pt>
                <c:pt idx="9664" formatCode="General">
                  <c:v>-31.803057920034099</c:v>
                </c:pt>
                <c:pt idx="9665" formatCode="General">
                  <c:v>-31.811292572872599</c:v>
                </c:pt>
                <c:pt idx="9666" formatCode="General">
                  <c:v>-31.819528288270298</c:v>
                </c:pt>
                <c:pt idx="9667" formatCode="General">
                  <c:v>-31.827765066222199</c:v>
                </c:pt>
                <c:pt idx="9668" formatCode="General">
                  <c:v>-31.836002906723099</c:v>
                </c:pt>
                <c:pt idx="9669" formatCode="General">
                  <c:v>-31.844241809767698</c:v>
                </c:pt>
                <c:pt idx="9670" formatCode="General">
                  <c:v>-31.852481775350999</c:v>
                </c:pt>
                <c:pt idx="9671" formatCode="General">
                  <c:v>-31.860722803467802</c:v>
                </c:pt>
                <c:pt idx="9672" formatCode="General">
                  <c:v>-31.868964894112899</c:v>
                </c:pt>
                <c:pt idx="9673" formatCode="General">
                  <c:v>-31.877208047281201</c:v>
                </c:pt>
                <c:pt idx="9674" formatCode="General">
                  <c:v>-31.885452262967402</c:v>
                </c:pt>
                <c:pt idx="9675" formatCode="General">
                  <c:v>-31.893697541166301</c:v>
                </c:pt>
                <c:pt idx="9676" formatCode="General">
                  <c:v>-31.901943881872601</c:v>
                </c:pt>
                <c:pt idx="9677" formatCode="General">
                  <c:v>-31.910191285080799</c:v>
                </c:pt>
                <c:pt idx="9678" formatCode="General">
                  <c:v>-31.918439750785801</c:v>
                </c:pt>
                <c:pt idx="9679" formatCode="General">
                  <c:v>-31.926689278982199</c:v>
                </c:pt>
                <c:pt idx="9680" formatCode="General">
                  <c:v>-31.9349398696646</c:v>
                </c:pt>
                <c:pt idx="9681" formatCode="General">
                  <c:v>-31.943191522827899</c:v>
                </c:pt>
                <c:pt idx="9682" formatCode="General">
                  <c:v>-31.9514442384666</c:v>
                </c:pt>
                <c:pt idx="9683" formatCode="General">
                  <c:v>-31.959698016575501</c:v>
                </c:pt>
                <c:pt idx="9684" formatCode="General">
                  <c:v>-31.9679528571492</c:v>
                </c:pt>
                <c:pt idx="9685" formatCode="General">
                  <c:v>-31.976208760182399</c:v>
                </c:pt>
                <c:pt idx="9686" formatCode="General">
                  <c:v>-31.984465725669899</c:v>
                </c:pt>
                <c:pt idx="9687" formatCode="General">
                  <c:v>-31.992723753606299</c:v>
                </c:pt>
                <c:pt idx="9688" formatCode="General">
                  <c:v>-32.000982843986399</c:v>
                </c:pt>
                <c:pt idx="9689" formatCode="General">
                  <c:v>-32.009242996804701</c:v>
                </c:pt>
                <c:pt idx="9690" formatCode="General">
                  <c:v>-32.017504212056103</c:v>
                </c:pt>
                <c:pt idx="9691" formatCode="General">
                  <c:v>-32.025766489735197</c:v>
                </c:pt>
                <c:pt idx="9692" formatCode="General">
                  <c:v>-32.034029829836598</c:v>
                </c:pt>
                <c:pt idx="9693" formatCode="General">
                  <c:v>-32.042294232355196</c:v>
                </c:pt>
                <c:pt idx="9694" formatCode="General">
                  <c:v>-32.0505596972855</c:v>
                </c:pt>
                <c:pt idx="9695" formatCode="General">
                  <c:v>-32.0588262246225</c:v>
                </c:pt>
                <c:pt idx="9696" formatCode="General">
                  <c:v>-32.067093814361101</c:v>
                </c:pt>
                <c:pt idx="9697" formatCode="General">
                  <c:v>-32.075362466496301</c:v>
                </c:pt>
                <c:pt idx="9698" formatCode="General">
                  <c:v>-32.083632181022999</c:v>
                </c:pt>
                <c:pt idx="9699" formatCode="General">
                  <c:v>-32.091902957936</c:v>
                </c:pt>
                <c:pt idx="9700" formatCode="General">
                  <c:v>-32.100174797230203</c:v>
                </c:pt>
                <c:pt idx="9701" formatCode="General">
                  <c:v>-32.108447698900598</c:v>
                </c:pt>
                <c:pt idx="9702" formatCode="General">
                  <c:v>-32.116721662941799</c:v>
                </c:pt>
                <c:pt idx="9703" formatCode="General">
                  <c:v>-32.124996689348698</c:v>
                </c:pt>
                <c:pt idx="9704" formatCode="General">
                  <c:v>-32.133272778116002</c:v>
                </c:pt>
                <c:pt idx="9705" formatCode="General">
                  <c:v>-32.141549929238501</c:v>
                </c:pt>
                <c:pt idx="9706" formatCode="General">
                  <c:v>-32.149828142710902</c:v>
                </c:pt>
                <c:pt idx="9707" formatCode="General">
                  <c:v>-32.158107418527898</c:v>
                </c:pt>
                <c:pt idx="9708" formatCode="General">
                  <c:v>-32.166387756684202</c:v>
                </c:pt>
                <c:pt idx="9709" formatCode="General">
                  <c:v>-32.1746691571743</c:v>
                </c:pt>
                <c:pt idx="9710" formatCode="General">
                  <c:v>-32.182951619992998</c:v>
                </c:pt>
                <c:pt idx="9711" formatCode="General">
                  <c:v>-32.191235145134698</c:v>
                </c:pt>
                <c:pt idx="9712" formatCode="General">
                  <c:v>-32.199519732594098</c:v>
                </c:pt>
                <c:pt idx="9713" formatCode="General">
                  <c:v>-32.207805382365699</c:v>
                </c:pt>
                <c:pt idx="9714" formatCode="General">
                  <c:v>-32.216092094444001</c:v>
                </c:pt>
                <c:pt idx="9715" formatCode="General">
                  <c:v>-32.224379868823398</c:v>
                </c:pt>
                <c:pt idx="9716" formatCode="General">
                  <c:v>-32.232668705498398</c:v>
                </c:pt>
                <c:pt idx="9717" formatCode="General">
                  <c:v>-32.240958604463401</c:v>
                </c:pt>
                <c:pt idx="9718" formatCode="General">
                  <c:v>-32.249249565712702</c:v>
                </c:pt>
                <c:pt idx="9719" formatCode="General">
                  <c:v>-32.257541589240603</c:v>
                </c:pt>
                <c:pt idx="9720" formatCode="General">
                  <c:v>-32.265834675041503</c:v>
                </c:pt>
                <c:pt idx="9721" formatCode="General">
                  <c:v>-32.274128823109699</c:v>
                </c:pt>
                <c:pt idx="9722" formatCode="General">
                  <c:v>-32.282424033439597</c:v>
                </c:pt>
                <c:pt idx="9723" formatCode="General">
                  <c:v>-32.290720306026302</c:v>
                </c:pt>
                <c:pt idx="9724" formatCode="General">
                  <c:v>-32.299017640864498</c:v>
                </c:pt>
                <c:pt idx="9725" formatCode="General">
                  <c:v>-32.307316037949199</c:v>
                </c:pt>
                <c:pt idx="9726" formatCode="General">
                  <c:v>-32.315615497275097</c:v>
                </c:pt>
                <c:pt idx="9727" formatCode="General">
                  <c:v>-32.323916018837302</c:v>
                </c:pt>
                <c:pt idx="9728" formatCode="General">
                  <c:v>-32.332217602630699</c:v>
                </c:pt>
                <c:pt idx="9729" formatCode="General">
                  <c:v>-32.340520248650201</c:v>
                </c:pt>
                <c:pt idx="9730" formatCode="General">
                  <c:v>-32.348823956890598</c:v>
                </c:pt>
                <c:pt idx="9731" formatCode="General">
                  <c:v>-32.357128727346797</c:v>
                </c:pt>
                <c:pt idx="9732" formatCode="General">
                  <c:v>-32.365434560013703</c:v>
                </c:pt>
                <c:pt idx="9733" formatCode="General">
                  <c:v>-32.373741454886101</c:v>
                </c:pt>
                <c:pt idx="9734" formatCode="General">
                  <c:v>-32.382049411959102</c:v>
                </c:pt>
                <c:pt idx="9735" formatCode="General">
                  <c:v>-32.390358431227703</c:v>
                </c:pt>
                <c:pt idx="9736" formatCode="General">
                  <c:v>-32.398668512686598</c:v>
                </c:pt>
                <c:pt idx="9737" formatCode="General">
                  <c:v>-32.406979656331004</c:v>
                </c:pt>
                <c:pt idx="9738" formatCode="General">
                  <c:v>-32.415291862155897</c:v>
                </c:pt>
                <c:pt idx="9739" formatCode="General">
                  <c:v>-32.423605130156197</c:v>
                </c:pt>
                <c:pt idx="9740" formatCode="General">
                  <c:v>-32.431919460327002</c:v>
                </c:pt>
                <c:pt idx="9741" formatCode="General">
                  <c:v>-32.440234852663401</c:v>
                </c:pt>
                <c:pt idx="9742" formatCode="General">
                  <c:v>-32.4485513071605</c:v>
                </c:pt>
                <c:pt idx="9743" formatCode="General">
                  <c:v>-32.456868823813302</c:v>
                </c:pt>
                <c:pt idx="9744" formatCode="General">
                  <c:v>-32.465187402616998</c:v>
                </c:pt>
                <c:pt idx="9745" formatCode="General">
                  <c:v>-32.473507043566698</c:v>
                </c:pt>
                <c:pt idx="9746" formatCode="General">
                  <c:v>-32.481827746657601</c:v>
                </c:pt>
                <c:pt idx="9747" formatCode="General">
                  <c:v>-32.490149511884702</c:v>
                </c:pt>
                <c:pt idx="9748" formatCode="General">
                  <c:v>-32.498472339242802</c:v>
                </c:pt>
                <c:pt idx="9749" formatCode="General">
                  <c:v>-32.506796228726401</c:v>
                </c:pt>
                <c:pt idx="9750" formatCode="General">
                  <c:v>-32.5151211803298</c:v>
                </c:pt>
                <c:pt idx="9751" formatCode="General">
                  <c:v>-32.523447194047598</c:v>
                </c:pt>
                <c:pt idx="9752" formatCode="General">
                  <c:v>-32.531774269874099</c:v>
                </c:pt>
                <c:pt idx="9753" formatCode="General">
                  <c:v>-32.540102407803701</c:v>
                </c:pt>
                <c:pt idx="9754" formatCode="General">
                  <c:v>-32.548431607830601</c:v>
                </c:pt>
                <c:pt idx="9755" formatCode="General">
                  <c:v>-32.556761869949199</c:v>
                </c:pt>
                <c:pt idx="9756" formatCode="General">
                  <c:v>-32.565093194153803</c:v>
                </c:pt>
                <c:pt idx="9757" formatCode="General">
                  <c:v>-32.573425580438602</c:v>
                </c:pt>
                <c:pt idx="9758" formatCode="General">
                  <c:v>-32.581759028797798</c:v>
                </c:pt>
                <c:pt idx="9759" formatCode="General">
                  <c:v>-32.590093539225698</c:v>
                </c:pt>
                <c:pt idx="9760" formatCode="General">
                  <c:v>-32.5984291117163</c:v>
                </c:pt>
                <c:pt idx="9761" formatCode="General">
                  <c:v>-32.606765746263903</c:v>
                </c:pt>
                <c:pt idx="9762" formatCode="General">
                  <c:v>-32.615103442862498</c:v>
                </c:pt>
                <c:pt idx="9763" formatCode="General">
                  <c:v>-32.623442201506201</c:v>
                </c:pt>
                <c:pt idx="9764" formatCode="General">
                  <c:v>-32.6317820221891</c:v>
                </c:pt>
                <c:pt idx="9765" formatCode="General">
                  <c:v>-32.640122904905198</c:v>
                </c:pt>
                <c:pt idx="9766" formatCode="General">
                  <c:v>-32.648464849648498</c:v>
                </c:pt>
                <c:pt idx="9767" formatCode="General">
                  <c:v>-32.656807856412897</c:v>
                </c:pt>
                <c:pt idx="9768" formatCode="General">
                  <c:v>-32.665151925192497</c:v>
                </c:pt>
                <c:pt idx="9769" formatCode="General">
                  <c:v>-32.673497055981002</c:v>
                </c:pt>
                <c:pt idx="9770" formatCode="General">
                  <c:v>-32.681843248772502</c:v>
                </c:pt>
                <c:pt idx="9771" formatCode="General">
                  <c:v>-32.6901905035607</c:v>
                </c:pt>
                <c:pt idx="9772" formatCode="General">
                  <c:v>-32.6985388203396</c:v>
                </c:pt>
                <c:pt idx="9773" formatCode="General">
                  <c:v>-32.706888199102998</c:v>
                </c:pt>
                <c:pt idx="9774" formatCode="General">
                  <c:v>-32.715238639844799</c:v>
                </c:pt>
                <c:pt idx="9775" formatCode="General">
                  <c:v>-32.723590142559097</c:v>
                </c:pt>
                <c:pt idx="9776" formatCode="General">
                  <c:v>-32.731942707240002</c:v>
                </c:pt>
                <c:pt idx="9777" formatCode="General">
                  <c:v>-32.740296333881403</c:v>
                </c:pt>
                <c:pt idx="9778" formatCode="General">
                  <c:v>-32.748651022477603</c:v>
                </c:pt>
                <c:pt idx="9779" formatCode="General">
                  <c:v>-32.757006773022702</c:v>
                </c:pt>
                <c:pt idx="9780" formatCode="General">
                  <c:v>-32.765363585510897</c:v>
                </c:pt>
                <c:pt idx="9781" formatCode="General">
                  <c:v>-32.773721459936603</c:v>
                </c:pt>
                <c:pt idx="9782" formatCode="General">
                  <c:v>-32.782080396294099</c:v>
                </c:pt>
                <c:pt idx="9783" formatCode="General">
                  <c:v>-32.790440394577601</c:v>
                </c:pt>
                <c:pt idx="9784" formatCode="General">
                  <c:v>-32.798801454781596</c:v>
                </c:pt>
                <c:pt idx="9785" formatCode="General">
                  <c:v>-32.807163576900201</c:v>
                </c:pt>
                <c:pt idx="9786" formatCode="General">
                  <c:v>-32.815526760927902</c:v>
                </c:pt>
                <c:pt idx="9787" formatCode="General">
                  <c:v>-32.8238910068591</c:v>
                </c:pt>
                <c:pt idx="9788" formatCode="General">
                  <c:v>-32.832256314688102</c:v>
                </c:pt>
                <c:pt idx="9789" formatCode="General">
                  <c:v>-32.840622684409503</c:v>
                </c:pt>
                <c:pt idx="9790" formatCode="General">
                  <c:v>-32.848990116017497</c:v>
                </c:pt>
                <c:pt idx="9791" formatCode="General">
                  <c:v>-32.857358609506697</c:v>
                </c:pt>
                <c:pt idx="9792" formatCode="General">
                  <c:v>-32.865728164871499</c:v>
                </c:pt>
                <c:pt idx="9793" formatCode="General">
                  <c:v>-32.8740987821065</c:v>
                </c:pt>
                <c:pt idx="9794" formatCode="General">
                  <c:v>-32.882470461206097</c:v>
                </c:pt>
                <c:pt idx="9795" formatCode="General">
                  <c:v>-32.890843202164803</c:v>
                </c:pt>
                <c:pt idx="9796" formatCode="General">
                  <c:v>-32.899217004977203</c:v>
                </c:pt>
                <c:pt idx="9797" formatCode="General">
                  <c:v>-32.907591869637898</c:v>
                </c:pt>
                <c:pt idx="9798" formatCode="General">
                  <c:v>-32.915967796141402</c:v>
                </c:pt>
                <c:pt idx="9799" formatCode="General">
                  <c:v>-32.924344784482301</c:v>
                </c:pt>
                <c:pt idx="9800" formatCode="General">
                  <c:v>-32.932722834655401</c:v>
                </c:pt>
                <c:pt idx="9801" formatCode="General">
                  <c:v>-32.941101946656701</c:v>
                </c:pt>
                <c:pt idx="9802" formatCode="General">
                  <c:v>-32.9494821204825</c:v>
                </c:pt>
                <c:pt idx="9803" formatCode="General">
                  <c:v>-32.957863356129501</c:v>
                </c:pt>
                <c:pt idx="9804" formatCode="General">
                  <c:v>-32.966245653593496</c:v>
                </c:pt>
                <c:pt idx="9805" formatCode="General">
                  <c:v>-32.974629012869599</c:v>
                </c:pt>
                <c:pt idx="9806" formatCode="General">
                  <c:v>-32.9830134339526</c:v>
                </c:pt>
                <c:pt idx="9807" formatCode="General">
                  <c:v>-32.991398916837298</c:v>
                </c:pt>
                <c:pt idx="9808" formatCode="General">
                  <c:v>-32.9997854615184</c:v>
                </c:pt>
                <c:pt idx="9809" formatCode="General">
                  <c:v>-33.008173067990803</c:v>
                </c:pt>
                <c:pt idx="9810" formatCode="General">
                  <c:v>-33.016561736249002</c:v>
                </c:pt>
                <c:pt idx="9811" formatCode="General">
                  <c:v>-33.024951466287803</c:v>
                </c:pt>
                <c:pt idx="9812" formatCode="General">
                  <c:v>-33.033342258101797</c:v>
                </c:pt>
                <c:pt idx="9813" formatCode="General">
                  <c:v>-33.0417341116855</c:v>
                </c:pt>
                <c:pt idx="9814" formatCode="General">
                  <c:v>-33.050127027033497</c:v>
                </c:pt>
                <c:pt idx="9815" formatCode="General">
                  <c:v>-33.058521004140303</c:v>
                </c:pt>
                <c:pt idx="9816" formatCode="General">
                  <c:v>-33.066916043000298</c:v>
                </c:pt>
                <c:pt idx="9817" formatCode="General">
                  <c:v>-33.075312143608002</c:v>
                </c:pt>
                <c:pt idx="9818" formatCode="General">
                  <c:v>-33.083709305957697</c:v>
                </c:pt>
                <c:pt idx="9819" formatCode="General">
                  <c:v>-33.092107530043798</c:v>
                </c:pt>
                <c:pt idx="9820" formatCode="General">
                  <c:v>-33.100506815860598</c:v>
                </c:pt>
                <c:pt idx="9821" formatCode="General">
                  <c:v>-33.108907163402399</c:v>
                </c:pt>
                <c:pt idx="9822" formatCode="General">
                  <c:v>-33.117308572663298</c:v>
                </c:pt>
                <c:pt idx="9823" formatCode="General">
                  <c:v>-33.1257110436377</c:v>
                </c:pt>
                <c:pt idx="9824" formatCode="General">
                  <c:v>-33.134114576319597</c:v>
                </c:pt>
                <c:pt idx="9825" formatCode="General">
                  <c:v>-33.142519170703103</c:v>
                </c:pt>
                <c:pt idx="9826" formatCode="General">
                  <c:v>-33.150924826782301</c:v>
                </c:pt>
                <c:pt idx="9827" formatCode="General">
                  <c:v>-33.1593315445513</c:v>
                </c:pt>
                <c:pt idx="9828" formatCode="General">
                  <c:v>-33.167739324003897</c:v>
                </c:pt>
                <c:pt idx="9829" formatCode="General">
                  <c:v>-33.176148165132901</c:v>
                </c:pt>
                <c:pt idx="9830" formatCode="General">
                  <c:v>-33.184558067930901</c:v>
                </c:pt>
                <c:pt idx="9831" formatCode="General">
                  <c:v>-33.192969032390202</c:v>
                </c:pt>
                <c:pt idx="9832" formatCode="General">
                  <c:v>-33.2013810585035</c:v>
                </c:pt>
                <c:pt idx="9833" formatCode="General">
                  <c:v>-33.209794146263697</c:v>
                </c:pt>
                <c:pt idx="9834" formatCode="General">
                  <c:v>-33.218208295664098</c:v>
                </c:pt>
                <c:pt idx="9835" formatCode="General">
                  <c:v>-33.226623506697997</c:v>
                </c:pt>
                <c:pt idx="9836" formatCode="General">
                  <c:v>-33.235039779358502</c:v>
                </c:pt>
                <c:pt idx="9837" formatCode="General">
                  <c:v>-33.243457113639103</c:v>
                </c:pt>
                <c:pt idx="9838" formatCode="General">
                  <c:v>-33.251875509532702</c:v>
                </c:pt>
                <c:pt idx="9839" formatCode="General">
                  <c:v>-33.260294967032799</c:v>
                </c:pt>
                <c:pt idx="9840" formatCode="General">
                  <c:v>-33.2687154861325</c:v>
                </c:pt>
                <c:pt idx="9841" formatCode="General">
                  <c:v>-33.277137066825098</c:v>
                </c:pt>
                <c:pt idx="9842" formatCode="General">
                  <c:v>-33.285559709103701</c:v>
                </c:pt>
                <c:pt idx="9843" formatCode="General">
                  <c:v>-33.293983412961602</c:v>
                </c:pt>
                <c:pt idx="9844" formatCode="General">
                  <c:v>-33.3024081783919</c:v>
                </c:pt>
                <c:pt idx="9845" formatCode="General">
                  <c:v>-33.310834005387903</c:v>
                </c:pt>
                <c:pt idx="9846" formatCode="General">
                  <c:v>-33.319260893942698</c:v>
                </c:pt>
                <c:pt idx="9847" formatCode="General">
                  <c:v>-33.327688844049497</c:v>
                </c:pt>
                <c:pt idx="9848" formatCode="General">
                  <c:v>-33.336117855701502</c:v>
                </c:pt>
                <c:pt idx="9849" formatCode="General">
                  <c:v>-33.344547928891799</c:v>
                </c:pt>
                <c:pt idx="9850" formatCode="General">
                  <c:v>-33.352979063613702</c:v>
                </c:pt>
                <c:pt idx="9851" formatCode="General">
                  <c:v>-33.361411259860198</c:v>
                </c:pt>
                <c:pt idx="9852" formatCode="General">
                  <c:v>-33.3698445176245</c:v>
                </c:pt>
                <c:pt idx="9853" formatCode="General">
                  <c:v>-33.378278836899803</c:v>
                </c:pt>
                <c:pt idx="9854" formatCode="General">
                  <c:v>-33.386714217679099</c:v>
                </c:pt>
                <c:pt idx="9855" formatCode="General">
                  <c:v>-33.395150659955902</c:v>
                </c:pt>
                <c:pt idx="9856" formatCode="General">
                  <c:v>-33.403588163723803</c:v>
                </c:pt>
                <c:pt idx="9857" formatCode="General">
                  <c:v>-33.412026728976699</c:v>
                </c:pt>
                <c:pt idx="9858" formatCode="General">
                  <c:v>-33.420466355708697</c:v>
                </c:pt>
                <c:pt idx="9859" formatCode="General">
                  <c:v>-33.428907043913597</c:v>
                </c:pt>
                <c:pt idx="9860" formatCode="General">
                  <c:v>-33.4373487935854</c:v>
                </c:pt>
                <c:pt idx="9861" formatCode="General">
                  <c:v>-33.445791604718103</c:v>
                </c:pt>
                <c:pt idx="9862" formatCode="General">
                  <c:v>-33.454235477305701</c:v>
                </c:pt>
                <c:pt idx="9863" formatCode="General">
                  <c:v>-33.462680411342099</c:v>
                </c:pt>
                <c:pt idx="9864" formatCode="General">
                  <c:v>-33.471126406821298</c:v>
                </c:pt>
                <c:pt idx="9865" formatCode="General">
                  <c:v>-33.479573463737303</c:v>
                </c:pt>
                <c:pt idx="9866" formatCode="General">
                  <c:v>-33.488021582084002</c:v>
                </c:pt>
                <c:pt idx="9867" formatCode="General">
                  <c:v>-33.496470761855399</c:v>
                </c:pt>
                <c:pt idx="9868" formatCode="General">
                  <c:v>-33.504921003045503</c:v>
                </c:pt>
                <c:pt idx="9869" formatCode="General">
                  <c:v>-33.513372305648303</c:v>
                </c:pt>
                <c:pt idx="9870" formatCode="General">
                  <c:v>-33.521824669657597</c:v>
                </c:pt>
                <c:pt idx="9871" formatCode="General">
                  <c:v>-33.530278095067601</c:v>
                </c:pt>
                <c:pt idx="9872" formatCode="General">
                  <c:v>-33.538732581872097</c:v>
                </c:pt>
                <c:pt idx="9873" formatCode="General">
                  <c:v>-33.547188130065102</c:v>
                </c:pt>
                <c:pt idx="9874" formatCode="General">
                  <c:v>-33.555644739640698</c:v>
                </c:pt>
                <c:pt idx="9875" formatCode="General">
                  <c:v>-33.564102410592803</c:v>
                </c:pt>
                <c:pt idx="9876" formatCode="General">
                  <c:v>-33.572561142915298</c:v>
                </c:pt>
                <c:pt idx="9877" formatCode="General">
                  <c:v>-33.581020936602201</c:v>
                </c:pt>
                <c:pt idx="9878" formatCode="General">
                  <c:v>-33.589481791647103</c:v>
                </c:pt>
                <c:pt idx="9879" formatCode="General">
                  <c:v>-33.597943708043701</c:v>
                </c:pt>
                <c:pt idx="9880" formatCode="General">
                  <c:v>-33.6064066857857</c:v>
                </c:pt>
                <c:pt idx="9881" formatCode="General">
                  <c:v>-33.614870724866698</c:v>
                </c:pt>
                <c:pt idx="9882" formatCode="General">
                  <c:v>-33.6233358252804</c:v>
                </c:pt>
                <c:pt idx="9883" formatCode="General">
                  <c:v>-33.631801987020502</c:v>
                </c:pt>
                <c:pt idx="9884" formatCode="General">
                  <c:v>-33.640269210080803</c:v>
                </c:pt>
                <c:pt idx="9885" formatCode="General">
                  <c:v>-33.648737494454799</c:v>
                </c:pt>
                <c:pt idx="9886" formatCode="General">
                  <c:v>-33.657206840136297</c:v>
                </c:pt>
                <c:pt idx="9887" formatCode="General">
                  <c:v>-33.6656772471189</c:v>
                </c:pt>
                <c:pt idx="9888" formatCode="General">
                  <c:v>-33.674148715396399</c:v>
                </c:pt>
                <c:pt idx="9889" formatCode="General">
                  <c:v>-33.682621244962498</c:v>
                </c:pt>
                <c:pt idx="9890" formatCode="General">
                  <c:v>-33.691094835810901</c:v>
                </c:pt>
                <c:pt idx="9891" formatCode="General">
                  <c:v>-33.6995694879353</c:v>
                </c:pt>
                <c:pt idx="9892" formatCode="General">
                  <c:v>-33.708045201329398</c:v>
                </c:pt>
                <c:pt idx="9893" formatCode="General">
                  <c:v>-33.7165219759869</c:v>
                </c:pt>
                <c:pt idx="9894" formatCode="General">
                  <c:v>-33.724999811901597</c:v>
                </c:pt>
                <c:pt idx="9895" formatCode="General">
                  <c:v>-33.7334787090671</c:v>
                </c:pt>
                <c:pt idx="9896" formatCode="General">
                  <c:v>-33.741958667477299</c:v>
                </c:pt>
                <c:pt idx="9897" formatCode="General">
                  <c:v>-33.750439687125798</c:v>
                </c:pt>
                <c:pt idx="9898" formatCode="General">
                  <c:v>-33.758921768006303</c:v>
                </c:pt>
                <c:pt idx="9899" formatCode="General">
                  <c:v>-33.767404910112703</c:v>
                </c:pt>
                <c:pt idx="9900" formatCode="General">
                  <c:v>-33.775889113438701</c:v>
                </c:pt>
                <c:pt idx="9901" formatCode="General">
                  <c:v>-33.784374377977898</c:v>
                </c:pt>
                <c:pt idx="9902" formatCode="General">
                  <c:v>-33.792860703724202</c:v>
                </c:pt>
                <c:pt idx="9903" formatCode="General">
                  <c:v>-33.8013480906708</c:v>
                </c:pt>
                <c:pt idx="9904" formatCode="General">
                  <c:v>-33.809836538810899</c:v>
                </c:pt>
                <c:pt idx="9905" formatCode="General">
                  <c:v>-33.818326048137898</c:v>
                </c:pt>
                <c:pt idx="9906" formatCode="General">
                  <c:v>-33.826816618644798</c:v>
                </c:pt>
                <c:pt idx="9907" formatCode="General">
                  <c:v>-33.835308250324701</c:v>
                </c:pt>
                <c:pt idx="9908" formatCode="General">
                  <c:v>-33.843800943170699</c:v>
                </c:pt>
                <c:pt idx="9909" formatCode="General">
                  <c:v>-33.852294697175701</c:v>
                </c:pt>
                <c:pt idx="9910" formatCode="General">
                  <c:v>-33.860789512332701</c:v>
                </c:pt>
                <c:pt idx="9911" formatCode="General">
                  <c:v>-33.869285388634701</c:v>
                </c:pt>
                <c:pt idx="9912" formatCode="General">
                  <c:v>-33.877782326074403</c:v>
                </c:pt>
                <c:pt idx="9913" formatCode="General">
                  <c:v>-33.886280324644801</c:v>
                </c:pt>
                <c:pt idx="9914" formatCode="General">
                  <c:v>-33.894779384338598</c:v>
                </c:pt>
                <c:pt idx="9915" formatCode="General">
                  <c:v>-33.903279505148397</c:v>
                </c:pt>
                <c:pt idx="9916" formatCode="General">
                  <c:v>-33.9117806870671</c:v>
                </c:pt>
                <c:pt idx="9917" formatCode="General">
                  <c:v>-33.920282930087097</c:v>
                </c:pt>
                <c:pt idx="9918" formatCode="General">
                  <c:v>-33.928786234201198</c:v>
                </c:pt>
                <c:pt idx="9919" formatCode="General">
                  <c:v>-33.937290599401798</c:v>
                </c:pt>
                <c:pt idx="9920" formatCode="General">
                  <c:v>-33.945796025681503</c:v>
                </c:pt>
                <c:pt idx="9921" formatCode="General">
                  <c:v>-33.954302513032701</c:v>
                </c:pt>
                <c:pt idx="9922" formatCode="General">
                  <c:v>-33.962810061447797</c:v>
                </c:pt>
                <c:pt idx="9923" formatCode="General">
                  <c:v>-33.971318670919203</c:v>
                </c:pt>
                <c:pt idx="9924" formatCode="General">
                  <c:v>-33.979828341439102</c:v>
                </c:pt>
                <c:pt idx="9925" formatCode="General">
                  <c:v>-33.988339072999999</c:v>
                </c:pt>
                <c:pt idx="9926" formatCode="General">
                  <c:v>-33.996850865593899</c:v>
                </c:pt>
                <c:pt idx="9927" formatCode="General">
                  <c:v>-34.005363719214103</c:v>
                </c:pt>
                <c:pt idx="9928" formatCode="General">
                  <c:v>-34.013877633854101</c:v>
                </c:pt>
                <c:pt idx="9929" formatCode="General">
                  <c:v>-34.022392609507698</c:v>
                </c:pt>
                <c:pt idx="9930" formatCode="General">
                  <c:v>-34.030908646168598</c:v>
                </c:pt>
                <c:pt idx="9931" formatCode="General">
                  <c:v>-34.0394257438303</c:v>
                </c:pt>
                <c:pt idx="9932" formatCode="General">
                  <c:v>-34.047943902486701</c:v>
                </c:pt>
                <c:pt idx="9933" formatCode="General">
                  <c:v>-34.056463122131397</c:v>
                </c:pt>
                <c:pt idx="9934" formatCode="General">
                  <c:v>-34.064983402758102</c:v>
                </c:pt>
                <c:pt idx="9935" formatCode="General">
                  <c:v>-34.073504744360598</c:v>
                </c:pt>
                <c:pt idx="9936" formatCode="General">
                  <c:v>-34.082027146932703</c:v>
                </c:pt>
                <c:pt idx="9937" formatCode="General">
                  <c:v>-34.090550610468</c:v>
                </c:pt>
                <c:pt idx="9938" formatCode="General">
                  <c:v>-34.099075134960401</c:v>
                </c:pt>
                <c:pt idx="9939" formatCode="General">
                  <c:v>-34.107600720403603</c:v>
                </c:pt>
                <c:pt idx="9940" formatCode="General">
                  <c:v>-34.116127366791297</c:v>
                </c:pt>
                <c:pt idx="9941" formatCode="General">
                  <c:v>-34.124655074117499</c:v>
                </c:pt>
                <c:pt idx="9942" formatCode="General">
                  <c:v>-34.133183842376198</c:v>
                </c:pt>
                <c:pt idx="9943" formatCode="General">
                  <c:v>-34.141713671561703</c:v>
                </c:pt>
                <c:pt idx="9944" formatCode="General">
                  <c:v>-34.1502445616686</c:v>
                </c:pt>
                <c:pt idx="9945" formatCode="General">
                  <c:v>-34.158776512691603</c:v>
                </c:pt>
                <c:pt idx="9946" formatCode="General">
                  <c:v>-34.167309524625402</c:v>
                </c:pt>
                <c:pt idx="9947" formatCode="General">
                  <c:v>-34.175843597464699</c:v>
                </c:pt>
                <c:pt idx="9948" formatCode="General">
                  <c:v>-34.184378731204298</c:v>
                </c:pt>
                <c:pt idx="9949" formatCode="General">
                  <c:v>-34.192914925839197</c:v>
                </c:pt>
                <c:pt idx="9950" formatCode="General">
                  <c:v>-34.201452181364303</c:v>
                </c:pt>
                <c:pt idx="9951" formatCode="General">
                  <c:v>-34.209990497773198</c:v>
                </c:pt>
                <c:pt idx="9952" formatCode="General">
                  <c:v>-34.218529875057897</c:v>
                </c:pt>
                <c:pt idx="9953" formatCode="General">
                  <c:v>-34.227070313210596</c:v>
                </c:pt>
                <c:pt idx="9954" formatCode="General">
                  <c:v>-34.235611812223297</c:v>
                </c:pt>
                <c:pt idx="9955" formatCode="General">
                  <c:v>-34.244154372088303</c:v>
                </c:pt>
                <c:pt idx="9956" formatCode="General">
                  <c:v>-34.2526979927977</c:v>
                </c:pt>
                <c:pt idx="9957" formatCode="General">
                  <c:v>-34.261242674343698</c:v>
                </c:pt>
                <c:pt idx="9958" formatCode="General">
                  <c:v>-34.269788416718399</c:v>
                </c:pt>
                <c:pt idx="9959" formatCode="General">
                  <c:v>-34.278335219914098</c:v>
                </c:pt>
                <c:pt idx="9960" formatCode="General">
                  <c:v>-34.286883083922902</c:v>
                </c:pt>
                <c:pt idx="9961" formatCode="General">
                  <c:v>-34.295432008737102</c:v>
                </c:pt>
                <c:pt idx="9962" formatCode="General">
                  <c:v>-34.303981994349002</c:v>
                </c:pt>
                <c:pt idx="9963" formatCode="General">
                  <c:v>-34.312533040750701</c:v>
                </c:pt>
                <c:pt idx="9964" formatCode="General">
                  <c:v>-34.321085147934603</c:v>
                </c:pt>
                <c:pt idx="9965" formatCode="General">
                  <c:v>-34.329638315893</c:v>
                </c:pt>
                <c:pt idx="9966" formatCode="General">
                  <c:v>-34.338192544618202</c:v>
                </c:pt>
                <c:pt idx="9967" formatCode="General">
                  <c:v>-34.346747834102999</c:v>
                </c:pt>
                <c:pt idx="9968" formatCode="General">
                  <c:v>-34.355304184340298</c:v>
                </c:pt>
                <c:pt idx="9969" formatCode="General">
                  <c:v>-34.363861595322803</c:v>
                </c:pt>
                <c:pt idx="9970" formatCode="General">
                  <c:v>-34.3724200670435</c:v>
                </c:pt>
                <c:pt idx="9971" formatCode="General">
                  <c:v>-34.380979599495198</c:v>
                </c:pt>
                <c:pt idx="9972" formatCode="General">
                  <c:v>-34.3895401926708</c:v>
                </c:pt>
                <c:pt idx="9973" formatCode="General">
                  <c:v>-34.398101846563399</c:v>
                </c:pt>
                <c:pt idx="9974" formatCode="General">
                  <c:v>-34.406664561165996</c:v>
                </c:pt>
                <c:pt idx="9975" formatCode="General">
                  <c:v>-34.415228336472197</c:v>
                </c:pt>
                <c:pt idx="9976" formatCode="General">
                  <c:v>-34.423793172476003</c:v>
                </c:pt>
                <c:pt idx="9977" formatCode="General">
                  <c:v>-34.432359069171397</c:v>
                </c:pt>
                <c:pt idx="9978" formatCode="General">
                  <c:v>-34.440926026552098</c:v>
                </c:pt>
                <c:pt idx="9979" formatCode="General">
                  <c:v>-34.449494044611903</c:v>
                </c:pt>
                <c:pt idx="9980" formatCode="General">
                  <c:v>-34.458063123344402</c:v>
                </c:pt>
                <c:pt idx="9981" formatCode="General">
                  <c:v>-34.466633262743201</c:v>
                </c:pt>
                <c:pt idx="9982" formatCode="General">
                  <c:v>-34.475204462801798</c:v>
                </c:pt>
                <c:pt idx="9983" formatCode="General">
                  <c:v>-34.4837767235136</c:v>
                </c:pt>
                <c:pt idx="9984" formatCode="General">
                  <c:v>-34.492350044871799</c:v>
                </c:pt>
                <c:pt idx="9985" formatCode="General">
                  <c:v>-34.500924426869602</c:v>
                </c:pt>
                <c:pt idx="9986" formatCode="General">
                  <c:v>-34.509499869500402</c:v>
                </c:pt>
                <c:pt idx="9987" formatCode="General">
                  <c:v>-34.518076372757001</c:v>
                </c:pt>
                <c:pt idx="9988" formatCode="General">
                  <c:v>-34.5266539366324</c:v>
                </c:pt>
                <c:pt idx="9989" formatCode="General">
                  <c:v>-34.535232561119699</c:v>
                </c:pt>
                <c:pt idx="9990" formatCode="General">
                  <c:v>-34.543812246211701</c:v>
                </c:pt>
                <c:pt idx="9991" formatCode="General">
                  <c:v>-34.552392991901002</c:v>
                </c:pt>
                <c:pt idx="9992" formatCode="General">
                  <c:v>-34.560974798180297</c:v>
                </c:pt>
                <c:pt idx="9993" formatCode="General">
                  <c:v>-34.569557665042403</c:v>
                </c:pt>
                <c:pt idx="9994" formatCode="General">
                  <c:v>-34.578141592479597</c:v>
                </c:pt>
                <c:pt idx="9995" formatCode="General">
                  <c:v>-34.586726580484402</c:v>
                </c:pt>
                <c:pt idx="9996" formatCode="General">
                  <c:v>-34.595312629049197</c:v>
                </c:pt>
                <c:pt idx="9997" formatCode="General">
                  <c:v>-34.603899738166298</c:v>
                </c:pt>
                <c:pt idx="9998" formatCode="General">
                  <c:v>-34.612487907827997</c:v>
                </c:pt>
                <c:pt idx="9999" formatCode="General">
                  <c:v>-34.621077138026799</c:v>
                </c:pt>
                <c:pt idx="10000" formatCode="General">
                  <c:v>-34.6296674287548</c:v>
                </c:pt>
                <c:pt idx="10001" formatCode="General">
                  <c:v>-34.638258780004598</c:v>
                </c:pt>
                <c:pt idx="10002" formatCode="General">
                  <c:v>-34.646851191768398</c:v>
                </c:pt>
                <c:pt idx="10003" formatCode="General">
                  <c:v>-34.655444664038598</c:v>
                </c:pt>
                <c:pt idx="10004" formatCode="General">
                  <c:v>-34.6640391968076</c:v>
                </c:pt>
                <c:pt idx="10005" formatCode="General">
                  <c:v>-34.672634790067598</c:v>
                </c:pt>
                <c:pt idx="10006" formatCode="General">
                  <c:v>-34.681231443811001</c:v>
                </c:pt>
                <c:pt idx="10007" formatCode="General">
                  <c:v>-34.689829158030101</c:v>
                </c:pt>
                <c:pt idx="10008" formatCode="General">
                  <c:v>-34.698427932717301</c:v>
                </c:pt>
                <c:pt idx="10009" formatCode="General">
                  <c:v>-34.707027767864602</c:v>
                </c:pt>
                <c:pt idx="10010" formatCode="General">
                  <c:v>-34.7156286634631</c:v>
                </c:pt>
                <c:pt idx="10011" formatCode="General">
                  <c:v>-34.7242306195037</c:v>
                </c:pt>
                <c:pt idx="10012" formatCode="General">
                  <c:v>-34.7328336359774</c:v>
                </c:pt>
                <c:pt idx="10013" formatCode="General">
                  <c:v>-34.741437712875097</c:v>
                </c:pt>
                <c:pt idx="10014" formatCode="General">
                  <c:v>-34.750042850187803</c:v>
                </c:pt>
                <c:pt idx="10015" formatCode="General">
                  <c:v>-34.758649047906502</c:v>
                </c:pt>
                <c:pt idx="10016" formatCode="General">
                  <c:v>-34.767256306022098</c:v>
                </c:pt>
                <c:pt idx="10017" formatCode="General">
                  <c:v>-34.775864624525603</c:v>
                </c:pt>
                <c:pt idx="10018" formatCode="General">
                  <c:v>-34.7844740034081</c:v>
                </c:pt>
                <c:pt idx="10019" formatCode="General">
                  <c:v>-34.793084442660501</c:v>
                </c:pt>
                <c:pt idx="10020" formatCode="General">
                  <c:v>-34.801695942273902</c:v>
                </c:pt>
                <c:pt idx="10021" formatCode="General">
                  <c:v>-34.810308502239401</c:v>
                </c:pt>
                <c:pt idx="10022" formatCode="General">
                  <c:v>-34.818922122547797</c:v>
                </c:pt>
                <c:pt idx="10023" formatCode="General">
                  <c:v>-34.827536803190398</c:v>
                </c:pt>
                <c:pt idx="10024" formatCode="General">
                  <c:v>-34.836152544158097</c:v>
                </c:pt>
                <c:pt idx="10025" formatCode="General">
                  <c:v>-34.844769345442003</c:v>
                </c:pt>
                <c:pt idx="10026" formatCode="General">
                  <c:v>-34.8533872070333</c:v>
                </c:pt>
                <c:pt idx="10027" formatCode="General">
                  <c:v>-34.862006128923099</c:v>
                </c:pt>
                <c:pt idx="10028" formatCode="General">
                  <c:v>-34.870626111102901</c:v>
                </c:pt>
                <c:pt idx="10029" formatCode="General">
                  <c:v>-34.8792471535643</c:v>
                </c:pt>
                <c:pt idx="10030" formatCode="General">
                  <c:v>-34.887869256298998</c:v>
                </c:pt>
                <c:pt idx="10031" formatCode="General">
                  <c:v>-34.896492419298603</c:v>
                </c:pt>
                <c:pt idx="10032" formatCode="General">
                  <c:v>-34.905116642554603</c:v>
                </c:pt>
                <c:pt idx="10033" formatCode="General">
                  <c:v>-34.913741926058798</c:v>
                </c:pt>
                <c:pt idx="10034" formatCode="General">
                  <c:v>-34.922368269802703</c:v>
                </c:pt>
                <c:pt idx="10035" formatCode="General">
                  <c:v>-34.930995673778298</c:v>
                </c:pt>
                <c:pt idx="10036" formatCode="General">
                  <c:v>-34.939624137978498</c:v>
                </c:pt>
                <c:pt idx="10037" formatCode="General">
                  <c:v>-34.948253662396702</c:v>
                </c:pt>
                <c:pt idx="10038" formatCode="General">
                  <c:v>-34.956884247026402</c:v>
                </c:pt>
                <c:pt idx="10039" formatCode="General">
                  <c:v>-34.965515891861102</c:v>
                </c:pt>
                <c:pt idx="10040" formatCode="General">
                  <c:v>-34.974148596894103</c:v>
                </c:pt>
                <c:pt idx="10041" formatCode="General">
                  <c:v>-34.982782362118797</c:v>
                </c:pt>
                <c:pt idx="10042" formatCode="General">
                  <c:v>-34.991417187528498</c:v>
                </c:pt>
                <c:pt idx="10043" formatCode="General">
                  <c:v>-35.000053073116497</c:v>
                </c:pt>
                <c:pt idx="10044" formatCode="General">
                  <c:v>-35.008690018876003</c:v>
                </c:pt>
                <c:pt idx="10045" formatCode="General">
                  <c:v>-35.0173280248003</c:v>
                </c:pt>
                <c:pt idx="10046" formatCode="General">
                  <c:v>-35.025967090882503</c:v>
                </c:pt>
                <c:pt idx="10047" formatCode="General">
                  <c:v>-35.034607217115997</c:v>
                </c:pt>
                <c:pt idx="10048" formatCode="General">
                  <c:v>-35.043248403493699</c:v>
                </c:pt>
                <c:pt idx="10049" formatCode="General">
                  <c:v>-35.051890650008801</c:v>
                </c:pt>
                <c:pt idx="10050" formatCode="General">
                  <c:v>-35.060533956654403</c:v>
                </c:pt>
                <c:pt idx="10051" formatCode="General">
                  <c:v>-35.0691783234235</c:v>
                </c:pt>
                <c:pt idx="10052" formatCode="General">
                  <c:v>-35.0778237503092</c:v>
                </c:pt>
                <c:pt idx="10053" formatCode="General">
                  <c:v>-35.086470237304397</c:v>
                </c:pt>
                <c:pt idx="10054" formatCode="General">
                  <c:v>-35.095117784402099</c:v>
                </c:pt>
                <c:pt idx="10055" formatCode="General">
                  <c:v>-35.103766391595201</c:v>
                </c:pt>
                <c:pt idx="10056" formatCode="General">
                  <c:v>-35.112416058876597</c:v>
                </c:pt>
                <c:pt idx="10057" formatCode="General">
                  <c:v>-35.121066786238998</c:v>
                </c:pt>
                <c:pt idx="10058" formatCode="General">
                  <c:v>-35.129718573674502</c:v>
                </c:pt>
                <c:pt idx="10059" formatCode="General">
                  <c:v>-35.138371421174902</c:v>
                </c:pt>
                <c:pt idx="10060" formatCode="General">
                  <c:v>-35.147025328732099</c:v>
                </c:pt>
                <c:pt idx="10061" formatCode="General">
                  <c:v>-35.155680296337799</c:v>
                </c:pt>
                <c:pt idx="10062" formatCode="General">
                  <c:v>-35.164336323983797</c:v>
                </c:pt>
                <c:pt idx="10063" formatCode="General">
                  <c:v>-35.172993411661899</c:v>
                </c:pt>
                <c:pt idx="10064" formatCode="General">
                  <c:v>-35.181651559364902</c:v>
                </c:pt>
                <c:pt idx="10065" formatCode="General">
                  <c:v>-35.190310767086203</c:v>
                </c:pt>
                <c:pt idx="10066" formatCode="General">
                  <c:v>-35.198971034819102</c:v>
                </c:pt>
                <c:pt idx="10067" formatCode="General">
                  <c:v>-35.2076323625569</c:v>
                </c:pt>
                <c:pt idx="10068" formatCode="General">
                  <c:v>-35.216294750293002</c:v>
                </c:pt>
                <c:pt idx="10069" formatCode="General">
                  <c:v>-35.224958198020701</c:v>
                </c:pt>
                <c:pt idx="10070" formatCode="General">
                  <c:v>-35.233622705733303</c:v>
                </c:pt>
                <c:pt idx="10071" formatCode="General">
                  <c:v>-35.2422882734244</c:v>
                </c:pt>
                <c:pt idx="10072" formatCode="General">
                  <c:v>-35.250954901087098</c:v>
                </c:pt>
                <c:pt idx="10073" formatCode="General">
                  <c:v>-35.259622588714798</c:v>
                </c:pt>
                <c:pt idx="10074" formatCode="General">
                  <c:v>-35.268291336300997</c:v>
                </c:pt>
                <c:pt idx="10075" formatCode="General">
                  <c:v>-35.276961143838903</c:v>
                </c:pt>
                <c:pt idx="10076" formatCode="General">
                  <c:v>-35.285632011322001</c:v>
                </c:pt>
                <c:pt idx="10077" formatCode="General">
                  <c:v>-35.294303938743703</c:v>
                </c:pt>
                <c:pt idx="10078" formatCode="General">
                  <c:v>-35.302976926097202</c:v>
                </c:pt>
                <c:pt idx="10079" formatCode="General">
                  <c:v>-35.311650973376103</c:v>
                </c:pt>
                <c:pt idx="10080" formatCode="General">
                  <c:v>-35.320326080573601</c:v>
                </c:pt>
                <c:pt idx="10081" formatCode="General">
                  <c:v>-35.3290022476831</c:v>
                </c:pt>
                <c:pt idx="10082" formatCode="General">
                  <c:v>-35.337679474698199</c:v>
                </c:pt>
                <c:pt idx="10083" formatCode="General">
                  <c:v>-35.346357761611998</c:v>
                </c:pt>
                <c:pt idx="10084" formatCode="General">
                  <c:v>-35.355037108418202</c:v>
                </c:pt>
                <c:pt idx="10085" formatCode="General">
                  <c:v>-35.363717515109997</c:v>
                </c:pt>
                <c:pt idx="10086" formatCode="General">
                  <c:v>-35.372398981680703</c:v>
                </c:pt>
                <c:pt idx="10087" formatCode="General">
                  <c:v>-35.381081508122399</c:v>
                </c:pt>
                <c:pt idx="10088" formatCode="General">
                  <c:v>-35.389765094426899</c:v>
                </c:pt>
                <c:pt idx="10089" formatCode="General">
                  <c:v>-35.398449740585797</c:v>
                </c:pt>
                <c:pt idx="10090" formatCode="General">
                  <c:v>-35.407135446590502</c:v>
                </c:pt>
                <c:pt idx="10091" formatCode="General">
                  <c:v>-35.4158222124329</c:v>
                </c:pt>
                <c:pt idx="10092" formatCode="General">
                  <c:v>-35.424510038104202</c:v>
                </c:pt>
                <c:pt idx="10093" formatCode="General">
                  <c:v>-35.433198923594503</c:v>
                </c:pt>
                <c:pt idx="10094" formatCode="General">
                  <c:v>-35.441888868893997</c:v>
                </c:pt>
                <c:pt idx="10095" formatCode="General">
                  <c:v>-35.450579873992602</c:v>
                </c:pt>
                <c:pt idx="10096" formatCode="General">
                  <c:v>-35.459271938880299</c:v>
                </c:pt>
                <c:pt idx="10097" formatCode="General">
                  <c:v>-35.467965063547098</c:v>
                </c:pt>
                <c:pt idx="10098" formatCode="General">
                  <c:v>-35.476659247982901</c:v>
                </c:pt>
                <c:pt idx="10099" formatCode="General">
                  <c:v>-35.485354492177699</c:v>
                </c:pt>
                <c:pt idx="10100" formatCode="General">
                  <c:v>-35.4940507961213</c:v>
                </c:pt>
                <c:pt idx="10101" formatCode="General">
                  <c:v>-35.502748159803701</c:v>
                </c:pt>
                <c:pt idx="10102" formatCode="General">
                  <c:v>-35.5114465832145</c:v>
                </c:pt>
                <c:pt idx="10103" formatCode="General">
                  <c:v>-35.520146066342903</c:v>
                </c:pt>
                <c:pt idx="10104" formatCode="General">
                  <c:v>-35.528846609177798</c:v>
                </c:pt>
                <c:pt idx="10105" formatCode="General">
                  <c:v>-35.537548211708398</c:v>
                </c:pt>
                <c:pt idx="10106" formatCode="General">
                  <c:v>-35.546250873923498</c:v>
                </c:pt>
                <c:pt idx="10107" formatCode="General">
                  <c:v>-35.554954595812198</c:v>
                </c:pt>
                <c:pt idx="10108" formatCode="General">
                  <c:v>-35.5636593773634</c:v>
                </c:pt>
                <c:pt idx="10109" formatCode="General">
                  <c:v>-35.572365218565899</c:v>
                </c:pt>
                <c:pt idx="10110" formatCode="General">
                  <c:v>-35.581072119408802</c:v>
                </c:pt>
                <c:pt idx="10111" formatCode="General">
                  <c:v>-35.589780079881002</c:v>
                </c:pt>
                <c:pt idx="10112" formatCode="General">
                  <c:v>-35.598489099971196</c:v>
                </c:pt>
                <c:pt idx="10113" formatCode="General">
                  <c:v>-35.607199179668299</c:v>
                </c:pt>
                <c:pt idx="10114" formatCode="General">
                  <c:v>-35.615910318961198</c:v>
                </c:pt>
                <c:pt idx="10115" formatCode="General">
                  <c:v>-35.624622517838702</c:v>
                </c:pt>
                <c:pt idx="10116" formatCode="General">
                  <c:v>-35.633335776289499</c:v>
                </c:pt>
                <c:pt idx="10117" formatCode="General">
                  <c:v>-35.642050094302498</c:v>
                </c:pt>
                <c:pt idx="10118" formatCode="General">
                  <c:v>-35.650765471867999</c:v>
                </c:pt>
                <c:pt idx="10119" formatCode="General">
                  <c:v>-35.659481908977597</c:v>
                </c:pt>
                <c:pt idx="10120" formatCode="General">
                  <c:v>-35.668199405623199</c:v>
                </c:pt>
                <c:pt idx="10121" formatCode="General">
                  <c:v>-35.676917961796498</c:v>
                </c:pt>
                <c:pt idx="10122" formatCode="General">
                  <c:v>-35.685637577489203</c:v>
                </c:pt>
                <c:pt idx="10123" formatCode="General">
                  <c:v>-35.694358252692901</c:v>
                </c:pt>
                <c:pt idx="10124" formatCode="General">
                  <c:v>-35.703079987399299</c:v>
                </c:pt>
                <c:pt idx="10125" formatCode="General">
                  <c:v>-35.711802781599999</c:v>
                </c:pt>
                <c:pt idx="10126" formatCode="General">
                  <c:v>-35.720526635286703</c:v>
                </c:pt>
                <c:pt idx="10127" formatCode="General">
                  <c:v>-35.729251548451003</c:v>
                </c:pt>
                <c:pt idx="10128" formatCode="General">
                  <c:v>-35.737977521084296</c:v>
                </c:pt>
                <c:pt idx="10129" formatCode="General">
                  <c:v>-35.746704553178297</c:v>
                </c:pt>
                <c:pt idx="10130" formatCode="General">
                  <c:v>-35.7554326447245</c:v>
                </c:pt>
                <c:pt idx="10131" formatCode="General">
                  <c:v>-35.764161795714401</c:v>
                </c:pt>
                <c:pt idx="10132" formatCode="General">
                  <c:v>-35.772892006139401</c:v>
                </c:pt>
                <c:pt idx="10133" formatCode="General">
                  <c:v>-35.7816232759915</c:v>
                </c:pt>
                <c:pt idx="10134" formatCode="General">
                  <c:v>-35.790355605262803</c:v>
                </c:pt>
                <c:pt idx="10135" formatCode="General">
                  <c:v>-35.799088993945801</c:v>
                </c:pt>
                <c:pt idx="10136" formatCode="General">
                  <c:v>-35.807823442032799</c:v>
                </c:pt>
                <c:pt idx="10137" formatCode="General">
                  <c:v>-35.816558949516299</c:v>
                </c:pt>
                <c:pt idx="10138" formatCode="General">
                  <c:v>-35.825295516388501</c:v>
                </c:pt>
                <c:pt idx="10139" formatCode="General">
                  <c:v>-35.8340331426419</c:v>
                </c:pt>
                <c:pt idx="10140" formatCode="General">
                  <c:v>-35.842771828269001</c:v>
                </c:pt>
                <c:pt idx="10141" formatCode="General">
                  <c:v>-35.851511573262002</c:v>
                </c:pt>
                <c:pt idx="10142" formatCode="General">
                  <c:v>-35.860252377612603</c:v>
                </c:pt>
                <c:pt idx="10143" formatCode="General">
                  <c:v>-35.868994241310901</c:v>
                </c:pt>
                <c:pt idx="10144" formatCode="General">
                  <c:v>-35.877737164346797</c:v>
                </c:pt>
                <c:pt idx="10145" formatCode="General">
                  <c:v>-35.886481146710402</c:v>
                </c:pt>
                <c:pt idx="10146" formatCode="General">
                  <c:v>-35.895226188391497</c:v>
                </c:pt>
                <c:pt idx="10147" formatCode="General">
                  <c:v>-35.903972289380199</c:v>
                </c:pt>
                <c:pt idx="10148" formatCode="General">
                  <c:v>-35.912719449666398</c:v>
                </c:pt>
                <c:pt idx="10149" formatCode="General">
                  <c:v>-35.921467669240201</c:v>
                </c:pt>
                <c:pt idx="10150" formatCode="General">
                  <c:v>-35.930216948091598</c:v>
                </c:pt>
                <c:pt idx="10151" formatCode="General">
                  <c:v>-35.938967286210598</c:v>
                </c:pt>
                <c:pt idx="10152" formatCode="General">
                  <c:v>-35.947718683587297</c:v>
                </c:pt>
                <c:pt idx="10153" formatCode="General">
                  <c:v>-35.956471140211796</c:v>
                </c:pt>
                <c:pt idx="10154" formatCode="General">
                  <c:v>-35.965224656074199</c:v>
                </c:pt>
                <c:pt idx="10155" formatCode="General">
                  <c:v>-35.973979231164499</c:v>
                </c:pt>
                <c:pt idx="10156" formatCode="General">
                  <c:v>-35.982734865472999</c:v>
                </c:pt>
                <c:pt idx="10157" formatCode="General">
                  <c:v>-35.991491558990703</c:v>
                </c:pt>
                <c:pt idx="10158" formatCode="General">
                  <c:v>-36.000249311708401</c:v>
                </c:pt>
                <c:pt idx="10159" formatCode="General">
                  <c:v>-36.0090081236172</c:v>
                </c:pt>
                <c:pt idx="10160" formatCode="General">
                  <c:v>-36.017767994708002</c:v>
                </c:pt>
                <c:pt idx="10161" formatCode="General">
                  <c:v>-36.026528924971998</c:v>
                </c:pt>
                <c:pt idx="10162" formatCode="General">
                  <c:v>-36.035290914400001</c:v>
                </c:pt>
                <c:pt idx="10163" formatCode="General">
                  <c:v>-36.044053962983199</c:v>
                </c:pt>
                <c:pt idx="10164" formatCode="General">
                  <c:v>-36.052818070712398</c:v>
                </c:pt>
                <c:pt idx="10165" formatCode="General">
                  <c:v>-36.061583237578802</c:v>
                </c:pt>
                <c:pt idx="10166" formatCode="General">
                  <c:v>-36.070349463572903</c:v>
                </c:pt>
                <c:pt idx="10167" formatCode="General">
                  <c:v>-36.079116748684903</c:v>
                </c:pt>
                <c:pt idx="10168" formatCode="General">
                  <c:v>-36.087885092904898</c:v>
                </c:pt>
                <c:pt idx="10169" formatCode="General">
                  <c:v>-36.096654496223003</c:v>
                </c:pt>
                <c:pt idx="10170" formatCode="General">
                  <c:v>-36.105424958629101</c:v>
                </c:pt>
                <c:pt idx="10171" formatCode="General">
                  <c:v>-36.1141964801132</c:v>
                </c:pt>
                <c:pt idx="10172" formatCode="General">
                  <c:v>-36.122969060665298</c:v>
                </c:pt>
                <c:pt idx="10173" formatCode="General">
                  <c:v>-36.131742700276497</c:v>
                </c:pt>
                <c:pt idx="10174" formatCode="General">
                  <c:v>-36.140517398937597</c:v>
                </c:pt>
                <c:pt idx="10175" formatCode="General">
                  <c:v>-36.1492931566398</c:v>
                </c:pt>
                <c:pt idx="10176" formatCode="General">
                  <c:v>-36.158069973373898</c:v>
                </c:pt>
                <c:pt idx="10177" formatCode="General">
                  <c:v>-36.166847849130797</c:v>
                </c:pt>
                <c:pt idx="10178" formatCode="General">
                  <c:v>-36.1756267839015</c:v>
                </c:pt>
                <c:pt idx="10179" formatCode="General">
                  <c:v>-36.1844067776766</c:v>
                </c:pt>
                <c:pt idx="10180" formatCode="General">
                  <c:v>-36.193187830447101</c:v>
                </c:pt>
                <c:pt idx="10181" formatCode="General">
                  <c:v>-36.201969942203398</c:v>
                </c:pt>
                <c:pt idx="10182" formatCode="General">
                  <c:v>-36.210753112936402</c:v>
                </c:pt>
                <c:pt idx="10183" formatCode="General">
                  <c:v>-36.219537342636698</c:v>
                </c:pt>
                <c:pt idx="10184" formatCode="General">
                  <c:v>-36.228322631294702</c:v>
                </c:pt>
                <c:pt idx="10185" formatCode="General">
                  <c:v>-36.237108978900899</c:v>
                </c:pt>
                <c:pt idx="10186" formatCode="General">
                  <c:v>-36.245896385445903</c:v>
                </c:pt>
                <c:pt idx="10187" formatCode="General">
                  <c:v>-36.2546848509201</c:v>
                </c:pt>
                <c:pt idx="10188" formatCode="General">
                  <c:v>-36.263474375313798</c:v>
                </c:pt>
                <c:pt idx="10189" formatCode="General">
                  <c:v>-36.272264958617299</c:v>
                </c:pt>
                <c:pt idx="10190" formatCode="General">
                  <c:v>-36.281056600821202</c:v>
                </c:pt>
                <c:pt idx="10191" formatCode="General">
                  <c:v>-36.289849301916398</c:v>
                </c:pt>
                <c:pt idx="10192" formatCode="General">
                  <c:v>-36.298643061893699</c:v>
                </c:pt>
                <c:pt idx="10193" formatCode="General">
                  <c:v>-36.307437880744097</c:v>
                </c:pt>
                <c:pt idx="10194" formatCode="General">
                  <c:v>-36.316233758458203</c:v>
                </c:pt>
                <c:pt idx="10195" formatCode="General">
                  <c:v>-36.325030695027102</c:v>
                </c:pt>
                <c:pt idx="10196" formatCode="General">
                  <c:v>-36.3338286904415</c:v>
                </c:pt>
                <c:pt idx="10197" formatCode="General">
                  <c:v>-36.3426277446925</c:v>
                </c:pt>
                <c:pt idx="10198" formatCode="General">
                  <c:v>-36.351427857770801</c:v>
                </c:pt>
                <c:pt idx="10199" formatCode="General">
                  <c:v>-36.360229029667501</c:v>
                </c:pt>
                <c:pt idx="10200" formatCode="General">
                  <c:v>-36.369031260373298</c:v>
                </c:pt>
                <c:pt idx="10201" formatCode="General">
                  <c:v>-36.377834549879303</c:v>
                </c:pt>
                <c:pt idx="10202" formatCode="General">
                  <c:v>-36.386638898176201</c:v>
                </c:pt>
                <c:pt idx="10203" formatCode="General">
                  <c:v>-36.395444305255097</c:v>
                </c:pt>
                <c:pt idx="10204" formatCode="General">
                  <c:v>-36.404250771106902</c:v>
                </c:pt>
                <c:pt idx="10205" formatCode="General">
                  <c:v>-36.4130582957226</c:v>
                </c:pt>
                <c:pt idx="10206" formatCode="General">
                  <c:v>-36.421866879093002</c:v>
                </c:pt>
                <c:pt idx="10207" formatCode="General">
                  <c:v>-36.430676521208397</c:v>
                </c:pt>
                <c:pt idx="10208" formatCode="General">
                  <c:v>-36.439487222058602</c:v>
                </c:pt>
                <c:pt idx="10209" formatCode="General">
                  <c:v>-36.4482989816334</c:v>
                </c:pt>
                <c:pt idx="10210" formatCode="General">
                  <c:v>-36.457111799922501</c:v>
                </c:pt>
                <c:pt idx="10211" formatCode="General">
                  <c:v>-36.465925676915397</c:v>
                </c:pt>
                <c:pt idx="10212" formatCode="General">
                  <c:v>-36.4747406126017</c:v>
                </c:pt>
                <c:pt idx="10213" formatCode="General">
                  <c:v>-36.483556606970801</c:v>
                </c:pt>
                <c:pt idx="10214" formatCode="General">
                  <c:v>-36.492373660012397</c:v>
                </c:pt>
                <c:pt idx="10215" formatCode="General">
                  <c:v>-36.501191771718197</c:v>
                </c:pt>
                <c:pt idx="10216" formatCode="General">
                  <c:v>-36.510010942080903</c:v>
                </c:pt>
                <c:pt idx="10217" formatCode="General">
                  <c:v>-36.518831171093503</c:v>
                </c:pt>
                <c:pt idx="10218" formatCode="General">
                  <c:v>-36.527652458749102</c:v>
                </c:pt>
                <c:pt idx="10219" formatCode="General">
                  <c:v>-36.536474805041003</c:v>
                </c:pt>
                <c:pt idx="10220" formatCode="General">
                  <c:v>-36.545298209962397</c:v>
                </c:pt>
                <c:pt idx="10221" formatCode="General">
                  <c:v>-36.554122673505098</c:v>
                </c:pt>
                <c:pt idx="10222" formatCode="General">
                  <c:v>-36.562948195658898</c:v>
                </c:pt>
                <c:pt idx="10223" formatCode="General">
                  <c:v>-36.571774776414003</c:v>
                </c:pt>
                <c:pt idx="10224" formatCode="General">
                  <c:v>-36.580602415760197</c:v>
                </c:pt>
                <c:pt idx="10225" formatCode="General">
                  <c:v>-36.589431113687603</c:v>
                </c:pt>
                <c:pt idx="10226" formatCode="General">
                  <c:v>-36.598260870186202</c:v>
                </c:pt>
                <c:pt idx="10227" formatCode="General">
                  <c:v>-36.607091685245798</c:v>
                </c:pt>
                <c:pt idx="10228" formatCode="General">
                  <c:v>-36.615923558856501</c:v>
                </c:pt>
                <c:pt idx="10229" formatCode="General">
                  <c:v>-36.624756491008199</c:v>
                </c:pt>
                <c:pt idx="10230" formatCode="General">
                  <c:v>-36.633590481690803</c:v>
                </c:pt>
                <c:pt idx="10231" formatCode="General">
                  <c:v>-36.6424255308943</c:v>
                </c:pt>
                <c:pt idx="10232" formatCode="General">
                  <c:v>-36.651261638608602</c:v>
                </c:pt>
                <c:pt idx="10233" formatCode="General">
                  <c:v>-36.660098804823697</c:v>
                </c:pt>
                <c:pt idx="10234" formatCode="General">
                  <c:v>-36.668937029529403</c:v>
                </c:pt>
                <c:pt idx="10235" formatCode="General">
                  <c:v>-36.677776312715601</c:v>
                </c:pt>
                <c:pt idx="10236" formatCode="General">
                  <c:v>-36.686616654372301</c:v>
                </c:pt>
                <c:pt idx="10237" formatCode="General">
                  <c:v>-36.6954580544894</c:v>
                </c:pt>
                <c:pt idx="10238" formatCode="General">
                  <c:v>-36.704300513056701</c:v>
                </c:pt>
                <c:pt idx="10239" formatCode="General">
                  <c:v>-36.7131440300641</c:v>
                </c:pt>
                <c:pt idx="10240" formatCode="General">
                  <c:v>-36.721988605501501</c:v>
                </c:pt>
                <c:pt idx="10241" formatCode="General">
                  <c:v>-36.730834239359403</c:v>
                </c:pt>
                <c:pt idx="10242" formatCode="General">
                  <c:v>-36.739680931628797</c:v>
                </c:pt>
                <c:pt idx="10243" formatCode="General">
                  <c:v>-36.748528682300702</c:v>
                </c:pt>
                <c:pt idx="10244" formatCode="General">
                  <c:v>-36.757377491365901</c:v>
                </c:pt>
                <c:pt idx="10245" formatCode="General">
                  <c:v>-36.766227358814902</c:v>
                </c:pt>
                <c:pt idx="10246" formatCode="General">
                  <c:v>-36.775078284638298</c:v>
                </c:pt>
                <c:pt idx="10247" formatCode="General">
                  <c:v>-36.783930268826403</c:v>
                </c:pt>
                <c:pt idx="10248" formatCode="General">
                  <c:v>-36.792783311369597</c:v>
                </c:pt>
                <c:pt idx="10249" formatCode="General">
                  <c:v>-36.801637412257897</c:v>
                </c:pt>
                <c:pt idx="10250" formatCode="General">
                  <c:v>-36.810492571481198</c:v>
                </c:pt>
                <c:pt idx="10251" formatCode="General">
                  <c:v>-36.819348789029398</c:v>
                </c:pt>
                <c:pt idx="10252" formatCode="General">
                  <c:v>-36.8282060648921</c:v>
                </c:pt>
                <c:pt idx="10253" formatCode="General">
                  <c:v>-36.837064399059003</c:v>
                </c:pt>
                <c:pt idx="10254" formatCode="General">
                  <c:v>-36.845923791519503</c:v>
                </c:pt>
                <c:pt idx="10255" formatCode="General">
                  <c:v>-36.854784242262703</c:v>
                </c:pt>
                <c:pt idx="10256" formatCode="General">
                  <c:v>-36.8636457512779</c:v>
                </c:pt>
                <c:pt idx="10257" formatCode="General">
                  <c:v>-36.872508318553997</c:v>
                </c:pt>
                <c:pt idx="10258" formatCode="General">
                  <c:v>-36.881371944080101</c:v>
                </c:pt>
                <c:pt idx="10259" formatCode="General">
                  <c:v>-36.890236627844999</c:v>
                </c:pt>
                <c:pt idx="10260" formatCode="General">
                  <c:v>-36.8991023698376</c:v>
                </c:pt>
                <c:pt idx="10261" formatCode="General">
                  <c:v>-36.907969170046897</c:v>
                </c:pt>
                <c:pt idx="10262" formatCode="General">
                  <c:v>-36.9168370284616</c:v>
                </c:pt>
                <c:pt idx="10263" formatCode="General">
                  <c:v>-36.925705945070398</c:v>
                </c:pt>
                <c:pt idx="10264" formatCode="General">
                  <c:v>-36.934575919862098</c:v>
                </c:pt>
                <c:pt idx="10265" formatCode="General">
                  <c:v>-36.943446952825397</c:v>
                </c:pt>
                <c:pt idx="10266" formatCode="General">
                  <c:v>-36.952319043948897</c:v>
                </c:pt>
                <c:pt idx="10267" formatCode="General">
                  <c:v>-36.961192193221201</c:v>
                </c:pt>
                <c:pt idx="10268" formatCode="General">
                  <c:v>-36.970066400630898</c:v>
                </c:pt>
                <c:pt idx="10269" formatCode="General">
                  <c:v>-36.978941666166399</c:v>
                </c:pt>
                <c:pt idx="10270" formatCode="General">
                  <c:v>-36.987817989815603</c:v>
                </c:pt>
                <c:pt idx="10271" formatCode="General">
                  <c:v>-36.996695371566098</c:v>
                </c:pt>
                <c:pt idx="10272" formatCode="General">
                  <c:v>-37.005573811405299</c:v>
                </c:pt>
                <c:pt idx="10273" formatCode="General">
                  <c:v>-37.0144533093207</c:v>
                </c:pt>
                <c:pt idx="10274" formatCode="General">
                  <c:v>-37.023333865299797</c:v>
                </c:pt>
                <c:pt idx="10275" formatCode="General">
                  <c:v>-37.032215479329999</c:v>
                </c:pt>
                <c:pt idx="10276" formatCode="General">
                  <c:v>-37.0410981513986</c:v>
                </c:pt>
                <c:pt idx="10277" formatCode="General">
                  <c:v>-37.049981881493302</c:v>
                </c:pt>
                <c:pt idx="10278" formatCode="General">
                  <c:v>-37.058866669601301</c:v>
                </c:pt>
                <c:pt idx="10279" formatCode="General">
                  <c:v>-37.067752515710097</c:v>
                </c:pt>
                <c:pt idx="10280" formatCode="General">
                  <c:v>-37.076639419807002</c:v>
                </c:pt>
                <c:pt idx="10281" formatCode="General">
                  <c:v>-37.085527381879402</c:v>
                </c:pt>
                <c:pt idx="10282" formatCode="General">
                  <c:v>-37.094416401914799</c:v>
                </c:pt>
                <c:pt idx="10283" formatCode="General">
                  <c:v>-37.103306479900297</c:v>
                </c:pt>
                <c:pt idx="10284" formatCode="General">
                  <c:v>-37.112197615823497</c:v>
                </c:pt>
                <c:pt idx="10285" formatCode="General">
                  <c:v>-37.121089809671503</c:v>
                </c:pt>
                <c:pt idx="10286" formatCode="General">
                  <c:v>-37.129983061431801</c:v>
                </c:pt>
                <c:pt idx="10287" formatCode="General">
                  <c:v>-37.138877371091603</c:v>
                </c:pt>
                <c:pt idx="10288" formatCode="General">
                  <c:v>-37.147772738638302</c:v>
                </c:pt>
                <c:pt idx="10289" formatCode="General">
                  <c:v>-37.156669164058997</c:v>
                </c:pt>
                <c:pt idx="10290" formatCode="General">
                  <c:v>-37.165566647341102</c:v>
                </c:pt>
                <c:pt idx="10291" formatCode="General">
                  <c:v>-37.174465188471402</c:v>
                </c:pt>
                <c:pt idx="10292" formatCode="General">
                  <c:v>-37.183364787436702</c:v>
                </c:pt>
                <c:pt idx="10293" formatCode="General">
                  <c:v>-37.1922654442237</c:v>
                </c:pt>
                <c:pt idx="10294" formatCode="General">
                  <c:v>-37.201167158819104</c:v>
                </c:pt>
                <c:pt idx="10295" formatCode="General">
                  <c:v>-37.210069931209503</c:v>
                </c:pt>
                <c:pt idx="10296" formatCode="General">
                  <c:v>-37.218973761381697</c:v>
                </c:pt>
                <c:pt idx="10297" formatCode="General">
                  <c:v>-37.2278786493222</c:v>
                </c:pt>
                <c:pt idx="10298" formatCode="General">
                  <c:v>-37.236784595017603</c:v>
                </c:pt>
                <c:pt idx="10299" formatCode="General">
                  <c:v>-37.245691598455103</c:v>
                </c:pt>
                <c:pt idx="10300" formatCode="General">
                  <c:v>-37.254599659622997</c:v>
                </c:pt>
                <c:pt idx="10301" formatCode="General">
                  <c:v>-37.263508778509902</c:v>
                </c:pt>
                <c:pt idx="10302" formatCode="General">
                  <c:v>-37.2724189551043</c:v>
                </c:pt>
                <c:pt idx="10303" formatCode="General">
                  <c:v>-37.281330189394701</c:v>
                </c:pt>
                <c:pt idx="10304" formatCode="General">
                  <c:v>-37.290242481369702</c:v>
                </c:pt>
                <c:pt idx="10305" formatCode="General">
                  <c:v>-37.299155831017799</c:v>
                </c:pt>
                <c:pt idx="10306" formatCode="General">
                  <c:v>-37.308070238327701</c:v>
                </c:pt>
                <c:pt idx="10307" formatCode="General">
                  <c:v>-37.316985703287898</c:v>
                </c:pt>
                <c:pt idx="10308" formatCode="General">
                  <c:v>-37.325902225886999</c:v>
                </c:pt>
                <c:pt idx="10309" formatCode="General">
                  <c:v>-37.334819806111199</c:v>
                </c:pt>
                <c:pt idx="10310" formatCode="General">
                  <c:v>-37.3437384439437</c:v>
                </c:pt>
                <c:pt idx="10311" formatCode="General">
                  <c:v>-37.352658139367598</c:v>
                </c:pt>
                <c:pt idx="10312" formatCode="General">
                  <c:v>-37.361578892365998</c:v>
                </c:pt>
                <c:pt idx="10313" formatCode="General">
                  <c:v>-37.3705007029222</c:v>
                </c:pt>
                <c:pt idx="10314" formatCode="General">
                  <c:v>-37.379423571019501</c:v>
                </c:pt>
                <c:pt idx="10315" formatCode="General">
                  <c:v>-37.388347496641401</c:v>
                </c:pt>
                <c:pt idx="10316" formatCode="General">
                  <c:v>-37.397272479771502</c:v>
                </c:pt>
                <c:pt idx="10317" formatCode="General">
                  <c:v>-37.406198520393502</c:v>
                </c:pt>
                <c:pt idx="10318" formatCode="General">
                  <c:v>-37.415125618491103</c:v>
                </c:pt>
                <c:pt idx="10319" formatCode="General">
                  <c:v>-37.424053774048303</c:v>
                </c:pt>
                <c:pt idx="10320" formatCode="General">
                  <c:v>-37.432982987049101</c:v>
                </c:pt>
                <c:pt idx="10321" formatCode="General">
                  <c:v>-37.441913257477502</c:v>
                </c:pt>
                <c:pt idx="10322" formatCode="General">
                  <c:v>-37.450844585317903</c:v>
                </c:pt>
                <c:pt idx="10323" formatCode="General">
                  <c:v>-37.459776970554401</c:v>
                </c:pt>
                <c:pt idx="10324" formatCode="General">
                  <c:v>-37.4687104131716</c:v>
                </c:pt>
                <c:pt idx="10325" formatCode="General">
                  <c:v>-37.477644913153902</c:v>
                </c:pt>
                <c:pt idx="10326" formatCode="General">
                  <c:v>-37.486580470486203</c:v>
                </c:pt>
                <c:pt idx="10327" formatCode="General">
                  <c:v>-37.495517085157601</c:v>
                </c:pt>
                <c:pt idx="10328" formatCode="General">
                  <c:v>-37.504454757162399</c:v>
                </c:pt>
                <c:pt idx="10329" formatCode="General">
                  <c:v>-37.513393486494301</c:v>
                </c:pt>
                <c:pt idx="10330" formatCode="General">
                  <c:v>-37.522333273147503</c:v>
                </c:pt>
                <c:pt idx="10331" formatCode="General">
                  <c:v>-37.5312741171158</c:v>
                </c:pt>
                <c:pt idx="10332" formatCode="General">
                  <c:v>-37.540216018393203</c:v>
                </c:pt>
                <c:pt idx="10333" formatCode="General">
                  <c:v>-37.549158976973601</c:v>
                </c:pt>
                <c:pt idx="10334" formatCode="General">
                  <c:v>-37.558102992850898</c:v>
                </c:pt>
                <c:pt idx="10335" formatCode="General">
                  <c:v>-37.567048066018899</c:v>
                </c:pt>
                <c:pt idx="10336" formatCode="General">
                  <c:v>-37.575994196471598</c:v>
                </c:pt>
                <c:pt idx="10337" formatCode="General">
                  <c:v>-37.5849413842027</c:v>
                </c:pt>
                <c:pt idx="10338" formatCode="General">
                  <c:v>-37.593889629206103</c:v>
                </c:pt>
                <c:pt idx="10339" formatCode="General">
                  <c:v>-37.602838931475603</c:v>
                </c:pt>
                <c:pt idx="10340" formatCode="General">
                  <c:v>-37.611789291005103</c:v>
                </c:pt>
                <c:pt idx="10341" formatCode="General">
                  <c:v>-37.620740707788201</c:v>
                </c:pt>
                <c:pt idx="10342" formatCode="General">
                  <c:v>-37.629693181818702</c:v>
                </c:pt>
                <c:pt idx="10343" formatCode="General">
                  <c:v>-37.638646713090502</c:v>
                </c:pt>
                <c:pt idx="10344" formatCode="General">
                  <c:v>-37.647601301597199</c:v>
                </c:pt>
                <c:pt idx="10345" formatCode="General">
                  <c:v>-37.656556947332497</c:v>
                </c:pt>
                <c:pt idx="10346" formatCode="General">
                  <c:v>-37.665513650290102</c:v>
                </c:pt>
                <c:pt idx="10347" formatCode="General">
                  <c:v>-37.674471410463802</c:v>
                </c:pt>
                <c:pt idx="10348" formatCode="General">
                  <c:v>-37.683430227847097</c:v>
                </c:pt>
                <c:pt idx="10349" formatCode="General">
                  <c:v>-37.692390102433798</c:v>
                </c:pt>
                <c:pt idx="10350" formatCode="General">
                  <c:v>-37.701351034215499</c:v>
                </c:pt>
                <c:pt idx="10351" formatCode="General">
                  <c:v>-37.7103130231813</c:v>
                </c:pt>
                <c:pt idx="10352" formatCode="General">
                  <c:v>-37.719276069320301</c:v>
                </c:pt>
                <c:pt idx="10353" formatCode="General">
                  <c:v>-37.728240172621398</c:v>
                </c:pt>
                <c:pt idx="10354" formatCode="General">
                  <c:v>-37.737205333073902</c:v>
                </c:pt>
                <c:pt idx="10355" formatCode="General">
                  <c:v>-37.746171550667498</c:v>
                </c:pt>
                <c:pt idx="10356" formatCode="General">
                  <c:v>-37.755138825390901</c:v>
                </c:pt>
                <c:pt idx="10357" formatCode="General">
                  <c:v>-37.7641071572302</c:v>
                </c:pt>
                <c:pt idx="10358" formatCode="General">
                  <c:v>-37.773076546169698</c:v>
                </c:pt>
                <c:pt idx="10359" formatCode="General">
                  <c:v>-37.782046992194203</c:v>
                </c:pt>
                <c:pt idx="10360" formatCode="General">
                  <c:v>-37.791018495288199</c:v>
                </c:pt>
                <c:pt idx="10361" formatCode="General">
                  <c:v>-37.799991055436401</c:v>
                </c:pt>
                <c:pt idx="10362" formatCode="General">
                  <c:v>-37.808964672623198</c:v>
                </c:pt>
                <c:pt idx="10363" formatCode="General">
                  <c:v>-37.817939346833398</c:v>
                </c:pt>
                <c:pt idx="10364" formatCode="General">
                  <c:v>-37.826915078051698</c:v>
                </c:pt>
                <c:pt idx="10365" formatCode="General">
                  <c:v>-37.8358918662625</c:v>
                </c:pt>
                <c:pt idx="10366" formatCode="General">
                  <c:v>-37.844869711450798</c:v>
                </c:pt>
                <c:pt idx="10367" formatCode="General">
                  <c:v>-37.853848613601002</c:v>
                </c:pt>
                <c:pt idx="10368" formatCode="General">
                  <c:v>-37.8628285726979</c:v>
                </c:pt>
                <c:pt idx="10369" formatCode="General">
                  <c:v>-37.871809588726201</c:v>
                </c:pt>
                <c:pt idx="10370" formatCode="General">
                  <c:v>-37.880791661670699</c:v>
                </c:pt>
                <c:pt idx="10371" formatCode="General">
                  <c:v>-37.889774791515997</c:v>
                </c:pt>
                <c:pt idx="10372" formatCode="General">
                  <c:v>-37.898758978247002</c:v>
                </c:pt>
                <c:pt idx="10373" formatCode="General">
                  <c:v>-37.907744221848297</c:v>
                </c:pt>
                <c:pt idx="10374" formatCode="General">
                  <c:v>-37.916730522304803</c:v>
                </c:pt>
                <c:pt idx="10375" formatCode="General">
                  <c:v>-37.925717879601102</c:v>
                </c:pt>
                <c:pt idx="10376" formatCode="General">
                  <c:v>-37.9347062937223</c:v>
                </c:pt>
                <c:pt idx="10377" formatCode="General">
                  <c:v>-37.943695764652901</c:v>
                </c:pt>
                <c:pt idx="10378" formatCode="General">
                  <c:v>-37.952686292377898</c:v>
                </c:pt>
                <c:pt idx="10379" formatCode="General">
                  <c:v>-37.961677876882099</c:v>
                </c:pt>
                <c:pt idx="10380" formatCode="General">
                  <c:v>-37.970670518150399</c:v>
                </c:pt>
                <c:pt idx="10381" formatCode="General">
                  <c:v>-37.9796642161675</c:v>
                </c:pt>
                <c:pt idx="10382" formatCode="General">
                  <c:v>-37.988658970919097</c:v>
                </c:pt>
                <c:pt idx="10383" formatCode="General">
                  <c:v>-37.997654782392097</c:v>
                </c:pt>
                <c:pt idx="10384" formatCode="General">
                  <c:v>-38.0066516505739</c:v>
                </c:pt>
                <c:pt idx="10385" formatCode="General">
                  <c:v>-38.015649575452102</c:v>
                </c:pt>
                <c:pt idx="10386" formatCode="General">
                  <c:v>-38.024648557013897</c:v>
                </c:pt>
                <c:pt idx="10387" formatCode="General">
                  <c:v>-38.033648595246802</c:v>
                </c:pt>
                <c:pt idx="10388" formatCode="General">
                  <c:v>-38.042649690138397</c:v>
                </c:pt>
                <c:pt idx="10389" formatCode="General">
                  <c:v>-38.051651841676097</c:v>
                </c:pt>
                <c:pt idx="10390" formatCode="General">
                  <c:v>-38.060655049847298</c:v>
                </c:pt>
                <c:pt idx="10391" formatCode="General">
                  <c:v>-38.069659314639303</c:v>
                </c:pt>
                <c:pt idx="10392" formatCode="General">
                  <c:v>-38.078664636038503</c:v>
                </c:pt>
                <c:pt idx="10393" formatCode="General">
                  <c:v>-38.087671014031002</c:v>
                </c:pt>
                <c:pt idx="10394" formatCode="General">
                  <c:v>-38.096678448603001</c:v>
                </c:pt>
                <c:pt idx="10395" formatCode="General">
                  <c:v>-38.105686939739797</c:v>
                </c:pt>
                <c:pt idx="10396" formatCode="General">
                  <c:v>-38.114696487426798</c:v>
                </c:pt>
                <c:pt idx="10397" formatCode="General">
                  <c:v>-38.123707091648903</c:v>
                </c:pt>
                <c:pt idx="10398" formatCode="General">
                  <c:v>-38.132718752390701</c:v>
                </c:pt>
                <c:pt idx="10399" formatCode="General">
                  <c:v>-38.141731469636497</c:v>
                </c:pt>
                <c:pt idx="10400" formatCode="General">
                  <c:v>-38.150745243370302</c:v>
                </c:pt>
                <c:pt idx="10401" formatCode="General">
                  <c:v>-38.159760073575697</c:v>
                </c:pt>
                <c:pt idx="10402" formatCode="General">
                  <c:v>-38.168775960235998</c:v>
                </c:pt>
                <c:pt idx="10403" formatCode="General">
                  <c:v>-38.177792903334399</c:v>
                </c:pt>
                <c:pt idx="10404" formatCode="General">
                  <c:v>-38.186810902853402</c:v>
                </c:pt>
                <c:pt idx="10405" formatCode="General">
                  <c:v>-38.195829958775398</c:v>
                </c:pt>
                <c:pt idx="10406" formatCode="General">
                  <c:v>-38.204850071082603</c:v>
                </c:pt>
                <c:pt idx="10407" formatCode="General">
                  <c:v>-38.2138712397566</c:v>
                </c:pt>
                <c:pt idx="10408" formatCode="General">
                  <c:v>-38.222893464779801</c:v>
                </c:pt>
                <c:pt idx="10409" formatCode="General">
                  <c:v>-38.231916746135802</c:v>
                </c:pt>
                <c:pt idx="10410" formatCode="General">
                  <c:v>-38.240941083807698</c:v>
                </c:pt>
                <c:pt idx="10411" formatCode="General">
                  <c:v>-38.249966477778599</c:v>
                </c:pt>
                <c:pt idx="10412" formatCode="General">
                  <c:v>-38.258992928031503</c:v>
                </c:pt>
                <c:pt idx="10413" formatCode="General">
                  <c:v>-38.268020434548902</c:v>
                </c:pt>
                <c:pt idx="10414" formatCode="General">
                  <c:v>-38.277048997313202</c:v>
                </c:pt>
                <c:pt idx="10415" formatCode="General">
                  <c:v>-38.286078616306803</c:v>
                </c:pt>
                <c:pt idx="10416" formatCode="General">
                  <c:v>-38.295109291511501</c:v>
                </c:pt>
                <c:pt idx="10417" formatCode="General">
                  <c:v>-38.304141022909299</c:v>
                </c:pt>
                <c:pt idx="10418" formatCode="General">
                  <c:v>-38.313173810482901</c:v>
                </c:pt>
                <c:pt idx="10419" formatCode="General">
                  <c:v>-38.322207654216498</c:v>
                </c:pt>
                <c:pt idx="10420" formatCode="General">
                  <c:v>-38.331242554094203</c:v>
                </c:pt>
                <c:pt idx="10421" formatCode="General">
                  <c:v>-38.340278510100298</c:v>
                </c:pt>
                <c:pt idx="10422" formatCode="General">
                  <c:v>-38.349315522219399</c:v>
                </c:pt>
                <c:pt idx="10423" formatCode="General">
                  <c:v>-38.358353590436302</c:v>
                </c:pt>
                <c:pt idx="10424" formatCode="General">
                  <c:v>-38.3673927147359</c:v>
                </c:pt>
                <c:pt idx="10425" formatCode="General">
                  <c:v>-38.376432895103399</c:v>
                </c:pt>
                <c:pt idx="10426" formatCode="General">
                  <c:v>-38.385474131523999</c:v>
                </c:pt>
                <c:pt idx="10427" formatCode="General">
                  <c:v>-38.394516423983198</c:v>
                </c:pt>
                <c:pt idx="10428" formatCode="General">
                  <c:v>-38.403559772466799</c:v>
                </c:pt>
                <c:pt idx="10429" formatCode="General">
                  <c:v>-38.412604176960599</c:v>
                </c:pt>
                <c:pt idx="10430" formatCode="General">
                  <c:v>-38.421649637450699</c:v>
                </c:pt>
                <c:pt idx="10431" formatCode="General">
                  <c:v>-38.4306961539233</c:v>
                </c:pt>
                <c:pt idx="10432" formatCode="General">
                  <c:v>-38.439743726364902</c:v>
                </c:pt>
                <c:pt idx="10433" formatCode="General">
                  <c:v>-38.448792354762098</c:v>
                </c:pt>
                <c:pt idx="10434" formatCode="General">
                  <c:v>-38.457842039101699</c:v>
                </c:pt>
                <c:pt idx="10435" formatCode="General">
                  <c:v>-38.466892779370703</c:v>
                </c:pt>
                <c:pt idx="10436" formatCode="General">
                  <c:v>-38.475944575556298</c:v>
                </c:pt>
                <c:pt idx="10437" formatCode="General">
                  <c:v>-38.484997427646</c:v>
                </c:pt>
                <c:pt idx="10438" formatCode="General">
                  <c:v>-38.494051335627198</c:v>
                </c:pt>
                <c:pt idx="10439" formatCode="General">
                  <c:v>-38.503106299487698</c:v>
                </c:pt>
                <c:pt idx="10440" formatCode="General">
                  <c:v>-38.512162319214902</c:v>
                </c:pt>
                <c:pt idx="10441" formatCode="General">
                  <c:v>-38.521219394793903</c:v>
                </c:pt>
                <c:pt idx="10442" formatCode="General">
                  <c:v>-38.530277526208998</c:v>
                </c:pt>
                <c:pt idx="10443" formatCode="General">
                  <c:v>-38.5393367134455</c:v>
                </c:pt>
                <c:pt idx="10444" formatCode="General">
                  <c:v>-38.548396956491601</c:v>
                </c:pt>
                <c:pt idx="10445" formatCode="General">
                  <c:v>-38.557458255336499</c:v>
                </c:pt>
                <c:pt idx="10446" formatCode="General">
                  <c:v>-38.566520609969302</c:v>
                </c:pt>
                <c:pt idx="10447" formatCode="General">
                  <c:v>-38.575584020378898</c:v>
                </c:pt>
                <c:pt idx="10448" formatCode="General">
                  <c:v>-38.584648486554499</c:v>
                </c:pt>
                <c:pt idx="10449" formatCode="General">
                  <c:v>-38.593714008485598</c:v>
                </c:pt>
                <c:pt idx="10450" formatCode="General">
                  <c:v>-38.602780586161401</c:v>
                </c:pt>
                <c:pt idx="10451" formatCode="General">
                  <c:v>-38.611848219570803</c:v>
                </c:pt>
                <c:pt idx="10452" formatCode="General">
                  <c:v>-38.620916908702597</c:v>
                </c:pt>
                <c:pt idx="10453" formatCode="General">
                  <c:v>-38.629986653545302</c:v>
                </c:pt>
                <c:pt idx="10454" formatCode="General">
                  <c:v>-38.639057454087101</c:v>
                </c:pt>
                <c:pt idx="10455" formatCode="General">
                  <c:v>-38.6481293103162</c:v>
                </c:pt>
                <c:pt idx="10456" formatCode="General">
                  <c:v>-38.657202222220199</c:v>
                </c:pt>
                <c:pt idx="10457" formatCode="General">
                  <c:v>-38.666276189786899</c:v>
                </c:pt>
                <c:pt idx="10458" formatCode="General">
                  <c:v>-38.675351213003403</c:v>
                </c:pt>
                <c:pt idx="10459" formatCode="General">
                  <c:v>-38.684427291856998</c:v>
                </c:pt>
                <c:pt idx="10460" formatCode="General">
                  <c:v>-38.693504426334499</c:v>
                </c:pt>
                <c:pt idx="10461" formatCode="General">
                  <c:v>-38.702582616422603</c:v>
                </c:pt>
                <c:pt idx="10462" formatCode="General">
                  <c:v>-38.711661862107597</c:v>
                </c:pt>
                <c:pt idx="10463" formatCode="General">
                  <c:v>-38.720742163375803</c:v>
                </c:pt>
                <c:pt idx="10464" formatCode="General">
                  <c:v>-38.729823520213102</c:v>
                </c:pt>
                <c:pt idx="10465" formatCode="General">
                  <c:v>-38.738905932605199</c:v>
                </c:pt>
                <c:pt idx="10466" formatCode="General">
                  <c:v>-38.747989400537598</c:v>
                </c:pt>
                <c:pt idx="10467" formatCode="General">
                  <c:v>-38.757073923995499</c:v>
                </c:pt>
                <c:pt idx="10468" formatCode="General">
                  <c:v>-38.766159502961798</c:v>
                </c:pt>
                <c:pt idx="10469" formatCode="General">
                  <c:v>-38.775246137412701</c:v>
                </c:pt>
                <c:pt idx="10470" formatCode="General">
                  <c:v>-38.784333827323501</c:v>
                </c:pt>
                <c:pt idx="10471" formatCode="General">
                  <c:v>-38.7934225726693</c:v>
                </c:pt>
                <c:pt idx="10472" formatCode="General">
                  <c:v>-38.802512373425998</c:v>
                </c:pt>
                <c:pt idx="10473" formatCode="General">
                  <c:v>-38.8116032295693</c:v>
                </c:pt>
                <c:pt idx="10474" formatCode="General">
                  <c:v>-38.820695141075497</c:v>
                </c:pt>
                <c:pt idx="10475" formatCode="General">
                  <c:v>-38.829788107920997</c:v>
                </c:pt>
                <c:pt idx="10476" formatCode="General">
                  <c:v>-38.838882130082602</c:v>
                </c:pt>
                <c:pt idx="10477" formatCode="General">
                  <c:v>-38.847977207537298</c:v>
                </c:pt>
                <c:pt idx="10478" formatCode="General">
                  <c:v>-38.857073340262303</c:v>
                </c:pt>
                <c:pt idx="10479" formatCode="General">
                  <c:v>-38.866170528235202</c:v>
                </c:pt>
                <c:pt idx="10480" formatCode="General">
                  <c:v>-38.875268771433902</c:v>
                </c:pt>
                <c:pt idx="10481" formatCode="General">
                  <c:v>-38.884368069836498</c:v>
                </c:pt>
                <c:pt idx="10482" formatCode="General">
                  <c:v>-38.893468423421197</c:v>
                </c:pt>
                <c:pt idx="10483" formatCode="General">
                  <c:v>-38.902569832166797</c:v>
                </c:pt>
                <c:pt idx="10484" formatCode="General">
                  <c:v>-38.911672296052302</c:v>
                </c:pt>
                <c:pt idx="10485" formatCode="General">
                  <c:v>-38.920775815057198</c:v>
                </c:pt>
                <c:pt idx="10486" formatCode="General">
                  <c:v>-38.9298803891623</c:v>
                </c:pt>
                <c:pt idx="10487" formatCode="General">
                  <c:v>-38.938986018348103</c:v>
                </c:pt>
                <c:pt idx="10488" formatCode="General">
                  <c:v>-38.948092702595403</c:v>
                </c:pt>
                <c:pt idx="10489" formatCode="General">
                  <c:v>-38.957200441885</c:v>
                </c:pt>
                <c:pt idx="10490" formatCode="General">
                  <c:v>-38.966309236197702</c:v>
                </c:pt>
                <c:pt idx="10491" formatCode="General">
                  <c:v>-38.975419085517103</c:v>
                </c:pt>
                <c:pt idx="10492" formatCode="General">
                  <c:v>-38.984529989831898</c:v>
                </c:pt>
                <c:pt idx="10493" formatCode="General">
                  <c:v>-38.993641949131302</c:v>
                </c:pt>
                <c:pt idx="10494" formatCode="General">
                  <c:v>-39.0027549634042</c:v>
                </c:pt>
                <c:pt idx="10495" formatCode="General">
                  <c:v>-39.011869032639197</c:v>
                </c:pt>
                <c:pt idx="10496" formatCode="General">
                  <c:v>-39.020984156824497</c:v>
                </c:pt>
                <c:pt idx="10497" formatCode="General">
                  <c:v>-39.030100335948298</c:v>
                </c:pt>
                <c:pt idx="10498" formatCode="General">
                  <c:v>-39.0392175699983</c:v>
                </c:pt>
                <c:pt idx="10499" formatCode="General">
                  <c:v>-39.048335858961899</c:v>
                </c:pt>
                <c:pt idx="10500" formatCode="General">
                  <c:v>-39.057455202826198</c:v>
                </c:pt>
                <c:pt idx="10501" formatCode="General">
                  <c:v>-39.066575601578499</c:v>
                </c:pt>
                <c:pt idx="10502" formatCode="General">
                  <c:v>-39.075697055206298</c:v>
                </c:pt>
                <c:pt idx="10503" formatCode="General">
                  <c:v>-39.084819563697202</c:v>
                </c:pt>
                <c:pt idx="10504" formatCode="General">
                  <c:v>-39.093943127038102</c:v>
                </c:pt>
                <c:pt idx="10505" formatCode="General">
                  <c:v>-39.103067745215697</c:v>
                </c:pt>
                <c:pt idx="10506" formatCode="General">
                  <c:v>-39.112193418216101</c:v>
                </c:pt>
                <c:pt idx="10507" formatCode="General">
                  <c:v>-39.1213201460249</c:v>
                </c:pt>
                <c:pt idx="10508" formatCode="General">
                  <c:v>-39.130447928627397</c:v>
                </c:pt>
                <c:pt idx="10509" formatCode="General">
                  <c:v>-39.139576766008297</c:v>
                </c:pt>
                <c:pt idx="10510" formatCode="General">
                  <c:v>-39.148706658151902</c:v>
                </c:pt>
                <c:pt idx="10511" formatCode="General">
                  <c:v>-39.157837605042097</c:v>
                </c:pt>
                <c:pt idx="10512" formatCode="General">
                  <c:v>-39.166969606661901</c:v>
                </c:pt>
                <c:pt idx="10513" formatCode="General">
                  <c:v>-39.176102662992299</c:v>
                </c:pt>
                <c:pt idx="10514" formatCode="General">
                  <c:v>-39.185236774014101</c:v>
                </c:pt>
                <c:pt idx="10515" formatCode="General">
                  <c:v>-39.194371939708098</c:v>
                </c:pt>
                <c:pt idx="10516" formatCode="General">
                  <c:v>-39.203508160055598</c:v>
                </c:pt>
                <c:pt idx="10517" formatCode="General">
                  <c:v>-39.212645435037899</c:v>
                </c:pt>
                <c:pt idx="10518" formatCode="General">
                  <c:v>-39.221783764636498</c:v>
                </c:pt>
                <c:pt idx="10519" formatCode="General">
                  <c:v>-39.230923148833398</c:v>
                </c:pt>
                <c:pt idx="10520" formatCode="General">
                  <c:v>-39.240063587610301</c:v>
                </c:pt>
                <c:pt idx="10521" formatCode="General">
                  <c:v>-39.249205080949103</c:v>
                </c:pt>
                <c:pt idx="10522" formatCode="General">
                  <c:v>-39.2583476288317</c:v>
                </c:pt>
                <c:pt idx="10523" formatCode="General">
                  <c:v>-39.267491231239902</c:v>
                </c:pt>
                <c:pt idx="10524" formatCode="General">
                  <c:v>-39.276635888155802</c:v>
                </c:pt>
                <c:pt idx="10525" formatCode="General">
                  <c:v>-39.285781599561503</c:v>
                </c:pt>
                <c:pt idx="10526" formatCode="General">
                  <c:v>-39.294928365439297</c:v>
                </c:pt>
                <c:pt idx="10527" formatCode="General">
                  <c:v>-39.3040761857714</c:v>
                </c:pt>
                <c:pt idx="10528" formatCode="General">
                  <c:v>-39.313225060540098</c:v>
                </c:pt>
                <c:pt idx="10529" formatCode="General">
                  <c:v>-39.322374989727997</c:v>
                </c:pt>
                <c:pt idx="10530" formatCode="General">
                  <c:v>-39.331525973317497</c:v>
                </c:pt>
                <c:pt idx="10531" formatCode="General">
                  <c:v>-39.340678011291303</c:v>
                </c:pt>
                <c:pt idx="10532" formatCode="General">
                  <c:v>-39.349831103632098</c:v>
                </c:pt>
                <c:pt idx="10533" formatCode="General">
                  <c:v>-39.358985250322299</c:v>
                </c:pt>
                <c:pt idx="10534" formatCode="General">
                  <c:v>-39.368140451342697</c:v>
                </c:pt>
                <c:pt idx="10535" formatCode="General">
                  <c:v>-39.377296706674002</c:v>
                </c:pt>
                <c:pt idx="10536" formatCode="General">
                  <c:v>-39.386454016296902</c:v>
                </c:pt>
                <c:pt idx="10537" formatCode="General">
                  <c:v>-39.395612380192098</c:v>
                </c:pt>
                <c:pt idx="10538" formatCode="General">
                  <c:v>-39.404771798340199</c:v>
                </c:pt>
                <c:pt idx="10539" formatCode="General">
                  <c:v>-39.413932270721901</c:v>
                </c:pt>
                <c:pt idx="10540" formatCode="General">
                  <c:v>-39.423093797317797</c:v>
                </c:pt>
                <c:pt idx="10541" formatCode="General">
                  <c:v>-39.432256378108498</c:v>
                </c:pt>
                <c:pt idx="10542" formatCode="General">
                  <c:v>-39.441420013074598</c:v>
                </c:pt>
                <c:pt idx="10543" formatCode="General">
                  <c:v>-39.450584702196799</c:v>
                </c:pt>
                <c:pt idx="10544" formatCode="General">
                  <c:v>-39.459750445455697</c:v>
                </c:pt>
                <c:pt idx="10545" formatCode="General">
                  <c:v>-39.468917242831203</c:v>
                </c:pt>
                <c:pt idx="10546" formatCode="General">
                  <c:v>-39.478085094302202</c:v>
                </c:pt>
                <c:pt idx="10547" formatCode="General">
                  <c:v>-39.487253999847702</c:v>
                </c:pt>
                <c:pt idx="10548" formatCode="General">
                  <c:v>-39.496423959446503</c:v>
                </c:pt>
                <c:pt idx="10549" formatCode="General">
                  <c:v>-39.505594973077301</c:v>
                </c:pt>
                <c:pt idx="10550" formatCode="General">
                  <c:v>-39.514767040718901</c:v>
                </c:pt>
                <c:pt idx="10551" formatCode="General">
                  <c:v>-39.5239401623502</c:v>
                </c:pt>
                <c:pt idx="10552" formatCode="General">
                  <c:v>-39.533114337950003</c:v>
                </c:pt>
                <c:pt idx="10553" formatCode="General">
                  <c:v>-39.542289567496802</c:v>
                </c:pt>
                <c:pt idx="10554" formatCode="General">
                  <c:v>-39.5514658509695</c:v>
                </c:pt>
                <c:pt idx="10555" formatCode="General">
                  <c:v>-39.560643188346802</c:v>
                </c:pt>
                <c:pt idx="10556" formatCode="General">
                  <c:v>-39.5698215796074</c:v>
                </c:pt>
                <c:pt idx="10557" formatCode="General">
                  <c:v>-39.579001024729799</c:v>
                </c:pt>
                <c:pt idx="10558" formatCode="General">
                  <c:v>-39.5881815236935</c:v>
                </c:pt>
                <c:pt idx="10559" formatCode="General">
                  <c:v>-39.5973630764787</c:v>
                </c:pt>
                <c:pt idx="10560" formatCode="General">
                  <c:v>-39.606545683066003</c:v>
                </c:pt>
                <c:pt idx="10561" formatCode="General">
                  <c:v>-39.615729343435802</c:v>
                </c:pt>
                <c:pt idx="10562" formatCode="General">
                  <c:v>-39.624914057568503</c:v>
                </c:pt>
                <c:pt idx="10563" formatCode="General">
                  <c:v>-39.634099825444601</c:v>
                </c:pt>
                <c:pt idx="10564" formatCode="General">
                  <c:v>-39.643286647044398</c:v>
                </c:pt>
                <c:pt idx="10565" formatCode="General">
                  <c:v>-39.6524745223483</c:v>
                </c:pt>
                <c:pt idx="10566" formatCode="General">
                  <c:v>-39.661663451336601</c:v>
                </c:pt>
                <c:pt idx="10567" formatCode="General">
                  <c:v>-39.6708534339895</c:v>
                </c:pt>
                <c:pt idx="10568" formatCode="General">
                  <c:v>-39.680044470287299</c:v>
                </c:pt>
                <c:pt idx="10569" formatCode="General">
                  <c:v>-39.689236560210198</c:v>
                </c:pt>
                <c:pt idx="10570" formatCode="General">
                  <c:v>-39.698429703738299</c:v>
                </c:pt>
                <c:pt idx="10571" formatCode="General">
                  <c:v>-39.7076239008518</c:v>
                </c:pt>
                <c:pt idx="10572" formatCode="General">
                  <c:v>-39.7168191515308</c:v>
                </c:pt>
                <c:pt idx="10573" formatCode="General">
                  <c:v>-39.726015455755501</c:v>
                </c:pt>
                <c:pt idx="10574" formatCode="General">
                  <c:v>-39.735212813505697</c:v>
                </c:pt>
                <c:pt idx="10575" formatCode="General">
                  <c:v>-39.7444112247615</c:v>
                </c:pt>
                <c:pt idx="10576" formatCode="General">
                  <c:v>-39.753610689502899</c:v>
                </c:pt>
                <c:pt idx="10577" formatCode="General">
                  <c:v>-39.762811207709902</c:v>
                </c:pt>
                <c:pt idx="10578" formatCode="General">
                  <c:v>-39.772012779362299</c:v>
                </c:pt>
                <c:pt idx="10579" formatCode="General">
                  <c:v>-39.781215404439997</c:v>
                </c:pt>
                <c:pt idx="10580" formatCode="General">
                  <c:v>-39.790419082922902</c:v>
                </c:pt>
                <c:pt idx="10581" formatCode="General">
                  <c:v>-39.799623814790699</c:v>
                </c:pt>
                <c:pt idx="10582" formatCode="General">
                  <c:v>-39.808829600023202</c:v>
                </c:pt>
                <c:pt idx="10583" formatCode="General">
                  <c:v>-39.818036438599201</c:v>
                </c:pt>
                <c:pt idx="10584" formatCode="General">
                  <c:v>-39.827244330495603</c:v>
                </c:pt>
                <c:pt idx="10585" formatCode="General">
                  <c:v>-39.836453275688903</c:v>
                </c:pt>
                <c:pt idx="10586" formatCode="General">
                  <c:v>-39.845663274155598</c:v>
                </c:pt>
                <c:pt idx="10587" formatCode="General">
                  <c:v>-39.854874325876203</c:v>
                </c:pt>
                <c:pt idx="10588" formatCode="General">
                  <c:v>-39.864086430835201</c:v>
                </c:pt>
                <c:pt idx="10589" formatCode="General">
                  <c:v>-39.873299589016803</c:v>
                </c:pt>
                <c:pt idx="10590" formatCode="General">
                  <c:v>-39.882513800404602</c:v>
                </c:pt>
                <c:pt idx="10591" formatCode="General">
                  <c:v>-39.891729064982101</c:v>
                </c:pt>
                <c:pt idx="10592" formatCode="General">
                  <c:v>-39.900945382732999</c:v>
                </c:pt>
                <c:pt idx="10593" formatCode="General">
                  <c:v>-39.910162753640797</c:v>
                </c:pt>
                <c:pt idx="10594" formatCode="General">
                  <c:v>-39.919381177688997</c:v>
                </c:pt>
                <c:pt idx="10595" formatCode="General">
                  <c:v>-39.928600654861</c:v>
                </c:pt>
                <c:pt idx="10596" formatCode="General">
                  <c:v>-39.937821185140301</c:v>
                </c:pt>
                <c:pt idx="10597" formatCode="General">
                  <c:v>-39.9470427685104</c:v>
                </c:pt>
                <c:pt idx="10598" formatCode="General">
                  <c:v>-39.9562654049546</c:v>
                </c:pt>
                <c:pt idx="10599" formatCode="General">
                  <c:v>-39.965489094456203</c:v>
                </c:pt>
                <c:pt idx="10600" formatCode="General">
                  <c:v>-39.974713836998703</c:v>
                </c:pt>
                <c:pt idx="10601" formatCode="General">
                  <c:v>-39.983939632565203</c:v>
                </c:pt>
                <c:pt idx="10602" formatCode="General">
                  <c:v>-39.993166481139099</c:v>
                </c:pt>
                <c:pt idx="10603" formatCode="General">
                  <c:v>-40.002394382703699</c:v>
                </c:pt>
                <c:pt idx="10604" formatCode="General">
                  <c:v>-40.011623337242099</c:v>
                </c:pt>
                <c:pt idx="10605" formatCode="General">
                  <c:v>-40.020853344737603</c:v>
                </c:pt>
                <c:pt idx="10606" formatCode="General">
                  <c:v>-40.030084405173199</c:v>
                </c:pt>
                <c:pt idx="10607" formatCode="General">
                  <c:v>-40.039316518532097</c:v>
                </c:pt>
                <c:pt idx="10608" formatCode="General">
                  <c:v>-40.0485496847975</c:v>
                </c:pt>
                <c:pt idx="10609" formatCode="General">
                  <c:v>-40.057783903952298</c:v>
                </c:pt>
                <c:pt idx="10610" formatCode="General">
                  <c:v>-40.067019175979702</c:v>
                </c:pt>
                <c:pt idx="10611" formatCode="General">
                  <c:v>-40.076255500862601</c:v>
                </c:pt>
                <c:pt idx="10612" formatCode="General">
                  <c:v>-40.085492878584098</c:v>
                </c:pt>
                <c:pt idx="10613" formatCode="General">
                  <c:v>-40.094731309126999</c:v>
                </c:pt>
                <c:pt idx="10614" formatCode="General">
                  <c:v>-40.1039707924743</c:v>
                </c:pt>
                <c:pt idx="10615" formatCode="General">
                  <c:v>-40.113211328608799</c:v>
                </c:pt>
                <c:pt idx="10616" formatCode="General">
                  <c:v>-40.122452917512199</c:v>
                </c:pt>
                <c:pt idx="10617" formatCode="General">
                  <c:v>-40.131695559163397</c:v>
                </c:pt>
                <c:pt idx="10618" formatCode="General">
                  <c:v>-40.140939253540701</c:v>
                </c:pt>
                <c:pt idx="10619" formatCode="General">
                  <c:v>-40.150184000622701</c:v>
                </c:pt>
                <c:pt idx="10620" formatCode="General">
                  <c:v>-40.159429800387699</c:v>
                </c:pt>
                <c:pt idx="10621" formatCode="General">
                  <c:v>-40.168676652814298</c:v>
                </c:pt>
                <c:pt idx="10622" formatCode="General">
                  <c:v>-40.177924557880601</c:v>
                </c:pt>
                <c:pt idx="10623" formatCode="General">
                  <c:v>-40.187173515565199</c:v>
                </c:pt>
                <c:pt idx="10624" formatCode="General">
                  <c:v>-40.1964235258462</c:v>
                </c:pt>
                <c:pt idx="10625" formatCode="General">
                  <c:v>-40.205674588702003</c:v>
                </c:pt>
                <c:pt idx="10626" formatCode="General">
                  <c:v>-40.214926704110702</c:v>
                </c:pt>
                <c:pt idx="10627" formatCode="General">
                  <c:v>-40.224179872050698</c:v>
                </c:pt>
                <c:pt idx="10628" formatCode="General">
                  <c:v>-40.233434092499998</c:v>
                </c:pt>
                <c:pt idx="10629" formatCode="General">
                  <c:v>-40.242689365436902</c:v>
                </c:pt>
                <c:pt idx="10630" formatCode="General">
                  <c:v>-40.251945690839001</c:v>
                </c:pt>
                <c:pt idx="10631" formatCode="General">
                  <c:v>-40.261203068682001</c:v>
                </c:pt>
                <c:pt idx="10632" formatCode="General">
                  <c:v>-40.270461498940001</c:v>
                </c:pt>
                <c:pt idx="10633" formatCode="General">
                  <c:v>-40.279720981586998</c:v>
                </c:pt>
                <c:pt idx="10634" formatCode="General">
                  <c:v>-40.288981516597097</c:v>
                </c:pt>
                <c:pt idx="10635" formatCode="General">
                  <c:v>-40.298243103944202</c:v>
                </c:pt>
                <c:pt idx="10636" formatCode="General">
                  <c:v>-40.307505743601901</c:v>
                </c:pt>
                <c:pt idx="10637" formatCode="General">
                  <c:v>-40.316769435543897</c:v>
                </c:pt>
                <c:pt idx="10638" formatCode="General">
                  <c:v>-40.3260341797438</c:v>
                </c:pt>
                <c:pt idx="10639" formatCode="General">
                  <c:v>-40.335299976174902</c:v>
                </c:pt>
                <c:pt idx="10640" formatCode="General">
                  <c:v>-40.344566824810698</c:v>
                </c:pt>
                <c:pt idx="10641" formatCode="General">
                  <c:v>-40.353834725624203</c:v>
                </c:pt>
                <c:pt idx="10642" formatCode="General">
                  <c:v>-40.363103678588601</c:v>
                </c:pt>
                <c:pt idx="10643" formatCode="General">
                  <c:v>-40.372373683676898</c:v>
                </c:pt>
                <c:pt idx="10644" formatCode="General">
                  <c:v>-40.381644740861901</c:v>
                </c:pt>
                <c:pt idx="10645" formatCode="General">
                  <c:v>-40.390916850116398</c:v>
                </c:pt>
                <c:pt idx="10646" formatCode="General">
                  <c:v>-40.400190011413002</c:v>
                </c:pt>
                <c:pt idx="10647" formatCode="General">
                  <c:v>-40.409464224724303</c:v>
                </c:pt>
                <c:pt idx="10648" formatCode="General">
                  <c:v>-40.418739490022801</c:v>
                </c:pt>
                <c:pt idx="10649" formatCode="General">
                  <c:v>-40.428015807280602</c:v>
                </c:pt>
                <c:pt idx="10650" formatCode="General">
                  <c:v>-40.437293176472402</c:v>
                </c:pt>
                <c:pt idx="10651" formatCode="General">
                  <c:v>-40.446571597574597</c:v>
                </c:pt>
                <c:pt idx="10652" formatCode="General">
                  <c:v>-40.455851070563803</c:v>
                </c:pt>
                <c:pt idx="10653" formatCode="General">
                  <c:v>-40.465131595416601</c:v>
                </c:pt>
                <c:pt idx="10654" formatCode="General">
                  <c:v>-40.474413172109401</c:v>
                </c:pt>
                <c:pt idx="10655" formatCode="General">
                  <c:v>-40.483695800618698</c:v>
                </c:pt>
                <c:pt idx="10656" formatCode="General">
                  <c:v>-40.492979480920802</c:v>
                </c:pt>
                <c:pt idx="10657" formatCode="General">
                  <c:v>-40.502264212992003</c:v>
                </c:pt>
                <c:pt idx="10658" formatCode="General">
                  <c:v>-40.511549996808697</c:v>
                </c:pt>
                <c:pt idx="10659" formatCode="General">
                  <c:v>-40.5208368323472</c:v>
                </c:pt>
                <c:pt idx="10660" formatCode="General">
                  <c:v>-40.530124719583497</c:v>
                </c:pt>
                <c:pt idx="10661" formatCode="General">
                  <c:v>-40.539413658495199</c:v>
                </c:pt>
                <c:pt idx="10662" formatCode="General">
                  <c:v>-40.548703649060997</c:v>
                </c:pt>
                <c:pt idx="10663" formatCode="General">
                  <c:v>-40.557994691259402</c:v>
                </c:pt>
                <c:pt idx="10664" formatCode="General">
                  <c:v>-40.567286785068802</c:v>
                </c:pt>
                <c:pt idx="10665" formatCode="General">
                  <c:v>-40.576579930467297</c:v>
                </c:pt>
                <c:pt idx="10666" formatCode="General">
                  <c:v>-40.585874127433001</c:v>
                </c:pt>
                <c:pt idx="10667" formatCode="General">
                  <c:v>-40.595169375943399</c:v>
                </c:pt>
                <c:pt idx="10668" formatCode="General">
                  <c:v>-40.6044656759763</c:v>
                </c:pt>
                <c:pt idx="10669" formatCode="General">
                  <c:v>-40.613763027508902</c:v>
                </c:pt>
                <c:pt idx="10670" formatCode="General">
                  <c:v>-40.623061430518398</c:v>
                </c:pt>
                <c:pt idx="10671" formatCode="General">
                  <c:v>-40.632360884981701</c:v>
                </c:pt>
                <c:pt idx="10672" formatCode="General">
                  <c:v>-40.641661390875498</c:v>
                </c:pt>
                <c:pt idx="10673" formatCode="General">
                  <c:v>-40.650962948176499</c:v>
                </c:pt>
                <c:pt idx="10674" formatCode="General">
                  <c:v>-40.660265556860999</c:v>
                </c:pt>
                <c:pt idx="10675" formatCode="General">
                  <c:v>-40.669569216905003</c:v>
                </c:pt>
                <c:pt idx="10676" formatCode="General">
                  <c:v>-40.678873928284602</c:v>
                </c:pt>
                <c:pt idx="10677" formatCode="General">
                  <c:v>-40.688179690975502</c:v>
                </c:pt>
                <c:pt idx="10678" formatCode="General">
                  <c:v>-40.697486504953197</c:v>
                </c:pt>
                <c:pt idx="10679" formatCode="General">
                  <c:v>-40.706794370193002</c:v>
                </c:pt>
                <c:pt idx="10680" formatCode="General">
                  <c:v>-40.716103286670098</c:v>
                </c:pt>
                <c:pt idx="10681" formatCode="General">
                  <c:v>-40.725413254359403</c:v>
                </c:pt>
                <c:pt idx="10682" formatCode="General">
                  <c:v>-40.734724273235699</c:v>
                </c:pt>
                <c:pt idx="10683" formatCode="General">
                  <c:v>-40.7440363432735</c:v>
                </c:pt>
                <c:pt idx="10684" formatCode="General">
                  <c:v>-40.753349464447098</c:v>
                </c:pt>
                <c:pt idx="10685" formatCode="General">
                  <c:v>-40.762663636730601</c:v>
                </c:pt>
                <c:pt idx="10686" formatCode="General">
                  <c:v>-40.771978860097903</c:v>
                </c:pt>
                <c:pt idx="10687" formatCode="General">
                  <c:v>-40.781295134522303</c:v>
                </c:pt>
                <c:pt idx="10688" formatCode="General">
                  <c:v>-40.790612459971904</c:v>
                </c:pt>
                <c:pt idx="10689" formatCode="General">
                  <c:v>-40.799930836410098</c:v>
                </c:pt>
                <c:pt idx="10690" formatCode="General">
                  <c:v>-40.809250263802298</c:v>
                </c:pt>
                <c:pt idx="10691" formatCode="General">
                  <c:v>-40.818570742115703</c:v>
                </c:pt>
                <c:pt idx="10692" formatCode="General">
                  <c:v>-40.827892271317502</c:v>
                </c:pt>
                <c:pt idx="10693" formatCode="General">
                  <c:v>-40.8372148513754</c:v>
                </c:pt>
                <c:pt idx="10694" formatCode="General">
                  <c:v>-40.846538482257102</c:v>
                </c:pt>
                <c:pt idx="10695" formatCode="General">
                  <c:v>-40.8558631639306</c:v>
                </c:pt>
                <c:pt idx="10696" formatCode="General">
                  <c:v>-40.865188896364202</c:v>
                </c:pt>
                <c:pt idx="10697" formatCode="General">
                  <c:v>-40.874515679526297</c:v>
                </c:pt>
                <c:pt idx="10698" formatCode="General">
                  <c:v>-40.883843513385798</c:v>
                </c:pt>
                <c:pt idx="10699" formatCode="General">
                  <c:v>-40.893172397911499</c:v>
                </c:pt>
                <c:pt idx="10700" formatCode="General">
                  <c:v>-40.902502333072697</c:v>
                </c:pt>
                <c:pt idx="10701" formatCode="General">
                  <c:v>-40.911833318838703</c:v>
                </c:pt>
                <c:pt idx="10702" formatCode="General">
                  <c:v>-40.921165355179298</c:v>
                </c:pt>
                <c:pt idx="10703" formatCode="General">
                  <c:v>-40.930498442064199</c:v>
                </c:pt>
                <c:pt idx="10704" formatCode="General">
                  <c:v>-40.939832579463797</c:v>
                </c:pt>
                <c:pt idx="10705" formatCode="General">
                  <c:v>-40.9491677673482</c:v>
                </c:pt>
                <c:pt idx="10706" formatCode="General">
                  <c:v>-40.958504005688098</c:v>
                </c:pt>
                <c:pt idx="10707" formatCode="General">
                  <c:v>-40.967841294454303</c:v>
                </c:pt>
                <c:pt idx="10708" formatCode="General">
                  <c:v>-40.977179633617901</c:v>
                </c:pt>
                <c:pt idx="10709" formatCode="General">
                  <c:v>-40.986519023150102</c:v>
                </c:pt>
                <c:pt idx="10710" formatCode="General">
                  <c:v>-40.995859463022597</c:v>
                </c:pt>
                <c:pt idx="10711" formatCode="General">
                  <c:v>-41.005200953207002</c:v>
                </c:pt>
                <c:pt idx="10712" formatCode="General">
                  <c:v>-41.014543493675298</c:v>
                </c:pt>
                <c:pt idx="10713" formatCode="General">
                  <c:v>-41.023887084399703</c:v>
                </c:pt>
                <c:pt idx="10714" formatCode="General">
                  <c:v>-41.033231725352003</c:v>
                </c:pt>
                <c:pt idx="10715" formatCode="General">
                  <c:v>-41.042577416502503</c:v>
                </c:pt>
                <c:pt idx="10716" formatCode="General">
                  <c:v>-41.051924157821801</c:v>
                </c:pt>
                <c:pt idx="10717" formatCode="General">
                  <c:v>-41.0612719492797</c:v>
                </c:pt>
                <c:pt idx="10718" formatCode="General">
                  <c:v>-41.070620790845901</c:v>
                </c:pt>
                <c:pt idx="10719" formatCode="General">
                  <c:v>-41.0799706824899</c:v>
                </c:pt>
                <c:pt idx="10720" formatCode="General">
                  <c:v>-41.089321624180798</c:v>
                </c:pt>
                <c:pt idx="10721" formatCode="General">
                  <c:v>-41.098673615887201</c:v>
                </c:pt>
                <c:pt idx="10722" formatCode="General">
                  <c:v>-41.108026657577803</c:v>
                </c:pt>
                <c:pt idx="10723" formatCode="General">
                  <c:v>-41.117380749220601</c:v>
                </c:pt>
                <c:pt idx="10724" formatCode="General">
                  <c:v>-41.1267358907835</c:v>
                </c:pt>
                <c:pt idx="10725" formatCode="General">
                  <c:v>-41.1360920822341</c:v>
                </c:pt>
                <c:pt idx="10726" formatCode="General">
                  <c:v>-41.145449323540198</c:v>
                </c:pt>
                <c:pt idx="10727" formatCode="General">
                  <c:v>-41.154807614672997</c:v>
                </c:pt>
                <c:pt idx="10728" formatCode="General">
                  <c:v>-41.164166955605701</c:v>
                </c:pt>
                <c:pt idx="10729" formatCode="General">
                  <c:v>-41.173527346310898</c:v>
                </c:pt>
                <c:pt idx="10730" formatCode="General">
                  <c:v>-41.182888786760998</c:v>
                </c:pt>
                <c:pt idx="10731" formatCode="General">
                  <c:v>-41.1922512769276</c:v>
                </c:pt>
                <c:pt idx="10732" formatCode="General">
                  <c:v>-41.201614816782097</c:v>
                </c:pt>
                <c:pt idx="10733" formatCode="General">
                  <c:v>-41.2109794062955</c:v>
                </c:pt>
                <c:pt idx="10734" formatCode="General">
                  <c:v>-41.220345045438002</c:v>
                </c:pt>
                <c:pt idx="10735" formatCode="General">
                  <c:v>-41.229711734179702</c:v>
                </c:pt>
                <c:pt idx="10736" formatCode="General">
                  <c:v>-41.239079472490197</c:v>
                </c:pt>
                <c:pt idx="10737" formatCode="General">
                  <c:v>-41.248448260339003</c:v>
                </c:pt>
                <c:pt idx="10738" formatCode="General">
                  <c:v>-41.257818097698497</c:v>
                </c:pt>
                <c:pt idx="10739" formatCode="General">
                  <c:v>-41.2671889845424</c:v>
                </c:pt>
                <c:pt idx="10740" formatCode="General">
                  <c:v>-41.276560920844197</c:v>
                </c:pt>
                <c:pt idx="10741" formatCode="General">
                  <c:v>-41.285933906577597</c:v>
                </c:pt>
                <c:pt idx="10742" formatCode="General">
                  <c:v>-41.295307941715997</c:v>
                </c:pt>
                <c:pt idx="10743" formatCode="General">
                  <c:v>-41.304683026233</c:v>
                </c:pt>
                <c:pt idx="10744" formatCode="General">
                  <c:v>-41.314059160101898</c:v>
                </c:pt>
                <c:pt idx="10745" formatCode="General">
                  <c:v>-41.323436343296201</c:v>
                </c:pt>
                <c:pt idx="10746" formatCode="General">
                  <c:v>-41.3328145757892</c:v>
                </c:pt>
                <c:pt idx="10747" formatCode="General">
                  <c:v>-41.3421938575543</c:v>
                </c:pt>
                <c:pt idx="10748" formatCode="General">
                  <c:v>-41.351574188564598</c:v>
                </c:pt>
                <c:pt idx="10749" formatCode="General">
                  <c:v>-41.360955568793401</c:v>
                </c:pt>
                <c:pt idx="10750" formatCode="General">
                  <c:v>-41.370337998211902</c:v>
                </c:pt>
                <c:pt idx="10751" formatCode="General">
                  <c:v>-41.379721476789697</c:v>
                </c:pt>
                <c:pt idx="10752" formatCode="General">
                  <c:v>-41.389106004496398</c:v>
                </c:pt>
                <c:pt idx="10753" formatCode="General">
                  <c:v>-41.398491581301499</c:v>
                </c:pt>
                <c:pt idx="10754" formatCode="General">
                  <c:v>-41.407878207174903</c:v>
                </c:pt>
                <c:pt idx="10755" formatCode="General">
                  <c:v>-41.417265882086397</c:v>
                </c:pt>
                <c:pt idx="10756" formatCode="General">
                  <c:v>-41.426654606005798</c:v>
                </c:pt>
                <c:pt idx="10757" formatCode="General">
                  <c:v>-41.436044378903198</c:v>
                </c:pt>
                <c:pt idx="10758" formatCode="General">
                  <c:v>-41.445435200748598</c:v>
                </c:pt>
                <c:pt idx="10759" formatCode="General">
                  <c:v>-41.454827071512099</c:v>
                </c:pt>
                <c:pt idx="10760" formatCode="General">
                  <c:v>-41.4642199911642</c:v>
                </c:pt>
                <c:pt idx="10761" formatCode="General">
                  <c:v>-41.473613959676499</c:v>
                </c:pt>
                <c:pt idx="10762" formatCode="General">
                  <c:v>-41.483008977022301</c:v>
                </c:pt>
                <c:pt idx="10763" formatCode="General">
                  <c:v>-41.492405043174898</c:v>
                </c:pt>
                <c:pt idx="10764" formatCode="General">
                  <c:v>-41.501802158107601</c:v>
                </c:pt>
                <c:pt idx="10765" formatCode="General">
                  <c:v>-41.511200321793602</c:v>
                </c:pt>
                <c:pt idx="10766" formatCode="General">
                  <c:v>-41.520599534205999</c:v>
                </c:pt>
                <c:pt idx="10767" formatCode="General">
                  <c:v>-41.529999795317998</c:v>
                </c:pt>
                <c:pt idx="10768" formatCode="General">
                  <c:v>-41.539401105102698</c:v>
                </c:pt>
                <c:pt idx="10769" formatCode="General">
                  <c:v>-41.548803463533197</c:v>
                </c:pt>
                <c:pt idx="10770" formatCode="General">
                  <c:v>-41.558206870582602</c:v>
                </c:pt>
                <c:pt idx="10771" formatCode="General">
                  <c:v>-41.567611326223997</c:v>
                </c:pt>
                <c:pt idx="10772" formatCode="General">
                  <c:v>-41.577016830430203</c:v>
                </c:pt>
                <c:pt idx="10773" formatCode="General">
                  <c:v>-41.586423383174399</c:v>
                </c:pt>
                <c:pt idx="10774" formatCode="General">
                  <c:v>-41.595830984429497</c:v>
                </c:pt>
                <c:pt idx="10775" formatCode="General">
                  <c:v>-41.605239634168299</c:v>
                </c:pt>
                <c:pt idx="10776" formatCode="General">
                  <c:v>-41.614649332363904</c:v>
                </c:pt>
                <c:pt idx="10777" formatCode="General">
                  <c:v>-41.624060078988997</c:v>
                </c:pt>
                <c:pt idx="10778" formatCode="General">
                  <c:v>-41.6334718740165</c:v>
                </c:pt>
                <c:pt idx="10779" formatCode="General">
                  <c:v>-41.6428847174192</c:v>
                </c:pt>
                <c:pt idx="10780" formatCode="General">
                  <c:v>-41.652298609169897</c:v>
                </c:pt>
                <c:pt idx="10781" formatCode="General">
                  <c:v>-41.661713549241398</c:v>
                </c:pt>
                <c:pt idx="10782" formatCode="General">
                  <c:v>-41.671129537606397</c:v>
                </c:pt>
                <c:pt idx="10783" formatCode="General">
                  <c:v>-41.680546574237503</c:v>
                </c:pt>
                <c:pt idx="10784" formatCode="General">
                  <c:v>-41.689964659105598</c:v>
                </c:pt>
                <c:pt idx="10785" formatCode="General">
                  <c:v>-41.699383792173201</c:v>
                </c:pt>
                <c:pt idx="10786" formatCode="General">
                  <c:v>-41.708803973401999</c:v>
                </c:pt>
                <c:pt idx="10787" formatCode="General">
                  <c:v>-41.718225202754297</c:v>
                </c:pt>
                <c:pt idx="10788" formatCode="General">
                  <c:v>-41.7276474801928</c:v>
                </c:pt>
                <c:pt idx="10789" formatCode="General">
                  <c:v>-41.737070805679799</c:v>
                </c:pt>
                <c:pt idx="10790" formatCode="General">
                  <c:v>-41.746495179177799</c:v>
                </c:pt>
                <c:pt idx="10791" formatCode="General">
                  <c:v>-41.755920600648999</c:v>
                </c:pt>
                <c:pt idx="10792" formatCode="General">
                  <c:v>-41.765347070055803</c:v>
                </c:pt>
                <c:pt idx="10793" formatCode="General">
                  <c:v>-41.774774587360298</c:v>
                </c:pt>
                <c:pt idx="10794" formatCode="General">
                  <c:v>-41.784203152524803</c:v>
                </c:pt>
                <c:pt idx="10795" formatCode="General">
                  <c:v>-41.793632765511397</c:v>
                </c:pt>
                <c:pt idx="10796" formatCode="General">
                  <c:v>-41.8030634262823</c:v>
                </c:pt>
                <c:pt idx="10797" formatCode="General">
                  <c:v>-41.812495134799299</c:v>
                </c:pt>
                <c:pt idx="10798" formatCode="General">
                  <c:v>-41.821927891024501</c:v>
                </c:pt>
                <c:pt idx="10799" formatCode="General">
                  <c:v>-41.831361694919799</c:v>
                </c:pt>
                <c:pt idx="10800" formatCode="General">
                  <c:v>-41.840796546447201</c:v>
                </c:pt>
                <c:pt idx="10801" formatCode="General">
                  <c:v>-41.850232445568302</c:v>
                </c:pt>
                <c:pt idx="10802" formatCode="General">
                  <c:v>-41.859669392245102</c:v>
                </c:pt>
                <c:pt idx="10803" formatCode="General">
                  <c:v>-41.869107386439197</c:v>
                </c:pt>
                <c:pt idx="10804" formatCode="General">
                  <c:v>-41.878546428112301</c:v>
                </c:pt>
                <c:pt idx="10805" formatCode="General">
                  <c:v>-41.887986517225997</c:v>
                </c:pt>
                <c:pt idx="10806" formatCode="General">
                  <c:v>-41.8974276537419</c:v>
                </c:pt>
                <c:pt idx="10807" formatCode="General">
                  <c:v>-41.906869837621599</c:v>
                </c:pt>
                <c:pt idx="10808" formatCode="General">
                  <c:v>-41.916313068826398</c:v>
                </c:pt>
                <c:pt idx="10809" formatCode="General">
                  <c:v>-41.925757347317798</c:v>
                </c:pt>
                <c:pt idx="10810" formatCode="General">
                  <c:v>-41.935202673058299</c:v>
                </c:pt>
                <c:pt idx="10811" formatCode="General">
                  <c:v>-41.944649046012003</c:v>
                </c:pt>
                <c:pt idx="10812" formatCode="General">
                  <c:v>-41.954096466143703</c:v>
                </c:pt>
                <c:pt idx="10813" formatCode="General">
                  <c:v>-41.9635449334206</c:v>
                </c:pt>
                <c:pt idx="10814" formatCode="General">
                  <c:v>-41.972994447811899</c:v>
                </c:pt>
                <c:pt idx="10815" formatCode="General">
                  <c:v>-41.982445009286799</c:v>
                </c:pt>
                <c:pt idx="10816" formatCode="General">
                  <c:v>-41.991896617814497</c:v>
                </c:pt>
                <c:pt idx="10817" formatCode="General">
                  <c:v>-42.001349273364099</c:v>
                </c:pt>
                <c:pt idx="10818" formatCode="General">
                  <c:v>-42.010802975904802</c:v>
                </c:pt>
                <c:pt idx="10819" formatCode="General">
                  <c:v>-42.0202577254056</c:v>
                </c:pt>
                <c:pt idx="10820" formatCode="General">
                  <c:v>-42.029713521835703</c:v>
                </c:pt>
                <c:pt idx="10821" formatCode="General">
                  <c:v>-42.039170365163898</c:v>
                </c:pt>
                <c:pt idx="10822" formatCode="General">
                  <c:v>-42.048628255359503</c:v>
                </c:pt>
                <c:pt idx="10823" formatCode="General">
                  <c:v>-42.058087192391199</c:v>
                </c:pt>
                <c:pt idx="10824" formatCode="General">
                  <c:v>-42.067547176228103</c:v>
                </c:pt>
                <c:pt idx="10825" formatCode="General">
                  <c:v>-42.077008206839103</c:v>
                </c:pt>
                <c:pt idx="10826" formatCode="General">
                  <c:v>-42.086470284193098</c:v>
                </c:pt>
                <c:pt idx="10827" formatCode="General">
                  <c:v>-42.095933408258901</c:v>
                </c:pt>
                <c:pt idx="10828" formatCode="General">
                  <c:v>-42.105397579005299</c:v>
                </c:pt>
                <c:pt idx="10829" formatCode="General">
                  <c:v>-42.114862796401198</c:v>
                </c:pt>
                <c:pt idx="10830" formatCode="General">
                  <c:v>-42.124329060415199</c:v>
                </c:pt>
                <c:pt idx="10831" formatCode="General">
                  <c:v>-42.133796371016302</c:v>
                </c:pt>
                <c:pt idx="10832" formatCode="General">
                  <c:v>-42.143264728173001</c:v>
                </c:pt>
                <c:pt idx="10833" formatCode="General">
                  <c:v>-42.152734131853997</c:v>
                </c:pt>
                <c:pt idx="10834" formatCode="General">
                  <c:v>-42.162204582027996</c:v>
                </c:pt>
                <c:pt idx="10835" formatCode="General">
                  <c:v>-42.171676078663701</c:v>
                </c:pt>
                <c:pt idx="10836" formatCode="General">
                  <c:v>-42.181148621729399</c:v>
                </c:pt>
                <c:pt idx="10837" formatCode="General">
                  <c:v>-42.190622211191297</c:v>
                </c:pt>
                <c:pt idx="10838" formatCode="General">
                  <c:v>-42.200096847013398</c:v>
                </c:pt>
                <c:pt idx="10839" formatCode="General">
                  <c:v>-42.209572529159701</c:v>
                </c:pt>
                <c:pt idx="10840" formatCode="General">
                  <c:v>-42.219049257594101</c:v>
                </c:pt>
                <c:pt idx="10841" formatCode="General">
                  <c:v>-42.228527032279899</c:v>
                </c:pt>
                <c:pt idx="10842" formatCode="General">
                  <c:v>-42.238005853173298</c:v>
                </c:pt>
                <c:pt idx="10843" formatCode="General">
                  <c:v>-42.247485720224702</c:v>
                </c:pt>
                <c:pt idx="10844" formatCode="General">
                  <c:v>-42.256966633384401</c:v>
                </c:pt>
                <c:pt idx="10845" formatCode="General">
                  <c:v>-42.266448592602799</c:v>
                </c:pt>
                <c:pt idx="10846" formatCode="General">
                  <c:v>-42.275931597830201</c:v>
                </c:pt>
                <c:pt idx="10847" formatCode="General">
                  <c:v>-42.285415649017096</c:v>
                </c:pt>
                <c:pt idx="10848" formatCode="General">
                  <c:v>-42.294900746113598</c:v>
                </c:pt>
                <c:pt idx="10849" formatCode="General">
                  <c:v>-42.304386889070102</c:v>
                </c:pt>
                <c:pt idx="10850" formatCode="General">
                  <c:v>-42.3138740778369</c:v>
                </c:pt>
                <c:pt idx="10851" formatCode="General">
                  <c:v>-42.323362312364303</c:v>
                </c:pt>
                <c:pt idx="10852" formatCode="General">
                  <c:v>-42.332851592602601</c:v>
                </c:pt>
                <c:pt idx="10853" formatCode="General">
                  <c:v>-42.3423419185021</c:v>
                </c:pt>
                <c:pt idx="10854" formatCode="General">
                  <c:v>-42.351833290012998</c:v>
                </c:pt>
                <c:pt idx="10855" formatCode="General">
                  <c:v>-42.361325707085598</c:v>
                </c:pt>
                <c:pt idx="10856" formatCode="General">
                  <c:v>-42.370819169670099</c:v>
                </c:pt>
                <c:pt idx="10857" formatCode="General">
                  <c:v>-42.380313677716799</c:v>
                </c:pt>
                <c:pt idx="10858" formatCode="General">
                  <c:v>-42.389809231175903</c:v>
                </c:pt>
                <c:pt idx="10859" formatCode="General">
                  <c:v>-42.399305829997601</c:v>
                </c:pt>
                <c:pt idx="10860" formatCode="General">
                  <c:v>-42.408803474132199</c:v>
                </c:pt>
                <c:pt idx="10861" formatCode="General">
                  <c:v>-42.418302163529702</c:v>
                </c:pt>
                <c:pt idx="10862" formatCode="General">
                  <c:v>-42.427801898140501</c:v>
                </c:pt>
                <c:pt idx="10863" formatCode="General">
                  <c:v>-42.437302677915199</c:v>
                </c:pt>
                <c:pt idx="10864" formatCode="General">
                  <c:v>-42.446804502816299</c:v>
                </c:pt>
                <c:pt idx="10865" formatCode="General">
                  <c:v>-42.456307372815601</c:v>
                </c:pt>
                <c:pt idx="10866" formatCode="General">
                  <c:v>-42.465811287885103</c:v>
                </c:pt>
                <c:pt idx="10867" formatCode="General">
                  <c:v>-42.475316247996297</c:v>
                </c:pt>
                <c:pt idx="10868" formatCode="General">
                  <c:v>-42.484822253120903</c:v>
                </c:pt>
                <c:pt idx="10869" formatCode="General">
                  <c:v>-42.494329303230401</c:v>
                </c:pt>
                <c:pt idx="10870" formatCode="General">
                  <c:v>-42.503837398296199</c:v>
                </c:pt>
                <c:pt idx="10871" formatCode="General">
                  <c:v>-42.513346538289497</c:v>
                </c:pt>
                <c:pt idx="10872" formatCode="General">
                  <c:v>-42.522856723181498</c:v>
                </c:pt>
                <c:pt idx="10873" formatCode="General">
                  <c:v>-42.532367952943297</c:v>
                </c:pt>
                <c:pt idx="10874" formatCode="General">
                  <c:v>-42.541880227545803</c:v>
                </c:pt>
                <c:pt idx="10875" formatCode="General">
                  <c:v>-42.55139354696</c:v>
                </c:pt>
                <c:pt idx="10876" formatCode="General">
                  <c:v>-42.560907911156399</c:v>
                </c:pt>
                <c:pt idx="10877" formatCode="General">
                  <c:v>-42.570423320105903</c:v>
                </c:pt>
                <c:pt idx="10878" formatCode="General">
                  <c:v>-42.579939773778797</c:v>
                </c:pt>
                <c:pt idx="10879" formatCode="General">
                  <c:v>-42.589457272145602</c:v>
                </c:pt>
                <c:pt idx="10880" formatCode="General">
                  <c:v>-42.598975815176601</c:v>
                </c:pt>
                <c:pt idx="10881" formatCode="General">
                  <c:v>-42.608495402846401</c:v>
                </c:pt>
                <c:pt idx="10882" formatCode="General">
                  <c:v>-42.6180160351377</c:v>
                </c:pt>
                <c:pt idx="10883" formatCode="General">
                  <c:v>-42.6275377120337</c:v>
                </c:pt>
                <c:pt idx="10884" formatCode="General">
                  <c:v>-42.637060433517398</c:v>
                </c:pt>
                <c:pt idx="10885" formatCode="General">
                  <c:v>-42.646584199570697</c:v>
                </c:pt>
                <c:pt idx="10886" formatCode="General">
                  <c:v>-42.6561090101753</c:v>
                </c:pt>
                <c:pt idx="10887" formatCode="General">
                  <c:v>-42.6656348653121</c:v>
                </c:pt>
                <c:pt idx="10888" formatCode="General">
                  <c:v>-42.675161764961601</c:v>
                </c:pt>
                <c:pt idx="10889" formatCode="General">
                  <c:v>-42.684689709103303</c:v>
                </c:pt>
                <c:pt idx="10890" formatCode="General">
                  <c:v>-42.694218697716501</c:v>
                </c:pt>
                <c:pt idx="10891" formatCode="General">
                  <c:v>-42.7037487307798</c:v>
                </c:pt>
                <c:pt idx="10892" formatCode="General">
                  <c:v>-42.71327980825</c:v>
                </c:pt>
                <c:pt idx="10893" formatCode="General">
                  <c:v>-42.722811930062598</c:v>
                </c:pt>
                <c:pt idx="10894" formatCode="General">
                  <c:v>-42.732345096153097</c:v>
                </c:pt>
                <c:pt idx="10895" formatCode="General">
                  <c:v>-42.741879306457001</c:v>
                </c:pt>
                <c:pt idx="10896" formatCode="General">
                  <c:v>-42.751414560910099</c:v>
                </c:pt>
                <c:pt idx="10897" formatCode="General">
                  <c:v>-42.760950859448002</c:v>
                </c:pt>
                <c:pt idx="10898" formatCode="General">
                  <c:v>-42.770488202006703</c:v>
                </c:pt>
                <c:pt idx="10899" formatCode="General">
                  <c:v>-42.780026588521899</c:v>
                </c:pt>
                <c:pt idx="10900" formatCode="General">
                  <c:v>-42.789566018929698</c:v>
                </c:pt>
                <c:pt idx="10901" formatCode="General">
                  <c:v>-42.7991064931661</c:v>
                </c:pt>
                <c:pt idx="10902" formatCode="General">
                  <c:v>-42.8086480111672</c:v>
                </c:pt>
                <c:pt idx="10903" formatCode="General">
                  <c:v>-42.818190572873398</c:v>
                </c:pt>
                <c:pt idx="10904" formatCode="General">
                  <c:v>-42.827734178230301</c:v>
                </c:pt>
                <c:pt idx="10905" formatCode="General">
                  <c:v>-42.837278827183297</c:v>
                </c:pt>
                <c:pt idx="10906" formatCode="General">
                  <c:v>-42.846824519677803</c:v>
                </c:pt>
                <c:pt idx="10907" formatCode="General">
                  <c:v>-42.856371255659298</c:v>
                </c:pt>
                <c:pt idx="10908" formatCode="General">
                  <c:v>-42.865919035072999</c:v>
                </c:pt>
                <c:pt idx="10909" formatCode="General">
                  <c:v>-42.875467857864102</c:v>
                </c:pt>
                <c:pt idx="10910" formatCode="General">
                  <c:v>-42.885017723977803</c:v>
                </c:pt>
                <c:pt idx="10911" formatCode="General">
                  <c:v>-42.894568633359199</c:v>
                </c:pt>
                <c:pt idx="10912" formatCode="General">
                  <c:v>-42.904120585953301</c:v>
                </c:pt>
                <c:pt idx="10913" formatCode="General">
                  <c:v>-42.913673581705098</c:v>
                </c:pt>
                <c:pt idx="10914" formatCode="General">
                  <c:v>-42.923227620559302</c:v>
                </c:pt>
                <c:pt idx="10915" formatCode="General">
                  <c:v>-42.932782702460798</c:v>
                </c:pt>
                <c:pt idx="10916" formatCode="General">
                  <c:v>-42.942338827354398</c:v>
                </c:pt>
                <c:pt idx="10917" formatCode="General">
                  <c:v>-42.9518959951846</c:v>
                </c:pt>
                <c:pt idx="10918" formatCode="General">
                  <c:v>-42.961454205896104</c:v>
                </c:pt>
                <c:pt idx="10919" formatCode="General">
                  <c:v>-42.971013459433301</c:v>
                </c:pt>
                <c:pt idx="10920" formatCode="General">
                  <c:v>-42.9805737557407</c:v>
                </c:pt>
                <c:pt idx="10921" formatCode="General">
                  <c:v>-42.990135094766202</c:v>
                </c:pt>
                <c:pt idx="10922" formatCode="General">
                  <c:v>-42.999697476472697</c:v>
                </c:pt>
                <c:pt idx="10923" formatCode="General">
                  <c:v>-43.009260900827798</c:v>
                </c:pt>
                <c:pt idx="10924" formatCode="General">
                  <c:v>-43.018825367798797</c:v>
                </c:pt>
                <c:pt idx="10925" formatCode="General">
                  <c:v>-43.028390877352798</c:v>
                </c:pt>
                <c:pt idx="10926" formatCode="General">
                  <c:v>-43.037957429456497</c:v>
                </c:pt>
                <c:pt idx="10927" formatCode="General">
                  <c:v>-43.047525024076599</c:v>
                </c:pt>
                <c:pt idx="10928" formatCode="General">
                  <c:v>-43.057093661179401</c:v>
                </c:pt>
                <c:pt idx="10929" formatCode="General">
                  <c:v>-43.066663340730898</c:v>
                </c:pt>
                <c:pt idx="10930" formatCode="General">
                  <c:v>-43.076234062696997</c:v>
                </c:pt>
                <c:pt idx="10931" formatCode="General">
                  <c:v>-43.085805827043302</c:v>
                </c:pt>
                <c:pt idx="10932" formatCode="General">
                  <c:v>-43.095378633735102</c:v>
                </c:pt>
                <c:pt idx="10933" formatCode="General">
                  <c:v>-43.104952482737502</c:v>
                </c:pt>
                <c:pt idx="10934" formatCode="General">
                  <c:v>-43.114527374015502</c:v>
                </c:pt>
                <c:pt idx="10935" formatCode="General">
                  <c:v>-43.124103307533503</c:v>
                </c:pt>
                <c:pt idx="10936" formatCode="General">
                  <c:v>-43.133680283255899</c:v>
                </c:pt>
                <c:pt idx="10937" formatCode="General">
                  <c:v>-43.143258301147</c:v>
                </c:pt>
                <c:pt idx="10938" formatCode="General">
                  <c:v>-43.152837361170498</c:v>
                </c:pt>
                <c:pt idx="10939" formatCode="General">
                  <c:v>-43.162417463290097</c:v>
                </c:pt>
                <c:pt idx="10940" formatCode="General">
                  <c:v>-43.171998607469199</c:v>
                </c:pt>
                <c:pt idx="10941" formatCode="General">
                  <c:v>-43.181580793670904</c:v>
                </c:pt>
                <c:pt idx="10942" formatCode="General">
                  <c:v>-43.191164021858199</c:v>
                </c:pt>
                <c:pt idx="10943" formatCode="General">
                  <c:v>-43.200748291993598</c:v>
                </c:pt>
                <c:pt idx="10944" formatCode="General">
                  <c:v>-43.210333604039597</c:v>
                </c:pt>
                <c:pt idx="10945" formatCode="General">
                  <c:v>-43.219919957958403</c:v>
                </c:pt>
                <c:pt idx="10946" formatCode="General">
                  <c:v>-43.229507353711803</c:v>
                </c:pt>
                <c:pt idx="10947" formatCode="General">
                  <c:v>-43.2390957912625</c:v>
                </c:pt>
                <c:pt idx="10948" formatCode="General">
                  <c:v>-43.248685270588801</c:v>
                </c:pt>
                <c:pt idx="10949" formatCode="General">
                  <c:v>-43.258275791674301</c:v>
                </c:pt>
                <c:pt idx="10950" formatCode="General">
                  <c:v>-43.267867354455198</c:v>
                </c:pt>
                <c:pt idx="10951" formatCode="General">
                  <c:v>-43.277459958844503</c:v>
                </c:pt>
                <c:pt idx="10952" formatCode="General">
                  <c:v>-43.287053604766598</c:v>
                </c:pt>
                <c:pt idx="10953" formatCode="General">
                  <c:v>-43.296648292158302</c:v>
                </c:pt>
                <c:pt idx="10954" formatCode="General">
                  <c:v>-43.306244020957202</c:v>
                </c:pt>
                <c:pt idx="10955" formatCode="General">
                  <c:v>-43.3158407911015</c:v>
                </c:pt>
                <c:pt idx="10956" formatCode="General">
                  <c:v>-43.3254386025299</c:v>
                </c:pt>
                <c:pt idx="10957" formatCode="General">
                  <c:v>-43.335037455181798</c:v>
                </c:pt>
                <c:pt idx="10958" formatCode="General">
                  <c:v>-43.344637348996798</c:v>
                </c:pt>
                <c:pt idx="10959" formatCode="General">
                  <c:v>-43.3542382839154</c:v>
                </c:pt>
                <c:pt idx="10960" formatCode="General">
                  <c:v>-43.363840259878401</c:v>
                </c:pt>
                <c:pt idx="10961" formatCode="General">
                  <c:v>-43.373443276827501</c:v>
                </c:pt>
                <c:pt idx="10962" formatCode="General">
                  <c:v>-43.3830473347045</c:v>
                </c:pt>
                <c:pt idx="10963" formatCode="General">
                  <c:v>-43.392652433452099</c:v>
                </c:pt>
                <c:pt idx="10964" formatCode="General">
                  <c:v>-43.402258573013398</c:v>
                </c:pt>
                <c:pt idx="10965" formatCode="General">
                  <c:v>-43.411865753332101</c:v>
                </c:pt>
                <c:pt idx="10966" formatCode="General">
                  <c:v>-43.421473974352402</c:v>
                </c:pt>
                <c:pt idx="10967" formatCode="General">
                  <c:v>-43.431083236019099</c:v>
                </c:pt>
                <c:pt idx="10968" formatCode="General">
                  <c:v>-43.4406935382775</c:v>
                </c:pt>
                <c:pt idx="10969" formatCode="General">
                  <c:v>-43.4503048810735</c:v>
                </c:pt>
                <c:pt idx="10970" formatCode="General">
                  <c:v>-43.4599172643535</c:v>
                </c:pt>
                <c:pt idx="10971" formatCode="General">
                  <c:v>-43.469530688064602</c:v>
                </c:pt>
                <c:pt idx="10972" formatCode="General">
                  <c:v>-43.479145152154302</c:v>
                </c:pt>
                <c:pt idx="10973" formatCode="General">
                  <c:v>-43.488760656570598</c:v>
                </c:pt>
                <c:pt idx="10974" formatCode="General">
                  <c:v>-43.498377201262301</c:v>
                </c:pt>
                <c:pt idx="10975" formatCode="General">
                  <c:v>-43.507994786178401</c:v>
                </c:pt>
                <c:pt idx="10976" formatCode="General">
                  <c:v>-43.517613411268798</c:v>
                </c:pt>
                <c:pt idx="10977" formatCode="General">
                  <c:v>-43.5272330764844</c:v>
                </c:pt>
                <c:pt idx="10978" formatCode="General">
                  <c:v>-43.536853781783599</c:v>
                </c:pt>
                <c:pt idx="10979" formatCode="General">
                  <c:v>-43.546475527129601</c:v>
                </c:pt>
                <c:pt idx="10980" formatCode="General">
                  <c:v>-43.556098312485098</c:v>
                </c:pt>
                <c:pt idx="10981" formatCode="General">
                  <c:v>-43.565722137812202</c:v>
                </c:pt>
                <c:pt idx="10982" formatCode="General">
                  <c:v>-43.575347003072402</c:v>
                </c:pt>
                <c:pt idx="10983" formatCode="General">
                  <c:v>-43.584972908226597</c:v>
                </c:pt>
                <c:pt idx="10984" formatCode="General">
                  <c:v>-43.594599853235103</c:v>
                </c:pt>
                <c:pt idx="10985" formatCode="General">
                  <c:v>-43.604227838057597</c:v>
                </c:pt>
                <c:pt idx="10986" formatCode="General">
                  <c:v>-43.613856862653499</c:v>
                </c:pt>
                <c:pt idx="10987" formatCode="General">
                  <c:v>-43.623486926981101</c:v>
                </c:pt>
                <c:pt idx="10988" formatCode="General">
                  <c:v>-43.633118030998702</c:v>
                </c:pt>
                <c:pt idx="10989" formatCode="General">
                  <c:v>-43.642750174663497</c:v>
                </c:pt>
                <c:pt idx="10990" formatCode="General">
                  <c:v>-43.6523833579325</c:v>
                </c:pt>
                <c:pt idx="10991" formatCode="General">
                  <c:v>-43.662017580761898</c:v>
                </c:pt>
                <c:pt idx="10992" formatCode="General">
                  <c:v>-43.671652843107402</c:v>
                </c:pt>
                <c:pt idx="10993" formatCode="General">
                  <c:v>-43.6812891449242</c:v>
                </c:pt>
                <c:pt idx="10994" formatCode="General">
                  <c:v>-43.690926486167797</c:v>
                </c:pt>
                <c:pt idx="10995" formatCode="General">
                  <c:v>-43.700564866800498</c:v>
                </c:pt>
                <c:pt idx="10996" formatCode="General">
                  <c:v>-43.710204286786499</c:v>
                </c:pt>
                <c:pt idx="10997" formatCode="General">
                  <c:v>-43.719844746088803</c:v>
                </c:pt>
                <c:pt idx="10998" formatCode="General">
                  <c:v>-43.729486244668401</c:v>
                </c:pt>
                <c:pt idx="10999" formatCode="General">
                  <c:v>-43.739128782485103</c:v>
                </c:pt>
                <c:pt idx="11000" formatCode="General">
                  <c:v>-43.748772359496598</c:v>
                </c:pt>
                <c:pt idx="11001" formatCode="General">
                  <c:v>-43.758416975659202</c:v>
                </c:pt>
                <c:pt idx="11002" formatCode="General">
                  <c:v>-43.768062630927503</c:v>
                </c:pt>
                <c:pt idx="11003" formatCode="General">
                  <c:v>-43.777709325254598</c:v>
                </c:pt>
                <c:pt idx="11004" formatCode="General">
                  <c:v>-43.787357058591802</c:v>
                </c:pt>
                <c:pt idx="11005" formatCode="General">
                  <c:v>-43.797005830888899</c:v>
                </c:pt>
                <c:pt idx="11006" formatCode="General">
                  <c:v>-43.806655642093801</c:v>
                </c:pt>
                <c:pt idx="11007" formatCode="General">
                  <c:v>-43.816306492152997</c:v>
                </c:pt>
                <c:pt idx="11008" formatCode="General">
                  <c:v>-43.825958381007403</c:v>
                </c:pt>
                <c:pt idx="11009" formatCode="General">
                  <c:v>-43.835611308590401</c:v>
                </c:pt>
                <c:pt idx="11010" formatCode="General">
                  <c:v>-43.845265274834603</c:v>
                </c:pt>
                <c:pt idx="11011" formatCode="General">
                  <c:v>-43.854920279672498</c:v>
                </c:pt>
                <c:pt idx="11012" formatCode="General">
                  <c:v>-43.8645763230369</c:v>
                </c:pt>
                <c:pt idx="11013" formatCode="General">
                  <c:v>-43.874233404860497</c:v>
                </c:pt>
                <c:pt idx="11014" formatCode="General">
                  <c:v>-43.883891525076301</c:v>
                </c:pt>
                <c:pt idx="11015" formatCode="General">
                  <c:v>-43.8935506836172</c:v>
                </c:pt>
                <c:pt idx="11016" formatCode="General">
                  <c:v>-43.903210880416196</c:v>
                </c:pt>
                <c:pt idx="11017" formatCode="General">
                  <c:v>-43.9128721154065</c:v>
                </c:pt>
                <c:pt idx="11018" formatCode="General">
                  <c:v>-43.922534388521399</c:v>
                </c:pt>
                <c:pt idx="11019" formatCode="General">
                  <c:v>-43.9321976996941</c:v>
                </c:pt>
                <c:pt idx="11020" formatCode="General">
                  <c:v>-43.941862048857899</c:v>
                </c:pt>
                <c:pt idx="11021" formatCode="General">
                  <c:v>-43.951527435946502</c:v>
                </c:pt>
                <c:pt idx="11022" formatCode="General">
                  <c:v>-43.961193860893403</c:v>
                </c:pt>
                <c:pt idx="11023" formatCode="General">
                  <c:v>-43.9708613236321</c:v>
                </c:pt>
                <c:pt idx="11024" formatCode="General">
                  <c:v>-43.980529824096401</c:v>
                </c:pt>
                <c:pt idx="11025" formatCode="General">
                  <c:v>-43.990199362220203</c:v>
                </c:pt>
                <c:pt idx="11026" formatCode="General">
                  <c:v>-43.999869937937397</c:v>
                </c:pt>
                <c:pt idx="11027" formatCode="General">
                  <c:v>-44.009541551181897</c:v>
                </c:pt>
                <c:pt idx="11028" formatCode="General">
                  <c:v>-44.019214201887799</c:v>
                </c:pt>
                <c:pt idx="11029" formatCode="General">
                  <c:v>-44.0288878899892</c:v>
                </c:pt>
                <c:pt idx="11030" formatCode="General">
                  <c:v>-44.038562615420503</c:v>
                </c:pt>
                <c:pt idx="11031" formatCode="General">
                  <c:v>-44.048238378115897</c:v>
                </c:pt>
                <c:pt idx="11032" formatCode="General">
                  <c:v>-44.0579151780098</c:v>
                </c:pt>
                <c:pt idx="11033" formatCode="General">
                  <c:v>-44.067593015036799</c:v>
                </c:pt>
                <c:pt idx="11034" formatCode="General">
                  <c:v>-44.077271889131403</c:v>
                </c:pt>
                <c:pt idx="11035" formatCode="General">
                  <c:v>-44.086951800228199</c:v>
                </c:pt>
                <c:pt idx="11036" formatCode="General">
                  <c:v>-44.096632748262103</c:v>
                </c:pt>
                <c:pt idx="11037" formatCode="General">
                  <c:v>-44.1063147331678</c:v>
                </c:pt>
                <c:pt idx="11038" formatCode="General">
                  <c:v>-44.115997754889399</c:v>
                </c:pt>
                <c:pt idx="11039" formatCode="General">
                  <c:v>-44.125681813380801</c:v>
                </c:pt>
                <c:pt idx="11040" formatCode="General">
                  <c:v>-44.135366908572898</c:v>
                </c:pt>
                <c:pt idx="11041" formatCode="General">
                  <c:v>-44.145053040391403</c:v>
                </c:pt>
                <c:pt idx="11042" formatCode="General">
                  <c:v>-44.154740208761801</c:v>
                </c:pt>
                <c:pt idx="11043" formatCode="General">
                  <c:v>-44.164428413612796</c:v>
                </c:pt>
                <c:pt idx="11044" formatCode="General">
                  <c:v>-44.174117654878998</c:v>
                </c:pt>
                <c:pt idx="11045" formatCode="General">
                  <c:v>-44.183807932495903</c:v>
                </c:pt>
                <c:pt idx="11046" formatCode="General">
                  <c:v>-44.193499246398702</c:v>
                </c:pt>
                <c:pt idx="11047" formatCode="General">
                  <c:v>-44.203191596522501</c:v>
                </c:pt>
                <c:pt idx="11048" formatCode="General">
                  <c:v>-44.212884982802201</c:v>
                </c:pt>
                <c:pt idx="11049" formatCode="General">
                  <c:v>-44.222579405172297</c:v>
                </c:pt>
                <c:pt idx="11050" formatCode="General">
                  <c:v>-44.232274863567298</c:v>
                </c:pt>
                <c:pt idx="11051" formatCode="General">
                  <c:v>-44.241971357921301</c:v>
                </c:pt>
                <c:pt idx="11052" formatCode="General">
                  <c:v>-44.251668888168403</c:v>
                </c:pt>
                <c:pt idx="11053" formatCode="General">
                  <c:v>-44.261367454242198</c:v>
                </c:pt>
                <c:pt idx="11054" formatCode="General">
                  <c:v>-44.271067056076397</c:v>
                </c:pt>
                <c:pt idx="11055" formatCode="General">
                  <c:v>-44.280767693604197</c:v>
                </c:pt>
                <c:pt idx="11056" formatCode="General">
                  <c:v>-44.2904693667587</c:v>
                </c:pt>
                <c:pt idx="11057" formatCode="General">
                  <c:v>-44.300172075472901</c:v>
                </c:pt>
                <c:pt idx="11058" formatCode="General">
                  <c:v>-44.309875819679398</c:v>
                </c:pt>
                <c:pt idx="11059" formatCode="General">
                  <c:v>-44.319580599310598</c:v>
                </c:pt>
                <c:pt idx="11060" formatCode="General">
                  <c:v>-44.329286414298799</c:v>
                </c:pt>
                <c:pt idx="11061" formatCode="General">
                  <c:v>-44.338993264575997</c:v>
                </c:pt>
                <c:pt idx="11062" formatCode="General">
                  <c:v>-44.348701150074</c:v>
                </c:pt>
                <c:pt idx="11063" formatCode="General">
                  <c:v>-44.358410070724503</c:v>
                </c:pt>
                <c:pt idx="11064" formatCode="General">
                  <c:v>-44.368120026458698</c:v>
                </c:pt>
                <c:pt idx="11065" formatCode="General">
                  <c:v>-44.377831017207797</c:v>
                </c:pt>
                <c:pt idx="11066" formatCode="General">
                  <c:v>-44.387543042902699</c:v>
                </c:pt>
                <c:pt idx="11067" formatCode="General">
                  <c:v>-44.397256103474298</c:v>
                </c:pt>
                <c:pt idx="11068" formatCode="General">
                  <c:v>-44.406970198852903</c:v>
                </c:pt>
                <c:pt idx="11069" formatCode="General">
                  <c:v>-44.416685328969201</c:v>
                </c:pt>
                <c:pt idx="11070" formatCode="General">
                  <c:v>-44.426401493755201</c:v>
                </c:pt>
                <c:pt idx="11071" formatCode="General">
                  <c:v>-44.436118693143698</c:v>
                </c:pt>
                <c:pt idx="11072" formatCode="General">
                  <c:v>-44.445836927067297</c:v>
                </c:pt>
                <c:pt idx="11073" formatCode="General">
                  <c:v>-44.455556195458598</c:v>
                </c:pt>
                <c:pt idx="11074" formatCode="General">
                  <c:v>-44.465276498244101</c:v>
                </c:pt>
                <c:pt idx="11075" formatCode="General">
                  <c:v>-44.474997835345299</c:v>
                </c:pt>
                <c:pt idx="11076" formatCode="General">
                  <c:v>-44.4847202066832</c:v>
                </c:pt>
                <c:pt idx="11077" formatCode="General">
                  <c:v>-44.494443612178799</c:v>
                </c:pt>
                <c:pt idx="11078" formatCode="General">
                  <c:v>-44.504168051752998</c:v>
                </c:pt>
                <c:pt idx="11079" formatCode="General">
                  <c:v>-44.513893525326402</c:v>
                </c:pt>
                <c:pt idx="11080" formatCode="General">
                  <c:v>-44.523620032819501</c:v>
                </c:pt>
                <c:pt idx="11081" formatCode="General">
                  <c:v>-44.533347574152799</c:v>
                </c:pt>
                <c:pt idx="11082" formatCode="General">
                  <c:v>-44.543076149246502</c:v>
                </c:pt>
                <c:pt idx="11083" formatCode="General">
                  <c:v>-44.552805758020597</c:v>
                </c:pt>
                <c:pt idx="11084" formatCode="General">
                  <c:v>-44.562536400394997</c:v>
                </c:pt>
                <c:pt idx="11085" formatCode="General">
                  <c:v>-44.572268076289603</c:v>
                </c:pt>
                <c:pt idx="11086" formatCode="General">
                  <c:v>-44.582000785623897</c:v>
                </c:pt>
                <c:pt idx="11087" formatCode="General">
                  <c:v>-44.591734528317403</c:v>
                </c:pt>
                <c:pt idx="11088" formatCode="General">
                  <c:v>-44.601469304289402</c:v>
                </c:pt>
                <c:pt idx="11089" formatCode="General">
                  <c:v>-44.611205113459</c:v>
                </c:pt>
                <c:pt idx="11090" formatCode="General">
                  <c:v>-44.620941955745302</c:v>
                </c:pt>
                <c:pt idx="11091" formatCode="General">
                  <c:v>-44.630679831067098</c:v>
                </c:pt>
                <c:pt idx="11092" formatCode="General">
                  <c:v>-44.640418739343097</c:v>
                </c:pt>
                <c:pt idx="11093" formatCode="General">
                  <c:v>-44.650158680491799</c:v>
                </c:pt>
                <c:pt idx="11094" formatCode="General">
                  <c:v>-44.659899654431698</c:v>
                </c:pt>
                <c:pt idx="11095" formatCode="General">
                  <c:v>-44.669641661081002</c:v>
                </c:pt>
                <c:pt idx="11096" formatCode="General">
                  <c:v>-44.679384700357701</c:v>
                </c:pt>
                <c:pt idx="11097" formatCode="General">
                  <c:v>-44.689128772179799</c:v>
                </c:pt>
                <c:pt idx="11098" formatCode="General">
                  <c:v>-44.698873876465001</c:v>
                </c:pt>
                <c:pt idx="11099" formatCode="General">
                  <c:v>-44.708620013131402</c:v>
                </c:pt>
                <c:pt idx="11100" formatCode="General">
                  <c:v>-44.718367182103201</c:v>
                </c:pt>
                <c:pt idx="11101" formatCode="General">
                  <c:v>-44.728115383310403</c:v>
                </c:pt>
                <c:pt idx="11102" formatCode="General">
                  <c:v>-44.737864616682302</c:v>
                </c:pt>
                <c:pt idx="11103" formatCode="General">
                  <c:v>-44.747614882147801</c:v>
                </c:pt>
                <c:pt idx="11104" formatCode="General">
                  <c:v>-44.757366179637899</c:v>
                </c:pt>
                <c:pt idx="11105" formatCode="General">
                  <c:v>-44.767118509087297</c:v>
                </c:pt>
                <c:pt idx="11106" formatCode="General">
                  <c:v>-44.776871870431897</c:v>
                </c:pt>
                <c:pt idx="11107" formatCode="General">
                  <c:v>-44.786626263607303</c:v>
                </c:pt>
                <c:pt idx="11108" formatCode="General">
                  <c:v>-44.796381688549602</c:v>
                </c:pt>
                <c:pt idx="11109" formatCode="General">
                  <c:v>-44.8061381451949</c:v>
                </c:pt>
                <c:pt idx="11110" formatCode="General">
                  <c:v>-44.815895633479698</c:v>
                </c:pt>
                <c:pt idx="11111" formatCode="General">
                  <c:v>-44.825654153340501</c:v>
                </c:pt>
                <c:pt idx="11112" formatCode="General">
                  <c:v>-44.835413704713901</c:v>
                </c:pt>
                <c:pt idx="11113" formatCode="General">
                  <c:v>-44.845174287536999</c:v>
                </c:pt>
                <c:pt idx="11114" formatCode="General">
                  <c:v>-44.854935901746899</c:v>
                </c:pt>
                <c:pt idx="11115" formatCode="General">
                  <c:v>-44.864698547280803</c:v>
                </c:pt>
                <c:pt idx="11116" formatCode="General">
                  <c:v>-44.874462224076296</c:v>
                </c:pt>
                <c:pt idx="11117" formatCode="General">
                  <c:v>-44.884226932070902</c:v>
                </c:pt>
                <c:pt idx="11118" formatCode="General">
                  <c:v>-44.893992671202597</c:v>
                </c:pt>
                <c:pt idx="11119" formatCode="General">
                  <c:v>-44.903759441409399</c:v>
                </c:pt>
                <c:pt idx="11120" formatCode="General">
                  <c:v>-44.913527242629499</c:v>
                </c:pt>
                <c:pt idx="11121" formatCode="General">
                  <c:v>-44.9232960748013</c:v>
                </c:pt>
                <c:pt idx="11122" formatCode="General">
                  <c:v>-44.933065937863397</c:v>
                </c:pt>
                <c:pt idx="11123" formatCode="General">
                  <c:v>-44.942836831754299</c:v>
                </c:pt>
                <c:pt idx="11124" formatCode="General">
                  <c:v>-44.952608756407798</c:v>
                </c:pt>
                <c:pt idx="11125" formatCode="General">
                  <c:v>-44.962381711754198</c:v>
                </c:pt>
                <c:pt idx="11126" formatCode="General">
                  <c:v>-44.972155697723501</c:v>
                </c:pt>
                <c:pt idx="11127" formatCode="General">
                  <c:v>-44.9819307142456</c:v>
                </c:pt>
                <c:pt idx="11128" formatCode="General">
                  <c:v>-44.991706761250001</c:v>
                </c:pt>
                <c:pt idx="11129" formatCode="General">
                  <c:v>-45.001483838666203</c:v>
                </c:pt>
                <c:pt idx="11130" formatCode="General">
                  <c:v>-45.011261946426799</c:v>
                </c:pt>
                <c:pt idx="11131" formatCode="General">
                  <c:v>-45.021041084470902</c:v>
                </c:pt>
                <c:pt idx="11132" formatCode="General">
                  <c:v>-45.030821252737503</c:v>
                </c:pt>
                <c:pt idx="11133" formatCode="General">
                  <c:v>-45.040602451156701</c:v>
                </c:pt>
                <c:pt idx="11134" formatCode="General">
                  <c:v>-45.050384679653803</c:v>
                </c:pt>
                <c:pt idx="11135" formatCode="General">
                  <c:v>-45.0601679381544</c:v>
                </c:pt>
                <c:pt idx="11136" formatCode="General">
                  <c:v>-45.069952226583801</c:v>
                </c:pt>
                <c:pt idx="11137" formatCode="General">
                  <c:v>-45.0797375448671</c:v>
                </c:pt>
                <c:pt idx="11138" formatCode="General">
                  <c:v>-45.089523892929698</c:v>
                </c:pt>
                <c:pt idx="11139" formatCode="General">
                  <c:v>-45.099311270696496</c:v>
                </c:pt>
                <c:pt idx="11140" formatCode="General">
                  <c:v>-45.109099678092697</c:v>
                </c:pt>
                <c:pt idx="11141" formatCode="General">
                  <c:v>-45.118889115043103</c:v>
                </c:pt>
                <c:pt idx="11142" formatCode="General">
                  <c:v>-45.128679581472603</c:v>
                </c:pt>
                <c:pt idx="11143" formatCode="General">
                  <c:v>-45.138471077306001</c:v>
                </c:pt>
                <c:pt idx="11144" formatCode="General">
                  <c:v>-45.148263602467999</c:v>
                </c:pt>
                <c:pt idx="11145" formatCode="General">
                  <c:v>-45.158057156883302</c:v>
                </c:pt>
                <c:pt idx="11146" formatCode="General">
                  <c:v>-45.167851740476301</c:v>
                </c:pt>
                <c:pt idx="11147" formatCode="General">
                  <c:v>-45.177647353171501</c:v>
                </c:pt>
                <c:pt idx="11148" formatCode="General">
                  <c:v>-45.1874439948934</c:v>
                </c:pt>
                <c:pt idx="11149" formatCode="General">
                  <c:v>-45.197241665566203</c:v>
                </c:pt>
                <c:pt idx="11150" formatCode="General">
                  <c:v>-45.207040365114104</c:v>
                </c:pt>
                <c:pt idx="11151" formatCode="General">
                  <c:v>-45.2168400934614</c:v>
                </c:pt>
                <c:pt idx="11152" formatCode="General">
                  <c:v>-45.226640850532</c:v>
                </c:pt>
                <c:pt idx="11153" formatCode="General">
                  <c:v>-45.236442636249997</c:v>
                </c:pt>
                <c:pt idx="11154" formatCode="General">
                  <c:v>-45.2462454505444</c:v>
                </c:pt>
                <c:pt idx="11155" formatCode="General">
                  <c:v>-45.256049293351701</c:v>
                </c:pt>
                <c:pt idx="11156" formatCode="General">
                  <c:v>-45.265854164606701</c:v>
                </c:pt>
                <c:pt idx="11157" formatCode="General">
                  <c:v>-45.275660064240498</c:v>
                </c:pt>
                <c:pt idx="11158" formatCode="General">
                  <c:v>-45.285466992181</c:v>
                </c:pt>
                <c:pt idx="11159" formatCode="General">
                  <c:v>-45.295274948352599</c:v>
                </c:pt>
                <c:pt idx="11160" formatCode="General">
                  <c:v>-45.305083932676503</c:v>
                </c:pt>
                <c:pt idx="11161" formatCode="General">
                  <c:v>-45.314893945070303</c:v>
                </c:pt>
                <c:pt idx="11162" formatCode="General">
                  <c:v>-45.324704985448498</c:v>
                </c:pt>
                <c:pt idx="11163" formatCode="General">
                  <c:v>-45.334517053721903</c:v>
                </c:pt>
                <c:pt idx="11164" formatCode="General">
                  <c:v>-45.344330149798203</c:v>
                </c:pt>
                <c:pt idx="11165" formatCode="General">
                  <c:v>-45.354144273581497</c:v>
                </c:pt>
                <c:pt idx="11166" formatCode="General">
                  <c:v>-45.363959424972698</c:v>
                </c:pt>
                <c:pt idx="11167" formatCode="General">
                  <c:v>-45.373775603869198</c:v>
                </c:pt>
                <c:pt idx="11168" formatCode="General">
                  <c:v>-45.383592810164799</c:v>
                </c:pt>
                <c:pt idx="11169" formatCode="General">
                  <c:v>-45.393411043739299</c:v>
                </c:pt>
                <c:pt idx="11170" formatCode="General">
                  <c:v>-45.403230304461403</c:v>
                </c:pt>
                <c:pt idx="11171" formatCode="General">
                  <c:v>-45.4130505921976</c:v>
                </c:pt>
                <c:pt idx="11172" formatCode="General">
                  <c:v>-45.422871906812901</c:v>
                </c:pt>
                <c:pt idx="11173" formatCode="General">
                  <c:v>-45.432694248169902</c:v>
                </c:pt>
                <c:pt idx="11174" formatCode="General">
                  <c:v>-45.442517616129599</c:v>
                </c:pt>
                <c:pt idx="11175" formatCode="General">
                  <c:v>-45.452342010551</c:v>
                </c:pt>
                <c:pt idx="11176" formatCode="General">
                  <c:v>-45.462167431298901</c:v>
                </c:pt>
                <c:pt idx="11177" formatCode="General">
                  <c:v>-45.471993878250103</c:v>
                </c:pt>
                <c:pt idx="11178" formatCode="General">
                  <c:v>-45.481821351284303</c:v>
                </c:pt>
                <c:pt idx="11179" formatCode="General">
                  <c:v>-45.491649850282599</c:v>
                </c:pt>
                <c:pt idx="11180" formatCode="General">
                  <c:v>-45.501479375127303</c:v>
                </c:pt>
                <c:pt idx="11181" formatCode="General">
                  <c:v>-45.511309925702101</c:v>
                </c:pt>
                <c:pt idx="11182" formatCode="General">
                  <c:v>-45.521141501891996</c:v>
                </c:pt>
                <c:pt idx="11183" formatCode="General">
                  <c:v>-45.530974103583297</c:v>
                </c:pt>
                <c:pt idx="11184" formatCode="General">
                  <c:v>-45.540807730663701</c:v>
                </c:pt>
                <c:pt idx="11185" formatCode="General">
                  <c:v>-45.550642383022101</c:v>
                </c:pt>
                <c:pt idx="11186" formatCode="General">
                  <c:v>-45.560478060548903</c:v>
                </c:pt>
                <c:pt idx="11187" formatCode="General">
                  <c:v>-45.570314763135698</c:v>
                </c:pt>
                <c:pt idx="11188" formatCode="General">
                  <c:v>-45.580152490675303</c:v>
                </c:pt>
                <c:pt idx="11189" formatCode="General">
                  <c:v>-45.589991243062101</c:v>
                </c:pt>
                <c:pt idx="11190" formatCode="General">
                  <c:v>-45.599831020191601</c:v>
                </c:pt>
                <c:pt idx="11191" formatCode="General">
                  <c:v>-45.609671821960802</c:v>
                </c:pt>
                <c:pt idx="11192" formatCode="General">
                  <c:v>-45.619513648267898</c:v>
                </c:pt>
                <c:pt idx="11193" formatCode="General">
                  <c:v>-45.629356499012403</c:v>
                </c:pt>
                <c:pt idx="11194" formatCode="General">
                  <c:v>-45.639200374099801</c:v>
                </c:pt>
                <c:pt idx="11195" formatCode="General">
                  <c:v>-45.6490452734622</c:v>
                </c:pt>
                <c:pt idx="11196" formatCode="General">
                  <c:v>-45.658891197043602</c:v>
                </c:pt>
                <c:pt idx="11197" formatCode="General">
                  <c:v>-45.6687381447882</c:v>
                </c:pt>
                <c:pt idx="11198" formatCode="General">
                  <c:v>-45.678586116640403</c:v>
                </c:pt>
                <c:pt idx="11199" formatCode="General">
                  <c:v>-45.688435112544802</c:v>
                </c:pt>
                <c:pt idx="11200" formatCode="General">
                  <c:v>-45.698285132446401</c:v>
                </c:pt>
                <c:pt idx="11201" formatCode="General">
                  <c:v>-45.708136176290203</c:v>
                </c:pt>
                <c:pt idx="11202" formatCode="General">
                  <c:v>-45.717988244021697</c:v>
                </c:pt>
                <c:pt idx="11203" formatCode="General">
                  <c:v>-45.727841335586398</c:v>
                </c:pt>
                <c:pt idx="11204" formatCode="General">
                  <c:v>-45.737695450929998</c:v>
                </c:pt>
                <c:pt idx="11205" formatCode="General">
                  <c:v>-45.7475505899843</c:v>
                </c:pt>
                <c:pt idx="11206" formatCode="General">
                  <c:v>-45.757406752664302</c:v>
                </c:pt>
                <c:pt idx="11207" formatCode="General">
                  <c:v>-45.767263938883701</c:v>
                </c:pt>
                <c:pt idx="11208" formatCode="General">
                  <c:v>-45.777122148554902</c:v>
                </c:pt>
                <c:pt idx="11209" formatCode="General">
                  <c:v>-45.786981381589499</c:v>
                </c:pt>
                <c:pt idx="11210" formatCode="General">
                  <c:v>-45.796841637897799</c:v>
                </c:pt>
                <c:pt idx="11211" formatCode="General">
                  <c:v>-45.806702917389202</c:v>
                </c:pt>
                <c:pt idx="11212" formatCode="General">
                  <c:v>-45.816565219972198</c:v>
                </c:pt>
                <c:pt idx="11213" formatCode="General">
                  <c:v>-45.826428545553902</c:v>
                </c:pt>
                <c:pt idx="11214" formatCode="General">
                  <c:v>-45.836292894040596</c:v>
                </c:pt>
                <c:pt idx="11215" formatCode="General">
                  <c:v>-45.8461582653375</c:v>
                </c:pt>
                <c:pt idx="11216" formatCode="General">
                  <c:v>-45.856024659348797</c:v>
                </c:pt>
                <c:pt idx="11217" formatCode="General">
                  <c:v>-45.865892075977598</c:v>
                </c:pt>
                <c:pt idx="11218" formatCode="General">
                  <c:v>-45.875760515125798</c:v>
                </c:pt>
                <c:pt idx="11219" formatCode="General">
                  <c:v>-45.885629976694602</c:v>
                </c:pt>
                <c:pt idx="11220" formatCode="General">
                  <c:v>-45.895500460583897</c:v>
                </c:pt>
                <c:pt idx="11221" formatCode="General">
                  <c:v>-45.905371966692499</c:v>
                </c:pt>
                <c:pt idx="11222" formatCode="General">
                  <c:v>-45.915244494918497</c:v>
                </c:pt>
                <c:pt idx="11223" formatCode="General">
                  <c:v>-45.925118045158499</c:v>
                </c:pt>
                <c:pt idx="11224" formatCode="General">
                  <c:v>-45.934992617308303</c:v>
                </c:pt>
                <c:pt idx="11225" formatCode="General">
                  <c:v>-45.944868211261998</c:v>
                </c:pt>
                <c:pt idx="11226" formatCode="General">
                  <c:v>-45.9547448269009</c:v>
                </c:pt>
                <c:pt idx="11227" formatCode="General">
                  <c:v>-45.964622464096898</c:v>
                </c:pt>
                <c:pt idx="11228" formatCode="General">
                  <c:v>-45.974501122722003</c:v>
                </c:pt>
                <c:pt idx="11229" formatCode="General">
                  <c:v>-45.984380802648303</c:v>
                </c:pt>
                <c:pt idx="11230" formatCode="General">
                  <c:v>-45.994261503747801</c:v>
                </c:pt>
                <c:pt idx="11231" formatCode="General">
                  <c:v>-46.004143225892598</c:v>
                </c:pt>
                <c:pt idx="11232" formatCode="General">
                  <c:v>-46.014025968955004</c:v>
                </c:pt>
                <c:pt idx="11233" formatCode="General">
                  <c:v>-46.023909732807297</c:v>
                </c:pt>
                <c:pt idx="11234" formatCode="General">
                  <c:v>-46.033794517321603</c:v>
                </c:pt>
                <c:pt idx="11235" formatCode="General">
                  <c:v>-46.0436803223703</c:v>
                </c:pt>
                <c:pt idx="11236" formatCode="General">
                  <c:v>-46.053567147826001</c:v>
                </c:pt>
                <c:pt idx="11237" formatCode="General">
                  <c:v>-46.063454993560903</c:v>
                </c:pt>
                <c:pt idx="11238" formatCode="General">
                  <c:v>-46.073343859462497</c:v>
                </c:pt>
                <c:pt idx="11239" formatCode="General">
                  <c:v>-46.083233745434597</c:v>
                </c:pt>
                <c:pt idx="11240" formatCode="General">
                  <c:v>-46.093124651382396</c:v>
                </c:pt>
                <c:pt idx="11241" formatCode="General">
                  <c:v>-46.1030165772112</c:v>
                </c:pt>
                <c:pt idx="11242" formatCode="General">
                  <c:v>-46.112909522826797</c:v>
                </c:pt>
                <c:pt idx="11243" formatCode="General">
                  <c:v>-46.122803488135098</c:v>
                </c:pt>
                <c:pt idx="11244" formatCode="General">
                  <c:v>-46.132698473042502</c:v>
                </c:pt>
                <c:pt idx="11245" formatCode="General">
                  <c:v>-46.142594477455901</c:v>
                </c:pt>
                <c:pt idx="11246" formatCode="General">
                  <c:v>-46.152491501282299</c:v>
                </c:pt>
                <c:pt idx="11247" formatCode="General">
                  <c:v>-46.162389544429097</c:v>
                </c:pt>
                <c:pt idx="11248" formatCode="General">
                  <c:v>-46.172288606804003</c:v>
                </c:pt>
                <c:pt idx="11249" formatCode="General">
                  <c:v>-46.1821886883153</c:v>
                </c:pt>
                <c:pt idx="11250" formatCode="General">
                  <c:v>-46.1920897888713</c:v>
                </c:pt>
                <c:pt idx="11251" formatCode="General">
                  <c:v>-46.201991908380997</c:v>
                </c:pt>
                <c:pt idx="11252" formatCode="General">
                  <c:v>-46.211895046753298</c:v>
                </c:pt>
                <c:pt idx="11253" formatCode="General">
                  <c:v>-46.221799203897902</c:v>
                </c:pt>
                <c:pt idx="11254" formatCode="General">
                  <c:v>-46.231704379724597</c:v>
                </c:pt>
                <c:pt idx="11255" formatCode="General">
                  <c:v>-46.241610574143401</c:v>
                </c:pt>
                <c:pt idx="11256" formatCode="General">
                  <c:v>-46.251517787065097</c:v>
                </c:pt>
                <c:pt idx="11257" formatCode="General">
                  <c:v>-46.2614260184004</c:v>
                </c:pt>
                <c:pt idx="11258" formatCode="General">
                  <c:v>-46.271335268063702</c:v>
                </c:pt>
                <c:pt idx="11259" formatCode="General">
                  <c:v>-46.281245535980901</c:v>
                </c:pt>
                <c:pt idx="11260" formatCode="General">
                  <c:v>-46.291156822080403</c:v>
                </c:pt>
                <c:pt idx="11261" formatCode="General">
                  <c:v>-46.301069126289903</c:v>
                </c:pt>
                <c:pt idx="11262" formatCode="General">
                  <c:v>-46.310982448536897</c:v>
                </c:pt>
                <c:pt idx="11263" formatCode="General">
                  <c:v>-46.320896788748101</c:v>
                </c:pt>
                <c:pt idx="11264" formatCode="General">
                  <c:v>-46.330812146849901</c:v>
                </c:pt>
                <c:pt idx="11265" formatCode="General">
                  <c:v>-46.340728522768302</c:v>
                </c:pt>
                <c:pt idx="11266" formatCode="General">
                  <c:v>-46.350645916428803</c:v>
                </c:pt>
                <c:pt idx="11267" formatCode="General">
                  <c:v>-46.360564327756201</c:v>
                </c:pt>
                <c:pt idx="11268" formatCode="General">
                  <c:v>-46.370483756675</c:v>
                </c:pt>
                <c:pt idx="11269" formatCode="General">
                  <c:v>-46.380404203109201</c:v>
                </c:pt>
                <c:pt idx="11270" formatCode="General">
                  <c:v>-46.390325666982299</c:v>
                </c:pt>
                <c:pt idx="11271" formatCode="General">
                  <c:v>-46.400248148217401</c:v>
                </c:pt>
                <c:pt idx="11272" formatCode="General">
                  <c:v>-46.410171646736998</c:v>
                </c:pt>
                <c:pt idx="11273" formatCode="General">
                  <c:v>-46.420096162463103</c:v>
                </c:pt>
                <c:pt idx="11274" formatCode="General">
                  <c:v>-46.4300216953175</c:v>
                </c:pt>
                <c:pt idx="11275" formatCode="General">
                  <c:v>-46.439948245218403</c:v>
                </c:pt>
                <c:pt idx="11276" formatCode="General">
                  <c:v>-46.449875812072101</c:v>
                </c:pt>
                <c:pt idx="11277" formatCode="General">
                  <c:v>-46.459804395780701</c:v>
                </c:pt>
                <c:pt idx="11278" formatCode="General">
                  <c:v>-46.469733996245502</c:v>
                </c:pt>
                <c:pt idx="11279" formatCode="General">
                  <c:v>-46.479664613367298</c:v>
                </c:pt>
                <c:pt idx="11280" formatCode="General">
                  <c:v>-46.4895962470463</c:v>
                </c:pt>
                <c:pt idx="11281" formatCode="General">
                  <c:v>-46.499528897181797</c:v>
                </c:pt>
                <c:pt idx="11282" formatCode="General">
                  <c:v>-46.509462563672798</c:v>
                </c:pt>
                <c:pt idx="11283" formatCode="General">
                  <c:v>-46.519397246417398</c:v>
                </c:pt>
                <c:pt idx="11284" formatCode="General">
                  <c:v>-46.529332945313001</c:v>
                </c:pt>
                <c:pt idx="11285" formatCode="General">
                  <c:v>-46.5392696602567</c:v>
                </c:pt>
                <c:pt idx="11286" formatCode="General">
                  <c:v>-46.549207391144598</c:v>
                </c:pt>
                <c:pt idx="11287" formatCode="General">
                  <c:v>-46.559146137872297</c:v>
                </c:pt>
                <c:pt idx="11288" formatCode="General">
                  <c:v>-46.569085900334699</c:v>
                </c:pt>
                <c:pt idx="11289" formatCode="General">
                  <c:v>-46.579026678426203</c:v>
                </c:pt>
                <c:pt idx="11290" formatCode="General">
                  <c:v>-46.5889684720403</c:v>
                </c:pt>
                <c:pt idx="11291" formatCode="General">
                  <c:v>-46.598911281070102</c:v>
                </c:pt>
                <c:pt idx="11292" formatCode="General">
                  <c:v>-46.608855105409702</c:v>
                </c:pt>
                <c:pt idx="11293" formatCode="General">
                  <c:v>-46.6187999449538</c:v>
                </c:pt>
                <c:pt idx="11294" formatCode="General">
                  <c:v>-46.628745799595499</c:v>
                </c:pt>
                <c:pt idx="11295" formatCode="General">
                  <c:v>-46.638692669225797</c:v>
                </c:pt>
                <c:pt idx="11296" formatCode="General">
                  <c:v>-46.648640553733799</c:v>
                </c:pt>
                <c:pt idx="11297" formatCode="General">
                  <c:v>-46.658589453006797</c:v>
                </c:pt>
                <c:pt idx="11298" formatCode="General">
                  <c:v>-46.668539366929998</c:v>
                </c:pt>
                <c:pt idx="11299" formatCode="General">
                  <c:v>-46.678490295387</c:v>
                </c:pt>
                <c:pt idx="11300" formatCode="General">
                  <c:v>-46.688442238259199</c:v>
                </c:pt>
                <c:pt idx="11301" formatCode="General">
                  <c:v>-46.698395195426301</c:v>
                </c:pt>
                <c:pt idx="11302" formatCode="General">
                  <c:v>-46.708349166765998</c:v>
                </c:pt>
                <c:pt idx="11303" formatCode="General">
                  <c:v>-46.718304152154197</c:v>
                </c:pt>
                <c:pt idx="11304" formatCode="General">
                  <c:v>-46.728260151464703</c:v>
                </c:pt>
                <c:pt idx="11305" formatCode="General">
                  <c:v>-46.738217164569598</c:v>
                </c:pt>
                <c:pt idx="11306" formatCode="General">
                  <c:v>-46.748175191339001</c:v>
                </c:pt>
                <c:pt idx="11307" formatCode="General">
                  <c:v>-46.758134231641002</c:v>
                </c:pt>
                <c:pt idx="11308" formatCode="General">
                  <c:v>-46.768094285342102</c:v>
                </c:pt>
                <c:pt idx="11309" formatCode="General">
                  <c:v>-46.778055352306602</c:v>
                </c:pt>
                <c:pt idx="11310" formatCode="General">
                  <c:v>-46.788017432396998</c:v>
                </c:pt>
                <c:pt idx="11311" formatCode="General">
                  <c:v>-46.797980525473903</c:v>
                </c:pt>
                <c:pt idx="11312" formatCode="General">
                  <c:v>-46.807944631395998</c:v>
                </c:pt>
                <c:pt idx="11313" formatCode="General">
                  <c:v>-46.8179097500201</c:v>
                </c:pt>
                <c:pt idx="11314" formatCode="General">
                  <c:v>-46.827875881200903</c:v>
                </c:pt>
                <c:pt idx="11315" formatCode="General">
                  <c:v>-46.8378430247881</c:v>
                </c:pt>
                <c:pt idx="11316" formatCode="General">
                  <c:v>-46.847811180628902</c:v>
                </c:pt>
                <c:pt idx="11317" formatCode="General">
                  <c:v>-46.857780348570401</c:v>
                </c:pt>
                <c:pt idx="11318" formatCode="General">
                  <c:v>-46.867750528460199</c:v>
                </c:pt>
                <c:pt idx="11319" formatCode="General">
                  <c:v>-46.877721720145701</c:v>
                </c:pt>
                <c:pt idx="11320" formatCode="General">
                  <c:v>-46.8876939234747</c:v>
                </c:pt>
                <c:pt idx="11321" formatCode="General">
                  <c:v>-46.897667138295098</c:v>
                </c:pt>
                <c:pt idx="11322" formatCode="General">
                  <c:v>-46.907641364455102</c:v>
                </c:pt>
                <c:pt idx="11323" formatCode="General">
                  <c:v>-46.917616601802997</c:v>
                </c:pt>
                <c:pt idx="11324" formatCode="General">
                  <c:v>-46.927592850187203</c:v>
                </c:pt>
                <c:pt idx="11325" formatCode="General">
                  <c:v>-46.937570109456303</c:v>
                </c:pt>
                <c:pt idx="11326" formatCode="General">
                  <c:v>-46.947548379458098</c:v>
                </c:pt>
                <c:pt idx="11327" formatCode="General">
                  <c:v>-46.957527660034501</c:v>
                </c:pt>
                <c:pt idx="11328" formatCode="General">
                  <c:v>-46.967507951024103</c:v>
                </c:pt>
                <c:pt idx="11329" formatCode="General">
                  <c:v>-46.977489252266501</c:v>
                </c:pt>
                <c:pt idx="11330" formatCode="General">
                  <c:v>-46.987471563602298</c:v>
                </c:pt>
                <c:pt idx="11331" formatCode="General">
                  <c:v>-46.9974548848732</c:v>
                </c:pt>
                <c:pt idx="11332" formatCode="General">
                  <c:v>-47.007439215921501</c:v>
                </c:pt>
                <c:pt idx="11333" formatCode="General">
                  <c:v>-47.017424556590697</c:v>
                </c:pt>
                <c:pt idx="11334" formatCode="General">
                  <c:v>-47.027410906725201</c:v>
                </c:pt>
                <c:pt idx="11335" formatCode="General">
                  <c:v>-47.037398266170399</c:v>
                </c:pt>
                <c:pt idx="11336" formatCode="General">
                  <c:v>-47.047386634772501</c:v>
                </c:pt>
                <c:pt idx="11337" formatCode="General">
                  <c:v>-47.057376012378903</c:v>
                </c:pt>
                <c:pt idx="11338" formatCode="General">
                  <c:v>-47.0673663988375</c:v>
                </c:pt>
                <c:pt idx="11339" formatCode="General">
                  <c:v>-47.077357793997699</c:v>
                </c:pt>
                <c:pt idx="11340" formatCode="General">
                  <c:v>-47.087350197709299</c:v>
                </c:pt>
                <c:pt idx="11341" formatCode="General">
                  <c:v>-47.097343609823596</c:v>
                </c:pt>
                <c:pt idx="11342" formatCode="General">
                  <c:v>-47.107338030192402</c:v>
                </c:pt>
                <c:pt idx="11343" formatCode="General">
                  <c:v>-47.117333458668703</c:v>
                </c:pt>
                <c:pt idx="11344" formatCode="General">
                  <c:v>-47.127329895110897</c:v>
                </c:pt>
                <c:pt idx="11345" formatCode="General">
                  <c:v>-47.1373273393951</c:v>
                </c:pt>
                <c:pt idx="11346" formatCode="General">
                  <c:v>-47.147325791400597</c:v>
                </c:pt>
                <c:pt idx="11347" formatCode="General">
                  <c:v>-47.157325251005801</c:v>
                </c:pt>
                <c:pt idx="11348" formatCode="General">
                  <c:v>-47.167325718087703</c:v>
                </c:pt>
                <c:pt idx="11349" formatCode="General">
                  <c:v>-47.177327192522199</c:v>
                </c:pt>
                <c:pt idx="11350" formatCode="General">
                  <c:v>-47.187329674184198</c:v>
                </c:pt>
                <c:pt idx="11351" formatCode="General">
                  <c:v>-47.197333162947203</c:v>
                </c:pt>
                <c:pt idx="11352" formatCode="General">
                  <c:v>-47.207337658683599</c:v>
                </c:pt>
                <c:pt idx="11353" formatCode="General">
                  <c:v>-47.2173431612649</c:v>
                </c:pt>
                <c:pt idx="11354" formatCode="General">
                  <c:v>-47.227349670560997</c:v>
                </c:pt>
                <c:pt idx="11355" formatCode="General">
                  <c:v>-47.237357186441002</c:v>
                </c:pt>
                <c:pt idx="11356" formatCode="General">
                  <c:v>-47.247365708772598</c:v>
                </c:pt>
                <c:pt idx="11357" formatCode="General">
                  <c:v>-47.2573752374227</c:v>
                </c:pt>
                <c:pt idx="11358" formatCode="General">
                  <c:v>-47.267385772256503</c:v>
                </c:pt>
                <c:pt idx="11359" formatCode="General">
                  <c:v>-47.277397313138501</c:v>
                </c:pt>
                <c:pt idx="11360" formatCode="General">
                  <c:v>-47.287409859931898</c:v>
                </c:pt>
                <c:pt idx="11361" formatCode="General">
                  <c:v>-47.297423412498603</c:v>
                </c:pt>
                <c:pt idx="11362" formatCode="General">
                  <c:v>-47.307437970699603</c:v>
                </c:pt>
                <c:pt idx="11363" formatCode="General">
                  <c:v>-47.317453534394502</c:v>
                </c:pt>
                <c:pt idx="11364" formatCode="General">
                  <c:v>-47.327470103441897</c:v>
                </c:pt>
                <c:pt idx="11365" formatCode="General">
                  <c:v>-47.337487677699102</c:v>
                </c:pt>
                <c:pt idx="11366" formatCode="General">
                  <c:v>-47.347506257013599</c:v>
                </c:pt>
                <c:pt idx="11367" formatCode="General">
                  <c:v>-47.357525841186799</c:v>
                </c:pt>
                <c:pt idx="11368" formatCode="General">
                  <c:v>-47.367546430000999</c:v>
                </c:pt>
                <c:pt idx="11369" formatCode="General">
                  <c:v>-47.377568023237899</c:v>
                </c:pt>
                <c:pt idx="11370" formatCode="General">
                  <c:v>-47.387590620704401</c:v>
                </c:pt>
                <c:pt idx="11371" formatCode="General">
                  <c:v>-47.397614222262902</c:v>
                </c:pt>
                <c:pt idx="11372" formatCode="General">
                  <c:v>-47.407638827787601</c:v>
                </c:pt>
                <c:pt idx="11373" formatCode="General">
                  <c:v>-47.417664437153903</c:v>
                </c:pt>
                <c:pt idx="11374" formatCode="General">
                  <c:v>-47.427691050239098</c:v>
                </c:pt>
                <c:pt idx="11375" formatCode="General">
                  <c:v>-47.437718666922102</c:v>
                </c:pt>
                <c:pt idx="11376" formatCode="General">
                  <c:v>-47.447747287083203</c:v>
                </c:pt>
                <c:pt idx="11377" formatCode="General">
                  <c:v>-47.4577769105857</c:v>
                </c:pt>
                <c:pt idx="11378" formatCode="General">
                  <c:v>-47.467807537273103</c:v>
                </c:pt>
                <c:pt idx="11379" formatCode="General">
                  <c:v>-47.4778391669903</c:v>
                </c:pt>
                <c:pt idx="11380" formatCode="General">
                  <c:v>-47.487871799584198</c:v>
                </c:pt>
                <c:pt idx="11381" formatCode="General">
                  <c:v>-47.497905434903501</c:v>
                </c:pt>
                <c:pt idx="11382" formatCode="General">
                  <c:v>-47.507940072798903</c:v>
                </c:pt>
                <c:pt idx="11383" formatCode="General">
                  <c:v>-47.517975713123299</c:v>
                </c:pt>
                <c:pt idx="11384" formatCode="General">
                  <c:v>-47.528012355731299</c:v>
                </c:pt>
                <c:pt idx="11385" formatCode="General">
                  <c:v>-47.5380500004797</c:v>
                </c:pt>
                <c:pt idx="11386" formatCode="General">
                  <c:v>-47.548088647227097</c:v>
                </c:pt>
                <c:pt idx="11387" formatCode="General">
                  <c:v>-47.558128295834202</c:v>
                </c:pt>
                <c:pt idx="11388" formatCode="General">
                  <c:v>-47.568168946163702</c:v>
                </c:pt>
                <c:pt idx="11389" formatCode="General">
                  <c:v>-47.578210598079998</c:v>
                </c:pt>
                <c:pt idx="11390" formatCode="General">
                  <c:v>-47.588253251449899</c:v>
                </c:pt>
                <c:pt idx="11391" formatCode="General">
                  <c:v>-47.598296906141897</c:v>
                </c:pt>
                <c:pt idx="11392" formatCode="General">
                  <c:v>-47.608341562026403</c:v>
                </c:pt>
                <c:pt idx="11393" formatCode="General">
                  <c:v>-47.618387218976103</c:v>
                </c:pt>
                <c:pt idx="11394" formatCode="General">
                  <c:v>-47.628433876865401</c:v>
                </c:pt>
                <c:pt idx="11395" formatCode="General">
                  <c:v>-47.638481535563699</c:v>
                </c:pt>
                <c:pt idx="11396" formatCode="General">
                  <c:v>-47.648530194932697</c:v>
                </c:pt>
                <c:pt idx="11397" formatCode="General">
                  <c:v>-47.658579854831203</c:v>
                </c:pt>
                <c:pt idx="11398" formatCode="General">
                  <c:v>-47.668630515115801</c:v>
                </c:pt>
                <c:pt idx="11399" formatCode="General">
                  <c:v>-47.678682175640503</c:v>
                </c:pt>
                <c:pt idx="11400" formatCode="General">
                  <c:v>-47.688734836256799</c:v>
                </c:pt>
                <c:pt idx="11401" formatCode="General">
                  <c:v>-47.698788496813599</c:v>
                </c:pt>
                <c:pt idx="11402" formatCode="General">
                  <c:v>-47.708843157157403</c:v>
                </c:pt>
                <c:pt idx="11403" formatCode="General">
                  <c:v>-47.7188988171321</c:v>
                </c:pt>
                <c:pt idx="11404" formatCode="General">
                  <c:v>-47.728955476579301</c:v>
                </c:pt>
                <c:pt idx="11405" formatCode="General">
                  <c:v>-47.739013135337899</c:v>
                </c:pt>
                <c:pt idx="11406" formatCode="General">
                  <c:v>-47.749071793251701</c:v>
                </c:pt>
                <c:pt idx="11407" formatCode="General">
                  <c:v>-47.759131450179197</c:v>
                </c:pt>
                <c:pt idx="11408" formatCode="General">
                  <c:v>-47.7691921059808</c:v>
                </c:pt>
                <c:pt idx="11409" formatCode="General">
                  <c:v>-47.779253760515701</c:v>
                </c:pt>
                <c:pt idx="11410" formatCode="General">
                  <c:v>-47.7893164136417</c:v>
                </c:pt>
                <c:pt idx="11411" formatCode="General">
                  <c:v>-47.799380065215502</c:v>
                </c:pt>
                <c:pt idx="11412" formatCode="General">
                  <c:v>-47.809444715092503</c:v>
                </c:pt>
                <c:pt idx="11413" formatCode="General">
                  <c:v>-47.819510363126803</c:v>
                </c:pt>
                <c:pt idx="11414" formatCode="General">
                  <c:v>-47.829577009171203</c:v>
                </c:pt>
                <c:pt idx="11415" formatCode="General">
                  <c:v>-47.839644653077301</c:v>
                </c:pt>
                <c:pt idx="11416" formatCode="General">
                  <c:v>-47.849713294695398</c:v>
                </c:pt>
                <c:pt idx="11417" formatCode="General">
                  <c:v>-47.859782933874698</c:v>
                </c:pt>
                <c:pt idx="11418" formatCode="General">
                  <c:v>-47.869853570462801</c:v>
                </c:pt>
                <c:pt idx="11419" formatCode="General">
                  <c:v>-47.879925204267899</c:v>
                </c:pt>
                <c:pt idx="11420" formatCode="General">
                  <c:v>-47.8899978350547</c:v>
                </c:pt>
                <c:pt idx="11421" formatCode="General">
                  <c:v>-47.900071462585203</c:v>
                </c:pt>
                <c:pt idx="11422" formatCode="General">
                  <c:v>-47.910146086619903</c:v>
                </c:pt>
                <c:pt idx="11423" formatCode="General">
                  <c:v>-47.920221706917403</c:v>
                </c:pt>
                <c:pt idx="11424" formatCode="General">
                  <c:v>-47.930298323234801</c:v>
                </c:pt>
                <c:pt idx="11425" formatCode="General">
                  <c:v>-47.940375935327502</c:v>
                </c:pt>
                <c:pt idx="11426" formatCode="General">
                  <c:v>-47.950454542949402</c:v>
                </c:pt>
                <c:pt idx="11427" formatCode="General">
                  <c:v>-47.960534145852598</c:v>
                </c:pt>
                <c:pt idx="11428" formatCode="General">
                  <c:v>-47.9706147437875</c:v>
                </c:pt>
                <c:pt idx="11429" formatCode="General">
                  <c:v>-47.980696336502902</c:v>
                </c:pt>
                <c:pt idx="11430" formatCode="General">
                  <c:v>-47.990778923746099</c:v>
                </c:pt>
                <c:pt idx="11431" formatCode="General">
                  <c:v>-48.000862505273503</c:v>
                </c:pt>
                <c:pt idx="11432" formatCode="General">
                  <c:v>-48.010947080878999</c:v>
                </c:pt>
                <c:pt idx="11433" formatCode="General">
                  <c:v>-48.0210326503651</c:v>
                </c:pt>
                <c:pt idx="11434" formatCode="General">
                  <c:v>-48.031119213533501</c:v>
                </c:pt>
                <c:pt idx="11435" formatCode="General">
                  <c:v>-48.041206770185099</c:v>
                </c:pt>
                <c:pt idx="11436" formatCode="General">
                  <c:v>-48.051295320119898</c:v>
                </c:pt>
                <c:pt idx="11437" formatCode="General">
                  <c:v>-48.061384863137498</c:v>
                </c:pt>
                <c:pt idx="11438" formatCode="General">
                  <c:v>-48.071475399036402</c:v>
                </c:pt>
                <c:pt idx="11439" formatCode="General">
                  <c:v>-48.081566927614602</c:v>
                </c:pt>
                <c:pt idx="11440" formatCode="General">
                  <c:v>-48.091659448669297</c:v>
                </c:pt>
                <c:pt idx="11441" formatCode="General">
                  <c:v>-48.101752961996802</c:v>
                </c:pt>
                <c:pt idx="11442" formatCode="General">
                  <c:v>-48.111847467392799</c:v>
                </c:pt>
                <c:pt idx="11443" formatCode="General">
                  <c:v>-48.121942964652199</c:v>
                </c:pt>
                <c:pt idx="11444" formatCode="General">
                  <c:v>-48.132039453562903</c:v>
                </c:pt>
                <c:pt idx="11445" formatCode="General">
                  <c:v>-48.1421369338929</c:v>
                </c:pt>
                <c:pt idx="11446" formatCode="General">
                  <c:v>-48.152235405406898</c:v>
                </c:pt>
                <c:pt idx="11447" formatCode="General">
                  <c:v>-48.162334867870797</c:v>
                </c:pt>
                <c:pt idx="11448" formatCode="General">
                  <c:v>-48.1724353210518</c:v>
                </c:pt>
                <c:pt idx="11449" formatCode="General">
                  <c:v>-48.182536764718598</c:v>
                </c:pt>
                <c:pt idx="11450" formatCode="General">
                  <c:v>-48.192639198641302</c:v>
                </c:pt>
                <c:pt idx="11451" formatCode="General">
                  <c:v>-48.202742622591103</c:v>
                </c:pt>
                <c:pt idx="11452" formatCode="General">
                  <c:v>-48.212847036340897</c:v>
                </c:pt>
                <c:pt idx="11453" formatCode="General">
                  <c:v>-48.222952439664802</c:v>
                </c:pt>
                <c:pt idx="11454" formatCode="General">
                  <c:v>-48.233058832338202</c:v>
                </c:pt>
                <c:pt idx="11455" formatCode="General">
                  <c:v>-48.243166214137901</c:v>
                </c:pt>
                <c:pt idx="11456" formatCode="General">
                  <c:v>-48.253274584842202</c:v>
                </c:pt>
                <c:pt idx="11457" formatCode="General">
                  <c:v>-48.263383944230497</c:v>
                </c:pt>
                <c:pt idx="11458" formatCode="General">
                  <c:v>-48.273494292092998</c:v>
                </c:pt>
                <c:pt idx="11459" formatCode="General">
                  <c:v>-48.283605628232799</c:v>
                </c:pt>
                <c:pt idx="11460" formatCode="General">
                  <c:v>-48.293717952453697</c:v>
                </c:pt>
                <c:pt idx="11461" formatCode="General">
                  <c:v>-48.3038312645593</c:v>
                </c:pt>
                <c:pt idx="11462" formatCode="General">
                  <c:v>-48.313945564352402</c:v>
                </c:pt>
                <c:pt idx="11463" formatCode="General">
                  <c:v>-48.324060851635402</c:v>
                </c:pt>
                <c:pt idx="11464" formatCode="General">
                  <c:v>-48.334177126210498</c:v>
                </c:pt>
                <c:pt idx="11465" formatCode="General">
                  <c:v>-48.344294387879202</c:v>
                </c:pt>
                <c:pt idx="11466" formatCode="General">
                  <c:v>-48.354412636442497</c:v>
                </c:pt>
                <c:pt idx="11467" formatCode="General">
                  <c:v>-48.364531871701097</c:v>
                </c:pt>
                <c:pt idx="11468" formatCode="General">
                  <c:v>-48.374652093455197</c:v>
                </c:pt>
                <c:pt idx="11469" formatCode="General">
                  <c:v>-48.384773301504403</c:v>
                </c:pt>
                <c:pt idx="11470" formatCode="General">
                  <c:v>-48.394895495648001</c:v>
                </c:pt>
                <c:pt idx="11471" formatCode="General">
                  <c:v>-48.405018675684701</c:v>
                </c:pt>
                <c:pt idx="11472" formatCode="General">
                  <c:v>-48.415142841436897</c:v>
                </c:pt>
                <c:pt idx="11473" formatCode="General">
                  <c:v>-48.425267992754002</c:v>
                </c:pt>
                <c:pt idx="11474" formatCode="General">
                  <c:v>-48.4353941294885</c:v>
                </c:pt>
                <c:pt idx="11475" formatCode="General">
                  <c:v>-48.4455212514941</c:v>
                </c:pt>
                <c:pt idx="11476" formatCode="General">
                  <c:v>-48.455649358626097</c:v>
                </c:pt>
                <c:pt idx="11477" formatCode="General">
                  <c:v>-48.465778450741702</c:v>
                </c:pt>
                <c:pt idx="11478" formatCode="General">
                  <c:v>-48.475908527699303</c:v>
                </c:pt>
                <c:pt idx="11479" formatCode="General">
                  <c:v>-48.486039589359002</c:v>
                </c:pt>
                <c:pt idx="11480" formatCode="General">
                  <c:v>-48.496171635582698</c:v>
                </c:pt>
                <c:pt idx="11481" formatCode="General">
                  <c:v>-48.506304666233497</c:v>
                </c:pt>
                <c:pt idx="11482" formatCode="General">
                  <c:v>-48.516438681176503</c:v>
                </c:pt>
                <c:pt idx="11483" formatCode="General">
                  <c:v>-48.526573680277998</c:v>
                </c:pt>
                <c:pt idx="11484" formatCode="General">
                  <c:v>-48.5367096634061</c:v>
                </c:pt>
                <c:pt idx="11485" formatCode="General">
                  <c:v>-48.546846630430402</c:v>
                </c:pt>
                <c:pt idx="11486" formatCode="General">
                  <c:v>-48.556984581222203</c:v>
                </c:pt>
                <c:pt idx="11487" formatCode="General">
                  <c:v>-48.567123515652199</c:v>
                </c:pt>
                <c:pt idx="11488" formatCode="General">
                  <c:v>-48.577263433583397</c:v>
                </c:pt>
                <c:pt idx="11489" formatCode="General">
                  <c:v>-48.587404334875302</c:v>
                </c:pt>
                <c:pt idx="11490" formatCode="General">
                  <c:v>-48.597546219386402</c:v>
                </c:pt>
                <c:pt idx="11491" formatCode="General">
                  <c:v>-48.607689086973998</c:v>
                </c:pt>
                <c:pt idx="11492" formatCode="General">
                  <c:v>-48.617832937494398</c:v>
                </c:pt>
                <c:pt idx="11493" formatCode="General">
                  <c:v>-48.627977770802602</c:v>
                </c:pt>
                <c:pt idx="11494" formatCode="General">
                  <c:v>-48.638123586752499</c:v>
                </c:pt>
                <c:pt idx="11495" formatCode="General">
                  <c:v>-48.648270385197101</c:v>
                </c:pt>
                <c:pt idx="11496" formatCode="General">
                  <c:v>-48.658418165988103</c:v>
                </c:pt>
                <c:pt idx="11497" formatCode="General">
                  <c:v>-48.668566928976098</c:v>
                </c:pt>
                <c:pt idx="11498" formatCode="General">
                  <c:v>-48.678716674010602</c:v>
                </c:pt>
                <c:pt idx="11499" formatCode="General">
                  <c:v>-48.688867400940097</c:v>
                </c:pt>
                <c:pt idx="11500" formatCode="General">
                  <c:v>-48.699019109611697</c:v>
                </c:pt>
                <c:pt idx="11501" formatCode="General">
                  <c:v>-48.709171799862197</c:v>
                </c:pt>
                <c:pt idx="11502" formatCode="General">
                  <c:v>-48.719325471490599</c:v>
                </c:pt>
                <c:pt idx="11503" formatCode="General">
                  <c:v>-48.729480124285402</c:v>
                </c:pt>
                <c:pt idx="11504" formatCode="General">
                  <c:v>-48.739635758033998</c:v>
                </c:pt>
                <c:pt idx="11505" formatCode="General">
                  <c:v>-48.749792372522599</c:v>
                </c:pt>
                <c:pt idx="11506" formatCode="General">
                  <c:v>-48.759949967536002</c:v>
                </c:pt>
                <c:pt idx="11507" formatCode="General">
                  <c:v>-48.770108542858097</c:v>
                </c:pt>
                <c:pt idx="11508" formatCode="General">
                  <c:v>-48.780268098271499</c:v>
                </c:pt>
                <c:pt idx="11509" formatCode="General">
                  <c:v>-48.790428633557497</c:v>
                </c:pt>
                <c:pt idx="11510" formatCode="General">
                  <c:v>-48.800590148496198</c:v>
                </c:pt>
                <c:pt idx="11511" formatCode="General">
                  <c:v>-48.810752642866703</c:v>
                </c:pt>
                <c:pt idx="11512" formatCode="General">
                  <c:v>-48.820916116446703</c:v>
                </c:pt>
                <c:pt idx="11513" formatCode="General">
                  <c:v>-48.831080569012798</c:v>
                </c:pt>
                <c:pt idx="11514" formatCode="General">
                  <c:v>-48.841246000340298</c:v>
                </c:pt>
                <c:pt idx="11515" formatCode="General">
                  <c:v>-48.851412410203501</c:v>
                </c:pt>
                <c:pt idx="11516" formatCode="General">
                  <c:v>-48.861579798375203</c:v>
                </c:pt>
                <c:pt idx="11517" formatCode="General">
                  <c:v>-48.871748164627398</c:v>
                </c:pt>
                <c:pt idx="11518" formatCode="General">
                  <c:v>-48.881917508730503</c:v>
                </c:pt>
                <c:pt idx="11519" formatCode="General">
                  <c:v>-48.892087830453903</c:v>
                </c:pt>
                <c:pt idx="11520" formatCode="General">
                  <c:v>-48.902259129565699</c:v>
                </c:pt>
                <c:pt idx="11521" formatCode="General">
                  <c:v>-48.912431405833097</c:v>
                </c:pt>
                <c:pt idx="11522" formatCode="General">
                  <c:v>-48.922604659021701</c:v>
                </c:pt>
                <c:pt idx="11523" formatCode="General">
                  <c:v>-48.932778888896202</c:v>
                </c:pt>
                <c:pt idx="11524" formatCode="General">
                  <c:v>-48.942954095219797</c:v>
                </c:pt>
                <c:pt idx="11525" formatCode="General">
                  <c:v>-48.953130277754802</c:v>
                </c:pt>
                <c:pt idx="11526" formatCode="General">
                  <c:v>-48.963307436262198</c:v>
                </c:pt>
                <c:pt idx="11527" formatCode="General">
                  <c:v>-48.973485570501701</c:v>
                </c:pt>
                <c:pt idx="11528" formatCode="General">
                  <c:v>-48.983664680231897</c:v>
                </c:pt>
                <c:pt idx="11529" formatCode="General">
                  <c:v>-48.993844765210198</c:v>
                </c:pt>
                <c:pt idx="11530" formatCode="General">
                  <c:v>-49.004025825192798</c:v>
                </c:pt>
                <c:pt idx="11531" formatCode="General">
                  <c:v>-49.014207859934601</c:v>
                </c:pt>
                <c:pt idx="11532" formatCode="General">
                  <c:v>-49.024390869189403</c:v>
                </c:pt>
                <c:pt idx="11533" formatCode="General">
                  <c:v>-49.034574852709802</c:v>
                </c:pt>
                <c:pt idx="11534" formatCode="General">
                  <c:v>-49.044759810235398</c:v>
                </c:pt>
                <c:pt idx="11535" formatCode="General">
                  <c:v>-49.054945741501903</c:v>
                </c:pt>
                <c:pt idx="11536" formatCode="General">
                  <c:v>-49.065132646285001</c:v>
                </c:pt>
                <c:pt idx="11537" formatCode="General">
                  <c:v>-49.075320524357203</c:v>
                </c:pt>
                <c:pt idx="11538" formatCode="General">
                  <c:v>-49.085509375487199</c:v>
                </c:pt>
                <c:pt idx="11539" formatCode="General">
                  <c:v>-49.0956991994424</c:v>
                </c:pt>
                <c:pt idx="11540" formatCode="General">
                  <c:v>-49.1058899959881</c:v>
                </c:pt>
                <c:pt idx="11541" formatCode="General">
                  <c:v>-49.1160817648883</c:v>
                </c:pt>
                <c:pt idx="11542" formatCode="General">
                  <c:v>-49.126274505905101</c:v>
                </c:pt>
                <c:pt idx="11543" formatCode="General">
                  <c:v>-49.136468218799102</c:v>
                </c:pt>
                <c:pt idx="11544" formatCode="General">
                  <c:v>-49.146662903329201</c:v>
                </c:pt>
                <c:pt idx="11545" formatCode="General">
                  <c:v>-49.156858559252697</c:v>
                </c:pt>
                <c:pt idx="11546" formatCode="General">
                  <c:v>-49.167055186325001</c:v>
                </c:pt>
                <c:pt idx="11547" formatCode="General">
                  <c:v>-49.1772527843003</c:v>
                </c:pt>
                <c:pt idx="11548" formatCode="General">
                  <c:v>-49.187451352930701</c:v>
                </c:pt>
                <c:pt idx="11549" formatCode="General">
                  <c:v>-49.197650891966902</c:v>
                </c:pt>
                <c:pt idx="11550" formatCode="General">
                  <c:v>-49.207851401157903</c:v>
                </c:pt>
                <c:pt idx="11551" formatCode="General">
                  <c:v>-49.218052880250902</c:v>
                </c:pt>
                <c:pt idx="11552" formatCode="General">
                  <c:v>-49.2282553289917</c:v>
                </c:pt>
                <c:pt idx="11553" formatCode="General">
                  <c:v>-49.238458747124298</c:v>
                </c:pt>
                <c:pt idx="11554" formatCode="General">
                  <c:v>-49.248663134391002</c:v>
                </c:pt>
                <c:pt idx="11555" formatCode="General">
                  <c:v>-49.2588684905325</c:v>
                </c:pt>
                <c:pt idx="11556" formatCode="General">
                  <c:v>-49.269074815287901</c:v>
                </c:pt>
                <c:pt idx="11557" formatCode="General">
                  <c:v>-49.279282108394597</c:v>
                </c:pt>
                <c:pt idx="11558" formatCode="General">
                  <c:v>-49.289490369588201</c:v>
                </c:pt>
                <c:pt idx="11559" formatCode="General">
                  <c:v>-49.299699598602999</c:v>
                </c:pt>
                <c:pt idx="11560" formatCode="General">
                  <c:v>-49.309909795171301</c:v>
                </c:pt>
                <c:pt idx="11561" formatCode="General">
                  <c:v>-49.320120959023903</c:v>
                </c:pt>
                <c:pt idx="11562" formatCode="General">
                  <c:v>-49.330333089889898</c:v>
                </c:pt>
                <c:pt idx="11563" formatCode="General">
                  <c:v>-49.340546187496798</c:v>
                </c:pt>
                <c:pt idx="11564" formatCode="General">
                  <c:v>-49.3507602515703</c:v>
                </c:pt>
                <c:pt idx="11565" formatCode="General">
                  <c:v>-49.360975281834797</c:v>
                </c:pt>
                <c:pt idx="11566" formatCode="General">
                  <c:v>-49.371191278012503</c:v>
                </c:pt>
                <c:pt idx="11567" formatCode="General">
                  <c:v>-49.381408239824403</c:v>
                </c:pt>
                <c:pt idx="11568" formatCode="General">
                  <c:v>-49.391626166989298</c:v>
                </c:pt>
                <c:pt idx="11569" formatCode="General">
                  <c:v>-49.401845059223497</c:v>
                </c:pt>
                <c:pt idx="11570" formatCode="General">
                  <c:v>-49.412064916244503</c:v>
                </c:pt>
                <c:pt idx="11571" formatCode="General">
                  <c:v>-49.422285737771801</c:v>
                </c:pt>
                <c:pt idx="11572" formatCode="General">
                  <c:v>-49.432507523527903</c:v>
                </c:pt>
                <c:pt idx="11573" formatCode="General">
                  <c:v>-49.442730273237103</c:v>
                </c:pt>
                <c:pt idx="11574" formatCode="General">
                  <c:v>-49.452953986626497</c:v>
                </c:pt>
                <c:pt idx="11575" formatCode="General">
                  <c:v>-49.463178663425403</c:v>
                </c:pt>
                <c:pt idx="11576" formatCode="General">
                  <c:v>-49.473404303365598</c:v>
                </c:pt>
                <c:pt idx="11577" formatCode="General">
                  <c:v>-49.483630906181098</c:v>
                </c:pt>
                <c:pt idx="11578" formatCode="General">
                  <c:v>-49.493858471608704</c:v>
                </c:pt>
                <c:pt idx="11579" formatCode="General">
                  <c:v>-49.504086999386999</c:v>
                </c:pt>
                <c:pt idx="11580" formatCode="General">
                  <c:v>-49.514316489257602</c:v>
                </c:pt>
                <c:pt idx="11581" formatCode="General">
                  <c:v>-49.524546940964001</c:v>
                </c:pt>
                <c:pt idx="11582" formatCode="General">
                  <c:v>-49.534778354252502</c:v>
                </c:pt>
                <c:pt idx="11583" formatCode="General">
                  <c:v>-49.545010728871397</c:v>
                </c:pt>
                <c:pt idx="11584" formatCode="General">
                  <c:v>-49.555244064571802</c:v>
                </c:pt>
                <c:pt idx="11585" formatCode="General">
                  <c:v>-49.565478361106699</c:v>
                </c:pt>
                <c:pt idx="11586" formatCode="General">
                  <c:v>-49.575713618232101</c:v>
                </c:pt>
                <c:pt idx="11587" formatCode="General">
                  <c:v>-49.585949835706899</c:v>
                </c:pt>
                <c:pt idx="11588" formatCode="General">
                  <c:v>-49.596187013298298</c:v>
                </c:pt>
                <c:pt idx="11589" formatCode="General">
                  <c:v>-49.6064251507769</c:v>
                </c:pt>
                <c:pt idx="11590" formatCode="General">
                  <c:v>-49.616664247912503</c:v>
                </c:pt>
                <c:pt idx="11591" formatCode="General">
                  <c:v>-49.6269043044746</c:v>
                </c:pt>
                <c:pt idx="11592" formatCode="General">
                  <c:v>-49.6371453202323</c:v>
                </c:pt>
                <c:pt idx="11593" formatCode="General">
                  <c:v>-49.647387294954001</c:v>
                </c:pt>
                <c:pt idx="11594" formatCode="General">
                  <c:v>-49.657630228407697</c:v>
                </c:pt>
                <c:pt idx="11595" formatCode="General">
                  <c:v>-49.667874120361098</c:v>
                </c:pt>
                <c:pt idx="11596" formatCode="General">
                  <c:v>-49.678118970581103</c:v>
                </c:pt>
                <c:pt idx="11597" formatCode="General">
                  <c:v>-49.6883647788286</c:v>
                </c:pt>
                <c:pt idx="11598" formatCode="General">
                  <c:v>-49.698611544853399</c:v>
                </c:pt>
                <c:pt idx="11599" formatCode="General">
                  <c:v>-49.708859268400197</c:v>
                </c:pt>
                <c:pt idx="11600" formatCode="General">
                  <c:v>-49.719107949210098</c:v>
                </c:pt>
                <c:pt idx="11601" formatCode="General">
                  <c:v>-49.729357587019997</c:v>
                </c:pt>
                <c:pt idx="11602" formatCode="General">
                  <c:v>-49.739608181563199</c:v>
                </c:pt>
                <c:pt idx="11603" formatCode="General">
                  <c:v>-49.749859732568801</c:v>
                </c:pt>
                <c:pt idx="11604" formatCode="General">
                  <c:v>-49.760112239762101</c:v>
                </c:pt>
                <c:pt idx="11605" formatCode="General">
                  <c:v>-49.770365702864403</c:v>
                </c:pt>
                <c:pt idx="11606" formatCode="General">
                  <c:v>-49.780620121593401</c:v>
                </c:pt>
                <c:pt idx="11607" formatCode="General">
                  <c:v>-49.790875495662497</c:v>
                </c:pt>
                <c:pt idx="11608" formatCode="General">
                  <c:v>-49.801131824781301</c:v>
                </c:pt>
                <c:pt idx="11609" formatCode="General">
                  <c:v>-49.811389108655597</c:v>
                </c:pt>
                <c:pt idx="11610" formatCode="General">
                  <c:v>-49.821647346987199</c:v>
                </c:pt>
                <c:pt idx="11611" formatCode="General">
                  <c:v>-49.831906539473898</c:v>
                </c:pt>
                <c:pt idx="11612" formatCode="General">
                  <c:v>-49.842166685809602</c:v>
                </c:pt>
                <c:pt idx="11613" formatCode="General">
                  <c:v>-49.852427785681201</c:v>
                </c:pt>
                <c:pt idx="11614" formatCode="General">
                  <c:v>-49.862689838769803</c:v>
                </c:pt>
                <c:pt idx="11615" formatCode="General">
                  <c:v>-49.872952844751602</c:v>
                </c:pt>
                <c:pt idx="11616" formatCode="General">
                  <c:v>-49.883216803298097</c:v>
                </c:pt>
                <c:pt idx="11617" formatCode="General">
                  <c:v>-49.893481714076302</c:v>
                </c:pt>
                <c:pt idx="11618" formatCode="General">
                  <c:v>-49.903747576748302</c:v>
                </c:pt>
                <c:pt idx="11619" formatCode="General">
                  <c:v>-49.914014390971502</c:v>
                </c:pt>
                <c:pt idx="11620" formatCode="General">
                  <c:v>-49.924282156398803</c:v>
                </c:pt>
                <c:pt idx="11621" formatCode="General">
                  <c:v>-49.934550872678301</c:v>
                </c:pt>
                <c:pt idx="11622" formatCode="General">
                  <c:v>-49.944820539453303</c:v>
                </c:pt>
                <c:pt idx="11623" formatCode="General">
                  <c:v>-49.955091156362599</c:v>
                </c:pt>
                <c:pt idx="11624" formatCode="General">
                  <c:v>-49.965362723067997</c:v>
                </c:pt>
                <c:pt idx="11625" formatCode="General">
                  <c:v>-49.975635239256</c:v>
                </c:pt>
                <c:pt idx="11626" formatCode="General">
                  <c:v>-49.985908704612598</c:v>
                </c:pt>
                <c:pt idx="11627" formatCode="General">
                  <c:v>-49.996183118823701</c:v>
                </c:pt>
                <c:pt idx="11628" formatCode="General">
                  <c:v>-50.006458481574803</c:v>
                </c:pt>
                <c:pt idx="11629" formatCode="General">
                  <c:v>-50.016734792544703</c:v>
                </c:pt>
                <c:pt idx="11630" formatCode="General">
                  <c:v>-50.027012051403602</c:v>
                </c:pt>
                <c:pt idx="11631" formatCode="General">
                  <c:v>-50.037290257821802</c:v>
                </c:pt>
                <c:pt idx="11632" formatCode="General">
                  <c:v>-50.047569411471201</c:v>
                </c:pt>
                <c:pt idx="11633" formatCode="General">
                  <c:v>-50.0578495120253</c:v>
                </c:pt>
                <c:pt idx="11634" formatCode="General">
                  <c:v>-50.068130559158902</c:v>
                </c:pt>
                <c:pt idx="11635" formatCode="General">
                  <c:v>-50.0784125525485</c:v>
                </c:pt>
                <c:pt idx="11636" formatCode="General">
                  <c:v>-50.088695491872002</c:v>
                </c:pt>
                <c:pt idx="11637" formatCode="General">
                  <c:v>-50.098979376808998</c:v>
                </c:pt>
                <c:pt idx="11638" formatCode="General">
                  <c:v>-50.109264207040198</c:v>
                </c:pt>
                <c:pt idx="11639" formatCode="General">
                  <c:v>-50.119549982248301</c:v>
                </c:pt>
                <c:pt idx="11640" formatCode="General">
                  <c:v>-50.129836702117203</c:v>
                </c:pt>
                <c:pt idx="11641" formatCode="General">
                  <c:v>-50.140124366332302</c:v>
                </c:pt>
                <c:pt idx="11642" formatCode="General">
                  <c:v>-50.150412974580597</c:v>
                </c:pt>
                <c:pt idx="11643" formatCode="General">
                  <c:v>-50.1607025265507</c:v>
                </c:pt>
                <c:pt idx="11644" formatCode="General">
                  <c:v>-50.170993021932397</c:v>
                </c:pt>
                <c:pt idx="11645" formatCode="General">
                  <c:v>-50.181284460417402</c:v>
                </c:pt>
                <c:pt idx="11646" formatCode="General">
                  <c:v>-50.191576841698698</c:v>
                </c:pt>
                <c:pt idx="11647" formatCode="General">
                  <c:v>-50.201870165470702</c:v>
                </c:pt>
                <c:pt idx="11648" formatCode="General">
                  <c:v>-50.2121644314295</c:v>
                </c:pt>
                <c:pt idx="11649" formatCode="General">
                  <c:v>-50.2224596392726</c:v>
                </c:pt>
                <c:pt idx="11650" formatCode="General">
                  <c:v>-50.232755788699599</c:v>
                </c:pt>
                <c:pt idx="11651" formatCode="General">
                  <c:v>-50.243052879412197</c:v>
                </c:pt>
                <c:pt idx="11652" formatCode="General">
                  <c:v>-50.253350911112499</c:v>
                </c:pt>
                <c:pt idx="11653" formatCode="General">
                  <c:v>-50.263649883502701</c:v>
                </c:pt>
                <c:pt idx="11654" formatCode="General">
                  <c:v>-50.273949796285898</c:v>
                </c:pt>
                <c:pt idx="11655" formatCode="General">
                  <c:v>-50.284250649165102</c:v>
                </c:pt>
                <c:pt idx="11656" formatCode="General">
                  <c:v>-50.294552441843997</c:v>
                </c:pt>
                <c:pt idx="11657" formatCode="General">
                  <c:v>-50.3048551740265</c:v>
                </c:pt>
                <c:pt idx="11658" formatCode="General">
                  <c:v>-50.315158845416903</c:v>
                </c:pt>
                <c:pt idx="11659" formatCode="General">
                  <c:v>-50.325463455721</c:v>
                </c:pt>
                <c:pt idx="11660" formatCode="General">
                  <c:v>-50.335769004657699</c:v>
                </c:pt>
                <c:pt idx="11661" formatCode="General">
                  <c:v>-50.346075491952497</c:v>
                </c:pt>
                <c:pt idx="11662" formatCode="General">
                  <c:v>-50.356382917325703</c:v>
                </c:pt>
                <c:pt idx="11663" formatCode="General">
                  <c:v>-50.3666912804918</c:v>
                </c:pt>
                <c:pt idx="11664" formatCode="General">
                  <c:v>-50.377000581159898</c:v>
                </c:pt>
                <c:pt idx="11665" formatCode="General">
                  <c:v>-50.387310819033601</c:v>
                </c:pt>
                <c:pt idx="11666" formatCode="General">
                  <c:v>-50.397621993810901</c:v>
                </c:pt>
                <c:pt idx="11667" formatCode="General">
                  <c:v>-50.407934105184403</c:v>
                </c:pt>
                <c:pt idx="11668" formatCode="General">
                  <c:v>-50.418247152840998</c:v>
                </c:pt>
                <c:pt idx="11669" formatCode="General">
                  <c:v>-50.428561136462299</c:v>
                </c:pt>
                <c:pt idx="11670" formatCode="General">
                  <c:v>-50.438876055724201</c:v>
                </c:pt>
                <c:pt idx="11671" formatCode="General">
                  <c:v>-50.449191910297202</c:v>
                </c:pt>
                <c:pt idx="11672" formatCode="General">
                  <c:v>-50.459508699846197</c:v>
                </c:pt>
                <c:pt idx="11673" formatCode="General">
                  <c:v>-50.4698264240306</c:v>
                </c:pt>
                <c:pt idx="11674" formatCode="General">
                  <c:v>-50.4801450825044</c:v>
                </c:pt>
                <c:pt idx="11675" formatCode="General">
                  <c:v>-50.490464674915799</c:v>
                </c:pt>
                <c:pt idx="11676" formatCode="General">
                  <c:v>-50.500785200907799</c:v>
                </c:pt>
                <c:pt idx="11677" formatCode="General">
                  <c:v>-50.511106660117697</c:v>
                </c:pt>
                <c:pt idx="11678" formatCode="General">
                  <c:v>-50.521429052177297</c:v>
                </c:pt>
                <c:pt idx="11679" formatCode="General">
                  <c:v>-50.531752376712902</c:v>
                </c:pt>
                <c:pt idx="11680" formatCode="General">
                  <c:v>-50.542076633345303</c:v>
                </c:pt>
                <c:pt idx="11681" formatCode="General">
                  <c:v>-50.552401821689699</c:v>
                </c:pt>
                <c:pt idx="11682" formatCode="General">
                  <c:v>-50.562727941356499</c:v>
                </c:pt>
                <c:pt idx="11683" formatCode="General">
                  <c:v>-50.573054991957001</c:v>
                </c:pt>
                <c:pt idx="11684" formatCode="General">
                  <c:v>-50.583382973103298</c:v>
                </c:pt>
                <c:pt idx="11685" formatCode="General">
                  <c:v>-50.593711884404499</c:v>
                </c:pt>
                <c:pt idx="11686" formatCode="General">
                  <c:v>-50.604041725409303</c:v>
                </c:pt>
                <c:pt idx="11687" formatCode="General">
                  <c:v>-50.614372495593202</c:v>
                </c:pt>
                <c:pt idx="11688" formatCode="General">
                  <c:v>-50.624704194430201</c:v>
                </c:pt>
                <c:pt idx="11689" formatCode="General">
                  <c:v>-50.635036821398899</c:v>
                </c:pt>
                <c:pt idx="11690" formatCode="General">
                  <c:v>-50.645370375981699</c:v>
                </c:pt>
                <c:pt idx="11691" formatCode="General">
                  <c:v>-50.655704857665498</c:v>
                </c:pt>
                <c:pt idx="11692" formatCode="General">
                  <c:v>-50.666040265941703</c:v>
                </c:pt>
                <c:pt idx="11693" formatCode="General">
                  <c:v>-50.676376600305503</c:v>
                </c:pt>
                <c:pt idx="11694" formatCode="General">
                  <c:v>-50.686713860256603</c:v>
                </c:pt>
                <c:pt idx="11695" formatCode="General">
                  <c:v>-50.697052045299202</c:v>
                </c:pt>
                <c:pt idx="11696" formatCode="General">
                  <c:v>-50.707391154941298</c:v>
                </c:pt>
                <c:pt idx="11697" formatCode="General">
                  <c:v>-50.717731188695502</c:v>
                </c:pt>
                <c:pt idx="11698" formatCode="General">
                  <c:v>-50.728072146078702</c:v>
                </c:pt>
                <c:pt idx="11699" formatCode="General">
                  <c:v>-50.7384140266118</c:v>
                </c:pt>
                <c:pt idx="11700" formatCode="General">
                  <c:v>-50.748756829820103</c:v>
                </c:pt>
                <c:pt idx="11701" formatCode="General">
                  <c:v>-50.759100555233303</c:v>
                </c:pt>
                <c:pt idx="11702" formatCode="General">
                  <c:v>-50.769445202385199</c:v>
                </c:pt>
                <c:pt idx="11703" formatCode="General">
                  <c:v>-50.779790770813896</c:v>
                </c:pt>
                <c:pt idx="11704" formatCode="General">
                  <c:v>-50.790137260061798</c:v>
                </c:pt>
                <c:pt idx="11705" formatCode="General">
                  <c:v>-50.800484669675697</c:v>
                </c:pt>
                <c:pt idx="11706" formatCode="General">
                  <c:v>-50.810832999206298</c:v>
                </c:pt>
                <c:pt idx="11707" formatCode="General">
                  <c:v>-50.821182248208899</c:v>
                </c:pt>
                <c:pt idx="11708" formatCode="General">
                  <c:v>-50.8315324162431</c:v>
                </c:pt>
                <c:pt idx="11709" formatCode="General">
                  <c:v>-50.841883502872399</c:v>
                </c:pt>
                <c:pt idx="11710" formatCode="General">
                  <c:v>-50.852235507665</c:v>
                </c:pt>
                <c:pt idx="11711" formatCode="General">
                  <c:v>-50.862588430199501</c:v>
                </c:pt>
                <c:pt idx="11712" formatCode="General">
                  <c:v>-50.872942270096601</c:v>
                </c:pt>
                <c:pt idx="11713" formatCode="General">
                  <c:v>-50.883297027071002</c:v>
                </c:pt>
                <c:pt idx="11714" formatCode="General">
                  <c:v>-50.893652700866298</c:v>
                </c:pt>
                <c:pt idx="11715" formatCode="General">
                  <c:v>-50.904009291223602</c:v>
                </c:pt>
                <c:pt idx="11716" formatCode="General">
                  <c:v>-50.914366797881598</c:v>
                </c:pt>
                <c:pt idx="11717" formatCode="General">
                  <c:v>-50.924725220576498</c:v>
                </c:pt>
                <c:pt idx="11718" formatCode="General">
                  <c:v>-50.935084559041599</c:v>
                </c:pt>
                <c:pt idx="11719" formatCode="General">
                  <c:v>-50.945444813008301</c:v>
                </c:pt>
                <c:pt idx="11720" formatCode="General">
                  <c:v>-50.955805982206797</c:v>
                </c:pt>
                <c:pt idx="11721" formatCode="General">
                  <c:v>-50.966168066369697</c:v>
                </c:pt>
                <c:pt idx="11722" formatCode="General">
                  <c:v>-50.976531065227903</c:v>
                </c:pt>
                <c:pt idx="11723" formatCode="General">
                  <c:v>-50.986894978509198</c:v>
                </c:pt>
                <c:pt idx="11724" formatCode="General">
                  <c:v>-50.997259805938803</c:v>
                </c:pt>
                <c:pt idx="11725" formatCode="General">
                  <c:v>-51.007625547238703</c:v>
                </c:pt>
                <c:pt idx="11726" formatCode="General">
                  <c:v>-51.017992202128497</c:v>
                </c:pt>
                <c:pt idx="11727" formatCode="General">
                  <c:v>-51.028359770324698</c:v>
                </c:pt>
                <c:pt idx="11728" formatCode="General">
                  <c:v>-51.038728251540903</c:v>
                </c:pt>
                <c:pt idx="11729" formatCode="General">
                  <c:v>-51.049097645487898</c:v>
                </c:pt>
                <c:pt idx="11730" formatCode="General">
                  <c:v>-51.059467951873998</c:v>
                </c:pt>
                <c:pt idx="11731" formatCode="General">
                  <c:v>-51.069839170404101</c:v>
                </c:pt>
                <c:pt idx="11732" formatCode="General">
                  <c:v>-51.080211300780597</c:v>
                </c:pt>
                <c:pt idx="11733" formatCode="General">
                  <c:v>-51.090584342702897</c:v>
                </c:pt>
                <c:pt idx="11734" formatCode="General">
                  <c:v>-51.100958295867798</c:v>
                </c:pt>
                <c:pt idx="11735" formatCode="General">
                  <c:v>-51.111333159969</c:v>
                </c:pt>
                <c:pt idx="11736" formatCode="General">
                  <c:v>-51.121708934697303</c:v>
                </c:pt>
                <c:pt idx="11737" formatCode="General">
                  <c:v>-51.132085619741098</c:v>
                </c:pt>
                <c:pt idx="11738" formatCode="General">
                  <c:v>-51.142463214745803</c:v>
                </c:pt>
                <c:pt idx="11739" formatCode="General">
                  <c:v>-51.152841719310999</c:v>
                </c:pt>
                <c:pt idx="11740" formatCode="General">
                  <c:v>-51.16322113303</c:v>
                </c:pt>
                <c:pt idx="11741" formatCode="General">
                  <c:v>-51.173601455479599</c:v>
                </c:pt>
                <c:pt idx="11742" formatCode="General">
                  <c:v>-51.1839826862306</c:v>
                </c:pt>
                <c:pt idx="11743" formatCode="General">
                  <c:v>-51.194364824852499</c:v>
                </c:pt>
                <c:pt idx="11744" formatCode="General">
                  <c:v>-51.2047478709122</c:v>
                </c:pt>
                <c:pt idx="11745" formatCode="General">
                  <c:v>-51.215131823975298</c:v>
                </c:pt>
                <c:pt idx="11746" formatCode="General">
                  <c:v>-51.2255166836052</c:v>
                </c:pt>
                <c:pt idx="11747" formatCode="General">
                  <c:v>-51.235902449363202</c:v>
                </c:pt>
                <c:pt idx="11748" formatCode="General">
                  <c:v>-51.246289120809102</c:v>
                </c:pt>
                <c:pt idx="11749" formatCode="General">
                  <c:v>-51.256676697500602</c:v>
                </c:pt>
                <c:pt idx="11750" formatCode="General">
                  <c:v>-51.267065178993398</c:v>
                </c:pt>
                <c:pt idx="11751" formatCode="General">
                  <c:v>-51.277454564841399</c:v>
                </c:pt>
                <c:pt idx="11752" formatCode="General">
                  <c:v>-51.287844854596599</c:v>
                </c:pt>
                <c:pt idx="11753" formatCode="General">
                  <c:v>-51.298236047808999</c:v>
                </c:pt>
                <c:pt idx="11754" formatCode="General">
                  <c:v>-51.308628144026798</c:v>
                </c:pt>
                <c:pt idx="11755" formatCode="General">
                  <c:v>-51.319021142796203</c:v>
                </c:pt>
                <c:pt idx="11756" formatCode="General">
                  <c:v>-51.329415043661598</c:v>
                </c:pt>
                <c:pt idx="11757" formatCode="General">
                  <c:v>-51.339809846165302</c:v>
                </c:pt>
                <c:pt idx="11758" formatCode="General">
                  <c:v>-51.3502055498479</c:v>
                </c:pt>
                <c:pt idx="11759" formatCode="General">
                  <c:v>-51.360602154247999</c:v>
                </c:pt>
                <c:pt idx="11760" formatCode="General">
                  <c:v>-51.370999658902299</c:v>
                </c:pt>
                <c:pt idx="11761" formatCode="General">
                  <c:v>-51.381398063345401</c:v>
                </c:pt>
                <c:pt idx="11762" formatCode="General">
                  <c:v>-51.391797367110399</c:v>
                </c:pt>
                <c:pt idx="11763" formatCode="General">
                  <c:v>-51.402197569728003</c:v>
                </c:pt>
                <c:pt idx="11764" formatCode="General">
                  <c:v>-51.412598670727398</c:v>
                </c:pt>
                <c:pt idx="11765" formatCode="General">
                  <c:v>-51.423000669635698</c:v>
                </c:pt>
                <c:pt idx="11766" formatCode="General">
                  <c:v>-51.433403565978502</c:v>
                </c:pt>
                <c:pt idx="11767" formatCode="General">
                  <c:v>-51.443807359279397</c:v>
                </c:pt>
                <c:pt idx="11768" formatCode="General">
                  <c:v>-51.454212049059997</c:v>
                </c:pt>
                <c:pt idx="11769" formatCode="General">
                  <c:v>-51.464617634847798</c:v>
                </c:pt>
                <c:pt idx="11770" formatCode="General">
                  <c:v>-51.475024116188102</c:v>
                </c:pt>
                <c:pt idx="11771" formatCode="General">
                  <c:v>-51.4854314926284</c:v>
                </c:pt>
                <c:pt idx="11772" formatCode="General">
                  <c:v>-51.495839763715097</c:v>
                </c:pt>
                <c:pt idx="11773" formatCode="General">
                  <c:v>-51.506248928992797</c:v>
                </c:pt>
                <c:pt idx="11774" formatCode="General">
                  <c:v>-51.5166589880047</c:v>
                </c:pt>
                <c:pt idx="11775" formatCode="General">
                  <c:v>-51.527069940292797</c:v>
                </c:pt>
                <c:pt idx="11776" formatCode="General">
                  <c:v>-51.537481785397297</c:v>
                </c:pt>
                <c:pt idx="11777" formatCode="General">
                  <c:v>-51.547894522857</c:v>
                </c:pt>
                <c:pt idx="11778" formatCode="General">
                  <c:v>-51.558308152209399</c:v>
                </c:pt>
                <c:pt idx="11779" formatCode="General">
                  <c:v>-51.568722672990397</c:v>
                </c:pt>
                <c:pt idx="11780" formatCode="General">
                  <c:v>-51.579138084734304</c:v>
                </c:pt>
                <c:pt idx="11781" formatCode="General">
                  <c:v>-51.5895543869742</c:v>
                </c:pt>
                <c:pt idx="11782" formatCode="General">
                  <c:v>-51.599971579241497</c:v>
                </c:pt>
                <c:pt idx="11783" formatCode="General">
                  <c:v>-51.610389661066201</c:v>
                </c:pt>
                <c:pt idx="11784" formatCode="General">
                  <c:v>-51.620808631976999</c:v>
                </c:pt>
                <c:pt idx="11785" formatCode="General">
                  <c:v>-51.631228491500799</c:v>
                </c:pt>
                <c:pt idx="11786" formatCode="General">
                  <c:v>-51.641649239157701</c:v>
                </c:pt>
                <c:pt idx="11787" formatCode="General">
                  <c:v>-51.652070874438898</c:v>
                </c:pt>
                <c:pt idx="11788" formatCode="General">
                  <c:v>-51.662493396822498</c:v>
                </c:pt>
                <c:pt idx="11789" formatCode="General">
                  <c:v>-51.672916805783899</c:v>
                </c:pt>
                <c:pt idx="11790" formatCode="General">
                  <c:v>-51.683341100795303</c:v>
                </c:pt>
                <c:pt idx="11791" formatCode="General">
                  <c:v>-51.693766281326198</c:v>
                </c:pt>
                <c:pt idx="11792" formatCode="General">
                  <c:v>-51.704192346843101</c:v>
                </c:pt>
                <c:pt idx="11793" formatCode="General">
                  <c:v>-51.714619296809602</c:v>
                </c:pt>
                <c:pt idx="11794" formatCode="General">
                  <c:v>-51.725047130686598</c:v>
                </c:pt>
                <c:pt idx="11795" formatCode="General">
                  <c:v>-51.735475847931902</c:v>
                </c:pt>
                <c:pt idx="11796" formatCode="General">
                  <c:v>-51.745905447996797</c:v>
                </c:pt>
                <c:pt idx="11797" formatCode="General">
                  <c:v>-51.756335930319402</c:v>
                </c:pt>
                <c:pt idx="11798" formatCode="General">
                  <c:v>-51.766767294333398</c:v>
                </c:pt>
                <c:pt idx="11799" formatCode="General">
                  <c:v>-51.777199539470203</c:v>
                </c:pt>
                <c:pt idx="11800" formatCode="General">
                  <c:v>-51.7876326651593</c:v>
                </c:pt>
                <c:pt idx="11801" formatCode="General">
                  <c:v>-51.798066670827801</c:v>
                </c:pt>
                <c:pt idx="11802" formatCode="General">
                  <c:v>-51.808501555900897</c:v>
                </c:pt>
                <c:pt idx="11803" formatCode="General">
                  <c:v>-51.818937319801499</c:v>
                </c:pt>
                <c:pt idx="11804" formatCode="General">
                  <c:v>-51.829373961950502</c:v>
                </c:pt>
                <c:pt idx="11805" formatCode="General">
                  <c:v>-51.839811481766603</c:v>
                </c:pt>
                <c:pt idx="11806" formatCode="General">
                  <c:v>-51.850249878666297</c:v>
                </c:pt>
                <c:pt idx="11807" formatCode="General">
                  <c:v>-51.860689152064303</c:v>
                </c:pt>
                <c:pt idx="11808" formatCode="General">
                  <c:v>-51.871129301372697</c:v>
                </c:pt>
                <c:pt idx="11809" formatCode="General">
                  <c:v>-51.8815703260018</c:v>
                </c:pt>
                <c:pt idx="11810" formatCode="General">
                  <c:v>-51.892012225359601</c:v>
                </c:pt>
                <c:pt idx="11811" formatCode="General">
                  <c:v>-51.9024549988522</c:v>
                </c:pt>
                <c:pt idx="11812" formatCode="General">
                  <c:v>-51.912898645879601</c:v>
                </c:pt>
                <c:pt idx="11813" formatCode="General">
                  <c:v>-51.923343165834297</c:v>
                </c:pt>
                <c:pt idx="11814" formatCode="General">
                  <c:v>-51.933788558104702</c:v>
                </c:pt>
                <c:pt idx="11815" formatCode="General">
                  <c:v>-51.944234822075501</c:v>
                </c:pt>
                <c:pt idx="11816" formatCode="General">
                  <c:v>-51.954681957127498</c:v>
                </c:pt>
                <c:pt idx="11817" formatCode="General">
                  <c:v>-51.965129962638201</c:v>
                </c:pt>
                <c:pt idx="11818" formatCode="General">
                  <c:v>-51.975578837980997</c:v>
                </c:pt>
                <c:pt idx="11819" formatCode="General">
                  <c:v>-51.986028582525897</c:v>
                </c:pt>
                <c:pt idx="11820" formatCode="General">
                  <c:v>-51.996479195638898</c:v>
                </c:pt>
                <c:pt idx="11821" formatCode="General">
                  <c:v>-52.006930676683702</c:v>
                </c:pt>
                <c:pt idx="11822" formatCode="General">
                  <c:v>-52.017383025060802</c:v>
                </c:pt>
                <c:pt idx="11823" formatCode="General">
                  <c:v>-52.0278362402032</c:v>
                </c:pt>
                <c:pt idx="11824" formatCode="General">
                  <c:v>-52.038290321537403</c:v>
                </c:pt>
                <c:pt idx="11825" formatCode="General">
                  <c:v>-52.048745268484403</c:v>
                </c:pt>
                <c:pt idx="11826" formatCode="General">
                  <c:v>-52.0592010804585</c:v>
                </c:pt>
                <c:pt idx="11827" formatCode="General">
                  <c:v>-52.069657756868601</c:v>
                </c:pt>
                <c:pt idx="11828" formatCode="General">
                  <c:v>-52.080115297116997</c:v>
                </c:pt>
                <c:pt idx="11829" formatCode="General">
                  <c:v>-52.090573700600203</c:v>
                </c:pt>
                <c:pt idx="11830" formatCode="General">
                  <c:v>-52.101032966708601</c:v>
                </c:pt>
                <c:pt idx="11831" formatCode="General">
                  <c:v>-52.1114930948265</c:v>
                </c:pt>
                <c:pt idx="11832" formatCode="General">
                  <c:v>-52.121954084332202</c:v>
                </c:pt>
                <c:pt idx="11833" formatCode="General">
                  <c:v>-52.132415934597901</c:v>
                </c:pt>
                <c:pt idx="11834" formatCode="General">
                  <c:v>-52.1428786449897</c:v>
                </c:pt>
                <c:pt idx="11835" formatCode="General">
                  <c:v>-52.153342214867699</c:v>
                </c:pt>
                <c:pt idx="11836" formatCode="General">
                  <c:v>-52.163806643586</c:v>
                </c:pt>
                <c:pt idx="11837" formatCode="General">
                  <c:v>-52.174271930492402</c:v>
                </c:pt>
                <c:pt idx="11838" formatCode="General">
                  <c:v>-52.184738074928802</c:v>
                </c:pt>
                <c:pt idx="11839" formatCode="General">
                  <c:v>-52.195205076238103</c:v>
                </c:pt>
                <c:pt idx="11840" formatCode="General">
                  <c:v>-52.205672933790702</c:v>
                </c:pt>
                <c:pt idx="11841" formatCode="General">
                  <c:v>-52.216141646964203</c:v>
                </c:pt>
                <c:pt idx="11842" formatCode="General">
                  <c:v>-52.226611215130703</c:v>
                </c:pt>
                <c:pt idx="11843" formatCode="General">
                  <c:v>-52.237081637656999</c:v>
                </c:pt>
                <c:pt idx="11844" formatCode="General">
                  <c:v>-52.2475529139044</c:v>
                </c:pt>
                <c:pt idx="11845" formatCode="General">
                  <c:v>-52.258025043228599</c:v>
                </c:pt>
                <c:pt idx="11846" formatCode="General">
                  <c:v>-52.268498024980097</c:v>
                </c:pt>
                <c:pt idx="11847" formatCode="General">
                  <c:v>-52.278971858503503</c:v>
                </c:pt>
                <c:pt idx="11848" formatCode="General">
                  <c:v>-52.289446543133799</c:v>
                </c:pt>
                <c:pt idx="11849" formatCode="General">
                  <c:v>-52.299922078198598</c:v>
                </c:pt>
                <c:pt idx="11850" formatCode="General">
                  <c:v>-52.31039846302</c:v>
                </c:pt>
                <c:pt idx="11851" formatCode="General">
                  <c:v>-52.320875696915401</c:v>
                </c:pt>
                <c:pt idx="11852" formatCode="General">
                  <c:v>-52.331353779196697</c:v>
                </c:pt>
                <c:pt idx="11853" formatCode="General">
                  <c:v>-52.341832709170802</c:v>
                </c:pt>
                <c:pt idx="11854" formatCode="General">
                  <c:v>-52.352312486139397</c:v>
                </c:pt>
                <c:pt idx="11855" formatCode="General">
                  <c:v>-52.362793109399</c:v>
                </c:pt>
                <c:pt idx="11856" formatCode="General">
                  <c:v>-52.373274578241301</c:v>
                </c:pt>
                <c:pt idx="11857" formatCode="General">
                  <c:v>-52.383756891952302</c:v>
                </c:pt>
                <c:pt idx="11858" formatCode="General">
                  <c:v>-52.394240049813398</c:v>
                </c:pt>
                <c:pt idx="11859" formatCode="General">
                  <c:v>-52.404724051100601</c:v>
                </c:pt>
                <c:pt idx="11860" formatCode="General">
                  <c:v>-52.415208895084703</c:v>
                </c:pt>
                <c:pt idx="11861" formatCode="General">
                  <c:v>-52.425694581031401</c:v>
                </c:pt>
                <c:pt idx="11862" formatCode="General">
                  <c:v>-52.436181108201403</c:v>
                </c:pt>
                <c:pt idx="11863" formatCode="General">
                  <c:v>-52.446668475850203</c:v>
                </c:pt>
                <c:pt idx="11864" formatCode="General">
                  <c:v>-52.457156683228</c:v>
                </c:pt>
                <c:pt idx="11865" formatCode="General">
                  <c:v>-52.4676457295799</c:v>
                </c:pt>
                <c:pt idx="11866" formatCode="General">
                  <c:v>-52.478135614146197</c:v>
                </c:pt>
                <c:pt idx="11867" formatCode="General">
                  <c:v>-52.488626336161502</c:v>
                </c:pt>
                <c:pt idx="11868" formatCode="General">
                  <c:v>-52.499117894855701</c:v>
                </c:pt>
                <c:pt idx="11869" formatCode="General">
                  <c:v>-52.509610289453398</c:v>
                </c:pt>
                <c:pt idx="11870" formatCode="General">
                  <c:v>-52.5201035191741</c:v>
                </c:pt>
                <c:pt idx="11871" formatCode="General">
                  <c:v>-52.530597583231902</c:v>
                </c:pt>
                <c:pt idx="11872" formatCode="General">
                  <c:v>-52.541092480819898</c:v>
                </c:pt>
                <c:pt idx="11873" formatCode="General">
                  <c:v>-52.551588211071</c:v>
                </c:pt>
                <c:pt idx="11874" formatCode="General">
                  <c:v>-52.562084773101397</c:v>
                </c:pt>
                <c:pt idx="11875" formatCode="General">
                  <c:v>-52.572582166028702</c:v>
                </c:pt>
                <c:pt idx="11876" formatCode="General">
                  <c:v>-52.583080388969996</c:v>
                </c:pt>
                <c:pt idx="11877" formatCode="General">
                  <c:v>-52.593579441035502</c:v>
                </c:pt>
                <c:pt idx="11878" formatCode="General">
                  <c:v>-52.604079321328598</c:v>
                </c:pt>
                <c:pt idx="11879" formatCode="General">
                  <c:v>-52.614580028945902</c:v>
                </c:pt>
                <c:pt idx="11880" formatCode="General">
                  <c:v>-52.625081562977101</c:v>
                </c:pt>
                <c:pt idx="11881" formatCode="General">
                  <c:v>-52.635583922505297</c:v>
                </c:pt>
                <c:pt idx="11882" formatCode="General">
                  <c:v>-52.646087106606601</c:v>
                </c:pt>
                <c:pt idx="11883" formatCode="General">
                  <c:v>-52.656591114347499</c:v>
                </c:pt>
                <c:pt idx="11884" formatCode="General">
                  <c:v>-52.667095944775703</c:v>
                </c:pt>
                <c:pt idx="11885" formatCode="General">
                  <c:v>-52.677601596929001</c:v>
                </c:pt>
                <c:pt idx="11886" formatCode="General">
                  <c:v>-52.688108069838698</c:v>
                </c:pt>
                <c:pt idx="11887" formatCode="General">
                  <c:v>-52.698615362530496</c:v>
                </c:pt>
                <c:pt idx="11888" formatCode="General">
                  <c:v>-52.709123474023698</c:v>
                </c:pt>
                <c:pt idx="11889" formatCode="General">
                  <c:v>-52.719632403331701</c:v>
                </c:pt>
                <c:pt idx="11890" formatCode="General">
                  <c:v>-52.7301421494615</c:v>
                </c:pt>
                <c:pt idx="11891" formatCode="General">
                  <c:v>-52.740652711414498</c:v>
                </c:pt>
                <c:pt idx="11892" formatCode="General">
                  <c:v>-52.751164088185497</c:v>
                </c:pt>
                <c:pt idx="11893" formatCode="General">
                  <c:v>-52.761676278763701</c:v>
                </c:pt>
                <c:pt idx="11894" formatCode="General">
                  <c:v>-52.772189282131897</c:v>
                </c:pt>
                <c:pt idx="11895" formatCode="General">
                  <c:v>-52.782703097266797</c:v>
                </c:pt>
                <c:pt idx="11896" formatCode="General">
                  <c:v>-52.7932177231392</c:v>
                </c:pt>
                <c:pt idx="11897" formatCode="General">
                  <c:v>-52.803733158713797</c:v>
                </c:pt>
                <c:pt idx="11898" formatCode="General">
                  <c:v>-52.814249402949002</c:v>
                </c:pt>
                <c:pt idx="11899" formatCode="General">
                  <c:v>-52.824766454797398</c:v>
                </c:pt>
                <c:pt idx="11900" formatCode="General">
                  <c:v>-52.8352843132052</c:v>
                </c:pt>
                <c:pt idx="11901" formatCode="General">
                  <c:v>-52.845802977112797</c:v>
                </c:pt>
                <c:pt idx="11902" formatCode="General">
                  <c:v>-52.856322445454403</c:v>
                </c:pt>
                <c:pt idx="11903" formatCode="General">
                  <c:v>-52.866842717156203</c:v>
                </c:pt>
                <c:pt idx="11904" formatCode="General">
                  <c:v>-52.877363791129802</c:v>
                </c:pt>
                <c:pt idx="11905" formatCode="General">
                  <c:v>-52.8878856662703</c:v>
                </c:pt>
                <c:pt idx="11906" formatCode="General">
                  <c:v>-52.8984083414556</c:v>
                </c:pt>
                <c:pt idx="11907" formatCode="General">
                  <c:v>-52.908931815547199</c:v>
                </c:pt>
                <c:pt idx="11908" formatCode="General">
                  <c:v>-52.919456087389698</c:v>
                </c:pt>
                <c:pt idx="11909" formatCode="General">
                  <c:v>-52.929981155810999</c:v>
                </c:pt>
                <c:pt idx="11910" formatCode="General">
                  <c:v>-52.940507019622203</c:v>
                </c:pt>
                <c:pt idx="11911" formatCode="General">
                  <c:v>-52.951033677618398</c:v>
                </c:pt>
                <c:pt idx="11912" formatCode="General">
                  <c:v>-52.961561128580897</c:v>
                </c:pt>
                <c:pt idx="11913" formatCode="General">
                  <c:v>-52.972089371275601</c:v>
                </c:pt>
                <c:pt idx="11914" formatCode="General">
                  <c:v>-52.982618404453603</c:v>
                </c:pt>
                <c:pt idx="11915" formatCode="General">
                  <c:v>-52.9931482268506</c:v>
                </c:pt>
                <c:pt idx="11916" formatCode="General">
                  <c:v>-53.003678837187202</c:v>
                </c:pt>
                <c:pt idx="11917" formatCode="General">
                  <c:v>-53.0142102341689</c:v>
                </c:pt>
                <c:pt idx="11918" formatCode="General">
                  <c:v>-53.024742416485701</c:v>
                </c:pt>
                <c:pt idx="11919" formatCode="General">
                  <c:v>-53.035275382812699</c:v>
                </c:pt>
                <c:pt idx="11920" formatCode="General">
                  <c:v>-53.045809131809698</c:v>
                </c:pt>
                <c:pt idx="11921" formatCode="General">
                  <c:v>-53.0563436621213</c:v>
                </c:pt>
                <c:pt idx="11922" formatCode="General">
                  <c:v>-53.066878972376898</c:v>
                </c:pt>
                <c:pt idx="11923" formatCode="General">
                  <c:v>-53.077415061190699</c:v>
                </c:pt>
                <c:pt idx="11924" formatCode="General">
                  <c:v>-53.087951927161797</c:v>
                </c:pt>
                <c:pt idx="11925" formatCode="General">
                  <c:v>-53.098489568873902</c:v>
                </c:pt>
                <c:pt idx="11926" formatCode="General">
                  <c:v>-53.109027984895803</c:v>
                </c:pt>
                <c:pt idx="11927" formatCode="General">
                  <c:v>-53.119567173780801</c:v>
                </c:pt>
                <c:pt idx="11928" formatCode="General">
                  <c:v>-53.130107134067202</c:v>
                </c:pt>
                <c:pt idx="11929" formatCode="General">
                  <c:v>-53.140647864278101</c:v>
                </c:pt>
                <c:pt idx="11930" formatCode="General">
                  <c:v>-53.1511893629214</c:v>
                </c:pt>
                <c:pt idx="11931" formatCode="General">
                  <c:v>-53.161731628489598</c:v>
                </c:pt>
                <c:pt idx="11932" formatCode="General">
                  <c:v>-53.1722746594372</c:v>
                </c:pt>
                <c:pt idx="11933" formatCode="General">
                  <c:v>-53.182818454154599</c:v>
                </c:pt>
                <c:pt idx="11934" formatCode="General">
                  <c:v>-53.193363011010398</c:v>
                </c:pt>
                <c:pt idx="11935" formatCode="General">
                  <c:v>-53.203908328361699</c:v>
                </c:pt>
                <c:pt idx="11936" formatCode="General">
                  <c:v>-53.214454404553102</c:v>
                </c:pt>
                <c:pt idx="11937" formatCode="General">
                  <c:v>-53.225001237917603</c:v>
                </c:pt>
                <c:pt idx="11938" formatCode="General">
                  <c:v>-53.235548826775897</c:v>
                </c:pt>
                <c:pt idx="11939" formatCode="General">
                  <c:v>-53.246097169436602</c:v>
                </c:pt>
                <c:pt idx="11940" formatCode="General">
                  <c:v>-53.256646264196597</c:v>
                </c:pt>
                <c:pt idx="11941" formatCode="General">
                  <c:v>-53.267196109340603</c:v>
                </c:pt>
                <c:pt idx="11942" formatCode="General">
                  <c:v>-53.277746703141098</c:v>
                </c:pt>
                <c:pt idx="11943" formatCode="General">
                  <c:v>-53.288298043858703</c:v>
                </c:pt>
                <c:pt idx="11944" formatCode="General">
                  <c:v>-53.298850129742199</c:v>
                </c:pt>
                <c:pt idx="11945" formatCode="General">
                  <c:v>-53.309402959027999</c:v>
                </c:pt>
                <c:pt idx="11946" formatCode="General">
                  <c:v>-53.319956529940796</c:v>
                </c:pt>
                <c:pt idx="11947" formatCode="General">
                  <c:v>-53.330510840692902</c:v>
                </c:pt>
                <c:pt idx="11948" formatCode="General">
                  <c:v>-53.341065889484902</c:v>
                </c:pt>
                <c:pt idx="11949" formatCode="General">
                  <c:v>-53.351621674505303</c:v>
                </c:pt>
                <c:pt idx="11950" formatCode="General">
                  <c:v>-53.362178193930497</c:v>
                </c:pt>
                <c:pt idx="11951" formatCode="General">
                  <c:v>-53.372735445924803</c:v>
                </c:pt>
                <c:pt idx="11952" formatCode="General">
                  <c:v>-53.383293428640599</c:v>
                </c:pt>
                <c:pt idx="11953" formatCode="General">
                  <c:v>-53.3938521402183</c:v>
                </c:pt>
                <c:pt idx="11954" formatCode="General">
                  <c:v>-53.404411578786203</c:v>
                </c:pt>
                <c:pt idx="11955" formatCode="General">
                  <c:v>-53.414971742460502</c:v>
                </c:pt>
                <c:pt idx="11956" formatCode="General">
                  <c:v>-53.425532629345497</c:v>
                </c:pt>
                <c:pt idx="11957" formatCode="General">
                  <c:v>-53.436094237533403</c:v>
                </c:pt>
                <c:pt idx="11958" formatCode="General">
                  <c:v>-53.446656565105002</c:v>
                </c:pt>
                <c:pt idx="11959" formatCode="General">
                  <c:v>-53.457219610151</c:v>
                </c:pt>
                <c:pt idx="11960" formatCode="General">
                  <c:v>-53.4677833706928</c:v>
                </c:pt>
                <c:pt idx="11961" formatCode="General">
                  <c:v>-53.478347844728198</c:v>
                </c:pt>
                <c:pt idx="11962" formatCode="General">
                  <c:v>-53.488913030234798</c:v>
                </c:pt>
                <c:pt idx="11963" formatCode="General">
                  <c:v>-53.499478925160098</c:v>
                </c:pt>
                <c:pt idx="11964" formatCode="General">
                  <c:v>-53.510045527422101</c:v>
                </c:pt>
                <c:pt idx="11965" formatCode="General">
                  <c:v>-53.520612834908498</c:v>
                </c:pt>
                <c:pt idx="11966" formatCode="General">
                  <c:v>-53.5311808454776</c:v>
                </c:pt>
                <c:pt idx="11967" formatCode="General">
                  <c:v>-53.541749556957399</c:v>
                </c:pt>
                <c:pt idx="11968" formatCode="General">
                  <c:v>-53.552318967146199</c:v>
                </c:pt>
                <c:pt idx="11969" formatCode="General">
                  <c:v>-53.562889073812698</c:v>
                </c:pt>
                <c:pt idx="11970" formatCode="General">
                  <c:v>-53.573459874695203</c:v>
                </c:pt>
                <c:pt idx="11971" formatCode="General">
                  <c:v>-53.584031367502597</c:v>
                </c:pt>
                <c:pt idx="11972" formatCode="General">
                  <c:v>-53.594603549913799</c:v>
                </c:pt>
                <c:pt idx="11973" formatCode="General">
                  <c:v>-53.605176419577603</c:v>
                </c:pt>
                <c:pt idx="11974" formatCode="General">
                  <c:v>-53.615749974113299</c:v>
                </c:pt>
                <c:pt idx="11975" formatCode="General">
                  <c:v>-53.626324211110202</c:v>
                </c:pt>
                <c:pt idx="11976" formatCode="General">
                  <c:v>-53.636899128127602</c:v>
                </c:pt>
                <c:pt idx="11977" formatCode="General">
                  <c:v>-53.647474722695002</c:v>
                </c:pt>
                <c:pt idx="11978" formatCode="General">
                  <c:v>-53.658050992312198</c:v>
                </c:pt>
                <c:pt idx="11979" formatCode="General">
                  <c:v>-53.668627934449098</c:v>
                </c:pt>
                <c:pt idx="11980" formatCode="General">
                  <c:v>-53.679205546545397</c:v>
                </c:pt>
                <c:pt idx="11981" formatCode="General">
                  <c:v>-53.6897838260114</c:v>
                </c:pt>
                <c:pt idx="11982" formatCode="General">
                  <c:v>-53.700362770227301</c:v>
                </c:pt>
                <c:pt idx="11983" formatCode="General">
                  <c:v>-53.7109423765435</c:v>
                </c:pt>
                <c:pt idx="11984" formatCode="General">
                  <c:v>-53.721522642280398</c:v>
                </c:pt>
                <c:pt idx="11985" formatCode="General">
                  <c:v>-53.732103564728803</c:v>
                </c:pt>
                <c:pt idx="11986" formatCode="General">
                  <c:v>-53.742685141149401</c:v>
                </c:pt>
                <c:pt idx="11987" formatCode="General">
                  <c:v>-53.753267368773201</c:v>
                </c:pt>
                <c:pt idx="11988" formatCode="General">
                  <c:v>-53.763850244797098</c:v>
                </c:pt>
                <c:pt idx="11989" formatCode="General">
                  <c:v>-53.774433766371203</c:v>
                </c:pt>
                <c:pt idx="11990" formatCode="General">
                  <c:v>-53.785017930615801</c:v>
                </c:pt>
                <c:pt idx="11991" formatCode="General">
                  <c:v>-53.7956027346276</c:v>
                </c:pt>
                <c:pt idx="11992" formatCode="General">
                  <c:v>-53.806188175480003</c:v>
                </c:pt>
                <c:pt idx="11993" formatCode="General">
                  <c:v>-53.816774250223098</c:v>
                </c:pt>
                <c:pt idx="11994" formatCode="General">
                  <c:v>-53.827360955883499</c:v>
                </c:pt>
                <c:pt idx="11995" formatCode="General">
                  <c:v>-53.837948289464798</c:v>
                </c:pt>
                <c:pt idx="11996" formatCode="General">
                  <c:v>-53.848536247911902</c:v>
                </c:pt>
                <c:pt idx="11997" formatCode="General">
                  <c:v>-53.859124828098302</c:v>
                </c:pt>
                <c:pt idx="11998" formatCode="General">
                  <c:v>-53.869714026873403</c:v>
                </c:pt>
                <c:pt idx="11999" formatCode="General">
                  <c:v>-53.8803038410678</c:v>
                </c:pt>
                <c:pt idx="12000" formatCode="General">
                  <c:v>-53.890894267493202</c:v>
                </c:pt>
                <c:pt idx="12001" formatCode="General">
                  <c:v>-53.901485302942397</c:v>
                </c:pt>
                <c:pt idx="12002" formatCode="General">
                  <c:v>-53.912076944189302</c:v>
                </c:pt>
                <c:pt idx="12003" formatCode="General">
                  <c:v>-53.9226691879892</c:v>
                </c:pt>
                <c:pt idx="12004" formatCode="General">
                  <c:v>-53.9332620310782</c:v>
                </c:pt>
                <c:pt idx="12005" formatCode="General">
                  <c:v>-53.943855470173801</c:v>
                </c:pt>
                <c:pt idx="12006" formatCode="General">
                  <c:v>-53.954449501974501</c:v>
                </c:pt>
                <c:pt idx="12007" formatCode="General">
                  <c:v>-53.965044123159998</c:v>
                </c:pt>
                <c:pt idx="12008" formatCode="General">
                  <c:v>-53.975639330391203</c:v>
                </c:pt>
                <c:pt idx="12009" formatCode="General">
                  <c:v>-53.986235120309999</c:v>
                </c:pt>
                <c:pt idx="12010" formatCode="General">
                  <c:v>-53.996831489539503</c:v>
                </c:pt>
                <c:pt idx="12011" formatCode="General">
                  <c:v>-54.007428434684101</c:v>
                </c:pt>
                <c:pt idx="12012" formatCode="General">
                  <c:v>-54.018025952329097</c:v>
                </c:pt>
                <c:pt idx="12013" formatCode="General">
                  <c:v>-54.028624039041098</c:v>
                </c:pt>
                <c:pt idx="12014" formatCode="General">
                  <c:v>-54.039222691367797</c:v>
                </c:pt>
                <c:pt idx="12015" formatCode="General">
                  <c:v>-54.049821905838101</c:v>
                </c:pt>
                <c:pt idx="12016" formatCode="General">
                  <c:v>-54.060421678962001</c:v>
                </c:pt>
                <c:pt idx="12017" formatCode="General">
                  <c:v>-54.071022007230503</c:v>
                </c:pt>
                <c:pt idx="12018" formatCode="General">
                  <c:v>-54.081622887116097</c:v>
                </c:pt>
                <c:pt idx="12019" formatCode="General">
                  <c:v>-54.092224315072102</c:v>
                </c:pt>
                <c:pt idx="12020" formatCode="General">
                  <c:v>-54.102826287533098</c:v>
                </c:pt>
                <c:pt idx="12021" formatCode="General">
                  <c:v>-54.113428800914903</c:v>
                </c:pt>
                <c:pt idx="12022" formatCode="General">
                  <c:v>-54.124031851614397</c:v>
                </c:pt>
                <c:pt idx="12023" formatCode="General">
                  <c:v>-54.134635436024602</c:v>
                </c:pt>
                <c:pt idx="12024" formatCode="General">
                  <c:v>-54.145239550540197</c:v>
                </c:pt>
                <c:pt idx="12025" formatCode="General">
                  <c:v>-54.155844191544602</c:v>
                </c:pt>
                <c:pt idx="12026" formatCode="General">
                  <c:v>-54.166449355409902</c:v>
                </c:pt>
                <c:pt idx="12027" formatCode="General">
                  <c:v>-54.177055038447797</c:v>
                </c:pt>
                <c:pt idx="12028" formatCode="General">
                  <c:v>-54.187661236902997</c:v>
                </c:pt>
                <c:pt idx="12029" formatCode="General">
                  <c:v>-54.1982679470146</c:v>
                </c:pt>
                <c:pt idx="12030" formatCode="General">
                  <c:v>-54.208875165020302</c:v>
                </c:pt>
                <c:pt idx="12031" formatCode="General">
                  <c:v>-54.219482887135896</c:v>
                </c:pt>
                <c:pt idx="12032" formatCode="General">
                  <c:v>-54.230091109558003</c:v>
                </c:pt>
                <c:pt idx="12033" formatCode="General">
                  <c:v>-54.240699828486001</c:v>
                </c:pt>
                <c:pt idx="12034" formatCode="General">
                  <c:v>-54.2513090401225</c:v>
                </c:pt>
                <c:pt idx="12035" formatCode="General">
                  <c:v>-54.261918740673103</c:v>
                </c:pt>
                <c:pt idx="12036" formatCode="General">
                  <c:v>-54.272528926346297</c:v>
                </c:pt>
                <c:pt idx="12037" formatCode="General">
                  <c:v>-54.283139593353901</c:v>
                </c:pt>
                <c:pt idx="12038" formatCode="General">
                  <c:v>-54.293750737910401</c:v>
                </c:pt>
                <c:pt idx="12039" formatCode="General">
                  <c:v>-54.304362356233703</c:v>
                </c:pt>
                <c:pt idx="12040" formatCode="General">
                  <c:v>-54.314974444544603</c:v>
                </c:pt>
                <c:pt idx="12041" formatCode="General">
                  <c:v>-54.3255869990668</c:v>
                </c:pt>
                <c:pt idx="12042" formatCode="General">
                  <c:v>-54.336200016027199</c:v>
                </c:pt>
                <c:pt idx="12043" formatCode="General">
                  <c:v>-54.346813491655801</c:v>
                </c:pt>
                <c:pt idx="12044" formatCode="General">
                  <c:v>-54.357427422185602</c:v>
                </c:pt>
                <c:pt idx="12045" formatCode="General">
                  <c:v>-54.368041803852499</c:v>
                </c:pt>
                <c:pt idx="12046" formatCode="General">
                  <c:v>-54.378656632895698</c:v>
                </c:pt>
                <c:pt idx="12047" formatCode="General">
                  <c:v>-54.389271905557202</c:v>
                </c:pt>
                <c:pt idx="12048" formatCode="General">
                  <c:v>-54.399887618082097</c:v>
                </c:pt>
                <c:pt idx="12049" formatCode="General">
                  <c:v>-54.410503766718797</c:v>
                </c:pt>
                <c:pt idx="12050" formatCode="General">
                  <c:v>-54.4211203477184</c:v>
                </c:pt>
                <c:pt idx="12051" formatCode="General">
                  <c:v>-54.431737357335201</c:v>
                </c:pt>
                <c:pt idx="12052" formatCode="General">
                  <c:v>-54.442354791826702</c:v>
                </c:pt>
                <c:pt idx="12053" formatCode="General">
                  <c:v>-54.452972647453102</c:v>
                </c:pt>
                <c:pt idx="12054" formatCode="General">
                  <c:v>-54.463590920477998</c:v>
                </c:pt>
                <c:pt idx="12055" formatCode="General">
                  <c:v>-54.4742096071679</c:v>
                </c:pt>
                <c:pt idx="12056" formatCode="General">
                  <c:v>-54.484828703792203</c:v>
                </c:pt>
                <c:pt idx="12057" formatCode="General">
                  <c:v>-54.4954482066236</c:v>
                </c:pt>
                <c:pt idx="12058" formatCode="General">
                  <c:v>-54.506068111937701</c:v>
                </c:pt>
                <c:pt idx="12059" formatCode="General">
                  <c:v>-54.516688416013302</c:v>
                </c:pt>
                <c:pt idx="12060" formatCode="General">
                  <c:v>-54.527309115207899</c:v>
                </c:pt>
                <c:pt idx="12061" formatCode="General">
                  <c:v>-54.537930206020299</c:v>
                </c:pt>
                <c:pt idx="12062" formatCode="General">
                  <c:v>-54.548551684984403</c:v>
                </c:pt>
                <c:pt idx="12063" formatCode="General">
                  <c:v>-54.559173548650499</c:v>
                </c:pt>
                <c:pt idx="12064" formatCode="General">
                  <c:v>-54.569795793586103</c:v>
                </c:pt>
                <c:pt idx="12065" formatCode="General">
                  <c:v>-54.580418416375203</c:v>
                </c:pt>
                <c:pt idx="12066" formatCode="General">
                  <c:v>-54.591041413618903</c:v>
                </c:pt>
                <c:pt idx="12067" formatCode="General">
                  <c:v>-54.601664781935</c:v>
                </c:pt>
                <c:pt idx="12068" formatCode="General">
                  <c:v>-54.612288517958198</c:v>
                </c:pt>
                <c:pt idx="12069" formatCode="General">
                  <c:v>-54.622912618339903</c:v>
                </c:pt>
                <c:pt idx="12070" formatCode="General">
                  <c:v>-54.6335370797485</c:v>
                </c:pt>
                <c:pt idx="12071" formatCode="General">
                  <c:v>-54.6441618988691</c:v>
                </c:pt>
                <c:pt idx="12072" formatCode="General">
                  <c:v>-54.654787072393397</c:v>
                </c:pt>
                <c:pt idx="12073" formatCode="General">
                  <c:v>-54.665412597016598</c:v>
                </c:pt>
                <c:pt idx="12074" formatCode="General">
                  <c:v>-54.676038469454198</c:v>
                </c:pt>
                <c:pt idx="12075" formatCode="General">
                  <c:v>-54.6866646864435</c:v>
                </c:pt>
                <c:pt idx="12076" formatCode="General">
                  <c:v>-54.697291244744299</c:v>
                </c:pt>
                <c:pt idx="12077" formatCode="General">
                  <c:v>-54.7079181411384</c:v>
                </c:pt>
                <c:pt idx="12078" formatCode="General">
                  <c:v>-54.718545372429602</c:v>
                </c:pt>
                <c:pt idx="12079" formatCode="General">
                  <c:v>-54.729172935444197</c:v>
                </c:pt>
                <c:pt idx="12080" formatCode="General">
                  <c:v>-54.739800827030301</c:v>
                </c:pt>
                <c:pt idx="12081" formatCode="General">
                  <c:v>-54.7504290440585</c:v>
                </c:pt>
                <c:pt idx="12082" formatCode="General">
                  <c:v>-54.761057583421099</c:v>
                </c:pt>
                <c:pt idx="12083" formatCode="General">
                  <c:v>-54.771686442033001</c:v>
                </c:pt>
                <c:pt idx="12084" formatCode="General">
                  <c:v>-54.782315616830999</c:v>
                </c:pt>
                <c:pt idx="12085" formatCode="General">
                  <c:v>-54.792945104774098</c:v>
                </c:pt>
                <c:pt idx="12086" formatCode="General">
                  <c:v>-54.8035749028436</c:v>
                </c:pt>
                <c:pt idx="12087" formatCode="General">
                  <c:v>-54.814205008042698</c:v>
                </c:pt>
                <c:pt idx="12088" formatCode="General">
                  <c:v>-54.824835417396898</c:v>
                </c:pt>
                <c:pt idx="12089" formatCode="General">
                  <c:v>-54.835466127935099</c:v>
                </c:pt>
                <c:pt idx="12090" formatCode="General">
                  <c:v>-54.8460971366856</c:v>
                </c:pt>
                <c:pt idx="12091" formatCode="General">
                  <c:v>-54.856728440698703</c:v>
                </c:pt>
                <c:pt idx="12092" formatCode="General">
                  <c:v>-54.867360037048101</c:v>
                </c:pt>
                <c:pt idx="12093" formatCode="General">
                  <c:v>-54.877991922830802</c:v>
                </c:pt>
                <c:pt idx="12094" formatCode="General">
                  <c:v>-54.888624095167501</c:v>
                </c:pt>
                <c:pt idx="12095" formatCode="General">
                  <c:v>-54.899256551202299</c:v>
                </c:pt>
                <c:pt idx="12096" formatCode="General">
                  <c:v>-54.909889288102598</c:v>
                </c:pt>
                <c:pt idx="12097" formatCode="General">
                  <c:v>-54.920522303059499</c:v>
                </c:pt>
                <c:pt idx="12098" formatCode="General">
                  <c:v>-54.931155593287301</c:v>
                </c:pt>
                <c:pt idx="12099" formatCode="General">
                  <c:v>-54.941789156023802</c:v>
                </c:pt>
                <c:pt idx="12100" formatCode="General">
                  <c:v>-54.9524229885305</c:v>
                </c:pt>
                <c:pt idx="12101" formatCode="General">
                  <c:v>-54.963057088092199</c:v>
                </c:pt>
                <c:pt idx="12102" formatCode="General">
                  <c:v>-54.973691452016901</c:v>
                </c:pt>
                <c:pt idx="12103" formatCode="General">
                  <c:v>-54.984326077636503</c:v>
                </c:pt>
                <c:pt idx="12104" formatCode="General">
                  <c:v>-54.994960962306102</c:v>
                </c:pt>
                <c:pt idx="12105" formatCode="General">
                  <c:v>-55.005596103404301</c:v>
                </c:pt>
                <c:pt idx="12106" formatCode="General">
                  <c:v>-55.016231498333198</c:v>
                </c:pt>
                <c:pt idx="12107" formatCode="General">
                  <c:v>-55.026867144518199</c:v>
                </c:pt>
                <c:pt idx="12108" formatCode="General">
                  <c:v>-55.0375030394083</c:v>
                </c:pt>
                <c:pt idx="12109" formatCode="General">
                  <c:v>-55.048139180476099</c:v>
                </c:pt>
                <c:pt idx="12110" formatCode="General">
                  <c:v>-55.058775565217204</c:v>
                </c:pt>
                <c:pt idx="12111" formatCode="General">
                  <c:v>-55.069412191151201</c:v>
                </c:pt>
                <c:pt idx="12112" formatCode="General">
                  <c:v>-55.0800490558237</c:v>
                </c:pt>
                <c:pt idx="12113" formatCode="General">
                  <c:v>-55.090686156843702</c:v>
                </c:pt>
                <c:pt idx="12114" formatCode="General">
                  <c:v>-55.101323491878702</c:v>
                </c:pt>
                <c:pt idx="12115" formatCode="General">
                  <c:v>-55.111961058626797</c:v>
                </c:pt>
                <c:pt idx="12116" formatCode="General">
                  <c:v>-55.122598854816502</c:v>
                </c:pt>
                <c:pt idx="12117" formatCode="General">
                  <c:v>-55.133236878203697</c:v>
                </c:pt>
                <c:pt idx="12118" formatCode="General">
                  <c:v>-55.143875126546597</c:v>
                </c:pt>
                <c:pt idx="12119" formatCode="General">
                  <c:v>-55.154513597609203</c:v>
                </c:pt>
                <c:pt idx="12120" formatCode="General">
                  <c:v>-55.165152289175701</c:v>
                </c:pt>
                <c:pt idx="12121" formatCode="General">
                  <c:v>-55.175791199050998</c:v>
                </c:pt>
                <c:pt idx="12122" formatCode="General">
                  <c:v>-55.186430325068599</c:v>
                </c:pt>
                <c:pt idx="12123" formatCode="General">
                  <c:v>-55.197069665089501</c:v>
                </c:pt>
                <c:pt idx="12124" formatCode="General">
                  <c:v>-55.207709216995198</c:v>
                </c:pt>
                <c:pt idx="12125" formatCode="General">
                  <c:v>-55.218348978686898</c:v>
                </c:pt>
                <c:pt idx="12126" formatCode="General">
                  <c:v>-55.228988948086197</c:v>
                </c:pt>
                <c:pt idx="12127" formatCode="General">
                  <c:v>-55.239629123134399</c:v>
                </c:pt>
                <c:pt idx="12128" formatCode="General">
                  <c:v>-55.250269501793397</c:v>
                </c:pt>
                <c:pt idx="12129" formatCode="General">
                  <c:v>-55.260910082044802</c:v>
                </c:pt>
                <c:pt idx="12130" formatCode="General">
                  <c:v>-55.271550861890503</c:v>
                </c:pt>
                <c:pt idx="12131" formatCode="General">
                  <c:v>-55.282191839352301</c:v>
                </c:pt>
                <c:pt idx="12132" formatCode="General">
                  <c:v>-55.2928330124724</c:v>
                </c:pt>
                <c:pt idx="12133" formatCode="General">
                  <c:v>-55.303474379312703</c:v>
                </c:pt>
                <c:pt idx="12134" formatCode="General">
                  <c:v>-55.314115937955499</c:v>
                </c:pt>
                <c:pt idx="12135" formatCode="General">
                  <c:v>-55.324757686503098</c:v>
                </c:pt>
                <c:pt idx="12136" formatCode="General">
                  <c:v>-55.335399623077898</c:v>
                </c:pt>
                <c:pt idx="12137" formatCode="General">
                  <c:v>-55.346041745822397</c:v>
                </c:pt>
                <c:pt idx="12138" formatCode="General">
                  <c:v>-55.356684052899098</c:v>
                </c:pt>
                <c:pt idx="12139" formatCode="General">
                  <c:v>-55.367326542490702</c:v>
                </c:pt>
                <c:pt idx="12140" formatCode="General">
                  <c:v>-55.377969212800103</c:v>
                </c:pt>
                <c:pt idx="12141" formatCode="General">
                  <c:v>-55.388612062049901</c:v>
                </c:pt>
                <c:pt idx="12142" formatCode="General">
                  <c:v>-55.399255088483301</c:v>
                </c:pt>
                <c:pt idx="12143" formatCode="General">
                  <c:v>-55.409898290363202</c:v>
                </c:pt>
                <c:pt idx="12144" formatCode="General">
                  <c:v>-55.420541665972799</c:v>
                </c:pt>
                <c:pt idx="12145" formatCode="General">
                  <c:v>-55.431185213615301</c:v>
                </c:pt>
                <c:pt idx="12146" formatCode="General">
                  <c:v>-55.441828931612903</c:v>
                </c:pt>
                <c:pt idx="12147" formatCode="General">
                  <c:v>-55.4524728182883</c:v>
                </c:pt>
                <c:pt idx="12148" formatCode="General">
                  <c:v>-55.463116871967799</c:v>
                </c:pt>
                <c:pt idx="12149" formatCode="General">
                  <c:v>-55.473761090996497</c:v>
                </c:pt>
                <c:pt idx="12150" formatCode="General">
                  <c:v>-55.4844054737382</c:v>
                </c:pt>
                <c:pt idx="12151" formatCode="General">
                  <c:v>-55.495050018575398</c:v>
                </c:pt>
                <c:pt idx="12152" formatCode="General">
                  <c:v>-55.505694723909599</c:v>
                </c:pt>
                <c:pt idx="12153" formatCode="General">
                  <c:v>-55.516339588160598</c:v>
                </c:pt>
                <c:pt idx="12154" formatCode="General">
                  <c:v>-55.526984609773002</c:v>
                </c:pt>
                <c:pt idx="12155" formatCode="General">
                  <c:v>-55.537629787235602</c:v>
                </c:pt>
                <c:pt idx="12156" formatCode="General">
                  <c:v>-55.548275119063902</c:v>
                </c:pt>
                <c:pt idx="12157" formatCode="General">
                  <c:v>-55.558920603788501</c:v>
                </c:pt>
                <c:pt idx="12158" formatCode="General">
                  <c:v>-55.569566239954902</c:v>
                </c:pt>
                <c:pt idx="12159" formatCode="General">
                  <c:v>-55.580212026124002</c:v>
                </c:pt>
                <c:pt idx="12160" formatCode="General">
                  <c:v>-55.590857960871801</c:v>
                </c:pt>
                <c:pt idx="12161" formatCode="General">
                  <c:v>-55.601504042789401</c:v>
                </c:pt>
                <c:pt idx="12162" formatCode="General">
                  <c:v>-55.612150270483099</c:v>
                </c:pt>
                <c:pt idx="12163" formatCode="General">
                  <c:v>-55.6227966425744</c:v>
                </c:pt>
                <c:pt idx="12164" formatCode="General">
                  <c:v>-55.633443157699702</c:v>
                </c:pt>
                <c:pt idx="12165" formatCode="General">
                  <c:v>-55.644089814510998</c:v>
                </c:pt>
                <c:pt idx="12166" formatCode="General">
                  <c:v>-55.654736611674998</c:v>
                </c:pt>
                <c:pt idx="12167" formatCode="General">
                  <c:v>-55.665383547873702</c:v>
                </c:pt>
                <c:pt idx="12168" formatCode="General">
                  <c:v>-55.6760306218045</c:v>
                </c:pt>
                <c:pt idx="12169" formatCode="General">
                  <c:v>-55.686677832179598</c:v>
                </c:pt>
                <c:pt idx="12170" formatCode="General">
                  <c:v>-55.697325177726498</c:v>
                </c:pt>
                <c:pt idx="12171" formatCode="General">
                  <c:v>-55.707972657187902</c:v>
                </c:pt>
                <c:pt idx="12172" formatCode="General">
                  <c:v>-55.718620269321697</c:v>
                </c:pt>
                <c:pt idx="12173" formatCode="General">
                  <c:v>-55.729268012891701</c:v>
                </c:pt>
                <c:pt idx="12174" formatCode="General">
                  <c:v>-55.739915886659702</c:v>
                </c:pt>
                <c:pt idx="12175" formatCode="General">
                  <c:v>-55.750563889398101</c:v>
                </c:pt>
                <c:pt idx="12176" formatCode="General">
                  <c:v>-55.761212019892703</c:v>
                </c:pt>
                <c:pt idx="12177" formatCode="General">
                  <c:v>-55.771860276942803</c:v>
                </c:pt>
                <c:pt idx="12178" formatCode="General">
                  <c:v>-55.782508659361497</c:v>
                </c:pt>
                <c:pt idx="12179" formatCode="General">
                  <c:v>-55.793157165974897</c:v>
                </c:pt>
                <c:pt idx="12180" formatCode="General">
                  <c:v>-55.803805795622402</c:v>
                </c:pt>
                <c:pt idx="12181" formatCode="General">
                  <c:v>-55.8144545471553</c:v>
                </c:pt>
                <c:pt idx="12182" formatCode="General">
                  <c:v>-55.825103419435898</c:v>
                </c:pt>
                <c:pt idx="12183" formatCode="General">
                  <c:v>-55.835752411337602</c:v>
                </c:pt>
                <c:pt idx="12184" formatCode="General">
                  <c:v>-55.846401521744902</c:v>
                </c:pt>
                <c:pt idx="12185" formatCode="General">
                  <c:v>-55.857050749553501</c:v>
                </c:pt>
                <c:pt idx="12186" formatCode="General">
                  <c:v>-55.867700093670202</c:v>
                </c:pt>
                <c:pt idx="12187" formatCode="General">
                  <c:v>-55.878349553012796</c:v>
                </c:pt>
                <c:pt idx="12188" formatCode="General">
                  <c:v>-55.888999126510399</c:v>
                </c:pt>
                <c:pt idx="12189" formatCode="General">
                  <c:v>-55.899648813103298</c:v>
                </c:pt>
                <c:pt idx="12190" formatCode="General">
                  <c:v>-55.910298611742498</c:v>
                </c:pt>
                <c:pt idx="12191" formatCode="General">
                  <c:v>-55.920948521390599</c:v>
                </c:pt>
                <c:pt idx="12192" formatCode="General">
                  <c:v>-55.931598541021003</c:v>
                </c:pt>
                <c:pt idx="12193" formatCode="General">
                  <c:v>-55.9422486696185</c:v>
                </c:pt>
                <c:pt idx="12194" formatCode="General">
                  <c:v>-55.952898906178604</c:v>
                </c:pt>
                <c:pt idx="12195" formatCode="General">
                  <c:v>-55.9635492497085</c:v>
                </c:pt>
                <c:pt idx="12196" formatCode="General">
                  <c:v>-55.974199699225899</c:v>
                </c:pt>
                <c:pt idx="12197" formatCode="General">
                  <c:v>-55.984850253761003</c:v>
                </c:pt>
                <c:pt idx="12198" formatCode="General">
                  <c:v>-55.995500912365401</c:v>
                </c:pt>
                <c:pt idx="12199" formatCode="General">
                  <c:v>-56.006151674109901</c:v>
                </c:pt>
                <c:pt idx="12200" formatCode="General">
                  <c:v>-56.016802538075197</c:v>
                </c:pt>
                <c:pt idx="12201" formatCode="General">
                  <c:v>-56.027453503352099</c:v>
                </c:pt>
                <c:pt idx="12202" formatCode="General">
                  <c:v>-56.038104569041302</c:v>
                </c:pt>
                <c:pt idx="12203" formatCode="General">
                  <c:v>-56.048755734253703</c:v>
                </c:pt>
                <c:pt idx="12204" formatCode="General">
                  <c:v>-56.059406998110198</c:v>
                </c:pt>
                <c:pt idx="12205" formatCode="General">
                  <c:v>-56.0700583597419</c:v>
                </c:pt>
                <c:pt idx="12206" formatCode="General">
                  <c:v>-56.080709818289598</c:v>
                </c:pt>
                <c:pt idx="12207" formatCode="General">
                  <c:v>-56.091361372904601</c:v>
                </c:pt>
                <c:pt idx="12208" formatCode="General">
                  <c:v>-56.102013022747798</c:v>
                </c:pt>
                <c:pt idx="12209" formatCode="General">
                  <c:v>-56.112664766990498</c:v>
                </c:pt>
                <c:pt idx="12210" formatCode="General">
                  <c:v>-56.123316604813901</c:v>
                </c:pt>
                <c:pt idx="12211" formatCode="General">
                  <c:v>-56.133968535409302</c:v>
                </c:pt>
                <c:pt idx="12212" formatCode="General">
                  <c:v>-56.1446205579769</c:v>
                </c:pt>
                <c:pt idx="12213" formatCode="General">
                  <c:v>-56.155272671719601</c:v>
                </c:pt>
                <c:pt idx="12214" formatCode="General">
                  <c:v>-56.165924875844603</c:v>
                </c:pt>
                <c:pt idx="12215" formatCode="General">
                  <c:v>-56.1765771695664</c:v>
                </c:pt>
                <c:pt idx="12216" formatCode="General">
                  <c:v>-56.187229552107397</c:v>
                </c:pt>
                <c:pt idx="12217" formatCode="General">
                  <c:v>-56.197882022697101</c:v>
                </c:pt>
                <c:pt idx="12218" formatCode="General">
                  <c:v>-56.208534580572703</c:v>
                </c:pt>
                <c:pt idx="12219" formatCode="General">
                  <c:v>-56.219187224978903</c:v>
                </c:pt>
                <c:pt idx="12220" formatCode="General">
                  <c:v>-56.229839955167797</c:v>
                </c:pt>
                <c:pt idx="12221" formatCode="General">
                  <c:v>-56.2404927703993</c:v>
                </c:pt>
                <c:pt idx="12222" formatCode="General">
                  <c:v>-56.2511456699403</c:v>
                </c:pt>
                <c:pt idx="12223" formatCode="General">
                  <c:v>-56.261798653065703</c:v>
                </c:pt>
                <c:pt idx="12224" formatCode="General">
                  <c:v>-56.272451719057699</c:v>
                </c:pt>
                <c:pt idx="12225" formatCode="General">
                  <c:v>-56.2831048672059</c:v>
                </c:pt>
                <c:pt idx="12226" formatCode="General">
                  <c:v>-56.293758096805398</c:v>
                </c:pt>
                <c:pt idx="12227" formatCode="General">
                  <c:v>-56.304411407150702</c:v>
                </c:pt>
                <c:pt idx="12228" formatCode="General">
                  <c:v>-56.315064797541197</c:v>
                </c:pt>
                <c:pt idx="12229" formatCode="General">
                  <c:v>-56.325718267282802</c:v>
                </c:pt>
                <c:pt idx="12230" formatCode="General">
                  <c:v>-56.336371815688302</c:v>
                </c:pt>
                <c:pt idx="12231" formatCode="General">
                  <c:v>-56.347025442076998</c:v>
                </c:pt>
                <c:pt idx="12232" formatCode="General">
                  <c:v>-56.357679145774902</c:v>
                </c:pt>
                <c:pt idx="12233" formatCode="General">
                  <c:v>-56.368332926114597</c:v>
                </c:pt>
                <c:pt idx="12234" formatCode="General">
                  <c:v>-56.378986782435597</c:v>
                </c:pt>
                <c:pt idx="12235" formatCode="General">
                  <c:v>-56.389640714083598</c:v>
                </c:pt>
                <c:pt idx="12236" formatCode="General">
                  <c:v>-56.400294720411502</c:v>
                </c:pt>
                <c:pt idx="12237" formatCode="General">
                  <c:v>-56.410948800778499</c:v>
                </c:pt>
                <c:pt idx="12238" formatCode="General">
                  <c:v>-56.4216029545506</c:v>
                </c:pt>
                <c:pt idx="12239" formatCode="General">
                  <c:v>-56.432257181100297</c:v>
                </c:pt>
                <c:pt idx="12240" formatCode="General">
                  <c:v>-56.442911479807002</c:v>
                </c:pt>
                <c:pt idx="12241" formatCode="General">
                  <c:v>-56.453565850056599</c:v>
                </c:pt>
                <c:pt idx="12242" formatCode="General">
                  <c:v>-56.464220291241801</c:v>
                </c:pt>
                <c:pt idx="12243" formatCode="General">
                  <c:v>-56.474874802761697</c:v>
                </c:pt>
                <c:pt idx="12244" formatCode="General">
                  <c:v>-56.485529384022399</c:v>
                </c:pt>
                <c:pt idx="12245" formatCode="General">
                  <c:v>-56.496184034438997</c:v>
                </c:pt>
                <c:pt idx="12246" formatCode="General">
                  <c:v>-56.506838753437201</c:v>
                </c:pt>
                <c:pt idx="12247" formatCode="General">
                  <c:v>-56.5174935404482</c:v>
                </c:pt>
                <c:pt idx="12248" formatCode="General">
                  <c:v>-56.5281483949082</c:v>
                </c:pt>
                <c:pt idx="12249" formatCode="General">
                  <c:v>-56.538803316258097</c:v>
                </c:pt>
                <c:pt idx="12250" formatCode="General">
                  <c:v>-56.549458303943801</c:v>
                </c:pt>
                <c:pt idx="12251" formatCode="General">
                  <c:v>-56.5601133574161</c:v>
                </c:pt>
                <c:pt idx="12252" formatCode="General">
                  <c:v>-56.570768476130702</c:v>
                </c:pt>
                <c:pt idx="12253" formatCode="General">
                  <c:v>-56.581423659548001</c:v>
                </c:pt>
                <c:pt idx="12254" formatCode="General">
                  <c:v>-56.592078907133399</c:v>
                </c:pt>
                <c:pt idx="12255" formatCode="General">
                  <c:v>-56.602734218357398</c:v>
                </c:pt>
                <c:pt idx="12256" formatCode="General">
                  <c:v>-56.613389592695</c:v>
                </c:pt>
                <c:pt idx="12257" formatCode="General">
                  <c:v>-56.624045029626203</c:v>
                </c:pt>
                <c:pt idx="12258" formatCode="General">
                  <c:v>-56.634700528636102</c:v>
                </c:pt>
                <c:pt idx="12259" formatCode="General">
                  <c:v>-56.645356089214502</c:v>
                </c:pt>
                <c:pt idx="12260" formatCode="General">
                  <c:v>-56.656011710856603</c:v>
                </c:pt>
                <c:pt idx="12261" formatCode="General">
                  <c:v>-56.666667393064301</c:v>
                </c:pt>
                <c:pt idx="12262" formatCode="General">
                  <c:v>-56.677323135345098</c:v>
                </c:pt>
                <c:pt idx="12263" formatCode="General">
                  <c:v>-56.687978937211597</c:v>
                </c:pt>
                <c:pt idx="12264" formatCode="General">
                  <c:v>-56.698634798181303</c:v>
                </c:pt>
                <c:pt idx="12265" formatCode="General">
                  <c:v>-56.709290717777201</c:v>
                </c:pt>
                <c:pt idx="12266" formatCode="General">
                  <c:v>-56.719946695527099</c:v>
                </c:pt>
                <c:pt idx="12267" formatCode="General">
                  <c:v>-56.730602730964101</c:v>
                </c:pt>
                <c:pt idx="12268" formatCode="General">
                  <c:v>-56.741258823626502</c:v>
                </c:pt>
                <c:pt idx="12269" formatCode="General">
                  <c:v>-56.751914973057403</c:v>
                </c:pt>
                <c:pt idx="12270" formatCode="General">
                  <c:v>-56.762571178805501</c:v>
                </c:pt>
                <c:pt idx="12271" formatCode="General">
                  <c:v>-56.773227440424101</c:v>
                </c:pt>
                <c:pt idx="12272" formatCode="General">
                  <c:v>-56.783883757472204</c:v>
                </c:pt>
                <c:pt idx="12273" formatCode="General">
                  <c:v>-56.794540129513202</c:v>
                </c:pt>
                <c:pt idx="12274" formatCode="General">
                  <c:v>-56.805196556114502</c:v>
                </c:pt>
                <c:pt idx="12275" formatCode="General">
                  <c:v>-56.8158530368475</c:v>
                </c:pt>
                <c:pt idx="12276" formatCode="General">
                  <c:v>-56.826509571287097</c:v>
                </c:pt>
                <c:pt idx="12277" formatCode="General">
                  <c:v>-56.837166159012398</c:v>
                </c:pt>
                <c:pt idx="12278" formatCode="General">
                  <c:v>-56.847822799606</c:v>
                </c:pt>
                <c:pt idx="12279" formatCode="General">
                  <c:v>-56.858479492654801</c:v>
                </c:pt>
                <c:pt idx="12280" formatCode="General">
                  <c:v>-56.869136237749302</c:v>
                </c:pt>
                <c:pt idx="12281" formatCode="General">
                  <c:v>-56.879793034483797</c:v>
                </c:pt>
                <c:pt idx="12282" formatCode="General">
                  <c:v>-56.890449882456501</c:v>
                </c:pt>
                <c:pt idx="12283" formatCode="General">
                  <c:v>-56.901106781269696</c:v>
                </c:pt>
                <c:pt idx="12284" formatCode="General">
                  <c:v>-56.911763730529202</c:v>
                </c:pt>
                <c:pt idx="12285" formatCode="General">
                  <c:v>-56.922420729845001</c:v>
                </c:pt>
                <c:pt idx="12286" formatCode="General">
                  <c:v>-56.9330777788307</c:v>
                </c:pt>
                <c:pt idx="12287" formatCode="General">
                  <c:v>-56.9437348771038</c:v>
                </c:pt>
                <c:pt idx="12288" formatCode="General">
                  <c:v>-56.954392024285902</c:v>
                </c:pt>
                <c:pt idx="12289" formatCode="General">
                  <c:v>-56.965049220002101</c:v>
                </c:pt>
                <c:pt idx="12290" formatCode="General">
                  <c:v>-56.9757064638817</c:v>
                </c:pt>
                <c:pt idx="12291" formatCode="General">
                  <c:v>-56.986363755557498</c:v>
                </c:pt>
                <c:pt idx="12292" formatCode="General">
                  <c:v>-56.9970210946666</c:v>
                </c:pt>
                <c:pt idx="12293" formatCode="General">
                  <c:v>-57.007678480849499</c:v>
                </c:pt>
                <c:pt idx="12294" formatCode="General">
                  <c:v>-57.018335913751002</c:v>
                </c:pt>
                <c:pt idx="12295" formatCode="General">
                  <c:v>-57.028993393019697</c:v>
                </c:pt>
                <c:pt idx="12296" formatCode="General">
                  <c:v>-57.039650918307203</c:v>
                </c:pt>
                <c:pt idx="12297" formatCode="General">
                  <c:v>-57.050308489266897</c:v>
                </c:pt>
                <c:pt idx="12298" formatCode="General">
                  <c:v>-57.060966105554897</c:v>
                </c:pt>
                <c:pt idx="12299" formatCode="General">
                  <c:v>-57.071623766830399</c:v>
                </c:pt>
                <c:pt idx="12300" formatCode="General">
                  <c:v>-57.082281472755703</c:v>
                </c:pt>
                <c:pt idx="12301" formatCode="General">
                  <c:v>-57.092939222995497</c:v>
                </c:pt>
                <c:pt idx="12302" formatCode="General">
                  <c:v>-57.103597017217801</c:v>
                </c:pt>
                <c:pt idx="12303" formatCode="General">
                  <c:v>-57.114254855093201</c:v>
                </c:pt>
                <c:pt idx="12304" formatCode="General">
                  <c:v>-57.124912736295499</c:v>
                </c:pt>
                <c:pt idx="12305" formatCode="General">
                  <c:v>-57.135570660501301</c:v>
                </c:pt>
                <c:pt idx="12306" formatCode="General">
                  <c:v>-57.146228627390201</c:v>
                </c:pt>
                <c:pt idx="12307" formatCode="General">
                  <c:v>-57.1568866366446</c:v>
                </c:pt>
                <c:pt idx="12308" formatCode="General">
                  <c:v>-57.167544687949999</c:v>
                </c:pt>
                <c:pt idx="12309" formatCode="General">
                  <c:v>-57.178202780994702</c:v>
                </c:pt>
                <c:pt idx="12310" formatCode="General">
                  <c:v>-57.188860915470102</c:v>
                </c:pt>
                <c:pt idx="12311" formatCode="General">
                  <c:v>-57.199519091070201</c:v>
                </c:pt>
                <c:pt idx="12312" formatCode="General">
                  <c:v>-57.210177307492302</c:v>
                </c:pt>
                <c:pt idx="12313" formatCode="General">
                  <c:v>-57.220835564436499</c:v>
                </c:pt>
                <c:pt idx="12314" formatCode="General">
                  <c:v>-57.231493861605699</c:v>
                </c:pt>
                <c:pt idx="12315" formatCode="General">
                  <c:v>-57.242152198705902</c:v>
                </c:pt>
                <c:pt idx="12316" formatCode="General">
                  <c:v>-57.252810575445899</c:v>
                </c:pt>
                <c:pt idx="12317" formatCode="General">
                  <c:v>-57.2634689915376</c:v>
                </c:pt>
                <c:pt idx="12318" formatCode="General">
                  <c:v>-57.274127446695701</c:v>
                </c:pt>
                <c:pt idx="12319" formatCode="General">
                  <c:v>-57.284785940637803</c:v>
                </c:pt>
                <c:pt idx="12320" formatCode="General">
                  <c:v>-57.295444473083798</c:v>
                </c:pt>
                <c:pt idx="12321" formatCode="General">
                  <c:v>-57.3061030437553</c:v>
                </c:pt>
                <c:pt idx="12322" formatCode="General">
                  <c:v>-57.316761652375497</c:v>
                </c:pt>
                <c:pt idx="12323" formatCode="General">
                  <c:v>-57.327420298669999</c:v>
                </c:pt>
                <c:pt idx="12324" formatCode="General">
                  <c:v>-57.338078982366603</c:v>
                </c:pt>
                <c:pt idx="12325" formatCode="General">
                  <c:v>-57.348737703194899</c:v>
                </c:pt>
                <c:pt idx="12326" formatCode="General">
                  <c:v>-57.359396460887197</c:v>
                </c:pt>
                <c:pt idx="12327" formatCode="General">
                  <c:v>-57.370055255177498</c:v>
                </c:pt>
                <c:pt idx="12328" formatCode="General">
                  <c:v>-57.380714085802303</c:v>
                </c:pt>
                <c:pt idx="12329" formatCode="General">
                  <c:v>-57.391372952500099</c:v>
                </c:pt>
                <c:pt idx="12330" formatCode="General">
                  <c:v>-57.4020318550116</c:v>
                </c:pt>
                <c:pt idx="12331" formatCode="General">
                  <c:v>-57.412690793079797</c:v>
                </c:pt>
                <c:pt idx="12332" formatCode="General">
                  <c:v>-57.423349766449597</c:v>
                </c:pt>
                <c:pt idx="12333" formatCode="General">
                  <c:v>-57.434008774868403</c:v>
                </c:pt>
                <c:pt idx="12334" formatCode="General">
                  <c:v>-57.444667818085598</c:v>
                </c:pt>
                <c:pt idx="12335" formatCode="General">
                  <c:v>-57.455326895852799</c:v>
                </c:pt>
                <c:pt idx="12336" formatCode="General">
                  <c:v>-57.465986007923703</c:v>
                </c:pt>
                <c:pt idx="12337" formatCode="General">
                  <c:v>-57.476645154054303</c:v>
                </c:pt>
                <c:pt idx="12338" formatCode="General">
                  <c:v>-57.487304334002701</c:v>
                </c:pt>
                <c:pt idx="12339" formatCode="General">
                  <c:v>-57.497963547529302</c:v>
                </c:pt>
                <c:pt idx="12340" formatCode="General">
                  <c:v>-57.508622794396402</c:v>
                </c:pt>
                <c:pt idx="12341" formatCode="General">
                  <c:v>-57.519282074368803</c:v>
                </c:pt>
                <c:pt idx="12342" formatCode="General">
                  <c:v>-57.529941387213299</c:v>
                </c:pt>
                <c:pt idx="12343" formatCode="General">
                  <c:v>-57.540600732698799</c:v>
                </c:pt>
                <c:pt idx="12344" formatCode="General">
                  <c:v>-57.551260110596502</c:v>
                </c:pt>
                <c:pt idx="12345" formatCode="General">
                  <c:v>-57.561919520679801</c:v>
                </c:pt>
                <c:pt idx="12346" formatCode="General">
                  <c:v>-57.572578962724101</c:v>
                </c:pt>
                <c:pt idx="12347" formatCode="General">
                  <c:v>-57.583238436507202</c:v>
                </c:pt>
                <c:pt idx="12348" formatCode="General">
                  <c:v>-57.593897941809402</c:v>
                </c:pt>
                <c:pt idx="12349" formatCode="General">
                  <c:v>-57.6045574784143</c:v>
                </c:pt>
                <c:pt idx="12350" formatCode="General">
                  <c:v>-57.615217046109301</c:v>
                </c:pt>
                <c:pt idx="12351" formatCode="General">
                  <c:v>-57.625876644683203</c:v>
                </c:pt>
                <c:pt idx="12352" formatCode="General">
                  <c:v>-57.636536273926502</c:v>
                </c:pt>
                <c:pt idx="12353" formatCode="General">
                  <c:v>-57.647195933631401</c:v>
                </c:pt>
                <c:pt idx="12354" formatCode="General">
                  <c:v>-57.657855623591601</c:v>
                </c:pt>
                <c:pt idx="12355" formatCode="General">
                  <c:v>-57.668515343602301</c:v>
                </c:pt>
                <c:pt idx="12356" formatCode="General">
                  <c:v>-57.679175093460401</c:v>
                </c:pt>
                <c:pt idx="12357" formatCode="General">
                  <c:v>-57.689834872964497</c:v>
                </c:pt>
                <c:pt idx="12358" formatCode="General">
                  <c:v>-57.700494681914499</c:v>
                </c:pt>
                <c:pt idx="12359" formatCode="General">
                  <c:v>-57.711154520112302</c:v>
                </c:pt>
                <c:pt idx="12360" formatCode="General">
                  <c:v>-57.7218143873611</c:v>
                </c:pt>
                <c:pt idx="12361" formatCode="General">
                  <c:v>-57.732474283465699</c:v>
                </c:pt>
                <c:pt idx="12362" formatCode="General">
                  <c:v>-57.743134208232497</c:v>
                </c:pt>
                <c:pt idx="12363" formatCode="General">
                  <c:v>-57.753794161469798</c:v>
                </c:pt>
                <c:pt idx="12364" formatCode="General">
                  <c:v>-57.764454142986999</c:v>
                </c:pt>
                <c:pt idx="12365" formatCode="General">
                  <c:v>-57.775114152595499</c:v>
                </c:pt>
                <c:pt idx="12366" formatCode="General">
                  <c:v>-57.7857741901081</c:v>
                </c:pt>
                <c:pt idx="12367" formatCode="General">
                  <c:v>-57.7964342553393</c:v>
                </c:pt>
                <c:pt idx="12368" formatCode="General">
                  <c:v>-57.807094348105103</c:v>
                </c:pt>
                <c:pt idx="12369" formatCode="General">
                  <c:v>-57.8177544682232</c:v>
                </c:pt>
                <c:pt idx="12370" formatCode="General">
                  <c:v>-57.828414615512798</c:v>
                </c:pt>
                <c:pt idx="12371" formatCode="General">
                  <c:v>-57.839074789794999</c:v>
                </c:pt>
                <c:pt idx="12372" formatCode="General">
                  <c:v>-57.849734990892102</c:v>
                </c:pt>
                <c:pt idx="12373" formatCode="General">
                  <c:v>-57.860395218628398</c:v>
                </c:pt>
                <c:pt idx="12374" formatCode="General">
                  <c:v>-57.871055472829497</c:v>
                </c:pt>
                <c:pt idx="12375" formatCode="General">
                  <c:v>-57.881715753322801</c:v>
                </c:pt>
                <c:pt idx="12376" formatCode="General">
                  <c:v>-57.892376059937199</c:v>
                </c:pt>
                <c:pt idx="12377" formatCode="General">
                  <c:v>-57.903036392502599</c:v>
                </c:pt>
                <c:pt idx="12378" formatCode="General">
                  <c:v>-57.9136967508474</c:v>
                </c:pt>
                <c:pt idx="12379" formatCode="General">
                  <c:v>-57.9243571348008</c:v>
                </c:pt>
                <c:pt idx="12380" formatCode="General">
                  <c:v>-57.935017544193002</c:v>
                </c:pt>
                <c:pt idx="12381" formatCode="General">
                  <c:v>-57.945677978855599</c:v>
                </c:pt>
                <c:pt idx="12382" formatCode="General">
                  <c:v>-57.956338438621501</c:v>
                </c:pt>
                <c:pt idx="12383" formatCode="General">
                  <c:v>-57.966998923324901</c:v>
                </c:pt>
                <c:pt idx="12384" formatCode="General">
                  <c:v>-57.977659432801303</c:v>
                </c:pt>
                <c:pt idx="12385" formatCode="General">
                  <c:v>-57.988319966887197</c:v>
                </c:pt>
                <c:pt idx="12386" formatCode="General">
                  <c:v>-57.998980525420897</c:v>
                </c:pt>
                <c:pt idx="12387" formatCode="General">
                  <c:v>-58.009641108241603</c:v>
                </c:pt>
                <c:pt idx="12388" formatCode="General">
                  <c:v>-58.020301715189902</c:v>
                </c:pt>
                <c:pt idx="12389" formatCode="General">
                  <c:v>-58.0309623461077</c:v>
                </c:pt>
                <c:pt idx="12390" formatCode="General">
                  <c:v>-58.0416230008382</c:v>
                </c:pt>
                <c:pt idx="12391" formatCode="General">
                  <c:v>-58.052283679225802</c:v>
                </c:pt>
                <c:pt idx="12392" formatCode="General">
                  <c:v>-58.062944381116303</c:v>
                </c:pt>
                <c:pt idx="12393" formatCode="General">
                  <c:v>-58.073605106356602</c:v>
                </c:pt>
                <c:pt idx="12394" formatCode="General">
                  <c:v>-58.084265854795198</c:v>
                </c:pt>
                <c:pt idx="12395" formatCode="General">
                  <c:v>-58.094926626281598</c:v>
                </c:pt>
                <c:pt idx="12396" formatCode="General">
                  <c:v>-58.105587420666701</c:v>
                </c:pt>
                <c:pt idx="12397" formatCode="General">
                  <c:v>-58.116248237802701</c:v>
                </c:pt>
                <c:pt idx="12398" formatCode="General">
                  <c:v>-58.126909077542997</c:v>
                </c:pt>
                <c:pt idx="12399" formatCode="General">
                  <c:v>-58.137569939742399</c:v>
                </c:pt>
                <c:pt idx="12400" formatCode="General">
                  <c:v>-58.148230824256899</c:v>
                </c:pt>
                <c:pt idx="12401" formatCode="General">
                  <c:v>-58.1588917309438</c:v>
                </c:pt>
                <c:pt idx="12402" formatCode="General">
                  <c:v>-58.169552659661697</c:v>
                </c:pt>
                <c:pt idx="12403" formatCode="General">
                  <c:v>-58.180213610270599</c:v>
                </c:pt>
                <c:pt idx="12404" formatCode="General">
                  <c:v>-58.190874582631501</c:v>
                </c:pt>
                <c:pt idx="12405" formatCode="General">
                  <c:v>-58.201535576607</c:v>
                </c:pt>
                <c:pt idx="12406" formatCode="General">
                  <c:v>-58.212196592060799</c:v>
                </c:pt>
                <c:pt idx="12407" formatCode="General">
                  <c:v>-58.222857628858399</c:v>
                </c:pt>
                <c:pt idx="12408" formatCode="General">
                  <c:v>-58.2335186868672</c:v>
                </c:pt>
                <c:pt idx="12409" formatCode="General">
                  <c:v>-58.244179765955302</c:v>
                </c:pt>
                <c:pt idx="12410" formatCode="General">
                  <c:v>-58.254840865991902</c:v>
                </c:pt>
                <c:pt idx="12411" formatCode="General">
                  <c:v>-58.265501986846999</c:v>
                </c:pt>
                <c:pt idx="12412" formatCode="General">
                  <c:v>-58.276163128391502</c:v>
                </c:pt>
                <c:pt idx="12413" formatCode="General">
                  <c:v>-58.2868242904974</c:v>
                </c:pt>
                <c:pt idx="12414" formatCode="General">
                  <c:v>-58.297485473037497</c:v>
                </c:pt>
                <c:pt idx="12415" formatCode="General">
                  <c:v>-58.308146675885403</c:v>
                </c:pt>
                <c:pt idx="12416" formatCode="General">
                  <c:v>-58.318807898915999</c:v>
                </c:pt>
                <c:pt idx="12417" formatCode="General">
                  <c:v>-58.329469142004598</c:v>
                </c:pt>
                <c:pt idx="12418" formatCode="General">
                  <c:v>-58.340130405027999</c:v>
                </c:pt>
                <c:pt idx="12419" formatCode="General">
                  <c:v>-58.350791687863698</c:v>
                </c:pt>
                <c:pt idx="12420" formatCode="General">
                  <c:v>-58.361452990390099</c:v>
                </c:pt>
                <c:pt idx="12421" formatCode="General">
                  <c:v>-58.372114312486801</c:v>
                </c:pt>
                <c:pt idx="12422" formatCode="General">
                  <c:v>-58.3827756540338</c:v>
                </c:pt>
                <c:pt idx="12423" formatCode="General">
                  <c:v>-58.3934370149125</c:v>
                </c:pt>
                <c:pt idx="12424" formatCode="General">
                  <c:v>-58.404098395004901</c:v>
                </c:pt>
                <c:pt idx="12425" formatCode="General">
                  <c:v>-58.414759794194197</c:v>
                </c:pt>
                <c:pt idx="12426" formatCode="General">
                  <c:v>-58.4254212123641</c:v>
                </c:pt>
                <c:pt idx="12427" formatCode="General">
                  <c:v>-58.436082649399502</c:v>
                </c:pt>
                <c:pt idx="12428" formatCode="General">
                  <c:v>-58.446744105186298</c:v>
                </c:pt>
                <c:pt idx="12429" formatCode="General">
                  <c:v>-58.457405579610999</c:v>
                </c:pt>
                <c:pt idx="12430" formatCode="General">
                  <c:v>-58.468067072561198</c:v>
                </c:pt>
                <c:pt idx="12431" formatCode="General">
                  <c:v>-58.478728583925403</c:v>
                </c:pt>
                <c:pt idx="12432" formatCode="General">
                  <c:v>-58.489390113592997</c:v>
                </c:pt>
                <c:pt idx="12433" formatCode="General">
                  <c:v>-58.500051661454201</c:v>
                </c:pt>
                <c:pt idx="12434" formatCode="General">
                  <c:v>-58.510713227400302</c:v>
                </c:pt>
                <c:pt idx="12435" formatCode="General">
                  <c:v>-58.521374811323298</c:v>
                </c:pt>
                <c:pt idx="12436" formatCode="General">
                  <c:v>-58.532036413116401</c:v>
                </c:pt>
                <c:pt idx="12437" formatCode="General">
                  <c:v>-58.5426980326733</c:v>
                </c:pt>
                <c:pt idx="12438" formatCode="General">
                  <c:v>-58.5533596698886</c:v>
                </c:pt>
                <c:pt idx="12439" formatCode="General">
                  <c:v>-58.564021324657503</c:v>
                </c:pt>
                <c:pt idx="12440" formatCode="General">
                  <c:v>-58.5746829968759</c:v>
                </c:pt>
                <c:pt idx="12441" formatCode="General">
                  <c:v>-58.585344686440401</c:v>
                </c:pt>
                <c:pt idx="12442" formatCode="General">
                  <c:v>-58.596006393248302</c:v>
                </c:pt>
                <c:pt idx="12443" formatCode="General">
                  <c:v>-58.606668117197501</c:v>
                </c:pt>
                <c:pt idx="12444" formatCode="General">
                  <c:v>-58.6173298581868</c:v>
                </c:pt>
                <c:pt idx="12445" formatCode="General">
                  <c:v>-58.627991616115501</c:v>
                </c:pt>
                <c:pt idx="12446" formatCode="General">
                  <c:v>-58.638653390883697</c:v>
                </c:pt>
                <c:pt idx="12447" formatCode="General">
                  <c:v>-58.649315182392201</c:v>
                </c:pt>
                <c:pt idx="12448" formatCode="General">
                  <c:v>-58.659976990542397</c:v>
                </c:pt>
                <c:pt idx="12449" formatCode="General">
                  <c:v>-58.670638815236401</c:v>
                </c:pt>
                <c:pt idx="12450" formatCode="General">
                  <c:v>-58.681300656377203</c:v>
                </c:pt>
                <c:pt idx="12451" formatCode="General">
                  <c:v>-58.691962513868198</c:v>
                </c:pt>
                <c:pt idx="12452" formatCode="General">
                  <c:v>-58.702624387613703</c:v>
                </c:pt>
                <c:pt idx="12453" formatCode="General">
                  <c:v>-58.713286277518598</c:v>
                </c:pt>
                <c:pt idx="12454" formatCode="General">
                  <c:v>-58.723948183488602</c:v>
                </c:pt>
                <c:pt idx="12455" formatCode="General">
                  <c:v>-58.734610105429901</c:v>
                </c:pt>
                <c:pt idx="12456" formatCode="General">
                  <c:v>-58.745272043249699</c:v>
                </c:pt>
                <c:pt idx="12457" formatCode="General">
                  <c:v>-58.755933996855497</c:v>
                </c:pt>
                <c:pt idx="12458" formatCode="General">
                  <c:v>-58.766595966155798</c:v>
                </c:pt>
                <c:pt idx="12459" formatCode="General">
                  <c:v>-58.777257951059703</c:v>
                </c:pt>
                <c:pt idx="12460" formatCode="General">
                  <c:v>-58.787919951477001</c:v>
                </c:pt>
                <c:pt idx="12461" formatCode="General">
                  <c:v>-58.798581967318199</c:v>
                </c:pt>
                <c:pt idx="12462" formatCode="General">
                  <c:v>-58.809243998494701</c:v>
                </c:pt>
                <c:pt idx="12463" formatCode="General">
                  <c:v>-58.819906044918802</c:v>
                </c:pt>
                <c:pt idx="12464" formatCode="General">
                  <c:v>-58.8305681065032</c:v>
                </c:pt>
                <c:pt idx="12465" formatCode="General">
                  <c:v>-58.841230183161599</c:v>
                </c:pt>
                <c:pt idx="12466" formatCode="General">
                  <c:v>-58.8518922748083</c:v>
                </c:pt>
                <c:pt idx="12467" formatCode="General">
                  <c:v>-58.862554381358102</c:v>
                </c:pt>
                <c:pt idx="12468" formatCode="General">
                  <c:v>-58.8732165027264</c:v>
                </c:pt>
                <c:pt idx="12469" formatCode="General">
                  <c:v>-58.883878638829202</c:v>
                </c:pt>
                <c:pt idx="12470" formatCode="General">
                  <c:v>-58.894540789583097</c:v>
                </c:pt>
                <c:pt idx="12471" formatCode="General">
                  <c:v>-58.9052029549051</c:v>
                </c:pt>
                <c:pt idx="12472" formatCode="General">
                  <c:v>-58.915865134712803</c:v>
                </c:pt>
                <c:pt idx="12473" formatCode="General">
                  <c:v>-58.926527328924401</c:v>
                </c:pt>
                <c:pt idx="12474" formatCode="General">
                  <c:v>-58.9371895374586</c:v>
                </c:pt>
                <c:pt idx="12475" formatCode="General">
                  <c:v>-58.947851760234897</c:v>
                </c:pt>
                <c:pt idx="12476" formatCode="General">
                  <c:v>-58.958513997173</c:v>
                </c:pt>
                <c:pt idx="12477" formatCode="General">
                  <c:v>-58.969176248193499</c:v>
                </c:pt>
                <c:pt idx="12478" formatCode="General">
                  <c:v>-58.979838513217402</c:v>
                </c:pt>
                <c:pt idx="12479" formatCode="General">
                  <c:v>-58.9905007921665</c:v>
                </c:pt>
                <c:pt idx="12480" formatCode="General">
                  <c:v>-59.001163084962897</c:v>
                </c:pt>
                <c:pt idx="12481" formatCode="General">
                  <c:v>-59.011825391529499</c:v>
                </c:pt>
                <c:pt idx="12482" formatCode="General">
                  <c:v>-59.022487711789502</c:v>
                </c:pt>
                <c:pt idx="12483" formatCode="General">
                  <c:v>-59.033150045667099</c:v>
                </c:pt>
                <c:pt idx="12484" formatCode="General">
                  <c:v>-59.043812393086597</c:v>
                </c:pt>
                <c:pt idx="12485" formatCode="General">
                  <c:v>-59.054474753973302</c:v>
                </c:pt>
                <c:pt idx="12486" formatCode="General">
                  <c:v>-59.0651371282528</c:v>
                </c:pt>
                <c:pt idx="12487" formatCode="General">
                  <c:v>-59.075799515851301</c:v>
                </c:pt>
                <c:pt idx="12488" formatCode="General">
                  <c:v>-59.086461916695697</c:v>
                </c:pt>
                <c:pt idx="12489" formatCode="General">
                  <c:v>-59.097124330713498</c:v>
                </c:pt>
                <c:pt idx="12490" formatCode="General">
                  <c:v>-59.107786757832599</c:v>
                </c:pt>
                <c:pt idx="12491" formatCode="General">
                  <c:v>-59.118449197981498</c:v>
                </c:pt>
                <c:pt idx="12492" formatCode="General">
                  <c:v>-59.129111651089502</c:v>
                </c:pt>
                <c:pt idx="12493" formatCode="General">
                  <c:v>-59.139774117086297</c:v>
                </c:pt>
                <c:pt idx="12494" formatCode="General">
                  <c:v>-59.1504365959021</c:v>
                </c:pt>
                <c:pt idx="12495" formatCode="General">
                  <c:v>-59.161099087467797</c:v>
                </c:pt>
                <c:pt idx="12496" formatCode="General">
                  <c:v>-59.1717615917144</c:v>
                </c:pt>
                <c:pt idx="12497" formatCode="General">
                  <c:v>-59.182424108573599</c:v>
                </c:pt>
                <c:pt idx="12498" formatCode="General">
                  <c:v>-59.193086637977302</c:v>
                </c:pt>
                <c:pt idx="12499" formatCode="General">
                  <c:v>-59.203749179857702</c:v>
                </c:pt>
                <c:pt idx="12500" formatCode="General">
                  <c:v>-59.214411734147703</c:v>
                </c:pt>
                <c:pt idx="12501" formatCode="General">
                  <c:v>-59.225074300780399</c:v>
                </c:pt>
                <c:pt idx="12502" formatCode="General">
                  <c:v>-59.235736879689298</c:v>
                </c:pt>
                <c:pt idx="12503" formatCode="General">
                  <c:v>-59.246399470808498</c:v>
                </c:pt>
                <c:pt idx="12504" formatCode="General">
                  <c:v>-59.257062074072302</c:v>
                </c:pt>
                <c:pt idx="12505" formatCode="General">
                  <c:v>-59.267724689415701</c:v>
                </c:pt>
                <c:pt idx="12506" formatCode="General">
                  <c:v>-59.278387316773703</c:v>
                </c:pt>
                <c:pt idx="12507" formatCode="General">
                  <c:v>-59.289049956082302</c:v>
                </c:pt>
                <c:pt idx="12508" formatCode="General">
                  <c:v>-59.299712607277399</c:v>
                </c:pt>
                <c:pt idx="12509" formatCode="General">
                  <c:v>-59.3103752702959</c:v>
                </c:pt>
                <c:pt idx="12510" formatCode="General">
                  <c:v>-59.3210379450746</c:v>
                </c:pt>
                <c:pt idx="12511" formatCode="General">
                  <c:v>-59.331700631551101</c:v>
                </c:pt>
                <c:pt idx="12512" formatCode="General">
                  <c:v>-59.342363329663399</c:v>
                </c:pt>
                <c:pt idx="12513" formatCode="General">
                  <c:v>-59.353026039349899</c:v>
                </c:pt>
                <c:pt idx="12514" formatCode="General">
                  <c:v>-59.363688760549401</c:v>
                </c:pt>
                <c:pt idx="12515" formatCode="General">
                  <c:v>-59.374351493201203</c:v>
                </c:pt>
                <c:pt idx="12516" formatCode="General">
                  <c:v>-59.385014237245102</c:v>
                </c:pt>
                <c:pt idx="12517" formatCode="General">
                  <c:v>-59.395676992621198</c:v>
                </c:pt>
                <c:pt idx="12518" formatCode="General">
                  <c:v>-59.406339759270203</c:v>
                </c:pt>
                <c:pt idx="12519" formatCode="General">
                  <c:v>-59.4170025371332</c:v>
                </c:pt>
                <c:pt idx="12520" formatCode="General">
                  <c:v>-59.427665326151697</c:v>
                </c:pt>
                <c:pt idx="12521" formatCode="General">
                  <c:v>-59.438328126267798</c:v>
                </c:pt>
                <c:pt idx="12522" formatCode="General">
                  <c:v>-59.448990937423702</c:v>
                </c:pt>
                <c:pt idx="12523" formatCode="General">
                  <c:v>-59.4596537595623</c:v>
                </c:pt>
                <c:pt idx="12524" formatCode="General">
                  <c:v>-59.470316592625998</c:v>
                </c:pt>
                <c:pt idx="12525" formatCode="General">
                  <c:v>-59.480979436557199</c:v>
                </c:pt>
                <c:pt idx="12526" formatCode="General">
                  <c:v>-59.491642291298703</c:v>
                </c:pt>
                <c:pt idx="12527" formatCode="General">
                  <c:v>-59.502305156793803</c:v>
                </c:pt>
                <c:pt idx="12528" formatCode="General">
                  <c:v>-59.5129680329864</c:v>
                </c:pt>
                <c:pt idx="12529" formatCode="General">
                  <c:v>-59.523630919820597</c:v>
                </c:pt>
                <c:pt idx="12530" formatCode="General">
                  <c:v>-59.534293817241199</c:v>
                </c:pt>
                <c:pt idx="12531" formatCode="General">
                  <c:v>-59.544956725193401</c:v>
                </c:pt>
                <c:pt idx="12532" formatCode="General">
                  <c:v>-59.555619643622897</c:v>
                </c:pt>
                <c:pt idx="12533" formatCode="General">
                  <c:v>-59.566282572475501</c:v>
                </c:pt>
                <c:pt idx="12534" formatCode="General">
                  <c:v>-59.576945511698099</c:v>
                </c:pt>
                <c:pt idx="12535" formatCode="General">
                  <c:v>-59.587608461237799</c:v>
                </c:pt>
                <c:pt idx="12536" formatCode="General">
                  <c:v>-59.598271421042298</c:v>
                </c:pt>
                <c:pt idx="12537" formatCode="General">
                  <c:v>-59.608934391059897</c:v>
                </c:pt>
                <c:pt idx="12538" formatCode="General">
                  <c:v>-59.619597371238797</c:v>
                </c:pt>
                <c:pt idx="12539" formatCode="General">
                  <c:v>-59.630260361527597</c:v>
                </c:pt>
                <c:pt idx="12540" formatCode="General">
                  <c:v>-59.640923361875302</c:v>
                </c:pt>
                <c:pt idx="12541" formatCode="General">
                  <c:v>-59.651586372231002</c:v>
                </c:pt>
                <c:pt idx="12542" formatCode="General">
                  <c:v>-59.662249392544197</c:v>
                </c:pt>
                <c:pt idx="12543" formatCode="General">
                  <c:v>-59.672912422764497</c:v>
                </c:pt>
                <c:pt idx="12544" formatCode="General">
                  <c:v>-59.683575462842001</c:v>
                </c:pt>
                <c:pt idx="12545" formatCode="General">
                  <c:v>-59.694238512726898</c:v>
                </c:pt>
                <c:pt idx="12546" formatCode="General">
                  <c:v>-59.704901572369799</c:v>
                </c:pt>
                <c:pt idx="12547" formatCode="General">
                  <c:v>-59.7155646417214</c:v>
                </c:pt>
                <c:pt idx="12548" formatCode="General">
                  <c:v>-59.726227720732901</c:v>
                </c:pt>
                <c:pt idx="12549" formatCode="General">
                  <c:v>-59.736890809355501</c:v>
                </c:pt>
                <c:pt idx="12550" formatCode="General">
                  <c:v>-59.747553907540997</c:v>
                </c:pt>
                <c:pt idx="12551" formatCode="General">
                  <c:v>-59.7582170152412</c:v>
                </c:pt>
                <c:pt idx="12552" formatCode="General">
                  <c:v>-59.768880132408299</c:v>
                </c:pt>
                <c:pt idx="12553" formatCode="General">
                  <c:v>-59.7795432589947</c:v>
                </c:pt>
                <c:pt idx="12554" formatCode="General">
                  <c:v>-59.790206394953103</c:v>
                </c:pt>
                <c:pt idx="12555" formatCode="General">
                  <c:v>-59.800869540236597</c:v>
                </c:pt>
                <c:pt idx="12556" formatCode="General">
                  <c:v>-59.811532694798402</c:v>
                </c:pt>
                <c:pt idx="12557" formatCode="General">
                  <c:v>-59.822195858592004</c:v>
                </c:pt>
                <c:pt idx="12558" formatCode="General">
                  <c:v>-59.832859031571303</c:v>
                </c:pt>
                <c:pt idx="12559" formatCode="General">
                  <c:v>-59.843522213690299</c:v>
                </c:pt>
                <c:pt idx="12560" formatCode="General">
                  <c:v>-59.854185404903298</c:v>
                </c:pt>
                <c:pt idx="12561" formatCode="General">
                  <c:v>-59.864848605165101</c:v>
                </c:pt>
                <c:pt idx="12562" formatCode="General">
                  <c:v>-59.875511814430503</c:v>
                </c:pt>
                <c:pt idx="12563" formatCode="General">
                  <c:v>-59.886175032654698</c:v>
                </c:pt>
                <c:pt idx="12564" formatCode="General">
                  <c:v>-59.896838259793199</c:v>
                </c:pt>
                <c:pt idx="12565" formatCode="General">
                  <c:v>-59.907501495801903</c:v>
                </c:pt>
                <c:pt idx="12566" formatCode="General">
                  <c:v>-59.918164740637103</c:v>
                </c:pt>
                <c:pt idx="12567" formatCode="General">
                  <c:v>-59.928827994255101</c:v>
                </c:pt>
                <c:pt idx="12568" formatCode="General">
                  <c:v>-59.939491256612598</c:v>
                </c:pt>
                <c:pt idx="12569" formatCode="General">
                  <c:v>-59.950154527666598</c:v>
                </c:pt>
                <c:pt idx="12570" formatCode="General">
                  <c:v>-59.960817807374099</c:v>
                </c:pt>
                <c:pt idx="12571" formatCode="General">
                  <c:v>-59.971481095692603</c:v>
                </c:pt>
                <c:pt idx="12572" formatCode="General">
                  <c:v>-59.982144392579798</c:v>
                </c:pt>
                <c:pt idx="12573" formatCode="General">
                  <c:v>-59.992807697993499</c:v>
                </c:pt>
                <c:pt idx="12574" formatCode="General">
                  <c:v>-60.003471011891797</c:v>
                </c:pt>
                <c:pt idx="12575" formatCode="General">
                  <c:v>-60.014134334233098</c:v>
                </c:pt>
                <c:pt idx="12576" formatCode="General">
                  <c:v>-60.024797664975999</c:v>
                </c:pt>
                <c:pt idx="12577" formatCode="General">
                  <c:v>-60.035461004079401</c:v>
                </c:pt>
                <c:pt idx="12578" formatCode="General">
                  <c:v>-60.0461243515023</c:v>
                </c:pt>
                <c:pt idx="12579" formatCode="General">
                  <c:v>-60.056787707204201</c:v>
                </c:pt>
                <c:pt idx="12580" formatCode="General">
                  <c:v>-60.067451071144497</c:v>
                </c:pt>
                <c:pt idx="12581" formatCode="General">
                  <c:v>-60.078114443283098</c:v>
                </c:pt>
                <c:pt idx="12582" formatCode="General">
                  <c:v>-60.088777823580102</c:v>
                </c:pt>
                <c:pt idx="12583" formatCode="General">
                  <c:v>-60.099441211995597</c:v>
                </c:pt>
                <c:pt idx="12584" formatCode="General">
                  <c:v>-60.110104608490197</c:v>
                </c:pt>
                <c:pt idx="12585" formatCode="General">
                  <c:v>-60.120768013024602</c:v>
                </c:pt>
                <c:pt idx="12586" formatCode="General">
                  <c:v>-60.131431425559498</c:v>
                </c:pt>
                <c:pt idx="12587" formatCode="General">
                  <c:v>-60.142094846056203</c:v>
                </c:pt>
                <c:pt idx="12588" formatCode="General">
                  <c:v>-60.152758274476</c:v>
                </c:pt>
                <c:pt idx="12589" formatCode="General">
                  <c:v>-60.163421710780298</c:v>
                </c:pt>
                <c:pt idx="12590" formatCode="General">
                  <c:v>-60.174085154930999</c:v>
                </c:pt>
                <c:pt idx="12591" formatCode="General">
                  <c:v>-60.184748606889897</c:v>
                </c:pt>
                <c:pt idx="12592" formatCode="General">
                  <c:v>-60.195412066619298</c:v>
                </c:pt>
                <c:pt idx="12593" formatCode="General">
                  <c:v>-60.206075534081499</c:v>
                </c:pt>
                <c:pt idx="12594" formatCode="General">
                  <c:v>-60.216739009239099</c:v>
                </c:pt>
                <c:pt idx="12595" formatCode="General">
                  <c:v>-60.227402492054999</c:v>
                </c:pt>
                <c:pt idx="12596" formatCode="General">
                  <c:v>-60.238065982492103</c:v>
                </c:pt>
                <c:pt idx="12597" formatCode="General">
                  <c:v>-60.248729480513603</c:v>
                </c:pt>
                <c:pt idx="12598" formatCode="General">
                  <c:v>-60.259392986083</c:v>
                </c:pt>
                <c:pt idx="12599" formatCode="General">
                  <c:v>-60.270056499164099</c:v>
                </c:pt>
                <c:pt idx="12600" formatCode="General">
                  <c:v>-60.280720019720498</c:v>
                </c:pt>
                <c:pt idx="12601" formatCode="General">
                  <c:v>-60.291383547716499</c:v>
                </c:pt>
                <c:pt idx="12602" formatCode="General">
                  <c:v>-60.3020470831163</c:v>
                </c:pt>
                <c:pt idx="12603" formatCode="General">
                  <c:v>-60.3127106258843</c:v>
                </c:pt>
                <c:pt idx="12604" formatCode="General">
                  <c:v>-60.323374175985499</c:v>
                </c:pt>
                <c:pt idx="12605" formatCode="General">
                  <c:v>-60.334037733384498</c:v>
                </c:pt>
                <c:pt idx="12606" formatCode="General">
                  <c:v>-60.344701298046701</c:v>
                </c:pt>
                <c:pt idx="12607" formatCode="General">
                  <c:v>-60.355364869937297</c:v>
                </c:pt>
                <c:pt idx="12608" formatCode="General">
                  <c:v>-60.366028449021996</c:v>
                </c:pt>
                <c:pt idx="12609" formatCode="General">
                  <c:v>-60.376692035266402</c:v>
                </c:pt>
                <c:pt idx="12610" formatCode="General">
                  <c:v>-60.387355628636698</c:v>
                </c:pt>
                <c:pt idx="12611" formatCode="General">
                  <c:v>-60.398019229098999</c:v>
                </c:pt>
                <c:pt idx="12612" formatCode="General">
                  <c:v>-60.408682836619697</c:v>
                </c:pt>
                <c:pt idx="12613" formatCode="General">
                  <c:v>-60.419346451165403</c:v>
                </c:pt>
                <c:pt idx="12614" formatCode="General">
                  <c:v>-60.430010072703098</c:v>
                </c:pt>
                <c:pt idx="12615" formatCode="General">
                  <c:v>-60.4406737011996</c:v>
                </c:pt>
                <c:pt idx="12616" formatCode="General">
                  <c:v>-60.451337336622501</c:v>
                </c:pt>
                <c:pt idx="12617" formatCode="General">
                  <c:v>-60.462000978939002</c:v>
                </c:pt>
                <c:pt idx="12618" formatCode="General">
                  <c:v>-60.472664628116902</c:v>
                </c:pt>
                <c:pt idx="12619" formatCode="General">
                  <c:v>-60.483328284124099</c:v>
                </c:pt>
                <c:pt idx="12620" formatCode="General">
                  <c:v>-60.493991946928801</c:v>
                </c:pt>
                <c:pt idx="12621" formatCode="General">
                  <c:v>-60.5046556164992</c:v>
                </c:pt>
                <c:pt idx="12622" formatCode="General">
                  <c:v>-60.515319292803902</c:v>
                </c:pt>
                <c:pt idx="12623" formatCode="General">
                  <c:v>-60.525982975811601</c:v>
                </c:pt>
                <c:pt idx="12624" formatCode="General">
                  <c:v>-60.536646665491403</c:v>
                </c:pt>
                <c:pt idx="12625" formatCode="General">
                  <c:v>-60.5473103618124</c:v>
                </c:pt>
                <c:pt idx="12626" formatCode="General">
                  <c:v>-60.557974064744201</c:v>
                </c:pt>
                <c:pt idx="12627" formatCode="General">
                  <c:v>-60.568637774256501</c:v>
                </c:pt>
                <c:pt idx="12628" formatCode="General">
                  <c:v>-60.579301490319502</c:v>
                </c:pt>
                <c:pt idx="12629" formatCode="General">
                  <c:v>-60.5899652129035</c:v>
                </c:pt>
                <c:pt idx="12630" formatCode="General">
                  <c:v>-60.600628941978698</c:v>
                </c:pt>
                <c:pt idx="12631" formatCode="General">
                  <c:v>-60.611292677515998</c:v>
                </c:pt>
                <c:pt idx="12632" formatCode="General">
                  <c:v>-60.621956419485997</c:v>
                </c:pt>
                <c:pt idx="12633" formatCode="General">
                  <c:v>-60.632620167859898</c:v>
                </c:pt>
                <c:pt idx="12634" formatCode="General">
                  <c:v>-60.643283922608902</c:v>
                </c:pt>
                <c:pt idx="12635" formatCode="General">
                  <c:v>-60.653947683704402</c:v>
                </c:pt>
                <c:pt idx="12636" formatCode="General">
                  <c:v>-60.664611451118098</c:v>
                </c:pt>
                <c:pt idx="12637" formatCode="General">
                  <c:v>-60.675275224821704</c:v>
                </c:pt>
                <c:pt idx="12638" formatCode="General">
                  <c:v>-60.685939004787301</c:v>
                </c:pt>
                <c:pt idx="12639" formatCode="General">
                  <c:v>-60.6966027909872</c:v>
                </c:pt>
                <c:pt idx="12640" formatCode="General">
                  <c:v>-60.707266583393597</c:v>
                </c:pt>
                <c:pt idx="12641" formatCode="General">
                  <c:v>-60.7179303819794</c:v>
                </c:pt>
                <c:pt idx="12642" formatCode="General">
                  <c:v>-60.728594186717203</c:v>
                </c:pt>
                <c:pt idx="12643" formatCode="General">
                  <c:v>-60.739257997579998</c:v>
                </c:pt>
                <c:pt idx="12644" formatCode="General">
                  <c:v>-60.749921814541203</c:v>
                </c:pt>
                <c:pt idx="12645" formatCode="General">
                  <c:v>-60.760585637574103</c:v>
                </c:pt>
                <c:pt idx="12646" formatCode="General">
                  <c:v>-60.771249466652201</c:v>
                </c:pt>
                <c:pt idx="12647" formatCode="General">
                  <c:v>-60.781913301749498</c:v>
                </c:pt>
                <c:pt idx="12648" formatCode="General">
                  <c:v>-60.792577142840003</c:v>
                </c:pt>
                <c:pt idx="12649" formatCode="General">
                  <c:v>-60.803240989898001</c:v>
                </c:pt>
                <c:pt idx="12650" formatCode="General">
                  <c:v>-60.813904842898403</c:v>
                </c:pt>
                <c:pt idx="12651" formatCode="General">
                  <c:v>-60.8245687018156</c:v>
                </c:pt>
                <c:pt idx="12652" formatCode="General">
                  <c:v>-60.835232566624597</c:v>
                </c:pt>
                <c:pt idx="12653" formatCode="General">
                  <c:v>-60.845896437300397</c:v>
                </c:pt>
                <c:pt idx="12654" formatCode="General">
                  <c:v>-60.856560313817802</c:v>
                </c:pt>
                <c:pt idx="12655" formatCode="General">
                  <c:v>-60.867224196152101</c:v>
                </c:pt>
                <c:pt idx="12656" formatCode="General">
                  <c:v>-60.877888084278503</c:v>
                </c:pt>
                <c:pt idx="12657" formatCode="General">
                  <c:v>-60.888551978172501</c:v>
                </c:pt>
                <c:pt idx="12658" formatCode="General">
                  <c:v>-60.899215877809397</c:v>
                </c:pt>
                <c:pt idx="12659" formatCode="General">
                  <c:v>-60.909879783164797</c:v>
                </c:pt>
                <c:pt idx="12660" formatCode="General">
                  <c:v>-60.920543694214601</c:v>
                </c:pt>
                <c:pt idx="12661" formatCode="General">
                  <c:v>-60.931207610934301</c:v>
                </c:pt>
                <c:pt idx="12662" formatCode="General">
                  <c:v>-60.941871533300102</c:v>
                </c:pt>
                <c:pt idx="12663" formatCode="General">
                  <c:v>-60.952535461287901</c:v>
                </c:pt>
                <c:pt idx="12664" formatCode="General">
                  <c:v>-60.963199394873797</c:v>
                </c:pt>
                <c:pt idx="12665" formatCode="General">
                  <c:v>-60.9738633340341</c:v>
                </c:pt>
                <c:pt idx="12666" formatCode="General">
                  <c:v>-60.984527278745198</c:v>
                </c:pt>
                <c:pt idx="12667" formatCode="General">
                  <c:v>-60.995191228983501</c:v>
                </c:pt>
                <c:pt idx="12668" formatCode="General">
                  <c:v>-61.005855184725597</c:v>
                </c:pt>
                <c:pt idx="12669" formatCode="General">
                  <c:v>-61.016519145948102</c:v>
                </c:pt>
                <c:pt idx="12670" formatCode="General">
                  <c:v>-61.027183112627903</c:v>
                </c:pt>
                <c:pt idx="12671" formatCode="General">
                  <c:v>-61.037847084741898</c:v>
                </c:pt>
                <c:pt idx="12672" formatCode="General">
                  <c:v>-61.048511062267004</c:v>
                </c:pt>
                <c:pt idx="12673" formatCode="General">
                  <c:v>-61.059175045180503</c:v>
                </c:pt>
                <c:pt idx="12674" formatCode="General">
                  <c:v>-61.069839033459502</c:v>
                </c:pt>
                <c:pt idx="12675" formatCode="General">
                  <c:v>-61.080503027081399</c:v>
                </c:pt>
                <c:pt idx="12676" formatCode="General">
                  <c:v>-61.091167026023598</c:v>
                </c:pt>
                <c:pt idx="12677" formatCode="General">
                  <c:v>-61.101831030263703</c:v>
                </c:pt>
                <c:pt idx="12678" formatCode="General">
                  <c:v>-61.112495039779397</c:v>
                </c:pt>
                <c:pt idx="12679" formatCode="General">
                  <c:v>-61.123159054548502</c:v>
                </c:pt>
                <c:pt idx="12680" formatCode="General">
                  <c:v>-61.1338230745488</c:v>
                </c:pt>
                <c:pt idx="12681" formatCode="General">
                  <c:v>-61.1444870997584</c:v>
                </c:pt>
                <c:pt idx="12682" formatCode="General">
                  <c:v>-61.155151130155303</c:v>
                </c:pt>
                <c:pt idx="12683" formatCode="General">
                  <c:v>-61.165815165717802</c:v>
                </c:pt>
                <c:pt idx="12684" formatCode="General">
                  <c:v>-61.176479206424297</c:v>
                </c:pt>
                <c:pt idx="12685" formatCode="General">
                  <c:v>-61.187143252253101</c:v>
                </c:pt>
                <c:pt idx="12686" formatCode="General">
                  <c:v>-61.197807303182799</c:v>
                </c:pt>
                <c:pt idx="12687" formatCode="General">
                  <c:v>-61.208471359192103</c:v>
                </c:pt>
                <c:pt idx="12688" formatCode="General">
                  <c:v>-61.219135420259697</c:v>
                </c:pt>
                <c:pt idx="12689" formatCode="General">
                  <c:v>-61.229799486364499</c:v>
                </c:pt>
                <c:pt idx="12690" formatCode="General">
                  <c:v>-61.240463557485597</c:v>
                </c:pt>
                <c:pt idx="12691" formatCode="General">
                  <c:v>-61.251127633601897</c:v>
                </c:pt>
                <c:pt idx="12692" formatCode="General">
                  <c:v>-61.261791714692798</c:v>
                </c:pt>
                <c:pt idx="12693" formatCode="General">
                  <c:v>-61.272455800737497</c:v>
                </c:pt>
                <c:pt idx="12694" formatCode="General">
                  <c:v>-61.283119891715501</c:v>
                </c:pt>
                <c:pt idx="12695" formatCode="General">
                  <c:v>-61.293783987606403</c:v>
                </c:pt>
                <c:pt idx="12696" formatCode="General">
                  <c:v>-61.304448088389599</c:v>
                </c:pt>
                <c:pt idx="12697" formatCode="General">
                  <c:v>-61.315112194045099</c:v>
                </c:pt>
                <c:pt idx="12698" formatCode="General">
                  <c:v>-61.325776304552697</c:v>
                </c:pt>
                <c:pt idx="12699" formatCode="General">
                  <c:v>-61.336440419892298</c:v>
                </c:pt>
                <c:pt idx="12700" formatCode="General">
                  <c:v>-61.3471045400441</c:v>
                </c:pt>
                <c:pt idx="12701" formatCode="General">
                  <c:v>-61.3577686649882</c:v>
                </c:pt>
                <c:pt idx="12702" formatCode="General">
                  <c:v>-61.368432794705001</c:v>
                </c:pt>
                <c:pt idx="12703" formatCode="General">
                  <c:v>-61.379096929174899</c:v>
                </c:pt>
                <c:pt idx="12704" formatCode="General">
                  <c:v>-61.389761068378398</c:v>
                </c:pt>
                <c:pt idx="12705" formatCode="General">
                  <c:v>-61.400425212296099</c:v>
                </c:pt>
                <c:pt idx="12706" formatCode="General">
                  <c:v>-61.411089360908797</c:v>
                </c:pt>
                <c:pt idx="12707" formatCode="General">
                  <c:v>-61.421753514197299</c:v>
                </c:pt>
                <c:pt idx="12708" formatCode="General">
                  <c:v>-61.432417672142201</c:v>
                </c:pt>
                <c:pt idx="12709" formatCode="General">
                  <c:v>-61.443081834723898</c:v>
                </c:pt>
                <c:pt idx="12710" formatCode="General">
                  <c:v>-61.453746001922902</c:v>
                </c:pt>
                <c:pt idx="12711" formatCode="General">
                  <c:v>-61.464410173719799</c:v>
                </c:pt>
                <c:pt idx="12712" formatCode="General">
                  <c:v>-61.475074350095198</c:v>
                </c:pt>
                <c:pt idx="12713" formatCode="General">
                  <c:v>-61.485738531030101</c:v>
                </c:pt>
                <c:pt idx="12714" formatCode="General">
                  <c:v>-61.496402716505301</c:v>
                </c:pt>
                <c:pt idx="12715" formatCode="General">
                  <c:v>-61.507066906501898</c:v>
                </c:pt>
                <c:pt idx="12716" formatCode="General">
                  <c:v>-61.517731101001097</c:v>
                </c:pt>
                <c:pt idx="12717" formatCode="General">
                  <c:v>-61.528395299983998</c:v>
                </c:pt>
                <c:pt idx="12718" formatCode="General">
                  <c:v>-61.539059503432</c:v>
                </c:pt>
                <c:pt idx="12719" formatCode="General">
                  <c:v>-61.549723711326699</c:v>
                </c:pt>
                <c:pt idx="12720" formatCode="General">
                  <c:v>-61.5603879236496</c:v>
                </c:pt>
                <c:pt idx="12721" formatCode="General">
                  <c:v>-61.571052140382299</c:v>
                </c:pt>
                <c:pt idx="12722" formatCode="General">
                  <c:v>-61.5817163615068</c:v>
                </c:pt>
                <c:pt idx="12723" formatCode="General">
                  <c:v>-61.592380587004897</c:v>
                </c:pt>
                <c:pt idx="12724" formatCode="General">
                  <c:v>-61.6030448168585</c:v>
                </c:pt>
                <c:pt idx="12725" formatCode="General">
                  <c:v>-61.613709051049902</c:v>
                </c:pt>
                <c:pt idx="12726" formatCode="General">
                  <c:v>-61.624373289561298</c:v>
                </c:pt>
                <c:pt idx="12727" formatCode="General">
                  <c:v>-61.635037532375001</c:v>
                </c:pt>
                <c:pt idx="12728" formatCode="General">
                  <c:v>-61.645701779473498</c:v>
                </c:pt>
                <c:pt idx="12729" formatCode="General">
                  <c:v>-61.656366030839301</c:v>
                </c:pt>
                <c:pt idx="12730" formatCode="General">
                  <c:v>-61.667030286455102</c:v>
                </c:pt>
                <c:pt idx="12731" formatCode="General">
                  <c:v>-61.677694546303997</c:v>
                </c:pt>
                <c:pt idx="12732" formatCode="General">
                  <c:v>-61.688358810369301</c:v>
                </c:pt>
                <c:pt idx="12733" formatCode="General">
                  <c:v>-61.699023078634703</c:v>
                </c:pt>
                <c:pt idx="12734" formatCode="General">
                  <c:v>-61.709687351083801</c:v>
                </c:pt>
                <c:pt idx="12735" formatCode="General">
                  <c:v>-61.720351627700097</c:v>
                </c:pt>
                <c:pt idx="12736" formatCode="General">
                  <c:v>-61.731015908467597</c:v>
                </c:pt>
                <c:pt idx="12737" formatCode="General">
                  <c:v>-61.741680193369902</c:v>
                </c:pt>
                <c:pt idx="12738" formatCode="General">
                  <c:v>-61.752344482390903</c:v>
                </c:pt>
                <c:pt idx="12739" formatCode="General">
                  <c:v>-61.7630087755145</c:v>
                </c:pt>
                <c:pt idx="12740" formatCode="General">
                  <c:v>-61.773673072724797</c:v>
                </c:pt>
                <c:pt idx="12741" formatCode="General">
                  <c:v>-61.784337374005801</c:v>
                </c:pt>
                <c:pt idx="12742" formatCode="General">
                  <c:v>-61.795001679341603</c:v>
                </c:pt>
                <c:pt idx="12743" formatCode="General">
                  <c:v>-61.805665988716299</c:v>
                </c:pt>
                <c:pt idx="12744" formatCode="General">
                  <c:v>-61.816330302114203</c:v>
                </c:pt>
                <c:pt idx="12745" formatCode="General">
                  <c:v>-61.826994619519702</c:v>
                </c:pt>
                <c:pt idx="12746" formatCode="General">
                  <c:v>-61.837658940917002</c:v>
                </c:pt>
                <c:pt idx="12747" formatCode="General">
                  <c:v>-61.848323266290599</c:v>
                </c:pt>
                <c:pt idx="12748" formatCode="General">
                  <c:v>-61.858987595625003</c:v>
                </c:pt>
                <c:pt idx="12749" formatCode="General">
                  <c:v>-61.869651928904801</c:v>
                </c:pt>
                <c:pt idx="12750" formatCode="General">
                  <c:v>-61.880316266114498</c:v>
                </c:pt>
                <c:pt idx="12751" formatCode="General">
                  <c:v>-61.890980607238902</c:v>
                </c:pt>
                <c:pt idx="12752" formatCode="General">
                  <c:v>-61.9016449522627</c:v>
                </c:pt>
                <c:pt idx="12753" formatCode="General">
                  <c:v>-61.912309301170602</c:v>
                </c:pt>
                <c:pt idx="12754" formatCode="General">
                  <c:v>-61.9229736539477</c:v>
                </c:pt>
                <c:pt idx="12755" formatCode="General">
                  <c:v>-61.933638010578697</c:v>
                </c:pt>
                <c:pt idx="12756" formatCode="General">
                  <c:v>-61.9443023710487</c:v>
                </c:pt>
                <c:pt idx="12757" formatCode="General">
                  <c:v>-61.954966735342801</c:v>
                </c:pt>
                <c:pt idx="12758" formatCode="General">
                  <c:v>-61.965631103446</c:v>
                </c:pt>
                <c:pt idx="12759" formatCode="General">
                  <c:v>-61.976295475343697</c:v>
                </c:pt>
                <c:pt idx="12760" formatCode="General">
                  <c:v>-61.986959851020899</c:v>
                </c:pt>
                <c:pt idx="12761" formatCode="General">
                  <c:v>-61.997624230463003</c:v>
                </c:pt>
                <c:pt idx="12762" formatCode="General">
                  <c:v>-62.008288613655502</c:v>
                </c:pt>
                <c:pt idx="12763" formatCode="General">
                  <c:v>-62.0189530005836</c:v>
                </c:pt>
                <c:pt idx="12764" formatCode="General">
                  <c:v>-62.029617391233003</c:v>
                </c:pt>
                <c:pt idx="12765" formatCode="General">
                  <c:v>-62.040281785589201</c:v>
                </c:pt>
                <c:pt idx="12766" formatCode="General">
                  <c:v>-62.050946183637798</c:v>
                </c:pt>
                <c:pt idx="12767" formatCode="General">
                  <c:v>-62.061610585364598</c:v>
                </c:pt>
                <c:pt idx="12768" formatCode="General">
                  <c:v>-62.072274990755098</c:v>
                </c:pt>
                <c:pt idx="12769" formatCode="General">
                  <c:v>-62.0829393997954</c:v>
                </c:pt>
                <c:pt idx="12770" formatCode="General">
                  <c:v>-62.093603812471201</c:v>
                </c:pt>
                <c:pt idx="12771" formatCode="General">
                  <c:v>-62.104268228768497</c:v>
                </c:pt>
                <c:pt idx="12772" formatCode="General">
                  <c:v>-62.114932648673403</c:v>
                </c:pt>
                <c:pt idx="12773" formatCode="General">
                  <c:v>-62.125597072171701</c:v>
                </c:pt>
                <c:pt idx="12774" formatCode="General">
                  <c:v>-62.136261499249798</c:v>
                </c:pt>
                <c:pt idx="12775" formatCode="General">
                  <c:v>-62.146925929893797</c:v>
                </c:pt>
                <c:pt idx="12776" formatCode="General">
                  <c:v>-62.157590364089998</c:v>
                </c:pt>
                <c:pt idx="12777" formatCode="General">
                  <c:v>-62.168254801824602</c:v>
                </c:pt>
                <c:pt idx="12778" formatCode="General">
                  <c:v>-62.178919243084003</c:v>
                </c:pt>
                <c:pt idx="12779" formatCode="General">
                  <c:v>-62.1895836878548</c:v>
                </c:pt>
                <c:pt idx="12780" formatCode="General">
                  <c:v>-62.200248136123399</c:v>
                </c:pt>
                <c:pt idx="12781" formatCode="General">
                  <c:v>-62.210912587876301</c:v>
                </c:pt>
                <c:pt idx="12782" formatCode="General">
                  <c:v>-62.221577043100297</c:v>
                </c:pt>
                <c:pt idx="12783" formatCode="General">
                  <c:v>-62.232241501781999</c:v>
                </c:pt>
                <c:pt idx="12784" formatCode="General">
                  <c:v>-62.2429059639082</c:v>
                </c:pt>
                <c:pt idx="12785" formatCode="General">
                  <c:v>-62.253570429465697</c:v>
                </c:pt>
                <c:pt idx="12786" formatCode="General">
                  <c:v>-62.264234898441302</c:v>
                </c:pt>
                <c:pt idx="12787" formatCode="General">
                  <c:v>-62.274899370822098</c:v>
                </c:pt>
                <c:pt idx="12788" formatCode="General">
                  <c:v>-62.285563846595103</c:v>
                </c:pt>
                <c:pt idx="12789" formatCode="General">
                  <c:v>-62.2962283257473</c:v>
                </c:pt>
                <c:pt idx="12790" formatCode="General">
                  <c:v>-62.3068928082658</c:v>
                </c:pt>
                <c:pt idx="12791" formatCode="General">
                  <c:v>-62.317557294137899</c:v>
                </c:pt>
                <c:pt idx="12792" formatCode="General">
                  <c:v>-62.328221783350898</c:v>
                </c:pt>
                <c:pt idx="12793" formatCode="General">
                  <c:v>-62.338886275892001</c:v>
                </c:pt>
                <c:pt idx="12794" formatCode="General">
                  <c:v>-62.349550771748703</c:v>
                </c:pt>
                <c:pt idx="12795" formatCode="General">
                  <c:v>-62.360215270908398</c:v>
                </c:pt>
                <c:pt idx="12796" formatCode="General">
                  <c:v>-62.370879773358602</c:v>
                </c:pt>
                <c:pt idx="12797" formatCode="General">
                  <c:v>-62.381544279087002</c:v>
                </c:pt>
                <c:pt idx="12798" formatCode="General">
                  <c:v>-62.392208788081099</c:v>
                </c:pt>
                <c:pt idx="12799" formatCode="General">
                  <c:v>-62.4028733003287</c:v>
                </c:pt>
                <c:pt idx="12800" formatCode="General">
                  <c:v>-62.413537815817499</c:v>
                </c:pt>
                <c:pt idx="12801" formatCode="General">
                  <c:v>-62.424202334535401</c:v>
                </c:pt>
                <c:pt idx="12802" formatCode="General">
                  <c:v>-62.434866856470201</c:v>
                </c:pt>
                <c:pt idx="12803" formatCode="General">
                  <c:v>-62.445531381610003</c:v>
                </c:pt>
                <c:pt idx="12804" formatCode="General">
                  <c:v>-62.4561959099427</c:v>
                </c:pt>
                <c:pt idx="12805" formatCode="General">
                  <c:v>-62.466860441456397</c:v>
                </c:pt>
                <c:pt idx="12806" formatCode="General">
                  <c:v>-62.4775249761393</c:v>
                </c:pt>
                <c:pt idx="12807" formatCode="General">
                  <c:v>-62.488189513979599</c:v>
                </c:pt>
                <c:pt idx="12808" formatCode="General">
                  <c:v>-62.498854054965598</c:v>
                </c:pt>
                <c:pt idx="12809" formatCode="General">
                  <c:v>-62.509518599085602</c:v>
                </c:pt>
                <c:pt idx="12810" formatCode="General">
                  <c:v>-62.520183146328002</c:v>
                </c:pt>
                <c:pt idx="12811" formatCode="General">
                  <c:v>-62.530847696681199</c:v>
                </c:pt>
                <c:pt idx="12812" formatCode="General">
                  <c:v>-62.541512250133898</c:v>
                </c:pt>
                <c:pt idx="12813" formatCode="General">
                  <c:v>-62.552176806674503</c:v>
                </c:pt>
                <c:pt idx="12814" formatCode="General">
                  <c:v>-62.562841366291799</c:v>
                </c:pt>
                <c:pt idx="12815" formatCode="General">
                  <c:v>-62.573505928974498</c:v>
                </c:pt>
                <c:pt idx="12816" formatCode="General">
                  <c:v>-62.584170494711202</c:v>
                </c:pt>
                <c:pt idx="12817" formatCode="General">
                  <c:v>-62.594835063490997</c:v>
                </c:pt>
                <c:pt idx="12818" formatCode="General">
                  <c:v>-62.6054996353026</c:v>
                </c:pt>
                <c:pt idx="12819" formatCode="General">
                  <c:v>-62.616164210135103</c:v>
                </c:pt>
                <c:pt idx="12820" formatCode="General">
                  <c:v>-62.626828787977402</c:v>
                </c:pt>
                <c:pt idx="12821" formatCode="General">
                  <c:v>-62.637493368818802</c:v>
                </c:pt>
                <c:pt idx="12822" formatCode="General">
                  <c:v>-62.648157952648297</c:v>
                </c:pt>
                <c:pt idx="12823" formatCode="General">
                  <c:v>-62.658822539455102</c:v>
                </c:pt>
                <c:pt idx="12824" formatCode="General">
                  <c:v>-62.6694871292286</c:v>
                </c:pt>
                <c:pt idx="12825" formatCode="General">
                  <c:v>-62.680151721957998</c:v>
                </c:pt>
                <c:pt idx="12826" formatCode="General">
                  <c:v>-62.690816317632901</c:v>
                </c:pt>
                <c:pt idx="12827" formatCode="General">
                  <c:v>-62.701480916242602</c:v>
                </c:pt>
                <c:pt idx="12828" formatCode="General">
                  <c:v>-62.712145517776698</c:v>
                </c:pt>
                <c:pt idx="12829" formatCode="General">
                  <c:v>-62.722810122224899</c:v>
                </c:pt>
                <c:pt idx="12830" formatCode="General">
                  <c:v>-62.733474729576599</c:v>
                </c:pt>
                <c:pt idx="12831" formatCode="General">
                  <c:v>-62.7441393398218</c:v>
                </c:pt>
                <c:pt idx="12832" formatCode="General">
                  <c:v>-62.754803952950198</c:v>
                </c:pt>
                <c:pt idx="12833" formatCode="General">
                  <c:v>-62.765468568951597</c:v>
                </c:pt>
                <c:pt idx="12834" formatCode="General">
                  <c:v>-62.776133187815901</c:v>
                </c:pt>
                <c:pt idx="12835" formatCode="General">
                  <c:v>-62.786797809533098</c:v>
                </c:pt>
                <c:pt idx="12836" formatCode="General">
                  <c:v>-62.797462434093397</c:v>
                </c:pt>
                <c:pt idx="12837" formatCode="General">
                  <c:v>-62.808127061486601</c:v>
                </c:pt>
                <c:pt idx="12838" formatCode="General">
                  <c:v>-62.818791691703197</c:v>
                </c:pt>
                <c:pt idx="12839" formatCode="General">
                  <c:v>-62.829456324733201</c:v>
                </c:pt>
                <c:pt idx="12840" formatCode="General">
                  <c:v>-62.840120960567297</c:v>
                </c:pt>
                <c:pt idx="12841" formatCode="General">
                  <c:v>-62.850785599195902</c:v>
                </c:pt>
                <c:pt idx="12842" formatCode="General">
                  <c:v>-62.861450240609798</c:v>
                </c:pt>
                <c:pt idx="12843" formatCode="General">
                  <c:v>-62.872114884799501</c:v>
                </c:pt>
                <c:pt idx="12844" formatCode="General">
                  <c:v>-62.882779531755801</c:v>
                </c:pt>
                <c:pt idx="12845" formatCode="General">
                  <c:v>-62.893444181469697</c:v>
                </c:pt>
                <c:pt idx="12846" formatCode="General">
                  <c:v>-62.904108833932</c:v>
                </c:pt>
                <c:pt idx="12847" formatCode="General">
                  <c:v>-62.914773489133701</c:v>
                </c:pt>
                <c:pt idx="12848" formatCode="General">
                  <c:v>-62.925438147065996</c:v>
                </c:pt>
                <c:pt idx="12849" formatCode="General">
                  <c:v>-62.936102807719898</c:v>
                </c:pt>
                <c:pt idx="12850" formatCode="General">
                  <c:v>-62.946767471086702</c:v>
                </c:pt>
                <c:pt idx="12851" formatCode="General">
                  <c:v>-62.957432137157703</c:v>
                </c:pt>
                <c:pt idx="12852" formatCode="General">
                  <c:v>-62.968096805924297</c:v>
                </c:pt>
                <c:pt idx="12853" formatCode="General">
                  <c:v>-62.978761477377901</c:v>
                </c:pt>
                <c:pt idx="12854" formatCode="General">
                  <c:v>-62.989426151509697</c:v>
                </c:pt>
                <c:pt idx="12855" formatCode="General">
                  <c:v>-63.000090828310597</c:v>
                </c:pt>
                <c:pt idx="12856" formatCode="General">
                  <c:v>-63.010755507771698</c:v>
                </c:pt>
                <c:pt idx="12857" formatCode="General">
                  <c:v>-63.021420189884097</c:v>
                </c:pt>
                <c:pt idx="12858" formatCode="General">
                  <c:v>-63.032084874638699</c:v>
                </c:pt>
                <c:pt idx="12859" formatCode="General">
                  <c:v>-63.0427495620266</c:v>
                </c:pt>
                <c:pt idx="12860" formatCode="General">
                  <c:v>-63.053414252039097</c:v>
                </c:pt>
                <c:pt idx="12861" formatCode="General">
                  <c:v>-63.064078944667202</c:v>
                </c:pt>
                <c:pt idx="12862" formatCode="General">
                  <c:v>-63.074743639902103</c:v>
                </c:pt>
                <c:pt idx="12863" formatCode="General">
                  <c:v>-63.085408337734997</c:v>
                </c:pt>
                <c:pt idx="12864" formatCode="General">
                  <c:v>-63.0960730381573</c:v>
                </c:pt>
                <c:pt idx="12865" formatCode="General">
                  <c:v>-63.106737741160202</c:v>
                </c:pt>
                <c:pt idx="12866" formatCode="General">
                  <c:v>-63.1174024467349</c:v>
                </c:pt>
                <c:pt idx="12867" formatCode="General">
                  <c:v>-63.128067154872902</c:v>
                </c:pt>
                <c:pt idx="12868" formatCode="General">
                  <c:v>-63.138731865565497</c:v>
                </c:pt>
                <c:pt idx="12869" formatCode="General">
                  <c:v>-63.149396578804101</c:v>
                </c:pt>
                <c:pt idx="12870" formatCode="General">
                  <c:v>-63.160061294580203</c:v>
                </c:pt>
                <c:pt idx="12871" formatCode="General">
                  <c:v>-63.170726012885503</c:v>
                </c:pt>
                <c:pt idx="12872" formatCode="General">
                  <c:v>-63.181390733711503</c:v>
                </c:pt>
                <c:pt idx="12873" formatCode="General">
                  <c:v>-63.192055457049896</c:v>
                </c:pt>
                <c:pt idx="12874" formatCode="General">
                  <c:v>-63.202720182892399</c:v>
                </c:pt>
                <c:pt idx="12875" formatCode="General">
                  <c:v>-63.213384911230797</c:v>
                </c:pt>
                <c:pt idx="12876" formatCode="General">
                  <c:v>-63.224049642056798</c:v>
                </c:pt>
                <c:pt idx="12877" formatCode="General">
                  <c:v>-63.234714375362103</c:v>
                </c:pt>
                <c:pt idx="12878" formatCode="General">
                  <c:v>-63.245379111138597</c:v>
                </c:pt>
                <c:pt idx="12879" formatCode="General">
                  <c:v>-63.256043849378102</c:v>
                </c:pt>
                <c:pt idx="12880" formatCode="General">
                  <c:v>-63.266708590072497</c:v>
                </c:pt>
                <c:pt idx="12881" formatCode="General">
                  <c:v>-63.277373333213603</c:v>
                </c:pt>
                <c:pt idx="12882" formatCode="General">
                  <c:v>-63.288038078793399</c:v>
                </c:pt>
                <c:pt idx="12883" formatCode="General">
                  <c:v>-63.298702826803698</c:v>
                </c:pt>
                <c:pt idx="12884" formatCode="General">
                  <c:v>-63.309367577236699</c:v>
                </c:pt>
                <c:pt idx="12885" formatCode="General">
                  <c:v>-63.320032330084103</c:v>
                </c:pt>
                <c:pt idx="12886" formatCode="General">
                  <c:v>-63.330697085338102</c:v>
                </c:pt>
                <c:pt idx="12887" formatCode="General">
                  <c:v>-63.3413618429908</c:v>
                </c:pt>
                <c:pt idx="12888" formatCode="General">
                  <c:v>-63.352026603034098</c:v>
                </c:pt>
                <c:pt idx="12889" formatCode="General">
                  <c:v>-63.362691365460201</c:v>
                </c:pt>
                <c:pt idx="12890" formatCode="General">
                  <c:v>-63.3733561302612</c:v>
                </c:pt>
                <c:pt idx="12891" formatCode="General">
                  <c:v>-63.384020897429203</c:v>
                </c:pt>
                <c:pt idx="12892" formatCode="General">
                  <c:v>-63.394685666956498</c:v>
                </c:pt>
                <c:pt idx="12893" formatCode="General">
                  <c:v>-63.4053504388352</c:v>
                </c:pt>
                <c:pt idx="12894" formatCode="General">
                  <c:v>-63.416015213057598</c:v>
                </c:pt>
                <c:pt idx="12895" formatCode="General">
                  <c:v>-63.426679989615998</c:v>
                </c:pt>
                <c:pt idx="12896" formatCode="General">
                  <c:v>-63.437344768502498</c:v>
                </c:pt>
                <c:pt idx="12897" formatCode="General">
                  <c:v>-63.448009549709603</c:v>
                </c:pt>
                <c:pt idx="12898" formatCode="General">
                  <c:v>-63.458674333229503</c:v>
                </c:pt>
                <c:pt idx="12899" formatCode="General">
                  <c:v>-63.469339119054702</c:v>
                </c:pt>
                <c:pt idx="12900" formatCode="General">
                  <c:v>-63.480003907177498</c:v>
                </c:pt>
                <c:pt idx="12901" formatCode="General">
                  <c:v>-63.490668697590401</c:v>
                </c:pt>
                <c:pt idx="12902" formatCode="General">
                  <c:v>-63.501333490285802</c:v>
                </c:pt>
                <c:pt idx="12903" formatCode="General">
                  <c:v>-63.511998285256198</c:v>
                </c:pt>
                <c:pt idx="12904" formatCode="General">
                  <c:v>-63.522663082493999</c:v>
                </c:pt>
                <c:pt idx="12905" formatCode="General">
                  <c:v>-63.533327881991802</c:v>
                </c:pt>
                <c:pt idx="12906" formatCode="General">
                  <c:v>-63.543992683742204</c:v>
                </c:pt>
                <c:pt idx="12907" formatCode="General">
                  <c:v>-63.5546574877377</c:v>
                </c:pt>
                <c:pt idx="12908" formatCode="General">
                  <c:v>-63.565322293971001</c:v>
                </c:pt>
                <c:pt idx="12909" formatCode="General">
                  <c:v>-63.575987102434702</c:v>
                </c:pt>
                <c:pt idx="12910" formatCode="General">
                  <c:v>-63.586651913121401</c:v>
                </c:pt>
                <c:pt idx="12911" formatCode="General">
                  <c:v>-63.597316726023799</c:v>
                </c:pt>
                <c:pt idx="12912" formatCode="General">
                  <c:v>-63.607981541134698</c:v>
                </c:pt>
                <c:pt idx="12913" formatCode="General">
                  <c:v>-63.618646358446803</c:v>
                </c:pt>
                <c:pt idx="12914" formatCode="General">
                  <c:v>-63.6293111779528</c:v>
                </c:pt>
                <c:pt idx="12915" formatCode="General">
                  <c:v>-63.6399759996456</c:v>
                </c:pt>
                <c:pt idx="12916" formatCode="General">
                  <c:v>-63.650640823518003</c:v>
                </c:pt>
                <c:pt idx="12917" formatCode="General">
                  <c:v>-63.661305649562799</c:v>
                </c:pt>
                <c:pt idx="12918" formatCode="General">
                  <c:v>-63.671970477772902</c:v>
                </c:pt>
                <c:pt idx="12919" formatCode="General">
                  <c:v>-63.6826353081413</c:v>
                </c:pt>
                <c:pt idx="12920" formatCode="General">
                  <c:v>-63.693300140660703</c:v>
                </c:pt>
                <c:pt idx="12921" formatCode="General">
                  <c:v>-63.703964975324297</c:v>
                </c:pt>
                <c:pt idx="12922" formatCode="General">
                  <c:v>-63.714629812124898</c:v>
                </c:pt>
                <c:pt idx="12923" formatCode="General">
                  <c:v>-63.725294651055698</c:v>
                </c:pt>
                <c:pt idx="12924" formatCode="General">
                  <c:v>-63.735959492109501</c:v>
                </c:pt>
                <c:pt idx="12925" formatCode="General">
                  <c:v>-63.746624335279598</c:v>
                </c:pt>
                <c:pt idx="12926" formatCode="General">
                  <c:v>-63.757289180558899</c:v>
                </c:pt>
                <c:pt idx="12927" formatCode="General">
                  <c:v>-63.767954027940696</c:v>
                </c:pt>
                <c:pt idx="12928" formatCode="General">
                  <c:v>-63.778618877417998</c:v>
                </c:pt>
                <c:pt idx="12929" formatCode="General">
                  <c:v>-63.789283728984003</c:v>
                </c:pt>
                <c:pt idx="12930" formatCode="General">
                  <c:v>-63.799948582631899</c:v>
                </c:pt>
                <c:pt idx="12931" formatCode="General">
                  <c:v>-63.810613438354999</c:v>
                </c:pt>
                <c:pt idx="12932" formatCode="General">
                  <c:v>-63.821278296146502</c:v>
                </c:pt>
                <c:pt idx="12933" formatCode="General">
                  <c:v>-63.831943155999703</c:v>
                </c:pt>
                <c:pt idx="12934" formatCode="General">
                  <c:v>-63.8426080179078</c:v>
                </c:pt>
                <c:pt idx="12935" formatCode="General">
                  <c:v>-63.8532728818642</c:v>
                </c:pt>
                <c:pt idx="12936" formatCode="General">
                  <c:v>-63.863937747862401</c:v>
                </c:pt>
                <c:pt idx="12937" formatCode="General">
                  <c:v>-63.874602615895597</c:v>
                </c:pt>
                <c:pt idx="12938" formatCode="General">
                  <c:v>-63.885267485957201</c:v>
                </c:pt>
                <c:pt idx="12939" formatCode="General">
                  <c:v>-63.895932358040803</c:v>
                </c:pt>
                <c:pt idx="12940" formatCode="General">
                  <c:v>-63.906597232139802</c:v>
                </c:pt>
                <c:pt idx="12941" formatCode="General">
                  <c:v>-63.917262108247598</c:v>
                </c:pt>
                <c:pt idx="12942" formatCode="General">
                  <c:v>-63.927926986357903</c:v>
                </c:pt>
                <c:pt idx="12943" formatCode="General">
                  <c:v>-63.938591866464101</c:v>
                </c:pt>
                <c:pt idx="12944" formatCode="General">
                  <c:v>-63.949256748559797</c:v>
                </c:pt>
                <c:pt idx="12945" formatCode="General">
                  <c:v>-63.959921632638597</c:v>
                </c:pt>
                <c:pt idx="12946" formatCode="General">
                  <c:v>-63.970586518694198</c:v>
                </c:pt>
                <c:pt idx="12947" formatCode="General">
                  <c:v>-63.981251406720098</c:v>
                </c:pt>
                <c:pt idx="12948" formatCode="General">
                  <c:v>-63.991916296710201</c:v>
                </c:pt>
                <c:pt idx="12949" formatCode="General">
                  <c:v>-64.002581188658098</c:v>
                </c:pt>
                <c:pt idx="12950" formatCode="General">
                  <c:v>-64.013246082557401</c:v>
                </c:pt>
                <c:pt idx="12951" formatCode="General">
                  <c:v>-64.0239109784021</c:v>
                </c:pt>
                <c:pt idx="12952" formatCode="General">
                  <c:v>-64.034575876185897</c:v>
                </c:pt>
                <c:pt idx="12953" formatCode="General">
                  <c:v>-64.045240775902499</c:v>
                </c:pt>
                <c:pt idx="12954" formatCode="General">
                  <c:v>-64.055905677545894</c:v>
                </c:pt>
                <c:pt idx="12955" formatCode="General">
                  <c:v>-64.0665705811099</c:v>
                </c:pt>
                <c:pt idx="12956" formatCode="General">
                  <c:v>-64.077235486588407</c:v>
                </c:pt>
                <c:pt idx="12957" formatCode="General">
                  <c:v>-64.087900393975403</c:v>
                </c:pt>
                <c:pt idx="12958" formatCode="General">
                  <c:v>-64.098565303264607</c:v>
                </c:pt>
                <c:pt idx="12959" formatCode="General">
                  <c:v>-64.109230214450307</c:v>
                </c:pt>
                <c:pt idx="12960" formatCode="General">
                  <c:v>-64.119895127526306</c:v>
                </c:pt>
                <c:pt idx="12961" formatCode="General">
                  <c:v>-64.130560042486707</c:v>
                </c:pt>
                <c:pt idx="12962" formatCode="General">
                  <c:v>-64.141224959325598</c:v>
                </c:pt>
                <c:pt idx="12963" formatCode="General">
                  <c:v>-64.151889878036997</c:v>
                </c:pt>
                <c:pt idx="12964" formatCode="General">
                  <c:v>-64.162554798615005</c:v>
                </c:pt>
                <c:pt idx="12965" formatCode="General">
                  <c:v>-64.173219721053897</c:v>
                </c:pt>
                <c:pt idx="12966" formatCode="General">
                  <c:v>-64.183884645347604</c:v>
                </c:pt>
                <c:pt idx="12967" formatCode="General">
                  <c:v>-64.194549571490498</c:v>
                </c:pt>
                <c:pt idx="12968" formatCode="General">
                  <c:v>-64.205214499476796</c:v>
                </c:pt>
                <c:pt idx="12969" formatCode="General">
                  <c:v>-64.2158794293006</c:v>
                </c:pt>
                <c:pt idx="12970" formatCode="General">
                  <c:v>-64.226544360956296</c:v>
                </c:pt>
                <c:pt idx="12971" formatCode="General">
                  <c:v>-64.237209294438202</c:v>
                </c:pt>
                <c:pt idx="12972" formatCode="General">
                  <c:v>-64.247874229740603</c:v>
                </c:pt>
                <c:pt idx="12973" formatCode="General">
                  <c:v>-64.258539166857801</c:v>
                </c:pt>
                <c:pt idx="12974" formatCode="General">
                  <c:v>-64.269204105784297</c:v>
                </c:pt>
                <c:pt idx="12975" formatCode="General">
                  <c:v>-64.279869046514406</c:v>
                </c:pt>
                <c:pt idx="12976" formatCode="General">
                  <c:v>-64.290533989042601</c:v>
                </c:pt>
                <c:pt idx="12977" formatCode="General">
                  <c:v>-64.301198933363295</c:v>
                </c:pt>
                <c:pt idx="12978" formatCode="General">
                  <c:v>-64.311863879471005</c:v>
                </c:pt>
                <c:pt idx="12979" formatCode="General">
                  <c:v>-64.322528827360202</c:v>
                </c:pt>
                <c:pt idx="12980" formatCode="General">
                  <c:v>-64.333193777025599</c:v>
                </c:pt>
                <c:pt idx="12981" formatCode="General">
                  <c:v>-64.343858728461498</c:v>
                </c:pt>
                <c:pt idx="12982" formatCode="General">
                  <c:v>-64.354523681662698</c:v>
                </c:pt>
                <c:pt idx="12983" formatCode="General">
                  <c:v>-64.365188636623699</c:v>
                </c:pt>
                <c:pt idx="12984" formatCode="General">
                  <c:v>-64.375853593339301</c:v>
                </c:pt>
                <c:pt idx="12985" formatCode="General">
                  <c:v>-64.386518551804002</c:v>
                </c:pt>
                <c:pt idx="12986" formatCode="General">
                  <c:v>-64.397183512012504</c:v>
                </c:pt>
                <c:pt idx="12987" formatCode="General">
                  <c:v>-64.407848473959703</c:v>
                </c:pt>
                <c:pt idx="12988" formatCode="General">
                  <c:v>-64.4185134376403</c:v>
                </c:pt>
                <c:pt idx="12989" formatCode="General">
                  <c:v>-64.429178403048994</c:v>
                </c:pt>
                <c:pt idx="12990" formatCode="General">
                  <c:v>-64.439843370180597</c:v>
                </c:pt>
                <c:pt idx="12991" formatCode="General">
                  <c:v>-64.450508339029994</c:v>
                </c:pt>
                <c:pt idx="12992" formatCode="General">
                  <c:v>-64.461173309592098</c:v>
                </c:pt>
                <c:pt idx="12993" formatCode="General">
                  <c:v>-64.471838281861693</c:v>
                </c:pt>
                <c:pt idx="12994" formatCode="General">
                  <c:v>-64.482503255833805</c:v>
                </c:pt>
                <c:pt idx="12995" formatCode="General">
                  <c:v>-64.493168231503304</c:v>
                </c:pt>
                <c:pt idx="12996" formatCode="General">
                  <c:v>-64.503833208865103</c:v>
                </c:pt>
                <c:pt idx="12997" formatCode="General">
                  <c:v>-64.514498187914299</c:v>
                </c:pt>
                <c:pt idx="12998" formatCode="General">
                  <c:v>-64.525163168645904</c:v>
                </c:pt>
                <c:pt idx="12999" formatCode="General">
                  <c:v>-64.535828151054901</c:v>
                </c:pt>
                <c:pt idx="13000" formatCode="General">
                  <c:v>-64.546493135136501</c:v>
                </c:pt>
                <c:pt idx="13001" formatCode="General">
                  <c:v>-64.557158120885603</c:v>
                </c:pt>
                <c:pt idx="13002" formatCode="General">
                  <c:v>-64.567823108297404</c:v>
                </c:pt>
                <c:pt idx="13003" formatCode="General">
                  <c:v>-64.578488097367</c:v>
                </c:pt>
                <c:pt idx="13004" formatCode="General">
                  <c:v>-64.589153088089603</c:v>
                </c:pt>
                <c:pt idx="13005" formatCode="General">
                  <c:v>-64.599818080460196</c:v>
                </c:pt>
                <c:pt idx="13006" formatCode="General">
                  <c:v>-64.610483074474104</c:v>
                </c:pt>
                <c:pt idx="13007" formatCode="General">
                  <c:v>-64.621148070126495</c:v>
                </c:pt>
                <c:pt idx="13008" formatCode="General">
                  <c:v>-64.631813067412494</c:v>
                </c:pt>
                <c:pt idx="13009" formatCode="General">
                  <c:v>-64.6424780663273</c:v>
                </c:pt>
                <c:pt idx="13010" formatCode="General">
                  <c:v>-64.653143066866207</c:v>
                </c:pt>
                <c:pt idx="13011" formatCode="General">
                  <c:v>-64.663808069024398</c:v>
                </c:pt>
                <c:pt idx="13012" formatCode="General">
                  <c:v>-64.674473072797198</c:v>
                </c:pt>
                <c:pt idx="13013" formatCode="General">
                  <c:v>-64.685138078179804</c:v>
                </c:pt>
                <c:pt idx="13014" formatCode="General">
                  <c:v>-64.695803085167597</c:v>
                </c:pt>
                <c:pt idx="13015" formatCode="General">
                  <c:v>-64.706468093755902</c:v>
                </c:pt>
                <c:pt idx="13016" formatCode="General">
                  <c:v>-64.717133103939901</c:v>
                </c:pt>
                <c:pt idx="13017" formatCode="General">
                  <c:v>-64.727798115715004</c:v>
                </c:pt>
                <c:pt idx="13018" formatCode="General">
                  <c:v>-64.738463129076607</c:v>
                </c:pt>
                <c:pt idx="13019" formatCode="General">
                  <c:v>-64.749128144020005</c:v>
                </c:pt>
                <c:pt idx="13020" formatCode="General">
                  <c:v>-64.759793160540696</c:v>
                </c:pt>
                <c:pt idx="13021" formatCode="General">
                  <c:v>-64.770458178634001</c:v>
                </c:pt>
                <c:pt idx="13022" formatCode="General">
                  <c:v>-64.781123198295305</c:v>
                </c:pt>
                <c:pt idx="13023" formatCode="General">
                  <c:v>-64.7917882195201</c:v>
                </c:pt>
                <c:pt idx="13024" formatCode="General">
                  <c:v>-64.802453242303798</c:v>
                </c:pt>
                <c:pt idx="13025" formatCode="General">
                  <c:v>-64.813118266641993</c:v>
                </c:pt>
                <c:pt idx="13026" formatCode="General">
                  <c:v>-64.823783292529995</c:v>
                </c:pt>
                <c:pt idx="13027" formatCode="General">
                  <c:v>-64.8344483199634</c:v>
                </c:pt>
                <c:pt idx="13028" formatCode="General">
                  <c:v>-64.845113348937701</c:v>
                </c:pt>
                <c:pt idx="13029" formatCode="General">
                  <c:v>-64.855778379448395</c:v>
                </c:pt>
                <c:pt idx="13030" formatCode="General">
                  <c:v>-64.866443411491005</c:v>
                </c:pt>
                <c:pt idx="13031" formatCode="General">
                  <c:v>-64.877108445061197</c:v>
                </c:pt>
                <c:pt idx="13032" formatCode="General">
                  <c:v>-64.887773480154493</c:v>
                </c:pt>
                <c:pt idx="13033" formatCode="General">
                  <c:v>-64.898438516766404</c:v>
                </c:pt>
                <c:pt idx="13034" formatCode="General">
                  <c:v>-64.909103554892695</c:v>
                </c:pt>
                <c:pt idx="13035" formatCode="General">
                  <c:v>-64.919768594528904</c:v>
                </c:pt>
                <c:pt idx="13036" formatCode="General">
                  <c:v>-64.930433635670695</c:v>
                </c:pt>
                <c:pt idx="13037" formatCode="General">
                  <c:v>-64.941098678313693</c:v>
                </c:pt>
                <c:pt idx="13038" formatCode="General">
                  <c:v>-64.951763722453606</c:v>
                </c:pt>
                <c:pt idx="13039" formatCode="General">
                  <c:v>-64.962428768086099</c:v>
                </c:pt>
                <c:pt idx="13040" formatCode="General">
                  <c:v>-64.973093815206795</c:v>
                </c:pt>
                <c:pt idx="13041" formatCode="General">
                  <c:v>-64.983758863811602</c:v>
                </c:pt>
                <c:pt idx="13042" formatCode="General">
                  <c:v>-64.9944239138961</c:v>
                </c:pt>
                <c:pt idx="13043" formatCode="General">
                  <c:v>-65.005088965456096</c:v>
                </c:pt>
                <c:pt idx="13044" formatCode="General">
                  <c:v>-65.0157540184873</c:v>
                </c:pt>
                <c:pt idx="13045" formatCode="General">
                  <c:v>-65.026419072985604</c:v>
                </c:pt>
                <c:pt idx="13046" formatCode="General">
                  <c:v>-65.037084128946802</c:v>
                </c:pt>
                <c:pt idx="13047" formatCode="General">
                  <c:v>-65.047749186366602</c:v>
                </c:pt>
                <c:pt idx="13048" formatCode="General">
                  <c:v>-65.058414245240897</c:v>
                </c:pt>
                <c:pt idx="13049" formatCode="General">
                  <c:v>-65.069079305565495</c:v>
                </c:pt>
                <c:pt idx="13050" formatCode="General">
                  <c:v>-65.079744367336303</c:v>
                </c:pt>
                <c:pt idx="13051" formatCode="General">
                  <c:v>-65.090409430549201</c:v>
                </c:pt>
                <c:pt idx="13052" formatCode="General">
                  <c:v>-65.101074495199995</c:v>
                </c:pt>
                <c:pt idx="13053" formatCode="General">
                  <c:v>-65.111739561284793</c:v>
                </c:pt>
                <c:pt idx="13054" formatCode="General">
                  <c:v>-65.122404628799302</c:v>
                </c:pt>
                <c:pt idx="13055" formatCode="General">
                  <c:v>-65.1330696977396</c:v>
                </c:pt>
                <c:pt idx="13056" formatCode="General">
                  <c:v>-65.143734768101595</c:v>
                </c:pt>
                <c:pt idx="13057" formatCode="General">
                  <c:v>-65.154399839881194</c:v>
                </c:pt>
                <c:pt idx="13058" formatCode="General">
                  <c:v>-65.165064913074602</c:v>
                </c:pt>
                <c:pt idx="13059" formatCode="General">
                  <c:v>-65.175729987677599</c:v>
                </c:pt>
                <c:pt idx="13060" formatCode="General">
                  <c:v>-65.186395063686206</c:v>
                </c:pt>
                <c:pt idx="13061" formatCode="General">
                  <c:v>-65.1970601410966</c:v>
                </c:pt>
                <c:pt idx="13062" formatCode="General">
                  <c:v>-65.207725219904802</c:v>
                </c:pt>
                <c:pt idx="13063" formatCode="General">
                  <c:v>-65.218390300106904</c:v>
                </c:pt>
                <c:pt idx="13064" formatCode="General">
                  <c:v>-65.229055381698799</c:v>
                </c:pt>
                <c:pt idx="13065" formatCode="General">
                  <c:v>-65.239720464676793</c:v>
                </c:pt>
                <c:pt idx="13066" formatCode="General">
                  <c:v>-65.250385549037006</c:v>
                </c:pt>
                <c:pt idx="13067" formatCode="General">
                  <c:v>-65.261050634775401</c:v>
                </c:pt>
                <c:pt idx="13068" formatCode="General">
                  <c:v>-65.271715721888299</c:v>
                </c:pt>
                <c:pt idx="13069" formatCode="General">
                  <c:v>-65.282380810371706</c:v>
                </c:pt>
                <c:pt idx="13070" formatCode="General">
                  <c:v>-65.293045900221998</c:v>
                </c:pt>
                <c:pt idx="13071" formatCode="General">
                  <c:v>-65.303710991435196</c:v>
                </c:pt>
                <c:pt idx="13072" formatCode="General">
                  <c:v>-65.314376084007506</c:v>
                </c:pt>
                <c:pt idx="13073" formatCode="General">
                  <c:v>-65.325041177935304</c:v>
                </c:pt>
                <c:pt idx="13074" formatCode="General">
                  <c:v>-65.335706273214697</c:v>
                </c:pt>
                <c:pt idx="13075" formatCode="General">
                  <c:v>-65.346371369842004</c:v>
                </c:pt>
                <c:pt idx="13076" formatCode="General">
                  <c:v>-65.3570364678136</c:v>
                </c:pt>
                <c:pt idx="13077" formatCode="General">
                  <c:v>-65.367701567125494</c:v>
                </c:pt>
                <c:pt idx="13078" formatCode="General">
                  <c:v>-65.378366667774301</c:v>
                </c:pt>
                <c:pt idx="13079" formatCode="General">
                  <c:v>-65.389031769756201</c:v>
                </c:pt>
                <c:pt idx="13080" formatCode="General">
                  <c:v>-65.399696873067498</c:v>
                </c:pt>
                <c:pt idx="13081" formatCode="General">
                  <c:v>-65.410361977704596</c:v>
                </c:pt>
                <c:pt idx="13082" formatCode="General">
                  <c:v>-65.421027083663802</c:v>
                </c:pt>
                <c:pt idx="13083" formatCode="General">
                  <c:v>-65.431692190941604</c:v>
                </c:pt>
                <c:pt idx="13084" formatCode="General">
                  <c:v>-65.442357299534294</c:v>
                </c:pt>
                <c:pt idx="13085" formatCode="General">
                  <c:v>-65.453022409438404</c:v>
                </c:pt>
                <c:pt idx="13086" formatCode="General">
                  <c:v>-65.463687520650296</c:v>
                </c:pt>
                <c:pt idx="13087" formatCode="General">
                  <c:v>-65.474352633166504</c:v>
                </c:pt>
                <c:pt idx="13088" formatCode="General">
                  <c:v>-65.485017746983402</c:v>
                </c:pt>
                <c:pt idx="13089" formatCode="General">
                  <c:v>-65.495682862097397</c:v>
                </c:pt>
                <c:pt idx="13090" formatCode="General">
                  <c:v>-65.506347978505204</c:v>
                </c:pt>
                <c:pt idx="13091" formatCode="General">
                  <c:v>-65.517013096203101</c:v>
                </c:pt>
                <c:pt idx="13092" formatCode="General">
                  <c:v>-65.527678215187805</c:v>
                </c:pt>
                <c:pt idx="13093" formatCode="General">
                  <c:v>-65.538343335455707</c:v>
                </c:pt>
                <c:pt idx="13094" formatCode="General">
                  <c:v>-65.549008457003495</c:v>
                </c:pt>
                <c:pt idx="13095" formatCode="General">
                  <c:v>-65.559673579827702</c:v>
                </c:pt>
                <c:pt idx="13096" formatCode="General">
                  <c:v>-65.570338703924904</c:v>
                </c:pt>
                <c:pt idx="13097" formatCode="General">
                  <c:v>-65.581003829291703</c:v>
                </c:pt>
                <c:pt idx="13098" formatCode="General">
                  <c:v>-65.591668955924803</c:v>
                </c:pt>
                <c:pt idx="13099" formatCode="General">
                  <c:v>-65.602334083820693</c:v>
                </c:pt>
                <c:pt idx="13100" formatCode="General">
                  <c:v>-65.612999212976106</c:v>
                </c:pt>
                <c:pt idx="13101" formatCode="General">
                  <c:v>-65.623664343387802</c:v>
                </c:pt>
                <c:pt idx="13102" formatCode="General">
                  <c:v>-65.634329475052297</c:v>
                </c:pt>
                <c:pt idx="13103" formatCode="General">
                  <c:v>-65.644994607966396</c:v>
                </c:pt>
                <c:pt idx="13104" formatCode="General">
                  <c:v>-65.655659742126801</c:v>
                </c:pt>
                <c:pt idx="13105" formatCode="General">
                  <c:v>-65.6663248775303</c:v>
                </c:pt>
                <c:pt idx="13106" formatCode="General">
                  <c:v>-65.676990014173498</c:v>
                </c:pt>
                <c:pt idx="13107" formatCode="General">
                  <c:v>-65.687655152053296</c:v>
                </c:pt>
                <c:pt idx="13108" formatCode="General">
                  <c:v>-65.698320291166496</c:v>
                </c:pt>
                <c:pt idx="13109" formatCode="General">
                  <c:v>-65.708985431509703</c:v>
                </c:pt>
                <c:pt idx="13110" formatCode="General">
                  <c:v>-65.719650573080003</c:v>
                </c:pt>
                <c:pt idx="13111" formatCode="General">
                  <c:v>-65.730315715873999</c:v>
                </c:pt>
                <c:pt idx="13112" formatCode="General">
                  <c:v>-65.740980859888595</c:v>
                </c:pt>
                <c:pt idx="13113" formatCode="General">
                  <c:v>-65.751646005120804</c:v>
                </c:pt>
                <c:pt idx="13114" formatCode="General">
                  <c:v>-65.762311151567303</c:v>
                </c:pt>
                <c:pt idx="13115" formatCode="General">
                  <c:v>-65.772976299224993</c:v>
                </c:pt>
                <c:pt idx="13116" formatCode="General">
                  <c:v>-65.783641448090904</c:v>
                </c:pt>
                <c:pt idx="13117" formatCode="General">
                  <c:v>-65.794306598161896</c:v>
                </c:pt>
                <c:pt idx="13118" formatCode="General">
                  <c:v>-65.804971749434998</c:v>
                </c:pt>
                <c:pt idx="13119" formatCode="General">
                  <c:v>-65.815636901906998</c:v>
                </c:pt>
                <c:pt idx="13120" formatCode="General">
                  <c:v>-65.826302055574999</c:v>
                </c:pt>
                <c:pt idx="13121" formatCode="General">
                  <c:v>-65.836967210435901</c:v>
                </c:pt>
                <c:pt idx="13122" formatCode="General">
                  <c:v>-65.847632366486707</c:v>
                </c:pt>
                <c:pt idx="13123" formatCode="General">
                  <c:v>-65.858297523724303</c:v>
                </c:pt>
                <c:pt idx="13124" formatCode="General">
                  <c:v>-65.868962682145394</c:v>
                </c:pt>
                <c:pt idx="13125" formatCode="General">
                  <c:v>-65.879627841746995</c:v>
                </c:pt>
                <c:pt idx="13126" formatCode="General">
                  <c:v>-65.890293002525894</c:v>
                </c:pt>
                <c:pt idx="13127" formatCode="General">
                  <c:v>-65.900958164478993</c:v>
                </c:pt>
                <c:pt idx="13128" formatCode="General">
                  <c:v>-65.911623327603195</c:v>
                </c:pt>
                <c:pt idx="13129" formatCode="General">
                  <c:v>-65.922288491895301</c:v>
                </c:pt>
                <c:pt idx="13130" formatCode="General">
                  <c:v>-65.9329536573524</c:v>
                </c:pt>
                <c:pt idx="13131" formatCode="General">
                  <c:v>-65.943618823971207</c:v>
                </c:pt>
                <c:pt idx="13132" formatCode="General">
                  <c:v>-65.954283991748795</c:v>
                </c:pt>
                <c:pt idx="13133" formatCode="General">
                  <c:v>-65.964949160682096</c:v>
                </c:pt>
                <c:pt idx="13134" formatCode="General">
                  <c:v>-65.975614330767996</c:v>
                </c:pt>
                <c:pt idx="13135" formatCode="General">
                  <c:v>-65.986279502003498</c:v>
                </c:pt>
                <c:pt idx="13136" formatCode="General">
                  <c:v>-65.996944674385503</c:v>
                </c:pt>
                <c:pt idx="13137" formatCode="General">
                  <c:v>-66.007609847911198</c:v>
                </c:pt>
                <c:pt idx="13138" formatCode="General">
                  <c:v>-66.018275022577299</c:v>
                </c:pt>
                <c:pt idx="13139" formatCode="General">
                  <c:v>-66.028940198381093</c:v>
                </c:pt>
                <c:pt idx="13140" formatCode="General">
                  <c:v>-66.039605375319397</c:v>
                </c:pt>
                <c:pt idx="13141" formatCode="General">
                  <c:v>-66.050270553389396</c:v>
                </c:pt>
                <c:pt idx="13142" formatCode="General">
                  <c:v>-66.060935732588007</c:v>
                </c:pt>
                <c:pt idx="13143" formatCode="General">
                  <c:v>-66.071600912912203</c:v>
                </c:pt>
                <c:pt idx="13144" formatCode="General">
                  <c:v>-66.082266094359298</c:v>
                </c:pt>
                <c:pt idx="13145" formatCode="General">
                  <c:v>-66.092931276926095</c:v>
                </c:pt>
                <c:pt idx="13146" formatCode="General">
                  <c:v>-66.103596460609893</c:v>
                </c:pt>
                <c:pt idx="13147" formatCode="General">
                  <c:v>-66.114261645407694</c:v>
                </c:pt>
                <c:pt idx="13148" formatCode="General">
                  <c:v>-66.1249268313166</c:v>
                </c:pt>
                <c:pt idx="13149" formatCode="General">
                  <c:v>-66.135592018333696</c:v>
                </c:pt>
                <c:pt idx="13150" formatCode="General">
                  <c:v>-66.146257206456099</c:v>
                </c:pt>
                <c:pt idx="13151" formatCode="General">
                  <c:v>-66.156922395680994</c:v>
                </c:pt>
                <c:pt idx="13152" formatCode="General">
                  <c:v>-66.167587586005595</c:v>
                </c:pt>
                <c:pt idx="13153" formatCode="General">
                  <c:v>-66.178252777426906</c:v>
                </c:pt>
                <c:pt idx="13154" formatCode="General">
                  <c:v>-66.188917969942295</c:v>
                </c:pt>
                <c:pt idx="13155" formatCode="General">
                  <c:v>-66.199583163548695</c:v>
                </c:pt>
                <c:pt idx="13156" formatCode="General">
                  <c:v>-66.210248358243405</c:v>
                </c:pt>
                <c:pt idx="13157" formatCode="General">
                  <c:v>-66.220913554023696</c:v>
                </c:pt>
                <c:pt idx="13158" formatCode="General">
                  <c:v>-66.231578750886698</c:v>
                </c:pt>
                <c:pt idx="13159" formatCode="General">
                  <c:v>-66.242243948829696</c:v>
                </c:pt>
                <c:pt idx="13160" formatCode="General">
                  <c:v>-66.252909147849806</c:v>
                </c:pt>
                <c:pt idx="13161" formatCode="General">
                  <c:v>-66.263574347944399</c:v>
                </c:pt>
                <c:pt idx="13162" formatCode="General">
                  <c:v>-66.274239549110604</c:v>
                </c:pt>
                <c:pt idx="13163" formatCode="General">
                  <c:v>-66.284904751345906</c:v>
                </c:pt>
                <c:pt idx="13164" formatCode="General">
                  <c:v>-66.295569954647306</c:v>
                </c:pt>
                <c:pt idx="13165" formatCode="General">
                  <c:v>-66.306235159012203</c:v>
                </c:pt>
                <c:pt idx="13166" formatCode="General">
                  <c:v>-66.316900364437998</c:v>
                </c:pt>
                <c:pt idx="13167" formatCode="General">
                  <c:v>-66.327565570921905</c:v>
                </c:pt>
                <c:pt idx="13168" formatCode="General">
                  <c:v>-66.338230778461195</c:v>
                </c:pt>
                <c:pt idx="13169" formatCode="General">
                  <c:v>-66.348895987053396</c:v>
                </c:pt>
                <c:pt idx="13170" formatCode="General">
                  <c:v>-66.359561196695907</c:v>
                </c:pt>
                <c:pt idx="13171" formatCode="General">
                  <c:v>-66.370226407386099</c:v>
                </c:pt>
                <c:pt idx="13172" formatCode="General">
                  <c:v>-66.380891619121499</c:v>
                </c:pt>
                <c:pt idx="13173" formatCode="General">
                  <c:v>-66.391556831899393</c:v>
                </c:pt>
                <c:pt idx="13174" formatCode="General">
                  <c:v>-66.402222045717394</c:v>
                </c:pt>
                <c:pt idx="13175" formatCode="General">
                  <c:v>-66.412887260572802</c:v>
                </c:pt>
                <c:pt idx="13176" formatCode="General">
                  <c:v>-66.423552476463101</c:v>
                </c:pt>
                <c:pt idx="13177" formatCode="General">
                  <c:v>-66.434217693385904</c:v>
                </c:pt>
                <c:pt idx="13178" formatCode="General">
                  <c:v>-66.444882911338496</c:v>
                </c:pt>
                <c:pt idx="13179" formatCode="General">
                  <c:v>-66.455548130318405</c:v>
                </c:pt>
                <c:pt idx="13180" formatCode="General">
                  <c:v>-66.466213350323201</c:v>
                </c:pt>
                <c:pt idx="13181" formatCode="General">
                  <c:v>-66.476878571350198</c:v>
                </c:pt>
                <c:pt idx="13182" formatCode="General">
                  <c:v>-66.487543793397094</c:v>
                </c:pt>
                <c:pt idx="13183" formatCode="General">
                  <c:v>-66.498209016461203</c:v>
                </c:pt>
                <c:pt idx="13184" formatCode="General">
                  <c:v>-66.508874240540095</c:v>
                </c:pt>
                <c:pt idx="13185" formatCode="General">
                  <c:v>-66.519539465631297</c:v>
                </c:pt>
                <c:pt idx="13186" formatCode="General">
                  <c:v>-66.530204691732393</c:v>
                </c:pt>
                <c:pt idx="13187" formatCode="General">
                  <c:v>-66.540869918840798</c:v>
                </c:pt>
                <c:pt idx="13188" formatCode="General">
                  <c:v>-66.551535146954095</c:v>
                </c:pt>
                <c:pt idx="13189" formatCode="General">
                  <c:v>-66.562200376069796</c:v>
                </c:pt>
                <c:pt idx="13190" formatCode="General">
                  <c:v>-66.572865606185402</c:v>
                </c:pt>
                <c:pt idx="13191" formatCode="General">
                  <c:v>-66.583530837298596</c:v>
                </c:pt>
                <c:pt idx="13192" formatCode="General">
                  <c:v>-66.594196069406905</c:v>
                </c:pt>
                <c:pt idx="13193" formatCode="General">
                  <c:v>-66.6048613025078</c:v>
                </c:pt>
                <c:pt idx="13194" formatCode="General">
                  <c:v>-66.615526536598907</c:v>
                </c:pt>
                <c:pt idx="13195" formatCode="General">
                  <c:v>-66.626191771677796</c:v>
                </c:pt>
                <c:pt idx="13196" formatCode="General">
                  <c:v>-66.636857007741995</c:v>
                </c:pt>
                <c:pt idx="13197" formatCode="General">
                  <c:v>-66.647522244789201</c:v>
                </c:pt>
                <c:pt idx="13198" formatCode="General">
                  <c:v>-66.658187482816899</c:v>
                </c:pt>
                <c:pt idx="13199" formatCode="General">
                  <c:v>-66.668852721822802</c:v>
                </c:pt>
                <c:pt idx="13200" formatCode="General">
                  <c:v>-66.679517961804507</c:v>
                </c:pt>
                <c:pt idx="13201" formatCode="General">
                  <c:v>-66.690183202759499</c:v>
                </c:pt>
                <c:pt idx="13202" formatCode="General">
                  <c:v>-66.700848444685505</c:v>
                </c:pt>
                <c:pt idx="13203" formatCode="General">
                  <c:v>-66.711513687580094</c:v>
                </c:pt>
                <c:pt idx="13204" formatCode="General">
                  <c:v>-66.722178931440993</c:v>
                </c:pt>
                <c:pt idx="13205" formatCode="General">
                  <c:v>-66.732844176265701</c:v>
                </c:pt>
                <c:pt idx="13206" formatCode="General">
                  <c:v>-66.743509422052</c:v>
                </c:pt>
                <c:pt idx="13207" formatCode="General">
                  <c:v>-66.754174668797504</c:v>
                </c:pt>
                <c:pt idx="13208" formatCode="General">
                  <c:v>-66.764839916499795</c:v>
                </c:pt>
                <c:pt idx="13209" formatCode="General">
                  <c:v>-66.775505165156702</c:v>
                </c:pt>
                <c:pt idx="13210" formatCode="General">
                  <c:v>-66.786170414765706</c:v>
                </c:pt>
                <c:pt idx="13211" formatCode="General">
                  <c:v>-66.796835665324494</c:v>
                </c:pt>
                <c:pt idx="13212" formatCode="General">
                  <c:v>-66.807500916831003</c:v>
                </c:pt>
                <c:pt idx="13213" formatCode="General">
                  <c:v>-66.818166169282605</c:v>
                </c:pt>
                <c:pt idx="13214" formatCode="General">
                  <c:v>-66.828831422677197</c:v>
                </c:pt>
                <c:pt idx="13215" formatCode="General">
                  <c:v>-66.839496677012406</c:v>
                </c:pt>
                <c:pt idx="13216" formatCode="General">
                  <c:v>-66.850161932285999</c:v>
                </c:pt>
                <c:pt idx="13217" formatCode="General">
                  <c:v>-66.860827188495605</c:v>
                </c:pt>
                <c:pt idx="13218" formatCode="General">
                  <c:v>-66.871492445639007</c:v>
                </c:pt>
                <c:pt idx="13219" formatCode="General">
                  <c:v>-66.882157703713901</c:v>
                </c:pt>
                <c:pt idx="13220" formatCode="General">
                  <c:v>-66.892822962718</c:v>
                </c:pt>
                <c:pt idx="13221" formatCode="General">
                  <c:v>-66.903488222649202</c:v>
                </c:pt>
                <c:pt idx="13222" formatCode="General">
                  <c:v>-66.914153483505103</c:v>
                </c:pt>
                <c:pt idx="13223" formatCode="General">
                  <c:v>-66.924818745283403</c:v>
                </c:pt>
                <c:pt idx="13224" formatCode="General">
                  <c:v>-66.935484007981998</c:v>
                </c:pt>
                <c:pt idx="13225" formatCode="General">
                  <c:v>-66.9461492715986</c:v>
                </c:pt>
                <c:pt idx="13226" formatCode="General">
                  <c:v>-66.956814536131006</c:v>
                </c:pt>
                <c:pt idx="13227" formatCode="General">
                  <c:v>-66.967479801576999</c:v>
                </c:pt>
                <c:pt idx="13228" formatCode="General">
                  <c:v>-66.978145067934307</c:v>
                </c:pt>
                <c:pt idx="13229" formatCode="General">
                  <c:v>-66.988810335200696</c:v>
                </c:pt>
                <c:pt idx="13230" formatCode="General">
                  <c:v>-66.999475603374094</c:v>
                </c:pt>
                <c:pt idx="13231" formatCode="General">
                  <c:v>-67.010140872452297</c:v>
                </c:pt>
                <c:pt idx="13232" formatCode="General">
                  <c:v>-67.020806142433003</c:v>
                </c:pt>
                <c:pt idx="13233" formatCode="General">
                  <c:v>-67.031471413313994</c:v>
                </c:pt>
                <c:pt idx="13234" formatCode="General">
                  <c:v>-67.042136685093297</c:v>
                </c:pt>
                <c:pt idx="13235" formatCode="General">
                  <c:v>-67.052801957768594</c:v>
                </c:pt>
                <c:pt idx="13236" formatCode="General">
                  <c:v>-67.063467231337796</c:v>
                </c:pt>
                <c:pt idx="13237" formatCode="General">
                  <c:v>-67.074132505798701</c:v>
                </c:pt>
                <c:pt idx="13238" formatCode="General">
                  <c:v>-67.084797781149106</c:v>
                </c:pt>
                <c:pt idx="13239" formatCode="General">
                  <c:v>-67.095463057386993</c:v>
                </c:pt>
                <c:pt idx="13240" formatCode="General">
                  <c:v>-67.106128334510103</c:v>
                </c:pt>
                <c:pt idx="13241" formatCode="General">
                  <c:v>-67.116793612516304</c:v>
                </c:pt>
                <c:pt idx="13242" formatCode="General">
                  <c:v>-67.127458891403606</c:v>
                </c:pt>
                <c:pt idx="13243" formatCode="General">
                  <c:v>-67.138124171169807</c:v>
                </c:pt>
                <c:pt idx="13244" formatCode="General">
                  <c:v>-67.148789451812803</c:v>
                </c:pt>
                <c:pt idx="13245" formatCode="General">
                  <c:v>-67.159454733330406</c:v>
                </c:pt>
                <c:pt idx="13246" formatCode="General">
                  <c:v>-67.170120015720698</c:v>
                </c:pt>
                <c:pt idx="13247" formatCode="General">
                  <c:v>-67.180785298981405</c:v>
                </c:pt>
                <c:pt idx="13248" formatCode="General">
                  <c:v>-67.191450583110495</c:v>
                </c:pt>
                <c:pt idx="13249" formatCode="General">
                  <c:v>-67.202115868105906</c:v>
                </c:pt>
                <c:pt idx="13250" formatCode="General">
                  <c:v>-67.212781153965594</c:v>
                </c:pt>
                <c:pt idx="13251" formatCode="General">
                  <c:v>-67.223446440687496</c:v>
                </c:pt>
                <c:pt idx="13252" formatCode="General">
                  <c:v>-67.234111728269397</c:v>
                </c:pt>
                <c:pt idx="13253" formatCode="General">
                  <c:v>-67.244777016709406</c:v>
                </c:pt>
                <c:pt idx="13254" formatCode="General">
                  <c:v>-67.255442306005506</c:v>
                </c:pt>
                <c:pt idx="13255" formatCode="General">
                  <c:v>-67.266107596155507</c:v>
                </c:pt>
                <c:pt idx="13256" formatCode="General">
                  <c:v>-67.276772887157406</c:v>
                </c:pt>
                <c:pt idx="13257" formatCode="General">
                  <c:v>-67.2874381790093</c:v>
                </c:pt>
                <c:pt idx="13258" formatCode="General">
                  <c:v>-67.298103471708998</c:v>
                </c:pt>
                <c:pt idx="13259" formatCode="General">
                  <c:v>-67.308768765254499</c:v>
                </c:pt>
                <c:pt idx="13260" formatCode="General">
                  <c:v>-67.319434059643797</c:v>
                </c:pt>
                <c:pt idx="13261" formatCode="General">
                  <c:v>-67.330099354874903</c:v>
                </c:pt>
                <c:pt idx="13262" formatCode="General">
                  <c:v>-67.340764650945701</c:v>
                </c:pt>
                <c:pt idx="13263" formatCode="General">
                  <c:v>-67.351429947854101</c:v>
                </c:pt>
                <c:pt idx="13264" formatCode="General">
                  <c:v>-67.362095245598297</c:v>
                </c:pt>
                <c:pt idx="13265" formatCode="General">
                  <c:v>-67.372760544176103</c:v>
                </c:pt>
                <c:pt idx="13266" formatCode="General">
                  <c:v>-67.383425843585698</c:v>
                </c:pt>
                <c:pt idx="13267" formatCode="General">
                  <c:v>-67.394091143824895</c:v>
                </c:pt>
                <c:pt idx="13268" formatCode="General">
                  <c:v>-67.404756444891902</c:v>
                </c:pt>
                <c:pt idx="13269" formatCode="General">
                  <c:v>-67.415421746784602</c:v>
                </c:pt>
                <c:pt idx="13270" formatCode="General">
                  <c:v>-67.426087049501106</c:v>
                </c:pt>
                <c:pt idx="13271" formatCode="General">
                  <c:v>-67.436752353039296</c:v>
                </c:pt>
                <c:pt idx="13272" formatCode="General">
                  <c:v>-67.447417657397395</c:v>
                </c:pt>
                <c:pt idx="13273" formatCode="General">
                  <c:v>-67.458082962573499</c:v>
                </c:pt>
                <c:pt idx="13274" formatCode="General">
                  <c:v>-67.468748268565506</c:v>
                </c:pt>
                <c:pt idx="13275" formatCode="General">
                  <c:v>-67.479413575371495</c:v>
                </c:pt>
                <c:pt idx="13276" formatCode="General">
                  <c:v>-67.490078882989593</c:v>
                </c:pt>
                <c:pt idx="13277" formatCode="General">
                  <c:v>-67.500744191417894</c:v>
                </c:pt>
                <c:pt idx="13278" formatCode="General">
                  <c:v>-67.511409500654395</c:v>
                </c:pt>
                <c:pt idx="13279" formatCode="General">
                  <c:v>-67.522074810697404</c:v>
                </c:pt>
                <c:pt idx="13280" formatCode="General">
                  <c:v>-67.532740121544805</c:v>
                </c:pt>
                <c:pt idx="13281" formatCode="General">
                  <c:v>-67.543405433194707</c:v>
                </c:pt>
                <c:pt idx="13282" formatCode="General">
                  <c:v>-67.554070745645404</c:v>
                </c:pt>
                <c:pt idx="13283" formatCode="General">
                  <c:v>-67.564736058894795</c:v>
                </c:pt>
                <c:pt idx="13284" formatCode="General">
                  <c:v>-67.575401372941201</c:v>
                </c:pt>
                <c:pt idx="13285" formatCode="General">
                  <c:v>-67.586066687782704</c:v>
                </c:pt>
                <c:pt idx="13286" formatCode="General">
                  <c:v>-67.596732003417301</c:v>
                </c:pt>
                <c:pt idx="13287" formatCode="General">
                  <c:v>-67.6073973198434</c:v>
                </c:pt>
                <c:pt idx="13288" formatCode="General">
                  <c:v>-67.618062637058998</c:v>
                </c:pt>
                <c:pt idx="13289" formatCode="General">
                  <c:v>-67.628727955062203</c:v>
                </c:pt>
                <c:pt idx="13290" formatCode="General">
                  <c:v>-67.639393273851297</c:v>
                </c:pt>
                <c:pt idx="13291" formatCode="General">
                  <c:v>-67.650058593424504</c:v>
                </c:pt>
                <c:pt idx="13292" formatCode="General">
                  <c:v>-67.660723913779805</c:v>
                </c:pt>
                <c:pt idx="13293" formatCode="General">
                  <c:v>-67.671389234915594</c:v>
                </c:pt>
                <c:pt idx="13294" formatCode="General">
                  <c:v>-67.682054556829996</c:v>
                </c:pt>
                <c:pt idx="13295" formatCode="General">
                  <c:v>-67.692719879521306</c:v>
                </c:pt>
                <c:pt idx="13296" formatCode="General">
                  <c:v>-67.703385202987505</c:v>
                </c:pt>
                <c:pt idx="13297" formatCode="General">
                  <c:v>-67.714050527227101</c:v>
                </c:pt>
                <c:pt idx="13298" formatCode="General">
                  <c:v>-67.724715852238106</c:v>
                </c:pt>
                <c:pt idx="13299" formatCode="General">
                  <c:v>-67.735381178018798</c:v>
                </c:pt>
                <c:pt idx="13300" formatCode="General">
                  <c:v>-67.746046504567502</c:v>
                </c:pt>
                <c:pt idx="13301" formatCode="General">
                  <c:v>-67.756711831882399</c:v>
                </c:pt>
                <c:pt idx="13302" formatCode="General">
                  <c:v>-67.767377159961796</c:v>
                </c:pt>
                <c:pt idx="13303" formatCode="General">
                  <c:v>-67.778042488803905</c:v>
                </c:pt>
                <c:pt idx="13304" formatCode="General">
                  <c:v>-67.788707818407005</c:v>
                </c:pt>
                <c:pt idx="13305" formatCode="General">
                  <c:v>-67.799373148769405</c:v>
                </c:pt>
                <c:pt idx="13306" formatCode="General">
                  <c:v>-67.8100384798893</c:v>
                </c:pt>
                <c:pt idx="13307" formatCode="General">
                  <c:v>-67.8207038117651</c:v>
                </c:pt>
                <c:pt idx="13308" formatCode="General">
                  <c:v>-67.831369144395097</c:v>
                </c:pt>
                <c:pt idx="13309" formatCode="General">
                  <c:v>-67.842034477777503</c:v>
                </c:pt>
                <c:pt idx="13310" formatCode="General">
                  <c:v>-67.852699811910597</c:v>
                </c:pt>
                <c:pt idx="13311" formatCode="General">
                  <c:v>-67.863365146792901</c:v>
                </c:pt>
                <c:pt idx="13312" formatCode="General">
                  <c:v>-67.874030482422597</c:v>
                </c:pt>
                <c:pt idx="13313" formatCode="General">
                  <c:v>-67.884695818797994</c:v>
                </c:pt>
                <c:pt idx="13314" formatCode="General">
                  <c:v>-67.895361155917499</c:v>
                </c:pt>
                <c:pt idx="13315" formatCode="General">
                  <c:v>-67.906026493779393</c:v>
                </c:pt>
                <c:pt idx="13316" formatCode="General">
                  <c:v>-67.916691832382199</c:v>
                </c:pt>
                <c:pt idx="13317" formatCode="General">
                  <c:v>-67.927357171723997</c:v>
                </c:pt>
                <c:pt idx="13318" formatCode="General">
                  <c:v>-67.938022511803396</c:v>
                </c:pt>
                <c:pt idx="13319" formatCode="General">
                  <c:v>-67.948687852618704</c:v>
                </c:pt>
                <c:pt idx="13320" formatCode="General">
                  <c:v>-67.959353194168301</c:v>
                </c:pt>
                <c:pt idx="13321" formatCode="General">
                  <c:v>-67.970018536450596</c:v>
                </c:pt>
                <c:pt idx="13322" formatCode="General">
                  <c:v>-67.980683879463896</c:v>
                </c:pt>
                <c:pt idx="13323" formatCode="General">
                  <c:v>-67.991349223206697</c:v>
                </c:pt>
                <c:pt idx="13324" formatCode="General">
                  <c:v>-68.002014567677307</c:v>
                </c:pt>
                <c:pt idx="13325" formatCode="General">
                  <c:v>-68.012679912874304</c:v>
                </c:pt>
                <c:pt idx="13326" formatCode="General">
                  <c:v>-68.023345258795999</c:v>
                </c:pt>
                <c:pt idx="13327" formatCode="General">
                  <c:v>-68.034010605440798</c:v>
                </c:pt>
                <c:pt idx="13328" formatCode="General">
                  <c:v>-68.044675952807296</c:v>
                </c:pt>
                <c:pt idx="13329" formatCode="General">
                  <c:v>-68.055341300893701</c:v>
                </c:pt>
                <c:pt idx="13330" formatCode="General">
                  <c:v>-68.066006649698707</c:v>
                </c:pt>
                <c:pt idx="13331" formatCode="General">
                  <c:v>-68.076671999220594</c:v>
                </c:pt>
                <c:pt idx="13332" formatCode="General">
                  <c:v>-68.087337349457997</c:v>
                </c:pt>
                <c:pt idx="13333" formatCode="General">
                  <c:v>-68.098002700409197</c:v>
                </c:pt>
                <c:pt idx="13334" formatCode="General">
                  <c:v>-68.1086680520729</c:v>
                </c:pt>
                <c:pt idx="13335" formatCode="General">
                  <c:v>-68.119333404447303</c:v>
                </c:pt>
                <c:pt idx="13336" formatCode="General">
                  <c:v>-68.129998757531197</c:v>
                </c:pt>
                <c:pt idx="13337" formatCode="General">
                  <c:v>-68.140664111322906</c:v>
                </c:pt>
                <c:pt idx="13338" formatCode="General">
                  <c:v>-68.151329465820993</c:v>
                </c:pt>
                <c:pt idx="13339" formatCode="General">
                  <c:v>-68.161994821023995</c:v>
                </c:pt>
                <c:pt idx="13340" formatCode="General">
                  <c:v>-68.172660176930293</c:v>
                </c:pt>
                <c:pt idx="13341" formatCode="General">
                  <c:v>-68.183325533538607</c:v>
                </c:pt>
                <c:pt idx="13342" formatCode="General">
                  <c:v>-68.193990890847303</c:v>
                </c:pt>
                <c:pt idx="13343" formatCode="General">
                  <c:v>-68.204656248855002</c:v>
                </c:pt>
                <c:pt idx="13344" formatCode="General">
                  <c:v>-68.215321607560199</c:v>
                </c:pt>
                <c:pt idx="13345" formatCode="General">
                  <c:v>-68.225986966961301</c:v>
                </c:pt>
                <c:pt idx="13346" formatCode="General">
                  <c:v>-68.236652327057001</c:v>
                </c:pt>
                <c:pt idx="13347" formatCode="General">
                  <c:v>-68.247317687845793</c:v>
                </c:pt>
                <c:pt idx="13348" formatCode="General">
                  <c:v>-68.257983049326299</c:v>
                </c:pt>
                <c:pt idx="13349" formatCode="General">
                  <c:v>-68.268648411496898</c:v>
                </c:pt>
                <c:pt idx="13350" formatCode="General">
                  <c:v>-68.279313774356197</c:v>
                </c:pt>
                <c:pt idx="13351" formatCode="General">
                  <c:v>-68.289979137902804</c:v>
                </c:pt>
                <c:pt idx="13352" formatCode="General">
                  <c:v>-68.300644502135199</c:v>
                </c:pt>
                <c:pt idx="13353" formatCode="General">
                  <c:v>-68.311309867052003</c:v>
                </c:pt>
                <c:pt idx="13354" formatCode="General">
                  <c:v>-68.321975232651795</c:v>
                </c:pt>
                <c:pt idx="13355" formatCode="General">
                  <c:v>-68.332640598933096</c:v>
                </c:pt>
                <c:pt idx="13356" formatCode="General">
                  <c:v>-68.343305965894501</c:v>
                </c:pt>
                <c:pt idx="13357" formatCode="General">
                  <c:v>-68.353971333534602</c:v>
                </c:pt>
                <c:pt idx="13358" formatCode="General">
                  <c:v>-68.364636701851893</c:v>
                </c:pt>
                <c:pt idx="13359" formatCode="General">
                  <c:v>-68.375302070844995</c:v>
                </c:pt>
                <c:pt idx="13360" formatCode="General">
                  <c:v>-68.385967440512601</c:v>
                </c:pt>
                <c:pt idx="13361" formatCode="General">
                  <c:v>-68.396632810853205</c:v>
                </c:pt>
                <c:pt idx="13362" formatCode="General">
                  <c:v>-68.407298181865301</c:v>
                </c:pt>
                <c:pt idx="13363" formatCode="General">
                  <c:v>-68.417963553547693</c:v>
                </c:pt>
                <c:pt idx="13364" formatCode="General">
                  <c:v>-68.428628925898806</c:v>
                </c:pt>
                <c:pt idx="13365" formatCode="General">
                  <c:v>-68.439294298917403</c:v>
                </c:pt>
                <c:pt idx="13366" formatCode="General">
                  <c:v>-68.449959672602006</c:v>
                </c:pt>
                <c:pt idx="13367" formatCode="General">
                  <c:v>-68.460625046951193</c:v>
                </c:pt>
                <c:pt idx="13368" formatCode="General">
                  <c:v>-68.471290421963602</c:v>
                </c:pt>
                <c:pt idx="13369" formatCode="General">
                  <c:v>-68.481955797637895</c:v>
                </c:pt>
                <c:pt idx="13370" formatCode="General">
                  <c:v>-68.492621173972694</c:v>
                </c:pt>
                <c:pt idx="13371" formatCode="General">
                  <c:v>-68.503286550966607</c:v>
                </c:pt>
                <c:pt idx="13372" formatCode="General">
                  <c:v>-68.513951928618198</c:v>
                </c:pt>
                <c:pt idx="13373" formatCode="General">
                  <c:v>-68.524617306926203</c:v>
                </c:pt>
                <c:pt idx="13374" formatCode="General">
                  <c:v>-68.5352826858892</c:v>
                </c:pt>
                <c:pt idx="13375" formatCode="General">
                  <c:v>-68.545948065505897</c:v>
                </c:pt>
                <c:pt idx="13376" formatCode="General">
                  <c:v>-68.556613445774801</c:v>
                </c:pt>
                <c:pt idx="13377" formatCode="General">
                  <c:v>-68.567278826694704</c:v>
                </c:pt>
                <c:pt idx="13378" formatCode="General">
                  <c:v>-68.5779442082641</c:v>
                </c:pt>
                <c:pt idx="13379" formatCode="General">
                  <c:v>-68.588609590481695</c:v>
                </c:pt>
                <c:pt idx="13380" formatCode="General">
                  <c:v>-68.599274973346198</c:v>
                </c:pt>
                <c:pt idx="13381" formatCode="General">
                  <c:v>-68.6099403568561</c:v>
                </c:pt>
                <c:pt idx="13382" formatCode="General">
                  <c:v>-68.620605741010095</c:v>
                </c:pt>
                <c:pt idx="13383" formatCode="General">
                  <c:v>-68.631271125806805</c:v>
                </c:pt>
                <c:pt idx="13384" formatCode="General">
                  <c:v>-68.641936511245007</c:v>
                </c:pt>
                <c:pt idx="13385" formatCode="General">
                  <c:v>-68.652601897323294</c:v>
                </c:pt>
                <c:pt idx="13386" formatCode="General">
                  <c:v>-68.663267284040302</c:v>
                </c:pt>
                <c:pt idx="13387" formatCode="General">
                  <c:v>-68.673932671394695</c:v>
                </c:pt>
                <c:pt idx="13388" formatCode="General">
                  <c:v>-68.684598059385095</c:v>
                </c:pt>
                <c:pt idx="13389" formatCode="General">
                  <c:v>-68.695263448010195</c:v>
                </c:pt>
                <c:pt idx="13390" formatCode="General">
                  <c:v>-68.7059288372688</c:v>
                </c:pt>
                <c:pt idx="13391" formatCode="General">
                  <c:v>-68.716594227159405</c:v>
                </c:pt>
                <c:pt idx="13392" formatCode="General">
                  <c:v>-68.727259617680701</c:v>
                </c:pt>
                <c:pt idx="13393" formatCode="General">
                  <c:v>-68.737925008831596</c:v>
                </c:pt>
                <c:pt idx="13394" formatCode="General">
                  <c:v>-68.748590400610496</c:v>
                </c:pt>
                <c:pt idx="13395" formatCode="General">
                  <c:v>-68.759255793016195</c:v>
                </c:pt>
                <c:pt idx="13396" formatCode="General">
                  <c:v>-68.769921186047398</c:v>
                </c:pt>
                <c:pt idx="13397" formatCode="General">
                  <c:v>-68.780586579702799</c:v>
                </c:pt>
                <c:pt idx="13398" formatCode="General">
                  <c:v>-68.791251973981005</c:v>
                </c:pt>
                <c:pt idx="13399" formatCode="General">
                  <c:v>-68.801917368880893</c:v>
                </c:pt>
                <c:pt idx="13400" formatCode="General">
                  <c:v>-68.812582764401</c:v>
                </c:pt>
                <c:pt idx="13401" formatCode="General">
                  <c:v>-68.823248160540203</c:v>
                </c:pt>
                <c:pt idx="13402" formatCode="General">
                  <c:v>-68.833913557296995</c:v>
                </c:pt>
                <c:pt idx="13403" formatCode="General">
                  <c:v>-68.844578954670297</c:v>
                </c:pt>
                <c:pt idx="13404" formatCode="General">
                  <c:v>-68.855244352658701</c:v>
                </c:pt>
                <c:pt idx="13405" formatCode="General">
                  <c:v>-68.865909751261</c:v>
                </c:pt>
                <c:pt idx="13406" formatCode="General">
                  <c:v>-68.876575150475801</c:v>
                </c:pt>
                <c:pt idx="13407" formatCode="General">
                  <c:v>-68.887240550301996</c:v>
                </c:pt>
                <c:pt idx="13408" formatCode="General">
                  <c:v>-68.897905950738206</c:v>
                </c:pt>
                <c:pt idx="13409" formatCode="General">
                  <c:v>-68.908571351783095</c:v>
                </c:pt>
                <c:pt idx="13410" formatCode="General">
                  <c:v>-68.919236753435598</c:v>
                </c:pt>
                <c:pt idx="13411" formatCode="General">
                  <c:v>-68.929902155694293</c:v>
                </c:pt>
                <c:pt idx="13412" formatCode="General">
                  <c:v>-68.940567558558001</c:v>
                </c:pt>
                <c:pt idx="13413" formatCode="General">
                  <c:v>-68.9512329620255</c:v>
                </c:pt>
                <c:pt idx="13414" formatCode="General">
                  <c:v>-68.961898366095397</c:v>
                </c:pt>
                <c:pt idx="13415" formatCode="General">
                  <c:v>-68.972563770766598</c:v>
                </c:pt>
                <c:pt idx="13416" formatCode="General">
                  <c:v>-68.983229176037796</c:v>
                </c:pt>
                <c:pt idx="13417" formatCode="General">
                  <c:v>-68.993894581907696</c:v>
                </c:pt>
                <c:pt idx="13418" formatCode="General">
                  <c:v>-69.004559988375107</c:v>
                </c:pt>
                <c:pt idx="13419" formatCode="General">
                  <c:v>-69.015225395438904</c:v>
                </c:pt>
                <c:pt idx="13420" formatCode="General">
                  <c:v>-69.025890803097695</c:v>
                </c:pt>
                <c:pt idx="13421" formatCode="General">
                  <c:v>-69.036556211350302</c:v>
                </c:pt>
                <c:pt idx="13422" formatCode="General">
                  <c:v>-69.047221620195501</c:v>
                </c:pt>
                <c:pt idx="13423" formatCode="General">
                  <c:v>-69.057887029632099</c:v>
                </c:pt>
                <c:pt idx="13424" formatCode="General">
                  <c:v>-69.068552439658802</c:v>
                </c:pt>
                <c:pt idx="13425" formatCode="General">
                  <c:v>-69.079217850274603</c:v>
                </c:pt>
                <c:pt idx="13426" formatCode="General">
                  <c:v>-69.089883261477993</c:v>
                </c:pt>
                <c:pt idx="13427" formatCode="General">
                  <c:v>-69.100548673267994</c:v>
                </c:pt>
                <c:pt idx="13428" formatCode="General">
                  <c:v>-69.111214085643297</c:v>
                </c:pt>
                <c:pt idx="13429" formatCode="General">
                  <c:v>-69.121879498602695</c:v>
                </c:pt>
                <c:pt idx="13430" formatCode="General">
                  <c:v>-69.132544912144994</c:v>
                </c:pt>
                <c:pt idx="13431" formatCode="General">
                  <c:v>-69.143210326269099</c:v>
                </c:pt>
                <c:pt idx="13432" formatCode="General">
                  <c:v>-69.153875740973703</c:v>
                </c:pt>
                <c:pt idx="13433" formatCode="General">
                  <c:v>-69.164541156257698</c:v>
                </c:pt>
                <c:pt idx="13434" formatCode="General">
                  <c:v>-69.175206572119805</c:v>
                </c:pt>
                <c:pt idx="13435" formatCode="General">
                  <c:v>-69.185871988558901</c:v>
                </c:pt>
                <c:pt idx="13436" formatCode="General">
                  <c:v>-69.196537405573807</c:v>
                </c:pt>
                <c:pt idx="13437" formatCode="General">
                  <c:v>-69.2072028231633</c:v>
                </c:pt>
                <c:pt idx="13438" formatCode="General">
                  <c:v>-69.2178682413263</c:v>
                </c:pt>
                <c:pt idx="13439" formatCode="General">
                  <c:v>-69.228533660061601</c:v>
                </c:pt>
                <c:pt idx="13440" formatCode="General">
                  <c:v>-69.239199079368007</c:v>
                </c:pt>
                <c:pt idx="13441" formatCode="General">
                  <c:v>-69.249864499244296</c:v>
                </c:pt>
                <c:pt idx="13442" formatCode="General">
                  <c:v>-69.260529919689503</c:v>
                </c:pt>
                <c:pt idx="13443" formatCode="General">
                  <c:v>-69.271195340702306</c:v>
                </c:pt>
                <c:pt idx="13444" formatCode="General">
                  <c:v>-69.281860762281596</c:v>
                </c:pt>
                <c:pt idx="13445" formatCode="General">
                  <c:v>-69.292526184426194</c:v>
                </c:pt>
                <c:pt idx="13446" formatCode="General">
                  <c:v>-69.303191607135005</c:v>
                </c:pt>
                <c:pt idx="13447" formatCode="General">
                  <c:v>-69.313857030406794</c:v>
                </c:pt>
                <c:pt idx="13448" formatCode="General">
                  <c:v>-69.324522454240594</c:v>
                </c:pt>
                <c:pt idx="13449" formatCode="General">
                  <c:v>-69.335187878635097</c:v>
                </c:pt>
                <c:pt idx="13450" formatCode="General">
                  <c:v>-69.345853303589294</c:v>
                </c:pt>
                <c:pt idx="13451" formatCode="General">
                  <c:v>-69.356518729102007</c:v>
                </c:pt>
                <c:pt idx="13452" formatCode="General">
                  <c:v>-69.367184155172097</c:v>
                </c:pt>
                <c:pt idx="13453" formatCode="General">
                  <c:v>-69.377849581798401</c:v>
                </c:pt>
                <c:pt idx="13454" formatCode="General">
                  <c:v>-69.388515008979894</c:v>
                </c:pt>
                <c:pt idx="13455" formatCode="General">
                  <c:v>-69.399180436715397</c:v>
                </c:pt>
                <c:pt idx="13456" formatCode="General">
                  <c:v>-69.409845865003803</c:v>
                </c:pt>
                <c:pt idx="13457" formatCode="General">
                  <c:v>-69.420511293844001</c:v>
                </c:pt>
                <c:pt idx="13458" formatCode="General">
                  <c:v>-69.431176723234998</c:v>
                </c:pt>
                <c:pt idx="13459" formatCode="General">
                  <c:v>-69.441842153175401</c:v>
                </c:pt>
                <c:pt idx="13460" formatCode="General">
                  <c:v>-69.452507583664399</c:v>
                </c:pt>
                <c:pt idx="13461" formatCode="General">
                  <c:v>-69.4631730147008</c:v>
                </c:pt>
                <c:pt idx="13462" formatCode="General">
                  <c:v>-69.473838446283494</c:v>
                </c:pt>
                <c:pt idx="13463" formatCode="General">
                  <c:v>-69.484503878411303</c:v>
                </c:pt>
                <c:pt idx="13464" formatCode="General">
                  <c:v>-69.495169311083302</c:v>
                </c:pt>
                <c:pt idx="13465" formatCode="General">
                  <c:v>-69.505834744298298</c:v>
                </c:pt>
                <c:pt idx="13466" formatCode="General">
                  <c:v>-69.516500178055296</c:v>
                </c:pt>
                <c:pt idx="13467" formatCode="General">
                  <c:v>-69.527165612353102</c:v>
                </c:pt>
                <c:pt idx="13468" formatCode="General">
                  <c:v>-69.537831047190807</c:v>
                </c:pt>
                <c:pt idx="13469" formatCode="General">
                  <c:v>-69.548496482567103</c:v>
                </c:pt>
                <c:pt idx="13470" formatCode="General">
                  <c:v>-69.559161918481195</c:v>
                </c:pt>
                <c:pt idx="13471" formatCode="General">
                  <c:v>-69.569827354931803</c:v>
                </c:pt>
                <c:pt idx="13472" formatCode="General">
                  <c:v>-69.580492791917905</c:v>
                </c:pt>
                <c:pt idx="13473" formatCode="General">
                  <c:v>-69.591158229438605</c:v>
                </c:pt>
                <c:pt idx="13474" formatCode="General">
                  <c:v>-69.601823667492596</c:v>
                </c:pt>
                <c:pt idx="13475" formatCode="General">
                  <c:v>-69.612489106078996</c:v>
                </c:pt>
                <c:pt idx="13476" formatCode="General">
                  <c:v>-69.623154545196698</c:v>
                </c:pt>
                <c:pt idx="13477" formatCode="General">
                  <c:v>-69.633819984844706</c:v>
                </c:pt>
                <c:pt idx="13478" formatCode="General">
                  <c:v>-69.644485425021998</c:v>
                </c:pt>
                <c:pt idx="13479" formatCode="General">
                  <c:v>-69.655150865727407</c:v>
                </c:pt>
                <c:pt idx="13480" formatCode="General">
                  <c:v>-69.665816306959897</c:v>
                </c:pt>
                <c:pt idx="13481" formatCode="General">
                  <c:v>-69.676481748718601</c:v>
                </c:pt>
                <c:pt idx="13482" formatCode="General">
                  <c:v>-69.687147191002396</c:v>
                </c:pt>
                <c:pt idx="13483" formatCode="General">
                  <c:v>-69.697812633810301</c:v>
                </c:pt>
                <c:pt idx="13484" formatCode="General">
                  <c:v>-69.708478077141194</c:v>
                </c:pt>
                <c:pt idx="13485" formatCode="General">
                  <c:v>-69.719143520994095</c:v>
                </c:pt>
                <c:pt idx="13486" formatCode="General">
                  <c:v>-69.729808965368093</c:v>
                </c:pt>
                <c:pt idx="13487" formatCode="General">
                  <c:v>-69.740474410261996</c:v>
                </c:pt>
                <c:pt idx="13488" formatCode="General">
                  <c:v>-69.751139855674893</c:v>
                </c:pt>
                <c:pt idx="13489" formatCode="General">
                  <c:v>-69.761805301605804</c:v>
                </c:pt>
                <c:pt idx="13490" formatCode="General">
                  <c:v>-69.772470748053706</c:v>
                </c:pt>
                <c:pt idx="13491" formatCode="General">
                  <c:v>-69.783136195017605</c:v>
                </c:pt>
                <c:pt idx="13492" formatCode="General">
                  <c:v>-69.793801642496405</c:v>
                </c:pt>
                <c:pt idx="13493" formatCode="General">
                  <c:v>-69.804467090489297</c:v>
                </c:pt>
                <c:pt idx="13494" formatCode="General">
                  <c:v>-69.815132538995101</c:v>
                </c:pt>
                <c:pt idx="13495" formatCode="General">
                  <c:v>-69.825797988012894</c:v>
                </c:pt>
                <c:pt idx="13496" formatCode="General">
                  <c:v>-69.836463437541795</c:v>
                </c:pt>
                <c:pt idx="13497" formatCode="General">
                  <c:v>-69.847128887580695</c:v>
                </c:pt>
                <c:pt idx="13498" formatCode="General">
                  <c:v>-69.857794338128699</c:v>
                </c:pt>
                <c:pt idx="13499" formatCode="General">
                  <c:v>-69.868459789184797</c:v>
                </c:pt>
                <c:pt idx="13500" formatCode="General">
                  <c:v>-69.879125240747996</c:v>
                </c:pt>
                <c:pt idx="13501" formatCode="General">
                  <c:v>-69.8897906928174</c:v>
                </c:pt>
                <c:pt idx="13502" formatCode="General">
                  <c:v>-69.9004561453919</c:v>
                </c:pt>
                <c:pt idx="13503" formatCode="General">
                  <c:v>-69.9111215984707</c:v>
                </c:pt>
                <c:pt idx="13504" formatCode="General">
                  <c:v>-69.921787052052807</c:v>
                </c:pt>
                <c:pt idx="13505" formatCode="General">
                  <c:v>-69.932452506137096</c:v>
                </c:pt>
                <c:pt idx="13506" formatCode="General">
                  <c:v>-69.943117960722702</c:v>
                </c:pt>
                <c:pt idx="13507" formatCode="General">
                  <c:v>-69.953783415808701</c:v>
                </c:pt>
                <c:pt idx="13508" formatCode="General">
                  <c:v>-69.964448871394097</c:v>
                </c:pt>
                <c:pt idx="13509" formatCode="General">
                  <c:v>-69.975114327477996</c:v>
                </c:pt>
                <c:pt idx="13510" formatCode="General">
                  <c:v>-69.985779784059204</c:v>
                </c:pt>
                <c:pt idx="13511" formatCode="General">
                  <c:v>-69.996445241136996</c:v>
                </c:pt>
                <c:pt idx="13512" formatCode="General">
                  <c:v>-70.007110698710306</c:v>
                </c:pt>
                <c:pt idx="13513" formatCode="General">
                  <c:v>-70.017776156778297</c:v>
                </c:pt>
                <c:pt idx="13514" formatCode="General">
                  <c:v>-70.028441615339801</c:v>
                </c:pt>
                <c:pt idx="13515" formatCode="General">
                  <c:v>-70.039107074394096</c:v>
                </c:pt>
                <c:pt idx="13516" formatCode="General">
                  <c:v>-70.0497725339401</c:v>
                </c:pt>
                <c:pt idx="13517" formatCode="General">
                  <c:v>-70.060437993976805</c:v>
                </c:pt>
                <c:pt idx="13518" formatCode="General">
                  <c:v>-70.071103454503501</c:v>
                </c:pt>
                <c:pt idx="13519" formatCode="General">
                  <c:v>-70.081768915519106</c:v>
                </c:pt>
                <c:pt idx="13520" formatCode="General">
                  <c:v>-70.092434377022599</c:v>
                </c:pt>
                <c:pt idx="13521" formatCode="General">
                  <c:v>-70.103099839013197</c:v>
                </c:pt>
                <c:pt idx="13522" formatCode="General">
                  <c:v>-70.113765301489906</c:v>
                </c:pt>
                <c:pt idx="13523" formatCode="General">
                  <c:v>-70.124430764451802</c:v>
                </c:pt>
                <c:pt idx="13524" formatCode="General">
                  <c:v>-70.135096227897904</c:v>
                </c:pt>
                <c:pt idx="13525" formatCode="General">
                  <c:v>-70.145761691827403</c:v>
                </c:pt>
                <c:pt idx="13526" formatCode="General">
                  <c:v>-70.156427156239303</c:v>
                </c:pt>
                <c:pt idx="13527" formatCode="General">
                  <c:v>-70.167092621132596</c:v>
                </c:pt>
                <c:pt idx="13528" formatCode="General">
                  <c:v>-70.1777580865065</c:v>
                </c:pt>
                <c:pt idx="13529" formatCode="General">
                  <c:v>-70.188423552360007</c:v>
                </c:pt>
                <c:pt idx="13530" formatCode="General">
                  <c:v>-70.199089018692305</c:v>
                </c:pt>
                <c:pt idx="13531" formatCode="General">
                  <c:v>-70.209754485502401</c:v>
                </c:pt>
                <c:pt idx="13532" formatCode="General">
                  <c:v>-70.220419952789399</c:v>
                </c:pt>
                <c:pt idx="13533" formatCode="General">
                  <c:v>-70.231085420552404</c:v>
                </c:pt>
                <c:pt idx="13534" formatCode="General">
                  <c:v>-70.241750888790506</c:v>
                </c:pt>
                <c:pt idx="13535" formatCode="General">
                  <c:v>-70.252416357502696</c:v>
                </c:pt>
                <c:pt idx="13536" formatCode="General">
                  <c:v>-70.263081826688307</c:v>
                </c:pt>
                <c:pt idx="13537" formatCode="General">
                  <c:v>-70.273747296346201</c:v>
                </c:pt>
                <c:pt idx="13538" formatCode="General">
                  <c:v>-70.284412766475697</c:v>
                </c:pt>
                <c:pt idx="13539" formatCode="General">
                  <c:v>-70.2950782370757</c:v>
                </c:pt>
                <c:pt idx="13540" formatCode="General">
                  <c:v>-70.3057437081454</c:v>
                </c:pt>
                <c:pt idx="13541" formatCode="General">
                  <c:v>-70.316409179684001</c:v>
                </c:pt>
                <c:pt idx="13542" formatCode="General">
                  <c:v>-70.327074651690396</c:v>
                </c:pt>
                <c:pt idx="13543" formatCode="General">
                  <c:v>-70.337740124163901</c:v>
                </c:pt>
                <c:pt idx="13544" formatCode="General">
                  <c:v>-70.348405597103607</c:v>
                </c:pt>
                <c:pt idx="13545" formatCode="General">
                  <c:v>-70.359071070508506</c:v>
                </c:pt>
                <c:pt idx="13546" formatCode="General">
                  <c:v>-70.369736544377901</c:v>
                </c:pt>
                <c:pt idx="13547" formatCode="General">
                  <c:v>-70.380402018710797</c:v>
                </c:pt>
                <c:pt idx="13548" formatCode="General">
                  <c:v>-70.391067493506299</c:v>
                </c:pt>
                <c:pt idx="13549" formatCode="General">
                  <c:v>-70.401732968763497</c:v>
                </c:pt>
                <c:pt idx="13550" formatCode="General">
                  <c:v>-70.412398444481695</c:v>
                </c:pt>
                <c:pt idx="13551" formatCode="General">
                  <c:v>-70.423063920659999</c:v>
                </c:pt>
                <c:pt idx="13552" formatCode="General">
                  <c:v>-70.433729397297398</c:v>
                </c:pt>
                <c:pt idx="13553" formatCode="General">
                  <c:v>-70.444394874393097</c:v>
                </c:pt>
                <c:pt idx="13554" formatCode="General">
                  <c:v>-70.455060351946301</c:v>
                </c:pt>
                <c:pt idx="13555" formatCode="General">
                  <c:v>-70.465725829956099</c:v>
                </c:pt>
                <c:pt idx="13556" formatCode="General">
                  <c:v>-70.476391308421597</c:v>
                </c:pt>
                <c:pt idx="13557" formatCode="General">
                  <c:v>-70.487056787341999</c:v>
                </c:pt>
                <c:pt idx="13558" formatCode="General">
                  <c:v>-70.497722266716494</c:v>
                </c:pt>
                <c:pt idx="13559" formatCode="General">
                  <c:v>-70.508387746544102</c:v>
                </c:pt>
                <c:pt idx="13560" formatCode="General">
                  <c:v>-70.519053226824099</c:v>
                </c:pt>
                <c:pt idx="13561" formatCode="General">
                  <c:v>-70.529718707555602</c:v>
                </c:pt>
                <c:pt idx="13562" formatCode="General">
                  <c:v>-70.540384188737704</c:v>
                </c:pt>
                <c:pt idx="13563" formatCode="General">
                  <c:v>-70.551049670369594</c:v>
                </c:pt>
                <c:pt idx="13564" formatCode="General">
                  <c:v>-70.561715152450603</c:v>
                </c:pt>
                <c:pt idx="13565" formatCode="General">
                  <c:v>-70.572380634979595</c:v>
                </c:pt>
                <c:pt idx="13566" formatCode="General">
                  <c:v>-70.583046117956002</c:v>
                </c:pt>
                <c:pt idx="13567" formatCode="General">
                  <c:v>-70.593711601378899</c:v>
                </c:pt>
                <c:pt idx="13568" formatCode="General">
                  <c:v>-70.604377085247407</c:v>
                </c:pt>
                <c:pt idx="13569" formatCode="General">
                  <c:v>-70.6150425695607</c:v>
                </c:pt>
                <c:pt idx="13570" formatCode="General">
                  <c:v>-70.625708054317997</c:v>
                </c:pt>
                <c:pt idx="13571" formatCode="General">
                  <c:v>-70.636373539518601</c:v>
                </c:pt>
                <c:pt idx="13572" formatCode="General">
                  <c:v>-70.647039025161504</c:v>
                </c:pt>
                <c:pt idx="13573" formatCode="General">
                  <c:v>-70.657704511245896</c:v>
                </c:pt>
                <c:pt idx="13574" formatCode="General">
                  <c:v>-70.668369997771094</c:v>
                </c:pt>
                <c:pt idx="13575" formatCode="General">
                  <c:v>-70.679035484736104</c:v>
                </c:pt>
                <c:pt idx="13576" formatCode="General">
                  <c:v>-70.689700972140301</c:v>
                </c:pt>
                <c:pt idx="13577" formatCode="General">
                  <c:v>-70.700366459982803</c:v>
                </c:pt>
                <c:pt idx="13578" formatCode="General">
                  <c:v>-70.7110319482628</c:v>
                </c:pt>
                <c:pt idx="13579" formatCode="General">
                  <c:v>-70.721697436979497</c:v>
                </c:pt>
                <c:pt idx="13580" formatCode="General">
                  <c:v>-70.732362926132097</c:v>
                </c:pt>
                <c:pt idx="13581" formatCode="General">
                  <c:v>-70.743028415719806</c:v>
                </c:pt>
                <c:pt idx="13582" formatCode="General">
                  <c:v>-70.753693905741798</c:v>
                </c:pt>
                <c:pt idx="13583" formatCode="General">
                  <c:v>-70.764359396197307</c:v>
                </c:pt>
                <c:pt idx="13584" formatCode="General">
                  <c:v>-70.775024887085493</c:v>
                </c:pt>
                <c:pt idx="13585" formatCode="General">
                  <c:v>-70.785690378405604</c:v>
                </c:pt>
                <c:pt idx="13586" formatCode="General">
                  <c:v>-70.796355870156901</c:v>
                </c:pt>
                <c:pt idx="13587" formatCode="General">
                  <c:v>-70.807021362338503</c:v>
                </c:pt>
                <c:pt idx="13588" formatCode="General">
                  <c:v>-70.817686854949699</c:v>
                </c:pt>
                <c:pt idx="13589" formatCode="General">
                  <c:v>-70.828352347989707</c:v>
                </c:pt>
                <c:pt idx="13590" formatCode="General">
                  <c:v>-70.839017841457704</c:v>
                </c:pt>
                <c:pt idx="13591" formatCode="General">
                  <c:v>-70.849683335352907</c:v>
                </c:pt>
                <c:pt idx="13592" formatCode="General">
                  <c:v>-70.860348829674606</c:v>
                </c:pt>
                <c:pt idx="13593" formatCode="General">
                  <c:v>-70.871014324422006</c:v>
                </c:pt>
                <c:pt idx="13594" formatCode="General">
                  <c:v>-70.881679819594396</c:v>
                </c:pt>
                <c:pt idx="13595" formatCode="General">
                  <c:v>-70.892345315190894</c:v>
                </c:pt>
                <c:pt idx="13596" formatCode="General">
                  <c:v>-70.903010811210706</c:v>
                </c:pt>
                <c:pt idx="13597" formatCode="General">
                  <c:v>-70.913676307653304</c:v>
                </c:pt>
                <c:pt idx="13598" formatCode="General">
                  <c:v>-70.924341804517695</c:v>
                </c:pt>
                <c:pt idx="13599" formatCode="General">
                  <c:v>-70.935007301803196</c:v>
                </c:pt>
                <c:pt idx="13600" formatCode="General">
                  <c:v>-70.945672799508998</c:v>
                </c:pt>
                <c:pt idx="13601" formatCode="General">
                  <c:v>-70.956338297634503</c:v>
                </c:pt>
                <c:pt idx="13602" formatCode="General">
                  <c:v>-70.967003796178901</c:v>
                </c:pt>
                <c:pt idx="13603" formatCode="General">
                  <c:v>-70.977669295141297</c:v>
                </c:pt>
                <c:pt idx="13604" formatCode="General">
                  <c:v>-70.988334794521094</c:v>
                </c:pt>
                <c:pt idx="13605" formatCode="General">
                  <c:v>-70.999000294317497</c:v>
                </c:pt>
                <c:pt idx="13606" formatCode="General">
                  <c:v>-71.009665794529894</c:v>
                </c:pt>
                <c:pt idx="13607" formatCode="General">
                  <c:v>-71.020331295157305</c:v>
                </c:pt>
                <c:pt idx="13608" formatCode="General">
                  <c:v>-71.030996796199204</c:v>
                </c:pt>
                <c:pt idx="13609" formatCode="General">
                  <c:v>-71.041662297654796</c:v>
                </c:pt>
                <c:pt idx="13610" formatCode="General">
                  <c:v>-71.052327799523297</c:v>
                </c:pt>
                <c:pt idx="13611" formatCode="General">
                  <c:v>-71.062993301803999</c:v>
                </c:pt>
                <c:pt idx="13612" formatCode="General">
                  <c:v>-71.073658804496205</c:v>
                </c:pt>
                <c:pt idx="13613" formatCode="General">
                  <c:v>-71.084324307599104</c:v>
                </c:pt>
                <c:pt idx="13614" formatCode="General">
                  <c:v>-71.0949898111121</c:v>
                </c:pt>
                <c:pt idx="13615" formatCode="General">
                  <c:v>-71.105655315034397</c:v>
                </c:pt>
                <c:pt idx="13616" formatCode="General">
                  <c:v>-71.116320819365299</c:v>
                </c:pt>
                <c:pt idx="13617" formatCode="General">
                  <c:v>-71.126986324103996</c:v>
                </c:pt>
                <c:pt idx="13618" formatCode="General">
                  <c:v>-71.137651829249805</c:v>
                </c:pt>
                <c:pt idx="13619" formatCode="General">
                  <c:v>-71.148317334802101</c:v>
                </c:pt>
                <c:pt idx="13620" formatCode="General">
                  <c:v>-71.158982840760103</c:v>
                </c:pt>
                <c:pt idx="13621" formatCode="General">
                  <c:v>-71.169648347123001</c:v>
                </c:pt>
                <c:pt idx="13622" formatCode="General">
                  <c:v>-71.180313853890297</c:v>
                </c:pt>
                <c:pt idx="13623" formatCode="General">
                  <c:v>-71.190979361060997</c:v>
                </c:pt>
                <c:pt idx="13624" formatCode="General">
                  <c:v>-71.201644868634702</c:v>
                </c:pt>
                <c:pt idx="13625" formatCode="General">
                  <c:v>-71.212310376610404</c:v>
                </c:pt>
                <c:pt idx="13626" formatCode="General">
                  <c:v>-71.222975884987605</c:v>
                </c:pt>
                <c:pt idx="13627" formatCode="General">
                  <c:v>-71.233641393765495</c:v>
                </c:pt>
                <c:pt idx="13628" formatCode="General">
                  <c:v>-71.244306902943507</c:v>
                </c:pt>
                <c:pt idx="13629" formatCode="General">
                  <c:v>-71.254972412520701</c:v>
                </c:pt>
                <c:pt idx="13630" formatCode="General">
                  <c:v>-71.265637922496595</c:v>
                </c:pt>
                <c:pt idx="13631" formatCode="General">
                  <c:v>-71.276303432870293</c:v>
                </c:pt>
                <c:pt idx="13632" formatCode="General">
                  <c:v>-71.286968943641298</c:v>
                </c:pt>
                <c:pt idx="13633" formatCode="General">
                  <c:v>-71.297634454808801</c:v>
                </c:pt>
                <c:pt idx="13634" formatCode="General">
                  <c:v>-71.308299966372104</c:v>
                </c:pt>
                <c:pt idx="13635" formatCode="General">
                  <c:v>-71.318965478330497</c:v>
                </c:pt>
                <c:pt idx="13636" formatCode="General">
                  <c:v>-71.329630990683398</c:v>
                </c:pt>
                <c:pt idx="13637" formatCode="General">
                  <c:v>-71.340296503430096</c:v>
                </c:pt>
                <c:pt idx="13638" formatCode="General">
                  <c:v>-71.350962016569696</c:v>
                </c:pt>
                <c:pt idx="13639" formatCode="General">
                  <c:v>-71.361627530101799</c:v>
                </c:pt>
                <c:pt idx="13640" formatCode="General">
                  <c:v>-71.372293044025497</c:v>
                </c:pt>
                <c:pt idx="13641" formatCode="General">
                  <c:v>-71.382958558340206</c:v>
                </c:pt>
                <c:pt idx="13642" formatCode="General">
                  <c:v>-71.393624073045302</c:v>
                </c:pt>
                <c:pt idx="13643" formatCode="General">
                  <c:v>-71.404289588139903</c:v>
                </c:pt>
                <c:pt idx="13644" formatCode="General">
                  <c:v>-71.414955103623598</c:v>
                </c:pt>
                <c:pt idx="13645" formatCode="General">
                  <c:v>-71.425620619495504</c:v>
                </c:pt>
                <c:pt idx="13646" formatCode="General">
                  <c:v>-71.436286135754997</c:v>
                </c:pt>
                <c:pt idx="13647" formatCode="General">
                  <c:v>-71.446951652401395</c:v>
                </c:pt>
                <c:pt idx="13648" formatCode="General">
                  <c:v>-71.457617169434101</c:v>
                </c:pt>
                <c:pt idx="13649" formatCode="General">
                  <c:v>-71.468282686852305</c:v>
                </c:pt>
                <c:pt idx="13650" formatCode="General">
                  <c:v>-71.478948204655495</c:v>
                </c:pt>
                <c:pt idx="13651" formatCode="General">
                  <c:v>-71.489613722842904</c:v>
                </c:pt>
                <c:pt idx="13652" formatCode="General">
                  <c:v>-71.500279241413907</c:v>
                </c:pt>
                <c:pt idx="13653" formatCode="General">
                  <c:v>-71.510944760367806</c:v>
                </c:pt>
                <c:pt idx="13654" formatCode="General">
                  <c:v>-71.521610279704007</c:v>
                </c:pt>
                <c:pt idx="13655" formatCode="General">
                  <c:v>-71.532275799421896</c:v>
                </c:pt>
                <c:pt idx="13656" formatCode="General">
                  <c:v>-71.542941319520693</c:v>
                </c:pt>
                <c:pt idx="13657" formatCode="General">
                  <c:v>-71.553606839999901</c:v>
                </c:pt>
                <c:pt idx="13658" formatCode="General">
                  <c:v>-71.564272360858794</c:v>
                </c:pt>
                <c:pt idx="13659" formatCode="General">
                  <c:v>-71.574937882096705</c:v>
                </c:pt>
                <c:pt idx="13660" formatCode="General">
                  <c:v>-71.585603403713094</c:v>
                </c:pt>
                <c:pt idx="13661" formatCode="General">
                  <c:v>-71.596268925707193</c:v>
                </c:pt>
                <c:pt idx="13662" formatCode="General">
                  <c:v>-71.606934448078505</c:v>
                </c:pt>
                <c:pt idx="13663" formatCode="General">
                  <c:v>-71.617599970826205</c:v>
                </c:pt>
                <c:pt idx="13664" formatCode="General">
                  <c:v>-71.628265493949797</c:v>
                </c:pt>
                <c:pt idx="13665" formatCode="General">
                  <c:v>-71.638931017448598</c:v>
                </c:pt>
                <c:pt idx="13666" formatCode="General">
                  <c:v>-71.649596541321998</c:v>
                </c:pt>
                <c:pt idx="13667" formatCode="General">
                  <c:v>-71.660262065569299</c:v>
                </c:pt>
                <c:pt idx="13668" formatCode="General">
                  <c:v>-71.670927590190004</c:v>
                </c:pt>
                <c:pt idx="13669" formatCode="General">
                  <c:v>-71.681593115183304</c:v>
                </c:pt>
                <c:pt idx="13670" formatCode="General">
                  <c:v>-71.692258640548701</c:v>
                </c:pt>
                <c:pt idx="13671" formatCode="General">
                  <c:v>-71.702924166285499</c:v>
                </c:pt>
                <c:pt idx="13672" formatCode="General">
                  <c:v>-71.713589692393199</c:v>
                </c:pt>
                <c:pt idx="13673" formatCode="General">
                  <c:v>-71.724255218870994</c:v>
                </c:pt>
                <c:pt idx="13674" formatCode="General">
                  <c:v>-71.734920745718398</c:v>
                </c:pt>
                <c:pt idx="13675" formatCode="General">
                  <c:v>-71.745586272934602</c:v>
                </c:pt>
                <c:pt idx="13676" formatCode="General">
                  <c:v>-71.756251800519195</c:v>
                </c:pt>
                <c:pt idx="13677" formatCode="General">
                  <c:v>-71.766917328471493</c:v>
                </c:pt>
                <c:pt idx="13678" formatCode="General">
                  <c:v>-71.7775828567909</c:v>
                </c:pt>
                <c:pt idx="13679" formatCode="General">
                  <c:v>-71.788248385476706</c:v>
                </c:pt>
                <c:pt idx="13680" formatCode="General">
                  <c:v>-71.798913914528299</c:v>
                </c:pt>
                <c:pt idx="13681" formatCode="General">
                  <c:v>-71.809579443945196</c:v>
                </c:pt>
                <c:pt idx="13682" formatCode="General">
                  <c:v>-71.820244973726702</c:v>
                </c:pt>
                <c:pt idx="13683" formatCode="General">
                  <c:v>-71.830910503872104</c:v>
                </c:pt>
                <c:pt idx="13684" formatCode="General">
                  <c:v>-71.841576034381006</c:v>
                </c:pt>
                <c:pt idx="13685" formatCode="General">
                  <c:v>-71.852241565252598</c:v>
                </c:pt>
                <c:pt idx="13686" formatCode="General">
                  <c:v>-71.862907096486396</c:v>
                </c:pt>
                <c:pt idx="13687" formatCode="General">
                  <c:v>-71.873572628081803</c:v>
                </c:pt>
                <c:pt idx="13688" formatCode="General">
                  <c:v>-71.884238160038095</c:v>
                </c:pt>
                <c:pt idx="13689" formatCode="General">
                  <c:v>-71.894903692354802</c:v>
                </c:pt>
                <c:pt idx="13690" formatCode="General">
                  <c:v>-71.905569225031201</c:v>
                </c:pt>
                <c:pt idx="13691" formatCode="General">
                  <c:v>-71.916234758066807</c:v>
                </c:pt>
                <c:pt idx="13692" formatCode="General">
                  <c:v>-71.926900291460896</c:v>
                </c:pt>
                <c:pt idx="13693" formatCode="General">
                  <c:v>-71.9375658252129</c:v>
                </c:pt>
                <c:pt idx="13694" formatCode="General">
                  <c:v>-71.948231359322307</c:v>
                </c:pt>
                <c:pt idx="13695" formatCode="General">
                  <c:v>-71.958896893788506</c:v>
                </c:pt>
                <c:pt idx="13696" formatCode="General">
                  <c:v>-71.9695624286108</c:v>
                </c:pt>
                <c:pt idx="13697" formatCode="General">
                  <c:v>-71.980227963788707</c:v>
                </c:pt>
                <c:pt idx="13698" formatCode="General">
                  <c:v>-71.990893499321501</c:v>
                </c:pt>
                <c:pt idx="13699" formatCode="General">
                  <c:v>-72.0015590352088</c:v>
                </c:pt>
                <c:pt idx="13700" formatCode="General">
                  <c:v>-72.012224571449806</c:v>
                </c:pt>
                <c:pt idx="13701" formatCode="General">
                  <c:v>-72.022890108043995</c:v>
                </c:pt>
                <c:pt idx="13702" formatCode="General">
                  <c:v>-72.033555644990898</c:v>
                </c:pt>
                <c:pt idx="13703" formatCode="General">
                  <c:v>-72.044221182289704</c:v>
                </c:pt>
                <c:pt idx="13704" formatCode="General">
                  <c:v>-72.0548867199401</c:v>
                </c:pt>
                <c:pt idx="13705" formatCode="General">
                  <c:v>-72.065552257941206</c:v>
                </c:pt>
                <c:pt idx="13706" formatCode="General">
                  <c:v>-72.076217796292696</c:v>
                </c:pt>
                <c:pt idx="13707" formatCode="General">
                  <c:v>-72.0868833349939</c:v>
                </c:pt>
                <c:pt idx="13708" formatCode="General">
                  <c:v>-72.097548874044094</c:v>
                </c:pt>
                <c:pt idx="13709" formatCode="General">
                  <c:v>-72.108214413442994</c:v>
                </c:pt>
                <c:pt idx="13710" formatCode="General">
                  <c:v>-72.118879953189804</c:v>
                </c:pt>
                <c:pt idx="13711" formatCode="General">
                  <c:v>-72.129545493283999</c:v>
                </c:pt>
                <c:pt idx="13712" formatCode="General">
                  <c:v>-72.140211033724995</c:v>
                </c:pt>
                <c:pt idx="13713" formatCode="General">
                  <c:v>-72.150876574512196</c:v>
                </c:pt>
                <c:pt idx="13714" formatCode="General">
                  <c:v>-72.161542115645105</c:v>
                </c:pt>
                <c:pt idx="13715" formatCode="General">
                  <c:v>-72.172207657123195</c:v>
                </c:pt>
                <c:pt idx="13716" formatCode="General">
                  <c:v>-72.1828731989457</c:v>
                </c:pt>
                <c:pt idx="13717" formatCode="General">
                  <c:v>-72.193538741112306</c:v>
                </c:pt>
                <c:pt idx="13718" formatCode="General">
                  <c:v>-72.204204283622204</c:v>
                </c:pt>
                <c:pt idx="13719" formatCode="General">
                  <c:v>-72.214869826474995</c:v>
                </c:pt>
                <c:pt idx="13720" formatCode="General">
                  <c:v>-72.225535369669998</c:v>
                </c:pt>
                <c:pt idx="13721" formatCode="General">
                  <c:v>-72.236200913206801</c:v>
                </c:pt>
                <c:pt idx="13722" formatCode="General">
                  <c:v>-72.246866457084707</c:v>
                </c:pt>
                <c:pt idx="13723" formatCode="General">
                  <c:v>-72.257532001303204</c:v>
                </c:pt>
                <c:pt idx="13724" formatCode="General">
                  <c:v>-72.268197545861796</c:v>
                </c:pt>
                <c:pt idx="13725" formatCode="General">
                  <c:v>-72.278863090759799</c:v>
                </c:pt>
                <c:pt idx="13726" formatCode="General">
                  <c:v>-72.289528635996803</c:v>
                </c:pt>
                <c:pt idx="13727" formatCode="General">
                  <c:v>-72.300194181572095</c:v>
                </c:pt>
                <c:pt idx="13728" formatCode="General">
                  <c:v>-72.310859727485195</c:v>
                </c:pt>
                <c:pt idx="13729" formatCode="General">
                  <c:v>-72.321525273735602</c:v>
                </c:pt>
                <c:pt idx="13730" formatCode="General">
                  <c:v>-72.332190820322694</c:v>
                </c:pt>
                <c:pt idx="13731" formatCode="General">
                  <c:v>-72.342856367246</c:v>
                </c:pt>
                <c:pt idx="13732" formatCode="General">
                  <c:v>-72.353521914504896</c:v>
                </c:pt>
                <c:pt idx="13733" formatCode="General">
                  <c:v>-72.364187462098897</c:v>
                </c:pt>
                <c:pt idx="13734" formatCode="General">
                  <c:v>-72.374853010027394</c:v>
                </c:pt>
                <c:pt idx="13735" formatCode="General">
                  <c:v>-72.385518558289903</c:v>
                </c:pt>
                <c:pt idx="13736" formatCode="General">
                  <c:v>-72.396184106885798</c:v>
                </c:pt>
                <c:pt idx="13737" formatCode="General">
                  <c:v>-72.406849655814597</c:v>
                </c:pt>
                <c:pt idx="13738" formatCode="General">
                  <c:v>-72.417515205075802</c:v>
                </c:pt>
                <c:pt idx="13739" formatCode="General">
                  <c:v>-72.428180754668901</c:v>
                </c:pt>
                <c:pt idx="13740" formatCode="General">
                  <c:v>-72.438846304593199</c:v>
                </c:pt>
                <c:pt idx="13741" formatCode="General">
                  <c:v>-72.449511854848197</c:v>
                </c:pt>
                <c:pt idx="13742" formatCode="General">
                  <c:v>-72.460177405433498</c:v>
                </c:pt>
                <c:pt idx="13743" formatCode="General">
                  <c:v>-72.470842956348505</c:v>
                </c:pt>
                <c:pt idx="13744" formatCode="General">
                  <c:v>-72.481508507592594</c:v>
                </c:pt>
                <c:pt idx="13745" formatCode="General">
                  <c:v>-72.492174059165293</c:v>
                </c:pt>
                <c:pt idx="13746" formatCode="General">
                  <c:v>-72.502839611066193</c:v>
                </c:pt>
                <c:pt idx="13747" formatCode="General">
                  <c:v>-72.513505163294596</c:v>
                </c:pt>
                <c:pt idx="13748" formatCode="General">
                  <c:v>-72.524170715850104</c:v>
                </c:pt>
                <c:pt idx="13749" formatCode="General">
                  <c:v>-72.534836268731993</c:v>
                </c:pt>
                <c:pt idx="13750" formatCode="General">
                  <c:v>-72.545501821939993</c:v>
                </c:pt>
                <c:pt idx="13751" formatCode="General">
                  <c:v>-72.556167375473393</c:v>
                </c:pt>
                <c:pt idx="13752" formatCode="General">
                  <c:v>-72.566832929331795</c:v>
                </c:pt>
                <c:pt idx="13753" formatCode="General">
                  <c:v>-72.577498483514603</c:v>
                </c:pt>
                <c:pt idx="13754" formatCode="General">
                  <c:v>-72.588164038021304</c:v>
                </c:pt>
                <c:pt idx="13755" formatCode="General">
                  <c:v>-72.598829592851402</c:v>
                </c:pt>
                <c:pt idx="13756" formatCode="General">
                  <c:v>-72.609495148004399</c:v>
                </c:pt>
                <c:pt idx="13757" formatCode="General">
                  <c:v>-72.620160703479797</c:v>
                </c:pt>
                <c:pt idx="13758" formatCode="General">
                  <c:v>-72.630826259277001</c:v>
                </c:pt>
                <c:pt idx="13759" formatCode="General">
                  <c:v>-72.641491815395597</c:v>
                </c:pt>
                <c:pt idx="13760" formatCode="General">
                  <c:v>-72.652157371834903</c:v>
                </c:pt>
                <c:pt idx="13761" formatCode="General">
                  <c:v>-72.662822928594593</c:v>
                </c:pt>
                <c:pt idx="13762" formatCode="General">
                  <c:v>-72.673488485674199</c:v>
                </c:pt>
                <c:pt idx="13763" formatCode="General">
                  <c:v>-72.684154043072994</c:v>
                </c:pt>
                <c:pt idx="13764" formatCode="General">
                  <c:v>-72.694819600790595</c:v>
                </c:pt>
                <c:pt idx="13765" formatCode="General">
                  <c:v>-72.705485158826505</c:v>
                </c:pt>
                <c:pt idx="13766" formatCode="General">
                  <c:v>-72.716150717180199</c:v>
                </c:pt>
                <c:pt idx="13767" formatCode="General">
                  <c:v>-72.726816275851206</c:v>
                </c:pt>
                <c:pt idx="13768" formatCode="General">
                  <c:v>-72.737481834839002</c:v>
                </c:pt>
                <c:pt idx="13769" formatCode="General">
                  <c:v>-72.748147394143103</c:v>
                </c:pt>
                <c:pt idx="13770" formatCode="General">
                  <c:v>-72.758812953762899</c:v>
                </c:pt>
                <c:pt idx="13771" formatCode="General">
                  <c:v>-72.769478513698004</c:v>
                </c:pt>
                <c:pt idx="13772" formatCode="General">
                  <c:v>-72.780144073947795</c:v>
                </c:pt>
                <c:pt idx="13773" formatCode="General">
                  <c:v>-72.790809634511902</c:v>
                </c:pt>
                <c:pt idx="13774" formatCode="General">
                  <c:v>-72.801475195389699</c:v>
                </c:pt>
                <c:pt idx="13775" formatCode="General">
                  <c:v>-72.812140756580803</c:v>
                </c:pt>
                <c:pt idx="13776" formatCode="General">
                  <c:v>-72.822806318084702</c:v>
                </c:pt>
                <c:pt idx="13777" formatCode="General">
                  <c:v>-72.833471879900799</c:v>
                </c:pt>
                <c:pt idx="13778" formatCode="General">
                  <c:v>-72.844137442028597</c:v>
                </c:pt>
                <c:pt idx="13779" formatCode="General">
                  <c:v>-72.854803004467797</c:v>
                </c:pt>
                <c:pt idx="13780" formatCode="General">
                  <c:v>-72.865468567217704</c:v>
                </c:pt>
                <c:pt idx="13781" formatCode="General">
                  <c:v>-72.876134130277805</c:v>
                </c:pt>
                <c:pt idx="13782" formatCode="General">
                  <c:v>-72.886799693647802</c:v>
                </c:pt>
                <c:pt idx="13783" formatCode="General">
                  <c:v>-72.897465257326999</c:v>
                </c:pt>
                <c:pt idx="13784" formatCode="General">
                  <c:v>-72.908130821315098</c:v>
                </c:pt>
                <c:pt idx="13785" formatCode="General">
                  <c:v>-72.918796385611401</c:v>
                </c:pt>
                <c:pt idx="13786" formatCode="General">
                  <c:v>-72.929461950215597</c:v>
                </c:pt>
                <c:pt idx="13787" formatCode="General">
                  <c:v>-72.940127515127102</c:v>
                </c:pt>
                <c:pt idx="13788" formatCode="General">
                  <c:v>-72.950793080345406</c:v>
                </c:pt>
                <c:pt idx="13789" formatCode="General">
                  <c:v>-72.961458645870096</c:v>
                </c:pt>
                <c:pt idx="13790" formatCode="General">
                  <c:v>-72.972124211700702</c:v>
                </c:pt>
                <c:pt idx="13791" formatCode="General">
                  <c:v>-72.982789777836601</c:v>
                </c:pt>
                <c:pt idx="13792" formatCode="General">
                  <c:v>-72.993455344277507</c:v>
                </c:pt>
                <c:pt idx="13793" formatCode="General">
                  <c:v>-73.004120911022795</c:v>
                </c:pt>
                <c:pt idx="13794" formatCode="General">
                  <c:v>-73.014786478071997</c:v>
                </c:pt>
                <c:pt idx="13795" formatCode="General">
                  <c:v>-73.0254520454247</c:v>
                </c:pt>
                <c:pt idx="13796" formatCode="General">
                  <c:v>-73.036117613080293</c:v>
                </c:pt>
                <c:pt idx="13797" formatCode="General">
                  <c:v>-73.046783181038506</c:v>
                </c:pt>
                <c:pt idx="13798" formatCode="General">
                  <c:v>-73.057448749298601</c:v>
                </c:pt>
                <c:pt idx="13799" formatCode="General">
                  <c:v>-73.068114317860307</c:v>
                </c:pt>
                <c:pt idx="13800" formatCode="General">
                  <c:v>-73.078779886723197</c:v>
                </c:pt>
                <c:pt idx="13801" formatCode="General">
                  <c:v>-73.089445455886505</c:v>
                </c:pt>
                <c:pt idx="13802" formatCode="General">
                  <c:v>-73.100111025350003</c:v>
                </c:pt>
                <c:pt idx="13803" formatCode="General">
                  <c:v>-73.110776595113194</c:v>
                </c:pt>
                <c:pt idx="13804" formatCode="General">
                  <c:v>-73.121442165175495</c:v>
                </c:pt>
                <c:pt idx="13805" formatCode="General">
                  <c:v>-73.132107735536593</c:v>
                </c:pt>
                <c:pt idx="13806" formatCode="General">
                  <c:v>-73.142773306195906</c:v>
                </c:pt>
                <c:pt idx="13807" formatCode="General">
                  <c:v>-73.153438877152894</c:v>
                </c:pt>
                <c:pt idx="13808" formatCode="General">
                  <c:v>-73.164104448407301</c:v>
                </c:pt>
                <c:pt idx="13809" formatCode="General">
                  <c:v>-73.174770019958501</c:v>
                </c:pt>
                <c:pt idx="13810" formatCode="General">
                  <c:v>-73.185435591805998</c:v>
                </c:pt>
                <c:pt idx="13811" formatCode="General">
                  <c:v>-73.196101163949507</c:v>
                </c:pt>
                <c:pt idx="13812" formatCode="General">
                  <c:v>-73.206766736388403</c:v>
                </c:pt>
                <c:pt idx="13813" formatCode="General">
                  <c:v>-73.217432309122302</c:v>
                </c:pt>
                <c:pt idx="13814" formatCode="General">
                  <c:v>-73.228097882150706</c:v>
                </c:pt>
                <c:pt idx="13815" formatCode="General">
                  <c:v>-73.238763455473205</c:v>
                </c:pt>
                <c:pt idx="13816" formatCode="General">
                  <c:v>-73.249429029089299</c:v>
                </c:pt>
                <c:pt idx="13817" formatCode="General">
                  <c:v>-73.260094602998507</c:v>
                </c:pt>
                <c:pt idx="13818" formatCode="General">
                  <c:v>-73.270760177200401</c:v>
                </c:pt>
                <c:pt idx="13819" formatCode="General">
                  <c:v>-73.281425751694499</c:v>
                </c:pt>
                <c:pt idx="13820" formatCode="General">
                  <c:v>-73.292091326480403</c:v>
                </c:pt>
                <c:pt idx="13821" formatCode="General">
                  <c:v>-73.302756901557501</c:v>
                </c:pt>
                <c:pt idx="13822" formatCode="General">
                  <c:v>-73.313422476925595</c:v>
                </c:pt>
                <c:pt idx="13823" formatCode="General">
                  <c:v>-73.324088052584102</c:v>
                </c:pt>
                <c:pt idx="13824" formatCode="General">
                  <c:v>-73.334753628532496</c:v>
                </c:pt>
                <c:pt idx="13825" formatCode="General">
                  <c:v>-73.345419204770394</c:v>
                </c:pt>
                <c:pt idx="13826" formatCode="General">
                  <c:v>-73.356084781297298</c:v>
                </c:pt>
                <c:pt idx="13827" formatCode="General">
                  <c:v>-73.366750358112895</c:v>
                </c:pt>
                <c:pt idx="13828" formatCode="General">
                  <c:v>-73.377415935216604</c:v>
                </c:pt>
                <c:pt idx="13829" formatCode="General">
                  <c:v>-73.388081512608096</c:v>
                </c:pt>
                <c:pt idx="13830" formatCode="General">
                  <c:v>-73.398747090286804</c:v>
                </c:pt>
                <c:pt idx="13831" formatCode="General">
                  <c:v>-73.409412668252301</c:v>
                </c:pt>
                <c:pt idx="13832" formatCode="General">
                  <c:v>-73.420078246504204</c:v>
                </c:pt>
                <c:pt idx="13833" formatCode="General">
                  <c:v>-73.4307438250421</c:v>
                </c:pt>
                <c:pt idx="13834" formatCode="General">
                  <c:v>-73.441409403865407</c:v>
                </c:pt>
                <c:pt idx="13835" formatCode="General">
                  <c:v>-73.452074982973798</c:v>
                </c:pt>
                <c:pt idx="13836" formatCode="General">
                  <c:v>-73.462740562366804</c:v>
                </c:pt>
                <c:pt idx="13837" formatCode="General">
                  <c:v>-73.473406142043899</c:v>
                </c:pt>
                <c:pt idx="13838" formatCode="General">
                  <c:v>-73.484071722004799</c:v>
                </c:pt>
                <c:pt idx="13839" formatCode="General">
                  <c:v>-73.494737302249007</c:v>
                </c:pt>
                <c:pt idx="13840" formatCode="General">
                  <c:v>-73.505402882775996</c:v>
                </c:pt>
                <c:pt idx="13841" formatCode="General">
                  <c:v>-73.516068463585498</c:v>
                </c:pt>
                <c:pt idx="13842" formatCode="General">
                  <c:v>-73.5267340446769</c:v>
                </c:pt>
                <c:pt idx="13843" formatCode="General">
                  <c:v>-73.537399626049904</c:v>
                </c:pt>
                <c:pt idx="13844" formatCode="General">
                  <c:v>-73.548065207703999</c:v>
                </c:pt>
                <c:pt idx="13845" formatCode="General">
                  <c:v>-73.558730789638801</c:v>
                </c:pt>
                <c:pt idx="13846" formatCode="General">
                  <c:v>-73.569396371853898</c:v>
                </c:pt>
                <c:pt idx="13847" formatCode="General">
                  <c:v>-73.580061954348807</c:v>
                </c:pt>
                <c:pt idx="13848" formatCode="General">
                  <c:v>-73.590727537123001</c:v>
                </c:pt>
                <c:pt idx="13849" formatCode="General">
                  <c:v>-73.601393120176297</c:v>
                </c:pt>
                <c:pt idx="13850" formatCode="General">
                  <c:v>-73.612058703507998</c:v>
                </c:pt>
                <c:pt idx="13851" formatCode="General">
                  <c:v>-73.622724287117904</c:v>
                </c:pt>
                <c:pt idx="13852" formatCode="General">
                  <c:v>-73.633389871005406</c:v>
                </c:pt>
                <c:pt idx="13853" formatCode="General">
                  <c:v>-73.644055455170303</c:v>
                </c:pt>
                <c:pt idx="13854" formatCode="General">
                  <c:v>-73.6547210396119</c:v>
                </c:pt>
                <c:pt idx="13855" formatCode="General">
                  <c:v>-73.665386624329997</c:v>
                </c:pt>
                <c:pt idx="13856" formatCode="General">
                  <c:v>-73.676052209323998</c:v>
                </c:pt>
                <c:pt idx="13857" formatCode="General">
                  <c:v>-73.686717794593605</c:v>
                </c:pt>
                <c:pt idx="13858" formatCode="General">
                  <c:v>-73.697383380138305</c:v>
                </c:pt>
                <c:pt idx="13859" formatCode="General">
                  <c:v>-73.708048965957801</c:v>
                </c:pt>
                <c:pt idx="13860" formatCode="General">
                  <c:v>-73.718714552051594</c:v>
                </c:pt>
                <c:pt idx="13861" formatCode="General">
                  <c:v>-73.729380138419202</c:v>
                </c:pt>
                <c:pt idx="13862" formatCode="General">
                  <c:v>-73.740045725060398</c:v>
                </c:pt>
                <c:pt idx="13863" formatCode="General">
                  <c:v>-73.750711311974598</c:v>
                </c:pt>
                <c:pt idx="13864" formatCode="General">
                  <c:v>-73.761376899161405</c:v>
                </c:pt>
                <c:pt idx="13865" formatCode="General">
                  <c:v>-73.772042486620407</c:v>
                </c:pt>
                <c:pt idx="13866" formatCode="General">
                  <c:v>-73.782708074351305</c:v>
                </c:pt>
                <c:pt idx="13867" formatCode="General">
                  <c:v>-73.793373662353503</c:v>
                </c:pt>
                <c:pt idx="13868" formatCode="General">
                  <c:v>-73.804039250626701</c:v>
                </c:pt>
                <c:pt idx="13869" formatCode="General">
                  <c:v>-73.814704839170503</c:v>
                </c:pt>
                <c:pt idx="13870" formatCode="General">
                  <c:v>-73.825370427984495</c:v>
                </c:pt>
                <c:pt idx="13871" formatCode="General">
                  <c:v>-73.836036017068196</c:v>
                </c:pt>
                <c:pt idx="13872" formatCode="General">
                  <c:v>-73.846701606421306</c:v>
                </c:pt>
                <c:pt idx="13873" formatCode="General">
                  <c:v>-73.857367196043299</c:v>
                </c:pt>
                <c:pt idx="13874" formatCode="General">
                  <c:v>-73.868032785933806</c:v>
                </c:pt>
                <c:pt idx="13875" formatCode="General">
                  <c:v>-73.878698376092402</c:v>
                </c:pt>
                <c:pt idx="13876" formatCode="General">
                  <c:v>-73.8893639665188</c:v>
                </c:pt>
                <c:pt idx="13877" formatCode="General">
                  <c:v>-73.900029557212505</c:v>
                </c:pt>
                <c:pt idx="13878" formatCode="General">
                  <c:v>-73.910695148173104</c:v>
                </c:pt>
                <c:pt idx="13879" formatCode="General">
                  <c:v>-73.9213607394002</c:v>
                </c:pt>
                <c:pt idx="13880" formatCode="General">
                  <c:v>-73.932026330893393</c:v>
                </c:pt>
                <c:pt idx="13881" formatCode="General">
                  <c:v>-73.942691922652301</c:v>
                </c:pt>
                <c:pt idx="13882" formatCode="General">
                  <c:v>-73.953357514676597</c:v>
                </c:pt>
                <c:pt idx="13883" formatCode="General">
                  <c:v>-73.964023106965698</c:v>
                </c:pt>
                <c:pt idx="13884" formatCode="General">
                  <c:v>-73.974688699519305</c:v>
                </c:pt>
                <c:pt idx="13885" formatCode="General">
                  <c:v>-73.985354292337107</c:v>
                </c:pt>
                <c:pt idx="13886" formatCode="General">
                  <c:v>-73.996019885418605</c:v>
                </c:pt>
                <c:pt idx="13887" formatCode="General">
                  <c:v>-74.006685478763401</c:v>
                </c:pt>
                <c:pt idx="13888" formatCode="General">
                  <c:v>-74.017351072371198</c:v>
                </c:pt>
                <c:pt idx="13889" formatCode="General">
                  <c:v>-74.028016666241498</c:v>
                </c:pt>
                <c:pt idx="13890" formatCode="General">
                  <c:v>-74.038682260373903</c:v>
                </c:pt>
                <c:pt idx="13891" formatCode="General">
                  <c:v>-74.049347854768101</c:v>
                </c:pt>
                <c:pt idx="13892" formatCode="General">
                  <c:v>-74.060013449423593</c:v>
                </c:pt>
                <c:pt idx="13893" formatCode="General">
                  <c:v>-74.070679044340096</c:v>
                </c:pt>
                <c:pt idx="13894" formatCode="General">
                  <c:v>-74.081344639517198</c:v>
                </c:pt>
                <c:pt idx="13895" formatCode="General">
                  <c:v>-74.0920102349545</c:v>
                </c:pt>
                <c:pt idx="13896" formatCode="General">
                  <c:v>-74.102675830651606</c:v>
                </c:pt>
                <c:pt idx="13897" formatCode="General">
                  <c:v>-74.113341426608201</c:v>
                </c:pt>
                <c:pt idx="13898" formatCode="General">
                  <c:v>-74.124007022823804</c:v>
                </c:pt>
                <c:pt idx="13899" formatCode="General">
                  <c:v>-74.134672619298001</c:v>
                </c:pt>
                <c:pt idx="13900" formatCode="General">
                  <c:v>-74.145338216030495</c:v>
                </c:pt>
                <c:pt idx="13901" formatCode="General">
                  <c:v>-74.156003813020902</c:v>
                </c:pt>
                <c:pt idx="13902" formatCode="General">
                  <c:v>-74.166669410268796</c:v>
                </c:pt>
                <c:pt idx="13903" formatCode="General">
                  <c:v>-74.177335007773806</c:v>
                </c:pt>
                <c:pt idx="13904" formatCode="General">
                  <c:v>-74.188000605535507</c:v>
                </c:pt>
                <c:pt idx="13905" formatCode="General">
                  <c:v>-74.198666203553699</c:v>
                </c:pt>
                <c:pt idx="13906" formatCode="General">
                  <c:v>-74.209331801827801</c:v>
                </c:pt>
                <c:pt idx="13907" formatCode="General">
                  <c:v>-74.219997400357499</c:v>
                </c:pt>
                <c:pt idx="13908" formatCode="General">
                  <c:v>-74.230662999142496</c:v>
                </c:pt>
                <c:pt idx="13909" formatCode="General">
                  <c:v>-74.241328598182307</c:v>
                </c:pt>
                <c:pt idx="13910" formatCode="General">
                  <c:v>-74.251994197476606</c:v>
                </c:pt>
                <c:pt idx="13911" formatCode="General">
                  <c:v>-74.262659797025094</c:v>
                </c:pt>
                <c:pt idx="13912" formatCode="General">
                  <c:v>-74.273325396827204</c:v>
                </c:pt>
                <c:pt idx="13913" formatCode="General">
                  <c:v>-74.283990996882807</c:v>
                </c:pt>
                <c:pt idx="13914" formatCode="General">
                  <c:v>-74.294656597191306</c:v>
                </c:pt>
                <c:pt idx="13915" formatCode="General">
                  <c:v>-74.305322197752503</c:v>
                </c:pt>
                <c:pt idx="13916" formatCode="General">
                  <c:v>-74.315987798565899</c:v>
                </c:pt>
                <c:pt idx="13917" formatCode="General">
                  <c:v>-74.326653399631198</c:v>
                </c:pt>
                <c:pt idx="13918" formatCode="General">
                  <c:v>-74.337319000948</c:v>
                </c:pt>
                <c:pt idx="13919" formatCode="General">
                  <c:v>-74.347984602515993</c:v>
                </c:pt>
                <c:pt idx="13920" formatCode="General">
                  <c:v>-74.358650204334793</c:v>
                </c:pt>
                <c:pt idx="13921" formatCode="General">
                  <c:v>-74.369315806404003</c:v>
                </c:pt>
                <c:pt idx="13922" formatCode="General">
                  <c:v>-74.379981408723197</c:v>
                </c:pt>
                <c:pt idx="13923" formatCode="General">
                  <c:v>-74.390647011292202</c:v>
                </c:pt>
                <c:pt idx="13924" formatCode="General">
                  <c:v>-74.401312614110495</c:v>
                </c:pt>
                <c:pt idx="13925" formatCode="General">
                  <c:v>-74.411978217177804</c:v>
                </c:pt>
                <c:pt idx="13926" formatCode="General">
                  <c:v>-74.422643820493604</c:v>
                </c:pt>
                <c:pt idx="13927" formatCode="General">
                  <c:v>-74.433309424057796</c:v>
                </c:pt>
                <c:pt idx="13928" formatCode="General">
                  <c:v>-74.443975027869797</c:v>
                </c:pt>
                <c:pt idx="13929" formatCode="General">
                  <c:v>-74.454640631929394</c:v>
                </c:pt>
                <c:pt idx="13930" formatCode="General">
                  <c:v>-74.465306236236202</c:v>
                </c:pt>
                <c:pt idx="13931" formatCode="General">
                  <c:v>-74.475971840789796</c:v>
                </c:pt>
                <c:pt idx="13932" formatCode="General">
                  <c:v>-74.486637445589807</c:v>
                </c:pt>
                <c:pt idx="13933" formatCode="General">
                  <c:v>-74.497303050636006</c:v>
                </c:pt>
                <c:pt idx="13934" formatCode="General">
                  <c:v>-74.507968655927996</c:v>
                </c:pt>
                <c:pt idx="13935" formatCode="General">
                  <c:v>-74.518634261465294</c:v>
                </c:pt>
                <c:pt idx="13936" formatCode="General">
                  <c:v>-74.529299867247801</c:v>
                </c:pt>
                <c:pt idx="13937" formatCode="General">
                  <c:v>-74.539965473274904</c:v>
                </c:pt>
                <c:pt idx="13938" formatCode="General">
                  <c:v>-74.550631079546406</c:v>
                </c:pt>
                <c:pt idx="13939" formatCode="General">
                  <c:v>-74.561296686061894</c:v>
                </c:pt>
                <c:pt idx="13940" formatCode="General">
                  <c:v>-74.571962292821098</c:v>
                </c:pt>
                <c:pt idx="13941" formatCode="General">
                  <c:v>-74.582627899823606</c:v>
                </c:pt>
                <c:pt idx="13942" formatCode="General">
                  <c:v>-74.593293507069106</c:v>
                </c:pt>
                <c:pt idx="13943" formatCode="General">
                  <c:v>-74.603959114557199</c:v>
                </c:pt>
                <c:pt idx="13944" formatCode="General">
                  <c:v>-74.614624722287601</c:v>
                </c:pt>
                <c:pt idx="13945" formatCode="General">
                  <c:v>-74.625290330259901</c:v>
                </c:pt>
                <c:pt idx="13946" formatCode="General">
                  <c:v>-74.635955938473799</c:v>
                </c:pt>
                <c:pt idx="13947" formatCode="General">
                  <c:v>-74.646621546928898</c:v>
                </c:pt>
                <c:pt idx="13948" formatCode="General">
                  <c:v>-74.6572871556249</c:v>
                </c:pt>
                <c:pt idx="13949" formatCode="General">
                  <c:v>-74.667952764561505</c:v>
                </c:pt>
                <c:pt idx="13950" formatCode="General">
                  <c:v>-74.678618373738203</c:v>
                </c:pt>
                <c:pt idx="13951" formatCode="General">
                  <c:v>-74.689283983154795</c:v>
                </c:pt>
                <c:pt idx="13952" formatCode="General">
                  <c:v>-74.699949592810896</c:v>
                </c:pt>
                <c:pt idx="13953" formatCode="General">
                  <c:v>-74.710615202706094</c:v>
                </c:pt>
                <c:pt idx="13954" formatCode="General">
                  <c:v>-74.721280812840106</c:v>
                </c:pt>
                <c:pt idx="13955" formatCode="General">
                  <c:v>-74.731946423212605</c:v>
                </c:pt>
                <c:pt idx="13956" formatCode="General">
                  <c:v>-74.742612033823207</c:v>
                </c:pt>
                <c:pt idx="13957" formatCode="General">
                  <c:v>-74.753277644671599</c:v>
                </c:pt>
                <c:pt idx="13958" formatCode="General">
                  <c:v>-74.763943255757397</c:v>
                </c:pt>
                <c:pt idx="13959" formatCode="General">
                  <c:v>-74.774608867080403</c:v>
                </c:pt>
                <c:pt idx="13960" formatCode="General">
                  <c:v>-74.785274478640005</c:v>
                </c:pt>
                <c:pt idx="13961" formatCode="General">
                  <c:v>-74.795940090436105</c:v>
                </c:pt>
                <c:pt idx="13962" formatCode="General">
                  <c:v>-74.806605702468303</c:v>
                </c:pt>
                <c:pt idx="13963" formatCode="General">
                  <c:v>-74.817271314736104</c:v>
                </c:pt>
                <c:pt idx="13964" formatCode="General">
                  <c:v>-74.827936927239406</c:v>
                </c:pt>
                <c:pt idx="13965" formatCode="General">
                  <c:v>-74.8386025399777</c:v>
                </c:pt>
                <c:pt idx="13966" formatCode="General">
                  <c:v>-74.849268152950799</c:v>
                </c:pt>
                <c:pt idx="13967" formatCode="General">
                  <c:v>-74.859933766158207</c:v>
                </c:pt>
                <c:pt idx="13968" formatCode="General">
                  <c:v>-74.870599379599696</c:v>
                </c:pt>
                <c:pt idx="13969" formatCode="General">
                  <c:v>-74.881264993274797</c:v>
                </c:pt>
                <c:pt idx="13970" formatCode="General">
                  <c:v>-74.891930607183397</c:v>
                </c:pt>
                <c:pt idx="13971" formatCode="General">
                  <c:v>-74.902596221324998</c:v>
                </c:pt>
                <c:pt idx="13972" formatCode="General">
                  <c:v>-74.913261835699203</c:v>
                </c:pt>
                <c:pt idx="13973" formatCode="General">
                  <c:v>-74.923927450305897</c:v>
                </c:pt>
                <c:pt idx="13974" formatCode="General">
                  <c:v>-74.934593065144497</c:v>
                </c:pt>
                <c:pt idx="13975" formatCode="General">
                  <c:v>-74.945258680214906</c:v>
                </c:pt>
                <c:pt idx="13976" formatCode="General">
                  <c:v>-74.955924295516695</c:v>
                </c:pt>
                <c:pt idx="13977" formatCode="General">
                  <c:v>-74.966589911049496</c:v>
                </c:pt>
                <c:pt idx="13978" formatCode="General">
                  <c:v>-74.977255526812897</c:v>
                </c:pt>
                <c:pt idx="13979" formatCode="General">
                  <c:v>-74.987921142806798</c:v>
                </c:pt>
                <c:pt idx="13980" formatCode="General">
                  <c:v>-74.998586759030701</c:v>
                </c:pt>
                <c:pt idx="13981" formatCode="General">
                  <c:v>-75.009252375484294</c:v>
                </c:pt>
                <c:pt idx="13982" formatCode="General">
                  <c:v>-75.019917992167294</c:v>
                </c:pt>
                <c:pt idx="13983" formatCode="General">
                  <c:v>-75.0305836090794</c:v>
                </c:pt>
                <c:pt idx="13984" formatCode="General">
                  <c:v>-75.041249226220202</c:v>
                </c:pt>
                <c:pt idx="13985" formatCode="General">
                  <c:v>-75.051914843589401</c:v>
                </c:pt>
                <c:pt idx="13986" formatCode="General">
                  <c:v>-75.062580461186599</c:v>
                </c:pt>
                <c:pt idx="13987" formatCode="General">
                  <c:v>-75.073246079011696</c:v>
                </c:pt>
                <c:pt idx="13988" formatCode="General">
                  <c:v>-75.083911697064096</c:v>
                </c:pt>
                <c:pt idx="13989" formatCode="General">
                  <c:v>-75.094577315343599</c:v>
                </c:pt>
                <c:pt idx="13990" formatCode="General">
                  <c:v>-75.105242933849993</c:v>
                </c:pt>
                <c:pt idx="13991" formatCode="General">
                  <c:v>-75.115908552582695</c:v>
                </c:pt>
                <c:pt idx="13992" formatCode="General">
                  <c:v>-75.126574171541606</c:v>
                </c:pt>
                <c:pt idx="13993" formatCode="General">
                  <c:v>-75.137239790726397</c:v>
                </c:pt>
                <c:pt idx="13994" formatCode="General">
                  <c:v>-75.147905410136502</c:v>
                </c:pt>
                <c:pt idx="13995" formatCode="General">
                  <c:v>-75.158571029771906</c:v>
                </c:pt>
                <c:pt idx="13996" formatCode="General">
                  <c:v>-75.169236649632097</c:v>
                </c:pt>
                <c:pt idx="13997" formatCode="General">
                  <c:v>-75.179902269716806</c:v>
                </c:pt>
                <c:pt idx="13998" formatCode="General">
                  <c:v>-75.190567890025704</c:v>
                </c:pt>
                <c:pt idx="13999" formatCode="General">
                  <c:v>-75.201233510558495</c:v>
                </c:pt>
                <c:pt idx="14000" formatCode="General">
                  <c:v>-75.211899131314794</c:v>
                </c:pt>
                <c:pt idx="14001" formatCode="General">
                  <c:v>-75.222564752294403</c:v>
                </c:pt>
                <c:pt idx="14002" formatCode="General">
                  <c:v>-75.233230373496895</c:v>
                </c:pt>
                <c:pt idx="14003" formatCode="General">
                  <c:v>-75.243895994922099</c:v>
                </c:pt>
                <c:pt idx="14004" formatCode="General">
                  <c:v>-75.254561616569504</c:v>
                </c:pt>
                <c:pt idx="14005" formatCode="General">
                  <c:v>-75.265227238438897</c:v>
                </c:pt>
                <c:pt idx="14006" formatCode="General">
                  <c:v>-75.275892860529893</c:v>
                </c:pt>
                <c:pt idx="14007" formatCode="General">
                  <c:v>-75.286558482842295</c:v>
                </c:pt>
                <c:pt idx="14008" formatCode="General">
                  <c:v>-75.297224105375804</c:v>
                </c:pt>
                <c:pt idx="14009" formatCode="General">
                  <c:v>-75.307889728129894</c:v>
                </c:pt>
                <c:pt idx="14010" formatCode="General">
                  <c:v>-75.318555351104493</c:v>
                </c:pt>
                <c:pt idx="14011" formatCode="General">
                  <c:v>-75.329220974299105</c:v>
                </c:pt>
                <c:pt idx="14012" formatCode="General">
                  <c:v>-75.339886597713601</c:v>
                </c:pt>
                <c:pt idx="14013" formatCode="General">
                  <c:v>-75.350552221347499</c:v>
                </c:pt>
                <c:pt idx="14014" formatCode="General">
                  <c:v>-75.3612178452005</c:v>
                </c:pt>
                <c:pt idx="14015" formatCode="General">
                  <c:v>-75.371883469272404</c:v>
                </c:pt>
                <c:pt idx="14016" formatCode="General">
                  <c:v>-75.382549093562901</c:v>
                </c:pt>
                <c:pt idx="14017" formatCode="General">
                  <c:v>-75.393214718071505</c:v>
                </c:pt>
                <c:pt idx="14018" formatCode="General">
                  <c:v>-75.403880342798104</c:v>
                </c:pt>
                <c:pt idx="14019" formatCode="General">
                  <c:v>-75.414545967742299</c:v>
                </c:pt>
                <c:pt idx="14020" formatCode="General">
                  <c:v>-75.425211592903807</c:v>
                </c:pt>
                <c:pt idx="14021" formatCode="General">
                  <c:v>-75.4358772182823</c:v>
                </c:pt>
                <c:pt idx="14022" formatCode="General">
                  <c:v>-75.446542843877396</c:v>
                </c:pt>
                <c:pt idx="14023" formatCode="General">
                  <c:v>-75.457208469688993</c:v>
                </c:pt>
                <c:pt idx="14024" formatCode="General">
                  <c:v>-75.467874095716695</c:v>
                </c:pt>
                <c:pt idx="14025" formatCode="General">
                  <c:v>-75.478539721960104</c:v>
                </c:pt>
                <c:pt idx="14026" formatCode="General">
                  <c:v>-75.489205348418906</c:v>
                </c:pt>
                <c:pt idx="14027" formatCode="General">
                  <c:v>-75.499870975093003</c:v>
                </c:pt>
                <c:pt idx="14028" formatCode="General">
                  <c:v>-75.510536601981897</c:v>
                </c:pt>
                <c:pt idx="14029" formatCode="General">
                  <c:v>-75.521202229085404</c:v>
                </c:pt>
                <c:pt idx="14030" formatCode="General">
                  <c:v>-75.531867856403096</c:v>
                </c:pt>
                <c:pt idx="14031" formatCode="General">
                  <c:v>-75.542533483934804</c:v>
                </c:pt>
                <c:pt idx="14032" formatCode="General">
                  <c:v>-75.553199111680101</c:v>
                </c:pt>
                <c:pt idx="14033" formatCode="General">
                  <c:v>-75.563864739638802</c:v>
                </c:pt>
                <c:pt idx="14034" formatCode="General">
                  <c:v>-75.574530367810596</c:v>
                </c:pt>
                <c:pt idx="14035" formatCode="General">
                  <c:v>-75.585195996195097</c:v>
                </c:pt>
                <c:pt idx="14036" formatCode="General">
                  <c:v>-75.595861624791993</c:v>
                </c:pt>
                <c:pt idx="14037" formatCode="General">
                  <c:v>-75.606527253601101</c:v>
                </c:pt>
                <c:pt idx="14038" formatCode="General">
                  <c:v>-75.617192882622106</c:v>
                </c:pt>
                <c:pt idx="14039" formatCode="General">
                  <c:v>-75.627858511854697</c:v>
                </c:pt>
                <c:pt idx="14040" formatCode="General">
                  <c:v>-75.638524141298504</c:v>
                </c:pt>
                <c:pt idx="14041" formatCode="General">
                  <c:v>-75.649189770953299</c:v>
                </c:pt>
                <c:pt idx="14042" formatCode="General">
                  <c:v>-75.659855400818799</c:v>
                </c:pt>
                <c:pt idx="14043" formatCode="General">
                  <c:v>-75.670521030894704</c:v>
                </c:pt>
                <c:pt idx="14044" formatCode="General">
                  <c:v>-75.681186661180703</c:v>
                </c:pt>
                <c:pt idx="14045" formatCode="General">
                  <c:v>-75.691852291676597</c:v>
                </c:pt>
                <c:pt idx="14046" formatCode="General">
                  <c:v>-75.702517922381901</c:v>
                </c:pt>
                <c:pt idx="14047" formatCode="General">
                  <c:v>-75.713183553296602</c:v>
                </c:pt>
                <c:pt idx="14048" formatCode="General">
                  <c:v>-75.723849184420203</c:v>
                </c:pt>
                <c:pt idx="14049" formatCode="General">
                  <c:v>-75.734514815752505</c:v>
                </c:pt>
                <c:pt idx="14050" formatCode="General">
                  <c:v>-75.745180447293194</c:v>
                </c:pt>
                <c:pt idx="14051" formatCode="General">
                  <c:v>-75.755846079042001</c:v>
                </c:pt>
                <c:pt idx="14052" formatCode="General">
                  <c:v>-75.7665117109986</c:v>
                </c:pt>
                <c:pt idx="14053" formatCode="General">
                  <c:v>-75.777177343162705</c:v>
                </c:pt>
                <c:pt idx="14054" formatCode="General">
                  <c:v>-75.787842975534204</c:v>
                </c:pt>
                <c:pt idx="14055" formatCode="General">
                  <c:v>-75.798508608112598</c:v>
                </c:pt>
                <c:pt idx="14056" formatCode="General">
                  <c:v>-75.809174240897605</c:v>
                </c:pt>
                <c:pt idx="14057" formatCode="General">
                  <c:v>-75.819839873889094</c:v>
                </c:pt>
                <c:pt idx="14058" formatCode="General">
                  <c:v>-75.830505507086798</c:v>
                </c:pt>
                <c:pt idx="14059" formatCode="General">
                  <c:v>-75.841171140490204</c:v>
                </c:pt>
                <c:pt idx="14060" formatCode="General">
                  <c:v>-75.851836774099297</c:v>
                </c:pt>
                <c:pt idx="14061" formatCode="General">
                  <c:v>-75.862502407913595</c:v>
                </c:pt>
                <c:pt idx="14062" formatCode="General">
                  <c:v>-75.873168041932999</c:v>
                </c:pt>
                <c:pt idx="14063" formatCode="General">
                  <c:v>-75.883833676157096</c:v>
                </c:pt>
                <c:pt idx="14064" formatCode="General">
                  <c:v>-75.894499310585601</c:v>
                </c:pt>
                <c:pt idx="14065" formatCode="General">
                  <c:v>-75.905164945218303</c:v>
                </c:pt>
                <c:pt idx="14066" formatCode="General">
                  <c:v>-75.915830580055001</c:v>
                </c:pt>
                <c:pt idx="14067" formatCode="General">
                  <c:v>-75.926496215095199</c:v>
                </c:pt>
                <c:pt idx="14068" formatCode="General">
                  <c:v>-75.937161850338796</c:v>
                </c:pt>
                <c:pt idx="14069" formatCode="General">
                  <c:v>-75.947827485785496</c:v>
                </c:pt>
                <c:pt idx="14070" formatCode="General">
                  <c:v>-75.958493121434998</c:v>
                </c:pt>
                <c:pt idx="14071" formatCode="General">
                  <c:v>-75.969158757287005</c:v>
                </c:pt>
                <c:pt idx="14072" formatCode="General">
                  <c:v>-75.979824393341204</c:v>
                </c:pt>
                <c:pt idx="14073" formatCode="General">
                  <c:v>-75.990490029597495</c:v>
                </c:pt>
                <c:pt idx="14074" formatCode="General">
                  <c:v>-76.001155666055396</c:v>
                </c:pt>
                <c:pt idx="14075" formatCode="General">
                  <c:v>-76.011821302714793</c:v>
                </c:pt>
                <c:pt idx="14076" formatCode="General">
                  <c:v>-76.022486939575401</c:v>
                </c:pt>
                <c:pt idx="14077" formatCode="General">
                  <c:v>-76.033152576636795</c:v>
                </c:pt>
                <c:pt idx="14078" formatCode="General">
                  <c:v>-76.043818213898902</c:v>
                </c:pt>
                <c:pt idx="14079" formatCode="General">
                  <c:v>-76.054483851361297</c:v>
                </c:pt>
                <c:pt idx="14080" formatCode="General">
                  <c:v>-76.065149489023895</c:v>
                </c:pt>
                <c:pt idx="14081" formatCode="General">
                  <c:v>-76.075815126886198</c:v>
                </c:pt>
                <c:pt idx="14082" formatCode="General">
                  <c:v>-76.086480764948107</c:v>
                </c:pt>
                <c:pt idx="14083" formatCode="General">
                  <c:v>-76.097146403209294</c:v>
                </c:pt>
                <c:pt idx="14084" formatCode="General">
                  <c:v>-76.107812041669504</c:v>
                </c:pt>
                <c:pt idx="14085" formatCode="General">
                  <c:v>-76.118477680328496</c:v>
                </c:pt>
                <c:pt idx="14086" formatCode="General">
                  <c:v>-76.1291433191859</c:v>
                </c:pt>
                <c:pt idx="14087" formatCode="General">
                  <c:v>-76.139808958241602</c:v>
                </c:pt>
                <c:pt idx="14088" formatCode="General">
                  <c:v>-76.150474597495204</c:v>
                </c:pt>
                <c:pt idx="14089" formatCode="General">
                  <c:v>-76.161140236946594</c:v>
                </c:pt>
                <c:pt idx="14090" formatCode="General">
                  <c:v>-76.1718058765953</c:v>
                </c:pt>
                <c:pt idx="14091" formatCode="General">
                  <c:v>-76.182471516441296</c:v>
                </c:pt>
                <c:pt idx="14092" formatCode="General">
                  <c:v>-76.193137156484099</c:v>
                </c:pt>
                <c:pt idx="14093" formatCode="General">
                  <c:v>-76.203802796723593</c:v>
                </c:pt>
                <c:pt idx="14094" formatCode="General">
                  <c:v>-76.214468437159397</c:v>
                </c:pt>
                <c:pt idx="14095" formatCode="General">
                  <c:v>-76.225134077791395</c:v>
                </c:pt>
                <c:pt idx="14096" formatCode="General">
                  <c:v>-76.235799718619305</c:v>
                </c:pt>
                <c:pt idx="14097" formatCode="General">
                  <c:v>-76.246465359642698</c:v>
                </c:pt>
                <c:pt idx="14098" formatCode="General">
                  <c:v>-76.257131000861506</c:v>
                </c:pt>
                <c:pt idx="14099" formatCode="General">
                  <c:v>-76.2677966422754</c:v>
                </c:pt>
                <c:pt idx="14100" formatCode="General">
                  <c:v>-76.278462283884195</c:v>
                </c:pt>
                <c:pt idx="14101" formatCode="General">
                  <c:v>-76.289127925687495</c:v>
                </c:pt>
                <c:pt idx="14102" formatCode="General">
                  <c:v>-76.2997935676851</c:v>
                </c:pt>
                <c:pt idx="14103" formatCode="General">
                  <c:v>-76.310459209876797</c:v>
                </c:pt>
                <c:pt idx="14104" formatCode="General">
                  <c:v>-76.321124852262301</c:v>
                </c:pt>
                <c:pt idx="14105" formatCode="General">
                  <c:v>-76.3317904948413</c:v>
                </c:pt>
                <c:pt idx="14106" formatCode="General">
                  <c:v>-76.342456137613596</c:v>
                </c:pt>
                <c:pt idx="14107" formatCode="General">
                  <c:v>-76.353121780579002</c:v>
                </c:pt>
                <c:pt idx="14108" formatCode="General">
                  <c:v>-76.363787423737193</c:v>
                </c:pt>
                <c:pt idx="14109" formatCode="General">
                  <c:v>-76.374453067087899</c:v>
                </c:pt>
                <c:pt idx="14110" formatCode="General">
                  <c:v>-76.385118710630906</c:v>
                </c:pt>
                <c:pt idx="14111" formatCode="General">
                  <c:v>-76.395784354365901</c:v>
                </c:pt>
                <c:pt idx="14112" formatCode="General">
                  <c:v>-76.4064499982928</c:v>
                </c:pt>
                <c:pt idx="14113" formatCode="General">
                  <c:v>-76.417115642411105</c:v>
                </c:pt>
                <c:pt idx="14114" formatCode="General">
                  <c:v>-76.427781286720801</c:v>
                </c:pt>
                <c:pt idx="14115" formatCode="General">
                  <c:v>-76.438446931221407</c:v>
                </c:pt>
                <c:pt idx="14116" formatCode="General">
                  <c:v>-76.449112575912906</c:v>
                </c:pt>
                <c:pt idx="14117" formatCode="General">
                  <c:v>-76.459778220794902</c:v>
                </c:pt>
                <c:pt idx="14118" formatCode="General">
                  <c:v>-76.470443865867196</c:v>
                </c:pt>
                <c:pt idx="14119" formatCode="General">
                  <c:v>-76.481109511129503</c:v>
                </c:pt>
                <c:pt idx="14120" formatCode="General">
                  <c:v>-76.491775156581696</c:v>
                </c:pt>
                <c:pt idx="14121" formatCode="General">
                  <c:v>-76.502440802223305</c:v>
                </c:pt>
                <c:pt idx="14122" formatCode="General">
                  <c:v>-76.513106448054302</c:v>
                </c:pt>
                <c:pt idx="14123" formatCode="General">
                  <c:v>-76.523772094074403</c:v>
                </c:pt>
                <c:pt idx="14124" formatCode="General">
                  <c:v>-76.534437740283195</c:v>
                </c:pt>
                <c:pt idx="14125" formatCode="General">
                  <c:v>-76.545103386680694</c:v>
                </c:pt>
                <c:pt idx="14126" formatCode="General">
                  <c:v>-76.5557690332665</c:v>
                </c:pt>
                <c:pt idx="14127" formatCode="General">
                  <c:v>-76.566434680040302</c:v>
                </c:pt>
                <c:pt idx="14128" formatCode="General">
                  <c:v>-76.577100327002</c:v>
                </c:pt>
                <c:pt idx="14129" formatCode="General">
                  <c:v>-76.587765974151196</c:v>
                </c:pt>
                <c:pt idx="14130" formatCode="General">
                  <c:v>-76.598431621487805</c:v>
                </c:pt>
                <c:pt idx="14131" formatCode="General">
                  <c:v>-76.609097269011599</c:v>
                </c:pt>
                <c:pt idx="14132" formatCode="General">
                  <c:v>-76.619762916722095</c:v>
                </c:pt>
                <c:pt idx="14133" formatCode="General">
                  <c:v>-76.630428564619294</c:v>
                </c:pt>
                <c:pt idx="14134" formatCode="General">
                  <c:v>-76.641094212702896</c:v>
                </c:pt>
                <c:pt idx="14135" formatCode="General">
                  <c:v>-76.651759860972604</c:v>
                </c:pt>
                <c:pt idx="14136" formatCode="General">
                  <c:v>-76.662425509428203</c:v>
                </c:pt>
                <c:pt idx="14137" formatCode="General">
                  <c:v>-76.673091158069397</c:v>
                </c:pt>
                <c:pt idx="14138" formatCode="General">
                  <c:v>-76.683756806896099</c:v>
                </c:pt>
                <c:pt idx="14139" formatCode="General">
                  <c:v>-76.694422455907898</c:v>
                </c:pt>
                <c:pt idx="14140" formatCode="General">
                  <c:v>-76.705088105104593</c:v>
                </c:pt>
                <c:pt idx="14141" formatCode="General">
                  <c:v>-76.715753754486002</c:v>
                </c:pt>
                <c:pt idx="14142" formatCode="General">
                  <c:v>-76.726419404051896</c:v>
                </c:pt>
                <c:pt idx="14143" formatCode="General">
                  <c:v>-76.737085053802005</c:v>
                </c:pt>
                <c:pt idx="14144" formatCode="General">
                  <c:v>-76.747750703736003</c:v>
                </c:pt>
                <c:pt idx="14145" formatCode="General">
                  <c:v>-76.758416353853804</c:v>
                </c:pt>
                <c:pt idx="14146" formatCode="General">
                  <c:v>-76.769082004154996</c:v>
                </c:pt>
                <c:pt idx="14147" formatCode="General">
                  <c:v>-76.779747654639607</c:v>
                </c:pt>
                <c:pt idx="14148" formatCode="General">
                  <c:v>-76.790413305307098</c:v>
                </c:pt>
                <c:pt idx="14149" formatCode="General">
                  <c:v>-76.801078956157397</c:v>
                </c:pt>
                <c:pt idx="14150" formatCode="General">
                  <c:v>-76.811744607190207</c:v>
                </c:pt>
                <c:pt idx="14151" formatCode="General">
                  <c:v>-76.822410258405398</c:v>
                </c:pt>
                <c:pt idx="14152" formatCode="General">
                  <c:v>-76.833075909802602</c:v>
                </c:pt>
                <c:pt idx="14153" formatCode="General">
                  <c:v>-76.843741561381705</c:v>
                </c:pt>
                <c:pt idx="14154" formatCode="General">
                  <c:v>-76.854407213142295</c:v>
                </c:pt>
                <c:pt idx="14155" formatCode="General">
                  <c:v>-76.8650728650844</c:v>
                </c:pt>
                <c:pt idx="14156" formatCode="General">
                  <c:v>-76.875738517207495</c:v>
                </c:pt>
                <c:pt idx="14157" formatCode="General">
                  <c:v>-76.886404169511593</c:v>
                </c:pt>
                <c:pt idx="14158" formatCode="General">
                  <c:v>-76.897069821996297</c:v>
                </c:pt>
                <c:pt idx="14159" formatCode="General">
                  <c:v>-76.907735474661393</c:v>
                </c:pt>
                <c:pt idx="14160" formatCode="General">
                  <c:v>-76.918401127506698</c:v>
                </c:pt>
                <c:pt idx="14161" formatCode="General">
                  <c:v>-76.929066780531997</c:v>
                </c:pt>
                <c:pt idx="14162" formatCode="General">
                  <c:v>-76.939732433737106</c:v>
                </c:pt>
                <c:pt idx="14163" formatCode="General">
                  <c:v>-76.950398087121599</c:v>
                </c:pt>
                <c:pt idx="14164" formatCode="General">
                  <c:v>-76.961063740685404</c:v>
                </c:pt>
                <c:pt idx="14165" formatCode="General">
                  <c:v>-76.971729394428195</c:v>
                </c:pt>
                <c:pt idx="14166" formatCode="General">
                  <c:v>-76.982395048349801</c:v>
                </c:pt>
                <c:pt idx="14167" formatCode="General">
                  <c:v>-76.993060702449995</c:v>
                </c:pt>
                <c:pt idx="14168" formatCode="General">
                  <c:v>-77.003726356728507</c:v>
                </c:pt>
                <c:pt idx="14169" formatCode="General">
                  <c:v>-77.014392011185194</c:v>
                </c:pt>
                <c:pt idx="14170" formatCode="General">
                  <c:v>-77.025057665819702</c:v>
                </c:pt>
                <c:pt idx="14171" formatCode="General">
                  <c:v>-77.035723320631902</c:v>
                </c:pt>
                <c:pt idx="14172" formatCode="General">
                  <c:v>-77.046388975621497</c:v>
                </c:pt>
                <c:pt idx="14173" formatCode="General">
                  <c:v>-77.057054630788301</c:v>
                </c:pt>
                <c:pt idx="14174" formatCode="General">
                  <c:v>-77.067720286132101</c:v>
                </c:pt>
                <c:pt idx="14175" formatCode="General">
                  <c:v>-77.078385941652598</c:v>
                </c:pt>
                <c:pt idx="14176" formatCode="General">
                  <c:v>-77.089051597349595</c:v>
                </c:pt>
                <c:pt idx="14177" formatCode="General">
                  <c:v>-77.099717253223005</c:v>
                </c:pt>
                <c:pt idx="14178" formatCode="General">
                  <c:v>-77.110382909272303</c:v>
                </c:pt>
                <c:pt idx="14179" formatCode="General">
                  <c:v>-77.121048565497503</c:v>
                </c:pt>
                <c:pt idx="14180" formatCode="General">
                  <c:v>-77.131714221898406</c:v>
                </c:pt>
                <c:pt idx="14181" formatCode="General">
                  <c:v>-77.1423798784746</c:v>
                </c:pt>
                <c:pt idx="14182" formatCode="General">
                  <c:v>-77.1530455352259</c:v>
                </c:pt>
                <c:pt idx="14183" formatCode="General">
                  <c:v>-77.163711192152206</c:v>
                </c:pt>
                <c:pt idx="14184" formatCode="General">
                  <c:v>-77.174376849253207</c:v>
                </c:pt>
                <c:pt idx="14185" formatCode="General">
                  <c:v>-77.185042506528703</c:v>
                </c:pt>
                <c:pt idx="14186" formatCode="General">
                  <c:v>-77.195708163978395</c:v>
                </c:pt>
                <c:pt idx="14187" formatCode="General">
                  <c:v>-77.206373821602199</c:v>
                </c:pt>
                <c:pt idx="14188" formatCode="General">
                  <c:v>-77.217039479399801</c:v>
                </c:pt>
                <c:pt idx="14189" formatCode="General">
                  <c:v>-77.227705137371004</c:v>
                </c:pt>
                <c:pt idx="14190" formatCode="General">
                  <c:v>-77.238370795515607</c:v>
                </c:pt>
                <c:pt idx="14191" formatCode="General">
                  <c:v>-77.249036453833298</c:v>
                </c:pt>
                <c:pt idx="14192" formatCode="General">
                  <c:v>-77.259702112323893</c:v>
                </c:pt>
                <c:pt idx="14193" formatCode="General">
                  <c:v>-77.270367770987306</c:v>
                </c:pt>
                <c:pt idx="14194" formatCode="General">
                  <c:v>-77.281033429823097</c:v>
                </c:pt>
                <c:pt idx="14195" formatCode="General">
                  <c:v>-77.291699088831194</c:v>
                </c:pt>
                <c:pt idx="14196" formatCode="General">
                  <c:v>-77.3023647480113</c:v>
                </c:pt>
                <c:pt idx="14197" formatCode="General">
                  <c:v>-77.3130304073633</c:v>
                </c:pt>
                <c:pt idx="14198" formatCode="General">
                  <c:v>-77.323696066886797</c:v>
                </c:pt>
                <c:pt idx="14199" formatCode="General">
                  <c:v>-77.334361726581804</c:v>
                </c:pt>
                <c:pt idx="14200" formatCode="General">
                  <c:v>-77.345027386447896</c:v>
                </c:pt>
                <c:pt idx="14201" formatCode="General">
                  <c:v>-77.355693046484902</c:v>
                </c:pt>
                <c:pt idx="14202" formatCode="General">
                  <c:v>-77.366358706692694</c:v>
                </c:pt>
                <c:pt idx="14203" formatCode="General">
                  <c:v>-77.377024367071101</c:v>
                </c:pt>
                <c:pt idx="14204" formatCode="General">
                  <c:v>-77.387690027619698</c:v>
                </c:pt>
                <c:pt idx="14205" formatCode="General">
                  <c:v>-77.398355688338299</c:v>
                </c:pt>
                <c:pt idx="14206" formatCode="General">
                  <c:v>-77.409021349226904</c:v>
                </c:pt>
                <c:pt idx="14207" formatCode="General">
                  <c:v>-77.419687010285102</c:v>
                </c:pt>
                <c:pt idx="14208" formatCode="General">
                  <c:v>-77.430352671512694</c:v>
                </c:pt>
                <c:pt idx="14209" formatCode="General">
                  <c:v>-77.441018332909493</c:v>
                </c:pt>
                <c:pt idx="14210" formatCode="General">
                  <c:v>-77.451683994475403</c:v>
                </c:pt>
                <c:pt idx="14211" formatCode="General">
                  <c:v>-77.462349656209994</c:v>
                </c:pt>
                <c:pt idx="14212" formatCode="General">
                  <c:v>-77.473015318113198</c:v>
                </c:pt>
                <c:pt idx="14213" formatCode="General">
                  <c:v>-77.483680980184801</c:v>
                </c:pt>
                <c:pt idx="14214" formatCode="General">
                  <c:v>-77.494346642424503</c:v>
                </c:pt>
                <c:pt idx="14215" formatCode="General">
                  <c:v>-77.505012304832206</c:v>
                </c:pt>
                <c:pt idx="14216" formatCode="General">
                  <c:v>-77.515677967407498</c:v>
                </c:pt>
                <c:pt idx="14217" formatCode="General">
                  <c:v>-77.526343630150393</c:v>
                </c:pt>
                <c:pt idx="14218" formatCode="General">
                  <c:v>-77.537009293060606</c:v>
                </c:pt>
                <c:pt idx="14219" formatCode="General">
                  <c:v>-77.547674956137797</c:v>
                </c:pt>
                <c:pt idx="14220" formatCode="General">
                  <c:v>-77.558340619381894</c:v>
                </c:pt>
                <c:pt idx="14221" formatCode="General">
                  <c:v>-77.569006282792699</c:v>
                </c:pt>
                <c:pt idx="14222" formatCode="General">
                  <c:v>-77.579671946369999</c:v>
                </c:pt>
                <c:pt idx="14223" formatCode="General">
                  <c:v>-77.590337610113394</c:v>
                </c:pt>
                <c:pt idx="14224" formatCode="General">
                  <c:v>-77.601003274022901</c:v>
                </c:pt>
                <c:pt idx="14225" formatCode="General">
                  <c:v>-77.611668938098205</c:v>
                </c:pt>
                <c:pt idx="14226" formatCode="General">
                  <c:v>-77.622334602339194</c:v>
                </c:pt>
                <c:pt idx="14227" formatCode="General">
                  <c:v>-77.633000266745498</c:v>
                </c:pt>
                <c:pt idx="14228" formatCode="General">
                  <c:v>-77.643665931317102</c:v>
                </c:pt>
                <c:pt idx="14229" formatCode="General">
                  <c:v>-77.654331596053595</c:v>
                </c:pt>
                <c:pt idx="14230" formatCode="General">
                  <c:v>-77.664997260954905</c:v>
                </c:pt>
                <c:pt idx="14231" formatCode="General">
                  <c:v>-77.675662926020706</c:v>
                </c:pt>
                <c:pt idx="14232" formatCode="General">
                  <c:v>-77.686328591250998</c:v>
                </c:pt>
                <c:pt idx="14233" formatCode="General">
                  <c:v>-77.696994256645397</c:v>
                </c:pt>
                <c:pt idx="14234" formatCode="General">
                  <c:v>-77.707659922203703</c:v>
                </c:pt>
                <c:pt idx="14235" formatCode="General">
                  <c:v>-77.718325587925804</c:v>
                </c:pt>
                <c:pt idx="14236" formatCode="General">
                  <c:v>-77.7289912538115</c:v>
                </c:pt>
                <c:pt idx="14237" formatCode="General">
                  <c:v>-77.739656919860394</c:v>
                </c:pt>
                <c:pt idx="14238" formatCode="General">
                  <c:v>-77.7503225860725</c:v>
                </c:pt>
                <c:pt idx="14239" formatCode="General">
                  <c:v>-77.760988252447603</c:v>
                </c:pt>
                <c:pt idx="14240" formatCode="General">
                  <c:v>-77.771653918985294</c:v>
                </c:pt>
                <c:pt idx="14241" formatCode="General">
                  <c:v>-77.782319585685599</c:v>
                </c:pt>
                <c:pt idx="14242" formatCode="General">
                  <c:v>-77.792985252548206</c:v>
                </c:pt>
                <c:pt idx="14243" formatCode="General">
                  <c:v>-77.803650919572902</c:v>
                </c:pt>
                <c:pt idx="14244" formatCode="General">
                  <c:v>-77.814316586759503</c:v>
                </c:pt>
                <c:pt idx="14245" formatCode="General">
                  <c:v>-77.824982254107795</c:v>
                </c:pt>
                <c:pt idx="14246" formatCode="General">
                  <c:v>-77.835647921617607</c:v>
                </c:pt>
                <c:pt idx="14247" formatCode="General">
                  <c:v>-77.846313589288698</c:v>
                </c:pt>
                <c:pt idx="14248" formatCode="General">
                  <c:v>-77.856979257120997</c:v>
                </c:pt>
                <c:pt idx="14249" formatCode="General">
                  <c:v>-77.867644925114107</c:v>
                </c:pt>
                <c:pt idx="14250" formatCode="General">
                  <c:v>-77.878310593267898</c:v>
                </c:pt>
                <c:pt idx="14251" formatCode="General">
                  <c:v>-77.888976261582201</c:v>
                </c:pt>
                <c:pt idx="14252" formatCode="General">
                  <c:v>-77.899641930056902</c:v>
                </c:pt>
                <c:pt idx="14253" formatCode="General">
                  <c:v>-77.910307598691602</c:v>
                </c:pt>
                <c:pt idx="14254" formatCode="General">
                  <c:v>-77.920973267486204</c:v>
                </c:pt>
                <c:pt idx="14255" formatCode="General">
                  <c:v>-77.931638936440606</c:v>
                </c:pt>
                <c:pt idx="14256" formatCode="General">
                  <c:v>-77.942304605554398</c:v>
                </c:pt>
                <c:pt idx="14257" formatCode="General">
                  <c:v>-77.952970274827607</c:v>
                </c:pt>
                <c:pt idx="14258" formatCode="General">
                  <c:v>-77.963635944259906</c:v>
                </c:pt>
                <c:pt idx="14259" formatCode="General">
                  <c:v>-77.974301613851097</c:v>
                </c:pt>
                <c:pt idx="14260" formatCode="General">
                  <c:v>-77.984967283600994</c:v>
                </c:pt>
                <c:pt idx="14261" formatCode="General">
                  <c:v>-77.9956329535094</c:v>
                </c:pt>
                <c:pt idx="14262" formatCode="General">
                  <c:v>-78.0062986235762</c:v>
                </c:pt>
                <c:pt idx="14263" formatCode="General">
                  <c:v>-78.016964293801095</c:v>
                </c:pt>
                <c:pt idx="14264" formatCode="General">
                  <c:v>-78.027629964183902</c:v>
                </c:pt>
                <c:pt idx="14265" formatCode="General">
                  <c:v>-78.038295634724406</c:v>
                </c:pt>
                <c:pt idx="14266" formatCode="General">
                  <c:v>-78.048961305422495</c:v>
                </c:pt>
                <c:pt idx="14267" formatCode="General">
                  <c:v>-78.059626976277997</c:v>
                </c:pt>
                <c:pt idx="14268" formatCode="General">
                  <c:v>-78.0702926472906</c:v>
                </c:pt>
                <c:pt idx="14269" formatCode="General">
                  <c:v>-78.080958318460205</c:v>
                </c:pt>
                <c:pt idx="14270" formatCode="General">
                  <c:v>-78.091623989786498</c:v>
                </c:pt>
                <c:pt idx="14271" formatCode="General">
                  <c:v>-78.102289661269495</c:v>
                </c:pt>
                <c:pt idx="14272" formatCode="General">
                  <c:v>-78.112955332908797</c:v>
                </c:pt>
                <c:pt idx="14273" formatCode="General">
                  <c:v>-78.123621004704304</c:v>
                </c:pt>
                <c:pt idx="14274" formatCode="General">
                  <c:v>-78.134286676655805</c:v>
                </c:pt>
                <c:pt idx="14275" formatCode="General">
                  <c:v>-78.144952348763098</c:v>
                </c:pt>
                <c:pt idx="14276" formatCode="General">
                  <c:v>-78.155618021026001</c:v>
                </c:pt>
                <c:pt idx="14277" formatCode="General">
                  <c:v>-78.166283693444399</c:v>
                </c:pt>
                <c:pt idx="14278" formatCode="General">
                  <c:v>-78.176949366017993</c:v>
                </c:pt>
                <c:pt idx="14279" formatCode="General">
                  <c:v>-78.1876150387466</c:v>
                </c:pt>
                <c:pt idx="14280" formatCode="General">
                  <c:v>-78.198280711630105</c:v>
                </c:pt>
                <c:pt idx="14281" formatCode="General">
                  <c:v>-78.208946384668295</c:v>
                </c:pt>
                <c:pt idx="14282" formatCode="General">
                  <c:v>-78.219612057860999</c:v>
                </c:pt>
                <c:pt idx="14283" formatCode="General">
                  <c:v>-78.230277731207906</c:v>
                </c:pt>
                <c:pt idx="14284" formatCode="General">
                  <c:v>-78.240943404709</c:v>
                </c:pt>
                <c:pt idx="14285" formatCode="General">
                  <c:v>-78.251609078363899</c:v>
                </c:pt>
                <c:pt idx="14286" formatCode="General">
                  <c:v>-78.262274752172601</c:v>
                </c:pt>
                <c:pt idx="14287" formatCode="General">
                  <c:v>-78.272940426134895</c:v>
                </c:pt>
                <c:pt idx="14288" formatCode="General">
                  <c:v>-78.283606100250495</c:v>
                </c:pt>
                <c:pt idx="14289" formatCode="General">
                  <c:v>-78.294271774519203</c:v>
                </c:pt>
                <c:pt idx="14290" formatCode="General">
                  <c:v>-78.304937448941004</c:v>
                </c:pt>
                <c:pt idx="14291" formatCode="General">
                  <c:v>-78.315603123515601</c:v>
                </c:pt>
                <c:pt idx="14292" formatCode="General">
                  <c:v>-78.326268798242694</c:v>
                </c:pt>
                <c:pt idx="14293" formatCode="General">
                  <c:v>-78.336934473122298</c:v>
                </c:pt>
                <c:pt idx="14294" formatCode="General">
                  <c:v>-78.3476001481542</c:v>
                </c:pt>
                <c:pt idx="14295" formatCode="General">
                  <c:v>-78.358265823338101</c:v>
                </c:pt>
                <c:pt idx="14296" formatCode="General">
                  <c:v>-78.368931498673803</c:v>
                </c:pt>
                <c:pt idx="14297" formatCode="General">
                  <c:v>-78.379597174161304</c:v>
                </c:pt>
                <c:pt idx="14298" formatCode="General">
                  <c:v>-78.390262849800294</c:v>
                </c:pt>
                <c:pt idx="14299" formatCode="General">
                  <c:v>-78.400928525590601</c:v>
                </c:pt>
                <c:pt idx="14300" formatCode="General">
                  <c:v>-78.411594201531997</c:v>
                </c:pt>
                <c:pt idx="14301" formatCode="General">
                  <c:v>-78.422259877624498</c:v>
                </c:pt>
                <c:pt idx="14302" formatCode="General">
                  <c:v>-78.432925553867705</c:v>
                </c:pt>
                <c:pt idx="14303" formatCode="General">
                  <c:v>-78.443591230261504</c:v>
                </c:pt>
                <c:pt idx="14304" formatCode="General">
                  <c:v>-78.454256906805696</c:v>
                </c:pt>
                <c:pt idx="14305" formatCode="General">
                  <c:v>-78.464922583500197</c:v>
                </c:pt>
                <c:pt idx="14306" formatCode="General">
                  <c:v>-78.475588260344693</c:v>
                </c:pt>
                <c:pt idx="14307" formatCode="General">
                  <c:v>-78.4862539373391</c:v>
                </c:pt>
                <c:pt idx="14308" formatCode="General">
                  <c:v>-78.496919614483303</c:v>
                </c:pt>
                <c:pt idx="14309" formatCode="General">
                  <c:v>-78.507585291776905</c:v>
                </c:pt>
                <c:pt idx="14310" formatCode="General">
                  <c:v>-78.518250969219906</c:v>
                </c:pt>
                <c:pt idx="14311" formatCode="General">
                  <c:v>-78.528916646812107</c:v>
                </c:pt>
                <c:pt idx="14312" formatCode="General">
                  <c:v>-78.539582324553294</c:v>
                </c:pt>
                <c:pt idx="14313" formatCode="General">
                  <c:v>-78.550248002443297</c:v>
                </c:pt>
                <c:pt idx="14314" formatCode="General">
                  <c:v>-78.560913680482003</c:v>
                </c:pt>
                <c:pt idx="14315" formatCode="General">
                  <c:v>-78.571579358669098</c:v>
                </c:pt>
                <c:pt idx="14316" formatCode="General">
                  <c:v>-78.582245037004498</c:v>
                </c:pt>
                <c:pt idx="14317" formatCode="General">
                  <c:v>-78.592910715488003</c:v>
                </c:pt>
                <c:pt idx="14318" formatCode="General">
                  <c:v>-78.603576394119401</c:v>
                </c:pt>
                <c:pt idx="14319" formatCode="General">
                  <c:v>-78.614242072898605</c:v>
                </c:pt>
                <c:pt idx="14320" formatCode="General">
                  <c:v>-78.624907751825305</c:v>
                </c:pt>
                <c:pt idx="14321" formatCode="General">
                  <c:v>-78.635573430899498</c:v>
                </c:pt>
                <c:pt idx="14322" formatCode="General">
                  <c:v>-78.646239110120902</c:v>
                </c:pt>
                <c:pt idx="14323" formatCode="General">
                  <c:v>-78.656904789489403</c:v>
                </c:pt>
                <c:pt idx="14324" formatCode="General">
                  <c:v>-78.667570469004701</c:v>
                </c:pt>
                <c:pt idx="14325" formatCode="General">
                  <c:v>-78.678236148666798</c:v>
                </c:pt>
                <c:pt idx="14326" formatCode="General">
                  <c:v>-78.688901828475295</c:v>
                </c:pt>
                <c:pt idx="14327" formatCode="General">
                  <c:v>-78.699567508430306</c:v>
                </c:pt>
                <c:pt idx="14328" formatCode="General">
                  <c:v>-78.710233188531404</c:v>
                </c:pt>
                <c:pt idx="14329" formatCode="General">
                  <c:v>-78.720898868778505</c:v>
                </c:pt>
                <c:pt idx="14330" formatCode="General">
                  <c:v>-78.731564549171495</c:v>
                </c:pt>
                <c:pt idx="14331" formatCode="General">
                  <c:v>-78.742230229710103</c:v>
                </c:pt>
                <c:pt idx="14332" formatCode="General">
                  <c:v>-78.752895910394201</c:v>
                </c:pt>
                <c:pt idx="14333" formatCode="General">
                  <c:v>-78.763561591223606</c:v>
                </c:pt>
                <c:pt idx="14334" formatCode="General">
                  <c:v>-78.774227272198203</c:v>
                </c:pt>
                <c:pt idx="14335" formatCode="General">
                  <c:v>-78.784892953317694</c:v>
                </c:pt>
                <c:pt idx="14336" formatCode="General">
                  <c:v>-78.795558634581994</c:v>
                </c:pt>
                <c:pt idx="14337" formatCode="General">
                  <c:v>-78.806224315991003</c:v>
                </c:pt>
                <c:pt idx="14338" formatCode="General">
                  <c:v>-78.816889997544394</c:v>
                </c:pt>
                <c:pt idx="14339" formatCode="General">
                  <c:v>-78.827555679242096</c:v>
                </c:pt>
                <c:pt idx="14340" formatCode="General">
                  <c:v>-78.838221361083995</c:v>
                </c:pt>
                <c:pt idx="14341" formatCode="General">
                  <c:v>-78.848887043069695</c:v>
                </c:pt>
                <c:pt idx="14342" formatCode="General">
                  <c:v>-78.859552725199194</c:v>
                </c:pt>
                <c:pt idx="14343" formatCode="General">
                  <c:v>-78.870218407472393</c:v>
                </c:pt>
                <c:pt idx="14344" formatCode="General">
                  <c:v>-78.880884089888895</c:v>
                </c:pt>
                <c:pt idx="14345" formatCode="General">
                  <c:v>-78.891549772448798</c:v>
                </c:pt>
                <c:pt idx="14346" formatCode="General">
                  <c:v>-78.902215455151705</c:v>
                </c:pt>
                <c:pt idx="14347" formatCode="General">
                  <c:v>-78.912881137997502</c:v>
                </c:pt>
                <c:pt idx="14348" formatCode="General">
                  <c:v>-78.923546820986104</c:v>
                </c:pt>
                <c:pt idx="14349" formatCode="General">
                  <c:v>-78.934212504117298</c:v>
                </c:pt>
                <c:pt idx="14350" formatCode="General">
                  <c:v>-78.944878187390898</c:v>
                </c:pt>
                <c:pt idx="14351" formatCode="General">
                  <c:v>-78.955543870806807</c:v>
                </c:pt>
                <c:pt idx="14352" formatCode="General">
                  <c:v>-78.966209554364696</c:v>
                </c:pt>
                <c:pt idx="14353" formatCode="General">
                  <c:v>-78.976875238064494</c:v>
                </c:pt>
                <c:pt idx="14354" formatCode="General">
                  <c:v>-78.987540921906103</c:v>
                </c:pt>
                <c:pt idx="14355" formatCode="General">
                  <c:v>-78.998206605889294</c:v>
                </c:pt>
                <c:pt idx="14356" formatCode="General">
                  <c:v>-79.008872290013898</c:v>
                </c:pt>
                <c:pt idx="14357" formatCode="General">
                  <c:v>-79.0195379742797</c:v>
                </c:pt>
                <c:pt idx="14358" formatCode="General">
                  <c:v>-79.030203658686602</c:v>
                </c:pt>
                <c:pt idx="14359" formatCode="General">
                  <c:v>-79.040869343234405</c:v>
                </c:pt>
                <c:pt idx="14360" formatCode="General">
                  <c:v>-79.051535027922895</c:v>
                </c:pt>
                <c:pt idx="14361" formatCode="General">
                  <c:v>-79.062200712752102</c:v>
                </c:pt>
                <c:pt idx="14362" formatCode="General">
                  <c:v>-79.072866397721597</c:v>
                </c:pt>
                <c:pt idx="14363" formatCode="General">
                  <c:v>-79.083532082831397</c:v>
                </c:pt>
                <c:pt idx="14364" formatCode="General">
                  <c:v>-79.094197768081301</c:v>
                </c:pt>
                <c:pt idx="14365" formatCode="General">
                  <c:v>-79.104863453471097</c:v>
                </c:pt>
                <c:pt idx="14366" formatCode="General">
                  <c:v>-79.1155291390006</c:v>
                </c:pt>
                <c:pt idx="14367" formatCode="General">
                  <c:v>-79.126194824669696</c:v>
                </c:pt>
                <c:pt idx="14368" formatCode="General">
                  <c:v>-79.1368605104783</c:v>
                </c:pt>
                <c:pt idx="14369" formatCode="General">
                  <c:v>-79.147526196426099</c:v>
                </c:pt>
                <c:pt idx="14370" formatCode="General">
                  <c:v>-79.158191882512995</c:v>
                </c:pt>
                <c:pt idx="14371" formatCode="General">
                  <c:v>-79.1688575687389</c:v>
                </c:pt>
                <c:pt idx="14372" formatCode="General">
                  <c:v>-79.179523255103504</c:v>
                </c:pt>
                <c:pt idx="14373" formatCode="General">
                  <c:v>-79.190188941606706</c:v>
                </c:pt>
                <c:pt idx="14374" formatCode="General">
                  <c:v>-79.200854628248393</c:v>
                </c:pt>
                <c:pt idx="14375" formatCode="General">
                  <c:v>-79.211520315028295</c:v>
                </c:pt>
                <c:pt idx="14376" formatCode="General">
                  <c:v>-79.222186001946397</c:v>
                </c:pt>
                <c:pt idx="14377" formatCode="General">
                  <c:v>-79.232851689002402</c:v>
                </c:pt>
                <c:pt idx="14378" formatCode="General">
                  <c:v>-79.243517376196195</c:v>
                </c:pt>
                <c:pt idx="14379" formatCode="General">
                  <c:v>-79.254183063527705</c:v>
                </c:pt>
                <c:pt idx="14380" formatCode="General">
                  <c:v>-79.264848750996606</c:v>
                </c:pt>
                <c:pt idx="14381" formatCode="General">
                  <c:v>-79.275514438602798</c:v>
                </c:pt>
                <c:pt idx="14382" formatCode="General">
                  <c:v>-79.286180126346196</c:v>
                </c:pt>
                <c:pt idx="14383" formatCode="General">
                  <c:v>-79.2968458142266</c:v>
                </c:pt>
                <c:pt idx="14384" formatCode="General">
                  <c:v>-79.307511502243798</c:v>
                </c:pt>
                <c:pt idx="14385" formatCode="General">
                  <c:v>-79.318177190397705</c:v>
                </c:pt>
                <c:pt idx="14386" formatCode="General">
                  <c:v>-79.328842878687993</c:v>
                </c:pt>
                <c:pt idx="14387" formatCode="General">
                  <c:v>-79.339508567114805</c:v>
                </c:pt>
                <c:pt idx="14388" formatCode="General">
                  <c:v>-79.3501742556777</c:v>
                </c:pt>
                <c:pt idx="14389" formatCode="General">
                  <c:v>-79.360839944376707</c:v>
                </c:pt>
                <c:pt idx="14390" formatCode="General">
                  <c:v>-79.371505633211498</c:v>
                </c:pt>
                <c:pt idx="14391" formatCode="General">
                  <c:v>-79.382171322182103</c:v>
                </c:pt>
                <c:pt idx="14392" formatCode="General">
                  <c:v>-79.392837011288194</c:v>
                </c:pt>
                <c:pt idx="14393" formatCode="General">
                  <c:v>-79.4035027005297</c:v>
                </c:pt>
                <c:pt idx="14394" formatCode="General">
                  <c:v>-79.414168389906393</c:v>
                </c:pt>
                <c:pt idx="14395" formatCode="General">
                  <c:v>-79.424834079418304</c:v>
                </c:pt>
                <c:pt idx="14396" formatCode="General">
                  <c:v>-79.435499769065004</c:v>
                </c:pt>
                <c:pt idx="14397" formatCode="General">
                  <c:v>-79.446165458846494</c:v>
                </c:pt>
                <c:pt idx="14398" formatCode="General">
                  <c:v>-79.456831148762703</c:v>
                </c:pt>
                <c:pt idx="14399" formatCode="General">
                  <c:v>-79.467496838813204</c:v>
                </c:pt>
                <c:pt idx="14400" formatCode="General">
                  <c:v>-79.478162528998098</c:v>
                </c:pt>
                <c:pt idx="14401" formatCode="General">
                  <c:v>-79.488828219317199</c:v>
                </c:pt>
                <c:pt idx="14402" formatCode="General">
                  <c:v>-79.499493909770194</c:v>
                </c:pt>
                <c:pt idx="14403" formatCode="General">
                  <c:v>-79.510159600356999</c:v>
                </c:pt>
                <c:pt idx="14404" formatCode="General">
                  <c:v>-79.5208252910776</c:v>
                </c:pt>
                <c:pt idx="14405" formatCode="General">
                  <c:v>-79.531490981931597</c:v>
                </c:pt>
                <c:pt idx="14406" formatCode="General">
                  <c:v>-79.542156672919006</c:v>
                </c:pt>
                <c:pt idx="14407" formatCode="General">
                  <c:v>-79.552822364039699</c:v>
                </c:pt>
                <c:pt idx="14408" formatCode="General">
                  <c:v>-79.563488055293305</c:v>
                </c:pt>
                <c:pt idx="14409" formatCode="General">
                  <c:v>-79.574153746679897</c:v>
                </c:pt>
                <c:pt idx="14410" formatCode="General">
                  <c:v>-79.584819438199204</c:v>
                </c:pt>
                <c:pt idx="14411" formatCode="General">
                  <c:v>-79.595485129851099</c:v>
                </c:pt>
                <c:pt idx="14412" formatCode="General">
                  <c:v>-79.606150821635495</c:v>
                </c:pt>
                <c:pt idx="14413" formatCode="General">
                  <c:v>-79.616816513552195</c:v>
                </c:pt>
                <c:pt idx="14414" formatCode="General">
                  <c:v>-79.627482205600899</c:v>
                </c:pt>
                <c:pt idx="14415" formatCode="General">
                  <c:v>-79.638147897781707</c:v>
                </c:pt>
                <c:pt idx="14416" formatCode="General">
                  <c:v>-79.648813590094306</c:v>
                </c:pt>
                <c:pt idx="14417" formatCode="General">
                  <c:v>-79.659479282538598</c:v>
                </c:pt>
                <c:pt idx="14418" formatCode="General">
                  <c:v>-79.670144975114397</c:v>
                </c:pt>
                <c:pt idx="14419" formatCode="General">
                  <c:v>-79.680810667821603</c:v>
                </c:pt>
                <c:pt idx="14420" formatCode="General">
                  <c:v>-79.691476360660005</c:v>
                </c:pt>
                <c:pt idx="14421" formatCode="General">
                  <c:v>-79.702142053629402</c:v>
                </c:pt>
                <c:pt idx="14422" formatCode="General">
                  <c:v>-79.712807746729794</c:v>
                </c:pt>
                <c:pt idx="14423" formatCode="General">
                  <c:v>-79.723473439960998</c:v>
                </c:pt>
                <c:pt idx="14424" formatCode="General">
                  <c:v>-79.734139133322699</c:v>
                </c:pt>
                <c:pt idx="14425" formatCode="General">
                  <c:v>-79.744804826814999</c:v>
                </c:pt>
                <c:pt idx="14426" formatCode="General">
                  <c:v>-79.755470520437598</c:v>
                </c:pt>
                <c:pt idx="14427" formatCode="General">
                  <c:v>-79.766136214190297</c:v>
                </c:pt>
                <c:pt idx="14428" formatCode="General">
                  <c:v>-79.776801908072997</c:v>
                </c:pt>
                <c:pt idx="14429" formatCode="General">
                  <c:v>-79.787467602085698</c:v>
                </c:pt>
                <c:pt idx="14430" formatCode="General">
                  <c:v>-79.798133296228002</c:v>
                </c:pt>
                <c:pt idx="14431" formatCode="General">
                  <c:v>-79.808798990499895</c:v>
                </c:pt>
                <c:pt idx="14432" formatCode="General">
                  <c:v>-79.819464684901206</c:v>
                </c:pt>
                <c:pt idx="14433" formatCode="General">
                  <c:v>-79.830130379431907</c:v>
                </c:pt>
                <c:pt idx="14434" formatCode="General">
                  <c:v>-79.8407960740916</c:v>
                </c:pt>
                <c:pt idx="14435" formatCode="General">
                  <c:v>-79.851461768880299</c:v>
                </c:pt>
                <c:pt idx="14436" formatCode="General">
                  <c:v>-79.862127463797904</c:v>
                </c:pt>
                <c:pt idx="14437" formatCode="General">
                  <c:v>-79.872793158844104</c:v>
                </c:pt>
                <c:pt idx="14438" formatCode="General">
                  <c:v>-79.883458854018897</c:v>
                </c:pt>
                <c:pt idx="14439" formatCode="General">
                  <c:v>-79.894124549322001</c:v>
                </c:pt>
                <c:pt idx="14440" formatCode="General">
                  <c:v>-79.9047902447534</c:v>
                </c:pt>
                <c:pt idx="14441" formatCode="General">
                  <c:v>-79.915455940312896</c:v>
                </c:pt>
                <c:pt idx="14442" formatCode="General">
                  <c:v>-79.926121636000403</c:v>
                </c:pt>
                <c:pt idx="14443" formatCode="General">
                  <c:v>-79.936787331815594</c:v>
                </c:pt>
                <c:pt idx="14444" formatCode="General">
                  <c:v>-79.947453027758598</c:v>
                </c:pt>
                <c:pt idx="14445" formatCode="General">
                  <c:v>-79.958118723829003</c:v>
                </c:pt>
                <c:pt idx="14446" formatCode="General">
                  <c:v>-79.968784420026793</c:v>
                </c:pt>
                <c:pt idx="14447" formatCode="General">
                  <c:v>-79.979450116351799</c:v>
                </c:pt>
                <c:pt idx="14448" formatCode="General">
                  <c:v>-79.990115812803893</c:v>
                </c:pt>
                <c:pt idx="14449" formatCode="General">
                  <c:v>-80.000781509383003</c:v>
                </c:pt>
                <c:pt idx="14450" formatCode="General">
                  <c:v>-80.011447206088803</c:v>
                </c:pt>
                <c:pt idx="14451" formatCode="General">
                  <c:v>-80.022112902921293</c:v>
                </c:pt>
                <c:pt idx="14452" formatCode="General">
                  <c:v>-80.032778599880203</c:v>
                </c:pt>
                <c:pt idx="14453" formatCode="General">
                  <c:v>-80.043444296965603</c:v>
                </c:pt>
                <c:pt idx="14454" formatCode="General">
                  <c:v>-80.054109994177196</c:v>
                </c:pt>
                <c:pt idx="14455" formatCode="General">
                  <c:v>-80.064775691514797</c:v>
                </c:pt>
                <c:pt idx="14456" formatCode="General">
                  <c:v>-80.075441388978305</c:v>
                </c:pt>
                <c:pt idx="14457" formatCode="General">
                  <c:v>-80.086107086567694</c:v>
                </c:pt>
                <c:pt idx="14458" formatCode="General">
                  <c:v>-80.096772784282706</c:v>
                </c:pt>
                <c:pt idx="14459" formatCode="General">
                  <c:v>-80.1074384821232</c:v>
                </c:pt>
                <c:pt idx="14460" formatCode="General">
                  <c:v>-80.118104180089006</c:v>
                </c:pt>
                <c:pt idx="14461" formatCode="General">
                  <c:v>-80.128769878180094</c:v>
                </c:pt>
                <c:pt idx="14462" formatCode="General">
                  <c:v>-80.139435576396295</c:v>
                </c:pt>
                <c:pt idx="14463" formatCode="General">
                  <c:v>-80.150101274737395</c:v>
                </c:pt>
                <c:pt idx="14464" formatCode="General">
                  <c:v>-80.160766973203295</c:v>
                </c:pt>
                <c:pt idx="14465" formatCode="General">
                  <c:v>-80.171432671793895</c:v>
                </c:pt>
                <c:pt idx="14466" formatCode="General">
                  <c:v>-80.182098370508996</c:v>
                </c:pt>
                <c:pt idx="14467" formatCode="General">
                  <c:v>-80.192764069348399</c:v>
                </c:pt>
                <c:pt idx="14468" formatCode="General">
                  <c:v>-80.203429768312105</c:v>
                </c:pt>
                <c:pt idx="14469" formatCode="General">
                  <c:v>-80.2140954673999</c:v>
                </c:pt>
                <c:pt idx="14470" formatCode="General">
                  <c:v>-80.2247611666117</c:v>
                </c:pt>
                <c:pt idx="14471" formatCode="General">
                  <c:v>-80.235426865947204</c:v>
                </c:pt>
                <c:pt idx="14472" formatCode="General">
                  <c:v>-80.246092565406499</c:v>
                </c:pt>
                <c:pt idx="14473" formatCode="General">
                  <c:v>-80.256758264989301</c:v>
                </c:pt>
                <c:pt idx="14474" formatCode="General">
                  <c:v>-80.267423964695496</c:v>
                </c:pt>
                <c:pt idx="14475" formatCode="General">
                  <c:v>-80.278089664524899</c:v>
                </c:pt>
                <c:pt idx="14476" formatCode="General">
                  <c:v>-80.288755364477495</c:v>
                </c:pt>
                <c:pt idx="14477" formatCode="General">
                  <c:v>-80.299421064553101</c:v>
                </c:pt>
                <c:pt idx="14478" formatCode="General">
                  <c:v>-80.310086764751603</c:v>
                </c:pt>
                <c:pt idx="14479" formatCode="General">
                  <c:v>-80.320752465072701</c:v>
                </c:pt>
                <c:pt idx="14480" formatCode="General">
                  <c:v>-80.331418165516496</c:v>
                </c:pt>
                <c:pt idx="14481" formatCode="General">
                  <c:v>-80.342083866082604</c:v>
                </c:pt>
                <c:pt idx="14482" formatCode="General">
                  <c:v>-80.352749566771095</c:v>
                </c:pt>
                <c:pt idx="14483" formatCode="General">
                  <c:v>-80.3634152675818</c:v>
                </c:pt>
                <c:pt idx="14484" formatCode="General">
                  <c:v>-80.374080968514406</c:v>
                </c:pt>
                <c:pt idx="14485" formatCode="General">
                  <c:v>-80.384746669568997</c:v>
                </c:pt>
                <c:pt idx="14486" formatCode="General">
                  <c:v>-80.395412370745305</c:v>
                </c:pt>
                <c:pt idx="14487" formatCode="General">
                  <c:v>-80.4060780720433</c:v>
                </c:pt>
                <c:pt idx="14488" formatCode="General">
                  <c:v>-80.416743773462699</c:v>
                </c:pt>
                <c:pt idx="14489" formatCode="General">
                  <c:v>-80.4274094750035</c:v>
                </c:pt>
                <c:pt idx="14490" formatCode="General">
                  <c:v>-80.438075176665393</c:v>
                </c:pt>
                <c:pt idx="14491" formatCode="General">
                  <c:v>-80.448740878448504</c:v>
                </c:pt>
                <c:pt idx="14492" formatCode="General">
                  <c:v>-80.459406580352393</c:v>
                </c:pt>
                <c:pt idx="14493" formatCode="General">
                  <c:v>-80.470072282377203</c:v>
                </c:pt>
                <c:pt idx="14494" formatCode="General">
                  <c:v>-80.480737984522705</c:v>
                </c:pt>
                <c:pt idx="14495" formatCode="General">
                  <c:v>-80.491403686788701</c:v>
                </c:pt>
                <c:pt idx="14496" formatCode="General">
                  <c:v>-80.502069389175006</c:v>
                </c:pt>
                <c:pt idx="14497" formatCode="General">
                  <c:v>-80.512735091681606</c:v>
                </c:pt>
                <c:pt idx="14498" formatCode="General">
                  <c:v>-80.523400794308401</c:v>
                </c:pt>
                <c:pt idx="14499" formatCode="General">
                  <c:v>-80.534066497055093</c:v>
                </c:pt>
                <c:pt idx="14500" formatCode="General">
                  <c:v>-80.544732199921697</c:v>
                </c:pt>
                <c:pt idx="14501" formatCode="General">
                  <c:v>-80.555397902907998</c:v>
                </c:pt>
                <c:pt idx="14502" formatCode="General">
                  <c:v>-80.566063606013898</c:v>
                </c:pt>
                <c:pt idx="14503" formatCode="General">
                  <c:v>-80.576729309239298</c:v>
                </c:pt>
                <c:pt idx="14504" formatCode="General">
                  <c:v>-80.587395012583897</c:v>
                </c:pt>
                <c:pt idx="14505" formatCode="General">
                  <c:v>-80.598060716047797</c:v>
                </c:pt>
                <c:pt idx="14506" formatCode="General">
                  <c:v>-80.608726419630699</c:v>
                </c:pt>
                <c:pt idx="14507" formatCode="General">
                  <c:v>-80.619392123332503</c:v>
                </c:pt>
                <c:pt idx="14508" formatCode="General">
                  <c:v>-80.630057827153095</c:v>
                </c:pt>
                <c:pt idx="14509" formatCode="General">
                  <c:v>-80.640723531092306</c:v>
                </c:pt>
                <c:pt idx="14510" formatCode="General">
                  <c:v>-80.651389235150106</c:v>
                </c:pt>
                <c:pt idx="14511" formatCode="General">
                  <c:v>-80.662054939326296</c:v>
                </c:pt>
                <c:pt idx="14512" formatCode="General">
                  <c:v>-80.672720643620593</c:v>
                </c:pt>
                <c:pt idx="14513" formatCode="General">
                  <c:v>-80.683386348033196</c:v>
                </c:pt>
                <c:pt idx="14514" formatCode="General">
                  <c:v>-80.694052052563706</c:v>
                </c:pt>
                <c:pt idx="14515" formatCode="General">
                  <c:v>-80.704717757212094</c:v>
                </c:pt>
                <c:pt idx="14516" formatCode="General">
                  <c:v>-80.715383461978206</c:v>
                </c:pt>
                <c:pt idx="14517" formatCode="General">
                  <c:v>-80.726049166861898</c:v>
                </c:pt>
                <c:pt idx="14518" formatCode="General">
                  <c:v>-80.7367148718631</c:v>
                </c:pt>
                <c:pt idx="14519" formatCode="General">
                  <c:v>-80.747380576981598</c:v>
                </c:pt>
                <c:pt idx="14520" formatCode="General">
                  <c:v>-80.758046282217293</c:v>
                </c:pt>
                <c:pt idx="14521" formatCode="General">
                  <c:v>-80.7687119875701</c:v>
                </c:pt>
                <c:pt idx="14522" formatCode="General">
                  <c:v>-80.779377693039805</c:v>
                </c:pt>
                <c:pt idx="14523" formatCode="General">
                  <c:v>-80.790043398626395</c:v>
                </c:pt>
                <c:pt idx="14524" formatCode="General">
                  <c:v>-80.800709104329599</c:v>
                </c:pt>
                <c:pt idx="14525" formatCode="General">
                  <c:v>-80.811374810149402</c:v>
                </c:pt>
                <c:pt idx="14526" formatCode="General">
                  <c:v>-80.822040516085593</c:v>
                </c:pt>
                <c:pt idx="14527" formatCode="General">
                  <c:v>-80.832706222138199</c:v>
                </c:pt>
                <c:pt idx="14528" formatCode="General">
                  <c:v>-80.843371928306794</c:v>
                </c:pt>
                <c:pt idx="14529" formatCode="General">
                  <c:v>-80.854037634591506</c:v>
                </c:pt>
                <c:pt idx="14530" formatCode="General">
                  <c:v>-80.864703340992193</c:v>
                </c:pt>
                <c:pt idx="14531" formatCode="General">
                  <c:v>-80.875369047508599</c:v>
                </c:pt>
                <c:pt idx="14532" formatCode="General">
                  <c:v>-80.886034754140596</c:v>
                </c:pt>
                <c:pt idx="14533" formatCode="General">
                  <c:v>-80.896700460888198</c:v>
                </c:pt>
                <c:pt idx="14534" formatCode="General">
                  <c:v>-80.907366167751206</c:v>
                </c:pt>
                <c:pt idx="14535" formatCode="General">
                  <c:v>-80.918031874729394</c:v>
                </c:pt>
                <c:pt idx="14536" formatCode="General">
                  <c:v>-80.928697581822803</c:v>
                </c:pt>
                <c:pt idx="14537" formatCode="General">
                  <c:v>-80.939363289031206</c:v>
                </c:pt>
                <c:pt idx="14538" formatCode="General">
                  <c:v>-80.950028996354604</c:v>
                </c:pt>
                <c:pt idx="14539" formatCode="General">
                  <c:v>-80.960694703792598</c:v>
                </c:pt>
                <c:pt idx="14540" formatCode="General">
                  <c:v>-80.971360411345302</c:v>
                </c:pt>
                <c:pt idx="14541" formatCode="General">
                  <c:v>-80.982026119012502</c:v>
                </c:pt>
                <c:pt idx="14542" formatCode="General">
                  <c:v>-80.992691826794101</c:v>
                </c:pt>
                <c:pt idx="14543" formatCode="General">
                  <c:v>-81.003357534689997</c:v>
                </c:pt>
                <c:pt idx="14544" formatCode="General">
                  <c:v>-81.014023242699906</c:v>
                </c:pt>
                <c:pt idx="14545" formatCode="General">
                  <c:v>-81.024688950823901</c:v>
                </c:pt>
                <c:pt idx="14546" formatCode="General">
                  <c:v>-81.035354659061795</c:v>
                </c:pt>
                <c:pt idx="14547" formatCode="General">
                  <c:v>-81.046020367413405</c:v>
                </c:pt>
                <c:pt idx="14548" formatCode="General">
                  <c:v>-81.056686075878602</c:v>
                </c:pt>
                <c:pt idx="14549" formatCode="General">
                  <c:v>-81.067351784457401</c:v>
                </c:pt>
                <c:pt idx="14550" formatCode="General">
                  <c:v>-81.078017493149503</c:v>
                </c:pt>
                <c:pt idx="14551" formatCode="General">
                  <c:v>-81.088683201954893</c:v>
                </c:pt>
                <c:pt idx="14552" formatCode="General">
                  <c:v>-81.099348910873402</c:v>
                </c:pt>
                <c:pt idx="14553" formatCode="General">
                  <c:v>-81.110014619904902</c:v>
                </c:pt>
                <c:pt idx="14554" formatCode="General">
                  <c:v>-81.120680329049307</c:v>
                </c:pt>
                <c:pt idx="14555" formatCode="General">
                  <c:v>-81.131346038306503</c:v>
                </c:pt>
                <c:pt idx="14556" formatCode="General">
                  <c:v>-81.142011747676307</c:v>
                </c:pt>
                <c:pt idx="14557" formatCode="General">
                  <c:v>-81.152677457158603</c:v>
                </c:pt>
                <c:pt idx="14558" formatCode="General">
                  <c:v>-81.163343166753293</c:v>
                </c:pt>
                <c:pt idx="14559" formatCode="General">
                  <c:v>-81.174008876460306</c:v>
                </c:pt>
                <c:pt idx="14560" formatCode="General">
                  <c:v>-81.184674586279399</c:v>
                </c:pt>
                <c:pt idx="14561" formatCode="General">
                  <c:v>-81.195340296210503</c:v>
                </c:pt>
                <c:pt idx="14562" formatCode="General">
                  <c:v>-81.206006006253602</c:v>
                </c:pt>
                <c:pt idx="14563" formatCode="General">
                  <c:v>-81.216671716408399</c:v>
                </c:pt>
                <c:pt idx="14564" formatCode="General">
                  <c:v>-81.227337426674893</c:v>
                </c:pt>
                <c:pt idx="14565" formatCode="General">
                  <c:v>-81.2380031370529</c:v>
                </c:pt>
                <c:pt idx="14566" formatCode="General">
                  <c:v>-81.248668847542305</c:v>
                </c:pt>
                <c:pt idx="14567" formatCode="General">
                  <c:v>-81.259334558142996</c:v>
                </c:pt>
                <c:pt idx="14568" formatCode="General">
                  <c:v>-81.270000268854901</c:v>
                </c:pt>
                <c:pt idx="14569" formatCode="General">
                  <c:v>-81.280665979677806</c:v>
                </c:pt>
                <c:pt idx="14570" formatCode="General">
                  <c:v>-81.291331690611699</c:v>
                </c:pt>
                <c:pt idx="14571" formatCode="General">
                  <c:v>-81.301997401656394</c:v>
                </c:pt>
                <c:pt idx="14572" formatCode="General">
                  <c:v>-81.312663112811705</c:v>
                </c:pt>
                <c:pt idx="14573" formatCode="General">
                  <c:v>-81.323328824077706</c:v>
                </c:pt>
                <c:pt idx="14574" formatCode="General">
                  <c:v>-81.333994535453996</c:v>
                </c:pt>
                <c:pt idx="14575" formatCode="General">
                  <c:v>-81.344660246940705</c:v>
                </c:pt>
                <c:pt idx="14576" formatCode="General">
                  <c:v>-81.355325958537705</c:v>
                </c:pt>
                <c:pt idx="14577" formatCode="General">
                  <c:v>-81.365991670244696</c:v>
                </c:pt>
                <c:pt idx="14578" formatCode="General">
                  <c:v>-81.376657382061694</c:v>
                </c:pt>
                <c:pt idx="14579" formatCode="General">
                  <c:v>-81.387323093988499</c:v>
                </c:pt>
                <c:pt idx="14580" formatCode="General">
                  <c:v>-81.397988806025097</c:v>
                </c:pt>
                <c:pt idx="14581" formatCode="General">
                  <c:v>-81.408654518171303</c:v>
                </c:pt>
                <c:pt idx="14582" formatCode="General">
                  <c:v>-81.419320230426905</c:v>
                </c:pt>
                <c:pt idx="14583" formatCode="General">
                  <c:v>-81.429985942792001</c:v>
                </c:pt>
                <c:pt idx="14584" formatCode="General">
                  <c:v>-81.440651655266294</c:v>
                </c:pt>
                <c:pt idx="14585" formatCode="General">
                  <c:v>-81.451317367849796</c:v>
                </c:pt>
                <c:pt idx="14586" formatCode="General">
                  <c:v>-81.461983080542296</c:v>
                </c:pt>
                <c:pt idx="14587" formatCode="General">
                  <c:v>-81.472648793343694</c:v>
                </c:pt>
                <c:pt idx="14588" formatCode="General">
                  <c:v>-81.483314506253905</c:v>
                </c:pt>
                <c:pt idx="14589" formatCode="General">
                  <c:v>-81.4939802192728</c:v>
                </c:pt>
                <c:pt idx="14590" formatCode="General">
                  <c:v>-81.504645932400194</c:v>
                </c:pt>
                <c:pt idx="14591" formatCode="General">
                  <c:v>-81.515311645636103</c:v>
                </c:pt>
                <c:pt idx="14592" formatCode="General">
                  <c:v>-81.525977358980299</c:v>
                </c:pt>
                <c:pt idx="14593" formatCode="General">
                  <c:v>-81.536643072432696</c:v>
                </c:pt>
                <c:pt idx="14594" formatCode="General">
                  <c:v>-81.547308785993195</c:v>
                </c:pt>
                <c:pt idx="14595" formatCode="General">
                  <c:v>-81.557974499661597</c:v>
                </c:pt>
                <c:pt idx="14596" formatCode="General">
                  <c:v>-81.568640213438002</c:v>
                </c:pt>
                <c:pt idx="14597" formatCode="General">
                  <c:v>-81.579305927322096</c:v>
                </c:pt>
                <c:pt idx="14598" formatCode="General">
                  <c:v>-81.589971641313795</c:v>
                </c:pt>
                <c:pt idx="14599" formatCode="General">
                  <c:v>-81.600637355412999</c:v>
                </c:pt>
                <c:pt idx="14600" formatCode="General">
                  <c:v>-81.611303069619595</c:v>
                </c:pt>
                <c:pt idx="14601" formatCode="General">
                  <c:v>-81.621968783933596</c:v>
                </c:pt>
                <c:pt idx="14602" formatCode="General">
                  <c:v>-81.632634498354705</c:v>
                </c:pt>
                <c:pt idx="14603" formatCode="General">
                  <c:v>-81.643300212882806</c:v>
                </c:pt>
                <c:pt idx="14604" formatCode="General">
                  <c:v>-81.653965927517902</c:v>
                </c:pt>
                <c:pt idx="14605" formatCode="General">
                  <c:v>-81.664631642259906</c:v>
                </c:pt>
                <c:pt idx="14606" formatCode="General">
                  <c:v>-81.675297357108505</c:v>
                </c:pt>
                <c:pt idx="14607" formatCode="General">
                  <c:v>-81.685963072063799</c:v>
                </c:pt>
                <c:pt idx="14608" formatCode="General">
                  <c:v>-81.696628787125505</c:v>
                </c:pt>
                <c:pt idx="14609" formatCode="General">
                  <c:v>-81.707294502293607</c:v>
                </c:pt>
                <c:pt idx="14610" formatCode="General">
                  <c:v>-81.717960217568006</c:v>
                </c:pt>
                <c:pt idx="14611" formatCode="General">
                  <c:v>-81.728625932948603</c:v>
                </c:pt>
                <c:pt idx="14612" formatCode="General">
                  <c:v>-81.739291648435199</c:v>
                </c:pt>
                <c:pt idx="14613" formatCode="General">
                  <c:v>-81.749957364027694</c:v>
                </c:pt>
                <c:pt idx="14614" formatCode="General">
                  <c:v>-81.760623079726102</c:v>
                </c:pt>
                <c:pt idx="14615" formatCode="General">
                  <c:v>-81.771288795530097</c:v>
                </c:pt>
                <c:pt idx="14616" formatCode="General">
                  <c:v>-81.781954511439807</c:v>
                </c:pt>
                <c:pt idx="14617" formatCode="General">
                  <c:v>-81.792620227454904</c:v>
                </c:pt>
                <c:pt idx="14618" formatCode="General">
                  <c:v>-81.803285943575403</c:v>
                </c:pt>
                <c:pt idx="14619" formatCode="General">
                  <c:v>-81.813951659801106</c:v>
                </c:pt>
                <c:pt idx="14620" formatCode="General">
                  <c:v>-81.824617376132096</c:v>
                </c:pt>
                <c:pt idx="14621" formatCode="General">
                  <c:v>-81.835283092568005</c:v>
                </c:pt>
                <c:pt idx="14622" formatCode="General">
                  <c:v>-81.845948809108904</c:v>
                </c:pt>
                <c:pt idx="14623" formatCode="General">
                  <c:v>-81.856614525754594</c:v>
                </c:pt>
                <c:pt idx="14624" formatCode="General">
                  <c:v>-81.867280242505004</c:v>
                </c:pt>
                <c:pt idx="14625" formatCode="General">
                  <c:v>-81.877945959360005</c:v>
                </c:pt>
                <c:pt idx="14626" formatCode="General">
                  <c:v>-81.888611676319499</c:v>
                </c:pt>
                <c:pt idx="14627" formatCode="General">
                  <c:v>-81.8992773933834</c:v>
                </c:pt>
                <c:pt idx="14628" formatCode="General">
                  <c:v>-81.909943110551495</c:v>
                </c:pt>
                <c:pt idx="14629" formatCode="General">
                  <c:v>-81.920608827823798</c:v>
                </c:pt>
                <c:pt idx="14630" formatCode="General">
                  <c:v>-81.931274545200196</c:v>
                </c:pt>
                <c:pt idx="14631" formatCode="General">
                  <c:v>-81.941940262680504</c:v>
                </c:pt>
                <c:pt idx="14632" formatCode="General">
                  <c:v>-81.952605980264707</c:v>
                </c:pt>
                <c:pt idx="14633" formatCode="General">
                  <c:v>-81.963271697952493</c:v>
                </c:pt>
                <c:pt idx="14634" formatCode="General">
                  <c:v>-81.973937415744004</c:v>
                </c:pt>
                <c:pt idx="14635" formatCode="General">
                  <c:v>-81.984603133639098</c:v>
                </c:pt>
                <c:pt idx="14636" formatCode="General">
                  <c:v>-81.995268851637505</c:v>
                </c:pt>
                <c:pt idx="14637" formatCode="General">
                  <c:v>-82.005934569739196</c:v>
                </c:pt>
                <c:pt idx="14638" formatCode="General">
                  <c:v>-82.016600287944101</c:v>
                </c:pt>
                <c:pt idx="14639" formatCode="General">
                  <c:v>-82.027266006252106</c:v>
                </c:pt>
                <c:pt idx="14640" formatCode="General">
                  <c:v>-82.037931724663096</c:v>
                </c:pt>
                <c:pt idx="14641" formatCode="General">
                  <c:v>-82.048597443176902</c:v>
                </c:pt>
                <c:pt idx="14642" formatCode="General">
                  <c:v>-82.059263161793496</c:v>
                </c:pt>
                <c:pt idx="14643" formatCode="General">
                  <c:v>-82.069928880512805</c:v>
                </c:pt>
                <c:pt idx="14644" formatCode="General">
                  <c:v>-82.080594599334603</c:v>
                </c:pt>
                <c:pt idx="14645" formatCode="General">
                  <c:v>-82.091260318258904</c:v>
                </c:pt>
                <c:pt idx="14646" formatCode="General">
                  <c:v>-82.101926037285494</c:v>
                </c:pt>
                <c:pt idx="14647" formatCode="General">
                  <c:v>-82.112591756414304</c:v>
                </c:pt>
                <c:pt idx="14648" formatCode="General">
                  <c:v>-82.123257475645303</c:v>
                </c:pt>
                <c:pt idx="14649" formatCode="General">
                  <c:v>-82.133923194978294</c:v>
                </c:pt>
                <c:pt idx="14650" formatCode="General">
                  <c:v>-82.144588914413205</c:v>
                </c:pt>
                <c:pt idx="14651" formatCode="General">
                  <c:v>-82.155254633949895</c:v>
                </c:pt>
                <c:pt idx="14652" formatCode="General">
                  <c:v>-82.165920353588405</c:v>
                </c:pt>
                <c:pt idx="14653" formatCode="General">
                  <c:v>-82.176586073328394</c:v>
                </c:pt>
                <c:pt idx="14654" formatCode="General">
                  <c:v>-82.187251793170006</c:v>
                </c:pt>
                <c:pt idx="14655" formatCode="General">
                  <c:v>-82.197917513112998</c:v>
                </c:pt>
                <c:pt idx="14656" formatCode="General">
                  <c:v>-82.208583233157199</c:v>
                </c:pt>
                <c:pt idx="14657" formatCode="General">
                  <c:v>-82.219248953302696</c:v>
                </c:pt>
                <c:pt idx="14658" formatCode="General">
                  <c:v>-82.229914673549203</c:v>
                </c:pt>
                <c:pt idx="14659" formatCode="General">
                  <c:v>-82.240580393896707</c:v>
                </c:pt>
                <c:pt idx="14660" formatCode="General">
                  <c:v>-82.251246114345093</c:v>
                </c:pt>
                <c:pt idx="14661" formatCode="General">
                  <c:v>-82.261911834894306</c:v>
                </c:pt>
                <c:pt idx="14662" formatCode="General">
                  <c:v>-82.272577555544203</c:v>
                </c:pt>
                <c:pt idx="14663" formatCode="General">
                  <c:v>-82.283243276294698</c:v>
                </c:pt>
                <c:pt idx="14664" formatCode="General">
                  <c:v>-82.293908997145607</c:v>
                </c:pt>
                <c:pt idx="14665" formatCode="General">
                  <c:v>-82.304574718096902</c:v>
                </c:pt>
                <c:pt idx="14666" formatCode="General">
                  <c:v>-82.315240439148397</c:v>
                </c:pt>
                <c:pt idx="14667" formatCode="General">
                  <c:v>-82.325906160300207</c:v>
                </c:pt>
                <c:pt idx="14668" formatCode="General">
                  <c:v>-82.336571881552004</c:v>
                </c:pt>
                <c:pt idx="14669" formatCode="General">
                  <c:v>-82.347237602903803</c:v>
                </c:pt>
                <c:pt idx="14670" formatCode="General">
                  <c:v>-82.357903324355405</c:v>
                </c:pt>
                <c:pt idx="14671" formatCode="General">
                  <c:v>-82.368569045906796</c:v>
                </c:pt>
                <c:pt idx="14672" formatCode="General">
                  <c:v>-82.379234767557904</c:v>
                </c:pt>
                <c:pt idx="14673" formatCode="General">
                  <c:v>-82.389900489308502</c:v>
                </c:pt>
                <c:pt idx="14674" formatCode="General">
                  <c:v>-82.400566211158605</c:v>
                </c:pt>
                <c:pt idx="14675" formatCode="General">
                  <c:v>-82.411231933108098</c:v>
                </c:pt>
                <c:pt idx="14676" formatCode="General">
                  <c:v>-82.421897655156897</c:v>
                </c:pt>
                <c:pt idx="14677" formatCode="General">
                  <c:v>-82.432563377304803</c:v>
                </c:pt>
                <c:pt idx="14678" formatCode="General">
                  <c:v>-82.443229099551701</c:v>
                </c:pt>
                <c:pt idx="14679" formatCode="General">
                  <c:v>-82.453894821897705</c:v>
                </c:pt>
                <c:pt idx="14680" formatCode="General">
                  <c:v>-82.464560544342504</c:v>
                </c:pt>
                <c:pt idx="14681" formatCode="General">
                  <c:v>-82.475226266886096</c:v>
                </c:pt>
                <c:pt idx="14682" formatCode="General">
                  <c:v>-82.485891989528298</c:v>
                </c:pt>
                <c:pt idx="14683" formatCode="General">
                  <c:v>-82.496557712269194</c:v>
                </c:pt>
                <c:pt idx="14684" formatCode="General">
                  <c:v>-82.5072234351085</c:v>
                </c:pt>
                <c:pt idx="14685" formatCode="General">
                  <c:v>-82.517889158046202</c:v>
                </c:pt>
                <c:pt idx="14686" formatCode="General">
                  <c:v>-82.528554881082101</c:v>
                </c:pt>
                <c:pt idx="14687" formatCode="General">
                  <c:v>-82.539220604216297</c:v>
                </c:pt>
                <c:pt idx="14688" formatCode="General">
                  <c:v>-82.549886327448505</c:v>
                </c:pt>
                <c:pt idx="14689" formatCode="General">
                  <c:v>-82.560552050778796</c:v>
                </c:pt>
                <c:pt idx="14690" formatCode="General">
                  <c:v>-82.5712177742069</c:v>
                </c:pt>
                <c:pt idx="14691" formatCode="General">
                  <c:v>-82.581883497732804</c:v>
                </c:pt>
                <c:pt idx="14692" formatCode="General">
                  <c:v>-82.592549221356407</c:v>
                </c:pt>
                <c:pt idx="14693" formatCode="General">
                  <c:v>-82.603214945077696</c:v>
                </c:pt>
                <c:pt idx="14694" formatCode="General">
                  <c:v>-82.6138806688964</c:v>
                </c:pt>
                <c:pt idx="14695" formatCode="General">
                  <c:v>-82.624546392812604</c:v>
                </c:pt>
                <c:pt idx="14696" formatCode="General">
                  <c:v>-82.635212116825997</c:v>
                </c:pt>
                <c:pt idx="14697" formatCode="General">
                  <c:v>-82.645877840936706</c:v>
                </c:pt>
                <c:pt idx="14698" formatCode="General">
                  <c:v>-82.656543565144602</c:v>
                </c:pt>
                <c:pt idx="14699" formatCode="General">
                  <c:v>-82.667209289449403</c:v>
                </c:pt>
                <c:pt idx="14700" formatCode="General">
                  <c:v>-82.677875013851207</c:v>
                </c:pt>
                <c:pt idx="14701" formatCode="General">
                  <c:v>-82.688540738349801</c:v>
                </c:pt>
                <c:pt idx="14702" formatCode="General">
                  <c:v>-82.699206462945199</c:v>
                </c:pt>
                <c:pt idx="14703" formatCode="General">
                  <c:v>-82.709872187637203</c:v>
                </c:pt>
                <c:pt idx="14704" formatCode="General">
                  <c:v>-82.720537912425797</c:v>
                </c:pt>
                <c:pt idx="14705" formatCode="General">
                  <c:v>-82.731203637310898</c:v>
                </c:pt>
                <c:pt idx="14706" formatCode="General">
                  <c:v>-82.741869362292306</c:v>
                </c:pt>
                <c:pt idx="14707" formatCode="General">
                  <c:v>-82.752535087369907</c:v>
                </c:pt>
                <c:pt idx="14708" formatCode="General">
                  <c:v>-82.763200812543801</c:v>
                </c:pt>
                <c:pt idx="14709" formatCode="General">
                  <c:v>-82.773866537813802</c:v>
                </c:pt>
                <c:pt idx="14710" formatCode="General">
                  <c:v>-82.784532263179699</c:v>
                </c:pt>
                <c:pt idx="14711" formatCode="General">
                  <c:v>-82.795197988641604</c:v>
                </c:pt>
                <c:pt idx="14712" formatCode="General">
                  <c:v>-82.805863714199205</c:v>
                </c:pt>
                <c:pt idx="14713" formatCode="General">
                  <c:v>-82.816529439852602</c:v>
                </c:pt>
                <c:pt idx="14714" formatCode="General">
                  <c:v>-82.827195165601594</c:v>
                </c:pt>
                <c:pt idx="14715" formatCode="General">
                  <c:v>-82.837860891446098</c:v>
                </c:pt>
                <c:pt idx="14716" formatCode="General">
                  <c:v>-82.848526617386</c:v>
                </c:pt>
                <c:pt idx="14717" formatCode="General">
                  <c:v>-82.859192343421299</c:v>
                </c:pt>
                <c:pt idx="14718" formatCode="General">
                  <c:v>-82.869858069551896</c:v>
                </c:pt>
                <c:pt idx="14719" formatCode="General">
                  <c:v>-82.880523795777506</c:v>
                </c:pt>
                <c:pt idx="14720" formatCode="General">
                  <c:v>-82.891189522098301</c:v>
                </c:pt>
                <c:pt idx="14721" formatCode="General">
                  <c:v>-82.901855248513996</c:v>
                </c:pt>
                <c:pt idx="14722" formatCode="General">
                  <c:v>-82.912520975024606</c:v>
                </c:pt>
                <c:pt idx="14723" formatCode="General">
                  <c:v>-82.923186701630001</c:v>
                </c:pt>
                <c:pt idx="14724" formatCode="General">
                  <c:v>-82.933852428330098</c:v>
                </c:pt>
                <c:pt idx="14725" formatCode="General">
                  <c:v>-82.944518155124698</c:v>
                </c:pt>
                <c:pt idx="14726" formatCode="General">
                  <c:v>-82.955183882013898</c:v>
                </c:pt>
                <c:pt idx="14727" formatCode="General">
                  <c:v>-82.965849608997502</c:v>
                </c:pt>
                <c:pt idx="14728" formatCode="General">
                  <c:v>-82.976515336075494</c:v>
                </c:pt>
                <c:pt idx="14729" formatCode="General">
                  <c:v>-82.987181063247604</c:v>
                </c:pt>
                <c:pt idx="14730" formatCode="General">
                  <c:v>-82.997846790514004</c:v>
                </c:pt>
                <c:pt idx="14731" formatCode="General">
                  <c:v>-83.008512517874294</c:v>
                </c:pt>
                <c:pt idx="14732" formatCode="General">
                  <c:v>-83.019178245328703</c:v>
                </c:pt>
                <c:pt idx="14733" formatCode="General">
                  <c:v>-83.029843972876904</c:v>
                </c:pt>
                <c:pt idx="14734" formatCode="General">
                  <c:v>-83.040509700518896</c:v>
                </c:pt>
                <c:pt idx="14735" formatCode="General">
                  <c:v>-83.051175428254595</c:v>
                </c:pt>
                <c:pt idx="14736" formatCode="General">
                  <c:v>-83.061841156083901</c:v>
                </c:pt>
                <c:pt idx="14737" formatCode="General">
                  <c:v>-83.0725068840067</c:v>
                </c:pt>
                <c:pt idx="14738" formatCode="General">
                  <c:v>-83.083172612022906</c:v>
                </c:pt>
                <c:pt idx="14739" formatCode="General">
                  <c:v>-83.093838340132393</c:v>
                </c:pt>
                <c:pt idx="14740" formatCode="General">
                  <c:v>-83.104504068335203</c:v>
                </c:pt>
                <c:pt idx="14741" formatCode="General">
                  <c:v>-83.115169796631093</c:v>
                </c:pt>
                <c:pt idx="14742" formatCode="General">
                  <c:v>-83.125835525020193</c:v>
                </c:pt>
                <c:pt idx="14743" formatCode="General">
                  <c:v>-83.136501253502104</c:v>
                </c:pt>
                <c:pt idx="14744" formatCode="General">
                  <c:v>-83.147166982076996</c:v>
                </c:pt>
                <c:pt idx="14745" formatCode="General">
                  <c:v>-83.1578327107446</c:v>
                </c:pt>
                <c:pt idx="14746" formatCode="General">
                  <c:v>-83.168498439505001</c:v>
                </c:pt>
                <c:pt idx="14747" formatCode="General">
                  <c:v>-83.179164168358</c:v>
                </c:pt>
                <c:pt idx="14748" formatCode="General">
                  <c:v>-83.189829897303497</c:v>
                </c:pt>
                <c:pt idx="14749" formatCode="General">
                  <c:v>-83.200495626341393</c:v>
                </c:pt>
                <c:pt idx="14750" formatCode="General">
                  <c:v>-83.211161355471702</c:v>
                </c:pt>
                <c:pt idx="14751" formatCode="General">
                  <c:v>-83.221827084694297</c:v>
                </c:pt>
                <c:pt idx="14752" formatCode="General">
                  <c:v>-83.232492814009007</c:v>
                </c:pt>
                <c:pt idx="14753" formatCode="General">
                  <c:v>-83.243158543415802</c:v>
                </c:pt>
                <c:pt idx="14754" formatCode="General">
                  <c:v>-83.253824272914599</c:v>
                </c:pt>
                <c:pt idx="14755" formatCode="General">
                  <c:v>-83.264490002505397</c:v>
                </c:pt>
                <c:pt idx="14756" formatCode="General">
                  <c:v>-83.275155732187898</c:v>
                </c:pt>
                <c:pt idx="14757" formatCode="General">
                  <c:v>-83.2858214619622</c:v>
                </c:pt>
                <c:pt idx="14758" formatCode="General">
                  <c:v>-83.296487191828106</c:v>
                </c:pt>
                <c:pt idx="14759" formatCode="General">
                  <c:v>-83.307152921785601</c:v>
                </c:pt>
                <c:pt idx="14760" formatCode="General">
                  <c:v>-83.3178186518346</c:v>
                </c:pt>
                <c:pt idx="14761" formatCode="General">
                  <c:v>-83.328484381975002</c:v>
                </c:pt>
                <c:pt idx="14762" formatCode="General">
                  <c:v>-83.339150112206596</c:v>
                </c:pt>
                <c:pt idx="14763" formatCode="General">
                  <c:v>-83.349815842529495</c:v>
                </c:pt>
                <c:pt idx="14764" formatCode="General">
                  <c:v>-83.360481572943499</c:v>
                </c:pt>
                <c:pt idx="14765" formatCode="General">
                  <c:v>-83.371147303448495</c:v>
                </c:pt>
                <c:pt idx="14766" formatCode="General">
                  <c:v>-83.381813034044498</c:v>
                </c:pt>
                <c:pt idx="14767" formatCode="General">
                  <c:v>-83.392478764731294</c:v>
                </c:pt>
                <c:pt idx="14768" formatCode="General">
                  <c:v>-83.403144495508897</c:v>
                </c:pt>
                <c:pt idx="14769" formatCode="General">
                  <c:v>-83.413810226377294</c:v>
                </c:pt>
                <c:pt idx="14770" formatCode="General">
                  <c:v>-83.424475957336199</c:v>
                </c:pt>
                <c:pt idx="14771" formatCode="General">
                  <c:v>-83.435141688385698</c:v>
                </c:pt>
                <c:pt idx="14772" formatCode="General">
                  <c:v>-83.445807419525593</c:v>
                </c:pt>
                <c:pt idx="14773" formatCode="General">
                  <c:v>-83.456473150755798</c:v>
                </c:pt>
                <c:pt idx="14774" formatCode="General">
                  <c:v>-83.467138882076299</c:v>
                </c:pt>
                <c:pt idx="14775" formatCode="General">
                  <c:v>-83.477804613486995</c:v>
                </c:pt>
                <c:pt idx="14776" formatCode="General">
                  <c:v>-83.488470344987803</c:v>
                </c:pt>
                <c:pt idx="14777" formatCode="General">
                  <c:v>-83.499136076578594</c:v>
                </c:pt>
                <c:pt idx="14778" formatCode="General">
                  <c:v>-83.509801808259397</c:v>
                </c:pt>
                <c:pt idx="14779" formatCode="General">
                  <c:v>-83.520467540029998</c:v>
                </c:pt>
                <c:pt idx="14780" formatCode="General">
                  <c:v>-83.531133271890297</c:v>
                </c:pt>
                <c:pt idx="14781" formatCode="General">
                  <c:v>-83.541799003840296</c:v>
                </c:pt>
                <c:pt idx="14782" formatCode="General">
                  <c:v>-83.552464735879894</c:v>
                </c:pt>
                <c:pt idx="14783" formatCode="General">
                  <c:v>-83.563130468009007</c:v>
                </c:pt>
                <c:pt idx="14784" formatCode="General">
                  <c:v>-83.573796200227505</c:v>
                </c:pt>
                <c:pt idx="14785" formatCode="General">
                  <c:v>-83.584461932535405</c:v>
                </c:pt>
                <c:pt idx="14786" formatCode="General">
                  <c:v>-83.595127664932505</c:v>
                </c:pt>
                <c:pt idx="14787" formatCode="General">
                  <c:v>-83.605793397418793</c:v>
                </c:pt>
                <c:pt idx="14788" formatCode="General">
                  <c:v>-83.616459129994197</c:v>
                </c:pt>
                <c:pt idx="14789" formatCode="General">
                  <c:v>-83.627124862658604</c:v>
                </c:pt>
                <c:pt idx="14790" formatCode="General">
                  <c:v>-83.6377905954119</c:v>
                </c:pt>
                <c:pt idx="14791" formatCode="General">
                  <c:v>-83.648456328253999</c:v>
                </c:pt>
                <c:pt idx="14792" formatCode="General">
                  <c:v>-83.659122061184902</c:v>
                </c:pt>
                <c:pt idx="14793" formatCode="General">
                  <c:v>-83.669787794204495</c:v>
                </c:pt>
                <c:pt idx="14794" formatCode="General">
                  <c:v>-83.680453527312594</c:v>
                </c:pt>
                <c:pt idx="14795" formatCode="General">
                  <c:v>-83.691119260509296</c:v>
                </c:pt>
                <c:pt idx="14796" formatCode="General">
                  <c:v>-83.701784993794405</c:v>
                </c:pt>
                <c:pt idx="14797" formatCode="General">
                  <c:v>-83.712450727167905</c:v>
                </c:pt>
                <c:pt idx="14798" formatCode="General">
                  <c:v>-83.723116460629598</c:v>
                </c:pt>
                <c:pt idx="14799" formatCode="General">
                  <c:v>-83.733782194179398</c:v>
                </c:pt>
                <c:pt idx="14800" formatCode="General">
                  <c:v>-83.744447927817404</c:v>
                </c:pt>
                <c:pt idx="14801" formatCode="General">
                  <c:v>-83.755113661543405</c:v>
                </c:pt>
                <c:pt idx="14802" formatCode="General">
                  <c:v>-83.765779395357299</c:v>
                </c:pt>
                <c:pt idx="14803" formatCode="General">
                  <c:v>-83.776445129259102</c:v>
                </c:pt>
                <c:pt idx="14804" formatCode="General">
                  <c:v>-83.787110863248699</c:v>
                </c:pt>
                <c:pt idx="14805" formatCode="General">
                  <c:v>-83.797776597325907</c:v>
                </c:pt>
                <c:pt idx="14806" formatCode="General">
                  <c:v>-83.808442331490696</c:v>
                </c:pt>
                <c:pt idx="14807" formatCode="General">
                  <c:v>-83.819108065743094</c:v>
                </c:pt>
                <c:pt idx="14808" formatCode="General">
                  <c:v>-83.829773800082904</c:v>
                </c:pt>
                <c:pt idx="14809" formatCode="General">
                  <c:v>-83.840439534510097</c:v>
                </c:pt>
                <c:pt idx="14810" formatCode="General">
                  <c:v>-83.8511052690246</c:v>
                </c:pt>
                <c:pt idx="14811" formatCode="General">
                  <c:v>-83.861771003626302</c:v>
                </c:pt>
                <c:pt idx="14812" formatCode="General">
                  <c:v>-83.872436738315102</c:v>
                </c:pt>
                <c:pt idx="14813" formatCode="General">
                  <c:v>-83.883102473090901</c:v>
                </c:pt>
                <c:pt idx="14814" formatCode="General">
                  <c:v>-83.893768207953698</c:v>
                </c:pt>
                <c:pt idx="14815" formatCode="General">
                  <c:v>-83.904433942903395</c:v>
                </c:pt>
                <c:pt idx="14816" formatCode="General">
                  <c:v>-83.915099677940006</c:v>
                </c:pt>
                <c:pt idx="14817" formatCode="General">
                  <c:v>-83.925765413063203</c:v>
                </c:pt>
                <c:pt idx="14818" formatCode="General">
                  <c:v>-83.936431148273101</c:v>
                </c:pt>
                <c:pt idx="14819" formatCode="General">
                  <c:v>-83.9470968835695</c:v>
                </c:pt>
                <c:pt idx="14820" formatCode="General">
                  <c:v>-83.957762618952501</c:v>
                </c:pt>
                <c:pt idx="14821" formatCode="General">
                  <c:v>-83.968428354421903</c:v>
                </c:pt>
                <c:pt idx="14822" formatCode="General">
                  <c:v>-83.979094089977494</c:v>
                </c:pt>
                <c:pt idx="14823" formatCode="General">
                  <c:v>-83.989759825619501</c:v>
                </c:pt>
                <c:pt idx="14824" formatCode="General">
                  <c:v>-84.000425561347598</c:v>
                </c:pt>
                <c:pt idx="14825" formatCode="General">
                  <c:v>-84.011091297161897</c:v>
                </c:pt>
                <c:pt idx="14826" formatCode="General">
                  <c:v>-84.021757033062102</c:v>
                </c:pt>
                <c:pt idx="14827" formatCode="General">
                  <c:v>-84.032422769048296</c:v>
                </c:pt>
                <c:pt idx="14828" formatCode="General">
                  <c:v>-84.043088505120295</c:v>
                </c:pt>
                <c:pt idx="14829" formatCode="General">
                  <c:v>-84.053754241278099</c:v>
                </c:pt>
                <c:pt idx="14830" formatCode="General">
                  <c:v>-84.064419977521595</c:v>
                </c:pt>
                <c:pt idx="14831" formatCode="General">
                  <c:v>-84.075085713850797</c:v>
                </c:pt>
                <c:pt idx="14832" formatCode="General">
                  <c:v>-84.085751450265505</c:v>
                </c:pt>
                <c:pt idx="14833" formatCode="General">
                  <c:v>-84.096417186765706</c:v>
                </c:pt>
                <c:pt idx="14834" formatCode="General">
                  <c:v>-84.1070829233513</c:v>
                </c:pt>
                <c:pt idx="14835" formatCode="General">
                  <c:v>-84.117748660022201</c:v>
                </c:pt>
                <c:pt idx="14836" formatCode="General">
                  <c:v>-84.128414396778297</c:v>
                </c:pt>
                <c:pt idx="14837" formatCode="General">
                  <c:v>-84.1390801336197</c:v>
                </c:pt>
                <c:pt idx="14838" formatCode="General">
                  <c:v>-84.149745870546099</c:v>
                </c:pt>
                <c:pt idx="14839" formatCode="General">
                  <c:v>-84.160411607557506</c:v>
                </c:pt>
                <c:pt idx="14840" formatCode="General">
                  <c:v>-84.171077344653796</c:v>
                </c:pt>
                <c:pt idx="14841" formatCode="General">
                  <c:v>-84.181743081834995</c:v>
                </c:pt>
                <c:pt idx="14842" formatCode="General">
                  <c:v>-84.192408819101004</c:v>
                </c:pt>
                <c:pt idx="14843" formatCode="General">
                  <c:v>-84.203074556451796</c:v>
                </c:pt>
                <c:pt idx="14844" formatCode="General">
                  <c:v>-84.213740293887099</c:v>
                </c:pt>
                <c:pt idx="14845" formatCode="General">
                  <c:v>-84.224406031407</c:v>
                </c:pt>
                <c:pt idx="14846" formatCode="General">
                  <c:v>-84.235071769011398</c:v>
                </c:pt>
                <c:pt idx="14847" formatCode="General">
                  <c:v>-84.245737506700095</c:v>
                </c:pt>
                <c:pt idx="14848" formatCode="General">
                  <c:v>-84.256403244473205</c:v>
                </c:pt>
                <c:pt idx="14849" formatCode="General">
                  <c:v>-84.267068982330599</c:v>
                </c:pt>
                <c:pt idx="14850" formatCode="General">
                  <c:v>-84.277734720272207</c:v>
                </c:pt>
                <c:pt idx="14851" formatCode="General">
                  <c:v>-84.288400458297801</c:v>
                </c:pt>
                <c:pt idx="14852" formatCode="General">
                  <c:v>-84.299066196407495</c:v>
                </c:pt>
                <c:pt idx="14853" formatCode="General">
                  <c:v>-84.309731934601103</c:v>
                </c:pt>
                <c:pt idx="14854" formatCode="General">
                  <c:v>-84.320397672878698</c:v>
                </c:pt>
                <c:pt idx="14855" formatCode="General">
                  <c:v>-84.331063411239995</c:v>
                </c:pt>
                <c:pt idx="14856" formatCode="General">
                  <c:v>-84.341729149684994</c:v>
                </c:pt>
                <c:pt idx="14857" formatCode="General">
                  <c:v>-84.352394888213794</c:v>
                </c:pt>
                <c:pt idx="14858" formatCode="General">
                  <c:v>-84.363060626826098</c:v>
                </c:pt>
                <c:pt idx="14859" formatCode="General">
                  <c:v>-84.373726365521904</c:v>
                </c:pt>
                <c:pt idx="14860" formatCode="General">
                  <c:v>-84.384392104301099</c:v>
                </c:pt>
                <c:pt idx="14861" formatCode="General">
                  <c:v>-84.395057843163698</c:v>
                </c:pt>
                <c:pt idx="14862" formatCode="General">
                  <c:v>-84.405723582109701</c:v>
                </c:pt>
                <c:pt idx="14863" formatCode="General">
                  <c:v>-84.416389321138794</c:v>
                </c:pt>
                <c:pt idx="14864" formatCode="General">
                  <c:v>-84.427055060251007</c:v>
                </c:pt>
                <c:pt idx="14865" formatCode="General">
                  <c:v>-84.437720799446396</c:v>
                </c:pt>
                <c:pt idx="14866" formatCode="General">
                  <c:v>-84.448386538724705</c:v>
                </c:pt>
                <c:pt idx="14867" formatCode="General">
                  <c:v>-84.459052278086006</c:v>
                </c:pt>
                <c:pt idx="14868" formatCode="General">
                  <c:v>-84.469718017530099</c:v>
                </c:pt>
                <c:pt idx="14869" formatCode="General">
                  <c:v>-84.480383757056998</c:v>
                </c:pt>
                <c:pt idx="14870" formatCode="General">
                  <c:v>-84.491049496666605</c:v>
                </c:pt>
                <c:pt idx="14871" formatCode="General">
                  <c:v>-84.501715236358805</c:v>
                </c:pt>
                <c:pt idx="14872" formatCode="General">
                  <c:v>-84.512380976133599</c:v>
                </c:pt>
                <c:pt idx="14873" formatCode="General">
                  <c:v>-84.523046715990901</c:v>
                </c:pt>
                <c:pt idx="14874" formatCode="General">
                  <c:v>-84.533712455930697</c:v>
                </c:pt>
                <c:pt idx="14875" formatCode="General">
                  <c:v>-84.544378195952703</c:v>
                </c:pt>
                <c:pt idx="14876" formatCode="General">
                  <c:v>-84.555043936057103</c:v>
                </c:pt>
                <c:pt idx="14877" formatCode="General">
                  <c:v>-84.5657096762436</c:v>
                </c:pt>
                <c:pt idx="14878" formatCode="General">
                  <c:v>-84.576375416512306</c:v>
                </c:pt>
                <c:pt idx="14879" formatCode="General">
                  <c:v>-84.587041156862995</c:v>
                </c:pt>
                <c:pt idx="14880" formatCode="General">
                  <c:v>-84.597706897295794</c:v>
                </c:pt>
                <c:pt idx="14881" formatCode="General">
                  <c:v>-84.608372637810405</c:v>
                </c:pt>
                <c:pt idx="14882" formatCode="General">
                  <c:v>-84.619038378406898</c:v>
                </c:pt>
                <c:pt idx="14883" formatCode="General">
                  <c:v>-84.629704119085204</c:v>
                </c:pt>
                <c:pt idx="14884" formatCode="General">
                  <c:v>-84.640369859845194</c:v>
                </c:pt>
                <c:pt idx="14885" formatCode="General">
                  <c:v>-84.651035600686797</c:v>
                </c:pt>
                <c:pt idx="14886" formatCode="General">
                  <c:v>-84.661701341609998</c:v>
                </c:pt>
                <c:pt idx="14887" formatCode="General">
                  <c:v>-84.672367082614699</c:v>
                </c:pt>
                <c:pt idx="14888" formatCode="General">
                  <c:v>-84.683032823700898</c:v>
                </c:pt>
                <c:pt idx="14889" formatCode="General">
                  <c:v>-84.693698564868299</c:v>
                </c:pt>
                <c:pt idx="14890" formatCode="General">
                  <c:v>-84.7043643061171</c:v>
                </c:pt>
                <c:pt idx="14891" formatCode="General">
                  <c:v>-84.715030047447101</c:v>
                </c:pt>
                <c:pt idx="14892" formatCode="General">
                  <c:v>-84.725695788858303</c:v>
                </c:pt>
                <c:pt idx="14893" formatCode="General">
                  <c:v>-84.736361530350493</c:v>
                </c:pt>
                <c:pt idx="14894" formatCode="General">
                  <c:v>-84.747027271923798</c:v>
                </c:pt>
                <c:pt idx="14895" formatCode="General">
                  <c:v>-84.757693013577907</c:v>
                </c:pt>
                <c:pt idx="14896" formatCode="General">
                  <c:v>-84.768358755313002</c:v>
                </c:pt>
                <c:pt idx="14897" formatCode="General">
                  <c:v>-84.779024497128802</c:v>
                </c:pt>
                <c:pt idx="14898" formatCode="General">
                  <c:v>-84.789690239025504</c:v>
                </c:pt>
                <c:pt idx="14899" formatCode="General">
                  <c:v>-84.800355981002696</c:v>
                </c:pt>
                <c:pt idx="14900" formatCode="General">
                  <c:v>-84.811021723060605</c:v>
                </c:pt>
                <c:pt idx="14901" formatCode="General">
                  <c:v>-84.821687465199005</c:v>
                </c:pt>
                <c:pt idx="14902" formatCode="General">
                  <c:v>-84.832353207417896</c:v>
                </c:pt>
                <c:pt idx="14903" formatCode="General">
                  <c:v>-84.843018949717106</c:v>
                </c:pt>
                <c:pt idx="14904" formatCode="General">
                  <c:v>-84.853684692096706</c:v>
                </c:pt>
                <c:pt idx="14905" formatCode="General">
                  <c:v>-84.864350434556499</c:v>
                </c:pt>
                <c:pt idx="14906" formatCode="General">
                  <c:v>-84.875016177096597</c:v>
                </c:pt>
                <c:pt idx="14907" formatCode="General">
                  <c:v>-84.885681919716703</c:v>
                </c:pt>
                <c:pt idx="14908" formatCode="General">
                  <c:v>-84.896347662417</c:v>
                </c:pt>
                <c:pt idx="14909" formatCode="General">
                  <c:v>-84.907013405197205</c:v>
                </c:pt>
                <c:pt idx="14910" formatCode="General">
                  <c:v>-84.917679148057303</c:v>
                </c:pt>
                <c:pt idx="14911" formatCode="General">
                  <c:v>-84.928344890997195</c:v>
                </c:pt>
                <c:pt idx="14912" formatCode="General">
                  <c:v>-84.939010634016995</c:v>
                </c:pt>
                <c:pt idx="14913" formatCode="General">
                  <c:v>-84.949676377116504</c:v>
                </c:pt>
                <c:pt idx="14914" formatCode="General">
                  <c:v>-84.960342120295607</c:v>
                </c:pt>
                <c:pt idx="14915" formatCode="General">
                  <c:v>-84.971007863554306</c:v>
                </c:pt>
                <c:pt idx="14916" formatCode="General">
                  <c:v>-84.981673606892599</c:v>
                </c:pt>
                <c:pt idx="14917" formatCode="General">
                  <c:v>-84.992339350310203</c:v>
                </c:pt>
                <c:pt idx="14918" formatCode="General">
                  <c:v>-85.003005093807303</c:v>
                </c:pt>
                <c:pt idx="14919" formatCode="General">
                  <c:v>-85.0136708373837</c:v>
                </c:pt>
                <c:pt idx="14920" formatCode="General">
                  <c:v>-85.024336581039293</c:v>
                </c:pt>
                <c:pt idx="14921" formatCode="General">
                  <c:v>-85.035002324774098</c:v>
                </c:pt>
                <c:pt idx="14922" formatCode="General">
                  <c:v>-85.0456680685881</c:v>
                </c:pt>
                <c:pt idx="14923" formatCode="General">
                  <c:v>-85.0563338124811</c:v>
                </c:pt>
                <c:pt idx="14924" formatCode="General">
                  <c:v>-85.066999556453098</c:v>
                </c:pt>
                <c:pt idx="14925" formatCode="General">
                  <c:v>-85.077665300503995</c:v>
                </c:pt>
                <c:pt idx="14926" formatCode="General">
                  <c:v>-85.088331044633705</c:v>
                </c:pt>
                <c:pt idx="14927" formatCode="General">
                  <c:v>-85.0989967888423</c:v>
                </c:pt>
                <c:pt idx="14928" formatCode="General">
                  <c:v>-85.109662533129594</c:v>
                </c:pt>
                <c:pt idx="14929" formatCode="General">
                  <c:v>-85.120328277495503</c:v>
                </c:pt>
                <c:pt idx="14930" formatCode="General">
                  <c:v>-85.130994021939998</c:v>
                </c:pt>
                <c:pt idx="14931" formatCode="General">
                  <c:v>-85.141659766463107</c:v>
                </c:pt>
                <c:pt idx="14932" formatCode="General">
                  <c:v>-85.152325511064603</c:v>
                </c:pt>
                <c:pt idx="14933" formatCode="General">
                  <c:v>-85.162991255744501</c:v>
                </c:pt>
                <c:pt idx="14934" formatCode="General">
                  <c:v>-85.1736570005028</c:v>
                </c:pt>
                <c:pt idx="14935" formatCode="General">
                  <c:v>-85.184322745339301</c:v>
                </c:pt>
                <c:pt idx="14936" formatCode="General">
                  <c:v>-85.194988490254104</c:v>
                </c:pt>
                <c:pt idx="14937" formatCode="General">
                  <c:v>-85.205654235246996</c:v>
                </c:pt>
                <c:pt idx="14938" formatCode="General">
                  <c:v>-85.216319980317905</c:v>
                </c:pt>
                <c:pt idx="14939" formatCode="General">
                  <c:v>-85.226985725466903</c:v>
                </c:pt>
                <c:pt idx="14940" formatCode="General">
                  <c:v>-85.237651470693805</c:v>
                </c:pt>
                <c:pt idx="14941" formatCode="General">
                  <c:v>-85.248317215998597</c:v>
                </c:pt>
                <c:pt idx="14942" formatCode="General">
                  <c:v>-85.258982961381193</c:v>
                </c:pt>
                <c:pt idx="14943" formatCode="General">
                  <c:v>-85.269648706841593</c:v>
                </c:pt>
                <c:pt idx="14944" formatCode="General">
                  <c:v>-85.280314452379599</c:v>
                </c:pt>
                <c:pt idx="14945" formatCode="General">
                  <c:v>-85.290980197995296</c:v>
                </c:pt>
                <c:pt idx="14946" formatCode="General">
                  <c:v>-85.301645943688598</c:v>
                </c:pt>
                <c:pt idx="14947" formatCode="General">
                  <c:v>-85.312311689459406</c:v>
                </c:pt>
                <c:pt idx="14948" formatCode="General">
                  <c:v>-85.322977435307607</c:v>
                </c:pt>
                <c:pt idx="14949" formatCode="General">
                  <c:v>-85.333643181233199</c:v>
                </c:pt>
                <c:pt idx="14950" formatCode="General">
                  <c:v>-85.344308927236</c:v>
                </c:pt>
                <c:pt idx="14951" formatCode="General">
                  <c:v>-85.354974673316207</c:v>
                </c:pt>
                <c:pt idx="14952" formatCode="General">
                  <c:v>-85.365640419473493</c:v>
                </c:pt>
                <c:pt idx="14953" formatCode="General">
                  <c:v>-85.376306165707902</c:v>
                </c:pt>
                <c:pt idx="14954" formatCode="General">
                  <c:v>-85.386971912019405</c:v>
                </c:pt>
                <c:pt idx="14955" formatCode="General">
                  <c:v>-85.397637658407902</c:v>
                </c:pt>
                <c:pt idx="14956" formatCode="General">
                  <c:v>-85.408303404873394</c:v>
                </c:pt>
                <c:pt idx="14957" formatCode="General">
                  <c:v>-85.418969151415695</c:v>
                </c:pt>
                <c:pt idx="14958" formatCode="General">
                  <c:v>-85.429634898034806</c:v>
                </c:pt>
                <c:pt idx="14959" formatCode="General">
                  <c:v>-85.440300644730698</c:v>
                </c:pt>
                <c:pt idx="14960" formatCode="General">
                  <c:v>-85.450966391503201</c:v>
                </c:pt>
                <c:pt idx="14961" formatCode="General">
                  <c:v>-85.4616321383524</c:v>
                </c:pt>
                <c:pt idx="14962" formatCode="General">
                  <c:v>-85.472297885278095</c:v>
                </c:pt>
                <c:pt idx="14963" formatCode="General">
                  <c:v>-85.482963632280402</c:v>
                </c:pt>
                <c:pt idx="14964" formatCode="General">
                  <c:v>-85.493629379359007</c:v>
                </c:pt>
                <c:pt idx="14965" formatCode="General">
                  <c:v>-85.504295126514094</c:v>
                </c:pt>
                <c:pt idx="14966" formatCode="General">
                  <c:v>-85.514960873745395</c:v>
                </c:pt>
                <c:pt idx="14967" formatCode="General">
                  <c:v>-85.525626621053107</c:v>
                </c:pt>
                <c:pt idx="14968" formatCode="General">
                  <c:v>-85.536292368436904</c:v>
                </c:pt>
                <c:pt idx="14969" formatCode="General">
                  <c:v>-85.5469581158968</c:v>
                </c:pt>
                <c:pt idx="14970" formatCode="General">
                  <c:v>-85.557623863432795</c:v>
                </c:pt>
                <c:pt idx="14971" formatCode="General">
                  <c:v>-85.568289611044804</c:v>
                </c:pt>
                <c:pt idx="14972" formatCode="General">
                  <c:v>-85.578955358732799</c:v>
                </c:pt>
                <c:pt idx="14973" formatCode="General">
                  <c:v>-85.589621106496693</c:v>
                </c:pt>
                <c:pt idx="14974" formatCode="General">
                  <c:v>-85.600286854336304</c:v>
                </c:pt>
                <c:pt idx="14975" formatCode="General">
                  <c:v>-85.6109526022518</c:v>
                </c:pt>
                <c:pt idx="14976" formatCode="General">
                  <c:v>-85.621618350242997</c:v>
                </c:pt>
                <c:pt idx="14977" formatCode="General">
                  <c:v>-85.632284098309697</c:v>
                </c:pt>
                <c:pt idx="14978" formatCode="General">
                  <c:v>-85.642949846452098</c:v>
                </c:pt>
                <c:pt idx="14979" formatCode="General">
                  <c:v>-85.653615594670001</c:v>
                </c:pt>
                <c:pt idx="14980" formatCode="General">
                  <c:v>-85.664281342963406</c:v>
                </c:pt>
                <c:pt idx="14981" formatCode="General">
                  <c:v>-85.6749470913322</c:v>
                </c:pt>
                <c:pt idx="14982" formatCode="General">
                  <c:v>-85.685612839776297</c:v>
                </c:pt>
                <c:pt idx="14983" formatCode="General">
                  <c:v>-85.696278588295698</c:v>
                </c:pt>
                <c:pt idx="14984" formatCode="General">
                  <c:v>-85.706944336890302</c:v>
                </c:pt>
                <c:pt idx="14985" formatCode="General">
                  <c:v>-85.717610085560096</c:v>
                </c:pt>
                <c:pt idx="14986" formatCode="General">
                  <c:v>-85.728275834304995</c:v>
                </c:pt>
                <c:pt idx="14987" formatCode="General">
                  <c:v>-85.738941583124998</c:v>
                </c:pt>
                <c:pt idx="14988" formatCode="General">
                  <c:v>-85.749607332019906</c:v>
                </c:pt>
                <c:pt idx="14989" formatCode="General">
                  <c:v>-85.760273080989805</c:v>
                </c:pt>
                <c:pt idx="14990" formatCode="General">
                  <c:v>-85.770938830034495</c:v>
                </c:pt>
                <c:pt idx="14991" formatCode="General">
                  <c:v>-85.781604579154106</c:v>
                </c:pt>
                <c:pt idx="14992" formatCode="General">
                  <c:v>-85.792270328348295</c:v>
                </c:pt>
                <c:pt idx="14993" formatCode="General">
                  <c:v>-85.802936077617304</c:v>
                </c:pt>
                <c:pt idx="14994" formatCode="General">
                  <c:v>-85.813601826961005</c:v>
                </c:pt>
                <c:pt idx="14995" formatCode="General">
                  <c:v>-85.824267576379199</c:v>
                </c:pt>
                <c:pt idx="14996" formatCode="General">
                  <c:v>-85.834933325871901</c:v>
                </c:pt>
                <c:pt idx="14997" formatCode="General">
                  <c:v>-85.845599075439097</c:v>
                </c:pt>
                <c:pt idx="14998" formatCode="General">
                  <c:v>-85.856264825080601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CD9-470D-BC6A-18FAB8A63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0896943"/>
        <c:axId val="1310915247"/>
      </c:scatterChart>
      <c:valAx>
        <c:axId val="1310896943"/>
        <c:scaling>
          <c:orientation val="minMax"/>
          <c:max val="700"/>
          <c:min val="-700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Longitudinal position relative to</a:t>
                </a:r>
                <a:r>
                  <a:rPr lang="en-GB" baseline="0" dirty="0"/>
                  <a:t> magnet centre (mm)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0915247"/>
        <c:crossesAt val="-100"/>
        <c:crossBetween val="midCat"/>
      </c:valAx>
      <c:valAx>
        <c:axId val="1310915247"/>
        <c:scaling>
          <c:orientation val="minMax"/>
          <c:min val="-10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Vertical displacement (mm)</a:t>
                </a:r>
              </a:p>
            </c:rich>
          </c:tx>
          <c:layout>
            <c:manualLayout>
              <c:xMode val="edge"/>
              <c:yMode val="edge"/>
              <c:x val="3.4192004347858865E-2"/>
              <c:y val="0.222308805971010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0896943"/>
        <c:crossesAt val="-70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609315158383467"/>
          <c:y val="0.55264952039268389"/>
          <c:w val="0.21197929885032302"/>
          <c:h val="0.271955517358727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0" i="0" baseline="0" dirty="0">
                <a:effectLst/>
              </a:rPr>
              <a:t>Repulsive force between 2 FEBE modules being pushed together</a:t>
            </a:r>
            <a:endParaRPr lang="en-GB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'31Oct force vs distance'!$A$4:$A$14</c:f>
              <c:numCache>
                <c:formatCode>General</c:formatCode>
                <c:ptCount val="11"/>
                <c:pt idx="0">
                  <c:v>0.1</c:v>
                </c:pt>
                <c:pt idx="1">
                  <c:v>0.25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5</c:v>
                </c:pt>
                <c:pt idx="6">
                  <c:v>10</c:v>
                </c:pt>
                <c:pt idx="7">
                  <c:v>20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</c:numCache>
            </c:numRef>
          </c:xVal>
          <c:yVal>
            <c:numRef>
              <c:f>'31Oct force vs distance'!$N$4:$N$14</c:f>
              <c:numCache>
                <c:formatCode>General</c:formatCode>
                <c:ptCount val="11"/>
                <c:pt idx="0">
                  <c:v>312.47088060467701</c:v>
                </c:pt>
                <c:pt idx="1">
                  <c:v>482.87584493468802</c:v>
                </c:pt>
                <c:pt idx="2">
                  <c:v>498.41577657879901</c:v>
                </c:pt>
                <c:pt idx="3">
                  <c:v>496.08713114418902</c:v>
                </c:pt>
                <c:pt idx="4">
                  <c:v>485.36092077550899</c:v>
                </c:pt>
                <c:pt idx="5">
                  <c:v>427.12934692853599</c:v>
                </c:pt>
                <c:pt idx="6">
                  <c:v>311.84479564971701</c:v>
                </c:pt>
                <c:pt idx="7">
                  <c:v>130.18557392967699</c:v>
                </c:pt>
                <c:pt idx="8">
                  <c:v>48.775679199127097</c:v>
                </c:pt>
                <c:pt idx="9">
                  <c:v>21.320393020620202</c:v>
                </c:pt>
                <c:pt idx="10">
                  <c:v>10.4070193660014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41-4D4D-B5DC-9AD76250A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8358703"/>
        <c:axId val="1048355791"/>
      </c:scatterChart>
      <c:valAx>
        <c:axId val="1048358703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shade val="50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Separation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8355791"/>
        <c:crosses val="autoZero"/>
        <c:crossBetween val="midCat"/>
      </c:valAx>
      <c:valAx>
        <c:axId val="1048355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Force</a:t>
                </a:r>
                <a:r>
                  <a:rPr lang="en-GB" baseline="0" dirty="0"/>
                  <a:t> (N)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83587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6474256920695"/>
          <c:y val="4.0289321743544194E-2"/>
          <c:w val="0.85108421858616334"/>
          <c:h val="0.797076212284638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'0.6m length'!$A$1:$B$1</c:f>
              <c:strCache>
                <c:ptCount val="1"/>
                <c:pt idx="0">
                  <c:v>250 MeV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'0.6m length'!$A$2:$A$6000</c:f>
              <c:numCache>
                <c:formatCode>General</c:formatCode>
                <c:ptCount val="5999"/>
                <c:pt idx="0">
                  <c:v>-700</c:v>
                </c:pt>
                <c:pt idx="1">
                  <c:v>-699.8</c:v>
                </c:pt>
                <c:pt idx="2">
                  <c:v>-699.6</c:v>
                </c:pt>
                <c:pt idx="3">
                  <c:v>-699.4</c:v>
                </c:pt>
                <c:pt idx="4">
                  <c:v>-699.2</c:v>
                </c:pt>
                <c:pt idx="5">
                  <c:v>-699</c:v>
                </c:pt>
                <c:pt idx="6">
                  <c:v>-698.8</c:v>
                </c:pt>
                <c:pt idx="7">
                  <c:v>-698.6</c:v>
                </c:pt>
                <c:pt idx="8">
                  <c:v>-698.4</c:v>
                </c:pt>
                <c:pt idx="9">
                  <c:v>-698.2</c:v>
                </c:pt>
                <c:pt idx="10">
                  <c:v>-698</c:v>
                </c:pt>
                <c:pt idx="11">
                  <c:v>-697.8</c:v>
                </c:pt>
                <c:pt idx="12">
                  <c:v>-697.6</c:v>
                </c:pt>
                <c:pt idx="13">
                  <c:v>-697.4</c:v>
                </c:pt>
                <c:pt idx="14">
                  <c:v>-697.2</c:v>
                </c:pt>
                <c:pt idx="15">
                  <c:v>-697</c:v>
                </c:pt>
                <c:pt idx="16">
                  <c:v>-696.8</c:v>
                </c:pt>
                <c:pt idx="17">
                  <c:v>-696.6</c:v>
                </c:pt>
                <c:pt idx="18">
                  <c:v>-696.4</c:v>
                </c:pt>
                <c:pt idx="19">
                  <c:v>-696.2</c:v>
                </c:pt>
                <c:pt idx="20">
                  <c:v>-696</c:v>
                </c:pt>
                <c:pt idx="21">
                  <c:v>-695.8</c:v>
                </c:pt>
                <c:pt idx="22">
                  <c:v>-695.6</c:v>
                </c:pt>
                <c:pt idx="23">
                  <c:v>-695.4</c:v>
                </c:pt>
                <c:pt idx="24">
                  <c:v>-695.2</c:v>
                </c:pt>
                <c:pt idx="25">
                  <c:v>-695</c:v>
                </c:pt>
                <c:pt idx="26">
                  <c:v>-694.8</c:v>
                </c:pt>
                <c:pt idx="27">
                  <c:v>-694.6</c:v>
                </c:pt>
                <c:pt idx="28">
                  <c:v>-694.4</c:v>
                </c:pt>
                <c:pt idx="29">
                  <c:v>-694.2</c:v>
                </c:pt>
                <c:pt idx="30">
                  <c:v>-694</c:v>
                </c:pt>
                <c:pt idx="31">
                  <c:v>-693.8</c:v>
                </c:pt>
                <c:pt idx="32">
                  <c:v>-693.6</c:v>
                </c:pt>
                <c:pt idx="33">
                  <c:v>-693.4</c:v>
                </c:pt>
                <c:pt idx="34">
                  <c:v>-693.2</c:v>
                </c:pt>
                <c:pt idx="35">
                  <c:v>-693</c:v>
                </c:pt>
                <c:pt idx="36">
                  <c:v>-692.8</c:v>
                </c:pt>
                <c:pt idx="37">
                  <c:v>-692.6</c:v>
                </c:pt>
                <c:pt idx="38">
                  <c:v>-692.4</c:v>
                </c:pt>
                <c:pt idx="39">
                  <c:v>-692.20000000000095</c:v>
                </c:pt>
                <c:pt idx="40">
                  <c:v>-692</c:v>
                </c:pt>
                <c:pt idx="41">
                  <c:v>-691.8</c:v>
                </c:pt>
                <c:pt idx="42">
                  <c:v>-691.6</c:v>
                </c:pt>
                <c:pt idx="43">
                  <c:v>-691.400000000001</c:v>
                </c:pt>
                <c:pt idx="44">
                  <c:v>-691.20000000000095</c:v>
                </c:pt>
                <c:pt idx="45">
                  <c:v>-691.00000000000102</c:v>
                </c:pt>
                <c:pt idx="46">
                  <c:v>-690.80000000000098</c:v>
                </c:pt>
                <c:pt idx="47">
                  <c:v>-690.60000000000105</c:v>
                </c:pt>
                <c:pt idx="48">
                  <c:v>-690.400000000001</c:v>
                </c:pt>
                <c:pt idx="49">
                  <c:v>-690.20000000000095</c:v>
                </c:pt>
                <c:pt idx="50">
                  <c:v>-690.00000000000102</c:v>
                </c:pt>
                <c:pt idx="51">
                  <c:v>-689.80000000000098</c:v>
                </c:pt>
                <c:pt idx="52">
                  <c:v>-689.60000000000105</c:v>
                </c:pt>
                <c:pt idx="53">
                  <c:v>-689.400000000001</c:v>
                </c:pt>
                <c:pt idx="54">
                  <c:v>-689.20000000000095</c:v>
                </c:pt>
                <c:pt idx="55">
                  <c:v>-689.00000000000102</c:v>
                </c:pt>
                <c:pt idx="56">
                  <c:v>-688.80000000000098</c:v>
                </c:pt>
                <c:pt idx="57">
                  <c:v>-688.60000000000105</c:v>
                </c:pt>
                <c:pt idx="58">
                  <c:v>-688.400000000001</c:v>
                </c:pt>
                <c:pt idx="59">
                  <c:v>-688.20000000000095</c:v>
                </c:pt>
                <c:pt idx="60">
                  <c:v>-688.00000000000102</c:v>
                </c:pt>
                <c:pt idx="61">
                  <c:v>-687.80000000000098</c:v>
                </c:pt>
                <c:pt idx="62">
                  <c:v>-687.60000000000105</c:v>
                </c:pt>
                <c:pt idx="63">
                  <c:v>-687.400000000001</c:v>
                </c:pt>
                <c:pt idx="64">
                  <c:v>-687.20000000000095</c:v>
                </c:pt>
                <c:pt idx="65">
                  <c:v>-687.00000000000102</c:v>
                </c:pt>
                <c:pt idx="66">
                  <c:v>-686.80000000000098</c:v>
                </c:pt>
                <c:pt idx="67">
                  <c:v>-686.60000000000105</c:v>
                </c:pt>
                <c:pt idx="68">
                  <c:v>-686.400000000001</c:v>
                </c:pt>
                <c:pt idx="69">
                  <c:v>-686.20000000000095</c:v>
                </c:pt>
                <c:pt idx="70">
                  <c:v>-686.00000000000102</c:v>
                </c:pt>
                <c:pt idx="71">
                  <c:v>-685.80000000000098</c:v>
                </c:pt>
                <c:pt idx="72">
                  <c:v>-685.60000000000105</c:v>
                </c:pt>
                <c:pt idx="73">
                  <c:v>-685.400000000001</c:v>
                </c:pt>
                <c:pt idx="74">
                  <c:v>-685.20000000000095</c:v>
                </c:pt>
                <c:pt idx="75">
                  <c:v>-685.00000000000102</c:v>
                </c:pt>
                <c:pt idx="76">
                  <c:v>-684.80000000000098</c:v>
                </c:pt>
                <c:pt idx="77">
                  <c:v>-684.60000000000105</c:v>
                </c:pt>
                <c:pt idx="78">
                  <c:v>-684.400000000001</c:v>
                </c:pt>
                <c:pt idx="79">
                  <c:v>-684.20000000000095</c:v>
                </c:pt>
                <c:pt idx="80">
                  <c:v>-684.00000000000102</c:v>
                </c:pt>
                <c:pt idx="81">
                  <c:v>-683.80000000000098</c:v>
                </c:pt>
                <c:pt idx="82">
                  <c:v>-683.60000000000105</c:v>
                </c:pt>
                <c:pt idx="83">
                  <c:v>-683.400000000001</c:v>
                </c:pt>
                <c:pt idx="84">
                  <c:v>-683.20000000000095</c:v>
                </c:pt>
                <c:pt idx="85">
                  <c:v>-683.00000000000102</c:v>
                </c:pt>
                <c:pt idx="86">
                  <c:v>-682.800000000002</c:v>
                </c:pt>
                <c:pt idx="87">
                  <c:v>-682.60000000000196</c:v>
                </c:pt>
                <c:pt idx="88">
                  <c:v>-682.400000000001</c:v>
                </c:pt>
                <c:pt idx="89">
                  <c:v>-682.20000000000198</c:v>
                </c:pt>
                <c:pt idx="90">
                  <c:v>-682.00000000000102</c:v>
                </c:pt>
                <c:pt idx="91">
                  <c:v>-681.800000000002</c:v>
                </c:pt>
                <c:pt idx="92">
                  <c:v>-681.60000000000196</c:v>
                </c:pt>
                <c:pt idx="93">
                  <c:v>-681.40000000000202</c:v>
                </c:pt>
                <c:pt idx="94">
                  <c:v>-681.20000000000198</c:v>
                </c:pt>
                <c:pt idx="95">
                  <c:v>-681.00000000000205</c:v>
                </c:pt>
                <c:pt idx="96">
                  <c:v>-680.800000000002</c:v>
                </c:pt>
                <c:pt idx="97">
                  <c:v>-680.60000000000196</c:v>
                </c:pt>
                <c:pt idx="98">
                  <c:v>-680.40000000000202</c:v>
                </c:pt>
                <c:pt idx="99">
                  <c:v>-680.20000000000198</c:v>
                </c:pt>
                <c:pt idx="100">
                  <c:v>-680.00000000000205</c:v>
                </c:pt>
                <c:pt idx="101">
                  <c:v>-679.800000000002</c:v>
                </c:pt>
                <c:pt idx="102">
                  <c:v>-679.60000000000196</c:v>
                </c:pt>
                <c:pt idx="103">
                  <c:v>-679.40000000000202</c:v>
                </c:pt>
                <c:pt idx="104">
                  <c:v>-679.200000000003</c:v>
                </c:pt>
                <c:pt idx="105">
                  <c:v>-679.00000000000296</c:v>
                </c:pt>
                <c:pt idx="106">
                  <c:v>-678.80000000000302</c:v>
                </c:pt>
                <c:pt idx="107">
                  <c:v>-678.60000000000298</c:v>
                </c:pt>
                <c:pt idx="108">
                  <c:v>-678.40000000000305</c:v>
                </c:pt>
                <c:pt idx="109">
                  <c:v>-678.200000000003</c:v>
                </c:pt>
                <c:pt idx="110">
                  <c:v>-678.00000000000296</c:v>
                </c:pt>
                <c:pt idx="111">
                  <c:v>-677.80000000000405</c:v>
                </c:pt>
                <c:pt idx="112">
                  <c:v>-677.600000000004</c:v>
                </c:pt>
                <c:pt idx="113">
                  <c:v>-677.40000000000396</c:v>
                </c:pt>
                <c:pt idx="114">
                  <c:v>-677.20000000000402</c:v>
                </c:pt>
                <c:pt idx="115">
                  <c:v>-677.00000000000398</c:v>
                </c:pt>
                <c:pt idx="116">
                  <c:v>-676.80000000000405</c:v>
                </c:pt>
                <c:pt idx="117">
                  <c:v>-676.600000000004</c:v>
                </c:pt>
                <c:pt idx="118">
                  <c:v>-676.40000000000498</c:v>
                </c:pt>
                <c:pt idx="119">
                  <c:v>-676.20000000000505</c:v>
                </c:pt>
                <c:pt idx="120">
                  <c:v>-676.000000000005</c:v>
                </c:pt>
                <c:pt idx="121">
                  <c:v>-675.80000000000496</c:v>
                </c:pt>
                <c:pt idx="122">
                  <c:v>-675.60000000000502</c:v>
                </c:pt>
                <c:pt idx="123">
                  <c:v>-675.40000000000498</c:v>
                </c:pt>
                <c:pt idx="124">
                  <c:v>-675.20000000000505</c:v>
                </c:pt>
                <c:pt idx="125">
                  <c:v>-675.000000000005</c:v>
                </c:pt>
                <c:pt idx="126">
                  <c:v>-674.80000000000598</c:v>
                </c:pt>
                <c:pt idx="127">
                  <c:v>-674.60000000000605</c:v>
                </c:pt>
                <c:pt idx="128">
                  <c:v>-674.400000000006</c:v>
                </c:pt>
                <c:pt idx="129">
                  <c:v>-674.20000000000596</c:v>
                </c:pt>
                <c:pt idx="130">
                  <c:v>-674.00000000000603</c:v>
                </c:pt>
                <c:pt idx="131">
                  <c:v>-673.80000000000598</c:v>
                </c:pt>
                <c:pt idx="132">
                  <c:v>-673.60000000000605</c:v>
                </c:pt>
                <c:pt idx="133">
                  <c:v>-673.400000000006</c:v>
                </c:pt>
                <c:pt idx="134">
                  <c:v>-673.20000000000698</c:v>
                </c:pt>
                <c:pt idx="135">
                  <c:v>-673.00000000000705</c:v>
                </c:pt>
                <c:pt idx="136">
                  <c:v>-672.800000000007</c:v>
                </c:pt>
                <c:pt idx="137">
                  <c:v>-672.60000000000696</c:v>
                </c:pt>
                <c:pt idx="138">
                  <c:v>-672.40000000000703</c:v>
                </c:pt>
                <c:pt idx="139">
                  <c:v>-672.20000000000698</c:v>
                </c:pt>
                <c:pt idx="140">
                  <c:v>-672.00000000000796</c:v>
                </c:pt>
                <c:pt idx="141">
                  <c:v>-671.80000000000803</c:v>
                </c:pt>
                <c:pt idx="142">
                  <c:v>-671.60000000000798</c:v>
                </c:pt>
                <c:pt idx="143">
                  <c:v>-671.40000000000805</c:v>
                </c:pt>
                <c:pt idx="144">
                  <c:v>-671.200000000008</c:v>
                </c:pt>
                <c:pt idx="145">
                  <c:v>-671.00000000000796</c:v>
                </c:pt>
                <c:pt idx="146">
                  <c:v>-670.80000000000803</c:v>
                </c:pt>
                <c:pt idx="147">
                  <c:v>-670.60000000000798</c:v>
                </c:pt>
                <c:pt idx="148">
                  <c:v>-670.40000000000896</c:v>
                </c:pt>
                <c:pt idx="149">
                  <c:v>-670.20000000000903</c:v>
                </c:pt>
                <c:pt idx="150">
                  <c:v>-670.00000000000898</c:v>
                </c:pt>
                <c:pt idx="151">
                  <c:v>-669.80000000000905</c:v>
                </c:pt>
                <c:pt idx="152">
                  <c:v>-669.600000000009</c:v>
                </c:pt>
                <c:pt idx="153">
                  <c:v>-669.40000000000896</c:v>
                </c:pt>
                <c:pt idx="154">
                  <c:v>-669.20000000001005</c:v>
                </c:pt>
                <c:pt idx="155">
                  <c:v>-669.00000000001</c:v>
                </c:pt>
                <c:pt idx="156">
                  <c:v>-668.80000000000996</c:v>
                </c:pt>
                <c:pt idx="157">
                  <c:v>-668.60000000001003</c:v>
                </c:pt>
                <c:pt idx="158">
                  <c:v>-668.400000000011</c:v>
                </c:pt>
                <c:pt idx="159">
                  <c:v>-668.20000000001096</c:v>
                </c:pt>
                <c:pt idx="160">
                  <c:v>-668.00000000001103</c:v>
                </c:pt>
                <c:pt idx="161">
                  <c:v>-667.80000000001098</c:v>
                </c:pt>
                <c:pt idx="162">
                  <c:v>-667.60000000001196</c:v>
                </c:pt>
                <c:pt idx="163">
                  <c:v>-667.40000000001203</c:v>
                </c:pt>
                <c:pt idx="164">
                  <c:v>-667.20000000001198</c:v>
                </c:pt>
                <c:pt idx="165">
                  <c:v>-667.00000000001205</c:v>
                </c:pt>
                <c:pt idx="166">
                  <c:v>-666.80000000001201</c:v>
                </c:pt>
                <c:pt idx="167">
                  <c:v>-666.60000000001298</c:v>
                </c:pt>
                <c:pt idx="168">
                  <c:v>-666.40000000001305</c:v>
                </c:pt>
                <c:pt idx="169">
                  <c:v>-666.20000000001301</c:v>
                </c:pt>
                <c:pt idx="170">
                  <c:v>-666.00000000001398</c:v>
                </c:pt>
                <c:pt idx="171">
                  <c:v>-665.80000000001405</c:v>
                </c:pt>
                <c:pt idx="172">
                  <c:v>-665.60000000001401</c:v>
                </c:pt>
                <c:pt idx="173">
                  <c:v>-665.40000000001396</c:v>
                </c:pt>
                <c:pt idx="174">
                  <c:v>-665.20000000001403</c:v>
                </c:pt>
                <c:pt idx="175">
                  <c:v>-665.00000000001501</c:v>
                </c:pt>
                <c:pt idx="176">
                  <c:v>-664.80000000001496</c:v>
                </c:pt>
                <c:pt idx="177">
                  <c:v>-664.60000000001503</c:v>
                </c:pt>
                <c:pt idx="178">
                  <c:v>-664.40000000001601</c:v>
                </c:pt>
                <c:pt idx="179">
                  <c:v>-664.20000000001596</c:v>
                </c:pt>
                <c:pt idx="180">
                  <c:v>-664.00000000001603</c:v>
                </c:pt>
                <c:pt idx="181">
                  <c:v>-663.80000000001598</c:v>
                </c:pt>
                <c:pt idx="182">
                  <c:v>-663.60000000001605</c:v>
                </c:pt>
                <c:pt idx="183">
                  <c:v>-663.40000000001703</c:v>
                </c:pt>
                <c:pt idx="184">
                  <c:v>-663.20000000001698</c:v>
                </c:pt>
                <c:pt idx="185">
                  <c:v>-663.00000000001705</c:v>
                </c:pt>
                <c:pt idx="186">
                  <c:v>-662.80000000001701</c:v>
                </c:pt>
                <c:pt idx="187">
                  <c:v>-662.60000000001799</c:v>
                </c:pt>
                <c:pt idx="188">
                  <c:v>-662.40000000001805</c:v>
                </c:pt>
                <c:pt idx="189">
                  <c:v>-662.20000000001801</c:v>
                </c:pt>
                <c:pt idx="190">
                  <c:v>-662.00000000001796</c:v>
                </c:pt>
                <c:pt idx="191">
                  <c:v>-661.80000000001905</c:v>
                </c:pt>
                <c:pt idx="192">
                  <c:v>-661.60000000001901</c:v>
                </c:pt>
                <c:pt idx="193">
                  <c:v>-661.40000000001999</c:v>
                </c:pt>
                <c:pt idx="194">
                  <c:v>-661.20000000002005</c:v>
                </c:pt>
                <c:pt idx="195">
                  <c:v>-661.00000000002001</c:v>
                </c:pt>
                <c:pt idx="196">
                  <c:v>-660.80000000002099</c:v>
                </c:pt>
                <c:pt idx="197">
                  <c:v>-660.60000000002105</c:v>
                </c:pt>
                <c:pt idx="198">
                  <c:v>-660.40000000002101</c:v>
                </c:pt>
                <c:pt idx="199">
                  <c:v>-660.20000000002199</c:v>
                </c:pt>
                <c:pt idx="200">
                  <c:v>-660.00000000002206</c:v>
                </c:pt>
                <c:pt idx="201">
                  <c:v>-659.80000000002201</c:v>
                </c:pt>
                <c:pt idx="202">
                  <c:v>-659.60000000002299</c:v>
                </c:pt>
                <c:pt idx="203">
                  <c:v>-659.40000000002306</c:v>
                </c:pt>
                <c:pt idx="204">
                  <c:v>-659.20000000002301</c:v>
                </c:pt>
                <c:pt idx="205">
                  <c:v>-659.00000000002399</c:v>
                </c:pt>
                <c:pt idx="206">
                  <c:v>-658.80000000002406</c:v>
                </c:pt>
                <c:pt idx="207">
                  <c:v>-658.60000000002401</c:v>
                </c:pt>
                <c:pt idx="208">
                  <c:v>-658.40000000002499</c:v>
                </c:pt>
                <c:pt idx="209">
                  <c:v>-658.20000000002506</c:v>
                </c:pt>
                <c:pt idx="210">
                  <c:v>-658.00000000002501</c:v>
                </c:pt>
                <c:pt idx="211">
                  <c:v>-657.80000000002599</c:v>
                </c:pt>
                <c:pt idx="212">
                  <c:v>-657.60000000002594</c:v>
                </c:pt>
                <c:pt idx="213">
                  <c:v>-657.40000000002703</c:v>
                </c:pt>
                <c:pt idx="214">
                  <c:v>-657.20000000002699</c:v>
                </c:pt>
                <c:pt idx="215">
                  <c:v>-657.00000000002694</c:v>
                </c:pt>
                <c:pt idx="216">
                  <c:v>-656.80000000002804</c:v>
                </c:pt>
                <c:pt idx="217">
                  <c:v>-656.60000000002799</c:v>
                </c:pt>
                <c:pt idx="218">
                  <c:v>-656.40000000002794</c:v>
                </c:pt>
                <c:pt idx="219">
                  <c:v>-656.20000000002904</c:v>
                </c:pt>
                <c:pt idx="220">
                  <c:v>-656.00000000002899</c:v>
                </c:pt>
                <c:pt idx="221">
                  <c:v>-655.80000000002997</c:v>
                </c:pt>
                <c:pt idx="222">
                  <c:v>-655.60000000003004</c:v>
                </c:pt>
                <c:pt idx="223">
                  <c:v>-655.40000000002999</c:v>
                </c:pt>
                <c:pt idx="224">
                  <c:v>-655.20000000003097</c:v>
                </c:pt>
                <c:pt idx="225">
                  <c:v>-655.00000000003104</c:v>
                </c:pt>
                <c:pt idx="226">
                  <c:v>-654.80000000003201</c:v>
                </c:pt>
                <c:pt idx="227">
                  <c:v>-654.60000000003197</c:v>
                </c:pt>
                <c:pt idx="228">
                  <c:v>-654.40000000003295</c:v>
                </c:pt>
                <c:pt idx="229">
                  <c:v>-654.20000000003301</c:v>
                </c:pt>
                <c:pt idx="230">
                  <c:v>-654.00000000003399</c:v>
                </c:pt>
                <c:pt idx="231">
                  <c:v>-653.80000000003395</c:v>
                </c:pt>
                <c:pt idx="232">
                  <c:v>-653.60000000003504</c:v>
                </c:pt>
                <c:pt idx="233">
                  <c:v>-653.40000000003499</c:v>
                </c:pt>
                <c:pt idx="234">
                  <c:v>-653.20000000003597</c:v>
                </c:pt>
                <c:pt idx="235">
                  <c:v>-653.00000000003604</c:v>
                </c:pt>
                <c:pt idx="236">
                  <c:v>-652.80000000003599</c:v>
                </c:pt>
                <c:pt idx="237">
                  <c:v>-652.60000000003697</c:v>
                </c:pt>
                <c:pt idx="238">
                  <c:v>-652.40000000003704</c:v>
                </c:pt>
                <c:pt idx="239">
                  <c:v>-652.20000000003802</c:v>
                </c:pt>
                <c:pt idx="240">
                  <c:v>-652.00000000003797</c:v>
                </c:pt>
                <c:pt idx="241">
                  <c:v>-651.80000000003895</c:v>
                </c:pt>
                <c:pt idx="242">
                  <c:v>-651.60000000003902</c:v>
                </c:pt>
                <c:pt idx="243">
                  <c:v>-651.40000000004</c:v>
                </c:pt>
                <c:pt idx="244">
                  <c:v>-651.20000000003995</c:v>
                </c:pt>
                <c:pt idx="245">
                  <c:v>-651.00000000004104</c:v>
                </c:pt>
                <c:pt idx="246">
                  <c:v>-650.800000000041</c:v>
                </c:pt>
                <c:pt idx="247">
                  <c:v>-650.60000000004197</c:v>
                </c:pt>
                <c:pt idx="248">
                  <c:v>-650.40000000004204</c:v>
                </c:pt>
                <c:pt idx="249">
                  <c:v>-650.20000000004302</c:v>
                </c:pt>
                <c:pt idx="250">
                  <c:v>-650.00000000004297</c:v>
                </c:pt>
                <c:pt idx="251">
                  <c:v>-649.80000000004395</c:v>
                </c:pt>
                <c:pt idx="252">
                  <c:v>-649.60000000004402</c:v>
                </c:pt>
                <c:pt idx="253">
                  <c:v>-649.400000000045</c:v>
                </c:pt>
                <c:pt idx="254">
                  <c:v>-649.20000000004495</c:v>
                </c:pt>
                <c:pt idx="255">
                  <c:v>-649.00000000004604</c:v>
                </c:pt>
                <c:pt idx="256">
                  <c:v>-648.80000000004702</c:v>
                </c:pt>
                <c:pt idx="257">
                  <c:v>-648.60000000004698</c:v>
                </c:pt>
                <c:pt idx="258">
                  <c:v>-648.40000000004795</c:v>
                </c:pt>
                <c:pt idx="259">
                  <c:v>-648.20000000004802</c:v>
                </c:pt>
                <c:pt idx="260">
                  <c:v>-648.000000000049</c:v>
                </c:pt>
                <c:pt idx="261">
                  <c:v>-647.80000000004998</c:v>
                </c:pt>
                <c:pt idx="262">
                  <c:v>-647.60000000005004</c:v>
                </c:pt>
                <c:pt idx="263">
                  <c:v>-647.40000000005102</c:v>
                </c:pt>
                <c:pt idx="264">
                  <c:v>-647.20000000005098</c:v>
                </c:pt>
                <c:pt idx="265">
                  <c:v>-647.00000000005195</c:v>
                </c:pt>
                <c:pt idx="266">
                  <c:v>-646.80000000005202</c:v>
                </c:pt>
                <c:pt idx="267">
                  <c:v>-646.600000000053</c:v>
                </c:pt>
                <c:pt idx="268">
                  <c:v>-646.40000000005398</c:v>
                </c:pt>
                <c:pt idx="269">
                  <c:v>-646.20000000005405</c:v>
                </c:pt>
                <c:pt idx="270">
                  <c:v>-646.00000000005502</c:v>
                </c:pt>
                <c:pt idx="271">
                  <c:v>-645.80000000005498</c:v>
                </c:pt>
                <c:pt idx="272">
                  <c:v>-645.60000000005596</c:v>
                </c:pt>
                <c:pt idx="273">
                  <c:v>-645.40000000005705</c:v>
                </c:pt>
                <c:pt idx="274">
                  <c:v>-645.200000000057</c:v>
                </c:pt>
                <c:pt idx="275">
                  <c:v>-645.00000000005798</c:v>
                </c:pt>
                <c:pt idx="276">
                  <c:v>-644.80000000005896</c:v>
                </c:pt>
                <c:pt idx="277">
                  <c:v>-644.60000000005903</c:v>
                </c:pt>
                <c:pt idx="278">
                  <c:v>-644.40000000006</c:v>
                </c:pt>
                <c:pt idx="279">
                  <c:v>-644.20000000006098</c:v>
                </c:pt>
                <c:pt idx="280">
                  <c:v>-644.00000000006196</c:v>
                </c:pt>
                <c:pt idx="281">
                  <c:v>-643.80000000006203</c:v>
                </c:pt>
                <c:pt idx="282">
                  <c:v>-643.60000000006301</c:v>
                </c:pt>
                <c:pt idx="283">
                  <c:v>-643.40000000006398</c:v>
                </c:pt>
                <c:pt idx="284">
                  <c:v>-643.20000000006405</c:v>
                </c:pt>
                <c:pt idx="285">
                  <c:v>-643.00000000006503</c:v>
                </c:pt>
                <c:pt idx="286">
                  <c:v>-642.80000000006601</c:v>
                </c:pt>
                <c:pt idx="287">
                  <c:v>-642.60000000006596</c:v>
                </c:pt>
                <c:pt idx="288">
                  <c:v>-642.40000000006705</c:v>
                </c:pt>
                <c:pt idx="289">
                  <c:v>-642.20000000006803</c:v>
                </c:pt>
                <c:pt idx="290">
                  <c:v>-642.00000000006798</c:v>
                </c:pt>
                <c:pt idx="291">
                  <c:v>-641.80000000006896</c:v>
                </c:pt>
                <c:pt idx="292">
                  <c:v>-641.60000000007005</c:v>
                </c:pt>
                <c:pt idx="293">
                  <c:v>-641.40000000007103</c:v>
                </c:pt>
                <c:pt idx="294">
                  <c:v>-641.20000000007099</c:v>
                </c:pt>
                <c:pt idx="295">
                  <c:v>-641.00000000007196</c:v>
                </c:pt>
                <c:pt idx="296">
                  <c:v>-640.80000000007306</c:v>
                </c:pt>
                <c:pt idx="297">
                  <c:v>-640.60000000007403</c:v>
                </c:pt>
                <c:pt idx="298">
                  <c:v>-640.40000000007399</c:v>
                </c:pt>
                <c:pt idx="299">
                  <c:v>-640.20000000007497</c:v>
                </c:pt>
                <c:pt idx="300">
                  <c:v>-640.00000000007606</c:v>
                </c:pt>
                <c:pt idx="301">
                  <c:v>-639.80000000007703</c:v>
                </c:pt>
                <c:pt idx="302">
                  <c:v>-639.60000000007801</c:v>
                </c:pt>
                <c:pt idx="303">
                  <c:v>-639.40000000007899</c:v>
                </c:pt>
                <c:pt idx="304">
                  <c:v>-639.20000000007894</c:v>
                </c:pt>
                <c:pt idx="305">
                  <c:v>-639.00000000008004</c:v>
                </c:pt>
                <c:pt idx="306">
                  <c:v>-638.80000000008101</c:v>
                </c:pt>
                <c:pt idx="307">
                  <c:v>-638.60000000008199</c:v>
                </c:pt>
                <c:pt idx="308">
                  <c:v>-638.40000000008297</c:v>
                </c:pt>
                <c:pt idx="309">
                  <c:v>-638.20000000008304</c:v>
                </c:pt>
                <c:pt idx="310">
                  <c:v>-638.00000000008401</c:v>
                </c:pt>
                <c:pt idx="311">
                  <c:v>-637.80000000008499</c:v>
                </c:pt>
                <c:pt idx="312">
                  <c:v>-637.60000000008597</c:v>
                </c:pt>
                <c:pt idx="313">
                  <c:v>-637.40000000008604</c:v>
                </c:pt>
                <c:pt idx="314">
                  <c:v>-637.20000000008702</c:v>
                </c:pt>
                <c:pt idx="315">
                  <c:v>-637.00000000008799</c:v>
                </c:pt>
                <c:pt idx="316">
                  <c:v>-636.80000000008897</c:v>
                </c:pt>
                <c:pt idx="317">
                  <c:v>-636.60000000008995</c:v>
                </c:pt>
                <c:pt idx="318">
                  <c:v>-636.40000000009104</c:v>
                </c:pt>
                <c:pt idx="319">
                  <c:v>-636.20000000009202</c:v>
                </c:pt>
                <c:pt idx="320">
                  <c:v>-636.000000000093</c:v>
                </c:pt>
                <c:pt idx="321">
                  <c:v>-635.80000000009397</c:v>
                </c:pt>
                <c:pt idx="322">
                  <c:v>-635.60000000009495</c:v>
                </c:pt>
                <c:pt idx="323">
                  <c:v>-635.40000000009604</c:v>
                </c:pt>
                <c:pt idx="324">
                  <c:v>-635.20000000009702</c:v>
                </c:pt>
                <c:pt idx="325">
                  <c:v>-635.00000000009697</c:v>
                </c:pt>
                <c:pt idx="326">
                  <c:v>-634.80000000009795</c:v>
                </c:pt>
                <c:pt idx="327">
                  <c:v>-634.60000000009904</c:v>
                </c:pt>
                <c:pt idx="328">
                  <c:v>-634.40000000010002</c:v>
                </c:pt>
                <c:pt idx="329">
                  <c:v>-634.200000000101</c:v>
                </c:pt>
                <c:pt idx="330">
                  <c:v>-634.00000000010198</c:v>
                </c:pt>
                <c:pt idx="331">
                  <c:v>-633.80000000010295</c:v>
                </c:pt>
                <c:pt idx="332">
                  <c:v>-633.60000000010405</c:v>
                </c:pt>
                <c:pt idx="333">
                  <c:v>-633.40000000010502</c:v>
                </c:pt>
                <c:pt idx="334">
                  <c:v>-633.200000000106</c:v>
                </c:pt>
                <c:pt idx="335">
                  <c:v>-633.00000000010698</c:v>
                </c:pt>
                <c:pt idx="336">
                  <c:v>-632.80000000010796</c:v>
                </c:pt>
                <c:pt idx="337">
                  <c:v>-632.60000000010905</c:v>
                </c:pt>
                <c:pt idx="338">
                  <c:v>-632.40000000011003</c:v>
                </c:pt>
                <c:pt idx="339">
                  <c:v>-632.200000000111</c:v>
                </c:pt>
                <c:pt idx="340">
                  <c:v>-632.00000000011198</c:v>
                </c:pt>
                <c:pt idx="341">
                  <c:v>-631.80000000011296</c:v>
                </c:pt>
                <c:pt idx="342">
                  <c:v>-631.60000000011405</c:v>
                </c:pt>
                <c:pt idx="343">
                  <c:v>-631.40000000011503</c:v>
                </c:pt>
                <c:pt idx="344">
                  <c:v>-631.20000000011601</c:v>
                </c:pt>
                <c:pt idx="345">
                  <c:v>-631.00000000011698</c:v>
                </c:pt>
                <c:pt idx="346">
                  <c:v>-630.80000000011796</c:v>
                </c:pt>
                <c:pt idx="347">
                  <c:v>-630.60000000011905</c:v>
                </c:pt>
                <c:pt idx="348">
                  <c:v>-630.40000000012003</c:v>
                </c:pt>
                <c:pt idx="349">
                  <c:v>-630.20000000012203</c:v>
                </c:pt>
                <c:pt idx="350">
                  <c:v>-630.00000000012301</c:v>
                </c:pt>
                <c:pt idx="351">
                  <c:v>-629.80000000012399</c:v>
                </c:pt>
                <c:pt idx="352">
                  <c:v>-629.60000000012496</c:v>
                </c:pt>
                <c:pt idx="353">
                  <c:v>-629.40000000012606</c:v>
                </c:pt>
                <c:pt idx="354">
                  <c:v>-629.20000000012703</c:v>
                </c:pt>
                <c:pt idx="355">
                  <c:v>-629.00000000012801</c:v>
                </c:pt>
                <c:pt idx="356">
                  <c:v>-628.80000000012899</c:v>
                </c:pt>
                <c:pt idx="357">
                  <c:v>-628.60000000013099</c:v>
                </c:pt>
                <c:pt idx="358">
                  <c:v>-628.40000000013197</c:v>
                </c:pt>
                <c:pt idx="359">
                  <c:v>-628.20000000013295</c:v>
                </c:pt>
                <c:pt idx="360">
                  <c:v>-628.00000000013404</c:v>
                </c:pt>
                <c:pt idx="361">
                  <c:v>-627.80000000013501</c:v>
                </c:pt>
                <c:pt idx="362">
                  <c:v>-627.60000000013599</c:v>
                </c:pt>
                <c:pt idx="363">
                  <c:v>-627.40000000013697</c:v>
                </c:pt>
                <c:pt idx="364">
                  <c:v>-627.20000000013897</c:v>
                </c:pt>
                <c:pt idx="365">
                  <c:v>-627.00000000013995</c:v>
                </c:pt>
                <c:pt idx="366">
                  <c:v>-626.80000000014104</c:v>
                </c:pt>
                <c:pt idx="367">
                  <c:v>-626.60000000014202</c:v>
                </c:pt>
                <c:pt idx="368">
                  <c:v>-626.40000000014402</c:v>
                </c:pt>
                <c:pt idx="369">
                  <c:v>-626.200000000145</c:v>
                </c:pt>
                <c:pt idx="370">
                  <c:v>-626.00000000014597</c:v>
                </c:pt>
                <c:pt idx="371">
                  <c:v>-625.80000000014695</c:v>
                </c:pt>
                <c:pt idx="372">
                  <c:v>-625.60000000014895</c:v>
                </c:pt>
                <c:pt idx="373">
                  <c:v>-625.40000000015004</c:v>
                </c:pt>
                <c:pt idx="374">
                  <c:v>-625.20000000015102</c:v>
                </c:pt>
                <c:pt idx="375">
                  <c:v>-625.000000000152</c:v>
                </c:pt>
                <c:pt idx="376">
                  <c:v>-624.800000000154</c:v>
                </c:pt>
                <c:pt idx="377">
                  <c:v>-624.60000000015498</c:v>
                </c:pt>
                <c:pt idx="378">
                  <c:v>-624.40000000015596</c:v>
                </c:pt>
                <c:pt idx="379">
                  <c:v>-624.20000000015796</c:v>
                </c:pt>
                <c:pt idx="380">
                  <c:v>-624.00000000015905</c:v>
                </c:pt>
                <c:pt idx="381">
                  <c:v>-623.80000000016003</c:v>
                </c:pt>
                <c:pt idx="382">
                  <c:v>-623.600000000161</c:v>
                </c:pt>
                <c:pt idx="383">
                  <c:v>-623.400000000163</c:v>
                </c:pt>
                <c:pt idx="384">
                  <c:v>-623.20000000016398</c:v>
                </c:pt>
                <c:pt idx="385">
                  <c:v>-623.00000000016598</c:v>
                </c:pt>
                <c:pt idx="386">
                  <c:v>-622.80000000016696</c:v>
                </c:pt>
                <c:pt idx="387">
                  <c:v>-622.60000000016805</c:v>
                </c:pt>
                <c:pt idx="388">
                  <c:v>-622.40000000017005</c:v>
                </c:pt>
                <c:pt idx="389">
                  <c:v>-622.20000000017103</c:v>
                </c:pt>
                <c:pt idx="390">
                  <c:v>-622.00000000017201</c:v>
                </c:pt>
                <c:pt idx="391">
                  <c:v>-621.80000000017401</c:v>
                </c:pt>
                <c:pt idx="392">
                  <c:v>-621.60000000017499</c:v>
                </c:pt>
                <c:pt idx="393">
                  <c:v>-621.40000000017699</c:v>
                </c:pt>
                <c:pt idx="394">
                  <c:v>-621.20000000017797</c:v>
                </c:pt>
                <c:pt idx="395">
                  <c:v>-621.00000000017997</c:v>
                </c:pt>
                <c:pt idx="396">
                  <c:v>-620.80000000018094</c:v>
                </c:pt>
                <c:pt idx="397">
                  <c:v>-620.60000000018204</c:v>
                </c:pt>
                <c:pt idx="398">
                  <c:v>-620.40000000018404</c:v>
                </c:pt>
                <c:pt idx="399">
                  <c:v>-620.20000000018501</c:v>
                </c:pt>
                <c:pt idx="400">
                  <c:v>-620.00000000018701</c:v>
                </c:pt>
                <c:pt idx="401">
                  <c:v>-619.80000000018799</c:v>
                </c:pt>
                <c:pt idx="402">
                  <c:v>-619.60000000018999</c:v>
                </c:pt>
                <c:pt idx="403">
                  <c:v>-619.40000000019097</c:v>
                </c:pt>
                <c:pt idx="404">
                  <c:v>-619.20000000019297</c:v>
                </c:pt>
                <c:pt idx="405">
                  <c:v>-619.00000000019395</c:v>
                </c:pt>
                <c:pt idx="406">
                  <c:v>-618.80000000019595</c:v>
                </c:pt>
                <c:pt idx="407">
                  <c:v>-618.60000000019795</c:v>
                </c:pt>
                <c:pt idx="408">
                  <c:v>-618.40000000019904</c:v>
                </c:pt>
                <c:pt idx="409">
                  <c:v>-618.20000000020104</c:v>
                </c:pt>
                <c:pt idx="410">
                  <c:v>-618.00000000020202</c:v>
                </c:pt>
                <c:pt idx="411">
                  <c:v>-617.80000000020402</c:v>
                </c:pt>
                <c:pt idx="412">
                  <c:v>-617.600000000205</c:v>
                </c:pt>
                <c:pt idx="413">
                  <c:v>-617.400000000207</c:v>
                </c:pt>
                <c:pt idx="414">
                  <c:v>-617.200000000209</c:v>
                </c:pt>
                <c:pt idx="415">
                  <c:v>-617.00000000020998</c:v>
                </c:pt>
                <c:pt idx="416">
                  <c:v>-616.80000000021198</c:v>
                </c:pt>
                <c:pt idx="417">
                  <c:v>-616.60000000021296</c:v>
                </c:pt>
                <c:pt idx="418">
                  <c:v>-616.40000000021496</c:v>
                </c:pt>
                <c:pt idx="419">
                  <c:v>-616.20000000021696</c:v>
                </c:pt>
                <c:pt idx="420">
                  <c:v>-616.00000000021805</c:v>
                </c:pt>
                <c:pt idx="421">
                  <c:v>-615.80000000022005</c:v>
                </c:pt>
                <c:pt idx="422">
                  <c:v>-615.60000000022205</c:v>
                </c:pt>
                <c:pt idx="423">
                  <c:v>-615.40000000022303</c:v>
                </c:pt>
                <c:pt idx="424">
                  <c:v>-615.20000000022503</c:v>
                </c:pt>
                <c:pt idx="425">
                  <c:v>-615.00000000022703</c:v>
                </c:pt>
                <c:pt idx="426">
                  <c:v>-614.80000000022801</c:v>
                </c:pt>
                <c:pt idx="427">
                  <c:v>-614.60000000023001</c:v>
                </c:pt>
                <c:pt idx="428">
                  <c:v>-614.40000000023201</c:v>
                </c:pt>
                <c:pt idx="429">
                  <c:v>-614.20000000023401</c:v>
                </c:pt>
                <c:pt idx="430">
                  <c:v>-614.00000000023499</c:v>
                </c:pt>
                <c:pt idx="431">
                  <c:v>-613.80000000023699</c:v>
                </c:pt>
                <c:pt idx="432">
                  <c:v>-613.60000000023899</c:v>
                </c:pt>
                <c:pt idx="433">
                  <c:v>-613.40000000024099</c:v>
                </c:pt>
                <c:pt idx="434">
                  <c:v>-613.20000000024299</c:v>
                </c:pt>
                <c:pt idx="435">
                  <c:v>-613.00000000024397</c:v>
                </c:pt>
                <c:pt idx="436">
                  <c:v>-612.80000000024597</c:v>
                </c:pt>
                <c:pt idx="437">
                  <c:v>-612.60000000024797</c:v>
                </c:pt>
                <c:pt idx="438">
                  <c:v>-612.40000000024997</c:v>
                </c:pt>
                <c:pt idx="439">
                  <c:v>-612.20000000025198</c:v>
                </c:pt>
                <c:pt idx="440">
                  <c:v>-612.00000000025295</c:v>
                </c:pt>
                <c:pt idx="441">
                  <c:v>-611.80000000025495</c:v>
                </c:pt>
                <c:pt idx="442">
                  <c:v>-611.60000000025695</c:v>
                </c:pt>
                <c:pt idx="443">
                  <c:v>-611.40000000025896</c:v>
                </c:pt>
                <c:pt idx="444">
                  <c:v>-611.20000000026096</c:v>
                </c:pt>
                <c:pt idx="445">
                  <c:v>-611.00000000026296</c:v>
                </c:pt>
                <c:pt idx="446">
                  <c:v>-610.80000000026496</c:v>
                </c:pt>
                <c:pt idx="447">
                  <c:v>-610.60000000026696</c:v>
                </c:pt>
                <c:pt idx="448">
                  <c:v>-610.40000000026896</c:v>
                </c:pt>
                <c:pt idx="449">
                  <c:v>-610.20000000027096</c:v>
                </c:pt>
                <c:pt idx="450">
                  <c:v>-610.00000000027205</c:v>
                </c:pt>
                <c:pt idx="451">
                  <c:v>-609.80000000027405</c:v>
                </c:pt>
                <c:pt idx="452">
                  <c:v>-609.60000000027605</c:v>
                </c:pt>
                <c:pt idx="453">
                  <c:v>-609.40000000027806</c:v>
                </c:pt>
                <c:pt idx="454">
                  <c:v>-609.20000000028006</c:v>
                </c:pt>
                <c:pt idx="455">
                  <c:v>-609.00000000028194</c:v>
                </c:pt>
                <c:pt idx="456">
                  <c:v>-608.80000000028394</c:v>
                </c:pt>
                <c:pt idx="457">
                  <c:v>-608.60000000028595</c:v>
                </c:pt>
                <c:pt idx="458">
                  <c:v>-608.40000000028795</c:v>
                </c:pt>
                <c:pt idx="459">
                  <c:v>-608.20000000029097</c:v>
                </c:pt>
                <c:pt idx="460">
                  <c:v>-608.00000000029297</c:v>
                </c:pt>
                <c:pt idx="461">
                  <c:v>-607.80000000029497</c:v>
                </c:pt>
                <c:pt idx="462">
                  <c:v>-607.60000000029697</c:v>
                </c:pt>
                <c:pt idx="463">
                  <c:v>-607.40000000029897</c:v>
                </c:pt>
                <c:pt idx="464">
                  <c:v>-607.20000000030097</c:v>
                </c:pt>
                <c:pt idx="465">
                  <c:v>-607.00000000030298</c:v>
                </c:pt>
                <c:pt idx="466">
                  <c:v>-606.80000000030498</c:v>
                </c:pt>
                <c:pt idx="467">
                  <c:v>-606.60000000030698</c:v>
                </c:pt>
                <c:pt idx="468">
                  <c:v>-606.40000000030898</c:v>
                </c:pt>
                <c:pt idx="469">
                  <c:v>-606.200000000312</c:v>
                </c:pt>
                <c:pt idx="470">
                  <c:v>-606.000000000314</c:v>
                </c:pt>
                <c:pt idx="471">
                  <c:v>-605.800000000316</c:v>
                </c:pt>
                <c:pt idx="472">
                  <c:v>-605.600000000318</c:v>
                </c:pt>
                <c:pt idx="473">
                  <c:v>-605.40000000032001</c:v>
                </c:pt>
                <c:pt idx="474">
                  <c:v>-605.20000000032303</c:v>
                </c:pt>
                <c:pt idx="475">
                  <c:v>-605.00000000032503</c:v>
                </c:pt>
                <c:pt idx="476">
                  <c:v>-604.80000000032703</c:v>
                </c:pt>
                <c:pt idx="477">
                  <c:v>-604.60000000032903</c:v>
                </c:pt>
                <c:pt idx="478">
                  <c:v>-604.40000000033103</c:v>
                </c:pt>
                <c:pt idx="479">
                  <c:v>-604.20000000033394</c:v>
                </c:pt>
                <c:pt idx="480">
                  <c:v>-604.00000000033594</c:v>
                </c:pt>
                <c:pt idx="481">
                  <c:v>-603.80000000033795</c:v>
                </c:pt>
                <c:pt idx="482">
                  <c:v>-603.60000000034097</c:v>
                </c:pt>
                <c:pt idx="483">
                  <c:v>-603.40000000034297</c:v>
                </c:pt>
                <c:pt idx="484">
                  <c:v>-603.20000000034497</c:v>
                </c:pt>
                <c:pt idx="485">
                  <c:v>-603.000000000348</c:v>
                </c:pt>
                <c:pt idx="486">
                  <c:v>-602.80000000035</c:v>
                </c:pt>
                <c:pt idx="487">
                  <c:v>-602.600000000352</c:v>
                </c:pt>
                <c:pt idx="488">
                  <c:v>-602.40000000035502</c:v>
                </c:pt>
                <c:pt idx="489">
                  <c:v>-602.20000000035702</c:v>
                </c:pt>
                <c:pt idx="490">
                  <c:v>-602.00000000035902</c:v>
                </c:pt>
                <c:pt idx="491">
                  <c:v>-601.80000000036205</c:v>
                </c:pt>
                <c:pt idx="492">
                  <c:v>-601.60000000036405</c:v>
                </c:pt>
                <c:pt idx="493">
                  <c:v>-601.40000000036696</c:v>
                </c:pt>
                <c:pt idx="494">
                  <c:v>-601.20000000036896</c:v>
                </c:pt>
                <c:pt idx="495">
                  <c:v>-601.00000000037198</c:v>
                </c:pt>
                <c:pt idx="496">
                  <c:v>-600.80000000037398</c:v>
                </c:pt>
                <c:pt idx="497">
                  <c:v>-600.60000000037701</c:v>
                </c:pt>
                <c:pt idx="498">
                  <c:v>-600.40000000037901</c:v>
                </c:pt>
                <c:pt idx="499">
                  <c:v>-600.20000000038203</c:v>
                </c:pt>
                <c:pt idx="500">
                  <c:v>-600.00000000038403</c:v>
                </c:pt>
                <c:pt idx="501">
                  <c:v>-599.80000000038694</c:v>
                </c:pt>
                <c:pt idx="502">
                  <c:v>-599.60000000038895</c:v>
                </c:pt>
                <c:pt idx="503">
                  <c:v>-599.40000000039197</c:v>
                </c:pt>
                <c:pt idx="504">
                  <c:v>-599.20000000039397</c:v>
                </c:pt>
                <c:pt idx="505">
                  <c:v>-599.00000000039699</c:v>
                </c:pt>
                <c:pt idx="506">
                  <c:v>-598.80000000040002</c:v>
                </c:pt>
                <c:pt idx="507">
                  <c:v>-598.60000000040202</c:v>
                </c:pt>
                <c:pt idx="508">
                  <c:v>-598.40000000040504</c:v>
                </c:pt>
                <c:pt idx="509">
                  <c:v>-598.20000000040704</c:v>
                </c:pt>
                <c:pt idx="510">
                  <c:v>-598.00000000040995</c:v>
                </c:pt>
                <c:pt idx="511">
                  <c:v>-597.80000000041298</c:v>
                </c:pt>
                <c:pt idx="512">
                  <c:v>-597.600000000416</c:v>
                </c:pt>
                <c:pt idx="513">
                  <c:v>-597.400000000418</c:v>
                </c:pt>
                <c:pt idx="514">
                  <c:v>-597.20000000042103</c:v>
                </c:pt>
                <c:pt idx="515">
                  <c:v>-597.00000000042405</c:v>
                </c:pt>
                <c:pt idx="516">
                  <c:v>-596.80000000042605</c:v>
                </c:pt>
                <c:pt idx="517">
                  <c:v>-596.60000000042896</c:v>
                </c:pt>
                <c:pt idx="518">
                  <c:v>-596.40000000043199</c:v>
                </c:pt>
                <c:pt idx="519">
                  <c:v>-596.20000000043501</c:v>
                </c:pt>
                <c:pt idx="520">
                  <c:v>-596.00000000043701</c:v>
                </c:pt>
                <c:pt idx="521">
                  <c:v>-595.80000000044004</c:v>
                </c:pt>
                <c:pt idx="522">
                  <c:v>-595.60000000044295</c:v>
                </c:pt>
                <c:pt idx="523">
                  <c:v>-595.40000000044597</c:v>
                </c:pt>
                <c:pt idx="524">
                  <c:v>-595.20000000044899</c:v>
                </c:pt>
                <c:pt idx="525">
                  <c:v>-595.00000000045202</c:v>
                </c:pt>
                <c:pt idx="526">
                  <c:v>-594.80000000045402</c:v>
                </c:pt>
                <c:pt idx="527">
                  <c:v>-594.60000000045704</c:v>
                </c:pt>
                <c:pt idx="528">
                  <c:v>-594.40000000045995</c:v>
                </c:pt>
                <c:pt idx="529">
                  <c:v>-594.20000000046298</c:v>
                </c:pt>
                <c:pt idx="530">
                  <c:v>-594.000000000466</c:v>
                </c:pt>
                <c:pt idx="531">
                  <c:v>-593.80000000046903</c:v>
                </c:pt>
                <c:pt idx="532">
                  <c:v>-593.60000000047205</c:v>
                </c:pt>
                <c:pt idx="533">
                  <c:v>-593.40000000047496</c:v>
                </c:pt>
                <c:pt idx="534">
                  <c:v>-593.20000000047798</c:v>
                </c:pt>
                <c:pt idx="535">
                  <c:v>-593.00000000048101</c:v>
                </c:pt>
                <c:pt idx="536">
                  <c:v>-592.80000000048403</c:v>
                </c:pt>
                <c:pt idx="537">
                  <c:v>-592.60000000048694</c:v>
                </c:pt>
                <c:pt idx="538">
                  <c:v>-592.40000000048997</c:v>
                </c:pt>
                <c:pt idx="539">
                  <c:v>-592.20000000049299</c:v>
                </c:pt>
                <c:pt idx="540">
                  <c:v>-592.00000000049602</c:v>
                </c:pt>
                <c:pt idx="541">
                  <c:v>-591.80000000049904</c:v>
                </c:pt>
                <c:pt idx="542">
                  <c:v>-591.60000000050195</c:v>
                </c:pt>
                <c:pt idx="543">
                  <c:v>-591.400000000506</c:v>
                </c:pt>
                <c:pt idx="544">
                  <c:v>-591.20000000050902</c:v>
                </c:pt>
                <c:pt idx="545">
                  <c:v>-591.00000000051205</c:v>
                </c:pt>
                <c:pt idx="546">
                  <c:v>-590.80000000051496</c:v>
                </c:pt>
                <c:pt idx="547">
                  <c:v>-590.60000000051798</c:v>
                </c:pt>
                <c:pt idx="548">
                  <c:v>-590.400000000521</c:v>
                </c:pt>
                <c:pt idx="549">
                  <c:v>-590.20000000052403</c:v>
                </c:pt>
                <c:pt idx="550">
                  <c:v>-590.00000000052796</c:v>
                </c:pt>
                <c:pt idx="551">
                  <c:v>-589.80000000053099</c:v>
                </c:pt>
                <c:pt idx="552">
                  <c:v>-589.60000000053401</c:v>
                </c:pt>
                <c:pt idx="553">
                  <c:v>-589.40000000053703</c:v>
                </c:pt>
                <c:pt idx="554">
                  <c:v>-589.20000000054097</c:v>
                </c:pt>
                <c:pt idx="555">
                  <c:v>-589.00000000054399</c:v>
                </c:pt>
                <c:pt idx="556">
                  <c:v>-588.80000000054702</c:v>
                </c:pt>
                <c:pt idx="557">
                  <c:v>-588.60000000055095</c:v>
                </c:pt>
                <c:pt idx="558">
                  <c:v>-588.40000000055397</c:v>
                </c:pt>
                <c:pt idx="559">
                  <c:v>-588.200000000557</c:v>
                </c:pt>
                <c:pt idx="560">
                  <c:v>-588.00000000056104</c:v>
                </c:pt>
                <c:pt idx="561">
                  <c:v>-587.80000000056395</c:v>
                </c:pt>
                <c:pt idx="562">
                  <c:v>-587.60000000056698</c:v>
                </c:pt>
                <c:pt idx="563">
                  <c:v>-587.40000000057103</c:v>
                </c:pt>
                <c:pt idx="564">
                  <c:v>-587.20000000057405</c:v>
                </c:pt>
                <c:pt idx="565">
                  <c:v>-587.00000000057798</c:v>
                </c:pt>
                <c:pt idx="566">
                  <c:v>-586.80000000058101</c:v>
                </c:pt>
                <c:pt idx="567">
                  <c:v>-586.60000000058506</c:v>
                </c:pt>
                <c:pt idx="568">
                  <c:v>-586.40000000058797</c:v>
                </c:pt>
                <c:pt idx="569">
                  <c:v>-586.20000000059201</c:v>
                </c:pt>
                <c:pt idx="570">
                  <c:v>-586.00000000059504</c:v>
                </c:pt>
                <c:pt idx="571">
                  <c:v>-585.80000000059897</c:v>
                </c:pt>
                <c:pt idx="572">
                  <c:v>-585.60000000060199</c:v>
                </c:pt>
                <c:pt idx="573">
                  <c:v>-585.40000000060604</c:v>
                </c:pt>
                <c:pt idx="574">
                  <c:v>-585.20000000060998</c:v>
                </c:pt>
                <c:pt idx="575">
                  <c:v>-585.000000000613</c:v>
                </c:pt>
                <c:pt idx="576">
                  <c:v>-584.80000000061705</c:v>
                </c:pt>
                <c:pt idx="577">
                  <c:v>-584.60000000061996</c:v>
                </c:pt>
                <c:pt idx="578">
                  <c:v>-584.400000000624</c:v>
                </c:pt>
                <c:pt idx="579">
                  <c:v>-584.20000000062805</c:v>
                </c:pt>
                <c:pt idx="580">
                  <c:v>-584.00000000063199</c:v>
                </c:pt>
                <c:pt idx="581">
                  <c:v>-583.80000000063501</c:v>
                </c:pt>
                <c:pt idx="582">
                  <c:v>-583.60000000063906</c:v>
                </c:pt>
                <c:pt idx="583">
                  <c:v>-583.40000000064299</c:v>
                </c:pt>
                <c:pt idx="584">
                  <c:v>-583.20000000064601</c:v>
                </c:pt>
                <c:pt idx="585">
                  <c:v>-583.00000000064995</c:v>
                </c:pt>
                <c:pt idx="586">
                  <c:v>-582.80000000065399</c:v>
                </c:pt>
                <c:pt idx="587">
                  <c:v>-582.60000000065804</c:v>
                </c:pt>
                <c:pt idx="588">
                  <c:v>-582.40000000066198</c:v>
                </c:pt>
                <c:pt idx="589">
                  <c:v>-582.20000000066602</c:v>
                </c:pt>
                <c:pt idx="590">
                  <c:v>-582.00000000066996</c:v>
                </c:pt>
                <c:pt idx="591">
                  <c:v>-581.80000000067298</c:v>
                </c:pt>
                <c:pt idx="592">
                  <c:v>-581.60000000067703</c:v>
                </c:pt>
                <c:pt idx="593">
                  <c:v>-581.40000000068096</c:v>
                </c:pt>
                <c:pt idx="594">
                  <c:v>-581.20000000068501</c:v>
                </c:pt>
                <c:pt idx="595">
                  <c:v>-581.00000000068906</c:v>
                </c:pt>
                <c:pt idx="596">
                  <c:v>-580.80000000069299</c:v>
                </c:pt>
                <c:pt idx="597">
                  <c:v>-580.60000000069704</c:v>
                </c:pt>
                <c:pt idx="598">
                  <c:v>-580.40000000070097</c:v>
                </c:pt>
                <c:pt idx="599">
                  <c:v>-580.20000000070502</c:v>
                </c:pt>
                <c:pt idx="600">
                  <c:v>-580.00000000070895</c:v>
                </c:pt>
                <c:pt idx="601">
                  <c:v>-579.800000000713</c:v>
                </c:pt>
                <c:pt idx="602">
                  <c:v>-579.60000000071705</c:v>
                </c:pt>
                <c:pt idx="603">
                  <c:v>-579.40000000072098</c:v>
                </c:pt>
                <c:pt idx="604">
                  <c:v>-579.20000000072605</c:v>
                </c:pt>
                <c:pt idx="605">
                  <c:v>-579.00000000072998</c:v>
                </c:pt>
                <c:pt idx="606">
                  <c:v>-578.80000000073403</c:v>
                </c:pt>
                <c:pt idx="607">
                  <c:v>-578.60000000073796</c:v>
                </c:pt>
                <c:pt idx="608">
                  <c:v>-578.40000000074201</c:v>
                </c:pt>
                <c:pt idx="609">
                  <c:v>-578.20000000074594</c:v>
                </c:pt>
                <c:pt idx="610">
                  <c:v>-578.00000000075102</c:v>
                </c:pt>
                <c:pt idx="611">
                  <c:v>-577.80000000075495</c:v>
                </c:pt>
                <c:pt idx="612">
                  <c:v>-577.600000000759</c:v>
                </c:pt>
                <c:pt idx="613">
                  <c:v>-577.40000000076395</c:v>
                </c:pt>
                <c:pt idx="614">
                  <c:v>-577.200000000768</c:v>
                </c:pt>
                <c:pt idx="615">
                  <c:v>-577.00000000077205</c:v>
                </c:pt>
                <c:pt idx="616">
                  <c:v>-576.800000000777</c:v>
                </c:pt>
                <c:pt idx="617">
                  <c:v>-576.60000000078105</c:v>
                </c:pt>
                <c:pt idx="618">
                  <c:v>-576.40000000078498</c:v>
                </c:pt>
                <c:pt idx="619">
                  <c:v>-576.20000000079006</c:v>
                </c:pt>
                <c:pt idx="620">
                  <c:v>-576.00000000079399</c:v>
                </c:pt>
                <c:pt idx="621">
                  <c:v>-575.80000000079895</c:v>
                </c:pt>
                <c:pt idx="622">
                  <c:v>-575.60000000080299</c:v>
                </c:pt>
                <c:pt idx="623">
                  <c:v>-575.40000000080704</c:v>
                </c:pt>
                <c:pt idx="624">
                  <c:v>-575.200000000812</c:v>
                </c:pt>
                <c:pt idx="625">
                  <c:v>-575.00000000081695</c:v>
                </c:pt>
                <c:pt idx="626">
                  <c:v>-574.800000000821</c:v>
                </c:pt>
                <c:pt idx="627">
                  <c:v>-574.60000000082596</c:v>
                </c:pt>
                <c:pt idx="628">
                  <c:v>-574.40000000083</c:v>
                </c:pt>
                <c:pt idx="629">
                  <c:v>-574.20000000083496</c:v>
                </c:pt>
                <c:pt idx="630">
                  <c:v>-574.00000000084003</c:v>
                </c:pt>
                <c:pt idx="631">
                  <c:v>-573.80000000084397</c:v>
                </c:pt>
                <c:pt idx="632">
                  <c:v>-573.60000000084904</c:v>
                </c:pt>
                <c:pt idx="633">
                  <c:v>-573.40000000085399</c:v>
                </c:pt>
                <c:pt idx="634">
                  <c:v>-573.20000000085804</c:v>
                </c:pt>
                <c:pt idx="635">
                  <c:v>-573.000000000863</c:v>
                </c:pt>
                <c:pt idx="636">
                  <c:v>-572.80000000086795</c:v>
                </c:pt>
                <c:pt idx="637">
                  <c:v>-572.60000000087302</c:v>
                </c:pt>
                <c:pt idx="638">
                  <c:v>-572.40000000087696</c:v>
                </c:pt>
                <c:pt idx="639">
                  <c:v>-572.20000000088203</c:v>
                </c:pt>
                <c:pt idx="640">
                  <c:v>-572.00000000088698</c:v>
                </c:pt>
                <c:pt idx="641">
                  <c:v>-571.80000000089206</c:v>
                </c:pt>
                <c:pt idx="642">
                  <c:v>-571.60000000089701</c:v>
                </c:pt>
                <c:pt idx="643">
                  <c:v>-571.40000000090197</c:v>
                </c:pt>
                <c:pt idx="644">
                  <c:v>-571.20000000090704</c:v>
                </c:pt>
                <c:pt idx="645">
                  <c:v>-571.000000000912</c:v>
                </c:pt>
                <c:pt idx="646">
                  <c:v>-570.80000000091695</c:v>
                </c:pt>
                <c:pt idx="647">
                  <c:v>-570.60000000092202</c:v>
                </c:pt>
                <c:pt idx="648">
                  <c:v>-570.40000000092698</c:v>
                </c:pt>
                <c:pt idx="649">
                  <c:v>-570.20000000093205</c:v>
                </c:pt>
                <c:pt idx="650">
                  <c:v>-570.00000000093701</c:v>
                </c:pt>
                <c:pt idx="651">
                  <c:v>-569.80000000094196</c:v>
                </c:pt>
                <c:pt idx="652">
                  <c:v>-569.60000000094703</c:v>
                </c:pt>
                <c:pt idx="653">
                  <c:v>-569.40000000095199</c:v>
                </c:pt>
                <c:pt idx="654">
                  <c:v>-569.20000000095695</c:v>
                </c:pt>
                <c:pt idx="655">
                  <c:v>-569.00000000096202</c:v>
                </c:pt>
                <c:pt idx="656">
                  <c:v>-568.800000000968</c:v>
                </c:pt>
                <c:pt idx="657">
                  <c:v>-568.60000000097295</c:v>
                </c:pt>
                <c:pt idx="658">
                  <c:v>-568.40000000097803</c:v>
                </c:pt>
                <c:pt idx="659">
                  <c:v>-568.20000000098298</c:v>
                </c:pt>
                <c:pt idx="660">
                  <c:v>-568.00000000098805</c:v>
                </c:pt>
                <c:pt idx="661">
                  <c:v>-567.80000000099403</c:v>
                </c:pt>
                <c:pt idx="662">
                  <c:v>-567.60000000099899</c:v>
                </c:pt>
                <c:pt idx="663">
                  <c:v>-567.40000000100497</c:v>
                </c:pt>
                <c:pt idx="664">
                  <c:v>-567.20000000101004</c:v>
                </c:pt>
                <c:pt idx="665">
                  <c:v>-567.000000001015</c:v>
                </c:pt>
                <c:pt idx="666">
                  <c:v>-566.80000000102098</c:v>
                </c:pt>
                <c:pt idx="667">
                  <c:v>-566.60000000102605</c:v>
                </c:pt>
                <c:pt idx="668">
                  <c:v>-566.40000000103203</c:v>
                </c:pt>
                <c:pt idx="669">
                  <c:v>-566.20000000103698</c:v>
                </c:pt>
                <c:pt idx="670">
                  <c:v>-566.00000000104296</c:v>
                </c:pt>
                <c:pt idx="671">
                  <c:v>-565.80000000104803</c:v>
                </c:pt>
                <c:pt idx="672">
                  <c:v>-565.60000000105401</c:v>
                </c:pt>
                <c:pt idx="673">
                  <c:v>-565.40000000105897</c:v>
                </c:pt>
                <c:pt idx="674">
                  <c:v>-565.20000000106495</c:v>
                </c:pt>
                <c:pt idx="675">
                  <c:v>-565.00000000107104</c:v>
                </c:pt>
                <c:pt idx="676">
                  <c:v>-564.800000001076</c:v>
                </c:pt>
                <c:pt idx="677">
                  <c:v>-564.60000000108198</c:v>
                </c:pt>
                <c:pt idx="678">
                  <c:v>-564.40000000108796</c:v>
                </c:pt>
                <c:pt idx="679">
                  <c:v>-564.20000000109303</c:v>
                </c:pt>
                <c:pt idx="680">
                  <c:v>-564.00000000109901</c:v>
                </c:pt>
                <c:pt idx="681">
                  <c:v>-563.80000000110499</c:v>
                </c:pt>
                <c:pt idx="682">
                  <c:v>-563.60000000111097</c:v>
                </c:pt>
                <c:pt idx="683">
                  <c:v>-563.40000000111695</c:v>
                </c:pt>
                <c:pt idx="684">
                  <c:v>-563.20000000112202</c:v>
                </c:pt>
                <c:pt idx="685">
                  <c:v>-563.000000001128</c:v>
                </c:pt>
                <c:pt idx="686">
                  <c:v>-562.80000000113398</c:v>
                </c:pt>
                <c:pt idx="687">
                  <c:v>-562.60000000113996</c:v>
                </c:pt>
                <c:pt idx="688">
                  <c:v>-562.40000000114605</c:v>
                </c:pt>
                <c:pt idx="689">
                  <c:v>-562.20000000115203</c:v>
                </c:pt>
                <c:pt idx="690">
                  <c:v>-562.00000000115801</c:v>
                </c:pt>
                <c:pt idx="691">
                  <c:v>-561.80000000116399</c:v>
                </c:pt>
                <c:pt idx="692">
                  <c:v>-561.60000000116997</c:v>
                </c:pt>
                <c:pt idx="693">
                  <c:v>-561.40000000117595</c:v>
                </c:pt>
                <c:pt idx="694">
                  <c:v>-561.20000000118296</c:v>
                </c:pt>
                <c:pt idx="695">
                  <c:v>-561.00000000118905</c:v>
                </c:pt>
                <c:pt idx="696">
                  <c:v>-560.80000000119503</c:v>
                </c:pt>
                <c:pt idx="697">
                  <c:v>-560.60000000120101</c:v>
                </c:pt>
                <c:pt idx="698">
                  <c:v>-560.40000000120699</c:v>
                </c:pt>
                <c:pt idx="699">
                  <c:v>-560.20000000121399</c:v>
                </c:pt>
                <c:pt idx="700">
                  <c:v>-560.00000000121997</c:v>
                </c:pt>
                <c:pt idx="701">
                  <c:v>-559.80000000122595</c:v>
                </c:pt>
                <c:pt idx="702">
                  <c:v>-559.60000000123296</c:v>
                </c:pt>
                <c:pt idx="703">
                  <c:v>-559.40000000123905</c:v>
                </c:pt>
                <c:pt idx="704">
                  <c:v>-559.20000000124503</c:v>
                </c:pt>
                <c:pt idx="705">
                  <c:v>-559.00000000125203</c:v>
                </c:pt>
                <c:pt idx="706">
                  <c:v>-558.80000000125801</c:v>
                </c:pt>
                <c:pt idx="707">
                  <c:v>-558.60000000126502</c:v>
                </c:pt>
                <c:pt idx="708">
                  <c:v>-558.400000001271</c:v>
                </c:pt>
                <c:pt idx="709">
                  <c:v>-558.200000001278</c:v>
                </c:pt>
                <c:pt idx="710">
                  <c:v>-558.00000000128398</c:v>
                </c:pt>
                <c:pt idx="711">
                  <c:v>-557.80000000129098</c:v>
                </c:pt>
                <c:pt idx="712">
                  <c:v>-557.60000000129696</c:v>
                </c:pt>
                <c:pt idx="713">
                  <c:v>-557.40000000130397</c:v>
                </c:pt>
                <c:pt idx="714">
                  <c:v>-557.20000000131097</c:v>
                </c:pt>
                <c:pt idx="715">
                  <c:v>-557.00000000131695</c:v>
                </c:pt>
                <c:pt idx="716">
                  <c:v>-556.80000000132395</c:v>
                </c:pt>
                <c:pt idx="717">
                  <c:v>-556.60000000133095</c:v>
                </c:pt>
                <c:pt idx="718">
                  <c:v>-556.40000000133796</c:v>
                </c:pt>
                <c:pt idx="719">
                  <c:v>-556.20000000134496</c:v>
                </c:pt>
                <c:pt idx="720">
                  <c:v>-556.00000000135105</c:v>
                </c:pt>
                <c:pt idx="721">
                  <c:v>-555.80000000135794</c:v>
                </c:pt>
                <c:pt idx="722">
                  <c:v>-555.60000000136495</c:v>
                </c:pt>
                <c:pt idx="723">
                  <c:v>-555.40000000137195</c:v>
                </c:pt>
                <c:pt idx="724">
                  <c:v>-555.20000000137895</c:v>
                </c:pt>
                <c:pt idx="725">
                  <c:v>-555.00000000138596</c:v>
                </c:pt>
                <c:pt idx="726">
                  <c:v>-554.80000000139296</c:v>
                </c:pt>
                <c:pt idx="727">
                  <c:v>-554.60000000139996</c:v>
                </c:pt>
                <c:pt idx="728">
                  <c:v>-554.40000000140697</c:v>
                </c:pt>
                <c:pt idx="729">
                  <c:v>-554.20000000141397</c:v>
                </c:pt>
                <c:pt idx="730">
                  <c:v>-554.00000000142097</c:v>
                </c:pt>
                <c:pt idx="731">
                  <c:v>-553.80000000142797</c:v>
                </c:pt>
                <c:pt idx="732">
                  <c:v>-553.600000001436</c:v>
                </c:pt>
                <c:pt idx="733">
                  <c:v>-553.400000001443</c:v>
                </c:pt>
                <c:pt idx="734">
                  <c:v>-553.20000000145001</c:v>
                </c:pt>
                <c:pt idx="735">
                  <c:v>-553.00000000145701</c:v>
                </c:pt>
                <c:pt idx="736">
                  <c:v>-552.80000000146504</c:v>
                </c:pt>
                <c:pt idx="737">
                  <c:v>-552.60000000147204</c:v>
                </c:pt>
                <c:pt idx="738">
                  <c:v>-552.40000000147995</c:v>
                </c:pt>
                <c:pt idx="739">
                  <c:v>-552.20000000148696</c:v>
                </c:pt>
                <c:pt idx="740">
                  <c:v>-552.00000000149396</c:v>
                </c:pt>
                <c:pt idx="741">
                  <c:v>-551.80000000150199</c:v>
                </c:pt>
                <c:pt idx="742">
                  <c:v>-551.60000000150899</c:v>
                </c:pt>
                <c:pt idx="743">
                  <c:v>-551.40000000151701</c:v>
                </c:pt>
                <c:pt idx="744">
                  <c:v>-551.20000000152402</c:v>
                </c:pt>
                <c:pt idx="745">
                  <c:v>-551.00000000153204</c:v>
                </c:pt>
                <c:pt idx="746">
                  <c:v>-550.80000000153996</c:v>
                </c:pt>
                <c:pt idx="747">
                  <c:v>-550.60000000154696</c:v>
                </c:pt>
                <c:pt idx="748">
                  <c:v>-550.40000000155499</c:v>
                </c:pt>
                <c:pt idx="749">
                  <c:v>-550.20000000156301</c:v>
                </c:pt>
                <c:pt idx="750">
                  <c:v>-550.00000000157002</c:v>
                </c:pt>
                <c:pt idx="751">
                  <c:v>-549.80000000157804</c:v>
                </c:pt>
                <c:pt idx="752">
                  <c:v>-549.60000000158595</c:v>
                </c:pt>
                <c:pt idx="753">
                  <c:v>-549.40000000159398</c:v>
                </c:pt>
                <c:pt idx="754">
                  <c:v>-549.20000000160201</c:v>
                </c:pt>
                <c:pt idx="755">
                  <c:v>-549.00000000161003</c:v>
                </c:pt>
                <c:pt idx="756">
                  <c:v>-548.80000000161795</c:v>
                </c:pt>
                <c:pt idx="757">
                  <c:v>-548.60000000162597</c:v>
                </c:pt>
                <c:pt idx="758">
                  <c:v>-548.400000001634</c:v>
                </c:pt>
                <c:pt idx="759">
                  <c:v>-548.20000000164202</c:v>
                </c:pt>
                <c:pt idx="760">
                  <c:v>-548.00000000165005</c:v>
                </c:pt>
                <c:pt idx="761">
                  <c:v>-547.80000000165796</c:v>
                </c:pt>
                <c:pt idx="762">
                  <c:v>-547.60000000166599</c:v>
                </c:pt>
                <c:pt idx="763">
                  <c:v>-547.40000000167402</c:v>
                </c:pt>
                <c:pt idx="764">
                  <c:v>-547.20000000168295</c:v>
                </c:pt>
                <c:pt idx="765">
                  <c:v>-547.00000000169098</c:v>
                </c:pt>
                <c:pt idx="766">
                  <c:v>-546.800000001699</c:v>
                </c:pt>
                <c:pt idx="767">
                  <c:v>-546.60000000170805</c:v>
                </c:pt>
                <c:pt idx="768">
                  <c:v>-546.40000000171597</c:v>
                </c:pt>
                <c:pt idx="769">
                  <c:v>-546.20000000172399</c:v>
                </c:pt>
                <c:pt idx="770">
                  <c:v>-546.00000000173304</c:v>
                </c:pt>
                <c:pt idx="771">
                  <c:v>-545.80000000174095</c:v>
                </c:pt>
                <c:pt idx="772">
                  <c:v>-545.60000000175</c:v>
                </c:pt>
                <c:pt idx="773">
                  <c:v>-545.40000000175803</c:v>
                </c:pt>
                <c:pt idx="774">
                  <c:v>-545.20000000176697</c:v>
                </c:pt>
                <c:pt idx="775">
                  <c:v>-545.00000000177602</c:v>
                </c:pt>
                <c:pt idx="776">
                  <c:v>-544.80000000178404</c:v>
                </c:pt>
                <c:pt idx="777">
                  <c:v>-544.60000000179298</c:v>
                </c:pt>
                <c:pt idx="778">
                  <c:v>-544.40000000180203</c:v>
                </c:pt>
                <c:pt idx="779">
                  <c:v>-544.20000000181005</c:v>
                </c:pt>
                <c:pt idx="780">
                  <c:v>-544.00000000181899</c:v>
                </c:pt>
                <c:pt idx="781">
                  <c:v>-543.80000000182804</c:v>
                </c:pt>
                <c:pt idx="782">
                  <c:v>-543.60000000183697</c:v>
                </c:pt>
                <c:pt idx="783">
                  <c:v>-543.40000000184602</c:v>
                </c:pt>
                <c:pt idx="784">
                  <c:v>-543.20000000185496</c:v>
                </c:pt>
                <c:pt idx="785">
                  <c:v>-543.00000000186401</c:v>
                </c:pt>
                <c:pt idx="786">
                  <c:v>-542.80000000187295</c:v>
                </c:pt>
                <c:pt idx="787">
                  <c:v>-542.60000000188199</c:v>
                </c:pt>
                <c:pt idx="788">
                  <c:v>-542.40000000189104</c:v>
                </c:pt>
                <c:pt idx="789">
                  <c:v>-542.20000000189998</c:v>
                </c:pt>
                <c:pt idx="790">
                  <c:v>-542.00000000190903</c:v>
                </c:pt>
                <c:pt idx="791">
                  <c:v>-541.80000000191797</c:v>
                </c:pt>
                <c:pt idx="792">
                  <c:v>-541.60000000192804</c:v>
                </c:pt>
                <c:pt idx="793">
                  <c:v>-541.40000000193697</c:v>
                </c:pt>
                <c:pt idx="794">
                  <c:v>-541.20000000194602</c:v>
                </c:pt>
                <c:pt idx="795">
                  <c:v>-541.00000000195598</c:v>
                </c:pt>
                <c:pt idx="796">
                  <c:v>-540.80000000196503</c:v>
                </c:pt>
                <c:pt idx="797">
                  <c:v>-540.60000000197499</c:v>
                </c:pt>
                <c:pt idx="798">
                  <c:v>-540.40000000198404</c:v>
                </c:pt>
                <c:pt idx="799">
                  <c:v>-540.200000001994</c:v>
                </c:pt>
                <c:pt idx="800">
                  <c:v>-540.00000000200305</c:v>
                </c:pt>
                <c:pt idx="801">
                  <c:v>-539.80000000201301</c:v>
                </c:pt>
                <c:pt idx="802">
                  <c:v>-539.60000000202194</c:v>
                </c:pt>
                <c:pt idx="803">
                  <c:v>-539.40000000203202</c:v>
                </c:pt>
                <c:pt idx="804">
                  <c:v>-539.20000000204197</c:v>
                </c:pt>
                <c:pt idx="805">
                  <c:v>-539.00000000205205</c:v>
                </c:pt>
                <c:pt idx="806">
                  <c:v>-538.80000000206098</c:v>
                </c:pt>
                <c:pt idx="807">
                  <c:v>-538.60000000207106</c:v>
                </c:pt>
                <c:pt idx="808">
                  <c:v>-538.40000000208101</c:v>
                </c:pt>
                <c:pt idx="809">
                  <c:v>-538.20000000209097</c:v>
                </c:pt>
                <c:pt idx="810">
                  <c:v>-538.00000000210105</c:v>
                </c:pt>
                <c:pt idx="811">
                  <c:v>-537.80000000211101</c:v>
                </c:pt>
                <c:pt idx="812">
                  <c:v>-537.60000000212096</c:v>
                </c:pt>
                <c:pt idx="813">
                  <c:v>-537.40000000213104</c:v>
                </c:pt>
                <c:pt idx="814">
                  <c:v>-537.200000002141</c:v>
                </c:pt>
                <c:pt idx="815">
                  <c:v>-537.00000000215198</c:v>
                </c:pt>
                <c:pt idx="816">
                  <c:v>-536.80000000216205</c:v>
                </c:pt>
                <c:pt idx="817">
                  <c:v>-536.60000000217201</c:v>
                </c:pt>
                <c:pt idx="818">
                  <c:v>-536.40000000218197</c:v>
                </c:pt>
                <c:pt idx="819">
                  <c:v>-536.20000000219295</c:v>
                </c:pt>
                <c:pt idx="820">
                  <c:v>-536.00000000220302</c:v>
                </c:pt>
                <c:pt idx="821">
                  <c:v>-535.80000000221401</c:v>
                </c:pt>
                <c:pt idx="822">
                  <c:v>-535.60000000222396</c:v>
                </c:pt>
                <c:pt idx="823">
                  <c:v>-535.40000000223495</c:v>
                </c:pt>
                <c:pt idx="824">
                  <c:v>-535.20000000224502</c:v>
                </c:pt>
                <c:pt idx="825">
                  <c:v>-535.000000002256</c:v>
                </c:pt>
                <c:pt idx="826">
                  <c:v>-534.80000000226596</c:v>
                </c:pt>
                <c:pt idx="827">
                  <c:v>-534.60000000227706</c:v>
                </c:pt>
                <c:pt idx="828">
                  <c:v>-534.40000000228804</c:v>
                </c:pt>
                <c:pt idx="829">
                  <c:v>-534.20000000229902</c:v>
                </c:pt>
                <c:pt idx="830">
                  <c:v>-534.00000000230898</c:v>
                </c:pt>
                <c:pt idx="831">
                  <c:v>-533.80000000231996</c:v>
                </c:pt>
                <c:pt idx="832">
                  <c:v>-533.60000000233094</c:v>
                </c:pt>
                <c:pt idx="833">
                  <c:v>-533.40000000234204</c:v>
                </c:pt>
                <c:pt idx="834">
                  <c:v>-533.20000000235302</c:v>
                </c:pt>
                <c:pt idx="835">
                  <c:v>-533.000000002364</c:v>
                </c:pt>
                <c:pt idx="836">
                  <c:v>-532.80000000237601</c:v>
                </c:pt>
                <c:pt idx="837">
                  <c:v>-532.60000000238699</c:v>
                </c:pt>
                <c:pt idx="838">
                  <c:v>-532.40000000239797</c:v>
                </c:pt>
                <c:pt idx="839">
                  <c:v>-532.20000000240896</c:v>
                </c:pt>
                <c:pt idx="840">
                  <c:v>-532.00000000242096</c:v>
                </c:pt>
                <c:pt idx="841">
                  <c:v>-531.80000000243194</c:v>
                </c:pt>
                <c:pt idx="842">
                  <c:v>-531.60000000244304</c:v>
                </c:pt>
                <c:pt idx="843">
                  <c:v>-531.40000000245504</c:v>
                </c:pt>
                <c:pt idx="844">
                  <c:v>-531.20000000246603</c:v>
                </c:pt>
                <c:pt idx="845">
                  <c:v>-531.00000000247803</c:v>
                </c:pt>
                <c:pt idx="846">
                  <c:v>-530.80000000248901</c:v>
                </c:pt>
                <c:pt idx="847">
                  <c:v>-530.60000000250102</c:v>
                </c:pt>
                <c:pt idx="848">
                  <c:v>-530.40000000251302</c:v>
                </c:pt>
                <c:pt idx="849">
                  <c:v>-530.20000000252401</c:v>
                </c:pt>
                <c:pt idx="850">
                  <c:v>-530.00000000253601</c:v>
                </c:pt>
                <c:pt idx="851">
                  <c:v>-529.80000000254802</c:v>
                </c:pt>
                <c:pt idx="852">
                  <c:v>-529.60000000256002</c:v>
                </c:pt>
                <c:pt idx="853">
                  <c:v>-529.40000000257203</c:v>
                </c:pt>
                <c:pt idx="854">
                  <c:v>-529.20000000258403</c:v>
                </c:pt>
                <c:pt idx="855">
                  <c:v>-529.00000000259604</c:v>
                </c:pt>
                <c:pt idx="856">
                  <c:v>-528.80000000260804</c:v>
                </c:pt>
                <c:pt idx="857">
                  <c:v>-528.60000000262005</c:v>
                </c:pt>
                <c:pt idx="858">
                  <c:v>-528.40000000263205</c:v>
                </c:pt>
                <c:pt idx="859">
                  <c:v>-528.20000000264497</c:v>
                </c:pt>
                <c:pt idx="860">
                  <c:v>-528.00000000265698</c:v>
                </c:pt>
                <c:pt idx="861">
                  <c:v>-527.80000000266898</c:v>
                </c:pt>
                <c:pt idx="862">
                  <c:v>-527.60000000268201</c:v>
                </c:pt>
                <c:pt idx="863">
                  <c:v>-527.40000000269401</c:v>
                </c:pt>
                <c:pt idx="864">
                  <c:v>-527.20000000270602</c:v>
                </c:pt>
                <c:pt idx="865">
                  <c:v>-527.00000000271905</c:v>
                </c:pt>
                <c:pt idx="866">
                  <c:v>-526.80000000273196</c:v>
                </c:pt>
                <c:pt idx="867">
                  <c:v>-526.60000000274397</c:v>
                </c:pt>
                <c:pt idx="868">
                  <c:v>-526.400000002757</c:v>
                </c:pt>
                <c:pt idx="869">
                  <c:v>-526.20000000277003</c:v>
                </c:pt>
                <c:pt idx="870">
                  <c:v>-526.00000000278203</c:v>
                </c:pt>
                <c:pt idx="871">
                  <c:v>-525.80000000279495</c:v>
                </c:pt>
                <c:pt idx="872">
                  <c:v>-525.60000000280797</c:v>
                </c:pt>
                <c:pt idx="873">
                  <c:v>-525.400000002821</c:v>
                </c:pt>
                <c:pt idx="874">
                  <c:v>-525.20000000283403</c:v>
                </c:pt>
                <c:pt idx="875">
                  <c:v>-525.00000000284797</c:v>
                </c:pt>
                <c:pt idx="876">
                  <c:v>-524.800000002861</c:v>
                </c:pt>
                <c:pt idx="877">
                  <c:v>-524.60000000287403</c:v>
                </c:pt>
                <c:pt idx="878">
                  <c:v>-524.40000000288705</c:v>
                </c:pt>
                <c:pt idx="879">
                  <c:v>-524.20000000289997</c:v>
                </c:pt>
                <c:pt idx="880">
                  <c:v>-524.00000000291402</c:v>
                </c:pt>
                <c:pt idx="881">
                  <c:v>-523.80000000292705</c:v>
                </c:pt>
                <c:pt idx="882">
                  <c:v>-523.60000000294099</c:v>
                </c:pt>
                <c:pt idx="883">
                  <c:v>-523.40000000295402</c:v>
                </c:pt>
                <c:pt idx="884">
                  <c:v>-523.20000000296795</c:v>
                </c:pt>
                <c:pt idx="885">
                  <c:v>-523.00000000298098</c:v>
                </c:pt>
                <c:pt idx="886">
                  <c:v>-522.80000000299503</c:v>
                </c:pt>
                <c:pt idx="887">
                  <c:v>-522.60000000300897</c:v>
                </c:pt>
                <c:pt idx="888">
                  <c:v>-522.40000000302302</c:v>
                </c:pt>
                <c:pt idx="889">
                  <c:v>-522.20000000303696</c:v>
                </c:pt>
                <c:pt idx="890">
                  <c:v>-522.00000000305101</c:v>
                </c:pt>
                <c:pt idx="891">
                  <c:v>-521.80000000306495</c:v>
                </c:pt>
                <c:pt idx="892">
                  <c:v>-521.600000003079</c:v>
                </c:pt>
                <c:pt idx="893">
                  <c:v>-521.40000000309306</c:v>
                </c:pt>
                <c:pt idx="894">
                  <c:v>-521.20000000310699</c:v>
                </c:pt>
                <c:pt idx="895">
                  <c:v>-521.00000000312104</c:v>
                </c:pt>
                <c:pt idx="896">
                  <c:v>-520.80000000313498</c:v>
                </c:pt>
                <c:pt idx="897">
                  <c:v>-520.60000000314994</c:v>
                </c:pt>
                <c:pt idx="898">
                  <c:v>-520.400000003164</c:v>
                </c:pt>
                <c:pt idx="899">
                  <c:v>-520.20000000317896</c:v>
                </c:pt>
                <c:pt idx="900">
                  <c:v>-520.00000000319301</c:v>
                </c:pt>
                <c:pt idx="901">
                  <c:v>-519.80000000320797</c:v>
                </c:pt>
                <c:pt idx="902">
                  <c:v>-519.60000000322202</c:v>
                </c:pt>
                <c:pt idx="903">
                  <c:v>-519.40000000323698</c:v>
                </c:pt>
                <c:pt idx="904">
                  <c:v>-519.20000000325194</c:v>
                </c:pt>
                <c:pt idx="905">
                  <c:v>-519.00000000326702</c:v>
                </c:pt>
                <c:pt idx="906">
                  <c:v>-518.80000000328096</c:v>
                </c:pt>
                <c:pt idx="907">
                  <c:v>-518.60000000329603</c:v>
                </c:pt>
                <c:pt idx="908">
                  <c:v>-518.40000000331202</c:v>
                </c:pt>
                <c:pt idx="909">
                  <c:v>-518.20000000332698</c:v>
                </c:pt>
                <c:pt idx="910">
                  <c:v>-518.00000000334205</c:v>
                </c:pt>
                <c:pt idx="911">
                  <c:v>-517.80000000335701</c:v>
                </c:pt>
                <c:pt idx="912">
                  <c:v>-517.60000000337197</c:v>
                </c:pt>
                <c:pt idx="913">
                  <c:v>-517.40000000338796</c:v>
                </c:pt>
                <c:pt idx="914">
                  <c:v>-517.20000000340303</c:v>
                </c:pt>
                <c:pt idx="915">
                  <c:v>-517.00000000341799</c:v>
                </c:pt>
                <c:pt idx="916">
                  <c:v>-516.80000000343398</c:v>
                </c:pt>
                <c:pt idx="917">
                  <c:v>-516.60000000344996</c:v>
                </c:pt>
                <c:pt idx="918">
                  <c:v>-516.40000000346504</c:v>
                </c:pt>
                <c:pt idx="919">
                  <c:v>-516.20000000348102</c:v>
                </c:pt>
                <c:pt idx="920">
                  <c:v>-516.00000000349701</c:v>
                </c:pt>
                <c:pt idx="921">
                  <c:v>-515.80000000351299</c:v>
                </c:pt>
                <c:pt idx="922">
                  <c:v>-515.60000000352898</c:v>
                </c:pt>
                <c:pt idx="923">
                  <c:v>-515.40000000354496</c:v>
                </c:pt>
                <c:pt idx="924">
                  <c:v>-515.20000000356094</c:v>
                </c:pt>
                <c:pt idx="925">
                  <c:v>-515.00000000357704</c:v>
                </c:pt>
                <c:pt idx="926">
                  <c:v>-514.80000000359303</c:v>
                </c:pt>
                <c:pt idx="927">
                  <c:v>-514.60000000360901</c:v>
                </c:pt>
                <c:pt idx="928">
                  <c:v>-514.40000000362602</c:v>
                </c:pt>
                <c:pt idx="929">
                  <c:v>-514.200000003642</c:v>
                </c:pt>
                <c:pt idx="930">
                  <c:v>-514.00000000365901</c:v>
                </c:pt>
                <c:pt idx="931">
                  <c:v>-513.800000003675</c:v>
                </c:pt>
                <c:pt idx="932">
                  <c:v>-513.600000003692</c:v>
                </c:pt>
                <c:pt idx="933">
                  <c:v>-513.40000000370901</c:v>
                </c:pt>
                <c:pt idx="934">
                  <c:v>-513.20000000372499</c:v>
                </c:pt>
                <c:pt idx="935">
                  <c:v>-513.000000003742</c:v>
                </c:pt>
                <c:pt idx="936">
                  <c:v>-512.80000000375901</c:v>
                </c:pt>
                <c:pt idx="937">
                  <c:v>-512.60000000377602</c:v>
                </c:pt>
                <c:pt idx="938">
                  <c:v>-512.40000000379302</c:v>
                </c:pt>
                <c:pt idx="939">
                  <c:v>-512.20000000381003</c:v>
                </c:pt>
                <c:pt idx="940">
                  <c:v>-512.00000000382704</c:v>
                </c:pt>
                <c:pt idx="941">
                  <c:v>-511.80000000384501</c:v>
                </c:pt>
                <c:pt idx="942">
                  <c:v>-511.60000000386202</c:v>
                </c:pt>
                <c:pt idx="943">
                  <c:v>-511.40000000387897</c:v>
                </c:pt>
                <c:pt idx="944">
                  <c:v>-511.200000003897</c:v>
                </c:pt>
                <c:pt idx="945">
                  <c:v>-511.00000000391401</c:v>
                </c:pt>
                <c:pt idx="946">
                  <c:v>-510.80000000393198</c:v>
                </c:pt>
                <c:pt idx="947">
                  <c:v>-510.60000000395002</c:v>
                </c:pt>
                <c:pt idx="948">
                  <c:v>-510.40000000396799</c:v>
                </c:pt>
                <c:pt idx="949">
                  <c:v>-510.200000003985</c:v>
                </c:pt>
                <c:pt idx="950">
                  <c:v>-510.00000000400303</c:v>
                </c:pt>
                <c:pt idx="951">
                  <c:v>-509.800000004021</c:v>
                </c:pt>
                <c:pt idx="952">
                  <c:v>-509.60000000403898</c:v>
                </c:pt>
                <c:pt idx="953">
                  <c:v>-509.40000000405797</c:v>
                </c:pt>
                <c:pt idx="954">
                  <c:v>-509.200000004076</c:v>
                </c:pt>
                <c:pt idx="955">
                  <c:v>-509.00000000409398</c:v>
                </c:pt>
                <c:pt idx="956">
                  <c:v>-508.80000000411297</c:v>
                </c:pt>
                <c:pt idx="957">
                  <c:v>-508.600000004131</c:v>
                </c:pt>
                <c:pt idx="958">
                  <c:v>-508.40000000415</c:v>
                </c:pt>
                <c:pt idx="959">
                  <c:v>-508.20000000416798</c:v>
                </c:pt>
                <c:pt idx="960">
                  <c:v>-508.00000000418697</c:v>
                </c:pt>
                <c:pt idx="961">
                  <c:v>-507.80000000420603</c:v>
                </c:pt>
                <c:pt idx="962">
                  <c:v>-507.60000000422502</c:v>
                </c:pt>
                <c:pt idx="963">
                  <c:v>-507.40000000424402</c:v>
                </c:pt>
                <c:pt idx="964">
                  <c:v>-507.20000000426302</c:v>
                </c:pt>
                <c:pt idx="965">
                  <c:v>-507.00000000428201</c:v>
                </c:pt>
                <c:pt idx="966">
                  <c:v>-506.80000000430101</c:v>
                </c:pt>
                <c:pt idx="967">
                  <c:v>-506.60000000432001</c:v>
                </c:pt>
                <c:pt idx="968">
                  <c:v>-506.40000000433997</c:v>
                </c:pt>
                <c:pt idx="969">
                  <c:v>-506.20000000435903</c:v>
                </c:pt>
                <c:pt idx="970">
                  <c:v>-506.00000000437899</c:v>
                </c:pt>
                <c:pt idx="971">
                  <c:v>-505.80000000439799</c:v>
                </c:pt>
                <c:pt idx="972">
                  <c:v>-505.60000000441801</c:v>
                </c:pt>
                <c:pt idx="973">
                  <c:v>-505.40000000443803</c:v>
                </c:pt>
                <c:pt idx="974">
                  <c:v>-505.20000000445702</c:v>
                </c:pt>
                <c:pt idx="975">
                  <c:v>-505.00000000447801</c:v>
                </c:pt>
                <c:pt idx="976">
                  <c:v>-504.80000000449797</c:v>
                </c:pt>
                <c:pt idx="977">
                  <c:v>-504.60000000451799</c:v>
                </c:pt>
                <c:pt idx="978">
                  <c:v>-504.40000000453801</c:v>
                </c:pt>
                <c:pt idx="979">
                  <c:v>-504.20000000455798</c:v>
                </c:pt>
                <c:pt idx="980">
                  <c:v>-504.00000000457902</c:v>
                </c:pt>
                <c:pt idx="981">
                  <c:v>-503.80000000459899</c:v>
                </c:pt>
                <c:pt idx="982">
                  <c:v>-503.60000000461997</c:v>
                </c:pt>
                <c:pt idx="983">
                  <c:v>-503.40000000463999</c:v>
                </c:pt>
                <c:pt idx="984">
                  <c:v>-503.20000000466098</c:v>
                </c:pt>
                <c:pt idx="985">
                  <c:v>-503.00000000468202</c:v>
                </c:pt>
                <c:pt idx="986">
                  <c:v>-502.80000000470301</c:v>
                </c:pt>
                <c:pt idx="987">
                  <c:v>-502.600000004724</c:v>
                </c:pt>
                <c:pt idx="988">
                  <c:v>-502.40000000474498</c:v>
                </c:pt>
                <c:pt idx="989">
                  <c:v>-502.20000000476603</c:v>
                </c:pt>
                <c:pt idx="990">
                  <c:v>-502.00000000478701</c:v>
                </c:pt>
                <c:pt idx="991">
                  <c:v>-501.80000000480902</c:v>
                </c:pt>
                <c:pt idx="992">
                  <c:v>-501.60000000483001</c:v>
                </c:pt>
                <c:pt idx="993">
                  <c:v>-501.40000000485202</c:v>
                </c:pt>
                <c:pt idx="994">
                  <c:v>-501.200000004873</c:v>
                </c:pt>
                <c:pt idx="995">
                  <c:v>-501.00000000489501</c:v>
                </c:pt>
                <c:pt idx="996">
                  <c:v>-500.80000000491702</c:v>
                </c:pt>
                <c:pt idx="997">
                  <c:v>-500.60000000493898</c:v>
                </c:pt>
                <c:pt idx="998">
                  <c:v>-500.40000000496099</c:v>
                </c:pt>
                <c:pt idx="999">
                  <c:v>-500.200000004983</c:v>
                </c:pt>
                <c:pt idx="1000">
                  <c:v>-500.00000000500501</c:v>
                </c:pt>
                <c:pt idx="1001">
                  <c:v>-499.80000000502798</c:v>
                </c:pt>
                <c:pt idx="1002">
                  <c:v>-499.60000000504999</c:v>
                </c:pt>
                <c:pt idx="1003">
                  <c:v>-499.40000000507303</c:v>
                </c:pt>
                <c:pt idx="1004">
                  <c:v>-499.20000000509498</c:v>
                </c:pt>
                <c:pt idx="1005">
                  <c:v>-499.00000000511801</c:v>
                </c:pt>
                <c:pt idx="1006">
                  <c:v>-498.80000000514099</c:v>
                </c:pt>
                <c:pt idx="1007">
                  <c:v>-498.60000000516402</c:v>
                </c:pt>
                <c:pt idx="1008">
                  <c:v>-498.400000005187</c:v>
                </c:pt>
                <c:pt idx="1009">
                  <c:v>-498.20000000520997</c:v>
                </c:pt>
                <c:pt idx="1010">
                  <c:v>-498.00000000523301</c:v>
                </c:pt>
                <c:pt idx="1011">
                  <c:v>-497.80000000525598</c:v>
                </c:pt>
                <c:pt idx="1012">
                  <c:v>-497.60000000527998</c:v>
                </c:pt>
                <c:pt idx="1013">
                  <c:v>-497.40000000530301</c:v>
                </c:pt>
                <c:pt idx="1014">
                  <c:v>-497.20000000532701</c:v>
                </c:pt>
                <c:pt idx="1015">
                  <c:v>-497.00000000535101</c:v>
                </c:pt>
                <c:pt idx="1016">
                  <c:v>-496.80000000537399</c:v>
                </c:pt>
                <c:pt idx="1017">
                  <c:v>-496.60000000539799</c:v>
                </c:pt>
                <c:pt idx="1018">
                  <c:v>-496.40000000542199</c:v>
                </c:pt>
                <c:pt idx="1019">
                  <c:v>-496.20000000544599</c:v>
                </c:pt>
                <c:pt idx="1020">
                  <c:v>-496.00000000547101</c:v>
                </c:pt>
                <c:pt idx="1021">
                  <c:v>-495.80000000549501</c:v>
                </c:pt>
                <c:pt idx="1022">
                  <c:v>-495.60000000551901</c:v>
                </c:pt>
                <c:pt idx="1023">
                  <c:v>-495.40000000554397</c:v>
                </c:pt>
                <c:pt idx="1024">
                  <c:v>-495.200000005569</c:v>
                </c:pt>
                <c:pt idx="1025">
                  <c:v>-495.00000000559402</c:v>
                </c:pt>
                <c:pt idx="1026">
                  <c:v>-494.80000000561802</c:v>
                </c:pt>
                <c:pt idx="1027">
                  <c:v>-494.60000000564298</c:v>
                </c:pt>
                <c:pt idx="1028">
                  <c:v>-494.40000000566903</c:v>
                </c:pt>
                <c:pt idx="1029">
                  <c:v>-494.20000000569399</c:v>
                </c:pt>
                <c:pt idx="1030">
                  <c:v>-494.00000000571902</c:v>
                </c:pt>
                <c:pt idx="1031">
                  <c:v>-493.80000000574398</c:v>
                </c:pt>
                <c:pt idx="1032">
                  <c:v>-493.60000000577003</c:v>
                </c:pt>
                <c:pt idx="1033">
                  <c:v>-493.40000000579602</c:v>
                </c:pt>
                <c:pt idx="1034">
                  <c:v>-493.20000000582098</c:v>
                </c:pt>
                <c:pt idx="1035">
                  <c:v>-493.00000000584703</c:v>
                </c:pt>
                <c:pt idx="1036">
                  <c:v>-492.80000000587302</c:v>
                </c:pt>
                <c:pt idx="1037">
                  <c:v>-492.60000000589997</c:v>
                </c:pt>
                <c:pt idx="1038">
                  <c:v>-492.40000000592602</c:v>
                </c:pt>
                <c:pt idx="1039">
                  <c:v>-492.20000000595201</c:v>
                </c:pt>
                <c:pt idx="1040">
                  <c:v>-492.00000000597902</c:v>
                </c:pt>
                <c:pt idx="1041">
                  <c:v>-491.80000000600501</c:v>
                </c:pt>
                <c:pt idx="1042">
                  <c:v>-491.60000000603202</c:v>
                </c:pt>
                <c:pt idx="1043">
                  <c:v>-491.40000000605897</c:v>
                </c:pt>
                <c:pt idx="1044">
                  <c:v>-491.20000000608599</c:v>
                </c:pt>
                <c:pt idx="1045">
                  <c:v>-491.000000006113</c:v>
                </c:pt>
                <c:pt idx="1046">
                  <c:v>-490.80000000614001</c:v>
                </c:pt>
                <c:pt idx="1047">
                  <c:v>-490.60000000616702</c:v>
                </c:pt>
                <c:pt idx="1048">
                  <c:v>-490.400000006195</c:v>
                </c:pt>
                <c:pt idx="1049">
                  <c:v>-490.20000000622201</c:v>
                </c:pt>
                <c:pt idx="1050">
                  <c:v>-490.00000000624999</c:v>
                </c:pt>
                <c:pt idx="1051">
                  <c:v>-489.80000000627803</c:v>
                </c:pt>
                <c:pt idx="1052">
                  <c:v>-489.600000006306</c:v>
                </c:pt>
                <c:pt idx="1053">
                  <c:v>-489.40000000633398</c:v>
                </c:pt>
                <c:pt idx="1054">
                  <c:v>-489.20000000636202</c:v>
                </c:pt>
                <c:pt idx="1055">
                  <c:v>-489.00000000639</c:v>
                </c:pt>
                <c:pt idx="1056">
                  <c:v>-488.800000006419</c:v>
                </c:pt>
                <c:pt idx="1057">
                  <c:v>-488.60000000644698</c:v>
                </c:pt>
                <c:pt idx="1058">
                  <c:v>-488.40000000647598</c:v>
                </c:pt>
                <c:pt idx="1059">
                  <c:v>-488.20000000650498</c:v>
                </c:pt>
                <c:pt idx="1060">
                  <c:v>-488.00000000653398</c:v>
                </c:pt>
                <c:pt idx="1061">
                  <c:v>-487.80000000656298</c:v>
                </c:pt>
                <c:pt idx="1062">
                  <c:v>-487.60000000659198</c:v>
                </c:pt>
                <c:pt idx="1063">
                  <c:v>-487.40000000662099</c:v>
                </c:pt>
                <c:pt idx="1064">
                  <c:v>-487.20000000665101</c:v>
                </c:pt>
                <c:pt idx="1065">
                  <c:v>-487.00000000668001</c:v>
                </c:pt>
                <c:pt idx="1066">
                  <c:v>-486.80000000670998</c:v>
                </c:pt>
                <c:pt idx="1067">
                  <c:v>-486.60000000674</c:v>
                </c:pt>
                <c:pt idx="1068">
                  <c:v>-486.40000000676997</c:v>
                </c:pt>
                <c:pt idx="1069">
                  <c:v>-486.2000000068</c:v>
                </c:pt>
                <c:pt idx="1070">
                  <c:v>-486.00000000683002</c:v>
                </c:pt>
                <c:pt idx="1071">
                  <c:v>-485.80000000686101</c:v>
                </c:pt>
                <c:pt idx="1072">
                  <c:v>-485.60000000689098</c:v>
                </c:pt>
                <c:pt idx="1073">
                  <c:v>-485.40000000692203</c:v>
                </c:pt>
                <c:pt idx="1074">
                  <c:v>-485.20000000695302</c:v>
                </c:pt>
                <c:pt idx="1075">
                  <c:v>-485.00000000698401</c:v>
                </c:pt>
                <c:pt idx="1076">
                  <c:v>-484.800000007015</c:v>
                </c:pt>
                <c:pt idx="1077">
                  <c:v>-484.60000000704599</c:v>
                </c:pt>
                <c:pt idx="1078">
                  <c:v>-484.40000000707698</c:v>
                </c:pt>
                <c:pt idx="1079">
                  <c:v>-484.200000007109</c:v>
                </c:pt>
                <c:pt idx="1080">
                  <c:v>-484.00000000714101</c:v>
                </c:pt>
                <c:pt idx="1081">
                  <c:v>-483.800000007172</c:v>
                </c:pt>
                <c:pt idx="1082">
                  <c:v>-483.60000000720402</c:v>
                </c:pt>
                <c:pt idx="1083">
                  <c:v>-483.400000007237</c:v>
                </c:pt>
                <c:pt idx="1084">
                  <c:v>-483.20000000726901</c:v>
                </c:pt>
                <c:pt idx="1085">
                  <c:v>-483.00000000730103</c:v>
                </c:pt>
                <c:pt idx="1086">
                  <c:v>-482.80000000733401</c:v>
                </c:pt>
                <c:pt idx="1087">
                  <c:v>-482.60000000736602</c:v>
                </c:pt>
                <c:pt idx="1088">
                  <c:v>-482.400000007399</c:v>
                </c:pt>
                <c:pt idx="1089">
                  <c:v>-482.20000000743198</c:v>
                </c:pt>
                <c:pt idx="1090">
                  <c:v>-482.00000000746599</c:v>
                </c:pt>
                <c:pt idx="1091">
                  <c:v>-481.80000000749902</c:v>
                </c:pt>
                <c:pt idx="1092">
                  <c:v>-481.600000007532</c:v>
                </c:pt>
                <c:pt idx="1093">
                  <c:v>-481.40000000756601</c:v>
                </c:pt>
                <c:pt idx="1094">
                  <c:v>-481.20000000760001</c:v>
                </c:pt>
                <c:pt idx="1095">
                  <c:v>-481.00000000763401</c:v>
                </c:pt>
                <c:pt idx="1096">
                  <c:v>-480.80000000766802</c:v>
                </c:pt>
                <c:pt idx="1097">
                  <c:v>-480.60000000770202</c:v>
                </c:pt>
                <c:pt idx="1098">
                  <c:v>-480.40000000773603</c:v>
                </c:pt>
                <c:pt idx="1099">
                  <c:v>-480.200000007771</c:v>
                </c:pt>
                <c:pt idx="1100">
                  <c:v>-480.00000000780602</c:v>
                </c:pt>
                <c:pt idx="1101">
                  <c:v>-479.80000000784003</c:v>
                </c:pt>
                <c:pt idx="1102">
                  <c:v>-479.600000007875</c:v>
                </c:pt>
                <c:pt idx="1103">
                  <c:v>-479.40000000791099</c:v>
                </c:pt>
                <c:pt idx="1104">
                  <c:v>-479.20000000794602</c:v>
                </c:pt>
                <c:pt idx="1105">
                  <c:v>-479.00000000798201</c:v>
                </c:pt>
                <c:pt idx="1106">
                  <c:v>-478.80000000801698</c:v>
                </c:pt>
                <c:pt idx="1107">
                  <c:v>-478.60000000805297</c:v>
                </c:pt>
                <c:pt idx="1108">
                  <c:v>-478.40000000808902</c:v>
                </c:pt>
                <c:pt idx="1109">
                  <c:v>-478.20000000812598</c:v>
                </c:pt>
                <c:pt idx="1110">
                  <c:v>-478.00000000816198</c:v>
                </c:pt>
                <c:pt idx="1111">
                  <c:v>-477.80000000819803</c:v>
                </c:pt>
                <c:pt idx="1112">
                  <c:v>-477.60000000823499</c:v>
                </c:pt>
                <c:pt idx="1113">
                  <c:v>-477.400000008272</c:v>
                </c:pt>
                <c:pt idx="1114">
                  <c:v>-477.20000000830902</c:v>
                </c:pt>
                <c:pt idx="1115">
                  <c:v>-477.00000000834598</c:v>
                </c:pt>
                <c:pt idx="1116">
                  <c:v>-476.80000000838402</c:v>
                </c:pt>
                <c:pt idx="1117">
                  <c:v>-476.60000000842098</c:v>
                </c:pt>
                <c:pt idx="1118">
                  <c:v>-476.40000000845902</c:v>
                </c:pt>
                <c:pt idx="1119">
                  <c:v>-476.200000008497</c:v>
                </c:pt>
                <c:pt idx="1120">
                  <c:v>-476.00000000853498</c:v>
                </c:pt>
                <c:pt idx="1121">
                  <c:v>-475.80000000857302</c:v>
                </c:pt>
                <c:pt idx="1122">
                  <c:v>-475.60000000861203</c:v>
                </c:pt>
                <c:pt idx="1123">
                  <c:v>-475.40000000865001</c:v>
                </c:pt>
                <c:pt idx="1124">
                  <c:v>-475.20000000868902</c:v>
                </c:pt>
                <c:pt idx="1125">
                  <c:v>-475.00000000872802</c:v>
                </c:pt>
                <c:pt idx="1126">
                  <c:v>-474.80000000876697</c:v>
                </c:pt>
                <c:pt idx="1127">
                  <c:v>-474.600000008807</c:v>
                </c:pt>
                <c:pt idx="1128">
                  <c:v>-474.40000000884601</c:v>
                </c:pt>
                <c:pt idx="1129">
                  <c:v>-474.20000000888598</c:v>
                </c:pt>
                <c:pt idx="1130">
                  <c:v>-474.00000000892601</c:v>
                </c:pt>
                <c:pt idx="1131">
                  <c:v>-473.80000000896598</c:v>
                </c:pt>
                <c:pt idx="1132">
                  <c:v>-473.60000000900698</c:v>
                </c:pt>
                <c:pt idx="1133">
                  <c:v>-473.40000000904701</c:v>
                </c:pt>
                <c:pt idx="1134">
                  <c:v>-473.200000009088</c:v>
                </c:pt>
                <c:pt idx="1135">
                  <c:v>-473.000000009129</c:v>
                </c:pt>
                <c:pt idx="1136">
                  <c:v>-472.80000000916999</c:v>
                </c:pt>
                <c:pt idx="1137">
                  <c:v>-472.60000000921099</c:v>
                </c:pt>
                <c:pt idx="1138">
                  <c:v>-472.40000000925301</c:v>
                </c:pt>
                <c:pt idx="1139">
                  <c:v>-472.200000009294</c:v>
                </c:pt>
                <c:pt idx="1140">
                  <c:v>-472.00000000933602</c:v>
                </c:pt>
                <c:pt idx="1141">
                  <c:v>-471.80000000937798</c:v>
                </c:pt>
                <c:pt idx="1142">
                  <c:v>-471.60000000942102</c:v>
                </c:pt>
                <c:pt idx="1143">
                  <c:v>-471.40000000946299</c:v>
                </c:pt>
                <c:pt idx="1144">
                  <c:v>-471.20000000950603</c:v>
                </c:pt>
                <c:pt idx="1145">
                  <c:v>-471.00000000954901</c:v>
                </c:pt>
                <c:pt idx="1146">
                  <c:v>-470.800000009592</c:v>
                </c:pt>
                <c:pt idx="1147">
                  <c:v>-470.60000000963498</c:v>
                </c:pt>
                <c:pt idx="1148">
                  <c:v>-470.40000000967899</c:v>
                </c:pt>
                <c:pt idx="1149">
                  <c:v>-470.200000009723</c:v>
                </c:pt>
                <c:pt idx="1150">
                  <c:v>-470.00000000976598</c:v>
                </c:pt>
                <c:pt idx="1151">
                  <c:v>-469.80000000981101</c:v>
                </c:pt>
                <c:pt idx="1152">
                  <c:v>-469.60000000985502</c:v>
                </c:pt>
                <c:pt idx="1153">
                  <c:v>-469.4000000099</c:v>
                </c:pt>
                <c:pt idx="1154">
                  <c:v>-469.20000000994401</c:v>
                </c:pt>
                <c:pt idx="1155">
                  <c:v>-469.00000000998898</c:v>
                </c:pt>
                <c:pt idx="1156">
                  <c:v>-468.80000001003498</c:v>
                </c:pt>
                <c:pt idx="1157">
                  <c:v>-468.60000001008001</c:v>
                </c:pt>
                <c:pt idx="1158">
                  <c:v>-468.40000001012601</c:v>
                </c:pt>
                <c:pt idx="1159">
                  <c:v>-468.200000010172</c:v>
                </c:pt>
                <c:pt idx="1160">
                  <c:v>-468.000000010218</c:v>
                </c:pt>
                <c:pt idx="1161">
                  <c:v>-467.800000010264</c:v>
                </c:pt>
                <c:pt idx="1162">
                  <c:v>-467.60000001031102</c:v>
                </c:pt>
                <c:pt idx="1163">
                  <c:v>-467.40000001035799</c:v>
                </c:pt>
                <c:pt idx="1164">
                  <c:v>-467.20000001040501</c:v>
                </c:pt>
                <c:pt idx="1165">
                  <c:v>-467.00000001045203</c:v>
                </c:pt>
                <c:pt idx="1166">
                  <c:v>-466.80000001050001</c:v>
                </c:pt>
                <c:pt idx="1167">
                  <c:v>-466.60000001054698</c:v>
                </c:pt>
                <c:pt idx="1168">
                  <c:v>-466.40000001059502</c:v>
                </c:pt>
                <c:pt idx="1169">
                  <c:v>-466.20000001064398</c:v>
                </c:pt>
                <c:pt idx="1170">
                  <c:v>-466.00000001069202</c:v>
                </c:pt>
                <c:pt idx="1171">
                  <c:v>-465.80000001074097</c:v>
                </c:pt>
                <c:pt idx="1172">
                  <c:v>-465.60000001078998</c:v>
                </c:pt>
                <c:pt idx="1173">
                  <c:v>-465.40000001083899</c:v>
                </c:pt>
                <c:pt idx="1174">
                  <c:v>-465.200000010888</c:v>
                </c:pt>
                <c:pt idx="1175">
                  <c:v>-465.00000001093798</c:v>
                </c:pt>
                <c:pt idx="1176">
                  <c:v>-464.80000001098801</c:v>
                </c:pt>
                <c:pt idx="1177">
                  <c:v>-464.60000001103799</c:v>
                </c:pt>
                <c:pt idx="1178">
                  <c:v>-464.40000001108803</c:v>
                </c:pt>
                <c:pt idx="1179">
                  <c:v>-464.20000001113902</c:v>
                </c:pt>
                <c:pt idx="1180">
                  <c:v>-464.00000001119002</c:v>
                </c:pt>
                <c:pt idx="1181">
                  <c:v>-463.80000001124102</c:v>
                </c:pt>
                <c:pt idx="1182">
                  <c:v>-463.60000001129202</c:v>
                </c:pt>
                <c:pt idx="1183">
                  <c:v>-463.40000001134399</c:v>
                </c:pt>
                <c:pt idx="1184">
                  <c:v>-463.20000001139601</c:v>
                </c:pt>
                <c:pt idx="1185">
                  <c:v>-463.00000001144798</c:v>
                </c:pt>
                <c:pt idx="1186">
                  <c:v>-462.80000001150103</c:v>
                </c:pt>
                <c:pt idx="1187">
                  <c:v>-462.60000001155299</c:v>
                </c:pt>
                <c:pt idx="1188">
                  <c:v>-462.40000001160598</c:v>
                </c:pt>
                <c:pt idx="1189">
                  <c:v>-462.20000001165999</c:v>
                </c:pt>
                <c:pt idx="1190">
                  <c:v>-462.00000001171298</c:v>
                </c:pt>
                <c:pt idx="1191">
                  <c:v>-461.800000011767</c:v>
                </c:pt>
                <c:pt idx="1192">
                  <c:v>-461.60000001182101</c:v>
                </c:pt>
                <c:pt idx="1193">
                  <c:v>-461.40000001187502</c:v>
                </c:pt>
                <c:pt idx="1194">
                  <c:v>-461.20000001193</c:v>
                </c:pt>
                <c:pt idx="1195">
                  <c:v>-461.00000001198498</c:v>
                </c:pt>
                <c:pt idx="1196">
                  <c:v>-460.80000001204002</c:v>
                </c:pt>
                <c:pt idx="1197">
                  <c:v>-460.60000001209499</c:v>
                </c:pt>
                <c:pt idx="1198">
                  <c:v>-460.400000012151</c:v>
                </c:pt>
                <c:pt idx="1199">
                  <c:v>-460.200000012207</c:v>
                </c:pt>
                <c:pt idx="1200">
                  <c:v>-460.00000001226402</c:v>
                </c:pt>
                <c:pt idx="1201">
                  <c:v>-459.80000001232003</c:v>
                </c:pt>
                <c:pt idx="1202">
                  <c:v>-459.600000012377</c:v>
                </c:pt>
                <c:pt idx="1203">
                  <c:v>-459.40000001243402</c:v>
                </c:pt>
                <c:pt idx="1204">
                  <c:v>-459.20000001249201</c:v>
                </c:pt>
                <c:pt idx="1205">
                  <c:v>-459.00000001254898</c:v>
                </c:pt>
                <c:pt idx="1206">
                  <c:v>-458.80000001260697</c:v>
                </c:pt>
                <c:pt idx="1207">
                  <c:v>-458.60000001266599</c:v>
                </c:pt>
                <c:pt idx="1208">
                  <c:v>-458.40000001272398</c:v>
                </c:pt>
                <c:pt idx="1209">
                  <c:v>-458.20000001278299</c:v>
                </c:pt>
                <c:pt idx="1210">
                  <c:v>-458.00000001284297</c:v>
                </c:pt>
                <c:pt idx="1211">
                  <c:v>-457.80000001290199</c:v>
                </c:pt>
                <c:pt idx="1212">
                  <c:v>-457.60000001296203</c:v>
                </c:pt>
                <c:pt idx="1213">
                  <c:v>-457.40000001302201</c:v>
                </c:pt>
                <c:pt idx="1214">
                  <c:v>-457.20000001308301</c:v>
                </c:pt>
                <c:pt idx="1215">
                  <c:v>-457.00000001314402</c:v>
                </c:pt>
                <c:pt idx="1216">
                  <c:v>-456.80000001320502</c:v>
                </c:pt>
                <c:pt idx="1217">
                  <c:v>-456.60000001326603</c:v>
                </c:pt>
                <c:pt idx="1218">
                  <c:v>-456.400000013328</c:v>
                </c:pt>
                <c:pt idx="1219">
                  <c:v>-456.20000001339002</c:v>
                </c:pt>
                <c:pt idx="1220">
                  <c:v>-456.000000013452</c:v>
                </c:pt>
                <c:pt idx="1221">
                  <c:v>-455.80000001351499</c:v>
                </c:pt>
                <c:pt idx="1222">
                  <c:v>-455.60000001357798</c:v>
                </c:pt>
                <c:pt idx="1223">
                  <c:v>-455.40000001364098</c:v>
                </c:pt>
                <c:pt idx="1224">
                  <c:v>-455.20000001370499</c:v>
                </c:pt>
                <c:pt idx="1225">
                  <c:v>-455.00000001376901</c:v>
                </c:pt>
                <c:pt idx="1226">
                  <c:v>-454.80000001383399</c:v>
                </c:pt>
                <c:pt idx="1227">
                  <c:v>-454.60000001389801</c:v>
                </c:pt>
                <c:pt idx="1228">
                  <c:v>-454.40000001396299</c:v>
                </c:pt>
                <c:pt idx="1229">
                  <c:v>-454.200000014029</c:v>
                </c:pt>
                <c:pt idx="1230">
                  <c:v>-454.00000001409501</c:v>
                </c:pt>
                <c:pt idx="1231">
                  <c:v>-453.80000001416101</c:v>
                </c:pt>
                <c:pt idx="1232">
                  <c:v>-453.60000001422702</c:v>
                </c:pt>
                <c:pt idx="1233">
                  <c:v>-453.40000001429399</c:v>
                </c:pt>
                <c:pt idx="1234">
                  <c:v>-453.20000001436102</c:v>
                </c:pt>
                <c:pt idx="1235">
                  <c:v>-453.00000001442902</c:v>
                </c:pt>
                <c:pt idx="1236">
                  <c:v>-452.80000001449599</c:v>
                </c:pt>
                <c:pt idx="1237">
                  <c:v>-452.60000001456501</c:v>
                </c:pt>
                <c:pt idx="1238">
                  <c:v>-452.40000001463301</c:v>
                </c:pt>
                <c:pt idx="1239">
                  <c:v>-452.20000001470203</c:v>
                </c:pt>
                <c:pt idx="1240">
                  <c:v>-452.00000001477201</c:v>
                </c:pt>
                <c:pt idx="1241">
                  <c:v>-451.80000001484098</c:v>
                </c:pt>
                <c:pt idx="1242">
                  <c:v>-451.60000001491102</c:v>
                </c:pt>
                <c:pt idx="1243">
                  <c:v>-451.40000001498203</c:v>
                </c:pt>
                <c:pt idx="1244">
                  <c:v>-451.20000001505298</c:v>
                </c:pt>
                <c:pt idx="1245">
                  <c:v>-451.00000001512399</c:v>
                </c:pt>
                <c:pt idx="1246">
                  <c:v>-450.800000015195</c:v>
                </c:pt>
                <c:pt idx="1247">
                  <c:v>-450.60000001526703</c:v>
                </c:pt>
                <c:pt idx="1248">
                  <c:v>-450.40000001534003</c:v>
                </c:pt>
                <c:pt idx="1249">
                  <c:v>-450.20000001541302</c:v>
                </c:pt>
                <c:pt idx="1250">
                  <c:v>-450.00000001548602</c:v>
                </c:pt>
                <c:pt idx="1251">
                  <c:v>-449.80000001555902</c:v>
                </c:pt>
                <c:pt idx="1252">
                  <c:v>-449.60000001563299</c:v>
                </c:pt>
                <c:pt idx="1253">
                  <c:v>-449.40000001570797</c:v>
                </c:pt>
                <c:pt idx="1254">
                  <c:v>-449.200000015782</c:v>
                </c:pt>
                <c:pt idx="1255">
                  <c:v>-449.00000001585801</c:v>
                </c:pt>
                <c:pt idx="1256">
                  <c:v>-448.80000001593299</c:v>
                </c:pt>
                <c:pt idx="1257">
                  <c:v>-448.60000001600901</c:v>
                </c:pt>
                <c:pt idx="1258">
                  <c:v>-448.40000001608598</c:v>
                </c:pt>
                <c:pt idx="1259">
                  <c:v>-448.20000001616302</c:v>
                </c:pt>
                <c:pt idx="1260">
                  <c:v>-448.00000001623999</c:v>
                </c:pt>
                <c:pt idx="1261">
                  <c:v>-447.80000001631799</c:v>
                </c:pt>
                <c:pt idx="1262">
                  <c:v>-447.600000016396</c:v>
                </c:pt>
                <c:pt idx="1263">
                  <c:v>-447.400000016474</c:v>
                </c:pt>
                <c:pt idx="1264">
                  <c:v>-447.20000001655302</c:v>
                </c:pt>
                <c:pt idx="1265">
                  <c:v>-447.00000001663301</c:v>
                </c:pt>
                <c:pt idx="1266">
                  <c:v>-446.800000016713</c:v>
                </c:pt>
                <c:pt idx="1267">
                  <c:v>-446.60000001679299</c:v>
                </c:pt>
                <c:pt idx="1268">
                  <c:v>-446.400000016874</c:v>
                </c:pt>
                <c:pt idx="1269">
                  <c:v>-446.20000001695502</c:v>
                </c:pt>
                <c:pt idx="1270">
                  <c:v>-446.000000017037</c:v>
                </c:pt>
                <c:pt idx="1271">
                  <c:v>-445.80000001711898</c:v>
                </c:pt>
                <c:pt idx="1272">
                  <c:v>-445.60000001720101</c:v>
                </c:pt>
                <c:pt idx="1273">
                  <c:v>-445.40000001728401</c:v>
                </c:pt>
                <c:pt idx="1274">
                  <c:v>-445.20000001736798</c:v>
                </c:pt>
                <c:pt idx="1275">
                  <c:v>-445.00000001745201</c:v>
                </c:pt>
                <c:pt idx="1276">
                  <c:v>-444.80000001753598</c:v>
                </c:pt>
                <c:pt idx="1277">
                  <c:v>-444.60000001762103</c:v>
                </c:pt>
                <c:pt idx="1278">
                  <c:v>-444.40000001770699</c:v>
                </c:pt>
                <c:pt idx="1279">
                  <c:v>-444.200000017793</c:v>
                </c:pt>
                <c:pt idx="1280">
                  <c:v>-444.00000001787902</c:v>
                </c:pt>
                <c:pt idx="1281">
                  <c:v>-443.800000017966</c:v>
                </c:pt>
                <c:pt idx="1282">
                  <c:v>-443.60000001805298</c:v>
                </c:pt>
                <c:pt idx="1283">
                  <c:v>-443.40000001814099</c:v>
                </c:pt>
                <c:pt idx="1284">
                  <c:v>-443.20000001822899</c:v>
                </c:pt>
                <c:pt idx="1285">
                  <c:v>-443.00000001831802</c:v>
                </c:pt>
                <c:pt idx="1286">
                  <c:v>-442.80000001840699</c:v>
                </c:pt>
                <c:pt idx="1287">
                  <c:v>-442.60000001849698</c:v>
                </c:pt>
                <c:pt idx="1288">
                  <c:v>-442.400000018588</c:v>
                </c:pt>
                <c:pt idx="1289">
                  <c:v>-442.20000001867902</c:v>
                </c:pt>
                <c:pt idx="1290">
                  <c:v>-442.00000001876998</c:v>
                </c:pt>
                <c:pt idx="1291">
                  <c:v>-441.80000001886202</c:v>
                </c:pt>
                <c:pt idx="1292">
                  <c:v>-441.60000001895401</c:v>
                </c:pt>
                <c:pt idx="1293">
                  <c:v>-441.40000001904701</c:v>
                </c:pt>
                <c:pt idx="1294">
                  <c:v>-441.20000001914099</c:v>
                </c:pt>
                <c:pt idx="1295">
                  <c:v>-441.00000001923502</c:v>
                </c:pt>
                <c:pt idx="1296">
                  <c:v>-440.80000001932899</c:v>
                </c:pt>
                <c:pt idx="1297">
                  <c:v>-440.60000001942501</c:v>
                </c:pt>
                <c:pt idx="1298">
                  <c:v>-440.40000001952001</c:v>
                </c:pt>
                <c:pt idx="1299">
                  <c:v>-440.20000001961699</c:v>
                </c:pt>
                <c:pt idx="1300">
                  <c:v>-440.00000001971301</c:v>
                </c:pt>
                <c:pt idx="1301">
                  <c:v>-439.80000001981102</c:v>
                </c:pt>
                <c:pt idx="1302">
                  <c:v>-439.60000001990898</c:v>
                </c:pt>
                <c:pt idx="1303">
                  <c:v>-439.40000002000698</c:v>
                </c:pt>
                <c:pt idx="1304">
                  <c:v>-439.20000002010602</c:v>
                </c:pt>
                <c:pt idx="1305">
                  <c:v>-439.00000002020602</c:v>
                </c:pt>
                <c:pt idx="1306">
                  <c:v>-438.80000002030602</c:v>
                </c:pt>
                <c:pt idx="1307">
                  <c:v>-438.60000002040698</c:v>
                </c:pt>
                <c:pt idx="1308">
                  <c:v>-438.40000002050903</c:v>
                </c:pt>
                <c:pt idx="1309">
                  <c:v>-438.20000002061101</c:v>
                </c:pt>
                <c:pt idx="1310">
                  <c:v>-438.000000020713</c:v>
                </c:pt>
                <c:pt idx="1311">
                  <c:v>-437.80000002081698</c:v>
                </c:pt>
                <c:pt idx="1312">
                  <c:v>-437.60000002092102</c:v>
                </c:pt>
                <c:pt idx="1313">
                  <c:v>-437.40000002102499</c:v>
                </c:pt>
                <c:pt idx="1314">
                  <c:v>-437.20000002112999</c:v>
                </c:pt>
                <c:pt idx="1315">
                  <c:v>-437.00000002123602</c:v>
                </c:pt>
                <c:pt idx="1316">
                  <c:v>-436.80000002134199</c:v>
                </c:pt>
                <c:pt idx="1317">
                  <c:v>-436.60000002144898</c:v>
                </c:pt>
                <c:pt idx="1318">
                  <c:v>-436.40000002155699</c:v>
                </c:pt>
                <c:pt idx="1319">
                  <c:v>-436.20000002166501</c:v>
                </c:pt>
                <c:pt idx="1320">
                  <c:v>-436.00000002177399</c:v>
                </c:pt>
                <c:pt idx="1321">
                  <c:v>-435.80000002188399</c:v>
                </c:pt>
                <c:pt idx="1322">
                  <c:v>-435.60000002199399</c:v>
                </c:pt>
                <c:pt idx="1323">
                  <c:v>-435.40000002210502</c:v>
                </c:pt>
                <c:pt idx="1324">
                  <c:v>-435.20000002221701</c:v>
                </c:pt>
                <c:pt idx="1325">
                  <c:v>-435.000000022329</c:v>
                </c:pt>
                <c:pt idx="1326">
                  <c:v>-434.80000002244202</c:v>
                </c:pt>
                <c:pt idx="1327">
                  <c:v>-434.60000002255498</c:v>
                </c:pt>
                <c:pt idx="1328">
                  <c:v>-434.40000002266999</c:v>
                </c:pt>
                <c:pt idx="1329">
                  <c:v>-434.20000002278499</c:v>
                </c:pt>
                <c:pt idx="1330">
                  <c:v>-434.00000002290102</c:v>
                </c:pt>
                <c:pt idx="1331">
                  <c:v>-433.80000002301699</c:v>
                </c:pt>
                <c:pt idx="1332">
                  <c:v>-433.60000002313399</c:v>
                </c:pt>
                <c:pt idx="1333">
                  <c:v>-433.40000002325201</c:v>
                </c:pt>
                <c:pt idx="1334">
                  <c:v>-433.20000002337099</c:v>
                </c:pt>
                <c:pt idx="1335">
                  <c:v>-433.00000002348997</c:v>
                </c:pt>
                <c:pt idx="1336">
                  <c:v>-432.80000002360998</c:v>
                </c:pt>
                <c:pt idx="1337">
                  <c:v>-432.60000002373101</c:v>
                </c:pt>
                <c:pt idx="1338">
                  <c:v>-432.40000002385199</c:v>
                </c:pt>
                <c:pt idx="1339">
                  <c:v>-432.20000002397398</c:v>
                </c:pt>
                <c:pt idx="1340">
                  <c:v>-432.00000002409701</c:v>
                </c:pt>
                <c:pt idx="1341">
                  <c:v>-431.80000002422099</c:v>
                </c:pt>
                <c:pt idx="1342">
                  <c:v>-431.600000024346</c:v>
                </c:pt>
                <c:pt idx="1343">
                  <c:v>-431.40000002447101</c:v>
                </c:pt>
                <c:pt idx="1344">
                  <c:v>-431.20000002459699</c:v>
                </c:pt>
                <c:pt idx="1345">
                  <c:v>-431.00000002472399</c:v>
                </c:pt>
                <c:pt idx="1346">
                  <c:v>-430.80000002485201</c:v>
                </c:pt>
                <c:pt idx="1347">
                  <c:v>-430.600000024981</c:v>
                </c:pt>
                <c:pt idx="1348">
                  <c:v>-430.40000002510999</c:v>
                </c:pt>
                <c:pt idx="1349">
                  <c:v>-430.20000002524</c:v>
                </c:pt>
                <c:pt idx="1350">
                  <c:v>-430.00000002537098</c:v>
                </c:pt>
                <c:pt idx="1351">
                  <c:v>-429.80000002550298</c:v>
                </c:pt>
                <c:pt idx="1352">
                  <c:v>-429.60000002563498</c:v>
                </c:pt>
                <c:pt idx="1353">
                  <c:v>-429.40000002576897</c:v>
                </c:pt>
                <c:pt idx="1354">
                  <c:v>-429.20000002590302</c:v>
                </c:pt>
                <c:pt idx="1355">
                  <c:v>-429.00000002603798</c:v>
                </c:pt>
                <c:pt idx="1356">
                  <c:v>-428.80000002617402</c:v>
                </c:pt>
                <c:pt idx="1357">
                  <c:v>-428.60000002631102</c:v>
                </c:pt>
                <c:pt idx="1358">
                  <c:v>-428.40000002644899</c:v>
                </c:pt>
                <c:pt idx="1359">
                  <c:v>-428.20000002658799</c:v>
                </c:pt>
                <c:pt idx="1360">
                  <c:v>-428.00000002672698</c:v>
                </c:pt>
                <c:pt idx="1361">
                  <c:v>-427.80000002686802</c:v>
                </c:pt>
                <c:pt idx="1362">
                  <c:v>-427.600000027009</c:v>
                </c:pt>
                <c:pt idx="1363">
                  <c:v>-427.40000002715101</c:v>
                </c:pt>
                <c:pt idx="1364">
                  <c:v>-427.20000002729398</c:v>
                </c:pt>
                <c:pt idx="1365">
                  <c:v>-427.00000002743798</c:v>
                </c:pt>
                <c:pt idx="1366">
                  <c:v>-426.800000027583</c:v>
                </c:pt>
                <c:pt idx="1367">
                  <c:v>-426.60000002772898</c:v>
                </c:pt>
                <c:pt idx="1368">
                  <c:v>-426.40000002787599</c:v>
                </c:pt>
                <c:pt idx="1369">
                  <c:v>-426.20000002802402</c:v>
                </c:pt>
                <c:pt idx="1370">
                  <c:v>-426.00000002817302</c:v>
                </c:pt>
                <c:pt idx="1371">
                  <c:v>-425.80000002832298</c:v>
                </c:pt>
                <c:pt idx="1372">
                  <c:v>-425.60000002847403</c:v>
                </c:pt>
                <c:pt idx="1373">
                  <c:v>-425.40000002862502</c:v>
                </c:pt>
                <c:pt idx="1374">
                  <c:v>-425.20000002877799</c:v>
                </c:pt>
                <c:pt idx="1375">
                  <c:v>-425.00000002893199</c:v>
                </c:pt>
                <c:pt idx="1376">
                  <c:v>-424.80000002908702</c:v>
                </c:pt>
                <c:pt idx="1377">
                  <c:v>-424.60000002924301</c:v>
                </c:pt>
                <c:pt idx="1378">
                  <c:v>-424.400000029399</c:v>
                </c:pt>
                <c:pt idx="1379">
                  <c:v>-424.20000002955697</c:v>
                </c:pt>
                <c:pt idx="1380">
                  <c:v>-424.00000002971598</c:v>
                </c:pt>
                <c:pt idx="1381">
                  <c:v>-423.800000029876</c:v>
                </c:pt>
                <c:pt idx="1382">
                  <c:v>-423.60000003003699</c:v>
                </c:pt>
                <c:pt idx="1383">
                  <c:v>-423.40000003019901</c:v>
                </c:pt>
                <c:pt idx="1384">
                  <c:v>-423.20000003036301</c:v>
                </c:pt>
                <c:pt idx="1385">
                  <c:v>-423.00000003052702</c:v>
                </c:pt>
                <c:pt idx="1386">
                  <c:v>-422.80000003069301</c:v>
                </c:pt>
                <c:pt idx="1387">
                  <c:v>-422.60000003085901</c:v>
                </c:pt>
                <c:pt idx="1388">
                  <c:v>-422.40000003102699</c:v>
                </c:pt>
                <c:pt idx="1389">
                  <c:v>-422.200000031196</c:v>
                </c:pt>
                <c:pt idx="1390">
                  <c:v>-422.000000031365</c:v>
                </c:pt>
                <c:pt idx="1391">
                  <c:v>-421.80000003153702</c:v>
                </c:pt>
                <c:pt idx="1392">
                  <c:v>-421.60000003170899</c:v>
                </c:pt>
                <c:pt idx="1393">
                  <c:v>-421.40000003188197</c:v>
                </c:pt>
                <c:pt idx="1394">
                  <c:v>-421.20000003205701</c:v>
                </c:pt>
                <c:pt idx="1395">
                  <c:v>-421.000000032233</c:v>
                </c:pt>
                <c:pt idx="1396">
                  <c:v>-420.80000003241003</c:v>
                </c:pt>
                <c:pt idx="1397">
                  <c:v>-420.60000003258801</c:v>
                </c:pt>
                <c:pt idx="1398">
                  <c:v>-420.40000003276799</c:v>
                </c:pt>
                <c:pt idx="1399">
                  <c:v>-420.20000003294803</c:v>
                </c:pt>
                <c:pt idx="1400">
                  <c:v>-420.00000003312999</c:v>
                </c:pt>
                <c:pt idx="1401">
                  <c:v>-419.80000003331298</c:v>
                </c:pt>
                <c:pt idx="1402">
                  <c:v>-419.60000003349802</c:v>
                </c:pt>
                <c:pt idx="1403">
                  <c:v>-419.40000003368402</c:v>
                </c:pt>
                <c:pt idx="1404">
                  <c:v>-419.20000003387099</c:v>
                </c:pt>
                <c:pt idx="1405">
                  <c:v>-419.00000003405898</c:v>
                </c:pt>
                <c:pt idx="1406">
                  <c:v>-418.80000003424902</c:v>
                </c:pt>
                <c:pt idx="1407">
                  <c:v>-418.60000003443997</c:v>
                </c:pt>
                <c:pt idx="1408">
                  <c:v>-418.400000034632</c:v>
                </c:pt>
                <c:pt idx="1409">
                  <c:v>-418.20000003482602</c:v>
                </c:pt>
                <c:pt idx="1410">
                  <c:v>-418.000000035021</c:v>
                </c:pt>
                <c:pt idx="1411">
                  <c:v>-417.80000003521701</c:v>
                </c:pt>
                <c:pt idx="1412">
                  <c:v>-417.60000003541501</c:v>
                </c:pt>
                <c:pt idx="1413">
                  <c:v>-417.40000003561403</c:v>
                </c:pt>
                <c:pt idx="1414">
                  <c:v>-417.20000003581498</c:v>
                </c:pt>
                <c:pt idx="1415">
                  <c:v>-417.00000003601701</c:v>
                </c:pt>
                <c:pt idx="1416">
                  <c:v>-416.80000003622098</c:v>
                </c:pt>
                <c:pt idx="1417">
                  <c:v>-416.60000003642602</c:v>
                </c:pt>
                <c:pt idx="1418">
                  <c:v>-416.40000003663198</c:v>
                </c:pt>
                <c:pt idx="1419">
                  <c:v>-416.20000003683998</c:v>
                </c:pt>
                <c:pt idx="1420">
                  <c:v>-416.00000003704997</c:v>
                </c:pt>
                <c:pt idx="1421">
                  <c:v>-415.80000003726002</c:v>
                </c:pt>
                <c:pt idx="1422">
                  <c:v>-415.60000003747302</c:v>
                </c:pt>
                <c:pt idx="1423">
                  <c:v>-415.40000003768699</c:v>
                </c:pt>
                <c:pt idx="1424">
                  <c:v>-415.20000003790199</c:v>
                </c:pt>
                <c:pt idx="1425">
                  <c:v>-415.00000003811903</c:v>
                </c:pt>
                <c:pt idx="1426">
                  <c:v>-414.800000038338</c:v>
                </c:pt>
                <c:pt idx="1427">
                  <c:v>-414.60000003855799</c:v>
                </c:pt>
                <c:pt idx="1428">
                  <c:v>-414.40000003877998</c:v>
                </c:pt>
                <c:pt idx="1429">
                  <c:v>-414.20000003900401</c:v>
                </c:pt>
                <c:pt idx="1430">
                  <c:v>-414.00000003922901</c:v>
                </c:pt>
                <c:pt idx="1431">
                  <c:v>-413.80000003945503</c:v>
                </c:pt>
                <c:pt idx="1432">
                  <c:v>-413.60000003968401</c:v>
                </c:pt>
                <c:pt idx="1433">
                  <c:v>-413.400000039914</c:v>
                </c:pt>
                <c:pt idx="1434">
                  <c:v>-413.20000004014599</c:v>
                </c:pt>
                <c:pt idx="1435">
                  <c:v>-413.00000004037901</c:v>
                </c:pt>
                <c:pt idx="1436">
                  <c:v>-412.80000004061498</c:v>
                </c:pt>
                <c:pt idx="1437">
                  <c:v>-412.60000004085202</c:v>
                </c:pt>
                <c:pt idx="1438">
                  <c:v>-412.40000004108998</c:v>
                </c:pt>
                <c:pt idx="1439">
                  <c:v>-412.20000004133101</c:v>
                </c:pt>
                <c:pt idx="1440">
                  <c:v>-412.000000041573</c:v>
                </c:pt>
                <c:pt idx="1441">
                  <c:v>-411.80000004181699</c:v>
                </c:pt>
                <c:pt idx="1442">
                  <c:v>-411.60000004206302</c:v>
                </c:pt>
                <c:pt idx="1443">
                  <c:v>-411.40000004231098</c:v>
                </c:pt>
                <c:pt idx="1444">
                  <c:v>-411.20000004256099</c:v>
                </c:pt>
                <c:pt idx="1445">
                  <c:v>-411.00000004281299</c:v>
                </c:pt>
                <c:pt idx="1446">
                  <c:v>-410.80000004306601</c:v>
                </c:pt>
                <c:pt idx="1447">
                  <c:v>-410.60000004332198</c:v>
                </c:pt>
                <c:pt idx="1448">
                  <c:v>-410.40000004357898</c:v>
                </c:pt>
                <c:pt idx="1449">
                  <c:v>-410.20000004383797</c:v>
                </c:pt>
                <c:pt idx="1450">
                  <c:v>-410.00000004409998</c:v>
                </c:pt>
                <c:pt idx="1451">
                  <c:v>-409.800000044363</c:v>
                </c:pt>
                <c:pt idx="1452">
                  <c:v>-409.60000004462802</c:v>
                </c:pt>
                <c:pt idx="1453">
                  <c:v>-409.40000004489599</c:v>
                </c:pt>
                <c:pt idx="1454">
                  <c:v>-409.20000004516498</c:v>
                </c:pt>
                <c:pt idx="1455">
                  <c:v>-409.00000004543699</c:v>
                </c:pt>
                <c:pt idx="1456">
                  <c:v>-408.80000004571002</c:v>
                </c:pt>
                <c:pt idx="1457">
                  <c:v>-408.60000004598601</c:v>
                </c:pt>
                <c:pt idx="1458">
                  <c:v>-408.40000004626398</c:v>
                </c:pt>
                <c:pt idx="1459">
                  <c:v>-408.20000004654401</c:v>
                </c:pt>
                <c:pt idx="1460">
                  <c:v>-408.00000004682602</c:v>
                </c:pt>
                <c:pt idx="1461">
                  <c:v>-407.80000004711098</c:v>
                </c:pt>
                <c:pt idx="1462">
                  <c:v>-407.60000004739697</c:v>
                </c:pt>
                <c:pt idx="1463">
                  <c:v>-407.40000004768598</c:v>
                </c:pt>
                <c:pt idx="1464">
                  <c:v>-407.20000004797703</c:v>
                </c:pt>
                <c:pt idx="1465">
                  <c:v>-407.00000004827098</c:v>
                </c:pt>
                <c:pt idx="1466">
                  <c:v>-406.80000004856697</c:v>
                </c:pt>
                <c:pt idx="1467">
                  <c:v>-406.60000004886501</c:v>
                </c:pt>
                <c:pt idx="1468">
                  <c:v>-406.40000004916499</c:v>
                </c:pt>
                <c:pt idx="1469">
                  <c:v>-406.20000004946797</c:v>
                </c:pt>
                <c:pt idx="1470">
                  <c:v>-406.00000004977397</c:v>
                </c:pt>
                <c:pt idx="1471">
                  <c:v>-405.800000050081</c:v>
                </c:pt>
                <c:pt idx="1472">
                  <c:v>-405.600000050392</c:v>
                </c:pt>
                <c:pt idx="1473">
                  <c:v>-405.40000005070402</c:v>
                </c:pt>
                <c:pt idx="1474">
                  <c:v>-405.20000005102003</c:v>
                </c:pt>
                <c:pt idx="1475">
                  <c:v>-405.000000051337</c:v>
                </c:pt>
                <c:pt idx="1476">
                  <c:v>-404.800000051658</c:v>
                </c:pt>
                <c:pt idx="1477">
                  <c:v>-404.600000051981</c:v>
                </c:pt>
                <c:pt idx="1478">
                  <c:v>-404.40000005230598</c:v>
                </c:pt>
                <c:pt idx="1479">
                  <c:v>-404.20000005263398</c:v>
                </c:pt>
                <c:pt idx="1480">
                  <c:v>-404.00000005296499</c:v>
                </c:pt>
                <c:pt idx="1481">
                  <c:v>-403.80000005329902</c:v>
                </c:pt>
                <c:pt idx="1482">
                  <c:v>-403.60000005363497</c:v>
                </c:pt>
                <c:pt idx="1483">
                  <c:v>-403.400000053974</c:v>
                </c:pt>
                <c:pt idx="1484">
                  <c:v>-403.20000005431598</c:v>
                </c:pt>
                <c:pt idx="1485">
                  <c:v>-403.00000005466097</c:v>
                </c:pt>
                <c:pt idx="1486">
                  <c:v>-402.80000005500801</c:v>
                </c:pt>
                <c:pt idx="1487">
                  <c:v>-402.60000005535898</c:v>
                </c:pt>
                <c:pt idx="1488">
                  <c:v>-402.40000005571198</c:v>
                </c:pt>
                <c:pt idx="1489">
                  <c:v>-402.20000005606801</c:v>
                </c:pt>
                <c:pt idx="1490">
                  <c:v>-402.00000005642698</c:v>
                </c:pt>
                <c:pt idx="1491">
                  <c:v>-401.80000005679</c:v>
                </c:pt>
                <c:pt idx="1492">
                  <c:v>-401.600000057155</c:v>
                </c:pt>
                <c:pt idx="1493">
                  <c:v>-401.40000005752302</c:v>
                </c:pt>
                <c:pt idx="1494">
                  <c:v>-401.20000005789501</c:v>
                </c:pt>
                <c:pt idx="1495">
                  <c:v>-401.00000005826899</c:v>
                </c:pt>
                <c:pt idx="1496">
                  <c:v>-400.80000005864702</c:v>
                </c:pt>
                <c:pt idx="1497">
                  <c:v>-400.60000005902799</c:v>
                </c:pt>
                <c:pt idx="1498">
                  <c:v>-400.40000005941198</c:v>
                </c:pt>
                <c:pt idx="1499">
                  <c:v>-400.20000005979898</c:v>
                </c:pt>
                <c:pt idx="1500">
                  <c:v>-400.00000006019002</c:v>
                </c:pt>
                <c:pt idx="1501">
                  <c:v>-399.80000006058401</c:v>
                </c:pt>
                <c:pt idx="1502">
                  <c:v>-399.60000006098198</c:v>
                </c:pt>
                <c:pt idx="1503">
                  <c:v>-399.40000006138303</c:v>
                </c:pt>
                <c:pt idx="1504">
                  <c:v>-399.20000006178702</c:v>
                </c:pt>
                <c:pt idx="1505">
                  <c:v>-399.000000062195</c:v>
                </c:pt>
                <c:pt idx="1506">
                  <c:v>-398.80000006260599</c:v>
                </c:pt>
                <c:pt idx="1507">
                  <c:v>-398.60000006302101</c:v>
                </c:pt>
                <c:pt idx="1508">
                  <c:v>-398.40000006343899</c:v>
                </c:pt>
                <c:pt idx="1509">
                  <c:v>-398.20000006386198</c:v>
                </c:pt>
                <c:pt idx="1510">
                  <c:v>-398.00000006428701</c:v>
                </c:pt>
                <c:pt idx="1511">
                  <c:v>-397.80000006471698</c:v>
                </c:pt>
                <c:pt idx="1512">
                  <c:v>-397.60000006515003</c:v>
                </c:pt>
                <c:pt idx="1513">
                  <c:v>-397.40000006558699</c:v>
                </c:pt>
                <c:pt idx="1514">
                  <c:v>-397.200000066028</c:v>
                </c:pt>
                <c:pt idx="1515">
                  <c:v>-397.00000006647298</c:v>
                </c:pt>
                <c:pt idx="1516">
                  <c:v>-396.800000066922</c:v>
                </c:pt>
                <c:pt idx="1517">
                  <c:v>-396.60000006737499</c:v>
                </c:pt>
                <c:pt idx="1518">
                  <c:v>-396.40000006783202</c:v>
                </c:pt>
                <c:pt idx="1519">
                  <c:v>-396.20000006829298</c:v>
                </c:pt>
                <c:pt idx="1520">
                  <c:v>-396.00000006875803</c:v>
                </c:pt>
                <c:pt idx="1521">
                  <c:v>-395.800000069227</c:v>
                </c:pt>
                <c:pt idx="1522">
                  <c:v>-395.6000000697</c:v>
                </c:pt>
                <c:pt idx="1523">
                  <c:v>-395.40000007017801</c:v>
                </c:pt>
                <c:pt idx="1524">
                  <c:v>-395.20000007066</c:v>
                </c:pt>
                <c:pt idx="1525">
                  <c:v>-395.00000007114602</c:v>
                </c:pt>
                <c:pt idx="1526">
                  <c:v>-394.80000007163699</c:v>
                </c:pt>
                <c:pt idx="1527">
                  <c:v>-394.60000007213199</c:v>
                </c:pt>
                <c:pt idx="1528">
                  <c:v>-394.400000072632</c:v>
                </c:pt>
                <c:pt idx="1529">
                  <c:v>-394.20000007313598</c:v>
                </c:pt>
                <c:pt idx="1530">
                  <c:v>-394.00000007364503</c:v>
                </c:pt>
                <c:pt idx="1531">
                  <c:v>-393.80000007415902</c:v>
                </c:pt>
                <c:pt idx="1532">
                  <c:v>-393.60000007467698</c:v>
                </c:pt>
                <c:pt idx="1533">
                  <c:v>-393.40000007520001</c:v>
                </c:pt>
                <c:pt idx="1534">
                  <c:v>-393.20000007572798</c:v>
                </c:pt>
                <c:pt idx="1535">
                  <c:v>-393.00000007626102</c:v>
                </c:pt>
                <c:pt idx="1536">
                  <c:v>-392.80000007679899</c:v>
                </c:pt>
                <c:pt idx="1537">
                  <c:v>-392.60000007734197</c:v>
                </c:pt>
                <c:pt idx="1538">
                  <c:v>-392.40000007789001</c:v>
                </c:pt>
                <c:pt idx="1539">
                  <c:v>-392.200000078443</c:v>
                </c:pt>
                <c:pt idx="1540">
                  <c:v>-392.00000007900098</c:v>
                </c:pt>
                <c:pt idx="1541">
                  <c:v>-391.80000007956397</c:v>
                </c:pt>
                <c:pt idx="1542">
                  <c:v>-391.60000008013299</c:v>
                </c:pt>
                <c:pt idx="1543">
                  <c:v>-391.400000080707</c:v>
                </c:pt>
                <c:pt idx="1544">
                  <c:v>-391.20000008128699</c:v>
                </c:pt>
                <c:pt idx="1545">
                  <c:v>-391.00000008187197</c:v>
                </c:pt>
                <c:pt idx="1546">
                  <c:v>-390.80000008246299</c:v>
                </c:pt>
                <c:pt idx="1547">
                  <c:v>-390.600000083059</c:v>
                </c:pt>
                <c:pt idx="1548">
                  <c:v>-390.40000008366098</c:v>
                </c:pt>
                <c:pt idx="1549">
                  <c:v>-390.20000008426899</c:v>
                </c:pt>
                <c:pt idx="1550">
                  <c:v>-390.000000084882</c:v>
                </c:pt>
                <c:pt idx="1551">
                  <c:v>-389.80000008550201</c:v>
                </c:pt>
                <c:pt idx="1552">
                  <c:v>-389.60000008612798</c:v>
                </c:pt>
                <c:pt idx="1553">
                  <c:v>-389.40000008675901</c:v>
                </c:pt>
                <c:pt idx="1554">
                  <c:v>-389.20000008739697</c:v>
                </c:pt>
                <c:pt idx="1555">
                  <c:v>-389.00000008804102</c:v>
                </c:pt>
                <c:pt idx="1556">
                  <c:v>-388.80000008869098</c:v>
                </c:pt>
                <c:pt idx="1557">
                  <c:v>-388.60000008934799</c:v>
                </c:pt>
                <c:pt idx="1558">
                  <c:v>-388.40000009001102</c:v>
                </c:pt>
                <c:pt idx="1559">
                  <c:v>-388.20000009068002</c:v>
                </c:pt>
                <c:pt idx="1560">
                  <c:v>-388.00000009135698</c:v>
                </c:pt>
                <c:pt idx="1561">
                  <c:v>-387.800000092039</c:v>
                </c:pt>
                <c:pt idx="1562">
                  <c:v>-387.60000009272898</c:v>
                </c:pt>
                <c:pt idx="1563">
                  <c:v>-387.400000093426</c:v>
                </c:pt>
                <c:pt idx="1564">
                  <c:v>-387.200000094129</c:v>
                </c:pt>
                <c:pt idx="1565">
                  <c:v>-387.00000009484</c:v>
                </c:pt>
                <c:pt idx="1566">
                  <c:v>-386.80000009555698</c:v>
                </c:pt>
                <c:pt idx="1567">
                  <c:v>-386.60000009628197</c:v>
                </c:pt>
                <c:pt idx="1568">
                  <c:v>-386.40000009701401</c:v>
                </c:pt>
                <c:pt idx="1569">
                  <c:v>-386.20000009775401</c:v>
                </c:pt>
                <c:pt idx="1570">
                  <c:v>-386.00000009849998</c:v>
                </c:pt>
                <c:pt idx="1571">
                  <c:v>-385.80000009925499</c:v>
                </c:pt>
                <c:pt idx="1572">
                  <c:v>-385.60000010001698</c:v>
                </c:pt>
                <c:pt idx="1573">
                  <c:v>-385.400000100787</c:v>
                </c:pt>
                <c:pt idx="1574">
                  <c:v>-385.20000010156502</c:v>
                </c:pt>
                <c:pt idx="1575">
                  <c:v>-385.00000010235101</c:v>
                </c:pt>
                <c:pt idx="1576">
                  <c:v>-384.80000010314501</c:v>
                </c:pt>
                <c:pt idx="1577">
                  <c:v>-384.60000010394702</c:v>
                </c:pt>
                <c:pt idx="1578">
                  <c:v>-384.400000104757</c:v>
                </c:pt>
                <c:pt idx="1579">
                  <c:v>-384.20000010557601</c:v>
                </c:pt>
                <c:pt idx="1580">
                  <c:v>-384.000000106404</c:v>
                </c:pt>
                <c:pt idx="1581">
                  <c:v>-383.80000010724001</c:v>
                </c:pt>
                <c:pt idx="1582">
                  <c:v>-383.60000010808398</c:v>
                </c:pt>
                <c:pt idx="1583">
                  <c:v>-383.400000108938</c:v>
                </c:pt>
                <c:pt idx="1584">
                  <c:v>-383.20000010979999</c:v>
                </c:pt>
                <c:pt idx="1585">
                  <c:v>-383.00000011067198</c:v>
                </c:pt>
                <c:pt idx="1586">
                  <c:v>-382.80000011155198</c:v>
                </c:pt>
                <c:pt idx="1587">
                  <c:v>-382.60000011244199</c:v>
                </c:pt>
                <c:pt idx="1588">
                  <c:v>-382.400000113342</c:v>
                </c:pt>
                <c:pt idx="1589">
                  <c:v>-382.200000114251</c:v>
                </c:pt>
                <c:pt idx="1590">
                  <c:v>-382.00000011517</c:v>
                </c:pt>
                <c:pt idx="1591">
                  <c:v>-381.80000011609798</c:v>
                </c:pt>
                <c:pt idx="1592">
                  <c:v>-381.60000011703698</c:v>
                </c:pt>
                <c:pt idx="1593">
                  <c:v>-381.400000117986</c:v>
                </c:pt>
                <c:pt idx="1594">
                  <c:v>-381.20000011894501</c:v>
                </c:pt>
                <c:pt idx="1595">
                  <c:v>-381.00000011991398</c:v>
                </c:pt>
                <c:pt idx="1596">
                  <c:v>-380.800000120893</c:v>
                </c:pt>
                <c:pt idx="1597">
                  <c:v>-380.60000012188402</c:v>
                </c:pt>
                <c:pt idx="1598">
                  <c:v>-380.40000012288499</c:v>
                </c:pt>
                <c:pt idx="1599">
                  <c:v>-380.20000012389698</c:v>
                </c:pt>
                <c:pt idx="1600">
                  <c:v>-380.00000012492001</c:v>
                </c:pt>
                <c:pt idx="1601">
                  <c:v>-379.80000012595502</c:v>
                </c:pt>
                <c:pt idx="1602">
                  <c:v>-379.60000012699999</c:v>
                </c:pt>
                <c:pt idx="1603">
                  <c:v>-379.40000012805802</c:v>
                </c:pt>
                <c:pt idx="1604">
                  <c:v>-379.20000012912698</c:v>
                </c:pt>
                <c:pt idx="1605">
                  <c:v>-379.00000013020798</c:v>
                </c:pt>
                <c:pt idx="1606">
                  <c:v>-378.80000013130098</c:v>
                </c:pt>
                <c:pt idx="1607">
                  <c:v>-378.60000013240602</c:v>
                </c:pt>
                <c:pt idx="1608">
                  <c:v>-378.40000013352301</c:v>
                </c:pt>
                <c:pt idx="1609">
                  <c:v>-378.20000013465301</c:v>
                </c:pt>
                <c:pt idx="1610">
                  <c:v>-378.00000013579597</c:v>
                </c:pt>
                <c:pt idx="1611">
                  <c:v>-377.80000013695201</c:v>
                </c:pt>
                <c:pt idx="1612">
                  <c:v>-377.600000138121</c:v>
                </c:pt>
                <c:pt idx="1613">
                  <c:v>-377.40000013930302</c:v>
                </c:pt>
                <c:pt idx="1614">
                  <c:v>-377.20000014049799</c:v>
                </c:pt>
                <c:pt idx="1615">
                  <c:v>-377.00000014170701</c:v>
                </c:pt>
                <c:pt idx="1616">
                  <c:v>-376.80000014293</c:v>
                </c:pt>
                <c:pt idx="1617">
                  <c:v>-376.60000014416698</c:v>
                </c:pt>
                <c:pt idx="1618">
                  <c:v>-376.40000014541801</c:v>
                </c:pt>
                <c:pt idx="1619">
                  <c:v>-376.20000014668398</c:v>
                </c:pt>
                <c:pt idx="1620">
                  <c:v>-376.00000014796399</c:v>
                </c:pt>
                <c:pt idx="1621">
                  <c:v>-375.80000014925901</c:v>
                </c:pt>
                <c:pt idx="1622">
                  <c:v>-375.60000015057</c:v>
                </c:pt>
                <c:pt idx="1623">
                  <c:v>-375.40000015189497</c:v>
                </c:pt>
                <c:pt idx="1624">
                  <c:v>-375.20000015323598</c:v>
                </c:pt>
                <c:pt idx="1625">
                  <c:v>-375.00000015459301</c:v>
                </c:pt>
                <c:pt idx="1626">
                  <c:v>-374.80000015596499</c:v>
                </c:pt>
                <c:pt idx="1627">
                  <c:v>-374.60000015735397</c:v>
                </c:pt>
                <c:pt idx="1628">
                  <c:v>-374.40000015876001</c:v>
                </c:pt>
                <c:pt idx="1629">
                  <c:v>-374.20000016018099</c:v>
                </c:pt>
                <c:pt idx="1630">
                  <c:v>-374.00000016161999</c:v>
                </c:pt>
                <c:pt idx="1631">
                  <c:v>-373.80000016307599</c:v>
                </c:pt>
                <c:pt idx="1632">
                  <c:v>-373.60000016455001</c:v>
                </c:pt>
                <c:pt idx="1633">
                  <c:v>-373.40000016604102</c:v>
                </c:pt>
                <c:pt idx="1634">
                  <c:v>-373.20000016755</c:v>
                </c:pt>
                <c:pt idx="1635">
                  <c:v>-373.000000169077</c:v>
                </c:pt>
                <c:pt idx="1636">
                  <c:v>-372.80000017062298</c:v>
                </c:pt>
                <c:pt idx="1637">
                  <c:v>-372.60000017218698</c:v>
                </c:pt>
                <c:pt idx="1638">
                  <c:v>-372.40000017377002</c:v>
                </c:pt>
                <c:pt idx="1639">
                  <c:v>-372.20000017537302</c:v>
                </c:pt>
                <c:pt idx="1640">
                  <c:v>-372.000000176995</c:v>
                </c:pt>
                <c:pt idx="1641">
                  <c:v>-371.80000017863802</c:v>
                </c:pt>
                <c:pt idx="1642">
                  <c:v>-371.60000018030001</c:v>
                </c:pt>
                <c:pt idx="1643">
                  <c:v>-371.40000018198299</c:v>
                </c:pt>
                <c:pt idx="1644">
                  <c:v>-371.200000183687</c:v>
                </c:pt>
                <c:pt idx="1645">
                  <c:v>-371.00000018541198</c:v>
                </c:pt>
                <c:pt idx="1646">
                  <c:v>-370.80000018715799</c:v>
                </c:pt>
                <c:pt idx="1647">
                  <c:v>-370.600000188926</c:v>
                </c:pt>
                <c:pt idx="1648">
                  <c:v>-370.40000019071698</c:v>
                </c:pt>
                <c:pt idx="1649">
                  <c:v>-370.20000019252899</c:v>
                </c:pt>
                <c:pt idx="1650">
                  <c:v>-370.00000019436499</c:v>
                </c:pt>
                <c:pt idx="1651">
                  <c:v>-369.800000196224</c:v>
                </c:pt>
                <c:pt idx="1652">
                  <c:v>-369.60000019810599</c:v>
                </c:pt>
                <c:pt idx="1653">
                  <c:v>-369.40000020001202</c:v>
                </c:pt>
                <c:pt idx="1654">
                  <c:v>-369.20000020194198</c:v>
                </c:pt>
                <c:pt idx="1655">
                  <c:v>-369.000000203897</c:v>
                </c:pt>
                <c:pt idx="1656">
                  <c:v>-368.80000020587698</c:v>
                </c:pt>
                <c:pt idx="1657">
                  <c:v>-368.600000207883</c:v>
                </c:pt>
                <c:pt idx="1658">
                  <c:v>-368.40000020991403</c:v>
                </c:pt>
                <c:pt idx="1659">
                  <c:v>-368.200000211972</c:v>
                </c:pt>
                <c:pt idx="1660">
                  <c:v>-368.000000214056</c:v>
                </c:pt>
                <c:pt idx="1661">
                  <c:v>-367.80000021616701</c:v>
                </c:pt>
                <c:pt idx="1662">
                  <c:v>-367.60000021830598</c:v>
                </c:pt>
                <c:pt idx="1663">
                  <c:v>-367.40000022047298</c:v>
                </c:pt>
                <c:pt idx="1664">
                  <c:v>-367.200000222668</c:v>
                </c:pt>
                <c:pt idx="1665">
                  <c:v>-367.00000022489201</c:v>
                </c:pt>
                <c:pt idx="1666">
                  <c:v>-366.80000022714501</c:v>
                </c:pt>
                <c:pt idx="1667">
                  <c:v>-366.60000022942802</c:v>
                </c:pt>
                <c:pt idx="1668">
                  <c:v>-366.40000023174099</c:v>
                </c:pt>
                <c:pt idx="1669">
                  <c:v>-366.200000234085</c:v>
                </c:pt>
                <c:pt idx="1670">
                  <c:v>-366.00000023646101</c:v>
                </c:pt>
                <c:pt idx="1671">
                  <c:v>-365.80000023886799</c:v>
                </c:pt>
                <c:pt idx="1672">
                  <c:v>-365.60000024130699</c:v>
                </c:pt>
                <c:pt idx="1673">
                  <c:v>-365.400000243779</c:v>
                </c:pt>
                <c:pt idx="1674">
                  <c:v>-365.20000024628501</c:v>
                </c:pt>
                <c:pt idx="1675">
                  <c:v>-365.00000024882502</c:v>
                </c:pt>
                <c:pt idx="1676">
                  <c:v>-364.80000025139799</c:v>
                </c:pt>
                <c:pt idx="1677">
                  <c:v>-364.600000254007</c:v>
                </c:pt>
                <c:pt idx="1678">
                  <c:v>-364.40000025665199</c:v>
                </c:pt>
                <c:pt idx="1679">
                  <c:v>-364.20000025933302</c:v>
                </c:pt>
                <c:pt idx="1680">
                  <c:v>-364.00000026204998</c:v>
                </c:pt>
                <c:pt idx="1681">
                  <c:v>-363.80000026480502</c:v>
                </c:pt>
                <c:pt idx="1682">
                  <c:v>-363.60000026759798</c:v>
                </c:pt>
                <c:pt idx="1683">
                  <c:v>-363.40000027042998</c:v>
                </c:pt>
                <c:pt idx="1684">
                  <c:v>-363.20000027330099</c:v>
                </c:pt>
                <c:pt idx="1685">
                  <c:v>-363.00000027621201</c:v>
                </c:pt>
                <c:pt idx="1686">
                  <c:v>-362.80000027916401</c:v>
                </c:pt>
                <c:pt idx="1687">
                  <c:v>-362.600000282157</c:v>
                </c:pt>
                <c:pt idx="1688">
                  <c:v>-362.40000028519302</c:v>
                </c:pt>
                <c:pt idx="1689">
                  <c:v>-362.20000028827099</c:v>
                </c:pt>
                <c:pt idx="1690">
                  <c:v>-362.00000029139301</c:v>
                </c:pt>
                <c:pt idx="1691">
                  <c:v>-361.80000029455903</c:v>
                </c:pt>
                <c:pt idx="1692">
                  <c:v>-361.60000029777001</c:v>
                </c:pt>
                <c:pt idx="1693">
                  <c:v>-361.40000030102698</c:v>
                </c:pt>
                <c:pt idx="1694">
                  <c:v>-361.20000030433101</c:v>
                </c:pt>
                <c:pt idx="1695">
                  <c:v>-361.000000307682</c:v>
                </c:pt>
                <c:pt idx="1696">
                  <c:v>-360.80000031108102</c:v>
                </c:pt>
                <c:pt idx="1697">
                  <c:v>-360.60000031452898</c:v>
                </c:pt>
                <c:pt idx="1698">
                  <c:v>-360.40000031802799</c:v>
                </c:pt>
                <c:pt idx="1699">
                  <c:v>-360.20000032157702</c:v>
                </c:pt>
                <c:pt idx="1700">
                  <c:v>-360.00000032517801</c:v>
                </c:pt>
                <c:pt idx="1701">
                  <c:v>-359.80000032883203</c:v>
                </c:pt>
                <c:pt idx="1702">
                  <c:v>-359.60000033253999</c:v>
                </c:pt>
                <c:pt idx="1703">
                  <c:v>-359.40000033630201</c:v>
                </c:pt>
                <c:pt idx="1704">
                  <c:v>-359.200000340119</c:v>
                </c:pt>
                <c:pt idx="1705">
                  <c:v>-359.00000034399301</c:v>
                </c:pt>
                <c:pt idx="1706">
                  <c:v>-358.80000034792499</c:v>
                </c:pt>
                <c:pt idx="1707">
                  <c:v>-358.60000035191501</c:v>
                </c:pt>
                <c:pt idx="1708">
                  <c:v>-358.40000035596501</c:v>
                </c:pt>
                <c:pt idx="1709">
                  <c:v>-358.20000036007599</c:v>
                </c:pt>
                <c:pt idx="1710">
                  <c:v>-358.00000036424899</c:v>
                </c:pt>
                <c:pt idx="1711">
                  <c:v>-357.80000036848401</c:v>
                </c:pt>
                <c:pt idx="1712">
                  <c:v>-357.600000372784</c:v>
                </c:pt>
                <c:pt idx="1713">
                  <c:v>-357.40000037714901</c:v>
                </c:pt>
                <c:pt idx="1714">
                  <c:v>-357.20000038158003</c:v>
                </c:pt>
                <c:pt idx="1715">
                  <c:v>-357.00000038607902</c:v>
                </c:pt>
                <c:pt idx="1716">
                  <c:v>-356.80000039064703</c:v>
                </c:pt>
                <c:pt idx="1717">
                  <c:v>-356.60000039528501</c:v>
                </c:pt>
                <c:pt idx="1718">
                  <c:v>-356.40000039999398</c:v>
                </c:pt>
                <c:pt idx="1719">
                  <c:v>-356.20000040477697</c:v>
                </c:pt>
                <c:pt idx="1720">
                  <c:v>-356.000000409633</c:v>
                </c:pt>
                <c:pt idx="1721">
                  <c:v>-355.800000414566</c:v>
                </c:pt>
                <c:pt idx="1722">
                  <c:v>-355.600000419575</c:v>
                </c:pt>
                <c:pt idx="1723">
                  <c:v>-355.40000042466198</c:v>
                </c:pt>
                <c:pt idx="1724">
                  <c:v>-355.20000042983003</c:v>
                </c:pt>
                <c:pt idx="1725">
                  <c:v>-355.00000043507902</c:v>
                </c:pt>
                <c:pt idx="1726">
                  <c:v>-354.800000440411</c:v>
                </c:pt>
                <c:pt idx="1727">
                  <c:v>-354.60000044582699</c:v>
                </c:pt>
                <c:pt idx="1728">
                  <c:v>-354.40000045133002</c:v>
                </c:pt>
                <c:pt idx="1729">
                  <c:v>-354.20000045692001</c:v>
                </c:pt>
                <c:pt idx="1730">
                  <c:v>-354.00000046259998</c:v>
                </c:pt>
                <c:pt idx="1731">
                  <c:v>-353.80000046837102</c:v>
                </c:pt>
                <c:pt idx="1732">
                  <c:v>-353.600000474235</c:v>
                </c:pt>
                <c:pt idx="1733">
                  <c:v>-353.40000048019402</c:v>
                </c:pt>
                <c:pt idx="1734">
                  <c:v>-353.200000486249</c:v>
                </c:pt>
                <c:pt idx="1735">
                  <c:v>-353.00000049240299</c:v>
                </c:pt>
                <c:pt idx="1736">
                  <c:v>-352.80000049865703</c:v>
                </c:pt>
                <c:pt idx="1737">
                  <c:v>-352.60000050501299</c:v>
                </c:pt>
                <c:pt idx="1738">
                  <c:v>-352.40000051147399</c:v>
                </c:pt>
                <c:pt idx="1739">
                  <c:v>-352.20000051804101</c:v>
                </c:pt>
                <c:pt idx="1740">
                  <c:v>-352.00000052471597</c:v>
                </c:pt>
                <c:pt idx="1741">
                  <c:v>-351.80000053150297</c:v>
                </c:pt>
                <c:pt idx="1742">
                  <c:v>-351.60000053840201</c:v>
                </c:pt>
                <c:pt idx="1743">
                  <c:v>-351.40000054541599</c:v>
                </c:pt>
                <c:pt idx="1744">
                  <c:v>-351.20000055254701</c:v>
                </c:pt>
                <c:pt idx="1745">
                  <c:v>-351.00000055979802</c:v>
                </c:pt>
                <c:pt idx="1746">
                  <c:v>-350.80000056717103</c:v>
                </c:pt>
                <c:pt idx="1747">
                  <c:v>-350.60000057466902</c:v>
                </c:pt>
                <c:pt idx="1748">
                  <c:v>-350.40000058229401</c:v>
                </c:pt>
                <c:pt idx="1749">
                  <c:v>-350.20000059004798</c:v>
                </c:pt>
                <c:pt idx="1750">
                  <c:v>-350.00000059793501</c:v>
                </c:pt>
                <c:pt idx="1751">
                  <c:v>-349.800000605957</c:v>
                </c:pt>
                <c:pt idx="1752">
                  <c:v>-349.60000061411603</c:v>
                </c:pt>
                <c:pt idx="1753">
                  <c:v>-349.40000062241597</c:v>
                </c:pt>
                <c:pt idx="1754">
                  <c:v>-349.20000063086002</c:v>
                </c:pt>
                <c:pt idx="1755">
                  <c:v>-349.00000063944998</c:v>
                </c:pt>
                <c:pt idx="1756">
                  <c:v>-348.80000064818898</c:v>
                </c:pt>
                <c:pt idx="1757">
                  <c:v>-348.60000065708198</c:v>
                </c:pt>
                <c:pt idx="1758">
                  <c:v>-348.40000066612902</c:v>
                </c:pt>
                <c:pt idx="1759">
                  <c:v>-348.20000067533601</c:v>
                </c:pt>
                <c:pt idx="1760">
                  <c:v>-348.00000068470501</c:v>
                </c:pt>
                <c:pt idx="1761">
                  <c:v>-347.80000069423897</c:v>
                </c:pt>
                <c:pt idx="1762">
                  <c:v>-347.60000070394301</c:v>
                </c:pt>
                <c:pt idx="1763">
                  <c:v>-347.40000071382002</c:v>
                </c:pt>
                <c:pt idx="1764">
                  <c:v>-347.20000072387199</c:v>
                </c:pt>
                <c:pt idx="1765">
                  <c:v>-347.00000073410501</c:v>
                </c:pt>
                <c:pt idx="1766">
                  <c:v>-346.80000074452198</c:v>
                </c:pt>
                <c:pt idx="1767">
                  <c:v>-346.60000075512698</c:v>
                </c:pt>
                <c:pt idx="1768">
                  <c:v>-346.40000076592298</c:v>
                </c:pt>
                <c:pt idx="1769">
                  <c:v>-346.20000077691498</c:v>
                </c:pt>
                <c:pt idx="1770">
                  <c:v>-346.00000078810803</c:v>
                </c:pt>
                <c:pt idx="1771">
                  <c:v>-345.80000079950503</c:v>
                </c:pt>
                <c:pt idx="1772">
                  <c:v>-345.60000081111099</c:v>
                </c:pt>
                <c:pt idx="1773">
                  <c:v>-345.40000082293</c:v>
                </c:pt>
                <c:pt idx="1774">
                  <c:v>-345.20000083496802</c:v>
                </c:pt>
                <c:pt idx="1775">
                  <c:v>-345.00000084722802</c:v>
                </c:pt>
                <c:pt idx="1776">
                  <c:v>-344.80000085971699</c:v>
                </c:pt>
                <c:pt idx="1777">
                  <c:v>-344.60000087243799</c:v>
                </c:pt>
                <c:pt idx="1778">
                  <c:v>-344.40000088539699</c:v>
                </c:pt>
                <c:pt idx="1779">
                  <c:v>-344.20000089860002</c:v>
                </c:pt>
                <c:pt idx="1780">
                  <c:v>-344.00000091205197</c:v>
                </c:pt>
                <c:pt idx="1781">
                  <c:v>-343.80000092575699</c:v>
                </c:pt>
                <c:pt idx="1782">
                  <c:v>-343.60000093972297</c:v>
                </c:pt>
                <c:pt idx="1783">
                  <c:v>-343.40000095395499</c:v>
                </c:pt>
                <c:pt idx="1784">
                  <c:v>-343.20000096845803</c:v>
                </c:pt>
                <c:pt idx="1785">
                  <c:v>-343.00000098323898</c:v>
                </c:pt>
                <c:pt idx="1786">
                  <c:v>-342.80000099830397</c:v>
                </c:pt>
                <c:pt idx="1787">
                  <c:v>-342.60000101366001</c:v>
                </c:pt>
                <c:pt idx="1788">
                  <c:v>-342.40000102931299</c:v>
                </c:pt>
                <c:pt idx="1789">
                  <c:v>-342.20000104527003</c:v>
                </c:pt>
                <c:pt idx="1790">
                  <c:v>-342.000001061538</c:v>
                </c:pt>
                <c:pt idx="1791">
                  <c:v>-341.80000107812401</c:v>
                </c:pt>
                <c:pt idx="1792">
                  <c:v>-341.60000109503602</c:v>
                </c:pt>
                <c:pt idx="1793">
                  <c:v>-341.40000111227999</c:v>
                </c:pt>
                <c:pt idx="1794">
                  <c:v>-341.20000112986401</c:v>
                </c:pt>
                <c:pt idx="1795">
                  <c:v>-341.000001147798</c:v>
                </c:pt>
                <c:pt idx="1796">
                  <c:v>-340.80000116608801</c:v>
                </c:pt>
                <c:pt idx="1797">
                  <c:v>-340.60000118474301</c:v>
                </c:pt>
                <c:pt idx="1798">
                  <c:v>-340.40000120377198</c:v>
                </c:pt>
                <c:pt idx="1799">
                  <c:v>-340.20000122318299</c:v>
                </c:pt>
                <c:pt idx="1800">
                  <c:v>-340.00000124298498</c:v>
                </c:pt>
                <c:pt idx="1801">
                  <c:v>-339.80000126318799</c:v>
                </c:pt>
                <c:pt idx="1802">
                  <c:v>-339.60000128380199</c:v>
                </c:pt>
                <c:pt idx="1803">
                  <c:v>-339.40000130483497</c:v>
                </c:pt>
                <c:pt idx="1804">
                  <c:v>-339.200001326299</c:v>
                </c:pt>
                <c:pt idx="1805">
                  <c:v>-339.00000134820198</c:v>
                </c:pt>
                <c:pt idx="1806">
                  <c:v>-338.80000137055703</c:v>
                </c:pt>
                <c:pt idx="1807">
                  <c:v>-338.60000139337302</c:v>
                </c:pt>
                <c:pt idx="1808">
                  <c:v>-338.40000141666297</c:v>
                </c:pt>
                <c:pt idx="1809">
                  <c:v>-338.20000144043598</c:v>
                </c:pt>
                <c:pt idx="1810">
                  <c:v>-338.00000146470597</c:v>
                </c:pt>
                <c:pt idx="1811">
                  <c:v>-337.80000148948398</c:v>
                </c:pt>
                <c:pt idx="1812">
                  <c:v>-337.600001514783</c:v>
                </c:pt>
                <c:pt idx="1813">
                  <c:v>-337.40000154061499</c:v>
                </c:pt>
                <c:pt idx="1814">
                  <c:v>-337.20000156699399</c:v>
                </c:pt>
                <c:pt idx="1815">
                  <c:v>-337.00000159393198</c:v>
                </c:pt>
                <c:pt idx="1816">
                  <c:v>-336.80000162144501</c:v>
                </c:pt>
                <c:pt idx="1817">
                  <c:v>-336.60000164954602</c:v>
                </c:pt>
                <c:pt idx="1818">
                  <c:v>-336.400001678249</c:v>
                </c:pt>
                <c:pt idx="1819">
                  <c:v>-336.200001707571</c:v>
                </c:pt>
                <c:pt idx="1820">
                  <c:v>-336.00000173752602</c:v>
                </c:pt>
                <c:pt idx="1821">
                  <c:v>-335.80000176813002</c:v>
                </c:pt>
                <c:pt idx="1822">
                  <c:v>-335.60000179939999</c:v>
                </c:pt>
                <c:pt idx="1823">
                  <c:v>-335.40000183135197</c:v>
                </c:pt>
                <c:pt idx="1824">
                  <c:v>-335.200001864005</c:v>
                </c:pt>
                <c:pt idx="1825">
                  <c:v>-335.000001897375</c:v>
                </c:pt>
                <c:pt idx="1826">
                  <c:v>-334.80000193148197</c:v>
                </c:pt>
                <c:pt idx="1827">
                  <c:v>-334.60000196634502</c:v>
                </c:pt>
                <c:pt idx="1828">
                  <c:v>-334.40000200198199</c:v>
                </c:pt>
                <c:pt idx="1829">
                  <c:v>-334.20000203841499</c:v>
                </c:pt>
                <c:pt idx="1830">
                  <c:v>-334.00000207566399</c:v>
                </c:pt>
                <c:pt idx="1831">
                  <c:v>-333.80000211374897</c:v>
                </c:pt>
                <c:pt idx="1832">
                  <c:v>-333.60000215269298</c:v>
                </c:pt>
                <c:pt idx="1833">
                  <c:v>-333.40000219251903</c:v>
                </c:pt>
                <c:pt idx="1834">
                  <c:v>-333.20000223324899</c:v>
                </c:pt>
                <c:pt idx="1835">
                  <c:v>-333.00000227490699</c:v>
                </c:pt>
                <c:pt idx="1836">
                  <c:v>-332.80000231751802</c:v>
                </c:pt>
                <c:pt idx="1837">
                  <c:v>-332.60000236110801</c:v>
                </c:pt>
                <c:pt idx="1838">
                  <c:v>-332.400002405701</c:v>
                </c:pt>
                <c:pt idx="1839">
                  <c:v>-332.20000245132502</c:v>
                </c:pt>
                <c:pt idx="1840">
                  <c:v>-332.00000249800797</c:v>
                </c:pt>
                <c:pt idx="1841">
                  <c:v>-331.800002545778</c:v>
                </c:pt>
                <c:pt idx="1842">
                  <c:v>-331.60000259466602</c:v>
                </c:pt>
                <c:pt idx="1843">
                  <c:v>-331.40000264470001</c:v>
                </c:pt>
                <c:pt idx="1844">
                  <c:v>-331.20000269591202</c:v>
                </c:pt>
                <c:pt idx="1845">
                  <c:v>-331.00000274833502</c:v>
                </c:pt>
                <c:pt idx="1846">
                  <c:v>-330.80000280200102</c:v>
                </c:pt>
                <c:pt idx="1847">
                  <c:v>-330.60000285694503</c:v>
                </c:pt>
                <c:pt idx="1848">
                  <c:v>-330.40000291320098</c:v>
                </c:pt>
                <c:pt idx="1849">
                  <c:v>-330.200002970806</c:v>
                </c:pt>
                <c:pt idx="1850">
                  <c:v>-330.00000302979703</c:v>
                </c:pt>
                <c:pt idx="1851">
                  <c:v>-329.80000309021301</c:v>
                </c:pt>
                <c:pt idx="1852">
                  <c:v>-329.600003152093</c:v>
                </c:pt>
                <c:pt idx="1853">
                  <c:v>-329.400003215477</c:v>
                </c:pt>
                <c:pt idx="1854">
                  <c:v>-329.20000328040902</c:v>
                </c:pt>
                <c:pt idx="1855">
                  <c:v>-329.00000334693101</c:v>
                </c:pt>
                <c:pt idx="1856">
                  <c:v>-328.80000341508799</c:v>
                </c:pt>
                <c:pt idx="1857">
                  <c:v>-328.60000348492702</c:v>
                </c:pt>
                <c:pt idx="1858">
                  <c:v>-328.40000355649499</c:v>
                </c:pt>
                <c:pt idx="1859">
                  <c:v>-328.20000362984399</c:v>
                </c:pt>
                <c:pt idx="1860">
                  <c:v>-328.000003705023</c:v>
                </c:pt>
                <c:pt idx="1861">
                  <c:v>-327.80000378208501</c:v>
                </c:pt>
                <c:pt idx="1862">
                  <c:v>-327.60000386108499</c:v>
                </c:pt>
                <c:pt idx="1863">
                  <c:v>-327.40000394207902</c:v>
                </c:pt>
                <c:pt idx="1864">
                  <c:v>-327.200004025125</c:v>
                </c:pt>
                <c:pt idx="1865">
                  <c:v>-327.000004110281</c:v>
                </c:pt>
                <c:pt idx="1866">
                  <c:v>-326.80000419761097</c:v>
                </c:pt>
                <c:pt idx="1867">
                  <c:v>-326.600004287177</c:v>
                </c:pt>
                <c:pt idx="1868">
                  <c:v>-326.40000437904501</c:v>
                </c:pt>
                <c:pt idx="1869">
                  <c:v>-326.20000447328403</c:v>
                </c:pt>
                <c:pt idx="1870">
                  <c:v>-326.00000456996298</c:v>
                </c:pt>
                <c:pt idx="1871">
                  <c:v>-325.80000466915601</c:v>
                </c:pt>
                <c:pt idx="1872">
                  <c:v>-325.60000477093803</c:v>
                </c:pt>
                <c:pt idx="1873">
                  <c:v>-325.40000487538498</c:v>
                </c:pt>
                <c:pt idx="1874">
                  <c:v>-325.20000498257798</c:v>
                </c:pt>
                <c:pt idx="1875">
                  <c:v>-325.00000509260002</c:v>
                </c:pt>
                <c:pt idx="1876">
                  <c:v>-324.80000520553602</c:v>
                </c:pt>
                <c:pt idx="1877">
                  <c:v>-324.60000532147399</c:v>
                </c:pt>
                <c:pt idx="1878">
                  <c:v>-324.40000544050599</c:v>
                </c:pt>
                <c:pt idx="1879">
                  <c:v>-324.20000556272601</c:v>
                </c:pt>
                <c:pt idx="1880">
                  <c:v>-324.000005688231</c:v>
                </c:pt>
                <c:pt idx="1881">
                  <c:v>-323.80000581712198</c:v>
                </c:pt>
                <c:pt idx="1882">
                  <c:v>-323.60000594950401</c:v>
                </c:pt>
                <c:pt idx="1883">
                  <c:v>-323.40000608548399</c:v>
                </c:pt>
                <c:pt idx="1884">
                  <c:v>-323.20000622517398</c:v>
                </c:pt>
                <c:pt idx="1885">
                  <c:v>-323.00000636868901</c:v>
                </c:pt>
                <c:pt idx="1886">
                  <c:v>-322.80000651614898</c:v>
                </c:pt>
                <c:pt idx="1887">
                  <c:v>-322.60000666767701</c:v>
                </c:pt>
                <c:pt idx="1888">
                  <c:v>-322.40000682340201</c:v>
                </c:pt>
                <c:pt idx="1889">
                  <c:v>-322.20000698345598</c:v>
                </c:pt>
                <c:pt idx="1890">
                  <c:v>-322.00000714797699</c:v>
                </c:pt>
                <c:pt idx="1891">
                  <c:v>-321.80000731710601</c:v>
                </c:pt>
                <c:pt idx="1892">
                  <c:v>-321.60000749099203</c:v>
                </c:pt>
                <c:pt idx="1893">
                  <c:v>-321.40000766978699</c:v>
                </c:pt>
                <c:pt idx="1894">
                  <c:v>-321.20000785364698</c:v>
                </c:pt>
                <c:pt idx="1895">
                  <c:v>-321.00000804273702</c:v>
                </c:pt>
                <c:pt idx="1896">
                  <c:v>-320.80000823722401</c:v>
                </c:pt>
                <c:pt idx="1897">
                  <c:v>-320.600008437285</c:v>
                </c:pt>
                <c:pt idx="1898">
                  <c:v>-320.400008643099</c:v>
                </c:pt>
                <c:pt idx="1899">
                  <c:v>-320.20000885485501</c:v>
                </c:pt>
                <c:pt idx="1900">
                  <c:v>-320.00000907274699</c:v>
                </c:pt>
                <c:pt idx="1901">
                  <c:v>-319.80000929697599</c:v>
                </c:pt>
                <c:pt idx="1902">
                  <c:v>-319.60000952775198</c:v>
                </c:pt>
                <c:pt idx="1903">
                  <c:v>-319.40000976529097</c:v>
                </c:pt>
                <c:pt idx="1904">
                  <c:v>-319.20001000981699</c:v>
                </c:pt>
                <c:pt idx="1905">
                  <c:v>-319.00001026156201</c:v>
                </c:pt>
                <c:pt idx="1906">
                  <c:v>-318.80001052076699</c:v>
                </c:pt>
                <c:pt idx="1907">
                  <c:v>-318.60001078768101</c:v>
                </c:pt>
                <c:pt idx="1908">
                  <c:v>-318.40001106256301</c:v>
                </c:pt>
                <c:pt idx="1909">
                  <c:v>-318.20001134568002</c:v>
                </c:pt>
                <c:pt idx="1910">
                  <c:v>-318.00001163731002</c:v>
                </c:pt>
                <c:pt idx="1911">
                  <c:v>-317.80001193774098</c:v>
                </c:pt>
                <c:pt idx="1912">
                  <c:v>-317.60001224726898</c:v>
                </c:pt>
                <c:pt idx="1913">
                  <c:v>-317.40001256620297</c:v>
                </c:pt>
                <c:pt idx="1914">
                  <c:v>-317.20001289486299</c:v>
                </c:pt>
                <c:pt idx="1915">
                  <c:v>-317.00001323358401</c:v>
                </c:pt>
                <c:pt idx="1916">
                  <c:v>-316.80001358271198</c:v>
                </c:pt>
                <c:pt idx="1917">
                  <c:v>-316.60001394260399</c:v>
                </c:pt>
                <c:pt idx="1918">
                  <c:v>-316.40001431363498</c:v>
                </c:pt>
                <c:pt idx="1919">
                  <c:v>-316.20001469619001</c:v>
                </c:pt>
                <c:pt idx="1920">
                  <c:v>-316.00001509067198</c:v>
                </c:pt>
                <c:pt idx="1921">
                  <c:v>-315.800015497495</c:v>
                </c:pt>
                <c:pt idx="1922">
                  <c:v>-315.60001591709198</c:v>
                </c:pt>
                <c:pt idx="1923">
                  <c:v>-315.40001634991103</c:v>
                </c:pt>
                <c:pt idx="1924">
                  <c:v>-315.20001679642002</c:v>
                </c:pt>
                <c:pt idx="1925">
                  <c:v>-315.00001725710098</c:v>
                </c:pt>
                <c:pt idx="1926">
                  <c:v>-314.80001773245402</c:v>
                </c:pt>
                <c:pt idx="1927">
                  <c:v>-314.60001822299802</c:v>
                </c:pt>
                <c:pt idx="1928">
                  <c:v>-314.40001872927098</c:v>
                </c:pt>
                <c:pt idx="1929">
                  <c:v>-314.200019251828</c:v>
                </c:pt>
                <c:pt idx="1930">
                  <c:v>-314.00001979125</c:v>
                </c:pt>
                <c:pt idx="1931">
                  <c:v>-313.800020348136</c:v>
                </c:pt>
                <c:pt idx="1932">
                  <c:v>-313.600020923111</c:v>
                </c:pt>
                <c:pt idx="1933">
                  <c:v>-313.40002151682398</c:v>
                </c:pt>
                <c:pt idx="1934">
                  <c:v>-313.20002212995001</c:v>
                </c:pt>
                <c:pt idx="1935">
                  <c:v>-313.00002276318997</c:v>
                </c:pt>
                <c:pt idx="1936">
                  <c:v>-312.80002341727197</c:v>
                </c:pt>
                <c:pt idx="1937">
                  <c:v>-312.60002409295498</c:v>
                </c:pt>
                <c:pt idx="1938">
                  <c:v>-312.40002479102299</c:v>
                </c:pt>
                <c:pt idx="1939">
                  <c:v>-312.20002551229402</c:v>
                </c:pt>
                <c:pt idx="1940">
                  <c:v>-312.00002625761101</c:v>
                </c:pt>
                <c:pt idx="1941">
                  <c:v>-311.80002702784799</c:v>
                </c:pt>
                <c:pt idx="1942">
                  <c:v>-311.60002782391803</c:v>
                </c:pt>
                <c:pt idx="1943">
                  <c:v>-311.40002864676802</c:v>
                </c:pt>
                <c:pt idx="1944">
                  <c:v>-311.20002949738</c:v>
                </c:pt>
                <c:pt idx="1945">
                  <c:v>-311.00003037677499</c:v>
                </c:pt>
                <c:pt idx="1946">
                  <c:v>-310.80003128601402</c:v>
                </c:pt>
                <c:pt idx="1947">
                  <c:v>-310.60003222619503</c:v>
                </c:pt>
                <c:pt idx="1948">
                  <c:v>-310.40003319845999</c:v>
                </c:pt>
                <c:pt idx="1949">
                  <c:v>-310.20003420399598</c:v>
                </c:pt>
                <c:pt idx="1950">
                  <c:v>-310.00003524403598</c:v>
                </c:pt>
                <c:pt idx="1951">
                  <c:v>-309.80003631986102</c:v>
                </c:pt>
                <c:pt idx="1952">
                  <c:v>-309.60003743279702</c:v>
                </c:pt>
                <c:pt idx="1953">
                  <c:v>-309.40003858422398</c:v>
                </c:pt>
                <c:pt idx="1954">
                  <c:v>-309.20003977556701</c:v>
                </c:pt>
                <c:pt idx="1955">
                  <c:v>-309.00004100830898</c:v>
                </c:pt>
                <c:pt idx="1956">
                  <c:v>-308.80004228398599</c:v>
                </c:pt>
                <c:pt idx="1957">
                  <c:v>-308.60004360419202</c:v>
                </c:pt>
                <c:pt idx="1958">
                  <c:v>-308.40004497057703</c:v>
                </c:pt>
                <c:pt idx="1959">
                  <c:v>-308.200046384855</c:v>
                </c:pt>
                <c:pt idx="1960">
                  <c:v>-308.00004784879599</c:v>
                </c:pt>
                <c:pt idx="1961">
                  <c:v>-307.800049364237</c:v>
                </c:pt>
                <c:pt idx="1962">
                  <c:v>-307.60005093307802</c:v>
                </c:pt>
                <c:pt idx="1963">
                  <c:v>-307.40005255728801</c:v>
                </c:pt>
                <c:pt idx="1964">
                  <c:v>-307.200054238902</c:v>
                </c:pt>
                <c:pt idx="1965">
                  <c:v>-307.00005598002798</c:v>
                </c:pt>
                <c:pt idx="1966">
                  <c:v>-306.80005778284902</c:v>
                </c:pt>
                <c:pt idx="1967">
                  <c:v>-306.600059649625</c:v>
                </c:pt>
                <c:pt idx="1968">
                  <c:v>-306.400061582695</c:v>
                </c:pt>
                <c:pt idx="1969">
                  <c:v>-306.20006358447603</c:v>
                </c:pt>
                <c:pt idx="1970">
                  <c:v>-306.00006565746401</c:v>
                </c:pt>
                <c:pt idx="1971">
                  <c:v>-305.80006780423702</c:v>
                </c:pt>
                <c:pt idx="1972">
                  <c:v>-305.60007002745601</c:v>
                </c:pt>
                <c:pt idx="1973">
                  <c:v>-305.40007232987301</c:v>
                </c:pt>
                <c:pt idx="1974">
                  <c:v>-305.20007471432399</c:v>
                </c:pt>
                <c:pt idx="1975">
                  <c:v>-305.00007718373899</c:v>
                </c:pt>
                <c:pt idx="1976">
                  <c:v>-304.80007974114102</c:v>
                </c:pt>
                <c:pt idx="1977">
                  <c:v>-304.60008238964002</c:v>
                </c:pt>
                <c:pt idx="1978">
                  <c:v>-304.40008513243902</c:v>
                </c:pt>
                <c:pt idx="1979">
                  <c:v>-304.200087972831</c:v>
                </c:pt>
                <c:pt idx="1980">
                  <c:v>-304.00009091419901</c:v>
                </c:pt>
                <c:pt idx="1981">
                  <c:v>-303.800093960021</c:v>
                </c:pt>
                <c:pt idx="1982">
                  <c:v>-303.60009711386903</c:v>
                </c:pt>
                <c:pt idx="1983">
                  <c:v>-303.40010037941499</c:v>
                </c:pt>
                <c:pt idx="1984">
                  <c:v>-303.200103760427</c:v>
                </c:pt>
                <c:pt idx="1985">
                  <c:v>-303.00010726076903</c:v>
                </c:pt>
                <c:pt idx="1986">
                  <c:v>-302.80011088438999</c:v>
                </c:pt>
                <c:pt idx="1987">
                  <c:v>-302.60011463534403</c:v>
                </c:pt>
                <c:pt idx="1988">
                  <c:v>-302.40011851778303</c:v>
                </c:pt>
                <c:pt idx="1989">
                  <c:v>-302.20012253594399</c:v>
                </c:pt>
                <c:pt idx="1990">
                  <c:v>-302.00012669415702</c:v>
                </c:pt>
                <c:pt idx="1991">
                  <c:v>-301.80013099683401</c:v>
                </c:pt>
                <c:pt idx="1992">
                  <c:v>-301.600135448478</c:v>
                </c:pt>
                <c:pt idx="1993">
                  <c:v>-301.40014005368101</c:v>
                </c:pt>
                <c:pt idx="1994">
                  <c:v>-301.20014481711002</c:v>
                </c:pt>
                <c:pt idx="1995">
                  <c:v>-301.00014974350103</c:v>
                </c:pt>
                <c:pt idx="1996">
                  <c:v>-300.80015483766499</c:v>
                </c:pt>
                <c:pt idx="1997">
                  <c:v>-300.60016010450801</c:v>
                </c:pt>
                <c:pt idx="1998">
                  <c:v>-300.400165549029</c:v>
                </c:pt>
                <c:pt idx="1999">
                  <c:v>-300.200171176293</c:v>
                </c:pt>
                <c:pt idx="2000">
                  <c:v>-300.00017699142802</c:v>
                </c:pt>
                <c:pt idx="2001">
                  <c:v>-299.800182999627</c:v>
                </c:pt>
                <c:pt idx="2002">
                  <c:v>-299.60018920614198</c:v>
                </c:pt>
                <c:pt idx="2003">
                  <c:v>-299.40019561628498</c:v>
                </c:pt>
                <c:pt idx="2004">
                  <c:v>-299.20020223542502</c:v>
                </c:pt>
                <c:pt idx="2005">
                  <c:v>-299.00020906898601</c:v>
                </c:pt>
                <c:pt idx="2006">
                  <c:v>-298.80021612243701</c:v>
                </c:pt>
                <c:pt idx="2007">
                  <c:v>-298.60022340126801</c:v>
                </c:pt>
                <c:pt idx="2008">
                  <c:v>-298.40023091100801</c:v>
                </c:pt>
                <c:pt idx="2009">
                  <c:v>-298.20023865722197</c:v>
                </c:pt>
                <c:pt idx="2010">
                  <c:v>-298.00024664550898</c:v>
                </c:pt>
                <c:pt idx="2011">
                  <c:v>-297.80025488149602</c:v>
                </c:pt>
                <c:pt idx="2012">
                  <c:v>-297.60026337084003</c:v>
                </c:pt>
                <c:pt idx="2013">
                  <c:v>-297.40027211922398</c:v>
                </c:pt>
                <c:pt idx="2014">
                  <c:v>-297.20028113234901</c:v>
                </c:pt>
                <c:pt idx="2015">
                  <c:v>-297.00029041594502</c:v>
                </c:pt>
                <c:pt idx="2016">
                  <c:v>-296.80029997576997</c:v>
                </c:pt>
                <c:pt idx="2017">
                  <c:v>-296.600309817604</c:v>
                </c:pt>
                <c:pt idx="2018">
                  <c:v>-296.40031994724302</c:v>
                </c:pt>
                <c:pt idx="2019">
                  <c:v>-296.20033037049802</c:v>
                </c:pt>
                <c:pt idx="2020">
                  <c:v>-296.00034109318602</c:v>
                </c:pt>
                <c:pt idx="2021">
                  <c:v>-295.80035212113501</c:v>
                </c:pt>
                <c:pt idx="2022">
                  <c:v>-295.600363460175</c:v>
                </c:pt>
                <c:pt idx="2023">
                  <c:v>-295.40037511614401</c:v>
                </c:pt>
                <c:pt idx="2024">
                  <c:v>-295.20038709488301</c:v>
                </c:pt>
                <c:pt idx="2025">
                  <c:v>-295.00039940222899</c:v>
                </c:pt>
                <c:pt idx="2026">
                  <c:v>-294.80041204401903</c:v>
                </c:pt>
                <c:pt idx="2027">
                  <c:v>-294.60042502608002</c:v>
                </c:pt>
                <c:pt idx="2028">
                  <c:v>-294.40043835423302</c:v>
                </c:pt>
                <c:pt idx="2029">
                  <c:v>-294.200452034281</c:v>
                </c:pt>
                <c:pt idx="2030">
                  <c:v>-294.00046607201398</c:v>
                </c:pt>
                <c:pt idx="2031">
                  <c:v>-293.80048047321401</c:v>
                </c:pt>
                <c:pt idx="2032">
                  <c:v>-293.60049524364098</c:v>
                </c:pt>
                <c:pt idx="2033">
                  <c:v>-293.40051038905102</c:v>
                </c:pt>
                <c:pt idx="2034">
                  <c:v>-293.20052591519402</c:v>
                </c:pt>
                <c:pt idx="2035">
                  <c:v>-293.000541827814</c:v>
                </c:pt>
                <c:pt idx="2036">
                  <c:v>-292.80055813264198</c:v>
                </c:pt>
                <c:pt idx="2037">
                  <c:v>-292.60057483540203</c:v>
                </c:pt>
                <c:pt idx="2038">
                  <c:v>-292.40059194180202</c:v>
                </c:pt>
                <c:pt idx="2039">
                  <c:v>-292.20060945755802</c:v>
                </c:pt>
                <c:pt idx="2040">
                  <c:v>-292.000627388385</c:v>
                </c:pt>
                <c:pt idx="2041">
                  <c:v>-291.80064573998999</c:v>
                </c:pt>
                <c:pt idx="2042">
                  <c:v>-291.60066451807302</c:v>
                </c:pt>
                <c:pt idx="2043">
                  <c:v>-291.40068372832701</c:v>
                </c:pt>
                <c:pt idx="2044">
                  <c:v>-291.200703376457</c:v>
                </c:pt>
                <c:pt idx="2045">
                  <c:v>-291.00072346816199</c:v>
                </c:pt>
                <c:pt idx="2046">
                  <c:v>-290.80074400912798</c:v>
                </c:pt>
                <c:pt idx="2047">
                  <c:v>-290.60076500501901</c:v>
                </c:pt>
                <c:pt idx="2048">
                  <c:v>-290.400786461471</c:v>
                </c:pt>
                <c:pt idx="2049">
                  <c:v>-290.200808384114</c:v>
                </c:pt>
                <c:pt idx="2050">
                  <c:v>-290.00083077857101</c:v>
                </c:pt>
                <c:pt idx="2051">
                  <c:v>-289.80085365046301</c:v>
                </c:pt>
                <c:pt idx="2052">
                  <c:v>-289.60087700540299</c:v>
                </c:pt>
                <c:pt idx="2053">
                  <c:v>-289.40090084899902</c:v>
                </c:pt>
                <c:pt idx="2054">
                  <c:v>-289.20092518684902</c:v>
                </c:pt>
                <c:pt idx="2055">
                  <c:v>-289.00095002454299</c:v>
                </c:pt>
                <c:pt idx="2056">
                  <c:v>-288.80097536766499</c:v>
                </c:pt>
                <c:pt idx="2057">
                  <c:v>-288.60100122180103</c:v>
                </c:pt>
                <c:pt idx="2058">
                  <c:v>-288.40102759253199</c:v>
                </c:pt>
                <c:pt idx="2059">
                  <c:v>-288.20105448543802</c:v>
                </c:pt>
                <c:pt idx="2060">
                  <c:v>-288.00108190609501</c:v>
                </c:pt>
                <c:pt idx="2061">
                  <c:v>-287.80110986007497</c:v>
                </c:pt>
                <c:pt idx="2062">
                  <c:v>-287.601138352943</c:v>
                </c:pt>
                <c:pt idx="2063">
                  <c:v>-287.40116739026001</c:v>
                </c:pt>
                <c:pt idx="2064">
                  <c:v>-287.201196977584</c:v>
                </c:pt>
                <c:pt idx="2065">
                  <c:v>-287.001227120473</c:v>
                </c:pt>
                <c:pt idx="2066">
                  <c:v>-286.80125782448602</c:v>
                </c:pt>
                <c:pt idx="2067">
                  <c:v>-286.60128909517698</c:v>
                </c:pt>
                <c:pt idx="2068">
                  <c:v>-286.40132093809899</c:v>
                </c:pt>
                <c:pt idx="2069">
                  <c:v>-286.20135335880201</c:v>
                </c:pt>
                <c:pt idx="2070">
                  <c:v>-286.00138636283498</c:v>
                </c:pt>
                <c:pt idx="2071">
                  <c:v>-285.80141995574098</c:v>
                </c:pt>
                <c:pt idx="2072">
                  <c:v>-285.60145414306203</c:v>
                </c:pt>
                <c:pt idx="2073">
                  <c:v>-285.40148893033501</c:v>
                </c:pt>
                <c:pt idx="2074">
                  <c:v>-285.20152432309999</c:v>
                </c:pt>
                <c:pt idx="2075">
                  <c:v>-285.00156032689699</c:v>
                </c:pt>
                <c:pt idx="2076">
                  <c:v>-284.80159694726598</c:v>
                </c:pt>
                <c:pt idx="2077">
                  <c:v>-284.60163418974702</c:v>
                </c:pt>
                <c:pt idx="2078">
                  <c:v>-284.401672059882</c:v>
                </c:pt>
                <c:pt idx="2079">
                  <c:v>-284.20171056320999</c:v>
                </c:pt>
                <c:pt idx="2080">
                  <c:v>-284.00174970527098</c:v>
                </c:pt>
                <c:pt idx="2081">
                  <c:v>-283.80178949160501</c:v>
                </c:pt>
                <c:pt idx="2082">
                  <c:v>-283.60182992774799</c:v>
                </c:pt>
                <c:pt idx="2083">
                  <c:v>-283.40187101923902</c:v>
                </c:pt>
                <c:pt idx="2084">
                  <c:v>-283.20191277161098</c:v>
                </c:pt>
                <c:pt idx="2085">
                  <c:v>-283.00195519040199</c:v>
                </c:pt>
                <c:pt idx="2086">
                  <c:v>-282.80199828115002</c:v>
                </c:pt>
                <c:pt idx="2087">
                  <c:v>-282.60204204939402</c:v>
                </c:pt>
                <c:pt idx="2088">
                  <c:v>-282.40208650067501</c:v>
                </c:pt>
                <c:pt idx="2089">
                  <c:v>-282.20213164053399</c:v>
                </c:pt>
                <c:pt idx="2090">
                  <c:v>-282.00217747451501</c:v>
                </c:pt>
                <c:pt idx="2091">
                  <c:v>-281.80222400816098</c:v>
                </c:pt>
                <c:pt idx="2092">
                  <c:v>-281.60227124701601</c:v>
                </c:pt>
                <c:pt idx="2093">
                  <c:v>-281.402319196625</c:v>
                </c:pt>
                <c:pt idx="2094">
                  <c:v>-281.20236786253503</c:v>
                </c:pt>
                <c:pt idx="2095">
                  <c:v>-281.00241725029002</c:v>
                </c:pt>
                <c:pt idx="2096">
                  <c:v>-280.80246736544001</c:v>
                </c:pt>
                <c:pt idx="2097">
                  <c:v>-280.60251821353199</c:v>
                </c:pt>
                <c:pt idx="2098">
                  <c:v>-280.40256980011702</c:v>
                </c:pt>
                <c:pt idx="2099">
                  <c:v>-280.20262213074699</c:v>
                </c:pt>
                <c:pt idx="2100">
                  <c:v>-280.00267521097402</c:v>
                </c:pt>
                <c:pt idx="2101">
                  <c:v>-279.80272904635302</c:v>
                </c:pt>
                <c:pt idx="2102">
                  <c:v>-279.602783642438</c:v>
                </c:pt>
                <c:pt idx="2103">
                  <c:v>-279.40283900478897</c:v>
                </c:pt>
                <c:pt idx="2104">
                  <c:v>-279.20289513896199</c:v>
                </c:pt>
                <c:pt idx="2105">
                  <c:v>-279.00295205051799</c:v>
                </c:pt>
                <c:pt idx="2106">
                  <c:v>-278.80300974501699</c:v>
                </c:pt>
                <c:pt idx="2107">
                  <c:v>-278.60306822802102</c:v>
                </c:pt>
                <c:pt idx="2108">
                  <c:v>-278.40312750509202</c:v>
                </c:pt>
                <c:pt idx="2109">
                  <c:v>-278.20318758179599</c:v>
                </c:pt>
                <c:pt idx="2110">
                  <c:v>-278.0032484637</c:v>
                </c:pt>
                <c:pt idx="2111">
                  <c:v>-277.80331015637501</c:v>
                </c:pt>
                <c:pt idx="2112">
                  <c:v>-277.60337266539</c:v>
                </c:pt>
                <c:pt idx="2113">
                  <c:v>-277.40343599631802</c:v>
                </c:pt>
                <c:pt idx="2114">
                  <c:v>-277.20350015473099</c:v>
                </c:pt>
                <c:pt idx="2115">
                  <c:v>-277.00356514620501</c:v>
                </c:pt>
                <c:pt idx="2116">
                  <c:v>-276.80363097631698</c:v>
                </c:pt>
                <c:pt idx="2117">
                  <c:v>-276.603697650642</c:v>
                </c:pt>
                <c:pt idx="2118">
                  <c:v>-276.40376517476</c:v>
                </c:pt>
                <c:pt idx="2119">
                  <c:v>-276.20383355425201</c:v>
                </c:pt>
                <c:pt idx="2120">
                  <c:v>-276.00390279470002</c:v>
                </c:pt>
                <c:pt idx="2121">
                  <c:v>-275.80397290168997</c:v>
                </c:pt>
                <c:pt idx="2122">
                  <c:v>-275.60404388080798</c:v>
                </c:pt>
                <c:pt idx="2123">
                  <c:v>-275.40411573764197</c:v>
                </c:pt>
                <c:pt idx="2124">
                  <c:v>-275.20418847778399</c:v>
                </c:pt>
                <c:pt idx="2125">
                  <c:v>-275.00426210682502</c:v>
                </c:pt>
                <c:pt idx="2126">
                  <c:v>-274.80433663035598</c:v>
                </c:pt>
                <c:pt idx="2127">
                  <c:v>-274.60441205397302</c:v>
                </c:pt>
                <c:pt idx="2128">
                  <c:v>-274.404488383272</c:v>
                </c:pt>
                <c:pt idx="2129">
                  <c:v>-274.20456562384999</c:v>
                </c:pt>
                <c:pt idx="2130">
                  <c:v>-274.00464378130698</c:v>
                </c:pt>
                <c:pt idx="2131">
                  <c:v>-273.80472286124302</c:v>
                </c:pt>
                <c:pt idx="2132">
                  <c:v>-273.60480286926099</c:v>
                </c:pt>
                <c:pt idx="2133">
                  <c:v>-273.40488381096202</c:v>
                </c:pt>
                <c:pt idx="2134">
                  <c:v>-273.20496569195097</c:v>
                </c:pt>
                <c:pt idx="2135">
                  <c:v>-273.00504851783302</c:v>
                </c:pt>
                <c:pt idx="2136">
                  <c:v>-272.80513229421399</c:v>
                </c:pt>
                <c:pt idx="2137">
                  <c:v>-272.60521702670201</c:v>
                </c:pt>
                <c:pt idx="2138">
                  <c:v>-272.405302720907</c:v>
                </c:pt>
                <c:pt idx="2139">
                  <c:v>-272.20538938243902</c:v>
                </c:pt>
                <c:pt idx="2140">
                  <c:v>-272.00547701691198</c:v>
                </c:pt>
                <c:pt idx="2141">
                  <c:v>-271.805565629939</c:v>
                </c:pt>
                <c:pt idx="2142">
                  <c:v>-271.60565522713699</c:v>
                </c:pt>
                <c:pt idx="2143">
                  <c:v>-271.40574581412199</c:v>
                </c:pt>
                <c:pt idx="2144">
                  <c:v>-271.205837396513</c:v>
                </c:pt>
                <c:pt idx="2145">
                  <c:v>-271.00592997992902</c:v>
                </c:pt>
                <c:pt idx="2146">
                  <c:v>-270.80602356999299</c:v>
                </c:pt>
                <c:pt idx="2147">
                  <c:v>-270.60611817232598</c:v>
                </c:pt>
                <c:pt idx="2148">
                  <c:v>-270.406213792551</c:v>
                </c:pt>
                <c:pt idx="2149">
                  <c:v>-270.20631043629101</c:v>
                </c:pt>
                <c:pt idx="2150">
                  <c:v>-270.00640810917201</c:v>
                </c:pt>
                <c:pt idx="2151">
                  <c:v>-269.80650681682101</c:v>
                </c:pt>
                <c:pt idx="2152">
                  <c:v>-269.60660656486499</c:v>
                </c:pt>
                <c:pt idx="2153">
                  <c:v>-269.40670735893201</c:v>
                </c:pt>
                <c:pt idx="2154">
                  <c:v>-269.20680920465401</c:v>
                </c:pt>
                <c:pt idx="2155">
                  <c:v>-269.00691210766001</c:v>
                </c:pt>
                <c:pt idx="2156">
                  <c:v>-268.80701607358202</c:v>
                </c:pt>
                <c:pt idx="2157">
                  <c:v>-268.607121108054</c:v>
                </c:pt>
                <c:pt idx="2158">
                  <c:v>-268.40722721670897</c:v>
                </c:pt>
                <c:pt idx="2159">
                  <c:v>-268.20733440518097</c:v>
                </c:pt>
                <c:pt idx="2160">
                  <c:v>-268.00744267910699</c:v>
                </c:pt>
                <c:pt idx="2161">
                  <c:v>-267.80755204412498</c:v>
                </c:pt>
                <c:pt idx="2162">
                  <c:v>-267.60766250587398</c:v>
                </c:pt>
                <c:pt idx="2163">
                  <c:v>-267.40777406999302</c:v>
                </c:pt>
                <c:pt idx="2164">
                  <c:v>-267.20788674212298</c:v>
                </c:pt>
                <c:pt idx="2165">
                  <c:v>-267.00800052790601</c:v>
                </c:pt>
                <c:pt idx="2166">
                  <c:v>-266.80811543298603</c:v>
                </c:pt>
                <c:pt idx="2167">
                  <c:v>-266.60823146300601</c:v>
                </c:pt>
                <c:pt idx="2168">
                  <c:v>-266.40834862361203</c:v>
                </c:pt>
                <c:pt idx="2169">
                  <c:v>-266.20846692045001</c:v>
                </c:pt>
                <c:pt idx="2170">
                  <c:v>-266.00858635916597</c:v>
                </c:pt>
                <c:pt idx="2171">
                  <c:v>-265.80870694540698</c:v>
                </c:pt>
                <c:pt idx="2172">
                  <c:v>-265.60882868482202</c:v>
                </c:pt>
                <c:pt idx="2173">
                  <c:v>-265.40895158305898</c:v>
                </c:pt>
                <c:pt idx="2174">
                  <c:v>-265.209075645768</c:v>
                </c:pt>
                <c:pt idx="2175">
                  <c:v>-265.00920087860101</c:v>
                </c:pt>
                <c:pt idx="2176">
                  <c:v>-264.80932728720802</c:v>
                </c:pt>
                <c:pt idx="2177">
                  <c:v>-264.60945487724399</c:v>
                </c:pt>
                <c:pt idx="2178">
                  <c:v>-264.40958365436001</c:v>
                </c:pt>
                <c:pt idx="2179">
                  <c:v>-264.20971362421102</c:v>
                </c:pt>
                <c:pt idx="2180">
                  <c:v>-264.00984479245199</c:v>
                </c:pt>
                <c:pt idx="2181">
                  <c:v>-263.80997716473797</c:v>
                </c:pt>
                <c:pt idx="2182">
                  <c:v>-263.61011074672598</c:v>
                </c:pt>
                <c:pt idx="2183">
                  <c:v>-263.410245544075</c:v>
                </c:pt>
                <c:pt idx="2184">
                  <c:v>-263.21038156244202</c:v>
                </c:pt>
                <c:pt idx="2185">
                  <c:v>-263.01051880748901</c:v>
                </c:pt>
                <c:pt idx="2186">
                  <c:v>-262.81065728487499</c:v>
                </c:pt>
                <c:pt idx="2187">
                  <c:v>-262.61079700026397</c:v>
                </c:pt>
                <c:pt idx="2188">
                  <c:v>-262.41093795931602</c:v>
                </c:pt>
                <c:pt idx="2189">
                  <c:v>-262.21108016769699</c:v>
                </c:pt>
                <c:pt idx="2190">
                  <c:v>-262.01122363107203</c:v>
                </c:pt>
                <c:pt idx="2191">
                  <c:v>-261.81136835510898</c:v>
                </c:pt>
                <c:pt idx="2192">
                  <c:v>-261.611514345476</c:v>
                </c:pt>
                <c:pt idx="2193">
                  <c:v>-261.41166160784201</c:v>
                </c:pt>
                <c:pt idx="2194">
                  <c:v>-261.211810147878</c:v>
                </c:pt>
                <c:pt idx="2195">
                  <c:v>-261.01195997125302</c:v>
                </c:pt>
                <c:pt idx="2196">
                  <c:v>-260.81211108363902</c:v>
                </c:pt>
                <c:pt idx="2197">
                  <c:v>-260.61226349070699</c:v>
                </c:pt>
                <c:pt idx="2198">
                  <c:v>-260.41241719812899</c:v>
                </c:pt>
                <c:pt idx="2199">
                  <c:v>-260.21257221157703</c:v>
                </c:pt>
                <c:pt idx="2200">
                  <c:v>-260.01272853672498</c:v>
                </c:pt>
                <c:pt idx="2201">
                  <c:v>-259.81288617924503</c:v>
                </c:pt>
                <c:pt idx="2202">
                  <c:v>-259.61304514481202</c:v>
                </c:pt>
                <c:pt idx="2203">
                  <c:v>-259.413205439097</c:v>
                </c:pt>
                <c:pt idx="2204">
                  <c:v>-259.21336706777601</c:v>
                </c:pt>
                <c:pt idx="2205">
                  <c:v>-259.01353003652298</c:v>
                </c:pt>
                <c:pt idx="2206">
                  <c:v>-258.813694351013</c:v>
                </c:pt>
                <c:pt idx="2207">
                  <c:v>-258.613860016925</c:v>
                </c:pt>
                <c:pt idx="2208">
                  <c:v>-258.41402703993299</c:v>
                </c:pt>
                <c:pt idx="2209">
                  <c:v>-258.21419542571698</c:v>
                </c:pt>
                <c:pt idx="2210">
                  <c:v>-258.01436517995501</c:v>
                </c:pt>
                <c:pt idx="2211">
                  <c:v>-257.81453630832499</c:v>
                </c:pt>
                <c:pt idx="2212">
                  <c:v>-257.614708816507</c:v>
                </c:pt>
                <c:pt idx="2213">
                  <c:v>-257.41488271018198</c:v>
                </c:pt>
                <c:pt idx="2214">
                  <c:v>-257.21505799503097</c:v>
                </c:pt>
                <c:pt idx="2215">
                  <c:v>-257.015234676734</c:v>
                </c:pt>
                <c:pt idx="2216">
                  <c:v>-256.81541276097403</c:v>
                </c:pt>
                <c:pt idx="2217">
                  <c:v>-256.615592253432</c:v>
                </c:pt>
                <c:pt idx="2218">
                  <c:v>-256.415773159791</c:v>
                </c:pt>
                <c:pt idx="2219">
                  <c:v>-256.21595548573401</c:v>
                </c:pt>
                <c:pt idx="2220">
                  <c:v>-256.01613923694202</c:v>
                </c:pt>
                <c:pt idx="2221">
                  <c:v>-255.81632441910099</c:v>
                </c:pt>
                <c:pt idx="2222">
                  <c:v>-255.616511037892</c:v>
                </c:pt>
                <c:pt idx="2223">
                  <c:v>-255.41669909900199</c:v>
                </c:pt>
                <c:pt idx="2224">
                  <c:v>-255.21688860811599</c:v>
                </c:pt>
                <c:pt idx="2225">
                  <c:v>-255.01707957091901</c:v>
                </c:pt>
                <c:pt idx="2226">
                  <c:v>-254.81727199309901</c:v>
                </c:pt>
                <c:pt idx="2227">
                  <c:v>-254.617465880341</c:v>
                </c:pt>
                <c:pt idx="2228">
                  <c:v>-254.417661238335</c:v>
                </c:pt>
                <c:pt idx="2229">
                  <c:v>-254.217858072768</c:v>
                </c:pt>
                <c:pt idx="2230">
                  <c:v>-254.01805638932899</c:v>
                </c:pt>
                <c:pt idx="2231">
                  <c:v>-253.81825619370699</c:v>
                </c:pt>
                <c:pt idx="2232">
                  <c:v>-253.61845749159201</c:v>
                </c:pt>
                <c:pt idx="2233">
                  <c:v>-253.418660288674</c:v>
                </c:pt>
                <c:pt idx="2234">
                  <c:v>-253.21886459064399</c:v>
                </c:pt>
                <c:pt idx="2235">
                  <c:v>-253.01907040319401</c:v>
                </c:pt>
                <c:pt idx="2236">
                  <c:v>-252.81927773201599</c:v>
                </c:pt>
                <c:pt idx="2237">
                  <c:v>-252.619486582804</c:v>
                </c:pt>
                <c:pt idx="2238">
                  <c:v>-252.41969696125199</c:v>
                </c:pt>
                <c:pt idx="2239">
                  <c:v>-252.21990887305299</c:v>
                </c:pt>
                <c:pt idx="2240">
                  <c:v>-252.02012232390001</c:v>
                </c:pt>
                <c:pt idx="2241">
                  <c:v>-251.820337319484</c:v>
                </c:pt>
                <c:pt idx="2242">
                  <c:v>-251.62055386549901</c:v>
                </c:pt>
                <c:pt idx="2243">
                  <c:v>-251.420771967636</c:v>
                </c:pt>
                <c:pt idx="2244">
                  <c:v>-251.22099163158899</c:v>
                </c:pt>
                <c:pt idx="2245">
                  <c:v>-251.021212863052</c:v>
                </c:pt>
                <c:pt idx="2246">
                  <c:v>-250.821435667716</c:v>
                </c:pt>
                <c:pt idx="2247">
                  <c:v>-250.62166005127801</c:v>
                </c:pt>
                <c:pt idx="2248">
                  <c:v>-250.42188601942999</c:v>
                </c:pt>
                <c:pt idx="2249">
                  <c:v>-250.22211357786799</c:v>
                </c:pt>
                <c:pt idx="2250">
                  <c:v>-250.022342732288</c:v>
                </c:pt>
                <c:pt idx="2251">
                  <c:v>-249.82257348838601</c:v>
                </c:pt>
                <c:pt idx="2252">
                  <c:v>-249.622805851858</c:v>
                </c:pt>
                <c:pt idx="2253">
                  <c:v>-249.42303982840201</c:v>
                </c:pt>
                <c:pt idx="2254">
                  <c:v>-249.22327542371301</c:v>
                </c:pt>
                <c:pt idx="2255">
                  <c:v>-249.02351264348999</c:v>
                </c:pt>
                <c:pt idx="2256">
                  <c:v>-248.82375149343099</c:v>
                </c:pt>
                <c:pt idx="2257">
                  <c:v>-248.62399197923301</c:v>
                </c:pt>
                <c:pt idx="2258">
                  <c:v>-248.424234106596</c:v>
                </c:pt>
                <c:pt idx="2259">
                  <c:v>-248.22447788122</c:v>
                </c:pt>
                <c:pt idx="2260">
                  <c:v>-248.02472330880499</c:v>
                </c:pt>
                <c:pt idx="2261">
                  <c:v>-247.82497039505299</c:v>
                </c:pt>
                <c:pt idx="2262">
                  <c:v>-247.62521914566301</c:v>
                </c:pt>
                <c:pt idx="2263">
                  <c:v>-247.425469566337</c:v>
                </c:pt>
                <c:pt idx="2264">
                  <c:v>-247.225721662777</c:v>
                </c:pt>
                <c:pt idx="2265">
                  <c:v>-247.02597544068399</c:v>
                </c:pt>
                <c:pt idx="2266">
                  <c:v>-246.82623090576001</c:v>
                </c:pt>
                <c:pt idx="2267">
                  <c:v>-246.626488063707</c:v>
                </c:pt>
                <c:pt idx="2268">
                  <c:v>-246.426746920227</c:v>
                </c:pt>
                <c:pt idx="2269">
                  <c:v>-246.227007481024</c:v>
                </c:pt>
                <c:pt idx="2270">
                  <c:v>-246.02726975180099</c:v>
                </c:pt>
                <c:pt idx="2271">
                  <c:v>-245.827533738261</c:v>
                </c:pt>
                <c:pt idx="2272">
                  <c:v>-245.62779944610901</c:v>
                </c:pt>
                <c:pt idx="2273">
                  <c:v>-245.42806688104901</c:v>
                </c:pt>
                <c:pt idx="2274">
                  <c:v>-245.22833604878701</c:v>
                </c:pt>
                <c:pt idx="2275">
                  <c:v>-245.028606955025</c:v>
                </c:pt>
                <c:pt idx="2276">
                  <c:v>-244.828879605466</c:v>
                </c:pt>
                <c:pt idx="2277">
                  <c:v>-244.629154005815</c:v>
                </c:pt>
                <c:pt idx="2278">
                  <c:v>-244.429430161775</c:v>
                </c:pt>
                <c:pt idx="2279">
                  <c:v>-244.22970807905199</c:v>
                </c:pt>
                <c:pt idx="2280">
                  <c:v>-244.029987763349</c:v>
                </c:pt>
                <c:pt idx="2281">
                  <c:v>-243.830269220372</c:v>
                </c:pt>
                <c:pt idx="2282">
                  <c:v>-243.63055245582501</c:v>
                </c:pt>
                <c:pt idx="2283">
                  <c:v>-243.43083747541499</c:v>
                </c:pt>
                <c:pt idx="2284">
                  <c:v>-243.23112428484799</c:v>
                </c:pt>
                <c:pt idx="2285">
                  <c:v>-243.03141288982999</c:v>
                </c:pt>
                <c:pt idx="2286">
                  <c:v>-242.831703296066</c:v>
                </c:pt>
                <c:pt idx="2287">
                  <c:v>-242.63199550926399</c:v>
                </c:pt>
                <c:pt idx="2288">
                  <c:v>-242.43228953513</c:v>
                </c:pt>
                <c:pt idx="2289">
                  <c:v>-242.23258537937099</c:v>
                </c:pt>
                <c:pt idx="2290">
                  <c:v>-242.03288304769401</c:v>
                </c:pt>
                <c:pt idx="2291">
                  <c:v>-241.83318254580601</c:v>
                </c:pt>
                <c:pt idx="2292">
                  <c:v>-241.633483879414</c:v>
                </c:pt>
                <c:pt idx="2293">
                  <c:v>-241.43378705422501</c:v>
                </c:pt>
                <c:pt idx="2294">
                  <c:v>-241.23409207594699</c:v>
                </c:pt>
                <c:pt idx="2295">
                  <c:v>-241.034398950287</c:v>
                </c:pt>
                <c:pt idx="2296">
                  <c:v>-240.834707682952</c:v>
                </c:pt>
                <c:pt idx="2297">
                  <c:v>-240.63501827965001</c:v>
                </c:pt>
                <c:pt idx="2298">
                  <c:v>-240.43533074608999</c:v>
                </c:pt>
                <c:pt idx="2299">
                  <c:v>-240.23564508797901</c:v>
                </c:pt>
                <c:pt idx="2300">
                  <c:v>-240.03596131102901</c:v>
                </c:pt>
                <c:pt idx="2301">
                  <c:v>-239.83627942095001</c:v>
                </c:pt>
                <c:pt idx="2302">
                  <c:v>-239.63659942345299</c:v>
                </c:pt>
                <c:pt idx="2303">
                  <c:v>-239.43692132424999</c:v>
                </c:pt>
                <c:pt idx="2304">
                  <c:v>-239.23724512905201</c:v>
                </c:pt>
                <c:pt idx="2305">
                  <c:v>-239.03757084357099</c:v>
                </c:pt>
                <c:pt idx="2306">
                  <c:v>-238.83789847351801</c:v>
                </c:pt>
                <c:pt idx="2307">
                  <c:v>-238.63822802460601</c:v>
                </c:pt>
                <c:pt idx="2308">
                  <c:v>-238.438559502544</c:v>
                </c:pt>
                <c:pt idx="2309">
                  <c:v>-238.23889291304499</c:v>
                </c:pt>
                <c:pt idx="2310">
                  <c:v>-238.03922826182</c:v>
                </c:pt>
                <c:pt idx="2311">
                  <c:v>-237.839565554579</c:v>
                </c:pt>
                <c:pt idx="2312">
                  <c:v>-237.639904797035</c:v>
                </c:pt>
                <c:pt idx="2313">
                  <c:v>-237.44024599489799</c:v>
                </c:pt>
                <c:pt idx="2314">
                  <c:v>-237.24058915387999</c:v>
                </c:pt>
                <c:pt idx="2315">
                  <c:v>-237.040934279694</c:v>
                </c:pt>
                <c:pt idx="2316">
                  <c:v>-236.84128137804899</c:v>
                </c:pt>
                <c:pt idx="2317">
                  <c:v>-236.64163045465801</c:v>
                </c:pt>
                <c:pt idx="2318">
                  <c:v>-236.44198151523099</c:v>
                </c:pt>
                <c:pt idx="2319">
                  <c:v>-236.242334565481</c:v>
                </c:pt>
                <c:pt idx="2320">
                  <c:v>-236.04268961111899</c:v>
                </c:pt>
                <c:pt idx="2321">
                  <c:v>-235.843046657857</c:v>
                </c:pt>
                <c:pt idx="2322">
                  <c:v>-235.643405711409</c:v>
                </c:pt>
                <c:pt idx="2323">
                  <c:v>-235.44376677748701</c:v>
                </c:pt>
                <c:pt idx="2324">
                  <c:v>-235.244129861804</c:v>
                </c:pt>
                <c:pt idx="2325">
                  <c:v>-235.044494970074</c:v>
                </c:pt>
                <c:pt idx="2326">
                  <c:v>-234.844862108011</c:v>
                </c:pt>
                <c:pt idx="2327">
                  <c:v>-234.64523128133001</c:v>
                </c:pt>
                <c:pt idx="2328">
                  <c:v>-234.44560249574499</c:v>
                </c:pt>
                <c:pt idx="2329">
                  <c:v>-234.24597575697001</c:v>
                </c:pt>
                <c:pt idx="2330">
                  <c:v>-234.04635107072099</c:v>
                </c:pt>
                <c:pt idx="2331">
                  <c:v>-233.84672844271</c:v>
                </c:pt>
                <c:pt idx="2332">
                  <c:v>-233.647107878654</c:v>
                </c:pt>
                <c:pt idx="2333">
                  <c:v>-233.44748938426599</c:v>
                </c:pt>
                <c:pt idx="2334">
                  <c:v>-233.24787296526</c:v>
                </c:pt>
                <c:pt idx="2335">
                  <c:v>-233.04825862735001</c:v>
                </c:pt>
                <c:pt idx="2336">
                  <c:v>-232.84864637625</c:v>
                </c:pt>
                <c:pt idx="2337">
                  <c:v>-232.649036217673</c:v>
                </c:pt>
                <c:pt idx="2338">
                  <c:v>-232.44942815733299</c:v>
                </c:pt>
                <c:pt idx="2339">
                  <c:v>-232.249822200945</c:v>
                </c:pt>
                <c:pt idx="2340">
                  <c:v>-232.050218354224</c:v>
                </c:pt>
                <c:pt idx="2341">
                  <c:v>-231.85061662288601</c:v>
                </c:pt>
                <c:pt idx="2342">
                  <c:v>-231.65101701264399</c:v>
                </c:pt>
                <c:pt idx="2343">
                  <c:v>-231.451419529216</c:v>
                </c:pt>
                <c:pt idx="2344">
                  <c:v>-231.25182417831601</c:v>
                </c:pt>
                <c:pt idx="2345">
                  <c:v>-231.05223096566201</c:v>
                </c:pt>
                <c:pt idx="2346">
                  <c:v>-230.85263989697</c:v>
                </c:pt>
                <c:pt idx="2347">
                  <c:v>-230.65305097795601</c:v>
                </c:pt>
                <c:pt idx="2348">
                  <c:v>-230.45346421433899</c:v>
                </c:pt>
                <c:pt idx="2349">
                  <c:v>-230.253879611835</c:v>
                </c:pt>
                <c:pt idx="2350">
                  <c:v>-230.05429717616099</c:v>
                </c:pt>
                <c:pt idx="2351">
                  <c:v>-229.85471691303499</c:v>
                </c:pt>
                <c:pt idx="2352">
                  <c:v>-229.65513882817299</c:v>
                </c:pt>
                <c:pt idx="2353">
                  <c:v>-229.45556292729401</c:v>
                </c:pt>
                <c:pt idx="2354">
                  <c:v>-229.25598921611299</c:v>
                </c:pt>
                <c:pt idx="2355">
                  <c:v>-229.056417700346</c:v>
                </c:pt>
                <c:pt idx="2356">
                  <c:v>-228.85684838571001</c:v>
                </c:pt>
                <c:pt idx="2357">
                  <c:v>-228.65728127792201</c:v>
                </c:pt>
                <c:pt idx="2358">
                  <c:v>-228.45771638269599</c:v>
                </c:pt>
                <c:pt idx="2359">
                  <c:v>-228.258153705751</c:v>
                </c:pt>
                <c:pt idx="2360">
                  <c:v>-228.05859325280201</c:v>
                </c:pt>
                <c:pt idx="2361">
                  <c:v>-227.85903502956401</c:v>
                </c:pt>
                <c:pt idx="2362">
                  <c:v>-227.65947904175499</c:v>
                </c:pt>
                <c:pt idx="2363">
                  <c:v>-227.45992529508999</c:v>
                </c:pt>
                <c:pt idx="2364">
                  <c:v>-227.26037379528501</c:v>
                </c:pt>
                <c:pt idx="2365">
                  <c:v>-227.06082454805801</c:v>
                </c:pt>
                <c:pt idx="2366">
                  <c:v>-226.861277559125</c:v>
                </c:pt>
                <c:pt idx="2367">
                  <c:v>-226.661732834205</c:v>
                </c:pt>
                <c:pt idx="2368">
                  <c:v>-226.46219037901699</c:v>
                </c:pt>
                <c:pt idx="2369">
                  <c:v>-226.26265019927999</c:v>
                </c:pt>
                <c:pt idx="2370">
                  <c:v>-226.06311230071401</c:v>
                </c:pt>
                <c:pt idx="2371">
                  <c:v>-225.86357668903801</c:v>
                </c:pt>
                <c:pt idx="2372">
                  <c:v>-225.66404336997101</c:v>
                </c:pt>
                <c:pt idx="2373">
                  <c:v>-225.46451234923501</c:v>
                </c:pt>
                <c:pt idx="2374">
                  <c:v>-225.264983632548</c:v>
                </c:pt>
                <c:pt idx="2375">
                  <c:v>-225.06545722563001</c:v>
                </c:pt>
                <c:pt idx="2376">
                  <c:v>-224.86593313419999</c:v>
                </c:pt>
                <c:pt idx="2377">
                  <c:v>-224.66641136397499</c:v>
                </c:pt>
                <c:pt idx="2378">
                  <c:v>-224.46689192067399</c:v>
                </c:pt>
                <c:pt idx="2379">
                  <c:v>-224.26737481001601</c:v>
                </c:pt>
                <c:pt idx="2380">
                  <c:v>-224.06786003771799</c:v>
                </c:pt>
                <c:pt idx="2381">
                  <c:v>-223.86834760950001</c:v>
                </c:pt>
                <c:pt idx="2382">
                  <c:v>-223.66883753108101</c:v>
                </c:pt>
                <c:pt idx="2383">
                  <c:v>-223.46932980818099</c:v>
                </c:pt>
                <c:pt idx="2384">
                  <c:v>-223.26982444651799</c:v>
                </c:pt>
                <c:pt idx="2385">
                  <c:v>-223.07032145181199</c:v>
                </c:pt>
                <c:pt idx="2386">
                  <c:v>-222.87082082978401</c:v>
                </c:pt>
                <c:pt idx="2387">
                  <c:v>-222.671322586152</c:v>
                </c:pt>
                <c:pt idx="2388">
                  <c:v>-222.471826726637</c:v>
                </c:pt>
                <c:pt idx="2389">
                  <c:v>-222.27233325695801</c:v>
                </c:pt>
                <c:pt idx="2390">
                  <c:v>-222.07284218283399</c:v>
                </c:pt>
                <c:pt idx="2391">
                  <c:v>-221.87335350998501</c:v>
                </c:pt>
                <c:pt idx="2392">
                  <c:v>-221.673867244132</c:v>
                </c:pt>
                <c:pt idx="2393">
                  <c:v>-221.47438339099301</c:v>
                </c:pt>
                <c:pt idx="2394">
                  <c:v>-221.27490195629099</c:v>
                </c:pt>
                <c:pt idx="2395">
                  <c:v>-221.075422945745</c:v>
                </c:pt>
                <c:pt idx="2396">
                  <c:v>-220.875946365077</c:v>
                </c:pt>
                <c:pt idx="2397">
                  <c:v>-220.67647222000701</c:v>
                </c:pt>
                <c:pt idx="2398">
                  <c:v>-220.47700051625699</c:v>
                </c:pt>
                <c:pt idx="2399">
                  <c:v>-220.277531259548</c:v>
                </c:pt>
                <c:pt idx="2400">
                  <c:v>-220.078064455603</c:v>
                </c:pt>
                <c:pt idx="2401">
                  <c:v>-219.878600110142</c:v>
                </c:pt>
                <c:pt idx="2402">
                  <c:v>-219.679138228889</c:v>
                </c:pt>
                <c:pt idx="2403">
                  <c:v>-219.479678817565</c:v>
                </c:pt>
                <c:pt idx="2404">
                  <c:v>-219.280221881892</c:v>
                </c:pt>
                <c:pt idx="2405">
                  <c:v>-219.08076742759101</c:v>
                </c:pt>
                <c:pt idx="2406">
                  <c:v>-218.881315460384</c:v>
                </c:pt>
                <c:pt idx="2407">
                  <c:v>-218.681865985993</c:v>
                </c:pt>
                <c:pt idx="2408">
                  <c:v>-218.48241901013901</c:v>
                </c:pt>
                <c:pt idx="2409">
                  <c:v>-218.282974538541</c:v>
                </c:pt>
                <c:pt idx="2410">
                  <c:v>-218.08353257691999</c:v>
                </c:pt>
                <c:pt idx="2411">
                  <c:v>-217.88409313099601</c:v>
                </c:pt>
                <c:pt idx="2412">
                  <c:v>-217.68465620648999</c:v>
                </c:pt>
                <c:pt idx="2413">
                  <c:v>-217.48522180912099</c:v>
                </c:pt>
                <c:pt idx="2414">
                  <c:v>-217.28578994461199</c:v>
                </c:pt>
                <c:pt idx="2415">
                  <c:v>-217.08636061868299</c:v>
                </c:pt>
                <c:pt idx="2416">
                  <c:v>-216.88693383705501</c:v>
                </c:pt>
                <c:pt idx="2417">
                  <c:v>-216.68750960544901</c:v>
                </c:pt>
                <c:pt idx="2418">
                  <c:v>-216.48808792958701</c:v>
                </c:pt>
                <c:pt idx="2419">
                  <c:v>-216.28866881518999</c:v>
                </c:pt>
                <c:pt idx="2420">
                  <c:v>-216.089252267982</c:v>
                </c:pt>
                <c:pt idx="2421">
                  <c:v>-215.88983829368399</c:v>
                </c:pt>
                <c:pt idx="2422">
                  <c:v>-215.69042689802001</c:v>
                </c:pt>
                <c:pt idx="2423">
                  <c:v>-215.49101808671099</c:v>
                </c:pt>
                <c:pt idx="2424">
                  <c:v>-215.29161186548001</c:v>
                </c:pt>
                <c:pt idx="2425">
                  <c:v>-215.092208240052</c:v>
                </c:pt>
                <c:pt idx="2426">
                  <c:v>-214.89280721614699</c:v>
                </c:pt>
                <c:pt idx="2427">
                  <c:v>-214.69340879948999</c:v>
                </c:pt>
                <c:pt idx="2428">
                  <c:v>-214.494012995802</c:v>
                </c:pt>
                <c:pt idx="2429">
                  <c:v>-214.294619810808</c:v>
                </c:pt>
                <c:pt idx="2430">
                  <c:v>-214.09522925022901</c:v>
                </c:pt>
                <c:pt idx="2431">
                  <c:v>-213.89584131978901</c:v>
                </c:pt>
                <c:pt idx="2432">
                  <c:v>-213.69645602521001</c:v>
                </c:pt>
                <c:pt idx="2433">
                  <c:v>-213.497073372215</c:v>
                </c:pt>
                <c:pt idx="2434">
                  <c:v>-213.29769336652799</c:v>
                </c:pt>
                <c:pt idx="2435">
                  <c:v>-213.09831601387</c:v>
                </c:pt>
                <c:pt idx="2436">
                  <c:v>-212.898941319964</c:v>
                </c:pt>
                <c:pt idx="2437">
                  <c:v>-212.69956929053399</c:v>
                </c:pt>
                <c:pt idx="2438">
                  <c:v>-212.50019993130101</c:v>
                </c:pt>
                <c:pt idx="2439">
                  <c:v>-212.30083324798801</c:v>
                </c:pt>
                <c:pt idx="2440">
                  <c:v>-212.101469246318</c:v>
                </c:pt>
                <c:pt idx="2441">
                  <c:v>-211.90210793201501</c:v>
                </c:pt>
                <c:pt idx="2442">
                  <c:v>-211.70274931080101</c:v>
                </c:pt>
                <c:pt idx="2443">
                  <c:v>-211.503393388398</c:v>
                </c:pt>
                <c:pt idx="2444">
                  <c:v>-211.30404017053101</c:v>
                </c:pt>
                <c:pt idx="2445">
                  <c:v>-211.10468966292299</c:v>
                </c:pt>
                <c:pt idx="2446">
                  <c:v>-210.905341871297</c:v>
                </c:pt>
                <c:pt idx="2447">
                  <c:v>-210.705996801379</c:v>
                </c:pt>
                <c:pt idx="2448">
                  <c:v>-210.50665445889001</c:v>
                </c:pt>
                <c:pt idx="2449">
                  <c:v>-210.30731484955501</c:v>
                </c:pt>
                <c:pt idx="2450">
                  <c:v>-210.107977979098</c:v>
                </c:pt>
                <c:pt idx="2451">
                  <c:v>-209.90864385324099</c:v>
                </c:pt>
                <c:pt idx="2452">
                  <c:v>-209.70931247771</c:v>
                </c:pt>
                <c:pt idx="2453">
                  <c:v>-209.509983858227</c:v>
                </c:pt>
                <c:pt idx="2454">
                  <c:v>-209.31065800051601</c:v>
                </c:pt>
                <c:pt idx="2455">
                  <c:v>-209.11133491030199</c:v>
                </c:pt>
                <c:pt idx="2456">
                  <c:v>-208.91201459330799</c:v>
                </c:pt>
                <c:pt idx="2457">
                  <c:v>-208.712697055257</c:v>
                </c:pt>
                <c:pt idx="2458">
                  <c:v>-208.513382301874</c:v>
                </c:pt>
                <c:pt idx="2459">
                  <c:v>-208.314070338883</c:v>
                </c:pt>
                <c:pt idx="2460">
                  <c:v>-208.114761172008</c:v>
                </c:pt>
                <c:pt idx="2461">
                  <c:v>-207.91545480697201</c:v>
                </c:pt>
                <c:pt idx="2462">
                  <c:v>-207.71615124949901</c:v>
                </c:pt>
                <c:pt idx="2463">
                  <c:v>-207.51685050531401</c:v>
                </c:pt>
                <c:pt idx="2464">
                  <c:v>-207.31755258013899</c:v>
                </c:pt>
                <c:pt idx="2465">
                  <c:v>-207.118257479698</c:v>
                </c:pt>
                <c:pt idx="2466">
                  <c:v>-206.918965209715</c:v>
                </c:pt>
                <c:pt idx="2467">
                  <c:v>-206.71967577591201</c:v>
                </c:pt>
                <c:pt idx="2468">
                  <c:v>-206.52038918401399</c:v>
                </c:pt>
                <c:pt idx="2469">
                  <c:v>-206.321105439744</c:v>
                </c:pt>
                <c:pt idx="2470">
                  <c:v>-206.12182454882401</c:v>
                </c:pt>
                <c:pt idx="2471">
                  <c:v>-205.922546516979</c:v>
                </c:pt>
                <c:pt idx="2472">
                  <c:v>-205.72327134993299</c:v>
                </c:pt>
                <c:pt idx="2473">
                  <c:v>-205.52399905340801</c:v>
                </c:pt>
                <c:pt idx="2474">
                  <c:v>-205.32472963313</c:v>
                </c:pt>
                <c:pt idx="2475">
                  <c:v>-205.12546309482201</c:v>
                </c:pt>
                <c:pt idx="2476">
                  <c:v>-204.92619944420699</c:v>
                </c:pt>
                <c:pt idx="2477">
                  <c:v>-204.72693868701</c:v>
                </c:pt>
                <c:pt idx="2478">
                  <c:v>-204.527680828954</c:v>
                </c:pt>
                <c:pt idx="2479">
                  <c:v>-204.32842587576201</c:v>
                </c:pt>
                <c:pt idx="2480">
                  <c:v>-204.12917383315701</c:v>
                </c:pt>
                <c:pt idx="2481">
                  <c:v>-203.92992470686201</c:v>
                </c:pt>
                <c:pt idx="2482">
                  <c:v>-203.73067850259801</c:v>
                </c:pt>
                <c:pt idx="2483">
                  <c:v>-203.53143522609</c:v>
                </c:pt>
                <c:pt idx="2484">
                  <c:v>-203.332194883059</c:v>
                </c:pt>
                <c:pt idx="2485">
                  <c:v>-203.13295747922899</c:v>
                </c:pt>
                <c:pt idx="2486">
                  <c:v>-202.93372302032199</c:v>
                </c:pt>
                <c:pt idx="2487">
                  <c:v>-202.73449151206299</c:v>
                </c:pt>
                <c:pt idx="2488">
                  <c:v>-202.535262960175</c:v>
                </c:pt>
                <c:pt idx="2489">
                  <c:v>-202.336037370382</c:v>
                </c:pt>
                <c:pt idx="2490">
                  <c:v>-202.13681474840701</c:v>
                </c:pt>
                <c:pt idx="2491">
                  <c:v>-201.93759509997599</c:v>
                </c:pt>
                <c:pt idx="2492">
                  <c:v>-201.73837843081</c:v>
                </c:pt>
                <c:pt idx="2493">
                  <c:v>-201.53916474663501</c:v>
                </c:pt>
                <c:pt idx="2494">
                  <c:v>-201.33995405317199</c:v>
                </c:pt>
                <c:pt idx="2495">
                  <c:v>-201.140746356145</c:v>
                </c:pt>
                <c:pt idx="2496">
                  <c:v>-200.94154166127799</c:v>
                </c:pt>
                <c:pt idx="2497">
                  <c:v>-200.742339974293</c:v>
                </c:pt>
                <c:pt idx="2498">
                  <c:v>-200.54314130091501</c:v>
                </c:pt>
                <c:pt idx="2499">
                  <c:v>-200.34394564686801</c:v>
                </c:pt>
                <c:pt idx="2500">
                  <c:v>-200.14475301787499</c:v>
                </c:pt>
                <c:pt idx="2501">
                  <c:v>-199.945563419661</c:v>
                </c:pt>
                <c:pt idx="2502">
                  <c:v>-199.74637685794801</c:v>
                </c:pt>
                <c:pt idx="2503">
                  <c:v>-199.54719333846199</c:v>
                </c:pt>
                <c:pt idx="2504">
                  <c:v>-199.34801286692601</c:v>
                </c:pt>
                <c:pt idx="2505">
                  <c:v>-199.148835449063</c:v>
                </c:pt>
                <c:pt idx="2506">
                  <c:v>-198.949661090597</c:v>
                </c:pt>
                <c:pt idx="2507">
                  <c:v>-198.750489797249</c:v>
                </c:pt>
                <c:pt idx="2508">
                  <c:v>-198.55132157474301</c:v>
                </c:pt>
                <c:pt idx="2509">
                  <c:v>-198.35215642879999</c:v>
                </c:pt>
                <c:pt idx="2510">
                  <c:v>-198.152994365144</c:v>
                </c:pt>
                <c:pt idx="2511">
                  <c:v>-197.95383538949699</c:v>
                </c:pt>
                <c:pt idx="2512">
                  <c:v>-197.75467950758201</c:v>
                </c:pt>
                <c:pt idx="2513">
                  <c:v>-197.55552672512201</c:v>
                </c:pt>
                <c:pt idx="2514">
                  <c:v>-197.35637704783801</c:v>
                </c:pt>
                <c:pt idx="2515">
                  <c:v>-197.15723048145301</c:v>
                </c:pt>
                <c:pt idx="2516">
                  <c:v>-196.95808703168899</c:v>
                </c:pt>
                <c:pt idx="2517">
                  <c:v>-196.758946704267</c:v>
                </c:pt>
                <c:pt idx="2518">
                  <c:v>-196.55980950491099</c:v>
                </c:pt>
                <c:pt idx="2519">
                  <c:v>-196.360675439342</c:v>
                </c:pt>
                <c:pt idx="2520">
                  <c:v>-196.16154451328299</c:v>
                </c:pt>
                <c:pt idx="2521">
                  <c:v>-195.962416732457</c:v>
                </c:pt>
                <c:pt idx="2522">
                  <c:v>-195.76329210258999</c:v>
                </c:pt>
                <c:pt idx="2523">
                  <c:v>-195.564170629405</c:v>
                </c:pt>
                <c:pt idx="2524">
                  <c:v>-195.365052318625</c:v>
                </c:pt>
                <c:pt idx="2525">
                  <c:v>-195.16593717597601</c:v>
                </c:pt>
                <c:pt idx="2526">
                  <c:v>-194.96682520718099</c:v>
                </c:pt>
                <c:pt idx="2527">
                  <c:v>-194.76771641796299</c:v>
                </c:pt>
                <c:pt idx="2528">
                  <c:v>-194.568610814046</c:v>
                </c:pt>
                <c:pt idx="2529">
                  <c:v>-194.36950840115099</c:v>
                </c:pt>
                <c:pt idx="2530">
                  <c:v>-194.17040918500001</c:v>
                </c:pt>
                <c:pt idx="2531">
                  <c:v>-193.97131317131701</c:v>
                </c:pt>
                <c:pt idx="2532">
                  <c:v>-193.77222036582299</c:v>
                </c:pt>
                <c:pt idx="2533">
                  <c:v>-193.57313077424001</c:v>
                </c:pt>
                <c:pt idx="2534">
                  <c:v>-193.37404440229199</c:v>
                </c:pt>
                <c:pt idx="2535">
                  <c:v>-193.1749612557</c:v>
                </c:pt>
                <c:pt idx="2536">
                  <c:v>-192.97588134018699</c:v>
                </c:pt>
                <c:pt idx="2537">
                  <c:v>-192.77680466147299</c:v>
                </c:pt>
                <c:pt idx="2538">
                  <c:v>-192.57773122528101</c:v>
                </c:pt>
                <c:pt idx="2539">
                  <c:v>-192.37866103733199</c:v>
                </c:pt>
                <c:pt idx="2540">
                  <c:v>-192.179594103347</c:v>
                </c:pt>
                <c:pt idx="2541">
                  <c:v>-191.980530429048</c:v>
                </c:pt>
                <c:pt idx="2542">
                  <c:v>-191.781470020157</c:v>
                </c:pt>
                <c:pt idx="2543">
                  <c:v>-191.582412882395</c:v>
                </c:pt>
                <c:pt idx="2544">
                  <c:v>-191.383359021486</c:v>
                </c:pt>
                <c:pt idx="2545">
                  <c:v>-191.18430844314901</c:v>
                </c:pt>
                <c:pt idx="2546">
                  <c:v>-190.98526115310801</c:v>
                </c:pt>
                <c:pt idx="2547">
                  <c:v>-190.786217157084</c:v>
                </c:pt>
                <c:pt idx="2548">
                  <c:v>-190.58717646079799</c:v>
                </c:pt>
                <c:pt idx="2549">
                  <c:v>-190.388139069972</c:v>
                </c:pt>
                <c:pt idx="2550">
                  <c:v>-190.18910499032901</c:v>
                </c:pt>
                <c:pt idx="2551">
                  <c:v>-189.99007422758999</c:v>
                </c:pt>
                <c:pt idx="2552">
                  <c:v>-189.79104678748001</c:v>
                </c:pt>
                <c:pt idx="2553">
                  <c:v>-189.59202267571999</c:v>
                </c:pt>
                <c:pt idx="2554">
                  <c:v>-189.393001898031</c:v>
                </c:pt>
                <c:pt idx="2555">
                  <c:v>-189.19398446013301</c:v>
                </c:pt>
                <c:pt idx="2556">
                  <c:v>-188.99497036774699</c:v>
                </c:pt>
                <c:pt idx="2557">
                  <c:v>-188.795959626593</c:v>
                </c:pt>
                <c:pt idx="2558">
                  <c:v>-188.59695224239201</c:v>
                </c:pt>
                <c:pt idx="2559">
                  <c:v>-188.397948220865</c:v>
                </c:pt>
                <c:pt idx="2560">
                  <c:v>-188.198947567733</c:v>
                </c:pt>
                <c:pt idx="2561">
                  <c:v>-187.99995028872101</c:v>
                </c:pt>
                <c:pt idx="2562">
                  <c:v>-187.80095638954899</c:v>
                </c:pt>
                <c:pt idx="2563">
                  <c:v>-187.60196587594001</c:v>
                </c:pt>
                <c:pt idx="2564">
                  <c:v>-187.40297875361699</c:v>
                </c:pt>
                <c:pt idx="2565">
                  <c:v>-187.20399502830099</c:v>
                </c:pt>
                <c:pt idx="2566">
                  <c:v>-187.00501470571501</c:v>
                </c:pt>
                <c:pt idx="2567">
                  <c:v>-186.806037791579</c:v>
                </c:pt>
                <c:pt idx="2568">
                  <c:v>-186.60706429161201</c:v>
                </c:pt>
                <c:pt idx="2569">
                  <c:v>-186.408094211536</c:v>
                </c:pt>
                <c:pt idx="2570">
                  <c:v>-186.20912755707201</c:v>
                </c:pt>
                <c:pt idx="2571">
                  <c:v>-186.01016433394099</c:v>
                </c:pt>
                <c:pt idx="2572">
                  <c:v>-185.811204547866</c:v>
                </c:pt>
                <c:pt idx="2573">
                  <c:v>-185.61224820456701</c:v>
                </c:pt>
                <c:pt idx="2574">
                  <c:v>-185.41329530976699</c:v>
                </c:pt>
                <c:pt idx="2575">
                  <c:v>-185.21434586918599</c:v>
                </c:pt>
                <c:pt idx="2576">
                  <c:v>-185.01539988854299</c:v>
                </c:pt>
                <c:pt idx="2577">
                  <c:v>-184.81645737356001</c:v>
                </c:pt>
                <c:pt idx="2578">
                  <c:v>-184.617518329955</c:v>
                </c:pt>
                <c:pt idx="2579">
                  <c:v>-184.41858276345201</c:v>
                </c:pt>
                <c:pt idx="2580">
                  <c:v>-184.21965067977101</c:v>
                </c:pt>
                <c:pt idx="2581">
                  <c:v>-184.020722084635</c:v>
                </c:pt>
                <c:pt idx="2582">
                  <c:v>-183.82179698376399</c:v>
                </c:pt>
                <c:pt idx="2583">
                  <c:v>-183.62287538288001</c:v>
                </c:pt>
                <c:pt idx="2584">
                  <c:v>-183.42395728770501</c:v>
                </c:pt>
                <c:pt idx="2585">
                  <c:v>-183.22504270396001</c:v>
                </c:pt>
                <c:pt idx="2586">
                  <c:v>-183.02613163736601</c:v>
                </c:pt>
                <c:pt idx="2587">
                  <c:v>-182.827224093643</c:v>
                </c:pt>
                <c:pt idx="2588">
                  <c:v>-182.62832007851199</c:v>
                </c:pt>
                <c:pt idx="2589">
                  <c:v>-182.429419597693</c:v>
                </c:pt>
                <c:pt idx="2590">
                  <c:v>-182.23052265690799</c:v>
                </c:pt>
                <c:pt idx="2591">
                  <c:v>-182.031629261875</c:v>
                </c:pt>
                <c:pt idx="2592">
                  <c:v>-181.832739418317</c:v>
                </c:pt>
                <c:pt idx="2593">
                  <c:v>-181.63385313195201</c:v>
                </c:pt>
                <c:pt idx="2594">
                  <c:v>-181.43497040850201</c:v>
                </c:pt>
                <c:pt idx="2595">
                  <c:v>-181.23609125368699</c:v>
                </c:pt>
                <c:pt idx="2596">
                  <c:v>-181.037215673226</c:v>
                </c:pt>
                <c:pt idx="2597">
                  <c:v>-180.83834367283899</c:v>
                </c:pt>
                <c:pt idx="2598">
                  <c:v>-180.63947525824599</c:v>
                </c:pt>
                <c:pt idx="2599">
                  <c:v>-180.440610435168</c:v>
                </c:pt>
                <c:pt idx="2600">
                  <c:v>-180.24174920932401</c:v>
                </c:pt>
                <c:pt idx="2601">
                  <c:v>-180.042891586434</c:v>
                </c:pt>
                <c:pt idx="2602">
                  <c:v>-179.84403757221699</c:v>
                </c:pt>
                <c:pt idx="2603">
                  <c:v>-179.64518717239301</c:v>
                </c:pt>
                <c:pt idx="2604">
                  <c:v>-179.446340392682</c:v>
                </c:pt>
                <c:pt idx="2605">
                  <c:v>-179.24749723880399</c:v>
                </c:pt>
                <c:pt idx="2606">
                  <c:v>-179.048657716478</c:v>
                </c:pt>
                <c:pt idx="2607">
                  <c:v>-178.84982183142401</c:v>
                </c:pt>
                <c:pt idx="2608">
                  <c:v>-178.65098958936201</c:v>
                </c:pt>
                <c:pt idx="2609">
                  <c:v>-178.452160996011</c:v>
                </c:pt>
                <c:pt idx="2610">
                  <c:v>-178.25333605709099</c:v>
                </c:pt>
                <c:pt idx="2611">
                  <c:v>-178.05451477832301</c:v>
                </c:pt>
                <c:pt idx="2612">
                  <c:v>-177.855697165425</c:v>
                </c:pt>
                <c:pt idx="2613">
                  <c:v>-177.65688322411901</c:v>
                </c:pt>
                <c:pt idx="2614">
                  <c:v>-177.458072960122</c:v>
                </c:pt>
                <c:pt idx="2615">
                  <c:v>-177.259266379156</c:v>
                </c:pt>
                <c:pt idx="2616">
                  <c:v>-177.06046348693999</c:v>
                </c:pt>
                <c:pt idx="2617">
                  <c:v>-176.86166428919199</c:v>
                </c:pt>
                <c:pt idx="2618">
                  <c:v>-176.66286879163101</c:v>
                </c:pt>
                <c:pt idx="2619">
                  <c:v>-176.46407699997701</c:v>
                </c:pt>
                <c:pt idx="2620">
                  <c:v>-176.26528891994801</c:v>
                </c:pt>
                <c:pt idx="2621">
                  <c:v>-176.06650455726401</c:v>
                </c:pt>
                <c:pt idx="2622">
                  <c:v>-175.867723917642</c:v>
                </c:pt>
                <c:pt idx="2623">
                  <c:v>-175.668947006802</c:v>
                </c:pt>
                <c:pt idx="2624">
                  <c:v>-175.47017383046401</c:v>
                </c:pt>
                <c:pt idx="2625">
                  <c:v>-175.27140439434501</c:v>
                </c:pt>
                <c:pt idx="2626">
                  <c:v>-175.072638704166</c:v>
                </c:pt>
                <c:pt idx="2627">
                  <c:v>-174.87387676564501</c:v>
                </c:pt>
                <c:pt idx="2628">
                  <c:v>-174.67511858450101</c:v>
                </c:pt>
                <c:pt idx="2629">
                  <c:v>-174.47636416645301</c:v>
                </c:pt>
                <c:pt idx="2630">
                  <c:v>-174.277613517221</c:v>
                </c:pt>
                <c:pt idx="2631">
                  <c:v>-174.07886664252399</c:v>
                </c:pt>
                <c:pt idx="2632">
                  <c:v>-173.88012354808001</c:v>
                </c:pt>
                <c:pt idx="2633">
                  <c:v>-173.68138423960801</c:v>
                </c:pt>
                <c:pt idx="2634">
                  <c:v>-173.482648722828</c:v>
                </c:pt>
                <c:pt idx="2635">
                  <c:v>-173.28391700345799</c:v>
                </c:pt>
                <c:pt idx="2636">
                  <c:v>-173.085189087217</c:v>
                </c:pt>
                <c:pt idx="2637">
                  <c:v>-172.88646497982401</c:v>
                </c:pt>
                <c:pt idx="2638">
                  <c:v>-172.68774468699701</c:v>
                </c:pt>
                <c:pt idx="2639">
                  <c:v>-172.48902821445401</c:v>
                </c:pt>
                <c:pt idx="2640">
                  <c:v>-172.29031556791301</c:v>
                </c:pt>
                <c:pt idx="2641">
                  <c:v>-172.091606753094</c:v>
                </c:pt>
                <c:pt idx="2642">
                  <c:v>-171.892901775713</c:v>
                </c:pt>
                <c:pt idx="2643">
                  <c:v>-171.69420064148801</c:v>
                </c:pt>
                <c:pt idx="2644">
                  <c:v>-171.495503356135</c:v>
                </c:pt>
                <c:pt idx="2645">
                  <c:v>-171.296809925373</c:v>
                </c:pt>
                <c:pt idx="2646">
                  <c:v>-171.09812035492001</c:v>
                </c:pt>
                <c:pt idx="2647">
                  <c:v>-170.899434650491</c:v>
                </c:pt>
                <c:pt idx="2648">
                  <c:v>-170.70075281780501</c:v>
                </c:pt>
                <c:pt idx="2649">
                  <c:v>-170.50207486257801</c:v>
                </c:pt>
                <c:pt idx="2650">
                  <c:v>-170.303400790529</c:v>
                </c:pt>
                <c:pt idx="2651">
                  <c:v>-170.10473060737399</c:v>
                </c:pt>
                <c:pt idx="2652">
                  <c:v>-169.90606431883199</c:v>
                </c:pt>
                <c:pt idx="2653">
                  <c:v>-169.707401930618</c:v>
                </c:pt>
                <c:pt idx="2654">
                  <c:v>-169.50874344845201</c:v>
                </c:pt>
                <c:pt idx="2655">
                  <c:v>-169.31008887805001</c:v>
                </c:pt>
                <c:pt idx="2656">
                  <c:v>-169.11143822512801</c:v>
                </c:pt>
                <c:pt idx="2657">
                  <c:v>-168.912791495405</c:v>
                </c:pt>
                <c:pt idx="2658">
                  <c:v>-168.71414869459599</c:v>
                </c:pt>
                <c:pt idx="2659">
                  <c:v>-168.51550982841999</c:v>
                </c:pt>
                <c:pt idx="2660">
                  <c:v>-168.31687490259401</c:v>
                </c:pt>
                <c:pt idx="2661">
                  <c:v>-168.11824392283501</c:v>
                </c:pt>
                <c:pt idx="2662">
                  <c:v>-167.91961689486101</c:v>
                </c:pt>
                <c:pt idx="2663">
                  <c:v>-167.72099382438901</c:v>
                </c:pt>
                <c:pt idx="2664">
                  <c:v>-167.52237471713701</c:v>
                </c:pt>
                <c:pt idx="2665">
                  <c:v>-167.32375957882101</c:v>
                </c:pt>
                <c:pt idx="2666">
                  <c:v>-167.125148415159</c:v>
                </c:pt>
                <c:pt idx="2667">
                  <c:v>-166.926541231866</c:v>
                </c:pt>
                <c:pt idx="2668">
                  <c:v>-166.72793803466001</c:v>
                </c:pt>
                <c:pt idx="2669">
                  <c:v>-166.52933882925501</c:v>
                </c:pt>
                <c:pt idx="2670">
                  <c:v>-166.33074362136799</c:v>
                </c:pt>
                <c:pt idx="2671">
                  <c:v>-166.13215241671401</c:v>
                </c:pt>
                <c:pt idx="2672">
                  <c:v>-165.93356522101101</c:v>
                </c:pt>
                <c:pt idx="2673">
                  <c:v>-165.734982039973</c:v>
                </c:pt>
                <c:pt idx="2674">
                  <c:v>-165.536402879317</c:v>
                </c:pt>
                <c:pt idx="2675">
                  <c:v>-165.33782774475699</c:v>
                </c:pt>
                <c:pt idx="2676">
                  <c:v>-165.13925664201099</c:v>
                </c:pt>
                <c:pt idx="2677">
                  <c:v>-164.940689576794</c:v>
                </c:pt>
                <c:pt idx="2678">
                  <c:v>-164.74212655482401</c:v>
                </c:pt>
                <c:pt idx="2679">
                  <c:v>-164.54356758181501</c:v>
                </c:pt>
                <c:pt idx="2680">
                  <c:v>-164.345012663484</c:v>
                </c:pt>
                <c:pt idx="2681">
                  <c:v>-164.14646180554601</c:v>
                </c:pt>
                <c:pt idx="2682">
                  <c:v>-163.94791501371901</c:v>
                </c:pt>
                <c:pt idx="2683">
                  <c:v>-163.74937229371699</c:v>
                </c:pt>
                <c:pt idx="2684">
                  <c:v>-163.550833651256</c:v>
                </c:pt>
                <c:pt idx="2685">
                  <c:v>-163.35229909205199</c:v>
                </c:pt>
                <c:pt idx="2686">
                  <c:v>-163.15376862181901</c:v>
                </c:pt>
                <c:pt idx="2687">
                  <c:v>-162.955242246274</c:v>
                </c:pt>
                <c:pt idx="2688">
                  <c:v>-162.75671997113099</c:v>
                </c:pt>
                <c:pt idx="2689">
                  <c:v>-162.558201802105</c:v>
                </c:pt>
                <c:pt idx="2690">
                  <c:v>-162.35968774490999</c:v>
                </c:pt>
                <c:pt idx="2691">
                  <c:v>-162.16117780526099</c:v>
                </c:pt>
                <c:pt idx="2692">
                  <c:v>-161.96267198887401</c:v>
                </c:pt>
                <c:pt idx="2693">
                  <c:v>-161.764170301462</c:v>
                </c:pt>
                <c:pt idx="2694">
                  <c:v>-161.56567274874101</c:v>
                </c:pt>
                <c:pt idx="2695">
                  <c:v>-161.36717933642399</c:v>
                </c:pt>
                <c:pt idx="2696">
                  <c:v>-161.168690070227</c:v>
                </c:pt>
                <c:pt idx="2697">
                  <c:v>-160.97020495586401</c:v>
                </c:pt>
                <c:pt idx="2698">
                  <c:v>-160.77172399905001</c:v>
                </c:pt>
                <c:pt idx="2699">
                  <c:v>-160.57324720549701</c:v>
                </c:pt>
                <c:pt idx="2700">
                  <c:v>-160.37477458092201</c:v>
                </c:pt>
                <c:pt idx="2701">
                  <c:v>-160.17630613103799</c:v>
                </c:pt>
                <c:pt idx="2702">
                  <c:v>-159.97784186155801</c:v>
                </c:pt>
                <c:pt idx="2703">
                  <c:v>-159.779381778198</c:v>
                </c:pt>
                <c:pt idx="2704">
                  <c:v>-159.580925886671</c:v>
                </c:pt>
                <c:pt idx="2705">
                  <c:v>-159.38247419269001</c:v>
                </c:pt>
                <c:pt idx="2706">
                  <c:v>-159.184026701969</c:v>
                </c:pt>
                <c:pt idx="2707">
                  <c:v>-158.98558342022099</c:v>
                </c:pt>
                <c:pt idx="2708">
                  <c:v>-158.78714435316101</c:v>
                </c:pt>
                <c:pt idx="2709">
                  <c:v>-158.588709506501</c:v>
                </c:pt>
                <c:pt idx="2710">
                  <c:v>-158.39027888595399</c:v>
                </c:pt>
                <c:pt idx="2711">
                  <c:v>-158.191852497235</c:v>
                </c:pt>
                <c:pt idx="2712">
                  <c:v>-157.99343034605499</c:v>
                </c:pt>
                <c:pt idx="2713">
                  <c:v>-157.79501243812999</c:v>
                </c:pt>
                <c:pt idx="2714">
                  <c:v>-157.59659877917099</c:v>
                </c:pt>
                <c:pt idx="2715">
                  <c:v>-157.39818937489201</c:v>
                </c:pt>
                <c:pt idx="2716">
                  <c:v>-157.19978423100599</c:v>
                </c:pt>
                <c:pt idx="2717">
                  <c:v>-157.001383353226</c:v>
                </c:pt>
                <c:pt idx="2718">
                  <c:v>-156.80298674726501</c:v>
                </c:pt>
                <c:pt idx="2719">
                  <c:v>-156.604594418836</c:v>
                </c:pt>
                <c:pt idx="2720">
                  <c:v>-156.406206373652</c:v>
                </c:pt>
                <c:pt idx="2721">
                  <c:v>-156.20782261742599</c:v>
                </c:pt>
                <c:pt idx="2722">
                  <c:v>-156.00944315587</c:v>
                </c:pt>
                <c:pt idx="2723">
                  <c:v>-155.811067994696</c:v>
                </c:pt>
                <c:pt idx="2724">
                  <c:v>-155.61269713961599</c:v>
                </c:pt>
                <c:pt idx="2725">
                  <c:v>-155.41433059634301</c:v>
                </c:pt>
                <c:pt idx="2726">
                  <c:v>-155.215968370588</c:v>
                </c:pt>
                <c:pt idx="2727">
                  <c:v>-155.017610468063</c:v>
                </c:pt>
                <c:pt idx="2728">
                  <c:v>-154.81925689447999</c:v>
                </c:pt>
                <c:pt idx="2729">
                  <c:v>-154.62090765555101</c:v>
                </c:pt>
                <c:pt idx="2730">
                  <c:v>-154.42256275698799</c:v>
                </c:pt>
                <c:pt idx="2731">
                  <c:v>-154.22422220450201</c:v>
                </c:pt>
                <c:pt idx="2732">
                  <c:v>-154.025886003805</c:v>
                </c:pt>
                <c:pt idx="2733">
                  <c:v>-153.82755416060701</c:v>
                </c:pt>
                <c:pt idx="2734">
                  <c:v>-153.629226680621</c:v>
                </c:pt>
                <c:pt idx="2735">
                  <c:v>-153.43090356955801</c:v>
                </c:pt>
                <c:pt idx="2736">
                  <c:v>-153.23258483313001</c:v>
                </c:pt>
                <c:pt idx="2737">
                  <c:v>-153.03427047704801</c:v>
                </c:pt>
                <c:pt idx="2738">
                  <c:v>-152.835960507023</c:v>
                </c:pt>
                <c:pt idx="2739">
                  <c:v>-152.63765492876601</c:v>
                </c:pt>
                <c:pt idx="2740">
                  <c:v>-152.439353747989</c:v>
                </c:pt>
                <c:pt idx="2741">
                  <c:v>-152.24105697040201</c:v>
                </c:pt>
                <c:pt idx="2742">
                  <c:v>-152.04276460171701</c:v>
                </c:pt>
                <c:pt idx="2743">
                  <c:v>-151.84447664764301</c:v>
                </c:pt>
                <c:pt idx="2744">
                  <c:v>-151.64619311389299</c:v>
                </c:pt>
                <c:pt idx="2745">
                  <c:v>-151.44791400617601</c:v>
                </c:pt>
                <c:pt idx="2746">
                  <c:v>-151.24963933020399</c:v>
                </c:pt>
                <c:pt idx="2747">
                  <c:v>-151.05136909168499</c:v>
                </c:pt>
                <c:pt idx="2748">
                  <c:v>-150.85310329633</c:v>
                </c:pt>
                <c:pt idx="2749">
                  <c:v>-150.65484194984899</c:v>
                </c:pt>
                <c:pt idx="2750">
                  <c:v>-150.456585057952</c:v>
                </c:pt>
                <c:pt idx="2751">
                  <c:v>-150.25833262635001</c:v>
                </c:pt>
                <c:pt idx="2752">
                  <c:v>-150.06008466075099</c:v>
                </c:pt>
                <c:pt idx="2753">
                  <c:v>-149.86184116686499</c:v>
                </c:pt>
                <c:pt idx="2754">
                  <c:v>-149.66360215040299</c:v>
                </c:pt>
                <c:pt idx="2755">
                  <c:v>-149.46536761707401</c:v>
                </c:pt>
                <c:pt idx="2756">
                  <c:v>-149.26713757258801</c:v>
                </c:pt>
                <c:pt idx="2757">
                  <c:v>-149.068912022653</c:v>
                </c:pt>
                <c:pt idx="2758">
                  <c:v>-148.87069097297999</c:v>
                </c:pt>
                <c:pt idx="2759">
                  <c:v>-148.67247442927899</c:v>
                </c:pt>
                <c:pt idx="2760">
                  <c:v>-148.474262397258</c:v>
                </c:pt>
                <c:pt idx="2761">
                  <c:v>-148.276054882626</c:v>
                </c:pt>
                <c:pt idx="2762">
                  <c:v>-148.07785189109401</c:v>
                </c:pt>
                <c:pt idx="2763">
                  <c:v>-147.87965342836901</c:v>
                </c:pt>
                <c:pt idx="2764">
                  <c:v>-147.68145950016199</c:v>
                </c:pt>
                <c:pt idx="2765">
                  <c:v>-147.48327011217901</c:v>
                </c:pt>
                <c:pt idx="2766">
                  <c:v>-147.28508527013099</c:v>
                </c:pt>
                <c:pt idx="2767">
                  <c:v>-147.08690497972501</c:v>
                </c:pt>
                <c:pt idx="2768">
                  <c:v>-146.88872924667001</c:v>
                </c:pt>
                <c:pt idx="2769">
                  <c:v>-146.69055807667399</c:v>
                </c:pt>
                <c:pt idx="2770">
                  <c:v>-146.492391475445</c:v>
                </c:pt>
                <c:pt idx="2771">
                  <c:v>-146.294229448691</c:v>
                </c:pt>
                <c:pt idx="2772">
                  <c:v>-146.09607200212</c:v>
                </c:pt>
                <c:pt idx="2773">
                  <c:v>-145.89791914144001</c:v>
                </c:pt>
                <c:pt idx="2774">
                  <c:v>-145.69977087235799</c:v>
                </c:pt>
                <c:pt idx="2775">
                  <c:v>-145.50162720058299</c:v>
                </c:pt>
                <c:pt idx="2776">
                  <c:v>-145.30348813182201</c:v>
                </c:pt>
                <c:pt idx="2777">
                  <c:v>-145.10535367178301</c:v>
                </c:pt>
                <c:pt idx="2778">
                  <c:v>-144.90722382617301</c:v>
                </c:pt>
                <c:pt idx="2779">
                  <c:v>-144.70909860069801</c:v>
                </c:pt>
                <c:pt idx="2780">
                  <c:v>-144.510978001067</c:v>
                </c:pt>
                <c:pt idx="2781">
                  <c:v>-144.312862032987</c:v>
                </c:pt>
                <c:pt idx="2782">
                  <c:v>-144.114750702164</c:v>
                </c:pt>
                <c:pt idx="2783">
                  <c:v>-143.91664401430501</c:v>
                </c:pt>
                <c:pt idx="2784">
                  <c:v>-143.71854197511701</c:v>
                </c:pt>
                <c:pt idx="2785">
                  <c:v>-143.52044459030699</c:v>
                </c:pt>
                <c:pt idx="2786">
                  <c:v>-143.32235186558199</c:v>
                </c:pt>
                <c:pt idx="2787">
                  <c:v>-143.12426380664701</c:v>
                </c:pt>
                <c:pt idx="2788">
                  <c:v>-142.92618041921</c:v>
                </c:pt>
                <c:pt idx="2789">
                  <c:v>-142.72810170897699</c:v>
                </c:pt>
                <c:pt idx="2790">
                  <c:v>-142.53002768165501</c:v>
                </c:pt>
                <c:pt idx="2791">
                  <c:v>-142.33195834294801</c:v>
                </c:pt>
                <c:pt idx="2792">
                  <c:v>-142.133893698565</c:v>
                </c:pt>
                <c:pt idx="2793">
                  <c:v>-141.935833754209</c:v>
                </c:pt>
                <c:pt idx="2794">
                  <c:v>-141.73777851558901</c:v>
                </c:pt>
                <c:pt idx="2795">
                  <c:v>-141.539727988408</c:v>
                </c:pt>
                <c:pt idx="2796">
                  <c:v>-141.34168217837399</c:v>
                </c:pt>
                <c:pt idx="2797">
                  <c:v>-141.143641091191</c:v>
                </c:pt>
                <c:pt idx="2798">
                  <c:v>-140.94560473256601</c:v>
                </c:pt>
                <c:pt idx="2799">
                  <c:v>-140.747573108202</c:v>
                </c:pt>
                <c:pt idx="2800">
                  <c:v>-140.549546223807</c:v>
                </c:pt>
                <c:pt idx="2801">
                  <c:v>-140.35152408508401</c:v>
                </c:pt>
                <c:pt idx="2802">
                  <c:v>-140.153506697739</c:v>
                </c:pt>
                <c:pt idx="2803">
                  <c:v>-139.955494067476</c:v>
                </c:pt>
                <c:pt idx="2804">
                  <c:v>-139.75748619999999</c:v>
                </c:pt>
                <c:pt idx="2805">
                  <c:v>-139.55948310101601</c:v>
                </c:pt>
                <c:pt idx="2806">
                  <c:v>-139.36148477622899</c:v>
                </c:pt>
                <c:pt idx="2807">
                  <c:v>-139.16349123134299</c:v>
                </c:pt>
                <c:pt idx="2808">
                  <c:v>-138.96550247206201</c:v>
                </c:pt>
                <c:pt idx="2809">
                  <c:v>-138.76751850409099</c:v>
                </c:pt>
                <c:pt idx="2810">
                  <c:v>-138.569539333134</c:v>
                </c:pt>
                <c:pt idx="2811">
                  <c:v>-138.37156496489499</c:v>
                </c:pt>
                <c:pt idx="2812">
                  <c:v>-138.173595405078</c:v>
                </c:pt>
                <c:pt idx="2813">
                  <c:v>-137.975630659388</c:v>
                </c:pt>
                <c:pt idx="2814">
                  <c:v>-137.777670733527</c:v>
                </c:pt>
                <c:pt idx="2815">
                  <c:v>-137.57971563320001</c:v>
                </c:pt>
                <c:pt idx="2816">
                  <c:v>-137.38176536410899</c:v>
                </c:pt>
                <c:pt idx="2817">
                  <c:v>-137.18381993195899</c:v>
                </c:pt>
                <c:pt idx="2818">
                  <c:v>-136.98587934245299</c:v>
                </c:pt>
                <c:pt idx="2819">
                  <c:v>-136.78794360129399</c:v>
                </c:pt>
                <c:pt idx="2820">
                  <c:v>-136.59001271418401</c:v>
                </c:pt>
                <c:pt idx="2821">
                  <c:v>-136.39208668682801</c:v>
                </c:pt>
                <c:pt idx="2822">
                  <c:v>-136.194165524927</c:v>
                </c:pt>
                <c:pt idx="2823">
                  <c:v>-135.99624923418401</c:v>
                </c:pt>
                <c:pt idx="2824">
                  <c:v>-135.798337820303</c:v>
                </c:pt>
                <c:pt idx="2825">
                  <c:v>-135.60043128898599</c:v>
                </c:pt>
                <c:pt idx="2826">
                  <c:v>-135.402529645935</c:v>
                </c:pt>
                <c:pt idx="2827">
                  <c:v>-135.20463289685199</c:v>
                </c:pt>
                <c:pt idx="2828">
                  <c:v>-135.00674104744101</c:v>
                </c:pt>
                <c:pt idx="2829">
                  <c:v>-134.80885410340301</c:v>
                </c:pt>
                <c:pt idx="2830">
                  <c:v>-134.610972070439</c:v>
                </c:pt>
                <c:pt idx="2831">
                  <c:v>-134.41309495425301</c:v>
                </c:pt>
                <c:pt idx="2832">
                  <c:v>-134.215222760546</c:v>
                </c:pt>
                <c:pt idx="2833">
                  <c:v>-134.01735549501799</c:v>
                </c:pt>
                <c:pt idx="2834">
                  <c:v>-133.81949316337301</c:v>
                </c:pt>
                <c:pt idx="2835">
                  <c:v>-133.62163577131099</c:v>
                </c:pt>
                <c:pt idx="2836">
                  <c:v>-133.423783324532</c:v>
                </c:pt>
                <c:pt idx="2837">
                  <c:v>-133.22593582873799</c:v>
                </c:pt>
                <c:pt idx="2838">
                  <c:v>-133.02809328962999</c:v>
                </c:pt>
                <c:pt idx="2839">
                  <c:v>-132.83025571290901</c:v>
                </c:pt>
                <c:pt idx="2840">
                  <c:v>-132.632423104276</c:v>
                </c:pt>
                <c:pt idx="2841">
                  <c:v>-132.434595469431</c:v>
                </c:pt>
                <c:pt idx="2842">
                  <c:v>-132.23677281407501</c:v>
                </c:pt>
                <c:pt idx="2843">
                  <c:v>-132.03895514390899</c:v>
                </c:pt>
                <c:pt idx="2844">
                  <c:v>-131.84114246463199</c:v>
                </c:pt>
                <c:pt idx="2845">
                  <c:v>-131.64333478194601</c:v>
                </c:pt>
                <c:pt idx="2846">
                  <c:v>-131.44553210155101</c:v>
                </c:pt>
                <c:pt idx="2847">
                  <c:v>-131.24773442914599</c:v>
                </c:pt>
                <c:pt idx="2848">
                  <c:v>-131.04994177043201</c:v>
                </c:pt>
                <c:pt idx="2849">
                  <c:v>-130.85215413110799</c:v>
                </c:pt>
                <c:pt idx="2850">
                  <c:v>-130.65437151687399</c:v>
                </c:pt>
                <c:pt idx="2851">
                  <c:v>-130.45659393343001</c:v>
                </c:pt>
                <c:pt idx="2852">
                  <c:v>-130.25882138647401</c:v>
                </c:pt>
                <c:pt idx="2853">
                  <c:v>-130.06105388170599</c:v>
                </c:pt>
                <c:pt idx="2854">
                  <c:v>-129.86329142482501</c:v>
                </c:pt>
                <c:pt idx="2855">
                  <c:v>-129.66553402152999</c:v>
                </c:pt>
                <c:pt idx="2856">
                  <c:v>-129.46778167752001</c:v>
                </c:pt>
                <c:pt idx="2857">
                  <c:v>-129.270034398494</c:v>
                </c:pt>
                <c:pt idx="2858">
                  <c:v>-129.07229219014999</c:v>
                </c:pt>
                <c:pt idx="2859">
                  <c:v>-128.87455505818801</c:v>
                </c:pt>
                <c:pt idx="2860">
                  <c:v>-128.676823008306</c:v>
                </c:pt>
                <c:pt idx="2861">
                  <c:v>-128.47909604620199</c:v>
                </c:pt>
                <c:pt idx="2862">
                  <c:v>-128.28137417757401</c:v>
                </c:pt>
                <c:pt idx="2863">
                  <c:v>-128.08365740811999</c:v>
                </c:pt>
                <c:pt idx="2864">
                  <c:v>-127.885945743538</c:v>
                </c:pt>
                <c:pt idx="2865">
                  <c:v>-127.688239189526</c:v>
                </c:pt>
                <c:pt idx="2866">
                  <c:v>-127.49053775178101</c:v>
                </c:pt>
                <c:pt idx="2867">
                  <c:v>-127.29284143599899</c:v>
                </c:pt>
                <c:pt idx="2868">
                  <c:v>-127.095150247879</c:v>
                </c:pt>
                <c:pt idx="2869">
                  <c:v>-126.897464193117</c:v>
                </c:pt>
                <c:pt idx="2870">
                  <c:v>-126.699783277411</c:v>
                </c:pt>
                <c:pt idx="2871">
                  <c:v>-126.502107506458</c:v>
                </c:pt>
                <c:pt idx="2872">
                  <c:v>-126.304436885954</c:v>
                </c:pt>
                <c:pt idx="2873">
                  <c:v>-126.10677142159599</c:v>
                </c:pt>
                <c:pt idx="2874">
                  <c:v>-125.90911111907801</c:v>
                </c:pt>
                <c:pt idx="2875">
                  <c:v>-125.71145598409601</c:v>
                </c:pt>
                <c:pt idx="2876">
                  <c:v>-125.51380602234801</c:v>
                </c:pt>
                <c:pt idx="2877">
                  <c:v>-125.31616123953</c:v>
                </c:pt>
                <c:pt idx="2878">
                  <c:v>-125.118521641339</c:v>
                </c:pt>
                <c:pt idx="2879">
                  <c:v>-124.920887233472</c:v>
                </c:pt>
                <c:pt idx="2880">
                  <c:v>-124.72325802162599</c:v>
                </c:pt>
                <c:pt idx="2881">
                  <c:v>-124.525634011497</c:v>
                </c:pt>
                <c:pt idx="2882">
                  <c:v>-124.32801520878</c:v>
                </c:pt>
                <c:pt idx="2883">
                  <c:v>-124.130401619171</c:v>
                </c:pt>
                <c:pt idx="2884">
                  <c:v>-123.932793248365</c:v>
                </c:pt>
                <c:pt idx="2885">
                  <c:v>-123.73519010205599</c:v>
                </c:pt>
                <c:pt idx="2886">
                  <c:v>-123.53759218594099</c:v>
                </c:pt>
                <c:pt idx="2887">
                  <c:v>-123.339999505713</c:v>
                </c:pt>
                <c:pt idx="2888">
                  <c:v>-123.14241206706799</c:v>
                </c:pt>
                <c:pt idx="2889">
                  <c:v>-122.944829875702</c:v>
                </c:pt>
                <c:pt idx="2890">
                  <c:v>-122.747252937307</c:v>
                </c:pt>
                <c:pt idx="2891">
                  <c:v>-122.549681257578</c:v>
                </c:pt>
                <c:pt idx="2892">
                  <c:v>-122.35211484221</c:v>
                </c:pt>
                <c:pt idx="2893">
                  <c:v>-122.154553696897</c:v>
                </c:pt>
                <c:pt idx="2894">
                  <c:v>-121.956997827332</c:v>
                </c:pt>
                <c:pt idx="2895">
                  <c:v>-121.75944723921</c:v>
                </c:pt>
                <c:pt idx="2896">
                  <c:v>-121.56190193822501</c:v>
                </c:pt>
                <c:pt idx="2897">
                  <c:v>-121.36436193006899</c:v>
                </c:pt>
                <c:pt idx="2898">
                  <c:v>-121.16682722043799</c:v>
                </c:pt>
                <c:pt idx="2899">
                  <c:v>-120.969297815023</c:v>
                </c:pt>
                <c:pt idx="2900">
                  <c:v>-120.771773719518</c:v>
                </c:pt>
                <c:pt idx="2901">
                  <c:v>-120.574254939616</c:v>
                </c:pt>
                <c:pt idx="2902">
                  <c:v>-120.37674148101</c:v>
                </c:pt>
                <c:pt idx="2903">
                  <c:v>-120.179233349393</c:v>
                </c:pt>
                <c:pt idx="2904">
                  <c:v>-119.981730550457</c:v>
                </c:pt>
                <c:pt idx="2905">
                  <c:v>-119.78423308989601</c:v>
                </c:pt>
                <c:pt idx="2906">
                  <c:v>-119.58674097340101</c:v>
                </c:pt>
                <c:pt idx="2907">
                  <c:v>-119.389254206666</c:v>
                </c:pt>
                <c:pt idx="2908">
                  <c:v>-119.191772795381</c:v>
                </c:pt>
                <c:pt idx="2909">
                  <c:v>-118.994296745239</c:v>
                </c:pt>
                <c:pt idx="2910">
                  <c:v>-118.79682606193199</c:v>
                </c:pt>
                <c:pt idx="2911">
                  <c:v>-118.599360751151</c:v>
                </c:pt>
                <c:pt idx="2912">
                  <c:v>-118.401900818587</c:v>
                </c:pt>
                <c:pt idx="2913">
                  <c:v>-118.20444626993201</c:v>
                </c:pt>
                <c:pt idx="2914">
                  <c:v>-118.006997110878</c:v>
                </c:pt>
                <c:pt idx="2915">
                  <c:v>-117.809553347114</c:v>
                </c:pt>
                <c:pt idx="2916">
                  <c:v>-117.612114984332</c:v>
                </c:pt>
                <c:pt idx="2917">
                  <c:v>-117.414682028222</c:v>
                </c:pt>
                <c:pt idx="2918">
                  <c:v>-117.217254484476</c:v>
                </c:pt>
                <c:pt idx="2919">
                  <c:v>-117.01983235878301</c:v>
                </c:pt>
                <c:pt idx="2920">
                  <c:v>-116.82241565683501</c:v>
                </c:pt>
                <c:pt idx="2921">
                  <c:v>-116.62500438431999</c:v>
                </c:pt>
                <c:pt idx="2922">
                  <c:v>-116.42759854693099</c:v>
                </c:pt>
                <c:pt idx="2923">
                  <c:v>-116.23019815035499</c:v>
                </c:pt>
                <c:pt idx="2924">
                  <c:v>-116.03280320028399</c:v>
                </c:pt>
                <c:pt idx="2925">
                  <c:v>-115.835413702406</c:v>
                </c:pt>
                <c:pt idx="2926">
                  <c:v>-115.638029662413</c:v>
                </c:pt>
                <c:pt idx="2927">
                  <c:v>-115.440651085992</c:v>
                </c:pt>
                <c:pt idx="2928">
                  <c:v>-115.24327797883301</c:v>
                </c:pt>
                <c:pt idx="2929">
                  <c:v>-115.04591034662501</c:v>
                </c:pt>
                <c:pt idx="2930">
                  <c:v>-114.848548195058</c:v>
                </c:pt>
                <c:pt idx="2931">
                  <c:v>-114.65119152982</c:v>
                </c:pt>
                <c:pt idx="2932">
                  <c:v>-114.45384035660101</c:v>
                </c:pt>
                <c:pt idx="2933">
                  <c:v>-114.25649468108701</c:v>
                </c:pt>
                <c:pt idx="2934">
                  <c:v>-114.059154508969</c:v>
                </c:pt>
                <c:pt idx="2935">
                  <c:v>-113.86181984593399</c:v>
                </c:pt>
                <c:pt idx="2936">
                  <c:v>-113.66449069767</c:v>
                </c:pt>
                <c:pt idx="2937">
                  <c:v>-113.467167069865</c:v>
                </c:pt>
                <c:pt idx="2938">
                  <c:v>-113.26984896820601</c:v>
                </c:pt>
                <c:pt idx="2939">
                  <c:v>-113.072536398382</c:v>
                </c:pt>
                <c:pt idx="2940">
                  <c:v>-112.875229366078</c:v>
                </c:pt>
                <c:pt idx="2941">
                  <c:v>-112.67792787698301</c:v>
                </c:pt>
                <c:pt idx="2942">
                  <c:v>-112.480631936783</c:v>
                </c:pt>
                <c:pt idx="2943">
                  <c:v>-112.28334155116499</c:v>
                </c:pt>
                <c:pt idx="2944">
                  <c:v>-112.086056725815</c:v>
                </c:pt>
                <c:pt idx="2945">
                  <c:v>-111.888777466421</c:v>
                </c:pt>
                <c:pt idx="2946">
                  <c:v>-111.691503778669</c:v>
                </c:pt>
                <c:pt idx="2947">
                  <c:v>-111.494235668244</c:v>
                </c:pt>
                <c:pt idx="2948">
                  <c:v>-111.296973140834</c:v>
                </c:pt>
                <c:pt idx="2949">
                  <c:v>-111.09971620212499</c:v>
                </c:pt>
                <c:pt idx="2950">
                  <c:v>-110.902464857802</c:v>
                </c:pt>
                <c:pt idx="2951">
                  <c:v>-110.70521911355</c:v>
                </c:pt>
                <c:pt idx="2952">
                  <c:v>-110.507978975057</c:v>
                </c:pt>
                <c:pt idx="2953">
                  <c:v>-110.310744448007</c:v>
                </c:pt>
                <c:pt idx="2954">
                  <c:v>-110.113515538085</c:v>
                </c:pt>
                <c:pt idx="2955">
                  <c:v>-109.916292250978</c:v>
                </c:pt>
                <c:pt idx="2956">
                  <c:v>-109.719074592369</c:v>
                </c:pt>
                <c:pt idx="2957">
                  <c:v>-109.521862567943</c:v>
                </c:pt>
                <c:pt idx="2958">
                  <c:v>-109.324656183386</c:v>
                </c:pt>
                <c:pt idx="2959">
                  <c:v>-109.127455444381</c:v>
                </c:pt>
                <c:pt idx="2960">
                  <c:v>-108.930260356612</c:v>
                </c:pt>
                <c:pt idx="2961">
                  <c:v>-108.733070925764</c:v>
                </c:pt>
                <c:pt idx="2962">
                  <c:v>-108.535887157519</c:v>
                </c:pt>
                <c:pt idx="2963">
                  <c:v>-108.338709057561</c:v>
                </c:pt>
                <c:pt idx="2964">
                  <c:v>-108.141536631573</c:v>
                </c:pt>
                <c:pt idx="2965">
                  <c:v>-107.944369885239</c:v>
                </c:pt>
                <c:pt idx="2966">
                  <c:v>-107.747208824244</c:v>
                </c:pt>
                <c:pt idx="2967">
                  <c:v>-107.55005345427099</c:v>
                </c:pt>
                <c:pt idx="2968">
                  <c:v>-107.35290378100299</c:v>
                </c:pt>
                <c:pt idx="2969">
                  <c:v>-107.155759810124</c:v>
                </c:pt>
                <c:pt idx="2970">
                  <c:v>-106.958621547316</c:v>
                </c:pt>
                <c:pt idx="2971">
                  <c:v>-106.761488998264</c:v>
                </c:pt>
                <c:pt idx="2972">
                  <c:v>-106.56436216864699</c:v>
                </c:pt>
                <c:pt idx="2973">
                  <c:v>-106.367241064147</c:v>
                </c:pt>
                <c:pt idx="2974">
                  <c:v>-106.17012569044699</c:v>
                </c:pt>
                <c:pt idx="2975">
                  <c:v>-105.97301605322799</c:v>
                </c:pt>
                <c:pt idx="2976">
                  <c:v>-105.775912158173</c:v>
                </c:pt>
                <c:pt idx="2977">
                  <c:v>-105.578814010963</c:v>
                </c:pt>
                <c:pt idx="2978">
                  <c:v>-105.38172161727999</c:v>
                </c:pt>
                <c:pt idx="2979">
                  <c:v>-105.184634982804</c:v>
                </c:pt>
                <c:pt idx="2980">
                  <c:v>-104.987554113217</c:v>
                </c:pt>
                <c:pt idx="2981">
                  <c:v>-104.79047901419899</c:v>
                </c:pt>
                <c:pt idx="2982">
                  <c:v>-104.59340969143101</c:v>
                </c:pt>
                <c:pt idx="2983">
                  <c:v>-104.396346150593</c:v>
                </c:pt>
                <c:pt idx="2984">
                  <c:v>-104.199288397366</c:v>
                </c:pt>
                <c:pt idx="2985">
                  <c:v>-104.002236437429</c:v>
                </c:pt>
                <c:pt idx="2986">
                  <c:v>-103.80519027646299</c:v>
                </c:pt>
                <c:pt idx="2987">
                  <c:v>-103.60814992014799</c:v>
                </c:pt>
                <c:pt idx="2988">
                  <c:v>-103.411115374164</c:v>
                </c:pt>
                <c:pt idx="2989">
                  <c:v>-103.214086644189</c:v>
                </c:pt>
                <c:pt idx="2990">
                  <c:v>-103.017063735904</c:v>
                </c:pt>
                <c:pt idx="2991">
                  <c:v>-102.820046654987</c:v>
                </c:pt>
                <c:pt idx="2992">
                  <c:v>-102.623035407118</c:v>
                </c:pt>
                <c:pt idx="2993">
                  <c:v>-102.426029997976</c:v>
                </c:pt>
                <c:pt idx="2994">
                  <c:v>-102.22903043324</c:v>
                </c:pt>
                <c:pt idx="2995">
                  <c:v>-102.032036718588</c:v>
                </c:pt>
                <c:pt idx="2996">
                  <c:v>-101.835048859699</c:v>
                </c:pt>
                <c:pt idx="2997">
                  <c:v>-101.63806686225099</c:v>
                </c:pt>
                <c:pt idx="2998">
                  <c:v>-101.44109073192099</c:v>
                </c:pt>
                <c:pt idx="2999">
                  <c:v>-101.24412047438901</c:v>
                </c:pt>
                <c:pt idx="3000">
                  <c:v>-101.047156095331</c:v>
                </c:pt>
                <c:pt idx="3001">
                  <c:v>-100.85019760042501</c:v>
                </c:pt>
                <c:pt idx="3002">
                  <c:v>-100.653244995348</c:v>
                </c:pt>
                <c:pt idx="3003">
                  <c:v>-100.456298285778</c:v>
                </c:pt>
                <c:pt idx="3004">
                  <c:v>-100.25935747739101</c:v>
                </c:pt>
                <c:pt idx="3005">
                  <c:v>-100.062422575865</c:v>
                </c:pt>
                <c:pt idx="3006">
                  <c:v>-99.865493586876497</c:v>
                </c:pt>
                <c:pt idx="3007">
                  <c:v>-99.668570516100601</c:v>
                </c:pt>
                <c:pt idx="3008">
                  <c:v>-99.471653369214096</c:v>
                </c:pt>
                <c:pt idx="3009">
                  <c:v>-99.274742151892994</c:v>
                </c:pt>
                <c:pt idx="3010">
                  <c:v>-99.077836869813396</c:v>
                </c:pt>
                <c:pt idx="3011">
                  <c:v>-98.880937528650705</c:v>
                </c:pt>
                <c:pt idx="3012">
                  <c:v>-98.684044134080494</c:v>
                </c:pt>
                <c:pt idx="3013">
                  <c:v>-98.487156691777997</c:v>
                </c:pt>
                <c:pt idx="3014">
                  <c:v>-98.290275207418404</c:v>
                </c:pt>
                <c:pt idx="3015">
                  <c:v>-98.093399686676605</c:v>
                </c:pt>
                <c:pt idx="3016">
                  <c:v>-97.896530135227593</c:v>
                </c:pt>
                <c:pt idx="3017">
                  <c:v>-97.699666558745704</c:v>
                </c:pt>
                <c:pt idx="3018">
                  <c:v>-97.502808962905604</c:v>
                </c:pt>
                <c:pt idx="3019">
                  <c:v>-97.305957353381203</c:v>
                </c:pt>
                <c:pt idx="3020">
                  <c:v>-97.109111735846298</c:v>
                </c:pt>
                <c:pt idx="3021">
                  <c:v>-96.912272115974503</c:v>
                </c:pt>
                <c:pt idx="3022">
                  <c:v>-96.715438499439102</c:v>
                </c:pt>
                <c:pt idx="3023">
                  <c:v>-96.518610891913198</c:v>
                </c:pt>
                <c:pt idx="3024">
                  <c:v>-96.321789299070304</c:v>
                </c:pt>
                <c:pt idx="3025">
                  <c:v>-96.124973726583804</c:v>
                </c:pt>
                <c:pt idx="3026">
                  <c:v>-95.9281641801267</c:v>
                </c:pt>
                <c:pt idx="3027">
                  <c:v>-95.731360665371994</c:v>
                </c:pt>
                <c:pt idx="3028">
                  <c:v>-95.534563187992504</c:v>
                </c:pt>
                <c:pt idx="3029">
                  <c:v>-95.337771753660903</c:v>
                </c:pt>
                <c:pt idx="3030">
                  <c:v>-95.140986368049795</c:v>
                </c:pt>
                <c:pt idx="3031">
                  <c:v>-94.944207036831401</c:v>
                </c:pt>
                <c:pt idx="3032">
                  <c:v>-94.7474337656774</c:v>
                </c:pt>
                <c:pt idx="3033">
                  <c:v>-94.550666560259302</c:v>
                </c:pt>
                <c:pt idx="3034">
                  <c:v>-94.353905426248502</c:v>
                </c:pt>
                <c:pt idx="3035">
                  <c:v>-94.157150369316199</c:v>
                </c:pt>
                <c:pt idx="3036">
                  <c:v>-93.960401395132905</c:v>
                </c:pt>
                <c:pt idx="3037">
                  <c:v>-93.763658509368796</c:v>
                </c:pt>
                <c:pt idx="3038">
                  <c:v>-93.566921717693802</c:v>
                </c:pt>
                <c:pt idx="3039">
                  <c:v>-93.370191025778894</c:v>
                </c:pt>
                <c:pt idx="3040">
                  <c:v>-93.173466439295595</c:v>
                </c:pt>
                <c:pt idx="3041">
                  <c:v>-92.976747963914704</c:v>
                </c:pt>
                <c:pt idx="3042">
                  <c:v>-92.780035605305798</c:v>
                </c:pt>
                <c:pt idx="3043">
                  <c:v>-92.583329369138596</c:v>
                </c:pt>
                <c:pt idx="3044">
                  <c:v>-92.386629261082206</c:v>
                </c:pt>
                <c:pt idx="3045">
                  <c:v>-92.189935286805905</c:v>
                </c:pt>
                <c:pt idx="3046">
                  <c:v>-91.993247451978306</c:v>
                </c:pt>
                <c:pt idx="3047">
                  <c:v>-91.796565762268202</c:v>
                </c:pt>
                <c:pt idx="3048">
                  <c:v>-91.599890223344104</c:v>
                </c:pt>
                <c:pt idx="3049">
                  <c:v>-91.403220840874596</c:v>
                </c:pt>
                <c:pt idx="3050">
                  <c:v>-91.206557620528002</c:v>
                </c:pt>
                <c:pt idx="3051">
                  <c:v>-91.009900567972693</c:v>
                </c:pt>
                <c:pt idx="3052">
                  <c:v>-90.813249688876695</c:v>
                </c:pt>
                <c:pt idx="3053">
                  <c:v>-90.616604988908094</c:v>
                </c:pt>
                <c:pt idx="3054">
                  <c:v>-90.419966473734704</c:v>
                </c:pt>
                <c:pt idx="3055">
                  <c:v>-90.223334149024396</c:v>
                </c:pt>
                <c:pt idx="3056">
                  <c:v>-90.026708020444602</c:v>
                </c:pt>
                <c:pt idx="3057">
                  <c:v>-89.830088093662496</c:v>
                </c:pt>
                <c:pt idx="3058">
                  <c:v>-89.6334743743449</c:v>
                </c:pt>
                <c:pt idx="3059">
                  <c:v>-89.436866868158504</c:v>
                </c:pt>
                <c:pt idx="3060">
                  <c:v>-89.240265580769702</c:v>
                </c:pt>
                <c:pt idx="3061">
                  <c:v>-89.043670517844504</c:v>
                </c:pt>
                <c:pt idx="3062">
                  <c:v>-88.847081685048593</c:v>
                </c:pt>
                <c:pt idx="3063">
                  <c:v>-88.650499088047496</c:v>
                </c:pt>
                <c:pt idx="3064">
                  <c:v>-88.453922732506399</c:v>
                </c:pt>
                <c:pt idx="3065">
                  <c:v>-88.257352624090203</c:v>
                </c:pt>
                <c:pt idx="3066">
                  <c:v>-88.060788768463894</c:v>
                </c:pt>
                <c:pt idx="3067">
                  <c:v>-87.864231171292005</c:v>
                </c:pt>
                <c:pt idx="3068">
                  <c:v>-87.667679838239195</c:v>
                </c:pt>
                <c:pt idx="3069">
                  <c:v>-87.471134774969798</c:v>
                </c:pt>
                <c:pt idx="3070">
                  <c:v>-87.274595987147706</c:v>
                </c:pt>
                <c:pt idx="3071">
                  <c:v>-87.078063480436697</c:v>
                </c:pt>
                <c:pt idx="3072">
                  <c:v>-86.881537260500394</c:v>
                </c:pt>
                <c:pt idx="3073">
                  <c:v>-86.685017333002307</c:v>
                </c:pt>
                <c:pt idx="3074">
                  <c:v>-86.488503703605701</c:v>
                </c:pt>
                <c:pt idx="3075">
                  <c:v>-86.291996377973604</c:v>
                </c:pt>
                <c:pt idx="3076">
                  <c:v>-86.095495361769096</c:v>
                </c:pt>
                <c:pt idx="3077">
                  <c:v>-85.899000660654806</c:v>
                </c:pt>
                <c:pt idx="3078">
                  <c:v>-85.702512280293504</c:v>
                </c:pt>
                <c:pt idx="3079">
                  <c:v>-85.506030226347704</c:v>
                </c:pt>
                <c:pt idx="3080">
                  <c:v>-85.309554504479706</c:v>
                </c:pt>
                <c:pt idx="3081">
                  <c:v>-85.113085120351499</c:v>
                </c:pt>
                <c:pt idx="3082">
                  <c:v>-84.916622079624901</c:v>
                </c:pt>
                <c:pt idx="3083">
                  <c:v>-84.720165387961799</c:v>
                </c:pt>
                <c:pt idx="3084">
                  <c:v>-84.523715051023501</c:v>
                </c:pt>
                <c:pt idx="3085">
                  <c:v>-84.327271074471398</c:v>
                </c:pt>
                <c:pt idx="3086">
                  <c:v>-84.130833463966496</c:v>
                </c:pt>
                <c:pt idx="3087">
                  <c:v>-83.934402225169706</c:v>
                </c:pt>
                <c:pt idx="3088">
                  <c:v>-83.737977363741507</c:v>
                </c:pt>
                <c:pt idx="3089">
                  <c:v>-83.5415588853419</c:v>
                </c:pt>
                <c:pt idx="3090">
                  <c:v>-83.345146795630797</c:v>
                </c:pt>
                <c:pt idx="3091">
                  <c:v>-83.1487411002676</c:v>
                </c:pt>
                <c:pt idx="3092">
                  <c:v>-82.952341804911697</c:v>
                </c:pt>
                <c:pt idx="3093">
                  <c:v>-82.755948915222305</c:v>
                </c:pt>
                <c:pt idx="3094">
                  <c:v>-82.5595624368583</c:v>
                </c:pt>
                <c:pt idx="3095">
                  <c:v>-82.363182375478203</c:v>
                </c:pt>
                <c:pt idx="3096">
                  <c:v>-82.166808736740506</c:v>
                </c:pt>
                <c:pt idx="3097">
                  <c:v>-81.970441526303304</c:v>
                </c:pt>
                <c:pt idx="3098">
                  <c:v>-81.774080749824606</c:v>
                </c:pt>
                <c:pt idx="3099">
                  <c:v>-81.577726412962207</c:v>
                </c:pt>
                <c:pt idx="3100">
                  <c:v>-81.381378521373705</c:v>
                </c:pt>
                <c:pt idx="3101">
                  <c:v>-81.185037080716597</c:v>
                </c:pt>
                <c:pt idx="3102">
                  <c:v>-80.988702096648097</c:v>
                </c:pt>
                <c:pt idx="3103">
                  <c:v>-80.792373574825405</c:v>
                </c:pt>
                <c:pt idx="3104">
                  <c:v>-80.596051520905306</c:v>
                </c:pt>
                <c:pt idx="3105">
                  <c:v>-80.399735940544304</c:v>
                </c:pt>
                <c:pt idx="3106">
                  <c:v>-80.203426839398801</c:v>
                </c:pt>
                <c:pt idx="3107">
                  <c:v>-80.007124223124706</c:v>
                </c:pt>
                <c:pt idx="3108">
                  <c:v>-79.810828097378007</c:v>
                </c:pt>
                <c:pt idx="3109">
                  <c:v>-79.614538467814199</c:v>
                </c:pt>
                <c:pt idx="3110">
                  <c:v>-79.418255340089004</c:v>
                </c:pt>
                <c:pt idx="3111">
                  <c:v>-79.221978719857404</c:v>
                </c:pt>
                <c:pt idx="3112">
                  <c:v>-79.025708612774693</c:v>
                </c:pt>
                <c:pt idx="3113">
                  <c:v>-78.829445024495499</c:v>
                </c:pt>
                <c:pt idx="3114">
                  <c:v>-78.633187960674505</c:v>
                </c:pt>
                <c:pt idx="3115">
                  <c:v>-78.436937426965699</c:v>
                </c:pt>
                <c:pt idx="3116">
                  <c:v>-78.240693429023096</c:v>
                </c:pt>
                <c:pt idx="3117">
                  <c:v>-78.0444559725006</c:v>
                </c:pt>
                <c:pt idx="3118">
                  <c:v>-77.848225063051103</c:v>
                </c:pt>
                <c:pt idx="3119">
                  <c:v>-77.652000706327499</c:v>
                </c:pt>
                <c:pt idx="3120">
                  <c:v>-77.455782907982098</c:v>
                </c:pt>
                <c:pt idx="3121">
                  <c:v>-77.259571673667494</c:v>
                </c:pt>
                <c:pt idx="3122">
                  <c:v>-77.063367009036099</c:v>
                </c:pt>
                <c:pt idx="3123">
                  <c:v>-76.867168919740195</c:v>
                </c:pt>
                <c:pt idx="3124">
                  <c:v>-76.670977411432304</c:v>
                </c:pt>
                <c:pt idx="3125">
                  <c:v>-76.474792489764496</c:v>
                </c:pt>
                <c:pt idx="3126">
                  <c:v>-76.278614160388599</c:v>
                </c:pt>
                <c:pt idx="3127">
                  <c:v>-76.082442428956298</c:v>
                </c:pt>
                <c:pt idx="3128">
                  <c:v>-75.886277301118795</c:v>
                </c:pt>
                <c:pt idx="3129">
                  <c:v>-75.690118782527406</c:v>
                </c:pt>
                <c:pt idx="3130">
                  <c:v>-75.493966878833106</c:v>
                </c:pt>
                <c:pt idx="3131">
                  <c:v>-75.297821595686798</c:v>
                </c:pt>
                <c:pt idx="3132">
                  <c:v>-75.101682938738904</c:v>
                </c:pt>
                <c:pt idx="3133">
                  <c:v>-74.905550913639601</c:v>
                </c:pt>
                <c:pt idx="3134">
                  <c:v>-74.709425526038899</c:v>
                </c:pt>
                <c:pt idx="3135">
                  <c:v>-74.513306781586294</c:v>
                </c:pt>
                <c:pt idx="3136">
                  <c:v>-74.317194685931</c:v>
                </c:pt>
                <c:pt idx="3137">
                  <c:v>-74.121089244721503</c:v>
                </c:pt>
                <c:pt idx="3138">
                  <c:v>-73.924990463605795</c:v>
                </c:pt>
                <c:pt idx="3139">
                  <c:v>-73.728898348231994</c:v>
                </c:pt>
                <c:pt idx="3140">
                  <c:v>-73.532812904247706</c:v>
                </c:pt>
                <c:pt idx="3141">
                  <c:v>-73.336734137300297</c:v>
                </c:pt>
                <c:pt idx="3142">
                  <c:v>-73.140662053036905</c:v>
                </c:pt>
                <c:pt idx="3143">
                  <c:v>-72.944596657104597</c:v>
                </c:pt>
                <c:pt idx="3144">
                  <c:v>-72.748537955150098</c:v>
                </c:pt>
                <c:pt idx="3145">
                  <c:v>-72.552485952819794</c:v>
                </c:pt>
                <c:pt idx="3146">
                  <c:v>-72.356440655759997</c:v>
                </c:pt>
                <c:pt idx="3147">
                  <c:v>-72.160402069616794</c:v>
                </c:pt>
                <c:pt idx="3148">
                  <c:v>-71.964370200036001</c:v>
                </c:pt>
                <c:pt idx="3149">
                  <c:v>-71.768345052663307</c:v>
                </c:pt>
                <c:pt idx="3150">
                  <c:v>-71.572326633144201</c:v>
                </c:pt>
                <c:pt idx="3151">
                  <c:v>-71.376314947123504</c:v>
                </c:pt>
                <c:pt idx="3152">
                  <c:v>-71.180310000246394</c:v>
                </c:pt>
                <c:pt idx="3153">
                  <c:v>-70.984311798157194</c:v>
                </c:pt>
                <c:pt idx="3154">
                  <c:v>-70.788320346500399</c:v>
                </c:pt>
                <c:pt idx="3155">
                  <c:v>-70.592335650920006</c:v>
                </c:pt>
                <c:pt idx="3156">
                  <c:v>-70.3963577170598</c:v>
                </c:pt>
                <c:pt idx="3157">
                  <c:v>-70.200386550563707</c:v>
                </c:pt>
                <c:pt idx="3158">
                  <c:v>-70.004422157075098</c:v>
                </c:pt>
                <c:pt idx="3159">
                  <c:v>-69.808464542236905</c:v>
                </c:pt>
                <c:pt idx="3160">
                  <c:v>-69.612513711691705</c:v>
                </c:pt>
                <c:pt idx="3161">
                  <c:v>-69.416569671082101</c:v>
                </c:pt>
                <c:pt idx="3162">
                  <c:v>-69.220632426050102</c:v>
                </c:pt>
                <c:pt idx="3163">
                  <c:v>-69.024701982237502</c:v>
                </c:pt>
                <c:pt idx="3164">
                  <c:v>-68.828778345285698</c:v>
                </c:pt>
                <c:pt idx="3165">
                  <c:v>-68.632861520836201</c:v>
                </c:pt>
                <c:pt idx="3166">
                  <c:v>-68.436951514530307</c:v>
                </c:pt>
                <c:pt idx="3167">
                  <c:v>-68.241048332009299</c:v>
                </c:pt>
                <c:pt idx="3168">
                  <c:v>-68.045151978913793</c:v>
                </c:pt>
                <c:pt idx="3169">
                  <c:v>-67.849262460884603</c:v>
                </c:pt>
                <c:pt idx="3170">
                  <c:v>-67.653379783561803</c:v>
                </c:pt>
                <c:pt idx="3171">
                  <c:v>-67.4575039525851</c:v>
                </c:pt>
                <c:pt idx="3172">
                  <c:v>-67.261634973594099</c:v>
                </c:pt>
                <c:pt idx="3173">
                  <c:v>-67.065772852227695</c:v>
                </c:pt>
                <c:pt idx="3174">
                  <c:v>-66.8699175941248</c:v>
                </c:pt>
                <c:pt idx="3175">
                  <c:v>-66.674069204924095</c:v>
                </c:pt>
                <c:pt idx="3176">
                  <c:v>-66.478227690264006</c:v>
                </c:pt>
                <c:pt idx="3177">
                  <c:v>-66.282393055782606</c:v>
                </c:pt>
                <c:pt idx="3178">
                  <c:v>-66.086565307117795</c:v>
                </c:pt>
                <c:pt idx="3179">
                  <c:v>-65.890744449907203</c:v>
                </c:pt>
                <c:pt idx="3180">
                  <c:v>-65.694930489788305</c:v>
                </c:pt>
                <c:pt idx="3181">
                  <c:v>-65.499123432397695</c:v>
                </c:pt>
                <c:pt idx="3182">
                  <c:v>-65.303323283370702</c:v>
                </c:pt>
                <c:pt idx="3183">
                  <c:v>-65.107530048342198</c:v>
                </c:pt>
                <c:pt idx="3184">
                  <c:v>-64.911743732947201</c:v>
                </c:pt>
                <c:pt idx="3185">
                  <c:v>-64.715964342820399</c:v>
                </c:pt>
                <c:pt idx="3186">
                  <c:v>-64.520191883596198</c:v>
                </c:pt>
                <c:pt idx="3187">
                  <c:v>-64.324426360909001</c:v>
                </c:pt>
                <c:pt idx="3188">
                  <c:v>-64.128667780393499</c:v>
                </c:pt>
                <c:pt idx="3189">
                  <c:v>-63.932916147684601</c:v>
                </c:pt>
                <c:pt idx="3190">
                  <c:v>-63.737171468416498</c:v>
                </c:pt>
                <c:pt idx="3191">
                  <c:v>-63.541433748223</c:v>
                </c:pt>
                <c:pt idx="3192">
                  <c:v>-63.3457029927376</c:v>
                </c:pt>
                <c:pt idx="3193">
                  <c:v>-63.149979207593198</c:v>
                </c:pt>
                <c:pt idx="3194">
                  <c:v>-62.954262398422301</c:v>
                </c:pt>
                <c:pt idx="3195">
                  <c:v>-62.758552570856999</c:v>
                </c:pt>
                <c:pt idx="3196">
                  <c:v>-62.562849730528903</c:v>
                </c:pt>
                <c:pt idx="3197">
                  <c:v>-62.367153883069399</c:v>
                </c:pt>
                <c:pt idx="3198">
                  <c:v>-62.171465034109801</c:v>
                </c:pt>
                <c:pt idx="3199">
                  <c:v>-61.975783189281103</c:v>
                </c:pt>
                <c:pt idx="3200">
                  <c:v>-61.780108354213802</c:v>
                </c:pt>
                <c:pt idx="3201">
                  <c:v>-61.584440534538501</c:v>
                </c:pt>
                <c:pt idx="3202">
                  <c:v>-61.3887797358854</c:v>
                </c:pt>
                <c:pt idx="3203">
                  <c:v>-61.193125963884398</c:v>
                </c:pt>
                <c:pt idx="3204">
                  <c:v>-60.997479224165403</c:v>
                </c:pt>
                <c:pt idx="3205">
                  <c:v>-60.801839522357497</c:v>
                </c:pt>
                <c:pt idx="3206">
                  <c:v>-60.6062068640897</c:v>
                </c:pt>
                <c:pt idx="3207">
                  <c:v>-60.410581254989303</c:v>
                </c:pt>
                <c:pt idx="3208">
                  <c:v>-60.214962700683699</c:v>
                </c:pt>
                <c:pt idx="3209">
                  <c:v>-60.019351206799499</c:v>
                </c:pt>
                <c:pt idx="3210">
                  <c:v>-59.823746778963098</c:v>
                </c:pt>
                <c:pt idx="3211">
                  <c:v>-59.628149422800398</c:v>
                </c:pt>
                <c:pt idx="3212">
                  <c:v>-59.4325591439368</c:v>
                </c:pt>
                <c:pt idx="3213">
                  <c:v>-59.236975947997699</c:v>
                </c:pt>
                <c:pt idx="3214">
                  <c:v>-59.041399840607497</c:v>
                </c:pt>
                <c:pt idx="3215">
                  <c:v>-58.845830827391097</c:v>
                </c:pt>
                <c:pt idx="3216">
                  <c:v>-58.650268913973697</c:v>
                </c:pt>
                <c:pt idx="3217">
                  <c:v>-58.454714105980699</c:v>
                </c:pt>
                <c:pt idx="3218">
                  <c:v>-58.259166409037</c:v>
                </c:pt>
                <c:pt idx="3219">
                  <c:v>-58.063625828766902</c:v>
                </c:pt>
                <c:pt idx="3220">
                  <c:v>-57.868092370794301</c:v>
                </c:pt>
                <c:pt idx="3221">
                  <c:v>-57.672566040742701</c:v>
                </c:pt>
                <c:pt idx="3222">
                  <c:v>-57.477046844234998</c:v>
                </c:pt>
                <c:pt idx="3223">
                  <c:v>-57.281534786893403</c:v>
                </c:pt>
                <c:pt idx="3224">
                  <c:v>-57.0860298743398</c:v>
                </c:pt>
                <c:pt idx="3225">
                  <c:v>-56.890532112196098</c:v>
                </c:pt>
                <c:pt idx="3226">
                  <c:v>-56.695041506083797</c:v>
                </c:pt>
                <c:pt idx="3227">
                  <c:v>-56.499558061624299</c:v>
                </c:pt>
                <c:pt idx="3228">
                  <c:v>-56.3040817844388</c:v>
                </c:pt>
                <c:pt idx="3229">
                  <c:v>-56.108612680148703</c:v>
                </c:pt>
                <c:pt idx="3230">
                  <c:v>-55.913150754374797</c:v>
                </c:pt>
                <c:pt idx="3231">
                  <c:v>-55.717696012737903</c:v>
                </c:pt>
                <c:pt idx="3232">
                  <c:v>-55.522248460858599</c:v>
                </c:pt>
                <c:pt idx="3233">
                  <c:v>-55.326808104356502</c:v>
                </c:pt>
                <c:pt idx="3234">
                  <c:v>-55.1313749488504</c:v>
                </c:pt>
                <c:pt idx="3235">
                  <c:v>-54.935948999958498</c:v>
                </c:pt>
                <c:pt idx="3236">
                  <c:v>-54.740530263298197</c:v>
                </c:pt>
                <c:pt idx="3237">
                  <c:v>-54.545118744486402</c:v>
                </c:pt>
                <c:pt idx="3238">
                  <c:v>-54.349714449139398</c:v>
                </c:pt>
                <c:pt idx="3239">
                  <c:v>-54.154317382872499</c:v>
                </c:pt>
                <c:pt idx="3240">
                  <c:v>-53.958927551301002</c:v>
                </c:pt>
                <c:pt idx="3241">
                  <c:v>-53.763544960039603</c:v>
                </c:pt>
                <c:pt idx="3242">
                  <c:v>-53.568169614703002</c:v>
                </c:pt>
                <c:pt idx="3243">
                  <c:v>-53.372801520905597</c:v>
                </c:pt>
                <c:pt idx="3244">
                  <c:v>-53.177440684261597</c:v>
                </c:pt>
                <c:pt idx="3245">
                  <c:v>-52.982087110384903</c:v>
                </c:pt>
                <c:pt idx="3246">
                  <c:v>-52.786740804889</c:v>
                </c:pt>
                <c:pt idx="3247">
                  <c:v>-52.591401773386202</c:v>
                </c:pt>
                <c:pt idx="3248">
                  <c:v>-52.396070021488804</c:v>
                </c:pt>
                <c:pt idx="3249">
                  <c:v>-52.200745554808996</c:v>
                </c:pt>
                <c:pt idx="3250">
                  <c:v>-52.0054283789583</c:v>
                </c:pt>
                <c:pt idx="3251">
                  <c:v>-51.810118499548103</c:v>
                </c:pt>
                <c:pt idx="3252">
                  <c:v>-51.614815922188903</c:v>
                </c:pt>
                <c:pt idx="3253">
                  <c:v>-51.4195206524914</c:v>
                </c:pt>
                <c:pt idx="3254">
                  <c:v>-51.2242326960653</c:v>
                </c:pt>
                <c:pt idx="3255">
                  <c:v>-51.028952058521</c:v>
                </c:pt>
                <c:pt idx="3256">
                  <c:v>-50.833678745468902</c:v>
                </c:pt>
                <c:pt idx="3257">
                  <c:v>-50.6384127625183</c:v>
                </c:pt>
                <c:pt idx="3258">
                  <c:v>-50.443154115278404</c:v>
                </c:pt>
                <c:pt idx="3259">
                  <c:v>-50.247902809357399</c:v>
                </c:pt>
                <c:pt idx="3260">
                  <c:v>-50.052658850363201</c:v>
                </c:pt>
                <c:pt idx="3261">
                  <c:v>-49.857422243902803</c:v>
                </c:pt>
                <c:pt idx="3262">
                  <c:v>-49.662192995582899</c:v>
                </c:pt>
                <c:pt idx="3263">
                  <c:v>-49.466971111009101</c:v>
                </c:pt>
                <c:pt idx="3264">
                  <c:v>-49.2717565957864</c:v>
                </c:pt>
                <c:pt idx="3265">
                  <c:v>-49.076549455519697</c:v>
                </c:pt>
                <c:pt idx="3266">
                  <c:v>-48.881349695813597</c:v>
                </c:pt>
                <c:pt idx="3267">
                  <c:v>-48.686157322272997</c:v>
                </c:pt>
                <c:pt idx="3268">
                  <c:v>-48.490972340501898</c:v>
                </c:pt>
                <c:pt idx="3269">
                  <c:v>-48.295794756103902</c:v>
                </c:pt>
                <c:pt idx="3270">
                  <c:v>-48.100624574681802</c:v>
                </c:pt>
                <c:pt idx="3271">
                  <c:v>-47.905461801838101</c:v>
                </c:pt>
                <c:pt idx="3272">
                  <c:v>-47.710306443173799</c:v>
                </c:pt>
                <c:pt idx="3273">
                  <c:v>-47.515158504289602</c:v>
                </c:pt>
                <c:pt idx="3274">
                  <c:v>-47.320017990784997</c:v>
                </c:pt>
                <c:pt idx="3275">
                  <c:v>-47.124884908259297</c:v>
                </c:pt>
                <c:pt idx="3276">
                  <c:v>-46.929759262310696</c:v>
                </c:pt>
                <c:pt idx="3277">
                  <c:v>-46.7346410585371</c:v>
                </c:pt>
                <c:pt idx="3278">
                  <c:v>-46.539530302534999</c:v>
                </c:pt>
                <c:pt idx="3279">
                  <c:v>-46.344426999900399</c:v>
                </c:pt>
                <c:pt idx="3280">
                  <c:v>-46.149331156228797</c:v>
                </c:pt>
                <c:pt idx="3281">
                  <c:v>-45.954242777116903</c:v>
                </c:pt>
                <c:pt idx="3282">
                  <c:v>-45.759161868160803</c:v>
                </c:pt>
                <c:pt idx="3283">
                  <c:v>-45.564088434956503</c:v>
                </c:pt>
                <c:pt idx="3284">
                  <c:v>-45.369022483099201</c:v>
                </c:pt>
                <c:pt idx="3285">
                  <c:v>-45.173964018183703</c:v>
                </c:pt>
                <c:pt idx="3286">
                  <c:v>-44.978913045802599</c:v>
                </c:pt>
                <c:pt idx="3287">
                  <c:v>-44.7838695715472</c:v>
                </c:pt>
                <c:pt idx="3288">
                  <c:v>-44.5888336010077</c:v>
                </c:pt>
                <c:pt idx="3289">
                  <c:v>-44.393805139774003</c:v>
                </c:pt>
                <c:pt idx="3290">
                  <c:v>-44.1987841934356</c:v>
                </c:pt>
                <c:pt idx="3291">
                  <c:v>-44.003770767581102</c:v>
                </c:pt>
                <c:pt idx="3292">
                  <c:v>-43.8087648677988</c:v>
                </c:pt>
                <c:pt idx="3293">
                  <c:v>-43.613766499676302</c:v>
                </c:pt>
                <c:pt idx="3294">
                  <c:v>-43.418775668800599</c:v>
                </c:pt>
                <c:pt idx="3295">
                  <c:v>-43.223792380758397</c:v>
                </c:pt>
                <c:pt idx="3296">
                  <c:v>-43.028816641136402</c:v>
                </c:pt>
                <c:pt idx="3297">
                  <c:v>-42.833848455521299</c:v>
                </c:pt>
                <c:pt idx="3298">
                  <c:v>-42.638887829499097</c:v>
                </c:pt>
                <c:pt idx="3299">
                  <c:v>-42.443934768655097</c:v>
                </c:pt>
                <c:pt idx="3300">
                  <c:v>-42.248989278574101</c:v>
                </c:pt>
                <c:pt idx="3301">
                  <c:v>-42.054051364840099</c:v>
                </c:pt>
                <c:pt idx="3302">
                  <c:v>-41.8591210330368</c:v>
                </c:pt>
                <c:pt idx="3303">
                  <c:v>-41.664198288747002</c:v>
                </c:pt>
                <c:pt idx="3304">
                  <c:v>-41.4692831375541</c:v>
                </c:pt>
                <c:pt idx="3305">
                  <c:v>-41.274375585042897</c:v>
                </c:pt>
                <c:pt idx="3306">
                  <c:v>-41.079475636797703</c:v>
                </c:pt>
                <c:pt idx="3307">
                  <c:v>-40.884583298402397</c:v>
                </c:pt>
                <c:pt idx="3308">
                  <c:v>-40.689698575438399</c:v>
                </c:pt>
                <c:pt idx="3309">
                  <c:v>-40.494821473484798</c:v>
                </c:pt>
                <c:pt idx="3310">
                  <c:v>-40.299951998119198</c:v>
                </c:pt>
                <c:pt idx="3311">
                  <c:v>-40.105090154918003</c:v>
                </c:pt>
                <c:pt idx="3312">
                  <c:v>-39.910235949456201</c:v>
                </c:pt>
                <c:pt idx="3313">
                  <c:v>-39.715389387308598</c:v>
                </c:pt>
                <c:pt idx="3314">
                  <c:v>-39.520550474050097</c:v>
                </c:pt>
                <c:pt idx="3315">
                  <c:v>-39.325719215255397</c:v>
                </c:pt>
                <c:pt idx="3316">
                  <c:v>-39.130895616499203</c:v>
                </c:pt>
                <c:pt idx="3317">
                  <c:v>-38.936079683355402</c:v>
                </c:pt>
                <c:pt idx="3318">
                  <c:v>-38.741271421397599</c:v>
                </c:pt>
                <c:pt idx="3319">
                  <c:v>-38.546470836199802</c:v>
                </c:pt>
                <c:pt idx="3320">
                  <c:v>-38.35167793334</c:v>
                </c:pt>
                <c:pt idx="3321">
                  <c:v>-38.156892718397401</c:v>
                </c:pt>
                <c:pt idx="3322">
                  <c:v>-37.962115196945398</c:v>
                </c:pt>
                <c:pt idx="3323">
                  <c:v>-37.767345374548597</c:v>
                </c:pt>
                <c:pt idx="3324">
                  <c:v>-37.572583256770301</c:v>
                </c:pt>
                <c:pt idx="3325">
                  <c:v>-37.377828849172602</c:v>
                </c:pt>
                <c:pt idx="3326">
                  <c:v>-37.183082157317003</c:v>
                </c:pt>
                <c:pt idx="3327">
                  <c:v>-36.988343186763998</c:v>
                </c:pt>
                <c:pt idx="3328">
                  <c:v>-36.793611943074303</c:v>
                </c:pt>
                <c:pt idx="3329">
                  <c:v>-36.598888431808597</c:v>
                </c:pt>
                <c:pt idx="3330">
                  <c:v>-36.404172658529298</c:v>
                </c:pt>
                <c:pt idx="3331">
                  <c:v>-36.209464628802998</c:v>
                </c:pt>
                <c:pt idx="3332">
                  <c:v>-36.014764348196998</c:v>
                </c:pt>
                <c:pt idx="3333">
                  <c:v>-35.820071822278102</c:v>
                </c:pt>
                <c:pt idx="3334">
                  <c:v>-35.625387056612396</c:v>
                </c:pt>
                <c:pt idx="3335">
                  <c:v>-35.430710056765001</c:v>
                </c:pt>
                <c:pt idx="3336">
                  <c:v>-35.236040828300901</c:v>
                </c:pt>
                <c:pt idx="3337">
                  <c:v>-35.041379376783802</c:v>
                </c:pt>
                <c:pt idx="3338">
                  <c:v>-34.8467257077752</c:v>
                </c:pt>
                <c:pt idx="3339">
                  <c:v>-34.652079826831098</c:v>
                </c:pt>
                <c:pt idx="3340">
                  <c:v>-34.4574417395051</c:v>
                </c:pt>
                <c:pt idx="3341">
                  <c:v>-34.262811451349897</c:v>
                </c:pt>
                <c:pt idx="3342">
                  <c:v>-34.068188967916903</c:v>
                </c:pt>
                <c:pt idx="3343">
                  <c:v>-33.873574294756601</c:v>
                </c:pt>
                <c:pt idx="3344">
                  <c:v>-33.678967437417697</c:v>
                </c:pt>
                <c:pt idx="3345">
                  <c:v>-33.484368401447902</c:v>
                </c:pt>
                <c:pt idx="3346">
                  <c:v>-33.289777192393402</c:v>
                </c:pt>
                <c:pt idx="3347">
                  <c:v>-33.095193815800499</c:v>
                </c:pt>
                <c:pt idx="3348">
                  <c:v>-32.900618277216601</c:v>
                </c:pt>
                <c:pt idx="3349">
                  <c:v>-32.706050582188603</c:v>
                </c:pt>
                <c:pt idx="3350">
                  <c:v>-32.511490736261699</c:v>
                </c:pt>
                <c:pt idx="3351">
                  <c:v>-32.316938744978799</c:v>
                </c:pt>
                <c:pt idx="3352">
                  <c:v>-32.122394613881397</c:v>
                </c:pt>
                <c:pt idx="3353">
                  <c:v>-31.927858348509801</c:v>
                </c:pt>
                <c:pt idx="3354">
                  <c:v>-31.733329954403001</c:v>
                </c:pt>
                <c:pt idx="3355">
                  <c:v>-31.538809437099001</c:v>
                </c:pt>
                <c:pt idx="3356">
                  <c:v>-31.344296802134298</c:v>
                </c:pt>
                <c:pt idx="3357">
                  <c:v>-31.1497920550446</c:v>
                </c:pt>
                <c:pt idx="3358">
                  <c:v>-30.955295201364201</c:v>
                </c:pt>
                <c:pt idx="3359">
                  <c:v>-30.760806246624298</c:v>
                </c:pt>
                <c:pt idx="3360">
                  <c:v>-30.566325196353599</c:v>
                </c:pt>
                <c:pt idx="3361">
                  <c:v>-30.371852056078101</c:v>
                </c:pt>
                <c:pt idx="3362">
                  <c:v>-30.177386831322199</c:v>
                </c:pt>
                <c:pt idx="3363">
                  <c:v>-29.982929527607499</c:v>
                </c:pt>
                <c:pt idx="3364">
                  <c:v>-29.788480150453701</c:v>
                </c:pt>
                <c:pt idx="3365">
                  <c:v>-29.594038705378502</c:v>
                </c:pt>
                <c:pt idx="3366">
                  <c:v>-29.399605197902101</c:v>
                </c:pt>
                <c:pt idx="3367">
                  <c:v>-29.205179633545601</c:v>
                </c:pt>
                <c:pt idx="3368">
                  <c:v>-29.010762017826</c:v>
                </c:pt>
                <c:pt idx="3369">
                  <c:v>-28.816352356258999</c:v>
                </c:pt>
                <c:pt idx="3370">
                  <c:v>-28.6219506543592</c:v>
                </c:pt>
                <c:pt idx="3371">
                  <c:v>-28.4275569176408</c:v>
                </c:pt>
                <c:pt idx="3372">
                  <c:v>-28.233171151616901</c:v>
                </c:pt>
                <c:pt idx="3373">
                  <c:v>-28.038793361799801</c:v>
                </c:pt>
                <c:pt idx="3374">
                  <c:v>-27.844423553701802</c:v>
                </c:pt>
                <c:pt idx="3375">
                  <c:v>-27.650061732837301</c:v>
                </c:pt>
                <c:pt idx="3376">
                  <c:v>-27.455707904720398</c:v>
                </c:pt>
                <c:pt idx="3377">
                  <c:v>-27.261362074864099</c:v>
                </c:pt>
                <c:pt idx="3378">
                  <c:v>-27.067024248780701</c:v>
                </c:pt>
                <c:pt idx="3379">
                  <c:v>-26.872694431982701</c:v>
                </c:pt>
                <c:pt idx="3380">
                  <c:v>-26.6783726299874</c:v>
                </c:pt>
                <c:pt idx="3381">
                  <c:v>-26.4840588483125</c:v>
                </c:pt>
                <c:pt idx="3382">
                  <c:v>-26.2897530924709</c:v>
                </c:pt>
                <c:pt idx="3383">
                  <c:v>-26.095455367965702</c:v>
                </c:pt>
                <c:pt idx="3384">
                  <c:v>-25.901165680295499</c:v>
                </c:pt>
                <c:pt idx="3385">
                  <c:v>-25.706884034956499</c:v>
                </c:pt>
                <c:pt idx="3386">
                  <c:v>-25.512610437442198</c:v>
                </c:pt>
                <c:pt idx="3387">
                  <c:v>-25.3183448932445</c:v>
                </c:pt>
                <c:pt idx="3388">
                  <c:v>-25.124087407853199</c:v>
                </c:pt>
                <c:pt idx="3389">
                  <c:v>-24.929837986756301</c:v>
                </c:pt>
                <c:pt idx="3390">
                  <c:v>-24.735596635439698</c:v>
                </c:pt>
                <c:pt idx="3391">
                  <c:v>-24.5413633593874</c:v>
                </c:pt>
                <c:pt idx="3392">
                  <c:v>-24.347138164082999</c:v>
                </c:pt>
                <c:pt idx="3393">
                  <c:v>-24.152921055009301</c:v>
                </c:pt>
                <c:pt idx="3394">
                  <c:v>-23.9587120376471</c:v>
                </c:pt>
                <c:pt idx="3395">
                  <c:v>-23.7645111174748</c:v>
                </c:pt>
                <c:pt idx="3396">
                  <c:v>-23.570318299968701</c:v>
                </c:pt>
                <c:pt idx="3397">
                  <c:v>-23.376133590602901</c:v>
                </c:pt>
                <c:pt idx="3398">
                  <c:v>-23.181956994849902</c:v>
                </c:pt>
                <c:pt idx="3399">
                  <c:v>-22.987788518180501</c:v>
                </c:pt>
                <c:pt idx="3400">
                  <c:v>-22.7936281660626</c:v>
                </c:pt>
                <c:pt idx="3401">
                  <c:v>-22.599475943961298</c:v>
                </c:pt>
                <c:pt idx="3402">
                  <c:v>-22.405331857338499</c:v>
                </c:pt>
                <c:pt idx="3403">
                  <c:v>-22.211195911652698</c:v>
                </c:pt>
                <c:pt idx="3404">
                  <c:v>-22.017068112353101</c:v>
                </c:pt>
                <c:pt idx="3405">
                  <c:v>-21.822948464883499</c:v>
                </c:pt>
                <c:pt idx="3406">
                  <c:v>-21.628836974692199</c:v>
                </c:pt>
                <c:pt idx="3407">
                  <c:v>-21.4347336472295</c:v>
                </c:pt>
                <c:pt idx="3408">
                  <c:v>-21.2406384879448</c:v>
                </c:pt>
                <c:pt idx="3409">
                  <c:v>-21.046551502286999</c:v>
                </c:pt>
                <c:pt idx="3410">
                  <c:v>-20.852472695703899</c:v>
                </c:pt>
                <c:pt idx="3411">
                  <c:v>-20.658402073640602</c:v>
                </c:pt>
                <c:pt idx="3412">
                  <c:v>-20.464339641536501</c:v>
                </c:pt>
                <c:pt idx="3413">
                  <c:v>-20.270285404826598</c:v>
                </c:pt>
                <c:pt idx="3414">
                  <c:v>-20.0762393689417</c:v>
                </c:pt>
                <c:pt idx="3415">
                  <c:v>-19.882201539309399</c:v>
                </c:pt>
                <c:pt idx="3416">
                  <c:v>-19.688171921357299</c:v>
                </c:pt>
                <c:pt idx="3417">
                  <c:v>-19.494150520510299</c:v>
                </c:pt>
                <c:pt idx="3418">
                  <c:v>-19.300137342190801</c:v>
                </c:pt>
                <c:pt idx="3419">
                  <c:v>-19.106132391820001</c:v>
                </c:pt>
                <c:pt idx="3420">
                  <c:v>-18.912135674825301</c:v>
                </c:pt>
                <c:pt idx="3421">
                  <c:v>-18.718147196633101</c:v>
                </c:pt>
                <c:pt idx="3422">
                  <c:v>-18.5241669626662</c:v>
                </c:pt>
                <c:pt idx="3423">
                  <c:v>-18.330194978343101</c:v>
                </c:pt>
                <c:pt idx="3424">
                  <c:v>-18.136231249078499</c:v>
                </c:pt>
                <c:pt idx="3425">
                  <c:v>-17.9422757802819</c:v>
                </c:pt>
                <c:pt idx="3426">
                  <c:v>-17.748328577358301</c:v>
                </c:pt>
                <c:pt idx="3427">
                  <c:v>-17.554389645710199</c:v>
                </c:pt>
                <c:pt idx="3428">
                  <c:v>-17.360458990738401</c:v>
                </c:pt>
                <c:pt idx="3429">
                  <c:v>-17.166536617844901</c:v>
                </c:pt>
                <c:pt idx="3430">
                  <c:v>-16.972622532432499</c:v>
                </c:pt>
                <c:pt idx="3431">
                  <c:v>-16.778716739900599</c:v>
                </c:pt>
                <c:pt idx="3432">
                  <c:v>-16.5848192456459</c:v>
                </c:pt>
                <c:pt idx="3433">
                  <c:v>-16.390930055061698</c:v>
                </c:pt>
                <c:pt idx="3434">
                  <c:v>-16.197049173538598</c:v>
                </c:pt>
                <c:pt idx="3435">
                  <c:v>-16.003176606461398</c:v>
                </c:pt>
                <c:pt idx="3436">
                  <c:v>-15.809312359208301</c:v>
                </c:pt>
                <c:pt idx="3437">
                  <c:v>-15.615456437152799</c:v>
                </c:pt>
                <c:pt idx="3438">
                  <c:v>-15.4216088456624</c:v>
                </c:pt>
                <c:pt idx="3439">
                  <c:v>-15.2277695900871</c:v>
                </c:pt>
                <c:pt idx="3440">
                  <c:v>-15.0339386757692</c:v>
                </c:pt>
                <c:pt idx="3441">
                  <c:v>-14.840116108047001</c:v>
                </c:pt>
                <c:pt idx="3442">
                  <c:v>-14.6463018922554</c:v>
                </c:pt>
                <c:pt idx="3443">
                  <c:v>-14.452496033725099</c:v>
                </c:pt>
                <c:pt idx="3444">
                  <c:v>-14.2586985377832</c:v>
                </c:pt>
                <c:pt idx="3445">
                  <c:v>-14.064909409759199</c:v>
                </c:pt>
                <c:pt idx="3446">
                  <c:v>-13.8711286549898</c:v>
                </c:pt>
                <c:pt idx="3447">
                  <c:v>-13.6773562788114</c:v>
                </c:pt>
                <c:pt idx="3448">
                  <c:v>-13.4835922865597</c:v>
                </c:pt>
                <c:pt idx="3449">
                  <c:v>-13.2898366835812</c:v>
                </c:pt>
                <c:pt idx="3450">
                  <c:v>-13.0960894752253</c:v>
                </c:pt>
                <c:pt idx="3451">
                  <c:v>-12.902350666835501</c:v>
                </c:pt>
                <c:pt idx="3452">
                  <c:v>-12.708620263748699</c:v>
                </c:pt>
                <c:pt idx="3453">
                  <c:v>-12.5148982712955</c:v>
                </c:pt>
                <c:pt idx="3454">
                  <c:v>-12.321184694797401</c:v>
                </c:pt>
                <c:pt idx="3455">
                  <c:v>-12.127479539562399</c:v>
                </c:pt>
                <c:pt idx="3456">
                  <c:v>-11.9337828108967</c:v>
                </c:pt>
                <c:pt idx="3457">
                  <c:v>-11.740094514106801</c:v>
                </c:pt>
                <c:pt idx="3458">
                  <c:v>-11.546414654499401</c:v>
                </c:pt>
                <c:pt idx="3459">
                  <c:v>-11.3527432373705</c:v>
                </c:pt>
                <c:pt idx="3460">
                  <c:v>-11.159080268003899</c:v>
                </c:pt>
                <c:pt idx="3461">
                  <c:v>-10.9654257516824</c:v>
                </c:pt>
                <c:pt idx="3462">
                  <c:v>-10.771779693688201</c:v>
                </c:pt>
                <c:pt idx="3463">
                  <c:v>-10.5781420992964</c:v>
                </c:pt>
                <c:pt idx="3464">
                  <c:v>-10.384512973752299</c:v>
                </c:pt>
                <c:pt idx="3465">
                  <c:v>-10.190892322286</c:v>
                </c:pt>
                <c:pt idx="3466">
                  <c:v>-9.9972801501174402</c:v>
                </c:pt>
                <c:pt idx="3467">
                  <c:v>-9.8036764624563997</c:v>
                </c:pt>
                <c:pt idx="3468">
                  <c:v>-9.6100812645024103</c:v>
                </c:pt>
                <c:pt idx="3469">
                  <c:v>-9.4164945614411799</c:v>
                </c:pt>
                <c:pt idx="3470">
                  <c:v>-9.2229163584446194</c:v>
                </c:pt>
                <c:pt idx="3471">
                  <c:v>-9.0293466606730703</c:v>
                </c:pt>
                <c:pt idx="3472">
                  <c:v>-8.8357854732765606</c:v>
                </c:pt>
                <c:pt idx="3473">
                  <c:v>-8.6422328014290901</c:v>
                </c:pt>
                <c:pt idx="3474">
                  <c:v>-8.44868865032924</c:v>
                </c:pt>
                <c:pt idx="3475">
                  <c:v>-8.2551530251719605</c:v>
                </c:pt>
                <c:pt idx="3476">
                  <c:v>-8.0616259311484999</c:v>
                </c:pt>
                <c:pt idx="3477">
                  <c:v>-7.8681073734464704</c:v>
                </c:pt>
                <c:pt idx="3478">
                  <c:v>-7.6745973572532904</c:v>
                </c:pt>
                <c:pt idx="3479">
                  <c:v>-7.4810958877546101</c:v>
                </c:pt>
                <c:pt idx="3480">
                  <c:v>-7.2876029701268896</c:v>
                </c:pt>
                <c:pt idx="3481">
                  <c:v>-7.0941186095368201</c:v>
                </c:pt>
                <c:pt idx="3482">
                  <c:v>-6.9006428111411902</c:v>
                </c:pt>
                <c:pt idx="3483">
                  <c:v>-6.7071755800869299</c:v>
                </c:pt>
                <c:pt idx="3484">
                  <c:v>-6.5137169214956403</c:v>
                </c:pt>
                <c:pt idx="3485">
                  <c:v>-6.3202668404615903</c:v>
                </c:pt>
                <c:pt idx="3486">
                  <c:v>-6.1268253420677903</c:v>
                </c:pt>
                <c:pt idx="3487">
                  <c:v>-5.9333924314132798</c:v>
                </c:pt>
                <c:pt idx="3488">
                  <c:v>-5.7399681136217398</c:v>
                </c:pt>
                <c:pt idx="3489">
                  <c:v>-5.5465523938111998</c:v>
                </c:pt>
                <c:pt idx="3490">
                  <c:v>-5.3531452770917403</c:v>
                </c:pt>
                <c:pt idx="3491">
                  <c:v>-5.1597467685654701</c:v>
                </c:pt>
                <c:pt idx="3492">
                  <c:v>-4.9663568733265002</c:v>
                </c:pt>
                <c:pt idx="3493">
                  <c:v>-4.77297559646086</c:v>
                </c:pt>
                <c:pt idx="3494">
                  <c:v>-4.5796029430465701</c:v>
                </c:pt>
                <c:pt idx="3495">
                  <c:v>-4.3862389181503598</c:v>
                </c:pt>
                <c:pt idx="3496">
                  <c:v>-4.1928835268162201</c:v>
                </c:pt>
                <c:pt idx="3497">
                  <c:v>-3.9995367740195702</c:v>
                </c:pt>
                <c:pt idx="3498">
                  <c:v>-3.8061986647123001</c:v>
                </c:pt>
                <c:pt idx="3499">
                  <c:v>-3.6128692038437999</c:v>
                </c:pt>
                <c:pt idx="3500">
                  <c:v>-3.4195483963609399</c:v>
                </c:pt>
                <c:pt idx="3501">
                  <c:v>-3.2262362472080599</c:v>
                </c:pt>
                <c:pt idx="3502">
                  <c:v>-3.0329327613269301</c:v>
                </c:pt>
                <c:pt idx="3503">
                  <c:v>-2.8396379436567498</c:v>
                </c:pt>
                <c:pt idx="3504">
                  <c:v>-2.6463517991341199</c:v>
                </c:pt>
                <c:pt idx="3505">
                  <c:v>-2.4530743326942601</c:v>
                </c:pt>
                <c:pt idx="3506">
                  <c:v>-2.2598055492913698</c:v>
                </c:pt>
                <c:pt idx="3507">
                  <c:v>-2.0665454539327501</c:v>
                </c:pt>
                <c:pt idx="3508">
                  <c:v>-1.8732940516391401</c:v>
                </c:pt>
                <c:pt idx="3509">
                  <c:v>-1.68005134742207</c:v>
                </c:pt>
                <c:pt idx="3510">
                  <c:v>-1.48681734628261</c:v>
                </c:pt>
                <c:pt idx="3511">
                  <c:v>-1.29359205320204</c:v>
                </c:pt>
                <c:pt idx="3512">
                  <c:v>-1.1003754731409301</c:v>
                </c:pt>
                <c:pt idx="3513">
                  <c:v>-0.90716761103909105</c:v>
                </c:pt>
                <c:pt idx="3514">
                  <c:v>-0.71396847181548695</c:v>
                </c:pt>
                <c:pt idx="3515">
                  <c:v>-0.52077806036817298</c:v>
                </c:pt>
                <c:pt idx="3516">
                  <c:v>-0.32759638157406301</c:v>
                </c:pt>
                <c:pt idx="3517">
                  <c:v>-0.13442344028234601</c:v>
                </c:pt>
                <c:pt idx="3518">
                  <c:v>5.8740758687717803E-2</c:v>
                </c:pt>
                <c:pt idx="3519">
                  <c:v>0.25189621053509798</c:v>
                </c:pt>
                <c:pt idx="3520">
                  <c:v>0.44504291047002198</c:v>
                </c:pt>
                <c:pt idx="3521">
                  <c:v>0.63818085372118505</c:v>
                </c:pt>
                <c:pt idx="3522">
                  <c:v>0.83131003553695604</c:v>
                </c:pt>
                <c:pt idx="3523">
                  <c:v>1.0244304511873401</c:v>
                </c:pt>
                <c:pt idx="3524">
                  <c:v>1.21754209596454</c:v>
                </c:pt>
                <c:pt idx="3525">
                  <c:v>1.41064496517958</c:v>
                </c:pt>
                <c:pt idx="3526">
                  <c:v>1.6037390541619501</c:v>
                </c:pt>
                <c:pt idx="3527">
                  <c:v>1.7968243582596299</c:v>
                </c:pt>
                <c:pt idx="3528">
                  <c:v>1.9899008728391501</c:v>
                </c:pt>
                <c:pt idx="3529">
                  <c:v>2.1829685932857101</c:v>
                </c:pt>
                <c:pt idx="3530">
                  <c:v>2.3760275149562702</c:v>
                </c:pt>
                <c:pt idx="3531">
                  <c:v>2.56907763315865</c:v>
                </c:pt>
                <c:pt idx="3532">
                  <c:v>2.7621189432070699</c:v>
                </c:pt>
                <c:pt idx="3533">
                  <c:v>2.9551514404280201</c:v>
                </c:pt>
                <c:pt idx="3534">
                  <c:v>3.1481751201602099</c:v>
                </c:pt>
                <c:pt idx="3535">
                  <c:v>3.3411899777546701</c:v>
                </c:pt>
                <c:pt idx="3536">
                  <c:v>3.5341960085748099</c:v>
                </c:pt>
                <c:pt idx="3537">
                  <c:v>3.7271932079964101</c:v>
                </c:pt>
                <c:pt idx="3538">
                  <c:v>3.9201815714074999</c:v>
                </c:pt>
                <c:pt idx="3539">
                  <c:v>4.1131610942177801</c:v>
                </c:pt>
                <c:pt idx="3540">
                  <c:v>4.3061317719011498</c:v>
                </c:pt>
                <c:pt idx="3541">
                  <c:v>4.49909359998078</c:v>
                </c:pt>
                <c:pt idx="3542">
                  <c:v>4.6920465740082902</c:v>
                </c:pt>
                <c:pt idx="3543">
                  <c:v>4.8849906895617403</c:v>
                </c:pt>
                <c:pt idx="3544">
                  <c:v>5.0779259422457299</c:v>
                </c:pt>
                <c:pt idx="3545">
                  <c:v>5.2708523276914798</c:v>
                </c:pt>
                <c:pt idx="3546">
                  <c:v>5.4637698415569602</c:v>
                </c:pt>
                <c:pt idx="3547">
                  <c:v>5.6566784795269403</c:v>
                </c:pt>
                <c:pt idx="3548">
                  <c:v>5.8495782373035698</c:v>
                </c:pt>
                <c:pt idx="3549">
                  <c:v>6.0424691105911998</c:v>
                </c:pt>
                <c:pt idx="3550">
                  <c:v>6.2353510951136597</c:v>
                </c:pt>
                <c:pt idx="3551">
                  <c:v>6.4282241866187402</c:v>
                </c:pt>
                <c:pt idx="3552">
                  <c:v>6.6210883808783301</c:v>
                </c:pt>
                <c:pt idx="3553">
                  <c:v>6.8139436736884003</c:v>
                </c:pt>
                <c:pt idx="3554">
                  <c:v>7.0067900608685898</c:v>
                </c:pt>
                <c:pt idx="3555">
                  <c:v>7.1996275382625701</c:v>
                </c:pt>
                <c:pt idx="3556">
                  <c:v>7.3924561017386203</c:v>
                </c:pt>
                <c:pt idx="3557">
                  <c:v>7.5852757471644896</c:v>
                </c:pt>
                <c:pt idx="3558">
                  <c:v>7.7780864703895896</c:v>
                </c:pt>
                <c:pt idx="3559">
                  <c:v>7.9708882672729704</c:v>
                </c:pt>
                <c:pt idx="3560">
                  <c:v>8.1636811336870707</c:v>
                </c:pt>
                <c:pt idx="3561">
                  <c:v>8.3564650655197799</c:v>
                </c:pt>
                <c:pt idx="3562">
                  <c:v>8.5492400586766308</c:v>
                </c:pt>
                <c:pt idx="3563">
                  <c:v>8.7420061090793801</c:v>
                </c:pt>
                <c:pt idx="3564">
                  <c:v>8.9347632126657306</c:v>
                </c:pt>
                <c:pt idx="3565">
                  <c:v>9.1275113654015705</c:v>
                </c:pt>
                <c:pt idx="3566">
                  <c:v>9.3202505633893402</c:v>
                </c:pt>
                <c:pt idx="3567">
                  <c:v>9.5129808028492597</c:v>
                </c:pt>
                <c:pt idx="3568">
                  <c:v>9.7057020800478409</c:v>
                </c:pt>
                <c:pt idx="3569">
                  <c:v>9.8984143912980596</c:v>
                </c:pt>
                <c:pt idx="3570">
                  <c:v>10.0911177329594</c:v>
                </c:pt>
                <c:pt idx="3571">
                  <c:v>10.2838121014082</c:v>
                </c:pt>
                <c:pt idx="3572">
                  <c:v>10.4764974929949</c:v>
                </c:pt>
                <c:pt idx="3573">
                  <c:v>10.6691739040938</c:v>
                </c:pt>
                <c:pt idx="3574">
                  <c:v>10.861841331104401</c:v>
                </c:pt>
                <c:pt idx="3575">
                  <c:v>11.0544997704168</c:v>
                </c:pt>
                <c:pt idx="3576">
                  <c:v>11.247149218415</c:v>
                </c:pt>
                <c:pt idx="3577">
                  <c:v>11.439789671461201</c:v>
                </c:pt>
                <c:pt idx="3578">
                  <c:v>11.6324211259069</c:v>
                </c:pt>
                <c:pt idx="3579">
                  <c:v>11.825043578123999</c:v>
                </c:pt>
                <c:pt idx="3580">
                  <c:v>12.017657024505199</c:v>
                </c:pt>
                <c:pt idx="3581">
                  <c:v>12.210261461464301</c:v>
                </c:pt>
                <c:pt idx="3582">
                  <c:v>12.4028568854363</c:v>
                </c:pt>
                <c:pt idx="3583">
                  <c:v>12.5954432929158</c:v>
                </c:pt>
                <c:pt idx="3584">
                  <c:v>12.7880206805069</c:v>
                </c:pt>
                <c:pt idx="3585">
                  <c:v>12.9805890448648</c:v>
                </c:pt>
                <c:pt idx="3586">
                  <c:v>13.1731483826829</c:v>
                </c:pt>
                <c:pt idx="3587">
                  <c:v>13.3656986906926</c:v>
                </c:pt>
                <c:pt idx="3588">
                  <c:v>13.5582399656651</c:v>
                </c:pt>
                <c:pt idx="3589">
                  <c:v>13.7507722044475</c:v>
                </c:pt>
                <c:pt idx="3590">
                  <c:v>13.943295403971501</c:v>
                </c:pt>
                <c:pt idx="3591">
                  <c:v>14.135809561204301</c:v>
                </c:pt>
                <c:pt idx="3592">
                  <c:v>14.328314672993001</c:v>
                </c:pt>
                <c:pt idx="3593">
                  <c:v>14.520810736123799</c:v>
                </c:pt>
                <c:pt idx="3594">
                  <c:v>14.7132977474161</c:v>
                </c:pt>
                <c:pt idx="3595">
                  <c:v>14.905775703721099</c:v>
                </c:pt>
                <c:pt idx="3596">
                  <c:v>15.098244601910899</c:v>
                </c:pt>
                <c:pt idx="3597">
                  <c:v>15.290704438894</c:v>
                </c:pt>
                <c:pt idx="3598">
                  <c:v>15.4831552116328</c:v>
                </c:pt>
                <c:pt idx="3599">
                  <c:v>15.6755969171437</c:v>
                </c:pt>
                <c:pt idx="3600">
                  <c:v>15.868029552438699</c:v>
                </c:pt>
                <c:pt idx="3601">
                  <c:v>16.060453114505101</c:v>
                </c:pt>
                <c:pt idx="3602">
                  <c:v>16.252867600528301</c:v>
                </c:pt>
                <c:pt idx="3603">
                  <c:v>16.4452730078788</c:v>
                </c:pt>
                <c:pt idx="3604">
                  <c:v>16.6376693339699</c:v>
                </c:pt>
                <c:pt idx="3605">
                  <c:v>16.830056576257899</c:v>
                </c:pt>
                <c:pt idx="3606">
                  <c:v>17.0224347322421</c:v>
                </c:pt>
                <c:pt idx="3607">
                  <c:v>17.214803799464899</c:v>
                </c:pt>
                <c:pt idx="3608">
                  <c:v>17.407163775532801</c:v>
                </c:pt>
                <c:pt idx="3609">
                  <c:v>17.599514658184301</c:v>
                </c:pt>
                <c:pt idx="3610">
                  <c:v>17.791856445240199</c:v>
                </c:pt>
                <c:pt idx="3611">
                  <c:v>17.984189134584401</c:v>
                </c:pt>
                <c:pt idx="3612">
                  <c:v>18.176512724164098</c:v>
                </c:pt>
                <c:pt idx="3613">
                  <c:v>18.3688272119836</c:v>
                </c:pt>
                <c:pt idx="3614">
                  <c:v>18.561132596114401</c:v>
                </c:pt>
                <c:pt idx="3615">
                  <c:v>18.753428874705602</c:v>
                </c:pt>
                <c:pt idx="3616">
                  <c:v>18.945716045984</c:v>
                </c:pt>
                <c:pt idx="3617">
                  <c:v>19.137994108244101</c:v>
                </c:pt>
                <c:pt idx="3618">
                  <c:v>19.3302630598128</c:v>
                </c:pt>
                <c:pt idx="3619">
                  <c:v>19.522522899053701</c:v>
                </c:pt>
                <c:pt idx="3620">
                  <c:v>19.714773624372899</c:v>
                </c:pt>
                <c:pt idx="3621">
                  <c:v>19.907015234218498</c:v>
                </c:pt>
                <c:pt idx="3622">
                  <c:v>20.099247727081199</c:v>
                </c:pt>
                <c:pt idx="3623">
                  <c:v>20.291471101494398</c:v>
                </c:pt>
                <c:pt idx="3624">
                  <c:v>20.483685356034002</c:v>
                </c:pt>
                <c:pt idx="3625">
                  <c:v>20.675890489299</c:v>
                </c:pt>
                <c:pt idx="3626">
                  <c:v>20.868086499900301</c:v>
                </c:pt>
                <c:pt idx="3627">
                  <c:v>21.0602733864574</c:v>
                </c:pt>
                <c:pt idx="3628">
                  <c:v>21.252451147608099</c:v>
                </c:pt>
                <c:pt idx="3629">
                  <c:v>21.4446197820509</c:v>
                </c:pt>
                <c:pt idx="3630">
                  <c:v>21.636779288524401</c:v>
                </c:pt>
                <c:pt idx="3631">
                  <c:v>21.828929665858201</c:v>
                </c:pt>
                <c:pt idx="3632">
                  <c:v>22.021070912991899</c:v>
                </c:pt>
                <c:pt idx="3633">
                  <c:v>22.213203028974899</c:v>
                </c:pt>
                <c:pt idx="3634">
                  <c:v>22.4053260129667</c:v>
                </c:pt>
                <c:pt idx="3635">
                  <c:v>22.597439864238002</c:v>
                </c:pt>
                <c:pt idx="3636">
                  <c:v>22.7895445823094</c:v>
                </c:pt>
                <c:pt idx="3637">
                  <c:v>22.981640167315899</c:v>
                </c:pt>
                <c:pt idx="3638">
                  <c:v>23.173726619543601</c:v>
                </c:pt>
                <c:pt idx="3639">
                  <c:v>23.365803939289499</c:v>
                </c:pt>
                <c:pt idx="3640">
                  <c:v>23.557872126861</c:v>
                </c:pt>
                <c:pt idx="3641">
                  <c:v>23.749931182576201</c:v>
                </c:pt>
                <c:pt idx="3642">
                  <c:v>23.941981106764501</c:v>
                </c:pt>
                <c:pt idx="3643">
                  <c:v>24.134021899766001</c:v>
                </c:pt>
                <c:pt idx="3644">
                  <c:v>24.3260535617272</c:v>
                </c:pt>
                <c:pt idx="3645">
                  <c:v>24.518076092219999</c:v>
                </c:pt>
                <c:pt idx="3646">
                  <c:v>24.710089490780401</c:v>
                </c:pt>
                <c:pt idx="3647">
                  <c:v>24.902093757088299</c:v>
                </c:pt>
                <c:pt idx="3648">
                  <c:v>25.094088890968798</c:v>
                </c:pt>
                <c:pt idx="3649">
                  <c:v>25.2860748923916</c:v>
                </c:pt>
                <c:pt idx="3650">
                  <c:v>25.478051761472202</c:v>
                </c:pt>
                <c:pt idx="3651">
                  <c:v>25.670019498472101</c:v>
                </c:pt>
                <c:pt idx="3652">
                  <c:v>25.861978103767701</c:v>
                </c:pt>
                <c:pt idx="3653">
                  <c:v>26.053927577841101</c:v>
                </c:pt>
                <c:pt idx="3654">
                  <c:v>26.245867921359999</c:v>
                </c:pt>
                <c:pt idx="3655">
                  <c:v>26.437799135190801</c:v>
                </c:pt>
                <c:pt idx="3656">
                  <c:v>26.629721220399599</c:v>
                </c:pt>
                <c:pt idx="3657">
                  <c:v>26.821634178261</c:v>
                </c:pt>
                <c:pt idx="3658">
                  <c:v>27.013538010244901</c:v>
                </c:pt>
                <c:pt idx="3659">
                  <c:v>27.2054327179216</c:v>
                </c:pt>
                <c:pt idx="3660">
                  <c:v>27.397318303084798</c:v>
                </c:pt>
                <c:pt idx="3661">
                  <c:v>27.589194767834002</c:v>
                </c:pt>
                <c:pt idx="3662">
                  <c:v>27.7810621144062</c:v>
                </c:pt>
                <c:pt idx="3663">
                  <c:v>27.972920345155501</c:v>
                </c:pt>
                <c:pt idx="3664">
                  <c:v>28.164769462540399</c:v>
                </c:pt>
                <c:pt idx="3665">
                  <c:v>28.3566094690627</c:v>
                </c:pt>
                <c:pt idx="3666">
                  <c:v>28.5484403672918</c:v>
                </c:pt>
                <c:pt idx="3667">
                  <c:v>28.7402621598889</c:v>
                </c:pt>
                <c:pt idx="3668">
                  <c:v>28.932074849393899</c:v>
                </c:pt>
                <c:pt idx="3669">
                  <c:v>29.1238784382532</c:v>
                </c:pt>
                <c:pt idx="3670">
                  <c:v>29.315672929155401</c:v>
                </c:pt>
                <c:pt idx="3671">
                  <c:v>29.5074583251393</c:v>
                </c:pt>
                <c:pt idx="3672">
                  <c:v>29.6992346294486</c:v>
                </c:pt>
                <c:pt idx="3673">
                  <c:v>29.891001845496501</c:v>
                </c:pt>
                <c:pt idx="3674">
                  <c:v>30.0827599768661</c:v>
                </c:pt>
                <c:pt idx="3675">
                  <c:v>30.274509027313499</c:v>
                </c:pt>
                <c:pt idx="3676">
                  <c:v>30.466249000782799</c:v>
                </c:pt>
                <c:pt idx="3677">
                  <c:v>30.657979901365799</c:v>
                </c:pt>
                <c:pt idx="3678">
                  <c:v>30.849701733269701</c:v>
                </c:pt>
                <c:pt idx="3679">
                  <c:v>31.041414500817101</c:v>
                </c:pt>
                <c:pt idx="3680">
                  <c:v>31.233118208980802</c:v>
                </c:pt>
                <c:pt idx="3681">
                  <c:v>31.424812863507899</c:v>
                </c:pt>
                <c:pt idx="3682">
                  <c:v>31.616498470262702</c:v>
                </c:pt>
                <c:pt idx="3683">
                  <c:v>31.8081750351758</c:v>
                </c:pt>
                <c:pt idx="3684">
                  <c:v>31.999842564243799</c:v>
                </c:pt>
                <c:pt idx="3685">
                  <c:v>32.191501063371703</c:v>
                </c:pt>
                <c:pt idx="3686">
                  <c:v>32.383150537863202</c:v>
                </c:pt>
                <c:pt idx="3687">
                  <c:v>32.574790992885603</c:v>
                </c:pt>
                <c:pt idx="3688">
                  <c:v>32.766422433654803</c:v>
                </c:pt>
                <c:pt idx="3689">
                  <c:v>32.958044865435198</c:v>
                </c:pt>
                <c:pt idx="3690">
                  <c:v>33.149658293540298</c:v>
                </c:pt>
                <c:pt idx="3691">
                  <c:v>33.341262723332598</c:v>
                </c:pt>
                <c:pt idx="3692">
                  <c:v>33.532858160179401</c:v>
                </c:pt>
                <c:pt idx="3693">
                  <c:v>33.724444609264502</c:v>
                </c:pt>
                <c:pt idx="3694">
                  <c:v>33.916022075725998</c:v>
                </c:pt>
                <c:pt idx="3695">
                  <c:v>34.107590564835</c:v>
                </c:pt>
                <c:pt idx="3696">
                  <c:v>34.299150082588</c:v>
                </c:pt>
                <c:pt idx="3697">
                  <c:v>34.4907006355809</c:v>
                </c:pt>
                <c:pt idx="3698">
                  <c:v>34.682242230617902</c:v>
                </c:pt>
                <c:pt idx="3699">
                  <c:v>34.873774874635203</c:v>
                </c:pt>
                <c:pt idx="3700">
                  <c:v>35.065298574745697</c:v>
                </c:pt>
                <c:pt idx="3701">
                  <c:v>35.256813338266802</c:v>
                </c:pt>
                <c:pt idx="3702">
                  <c:v>35.448319172721803</c:v>
                </c:pt>
                <c:pt idx="3703">
                  <c:v>35.639816085839399</c:v>
                </c:pt>
                <c:pt idx="3704">
                  <c:v>35.831304085555303</c:v>
                </c:pt>
                <c:pt idx="3705">
                  <c:v>36.022783180011899</c:v>
                </c:pt>
                <c:pt idx="3706">
                  <c:v>36.214253377564503</c:v>
                </c:pt>
                <c:pt idx="3707">
                  <c:v>36.405714686954099</c:v>
                </c:pt>
                <c:pt idx="3708">
                  <c:v>36.597167117278801</c:v>
                </c:pt>
                <c:pt idx="3709">
                  <c:v>36.788610677820699</c:v>
                </c:pt>
                <c:pt idx="3710">
                  <c:v>36.980045377744602</c:v>
                </c:pt>
                <c:pt idx="3711">
                  <c:v>37.171471225757102</c:v>
                </c:pt>
                <c:pt idx="3712">
                  <c:v>37.362888230738598</c:v>
                </c:pt>
                <c:pt idx="3713">
                  <c:v>37.554296401882702</c:v>
                </c:pt>
                <c:pt idx="3714">
                  <c:v>37.745695748697301</c:v>
                </c:pt>
                <c:pt idx="3715">
                  <c:v>37.937086281004603</c:v>
                </c:pt>
                <c:pt idx="3716">
                  <c:v>38.128468008942903</c:v>
                </c:pt>
                <c:pt idx="3717">
                  <c:v>38.319840942966202</c:v>
                </c:pt>
                <c:pt idx="3718">
                  <c:v>38.5112050938462</c:v>
                </c:pt>
                <c:pt idx="3719">
                  <c:v>38.702560472671799</c:v>
                </c:pt>
                <c:pt idx="3720">
                  <c:v>38.893907090851002</c:v>
                </c:pt>
                <c:pt idx="3721">
                  <c:v>39.085244960097597</c:v>
                </c:pt>
                <c:pt idx="3722">
                  <c:v>39.276574092021903</c:v>
                </c:pt>
                <c:pt idx="3723">
                  <c:v>39.467894497922003</c:v>
                </c:pt>
                <c:pt idx="3724">
                  <c:v>39.6592061891455</c:v>
                </c:pt>
                <c:pt idx="3725">
                  <c:v>39.850509177128203</c:v>
                </c:pt>
                <c:pt idx="3726">
                  <c:v>40.041803473394197</c:v>
                </c:pt>
                <c:pt idx="3727">
                  <c:v>40.233089089556202</c:v>
                </c:pt>
                <c:pt idx="3728">
                  <c:v>40.424366037315899</c:v>
                </c:pt>
                <c:pt idx="3729">
                  <c:v>40.615634328463997</c:v>
                </c:pt>
                <c:pt idx="3730">
                  <c:v>40.806893974880801</c:v>
                </c:pt>
                <c:pt idx="3731">
                  <c:v>40.998144988585501</c:v>
                </c:pt>
                <c:pt idx="3732">
                  <c:v>41.189387381960103</c:v>
                </c:pt>
                <c:pt idx="3733">
                  <c:v>41.380621167649203</c:v>
                </c:pt>
                <c:pt idx="3734">
                  <c:v>41.571846358469202</c:v>
                </c:pt>
                <c:pt idx="3735">
                  <c:v>41.7630629674088</c:v>
                </c:pt>
                <c:pt idx="3736">
                  <c:v>41.954271007629401</c:v>
                </c:pt>
                <c:pt idx="3737">
                  <c:v>42.1454704924653</c:v>
                </c:pt>
                <c:pt idx="3738">
                  <c:v>42.336661435424602</c:v>
                </c:pt>
                <c:pt idx="3739">
                  <c:v>42.527843850188901</c:v>
                </c:pt>
                <c:pt idx="3740">
                  <c:v>42.719017750614199</c:v>
                </c:pt>
                <c:pt idx="3741">
                  <c:v>42.910183151180199</c:v>
                </c:pt>
                <c:pt idx="3742">
                  <c:v>43.101340068110801</c:v>
                </c:pt>
                <c:pt idx="3743">
                  <c:v>43.292488518135102</c:v>
                </c:pt>
                <c:pt idx="3744">
                  <c:v>43.4836285176468</c:v>
                </c:pt>
                <c:pt idx="3745">
                  <c:v>43.674760081561303</c:v>
                </c:pt>
                <c:pt idx="3746">
                  <c:v>43.8658832245657</c:v>
                </c:pt>
                <c:pt idx="3747">
                  <c:v>44.056997961508102</c:v>
                </c:pt>
                <c:pt idx="3748">
                  <c:v>44.248104307397703</c:v>
                </c:pt>
                <c:pt idx="3749">
                  <c:v>44.4392022774053</c:v>
                </c:pt>
                <c:pt idx="3750">
                  <c:v>44.630291886863702</c:v>
                </c:pt>
                <c:pt idx="3751">
                  <c:v>44.821373151267998</c:v>
                </c:pt>
                <c:pt idx="3752">
                  <c:v>45.012446086275602</c:v>
                </c:pt>
                <c:pt idx="3753">
                  <c:v>45.203510707707402</c:v>
                </c:pt>
                <c:pt idx="3754">
                  <c:v>45.394567031547098</c:v>
                </c:pt>
                <c:pt idx="3755">
                  <c:v>45.585615074092701</c:v>
                </c:pt>
                <c:pt idx="3756">
                  <c:v>45.776654853942901</c:v>
                </c:pt>
                <c:pt idx="3757">
                  <c:v>45.967686391491902</c:v>
                </c:pt>
                <c:pt idx="3758">
                  <c:v>46.158709707202199</c:v>
                </c:pt>
                <c:pt idx="3759">
                  <c:v>46.349724821273298</c:v>
                </c:pt>
                <c:pt idx="3760">
                  <c:v>46.540731752057702</c:v>
                </c:pt>
                <c:pt idx="3761">
                  <c:v>46.731730517153402</c:v>
                </c:pt>
                <c:pt idx="3762">
                  <c:v>46.922721135902897</c:v>
                </c:pt>
                <c:pt idx="3763">
                  <c:v>47.113703629924302</c:v>
                </c:pt>
                <c:pt idx="3764">
                  <c:v>47.304678021156597</c:v>
                </c:pt>
                <c:pt idx="3765">
                  <c:v>47.4956443316606</c:v>
                </c:pt>
                <c:pt idx="3766">
                  <c:v>47.686602583619297</c:v>
                </c:pt>
                <c:pt idx="3767">
                  <c:v>47.8775527993376</c:v>
                </c:pt>
                <c:pt idx="3768">
                  <c:v>48.068495001243001</c:v>
                </c:pt>
                <c:pt idx="3769">
                  <c:v>48.259429211885497</c:v>
                </c:pt>
                <c:pt idx="3770">
                  <c:v>48.450355453937497</c:v>
                </c:pt>
                <c:pt idx="3771">
                  <c:v>48.6412737501946</c:v>
                </c:pt>
                <c:pt idx="3772">
                  <c:v>48.832184123574997</c:v>
                </c:pt>
                <c:pt idx="3773">
                  <c:v>49.023086597120503</c:v>
                </c:pt>
                <c:pt idx="3774">
                  <c:v>49.213981193995799</c:v>
                </c:pt>
                <c:pt idx="3775">
                  <c:v>49.404867937489399</c:v>
                </c:pt>
                <c:pt idx="3776">
                  <c:v>49.595746849801102</c:v>
                </c:pt>
                <c:pt idx="3777">
                  <c:v>49.786617950936403</c:v>
                </c:pt>
                <c:pt idx="3778">
                  <c:v>49.9774812607602</c:v>
                </c:pt>
                <c:pt idx="3779">
                  <c:v>50.168336799391497</c:v>
                </c:pt>
                <c:pt idx="3780">
                  <c:v>50.359184587203899</c:v>
                </c:pt>
                <c:pt idx="3781">
                  <c:v>50.550024644825903</c:v>
                </c:pt>
                <c:pt idx="3782">
                  <c:v>50.740856993141598</c:v>
                </c:pt>
                <c:pt idx="3783">
                  <c:v>50.931681653290703</c:v>
                </c:pt>
                <c:pt idx="3784">
                  <c:v>51.122498646669399</c:v>
                </c:pt>
                <c:pt idx="3785">
                  <c:v>51.313307994930398</c:v>
                </c:pt>
                <c:pt idx="3786">
                  <c:v>51.504109719983603</c:v>
                </c:pt>
                <c:pt idx="3787">
                  <c:v>51.6949038439963</c:v>
                </c:pt>
                <c:pt idx="3788">
                  <c:v>51.885690389393702</c:v>
                </c:pt>
                <c:pt idx="3789">
                  <c:v>52.0764693788594</c:v>
                </c:pt>
                <c:pt idx="3790">
                  <c:v>52.267240835335798</c:v>
                </c:pt>
                <c:pt idx="3791">
                  <c:v>52.458004782024297</c:v>
                </c:pt>
                <c:pt idx="3792">
                  <c:v>52.648761242598901</c:v>
                </c:pt>
                <c:pt idx="3793">
                  <c:v>52.839510242386901</c:v>
                </c:pt>
                <c:pt idx="3794">
                  <c:v>53.030251807304602</c:v>
                </c:pt>
                <c:pt idx="3795">
                  <c:v>53.220985961811103</c:v>
                </c:pt>
                <c:pt idx="3796">
                  <c:v>53.411712729748899</c:v>
                </c:pt>
                <c:pt idx="3797">
                  <c:v>53.60243213511</c:v>
                </c:pt>
                <c:pt idx="3798">
                  <c:v>53.793144202388099</c:v>
                </c:pt>
                <c:pt idx="3799">
                  <c:v>53.983848956653397</c:v>
                </c:pt>
                <c:pt idx="3800">
                  <c:v>54.174546423055403</c:v>
                </c:pt>
                <c:pt idx="3801">
                  <c:v>54.365236626774902</c:v>
                </c:pt>
                <c:pt idx="3802">
                  <c:v>54.555919593024598</c:v>
                </c:pt>
                <c:pt idx="3803">
                  <c:v>54.746595347048299</c:v>
                </c:pt>
                <c:pt idx="3804">
                  <c:v>54.937263914121203</c:v>
                </c:pt>
                <c:pt idx="3805">
                  <c:v>55.127925319549703</c:v>
                </c:pt>
                <c:pt idx="3806">
                  <c:v>55.318579588671398</c:v>
                </c:pt>
                <c:pt idx="3807">
                  <c:v>55.509226746854701</c:v>
                </c:pt>
                <c:pt idx="3808">
                  <c:v>55.699866819499</c:v>
                </c:pt>
                <c:pt idx="3809">
                  <c:v>55.890499832034699</c:v>
                </c:pt>
                <c:pt idx="3810">
                  <c:v>56.081125809922703</c:v>
                </c:pt>
                <c:pt idx="3811">
                  <c:v>56.2717447786547</c:v>
                </c:pt>
                <c:pt idx="3812">
                  <c:v>56.462356763752702</c:v>
                </c:pt>
                <c:pt idx="3813">
                  <c:v>56.652961790769297</c:v>
                </c:pt>
                <c:pt idx="3814">
                  <c:v>56.843559885927398</c:v>
                </c:pt>
                <c:pt idx="3815">
                  <c:v>57.034151076351598</c:v>
                </c:pt>
                <c:pt idx="3816">
                  <c:v>57.224735389387099</c:v>
                </c:pt>
                <c:pt idx="3817">
                  <c:v>57.415312852549903</c:v>
                </c:pt>
                <c:pt idx="3818">
                  <c:v>57.605883493526697</c:v>
                </c:pt>
                <c:pt idx="3819">
                  <c:v>57.796447340175199</c:v>
                </c:pt>
                <c:pt idx="3820">
                  <c:v>57.987004420354502</c:v>
                </c:pt>
                <c:pt idx="3821">
                  <c:v>58.177554761703099</c:v>
                </c:pt>
                <c:pt idx="3822">
                  <c:v>58.368098391845599</c:v>
                </c:pt>
                <c:pt idx="3823">
                  <c:v>58.558635338439601</c:v>
                </c:pt>
                <c:pt idx="3824">
                  <c:v>58.749165629175899</c:v>
                </c:pt>
                <c:pt idx="3825">
                  <c:v>58.939689291778002</c:v>
                </c:pt>
                <c:pt idx="3826">
                  <c:v>59.130206354001899</c:v>
                </c:pt>
                <c:pt idx="3827">
                  <c:v>59.320716843636198</c:v>
                </c:pt>
                <c:pt idx="3828">
                  <c:v>59.511220788501298</c:v>
                </c:pt>
                <c:pt idx="3829">
                  <c:v>59.701718216450097</c:v>
                </c:pt>
                <c:pt idx="3830">
                  <c:v>59.892209155366999</c:v>
                </c:pt>
                <c:pt idx="3831">
                  <c:v>60.082693633168198</c:v>
                </c:pt>
                <c:pt idx="3832">
                  <c:v>60.273171677801301</c:v>
                </c:pt>
                <c:pt idx="3833">
                  <c:v>60.463643317245001</c:v>
                </c:pt>
                <c:pt idx="3834">
                  <c:v>60.654108579509298</c:v>
                </c:pt>
                <c:pt idx="3835">
                  <c:v>60.844567492634901</c:v>
                </c:pt>
                <c:pt idx="3836">
                  <c:v>61.035020084719797</c:v>
                </c:pt>
                <c:pt idx="3837">
                  <c:v>61.2254663841018</c:v>
                </c:pt>
                <c:pt idx="3838">
                  <c:v>61.415906419368198</c:v>
                </c:pt>
                <c:pt idx="3839">
                  <c:v>61.606340219289798</c:v>
                </c:pt>
                <c:pt idx="3840">
                  <c:v>61.796767812820697</c:v>
                </c:pt>
                <c:pt idx="3841">
                  <c:v>61.987189229098703</c:v>
                </c:pt>
                <c:pt idx="3842">
                  <c:v>62.177604497820703</c:v>
                </c:pt>
                <c:pt idx="3843">
                  <c:v>62.368013650342903</c:v>
                </c:pt>
                <c:pt idx="3844">
                  <c:v>62.558416718400601</c:v>
                </c:pt>
                <c:pt idx="3845">
                  <c:v>62.748813733649399</c:v>
                </c:pt>
                <c:pt idx="3846">
                  <c:v>62.939204727664503</c:v>
                </c:pt>
                <c:pt idx="3847">
                  <c:v>63.129589731941103</c:v>
                </c:pt>
                <c:pt idx="3848">
                  <c:v>63.3199687778936</c:v>
                </c:pt>
                <c:pt idx="3849">
                  <c:v>63.510341895732502</c:v>
                </c:pt>
                <c:pt idx="3850">
                  <c:v>63.700709113565203</c:v>
                </c:pt>
                <c:pt idx="3851">
                  <c:v>63.8910704590647</c:v>
                </c:pt>
                <c:pt idx="3852">
                  <c:v>64.081425959756999</c:v>
                </c:pt>
                <c:pt idx="3853">
                  <c:v>64.271775643020206</c:v>
                </c:pt>
                <c:pt idx="3854">
                  <c:v>64.462119536084401</c:v>
                </c:pt>
                <c:pt idx="3855">
                  <c:v>64.652457666031395</c:v>
                </c:pt>
                <c:pt idx="3856">
                  <c:v>64.842790059793501</c:v>
                </c:pt>
                <c:pt idx="3857">
                  <c:v>65.033116744154</c:v>
                </c:pt>
                <c:pt idx="3858">
                  <c:v>65.223437745746196</c:v>
                </c:pt>
                <c:pt idx="3859">
                  <c:v>65.413753091053096</c:v>
                </c:pt>
                <c:pt idx="3860">
                  <c:v>65.604062806407299</c:v>
                </c:pt>
                <c:pt idx="3861">
                  <c:v>65.794366917989905</c:v>
                </c:pt>
                <c:pt idx="3862">
                  <c:v>65.984665451830793</c:v>
                </c:pt>
                <c:pt idx="3863">
                  <c:v>66.174958433807802</c:v>
                </c:pt>
                <c:pt idx="3864">
                  <c:v>66.365245889639695</c:v>
                </c:pt>
                <c:pt idx="3865">
                  <c:v>66.555527844935796</c:v>
                </c:pt>
                <c:pt idx="3866">
                  <c:v>66.745804325369306</c:v>
                </c:pt>
                <c:pt idx="3867">
                  <c:v>66.936075356721503</c:v>
                </c:pt>
                <c:pt idx="3868">
                  <c:v>67.126340964881905</c:v>
                </c:pt>
                <c:pt idx="3869">
                  <c:v>67.316601175848206</c:v>
                </c:pt>
                <c:pt idx="3870">
                  <c:v>67.506856015725802</c:v>
                </c:pt>
                <c:pt idx="3871">
                  <c:v>67.697105510728306</c:v>
                </c:pt>
                <c:pt idx="3872">
                  <c:v>67.887349687176894</c:v>
                </c:pt>
                <c:pt idx="3873">
                  <c:v>68.077588571500797</c:v>
                </c:pt>
                <c:pt idx="3874">
                  <c:v>68.2678221902367</c:v>
                </c:pt>
                <c:pt idx="3875">
                  <c:v>68.458050570028604</c:v>
                </c:pt>
                <c:pt idx="3876">
                  <c:v>68.648273737628401</c:v>
                </c:pt>
                <c:pt idx="3877">
                  <c:v>68.838491719895103</c:v>
                </c:pt>
                <c:pt idx="3878">
                  <c:v>69.028704543795101</c:v>
                </c:pt>
                <c:pt idx="3879">
                  <c:v>69.218912235906004</c:v>
                </c:pt>
                <c:pt idx="3880">
                  <c:v>69.409114822222193</c:v>
                </c:pt>
                <c:pt idx="3881">
                  <c:v>69.599312328600305</c:v>
                </c:pt>
                <c:pt idx="3882">
                  <c:v>69.789504780780902</c:v>
                </c:pt>
                <c:pt idx="3883">
                  <c:v>69.979692204387703</c:v>
                </c:pt>
                <c:pt idx="3884">
                  <c:v>70.169874624927701</c:v>
                </c:pt>
                <c:pt idx="3885">
                  <c:v>70.360052067790406</c:v>
                </c:pt>
                <c:pt idx="3886">
                  <c:v>70.550224558226006</c:v>
                </c:pt>
                <c:pt idx="3887">
                  <c:v>70.740392121178701</c:v>
                </c:pt>
                <c:pt idx="3888">
                  <c:v>70.930554781381005</c:v>
                </c:pt>
                <c:pt idx="3889">
                  <c:v>71.120712563495402</c:v>
                </c:pt>
                <c:pt idx="3890">
                  <c:v>71.310865492113905</c:v>
                </c:pt>
                <c:pt idx="3891">
                  <c:v>71.501013591757996</c:v>
                </c:pt>
                <c:pt idx="3892">
                  <c:v>71.691156886878204</c:v>
                </c:pt>
                <c:pt idx="3893">
                  <c:v>71.881295401853805</c:v>
                </c:pt>
                <c:pt idx="3894">
                  <c:v>72.071429160992395</c:v>
                </c:pt>
                <c:pt idx="3895">
                  <c:v>72.261558188530003</c:v>
                </c:pt>
                <c:pt idx="3896">
                  <c:v>72.451682508630199</c:v>
                </c:pt>
                <c:pt idx="3897">
                  <c:v>72.641802145384304</c:v>
                </c:pt>
                <c:pt idx="3898">
                  <c:v>72.831917122810907</c:v>
                </c:pt>
                <c:pt idx="3899">
                  <c:v>73.022027464855498</c:v>
                </c:pt>
                <c:pt idx="3900">
                  <c:v>73.212133195390294</c:v>
                </c:pt>
                <c:pt idx="3901">
                  <c:v>73.402234338213901</c:v>
                </c:pt>
                <c:pt idx="3902">
                  <c:v>73.592330917139705</c:v>
                </c:pt>
                <c:pt idx="3903">
                  <c:v>73.782422956102096</c:v>
                </c:pt>
                <c:pt idx="3904">
                  <c:v>73.972510478975806</c:v>
                </c:pt>
                <c:pt idx="3905">
                  <c:v>74.162593509534304</c:v>
                </c:pt>
                <c:pt idx="3906">
                  <c:v>74.3526720714503</c:v>
                </c:pt>
                <c:pt idx="3907">
                  <c:v>74.542746188294799</c:v>
                </c:pt>
                <c:pt idx="3908">
                  <c:v>74.732815883537</c:v>
                </c:pt>
                <c:pt idx="3909">
                  <c:v>74.922881180544195</c:v>
                </c:pt>
                <c:pt idx="3910">
                  <c:v>75.112942102581201</c:v>
                </c:pt>
                <c:pt idx="3911">
                  <c:v>75.302998672810105</c:v>
                </c:pt>
                <c:pt idx="3912">
                  <c:v>75.493050914290194</c:v>
                </c:pt>
                <c:pt idx="3913">
                  <c:v>75.683098849977199</c:v>
                </c:pt>
                <c:pt idx="3914">
                  <c:v>75.873142502723695</c:v>
                </c:pt>
                <c:pt idx="3915">
                  <c:v>76.063181895277793</c:v>
                </c:pt>
                <c:pt idx="3916">
                  <c:v>76.253217050284107</c:v>
                </c:pt>
                <c:pt idx="3917">
                  <c:v>76.443247990282401</c:v>
                </c:pt>
                <c:pt idx="3918">
                  <c:v>76.633274737707694</c:v>
                </c:pt>
                <c:pt idx="3919">
                  <c:v>76.823297314890198</c:v>
                </c:pt>
                <c:pt idx="3920">
                  <c:v>77.013315744054793</c:v>
                </c:pt>
                <c:pt idx="3921">
                  <c:v>77.203330047831997</c:v>
                </c:pt>
                <c:pt idx="3922">
                  <c:v>77.393340249149702</c:v>
                </c:pt>
                <c:pt idx="3923">
                  <c:v>77.583346370467396</c:v>
                </c:pt>
                <c:pt idx="3924">
                  <c:v>77.773348434294604</c:v>
                </c:pt>
                <c:pt idx="3925">
                  <c:v>77.963346463902695</c:v>
                </c:pt>
                <c:pt idx="3926">
                  <c:v>78.153340482691206</c:v>
                </c:pt>
                <c:pt idx="3927">
                  <c:v>78.343330513987794</c:v>
                </c:pt>
                <c:pt idx="3928">
                  <c:v>78.533316581047501</c:v>
                </c:pt>
                <c:pt idx="3929">
                  <c:v>78.723298707053004</c:v>
                </c:pt>
                <c:pt idx="3930">
                  <c:v>78.913276915114096</c:v>
                </c:pt>
                <c:pt idx="3931">
                  <c:v>79.103251228267396</c:v>
                </c:pt>
                <c:pt idx="3932">
                  <c:v>79.293221669476296</c:v>
                </c:pt>
                <c:pt idx="3933">
                  <c:v>79.483188261630502</c:v>
                </c:pt>
                <c:pt idx="3934">
                  <c:v>79.673151027545899</c:v>
                </c:pt>
                <c:pt idx="3935">
                  <c:v>79.8631099899644</c:v>
                </c:pt>
                <c:pt idx="3936">
                  <c:v>80.053065171553399</c:v>
                </c:pt>
                <c:pt idx="3937">
                  <c:v>80.243016594905896</c:v>
                </c:pt>
                <c:pt idx="3938">
                  <c:v>80.432964282539999</c:v>
                </c:pt>
                <c:pt idx="3939">
                  <c:v>80.622908256898796</c:v>
                </c:pt>
                <c:pt idx="3940">
                  <c:v>80.812848540350103</c:v>
                </c:pt>
                <c:pt idx="3941">
                  <c:v>81.002785155186203</c:v>
                </c:pt>
                <c:pt idx="3942">
                  <c:v>81.192718123623493</c:v>
                </c:pt>
                <c:pt idx="3943">
                  <c:v>81.382647467699698</c:v>
                </c:pt>
                <c:pt idx="3944">
                  <c:v>81.572573208407405</c:v>
                </c:pt>
                <c:pt idx="3945">
                  <c:v>81.762495366026798</c:v>
                </c:pt>
                <c:pt idx="3946">
                  <c:v>81.952413960801096</c:v>
                </c:pt>
                <c:pt idx="3947">
                  <c:v>82.142329012936401</c:v>
                </c:pt>
                <c:pt idx="3948">
                  <c:v>82.332240542601497</c:v>
                </c:pt>
                <c:pt idx="3949">
                  <c:v>82.522148569927694</c:v>
                </c:pt>
                <c:pt idx="3950">
                  <c:v>82.712053115008501</c:v>
                </c:pt>
                <c:pt idx="3951">
                  <c:v>82.901954197899698</c:v>
                </c:pt>
                <c:pt idx="3952">
                  <c:v>83.091851838618993</c:v>
                </c:pt>
                <c:pt idx="3953">
                  <c:v>83.281746057145895</c:v>
                </c:pt>
                <c:pt idx="3954">
                  <c:v>83.471636873365298</c:v>
                </c:pt>
                <c:pt idx="3955">
                  <c:v>83.661524306629303</c:v>
                </c:pt>
                <c:pt idx="3956">
                  <c:v>83.851408375824207</c:v>
                </c:pt>
                <c:pt idx="3957">
                  <c:v>84.041289099623299</c:v>
                </c:pt>
                <c:pt idx="3958">
                  <c:v>84.231166496486097</c:v>
                </c:pt>
                <c:pt idx="3959">
                  <c:v>84.421040584658698</c:v>
                </c:pt>
                <c:pt idx="3960">
                  <c:v>84.6109113821732</c:v>
                </c:pt>
                <c:pt idx="3961">
                  <c:v>84.800778906847299</c:v>
                </c:pt>
                <c:pt idx="3962">
                  <c:v>84.990643176284294</c:v>
                </c:pt>
                <c:pt idx="3963">
                  <c:v>85.180504207872701</c:v>
                </c:pt>
                <c:pt idx="3964">
                  <c:v>85.370362018785997</c:v>
                </c:pt>
                <c:pt idx="3965">
                  <c:v>85.560216625982093</c:v>
                </c:pt>
                <c:pt idx="3966">
                  <c:v>85.750068046203594</c:v>
                </c:pt>
                <c:pt idx="3967">
                  <c:v>85.939916296332498</c:v>
                </c:pt>
                <c:pt idx="3968">
                  <c:v>86.129761394346801</c:v>
                </c:pt>
                <c:pt idx="3969">
                  <c:v>86.319603358464605</c:v>
                </c:pt>
                <c:pt idx="3970">
                  <c:v>86.509442206858296</c:v>
                </c:pt>
                <c:pt idx="3971">
                  <c:v>86.699277957654004</c:v>
                </c:pt>
                <c:pt idx="3972">
                  <c:v>86.889110628931704</c:v>
                </c:pt>
                <c:pt idx="3973">
                  <c:v>87.078940238725295</c:v>
                </c:pt>
                <c:pt idx="3974">
                  <c:v>87.268766805021997</c:v>
                </c:pt>
                <c:pt idx="3975">
                  <c:v>87.458590345762602</c:v>
                </c:pt>
                <c:pt idx="3976">
                  <c:v>87.648410878841204</c:v>
                </c:pt>
                <c:pt idx="3977">
                  <c:v>87.838228422380595</c:v>
                </c:pt>
                <c:pt idx="3978">
                  <c:v>88.028042994787697</c:v>
                </c:pt>
                <c:pt idx="3979">
                  <c:v>88.217854614335295</c:v>
                </c:pt>
                <c:pt idx="3980">
                  <c:v>88.407663299117104</c:v>
                </c:pt>
                <c:pt idx="3981">
                  <c:v>88.597469067047896</c:v>
                </c:pt>
                <c:pt idx="3982">
                  <c:v>88.7872719358636</c:v>
                </c:pt>
                <c:pt idx="3983">
                  <c:v>88.977071923120405</c:v>
                </c:pt>
                <c:pt idx="3984">
                  <c:v>89.166869046195302</c:v>
                </c:pt>
                <c:pt idx="3985">
                  <c:v>89.356663322285101</c:v>
                </c:pt>
                <c:pt idx="3986">
                  <c:v>89.546454768407003</c:v>
                </c:pt>
                <c:pt idx="3987">
                  <c:v>89.7362434013979</c:v>
                </c:pt>
                <c:pt idx="3988">
                  <c:v>89.926029237914406</c:v>
                </c:pt>
                <c:pt idx="3989">
                  <c:v>90.115812294432402</c:v>
                </c:pt>
                <c:pt idx="3990">
                  <c:v>90.305592587247304</c:v>
                </c:pt>
                <c:pt idx="3991">
                  <c:v>90.495370132473397</c:v>
                </c:pt>
                <c:pt idx="3992">
                  <c:v>90.685144945911105</c:v>
                </c:pt>
                <c:pt idx="3993">
                  <c:v>90.874917042687898</c:v>
                </c:pt>
                <c:pt idx="3994">
                  <c:v>91.064686437678802</c:v>
                </c:pt>
                <c:pt idx="3995">
                  <c:v>91.254453145637797</c:v>
                </c:pt>
                <c:pt idx="3996">
                  <c:v>91.444217181197601</c:v>
                </c:pt>
                <c:pt idx="3997">
                  <c:v>91.633978558869103</c:v>
                </c:pt>
                <c:pt idx="3998">
                  <c:v>91.823737293039201</c:v>
                </c:pt>
                <c:pt idx="3999">
                  <c:v>92.013493397864707</c:v>
                </c:pt>
                <c:pt idx="4000">
                  <c:v>92.203246887339603</c:v>
                </c:pt>
                <c:pt idx="4001">
                  <c:v>92.392997775437195</c:v>
                </c:pt>
                <c:pt idx="4002">
                  <c:v>92.582746076109601</c:v>
                </c:pt>
                <c:pt idx="4003">
                  <c:v>92.772491803288005</c:v>
                </c:pt>
                <c:pt idx="4004">
                  <c:v>92.962234970882307</c:v>
                </c:pt>
                <c:pt idx="4005">
                  <c:v>93.151975592781099</c:v>
                </c:pt>
                <c:pt idx="4006">
                  <c:v>93.341713682851704</c:v>
                </c:pt>
                <c:pt idx="4007">
                  <c:v>93.531449254939801</c:v>
                </c:pt>
                <c:pt idx="4008">
                  <c:v>93.721182322869893</c:v>
                </c:pt>
                <c:pt idx="4009">
                  <c:v>93.910912900444501</c:v>
                </c:pt>
                <c:pt idx="4010">
                  <c:v>94.100641001444501</c:v>
                </c:pt>
                <c:pt idx="4011">
                  <c:v>94.290366639629099</c:v>
                </c:pt>
                <c:pt idx="4012">
                  <c:v>94.480089828735601</c:v>
                </c:pt>
                <c:pt idx="4013">
                  <c:v>94.669810582479101</c:v>
                </c:pt>
                <c:pt idx="4014">
                  <c:v>94.859528914552996</c:v>
                </c:pt>
                <c:pt idx="4015">
                  <c:v>95.049244838628198</c:v>
                </c:pt>
                <c:pt idx="4016">
                  <c:v>95.238958368353593</c:v>
                </c:pt>
                <c:pt idx="4017">
                  <c:v>95.4286695173558</c:v>
                </c:pt>
                <c:pt idx="4018">
                  <c:v>95.618378299238799</c:v>
                </c:pt>
                <c:pt idx="4019">
                  <c:v>95.808084727492002</c:v>
                </c:pt>
                <c:pt idx="4020">
                  <c:v>95.997788814798696</c:v>
                </c:pt>
                <c:pt idx="4021">
                  <c:v>96.187490573393703</c:v>
                </c:pt>
                <c:pt idx="4022">
                  <c:v>96.377190016121503</c:v>
                </c:pt>
                <c:pt idx="4023">
                  <c:v>96.566887156190703</c:v>
                </c:pt>
                <c:pt idx="4024">
                  <c:v>96.756582006714197</c:v>
                </c:pt>
                <c:pt idx="4025">
                  <c:v>96.946274580646502</c:v>
                </c:pt>
                <c:pt idx="4026">
                  <c:v>97.135964890764598</c:v>
                </c:pt>
                <c:pt idx="4027">
                  <c:v>97.325652949736195</c:v>
                </c:pt>
                <c:pt idx="4028">
                  <c:v>97.515338770124202</c:v>
                </c:pt>
                <c:pt idx="4029">
                  <c:v>97.705022364386394</c:v>
                </c:pt>
                <c:pt idx="4030">
                  <c:v>97.894703744875798</c:v>
                </c:pt>
                <c:pt idx="4031">
                  <c:v>98.084382923840494</c:v>
                </c:pt>
                <c:pt idx="4032">
                  <c:v>98.274059913423102</c:v>
                </c:pt>
                <c:pt idx="4033">
                  <c:v>98.463734725661297</c:v>
                </c:pt>
                <c:pt idx="4034">
                  <c:v>98.653407372487095</c:v>
                </c:pt>
                <c:pt idx="4035">
                  <c:v>98.843077865727295</c:v>
                </c:pt>
                <c:pt idx="4036">
                  <c:v>99.032746217103096</c:v>
                </c:pt>
                <c:pt idx="4037">
                  <c:v>99.222412438230194</c:v>
                </c:pt>
                <c:pt idx="4038">
                  <c:v>99.412076540618301</c:v>
                </c:pt>
                <c:pt idx="4039">
                  <c:v>99.6017385356717</c:v>
                </c:pt>
                <c:pt idx="4040">
                  <c:v>99.791398434688503</c:v>
                </c:pt>
                <c:pt idx="4041">
                  <c:v>99.981056248860995</c:v>
                </c:pt>
                <c:pt idx="4042">
                  <c:v>100.17071198927501</c:v>
                </c:pt>
                <c:pt idx="4043">
                  <c:v>100.36036566691099</c:v>
                </c:pt>
                <c:pt idx="4044">
                  <c:v>100.550017292642</c:v>
                </c:pt>
                <c:pt idx="4045">
                  <c:v>100.739666877254</c:v>
                </c:pt>
                <c:pt idx="4046">
                  <c:v>100.929314431507</c:v>
                </c:pt>
                <c:pt idx="4047">
                  <c:v>101.118959966155</c:v>
                </c:pt>
                <c:pt idx="4048">
                  <c:v>101.308603491951</c:v>
                </c:pt>
                <c:pt idx="4049">
                  <c:v>101.49824501964299</c:v>
                </c:pt>
                <c:pt idx="4050">
                  <c:v>101.687884559973</c:v>
                </c:pt>
                <c:pt idx="4051">
                  <c:v>101.87752212368</c:v>
                </c:pt>
                <c:pt idx="4052">
                  <c:v>102.067157721501</c:v>
                </c:pt>
                <c:pt idx="4053">
                  <c:v>102.256791364165</c:v>
                </c:pt>
                <c:pt idx="4054">
                  <c:v>102.44642306239901</c:v>
                </c:pt>
                <c:pt idx="4055">
                  <c:v>102.636052826925</c:v>
                </c:pt>
                <c:pt idx="4056">
                  <c:v>102.825680668461</c:v>
                </c:pt>
                <c:pt idx="4057">
                  <c:v>103.01530659772</c:v>
                </c:pt>
                <c:pt idx="4058">
                  <c:v>103.204930625411</c:v>
                </c:pt>
                <c:pt idx="4059">
                  <c:v>103.39455276223801</c:v>
                </c:pt>
                <c:pt idx="4060">
                  <c:v>103.58417301890201</c:v>
                </c:pt>
                <c:pt idx="4061">
                  <c:v>103.773791406096</c:v>
                </c:pt>
                <c:pt idx="4062">
                  <c:v>103.96340793451201</c:v>
                </c:pt>
                <c:pt idx="4063">
                  <c:v>104.153022614836</c:v>
                </c:pt>
                <c:pt idx="4064">
                  <c:v>104.34263545776901</c:v>
                </c:pt>
                <c:pt idx="4065">
                  <c:v>104.532246474088</c:v>
                </c:pt>
                <c:pt idx="4066">
                  <c:v>104.721855674175</c:v>
                </c:pt>
                <c:pt idx="4067">
                  <c:v>104.91146306804799</c:v>
                </c:pt>
                <c:pt idx="4068">
                  <c:v>105.101068665749</c:v>
                </c:pt>
                <c:pt idx="4069">
                  <c:v>105.290672477234</c:v>
                </c:pt>
                <c:pt idx="4070">
                  <c:v>105.480274512352</c:v>
                </c:pt>
                <c:pt idx="4071">
                  <c:v>105.669874780843</c:v>
                </c:pt>
                <c:pt idx="4072">
                  <c:v>105.859473292335</c:v>
                </c:pt>
                <c:pt idx="4073">
                  <c:v>106.049070056348</c:v>
                </c:pt>
                <c:pt idx="4074">
                  <c:v>106.23866508229101</c:v>
                </c:pt>
                <c:pt idx="4075">
                  <c:v>106.42825837946199</c:v>
                </c:pt>
                <c:pt idx="4076">
                  <c:v>106.617849957053</c:v>
                </c:pt>
                <c:pt idx="4077">
                  <c:v>106.807439824141</c:v>
                </c:pt>
                <c:pt idx="4078">
                  <c:v>106.99702798969599</c:v>
                </c:pt>
                <c:pt idx="4079">
                  <c:v>107.18661446257801</c:v>
                </c:pt>
                <c:pt idx="4080">
                  <c:v>107.376199251534</c:v>
                </c:pt>
                <c:pt idx="4081">
                  <c:v>107.565782365202</c:v>
                </c:pt>
                <c:pt idx="4082">
                  <c:v>107.75536381211199</c:v>
                </c:pt>
                <c:pt idx="4083">
                  <c:v>107.944943600679</c:v>
                </c:pt>
                <c:pt idx="4084">
                  <c:v>108.134521739212</c:v>
                </c:pt>
                <c:pt idx="4085">
                  <c:v>108.324098235905</c:v>
                </c:pt>
                <c:pt idx="4086">
                  <c:v>108.513673098846</c:v>
                </c:pt>
                <c:pt idx="4087">
                  <c:v>108.703246336299</c:v>
                </c:pt>
                <c:pt idx="4088">
                  <c:v>108.892817956889</c:v>
                </c:pt>
                <c:pt idx="4089">
                  <c:v>109.08238796923899</c:v>
                </c:pt>
                <c:pt idx="4090">
                  <c:v>109.271956381929</c:v>
                </c:pt>
                <c:pt idx="4091">
                  <c:v>109.461523203494</c:v>
                </c:pt>
                <c:pt idx="4092">
                  <c:v>109.651088442423</c:v>
                </c:pt>
                <c:pt idx="4093">
                  <c:v>109.84065210715799</c:v>
                </c:pt>
                <c:pt idx="4094">
                  <c:v>110.030214206099</c:v>
                </c:pt>
                <c:pt idx="4095">
                  <c:v>110.219774747599</c:v>
                </c:pt>
                <c:pt idx="4096">
                  <c:v>110.409333739964</c:v>
                </c:pt>
                <c:pt idx="4097">
                  <c:v>110.59889119145799</c:v>
                </c:pt>
                <c:pt idx="4098">
                  <c:v>110.788447110296</c:v>
                </c:pt>
                <c:pt idx="4099">
                  <c:v>110.97800150465</c:v>
                </c:pt>
                <c:pt idx="4100">
                  <c:v>111.16755438264499</c:v>
                </c:pt>
                <c:pt idx="4101">
                  <c:v>111.357105752362</c:v>
                </c:pt>
                <c:pt idx="4102">
                  <c:v>111.54665562183401</c:v>
                </c:pt>
                <c:pt idx="4103">
                  <c:v>111.73620399905199</c:v>
                </c:pt>
                <c:pt idx="4104">
                  <c:v>111.92575089205</c:v>
                </c:pt>
                <c:pt idx="4105">
                  <c:v>112.115296308892</c:v>
                </c:pt>
                <c:pt idx="4106">
                  <c:v>112.30484025759399</c:v>
                </c:pt>
                <c:pt idx="4107">
                  <c:v>112.494382746122</c:v>
                </c:pt>
                <c:pt idx="4108">
                  <c:v>112.683923782394</c:v>
                </c:pt>
                <c:pt idx="4109">
                  <c:v>112.87346337431001</c:v>
                </c:pt>
                <c:pt idx="4110">
                  <c:v>113.063001529853</c:v>
                </c:pt>
                <c:pt idx="4111">
                  <c:v>113.252538256976</c:v>
                </c:pt>
                <c:pt idx="4112">
                  <c:v>113.442073563562</c:v>
                </c:pt>
                <c:pt idx="4113">
                  <c:v>113.63160745742999</c:v>
                </c:pt>
                <c:pt idx="4114">
                  <c:v>113.82113994633001</c:v>
                </c:pt>
                <c:pt idx="4115">
                  <c:v>114.010671037923</c:v>
                </c:pt>
                <c:pt idx="4116">
                  <c:v>114.20020073948</c:v>
                </c:pt>
                <c:pt idx="4117">
                  <c:v>114.389729057963</c:v>
                </c:pt>
                <c:pt idx="4118">
                  <c:v>114.579256000301</c:v>
                </c:pt>
                <c:pt idx="4119">
                  <c:v>114.768781573391</c:v>
                </c:pt>
                <c:pt idx="4120">
                  <c:v>114.95830578409701</c:v>
                </c:pt>
                <c:pt idx="4121">
                  <c:v>115.147828639248</c:v>
                </c:pt>
                <c:pt idx="4122">
                  <c:v>115.337350145643</c:v>
                </c:pt>
                <c:pt idx="4123">
                  <c:v>115.526870310045</c:v>
                </c:pt>
                <c:pt idx="4124">
                  <c:v>115.716389139184</c:v>
                </c:pt>
                <c:pt idx="4125">
                  <c:v>115.905906639759</c:v>
                </c:pt>
                <c:pt idx="4126">
                  <c:v>116.095422818434</c:v>
                </c:pt>
                <c:pt idx="4127">
                  <c:v>116.284937681839</c:v>
                </c:pt>
                <c:pt idx="4128">
                  <c:v>116.474451236574</c:v>
                </c:pt>
                <c:pt idx="4129">
                  <c:v>116.663963489201</c:v>
                </c:pt>
                <c:pt idx="4130">
                  <c:v>116.853474446254</c:v>
                </c:pt>
                <c:pt idx="4131">
                  <c:v>117.04298411422801</c:v>
                </c:pt>
                <c:pt idx="4132">
                  <c:v>117.232492499755</c:v>
                </c:pt>
                <c:pt idx="4133">
                  <c:v>117.421999609857</c:v>
                </c:pt>
                <c:pt idx="4134">
                  <c:v>117.611505451602</c:v>
                </c:pt>
                <c:pt idx="4135">
                  <c:v>117.801010032015</c:v>
                </c:pt>
                <c:pt idx="4136">
                  <c:v>117.990513358073</c:v>
                </c:pt>
                <c:pt idx="4137">
                  <c:v>118.180015436712</c:v>
                </c:pt>
                <c:pt idx="4138">
                  <c:v>118.369516274821</c:v>
                </c:pt>
                <c:pt idx="4139">
                  <c:v>118.559015879244</c:v>
                </c:pt>
                <c:pt idx="4140">
                  <c:v>118.748514256782</c:v>
                </c:pt>
                <c:pt idx="4141">
                  <c:v>118.93801141414301</c:v>
                </c:pt>
                <c:pt idx="4142">
                  <c:v>119.12750735761099</c:v>
                </c:pt>
                <c:pt idx="4143">
                  <c:v>119.31700209318799</c:v>
                </c:pt>
                <c:pt idx="4144">
                  <c:v>119.506495626838</c:v>
                </c:pt>
                <c:pt idx="4145">
                  <c:v>119.69598796448599</c:v>
                </c:pt>
                <c:pt idx="4146">
                  <c:v>119.88547911201699</c:v>
                </c:pt>
                <c:pt idx="4147">
                  <c:v>120.074969075276</c:v>
                </c:pt>
                <c:pt idx="4148">
                  <c:v>120.264457860071</c:v>
                </c:pt>
                <c:pt idx="4149">
                  <c:v>120.453945472168</c:v>
                </c:pt>
                <c:pt idx="4150">
                  <c:v>120.643431917296</c:v>
                </c:pt>
                <c:pt idx="4151">
                  <c:v>120.832917201144</c:v>
                </c:pt>
                <c:pt idx="4152">
                  <c:v>121.02240132935999</c:v>
                </c:pt>
                <c:pt idx="4153">
                  <c:v>121.211884307555</c:v>
                </c:pt>
                <c:pt idx="4154">
                  <c:v>121.40136614129899</c:v>
                </c:pt>
                <c:pt idx="4155">
                  <c:v>121.59084683612301</c:v>
                </c:pt>
                <c:pt idx="4156">
                  <c:v>121.780326397396</c:v>
                </c:pt>
                <c:pt idx="4157">
                  <c:v>121.96980483012</c:v>
                </c:pt>
                <c:pt idx="4158">
                  <c:v>122.159282139206</c:v>
                </c:pt>
                <c:pt idx="4159">
                  <c:v>122.348758329544</c:v>
                </c:pt>
                <c:pt idx="4160">
                  <c:v>122.53823340599899</c:v>
                </c:pt>
                <c:pt idx="4161">
                  <c:v>122.727707373415</c:v>
                </c:pt>
                <c:pt idx="4162">
                  <c:v>122.917180236614</c:v>
                </c:pt>
                <c:pt idx="4163">
                  <c:v>123.106652000395</c:v>
                </c:pt>
                <c:pt idx="4164">
                  <c:v>123.29612266953499</c:v>
                </c:pt>
                <c:pt idx="4165">
                  <c:v>123.485592248788</c:v>
                </c:pt>
                <c:pt idx="4166">
                  <c:v>123.67506074288799</c:v>
                </c:pt>
                <c:pt idx="4167">
                  <c:v>123.864528156543</c:v>
                </c:pt>
                <c:pt idx="4168">
                  <c:v>124.053994494441</c:v>
                </c:pt>
                <c:pt idx="4169">
                  <c:v>124.243459761247</c:v>
                </c:pt>
                <c:pt idx="4170">
                  <c:v>124.432923961605</c:v>
                </c:pt>
                <c:pt idx="4171">
                  <c:v>124.622387100303</c:v>
                </c:pt>
                <c:pt idx="4172">
                  <c:v>124.811849182335</c:v>
                </c:pt>
                <c:pt idx="4173">
                  <c:v>125.00131021271299</c:v>
                </c:pt>
                <c:pt idx="4174">
                  <c:v>125.190770196458</c:v>
                </c:pt>
                <c:pt idx="4175">
                  <c:v>125.38022913859599</c:v>
                </c:pt>
                <c:pt idx="4176">
                  <c:v>125.569687044159</c:v>
                </c:pt>
                <c:pt idx="4177">
                  <c:v>125.75914391825</c:v>
                </c:pt>
                <c:pt idx="4178">
                  <c:v>125.948599766443</c:v>
                </c:pt>
                <c:pt idx="4179">
                  <c:v>126.138054594568</c:v>
                </c:pt>
                <c:pt idx="4180">
                  <c:v>126.32750840838099</c:v>
                </c:pt>
                <c:pt idx="4181">
                  <c:v>126.51696121357401</c:v>
                </c:pt>
                <c:pt idx="4182">
                  <c:v>126.706413015764</c:v>
                </c:pt>
                <c:pt idx="4183">
                  <c:v>126.895863820505</c:v>
                </c:pt>
                <c:pt idx="4184">
                  <c:v>127.085313633277</c:v>
                </c:pt>
                <c:pt idx="4185">
                  <c:v>127.274762459494</c:v>
                </c:pt>
                <c:pt idx="4186">
                  <c:v>127.464210304498</c:v>
                </c:pt>
                <c:pt idx="4187">
                  <c:v>127.653657173564</c:v>
                </c:pt>
                <c:pt idx="4188">
                  <c:v>127.843103071897</c:v>
                </c:pt>
                <c:pt idx="4189">
                  <c:v>128.03254800463199</c:v>
                </c:pt>
                <c:pt idx="4190">
                  <c:v>128.22199197683599</c:v>
                </c:pt>
                <c:pt idx="4191">
                  <c:v>128.41143499352901</c:v>
                </c:pt>
                <c:pt idx="4192">
                  <c:v>128.60087705970099</c:v>
                </c:pt>
                <c:pt idx="4193">
                  <c:v>128.79031818030401</c:v>
                </c:pt>
                <c:pt idx="4194">
                  <c:v>128.97975836024199</c:v>
                </c:pt>
                <c:pt idx="4195">
                  <c:v>129.169197604375</c:v>
                </c:pt>
                <c:pt idx="4196">
                  <c:v>129.358635917519</c:v>
                </c:pt>
                <c:pt idx="4197">
                  <c:v>129.548073304442</c:v>
                </c:pt>
                <c:pt idx="4198">
                  <c:v>129.737509769593</c:v>
                </c:pt>
                <c:pt idx="4199">
                  <c:v>129.92694531664799</c:v>
                </c:pt>
                <c:pt idx="4200">
                  <c:v>130.11637994911899</c:v>
                </c:pt>
                <c:pt idx="4201">
                  <c:v>130.30581367085</c:v>
                </c:pt>
                <c:pt idx="4202">
                  <c:v>130.49524648620999</c:v>
                </c:pt>
                <c:pt idx="4203">
                  <c:v>130.68467839962199</c:v>
                </c:pt>
                <c:pt idx="4204">
                  <c:v>130.874109415487</c:v>
                </c:pt>
                <c:pt idx="4205">
                  <c:v>131.06353953819399</c:v>
                </c:pt>
                <c:pt idx="4206">
                  <c:v>131.25296877205</c:v>
                </c:pt>
                <c:pt idx="4207">
                  <c:v>131.44239712112699</c:v>
                </c:pt>
                <c:pt idx="4208">
                  <c:v>131.63182458942899</c:v>
                </c:pt>
                <c:pt idx="4209">
                  <c:v>131.82125118095701</c:v>
                </c:pt>
                <c:pt idx="4210">
                  <c:v>132.01067689969901</c:v>
                </c:pt>
                <c:pt idx="4211">
                  <c:v>132.20010174964099</c:v>
                </c:pt>
                <c:pt idx="4212">
                  <c:v>132.389525734757</c:v>
                </c:pt>
                <c:pt idx="4213">
                  <c:v>132.57894885901601</c:v>
                </c:pt>
                <c:pt idx="4214">
                  <c:v>132.76837112637801</c:v>
                </c:pt>
                <c:pt idx="4215">
                  <c:v>132.95779254079699</c:v>
                </c:pt>
                <c:pt idx="4216">
                  <c:v>133.14721310621701</c:v>
                </c:pt>
                <c:pt idx="4217">
                  <c:v>133.33663282657699</c:v>
                </c:pt>
                <c:pt idx="4218">
                  <c:v>133.526051705806</c:v>
                </c:pt>
                <c:pt idx="4219">
                  <c:v>133.71546974782601</c:v>
                </c:pt>
                <c:pt idx="4220">
                  <c:v>133.90488695655401</c:v>
                </c:pt>
                <c:pt idx="4221">
                  <c:v>134.09430333589501</c:v>
                </c:pt>
                <c:pt idx="4222">
                  <c:v>134.283718889749</c:v>
                </c:pt>
                <c:pt idx="4223">
                  <c:v>134.47313362200799</c:v>
                </c:pt>
                <c:pt idx="4224">
                  <c:v>134.66254753655701</c:v>
                </c:pt>
                <c:pt idx="4225">
                  <c:v>134.85196063727099</c:v>
                </c:pt>
                <c:pt idx="4226">
                  <c:v>135.041372928019</c:v>
                </c:pt>
                <c:pt idx="4227">
                  <c:v>135.23078441266199</c:v>
                </c:pt>
                <c:pt idx="4228">
                  <c:v>135.420195095054</c:v>
                </c:pt>
                <c:pt idx="4229">
                  <c:v>135.60960497897901</c:v>
                </c:pt>
                <c:pt idx="4230">
                  <c:v>135.79901406790501</c:v>
                </c:pt>
                <c:pt idx="4231">
                  <c:v>135.988422365155</c:v>
                </c:pt>
                <c:pt idx="4232">
                  <c:v>136.177829874032</c:v>
                </c:pt>
                <c:pt idx="4233">
                  <c:v>136.367236597816</c:v>
                </c:pt>
                <c:pt idx="4234">
                  <c:v>136.55664253976599</c:v>
                </c:pt>
                <c:pt idx="4235">
                  <c:v>136.746047703117</c:v>
                </c:pt>
                <c:pt idx="4236">
                  <c:v>136.93545209108501</c:v>
                </c:pt>
                <c:pt idx="4237">
                  <c:v>137.12485570686101</c:v>
                </c:pt>
                <c:pt idx="4238">
                  <c:v>137.314258553618</c:v>
                </c:pt>
                <c:pt idx="4239">
                  <c:v>137.50366063450201</c:v>
                </c:pt>
                <c:pt idx="4240">
                  <c:v>137.69306195264099</c:v>
                </c:pt>
                <c:pt idx="4241">
                  <c:v>137.88246251122499</c:v>
                </c:pt>
                <c:pt idx="4242">
                  <c:v>138.071862313682</c:v>
                </c:pt>
                <c:pt idx="4243">
                  <c:v>138.26126136348699</c:v>
                </c:pt>
                <c:pt idx="4244">
                  <c:v>138.45065966409601</c:v>
                </c:pt>
                <c:pt idx="4245">
                  <c:v>138.640057218951</c:v>
                </c:pt>
                <c:pt idx="4246">
                  <c:v>138.82945403147701</c:v>
                </c:pt>
                <c:pt idx="4247">
                  <c:v>139.018850105084</c:v>
                </c:pt>
                <c:pt idx="4248">
                  <c:v>139.20824544316699</c:v>
                </c:pt>
                <c:pt idx="4249">
                  <c:v>139.39764004910199</c:v>
                </c:pt>
                <c:pt idx="4250">
                  <c:v>139.58703392625401</c:v>
                </c:pt>
                <c:pt idx="4251">
                  <c:v>139.77642707796801</c:v>
                </c:pt>
                <c:pt idx="4252">
                  <c:v>139.96581950757499</c:v>
                </c:pt>
                <c:pt idx="4253">
                  <c:v>140.15521121839001</c:v>
                </c:pt>
                <c:pt idx="4254">
                  <c:v>140.34460221371199</c:v>
                </c:pt>
                <c:pt idx="4255">
                  <c:v>140.533992496824</c:v>
                </c:pt>
                <c:pt idx="4256">
                  <c:v>140.72338207099301</c:v>
                </c:pt>
                <c:pt idx="4257">
                  <c:v>140.91277093947201</c:v>
                </c:pt>
                <c:pt idx="4258">
                  <c:v>141.10215910549499</c:v>
                </c:pt>
                <c:pt idx="4259">
                  <c:v>141.29154657228301</c:v>
                </c:pt>
                <c:pt idx="4260">
                  <c:v>141.480933343039</c:v>
                </c:pt>
                <c:pt idx="4261">
                  <c:v>141.67031942095099</c:v>
                </c:pt>
                <c:pt idx="4262">
                  <c:v>141.85970480928501</c:v>
                </c:pt>
                <c:pt idx="4263">
                  <c:v>142.04908951142099</c:v>
                </c:pt>
                <c:pt idx="4264">
                  <c:v>142.23847353073299</c:v>
                </c:pt>
                <c:pt idx="4265">
                  <c:v>142.42785687057599</c:v>
                </c:pt>
                <c:pt idx="4266">
                  <c:v>142.61723953428699</c:v>
                </c:pt>
                <c:pt idx="4267">
                  <c:v>142.80662152517999</c:v>
                </c:pt>
                <c:pt idx="4268">
                  <c:v>142.99600284655199</c:v>
                </c:pt>
                <c:pt idx="4269">
                  <c:v>143.185383501676</c:v>
                </c:pt>
                <c:pt idx="4270">
                  <c:v>143.37476349381299</c:v>
                </c:pt>
                <c:pt idx="4271">
                  <c:v>143.56414282620599</c:v>
                </c:pt>
                <c:pt idx="4272">
                  <c:v>143.75352150208101</c:v>
                </c:pt>
                <c:pt idx="4273">
                  <c:v>143.94289952464899</c:v>
                </c:pt>
                <c:pt idx="4274">
                  <c:v>144.13227689710499</c:v>
                </c:pt>
                <c:pt idx="4275">
                  <c:v>144.321653622626</c:v>
                </c:pt>
                <c:pt idx="4276">
                  <c:v>144.51102970437401</c:v>
                </c:pt>
                <c:pt idx="4277">
                  <c:v>144.70040514549601</c:v>
                </c:pt>
                <c:pt idx="4278">
                  <c:v>144.88977994912099</c:v>
                </c:pt>
                <c:pt idx="4279">
                  <c:v>145.079154118361</c:v>
                </c:pt>
                <c:pt idx="4280">
                  <c:v>145.268527656315</c:v>
                </c:pt>
                <c:pt idx="4281">
                  <c:v>145.45790056606199</c:v>
                </c:pt>
                <c:pt idx="4282">
                  <c:v>145.64727285066701</c:v>
                </c:pt>
                <c:pt idx="4283">
                  <c:v>145.83664451317901</c:v>
                </c:pt>
                <c:pt idx="4284">
                  <c:v>146.02601555663</c:v>
                </c:pt>
                <c:pt idx="4285">
                  <c:v>146.21538598403399</c:v>
                </c:pt>
                <c:pt idx="4286">
                  <c:v>146.40475579839301</c:v>
                </c:pt>
                <c:pt idx="4287">
                  <c:v>146.59412500268701</c:v>
                </c:pt>
                <c:pt idx="4288">
                  <c:v>146.78349359988599</c:v>
                </c:pt>
                <c:pt idx="4289">
                  <c:v>146.97286159293901</c:v>
                </c:pt>
                <c:pt idx="4290">
                  <c:v>147.16222898478</c:v>
                </c:pt>
                <c:pt idx="4291">
                  <c:v>147.351595778328</c:v>
                </c:pt>
                <c:pt idx="4292">
                  <c:v>147.54096197648499</c:v>
                </c:pt>
                <c:pt idx="4293">
                  <c:v>147.73032758213401</c:v>
                </c:pt>
                <c:pt idx="4294">
                  <c:v>147.91969259814701</c:v>
                </c:pt>
                <c:pt idx="4295">
                  <c:v>148.10905702726299</c:v>
                </c:pt>
                <c:pt idx="4296">
                  <c:v>148.298420871959</c:v>
                </c:pt>
                <c:pt idx="4297">
                  <c:v>148.48778413464899</c:v>
                </c:pt>
                <c:pt idx="4298">
                  <c:v>148.67714681772901</c:v>
                </c:pt>
                <c:pt idx="4299">
                  <c:v>148.86650892357801</c:v>
                </c:pt>
                <c:pt idx="4300">
                  <c:v>149.05587045456099</c:v>
                </c:pt>
                <c:pt idx="4301">
                  <c:v>149.245231413006</c:v>
                </c:pt>
                <c:pt idx="4302">
                  <c:v>149.43459180111299</c:v>
                </c:pt>
                <c:pt idx="4303">
                  <c:v>149.623951620989</c:v>
                </c:pt>
                <c:pt idx="4304">
                  <c:v>149.813310874726</c:v>
                </c:pt>
                <c:pt idx="4305">
                  <c:v>150.00266956439199</c:v>
                </c:pt>
                <c:pt idx="4306">
                  <c:v>150.19202769203699</c:v>
                </c:pt>
                <c:pt idx="4307">
                  <c:v>150.38138525969001</c:v>
                </c:pt>
                <c:pt idx="4308">
                  <c:v>150.57074226936101</c:v>
                </c:pt>
                <c:pt idx="4309">
                  <c:v>150.76009872303899</c:v>
                </c:pt>
                <c:pt idx="4310">
                  <c:v>150.94945462273901</c:v>
                </c:pt>
                <c:pt idx="4311">
                  <c:v>151.13880997064601</c:v>
                </c:pt>
                <c:pt idx="4312">
                  <c:v>151.32816476898901</c:v>
                </c:pt>
                <c:pt idx="4313">
                  <c:v>151.51751901997901</c:v>
                </c:pt>
                <c:pt idx="4314">
                  <c:v>151.706872725811</c:v>
                </c:pt>
                <c:pt idx="4315">
                  <c:v>151.89622588866601</c:v>
                </c:pt>
                <c:pt idx="4316">
                  <c:v>152.08557851070901</c:v>
                </c:pt>
                <c:pt idx="4317">
                  <c:v>152.274930594089</c:v>
                </c:pt>
                <c:pt idx="4318">
                  <c:v>152.46428214094001</c:v>
                </c:pt>
                <c:pt idx="4319">
                  <c:v>152.65363315337899</c:v>
                </c:pt>
                <c:pt idx="4320">
                  <c:v>152.84298363350999</c:v>
                </c:pt>
                <c:pt idx="4321">
                  <c:v>153.03233358341899</c:v>
                </c:pt>
                <c:pt idx="4322">
                  <c:v>153.22168300517899</c:v>
                </c:pt>
                <c:pt idx="4323">
                  <c:v>153.41103190084499</c:v>
                </c:pt>
                <c:pt idx="4324">
                  <c:v>153.60038027245699</c:v>
                </c:pt>
                <c:pt idx="4325">
                  <c:v>153.789728122041</c:v>
                </c:pt>
                <c:pt idx="4326">
                  <c:v>153.97907545160501</c:v>
                </c:pt>
                <c:pt idx="4327">
                  <c:v>154.16842226314299</c:v>
                </c:pt>
                <c:pt idx="4328">
                  <c:v>154.35776855863401</c:v>
                </c:pt>
                <c:pt idx="4329">
                  <c:v>154.54711434004</c:v>
                </c:pt>
                <c:pt idx="4330">
                  <c:v>154.73645960930801</c:v>
                </c:pt>
                <c:pt idx="4331">
                  <c:v>154.925804368369</c:v>
                </c:pt>
                <c:pt idx="4332">
                  <c:v>155.11514861913901</c:v>
                </c:pt>
                <c:pt idx="4333">
                  <c:v>155.30449236351899</c:v>
                </c:pt>
                <c:pt idx="4334">
                  <c:v>155.493835603392</c:v>
                </c:pt>
                <c:pt idx="4335">
                  <c:v>155.68317834062901</c:v>
                </c:pt>
                <c:pt idx="4336">
                  <c:v>155.87252057708099</c:v>
                </c:pt>
                <c:pt idx="4337">
                  <c:v>156.06186231458801</c:v>
                </c:pt>
                <c:pt idx="4338">
                  <c:v>156.25120355497</c:v>
                </c:pt>
                <c:pt idx="4339">
                  <c:v>156.44054430003601</c:v>
                </c:pt>
                <c:pt idx="4340">
                  <c:v>156.629884551575</c:v>
                </c:pt>
                <c:pt idx="4341">
                  <c:v>156.819224311364</c:v>
                </c:pt>
                <c:pt idx="4342">
                  <c:v>157.00856358121601</c:v>
                </c:pt>
                <c:pt idx="4343">
                  <c:v>157.19790236305499</c:v>
                </c:pt>
                <c:pt idx="4344">
                  <c:v>157.387240658808</c:v>
                </c:pt>
                <c:pt idx="4345">
                  <c:v>157.57657847038001</c:v>
                </c:pt>
                <c:pt idx="4346">
                  <c:v>157.76591579965401</c:v>
                </c:pt>
                <c:pt idx="4347">
                  <c:v>157.95525264848999</c:v>
                </c:pt>
                <c:pt idx="4348">
                  <c:v>158.14458901872399</c:v>
                </c:pt>
                <c:pt idx="4349">
                  <c:v>158.33392491215599</c:v>
                </c:pt>
                <c:pt idx="4350">
                  <c:v>158.52326033058199</c:v>
                </c:pt>
                <c:pt idx="4351">
                  <c:v>158.71259527579599</c:v>
                </c:pt>
                <c:pt idx="4352">
                  <c:v>158.90192974958899</c:v>
                </c:pt>
                <c:pt idx="4353">
                  <c:v>159.09126375374899</c:v>
                </c:pt>
                <c:pt idx="4354">
                  <c:v>159.28059729006301</c:v>
                </c:pt>
                <c:pt idx="4355">
                  <c:v>159.46993036031401</c:v>
                </c:pt>
                <c:pt idx="4356">
                  <c:v>159.65926296628601</c:v>
                </c:pt>
                <c:pt idx="4357">
                  <c:v>159.84859510975701</c:v>
                </c:pt>
                <c:pt idx="4358">
                  <c:v>160.037926792506</c:v>
                </c:pt>
                <c:pt idx="4359">
                  <c:v>160.22725801630801</c:v>
                </c:pt>
                <c:pt idx="4360">
                  <c:v>160.416588782936</c:v>
                </c:pt>
                <c:pt idx="4361">
                  <c:v>160.60591909415999</c:v>
                </c:pt>
                <c:pt idx="4362">
                  <c:v>160.79524895175001</c:v>
                </c:pt>
                <c:pt idx="4363">
                  <c:v>160.98457835747101</c:v>
                </c:pt>
                <c:pt idx="4364">
                  <c:v>161.17390731308899</c:v>
                </c:pt>
                <c:pt idx="4365">
                  <c:v>161.363235820364</c:v>
                </c:pt>
                <c:pt idx="4366">
                  <c:v>161.55256388105701</c:v>
                </c:pt>
                <c:pt idx="4367">
                  <c:v>161.74189149692501</c:v>
                </c:pt>
                <c:pt idx="4368">
                  <c:v>161.93121866972399</c:v>
                </c:pt>
                <c:pt idx="4369">
                  <c:v>162.12054540120499</c:v>
                </c:pt>
                <c:pt idx="4370">
                  <c:v>162.30987169312101</c:v>
                </c:pt>
                <c:pt idx="4371">
                  <c:v>162.49919754721901</c:v>
                </c:pt>
                <c:pt idx="4372">
                  <c:v>162.688522965245</c:v>
                </c:pt>
                <c:pt idx="4373">
                  <c:v>162.87784794894401</c:v>
                </c:pt>
                <c:pt idx="4374">
                  <c:v>163.06717250005701</c:v>
                </c:pt>
                <c:pt idx="4375">
                  <c:v>163.25649662032501</c:v>
                </c:pt>
                <c:pt idx="4376">
                  <c:v>163.445820311483</c:v>
                </c:pt>
                <c:pt idx="4377">
                  <c:v>163.63514357526699</c:v>
                </c:pt>
                <c:pt idx="4378">
                  <c:v>163.82446641340999</c:v>
                </c:pt>
                <c:pt idx="4379">
                  <c:v>164.013788827642</c:v>
                </c:pt>
                <c:pt idx="4380">
                  <c:v>164.20311081969101</c:v>
                </c:pt>
                <c:pt idx="4381">
                  <c:v>164.39243239128299</c:v>
                </c:pt>
                <c:pt idx="4382">
                  <c:v>164.581753544143</c:v>
                </c:pt>
                <c:pt idx="4383">
                  <c:v>164.77107427998999</c:v>
                </c:pt>
                <c:pt idx="4384">
                  <c:v>164.96039460054601</c:v>
                </c:pt>
                <c:pt idx="4385">
                  <c:v>165.149714507525</c:v>
                </c:pt>
                <c:pt idx="4386">
                  <c:v>165.33903400265601</c:v>
                </c:pt>
                <c:pt idx="4387">
                  <c:v>165.52835308767001</c:v>
                </c:pt>
                <c:pt idx="4388">
                  <c:v>165.717671764291</c:v>
                </c:pt>
                <c:pt idx="4389">
                  <c:v>165.90699003423401</c:v>
                </c:pt>
                <c:pt idx="4390">
                  <c:v>166.096307899203</c:v>
                </c:pt>
                <c:pt idx="4391">
                  <c:v>166.285625360897</c:v>
                </c:pt>
                <c:pt idx="4392">
                  <c:v>166.47494242100399</c:v>
                </c:pt>
                <c:pt idx="4393">
                  <c:v>166.66425908121201</c:v>
                </c:pt>
                <c:pt idx="4394">
                  <c:v>166.85357534325701</c:v>
                </c:pt>
                <c:pt idx="4395">
                  <c:v>167.04289120889601</c:v>
                </c:pt>
                <c:pt idx="4396">
                  <c:v>167.23220667987499</c:v>
                </c:pt>
                <c:pt idx="4397">
                  <c:v>167.42152175792501</c:v>
                </c:pt>
                <c:pt idx="4398">
                  <c:v>167.61083644476901</c:v>
                </c:pt>
                <c:pt idx="4399">
                  <c:v>167.80015074211701</c:v>
                </c:pt>
                <c:pt idx="4400">
                  <c:v>167.989464651666</c:v>
                </c:pt>
                <c:pt idx="4401">
                  <c:v>168.178778175101</c:v>
                </c:pt>
                <c:pt idx="4402">
                  <c:v>168.36809131409601</c:v>
                </c:pt>
                <c:pt idx="4403">
                  <c:v>168.557404070313</c:v>
                </c:pt>
                <c:pt idx="4404">
                  <c:v>168.746716445403</c:v>
                </c:pt>
                <c:pt idx="4405">
                  <c:v>168.93602844100201</c:v>
                </c:pt>
                <c:pt idx="4406">
                  <c:v>169.125340058738</c:v>
                </c:pt>
                <c:pt idx="4407">
                  <c:v>169.314651300224</c:v>
                </c:pt>
                <c:pt idx="4408">
                  <c:v>169.50396216706301</c:v>
                </c:pt>
                <c:pt idx="4409">
                  <c:v>169.693272660844</c:v>
                </c:pt>
                <c:pt idx="4410">
                  <c:v>169.882582783147</c:v>
                </c:pt>
                <c:pt idx="4411">
                  <c:v>170.07189253553699</c:v>
                </c:pt>
                <c:pt idx="4412">
                  <c:v>170.26120191957</c:v>
                </c:pt>
                <c:pt idx="4413">
                  <c:v>170.45051093678799</c:v>
                </c:pt>
                <c:pt idx="4414">
                  <c:v>170.639819588721</c:v>
                </c:pt>
                <c:pt idx="4415">
                  <c:v>170.82912787688801</c:v>
                </c:pt>
                <c:pt idx="4416">
                  <c:v>171.018435802797</c:v>
                </c:pt>
                <c:pt idx="4417">
                  <c:v>171.20774336794099</c:v>
                </c:pt>
                <c:pt idx="4418">
                  <c:v>171.39705057380601</c:v>
                </c:pt>
                <c:pt idx="4419">
                  <c:v>171.58635742187101</c:v>
                </c:pt>
                <c:pt idx="4420">
                  <c:v>171.775663913611</c:v>
                </c:pt>
                <c:pt idx="4421">
                  <c:v>171.96497005049201</c:v>
                </c:pt>
                <c:pt idx="4422">
                  <c:v>172.15427583397201</c:v>
                </c:pt>
                <c:pt idx="4423">
                  <c:v>172.343581265506</c:v>
                </c:pt>
                <c:pt idx="4424">
                  <c:v>172.532886346537</c:v>
                </c:pt>
                <c:pt idx="4425">
                  <c:v>172.72219107850199</c:v>
                </c:pt>
                <c:pt idx="4426">
                  <c:v>172.91149546283299</c:v>
                </c:pt>
                <c:pt idx="4427">
                  <c:v>173.10079950095101</c:v>
                </c:pt>
                <c:pt idx="4428">
                  <c:v>173.290103194273</c:v>
                </c:pt>
                <c:pt idx="4429">
                  <c:v>173.47940654420501</c:v>
                </c:pt>
                <c:pt idx="4430">
                  <c:v>173.668709552151</c:v>
                </c:pt>
                <c:pt idx="4431">
                  <c:v>173.858012219502</c:v>
                </c:pt>
                <c:pt idx="4432">
                  <c:v>174.04731454764499</c:v>
                </c:pt>
                <c:pt idx="4433">
                  <c:v>174.23661653795901</c:v>
                </c:pt>
                <c:pt idx="4434">
                  <c:v>174.42591819181601</c:v>
                </c:pt>
                <c:pt idx="4435">
                  <c:v>174.61521951058</c:v>
                </c:pt>
                <c:pt idx="4436">
                  <c:v>174.80452049560699</c:v>
                </c:pt>
                <c:pt idx="4437">
                  <c:v>174.993821148248</c:v>
                </c:pt>
                <c:pt idx="4438">
                  <c:v>175.183121469844</c:v>
                </c:pt>
                <c:pt idx="4439">
                  <c:v>175.37242146173099</c:v>
                </c:pt>
                <c:pt idx="4440">
                  <c:v>175.56172112523501</c:v>
                </c:pt>
                <c:pt idx="4441">
                  <c:v>175.751020461644</c:v>
                </c:pt>
                <c:pt idx="4442">
                  <c:v>175.940319472071</c:v>
                </c:pt>
                <c:pt idx="4443">
                  <c:v>176.12961815756501</c:v>
                </c:pt>
                <c:pt idx="4444">
                  <c:v>176.318916519173</c:v>
                </c:pt>
                <c:pt idx="4445">
                  <c:v>176.50821455793999</c:v>
                </c:pt>
                <c:pt idx="4446">
                  <c:v>176.69751227491099</c:v>
                </c:pt>
                <c:pt idx="4447">
                  <c:v>176.886809671126</c:v>
                </c:pt>
                <c:pt idx="4448">
                  <c:v>177.076106747626</c:v>
                </c:pt>
                <c:pt idx="4449">
                  <c:v>177.265403505449</c:v>
                </c:pt>
                <c:pt idx="4450">
                  <c:v>177.45469994563101</c:v>
                </c:pt>
                <c:pt idx="4451">
                  <c:v>177.64399606920699</c:v>
                </c:pt>
                <c:pt idx="4452">
                  <c:v>177.83329187721</c:v>
                </c:pt>
                <c:pt idx="4453">
                  <c:v>178.02258737067001</c:v>
                </c:pt>
                <c:pt idx="4454">
                  <c:v>178.21188255061699</c:v>
                </c:pt>
                <c:pt idx="4455">
                  <c:v>178.40117741807799</c:v>
                </c:pt>
                <c:pt idx="4456">
                  <c:v>178.59047197407699</c:v>
                </c:pt>
                <c:pt idx="4457">
                  <c:v>178.779766219659</c:v>
                </c:pt>
                <c:pt idx="4458">
                  <c:v>178.96906015591699</c:v>
                </c:pt>
                <c:pt idx="4459">
                  <c:v>179.15835378395201</c:v>
                </c:pt>
                <c:pt idx="4460">
                  <c:v>179.34764710486999</c:v>
                </c:pt>
                <c:pt idx="4461">
                  <c:v>179.53694011977601</c:v>
                </c:pt>
                <c:pt idx="4462">
                  <c:v>179.72623282977301</c:v>
                </c:pt>
                <c:pt idx="4463">
                  <c:v>179.91552523596701</c:v>
                </c:pt>
                <c:pt idx="4464">
                  <c:v>180.10481733946301</c:v>
                </c:pt>
                <c:pt idx="4465">
                  <c:v>180.29410914136801</c:v>
                </c:pt>
                <c:pt idx="4466">
                  <c:v>180.48340064278699</c:v>
                </c:pt>
                <c:pt idx="4467">
                  <c:v>180.67269184482799</c:v>
                </c:pt>
                <c:pt idx="4468">
                  <c:v>180.86198274859601</c:v>
                </c:pt>
                <c:pt idx="4469">
                  <c:v>181.05127335520001</c:v>
                </c:pt>
                <c:pt idx="4470">
                  <c:v>181.240563665747</c:v>
                </c:pt>
                <c:pt idx="4471">
                  <c:v>181.42985368134501</c:v>
                </c:pt>
                <c:pt idx="4472">
                  <c:v>181.61914340310301</c:v>
                </c:pt>
                <c:pt idx="4473">
                  <c:v>181.808432832129</c:v>
                </c:pt>
                <c:pt idx="4474">
                  <c:v>181.99772196953299</c:v>
                </c:pt>
                <c:pt idx="4475">
                  <c:v>182.18701081642399</c:v>
                </c:pt>
                <c:pt idx="4476">
                  <c:v>182.37629937391199</c:v>
                </c:pt>
                <c:pt idx="4477">
                  <c:v>182.56558764310799</c:v>
                </c:pt>
                <c:pt idx="4478">
                  <c:v>182.754875625121</c:v>
                </c:pt>
                <c:pt idx="4479">
                  <c:v>182.944163321063</c:v>
                </c:pt>
                <c:pt idx="4480">
                  <c:v>183.13345073204499</c:v>
                </c:pt>
                <c:pt idx="4481">
                  <c:v>183.32273785917999</c:v>
                </c:pt>
                <c:pt idx="4482">
                  <c:v>183.51202470357799</c:v>
                </c:pt>
                <c:pt idx="4483">
                  <c:v>183.701311266353</c:v>
                </c:pt>
                <c:pt idx="4484">
                  <c:v>183.890597548617</c:v>
                </c:pt>
                <c:pt idx="4485">
                  <c:v>184.07988355148399</c:v>
                </c:pt>
                <c:pt idx="4486">
                  <c:v>184.269169276067</c:v>
                </c:pt>
                <c:pt idx="4487">
                  <c:v>184.45845472347901</c:v>
                </c:pt>
                <c:pt idx="4488">
                  <c:v>184.64773989483601</c:v>
                </c:pt>
                <c:pt idx="4489">
                  <c:v>184.837024791251</c:v>
                </c:pt>
                <c:pt idx="4490">
                  <c:v>185.02630941384101</c:v>
                </c:pt>
                <c:pt idx="4491">
                  <c:v>185.215593763719</c:v>
                </c:pt>
                <c:pt idx="4492">
                  <c:v>185.40487784200201</c:v>
                </c:pt>
                <c:pt idx="4493">
                  <c:v>185.59416164980601</c:v>
                </c:pt>
                <c:pt idx="4494">
                  <c:v>185.78344518824699</c:v>
                </c:pt>
                <c:pt idx="4495">
                  <c:v>185.97272845843</c:v>
                </c:pt>
                <c:pt idx="4496">
                  <c:v>186.16201146118101</c:v>
                </c:pt>
                <c:pt idx="4497">
                  <c:v>186.35129419706999</c:v>
                </c:pt>
                <c:pt idx="4498">
                  <c:v>186.54057666666401</c:v>
                </c:pt>
                <c:pt idx="4499">
                  <c:v>186.72985887052101</c:v>
                </c:pt>
                <c:pt idx="4500">
                  <c:v>186.91914080919301</c:v>
                </c:pt>
                <c:pt idx="4501">
                  <c:v>187.108422483222</c:v>
                </c:pt>
                <c:pt idx="4502">
                  <c:v>187.29770389314601</c:v>
                </c:pt>
                <c:pt idx="4503">
                  <c:v>187.48698503949399</c:v>
                </c:pt>
                <c:pt idx="4504">
                  <c:v>187.67626592278901</c:v>
                </c:pt>
                <c:pt idx="4505">
                  <c:v>187.865546543546</c:v>
                </c:pt>
                <c:pt idx="4506">
                  <c:v>188.05482690227299</c:v>
                </c:pt>
                <c:pt idx="4507">
                  <c:v>188.24410699947001</c:v>
                </c:pt>
                <c:pt idx="4508">
                  <c:v>188.43338683563201</c:v>
                </c:pt>
                <c:pt idx="4509">
                  <c:v>188.62266641124401</c:v>
                </c:pt>
                <c:pt idx="4510">
                  <c:v>188.81194572678601</c:v>
                </c:pt>
                <c:pt idx="4511">
                  <c:v>189.00122478272999</c:v>
                </c:pt>
                <c:pt idx="4512">
                  <c:v>189.19050357959401</c:v>
                </c:pt>
                <c:pt idx="4513">
                  <c:v>189.37978211815701</c:v>
                </c:pt>
                <c:pt idx="4514">
                  <c:v>189.56906039929601</c:v>
                </c:pt>
                <c:pt idx="4515">
                  <c:v>189.75833842387999</c:v>
                </c:pt>
                <c:pt idx="4516">
                  <c:v>189.947616192765</c:v>
                </c:pt>
                <c:pt idx="4517">
                  <c:v>190.136893706802</c:v>
                </c:pt>
                <c:pt idx="4518">
                  <c:v>190.32617096682901</c:v>
                </c:pt>
                <c:pt idx="4519">
                  <c:v>190.515447973676</c:v>
                </c:pt>
                <c:pt idx="4520">
                  <c:v>190.704724728164</c:v>
                </c:pt>
                <c:pt idx="4521">
                  <c:v>190.894001231104</c:v>
                </c:pt>
                <c:pt idx="4522">
                  <c:v>191.08327748329799</c:v>
                </c:pt>
                <c:pt idx="4523">
                  <c:v>191.27255348553899</c:v>
                </c:pt>
                <c:pt idx="4524">
                  <c:v>191.46182923860999</c:v>
                </c:pt>
                <c:pt idx="4525">
                  <c:v>191.65110474328401</c:v>
                </c:pt>
                <c:pt idx="4526">
                  <c:v>191.84038000032601</c:v>
                </c:pt>
                <c:pt idx="4527">
                  <c:v>192.02965501048999</c:v>
                </c:pt>
                <c:pt idx="4528">
                  <c:v>192.218929774522</c:v>
                </c:pt>
                <c:pt idx="4529">
                  <c:v>192.408204293159</c:v>
                </c:pt>
                <c:pt idx="4530">
                  <c:v>192.59747856712701</c:v>
                </c:pt>
                <c:pt idx="4531">
                  <c:v>192.786752597142</c:v>
                </c:pt>
                <c:pt idx="4532">
                  <c:v>192.97602638391501</c:v>
                </c:pt>
                <c:pt idx="4533">
                  <c:v>193.16529992814199</c:v>
                </c:pt>
                <c:pt idx="4534">
                  <c:v>193.35457323051199</c:v>
                </c:pt>
                <c:pt idx="4535">
                  <c:v>193.54384629170701</c:v>
                </c:pt>
                <c:pt idx="4536">
                  <c:v>193.733119112395</c:v>
                </c:pt>
                <c:pt idx="4537">
                  <c:v>193.92239169323901</c:v>
                </c:pt>
                <c:pt idx="4538">
                  <c:v>194.111664034889</c:v>
                </c:pt>
                <c:pt idx="4539">
                  <c:v>194.30093613798701</c:v>
                </c:pt>
                <c:pt idx="4540">
                  <c:v>194.490208003167</c:v>
                </c:pt>
                <c:pt idx="4541">
                  <c:v>194.679479631052</c:v>
                </c:pt>
                <c:pt idx="4542">
                  <c:v>194.868751022255</c:v>
                </c:pt>
                <c:pt idx="4543">
                  <c:v>195.05802217738199</c:v>
                </c:pt>
                <c:pt idx="4544">
                  <c:v>195.24729309702599</c:v>
                </c:pt>
                <c:pt idx="4545">
                  <c:v>195.43656378177499</c:v>
                </c:pt>
                <c:pt idx="4546">
                  <c:v>195.625834232204</c:v>
                </c:pt>
                <c:pt idx="4547">
                  <c:v>195.81510444888099</c:v>
                </c:pt>
                <c:pt idx="4548">
                  <c:v>196.004374432362</c:v>
                </c:pt>
                <c:pt idx="4549">
                  <c:v>196.193644183195</c:v>
                </c:pt>
                <c:pt idx="4550">
                  <c:v>196.38291370192101</c:v>
                </c:pt>
                <c:pt idx="4551">
                  <c:v>196.57218298906699</c:v>
                </c:pt>
                <c:pt idx="4552">
                  <c:v>196.76145204515399</c:v>
                </c:pt>
                <c:pt idx="4553">
                  <c:v>196.95072087069201</c:v>
                </c:pt>
                <c:pt idx="4554">
                  <c:v>197.13998946619401</c:v>
                </c:pt>
                <c:pt idx="4555">
                  <c:v>197.329257832237</c:v>
                </c:pt>
                <c:pt idx="4556">
                  <c:v>197.51852596942501</c:v>
                </c:pt>
                <c:pt idx="4557">
                  <c:v>197.707793878361</c:v>
                </c:pt>
                <c:pt idx="4558">
                  <c:v>197.89706155963901</c:v>
                </c:pt>
                <c:pt idx="4559">
                  <c:v>198.08632901385101</c:v>
                </c:pt>
                <c:pt idx="4560">
                  <c:v>198.27559624158499</c:v>
                </c:pt>
                <c:pt idx="4561">
                  <c:v>198.464863243422</c:v>
                </c:pt>
                <c:pt idx="4562">
                  <c:v>198.654130019939</c:v>
                </c:pt>
                <c:pt idx="4563">
                  <c:v>198.84339657171</c:v>
                </c:pt>
                <c:pt idx="4564">
                  <c:v>199.03266289930301</c:v>
                </c:pt>
                <c:pt idx="4565">
                  <c:v>199.22192900328</c:v>
                </c:pt>
                <c:pt idx="4566">
                  <c:v>199.41119488420199</c:v>
                </c:pt>
                <c:pt idx="4567">
                  <c:v>199.60046054262199</c:v>
                </c:pt>
                <c:pt idx="4568">
                  <c:v>199.78972597908901</c:v>
                </c:pt>
                <c:pt idx="4569">
                  <c:v>199.97899119418301</c:v>
                </c:pt>
                <c:pt idx="4570">
                  <c:v>200.168256188664</c:v>
                </c:pt>
                <c:pt idx="4571">
                  <c:v>200.35752096337299</c:v>
                </c:pt>
                <c:pt idx="4572">
                  <c:v>200.54678551915401</c:v>
                </c:pt>
                <c:pt idx="4573">
                  <c:v>200.73604985685</c:v>
                </c:pt>
                <c:pt idx="4574">
                  <c:v>200.92531397730801</c:v>
                </c:pt>
                <c:pt idx="4575">
                  <c:v>201.114577881374</c:v>
                </c:pt>
                <c:pt idx="4576">
                  <c:v>201.303841569897</c:v>
                </c:pt>
                <c:pt idx="4577">
                  <c:v>201.493105043724</c:v>
                </c:pt>
                <c:pt idx="4578">
                  <c:v>201.682368303706</c:v>
                </c:pt>
                <c:pt idx="4579">
                  <c:v>201.871631350695</c:v>
                </c:pt>
                <c:pt idx="4580">
                  <c:v>202.06089418554399</c:v>
                </c:pt>
                <c:pt idx="4581">
                  <c:v>202.25015680910499</c:v>
                </c:pt>
                <c:pt idx="4582">
                  <c:v>202.43941922223499</c:v>
                </c:pt>
                <c:pt idx="4583">
                  <c:v>202.62868142578901</c:v>
                </c:pt>
                <c:pt idx="4584">
                  <c:v>202.817943420624</c:v>
                </c:pt>
                <c:pt idx="4585">
                  <c:v>203.00720520759899</c:v>
                </c:pt>
                <c:pt idx="4586">
                  <c:v>203.19646678757499</c:v>
                </c:pt>
                <c:pt idx="4587">
                  <c:v>203.38572816141101</c:v>
                </c:pt>
                <c:pt idx="4588">
                  <c:v>203.57498932997001</c:v>
                </c:pt>
                <c:pt idx="4589">
                  <c:v>203.76425029411499</c:v>
                </c:pt>
                <c:pt idx="4590">
                  <c:v>203.95351105470999</c:v>
                </c:pt>
                <c:pt idx="4591">
                  <c:v>204.142771612622</c:v>
                </c:pt>
                <c:pt idx="4592">
                  <c:v>204.332031968716</c:v>
                </c:pt>
                <c:pt idx="4593">
                  <c:v>204.521292123862</c:v>
                </c:pt>
                <c:pt idx="4594">
                  <c:v>204.71055207892701</c:v>
                </c:pt>
                <c:pt idx="4595">
                  <c:v>204.89981183478301</c:v>
                </c:pt>
                <c:pt idx="4596">
                  <c:v>205.08907139230101</c:v>
                </c:pt>
                <c:pt idx="4597">
                  <c:v>205.27833075235401</c:v>
                </c:pt>
                <c:pt idx="4598">
                  <c:v>205.46758991581501</c:v>
                </c:pt>
                <c:pt idx="4599">
                  <c:v>205.65684888356</c:v>
                </c:pt>
                <c:pt idx="4600">
                  <c:v>205.84610765646499</c:v>
                </c:pt>
                <c:pt idx="4601">
                  <c:v>206.035366235407</c:v>
                </c:pt>
                <c:pt idx="4602">
                  <c:v>206.22462462126501</c:v>
                </c:pt>
                <c:pt idx="4603">
                  <c:v>206.41388281491999</c:v>
                </c:pt>
                <c:pt idx="4604">
                  <c:v>206.60314081724999</c:v>
                </c:pt>
                <c:pt idx="4605">
                  <c:v>206.79239862914</c:v>
                </c:pt>
                <c:pt idx="4606">
                  <c:v>206.981656251473</c:v>
                </c:pt>
                <c:pt idx="4607">
                  <c:v>207.17091368513201</c:v>
                </c:pt>
                <c:pt idx="4608">
                  <c:v>207.36017093100301</c:v>
                </c:pt>
                <c:pt idx="4609">
                  <c:v>207.54942798997399</c:v>
                </c:pt>
                <c:pt idx="4610">
                  <c:v>207.73868486293301</c:v>
                </c:pt>
                <c:pt idx="4611">
                  <c:v>207.927941550768</c:v>
                </c:pt>
                <c:pt idx="4612">
                  <c:v>208.11719805437099</c:v>
                </c:pt>
                <c:pt idx="4613">
                  <c:v>208.30645437463201</c:v>
                </c:pt>
                <c:pt idx="4614">
                  <c:v>208.49571051244499</c:v>
                </c:pt>
                <c:pt idx="4615">
                  <c:v>208.684966468704</c:v>
                </c:pt>
                <c:pt idx="4616">
                  <c:v>208.87422224430301</c:v>
                </c:pt>
                <c:pt idx="4617">
                  <c:v>209.063477840139</c:v>
                </c:pt>
                <c:pt idx="4618">
                  <c:v>209.25273325711001</c:v>
                </c:pt>
                <c:pt idx="4619">
                  <c:v>209.441988496113</c:v>
                </c:pt>
                <c:pt idx="4620">
                  <c:v>209.63124355804999</c:v>
                </c:pt>
                <c:pt idx="4621">
                  <c:v>209.82049844382101</c:v>
                </c:pt>
                <c:pt idx="4622">
                  <c:v>210.009753154328</c:v>
                </c:pt>
                <c:pt idx="4623">
                  <c:v>210.19900769047501</c:v>
                </c:pt>
                <c:pt idx="4624">
                  <c:v>210.38826205302499</c:v>
                </c:pt>
                <c:pt idx="4625">
                  <c:v>210.57751624253399</c:v>
                </c:pt>
                <c:pt idx="4626">
                  <c:v>210.766770259531</c:v>
                </c:pt>
                <c:pt idx="4627">
                  <c:v>210.95602410455001</c:v>
                </c:pt>
                <c:pt idx="4628">
                  <c:v>211.14527777812</c:v>
                </c:pt>
                <c:pt idx="4629">
                  <c:v>211.334531280774</c:v>
                </c:pt>
                <c:pt idx="4630">
                  <c:v>211.52378461304099</c:v>
                </c:pt>
                <c:pt idx="4631">
                  <c:v>211.71303777545199</c:v>
                </c:pt>
                <c:pt idx="4632">
                  <c:v>211.902290768537</c:v>
                </c:pt>
                <c:pt idx="4633">
                  <c:v>212.09154359282601</c:v>
                </c:pt>
                <c:pt idx="4634">
                  <c:v>212.28079624884899</c:v>
                </c:pt>
                <c:pt idx="4635">
                  <c:v>212.47004873713601</c:v>
                </c:pt>
                <c:pt idx="4636">
                  <c:v>212.65930105821499</c:v>
                </c:pt>
                <c:pt idx="4637">
                  <c:v>212.848553212616</c:v>
                </c:pt>
                <c:pt idx="4638">
                  <c:v>213.03780520088901</c:v>
                </c:pt>
                <c:pt idx="4639">
                  <c:v>213.22705702362299</c:v>
                </c:pt>
                <c:pt idx="4640">
                  <c:v>213.41630868140999</c:v>
                </c:pt>
                <c:pt idx="4641">
                  <c:v>213.60556017484001</c:v>
                </c:pt>
                <c:pt idx="4642">
                  <c:v>213.79481150449701</c:v>
                </c:pt>
                <c:pt idx="4643">
                  <c:v>213.984062670963</c:v>
                </c:pt>
                <c:pt idx="4644">
                  <c:v>214.17331367481401</c:v>
                </c:pt>
                <c:pt idx="4645">
                  <c:v>214.36256451662501</c:v>
                </c:pt>
                <c:pt idx="4646">
                  <c:v>214.551815196966</c:v>
                </c:pt>
                <c:pt idx="4647">
                  <c:v>214.741065716403</c:v>
                </c:pt>
                <c:pt idx="4648">
                  <c:v>214.9303160755</c:v>
                </c:pt>
                <c:pt idx="4649">
                  <c:v>215.11956627481399</c:v>
                </c:pt>
                <c:pt idx="4650">
                  <c:v>215.308816314902</c:v>
                </c:pt>
                <c:pt idx="4651">
                  <c:v>215.49806619631499</c:v>
                </c:pt>
                <c:pt idx="4652">
                  <c:v>215.68731591960099</c:v>
                </c:pt>
                <c:pt idx="4653">
                  <c:v>215.87656548530299</c:v>
                </c:pt>
                <c:pt idx="4654">
                  <c:v>216.06581489396299</c:v>
                </c:pt>
                <c:pt idx="4655">
                  <c:v>216.25506414611701</c:v>
                </c:pt>
                <c:pt idx="4656">
                  <c:v>216.44431324229899</c:v>
                </c:pt>
                <c:pt idx="4657">
                  <c:v>216.63356218303699</c:v>
                </c:pt>
                <c:pt idx="4658">
                  <c:v>216.822810968857</c:v>
                </c:pt>
                <c:pt idx="4659">
                  <c:v>217.01205960028199</c:v>
                </c:pt>
                <c:pt idx="4660">
                  <c:v>217.201308077829</c:v>
                </c:pt>
                <c:pt idx="4661">
                  <c:v>217.39055640201201</c:v>
                </c:pt>
                <c:pt idx="4662">
                  <c:v>217.57980457334401</c:v>
                </c:pt>
                <c:pt idx="4663">
                  <c:v>217.76905259233001</c:v>
                </c:pt>
                <c:pt idx="4664">
                  <c:v>217.958300459474</c:v>
                </c:pt>
                <c:pt idx="4665">
                  <c:v>218.147548175276</c:v>
                </c:pt>
                <c:pt idx="4666">
                  <c:v>218.336795740231</c:v>
                </c:pt>
                <c:pt idx="4667">
                  <c:v>218.52604315483299</c:v>
                </c:pt>
                <c:pt idx="4668">
                  <c:v>218.71529041956899</c:v>
                </c:pt>
                <c:pt idx="4669">
                  <c:v>218.904537534924</c:v>
                </c:pt>
                <c:pt idx="4670">
                  <c:v>219.09378450137999</c:v>
                </c:pt>
                <c:pt idx="4671">
                  <c:v>219.283031319413</c:v>
                </c:pt>
                <c:pt idx="4672">
                  <c:v>219.472277989498</c:v>
                </c:pt>
                <c:pt idx="4673">
                  <c:v>219.66152451210399</c:v>
                </c:pt>
                <c:pt idx="4674">
                  <c:v>219.85077088769799</c:v>
                </c:pt>
                <c:pt idx="4675">
                  <c:v>220.04001711674201</c:v>
                </c:pt>
                <c:pt idx="4676">
                  <c:v>220.229263199694</c:v>
                </c:pt>
                <c:pt idx="4677">
                  <c:v>220.41850913701199</c:v>
                </c:pt>
                <c:pt idx="4678">
                  <c:v>220.60775492914399</c:v>
                </c:pt>
                <c:pt idx="4679">
                  <c:v>220.79700057654</c:v>
                </c:pt>
                <c:pt idx="4680">
                  <c:v>220.986246079643</c:v>
                </c:pt>
                <c:pt idx="4681">
                  <c:v>221.175491438893</c:v>
                </c:pt>
                <c:pt idx="4682">
                  <c:v>221.36473665472801</c:v>
                </c:pt>
                <c:pt idx="4683">
                  <c:v>221.55398172757901</c:v>
                </c:pt>
                <c:pt idx="4684">
                  <c:v>221.74322665787599</c:v>
                </c:pt>
                <c:pt idx="4685">
                  <c:v>221.93247144604501</c:v>
                </c:pt>
                <c:pt idx="4686">
                  <c:v>222.12171609250601</c:v>
                </c:pt>
                <c:pt idx="4687">
                  <c:v>222.31096059767901</c:v>
                </c:pt>
                <c:pt idx="4688">
                  <c:v>222.500204961977</c:v>
                </c:pt>
                <c:pt idx="4689">
                  <c:v>222.68944918581099</c:v>
                </c:pt>
                <c:pt idx="4690">
                  <c:v>222.87869326958699</c:v>
                </c:pt>
                <c:pt idx="4691">
                  <c:v>223.067937213709</c:v>
                </c:pt>
                <c:pt idx="4692">
                  <c:v>223.25718101857601</c:v>
                </c:pt>
                <c:pt idx="4693">
                  <c:v>223.446424684585</c:v>
                </c:pt>
                <c:pt idx="4694">
                  <c:v>223.63566821212501</c:v>
                </c:pt>
                <c:pt idx="4695">
                  <c:v>223.82491160158801</c:v>
                </c:pt>
                <c:pt idx="4696">
                  <c:v>224.014154853355</c:v>
                </c:pt>
                <c:pt idx="4697">
                  <c:v>224.203397967809</c:v>
                </c:pt>
                <c:pt idx="4698">
                  <c:v>224.392640945327</c:v>
                </c:pt>
                <c:pt idx="4699">
                  <c:v>224.581883786281</c:v>
                </c:pt>
                <c:pt idx="4700">
                  <c:v>224.77112649104299</c:v>
                </c:pt>
                <c:pt idx="4701">
                  <c:v>224.96036905997599</c:v>
                </c:pt>
                <c:pt idx="4702">
                  <c:v>225.14961149344501</c:v>
                </c:pt>
                <c:pt idx="4703">
                  <c:v>225.338853791807</c:v>
                </c:pt>
                <c:pt idx="4704">
                  <c:v>225.52809595541399</c:v>
                </c:pt>
                <c:pt idx="4705">
                  <c:v>225.71733798461401</c:v>
                </c:pt>
                <c:pt idx="4706">
                  <c:v>225.90657987975101</c:v>
                </c:pt>
                <c:pt idx="4707">
                  <c:v>226.095821641171</c:v>
                </c:pt>
                <c:pt idx="4708">
                  <c:v>226.28506326921899</c:v>
                </c:pt>
                <c:pt idx="4709">
                  <c:v>226.47430476423901</c:v>
                </c:pt>
                <c:pt idx="4710">
                  <c:v>226.66354612657599</c:v>
                </c:pt>
                <c:pt idx="4711">
                  <c:v>226.852787356573</c:v>
                </c:pt>
                <c:pt idx="4712">
                  <c:v>227.04202845457499</c:v>
                </c:pt>
                <c:pt idx="4713">
                  <c:v>227.23126942092401</c:v>
                </c:pt>
                <c:pt idx="4714">
                  <c:v>227.42051025596501</c:v>
                </c:pt>
                <c:pt idx="4715">
                  <c:v>227.60975096003901</c:v>
                </c:pt>
                <c:pt idx="4716">
                  <c:v>227.79899153348899</c:v>
                </c:pt>
                <c:pt idx="4717">
                  <c:v>227.988231976657</c:v>
                </c:pt>
                <c:pt idx="4718">
                  <c:v>228.177472289885</c:v>
                </c:pt>
                <c:pt idx="4719">
                  <c:v>228.36671247351501</c:v>
                </c:pt>
                <c:pt idx="4720">
                  <c:v>228.555952527888</c:v>
                </c:pt>
                <c:pt idx="4721">
                  <c:v>228.74519245334599</c:v>
                </c:pt>
                <c:pt idx="4722">
                  <c:v>228.93443225022699</c:v>
                </c:pt>
                <c:pt idx="4723">
                  <c:v>229.12367191887401</c:v>
                </c:pt>
                <c:pt idx="4724">
                  <c:v>229.31291145962601</c:v>
                </c:pt>
                <c:pt idx="4725">
                  <c:v>229.50215087282299</c:v>
                </c:pt>
                <c:pt idx="4726">
                  <c:v>229.69139015880401</c:v>
                </c:pt>
                <c:pt idx="4727">
                  <c:v>229.88062931790901</c:v>
                </c:pt>
                <c:pt idx="4728">
                  <c:v>230.06986835047601</c:v>
                </c:pt>
                <c:pt idx="4729">
                  <c:v>230.259107256844</c:v>
                </c:pt>
                <c:pt idx="4730">
                  <c:v>230.44834603736601</c:v>
                </c:pt>
                <c:pt idx="4731">
                  <c:v>230.63758469241401</c:v>
                </c:pt>
                <c:pt idx="4732">
                  <c:v>230.826823222359</c:v>
                </c:pt>
                <c:pt idx="4733">
                  <c:v>231.01606162757199</c:v>
                </c:pt>
                <c:pt idx="4734">
                  <c:v>231.205299908423</c:v>
                </c:pt>
                <c:pt idx="4735">
                  <c:v>231.39453806527899</c:v>
                </c:pt>
                <c:pt idx="4736">
                  <c:v>231.58377609850899</c:v>
                </c:pt>
                <c:pt idx="4737">
                  <c:v>231.773014008476</c:v>
                </c:pt>
                <c:pt idx="4738">
                  <c:v>231.96225179554699</c:v>
                </c:pt>
                <c:pt idx="4739">
                  <c:v>232.15148946008401</c:v>
                </c:pt>
                <c:pt idx="4740">
                  <c:v>232.34072700244801</c:v>
                </c:pt>
                <c:pt idx="4741">
                  <c:v>232.52996442300201</c:v>
                </c:pt>
                <c:pt idx="4742">
                  <c:v>232.71920172210301</c:v>
                </c:pt>
                <c:pt idx="4743">
                  <c:v>232.90843890011101</c:v>
                </c:pt>
                <c:pt idx="4744">
                  <c:v>233.09767595738199</c:v>
                </c:pt>
                <c:pt idx="4745">
                  <c:v>233.28691289427201</c:v>
                </c:pt>
                <c:pt idx="4746">
                  <c:v>233.47614971113501</c:v>
                </c:pt>
                <c:pt idx="4747">
                  <c:v>233.66538640832499</c:v>
                </c:pt>
                <c:pt idx="4748">
                  <c:v>233.85462298619399</c:v>
                </c:pt>
                <c:pt idx="4749">
                  <c:v>234.04385944509201</c:v>
                </c:pt>
                <c:pt idx="4750">
                  <c:v>234.23309578536799</c:v>
                </c:pt>
                <c:pt idx="4751">
                  <c:v>234.42233200737201</c:v>
                </c:pt>
                <c:pt idx="4752">
                  <c:v>234.611568111449</c:v>
                </c:pt>
                <c:pt idx="4753">
                  <c:v>234.80080409794499</c:v>
                </c:pt>
                <c:pt idx="4754">
                  <c:v>234.990039967206</c:v>
                </c:pt>
                <c:pt idx="4755">
                  <c:v>235.17927571957401</c:v>
                </c:pt>
                <c:pt idx="4756">
                  <c:v>235.36851135539101</c:v>
                </c:pt>
                <c:pt idx="4757">
                  <c:v>235.557746874998</c:v>
                </c:pt>
                <c:pt idx="4758">
                  <c:v>235.74698227873401</c:v>
                </c:pt>
                <c:pt idx="4759">
                  <c:v>235.93621756693699</c:v>
                </c:pt>
                <c:pt idx="4760">
                  <c:v>236.12545273994499</c:v>
                </c:pt>
                <c:pt idx="4761">
                  <c:v>236.31468779809299</c:v>
                </c:pt>
                <c:pt idx="4762">
                  <c:v>236.503922741716</c:v>
                </c:pt>
                <c:pt idx="4763">
                  <c:v>236.693157571146</c:v>
                </c:pt>
                <c:pt idx="4764">
                  <c:v>236.882392286716</c:v>
                </c:pt>
                <c:pt idx="4765">
                  <c:v>237.07162688875599</c:v>
                </c:pt>
                <c:pt idx="4766">
                  <c:v>237.260861377596</c:v>
                </c:pt>
                <c:pt idx="4767">
                  <c:v>237.450095753564</c:v>
                </c:pt>
                <c:pt idx="4768">
                  <c:v>237.639330016987</c:v>
                </c:pt>
                <c:pt idx="4769">
                  <c:v>237.82856416819001</c:v>
                </c:pt>
                <c:pt idx="4770">
                  <c:v>238.017798207499</c:v>
                </c:pt>
                <c:pt idx="4771">
                  <c:v>238.20703213523601</c:v>
                </c:pt>
                <c:pt idx="4772">
                  <c:v>238.396265951723</c:v>
                </c:pt>
                <c:pt idx="4773">
                  <c:v>238.58549965728099</c:v>
                </c:pt>
                <c:pt idx="4774">
                  <c:v>238.774733252229</c:v>
                </c:pt>
                <c:pt idx="4775">
                  <c:v>238.96396673688599</c:v>
                </c:pt>
                <c:pt idx="4776">
                  <c:v>239.153200111568</c:v>
                </c:pt>
                <c:pt idx="4777">
                  <c:v>239.342433376591</c:v>
                </c:pt>
                <c:pt idx="4778">
                  <c:v>239.53166653227001</c:v>
                </c:pt>
                <c:pt idx="4779">
                  <c:v>239.720899578917</c:v>
                </c:pt>
                <c:pt idx="4780">
                  <c:v>239.91013251684501</c:v>
                </c:pt>
                <c:pt idx="4781">
                  <c:v>240.09936534636401</c:v>
                </c:pt>
                <c:pt idx="4782">
                  <c:v>240.28859806778399</c:v>
                </c:pt>
                <c:pt idx="4783">
                  <c:v>240.477830681413</c:v>
                </c:pt>
                <c:pt idx="4784">
                  <c:v>240.667063187558</c:v>
                </c:pt>
                <c:pt idx="4785">
                  <c:v>240.856295586529</c:v>
                </c:pt>
                <c:pt idx="4786">
                  <c:v>241.04552787866999</c:v>
                </c:pt>
                <c:pt idx="4787">
                  <c:v>241.234760064348</c:v>
                </c:pt>
                <c:pt idx="4788">
                  <c:v>241.42399214392501</c:v>
                </c:pt>
                <c:pt idx="4789">
                  <c:v>241.613224117767</c:v>
                </c:pt>
                <c:pt idx="4790">
                  <c:v>241.80245598623699</c:v>
                </c:pt>
                <c:pt idx="4791">
                  <c:v>241.991687749698</c:v>
                </c:pt>
                <c:pt idx="4792">
                  <c:v>242.180919408514</c:v>
                </c:pt>
                <c:pt idx="4793">
                  <c:v>242.370150963047</c:v>
                </c:pt>
                <c:pt idx="4794">
                  <c:v>242.55938241365999</c:v>
                </c:pt>
                <c:pt idx="4795">
                  <c:v>242.74861376071499</c:v>
                </c:pt>
                <c:pt idx="4796">
                  <c:v>242.93784500457301</c:v>
                </c:pt>
                <c:pt idx="4797">
                  <c:v>243.12707614559599</c:v>
                </c:pt>
                <c:pt idx="4798">
                  <c:v>243.31630718414499</c:v>
                </c:pt>
                <c:pt idx="4799">
                  <c:v>243.50553812058001</c:v>
                </c:pt>
                <c:pt idx="4800">
                  <c:v>243.69476895526299</c:v>
                </c:pt>
                <c:pt idx="4801">
                  <c:v>243.883999688552</c:v>
                </c:pt>
                <c:pt idx="4802">
                  <c:v>244.07323032080799</c:v>
                </c:pt>
                <c:pt idx="4803">
                  <c:v>244.26246085239001</c:v>
                </c:pt>
                <c:pt idx="4804">
                  <c:v>244.451691283656</c:v>
                </c:pt>
                <c:pt idx="4805">
                  <c:v>244.640921614966</c:v>
                </c:pt>
                <c:pt idx="4806">
                  <c:v>244.83015184667801</c:v>
                </c:pt>
                <c:pt idx="4807">
                  <c:v>245.01938197914899</c:v>
                </c:pt>
                <c:pt idx="4808">
                  <c:v>245.20861201273701</c:v>
                </c:pt>
                <c:pt idx="4809">
                  <c:v>245.3978419478</c:v>
                </c:pt>
                <c:pt idx="4810">
                  <c:v>245.58707178469399</c:v>
                </c:pt>
                <c:pt idx="4811">
                  <c:v>245.776301523775</c:v>
                </c:pt>
                <c:pt idx="4812">
                  <c:v>245.96553116540099</c:v>
                </c:pt>
                <c:pt idx="4813">
                  <c:v>246.15476070992699</c:v>
                </c:pt>
                <c:pt idx="4814">
                  <c:v>246.34399015770799</c:v>
                </c:pt>
                <c:pt idx="4815">
                  <c:v>246.53321950909901</c:v>
                </c:pt>
                <c:pt idx="4816">
                  <c:v>246.722448764456</c:v>
                </c:pt>
                <c:pt idx="4817">
                  <c:v>246.91167792413299</c:v>
                </c:pt>
                <c:pt idx="4818">
                  <c:v>247.10090698848299</c:v>
                </c:pt>
                <c:pt idx="4819">
                  <c:v>247.290135957861</c:v>
                </c:pt>
                <c:pt idx="4820">
                  <c:v>247.47936483262001</c:v>
                </c:pt>
                <c:pt idx="4821">
                  <c:v>247.66859361311401</c:v>
                </c:pt>
                <c:pt idx="4822">
                  <c:v>247.85782229969399</c:v>
                </c:pt>
                <c:pt idx="4823">
                  <c:v>248.047050892714</c:v>
                </c:pt>
                <c:pt idx="4824">
                  <c:v>248.23627939252501</c:v>
                </c:pt>
                <c:pt idx="4825">
                  <c:v>248.42550779947899</c:v>
                </c:pt>
                <c:pt idx="4826">
                  <c:v>248.61473611392699</c:v>
                </c:pt>
                <c:pt idx="4827">
                  <c:v>248.80396433622099</c:v>
                </c:pt>
                <c:pt idx="4828">
                  <c:v>248.99319246671101</c:v>
                </c:pt>
                <c:pt idx="4829">
                  <c:v>249.18242050574699</c:v>
                </c:pt>
                <c:pt idx="4830">
                  <c:v>249.37164845368</c:v>
                </c:pt>
                <c:pt idx="4831">
                  <c:v>249.56087631085899</c:v>
                </c:pt>
                <c:pt idx="4832">
                  <c:v>249.75010407763301</c:v>
                </c:pt>
                <c:pt idx="4833">
                  <c:v>249.939331754351</c:v>
                </c:pt>
                <c:pt idx="4834">
                  <c:v>250.12855934136101</c:v>
                </c:pt>
                <c:pt idx="4835">
                  <c:v>250.317786839013</c:v>
                </c:pt>
                <c:pt idx="4836">
                  <c:v>250.50701424765401</c:v>
                </c:pt>
                <c:pt idx="4837">
                  <c:v>250.69624156763101</c:v>
                </c:pt>
                <c:pt idx="4838">
                  <c:v>250.885468799292</c:v>
                </c:pt>
                <c:pt idx="4839">
                  <c:v>251.074695942983</c:v>
                </c:pt>
                <c:pt idx="4840">
                  <c:v>251.263922999052</c:v>
                </c:pt>
                <c:pt idx="4841">
                  <c:v>251.45314996784299</c:v>
                </c:pt>
                <c:pt idx="4842">
                  <c:v>251.642376849703</c:v>
                </c:pt>
                <c:pt idx="4843">
                  <c:v>251.831603644978</c:v>
                </c:pt>
                <c:pt idx="4844">
                  <c:v>252.02083035401299</c:v>
                </c:pt>
                <c:pt idx="4845">
                  <c:v>252.210056977151</c:v>
                </c:pt>
                <c:pt idx="4846">
                  <c:v>252.39928351473901</c:v>
                </c:pt>
                <c:pt idx="4847">
                  <c:v>252.58850996711899</c:v>
                </c:pt>
                <c:pt idx="4848">
                  <c:v>252.77773633463599</c:v>
                </c:pt>
                <c:pt idx="4849">
                  <c:v>252.96696261763299</c:v>
                </c:pt>
                <c:pt idx="4850">
                  <c:v>253.15618881645199</c:v>
                </c:pt>
                <c:pt idx="4851">
                  <c:v>253.345414931438</c:v>
                </c:pt>
                <c:pt idx="4852">
                  <c:v>253.53464096293101</c:v>
                </c:pt>
                <c:pt idx="4853">
                  <c:v>253.723866911275</c:v>
                </c:pt>
                <c:pt idx="4854">
                  <c:v>253.91309277681</c:v>
                </c:pt>
                <c:pt idx="4855">
                  <c:v>254.102318559878</c:v>
                </c:pt>
                <c:pt idx="4856">
                  <c:v>254.29154426081999</c:v>
                </c:pt>
                <c:pt idx="4857">
                  <c:v>254.48076987997601</c:v>
                </c:pt>
                <c:pt idx="4858">
                  <c:v>254.669995417688</c:v>
                </c:pt>
                <c:pt idx="4859">
                  <c:v>254.859220874291</c:v>
                </c:pt>
                <c:pt idx="4860">
                  <c:v>255.04844625011299</c:v>
                </c:pt>
                <c:pt idx="4861">
                  <c:v>255.23767154547599</c:v>
                </c:pt>
                <c:pt idx="4862">
                  <c:v>255.42689676070401</c:v>
                </c:pt>
                <c:pt idx="4863">
                  <c:v>255.61612189611901</c:v>
                </c:pt>
                <c:pt idx="4864">
                  <c:v>255.80534695204301</c:v>
                </c:pt>
                <c:pt idx="4865">
                  <c:v>255.99457192876901</c:v>
                </c:pt>
                <c:pt idx="4866">
                  <c:v>256.18379682653801</c:v>
                </c:pt>
                <c:pt idx="4867">
                  <c:v>256.373021645579</c:v>
                </c:pt>
                <c:pt idx="4868">
                  <c:v>256.56224638612201</c:v>
                </c:pt>
                <c:pt idx="4869">
                  <c:v>256.75147104839601</c:v>
                </c:pt>
                <c:pt idx="4870">
                  <c:v>256.94069563262701</c:v>
                </c:pt>
                <c:pt idx="4871">
                  <c:v>257.12992013904</c:v>
                </c:pt>
                <c:pt idx="4872">
                  <c:v>257.31914456785898</c:v>
                </c:pt>
                <c:pt idx="4873">
                  <c:v>257.50836891930697</c:v>
                </c:pt>
                <c:pt idx="4874">
                  <c:v>257.69759319360401</c:v>
                </c:pt>
                <c:pt idx="4875">
                  <c:v>257.88681739096899</c:v>
                </c:pt>
                <c:pt idx="4876">
                  <c:v>258.07604151162201</c:v>
                </c:pt>
                <c:pt idx="4877">
                  <c:v>258.26526555577698</c:v>
                </c:pt>
                <c:pt idx="4878">
                  <c:v>258.45448952364899</c:v>
                </c:pt>
                <c:pt idx="4879">
                  <c:v>258.64371341544899</c:v>
                </c:pt>
                <c:pt idx="4880">
                  <c:v>258.83293723139002</c:v>
                </c:pt>
                <c:pt idx="4881">
                  <c:v>259.02216097168201</c:v>
                </c:pt>
                <c:pt idx="4882">
                  <c:v>259.21138463653398</c:v>
                </c:pt>
                <c:pt idx="4883">
                  <c:v>259.40060822615499</c:v>
                </c:pt>
                <c:pt idx="4884">
                  <c:v>259.58983174075303</c:v>
                </c:pt>
                <c:pt idx="4885">
                  <c:v>259.77905518053501</c:v>
                </c:pt>
                <c:pt idx="4886">
                  <c:v>259.968278545705</c:v>
                </c:pt>
                <c:pt idx="4887">
                  <c:v>260.15750183646799</c:v>
                </c:pt>
                <c:pt idx="4888">
                  <c:v>260.34672505302802</c:v>
                </c:pt>
                <c:pt idx="4889">
                  <c:v>260.53594819558703</c:v>
                </c:pt>
                <c:pt idx="4890">
                  <c:v>260.72517126434599</c:v>
                </c:pt>
                <c:pt idx="4891">
                  <c:v>260.91439425950603</c:v>
                </c:pt>
                <c:pt idx="4892">
                  <c:v>261.103617181267</c:v>
                </c:pt>
                <c:pt idx="4893">
                  <c:v>261.29284002982598</c:v>
                </c:pt>
                <c:pt idx="4894">
                  <c:v>261.48206280538102</c:v>
                </c:pt>
                <c:pt idx="4895">
                  <c:v>261.67128550812799</c:v>
                </c:pt>
                <c:pt idx="4896">
                  <c:v>261.86050813826199</c:v>
                </c:pt>
                <c:pt idx="4897">
                  <c:v>262.04973069597901</c:v>
                </c:pt>
                <c:pt idx="4898">
                  <c:v>262.23895318146998</c:v>
                </c:pt>
                <c:pt idx="4899">
                  <c:v>262.42817559492897</c:v>
                </c:pt>
                <c:pt idx="4900">
                  <c:v>262.61739793654499</c:v>
                </c:pt>
                <c:pt idx="4901">
                  <c:v>262.80662020651101</c:v>
                </c:pt>
                <c:pt idx="4902">
                  <c:v>262.995842405014</c:v>
                </c:pt>
                <c:pt idx="4903">
                  <c:v>263.18506453224302</c:v>
                </c:pt>
                <c:pt idx="4904">
                  <c:v>263.37428658838598</c:v>
                </c:pt>
                <c:pt idx="4905">
                  <c:v>263.56350857362702</c:v>
                </c:pt>
                <c:pt idx="4906">
                  <c:v>263.752730488152</c:v>
                </c:pt>
                <c:pt idx="4907">
                  <c:v>263.941952332146</c:v>
                </c:pt>
                <c:pt idx="4908">
                  <c:v>264.13117410579099</c:v>
                </c:pt>
                <c:pt idx="4909">
                  <c:v>264.32039580926897</c:v>
                </c:pt>
                <c:pt idx="4910">
                  <c:v>264.509617442761</c:v>
                </c:pt>
                <c:pt idx="4911">
                  <c:v>264.698839006448</c:v>
                </c:pt>
                <c:pt idx="4912">
                  <c:v>264.888060500508</c:v>
                </c:pt>
                <c:pt idx="4913">
                  <c:v>265.07728192511797</c:v>
                </c:pt>
                <c:pt idx="4914">
                  <c:v>265.26650328045702</c:v>
                </c:pt>
                <c:pt idx="4915">
                  <c:v>265.45572456669998</c:v>
                </c:pt>
                <c:pt idx="4916">
                  <c:v>265.64494578402099</c:v>
                </c:pt>
                <c:pt idx="4917">
                  <c:v>265.834166932595</c:v>
                </c:pt>
                <c:pt idx="4918">
                  <c:v>266.02338801259401</c:v>
                </c:pt>
                <c:pt idx="4919">
                  <c:v>266.21260902418999</c:v>
                </c:pt>
                <c:pt idx="4920">
                  <c:v>266.40182996755402</c:v>
                </c:pt>
                <c:pt idx="4921">
                  <c:v>266.59105084285602</c:v>
                </c:pt>
                <c:pt idx="4922">
                  <c:v>266.78027165026401</c:v>
                </c:pt>
                <c:pt idx="4923">
                  <c:v>266.96949238994699</c:v>
                </c:pt>
                <c:pt idx="4924">
                  <c:v>267.15871306206998</c:v>
                </c:pt>
                <c:pt idx="4925">
                  <c:v>267.34793366679901</c:v>
                </c:pt>
                <c:pt idx="4926">
                  <c:v>267.53715420430001</c:v>
                </c:pt>
                <c:pt idx="4927">
                  <c:v>267.72637467473498</c:v>
                </c:pt>
                <c:pt idx="4928">
                  <c:v>267.91559507826798</c:v>
                </c:pt>
                <c:pt idx="4929">
                  <c:v>268.10481541505902</c:v>
                </c:pt>
                <c:pt idx="4930">
                  <c:v>268.29403568526999</c:v>
                </c:pt>
                <c:pt idx="4931">
                  <c:v>268.48325588905902</c:v>
                </c:pt>
                <c:pt idx="4932">
                  <c:v>268.67247602658603</c:v>
                </c:pt>
                <c:pt idx="4933">
                  <c:v>268.861696098008</c:v>
                </c:pt>
                <c:pt idx="4934">
                  <c:v>269.050916103482</c:v>
                </c:pt>
                <c:pt idx="4935">
                  <c:v>269.24013604316201</c:v>
                </c:pt>
                <c:pt idx="4936">
                  <c:v>269.42935591720402</c:v>
                </c:pt>
                <c:pt idx="4937">
                  <c:v>269.61857572576002</c:v>
                </c:pt>
                <c:pt idx="4938">
                  <c:v>269.80779546898299</c:v>
                </c:pt>
                <c:pt idx="4939">
                  <c:v>269.997015147024</c:v>
                </c:pt>
                <c:pt idx="4940">
                  <c:v>270.18623476003398</c:v>
                </c:pt>
                <c:pt idx="4941">
                  <c:v>270.37545430816198</c:v>
                </c:pt>
                <c:pt idx="4942">
                  <c:v>270.56467379155703</c:v>
                </c:pt>
                <c:pt idx="4943">
                  <c:v>270.75389321036499</c:v>
                </c:pt>
                <c:pt idx="4944">
                  <c:v>270.94311256473202</c:v>
                </c:pt>
                <c:pt idx="4945">
                  <c:v>271.13233185480499</c:v>
                </c:pt>
                <c:pt idx="4946">
                  <c:v>271.32155108072698</c:v>
                </c:pt>
                <c:pt idx="4947">
                  <c:v>271.510770242641</c:v>
                </c:pt>
                <c:pt idx="4948">
                  <c:v>271.69998934071799</c:v>
                </c:pt>
                <c:pt idx="4949">
                  <c:v>271.88920837516702</c:v>
                </c:pt>
                <c:pt idx="4950">
                  <c:v>272.07842734620198</c:v>
                </c:pt>
                <c:pt idx="4951">
                  <c:v>272.26764625403501</c:v>
                </c:pt>
                <c:pt idx="4952">
                  <c:v>272.45686509887702</c:v>
                </c:pt>
                <c:pt idx="4953">
                  <c:v>272.64608388093899</c:v>
                </c:pt>
                <c:pt idx="4954">
                  <c:v>272.83530260043</c:v>
                </c:pt>
                <c:pt idx="4955">
                  <c:v>273.024521257559</c:v>
                </c:pt>
                <c:pt idx="4956">
                  <c:v>273.213739852532</c:v>
                </c:pt>
                <c:pt idx="4957">
                  <c:v>273.40295838555699</c:v>
                </c:pt>
                <c:pt idx="4958">
                  <c:v>273.59217685683802</c:v>
                </c:pt>
                <c:pt idx="4959">
                  <c:v>273.78139526657998</c:v>
                </c:pt>
                <c:pt idx="4960">
                  <c:v>273.97061361498601</c:v>
                </c:pt>
                <c:pt idx="4961">
                  <c:v>274.15983190225802</c:v>
                </c:pt>
                <c:pt idx="4962">
                  <c:v>274.349050128599</c:v>
                </c:pt>
                <c:pt idx="4963">
                  <c:v>274.53826829420802</c:v>
                </c:pt>
                <c:pt idx="4964">
                  <c:v>274.72748639928602</c:v>
                </c:pt>
                <c:pt idx="4965">
                  <c:v>274.91670444402899</c:v>
                </c:pt>
                <c:pt idx="4966">
                  <c:v>275.10592242863601</c:v>
                </c:pt>
                <c:pt idx="4967">
                  <c:v>275.295140353303</c:v>
                </c:pt>
                <c:pt idx="4968">
                  <c:v>275.48435821822602</c:v>
                </c:pt>
                <c:pt idx="4969">
                  <c:v>275.67357602359903</c:v>
                </c:pt>
                <c:pt idx="4970">
                  <c:v>275.862793769615</c:v>
                </c:pt>
                <c:pt idx="4971">
                  <c:v>276.05201145646703</c:v>
                </c:pt>
                <c:pt idx="4972">
                  <c:v>276.24122908434703</c:v>
                </c:pt>
                <c:pt idx="4973">
                  <c:v>276.43044665344502</c:v>
                </c:pt>
                <c:pt idx="4974">
                  <c:v>276.61966416395001</c:v>
                </c:pt>
                <c:pt idx="4975">
                  <c:v>276.80888161604997</c:v>
                </c:pt>
                <c:pt idx="4976">
                  <c:v>276.99809900993398</c:v>
                </c:pt>
                <c:pt idx="4977">
                  <c:v>277.18731634578802</c:v>
                </c:pt>
                <c:pt idx="4978">
                  <c:v>277.37653362379803</c:v>
                </c:pt>
                <c:pt idx="4979">
                  <c:v>277.56575084414698</c:v>
                </c:pt>
                <c:pt idx="4980">
                  <c:v>277.75496800702001</c:v>
                </c:pt>
                <c:pt idx="4981">
                  <c:v>277.94418511259801</c:v>
                </c:pt>
                <c:pt idx="4982">
                  <c:v>278.133402161064</c:v>
                </c:pt>
                <c:pt idx="4983">
                  <c:v>278.32261915259801</c:v>
                </c:pt>
                <c:pt idx="4984">
                  <c:v>278.51183608738</c:v>
                </c:pt>
                <c:pt idx="4985">
                  <c:v>278.701052965587</c:v>
                </c:pt>
                <c:pt idx="4986">
                  <c:v>278.89026978739901</c:v>
                </c:pt>
                <c:pt idx="4987">
                  <c:v>279.07948655298998</c:v>
                </c:pt>
                <c:pt idx="4988">
                  <c:v>279.26870326255602</c:v>
                </c:pt>
                <c:pt idx="4989">
                  <c:v>279.45791991632098</c:v>
                </c:pt>
                <c:pt idx="4990">
                  <c:v>279.647136514517</c:v>
                </c:pt>
                <c:pt idx="4991">
                  <c:v>279.83635305737198</c:v>
                </c:pt>
                <c:pt idx="4992">
                  <c:v>280.02556954511903</c:v>
                </c:pt>
                <c:pt idx="4993">
                  <c:v>280.21478597798699</c:v>
                </c:pt>
                <c:pt idx="4994">
                  <c:v>280.404002356207</c:v>
                </c:pt>
                <c:pt idx="4995">
                  <c:v>280.59321868000802</c:v>
                </c:pt>
                <c:pt idx="4996">
                  <c:v>280.78243494962197</c:v>
                </c:pt>
                <c:pt idx="4997">
                  <c:v>280.97165116527799</c:v>
                </c:pt>
                <c:pt idx="4998">
                  <c:v>281.160867327208</c:v>
                </c:pt>
                <c:pt idx="4999">
                  <c:v>281.35008343564101</c:v>
                </c:pt>
                <c:pt idx="5000">
                  <c:v>281.53929949080799</c:v>
                </c:pt>
                <c:pt idx="5001">
                  <c:v>281.72851549293898</c:v>
                </c:pt>
                <c:pt idx="5002">
                  <c:v>281.91773144226499</c:v>
                </c:pt>
                <c:pt idx="5003">
                  <c:v>282.10694733901499</c:v>
                </c:pt>
                <c:pt idx="5004">
                  <c:v>282.29616318342102</c:v>
                </c:pt>
                <c:pt idx="5005">
                  <c:v>282.48537897571202</c:v>
                </c:pt>
                <c:pt idx="5006">
                  <c:v>282.67459471611897</c:v>
                </c:pt>
                <c:pt idx="5007">
                  <c:v>282.86381040487299</c:v>
                </c:pt>
                <c:pt idx="5008">
                  <c:v>283.05302604220299</c:v>
                </c:pt>
                <c:pt idx="5009">
                  <c:v>283.24224162834003</c:v>
                </c:pt>
                <c:pt idx="5010">
                  <c:v>283.43145716351398</c:v>
                </c:pt>
                <c:pt idx="5011">
                  <c:v>283.62067264795598</c:v>
                </c:pt>
                <c:pt idx="5012">
                  <c:v>283.809888081895</c:v>
                </c:pt>
                <c:pt idx="5013">
                  <c:v>283.999103465563</c:v>
                </c:pt>
                <c:pt idx="5014">
                  <c:v>284.18831879918997</c:v>
                </c:pt>
                <c:pt idx="5015">
                  <c:v>284.377534083005</c:v>
                </c:pt>
                <c:pt idx="5016">
                  <c:v>284.56674931723899</c:v>
                </c:pt>
                <c:pt idx="5017">
                  <c:v>284.75596450212299</c:v>
                </c:pt>
                <c:pt idx="5018">
                  <c:v>284.94517963788701</c:v>
                </c:pt>
                <c:pt idx="5019">
                  <c:v>285.13439472476102</c:v>
                </c:pt>
                <c:pt idx="5020">
                  <c:v>285.32360976297502</c:v>
                </c:pt>
                <c:pt idx="5021">
                  <c:v>285.51282475276003</c:v>
                </c:pt>
                <c:pt idx="5022">
                  <c:v>285.70203969434601</c:v>
                </c:pt>
                <c:pt idx="5023">
                  <c:v>285.891254587964</c:v>
                </c:pt>
                <c:pt idx="5024">
                  <c:v>286.08046943384301</c:v>
                </c:pt>
                <c:pt idx="5025">
                  <c:v>286.26968423221302</c:v>
                </c:pt>
                <c:pt idx="5026">
                  <c:v>286.45889898330603</c:v>
                </c:pt>
                <c:pt idx="5027">
                  <c:v>286.64811368735099</c:v>
                </c:pt>
                <c:pt idx="5028">
                  <c:v>286.83732834457902</c:v>
                </c:pt>
                <c:pt idx="5029">
                  <c:v>287.02654295522001</c:v>
                </c:pt>
                <c:pt idx="5030">
                  <c:v>287.21575751950502</c:v>
                </c:pt>
                <c:pt idx="5031">
                  <c:v>287.40497203766199</c:v>
                </c:pt>
                <c:pt idx="5032">
                  <c:v>287.59418650992399</c:v>
                </c:pt>
                <c:pt idx="5033">
                  <c:v>287.783400936519</c:v>
                </c:pt>
                <c:pt idx="5034">
                  <c:v>287.97261531767703</c:v>
                </c:pt>
                <c:pt idx="5035">
                  <c:v>288.16182965359798</c:v>
                </c:pt>
                <c:pt idx="5036">
                  <c:v>288.35104394446398</c:v>
                </c:pt>
                <c:pt idx="5037">
                  <c:v>288.54025819045398</c:v>
                </c:pt>
                <c:pt idx="5038">
                  <c:v>288.72947239174698</c:v>
                </c:pt>
                <c:pt idx="5039">
                  <c:v>288.91868654852198</c:v>
                </c:pt>
                <c:pt idx="5040">
                  <c:v>289.107900660957</c:v>
                </c:pt>
                <c:pt idx="5041">
                  <c:v>289.29711472922901</c:v>
                </c:pt>
                <c:pt idx="5042">
                  <c:v>289.48632875351598</c:v>
                </c:pt>
                <c:pt idx="5043">
                  <c:v>289.67554273399401</c:v>
                </c:pt>
                <c:pt idx="5044">
                  <c:v>289.86475667083801</c:v>
                </c:pt>
                <c:pt idx="5045">
                  <c:v>290.05397056422402</c:v>
                </c:pt>
                <c:pt idx="5046">
                  <c:v>290.243184414327</c:v>
                </c:pt>
                <c:pt idx="5047">
                  <c:v>290.43239822131898</c:v>
                </c:pt>
                <c:pt idx="5048">
                  <c:v>290.62161198537501</c:v>
                </c:pt>
                <c:pt idx="5049">
                  <c:v>290.81082570666803</c:v>
                </c:pt>
                <c:pt idx="5050">
                  <c:v>291.00003938536901</c:v>
                </c:pt>
                <c:pt idx="5051">
                  <c:v>291.18925302165002</c:v>
                </c:pt>
                <c:pt idx="5052">
                  <c:v>291.37846661568301</c:v>
                </c:pt>
                <c:pt idx="5053">
                  <c:v>291.56768016763698</c:v>
                </c:pt>
                <c:pt idx="5054">
                  <c:v>291.75689367768302</c:v>
                </c:pt>
                <c:pt idx="5055">
                  <c:v>291.94610714599003</c:v>
                </c:pt>
                <c:pt idx="5056">
                  <c:v>292.13532057272602</c:v>
                </c:pt>
                <c:pt idx="5057">
                  <c:v>292.32453395805999</c:v>
                </c:pt>
                <c:pt idx="5058">
                  <c:v>292.513747302159</c:v>
                </c:pt>
                <c:pt idx="5059">
                  <c:v>292.70296060519098</c:v>
                </c:pt>
                <c:pt idx="5060">
                  <c:v>292.89217386732003</c:v>
                </c:pt>
                <c:pt idx="5061">
                  <c:v>293.081387088714</c:v>
                </c:pt>
                <c:pt idx="5062">
                  <c:v>293.27060026953802</c:v>
                </c:pt>
                <c:pt idx="5063">
                  <c:v>293.45981340995502</c:v>
                </c:pt>
                <c:pt idx="5064">
                  <c:v>293.64902651013</c:v>
                </c:pt>
                <c:pt idx="5065">
                  <c:v>293.83823957022702</c:v>
                </c:pt>
                <c:pt idx="5066">
                  <c:v>294.02745259040802</c:v>
                </c:pt>
                <c:pt idx="5067">
                  <c:v>294.216665570835</c:v>
                </c:pt>
                <c:pt idx="5068">
                  <c:v>294.40587851166998</c:v>
                </c:pt>
                <c:pt idx="5069">
                  <c:v>294.59509141307501</c:v>
                </c:pt>
                <c:pt idx="5070">
                  <c:v>294.78430427520902</c:v>
                </c:pt>
                <c:pt idx="5071">
                  <c:v>294.97351709823198</c:v>
                </c:pt>
                <c:pt idx="5072">
                  <c:v>295.16272988230401</c:v>
                </c:pt>
                <c:pt idx="5073">
                  <c:v>295.35194262758398</c:v>
                </c:pt>
                <c:pt idx="5074">
                  <c:v>295.54115533422902</c:v>
                </c:pt>
                <c:pt idx="5075">
                  <c:v>295.73036800239697</c:v>
                </c:pt>
                <c:pt idx="5076">
                  <c:v>295.91958063224598</c:v>
                </c:pt>
                <c:pt idx="5077">
                  <c:v>296.10879322392998</c:v>
                </c:pt>
                <c:pt idx="5078">
                  <c:v>296.29800577761199</c:v>
                </c:pt>
                <c:pt idx="5079">
                  <c:v>296.487218293458</c:v>
                </c:pt>
                <c:pt idx="5080">
                  <c:v>296.67643077164001</c:v>
                </c:pt>
                <c:pt idx="5081">
                  <c:v>296.86564321232697</c:v>
                </c:pt>
                <c:pt idx="5082">
                  <c:v>297.05485561568599</c:v>
                </c:pt>
                <c:pt idx="5083">
                  <c:v>297.24406798188801</c:v>
                </c:pt>
                <c:pt idx="5084">
                  <c:v>297.43328031109797</c:v>
                </c:pt>
                <c:pt idx="5085">
                  <c:v>297.62249260348398</c:v>
                </c:pt>
                <c:pt idx="5086">
                  <c:v>297.81170485921302</c:v>
                </c:pt>
                <c:pt idx="5087">
                  <c:v>298.00091707845002</c:v>
                </c:pt>
                <c:pt idx="5088">
                  <c:v>298.19012926136003</c:v>
                </c:pt>
                <c:pt idx="5089">
                  <c:v>298.37934140810898</c:v>
                </c:pt>
                <c:pt idx="5090">
                  <c:v>298.56855351885901</c:v>
                </c:pt>
                <c:pt idx="5091">
                  <c:v>298.75776559377601</c:v>
                </c:pt>
                <c:pt idx="5092">
                  <c:v>298.94697763302003</c:v>
                </c:pt>
                <c:pt idx="5093">
                  <c:v>299.136189636756</c:v>
                </c:pt>
                <c:pt idx="5094">
                  <c:v>299.32540160514299</c:v>
                </c:pt>
                <c:pt idx="5095">
                  <c:v>299.51461353834497</c:v>
                </c:pt>
                <c:pt idx="5096">
                  <c:v>299.70382543651999</c:v>
                </c:pt>
                <c:pt idx="5097">
                  <c:v>299.89303729982998</c:v>
                </c:pt>
                <c:pt idx="5098">
                  <c:v>300.08224912843298</c:v>
                </c:pt>
                <c:pt idx="5099">
                  <c:v>300.27146092248898</c:v>
                </c:pt>
                <c:pt idx="5100">
                  <c:v>300.46067268215501</c:v>
                </c:pt>
                <c:pt idx="5101">
                  <c:v>300.64988440758901</c:v>
                </c:pt>
                <c:pt idx="5102">
                  <c:v>300.839096098948</c:v>
                </c:pt>
                <c:pt idx="5103">
                  <c:v>301.02830775638802</c:v>
                </c:pt>
                <c:pt idx="5104">
                  <c:v>301.21751938006599</c:v>
                </c:pt>
                <c:pt idx="5105">
                  <c:v>301.406730970137</c:v>
                </c:pt>
                <c:pt idx="5106">
                  <c:v>301.59594252675498</c:v>
                </c:pt>
                <c:pt idx="5107">
                  <c:v>301.78515405007403</c:v>
                </c:pt>
                <c:pt idx="5108">
                  <c:v>301.97436554024898</c:v>
                </c:pt>
                <c:pt idx="5109">
                  <c:v>302.16357699743099</c:v>
                </c:pt>
                <c:pt idx="5110">
                  <c:v>302.35278842177399</c:v>
                </c:pt>
                <c:pt idx="5111">
                  <c:v>302.54199981342902</c:v>
                </c:pt>
                <c:pt idx="5112">
                  <c:v>302.73121117254698</c:v>
                </c:pt>
                <c:pt idx="5113">
                  <c:v>302.920422499278</c:v>
                </c:pt>
                <c:pt idx="5114">
                  <c:v>303.10963379377398</c:v>
                </c:pt>
                <c:pt idx="5115">
                  <c:v>303.29884505618298</c:v>
                </c:pt>
                <c:pt idx="5116">
                  <c:v>303.488056286654</c:v>
                </c:pt>
                <c:pt idx="5117">
                  <c:v>303.67726748533499</c:v>
                </c:pt>
                <c:pt idx="5118">
                  <c:v>303.86647865237398</c:v>
                </c:pt>
                <c:pt idx="5119">
                  <c:v>304.05568978791899</c:v>
                </c:pt>
                <c:pt idx="5120">
                  <c:v>304.24490089211503</c:v>
                </c:pt>
                <c:pt idx="5121">
                  <c:v>304.434111965108</c:v>
                </c:pt>
                <c:pt idx="5122">
                  <c:v>304.62332300704401</c:v>
                </c:pt>
                <c:pt idx="5123">
                  <c:v>304.81253401806799</c:v>
                </c:pt>
                <c:pt idx="5124">
                  <c:v>305.00174499832298</c:v>
                </c:pt>
                <c:pt idx="5125">
                  <c:v>305.19095594795402</c:v>
                </c:pt>
                <c:pt idx="5126">
                  <c:v>305.38016686710301</c:v>
                </c:pt>
                <c:pt idx="5127">
                  <c:v>305.56937775591302</c:v>
                </c:pt>
                <c:pt idx="5128">
                  <c:v>305.75858861452502</c:v>
                </c:pt>
                <c:pt idx="5129">
                  <c:v>305.94779944308101</c:v>
                </c:pt>
                <c:pt idx="5130">
                  <c:v>306.13701024172002</c:v>
                </c:pt>
                <c:pt idx="5131">
                  <c:v>306.326221010567</c:v>
                </c:pt>
                <c:pt idx="5132">
                  <c:v>306.51543174974103</c:v>
                </c:pt>
                <c:pt idx="5133">
                  <c:v>306.70464245935801</c:v>
                </c:pt>
                <c:pt idx="5134">
                  <c:v>306.89385313953397</c:v>
                </c:pt>
                <c:pt idx="5135">
                  <c:v>307.08306379038203</c:v>
                </c:pt>
                <c:pt idx="5136">
                  <c:v>307.27227441201597</c:v>
                </c:pt>
                <c:pt idx="5137">
                  <c:v>307.46148500454802</c:v>
                </c:pt>
                <c:pt idx="5138">
                  <c:v>307.65069556808999</c:v>
                </c:pt>
                <c:pt idx="5139">
                  <c:v>307.83990610275202</c:v>
                </c:pt>
                <c:pt idx="5140">
                  <c:v>308.02911660864402</c:v>
                </c:pt>
                <c:pt idx="5141">
                  <c:v>308.218327085873</c:v>
                </c:pt>
                <c:pt idx="5142">
                  <c:v>308.40753753454601</c:v>
                </c:pt>
                <c:pt idx="5143">
                  <c:v>308.59674795477002</c:v>
                </c:pt>
                <c:pt idx="5144">
                  <c:v>308.785958346651</c:v>
                </c:pt>
                <c:pt idx="5145">
                  <c:v>308.97516871029097</c:v>
                </c:pt>
                <c:pt idx="5146">
                  <c:v>309.16437904579499</c:v>
                </c:pt>
                <c:pt idx="5147">
                  <c:v>309.353589353264</c:v>
                </c:pt>
                <c:pt idx="5148">
                  <c:v>309.54279963279998</c:v>
                </c:pt>
                <c:pt idx="5149">
                  <c:v>309.73200988450202</c:v>
                </c:pt>
                <c:pt idx="5150">
                  <c:v>309.92122010846998</c:v>
                </c:pt>
                <c:pt idx="5151">
                  <c:v>310.11043030480101</c:v>
                </c:pt>
                <c:pt idx="5152">
                  <c:v>310.299640473593</c:v>
                </c:pt>
                <c:pt idx="5153">
                  <c:v>310.48885061494099</c:v>
                </c:pt>
                <c:pt idx="5154">
                  <c:v>310.67806072894098</c:v>
                </c:pt>
                <c:pt idx="5155">
                  <c:v>310.867270815685</c:v>
                </c:pt>
                <c:pt idx="5156">
                  <c:v>311.05648087526799</c:v>
                </c:pt>
                <c:pt idx="5157">
                  <c:v>311.24569090778101</c:v>
                </c:pt>
                <c:pt idx="5158">
                  <c:v>311.434900913315</c:v>
                </c:pt>
                <c:pt idx="5159">
                  <c:v>311.62411089195899</c:v>
                </c:pt>
                <c:pt idx="5160">
                  <c:v>311.81332084380301</c:v>
                </c:pt>
                <c:pt idx="5161">
                  <c:v>312.00253076893398</c:v>
                </c:pt>
                <c:pt idx="5162">
                  <c:v>312.19174066743898</c:v>
                </c:pt>
                <c:pt idx="5163">
                  <c:v>312.38095053940299</c:v>
                </c:pt>
                <c:pt idx="5164">
                  <c:v>312.57016038491201</c:v>
                </c:pt>
                <c:pt idx="5165">
                  <c:v>312.75937020404803</c:v>
                </c:pt>
                <c:pt idx="5166">
                  <c:v>312.94857999689498</c:v>
                </c:pt>
                <c:pt idx="5167">
                  <c:v>313.13778976353399</c:v>
                </c:pt>
                <c:pt idx="5168">
                  <c:v>313.326999504046</c:v>
                </c:pt>
                <c:pt idx="5169">
                  <c:v>313.51620921851099</c:v>
                </c:pt>
                <c:pt idx="5170">
                  <c:v>313.70541890700599</c:v>
                </c:pt>
                <c:pt idx="5171">
                  <c:v>313.89462856960898</c:v>
                </c:pt>
                <c:pt idx="5172">
                  <c:v>314.08383820639699</c:v>
                </c:pt>
                <c:pt idx="5173">
                  <c:v>314.27304781744601</c:v>
                </c:pt>
                <c:pt idx="5174">
                  <c:v>314.46225740282898</c:v>
                </c:pt>
                <c:pt idx="5175">
                  <c:v>314.65146696262099</c:v>
                </c:pt>
                <c:pt idx="5176">
                  <c:v>314.840676496892</c:v>
                </c:pt>
                <c:pt idx="5177">
                  <c:v>315.02988600571598</c:v>
                </c:pt>
                <c:pt idx="5178">
                  <c:v>315.21909548916199</c:v>
                </c:pt>
                <c:pt idx="5179">
                  <c:v>315.4083049473</c:v>
                </c:pt>
                <c:pt idx="5180">
                  <c:v>315.59751438019703</c:v>
                </c:pt>
                <c:pt idx="5181">
                  <c:v>315.78672378792203</c:v>
                </c:pt>
                <c:pt idx="5182">
                  <c:v>315.97593317053901</c:v>
                </c:pt>
                <c:pt idx="5183">
                  <c:v>316.16514252811601</c:v>
                </c:pt>
                <c:pt idx="5184">
                  <c:v>316.35435186071498</c:v>
                </c:pt>
                <c:pt idx="5185">
                  <c:v>316.5435611684</c:v>
                </c:pt>
                <c:pt idx="5186">
                  <c:v>316.732770451237</c:v>
                </c:pt>
                <c:pt idx="5187">
                  <c:v>316.92197970930602</c:v>
                </c:pt>
                <c:pt idx="5188">
                  <c:v>317.11118894268901</c:v>
                </c:pt>
                <c:pt idx="5189">
                  <c:v>317.300398151465</c:v>
                </c:pt>
                <c:pt idx="5190">
                  <c:v>317.48960733571801</c:v>
                </c:pt>
                <c:pt idx="5191">
                  <c:v>317.67881649552697</c:v>
                </c:pt>
                <c:pt idx="5192">
                  <c:v>317.86802563097302</c:v>
                </c:pt>
                <c:pt idx="5193">
                  <c:v>318.05723474213602</c:v>
                </c:pt>
                <c:pt idx="5194">
                  <c:v>318.24644382909798</c:v>
                </c:pt>
                <c:pt idx="5195">
                  <c:v>318.43565289193799</c:v>
                </c:pt>
                <c:pt idx="5196">
                  <c:v>318.62486193073602</c:v>
                </c:pt>
                <c:pt idx="5197">
                  <c:v>318.81407094557198</c:v>
                </c:pt>
                <c:pt idx="5198">
                  <c:v>319.00327993652502</c:v>
                </c:pt>
                <c:pt idx="5199">
                  <c:v>319.19248890367402</c:v>
                </c:pt>
                <c:pt idx="5200">
                  <c:v>319.38169784709999</c:v>
                </c:pt>
                <c:pt idx="5201">
                  <c:v>319.57090676687898</c:v>
                </c:pt>
                <c:pt idx="5202">
                  <c:v>319.76011566309199</c:v>
                </c:pt>
                <c:pt idx="5203">
                  <c:v>319.949324535816</c:v>
                </c:pt>
                <c:pt idx="5204">
                  <c:v>320.13853338513098</c:v>
                </c:pt>
                <c:pt idx="5205">
                  <c:v>320.32774221111299</c:v>
                </c:pt>
                <c:pt idx="5206">
                  <c:v>320.51695101384098</c:v>
                </c:pt>
                <c:pt idx="5207">
                  <c:v>320.70615979339198</c:v>
                </c:pt>
                <c:pt idx="5208">
                  <c:v>320.89536854984499</c:v>
                </c:pt>
                <c:pt idx="5209">
                  <c:v>321.084577283275</c:v>
                </c:pt>
                <c:pt idx="5210">
                  <c:v>321.27378599376101</c:v>
                </c:pt>
                <c:pt idx="5211">
                  <c:v>321.46299468137801</c:v>
                </c:pt>
                <c:pt idx="5212">
                  <c:v>321.65220334620398</c:v>
                </c:pt>
                <c:pt idx="5213">
                  <c:v>321.84141198831497</c:v>
                </c:pt>
                <c:pt idx="5214">
                  <c:v>322.03062060778802</c:v>
                </c:pt>
                <c:pt idx="5215">
                  <c:v>322.21982920469702</c:v>
                </c:pt>
                <c:pt idx="5216">
                  <c:v>322.40903777912001</c:v>
                </c:pt>
                <c:pt idx="5217">
                  <c:v>322.59824633113101</c:v>
                </c:pt>
                <c:pt idx="5218">
                  <c:v>322.78745486080601</c:v>
                </c:pt>
                <c:pt idx="5219">
                  <c:v>322.97666336821999</c:v>
                </c:pt>
                <c:pt idx="5220">
                  <c:v>323.165871853449</c:v>
                </c:pt>
                <c:pt idx="5221">
                  <c:v>323.35508031656599</c:v>
                </c:pt>
                <c:pt idx="5222">
                  <c:v>323.544288757647</c:v>
                </c:pt>
                <c:pt idx="5223">
                  <c:v>323.73349717676598</c:v>
                </c:pt>
                <c:pt idx="5224">
                  <c:v>323.92270557399701</c:v>
                </c:pt>
                <c:pt idx="5225">
                  <c:v>324.11191394941397</c:v>
                </c:pt>
                <c:pt idx="5226">
                  <c:v>324.30112230308998</c:v>
                </c:pt>
                <c:pt idx="5227">
                  <c:v>324.49033063510001</c:v>
                </c:pt>
                <c:pt idx="5228">
                  <c:v>324.67953894551698</c:v>
                </c:pt>
                <c:pt idx="5229">
                  <c:v>324.86874723441298</c:v>
                </c:pt>
                <c:pt idx="5230">
                  <c:v>325.05795550186201</c:v>
                </c:pt>
                <c:pt idx="5231">
                  <c:v>325.24716374793599</c:v>
                </c:pt>
                <c:pt idx="5232">
                  <c:v>325.43637197270903</c:v>
                </c:pt>
                <c:pt idx="5233">
                  <c:v>325.62558017625099</c:v>
                </c:pt>
                <c:pt idx="5234">
                  <c:v>325.81478835863697</c:v>
                </c:pt>
                <c:pt idx="5235">
                  <c:v>326.00399651994098</c:v>
                </c:pt>
                <c:pt idx="5236">
                  <c:v>326.19320466024197</c:v>
                </c:pt>
                <c:pt idx="5237">
                  <c:v>326.38241277961703</c:v>
                </c:pt>
                <c:pt idx="5238">
                  <c:v>326.57162087814402</c:v>
                </c:pt>
                <c:pt idx="5239">
                  <c:v>326.76082895590099</c:v>
                </c:pt>
                <c:pt idx="5240">
                  <c:v>326.950037012964</c:v>
                </c:pt>
                <c:pt idx="5241">
                  <c:v>327.139245049409</c:v>
                </c:pt>
                <c:pt idx="5242">
                  <c:v>327.32845306531402</c:v>
                </c:pt>
                <c:pt idx="5243">
                  <c:v>327.51766106075303</c:v>
                </c:pt>
                <c:pt idx="5244">
                  <c:v>327.70686903580503</c:v>
                </c:pt>
                <c:pt idx="5245">
                  <c:v>327.89607699054301</c:v>
                </c:pt>
                <c:pt idx="5246">
                  <c:v>328.08528492504303</c:v>
                </c:pt>
                <c:pt idx="5247">
                  <c:v>328.27449283938</c:v>
                </c:pt>
                <c:pt idx="5248">
                  <c:v>328.46370073362903</c:v>
                </c:pt>
                <c:pt idx="5249">
                  <c:v>328.65290860786502</c:v>
                </c:pt>
                <c:pt idx="5250">
                  <c:v>328.84211646216198</c:v>
                </c:pt>
                <c:pt idx="5251">
                  <c:v>329.03132429659399</c:v>
                </c:pt>
                <c:pt idx="5252">
                  <c:v>329.22053211123398</c:v>
                </c:pt>
                <c:pt idx="5253">
                  <c:v>329.40973990615697</c:v>
                </c:pt>
                <c:pt idx="5254">
                  <c:v>329.59894768143499</c:v>
                </c:pt>
                <c:pt idx="5255">
                  <c:v>329.78815543714097</c:v>
                </c:pt>
                <c:pt idx="5256">
                  <c:v>329.97736317334699</c:v>
                </c:pt>
                <c:pt idx="5257">
                  <c:v>330.16657089012801</c:v>
                </c:pt>
                <c:pt idx="5258">
                  <c:v>330.355778587553</c:v>
                </c:pt>
                <c:pt idx="5259">
                  <c:v>330.54498626569602</c:v>
                </c:pt>
                <c:pt idx="5260">
                  <c:v>330.73419392462802</c:v>
                </c:pt>
                <c:pt idx="5261">
                  <c:v>330.923401564421</c:v>
                </c:pt>
                <c:pt idx="5262">
                  <c:v>331.112609185145</c:v>
                </c:pt>
                <c:pt idx="5263">
                  <c:v>331.30181678687097</c:v>
                </c:pt>
                <c:pt idx="5264">
                  <c:v>331.49102436966899</c:v>
                </c:pt>
                <c:pt idx="5265">
                  <c:v>331.68023193361103</c:v>
                </c:pt>
                <c:pt idx="5266">
                  <c:v>331.86943947876603</c:v>
                </c:pt>
                <c:pt idx="5267">
                  <c:v>332.058647005203</c:v>
                </c:pt>
                <c:pt idx="5268">
                  <c:v>332.247854512993</c:v>
                </c:pt>
                <c:pt idx="5269">
                  <c:v>332.43706200220498</c:v>
                </c:pt>
                <c:pt idx="5270">
                  <c:v>332.62626947290602</c:v>
                </c:pt>
                <c:pt idx="5271">
                  <c:v>332.81547692516699</c:v>
                </c:pt>
                <c:pt idx="5272">
                  <c:v>333.004684359056</c:v>
                </c:pt>
                <c:pt idx="5273">
                  <c:v>333.19389177464001</c:v>
                </c:pt>
                <c:pt idx="5274">
                  <c:v>333.383099171987</c:v>
                </c:pt>
                <c:pt idx="5275">
                  <c:v>333.57230655116598</c:v>
                </c:pt>
                <c:pt idx="5276">
                  <c:v>333.76151391224403</c:v>
                </c:pt>
                <c:pt idx="5277">
                  <c:v>333.950721255286</c:v>
                </c:pt>
                <c:pt idx="5278">
                  <c:v>334.13992858036198</c:v>
                </c:pt>
                <c:pt idx="5279">
                  <c:v>334.32913588753598</c:v>
                </c:pt>
                <c:pt idx="5280">
                  <c:v>334.51834317687599</c:v>
                </c:pt>
                <c:pt idx="5281">
                  <c:v>334.707550448446</c:v>
                </c:pt>
                <c:pt idx="5282">
                  <c:v>334.89675770231401</c:v>
                </c:pt>
                <c:pt idx="5283">
                  <c:v>335.08596493854498</c:v>
                </c:pt>
                <c:pt idx="5284">
                  <c:v>335.27517215720297</c:v>
                </c:pt>
                <c:pt idx="5285">
                  <c:v>335.46437935835303</c:v>
                </c:pt>
                <c:pt idx="5286">
                  <c:v>335.65358654206199</c:v>
                </c:pt>
                <c:pt idx="5287">
                  <c:v>335.84279370839101</c:v>
                </c:pt>
                <c:pt idx="5288">
                  <c:v>336.03200085740701</c:v>
                </c:pt>
                <c:pt idx="5289">
                  <c:v>336.22120798917302</c:v>
                </c:pt>
                <c:pt idx="5290">
                  <c:v>336.41041510375101</c:v>
                </c:pt>
                <c:pt idx="5291">
                  <c:v>336.59962220120701</c:v>
                </c:pt>
                <c:pt idx="5292">
                  <c:v>336.788829281603</c:v>
                </c:pt>
                <c:pt idx="5293">
                  <c:v>336.97803634500099</c:v>
                </c:pt>
                <c:pt idx="5294">
                  <c:v>337.16724339146401</c:v>
                </c:pt>
                <c:pt idx="5295">
                  <c:v>337.356450421055</c:v>
                </c:pt>
                <c:pt idx="5296">
                  <c:v>337.54565743383603</c:v>
                </c:pt>
                <c:pt idx="5297">
                  <c:v>337.73486442986803</c:v>
                </c:pt>
                <c:pt idx="5298">
                  <c:v>337.92407140921199</c:v>
                </c:pt>
                <c:pt idx="5299">
                  <c:v>338.11327837193102</c:v>
                </c:pt>
                <c:pt idx="5300">
                  <c:v>338.302485318084</c:v>
                </c:pt>
                <c:pt idx="5301">
                  <c:v>338.491692247733</c:v>
                </c:pt>
                <c:pt idx="5302">
                  <c:v>338.680899160938</c:v>
                </c:pt>
                <c:pt idx="5303">
                  <c:v>338.87010605775902</c:v>
                </c:pt>
                <c:pt idx="5304">
                  <c:v>339.05931293825699</c:v>
                </c:pt>
                <c:pt idx="5305">
                  <c:v>339.24851980249002</c:v>
                </c:pt>
                <c:pt idx="5306">
                  <c:v>339.43772665051802</c:v>
                </c:pt>
                <c:pt idx="5307">
                  <c:v>339.62693348239998</c:v>
                </c:pt>
                <c:pt idx="5308">
                  <c:v>339.81614029819502</c:v>
                </c:pt>
                <c:pt idx="5309">
                  <c:v>340.00534709796199</c:v>
                </c:pt>
                <c:pt idx="5310">
                  <c:v>340.194553881758</c:v>
                </c:pt>
                <c:pt idx="5311">
                  <c:v>340.38376064964302</c:v>
                </c:pt>
                <c:pt idx="5312">
                  <c:v>340.57296740167197</c:v>
                </c:pt>
                <c:pt idx="5313">
                  <c:v>340.76217413790499</c:v>
                </c:pt>
                <c:pt idx="5314">
                  <c:v>340.95138085839898</c:v>
                </c:pt>
                <c:pt idx="5315">
                  <c:v>341.14058756320901</c:v>
                </c:pt>
                <c:pt idx="5316">
                  <c:v>341.32979425239301</c:v>
                </c:pt>
                <c:pt idx="5317">
                  <c:v>341.519000926008</c:v>
                </c:pt>
                <c:pt idx="5318">
                  <c:v>341.708207584109</c:v>
                </c:pt>
                <c:pt idx="5319">
                  <c:v>341.89741422675303</c:v>
                </c:pt>
                <c:pt idx="5320">
                  <c:v>342.08662085399402</c:v>
                </c:pt>
                <c:pt idx="5321">
                  <c:v>342.27582746588899</c:v>
                </c:pt>
                <c:pt idx="5322">
                  <c:v>342.46503406249201</c:v>
                </c:pt>
                <c:pt idx="5323">
                  <c:v>342.654240643859</c:v>
                </c:pt>
                <c:pt idx="5324">
                  <c:v>342.84344721004402</c:v>
                </c:pt>
                <c:pt idx="5325">
                  <c:v>343.03265376109999</c:v>
                </c:pt>
                <c:pt idx="5326">
                  <c:v>343.22186029708303</c:v>
                </c:pt>
                <c:pt idx="5327">
                  <c:v>343.41106681804501</c:v>
                </c:pt>
                <c:pt idx="5328">
                  <c:v>343.60027332404098</c:v>
                </c:pt>
                <c:pt idx="5329">
                  <c:v>343.78947981512403</c:v>
                </c:pt>
                <c:pt idx="5330">
                  <c:v>343.97868629134598</c:v>
                </c:pt>
                <c:pt idx="5331">
                  <c:v>344.16789275276102</c:v>
                </c:pt>
                <c:pt idx="5332">
                  <c:v>344.35709919942002</c:v>
                </c:pt>
                <c:pt idx="5333">
                  <c:v>344.54630563137499</c:v>
                </c:pt>
                <c:pt idx="5334">
                  <c:v>344.73551204867999</c:v>
                </c:pt>
                <c:pt idx="5335">
                  <c:v>344.92471845138499</c:v>
                </c:pt>
                <c:pt idx="5336">
                  <c:v>345.11392483954199</c:v>
                </c:pt>
                <c:pt idx="5337">
                  <c:v>345.30313121320103</c:v>
                </c:pt>
                <c:pt idx="5338">
                  <c:v>345.49233757241399</c:v>
                </c:pt>
                <c:pt idx="5339">
                  <c:v>345.68154391723101</c:v>
                </c:pt>
                <c:pt idx="5340">
                  <c:v>345.87075024770297</c:v>
                </c:pt>
                <c:pt idx="5341">
                  <c:v>346.05995656387898</c:v>
                </c:pt>
                <c:pt idx="5342">
                  <c:v>346.24916286580998</c:v>
                </c:pt>
                <c:pt idx="5343">
                  <c:v>346.43836915354399</c:v>
                </c:pt>
                <c:pt idx="5344">
                  <c:v>346.62757542713098</c:v>
                </c:pt>
                <c:pt idx="5345">
                  <c:v>346.81678168662</c:v>
                </c:pt>
                <c:pt idx="5346">
                  <c:v>347.00598793206001</c:v>
                </c:pt>
                <c:pt idx="5347">
                  <c:v>347.195194163498</c:v>
                </c:pt>
                <c:pt idx="5348">
                  <c:v>347.384400380984</c:v>
                </c:pt>
                <c:pt idx="5349">
                  <c:v>347.57360658456503</c:v>
                </c:pt>
                <c:pt idx="5350">
                  <c:v>347.76281277428802</c:v>
                </c:pt>
                <c:pt idx="5351">
                  <c:v>347.95201895020199</c:v>
                </c:pt>
                <c:pt idx="5352">
                  <c:v>348.14122511235303</c:v>
                </c:pt>
                <c:pt idx="5353">
                  <c:v>348.33043126078798</c:v>
                </c:pt>
                <c:pt idx="5354">
                  <c:v>348.51963739555299</c:v>
                </c:pt>
                <c:pt idx="5355">
                  <c:v>348.70884351669503</c:v>
                </c:pt>
                <c:pt idx="5356">
                  <c:v>348.89804962425899</c:v>
                </c:pt>
                <c:pt idx="5357">
                  <c:v>349.08725571828802</c:v>
                </c:pt>
                <c:pt idx="5358">
                  <c:v>349.27646179882498</c:v>
                </c:pt>
                <c:pt idx="5359">
                  <c:v>349.46566786591399</c:v>
                </c:pt>
                <c:pt idx="5360">
                  <c:v>349.65487391959601</c:v>
                </c:pt>
                <c:pt idx="5361">
                  <c:v>349.84407995991501</c:v>
                </c:pt>
                <c:pt idx="5362">
                  <c:v>350.03328598691297</c:v>
                </c:pt>
                <c:pt idx="5363">
                  <c:v>350.22249200063197</c:v>
                </c:pt>
                <c:pt idx="5364">
                  <c:v>350.41169800111498</c:v>
                </c:pt>
                <c:pt idx="5365">
                  <c:v>350.60090398840299</c:v>
                </c:pt>
                <c:pt idx="5366">
                  <c:v>350.79010996253902</c:v>
                </c:pt>
                <c:pt idx="5367">
                  <c:v>350.97931592356503</c:v>
                </c:pt>
                <c:pt idx="5368">
                  <c:v>351.16852187152199</c:v>
                </c:pt>
                <c:pt idx="5369">
                  <c:v>351.35772780645198</c:v>
                </c:pt>
                <c:pt idx="5370">
                  <c:v>351.546933728395</c:v>
                </c:pt>
                <c:pt idx="5371">
                  <c:v>351.73613963739501</c:v>
                </c:pt>
                <c:pt idx="5372">
                  <c:v>351.925345533491</c:v>
                </c:pt>
                <c:pt idx="5373">
                  <c:v>352.11455141672502</c:v>
                </c:pt>
                <c:pt idx="5374">
                  <c:v>352.30375728713801</c:v>
                </c:pt>
                <c:pt idx="5375">
                  <c:v>352.49296314476999</c:v>
                </c:pt>
                <c:pt idx="5376">
                  <c:v>352.68216898966301</c:v>
                </c:pt>
                <c:pt idx="5377">
                  <c:v>352.87137482185602</c:v>
                </c:pt>
                <c:pt idx="5378">
                  <c:v>353.06058064139</c:v>
                </c:pt>
                <c:pt idx="5379">
                  <c:v>353.249786448306</c:v>
                </c:pt>
                <c:pt idx="5380">
                  <c:v>353.438992242643</c:v>
                </c:pt>
                <c:pt idx="5381">
                  <c:v>353.62819802444199</c:v>
                </c:pt>
                <c:pt idx="5382">
                  <c:v>353.81740379374202</c:v>
                </c:pt>
                <c:pt idx="5383">
                  <c:v>354.00660955058299</c:v>
                </c:pt>
                <c:pt idx="5384">
                  <c:v>354.19581529500402</c:v>
                </c:pt>
                <c:pt idx="5385">
                  <c:v>354.38502102704598</c:v>
                </c:pt>
                <c:pt idx="5386">
                  <c:v>354.574226746747</c:v>
                </c:pt>
                <c:pt idx="5387">
                  <c:v>354.76343245414802</c:v>
                </c:pt>
                <c:pt idx="5388">
                  <c:v>354.95263814928501</c:v>
                </c:pt>
                <c:pt idx="5389">
                  <c:v>355.14184383219998</c:v>
                </c:pt>
                <c:pt idx="5390">
                  <c:v>355.33104950293</c:v>
                </c:pt>
                <c:pt idx="5391">
                  <c:v>355.520255161514</c:v>
                </c:pt>
                <c:pt idx="5392">
                  <c:v>355.70946080799098</c:v>
                </c:pt>
                <c:pt idx="5393">
                  <c:v>355.89866644239999</c:v>
                </c:pt>
                <c:pt idx="5394">
                  <c:v>356.087872064777</c:v>
                </c:pt>
                <c:pt idx="5395">
                  <c:v>356.27707767516301</c:v>
                </c:pt>
                <c:pt idx="5396">
                  <c:v>356.466283273594</c:v>
                </c:pt>
                <c:pt idx="5397">
                  <c:v>356.65548886010799</c:v>
                </c:pt>
                <c:pt idx="5398">
                  <c:v>356.84469443474399</c:v>
                </c:pt>
                <c:pt idx="5399">
                  <c:v>357.03389999753898</c:v>
                </c:pt>
                <c:pt idx="5400">
                  <c:v>357.22310554852999</c:v>
                </c:pt>
                <c:pt idx="5401">
                  <c:v>357.41231108775497</c:v>
                </c:pt>
                <c:pt idx="5402">
                  <c:v>357.60151661525202</c:v>
                </c:pt>
                <c:pt idx="5403">
                  <c:v>357.79072213105599</c:v>
                </c:pt>
                <c:pt idx="5404">
                  <c:v>357.979927635205</c:v>
                </c:pt>
                <c:pt idx="5405">
                  <c:v>358.16913312773602</c:v>
                </c:pt>
                <c:pt idx="5406">
                  <c:v>358.35833860868598</c:v>
                </c:pt>
                <c:pt idx="5407">
                  <c:v>358.54754407809202</c:v>
                </c:pt>
                <c:pt idx="5408">
                  <c:v>358.736749535988</c:v>
                </c:pt>
                <c:pt idx="5409">
                  <c:v>358.92595498241297</c:v>
                </c:pt>
                <c:pt idx="5410">
                  <c:v>359.11516041740202</c:v>
                </c:pt>
                <c:pt idx="5411">
                  <c:v>359.30436584099101</c:v>
                </c:pt>
                <c:pt idx="5412">
                  <c:v>359.493571253217</c:v>
                </c:pt>
                <c:pt idx="5413">
                  <c:v>359.68277665411398</c:v>
                </c:pt>
                <c:pt idx="5414">
                  <c:v>359.87198204371799</c:v>
                </c:pt>
                <c:pt idx="5415">
                  <c:v>360.06118742206598</c:v>
                </c:pt>
                <c:pt idx="5416">
                  <c:v>360.25039278919297</c:v>
                </c:pt>
                <c:pt idx="5417">
                  <c:v>360.439598145133</c:v>
                </c:pt>
                <c:pt idx="5418">
                  <c:v>360.62880348992201</c:v>
                </c:pt>
                <c:pt idx="5419">
                  <c:v>360.81800882359403</c:v>
                </c:pt>
                <c:pt idx="5420">
                  <c:v>361.00721414618602</c:v>
                </c:pt>
                <c:pt idx="5421">
                  <c:v>361.196419457731</c:v>
                </c:pt>
                <c:pt idx="5422">
                  <c:v>361.38562475826399</c:v>
                </c:pt>
                <c:pt idx="5423">
                  <c:v>361.57483004781898</c:v>
                </c:pt>
                <c:pt idx="5424">
                  <c:v>361.76403532643201</c:v>
                </c:pt>
                <c:pt idx="5425">
                  <c:v>361.95324059413502</c:v>
                </c:pt>
                <c:pt idx="5426">
                  <c:v>362.14244585096401</c:v>
                </c:pt>
                <c:pt idx="5427">
                  <c:v>362.33165109695102</c:v>
                </c:pt>
                <c:pt idx="5428">
                  <c:v>362.52085633213198</c:v>
                </c:pt>
                <c:pt idx="5429">
                  <c:v>362.71006155653902</c:v>
                </c:pt>
                <c:pt idx="5430">
                  <c:v>362.899266770206</c:v>
                </c:pt>
                <c:pt idx="5431">
                  <c:v>363.08847197316601</c:v>
                </c:pt>
                <c:pt idx="5432">
                  <c:v>363.27767716545401</c:v>
                </c:pt>
                <c:pt idx="5433">
                  <c:v>363.46688234710098</c:v>
                </c:pt>
                <c:pt idx="5434">
                  <c:v>363.65608751814199</c:v>
                </c:pt>
                <c:pt idx="5435">
                  <c:v>363.84529267860802</c:v>
                </c:pt>
                <c:pt idx="5436">
                  <c:v>364.03449782853301</c:v>
                </c:pt>
                <c:pt idx="5437">
                  <c:v>364.22370296794901</c:v>
                </c:pt>
                <c:pt idx="5438">
                  <c:v>364.412908096889</c:v>
                </c:pt>
                <c:pt idx="5439">
                  <c:v>364.60211321538497</c:v>
                </c:pt>
                <c:pt idx="5440">
                  <c:v>364.791318323469</c:v>
                </c:pt>
                <c:pt idx="5441">
                  <c:v>364.98052342117398</c:v>
                </c:pt>
                <c:pt idx="5442">
                  <c:v>365.16972850853102</c:v>
                </c:pt>
                <c:pt idx="5443">
                  <c:v>365.358933585572</c:v>
                </c:pt>
                <c:pt idx="5444">
                  <c:v>365.54813865233001</c:v>
                </c:pt>
                <c:pt idx="5445">
                  <c:v>365.73734370883398</c:v>
                </c:pt>
                <c:pt idx="5446">
                  <c:v>365.92654875511801</c:v>
                </c:pt>
                <c:pt idx="5447">
                  <c:v>366.115753791212</c:v>
                </c:pt>
                <c:pt idx="5448">
                  <c:v>366.304958817147</c:v>
                </c:pt>
                <c:pt idx="5449">
                  <c:v>366.494163832955</c:v>
                </c:pt>
                <c:pt idx="5450">
                  <c:v>366.68336883866601</c:v>
                </c:pt>
                <c:pt idx="5451">
                  <c:v>366.87257383431199</c:v>
                </c:pt>
                <c:pt idx="5452">
                  <c:v>367.06177881992198</c:v>
                </c:pt>
                <c:pt idx="5453">
                  <c:v>367.25098379552702</c:v>
                </c:pt>
                <c:pt idx="5454">
                  <c:v>367.44018876115803</c:v>
                </c:pt>
                <c:pt idx="5455">
                  <c:v>367.62939371684598</c:v>
                </c:pt>
                <c:pt idx="5456">
                  <c:v>367.81859866261902</c:v>
                </c:pt>
                <c:pt idx="5457">
                  <c:v>368.00780359850802</c:v>
                </c:pt>
                <c:pt idx="5458">
                  <c:v>368.19700852454298</c:v>
                </c:pt>
                <c:pt idx="5459">
                  <c:v>368.38621344075398</c:v>
                </c:pt>
                <c:pt idx="5460">
                  <c:v>368.57541834717</c:v>
                </c:pt>
                <c:pt idx="5461">
                  <c:v>368.76462324382101</c:v>
                </c:pt>
                <c:pt idx="5462">
                  <c:v>368.95382813073599</c:v>
                </c:pt>
                <c:pt idx="5463">
                  <c:v>369.14303300794398</c:v>
                </c:pt>
                <c:pt idx="5464">
                  <c:v>369.33223787547502</c:v>
                </c:pt>
                <c:pt idx="5465">
                  <c:v>369.52144273335699</c:v>
                </c:pt>
                <c:pt idx="5466">
                  <c:v>369.71064758161901</c:v>
                </c:pt>
                <c:pt idx="5467">
                  <c:v>369.89985242028899</c:v>
                </c:pt>
                <c:pt idx="5468">
                  <c:v>370.089057249397</c:v>
                </c:pt>
                <c:pt idx="5469">
                  <c:v>370.27826206896998</c:v>
                </c:pt>
                <c:pt idx="5470">
                  <c:v>370.467466879038</c:v>
                </c:pt>
                <c:pt idx="5471">
                  <c:v>370.656671679628</c:v>
                </c:pt>
                <c:pt idx="5472">
                  <c:v>370.845876470767</c:v>
                </c:pt>
                <c:pt idx="5473">
                  <c:v>371.03508125248499</c:v>
                </c:pt>
                <c:pt idx="5474">
                  <c:v>371.22428602480898</c:v>
                </c:pt>
                <c:pt idx="5475">
                  <c:v>371.41349078776602</c:v>
                </c:pt>
                <c:pt idx="5476">
                  <c:v>371.60269554138301</c:v>
                </c:pt>
                <c:pt idx="5477">
                  <c:v>371.791900285689</c:v>
                </c:pt>
                <c:pt idx="5478">
                  <c:v>371.98110502071103</c:v>
                </c:pt>
                <c:pt idx="5479">
                  <c:v>372.17030974647503</c:v>
                </c:pt>
                <c:pt idx="5480">
                  <c:v>372.359514463008</c:v>
                </c:pt>
                <c:pt idx="5481">
                  <c:v>372.54871917033802</c:v>
                </c:pt>
                <c:pt idx="5482">
                  <c:v>372.73792386849101</c:v>
                </c:pt>
                <c:pt idx="5483">
                  <c:v>372.92712855749397</c:v>
                </c:pt>
                <c:pt idx="5484">
                  <c:v>373.11633323737198</c:v>
                </c:pt>
                <c:pt idx="5485">
                  <c:v>373.30553790815298</c:v>
                </c:pt>
                <c:pt idx="5486">
                  <c:v>373.49474256986201</c:v>
                </c:pt>
                <c:pt idx="5487">
                  <c:v>373.683947222526</c:v>
                </c:pt>
                <c:pt idx="5488">
                  <c:v>373.87315186617099</c:v>
                </c:pt>
                <c:pt idx="5489">
                  <c:v>374.06235650082101</c:v>
                </c:pt>
                <c:pt idx="5490">
                  <c:v>374.25156112650399</c:v>
                </c:pt>
                <c:pt idx="5491">
                  <c:v>374.44076574324401</c:v>
                </c:pt>
                <c:pt idx="5492">
                  <c:v>374.62997035106702</c:v>
                </c:pt>
                <c:pt idx="5493">
                  <c:v>374.81917494999698</c:v>
                </c:pt>
                <c:pt idx="5494">
                  <c:v>375.00837954006101</c:v>
                </c:pt>
                <c:pt idx="5495">
                  <c:v>375.197584121283</c:v>
                </c:pt>
                <c:pt idx="5496">
                  <c:v>375.386788693688</c:v>
                </c:pt>
                <c:pt idx="5497">
                  <c:v>375.57599325730001</c:v>
                </c:pt>
                <c:pt idx="5498">
                  <c:v>375.765197812145</c:v>
                </c:pt>
                <c:pt idx="5499">
                  <c:v>375.95440235824401</c:v>
                </c:pt>
                <c:pt idx="5500">
                  <c:v>376.14360689562199</c:v>
                </c:pt>
                <c:pt idx="5501">
                  <c:v>376.33281142430201</c:v>
                </c:pt>
                <c:pt idx="5502">
                  <c:v>376.52201594430602</c:v>
                </c:pt>
                <c:pt idx="5503">
                  <c:v>376.71122045565698</c:v>
                </c:pt>
                <c:pt idx="5504">
                  <c:v>376.90042495837901</c:v>
                </c:pt>
                <c:pt idx="5505">
                  <c:v>377.08962945249198</c:v>
                </c:pt>
                <c:pt idx="5506">
                  <c:v>377.27883393801898</c:v>
                </c:pt>
                <c:pt idx="5507">
                  <c:v>377.46803841498303</c:v>
                </c:pt>
                <c:pt idx="5508">
                  <c:v>377.65724288340601</c:v>
                </c:pt>
                <c:pt idx="5509">
                  <c:v>377.846447343308</c:v>
                </c:pt>
                <c:pt idx="5510">
                  <c:v>378.03565179471201</c:v>
                </c:pt>
                <c:pt idx="5511">
                  <c:v>378.22485623763902</c:v>
                </c:pt>
                <c:pt idx="5512">
                  <c:v>378.41406067211</c:v>
                </c:pt>
                <c:pt idx="5513">
                  <c:v>378.60326509814502</c:v>
                </c:pt>
                <c:pt idx="5514">
                  <c:v>378.79246951576698</c:v>
                </c:pt>
                <c:pt idx="5515">
                  <c:v>378.98167392499499</c:v>
                </c:pt>
                <c:pt idx="5516">
                  <c:v>379.17087832585003</c:v>
                </c:pt>
                <c:pt idx="5517">
                  <c:v>379.36008271835198</c:v>
                </c:pt>
                <c:pt idx="5518">
                  <c:v>379.54928710252102</c:v>
                </c:pt>
                <c:pt idx="5519">
                  <c:v>379.73849147837802</c:v>
                </c:pt>
                <c:pt idx="5520">
                  <c:v>379.92769584594203</c:v>
                </c:pt>
                <c:pt idx="5521">
                  <c:v>380.11690020523201</c:v>
                </c:pt>
                <c:pt idx="5522">
                  <c:v>380.30610455626902</c:v>
                </c:pt>
                <c:pt idx="5523">
                  <c:v>380.49530889907101</c:v>
                </c:pt>
                <c:pt idx="5524">
                  <c:v>380.68451323366099</c:v>
                </c:pt>
                <c:pt idx="5525">
                  <c:v>380.87371756006002</c:v>
                </c:pt>
                <c:pt idx="5526">
                  <c:v>381.06292187828899</c:v>
                </c:pt>
                <c:pt idx="5527">
                  <c:v>381.25212618837003</c:v>
                </c:pt>
                <c:pt idx="5528">
                  <c:v>381.441330490322</c:v>
                </c:pt>
                <c:pt idx="5529">
                  <c:v>381.63053478416901</c:v>
                </c:pt>
                <c:pt idx="5530">
                  <c:v>381.81973906992999</c:v>
                </c:pt>
                <c:pt idx="5531">
                  <c:v>382.008943347627</c:v>
                </c:pt>
                <c:pt idx="5532">
                  <c:v>382.19814761727997</c:v>
                </c:pt>
                <c:pt idx="5533">
                  <c:v>382.38735187891098</c:v>
                </c:pt>
                <c:pt idx="5534">
                  <c:v>382.57655613254099</c:v>
                </c:pt>
                <c:pt idx="5535">
                  <c:v>382.76576037818899</c:v>
                </c:pt>
                <c:pt idx="5536">
                  <c:v>382.95496461587697</c:v>
                </c:pt>
                <c:pt idx="5537">
                  <c:v>383.14416884562502</c:v>
                </c:pt>
                <c:pt idx="5538">
                  <c:v>383.33337306745398</c:v>
                </c:pt>
                <c:pt idx="5539">
                  <c:v>383.522577281385</c:v>
                </c:pt>
                <c:pt idx="5540">
                  <c:v>383.71178148743701</c:v>
                </c:pt>
                <c:pt idx="5541">
                  <c:v>383.90098568563099</c:v>
                </c:pt>
                <c:pt idx="5542">
                  <c:v>384.09018987598802</c:v>
                </c:pt>
                <c:pt idx="5543">
                  <c:v>384.27939405852698</c:v>
                </c:pt>
                <c:pt idx="5544">
                  <c:v>384.46859823326901</c:v>
                </c:pt>
                <c:pt idx="5545">
                  <c:v>384.65780240023298</c:v>
                </c:pt>
                <c:pt idx="5546">
                  <c:v>384.84700655944101</c:v>
                </c:pt>
                <c:pt idx="5547">
                  <c:v>385.03621071091101</c:v>
                </c:pt>
                <c:pt idx="5548">
                  <c:v>385.22541485466502</c:v>
                </c:pt>
                <c:pt idx="5549">
                  <c:v>385.41461899071999</c:v>
                </c:pt>
                <c:pt idx="5550">
                  <c:v>385.60382311909802</c:v>
                </c:pt>
                <c:pt idx="5551">
                  <c:v>385.793027239818</c:v>
                </c:pt>
                <c:pt idx="5552">
                  <c:v>385.98223135289999</c:v>
                </c:pt>
                <c:pt idx="5553">
                  <c:v>386.17143545836302</c:v>
                </c:pt>
                <c:pt idx="5554">
                  <c:v>386.360639556227</c:v>
                </c:pt>
                <c:pt idx="5555">
                  <c:v>386.54984364651102</c:v>
                </c:pt>
                <c:pt idx="5556">
                  <c:v>386.73904772923498</c:v>
                </c:pt>
                <c:pt idx="5557">
                  <c:v>386.92825180441798</c:v>
                </c:pt>
                <c:pt idx="5558">
                  <c:v>387.11745587207901</c:v>
                </c:pt>
                <c:pt idx="5559">
                  <c:v>387.30665993223698</c:v>
                </c:pt>
                <c:pt idx="5560">
                  <c:v>387.49586398491198</c:v>
                </c:pt>
                <c:pt idx="5561">
                  <c:v>387.68506803012298</c:v>
                </c:pt>
                <c:pt idx="5562">
                  <c:v>387.874272067888</c:v>
                </c:pt>
                <c:pt idx="5563">
                  <c:v>388.06347609822598</c:v>
                </c:pt>
                <c:pt idx="5564">
                  <c:v>388.25268012115799</c:v>
                </c:pt>
                <c:pt idx="5565">
                  <c:v>388.44188413670003</c:v>
                </c:pt>
                <c:pt idx="5566">
                  <c:v>388.63108814487299</c:v>
                </c:pt>
                <c:pt idx="5567">
                  <c:v>388.820292145694</c:v>
                </c:pt>
                <c:pt idx="5568">
                  <c:v>389.00949613918198</c:v>
                </c:pt>
                <c:pt idx="5569">
                  <c:v>389.19870012535603</c:v>
                </c:pt>
                <c:pt idx="5570">
                  <c:v>389.38790410423502</c:v>
                </c:pt>
                <c:pt idx="5571">
                  <c:v>389.57710807583697</c:v>
                </c:pt>
                <c:pt idx="5572">
                  <c:v>389.766312040179</c:v>
                </c:pt>
                <c:pt idx="5573">
                  <c:v>389.955515997281</c:v>
                </c:pt>
                <c:pt idx="5574">
                  <c:v>390.14471994716098</c:v>
                </c:pt>
                <c:pt idx="5575">
                  <c:v>390.33392388983702</c:v>
                </c:pt>
                <c:pt idx="5576">
                  <c:v>390.52312782532601</c:v>
                </c:pt>
                <c:pt idx="5577">
                  <c:v>390.71233175364802</c:v>
                </c:pt>
                <c:pt idx="5578">
                  <c:v>390.90153567482002</c:v>
                </c:pt>
                <c:pt idx="5579">
                  <c:v>391.09073958885898</c:v>
                </c:pt>
                <c:pt idx="5580">
                  <c:v>391.27994349578398</c:v>
                </c:pt>
                <c:pt idx="5581">
                  <c:v>391.46914739561299</c:v>
                </c:pt>
                <c:pt idx="5582">
                  <c:v>391.65835128836397</c:v>
                </c:pt>
                <c:pt idx="5583">
                  <c:v>391.84755517405301</c:v>
                </c:pt>
                <c:pt idx="5584">
                  <c:v>392.03675905269802</c:v>
                </c:pt>
                <c:pt idx="5585">
                  <c:v>392.22596292431803</c:v>
                </c:pt>
                <c:pt idx="5586">
                  <c:v>392.41516678892901</c:v>
                </c:pt>
                <c:pt idx="5587">
                  <c:v>392.604370646549</c:v>
                </c:pt>
                <c:pt idx="5588">
                  <c:v>392.793574497196</c:v>
                </c:pt>
                <c:pt idx="5589">
                  <c:v>392.982778340886</c:v>
                </c:pt>
                <c:pt idx="5590">
                  <c:v>393.17198217763701</c:v>
                </c:pt>
                <c:pt idx="5591">
                  <c:v>393.36118600746499</c:v>
                </c:pt>
                <c:pt idx="5592">
                  <c:v>393.55038983038901</c:v>
                </c:pt>
                <c:pt idx="5593">
                  <c:v>393.73959364642502</c:v>
                </c:pt>
                <c:pt idx="5594">
                  <c:v>393.92879745558997</c:v>
                </c:pt>
                <c:pt idx="5595">
                  <c:v>394.1180012579</c:v>
                </c:pt>
                <c:pt idx="5596">
                  <c:v>394.30720505337399</c:v>
                </c:pt>
                <c:pt idx="5597">
                  <c:v>394.49640884202603</c:v>
                </c:pt>
                <c:pt idx="5598">
                  <c:v>394.68561262387499</c:v>
                </c:pt>
                <c:pt idx="5599">
                  <c:v>394.87481639893701</c:v>
                </c:pt>
                <c:pt idx="5600">
                  <c:v>395.06402016722802</c:v>
                </c:pt>
                <c:pt idx="5601">
                  <c:v>395.25322392876501</c:v>
                </c:pt>
                <c:pt idx="5602">
                  <c:v>395.44242768356497</c:v>
                </c:pt>
                <c:pt idx="5603">
                  <c:v>395.63163143164297</c:v>
                </c:pt>
                <c:pt idx="5604">
                  <c:v>395.82083517301601</c:v>
                </c:pt>
                <c:pt idx="5605">
                  <c:v>396.01003890769999</c:v>
                </c:pt>
                <c:pt idx="5606">
                  <c:v>396.19924263571198</c:v>
                </c:pt>
                <c:pt idx="5607">
                  <c:v>396.38844635706698</c:v>
                </c:pt>
                <c:pt idx="5608">
                  <c:v>396.57765007178199</c:v>
                </c:pt>
                <c:pt idx="5609">
                  <c:v>396.76685377987297</c:v>
                </c:pt>
                <c:pt idx="5610">
                  <c:v>396.956057481355</c:v>
                </c:pt>
                <c:pt idx="5611">
                  <c:v>397.14526117624399</c:v>
                </c:pt>
                <c:pt idx="5612">
                  <c:v>397.33446486455699</c:v>
                </c:pt>
                <c:pt idx="5613">
                  <c:v>397.52366854630901</c:v>
                </c:pt>
                <c:pt idx="5614">
                  <c:v>397.71287222151602</c:v>
                </c:pt>
                <c:pt idx="5615">
                  <c:v>397.90207589019201</c:v>
                </c:pt>
                <c:pt idx="5616">
                  <c:v>398.09127955235499</c:v>
                </c:pt>
                <c:pt idx="5617">
                  <c:v>398.28048320801901</c:v>
                </c:pt>
                <c:pt idx="5618">
                  <c:v>398.46968685719901</c:v>
                </c:pt>
                <c:pt idx="5619">
                  <c:v>398.65889049991199</c:v>
                </c:pt>
                <c:pt idx="5620">
                  <c:v>398.84809413617199</c:v>
                </c:pt>
                <c:pt idx="5621">
                  <c:v>399.03729776599403</c:v>
                </c:pt>
                <c:pt idx="5622">
                  <c:v>399.22650138939503</c:v>
                </c:pt>
                <c:pt idx="5623">
                  <c:v>399.41570500638801</c:v>
                </c:pt>
                <c:pt idx="5624">
                  <c:v>399.60490861698901</c:v>
                </c:pt>
                <c:pt idx="5625">
                  <c:v>399.79411222121098</c:v>
                </c:pt>
                <c:pt idx="5626">
                  <c:v>399.98331581907098</c:v>
                </c:pt>
                <c:pt idx="5627">
                  <c:v>400.17251941058203</c:v>
                </c:pt>
                <c:pt idx="5628">
                  <c:v>400.36172299575998</c:v>
                </c:pt>
                <c:pt idx="5629">
                  <c:v>400.55092657461699</c:v>
                </c:pt>
                <c:pt idx="5630">
                  <c:v>400.74013014717002</c:v>
                </c:pt>
                <c:pt idx="5631">
                  <c:v>400.92933371343202</c:v>
                </c:pt>
                <c:pt idx="5632">
                  <c:v>401.11853727341702</c:v>
                </c:pt>
                <c:pt idx="5633">
                  <c:v>401.307740827141</c:v>
                </c:pt>
                <c:pt idx="5634">
                  <c:v>401.49694437461602</c:v>
                </c:pt>
                <c:pt idx="5635">
                  <c:v>401.68614791585799</c:v>
                </c:pt>
                <c:pt idx="5636">
                  <c:v>401.87535145087901</c:v>
                </c:pt>
                <c:pt idx="5637">
                  <c:v>402.06455497969603</c:v>
                </c:pt>
                <c:pt idx="5638">
                  <c:v>402.25375850232001</c:v>
                </c:pt>
                <c:pt idx="5639">
                  <c:v>402.44296201876699</c:v>
                </c:pt>
                <c:pt idx="5640">
                  <c:v>402.63216552904998</c:v>
                </c:pt>
                <c:pt idx="5641">
                  <c:v>402.82136903318298</c:v>
                </c:pt>
                <c:pt idx="5642">
                  <c:v>403.01057253117898</c:v>
                </c:pt>
                <c:pt idx="5643">
                  <c:v>403.199776023053</c:v>
                </c:pt>
                <c:pt idx="5644">
                  <c:v>403.38897950881801</c:v>
                </c:pt>
                <c:pt idx="5645">
                  <c:v>403.57818298848798</c:v>
                </c:pt>
                <c:pt idx="5646">
                  <c:v>403.76738646207701</c:v>
                </c:pt>
                <c:pt idx="5647">
                  <c:v>403.95658992959602</c:v>
                </c:pt>
                <c:pt idx="5648">
                  <c:v>404.145793391062</c:v>
                </c:pt>
                <c:pt idx="5649">
                  <c:v>404.33499684648501</c:v>
                </c:pt>
                <c:pt idx="5650">
                  <c:v>404.52420029588097</c:v>
                </c:pt>
                <c:pt idx="5651">
                  <c:v>404.71340373926199</c:v>
                </c:pt>
                <c:pt idx="5652">
                  <c:v>404.90260717664199</c:v>
                </c:pt>
                <c:pt idx="5653">
                  <c:v>405.09181060803297</c:v>
                </c:pt>
                <c:pt idx="5654">
                  <c:v>405.28101403344903</c:v>
                </c:pt>
                <c:pt idx="5655">
                  <c:v>405.47021745290198</c:v>
                </c:pt>
                <c:pt idx="5656">
                  <c:v>405.659420866407</c:v>
                </c:pt>
                <c:pt idx="5657">
                  <c:v>405.84862427397502</c:v>
                </c:pt>
                <c:pt idx="5658">
                  <c:v>406.03782767562001</c:v>
                </c:pt>
                <c:pt idx="5659">
                  <c:v>406.22703107135402</c:v>
                </c:pt>
                <c:pt idx="5660">
                  <c:v>406.41623446119098</c:v>
                </c:pt>
                <c:pt idx="5661">
                  <c:v>406.605437845143</c:v>
                </c:pt>
                <c:pt idx="5662">
                  <c:v>406.79464122322298</c:v>
                </c:pt>
                <c:pt idx="5663">
                  <c:v>406.983844595444</c:v>
                </c:pt>
                <c:pt idx="5664">
                  <c:v>407.17304796181998</c:v>
                </c:pt>
                <c:pt idx="5665">
                  <c:v>407.36225132236302</c:v>
                </c:pt>
                <c:pt idx="5666">
                  <c:v>407.55145467708502</c:v>
                </c:pt>
                <c:pt idx="5667">
                  <c:v>407.74065802600097</c:v>
                </c:pt>
                <c:pt idx="5668">
                  <c:v>407.92986136912401</c:v>
                </c:pt>
                <c:pt idx="5669">
                  <c:v>408.119064706465</c:v>
                </c:pt>
                <c:pt idx="5670">
                  <c:v>408.30826803803802</c:v>
                </c:pt>
                <c:pt idx="5671">
                  <c:v>408.49747136385599</c:v>
                </c:pt>
                <c:pt idx="5672">
                  <c:v>408.68667468393198</c:v>
                </c:pt>
                <c:pt idx="5673">
                  <c:v>408.87587799827799</c:v>
                </c:pt>
                <c:pt idx="5674">
                  <c:v>409.06508130690702</c:v>
                </c:pt>
                <c:pt idx="5675">
                  <c:v>409.25428460983102</c:v>
                </c:pt>
                <c:pt idx="5676">
                  <c:v>409.44348790706499</c:v>
                </c:pt>
                <c:pt idx="5677">
                  <c:v>409.632691198619</c:v>
                </c:pt>
                <c:pt idx="5678">
                  <c:v>409.82189448450703</c:v>
                </c:pt>
                <c:pt idx="5679">
                  <c:v>410.01109776474198</c:v>
                </c:pt>
                <c:pt idx="5680">
                  <c:v>410.20030103933499</c:v>
                </c:pt>
                <c:pt idx="5681">
                  <c:v>410.38950430829999</c:v>
                </c:pt>
                <c:pt idx="5682">
                  <c:v>410.57870757164801</c:v>
                </c:pt>
                <c:pt idx="5683">
                  <c:v>410.76791082939201</c:v>
                </c:pt>
                <c:pt idx="5684">
                  <c:v>410.95711408154398</c:v>
                </c:pt>
                <c:pt idx="5685">
                  <c:v>411.14631732811802</c:v>
                </c:pt>
                <c:pt idx="5686">
                  <c:v>411.33552056912401</c:v>
                </c:pt>
                <c:pt idx="5687">
                  <c:v>411.52472380457499</c:v>
                </c:pt>
                <c:pt idx="5688">
                  <c:v>411.71392703448402</c:v>
                </c:pt>
                <c:pt idx="5689">
                  <c:v>411.90313025886297</c:v>
                </c:pt>
                <c:pt idx="5690">
                  <c:v>412.09233347772403</c:v>
                </c:pt>
                <c:pt idx="5691">
                  <c:v>412.28153669107797</c:v>
                </c:pt>
                <c:pt idx="5692">
                  <c:v>412.47073989893897</c:v>
                </c:pt>
                <c:pt idx="5693">
                  <c:v>412.65994310131799</c:v>
                </c:pt>
                <c:pt idx="5694">
                  <c:v>412.84914629822703</c:v>
                </c:pt>
                <c:pt idx="5695">
                  <c:v>413.03834948967898</c:v>
                </c:pt>
                <c:pt idx="5696">
                  <c:v>413.22755267568402</c:v>
                </c:pt>
                <c:pt idx="5697">
                  <c:v>413.41675585625597</c:v>
                </c:pt>
                <c:pt idx="5698">
                  <c:v>413.60595903140597</c:v>
                </c:pt>
                <c:pt idx="5699">
                  <c:v>413.79516220114601</c:v>
                </c:pt>
                <c:pt idx="5700">
                  <c:v>413.98436536548797</c:v>
                </c:pt>
                <c:pt idx="5701">
                  <c:v>414.173568524443</c:v>
                </c:pt>
                <c:pt idx="5702">
                  <c:v>414.36277167802399</c:v>
                </c:pt>
                <c:pt idx="5703">
                  <c:v>414.55197482624197</c:v>
                </c:pt>
                <c:pt idx="5704">
                  <c:v>414.741177969109</c:v>
                </c:pt>
                <c:pt idx="5705">
                  <c:v>414.93038110663701</c:v>
                </c:pt>
                <c:pt idx="5706">
                  <c:v>415.11958423883698</c:v>
                </c:pt>
                <c:pt idx="5707">
                  <c:v>415.30878736571998</c:v>
                </c:pt>
                <c:pt idx="5708">
                  <c:v>415.4979904873</c:v>
                </c:pt>
                <c:pt idx="5709">
                  <c:v>415.68719360358602</c:v>
                </c:pt>
                <c:pt idx="5710">
                  <c:v>415.87639671459101</c:v>
                </c:pt>
                <c:pt idx="5711">
                  <c:v>416.06559982032599</c:v>
                </c:pt>
                <c:pt idx="5712">
                  <c:v>416.25480292080198</c:v>
                </c:pt>
                <c:pt idx="5713">
                  <c:v>416.44400601603098</c:v>
                </c:pt>
                <c:pt idx="5714">
                  <c:v>416.63320910602499</c:v>
                </c:pt>
                <c:pt idx="5715">
                  <c:v>416.82241219079498</c:v>
                </c:pt>
                <c:pt idx="5716">
                  <c:v>417.011615270351</c:v>
                </c:pt>
                <c:pt idx="5717">
                  <c:v>417.20081834470602</c:v>
                </c:pt>
                <c:pt idx="5718">
                  <c:v>417.39002141387101</c:v>
                </c:pt>
                <c:pt idx="5719">
                  <c:v>417.57922447785597</c:v>
                </c:pt>
                <c:pt idx="5720">
                  <c:v>417.76842753667302</c:v>
                </c:pt>
                <c:pt idx="5721">
                  <c:v>417.95763059033402</c:v>
                </c:pt>
                <c:pt idx="5722">
                  <c:v>418.14683363885001</c:v>
                </c:pt>
                <c:pt idx="5723">
                  <c:v>418.33603668222997</c:v>
                </c:pt>
                <c:pt idx="5724">
                  <c:v>418.525239720488</c:v>
                </c:pt>
                <c:pt idx="5725">
                  <c:v>418.71444275363302</c:v>
                </c:pt>
                <c:pt idx="5726">
                  <c:v>418.903645781676</c:v>
                </c:pt>
                <c:pt idx="5727">
                  <c:v>419.09284880463002</c:v>
                </c:pt>
                <c:pt idx="5728">
                  <c:v>419.282051822504</c:v>
                </c:pt>
                <c:pt idx="5729">
                  <c:v>419.47125483530903</c:v>
                </c:pt>
                <c:pt idx="5730">
                  <c:v>419.66045784305697</c:v>
                </c:pt>
                <c:pt idx="5731">
                  <c:v>419.84966084575802</c:v>
                </c:pt>
                <c:pt idx="5732">
                  <c:v>420.038863843424</c:v>
                </c:pt>
                <c:pt idx="5733">
                  <c:v>420.22806683606399</c:v>
                </c:pt>
                <c:pt idx="5734">
                  <c:v>420.41726982368999</c:v>
                </c:pt>
                <c:pt idx="5735">
                  <c:v>420.60647280631201</c:v>
                </c:pt>
                <c:pt idx="5736">
                  <c:v>420.79567578394102</c:v>
                </c:pt>
                <c:pt idx="5737">
                  <c:v>420.98487875658799</c:v>
                </c:pt>
                <c:pt idx="5738">
                  <c:v>421.17408172426298</c:v>
                </c:pt>
                <c:pt idx="5739">
                  <c:v>421.36328468697798</c:v>
                </c:pt>
                <c:pt idx="5740">
                  <c:v>421.55248764474197</c:v>
                </c:pt>
                <c:pt idx="5741">
                  <c:v>421.74169059756599</c:v>
                </c:pt>
                <c:pt idx="5742">
                  <c:v>421.93089354545998</c:v>
                </c:pt>
                <c:pt idx="5743">
                  <c:v>422.12009648843599</c:v>
                </c:pt>
                <c:pt idx="5744">
                  <c:v>422.309299426503</c:v>
                </c:pt>
                <c:pt idx="5745">
                  <c:v>422.49850235967199</c:v>
                </c:pt>
                <c:pt idx="5746">
                  <c:v>422.68770528795301</c:v>
                </c:pt>
                <c:pt idx="5747">
                  <c:v>422.87690821135698</c:v>
                </c:pt>
                <c:pt idx="5748">
                  <c:v>423.06611112989299</c:v>
                </c:pt>
                <c:pt idx="5749">
                  <c:v>423.25531404357298</c:v>
                </c:pt>
                <c:pt idx="5750">
                  <c:v>423.44451695240599</c:v>
                </c:pt>
                <c:pt idx="5751">
                  <c:v>423.63371985640299</c:v>
                </c:pt>
                <c:pt idx="5752">
                  <c:v>423.82292275557398</c:v>
                </c:pt>
                <c:pt idx="5753">
                  <c:v>424.01212564992898</c:v>
                </c:pt>
                <c:pt idx="5754">
                  <c:v>424.20132853947803</c:v>
                </c:pt>
                <c:pt idx="5755">
                  <c:v>424.39053142423103</c:v>
                </c:pt>
                <c:pt idx="5756">
                  <c:v>424.57973430419901</c:v>
                </c:pt>
                <c:pt idx="5757">
                  <c:v>424.76893717938998</c:v>
                </c:pt>
                <c:pt idx="5758">
                  <c:v>424.958140049816</c:v>
                </c:pt>
                <c:pt idx="5759">
                  <c:v>425.14734291548598</c:v>
                </c:pt>
                <c:pt idx="5760">
                  <c:v>425.33654577640999</c:v>
                </c:pt>
                <c:pt idx="5761">
                  <c:v>425.525748632599</c:v>
                </c:pt>
                <c:pt idx="5762">
                  <c:v>425.71495148406098</c:v>
                </c:pt>
                <c:pt idx="5763">
                  <c:v>425.90415433080699</c:v>
                </c:pt>
                <c:pt idx="5764">
                  <c:v>426.09335717284603</c:v>
                </c:pt>
                <c:pt idx="5765">
                  <c:v>426.282560010189</c:v>
                </c:pt>
                <c:pt idx="5766">
                  <c:v>426.47176284284501</c:v>
                </c:pt>
                <c:pt idx="5767">
                  <c:v>426.66096567082297</c:v>
                </c:pt>
                <c:pt idx="5768">
                  <c:v>426.85016849413398</c:v>
                </c:pt>
                <c:pt idx="5769">
                  <c:v>427.03937131278701</c:v>
                </c:pt>
                <c:pt idx="5770">
                  <c:v>427.22857412679099</c:v>
                </c:pt>
                <c:pt idx="5771">
                  <c:v>427.417776936157</c:v>
                </c:pt>
                <c:pt idx="5772">
                  <c:v>427.606979740893</c:v>
                </c:pt>
                <c:pt idx="5773">
                  <c:v>427.79618254101001</c:v>
                </c:pt>
                <c:pt idx="5774">
                  <c:v>427.985385336516</c:v>
                </c:pt>
                <c:pt idx="5775">
                  <c:v>428.174588127422</c:v>
                </c:pt>
                <c:pt idx="5776">
                  <c:v>428.36379091373601</c:v>
                </c:pt>
                <c:pt idx="5777">
                  <c:v>428.55299369546799</c:v>
                </c:pt>
                <c:pt idx="5778">
                  <c:v>428.742196472628</c:v>
                </c:pt>
                <c:pt idx="5779">
                  <c:v>428.93139924522399</c:v>
                </c:pt>
                <c:pt idx="5780">
                  <c:v>429.12060201326602</c:v>
                </c:pt>
                <c:pt idx="5781">
                  <c:v>429.30980477676297</c:v>
                </c:pt>
                <c:pt idx="5782">
                  <c:v>429.49900753572501</c:v>
                </c:pt>
                <c:pt idx="5783">
                  <c:v>429.68821029015999</c:v>
                </c:pt>
                <c:pt idx="5784">
                  <c:v>429.87741304007801</c:v>
                </c:pt>
                <c:pt idx="5785">
                  <c:v>430.06661578548801</c:v>
                </c:pt>
                <c:pt idx="5786">
                  <c:v>430.255818526398</c:v>
                </c:pt>
                <c:pt idx="5787">
                  <c:v>430.44502126281901</c:v>
                </c:pt>
                <c:pt idx="5788">
                  <c:v>430.634223994759</c:v>
                </c:pt>
                <c:pt idx="5789">
                  <c:v>430.823426722227</c:v>
                </c:pt>
                <c:pt idx="5790">
                  <c:v>431.01262944523199</c:v>
                </c:pt>
                <c:pt idx="5791">
                  <c:v>431.201832163782</c:v>
                </c:pt>
                <c:pt idx="5792">
                  <c:v>431.39103487788799</c:v>
                </c:pt>
                <c:pt idx="5793">
                  <c:v>431.58023758755701</c:v>
                </c:pt>
                <c:pt idx="5794">
                  <c:v>431.769440292799</c:v>
                </c:pt>
                <c:pt idx="5795">
                  <c:v>431.95864299362199</c:v>
                </c:pt>
                <c:pt idx="5796">
                  <c:v>432.14784569003501</c:v>
                </c:pt>
                <c:pt idx="5797">
                  <c:v>432.33704838204699</c:v>
                </c:pt>
                <c:pt idx="5798">
                  <c:v>432.52625106966701</c:v>
                </c:pt>
                <c:pt idx="5799">
                  <c:v>432.71545375290299</c:v>
                </c:pt>
                <c:pt idx="5800">
                  <c:v>432.90465643176299</c:v>
                </c:pt>
                <c:pt idx="5801">
                  <c:v>433.09385910625798</c:v>
                </c:pt>
                <c:pt idx="5802">
                  <c:v>433.28306177639399</c:v>
                </c:pt>
                <c:pt idx="5803">
                  <c:v>433.472264442182</c:v>
                </c:pt>
                <c:pt idx="5804">
                  <c:v>433.66146710363103</c:v>
                </c:pt>
                <c:pt idx="5805">
                  <c:v>433.85066976074802</c:v>
                </c:pt>
                <c:pt idx="5806">
                  <c:v>434.039872413544</c:v>
                </c:pt>
                <c:pt idx="5807">
                  <c:v>434.22907506202603</c:v>
                </c:pt>
                <c:pt idx="5808">
                  <c:v>434.41827770620398</c:v>
                </c:pt>
                <c:pt idx="5809">
                  <c:v>434.60748034608702</c:v>
                </c:pt>
                <c:pt idx="5810">
                  <c:v>434.79668298168298</c:v>
                </c:pt>
                <c:pt idx="5811">
                  <c:v>434.98588561300102</c:v>
                </c:pt>
                <c:pt idx="5812">
                  <c:v>435.17508824004898</c:v>
                </c:pt>
                <c:pt idx="5813">
                  <c:v>435.36429086283698</c:v>
                </c:pt>
                <c:pt idx="5814">
                  <c:v>435.55349348137298</c:v>
                </c:pt>
                <c:pt idx="5815">
                  <c:v>435.74269609566699</c:v>
                </c:pt>
                <c:pt idx="5816">
                  <c:v>435.93189870572502</c:v>
                </c:pt>
                <c:pt idx="5817">
                  <c:v>436.12110131155799</c:v>
                </c:pt>
                <c:pt idx="5818">
                  <c:v>436.31030391317398</c:v>
                </c:pt>
                <c:pt idx="5819">
                  <c:v>436.499506510581</c:v>
                </c:pt>
                <c:pt idx="5820">
                  <c:v>436.68870910378899</c:v>
                </c:pt>
                <c:pt idx="5821">
                  <c:v>436.87791169280399</c:v>
                </c:pt>
                <c:pt idx="5822">
                  <c:v>437.06711427763702</c:v>
                </c:pt>
                <c:pt idx="5823">
                  <c:v>437.25631685829597</c:v>
                </c:pt>
                <c:pt idx="5824">
                  <c:v>437.44551943478899</c:v>
                </c:pt>
                <c:pt idx="5825">
                  <c:v>437.63472200712499</c:v>
                </c:pt>
                <c:pt idx="5826">
                  <c:v>437.82392457531199</c:v>
                </c:pt>
                <c:pt idx="5827">
                  <c:v>438.01312713935801</c:v>
                </c:pt>
                <c:pt idx="5828">
                  <c:v>438.20232969927298</c:v>
                </c:pt>
                <c:pt idx="5829">
                  <c:v>438.39153225506402</c:v>
                </c:pt>
                <c:pt idx="5830">
                  <c:v>438.58073480674</c:v>
                </c:pt>
                <c:pt idx="5831">
                  <c:v>438.76993735430898</c:v>
                </c:pt>
                <c:pt idx="5832">
                  <c:v>438.95913989778001</c:v>
                </c:pt>
                <c:pt idx="5833">
                  <c:v>439.14834243716098</c:v>
                </c:pt>
                <c:pt idx="5834">
                  <c:v>439.33754497246002</c:v>
                </c:pt>
                <c:pt idx="5835">
                  <c:v>439.52674750368601</c:v>
                </c:pt>
                <c:pt idx="5836">
                  <c:v>439.71595003084701</c:v>
                </c:pt>
                <c:pt idx="5837">
                  <c:v>439.90515255395098</c:v>
                </c:pt>
                <c:pt idx="5838">
                  <c:v>440.094355073006</c:v>
                </c:pt>
                <c:pt idx="5839">
                  <c:v>440.28355758802098</c:v>
                </c:pt>
                <c:pt idx="5840">
                  <c:v>440.47276009900401</c:v>
                </c:pt>
                <c:pt idx="5841">
                  <c:v>440.66196260596303</c:v>
                </c:pt>
                <c:pt idx="5842">
                  <c:v>440.851165108906</c:v>
                </c:pt>
                <c:pt idx="5843">
                  <c:v>441.04036760784197</c:v>
                </c:pt>
                <c:pt idx="5844">
                  <c:v>441.22957010277702</c:v>
                </c:pt>
                <c:pt idx="5845">
                  <c:v>441.418772593722</c:v>
                </c:pt>
                <c:pt idx="5846">
                  <c:v>441.60797508068299</c:v>
                </c:pt>
                <c:pt idx="5847">
                  <c:v>441.79717756366898</c:v>
                </c:pt>
                <c:pt idx="5848">
                  <c:v>441.98638004268798</c:v>
                </c:pt>
                <c:pt idx="5849">
                  <c:v>442.17558251774801</c:v>
                </c:pt>
                <c:pt idx="5850">
                  <c:v>442.36478498885702</c:v>
                </c:pt>
                <c:pt idx="5851">
                  <c:v>442.55398745602298</c:v>
                </c:pt>
                <c:pt idx="5852">
                  <c:v>442.74318991925298</c:v>
                </c:pt>
                <c:pt idx="5853">
                  <c:v>442.93239237855602</c:v>
                </c:pt>
                <c:pt idx="5854">
                  <c:v>443.12159483393998</c:v>
                </c:pt>
                <c:pt idx="5855">
                  <c:v>443.310797285413</c:v>
                </c:pt>
                <c:pt idx="5856">
                  <c:v>443.49999973298202</c:v>
                </c:pt>
                <c:pt idx="5857">
                  <c:v>443.68920217665601</c:v>
                </c:pt>
                <c:pt idx="5858">
                  <c:v>443.87840461644299</c:v>
                </c:pt>
                <c:pt idx="5859">
                  <c:v>444.06760705234899</c:v>
                </c:pt>
                <c:pt idx="5860">
                  <c:v>444.25680948438298</c:v>
                </c:pt>
                <c:pt idx="5861">
                  <c:v>444.44601191255401</c:v>
                </c:pt>
                <c:pt idx="5862">
                  <c:v>444.63521433686702</c:v>
                </c:pt>
                <c:pt idx="5863">
                  <c:v>444.82441675733298</c:v>
                </c:pt>
                <c:pt idx="5864">
                  <c:v>445.01361917395701</c:v>
                </c:pt>
                <c:pt idx="5865">
                  <c:v>445.20282158674797</c:v>
                </c:pt>
                <c:pt idx="5866">
                  <c:v>445.392023995714</c:v>
                </c:pt>
                <c:pt idx="5867">
                  <c:v>445.58122640086202</c:v>
                </c:pt>
                <c:pt idx="5868">
                  <c:v>445.7704288022</c:v>
                </c:pt>
                <c:pt idx="5869">
                  <c:v>445.95963119973499</c:v>
                </c:pt>
                <c:pt idx="5870">
                  <c:v>446.14883359347601</c:v>
                </c:pt>
                <c:pt idx="5871">
                  <c:v>446.33803598343002</c:v>
                </c:pt>
                <c:pt idx="5872">
                  <c:v>446.52723836960303</c:v>
                </c:pt>
                <c:pt idx="5873">
                  <c:v>446.71644075200601</c:v>
                </c:pt>
                <c:pt idx="5874">
                  <c:v>446.905643130643</c:v>
                </c:pt>
                <c:pt idx="5875">
                  <c:v>447.09484550552401</c:v>
                </c:pt>
                <c:pt idx="5876">
                  <c:v>447.28404787665499</c:v>
                </c:pt>
                <c:pt idx="5877">
                  <c:v>447.47325024404398</c:v>
                </c:pt>
                <c:pt idx="5878">
                  <c:v>447.66245260769898</c:v>
                </c:pt>
                <c:pt idx="5879">
                  <c:v>447.85165496762801</c:v>
                </c:pt>
                <c:pt idx="5880">
                  <c:v>448.04085732383601</c:v>
                </c:pt>
                <c:pt idx="5881">
                  <c:v>448.23005967633298</c:v>
                </c:pt>
                <c:pt idx="5882">
                  <c:v>448.41926202512502</c:v>
                </c:pt>
                <c:pt idx="5883">
                  <c:v>448.608464370219</c:v>
                </c:pt>
                <c:pt idx="5884">
                  <c:v>448.797666711624</c:v>
                </c:pt>
                <c:pt idx="5885">
                  <c:v>448.98686904934601</c:v>
                </c:pt>
                <c:pt idx="5886">
                  <c:v>449.17607138339298</c:v>
                </c:pt>
                <c:pt idx="5887">
                  <c:v>449.36527371377201</c:v>
                </c:pt>
                <c:pt idx="5888">
                  <c:v>449.55447604048999</c:v>
                </c:pt>
                <c:pt idx="5889">
                  <c:v>449.74367836355401</c:v>
                </c:pt>
                <c:pt idx="5890">
                  <c:v>449.93288068297198</c:v>
                </c:pt>
                <c:pt idx="5891">
                  <c:v>450.12208299875101</c:v>
                </c:pt>
                <c:pt idx="5892">
                  <c:v>450.31128531089797</c:v>
                </c:pt>
                <c:pt idx="5893">
                  <c:v>450.50048761942003</c:v>
                </c:pt>
                <c:pt idx="5894">
                  <c:v>450.689689924324</c:v>
                </c:pt>
                <c:pt idx="5895">
                  <c:v>450.87889222561699</c:v>
                </c:pt>
                <c:pt idx="5896">
                  <c:v>451.06809452330702</c:v>
                </c:pt>
                <c:pt idx="5897">
                  <c:v>451.2572968174</c:v>
                </c:pt>
                <c:pt idx="5898">
                  <c:v>451.446499107904</c:v>
                </c:pt>
                <c:pt idx="5899">
                  <c:v>451.63570139482499</c:v>
                </c:pt>
                <c:pt idx="5900">
                  <c:v>451.82490367817098</c:v>
                </c:pt>
                <c:pt idx="5901">
                  <c:v>452.014105957948</c:v>
                </c:pt>
                <c:pt idx="5902">
                  <c:v>452.20330823416401</c:v>
                </c:pt>
                <c:pt idx="5903">
                  <c:v>452.39251050682498</c:v>
                </c:pt>
                <c:pt idx="5904">
                  <c:v>452.58171277593902</c:v>
                </c:pt>
                <c:pt idx="5905">
                  <c:v>452.77091504151099</c:v>
                </c:pt>
                <c:pt idx="5906">
                  <c:v>452.96011730355002</c:v>
                </c:pt>
                <c:pt idx="5907">
                  <c:v>453.14931956206198</c:v>
                </c:pt>
                <c:pt idx="5908">
                  <c:v>453.33852181705402</c:v>
                </c:pt>
                <c:pt idx="5909">
                  <c:v>453.52772406853302</c:v>
                </c:pt>
                <c:pt idx="5910">
                  <c:v>453.71692631650501</c:v>
                </c:pt>
                <c:pt idx="5911">
                  <c:v>453.90612856097698</c:v>
                </c:pt>
                <c:pt idx="5912">
                  <c:v>454.095330801957</c:v>
                </c:pt>
                <c:pt idx="5913">
                  <c:v>454.28453303945003</c:v>
                </c:pt>
                <c:pt idx="5914">
                  <c:v>454.473735273464</c:v>
                </c:pt>
                <c:pt idx="5915">
                  <c:v>454.66293750400501</c:v>
                </c:pt>
                <c:pt idx="5916">
                  <c:v>454.85213973108</c:v>
                </c:pt>
                <c:pt idx="5917">
                  <c:v>455.04134195469499</c:v>
                </c:pt>
                <c:pt idx="5918">
                  <c:v>455.23054417485798</c:v>
                </c:pt>
                <c:pt idx="5919">
                  <c:v>455.41974639157502</c:v>
                </c:pt>
                <c:pt idx="5920">
                  <c:v>455.608948604852</c:v>
                </c:pt>
                <c:pt idx="5921">
                  <c:v>455.79815081469599</c:v>
                </c:pt>
                <c:pt idx="5922">
                  <c:v>455.98735302111498</c:v>
                </c:pt>
                <c:pt idx="5923">
                  <c:v>456.17655522411297</c:v>
                </c:pt>
                <c:pt idx="5924">
                  <c:v>456.36575742369803</c:v>
                </c:pt>
                <c:pt idx="5925">
                  <c:v>456.554959619876</c:v>
                </c:pt>
                <c:pt idx="5926">
                  <c:v>456.74416181265502</c:v>
                </c:pt>
                <c:pt idx="5927">
                  <c:v>456.93336400203901</c:v>
                </c:pt>
                <c:pt idx="5928">
                  <c:v>457.12256618803599</c:v>
                </c:pt>
                <c:pt idx="5929">
                  <c:v>457.311768370653</c:v>
                </c:pt>
                <c:pt idx="5930">
                  <c:v>457.50097054989499</c:v>
                </c:pt>
                <c:pt idx="5931">
                  <c:v>457.690172725769</c:v>
                </c:pt>
                <c:pt idx="5932">
                  <c:v>457.87937489828101</c:v>
                </c:pt>
                <c:pt idx="5933">
                  <c:v>458.06857706743801</c:v>
                </c:pt>
                <c:pt idx="5934">
                  <c:v>458.25777923324603</c:v>
                </c:pt>
                <c:pt idx="5935">
                  <c:v>458.44698139571199</c:v>
                </c:pt>
                <c:pt idx="5936">
                  <c:v>458.63618355484101</c:v>
                </c:pt>
                <c:pt idx="5937">
                  <c:v>458.82538571063998</c:v>
                </c:pt>
                <c:pt idx="5938">
                  <c:v>459.01458786311599</c:v>
                </c:pt>
                <c:pt idx="5939">
                  <c:v>459.203790012274</c:v>
                </c:pt>
                <c:pt idx="5940">
                  <c:v>459.39299215812002</c:v>
                </c:pt>
                <c:pt idx="5941">
                  <c:v>459.58219430066202</c:v>
                </c:pt>
                <c:pt idx="5942">
                  <c:v>459.771396439905</c:v>
                </c:pt>
                <c:pt idx="5943">
                  <c:v>459.96059857585601</c:v>
                </c:pt>
                <c:pt idx="5944">
                  <c:v>460.14980070851999</c:v>
                </c:pt>
                <c:pt idx="5945">
                  <c:v>460.33900283790399</c:v>
                </c:pt>
                <c:pt idx="5946">
                  <c:v>460.528204964015</c:v>
                </c:pt>
                <c:pt idx="5947">
                  <c:v>460.717407086859</c:v>
                </c:pt>
                <c:pt idx="5948">
                  <c:v>460.90660920644098</c:v>
                </c:pt>
                <c:pt idx="5949">
                  <c:v>461.09581132276799</c:v>
                </c:pt>
                <c:pt idx="5950">
                  <c:v>461.285013435846</c:v>
                </c:pt>
                <c:pt idx="5951">
                  <c:v>461.474215545682</c:v>
                </c:pt>
                <c:pt idx="5952">
                  <c:v>461.66341765228202</c:v>
                </c:pt>
                <c:pt idx="5953">
                  <c:v>461.85261975564998</c:v>
                </c:pt>
                <c:pt idx="5954">
                  <c:v>462.04182185579498</c:v>
                </c:pt>
                <c:pt idx="5955">
                  <c:v>462.23102395272201</c:v>
                </c:pt>
                <c:pt idx="5956">
                  <c:v>462.42022604643699</c:v>
                </c:pt>
                <c:pt idx="5957">
                  <c:v>462.60942813694601</c:v>
                </c:pt>
                <c:pt idx="5958">
                  <c:v>462.79863022425502</c:v>
                </c:pt>
                <c:pt idx="5959">
                  <c:v>462.98783230837</c:v>
                </c:pt>
                <c:pt idx="5960">
                  <c:v>463.177034389298</c:v>
                </c:pt>
                <c:pt idx="5961">
                  <c:v>463.36623646704402</c:v>
                </c:pt>
                <c:pt idx="5962">
                  <c:v>463.55543854161499</c:v>
                </c:pt>
                <c:pt idx="5963">
                  <c:v>463.74464061301597</c:v>
                </c:pt>
                <c:pt idx="5964">
                  <c:v>463.933842681253</c:v>
                </c:pt>
                <c:pt idx="5965">
                  <c:v>464.12304474633299</c:v>
                </c:pt>
                <c:pt idx="5966">
                  <c:v>464.31224680826199</c:v>
                </c:pt>
                <c:pt idx="5967">
                  <c:v>464.50144886704402</c:v>
                </c:pt>
                <c:pt idx="5968">
                  <c:v>464.69065092268801</c:v>
                </c:pt>
                <c:pt idx="5969">
                  <c:v>464.87985297519702</c:v>
                </c:pt>
                <c:pt idx="5970">
                  <c:v>465.06905502457897</c:v>
                </c:pt>
                <c:pt idx="5971">
                  <c:v>465.258257070838</c:v>
                </c:pt>
                <c:pt idx="5972">
                  <c:v>465.44745911398201</c:v>
                </c:pt>
                <c:pt idx="5973">
                  <c:v>465.63666115401497</c:v>
                </c:pt>
                <c:pt idx="5974">
                  <c:v>465.82586319094497</c:v>
                </c:pt>
                <c:pt idx="5975">
                  <c:v>466.01506522477598</c:v>
                </c:pt>
                <c:pt idx="5976">
                  <c:v>466.20426725551403</c:v>
                </c:pt>
                <c:pt idx="5977">
                  <c:v>466.39346928316598</c:v>
                </c:pt>
                <c:pt idx="5978">
                  <c:v>466.58267130773697</c:v>
                </c:pt>
                <c:pt idx="5979">
                  <c:v>466.77187332923302</c:v>
                </c:pt>
                <c:pt idx="5980">
                  <c:v>466.961075347659</c:v>
                </c:pt>
                <c:pt idx="5981">
                  <c:v>467.15027736302198</c:v>
                </c:pt>
                <c:pt idx="5982">
                  <c:v>467.33947937532702</c:v>
                </c:pt>
                <c:pt idx="5983">
                  <c:v>467.52868138458098</c:v>
                </c:pt>
                <c:pt idx="5984">
                  <c:v>467.71788339078699</c:v>
                </c:pt>
                <c:pt idx="5985">
                  <c:v>467.90708539395399</c:v>
                </c:pt>
                <c:pt idx="5986">
                  <c:v>468.09628739408498</c:v>
                </c:pt>
                <c:pt idx="5987">
                  <c:v>468.28548939118798</c:v>
                </c:pt>
                <c:pt idx="5988">
                  <c:v>468.47469138526702</c:v>
                </c:pt>
                <c:pt idx="5989">
                  <c:v>468.66389337632802</c:v>
                </c:pt>
                <c:pt idx="5990">
                  <c:v>468.853095364377</c:v>
                </c:pt>
                <c:pt idx="5991">
                  <c:v>469.04229734941998</c:v>
                </c:pt>
                <c:pt idx="5992">
                  <c:v>469.23149933146101</c:v>
                </c:pt>
                <c:pt idx="5993">
                  <c:v>469.42070131050798</c:v>
                </c:pt>
                <c:pt idx="5994">
                  <c:v>469.60990328656499</c:v>
                </c:pt>
                <c:pt idx="5995">
                  <c:v>469.799105259638</c:v>
                </c:pt>
                <c:pt idx="5996">
                  <c:v>469.98830722973202</c:v>
                </c:pt>
                <c:pt idx="5997">
                  <c:v>470.17750919685301</c:v>
                </c:pt>
                <c:pt idx="5998">
                  <c:v>470.36671116100803</c:v>
                </c:pt>
              </c:numCache>
            </c:numRef>
          </c:xVal>
          <c:yVal>
            <c:numRef>
              <c:f>'0.6m length'!$B$2:$B$6000</c:f>
              <c:numCache>
                <c:formatCode>0.00E+00</c:formatCode>
                <c:ptCount val="5999"/>
                <c:pt idx="0" formatCode="General">
                  <c:v>0</c:v>
                </c:pt>
                <c:pt idx="1">
                  <c:v>-8.9458685928467497E-10</c:v>
                </c:pt>
                <c:pt idx="2">
                  <c:v>-3.5784403027798401E-9</c:v>
                </c:pt>
                <c:pt idx="3">
                  <c:v>-8.0517013738997094E-9</c:v>
                </c:pt>
                <c:pt idx="4">
                  <c:v>-1.43145134426618E-8</c:v>
                </c:pt>
                <c:pt idx="5">
                  <c:v>-2.2367022205687001E-8</c:v>
                </c:pt>
                <c:pt idx="6">
                  <c:v>-3.2209375686199401E-8</c:v>
                </c:pt>
                <c:pt idx="7">
                  <c:v>-4.3841724234026602E-8</c:v>
                </c:pt>
                <c:pt idx="8">
                  <c:v>-5.7264220525599402E-8</c:v>
                </c:pt>
                <c:pt idx="9">
                  <c:v>-7.2477019563952006E-8</c:v>
                </c:pt>
                <c:pt idx="10">
                  <c:v>-8.9480278678721698E-8</c:v>
                </c:pt>
                <c:pt idx="11">
                  <c:v>-1.08274157526149E-7</c:v>
                </c:pt>
                <c:pt idx="12">
                  <c:v>-1.2885881808907899E-7</c:v>
                </c:pt>
                <c:pt idx="13">
                  <c:v>-1.5123442467695899E-7</c:v>
                </c:pt>
                <c:pt idx="14">
                  <c:v>-1.75401143925839E-7</c:v>
                </c:pt>
                <c:pt idx="15">
                  <c:v>-2.0135914479837399E-7</c:v>
                </c:pt>
                <c:pt idx="16">
                  <c:v>-2.2910859858382099E-7</c:v>
                </c:pt>
                <c:pt idx="17">
                  <c:v>-2.5864967889804201E-7</c:v>
                </c:pt>
                <c:pt idx="18">
                  <c:v>-2.8998256168349898E-7</c:v>
                </c:pt>
                <c:pt idx="19">
                  <c:v>-3.2310742520926199E-7</c:v>
                </c:pt>
                <c:pt idx="20">
                  <c:v>-3.5802445007100002E-7</c:v>
                </c:pt>
                <c:pt idx="21">
                  <c:v>-3.9473381919098901E-7</c:v>
                </c:pt>
                <c:pt idx="22">
                  <c:v>-4.3323571781810498E-7</c:v>
                </c:pt>
                <c:pt idx="23">
                  <c:v>-4.7353033352782897E-7</c:v>
                </c:pt>
                <c:pt idx="24">
                  <c:v>-5.1561785622224701E-7</c:v>
                </c:pt>
                <c:pt idx="25">
                  <c:v>-5.5949847813004601E-7</c:v>
                </c:pt>
                <c:pt idx="26">
                  <c:v>-6.0517239380651604E-7</c:v>
                </c:pt>
                <c:pt idx="27">
                  <c:v>-6.5263980013355196E-7</c:v>
                </c:pt>
                <c:pt idx="28">
                  <c:v>-7.0190089631965295E-7</c:v>
                </c:pt>
                <c:pt idx="29">
                  <c:v>-7.5295588389991796E-7</c:v>
                </c:pt>
                <c:pt idx="30">
                  <c:v>-8.0580496673605405E-7</c:v>
                </c:pt>
                <c:pt idx="31">
                  <c:v>-8.6044835101636701E-7</c:v>
                </c:pt>
                <c:pt idx="32">
                  <c:v>-9.1688624525576905E-7</c:v>
                </c:pt>
                <c:pt idx="33">
                  <c:v>-9.7511886029577396E-7</c:v>
                </c:pt>
                <c:pt idx="34">
                  <c:v>-1.0351464093045E-6</c:v>
                </c:pt>
                <c:pt idx="35">
                  <c:v>-1.09696910777667E-6</c:v>
                </c:pt>
                <c:pt idx="36">
                  <c:v>-1.1605871735336099E-6</c:v>
                </c:pt>
                <c:pt idx="37">
                  <c:v>-1.22600082672324E-6</c:v>
                </c:pt>
                <c:pt idx="38">
                  <c:v>-1.2932102898201E-6</c:v>
                </c:pt>
                <c:pt idx="39">
                  <c:v>-1.36221578762533E-6</c:v>
                </c:pt>
                <c:pt idx="40">
                  <c:v>-1.4330175472666501E-6</c:v>
                </c:pt>
                <c:pt idx="41">
                  <c:v>-1.50561579819842E-6</c:v>
                </c:pt>
                <c:pt idx="42">
                  <c:v>-1.5800107722015801E-6</c:v>
                </c:pt>
                <c:pt idx="43">
                  <c:v>-1.65620270338368E-6</c:v>
                </c:pt>
                <c:pt idx="44">
                  <c:v>-1.73419182817886E-6</c:v>
                </c:pt>
                <c:pt idx="45">
                  <c:v>-1.8139783853478899E-6</c:v>
                </c:pt>
                <c:pt idx="46">
                  <c:v>-1.8955626159781199E-6</c:v>
                </c:pt>
                <c:pt idx="47">
                  <c:v>-1.9789447634835102E-6</c:v>
                </c:pt>
                <c:pt idx="48">
                  <c:v>-2.0641250736046401E-6</c:v>
                </c:pt>
                <c:pt idx="49">
                  <c:v>-2.15110379440866E-6</c:v>
                </c:pt>
                <c:pt idx="50">
                  <c:v>-2.2398811762893598E-6</c:v>
                </c:pt>
                <c:pt idx="51">
                  <c:v>-2.33045747196711E-6</c:v>
                </c:pt>
                <c:pt idx="52">
                  <c:v>-2.4228329364888798E-6</c:v>
                </c:pt>
                <c:pt idx="53">
                  <c:v>-2.51700782722826E-6</c:v>
                </c:pt>
                <c:pt idx="54">
                  <c:v>-2.61298240388544E-6</c:v>
                </c:pt>
                <c:pt idx="55">
                  <c:v>-2.7107569284872099E-6</c:v>
                </c:pt>
                <c:pt idx="56">
                  <c:v>-2.8103316653869501E-6</c:v>
                </c:pt>
                <c:pt idx="57">
                  <c:v>-2.9117068812646701E-6</c:v>
                </c:pt>
                <c:pt idx="58">
                  <c:v>-3.0148828451269601E-6</c:v>
                </c:pt>
                <c:pt idx="59">
                  <c:v>-3.1198598283070401E-6</c:v>
                </c:pt>
                <c:pt idx="60">
                  <c:v>-3.2266381044647E-6</c:v>
                </c:pt>
                <c:pt idx="61">
                  <c:v>-3.3352179495863501E-6</c:v>
                </c:pt>
                <c:pt idx="62">
                  <c:v>-3.4455996419850099E-6</c:v>
                </c:pt>
                <c:pt idx="63">
                  <c:v>-3.5577834623002999E-6</c:v>
                </c:pt>
                <c:pt idx="64">
                  <c:v>-3.6717696934984401E-6</c:v>
                </c:pt>
                <c:pt idx="65">
                  <c:v>-3.78755862087224E-6</c:v>
                </c:pt>
                <c:pt idx="66">
                  <c:v>-3.9051505320411497E-6</c:v>
                </c:pt>
                <c:pt idx="67">
                  <c:v>-4.0245457169511803E-6</c:v>
                </c:pt>
                <c:pt idx="68">
                  <c:v>-4.1457444678749804E-6</c:v>
                </c:pt>
                <c:pt idx="69">
                  <c:v>-4.2687470794117797E-6</c:v>
                </c:pt>
                <c:pt idx="70">
                  <c:v>-4.3935538484874201E-6</c:v>
                </c:pt>
                <c:pt idx="71">
                  <c:v>-4.5201650743543398E-6</c:v>
                </c:pt>
                <c:pt idx="72">
                  <c:v>-4.6485810585916097E-6</c:v>
                </c:pt>
                <c:pt idx="73">
                  <c:v>-4.7788021051048604E-6</c:v>
                </c:pt>
                <c:pt idx="74">
                  <c:v>-4.91082852012635E-6</c:v>
                </c:pt>
                <c:pt idx="75">
                  <c:v>-5.0446606122149499E-6</c:v>
                </c:pt>
                <c:pt idx="76">
                  <c:v>-5.1802986922560997E-6</c:v>
                </c:pt>
                <c:pt idx="77">
                  <c:v>-5.3177430734618902E-6</c:v>
                </c:pt>
                <c:pt idx="78">
                  <c:v>-5.4569940713709697E-6</c:v>
                </c:pt>
                <c:pt idx="79">
                  <c:v>-5.5980520038486299E-6</c:v>
                </c:pt>
                <c:pt idx="80">
                  <c:v>-5.74091719108673E-6</c:v>
                </c:pt>
                <c:pt idx="81">
                  <c:v>-5.88558995560375E-6</c:v>
                </c:pt>
                <c:pt idx="82">
                  <c:v>-6.0320706222447897E-6</c:v>
                </c:pt>
                <c:pt idx="83">
                  <c:v>-6.1803595181815201E-6</c:v>
                </c:pt>
                <c:pt idx="84">
                  <c:v>-6.3304569729122299E-6</c:v>
                </c:pt>
                <c:pt idx="85">
                  <c:v>-6.4823633263831097E-6</c:v>
                </c:pt>
                <c:pt idx="86">
                  <c:v>-6.6360789509633E-6</c:v>
                </c:pt>
                <c:pt idx="87">
                  <c:v>-6.7916042286124802E-6</c:v>
                </c:pt>
                <c:pt idx="88">
                  <c:v>-6.9489395435410504E-6</c:v>
                </c:pt>
                <c:pt idx="89">
                  <c:v>-7.1080852822101298E-6</c:v>
                </c:pt>
                <c:pt idx="90">
                  <c:v>-7.2690418333315598E-6</c:v>
                </c:pt>
                <c:pt idx="91">
                  <c:v>-7.4318095878679096E-6</c:v>
                </c:pt>
                <c:pt idx="92">
                  <c:v>-7.5963889390324901E-6</c:v>
                </c:pt>
                <c:pt idx="93">
                  <c:v>-7.7627802822892997E-6</c:v>
                </c:pt>
                <c:pt idx="94">
                  <c:v>-7.9309840153530807E-6</c:v>
                </c:pt>
                <c:pt idx="95">
                  <c:v>-8.1010005381892992E-6</c:v>
                </c:pt>
                <c:pt idx="96">
                  <c:v>-8.2728302530141592E-6</c:v>
                </c:pt>
                <c:pt idx="97">
                  <c:v>-8.4464735642945495E-6</c:v>
                </c:pt>
                <c:pt idx="98">
                  <c:v>-8.6219308787481308E-6</c:v>
                </c:pt>
                <c:pt idx="99">
                  <c:v>-8.7992026053432402E-6</c:v>
                </c:pt>
                <c:pt idx="100">
                  <c:v>-8.9782891552989796E-6</c:v>
                </c:pt>
                <c:pt idx="101">
                  <c:v>-9.1591909420851496E-6</c:v>
                </c:pt>
                <c:pt idx="102">
                  <c:v>-9.3419083814222901E-6</c:v>
                </c:pt>
                <c:pt idx="103">
                  <c:v>-9.5264418912816499E-6</c:v>
                </c:pt>
                <c:pt idx="104">
                  <c:v>-9.7127918918852103E-6</c:v>
                </c:pt>
                <c:pt idx="105">
                  <c:v>-9.9009588057056802E-6</c:v>
                </c:pt>
                <c:pt idx="106">
                  <c:v>-1.0090943057466399E-5</c:v>
                </c:pt>
                <c:pt idx="107">
                  <c:v>-1.0282745124826101E-5</c:v>
                </c:pt>
                <c:pt idx="108">
                  <c:v>-1.0476365545120101E-5</c:v>
                </c:pt>
                <c:pt idx="109">
                  <c:v>-1.0671804862711799E-5</c:v>
                </c:pt>
                <c:pt idx="110">
                  <c:v>-1.08690636273565E-5</c:v>
                </c:pt>
                <c:pt idx="111">
                  <c:v>-1.10681423942006E-5</c:v>
                </c:pt>
                <c:pt idx="112">
                  <c:v>-1.12690417237822E-5</c:v>
                </c:pt>
                <c:pt idx="113">
                  <c:v>-1.1471762182031101E-5</c:v>
                </c:pt>
                <c:pt idx="114">
                  <c:v>-1.16763043402685E-5</c:v>
                </c:pt>
                <c:pt idx="115">
                  <c:v>-1.1882668775206999E-5</c:v>
                </c:pt>
                <c:pt idx="116">
                  <c:v>-1.2090856068951E-5</c:v>
                </c:pt>
                <c:pt idx="117">
                  <c:v>-1.2300866808996201E-5</c:v>
                </c:pt>
                <c:pt idx="118">
                  <c:v>-1.25127015882299E-5</c:v>
                </c:pt>
                <c:pt idx="119">
                  <c:v>-1.27263610049311E-5</c:v>
                </c:pt>
                <c:pt idx="120">
                  <c:v>-1.29418456627702E-5</c:v>
                </c:pt>
                <c:pt idx="121">
                  <c:v>-1.31591561708091E-5</c:v>
                </c:pt>
                <c:pt idx="122">
                  <c:v>-1.3378293143501199E-5</c:v>
                </c:pt>
                <c:pt idx="123">
                  <c:v>-1.35992572006917E-5</c:v>
                </c:pt>
                <c:pt idx="124">
                  <c:v>-1.3822048967617E-5</c:v>
                </c:pt>
                <c:pt idx="125">
                  <c:v>-1.40466690749052E-5</c:v>
                </c:pt>
                <c:pt idx="126">
                  <c:v>-1.4273118158575899E-5</c:v>
                </c:pt>
                <c:pt idx="127">
                  <c:v>-1.4501396860040401E-5</c:v>
                </c:pt>
                <c:pt idx="128">
                  <c:v>-1.4731505826101299E-5</c:v>
                </c:pt>
                <c:pt idx="129">
                  <c:v>-1.49634457089529E-5</c:v>
                </c:pt>
                <c:pt idx="130">
                  <c:v>-1.5197217166180801E-5</c:v>
                </c:pt>
                <c:pt idx="131">
                  <c:v>-1.54328208607624E-5</c:v>
                </c:pt>
                <c:pt idx="132">
                  <c:v>-1.5670257461066498E-5</c:v>
                </c:pt>
                <c:pt idx="133">
                  <c:v>-1.5909527640853599E-5</c:v>
                </c:pt>
                <c:pt idx="134">
                  <c:v>-1.6150632079275499E-5</c:v>
                </c:pt>
                <c:pt idx="135">
                  <c:v>-1.6393571460875599E-5</c:v>
                </c:pt>
                <c:pt idx="136">
                  <c:v>-1.6638346475588998E-5</c:v>
                </c:pt>
                <c:pt idx="137">
                  <c:v>-1.6884957818742098E-5</c:v>
                </c:pt>
                <c:pt idx="138">
                  <c:v>-1.7133406191053002E-5</c:v>
                </c:pt>
                <c:pt idx="139">
                  <c:v>-1.73836922986313E-5</c:v>
                </c:pt>
                <c:pt idx="140">
                  <c:v>-1.7635816852978101E-5</c:v>
                </c:pt>
                <c:pt idx="141">
                  <c:v>-1.78897805709861E-5</c:v>
                </c:pt>
                <c:pt idx="142">
                  <c:v>-1.8145584174939399E-5</c:v>
                </c:pt>
                <c:pt idx="143">
                  <c:v>-1.8403228392513899E-5</c:v>
                </c:pt>
                <c:pt idx="144">
                  <c:v>-1.8662713956776602E-5</c:v>
                </c:pt>
                <c:pt idx="145">
                  <c:v>-1.8924041606186599E-5</c:v>
                </c:pt>
                <c:pt idx="146">
                  <c:v>-1.9187212084594001E-5</c:v>
                </c:pt>
                <c:pt idx="147">
                  <c:v>-1.9452226141240898E-5</c:v>
                </c:pt>
                <c:pt idx="148">
                  <c:v>-1.9719084530760401E-5</c:v>
                </c:pt>
                <c:pt idx="149">
                  <c:v>-1.9987788013177799E-5</c:v>
                </c:pt>
                <c:pt idx="150">
                  <c:v>-2.0258337353909302E-5</c:v>
                </c:pt>
                <c:pt idx="151">
                  <c:v>-2.0530733323763101E-5</c:v>
                </c:pt>
                <c:pt idx="152">
                  <c:v>-2.08049766989386E-5</c:v>
                </c:pt>
                <c:pt idx="153">
                  <c:v>-2.10810682610271E-5</c:v>
                </c:pt>
                <c:pt idx="154">
                  <c:v>-2.1359008797010998E-5</c:v>
                </c:pt>
                <c:pt idx="155">
                  <c:v>-2.1638799099264598E-5</c:v>
                </c:pt>
                <c:pt idx="156">
                  <c:v>-2.1920439965553502E-5</c:v>
                </c:pt>
                <c:pt idx="157">
                  <c:v>-2.2203932199035101E-5</c:v>
                </c:pt>
                <c:pt idx="158">
                  <c:v>-2.2489276608258001E-5</c:v>
                </c:pt>
                <c:pt idx="159">
                  <c:v>-2.2776474007162599E-5</c:v>
                </c:pt>
                <c:pt idx="160">
                  <c:v>-2.30655252150807E-5</c:v>
                </c:pt>
                <c:pt idx="161">
                  <c:v>-2.3356431056735799E-5</c:v>
                </c:pt>
                <c:pt idx="162">
                  <c:v>-2.36491923622426E-5</c:v>
                </c:pt>
                <c:pt idx="163">
                  <c:v>-2.39438099671078E-5</c:v>
                </c:pt>
                <c:pt idx="164">
                  <c:v>-2.4240284712229099E-5</c:v>
                </c:pt>
                <c:pt idx="165">
                  <c:v>-2.4538617443896299E-5</c:v>
                </c:pt>
                <c:pt idx="166">
                  <c:v>-2.4838809013790399E-5</c:v>
                </c:pt>
                <c:pt idx="167">
                  <c:v>-2.51408602789839E-5</c:v>
                </c:pt>
                <c:pt idx="168">
                  <c:v>-2.5444772101940901E-5</c:v>
                </c:pt>
                <c:pt idx="169">
                  <c:v>-2.5750545350517301E-5</c:v>
                </c:pt>
                <c:pt idx="170">
                  <c:v>-2.6058180897960101E-5</c:v>
                </c:pt>
                <c:pt idx="171">
                  <c:v>-2.6367679622908101E-5</c:v>
                </c:pt>
                <c:pt idx="172">
                  <c:v>-2.6679042409391601E-5</c:v>
                </c:pt>
                <c:pt idx="173">
                  <c:v>-2.6992270146832399E-5</c:v>
                </c:pt>
                <c:pt idx="174">
                  <c:v>-2.7307363730043898E-5</c:v>
                </c:pt>
                <c:pt idx="175">
                  <c:v>-2.7624324059230901E-5</c:v>
                </c:pt>
                <c:pt idx="176">
                  <c:v>-2.7943152039989898E-5</c:v>
                </c:pt>
                <c:pt idx="177">
                  <c:v>-2.82638485833089E-5</c:v>
                </c:pt>
                <c:pt idx="178">
                  <c:v>-2.8586414605567299E-5</c:v>
                </c:pt>
                <c:pt idx="179">
                  <c:v>-2.89108510285363E-5</c:v>
                </c:pt>
                <c:pt idx="180">
                  <c:v>-2.92371587793782E-5</c:v>
                </c:pt>
                <c:pt idx="181">
                  <c:v>-2.9565338790647401E-5</c:v>
                </c:pt>
                <c:pt idx="182">
                  <c:v>-2.9895392000289401E-5</c:v>
                </c:pt>
                <c:pt idx="183">
                  <c:v>-3.0227319351641401E-5</c:v>
                </c:pt>
                <c:pt idx="184">
                  <c:v>-3.0561121793432098E-5</c:v>
                </c:pt>
                <c:pt idx="185">
                  <c:v>-3.0896800279781798E-5</c:v>
                </c:pt>
                <c:pt idx="186">
                  <c:v>-3.1234355770202299E-5</c:v>
                </c:pt>
                <c:pt idx="187">
                  <c:v>-3.1573789229596902E-5</c:v>
                </c:pt>
                <c:pt idx="188">
                  <c:v>-3.1915101628260503E-5</c:v>
                </c:pt>
                <c:pt idx="189">
                  <c:v>-3.2258293941879499E-5</c:v>
                </c:pt>
                <c:pt idx="190">
                  <c:v>-3.2603367151531799E-5</c:v>
                </c:pt>
                <c:pt idx="191">
                  <c:v>-3.2950322243686902E-5</c:v>
                </c:pt>
                <c:pt idx="192">
                  <c:v>-3.3299160210205902E-5</c:v>
                </c:pt>
                <c:pt idx="193">
                  <c:v>-3.3649882048341202E-5</c:v>
                </c:pt>
                <c:pt idx="194">
                  <c:v>-3.4002488760736999E-5</c:v>
                </c:pt>
                <c:pt idx="195">
                  <c:v>-3.4356981355429002E-5</c:v>
                </c:pt>
                <c:pt idx="196">
                  <c:v>-3.4713360845844197E-5</c:v>
                </c:pt>
                <c:pt idx="197">
                  <c:v>-3.50716282508013E-5</c:v>
                </c:pt>
                <c:pt idx="198">
                  <c:v>-3.5431784594510699E-5</c:v>
                </c:pt>
                <c:pt idx="199">
                  <c:v>-3.5793830906574103E-5</c:v>
                </c:pt>
                <c:pt idx="200">
                  <c:v>-3.6157768221984798E-5</c:v>
                </c:pt>
                <c:pt idx="201">
                  <c:v>-3.6523597581127603E-5</c:v>
                </c:pt>
                <c:pt idx="202">
                  <c:v>-3.6891320029778898E-5</c:v>
                </c:pt>
                <c:pt idx="203">
                  <c:v>-3.7260936619106802E-5</c:v>
                </c:pt>
                <c:pt idx="204">
                  <c:v>-3.7632448405670499E-5</c:v>
                </c:pt>
                <c:pt idx="205">
                  <c:v>-3.8005856451421203E-5</c:v>
                </c:pt>
                <c:pt idx="206">
                  <c:v>-3.83811618237013E-5</c:v>
                </c:pt>
                <c:pt idx="207">
                  <c:v>-3.8758365595245E-5</c:v>
                </c:pt>
                <c:pt idx="208">
                  <c:v>-3.9137468844177797E-5</c:v>
                </c:pt>
                <c:pt idx="209">
                  <c:v>-3.9518472654017003E-5</c:v>
                </c:pt>
                <c:pt idx="210">
                  <c:v>-3.99013781136711E-5</c:v>
                </c:pt>
                <c:pt idx="211">
                  <c:v>-4.0286186317440399E-5</c:v>
                </c:pt>
                <c:pt idx="212">
                  <c:v>-4.0672898367191598E-5</c:v>
                </c:pt>
                <c:pt idx="213">
                  <c:v>-4.1061515377263298E-5</c:v>
                </c:pt>
                <c:pt idx="214">
                  <c:v>-4.1452038468767399E-5</c:v>
                </c:pt>
                <c:pt idx="215">
                  <c:v>-4.1844468767893197E-5</c:v>
                </c:pt>
                <c:pt idx="216">
                  <c:v>-4.2238807405907199E-5</c:v>
                </c:pt>
                <c:pt idx="217">
                  <c:v>-4.2635055519153098E-5</c:v>
                </c:pt>
                <c:pt idx="218">
                  <c:v>-4.3033214249051998E-5</c:v>
                </c:pt>
                <c:pt idx="219">
                  <c:v>-4.3433284742102098E-5</c:v>
                </c:pt>
                <c:pt idx="220">
                  <c:v>-4.3835268149879E-5</c:v>
                </c:pt>
                <c:pt idx="221">
                  <c:v>-4.4239165629035397E-5</c:v>
                </c:pt>
                <c:pt idx="222">
                  <c:v>-4.4644978341301399E-5</c:v>
                </c:pt>
                <c:pt idx="223">
                  <c:v>-4.50527074534844E-5</c:v>
                </c:pt>
                <c:pt idx="224">
                  <c:v>-4.5462354137468698E-5</c:v>
                </c:pt>
                <c:pt idx="225">
                  <c:v>-4.58739195702164E-5</c:v>
                </c:pt>
                <c:pt idx="226">
                  <c:v>-4.6287404933766401E-5</c:v>
                </c:pt>
                <c:pt idx="227">
                  <c:v>-4.6702811415234998E-5</c:v>
                </c:pt>
                <c:pt idx="228">
                  <c:v>-4.71201402068159E-5</c:v>
                </c:pt>
                <c:pt idx="229">
                  <c:v>-4.7539392505780001E-5</c:v>
                </c:pt>
                <c:pt idx="230">
                  <c:v>-4.79605695144752E-5</c:v>
                </c:pt>
                <c:pt idx="231">
                  <c:v>-4.8383672440326899E-5</c:v>
                </c:pt>
                <c:pt idx="232">
                  <c:v>-4.88087024958379E-5</c:v>
                </c:pt>
                <c:pt idx="233">
                  <c:v>-4.9235660898587903E-5</c:v>
                </c:pt>
                <c:pt idx="234">
                  <c:v>-4.9664548871234098E-5</c:v>
                </c:pt>
                <c:pt idx="235">
                  <c:v>-5.0095367637734099E-5</c:v>
                </c:pt>
                <c:pt idx="236">
                  <c:v>-5.0528118402111799E-5</c:v>
                </c:pt>
                <c:pt idx="237">
                  <c:v>-5.0962802360683798E-5</c:v>
                </c:pt>
                <c:pt idx="238">
                  <c:v>-5.1399420716380503E-5</c:v>
                </c:pt>
                <c:pt idx="239">
                  <c:v>-5.1837974678746003E-5</c:v>
                </c:pt>
                <c:pt idx="240">
                  <c:v>-5.2278465463937803E-5</c:v>
                </c:pt>
                <c:pt idx="241">
                  <c:v>-5.2720894294727502E-5</c:v>
                </c:pt>
                <c:pt idx="242">
                  <c:v>-5.3165262400500102E-5</c:v>
                </c:pt>
                <c:pt idx="243">
                  <c:v>-5.3611571017254401E-5</c:v>
                </c:pt>
                <c:pt idx="244">
                  <c:v>-5.4059821387602898E-5</c:v>
                </c:pt>
                <c:pt idx="245">
                  <c:v>-5.4510014760771603E-5</c:v>
                </c:pt>
                <c:pt idx="246">
                  <c:v>-5.4962152392600499E-5</c:v>
                </c:pt>
                <c:pt idx="247">
                  <c:v>-5.5416235545542997E-5</c:v>
                </c:pt>
                <c:pt idx="248">
                  <c:v>-5.58722654886664E-5</c:v>
                </c:pt>
                <c:pt idx="249">
                  <c:v>-5.6330243497651598E-5</c:v>
                </c:pt>
                <c:pt idx="250">
                  <c:v>-5.6790170854793099E-5</c:v>
                </c:pt>
                <c:pt idx="251">
                  <c:v>-5.72520488489992E-5</c:v>
                </c:pt>
                <c:pt idx="252">
                  <c:v>-5.7715878775792002E-5</c:v>
                </c:pt>
                <c:pt idx="253">
                  <c:v>-5.8181661937306899E-5</c:v>
                </c:pt>
                <c:pt idx="254">
                  <c:v>-5.8649399642293502E-5</c:v>
                </c:pt>
                <c:pt idx="255">
                  <c:v>-5.9119093206114702E-5</c:v>
                </c:pt>
                <c:pt idx="256">
                  <c:v>-5.95907439507471E-5</c:v>
                </c:pt>
                <c:pt idx="257">
                  <c:v>-6.0064353204781299E-5</c:v>
                </c:pt>
                <c:pt idx="258">
                  <c:v>-6.0539922303421303E-5</c:v>
                </c:pt>
                <c:pt idx="259">
                  <c:v>-6.1017452588484799E-5</c:v>
                </c:pt>
                <c:pt idx="260">
                  <c:v>-6.1496945408403495E-5</c:v>
                </c:pt>
                <c:pt idx="261">
                  <c:v>-6.1978402118222206E-5</c:v>
                </c:pt>
                <c:pt idx="262">
                  <c:v>-6.2461824079600102E-5</c:v>
                </c:pt>
                <c:pt idx="263">
                  <c:v>-6.29472126608095E-5</c:v>
                </c:pt>
                <c:pt idx="264">
                  <c:v>-6.3434569236736594E-5</c:v>
                </c:pt>
                <c:pt idx="265">
                  <c:v>-6.3923895188881496E-5</c:v>
                </c:pt>
                <c:pt idx="266">
                  <c:v>-6.4415191905357598E-5</c:v>
                </c:pt>
                <c:pt idx="267">
                  <c:v>-6.4908460780892306E-5</c:v>
                </c:pt>
                <c:pt idx="268">
                  <c:v>-6.5403703216826604E-5</c:v>
                </c:pt>
                <c:pt idx="269">
                  <c:v>-6.5900920621115002E-5</c:v>
                </c:pt>
                <c:pt idx="270">
                  <c:v>-6.6400114408325995E-5</c:v>
                </c:pt>
                <c:pt idx="271">
                  <c:v>-6.6901285999641506E-5</c:v>
                </c:pt>
                <c:pt idx="272">
                  <c:v>-6.7404436822857393E-5</c:v>
                </c:pt>
                <c:pt idx="273">
                  <c:v>-6.7909568312382997E-5</c:v>
                </c:pt>
                <c:pt idx="274">
                  <c:v>-6.8416681909241303E-5</c:v>
                </c:pt>
                <c:pt idx="275">
                  <c:v>-6.8925779061069299E-5</c:v>
                </c:pt>
                <c:pt idx="276">
                  <c:v>-6.9436861222117402E-5</c:v>
                </c:pt>
                <c:pt idx="277">
                  <c:v>-6.9949929853249795E-5</c:v>
                </c:pt>
                <c:pt idx="278">
                  <c:v>-7.0464986421944203E-5</c:v>
                </c:pt>
                <c:pt idx="279">
                  <c:v>-7.0982032402292403E-5</c:v>
                </c:pt>
                <c:pt idx="280">
                  <c:v>-7.1501069274999398E-5</c:v>
                </c:pt>
                <c:pt idx="281">
                  <c:v>-7.2022098527384205E-5</c:v>
                </c:pt>
                <c:pt idx="282">
                  <c:v>-7.2545121653379499E-5</c:v>
                </c:pt>
                <c:pt idx="283">
                  <c:v>-7.3070140153531606E-5</c:v>
                </c:pt>
                <c:pt idx="284">
                  <c:v>-7.3597155535000305E-5</c:v>
                </c:pt>
                <c:pt idx="285">
                  <c:v>-7.4126169311559498E-5</c:v>
                </c:pt>
                <c:pt idx="286">
                  <c:v>-7.4657183003596503E-5</c:v>
                </c:pt>
                <c:pt idx="287">
                  <c:v>-7.5190198138112298E-5</c:v>
                </c:pt>
                <c:pt idx="288">
                  <c:v>-7.5725216248721794E-5</c:v>
                </c:pt>
                <c:pt idx="289">
                  <c:v>-7.6262238875653303E-5</c:v>
                </c:pt>
                <c:pt idx="290">
                  <c:v>-7.6801267565748893E-5</c:v>
                </c:pt>
                <c:pt idx="291">
                  <c:v>-7.7342303872464605E-5</c:v>
                </c:pt>
                <c:pt idx="292">
                  <c:v>-7.7885349355869799E-5</c:v>
                </c:pt>
                <c:pt idx="293">
                  <c:v>-7.8430405582647606E-5</c:v>
                </c:pt>
                <c:pt idx="294">
                  <c:v>-7.8977474126095101E-5</c:v>
                </c:pt>
                <c:pt idx="295">
                  <c:v>-7.9526556566122695E-5</c:v>
                </c:pt>
                <c:pt idx="296">
                  <c:v>-8.0077654489254797E-5</c:v>
                </c:pt>
                <c:pt idx="297">
                  <c:v>-8.0630769488629207E-5</c:v>
                </c:pt>
                <c:pt idx="298">
                  <c:v>-8.1185903163997803E-5</c:v>
                </c:pt>
                <c:pt idx="299">
                  <c:v>-8.1743057121725705E-5</c:v>
                </c:pt>
                <c:pt idx="300">
                  <c:v>-8.2302232974792005E-5</c:v>
                </c:pt>
                <c:pt idx="301">
                  <c:v>-8.28634323427894E-5</c:v>
                </c:pt>
                <c:pt idx="302">
                  <c:v>-8.3426656851924398E-5</c:v>
                </c:pt>
                <c:pt idx="303">
                  <c:v>-8.3991908135017099E-5</c:v>
                </c:pt>
                <c:pt idx="304">
                  <c:v>-8.4559187831501195E-5</c:v>
                </c:pt>
                <c:pt idx="305">
                  <c:v>-8.5128497587424201E-5</c:v>
                </c:pt>
                <c:pt idx="306">
                  <c:v>-8.5699839055447199E-5</c:v>
                </c:pt>
                <c:pt idx="307">
                  <c:v>-8.6273213894845296E-5</c:v>
                </c:pt>
                <c:pt idx="308">
                  <c:v>-8.6848623771506797E-5</c:v>
                </c:pt>
                <c:pt idx="309">
                  <c:v>-8.7426070357934105E-5</c:v>
                </c:pt>
                <c:pt idx="310">
                  <c:v>-8.8005555333242995E-5</c:v>
                </c:pt>
                <c:pt idx="311">
                  <c:v>-8.8587080383163298E-5</c:v>
                </c:pt>
                <c:pt idx="312">
                  <c:v>-8.9170647200038098E-5</c:v>
                </c:pt>
                <c:pt idx="313">
                  <c:v>-8.9756257482824598E-5</c:v>
                </c:pt>
                <c:pt idx="314">
                  <c:v>-9.0343912937093502E-5</c:v>
                </c:pt>
                <c:pt idx="315">
                  <c:v>-9.0933615275028997E-5</c:v>
                </c:pt>
                <c:pt idx="316">
                  <c:v>-9.1525366215429403E-5</c:v>
                </c:pt>
                <c:pt idx="317">
                  <c:v>-9.2119167483706201E-5</c:v>
                </c:pt>
                <c:pt idx="318">
                  <c:v>-9.2715020811885102E-5</c:v>
                </c:pt>
                <c:pt idx="319">
                  <c:v>-9.3312927938605204E-5</c:v>
                </c:pt>
                <c:pt idx="320">
                  <c:v>-9.3912890609119295E-5</c:v>
                </c:pt>
                <c:pt idx="321">
                  <c:v>-9.4514910575293901E-5</c:v>
                </c:pt>
                <c:pt idx="322">
                  <c:v>-9.5118989595609294E-5</c:v>
                </c:pt>
                <c:pt idx="323">
                  <c:v>-9.5725129435159404E-5</c:v>
                </c:pt>
                <c:pt idx="324">
                  <c:v>-9.6333331865651795E-5</c:v>
                </c:pt>
                <c:pt idx="325">
                  <c:v>-9.6943598665407798E-5</c:v>
                </c:pt>
                <c:pt idx="326">
                  <c:v>-9.7555931619362394E-5</c:v>
                </c:pt>
                <c:pt idx="327">
                  <c:v>-9.8170332519064303E-5</c:v>
                </c:pt>
                <c:pt idx="328">
                  <c:v>-9.8786803162675797E-5</c:v>
                </c:pt>
                <c:pt idx="329">
                  <c:v>-9.9405345354973E-5</c:v>
                </c:pt>
                <c:pt idx="330" formatCode="General">
                  <c:v>-1.00025960907345E-4</c:v>
                </c:pt>
                <c:pt idx="331" formatCode="General">
                  <c:v>-1.00648651637797E-4</c:v>
                </c:pt>
                <c:pt idx="332" formatCode="General">
                  <c:v>-1.01273419370945E-4</c:v>
                </c:pt>
                <c:pt idx="333" formatCode="General">
                  <c:v>-1.01900265938019E-4</c:v>
                </c:pt>
                <c:pt idx="334" formatCode="General">
                  <c:v>-1.02529193176865E-4</c:v>
                </c:pt>
                <c:pt idx="335" formatCode="General">
                  <c:v>-1.0316020293194099E-4</c:v>
                </c:pt>
                <c:pt idx="336" formatCode="General">
                  <c:v>-1.0379329705431801E-4</c:v>
                </c:pt>
                <c:pt idx="337" formatCode="General">
                  <c:v>-1.04428477401683E-4</c:v>
                </c:pt>
                <c:pt idx="338" formatCode="General">
                  <c:v>-1.05065745838334E-4</c:v>
                </c:pt>
                <c:pt idx="339" formatCode="General">
                  <c:v>-1.0570510423518401E-4</c:v>
                </c:pt>
                <c:pt idx="340" formatCode="General">
                  <c:v>-1.06346554469761E-4</c:v>
                </c:pt>
                <c:pt idx="341" formatCode="General">
                  <c:v>-1.06990098426204E-4</c:v>
                </c:pt>
                <c:pt idx="342" formatCode="General">
                  <c:v>-1.07635737995267E-4</c:v>
                </c:pt>
                <c:pt idx="343" formatCode="General">
                  <c:v>-1.08283475074319E-4</c:v>
                </c:pt>
                <c:pt idx="344" formatCode="General">
                  <c:v>-1.08933311567341E-4</c:v>
                </c:pt>
                <c:pt idx="345" formatCode="General">
                  <c:v>-1.09585249384927E-4</c:v>
                </c:pt>
                <c:pt idx="346" formatCode="General">
                  <c:v>-1.10239290444288E-4</c:v>
                </c:pt>
                <c:pt idx="347" formatCode="General">
                  <c:v>-1.1089543666924401E-4</c:v>
                </c:pt>
                <c:pt idx="348" formatCode="General">
                  <c:v>-1.1155368999023299E-4</c:v>
                </c:pt>
                <c:pt idx="349" formatCode="General">
                  <c:v>-1.12214052344305E-4</c:v>
                </c:pt>
                <c:pt idx="350" formatCode="General">
                  <c:v>-1.12876525675122E-4</c:v>
                </c:pt>
                <c:pt idx="351" formatCode="General">
                  <c:v>-1.13541111948939E-4</c:v>
                </c:pt>
                <c:pt idx="352" formatCode="General">
                  <c:v>-1.14207813181447E-4</c:v>
                </c:pt>
                <c:pt idx="353" formatCode="General">
                  <c:v>-1.14876631403696E-4</c:v>
                </c:pt>
                <c:pt idx="354" formatCode="General">
                  <c:v>-1.15547568653095E-4</c:v>
                </c:pt>
                <c:pt idx="355" formatCode="General">
                  <c:v>-1.1622062697340599E-4</c:v>
                </c:pt>
                <c:pt idx="356" formatCode="General">
                  <c:v>-1.16895808414752E-4</c:v>
                </c:pt>
                <c:pt idx="357" formatCode="General">
                  <c:v>-1.17573115033613E-4</c:v>
                </c:pt>
                <c:pt idx="358" formatCode="General">
                  <c:v>-1.1825254889282399E-4</c:v>
                </c:pt>
                <c:pt idx="359" formatCode="General">
                  <c:v>-1.18934112061578E-4</c:v>
                </c:pt>
                <c:pt idx="360" formatCode="General">
                  <c:v>-1.19617806615427E-4</c:v>
                </c:pt>
                <c:pt idx="361" formatCode="General">
                  <c:v>-1.20303634636279E-4</c:v>
                </c:pt>
                <c:pt idx="362" formatCode="General">
                  <c:v>-1.20991598212399E-4</c:v>
                </c:pt>
                <c:pt idx="363" formatCode="General">
                  <c:v>-1.2168169943840899E-4</c:v>
                </c:pt>
                <c:pt idx="364" formatCode="General">
                  <c:v>-1.2237394041528999E-4</c:v>
                </c:pt>
                <c:pt idx="365" formatCode="General">
                  <c:v>-1.2306832325037801E-4</c:v>
                </c:pt>
                <c:pt idx="366" formatCode="General">
                  <c:v>-1.23764850057368E-4</c:v>
                </c:pt>
                <c:pt idx="367" formatCode="General">
                  <c:v>-1.2446352295631099E-4</c:v>
                </c:pt>
                <c:pt idx="368" formatCode="General">
                  <c:v>-1.2516434407361699E-4</c:v>
                </c:pt>
                <c:pt idx="369" formatCode="General">
                  <c:v>-1.25867315542051E-4</c:v>
                </c:pt>
                <c:pt idx="370" formatCode="General">
                  <c:v>-1.26572439500737E-4</c:v>
                </c:pt>
                <c:pt idx="371" formatCode="General">
                  <c:v>-1.2727971809515501E-4</c:v>
                </c:pt>
                <c:pt idx="372" formatCode="General">
                  <c:v>-1.2798915347714401E-4</c:v>
                </c:pt>
                <c:pt idx="373" formatCode="General">
                  <c:v>-1.2870074780489801E-4</c:v>
                </c:pt>
                <c:pt idx="374" formatCode="General">
                  <c:v>-1.2941450324297101E-4</c:v>
                </c:pt>
                <c:pt idx="375" formatCode="General">
                  <c:v>-1.3013042196227101E-4</c:v>
                </c:pt>
                <c:pt idx="376" formatCode="General">
                  <c:v>-1.3084850614006601E-4</c:v>
                </c:pt>
                <c:pt idx="377" formatCode="General">
                  <c:v>-1.31568757955407E-4</c:v>
                </c:pt>
                <c:pt idx="378" formatCode="General">
                  <c:v>-1.32291179575803E-4</c:v>
                </c:pt>
                <c:pt idx="379" formatCode="General">
                  <c:v>-1.3301577317235901E-4</c:v>
                </c:pt>
                <c:pt idx="380" formatCode="General">
                  <c:v>-1.3374254092496E-4</c:v>
                </c:pt>
                <c:pt idx="381" formatCode="General">
                  <c:v>-1.3447148502227001E-4</c:v>
                </c:pt>
                <c:pt idx="382" formatCode="General">
                  <c:v>-1.3520260766173401E-4</c:v>
                </c:pt>
                <c:pt idx="383" formatCode="General">
                  <c:v>-1.3593591104957799E-4</c:v>
                </c:pt>
                <c:pt idx="384" formatCode="General">
                  <c:v>-1.36671397400808E-4</c:v>
                </c:pt>
                <c:pt idx="385" formatCode="General">
                  <c:v>-1.3740906893920801E-4</c:v>
                </c:pt>
                <c:pt idx="386" formatCode="General">
                  <c:v>-1.38148927897347E-4</c:v>
                </c:pt>
                <c:pt idx="387" formatCode="General">
                  <c:v>-1.3889097651657099E-4</c:v>
                </c:pt>
                <c:pt idx="388" formatCode="General">
                  <c:v>-1.3963521704700601E-4</c:v>
                </c:pt>
                <c:pt idx="389" formatCode="General">
                  <c:v>-1.40381651747561E-4</c:v>
                </c:pt>
                <c:pt idx="390" formatCode="General">
                  <c:v>-1.4113028288592199E-4</c:v>
                </c:pt>
                <c:pt idx="391" formatCode="General">
                  <c:v>-1.41881112738559E-4</c:v>
                </c:pt>
                <c:pt idx="392" formatCode="General">
                  <c:v>-1.42634143590719E-4</c:v>
                </c:pt>
                <c:pt idx="393" formatCode="General">
                  <c:v>-1.4338937773643201E-4</c:v>
                </c:pt>
                <c:pt idx="394" formatCode="General">
                  <c:v>-1.44146817478506E-4</c:v>
                </c:pt>
                <c:pt idx="395" formatCode="General">
                  <c:v>-1.44906465128531E-4</c:v>
                </c:pt>
                <c:pt idx="396" formatCode="General">
                  <c:v>-1.45668323006877E-4</c:v>
                </c:pt>
                <c:pt idx="397" formatCode="General">
                  <c:v>-1.46432393442694E-4</c:v>
                </c:pt>
                <c:pt idx="398" formatCode="General">
                  <c:v>-1.4719867877391299E-4</c:v>
                </c:pt>
                <c:pt idx="399" formatCode="General">
                  <c:v>-1.4796718134724301E-4</c:v>
                </c:pt>
                <c:pt idx="400" formatCode="General">
                  <c:v>-1.4873790351817699E-4</c:v>
                </c:pt>
                <c:pt idx="401" formatCode="General">
                  <c:v>-1.4951084765098599E-4</c:v>
                </c:pt>
                <c:pt idx="402" formatCode="General">
                  <c:v>-1.5028601611872199E-4</c:v>
                </c:pt>
                <c:pt idx="403" formatCode="General">
                  <c:v>-1.5106341130321599E-4</c:v>
                </c:pt>
                <c:pt idx="404" formatCode="General">
                  <c:v>-1.5184303559508301E-4</c:v>
                </c:pt>
                <c:pt idx="405" formatCode="General">
                  <c:v>-1.5262489139371299E-4</c:v>
                </c:pt>
                <c:pt idx="406" formatCode="General">
                  <c:v>-1.5340898110728101E-4</c:v>
                </c:pt>
                <c:pt idx="407" formatCode="General">
                  <c:v>-1.5419530715273999E-4</c:v>
                </c:pt>
                <c:pt idx="408" formatCode="General">
                  <c:v>-1.5498387195582301E-4</c:v>
                </c:pt>
                <c:pt idx="409" formatCode="General">
                  <c:v>-1.5577467795104601E-4</c:v>
                </c:pt>
                <c:pt idx="410" formatCode="General">
                  <c:v>-1.5656772758170301E-4</c:v>
                </c:pt>
                <c:pt idx="411" formatCode="General">
                  <c:v>-1.5736302329986799E-4</c:v>
                </c:pt>
                <c:pt idx="412" formatCode="General">
                  <c:v>-1.58160567566397E-4</c:v>
                </c:pt>
                <c:pt idx="413" formatCode="General">
                  <c:v>-1.5896036285092599E-4</c:v>
                </c:pt>
                <c:pt idx="414" formatCode="General">
                  <c:v>-1.5976241163187001E-4</c:v>
                </c:pt>
                <c:pt idx="415" formatCode="General">
                  <c:v>-1.6056671639642499E-4</c:v>
                </c:pt>
                <c:pt idx="416" formatCode="General">
                  <c:v>-1.61373279640569E-4</c:v>
                </c:pt>
                <c:pt idx="417" formatCode="General">
                  <c:v>-1.6218210386905799E-4</c:v>
                </c:pt>
                <c:pt idx="418" formatCode="General">
                  <c:v>-1.6299319159542901E-4</c:v>
                </c:pt>
                <c:pt idx="419" formatCode="General">
                  <c:v>-1.63806545342E-4</c:v>
                </c:pt>
                <c:pt idx="420" formatCode="General">
                  <c:v>-1.6462216763986901E-4</c:v>
                </c:pt>
                <c:pt idx="421" formatCode="General">
                  <c:v>-1.6544006102891501E-4</c:v>
                </c:pt>
                <c:pt idx="422" formatCode="General">
                  <c:v>-1.66260228057795E-4</c:v>
                </c:pt>
                <c:pt idx="423" formatCode="General">
                  <c:v>-1.6708267128394999E-4</c:v>
                </c:pt>
                <c:pt idx="424" formatCode="General">
                  <c:v>-1.67907393273597E-4</c:v>
                </c:pt>
                <c:pt idx="425" formatCode="General">
                  <c:v>-1.68734396601738E-4</c:v>
                </c:pt>
                <c:pt idx="426" formatCode="General">
                  <c:v>-1.69563683852151E-4</c:v>
                </c:pt>
                <c:pt idx="427" formatCode="General">
                  <c:v>-1.7039525761739801E-4</c:v>
                </c:pt>
                <c:pt idx="428" formatCode="General">
                  <c:v>-1.71229120498819E-4</c:v>
                </c:pt>
                <c:pt idx="429" formatCode="General">
                  <c:v>-1.7206527510653499E-4</c:v>
                </c:pt>
                <c:pt idx="430" formatCode="General">
                  <c:v>-1.72903724059448E-4</c:v>
                </c:pt>
                <c:pt idx="431" formatCode="General">
                  <c:v>-1.7374446998523799E-4</c:v>
                </c:pt>
                <c:pt idx="432" formatCode="General">
                  <c:v>-1.7458751552036899E-4</c:v>
                </c:pt>
                <c:pt idx="433" formatCode="General">
                  <c:v>-1.75432863310082E-4</c:v>
                </c:pt>
                <c:pt idx="434" formatCode="General">
                  <c:v>-1.7628051600840101E-4</c:v>
                </c:pt>
                <c:pt idx="435" formatCode="General">
                  <c:v>-1.77130476278128E-4</c:v>
                </c:pt>
                <c:pt idx="436" formatCode="General">
                  <c:v>-1.77982746790848E-4</c:v>
                </c:pt>
                <c:pt idx="437" formatCode="General">
                  <c:v>-1.78837330226923E-4</c:v>
                </c:pt>
                <c:pt idx="438" formatCode="General">
                  <c:v>-1.7969422927549699E-4</c:v>
                </c:pt>
                <c:pt idx="439" formatCode="General">
                  <c:v>-1.8055344663449601E-4</c:v>
                </c:pt>
                <c:pt idx="440" formatCode="General">
                  <c:v>-1.81414985010624E-4</c:v>
                </c:pt>
                <c:pt idx="441" formatCode="General">
                  <c:v>-1.82278847119367E-4</c:v>
                </c:pt>
                <c:pt idx="442" formatCode="General">
                  <c:v>-1.8314503568498899E-4</c:v>
                </c:pt>
                <c:pt idx="443" formatCode="General">
                  <c:v>-1.8401355344053701E-4</c:v>
                </c:pt>
                <c:pt idx="444" formatCode="General">
                  <c:v>-1.84884403127836E-4</c:v>
                </c:pt>
                <c:pt idx="445" formatCode="General">
                  <c:v>-1.85757587497494E-4</c:v>
                </c:pt>
                <c:pt idx="446" formatCode="General">
                  <c:v>-1.8663310930889799E-4</c:v>
                </c:pt>
                <c:pt idx="447" formatCode="General">
                  <c:v>-1.8751097133021301E-4</c:v>
                </c:pt>
                <c:pt idx="448" formatCode="General">
                  <c:v>-1.8839117633838901E-4</c:v>
                </c:pt>
                <c:pt idx="449" formatCode="General">
                  <c:v>-1.89273727119152E-4</c:v>
                </c:pt>
                <c:pt idx="450" formatCode="General">
                  <c:v>-1.9015862646701201E-4</c:v>
                </c:pt>
                <c:pt idx="451" formatCode="General">
                  <c:v>-1.91045877185256E-4</c:v>
                </c:pt>
                <c:pt idx="452" formatCode="General">
                  <c:v>-1.9193548208595401E-4</c:v>
                </c:pt>
                <c:pt idx="453" formatCode="General">
                  <c:v>-1.9282744398995501E-4</c:v>
                </c:pt>
                <c:pt idx="454" formatCode="General">
                  <c:v>-1.9372176572688901E-4</c:v>
                </c:pt>
                <c:pt idx="455" formatCode="General">
                  <c:v>-1.9461845013516501E-4</c:v>
                </c:pt>
                <c:pt idx="456" formatCode="General">
                  <c:v>-1.9551750006197401E-4</c:v>
                </c:pt>
                <c:pt idx="457" formatCode="General">
                  <c:v>-1.9641891836328699E-4</c:v>
                </c:pt>
                <c:pt idx="458" formatCode="General">
                  <c:v>-1.9732270790385399E-4</c:v>
                </c:pt>
                <c:pt idx="459" formatCode="General">
                  <c:v>-1.98228871557208E-4</c:v>
                </c:pt>
                <c:pt idx="460" formatCode="General">
                  <c:v>-1.9913741220565901E-4</c:v>
                </c:pt>
                <c:pt idx="461" formatCode="General">
                  <c:v>-2.000483327403E-4</c:v>
                </c:pt>
                <c:pt idx="462" formatCode="General">
                  <c:v>-2.0096163606100301E-4</c:v>
                </c:pt>
                <c:pt idx="463" formatCode="General">
                  <c:v>-2.0187732507642001E-4</c:v>
                </c:pt>
                <c:pt idx="464" formatCode="General">
                  <c:v>-2.0279540270398599E-4</c:v>
                </c:pt>
                <c:pt idx="465" formatCode="General">
                  <c:v>-2.03715871869913E-4</c:v>
                </c:pt>
                <c:pt idx="466" formatCode="General">
                  <c:v>-2.0463873550919599E-4</c:v>
                </c:pt>
                <c:pt idx="467" formatCode="General">
                  <c:v>-2.05563996565607E-4</c:v>
                </c:pt>
                <c:pt idx="468" formatCode="General">
                  <c:v>-2.0649165799170301E-4</c:v>
                </c:pt>
                <c:pt idx="469" formatCode="General">
                  <c:v>-2.0742172274881699E-4</c:v>
                </c:pt>
                <c:pt idx="470" formatCode="General">
                  <c:v>-2.0835419380706499E-4</c:v>
                </c:pt>
                <c:pt idx="471" formatCode="General">
                  <c:v>-2.09289074145342E-4</c:v>
                </c:pt>
                <c:pt idx="472" formatCode="General">
                  <c:v>-2.1022636675132499E-4</c:v>
                </c:pt>
                <c:pt idx="473" formatCode="General">
                  <c:v>-2.1116607462146899E-4</c:v>
                </c:pt>
                <c:pt idx="474" formatCode="General">
                  <c:v>-2.1210820076101E-4</c:v>
                </c:pt>
                <c:pt idx="475" formatCode="General">
                  <c:v>-2.1305274818396699E-4</c:v>
                </c:pt>
                <c:pt idx="476" formatCode="General">
                  <c:v>-2.13999719913136E-4</c:v>
                </c:pt>
                <c:pt idx="477" formatCode="General">
                  <c:v>-2.1494911898009499E-4</c:v>
                </c:pt>
                <c:pt idx="478" formatCode="General">
                  <c:v>-2.1590094842520099E-4</c:v>
                </c:pt>
                <c:pt idx="479" formatCode="General">
                  <c:v>-2.1685521129759399E-4</c:v>
                </c:pt>
                <c:pt idx="480" formatCode="General">
                  <c:v>-2.17811910655191E-4</c:v>
                </c:pt>
                <c:pt idx="481" formatCode="General">
                  <c:v>-2.1877104956469101E-4</c:v>
                </c:pt>
                <c:pt idx="482" formatCode="General">
                  <c:v>-2.1973263110157499E-4</c:v>
                </c:pt>
                <c:pt idx="483" formatCode="General">
                  <c:v>-2.2069665835010199E-4</c:v>
                </c:pt>
                <c:pt idx="484" formatCode="General">
                  <c:v>-2.21663134403311E-4</c:v>
                </c:pt>
                <c:pt idx="485" formatCode="General">
                  <c:v>-2.2263206236302301E-4</c:v>
                </c:pt>
                <c:pt idx="486" formatCode="General">
                  <c:v>-2.2360344533983999E-4</c:v>
                </c:pt>
                <c:pt idx="487" formatCode="General">
                  <c:v>-2.2457728645314099E-4</c:v>
                </c:pt>
                <c:pt idx="488" formatCode="General">
                  <c:v>-2.25553588831089E-4</c:v>
                </c:pt>
                <c:pt idx="489" formatCode="General">
                  <c:v>-2.26532355610625E-4</c:v>
                </c:pt>
                <c:pt idx="490" formatCode="General">
                  <c:v>-2.2751358993747099E-4</c:v>
                </c:pt>
                <c:pt idx="491" formatCode="General">
                  <c:v>-2.2849729496613101E-4</c:v>
                </c:pt>
                <c:pt idx="492" formatCode="General">
                  <c:v>-2.2948347385988601E-4</c:v>
                </c:pt>
                <c:pt idx="493" formatCode="General">
                  <c:v>-2.304721297908E-4</c:v>
                </c:pt>
                <c:pt idx="494" formatCode="General">
                  <c:v>-2.31463265939716E-4</c:v>
                </c:pt>
                <c:pt idx="495" formatCode="General">
                  <c:v>-2.32456885496259E-4</c:v>
                </c:pt>
                <c:pt idx="496" formatCode="General">
                  <c:v>-2.33452991658832E-4</c:v>
                </c:pt>
                <c:pt idx="497" formatCode="General">
                  <c:v>-2.34451587634621E-4</c:v>
                </c:pt>
                <c:pt idx="498" formatCode="General">
                  <c:v>-2.3545267661411899E-4</c:v>
                </c:pt>
                <c:pt idx="499" formatCode="General">
                  <c:v>-2.3645626173587501E-4</c:v>
                </c:pt>
                <c:pt idx="500" formatCode="General">
                  <c:v>-2.3746234613577699E-4</c:v>
                </c:pt>
                <c:pt idx="501" formatCode="General">
                  <c:v>-2.3847093295888101E-4</c:v>
                </c:pt>
                <c:pt idx="502" formatCode="General">
                  <c:v>-2.3948202535941301E-4</c:v>
                </c:pt>
                <c:pt idx="503" formatCode="General">
                  <c:v>-2.4049562650076801E-4</c:v>
                </c:pt>
                <c:pt idx="504" formatCode="General">
                  <c:v>-2.41511739555506E-4</c:v>
                </c:pt>
                <c:pt idx="505" formatCode="General">
                  <c:v>-2.4253036770536E-4</c:v>
                </c:pt>
                <c:pt idx="506" formatCode="General">
                  <c:v>-2.4355151414122899E-4</c:v>
                </c:pt>
                <c:pt idx="507" formatCode="General">
                  <c:v>-2.4457518207384702E-4</c:v>
                </c:pt>
                <c:pt idx="508" formatCode="General">
                  <c:v>-2.4560137481974601E-4</c:v>
                </c:pt>
                <c:pt idx="509" formatCode="General">
                  <c:v>-2.4663009577062701E-4</c:v>
                </c:pt>
                <c:pt idx="510" formatCode="General">
                  <c:v>-2.4766134832969699E-4</c:v>
                </c:pt>
                <c:pt idx="511" formatCode="General">
                  <c:v>-2.4869513591166599E-4</c:v>
                </c:pt>
                <c:pt idx="512" formatCode="General">
                  <c:v>-2.4973146194275602E-4</c:v>
                </c:pt>
                <c:pt idx="513" formatCode="General">
                  <c:v>-2.5077032986069002E-4</c:v>
                </c:pt>
                <c:pt idx="514" formatCode="General">
                  <c:v>-2.5181174311470102E-4</c:v>
                </c:pt>
                <c:pt idx="515" formatCode="General">
                  <c:v>-2.5285570516552598E-4</c:v>
                </c:pt>
                <c:pt idx="516" formatCode="General">
                  <c:v>-2.5390221948541001E-4</c:v>
                </c:pt>
                <c:pt idx="517" formatCode="General">
                  <c:v>-2.5495128955810298E-4</c:v>
                </c:pt>
                <c:pt idx="518" formatCode="General">
                  <c:v>-2.5600291887886299E-4</c:v>
                </c:pt>
                <c:pt idx="519" formatCode="General">
                  <c:v>-2.5705711095445199E-4</c:v>
                </c:pt>
                <c:pt idx="520" formatCode="General">
                  <c:v>-2.58113869303141E-4</c:v>
                </c:pt>
                <c:pt idx="521" formatCode="General">
                  <c:v>-2.5917319744817198E-4</c:v>
                </c:pt>
                <c:pt idx="522" formatCode="General">
                  <c:v>-2.60235098869114E-4</c:v>
                </c:pt>
                <c:pt idx="523" formatCode="General">
                  <c:v>-2.6129957702147497E-4</c:v>
                </c:pt>
                <c:pt idx="524" formatCode="General">
                  <c:v>-2.62366635372278E-4</c:v>
                </c:pt>
                <c:pt idx="525" formatCode="General">
                  <c:v>-2.63436277400066E-4</c:v>
                </c:pt>
                <c:pt idx="526" formatCode="General">
                  <c:v>-2.6450850659489998E-4</c:v>
                </c:pt>
                <c:pt idx="527" formatCode="General">
                  <c:v>-2.65583326458359E-4</c:v>
                </c:pt>
                <c:pt idx="528" formatCode="General">
                  <c:v>-2.6666074050354E-4</c:v>
                </c:pt>
                <c:pt idx="529" formatCode="General">
                  <c:v>-2.6774075225505798E-4</c:v>
                </c:pt>
                <c:pt idx="530" formatCode="General">
                  <c:v>-2.6882336524904603E-4</c:v>
                </c:pt>
                <c:pt idx="531" formatCode="General">
                  <c:v>-2.6990858303315601E-4</c:v>
                </c:pt>
                <c:pt idx="532" formatCode="General">
                  <c:v>-2.7099640916655699E-4</c:v>
                </c:pt>
                <c:pt idx="533" formatCode="General">
                  <c:v>-2.7208684721993797E-4</c:v>
                </c:pt>
                <c:pt idx="534" formatCode="General">
                  <c:v>-2.7317990077550298E-4</c:v>
                </c:pt>
                <c:pt idx="535" formatCode="General">
                  <c:v>-2.74275573426977E-4</c:v>
                </c:pt>
                <c:pt idx="536" formatCode="General">
                  <c:v>-2.75373868779602E-4</c:v>
                </c:pt>
                <c:pt idx="537" formatCode="General">
                  <c:v>-2.7647479045013901E-4</c:v>
                </c:pt>
                <c:pt idx="538" formatCode="General">
                  <c:v>-2.7757834206686502E-4</c:v>
                </c:pt>
                <c:pt idx="539" formatCode="General">
                  <c:v>-2.7868452726957801E-4</c:v>
                </c:pt>
                <c:pt idx="540" formatCode="General">
                  <c:v>-2.7979334970959198E-4</c:v>
                </c:pt>
                <c:pt idx="541" formatCode="General">
                  <c:v>-2.8090481304974001E-4</c:v>
                </c:pt>
                <c:pt idx="542" formatCode="General">
                  <c:v>-2.8201892096437403E-4</c:v>
                </c:pt>
                <c:pt idx="543" formatCode="General">
                  <c:v>-2.8313567713936097E-4</c:v>
                </c:pt>
                <c:pt idx="544" formatCode="General">
                  <c:v>-2.8425508527208998E-4</c:v>
                </c:pt>
                <c:pt idx="545" formatCode="General">
                  <c:v>-2.8537714907146602E-4</c:v>
                </c:pt>
                <c:pt idx="546" formatCode="General">
                  <c:v>-2.8650187225791302E-4</c:v>
                </c:pt>
                <c:pt idx="547" formatCode="General">
                  <c:v>-2.8762925856337201E-4</c:v>
                </c:pt>
                <c:pt idx="548" formatCode="General">
                  <c:v>-2.8875931173130302E-4</c:v>
                </c:pt>
                <c:pt idx="549" formatCode="General">
                  <c:v>-2.8989203551668398E-4</c:v>
                </c:pt>
                <c:pt idx="550" formatCode="General">
                  <c:v>-2.9102743368601198E-4</c:v>
                </c:pt>
                <c:pt idx="551" formatCode="General">
                  <c:v>-2.9216551001730101E-4</c:v>
                </c:pt>
                <c:pt idx="552" formatCode="General">
                  <c:v>-2.9330626830008198E-4</c:v>
                </c:pt>
                <c:pt idx="553" formatCode="General">
                  <c:v>-2.9444971233540801E-4</c:v>
                </c:pt>
                <c:pt idx="554" formatCode="General">
                  <c:v>-2.9559584593584601E-4</c:v>
                </c:pt>
                <c:pt idx="555" formatCode="General">
                  <c:v>-2.9674467292548399E-4</c:v>
                </c:pt>
                <c:pt idx="556" formatCode="General">
                  <c:v>-2.9789619713992599E-4</c:v>
                </c:pt>
                <c:pt idx="557" formatCode="General">
                  <c:v>-2.9905042242629601E-4</c:v>
                </c:pt>
                <c:pt idx="558" formatCode="General">
                  <c:v>-3.0020735264323501E-4</c:v>
                </c:pt>
                <c:pt idx="559" formatCode="General">
                  <c:v>-3.0136699166090298E-4</c:v>
                </c:pt>
                <c:pt idx="560" formatCode="General">
                  <c:v>-3.0252934336097599E-4</c:v>
                </c:pt>
                <c:pt idx="561" formatCode="General">
                  <c:v>-3.0369441163665198E-4</c:v>
                </c:pt>
                <c:pt idx="562" formatCode="General">
                  <c:v>-3.04862200392643E-4</c:v>
                </c:pt>
                <c:pt idx="563" formatCode="General">
                  <c:v>-3.0603271354518298E-4</c:v>
                </c:pt>
                <c:pt idx="564" formatCode="General">
                  <c:v>-3.0720595502202003E-4</c:v>
                </c:pt>
                <c:pt idx="565" formatCode="General">
                  <c:v>-3.0838192876242497E-4</c:v>
                </c:pt>
                <c:pt idx="566" formatCode="General">
                  <c:v>-3.0956063871718202E-4</c:v>
                </c:pt>
                <c:pt idx="567" formatCode="General">
                  <c:v>-3.1074208884859599E-4</c:v>
                </c:pt>
                <c:pt idx="568" formatCode="General">
                  <c:v>-3.11926283130492E-4</c:v>
                </c:pt>
                <c:pt idx="569" formatCode="General">
                  <c:v>-3.1311322554820799E-4</c:v>
                </c:pt>
                <c:pt idx="570" formatCode="General">
                  <c:v>-3.1430292009860503E-4</c:v>
                </c:pt>
                <c:pt idx="571" formatCode="General">
                  <c:v>-3.1549537079006001E-4</c:v>
                </c:pt>
                <c:pt idx="572" formatCode="General">
                  <c:v>-3.1669058164246797E-4</c:v>
                </c:pt>
                <c:pt idx="573" formatCode="General">
                  <c:v>-3.1788855668724302E-4</c:v>
                </c:pt>
                <c:pt idx="574" formatCode="General">
                  <c:v>-3.1908929996731601E-4</c:v>
                </c:pt>
                <c:pt idx="575" formatCode="General">
                  <c:v>-3.2029281553713702E-4</c:v>
                </c:pt>
                <c:pt idx="576" formatCode="General">
                  <c:v>-3.2149910746267498E-4</c:v>
                </c:pt>
                <c:pt idx="577" formatCode="General">
                  <c:v>-3.2270817982141498E-4</c:v>
                </c:pt>
                <c:pt idx="578" formatCode="General">
                  <c:v>-3.2392003670236099E-4</c:v>
                </c:pt>
                <c:pt idx="579" formatCode="General">
                  <c:v>-3.2513468220603698E-4</c:v>
                </c:pt>
                <c:pt idx="580" formatCode="General">
                  <c:v>-3.2635212044448102E-4</c:v>
                </c:pt>
                <c:pt idx="581" formatCode="General">
                  <c:v>-3.2757235554125501E-4</c:v>
                </c:pt>
                <c:pt idx="582" formatCode="General">
                  <c:v>-3.2879539163143301E-4</c:v>
                </c:pt>
                <c:pt idx="583" formatCode="General">
                  <c:v>-3.30021232861612E-4</c:v>
                </c:pt>
                <c:pt idx="584" formatCode="General">
                  <c:v>-3.3124988338990402E-4</c:v>
                </c:pt>
                <c:pt idx="585" formatCode="General">
                  <c:v>-3.3248134738594101E-4</c:v>
                </c:pt>
                <c:pt idx="586" formatCode="General">
                  <c:v>-3.3371562903087199E-4</c:v>
                </c:pt>
                <c:pt idx="587" formatCode="General">
                  <c:v>-3.3495273251736498E-4</c:v>
                </c:pt>
                <c:pt idx="588" formatCode="General">
                  <c:v>-3.3619266204960499E-4</c:v>
                </c:pt>
                <c:pt idx="589" formatCode="General">
                  <c:v>-3.3743542184329703E-4</c:v>
                </c:pt>
                <c:pt idx="590" formatCode="General">
                  <c:v>-3.38681016125663E-4</c:v>
                </c:pt>
                <c:pt idx="591" formatCode="General">
                  <c:v>-3.3992944913544199E-4</c:v>
                </c:pt>
                <c:pt idx="592" formatCode="General">
                  <c:v>-3.41180725122893E-4</c:v>
                </c:pt>
                <c:pt idx="593" formatCode="General">
                  <c:v>-3.42434848349793E-4</c:v>
                </c:pt>
                <c:pt idx="594" formatCode="General">
                  <c:v>-3.4369182308943702E-4</c:v>
                </c:pt>
                <c:pt idx="595" formatCode="General">
                  <c:v>-3.4495165362663602E-4</c:v>
                </c:pt>
                <c:pt idx="596" formatCode="General">
                  <c:v>-3.4621434425772298E-4</c:v>
                </c:pt>
                <c:pt idx="597" formatCode="General">
                  <c:v>-3.4747989929054599E-4</c:v>
                </c:pt>
                <c:pt idx="598" formatCode="General">
                  <c:v>-3.4874832304447199E-4</c:v>
                </c:pt>
                <c:pt idx="599" formatCode="General">
                  <c:v>-3.50019619850388E-4</c:v>
                </c:pt>
                <c:pt idx="600" formatCode="General">
                  <c:v>-3.5129379405069599E-4</c:v>
                </c:pt>
                <c:pt idx="601" formatCode="General">
                  <c:v>-3.5257084999931802E-4</c:v>
                </c:pt>
                <c:pt idx="602" formatCode="General">
                  <c:v>-3.5385079206169402E-4</c:v>
                </c:pt>
                <c:pt idx="603" formatCode="General">
                  <c:v>-3.5513362461478301E-4</c:v>
                </c:pt>
                <c:pt idx="604" formatCode="General">
                  <c:v>-3.5641935204705998E-4</c:v>
                </c:pt>
                <c:pt idx="605" formatCode="General">
                  <c:v>-3.5770797875851903E-4</c:v>
                </c:pt>
                <c:pt idx="606" formatCode="General">
                  <c:v>-3.58999509160674E-4</c:v>
                </c:pt>
                <c:pt idx="607" formatCode="General">
                  <c:v>-3.6029394767655499E-4</c:v>
                </c:pt>
                <c:pt idx="608" formatCode="General">
                  <c:v>-3.6159129874070999E-4</c:v>
                </c:pt>
                <c:pt idx="609" formatCode="General">
                  <c:v>-3.6289156679920702E-4</c:v>
                </c:pt>
                <c:pt idx="610" formatCode="General">
                  <c:v>-3.6419475630963003E-4</c:v>
                </c:pt>
                <c:pt idx="611" formatCode="General">
                  <c:v>-3.6550087174108301E-4</c:v>
                </c:pt>
                <c:pt idx="612" formatCode="General">
                  <c:v>-3.6680991757418802E-4</c:v>
                </c:pt>
                <c:pt idx="613" formatCode="General">
                  <c:v>-3.68121898301083E-4</c:v>
                </c:pt>
                <c:pt idx="614" formatCode="General">
                  <c:v>-3.6943681842542802E-4</c:v>
                </c:pt>
                <c:pt idx="615" formatCode="General">
                  <c:v>-3.7075468245711501E-4</c:v>
                </c:pt>
                <c:pt idx="616" formatCode="General">
                  <c:v>-3.72075494901398E-4</c:v>
                </c:pt>
                <c:pt idx="617" formatCode="General">
                  <c:v>-3.7339926027425398E-4</c:v>
                </c:pt>
                <c:pt idx="618" formatCode="General">
                  <c:v>-3.7472598310669898E-4</c:v>
                </c:pt>
                <c:pt idx="619" formatCode="General">
                  <c:v>-3.7605566794478897E-4</c:v>
                </c:pt>
                <c:pt idx="620" formatCode="General">
                  <c:v>-3.7738831934961802E-4</c:v>
                </c:pt>
                <c:pt idx="621" formatCode="General">
                  <c:v>-3.78723941897315E-4</c:v>
                </c:pt>
                <c:pt idx="622" formatCode="General">
                  <c:v>-3.8006254017905201E-4</c:v>
                </c:pt>
                <c:pt idx="623" formatCode="General">
                  <c:v>-3.8140411880103602E-4</c:v>
                </c:pt>
                <c:pt idx="624" formatCode="General">
                  <c:v>-3.8274868238451302E-4</c:v>
                </c:pt>
                <c:pt idx="625" formatCode="General">
                  <c:v>-3.8409623556577002E-4</c:v>
                </c:pt>
                <c:pt idx="626" formatCode="General">
                  <c:v>-3.8544678299612801E-4</c:v>
                </c:pt>
                <c:pt idx="627" formatCode="General">
                  <c:v>-3.8680032934194903E-4</c:v>
                </c:pt>
                <c:pt idx="628" formatCode="General">
                  <c:v>-3.8815687928463302E-4</c:v>
                </c:pt>
                <c:pt idx="629" formatCode="General">
                  <c:v>-3.89516437520618E-4</c:v>
                </c:pt>
                <c:pt idx="630" formatCode="General">
                  <c:v>-3.9087900876137998E-4</c:v>
                </c:pt>
                <c:pt idx="631" formatCode="General">
                  <c:v>-3.9224459773343402E-4</c:v>
                </c:pt>
                <c:pt idx="632" formatCode="General">
                  <c:v>-3.9361320917833298E-4</c:v>
                </c:pt>
                <c:pt idx="633" formatCode="General">
                  <c:v>-3.9498484785266798E-4</c:v>
                </c:pt>
                <c:pt idx="634" formatCode="General">
                  <c:v>-3.96359518528069E-4</c:v>
                </c:pt>
                <c:pt idx="635" formatCode="General">
                  <c:v>-3.97737225991204E-4</c:v>
                </c:pt>
                <c:pt idx="636" formatCode="General">
                  <c:v>-3.99117975043779E-4</c:v>
                </c:pt>
                <c:pt idx="637" formatCode="General">
                  <c:v>-4.0050177050253899E-4</c:v>
                </c:pt>
                <c:pt idx="638" formatCode="General">
                  <c:v>-4.0188861719926602E-4</c:v>
                </c:pt>
                <c:pt idx="639" formatCode="General">
                  <c:v>-4.0327851998078198E-4</c:v>
                </c:pt>
                <c:pt idx="640" formatCode="General">
                  <c:v>-4.0467148370894698E-4</c:v>
                </c:pt>
                <c:pt idx="641" formatCode="General">
                  <c:v>-4.0606751326065801E-4</c:v>
                </c:pt>
                <c:pt idx="642" formatCode="General">
                  <c:v>-4.0746661352785102E-4</c:v>
                </c:pt>
                <c:pt idx="643" formatCode="General">
                  <c:v>-4.0886878941750202E-4</c:v>
                </c:pt>
                <c:pt idx="644" formatCode="General">
                  <c:v>-4.10274045851622E-4</c:v>
                </c:pt>
                <c:pt idx="645" formatCode="General">
                  <c:v>-4.1168238776726298E-4</c:v>
                </c:pt>
                <c:pt idx="646" formatCode="General">
                  <c:v>-4.1309382011651502E-4</c:v>
                </c:pt>
                <c:pt idx="647" formatCode="General">
                  <c:v>-4.1450834786650498E-4</c:v>
                </c:pt>
                <c:pt idx="648" formatCode="General">
                  <c:v>-4.1592597599939902E-4</c:v>
                </c:pt>
                <c:pt idx="649" formatCode="General">
                  <c:v>-4.1734670951240198E-4</c:v>
                </c:pt>
                <c:pt idx="650" formatCode="General">
                  <c:v>-4.1877055341775699E-4</c:v>
                </c:pt>
                <c:pt idx="651" formatCode="General">
                  <c:v>-4.2019751274274499E-4</c:v>
                </c:pt>
                <c:pt idx="652" formatCode="General">
                  <c:v>-4.2162759252968498E-4</c:v>
                </c:pt>
                <c:pt idx="653" formatCode="General">
                  <c:v>-4.2306079783593399E-4</c:v>
                </c:pt>
                <c:pt idx="654" formatCode="General">
                  <c:v>-4.2449713373388998E-4</c:v>
                </c:pt>
                <c:pt idx="655" formatCode="General">
                  <c:v>-4.2593660531098501E-4</c:v>
                </c:pt>
                <c:pt idx="656" formatCode="General">
                  <c:v>-4.2737921766969398E-4</c:v>
                </c:pt>
                <c:pt idx="657" formatCode="General">
                  <c:v>-4.2882497592752701E-4</c:v>
                </c:pt>
                <c:pt idx="658" formatCode="General">
                  <c:v>-4.3027388521703298E-4</c:v>
                </c:pt>
                <c:pt idx="659" formatCode="General">
                  <c:v>-4.3172595068579998E-4</c:v>
                </c:pt>
                <c:pt idx="660" formatCode="General">
                  <c:v>-4.3318117749645502E-4</c:v>
                </c:pt>
                <c:pt idx="661" formatCode="General">
                  <c:v>-4.3463957082665999E-4</c:v>
                </c:pt>
                <c:pt idx="662" formatCode="General">
                  <c:v>-4.3610113586911998E-4</c:v>
                </c:pt>
                <c:pt idx="663" formatCode="General">
                  <c:v>-4.3756587783157501E-4</c:v>
                </c:pt>
                <c:pt idx="664" formatCode="General">
                  <c:v>-4.3903380193680399E-4</c:v>
                </c:pt>
                <c:pt idx="665" formatCode="General">
                  <c:v>-4.4050491342262501E-4</c:v>
                </c:pt>
                <c:pt idx="666" formatCode="General">
                  <c:v>-4.4197921754189401E-4</c:v>
                </c:pt>
                <c:pt idx="667" formatCode="General">
                  <c:v>-4.4345671956250502E-4</c:v>
                </c:pt>
                <c:pt idx="668" formatCode="General">
                  <c:v>-4.4493742476739098E-4</c:v>
                </c:pt>
                <c:pt idx="669" formatCode="General">
                  <c:v>-4.4642133845452202E-4</c:v>
                </c:pt>
                <c:pt idx="670" formatCode="General">
                  <c:v>-4.4790846593690799E-4</c:v>
                </c:pt>
                <c:pt idx="671" formatCode="General">
                  <c:v>-4.49398812542597E-4</c:v>
                </c:pt>
                <c:pt idx="672" formatCode="General">
                  <c:v>-4.5089238361467501E-4</c:v>
                </c:pt>
                <c:pt idx="673" formatCode="General">
                  <c:v>-4.5238918451126503E-4</c:v>
                </c:pt>
                <c:pt idx="674" formatCode="General">
                  <c:v>-4.5388922060553001E-4</c:v>
                </c:pt>
                <c:pt idx="675" formatCode="General">
                  <c:v>-4.55392497285672E-4</c:v>
                </c:pt>
                <c:pt idx="676" formatCode="General">
                  <c:v>-4.5689901995492902E-4</c:v>
                </c:pt>
                <c:pt idx="677" formatCode="General">
                  <c:v>-4.5840879403157898E-4</c:v>
                </c:pt>
                <c:pt idx="678" formatCode="General">
                  <c:v>-4.5992182494893698E-4</c:v>
                </c:pt>
                <c:pt idx="679" formatCode="General">
                  <c:v>-4.6143811815535897E-4</c:v>
                </c:pt>
                <c:pt idx="680" formatCode="General">
                  <c:v>-4.6295767911423599E-4</c:v>
                </c:pt>
                <c:pt idx="681" formatCode="General">
                  <c:v>-4.6448051330400002E-4</c:v>
                </c:pt>
                <c:pt idx="682" formatCode="General">
                  <c:v>-4.6600662621811901E-4</c:v>
                </c:pt>
                <c:pt idx="683" formatCode="General">
                  <c:v>-4.6753602336510098E-4</c:v>
                </c:pt>
                <c:pt idx="684" formatCode="General">
                  <c:v>-4.69068710268493E-4</c:v>
                </c:pt>
                <c:pt idx="685" formatCode="General">
                  <c:v>-4.7060469246687698E-4</c:v>
                </c:pt>
                <c:pt idx="686" formatCode="General">
                  <c:v>-4.7214397551387699E-4</c:v>
                </c:pt>
                <c:pt idx="687" formatCode="General">
                  <c:v>-4.7368656497815401E-4</c:v>
                </c:pt>
                <c:pt idx="688" formatCode="General">
                  <c:v>-4.75232466443406E-4</c:v>
                </c:pt>
                <c:pt idx="689" formatCode="General">
                  <c:v>-4.7678168550837198E-4</c:v>
                </c:pt>
                <c:pt idx="690" formatCode="General">
                  <c:v>-4.7833422778682702E-4</c:v>
                </c:pt>
                <c:pt idx="691" formatCode="General">
                  <c:v>-4.7989009890758499E-4</c:v>
                </c:pt>
                <c:pt idx="692" formatCode="General">
                  <c:v>-4.8144930451449799E-4</c:v>
                </c:pt>
                <c:pt idx="693" formatCode="General">
                  <c:v>-4.8301185026645901E-4</c:v>
                </c:pt>
                <c:pt idx="694" formatCode="General">
                  <c:v>-4.8457774183739401E-4</c:v>
                </c:pt>
                <c:pt idx="695" formatCode="General">
                  <c:v>-4.8614698491627399E-4</c:v>
                </c:pt>
                <c:pt idx="696" formatCode="General">
                  <c:v>-4.8771958520710203E-4</c:v>
                </c:pt>
                <c:pt idx="697" formatCode="General">
                  <c:v>-4.8929554842892299E-4</c:v>
                </c:pt>
                <c:pt idx="698" formatCode="General">
                  <c:v>-4.9087488031582097E-4</c:v>
                </c:pt>
                <c:pt idx="699" formatCode="General">
                  <c:v>-4.9245758661691397E-4</c:v>
                </c:pt>
                <c:pt idx="700" formatCode="General">
                  <c:v>-4.9404367308719503E-4</c:v>
                </c:pt>
                <c:pt idx="701" formatCode="General">
                  <c:v>-4.9563314543695695E-4</c:v>
                </c:pt>
                <c:pt idx="702" formatCode="General">
                  <c:v>-4.9722600935843604E-4</c:v>
                </c:pt>
                <c:pt idx="703" formatCode="General">
                  <c:v>-4.9882227055740905E-4</c:v>
                </c:pt>
                <c:pt idx="704" formatCode="General">
                  <c:v>-5.0042193475319295E-4</c:v>
                </c:pt>
                <c:pt idx="705" formatCode="General">
                  <c:v>-5.0202500767865005E-4</c:v>
                </c:pt>
                <c:pt idx="706" formatCode="General">
                  <c:v>-5.0363149508018197E-4</c:v>
                </c:pt>
                <c:pt idx="707" formatCode="General">
                  <c:v>-5.0524140271773202E-4</c:v>
                </c:pt>
                <c:pt idx="708" formatCode="General">
                  <c:v>-5.0685473636478701E-4</c:v>
                </c:pt>
                <c:pt idx="709" formatCode="General">
                  <c:v>-5.0847150180837505E-4</c:v>
                </c:pt>
                <c:pt idx="710" formatCode="General">
                  <c:v>-5.10091704849066E-4</c:v>
                </c:pt>
                <c:pt idx="711" formatCode="General">
                  <c:v>-5.11715351300971E-4</c:v>
                </c:pt>
                <c:pt idx="712" formatCode="General">
                  <c:v>-5.1334244699174296E-4</c:v>
                </c:pt>
                <c:pt idx="713" formatCode="General">
                  <c:v>-5.1497299776257898E-4</c:v>
                </c:pt>
                <c:pt idx="714" formatCode="General">
                  <c:v>-5.1660700951026105E-4</c:v>
                </c:pt>
                <c:pt idx="715" formatCode="General">
                  <c:v>-5.1824448834339801E-4</c:v>
                </c:pt>
                <c:pt idx="716" formatCode="General">
                  <c:v>-5.1988544046364005E-4</c:v>
                </c:pt>
                <c:pt idx="717" formatCode="General">
                  <c:v>-5.2152987209879299E-4</c:v>
                </c:pt>
                <c:pt idx="718" formatCode="General">
                  <c:v>-5.2317778950281804E-4</c:v>
                </c:pt>
                <c:pt idx="719" formatCode="General">
                  <c:v>-5.2482919895583302E-4</c:v>
                </c:pt>
                <c:pt idx="720" formatCode="General">
                  <c:v>-5.2648410676410799E-4</c:v>
                </c:pt>
                <c:pt idx="721" formatCode="General">
                  <c:v>-5.2814251926006995E-4</c:v>
                </c:pt>
                <c:pt idx="722" formatCode="General">
                  <c:v>-5.29804442802303E-4</c:v>
                </c:pt>
                <c:pt idx="723" formatCode="General">
                  <c:v>-5.3146988377554398E-4</c:v>
                </c:pt>
                <c:pt idx="724" formatCode="General">
                  <c:v>-5.3313884856067599E-4</c:v>
                </c:pt>
                <c:pt idx="725" formatCode="General">
                  <c:v>-5.3481134347132403E-4</c:v>
                </c:pt>
                <c:pt idx="726" formatCode="General">
                  <c:v>-5.3648737482568599E-4</c:v>
                </c:pt>
                <c:pt idx="727" formatCode="General">
                  <c:v>-5.3816694896755804E-4</c:v>
                </c:pt>
                <c:pt idx="728" formatCode="General">
                  <c:v>-5.3985007226633195E-4</c:v>
                </c:pt>
                <c:pt idx="729" formatCode="General">
                  <c:v>-5.4153675111699902E-4</c:v>
                </c:pt>
                <c:pt idx="730" formatCode="General">
                  <c:v>-5.4322699194014597E-4</c:v>
                </c:pt>
                <c:pt idx="731" formatCode="General">
                  <c:v>-5.4492080118195905E-4</c:v>
                </c:pt>
                <c:pt idx="732" formatCode="General">
                  <c:v>-5.4661818531422102E-4</c:v>
                </c:pt>
                <c:pt idx="733" formatCode="General">
                  <c:v>-5.4831915083431099E-4</c:v>
                </c:pt>
                <c:pt idx="734" formatCode="General">
                  <c:v>-5.5002370426520796E-4</c:v>
                </c:pt>
                <c:pt idx="735" formatCode="General">
                  <c:v>-5.5173185215548796E-4</c:v>
                </c:pt>
                <c:pt idx="736" formatCode="General">
                  <c:v>-5.5344360107932198E-4</c:v>
                </c:pt>
                <c:pt idx="737" formatCode="General">
                  <c:v>-5.55158957636481E-4</c:v>
                </c:pt>
                <c:pt idx="738" formatCode="General">
                  <c:v>-5.56877928452334E-4</c:v>
                </c:pt>
                <c:pt idx="739" formatCode="General">
                  <c:v>-5.5860052017784397E-4</c:v>
                </c:pt>
                <c:pt idx="740" formatCode="General">
                  <c:v>-5.6032673948957601E-4</c:v>
                </c:pt>
                <c:pt idx="741" formatCode="General">
                  <c:v>-5.6205659308968903E-4</c:v>
                </c:pt>
                <c:pt idx="742" formatCode="General">
                  <c:v>-5.6379008770594103E-4</c:v>
                </c:pt>
                <c:pt idx="743" formatCode="General">
                  <c:v>-5.6552723009168802E-4</c:v>
                </c:pt>
                <c:pt idx="744" formatCode="General">
                  <c:v>-5.6726802702588197E-4</c:v>
                </c:pt>
                <c:pt idx="745" formatCode="General">
                  <c:v>-5.6901248531307503E-4</c:v>
                </c:pt>
                <c:pt idx="746" formatCode="General">
                  <c:v>-5.7076061178341203E-4</c:v>
                </c:pt>
                <c:pt idx="747" formatCode="General">
                  <c:v>-5.7251241329264095E-4</c:v>
                </c:pt>
                <c:pt idx="748" formatCode="General">
                  <c:v>-5.7426789672210298E-4</c:v>
                </c:pt>
                <c:pt idx="749" formatCode="General">
                  <c:v>-5.7602706897873896E-4</c:v>
                </c:pt>
                <c:pt idx="750" formatCode="General">
                  <c:v>-5.7778993699508796E-4</c:v>
                </c:pt>
                <c:pt idx="751" formatCode="General">
                  <c:v>-5.7955650772928305E-4</c:v>
                </c:pt>
                <c:pt idx="752" formatCode="General">
                  <c:v>-5.81326788165059E-4</c:v>
                </c:pt>
                <c:pt idx="753" formatCode="General">
                  <c:v>-5.83100785311746E-4</c:v>
                </c:pt>
                <c:pt idx="754" formatCode="General">
                  <c:v>-5.8487850620426995E-4</c:v>
                </c:pt>
                <c:pt idx="755" formatCode="General">
                  <c:v>-5.8665995790315904E-4</c:v>
                </c:pt>
                <c:pt idx="756" formatCode="General">
                  <c:v>-5.88445147494534E-4</c:v>
                </c:pt>
                <c:pt idx="757" formatCode="General">
                  <c:v>-5.9023408209011696E-4</c:v>
                </c:pt>
                <c:pt idx="758" formatCode="General">
                  <c:v>-5.9202676882722405E-4</c:v>
                </c:pt>
                <c:pt idx="759" formatCode="General">
                  <c:v>-5.9382321486877202E-4</c:v>
                </c:pt>
                <c:pt idx="760" formatCode="General">
                  <c:v>-5.95623427403274E-4</c:v>
                </c:pt>
                <c:pt idx="761" formatCode="General">
                  <c:v>-5.9742741364483896E-4</c:v>
                </c:pt>
                <c:pt idx="762" formatCode="General">
                  <c:v>-5.9923518083317595E-4</c:v>
                </c:pt>
                <c:pt idx="763" formatCode="General">
                  <c:v>-6.0104673623358998E-4</c:v>
                </c:pt>
                <c:pt idx="764" formatCode="General">
                  <c:v>-6.0286208713698503E-4</c:v>
                </c:pt>
                <c:pt idx="765" formatCode="General">
                  <c:v>-6.0468124085985998E-4</c:v>
                </c:pt>
                <c:pt idx="766" formatCode="General">
                  <c:v>-6.0650420474431504E-4</c:v>
                </c:pt>
                <c:pt idx="767" formatCode="General">
                  <c:v>-6.0833098615804295E-4</c:v>
                </c:pt>
                <c:pt idx="768" formatCode="General">
                  <c:v>-6.1016159249433898E-4</c:v>
                </c:pt>
                <c:pt idx="769" formatCode="General">
                  <c:v>-6.1199603117209297E-4</c:v>
                </c:pt>
                <c:pt idx="770" formatCode="General">
                  <c:v>-6.13834309635792E-4</c:v>
                </c:pt>
                <c:pt idx="771" formatCode="General">
                  <c:v>-6.1567643535552301E-4</c:v>
                </c:pt>
                <c:pt idx="772" formatCode="General">
                  <c:v>-6.1752241582696901E-4</c:v>
                </c:pt>
                <c:pt idx="773" formatCode="General">
                  <c:v>-6.1937225857141003E-4</c:v>
                </c:pt>
                <c:pt idx="774" formatCode="General">
                  <c:v>-6.2122597113572499E-4</c:v>
                </c:pt>
                <c:pt idx="775" formatCode="General">
                  <c:v>-6.2308356109238802E-4</c:v>
                </c:pt>
                <c:pt idx="776" formatCode="General">
                  <c:v>-6.2494503603947296E-4</c:v>
                </c:pt>
                <c:pt idx="777" formatCode="General">
                  <c:v>-6.2681040360065203E-4</c:v>
                </c:pt>
                <c:pt idx="778" formatCode="General">
                  <c:v>-6.2867967142519099E-4</c:v>
                </c:pt>
                <c:pt idx="779" formatCode="General">
                  <c:v>-6.3055284718795698E-4</c:v>
                </c:pt>
                <c:pt idx="780" formatCode="General">
                  <c:v>-6.3242993858941398E-4</c:v>
                </c:pt>
                <c:pt idx="781" formatCode="General">
                  <c:v>-6.3431095335562005E-4</c:v>
                </c:pt>
                <c:pt idx="782" formatCode="General">
                  <c:v>-6.3619589923823595E-4</c:v>
                </c:pt>
                <c:pt idx="783" formatCode="General">
                  <c:v>-6.3808478401451696E-4</c:v>
                </c:pt>
                <c:pt idx="784" formatCode="General">
                  <c:v>-6.3997761548731597E-4</c:v>
                </c:pt>
                <c:pt idx="785" formatCode="General">
                  <c:v>-6.4187440148508396E-4</c:v>
                </c:pt>
                <c:pt idx="786" formatCode="General">
                  <c:v>-6.4377514986186898E-4</c:v>
                </c:pt>
                <c:pt idx="787" formatCode="General">
                  <c:v>-6.4567986849731803E-4</c:v>
                </c:pt>
                <c:pt idx="788" formatCode="General">
                  <c:v>-6.4758856529667302E-4</c:v>
                </c:pt>
                <c:pt idx="789" formatCode="General">
                  <c:v>-6.4950124819077601E-4</c:v>
                </c:pt>
                <c:pt idx="790" formatCode="General">
                  <c:v>-6.5141792513606395E-4</c:v>
                </c:pt>
                <c:pt idx="791" formatCode="General">
                  <c:v>-6.5333860411457504E-4</c:v>
                </c:pt>
                <c:pt idx="792" formatCode="General">
                  <c:v>-6.5526329313394095E-4</c:v>
                </c:pt>
                <c:pt idx="793" formatCode="General">
                  <c:v>-6.5719200022739397E-4</c:v>
                </c:pt>
                <c:pt idx="794" formatCode="General">
                  <c:v>-6.59124733453762E-4</c:v>
                </c:pt>
                <c:pt idx="795" formatCode="General">
                  <c:v>-6.6106150089747097E-4</c:v>
                </c:pt>
                <c:pt idx="796" formatCode="General">
                  <c:v>-6.6300231066854503E-4</c:v>
                </c:pt>
                <c:pt idx="797" formatCode="General">
                  <c:v>-6.6494717090260504E-4</c:v>
                </c:pt>
                <c:pt idx="798" formatCode="General">
                  <c:v>-6.6689608976087001E-4</c:v>
                </c:pt>
                <c:pt idx="799" formatCode="General">
                  <c:v>-6.6884907543015497E-4</c:v>
                </c:pt>
                <c:pt idx="800" formatCode="General">
                  <c:v>-6.7080613612287504E-4</c:v>
                </c:pt>
                <c:pt idx="801" formatCode="General">
                  <c:v>-6.7276728007704099E-4</c:v>
                </c:pt>
                <c:pt idx="802" formatCode="General">
                  <c:v>-6.7473251555626103E-4</c:v>
                </c:pt>
                <c:pt idx="803" formatCode="General">
                  <c:v>-6.7670185084974205E-4</c:v>
                </c:pt>
                <c:pt idx="804" formatCode="General">
                  <c:v>-6.7867529427228796E-4</c:v>
                </c:pt>
                <c:pt idx="805" formatCode="General">
                  <c:v>-6.8065285416429996E-4</c:v>
                </c:pt>
                <c:pt idx="806" formatCode="General">
                  <c:v>-6.82634538930632E-4</c:v>
                </c:pt>
                <c:pt idx="807" formatCode="General">
                  <c:v>-6.8462035709523396E-4</c:v>
                </c:pt>
                <c:pt idx="808" formatCode="General">
                  <c:v>-6.8661031722388305E-4</c:v>
                </c:pt>
                <c:pt idx="809" formatCode="General">
                  <c:v>-6.8860442790550302E-4</c:v>
                </c:pt>
                <c:pt idx="810" formatCode="General">
                  <c:v>-6.9060269775215804E-4</c:v>
                </c:pt>
                <c:pt idx="811" formatCode="General">
                  <c:v>-6.9260513539905503E-4</c:v>
                </c:pt>
                <c:pt idx="812" formatCode="General">
                  <c:v>-6.9461174950454104E-4</c:v>
                </c:pt>
                <c:pt idx="813" formatCode="General">
                  <c:v>-6.9662254875010703E-4</c:v>
                </c:pt>
                <c:pt idx="814" formatCode="General">
                  <c:v>-6.9863754184038701E-4</c:v>
                </c:pt>
                <c:pt idx="815" formatCode="General">
                  <c:v>-7.0065673750315395E-4</c:v>
                </c:pt>
                <c:pt idx="816" formatCode="General">
                  <c:v>-7.0268014448932503E-4</c:v>
                </c:pt>
                <c:pt idx="817" formatCode="General">
                  <c:v>-7.0470777157295901E-4</c:v>
                </c:pt>
                <c:pt idx="818" formatCode="General">
                  <c:v>-7.0673962755125701E-4</c:v>
                </c:pt>
                <c:pt idx="819" formatCode="General">
                  <c:v>-7.0877572124456204E-4</c:v>
                </c:pt>
                <c:pt idx="820" formatCode="General">
                  <c:v>-7.1081606149635897E-4</c:v>
                </c:pt>
                <c:pt idx="821" formatCode="General">
                  <c:v>-7.1286065717327603E-4</c:v>
                </c:pt>
                <c:pt idx="822" formatCode="General">
                  <c:v>-7.1490951716508095E-4</c:v>
                </c:pt>
                <c:pt idx="823" formatCode="General">
                  <c:v>-7.1696265038468602E-4</c:v>
                </c:pt>
                <c:pt idx="824" formatCode="General">
                  <c:v>-7.19020065768143E-4</c:v>
                </c:pt>
                <c:pt idx="825" formatCode="General">
                  <c:v>-7.2108177227464998E-4</c:v>
                </c:pt>
                <c:pt idx="826" formatCode="General">
                  <c:v>-7.2314777888654201E-4</c:v>
                </c:pt>
                <c:pt idx="827" formatCode="General">
                  <c:v>-7.2521809460930099E-4</c:v>
                </c:pt>
                <c:pt idx="828" formatCode="General">
                  <c:v>-7.2729272847154702E-4</c:v>
                </c:pt>
                <c:pt idx="829" formatCode="General">
                  <c:v>-7.2937168952504398E-4</c:v>
                </c:pt>
                <c:pt idx="830" formatCode="General">
                  <c:v>-7.3145498684469904E-4</c:v>
                </c:pt>
                <c:pt idx="831" formatCode="General">
                  <c:v>-7.3354262952855895E-4</c:v>
                </c:pt>
                <c:pt idx="832" formatCode="General">
                  <c:v>-7.3563462668619403E-4</c:v>
                </c:pt>
                <c:pt idx="833" formatCode="General">
                  <c:v>-7.3773098742165499E-4</c:v>
                </c:pt>
                <c:pt idx="834" formatCode="General">
                  <c:v>-7.3983172086275798E-4</c:v>
                </c:pt>
                <c:pt idx="835" formatCode="General">
                  <c:v>-7.4193683616828902E-4</c:v>
                </c:pt>
                <c:pt idx="836" formatCode="General">
                  <c:v>-7.4404634252800297E-4</c:v>
                </c:pt>
                <c:pt idx="837" formatCode="General">
                  <c:v>-7.4616024916262396E-4</c:v>
                </c:pt>
                <c:pt idx="838" formatCode="General">
                  <c:v>-7.4827856532384601E-4</c:v>
                </c:pt>
                <c:pt idx="839" formatCode="General">
                  <c:v>-7.50401300294331E-4</c:v>
                </c:pt>
                <c:pt idx="840" formatCode="General">
                  <c:v>-7.5252846338770996E-4</c:v>
                </c:pt>
                <c:pt idx="841" formatCode="General">
                  <c:v>-7.5466006394858405E-4</c:v>
                </c:pt>
                <c:pt idx="842" formatCode="General">
                  <c:v>-7.5679611135252205E-4</c:v>
                </c:pt>
                <c:pt idx="843" formatCode="General">
                  <c:v>-7.5893661500606396E-4</c:v>
                </c:pt>
                <c:pt idx="844" formatCode="General">
                  <c:v>-7.6108158434671797E-4</c:v>
                </c:pt>
                <c:pt idx="845" formatCode="General">
                  <c:v>-7.6323102884295999E-4</c:v>
                </c:pt>
                <c:pt idx="846" formatCode="General">
                  <c:v>-7.65384957994238E-4</c:v>
                </c:pt>
                <c:pt idx="847" formatCode="General">
                  <c:v>-7.6754338133096505E-4</c:v>
                </c:pt>
                <c:pt idx="848" formatCode="General">
                  <c:v>-7.6970630841452796E-4</c:v>
                </c:pt>
                <c:pt idx="849" formatCode="General">
                  <c:v>-7.7187374883727904E-4</c:v>
                </c:pt>
                <c:pt idx="850" formatCode="General">
                  <c:v>-7.7404571222254104E-4</c:v>
                </c:pt>
                <c:pt idx="851" formatCode="General">
                  <c:v>-7.7622220822460696E-4</c:v>
                </c:pt>
                <c:pt idx="852" formatCode="General">
                  <c:v>-7.7840324652873698E-4</c:v>
                </c:pt>
                <c:pt idx="853" formatCode="General">
                  <c:v>-7.8058883685116099E-4</c:v>
                </c:pt>
                <c:pt idx="854" formatCode="General">
                  <c:v>-7.8277898893907899E-4</c:v>
                </c:pt>
                <c:pt idx="855" formatCode="General">
                  <c:v>-7.8497371257065895E-4</c:v>
                </c:pt>
                <c:pt idx="856" formatCode="General">
                  <c:v>-7.8717301755503995E-4</c:v>
                </c:pt>
                <c:pt idx="857" formatCode="General">
                  <c:v>-7.8937691373232705E-4</c:v>
                </c:pt>
                <c:pt idx="858" formatCode="General">
                  <c:v>-7.9158541097359601E-4</c:v>
                </c:pt>
                <c:pt idx="859" formatCode="General">
                  <c:v>-7.9379851918089301E-4</c:v>
                </c:pt>
                <c:pt idx="860" formatCode="General">
                  <c:v>-7.96016248287232E-4</c:v>
                </c:pt>
                <c:pt idx="861" formatCode="General">
                  <c:v>-7.98238608253546E-4</c:v>
                </c:pt>
                <c:pt idx="862" formatCode="General">
                  <c:v>-8.00465608970549E-4</c:v>
                </c:pt>
                <c:pt idx="863" formatCode="General">
                  <c:v>-8.0269726027484996E-4</c:v>
                </c:pt>
                <c:pt idx="864" formatCode="General">
                  <c:v>-8.0493357204595398E-4</c:v>
                </c:pt>
                <c:pt idx="865" formatCode="General">
                  <c:v>-8.0717455420626705E-4</c:v>
                </c:pt>
                <c:pt idx="866" formatCode="General">
                  <c:v>-8.0942021672109196E-4</c:v>
                </c:pt>
                <c:pt idx="867" formatCode="General">
                  <c:v>-8.1167056959863303E-4</c:v>
                </c:pt>
                <c:pt idx="868" formatCode="General">
                  <c:v>-8.1392562288999095E-4</c:v>
                </c:pt>
                <c:pt idx="869" formatCode="General">
                  <c:v>-8.1618538668916699E-4</c:v>
                </c:pt>
                <c:pt idx="870" formatCode="General">
                  <c:v>-8.1844987113305801E-4</c:v>
                </c:pt>
                <c:pt idx="871" formatCode="General">
                  <c:v>-8.2071908640146305E-4</c:v>
                </c:pt>
                <c:pt idx="872" formatCode="General">
                  <c:v>-8.2299304271707798E-4</c:v>
                </c:pt>
                <c:pt idx="873" formatCode="General">
                  <c:v>-8.2527175034549898E-4</c:v>
                </c:pt>
                <c:pt idx="874" formatCode="General">
                  <c:v>-8.2755521959522005E-4</c:v>
                </c:pt>
                <c:pt idx="875" formatCode="General">
                  <c:v>-8.2984346081763397E-4</c:v>
                </c:pt>
                <c:pt idx="876" formatCode="General">
                  <c:v>-8.3213648440703199E-4</c:v>
                </c:pt>
                <c:pt idx="877" formatCode="General">
                  <c:v>-8.3443430080060404E-4</c:v>
                </c:pt>
                <c:pt idx="878" formatCode="General">
                  <c:v>-8.3673692047844101E-4</c:v>
                </c:pt>
                <c:pt idx="879" formatCode="General">
                  <c:v>-8.39044353963529E-4</c:v>
                </c:pt>
                <c:pt idx="880" formatCode="General">
                  <c:v>-8.4135661182175605E-4</c:v>
                </c:pt>
                <c:pt idx="881" formatCode="General">
                  <c:v>-8.4367370466190703E-4</c:v>
                </c:pt>
                <c:pt idx="882" formatCode="General">
                  <c:v>-8.4599564313566603E-4</c:v>
                </c:pt>
                <c:pt idx="883" formatCode="General">
                  <c:v>-8.4832243793761704E-4</c:v>
                </c:pt>
                <c:pt idx="884" formatCode="General">
                  <c:v>-8.5065409980524204E-4</c:v>
                </c:pt>
                <c:pt idx="885" formatCode="General">
                  <c:v>-8.5299063951892E-4</c:v>
                </c:pt>
                <c:pt idx="886" formatCode="General">
                  <c:v>-8.55332067901932E-4</c:v>
                </c:pt>
                <c:pt idx="887" formatCode="General">
                  <c:v>-8.5767839582045504E-4</c:v>
                </c:pt>
                <c:pt idx="888" formatCode="General">
                  <c:v>-8.6002963418356699E-4</c:v>
                </c:pt>
                <c:pt idx="889" formatCode="General">
                  <c:v>-8.6238579394324396E-4</c:v>
                </c:pt>
                <c:pt idx="890" formatCode="General">
                  <c:v>-8.6474688609436E-4</c:v>
                </c:pt>
                <c:pt idx="891" formatCode="General">
                  <c:v>-8.6711292167468803E-4</c:v>
                </c:pt>
                <c:pt idx="892" formatCode="General">
                  <c:v>-8.6948391176490099E-4</c:v>
                </c:pt>
                <c:pt idx="893" formatCode="General">
                  <c:v>-8.7185986748857002E-4</c:v>
                </c:pt>
                <c:pt idx="894" formatCode="General">
                  <c:v>-8.7424080003312295E-4</c:v>
                </c:pt>
                <c:pt idx="895" formatCode="General">
                  <c:v>-8.7662672069201098E-4</c:v>
                </c:pt>
                <c:pt idx="896" formatCode="General">
                  <c:v>-8.7901764081595396E-4</c:v>
                </c:pt>
                <c:pt idx="897" formatCode="General">
                  <c:v>-8.8141357179896598E-4</c:v>
                </c:pt>
                <c:pt idx="898" formatCode="General">
                  <c:v>-8.8381452507835202E-4</c:v>
                </c:pt>
                <c:pt idx="899" formatCode="General">
                  <c:v>-8.86220512134711E-4</c:v>
                </c:pt>
                <c:pt idx="900" formatCode="General">
                  <c:v>-8.88631544491931E-4</c:v>
                </c:pt>
                <c:pt idx="901" formatCode="General">
                  <c:v>-8.9104763371719705E-4</c:v>
                </c:pt>
                <c:pt idx="902" formatCode="General">
                  <c:v>-8.9346879142234998E-4</c:v>
                </c:pt>
                <c:pt idx="903" formatCode="General">
                  <c:v>-8.9589502929523102E-4</c:v>
                </c:pt>
                <c:pt idx="904" formatCode="General">
                  <c:v>-8.9832635909537699E-4</c:v>
                </c:pt>
                <c:pt idx="905" formatCode="General">
                  <c:v>-9.0076279262528696E-4</c:v>
                </c:pt>
                <c:pt idx="906" formatCode="General">
                  <c:v>-9.03204341730425E-4</c:v>
                </c:pt>
                <c:pt idx="907" formatCode="General">
                  <c:v>-9.0565101829921896E-4</c:v>
                </c:pt>
                <c:pt idx="908" formatCode="General">
                  <c:v>-9.0810283426306004E-4</c:v>
                </c:pt>
                <c:pt idx="909" formatCode="General">
                  <c:v>-9.1055980159630097E-4</c:v>
                </c:pt>
                <c:pt idx="910" formatCode="General">
                  <c:v>-9.1302193231625997E-4</c:v>
                </c:pt>
                <c:pt idx="911" formatCode="General">
                  <c:v>-9.1548923848321897E-4</c:v>
                </c:pt>
                <c:pt idx="912" formatCode="General">
                  <c:v>-9.1796173220042097E-4</c:v>
                </c:pt>
                <c:pt idx="913" formatCode="General">
                  <c:v>-9.2043942561407404E-4</c:v>
                </c:pt>
                <c:pt idx="914" formatCode="General">
                  <c:v>-9.2292233091334996E-4</c:v>
                </c:pt>
                <c:pt idx="915" formatCode="General">
                  <c:v>-9.2541046033038296E-4</c:v>
                </c:pt>
                <c:pt idx="916" formatCode="General">
                  <c:v>-9.2790382614027197E-4</c:v>
                </c:pt>
                <c:pt idx="917" formatCode="General">
                  <c:v>-9.3040244066107901E-4</c:v>
                </c:pt>
                <c:pt idx="918" formatCode="General">
                  <c:v>-9.3290631625382895E-4</c:v>
                </c:pt>
                <c:pt idx="919" formatCode="General">
                  <c:v>-9.3541546532250903E-4</c:v>
                </c:pt>
                <c:pt idx="920" formatCode="General">
                  <c:v>-9.3792990031343101E-4</c:v>
                </c:pt>
                <c:pt idx="921" formatCode="General">
                  <c:v>-9.4044963371297196E-4</c:v>
                </c:pt>
                <c:pt idx="922" formatCode="General">
                  <c:v>-9.4297467804872899E-4</c:v>
                </c:pt>
                <c:pt idx="923" formatCode="General">
                  <c:v>-9.4550504589002498E-4</c:v>
                </c:pt>
                <c:pt idx="924" formatCode="General">
                  <c:v>-9.4804074984791004E-4</c:v>
                </c:pt>
                <c:pt idx="925" formatCode="General">
                  <c:v>-9.5058180257516099E-4</c:v>
                </c:pt>
                <c:pt idx="926" formatCode="General">
                  <c:v>-9.5312821676627997E-4</c:v>
                </c:pt>
                <c:pt idx="927" formatCode="General">
                  <c:v>-9.5568000515749703E-4</c:v>
                </c:pt>
                <c:pt idx="928" formatCode="General">
                  <c:v>-9.5823718052676999E-4</c:v>
                </c:pt>
                <c:pt idx="929" formatCode="General">
                  <c:v>-9.6079975569378199E-4</c:v>
                </c:pt>
                <c:pt idx="930" formatCode="General">
                  <c:v>-9.6336774351994203E-4</c:v>
                </c:pt>
                <c:pt idx="931" formatCode="General">
                  <c:v>-9.6594115690838798E-4</c:v>
                </c:pt>
                <c:pt idx="932" formatCode="General">
                  <c:v>-9.6852000880398397E-4</c:v>
                </c:pt>
                <c:pt idx="933" formatCode="General">
                  <c:v>-9.7110431219332E-4</c:v>
                </c:pt>
                <c:pt idx="934" formatCode="General">
                  <c:v>-9.7369408010439305E-4</c:v>
                </c:pt>
                <c:pt idx="935" formatCode="General">
                  <c:v>-9.7628932554082702E-4</c:v>
                </c:pt>
                <c:pt idx="936" formatCode="General">
                  <c:v>-9.7889006149074311E-4</c:v>
                </c:pt>
                <c:pt idx="937" formatCode="General">
                  <c:v>-9.81496300997564E-4</c:v>
                </c:pt>
                <c:pt idx="938" formatCode="General">
                  <c:v>-9.84108057160012E-4</c:v>
                </c:pt>
                <c:pt idx="939" formatCode="General">
                  <c:v>-9.8672534313210707E-4</c:v>
                </c:pt>
                <c:pt idx="940" formatCode="General">
                  <c:v>-9.8934817212316807E-4</c:v>
                </c:pt>
                <c:pt idx="941" formatCode="General">
                  <c:v>-9.9197655739781507E-4</c:v>
                </c:pt>
                <c:pt idx="942" formatCode="General">
                  <c:v>-9.9461051227596399E-4</c:v>
                </c:pt>
                <c:pt idx="943" formatCode="General">
                  <c:v>-9.9725005013344891E-4</c:v>
                </c:pt>
                <c:pt idx="944" formatCode="General">
                  <c:v>-9.9989518440415492E-4</c:v>
                </c:pt>
                <c:pt idx="945" formatCode="General">
                  <c:v>-1.0025459285807701E-3</c:v>
                </c:pt>
                <c:pt idx="946" formatCode="General">
                  <c:v>-1.0052022962147801E-3</c:v>
                </c:pt>
                <c:pt idx="947" formatCode="General">
                  <c:v>-1.0078643009164101E-3</c:v>
                </c:pt>
                <c:pt idx="948" formatCode="General">
                  <c:v>-1.0105319563547099E-3</c:v>
                </c:pt>
                <c:pt idx="949" formatCode="General">
                  <c:v>-1.0132052762574699E-3</c:v>
                </c:pt>
                <c:pt idx="950" formatCode="General">
                  <c:v>-1.0158842744112701E-3</c:v>
                </c:pt>
                <c:pt idx="951" formatCode="General">
                  <c:v>-1.0185689646614699E-3</c:v>
                </c:pt>
                <c:pt idx="952" formatCode="General">
                  <c:v>-1.0212593609121999E-3</c:v>
                </c:pt>
                <c:pt idx="953" formatCode="General">
                  <c:v>-1.0239554771263701E-3</c:v>
                </c:pt>
                <c:pt idx="954" formatCode="General">
                  <c:v>-1.0266573273256701E-3</c:v>
                </c:pt>
                <c:pt idx="955" formatCode="General">
                  <c:v>-1.02936492559056E-3</c:v>
                </c:pt>
                <c:pt idx="956" formatCode="General">
                  <c:v>-1.0320782860602799E-3</c:v>
                </c:pt>
                <c:pt idx="957" formatCode="General">
                  <c:v>-1.03479742293286E-3</c:v>
                </c:pt>
                <c:pt idx="958" formatCode="General">
                  <c:v>-1.0375223504650801E-3</c:v>
                </c:pt>
                <c:pt idx="959" formatCode="General">
                  <c:v>-1.04025308297253E-3</c:v>
                </c:pt>
                <c:pt idx="960" formatCode="General">
                  <c:v>-1.0429896348295401E-3</c:v>
                </c:pt>
                <c:pt idx="961" formatCode="General">
                  <c:v>-1.04573202049463E-3</c:v>
                </c:pt>
                <c:pt idx="962" formatCode="General">
                  <c:v>-1.0484802545284099E-3</c:v>
                </c:pt>
                <c:pt idx="963" formatCode="General">
                  <c:v>-1.05123435155833E-3</c:v>
                </c:pt>
                <c:pt idx="964" formatCode="General">
                  <c:v>-1.05399432627322E-3</c:v>
                </c:pt>
                <c:pt idx="965" formatCode="General">
                  <c:v>-1.05676019342331E-3</c:v>
                </c:pt>
                <c:pt idx="966" formatCode="General">
                  <c:v>-1.0595319678202101E-3</c:v>
                </c:pt>
                <c:pt idx="967" formatCode="General">
                  <c:v>-1.0623096643369201E-3</c:v>
                </c:pt>
                <c:pt idx="968" formatCode="General">
                  <c:v>-1.0650932979078299E-3</c:v>
                </c:pt>
                <c:pt idx="969" formatCode="General">
                  <c:v>-1.0678828835287101E-3</c:v>
                </c:pt>
                <c:pt idx="970" formatCode="General">
                  <c:v>-1.07067843625672E-3</c:v>
                </c:pt>
                <c:pt idx="971" formatCode="General">
                  <c:v>-1.0734799712104101E-3</c:v>
                </c:pt>
                <c:pt idx="972" formatCode="General">
                  <c:v>-1.07628750356971E-3</c:v>
                </c:pt>
                <c:pt idx="973" formatCode="General">
                  <c:v>-1.07910104857595E-3</c:v>
                </c:pt>
                <c:pt idx="974" formatCode="General">
                  <c:v>-1.08192062153184E-3</c:v>
                </c:pt>
                <c:pt idx="975" formatCode="General">
                  <c:v>-1.0847462378014601E-3</c:v>
                </c:pt>
                <c:pt idx="976" formatCode="General">
                  <c:v>-1.0875779128102999E-3</c:v>
                </c:pt>
                <c:pt idx="977" formatCode="General">
                  <c:v>-1.09041566204523E-3</c:v>
                </c:pt>
                <c:pt idx="978" formatCode="General">
                  <c:v>-1.09325950105451E-3</c:v>
                </c:pt>
                <c:pt idx="979" formatCode="General">
                  <c:v>-1.0961094454477801E-3</c:v>
                </c:pt>
                <c:pt idx="980" formatCode="General">
                  <c:v>-1.09896551090528E-3</c:v>
                </c:pt>
                <c:pt idx="981" formatCode="General">
                  <c:v>-1.1018277131906E-3</c:v>
                </c:pt>
                <c:pt idx="982" formatCode="General">
                  <c:v>-1.10469606814051E-3</c:v>
                </c:pt>
                <c:pt idx="983" formatCode="General">
                  <c:v>-1.1075705916720701E-3</c:v>
                </c:pt>
                <c:pt idx="984" formatCode="General">
                  <c:v>-1.1104512997675601E-3</c:v>
                </c:pt>
                <c:pt idx="985" formatCode="General">
                  <c:v>-1.11333820846559E-3</c:v>
                </c:pt>
                <c:pt idx="986" formatCode="General">
                  <c:v>-1.1162313338668999E-3</c:v>
                </c:pt>
                <c:pt idx="987" formatCode="General">
                  <c:v>-1.1191306921363199E-3</c:v>
                </c:pt>
                <c:pt idx="988" formatCode="General">
                  <c:v>-1.12203629950281E-3</c:v>
                </c:pt>
                <c:pt idx="989" formatCode="General">
                  <c:v>-1.12494817225943E-3</c:v>
                </c:pt>
                <c:pt idx="990" formatCode="General">
                  <c:v>-1.12786632676335E-3</c:v>
                </c:pt>
                <c:pt idx="991" formatCode="General">
                  <c:v>-1.13079077943586E-3</c:v>
                </c:pt>
                <c:pt idx="992" formatCode="General">
                  <c:v>-1.1337215467623399E-3</c:v>
                </c:pt>
                <c:pt idx="993" formatCode="General">
                  <c:v>-1.1366586452923101E-3</c:v>
                </c:pt>
                <c:pt idx="994" formatCode="General">
                  <c:v>-1.1396020916393699E-3</c:v>
                </c:pt>
                <c:pt idx="995" formatCode="General">
                  <c:v>-1.14255190248125E-3</c:v>
                </c:pt>
                <c:pt idx="996" formatCode="General">
                  <c:v>-1.1455080945597801E-3</c:v>
                </c:pt>
                <c:pt idx="997" formatCode="General">
                  <c:v>-1.14847068468091E-3</c:v>
                </c:pt>
                <c:pt idx="998" formatCode="General">
                  <c:v>-1.1514396897146901E-3</c:v>
                </c:pt>
                <c:pt idx="999" formatCode="General">
                  <c:v>-1.15441512659528E-3</c:v>
                </c:pt>
                <c:pt idx="1000" formatCode="General">
                  <c:v>-1.1573970123209701E-3</c:v>
                </c:pt>
                <c:pt idx="1001" formatCode="General">
                  <c:v>-1.1603853639559701E-3</c:v>
                </c:pt>
                <c:pt idx="1002" formatCode="General">
                  <c:v>-1.16338019864306E-3</c:v>
                </c:pt>
                <c:pt idx="1003" formatCode="General">
                  <c:v>-1.1663815336104401E-3</c:v>
                </c:pt>
                <c:pt idx="1004" formatCode="General">
                  <c:v>-1.16938938617157E-3</c:v>
                </c:pt>
                <c:pt idx="1005" formatCode="General">
                  <c:v>-1.17240377372515E-3</c:v>
                </c:pt>
                <c:pt idx="1006" formatCode="General">
                  <c:v>-1.1754247137551199E-3</c:v>
                </c:pt>
                <c:pt idx="1007" formatCode="General">
                  <c:v>-1.1784522238306801E-3</c:v>
                </c:pt>
                <c:pt idx="1008" formatCode="General">
                  <c:v>-1.1814863216062499E-3</c:v>
                </c:pt>
                <c:pt idx="1009" formatCode="General">
                  <c:v>-1.1845270248215299E-3</c:v>
                </c:pt>
                <c:pt idx="1010" formatCode="General">
                  <c:v>-1.1875743512946701E-3</c:v>
                </c:pt>
                <c:pt idx="1011" formatCode="General">
                  <c:v>-1.19062831890023E-3</c:v>
                </c:pt>
                <c:pt idx="1012" formatCode="General">
                  <c:v>-1.1936889455872899E-3</c:v>
                </c:pt>
                <c:pt idx="1013" formatCode="General">
                  <c:v>-1.1967562493788899E-3</c:v>
                </c:pt>
                <c:pt idx="1014" formatCode="General">
                  <c:v>-1.1998302483584499E-3</c:v>
                </c:pt>
                <c:pt idx="1015" formatCode="General">
                  <c:v>-1.2029109606787401E-3</c:v>
                </c:pt>
                <c:pt idx="1016" formatCode="General">
                  <c:v>-1.2059984045644601E-3</c:v>
                </c:pt>
                <c:pt idx="1017" formatCode="General">
                  <c:v>-1.2090925983122701E-3</c:v>
                </c:pt>
                <c:pt idx="1018" formatCode="General">
                  <c:v>-1.21219356029079E-3</c:v>
                </c:pt>
                <c:pt idx="1019" formatCode="General">
                  <c:v>-1.21530130894055E-3</c:v>
                </c:pt>
                <c:pt idx="1020" formatCode="General">
                  <c:v>-1.2184158627740801E-3</c:v>
                </c:pt>
                <c:pt idx="1021" formatCode="General">
                  <c:v>-1.2215372403736901E-3</c:v>
                </c:pt>
                <c:pt idx="1022" formatCode="General">
                  <c:v>-1.22466546039324E-3</c:v>
                </c:pt>
                <c:pt idx="1023" formatCode="General">
                  <c:v>-1.22780054156839E-3</c:v>
                </c:pt>
                <c:pt idx="1024" formatCode="General">
                  <c:v>-1.23094250273577E-3</c:v>
                </c:pt>
                <c:pt idx="1025" formatCode="General">
                  <c:v>-1.23409136282423E-3</c:v>
                </c:pt>
                <c:pt idx="1026" formatCode="General">
                  <c:v>-1.2372471408506501E-3</c:v>
                </c:pt>
                <c:pt idx="1027" formatCode="General">
                  <c:v>-1.24040985592002E-3</c:v>
                </c:pt>
                <c:pt idx="1028" formatCode="General">
                  <c:v>-1.2435795272253999E-3</c:v>
                </c:pt>
                <c:pt idx="1029" formatCode="General">
                  <c:v>-1.2467561740479201E-3</c:v>
                </c:pt>
                <c:pt idx="1030" formatCode="General">
                  <c:v>-1.2499398157559899E-3</c:v>
                </c:pt>
                <c:pt idx="1031" formatCode="General">
                  <c:v>-1.25313047180126E-3</c:v>
                </c:pt>
                <c:pt idx="1032" formatCode="General">
                  <c:v>-1.2563281617198501E-3</c:v>
                </c:pt>
                <c:pt idx="1033" formatCode="General">
                  <c:v>-1.2595329051337399E-3</c:v>
                </c:pt>
                <c:pt idx="1034" formatCode="General">
                  <c:v>-1.26274472175081E-3</c:v>
                </c:pt>
                <c:pt idx="1035" formatCode="General">
                  <c:v>-1.2659636313648501E-3</c:v>
                </c:pt>
                <c:pt idx="1036" formatCode="General">
                  <c:v>-1.2691896538516E-3</c:v>
                </c:pt>
                <c:pt idx="1037" formatCode="General">
                  <c:v>-1.2724228091695901E-3</c:v>
                </c:pt>
                <c:pt idx="1038" formatCode="General">
                  <c:v>-1.27566311736614E-3</c:v>
                </c:pt>
                <c:pt idx="1039" formatCode="General">
                  <c:v>-1.27891059858458E-3</c:v>
                </c:pt>
                <c:pt idx="1040" formatCode="General">
                  <c:v>-1.2821652730774099E-3</c:v>
                </c:pt>
                <c:pt idx="1041" formatCode="General">
                  <c:v>-1.28542716118979E-3</c:v>
                </c:pt>
                <c:pt idx="1042" formatCode="General">
                  <c:v>-1.28869628335494E-3</c:v>
                </c:pt>
                <c:pt idx="1043" formatCode="General">
                  <c:v>-1.29197266009408E-3</c:v>
                </c:pt>
                <c:pt idx="1044" formatCode="General">
                  <c:v>-1.2952563120165099E-3</c:v>
                </c:pt>
                <c:pt idx="1045" formatCode="General">
                  <c:v>-1.29854725981954E-3</c:v>
                </c:pt>
                <c:pt idx="1046" formatCode="General">
                  <c:v>-1.30184552428851E-3</c:v>
                </c:pt>
                <c:pt idx="1047" formatCode="General">
                  <c:v>-1.30515112629684E-3</c:v>
                </c:pt>
                <c:pt idx="1048" formatCode="General">
                  <c:v>-1.30846408679248E-3</c:v>
                </c:pt>
                <c:pt idx="1049" formatCode="General">
                  <c:v>-1.31178442679545E-3</c:v>
                </c:pt>
                <c:pt idx="1050" formatCode="General">
                  <c:v>-1.3151121674012201E-3</c:v>
                </c:pt>
                <c:pt idx="1051" formatCode="General">
                  <c:v>-1.31844732978944E-3</c:v>
                </c:pt>
                <c:pt idx="1052" formatCode="General">
                  <c:v>-1.3217899352358799E-3</c:v>
                </c:pt>
                <c:pt idx="1053" formatCode="General">
                  <c:v>-1.32514000511252E-3</c:v>
                </c:pt>
                <c:pt idx="1054" formatCode="General">
                  <c:v>-1.32849756088747E-3</c:v>
                </c:pt>
                <c:pt idx="1055" formatCode="General">
                  <c:v>-1.33186262412502E-3</c:v>
                </c:pt>
                <c:pt idx="1056" formatCode="General">
                  <c:v>-1.3352352164856E-3</c:v>
                </c:pt>
                <c:pt idx="1057" formatCode="General">
                  <c:v>-1.3386153597305401E-3</c:v>
                </c:pt>
                <c:pt idx="1058" formatCode="General">
                  <c:v>-1.3420030757400299E-3</c:v>
                </c:pt>
                <c:pt idx="1059" formatCode="General">
                  <c:v>-1.34539838650393E-3</c:v>
                </c:pt>
                <c:pt idx="1060" formatCode="General">
                  <c:v>-1.3488013141167701E-3</c:v>
                </c:pt>
                <c:pt idx="1061" formatCode="General">
                  <c:v>-1.3522118807788E-3</c:v>
                </c:pt>
                <c:pt idx="1062" formatCode="General">
                  <c:v>-1.3556301088022799E-3</c:v>
                </c:pt>
                <c:pt idx="1063" formatCode="General">
                  <c:v>-1.35905602060676E-3</c:v>
                </c:pt>
                <c:pt idx="1064" formatCode="General">
                  <c:v>-1.3624896387136099E-3</c:v>
                </c:pt>
                <c:pt idx="1065" formatCode="General">
                  <c:v>-1.3659309857460399E-3</c:v>
                </c:pt>
                <c:pt idx="1066" formatCode="General">
                  <c:v>-1.3693800844290899E-3</c:v>
                </c:pt>
                <c:pt idx="1067" formatCode="General">
                  <c:v>-1.3728369575902301E-3</c:v>
                </c:pt>
                <c:pt idx="1068" formatCode="General">
                  <c:v>-1.3763016281640699E-3</c:v>
                </c:pt>
                <c:pt idx="1069" formatCode="General">
                  <c:v>-1.3797741191888199E-3</c:v>
                </c:pt>
                <c:pt idx="1070" formatCode="General">
                  <c:v>-1.3832544538016601E-3</c:v>
                </c:pt>
                <c:pt idx="1071" formatCode="General">
                  <c:v>-1.3867426552358899E-3</c:v>
                </c:pt>
                <c:pt idx="1072" formatCode="General">
                  <c:v>-1.39023874681451E-3</c:v>
                </c:pt>
                <c:pt idx="1073" formatCode="General">
                  <c:v>-1.39374275196232E-3</c:v>
                </c:pt>
                <c:pt idx="1074" formatCode="General">
                  <c:v>-1.39725469420936E-3</c:v>
                </c:pt>
                <c:pt idx="1075" formatCode="General">
                  <c:v>-1.40077459719092E-3</c:v>
                </c:pt>
                <c:pt idx="1076" formatCode="General">
                  <c:v>-1.40430248464901E-3</c:v>
                </c:pt>
                <c:pt idx="1077" formatCode="General">
                  <c:v>-1.40783838044018E-3</c:v>
                </c:pt>
                <c:pt idx="1078" formatCode="General">
                  <c:v>-1.41138230853986E-3</c:v>
                </c:pt>
                <c:pt idx="1079" formatCode="General">
                  <c:v>-1.41493429304253E-3</c:v>
                </c:pt>
                <c:pt idx="1080" formatCode="General">
                  <c:v>-1.41849435816165E-3</c:v>
                </c:pt>
                <c:pt idx="1081" formatCode="General">
                  <c:v>-1.4220625282297199E-3</c:v>
                </c:pt>
                <c:pt idx="1082" formatCode="General">
                  <c:v>-1.42563882770541E-3</c:v>
                </c:pt>
                <c:pt idx="1083" formatCode="General">
                  <c:v>-1.42922328117682E-3</c:v>
                </c:pt>
                <c:pt idx="1084" formatCode="General">
                  <c:v>-1.43281591334719E-3</c:v>
                </c:pt>
                <c:pt idx="1085" formatCode="General">
                  <c:v>-1.43641674903205E-3</c:v>
                </c:pt>
                <c:pt idx="1086" formatCode="General">
                  <c:v>-1.4400258131417E-3</c:v>
                </c:pt>
                <c:pt idx="1087" formatCode="General">
                  <c:v>-1.4436431306840301E-3</c:v>
                </c:pt>
                <c:pt idx="1088" formatCode="General">
                  <c:v>-1.44726872678176E-3</c:v>
                </c:pt>
                <c:pt idx="1089" formatCode="General">
                  <c:v>-1.4509026266724199E-3</c:v>
                </c:pt>
                <c:pt idx="1090" formatCode="General">
                  <c:v>-1.45454485570833E-3</c:v>
                </c:pt>
                <c:pt idx="1091" formatCode="General">
                  <c:v>-1.4581954393559401E-3</c:v>
                </c:pt>
                <c:pt idx="1092" formatCode="General">
                  <c:v>-1.46185440319468E-3</c:v>
                </c:pt>
                <c:pt idx="1093" formatCode="General">
                  <c:v>-1.4655217729235199E-3</c:v>
                </c:pt>
                <c:pt idx="1094" formatCode="General">
                  <c:v>-1.4691975743640301E-3</c:v>
                </c:pt>
                <c:pt idx="1095" formatCode="General">
                  <c:v>-1.4728818334925899E-3</c:v>
                </c:pt>
                <c:pt idx="1096" formatCode="General">
                  <c:v>-1.47657457645262E-3</c:v>
                </c:pt>
                <c:pt idx="1097" formatCode="General">
                  <c:v>-1.4802758295143601E-3</c:v>
                </c:pt>
                <c:pt idx="1098" formatCode="General">
                  <c:v>-1.4839856190708501E-3</c:v>
                </c:pt>
                <c:pt idx="1099" formatCode="General">
                  <c:v>-1.4877039716379801E-3</c:v>
                </c:pt>
                <c:pt idx="1100" formatCode="General">
                  <c:v>-1.49143091385443E-3</c:v>
                </c:pt>
                <c:pt idx="1101" formatCode="General">
                  <c:v>-1.49516647248174E-3</c:v>
                </c:pt>
                <c:pt idx="1102" formatCode="General">
                  <c:v>-1.4989106744019E-3</c:v>
                </c:pt>
                <c:pt idx="1103" formatCode="General">
                  <c:v>-1.50266354657384E-3</c:v>
                </c:pt>
                <c:pt idx="1104" formatCode="General">
                  <c:v>-1.50642511601764E-3</c:v>
                </c:pt>
                <c:pt idx="1105" formatCode="General">
                  <c:v>-1.51019540987372E-3</c:v>
                </c:pt>
                <c:pt idx="1106" formatCode="General">
                  <c:v>-1.51397445541813E-3</c:v>
                </c:pt>
                <c:pt idx="1107" formatCode="General">
                  <c:v>-1.51776228006263E-3</c:v>
                </c:pt>
                <c:pt idx="1108" formatCode="General">
                  <c:v>-1.5215589113546501E-3</c:v>
                </c:pt>
                <c:pt idx="1109" formatCode="General">
                  <c:v>-1.5253643769772901E-3</c:v>
                </c:pt>
                <c:pt idx="1110" formatCode="General">
                  <c:v>-1.52917870474934E-3</c:v>
                </c:pt>
                <c:pt idx="1111" formatCode="General">
                  <c:v>-1.5330019226414699E-3</c:v>
                </c:pt>
                <c:pt idx="1112" formatCode="General">
                  <c:v>-1.53683405878306E-3</c:v>
                </c:pt>
                <c:pt idx="1113" formatCode="General">
                  <c:v>-1.5406751414465099E-3</c:v>
                </c:pt>
                <c:pt idx="1114" formatCode="General">
                  <c:v>-1.5445251990461499E-3</c:v>
                </c:pt>
                <c:pt idx="1115" formatCode="General">
                  <c:v>-1.54838426013824E-3</c:v>
                </c:pt>
                <c:pt idx="1116" formatCode="General">
                  <c:v>-1.552252353421E-3</c:v>
                </c:pt>
                <c:pt idx="1117" formatCode="General">
                  <c:v>-1.55612950773455E-3</c:v>
                </c:pt>
                <c:pt idx="1118" formatCode="General">
                  <c:v>-1.5600157520637499E-3</c:v>
                </c:pt>
                <c:pt idx="1119" formatCode="General">
                  <c:v>-1.56391111553331E-3</c:v>
                </c:pt>
                <c:pt idx="1120" formatCode="General">
                  <c:v>-1.5678156274273099E-3</c:v>
                </c:pt>
                <c:pt idx="1121" formatCode="General">
                  <c:v>-1.5717293172064801E-3</c:v>
                </c:pt>
                <c:pt idx="1122" formatCode="General">
                  <c:v>-1.5756522144721699E-3</c:v>
                </c:pt>
                <c:pt idx="1123" formatCode="General">
                  <c:v>-1.5795843489643099E-3</c:v>
                </c:pt>
                <c:pt idx="1124" formatCode="General">
                  <c:v>-1.58352575056621E-3</c:v>
                </c:pt>
                <c:pt idx="1125" formatCode="General">
                  <c:v>-1.5874764493045901E-3</c:v>
                </c:pt>
                <c:pt idx="1126" formatCode="General">
                  <c:v>-1.59143647534954E-3</c:v>
                </c:pt>
                <c:pt idx="1127" formatCode="General">
                  <c:v>-1.5954058590145501E-3</c:v>
                </c:pt>
                <c:pt idx="1128" formatCode="General">
                  <c:v>-1.59938463075653E-3</c:v>
                </c:pt>
                <c:pt idx="1129" formatCode="General">
                  <c:v>-1.6033728211666399E-3</c:v>
                </c:pt>
                <c:pt idx="1130" formatCode="General">
                  <c:v>-1.60737046094266E-3</c:v>
                </c:pt>
                <c:pt idx="1131" formatCode="General">
                  <c:v>-1.6113775809358901E-3</c:v>
                </c:pt>
                <c:pt idx="1132" formatCode="General">
                  <c:v>-1.6153942121757601E-3</c:v>
                </c:pt>
                <c:pt idx="1133" formatCode="General">
                  <c:v>-1.61942038584482E-3</c:v>
                </c:pt>
                <c:pt idx="1134" formatCode="General">
                  <c:v>-1.62345613327418E-3</c:v>
                </c:pt>
                <c:pt idx="1135" formatCode="General">
                  <c:v>-1.6275014859435701E-3</c:v>
                </c:pt>
                <c:pt idx="1136" formatCode="General">
                  <c:v>-1.6315564754813201E-3</c:v>
                </c:pt>
                <c:pt idx="1137" formatCode="General">
                  <c:v>-1.6356211336643501E-3</c:v>
                </c:pt>
                <c:pt idx="1138" formatCode="General">
                  <c:v>-1.63969549241872E-3</c:v>
                </c:pt>
                <c:pt idx="1139" formatCode="General">
                  <c:v>-1.6437795838326499E-3</c:v>
                </c:pt>
                <c:pt idx="1140" formatCode="General">
                  <c:v>-1.64787344021966E-3</c:v>
                </c:pt>
                <c:pt idx="1141" formatCode="General">
                  <c:v>-1.6519770941017899E-3</c:v>
                </c:pt>
                <c:pt idx="1142" formatCode="General">
                  <c:v>-1.6560905781732201E-3</c:v>
                </c:pt>
                <c:pt idx="1143" formatCode="General">
                  <c:v>-1.66021392530028E-3</c:v>
                </c:pt>
                <c:pt idx="1144" formatCode="General">
                  <c:v>-1.66434716852149E-3</c:v>
                </c:pt>
                <c:pt idx="1145" formatCode="General">
                  <c:v>-1.6684903410474699E-3</c:v>
                </c:pt>
                <c:pt idx="1146" formatCode="General">
                  <c:v>-1.67264347626105E-3</c:v>
                </c:pt>
                <c:pt idx="1147" formatCode="General">
                  <c:v>-1.6768066077027101E-3</c:v>
                </c:pt>
                <c:pt idx="1148" formatCode="General">
                  <c:v>-1.68097976901083E-3</c:v>
                </c:pt>
                <c:pt idx="1149" formatCode="General">
                  <c:v>-1.6851629939557901E-3</c:v>
                </c:pt>
                <c:pt idx="1150" formatCode="General">
                  <c:v>-1.6893563164552801E-3</c:v>
                </c:pt>
                <c:pt idx="1151" formatCode="General">
                  <c:v>-1.69355977058645E-3</c:v>
                </c:pt>
                <c:pt idx="1152" formatCode="General">
                  <c:v>-1.6977733906060901E-3</c:v>
                </c:pt>
                <c:pt idx="1153" formatCode="General">
                  <c:v>-1.7019972109511799E-3</c:v>
                </c:pt>
                <c:pt idx="1154" formatCode="General">
                  <c:v>-1.70623126623889E-3</c:v>
                </c:pt>
                <c:pt idx="1155" formatCode="General">
                  <c:v>-1.71047559126953E-3</c:v>
                </c:pt>
                <c:pt idx="1156" formatCode="General">
                  <c:v>-1.71473022103978E-3</c:v>
                </c:pt>
                <c:pt idx="1157" formatCode="General">
                  <c:v>-1.7189951907383299E-3</c:v>
                </c:pt>
                <c:pt idx="1158" formatCode="General">
                  <c:v>-1.7232705357416399E-3</c:v>
                </c:pt>
                <c:pt idx="1159" formatCode="General">
                  <c:v>-1.7275562916132399E-3</c:v>
                </c:pt>
                <c:pt idx="1160" formatCode="General">
                  <c:v>-1.7318524940989201E-3</c:v>
                </c:pt>
                <c:pt idx="1161" formatCode="General">
                  <c:v>-1.7361591791299599E-3</c:v>
                </c:pt>
                <c:pt idx="1162" formatCode="General">
                  <c:v>-1.7404763828269599E-3</c:v>
                </c:pt>
                <c:pt idx="1163" formatCode="General">
                  <c:v>-1.7448041415140899E-3</c:v>
                </c:pt>
                <c:pt idx="1164" formatCode="General">
                  <c:v>-1.7491424917371399E-3</c:v>
                </c:pt>
                <c:pt idx="1165" formatCode="General">
                  <c:v>-1.7534914702353999E-3</c:v>
                </c:pt>
                <c:pt idx="1166" formatCode="General">
                  <c:v>-1.7578511139350801E-3</c:v>
                </c:pt>
                <c:pt idx="1167" formatCode="General">
                  <c:v>-1.7622214599493501E-3</c:v>
                </c:pt>
                <c:pt idx="1168" formatCode="General">
                  <c:v>-1.7666025455702499E-3</c:v>
                </c:pt>
                <c:pt idx="1169" formatCode="General">
                  <c:v>-1.7709944082410401E-3</c:v>
                </c:pt>
                <c:pt idx="1170" formatCode="General">
                  <c:v>-1.7753970855817201E-3</c:v>
                </c:pt>
                <c:pt idx="1171" formatCode="General">
                  <c:v>-1.77981061538415E-3</c:v>
                </c:pt>
                <c:pt idx="1172" formatCode="General">
                  <c:v>-1.7842350356320001E-3</c:v>
                </c:pt>
                <c:pt idx="1173" formatCode="General">
                  <c:v>-1.7886703845113199E-3</c:v>
                </c:pt>
                <c:pt idx="1174" formatCode="General">
                  <c:v>-1.7931167004105401E-3</c:v>
                </c:pt>
                <c:pt idx="1175" formatCode="General">
                  <c:v>-1.7975740219284199E-3</c:v>
                </c:pt>
                <c:pt idx="1176" formatCode="General">
                  <c:v>-1.80204238790003E-3</c:v>
                </c:pt>
                <c:pt idx="1177" formatCode="General">
                  <c:v>-1.8065218373871201E-3</c:v>
                </c:pt>
                <c:pt idx="1178" formatCode="General">
                  <c:v>-1.81101240967328E-3</c:v>
                </c:pt>
                <c:pt idx="1179" formatCode="General">
                  <c:v>-1.81551414426395E-3</c:v>
                </c:pt>
                <c:pt idx="1180" formatCode="General">
                  <c:v>-1.8200270808863899E-3</c:v>
                </c:pt>
                <c:pt idx="1181" formatCode="General">
                  <c:v>-1.82455125949413E-3</c:v>
                </c:pt>
                <c:pt idx="1182" formatCode="General">
                  <c:v>-1.8290867202949499E-3</c:v>
                </c:pt>
                <c:pt idx="1183" formatCode="General">
                  <c:v>-1.83363350369665E-3</c:v>
                </c:pt>
                <c:pt idx="1184" formatCode="General">
                  <c:v>-1.8381916502839401E-3</c:v>
                </c:pt>
                <c:pt idx="1185" formatCode="General">
                  <c:v>-1.8427612008395601E-3</c:v>
                </c:pt>
                <c:pt idx="1186" formatCode="General">
                  <c:v>-1.8473421963492601E-3</c:v>
                </c:pt>
                <c:pt idx="1187" formatCode="General">
                  <c:v>-1.8519346780029699E-3</c:v>
                </c:pt>
                <c:pt idx="1188" formatCode="General">
                  <c:v>-1.85653868719481E-3</c:v>
                </c:pt>
                <c:pt idx="1189" formatCode="General">
                  <c:v>-1.8611542655230799E-3</c:v>
                </c:pt>
                <c:pt idx="1190" formatCode="General">
                  <c:v>-1.86578145478481E-3</c:v>
                </c:pt>
                <c:pt idx="1191" formatCode="General">
                  <c:v>-1.87042029694383E-3</c:v>
                </c:pt>
                <c:pt idx="1192" formatCode="General">
                  <c:v>-1.8750708341578699E-3</c:v>
                </c:pt>
                <c:pt idx="1193" formatCode="General">
                  <c:v>-1.87973310880728E-3</c:v>
                </c:pt>
                <c:pt idx="1194" formatCode="General">
                  <c:v>-1.8844071635495099E-3</c:v>
                </c:pt>
                <c:pt idx="1195" formatCode="General">
                  <c:v>-1.88909304134177E-3</c:v>
                </c:pt>
                <c:pt idx="1196" formatCode="General">
                  <c:v>-1.8937907853827901E-3</c:v>
                </c:pt>
                <c:pt idx="1197" formatCode="General">
                  <c:v>-1.89850043910806E-3</c:v>
                </c:pt>
                <c:pt idx="1198" formatCode="General">
                  <c:v>-1.9032220461897499E-3</c:v>
                </c:pt>
                <c:pt idx="1199" formatCode="General">
                  <c:v>-1.90795565057273E-3</c:v>
                </c:pt>
                <c:pt idx="1200" formatCode="General">
                  <c:v>-1.91270129652944E-3</c:v>
                </c:pt>
                <c:pt idx="1201" formatCode="General">
                  <c:v>-1.91745902859897E-3</c:v>
                </c:pt>
                <c:pt idx="1202" formatCode="General">
                  <c:v>-1.9222288915716501E-3</c:v>
                </c:pt>
                <c:pt idx="1203" formatCode="General">
                  <c:v>-1.92701093048684E-3</c:v>
                </c:pt>
                <c:pt idx="1204" formatCode="General">
                  <c:v>-1.9318051905776201E-3</c:v>
                </c:pt>
                <c:pt idx="1205" formatCode="General">
                  <c:v>-1.9366117172802499E-3</c:v>
                </c:pt>
                <c:pt idx="1206" formatCode="General">
                  <c:v>-1.9414305562873201E-3</c:v>
                </c:pt>
                <c:pt idx="1207" formatCode="General">
                  <c:v>-1.9462617535515E-3</c:v>
                </c:pt>
                <c:pt idx="1208" formatCode="General">
                  <c:v>-1.95110535530281E-3</c:v>
                </c:pt>
                <c:pt idx="1209" formatCode="General">
                  <c:v>-1.9559614080338801E-3</c:v>
                </c:pt>
                <c:pt idx="1210" formatCode="General">
                  <c:v>-1.9608299584878701E-3</c:v>
                </c:pt>
                <c:pt idx="1211" formatCode="General">
                  <c:v>-1.9657110536585001E-3</c:v>
                </c:pt>
                <c:pt idx="1212" formatCode="General">
                  <c:v>-1.9706047407736398E-3</c:v>
                </c:pt>
                <c:pt idx="1213" formatCode="General">
                  <c:v>-1.9755110672532998E-3</c:v>
                </c:pt>
                <c:pt idx="1214" formatCode="General">
                  <c:v>-1.9804300807665901E-3</c:v>
                </c:pt>
                <c:pt idx="1215" formatCode="General">
                  <c:v>-1.9853618292378899E-3</c:v>
                </c:pt>
                <c:pt idx="1216" formatCode="General">
                  <c:v>-1.9903063607704398E-3</c:v>
                </c:pt>
                <c:pt idx="1217" formatCode="General">
                  <c:v>-1.9952637236913301E-3</c:v>
                </c:pt>
                <c:pt idx="1218" formatCode="General">
                  <c:v>-2.0002339666144002E-3</c:v>
                </c:pt>
                <c:pt idx="1219" formatCode="General">
                  <c:v>-2.0052171384988202E-3</c:v>
                </c:pt>
                <c:pt idx="1220" formatCode="General">
                  <c:v>-2.0102132887062098E-3</c:v>
                </c:pt>
                <c:pt idx="1221" formatCode="General">
                  <c:v>-2.01522246689269E-3</c:v>
                </c:pt>
                <c:pt idx="1222" formatCode="General">
                  <c:v>-2.0202447229871398E-3</c:v>
                </c:pt>
                <c:pt idx="1223" formatCode="General">
                  <c:v>-2.02528010719114E-3</c:v>
                </c:pt>
                <c:pt idx="1224" formatCode="General">
                  <c:v>-2.0303286699790198E-3</c:v>
                </c:pt>
                <c:pt idx="1225" formatCode="General">
                  <c:v>-2.0353904620962898E-3</c:v>
                </c:pt>
                <c:pt idx="1226" formatCode="General">
                  <c:v>-2.0404655345542498E-3</c:v>
                </c:pt>
                <c:pt idx="1227" formatCode="General">
                  <c:v>-2.0455539386473902E-3</c:v>
                </c:pt>
                <c:pt idx="1228" formatCode="General">
                  <c:v>-2.0506557259758001E-3</c:v>
                </c:pt>
                <c:pt idx="1229" formatCode="General">
                  <c:v>-2.0557709484458498E-3</c:v>
                </c:pt>
                <c:pt idx="1230" formatCode="General">
                  <c:v>-2.0608996582693502E-3</c:v>
                </c:pt>
                <c:pt idx="1231" formatCode="General">
                  <c:v>-2.0660419079635201E-3</c:v>
                </c:pt>
                <c:pt idx="1232" formatCode="General">
                  <c:v>-2.0711977503510299E-3</c:v>
                </c:pt>
                <c:pt idx="1233" formatCode="General">
                  <c:v>-2.07636723855995E-3</c:v>
                </c:pt>
                <c:pt idx="1234" formatCode="General">
                  <c:v>-2.0815504260237902E-3</c:v>
                </c:pt>
                <c:pt idx="1235" formatCode="General">
                  <c:v>-2.08674736643632E-3</c:v>
                </c:pt>
                <c:pt idx="1236" formatCode="General">
                  <c:v>-2.0919581137061501E-3</c:v>
                </c:pt>
                <c:pt idx="1237" formatCode="General">
                  <c:v>-2.0971827220393098E-3</c:v>
                </c:pt>
                <c:pt idx="1238" formatCode="General">
                  <c:v>-2.1024212459560799E-3</c:v>
                </c:pt>
                <c:pt idx="1239" formatCode="General">
                  <c:v>-2.1076737402910299E-3</c:v>
                </c:pt>
                <c:pt idx="1240" formatCode="General">
                  <c:v>-2.1129402601929598E-3</c:v>
                </c:pt>
                <c:pt idx="1241" formatCode="General">
                  <c:v>-2.1182208611249401E-3</c:v>
                </c:pt>
                <c:pt idx="1242" formatCode="General">
                  <c:v>-2.12351559886431E-3</c:v>
                </c:pt>
                <c:pt idx="1243" formatCode="General">
                  <c:v>-2.1288245295026701E-3</c:v>
                </c:pt>
                <c:pt idx="1244" formatCode="General">
                  <c:v>-2.1341477095208001E-3</c:v>
                </c:pt>
                <c:pt idx="1245" formatCode="General">
                  <c:v>-2.1394851958111698E-3</c:v>
                </c:pt>
                <c:pt idx="1246" formatCode="General">
                  <c:v>-2.1448370456039001E-3</c:v>
                </c:pt>
                <c:pt idx="1247" formatCode="General">
                  <c:v>-2.1502033164595199E-3</c:v>
                </c:pt>
                <c:pt idx="1248" formatCode="General">
                  <c:v>-2.15558406627694E-3</c:v>
                </c:pt>
                <c:pt idx="1249" formatCode="General">
                  <c:v>-2.16097935329517E-3</c:v>
                </c:pt>
                <c:pt idx="1250" formatCode="General">
                  <c:v>-2.1663892360932898E-3</c:v>
                </c:pt>
                <c:pt idx="1251" formatCode="General">
                  <c:v>-2.1718137735904398E-3</c:v>
                </c:pt>
                <c:pt idx="1252" formatCode="General">
                  <c:v>-2.17725302504585E-3</c:v>
                </c:pt>
                <c:pt idx="1253" formatCode="General">
                  <c:v>-2.1827070500713198E-3</c:v>
                </c:pt>
                <c:pt idx="1254" formatCode="General">
                  <c:v>-2.1881759086410202E-3</c:v>
                </c:pt>
                <c:pt idx="1255" formatCode="General">
                  <c:v>-2.1936596610675099E-3</c:v>
                </c:pt>
                <c:pt idx="1256" formatCode="General">
                  <c:v>-2.1991583679799899E-3</c:v>
                </c:pt>
                <c:pt idx="1257" formatCode="General">
                  <c:v>-2.2046720903520002E-3</c:v>
                </c:pt>
                <c:pt idx="1258" formatCode="General">
                  <c:v>-2.2102008895298498E-3</c:v>
                </c:pt>
                <c:pt idx="1259" formatCode="General">
                  <c:v>-2.21574482723262E-3</c:v>
                </c:pt>
                <c:pt idx="1260" formatCode="General">
                  <c:v>-2.2213039655521699E-3</c:v>
                </c:pt>
                <c:pt idx="1261" formatCode="General">
                  <c:v>-2.2268783669491402E-3</c:v>
                </c:pt>
                <c:pt idx="1262" formatCode="General">
                  <c:v>-2.2324680942468001E-3</c:v>
                </c:pt>
                <c:pt idx="1263" formatCode="General">
                  <c:v>-2.2380732106391898E-3</c:v>
                </c:pt>
                <c:pt idx="1264" formatCode="General">
                  <c:v>-2.2436937796931002E-3</c:v>
                </c:pt>
                <c:pt idx="1265" formatCode="General">
                  <c:v>-2.2493298653602301E-3</c:v>
                </c:pt>
                <c:pt idx="1266" formatCode="General">
                  <c:v>-2.25498153200123E-3</c:v>
                </c:pt>
                <c:pt idx="1267" formatCode="General">
                  <c:v>-2.2606488443884499E-3</c:v>
                </c:pt>
                <c:pt idx="1268" formatCode="General">
                  <c:v>-2.2663318677083799E-3</c:v>
                </c:pt>
                <c:pt idx="1269" formatCode="General">
                  <c:v>-2.2720306675621102E-3</c:v>
                </c:pt>
                <c:pt idx="1270" formatCode="General">
                  <c:v>-2.2777453099630299E-3</c:v>
                </c:pt>
                <c:pt idx="1271" formatCode="General">
                  <c:v>-2.2834758613367698E-3</c:v>
                </c:pt>
                <c:pt idx="1272" formatCode="General">
                  <c:v>-2.28922238852124E-3</c:v>
                </c:pt>
                <c:pt idx="1273" formatCode="General">
                  <c:v>-2.2949849587666198E-3</c:v>
                </c:pt>
                <c:pt idx="1274" formatCode="General">
                  <c:v>-2.3007636397175501E-3</c:v>
                </c:pt>
                <c:pt idx="1275" formatCode="General">
                  <c:v>-2.30655849936743E-3</c:v>
                </c:pt>
                <c:pt idx="1276" formatCode="General">
                  <c:v>-2.3123696060857401E-3</c:v>
                </c:pt>
                <c:pt idx="1277" formatCode="General">
                  <c:v>-2.3181970286282601E-3</c:v>
                </c:pt>
                <c:pt idx="1278" formatCode="General">
                  <c:v>-2.3240408361369998E-3</c:v>
                </c:pt>
                <c:pt idx="1279" formatCode="General">
                  <c:v>-2.3299010981402799E-3</c:v>
                </c:pt>
                <c:pt idx="1280" formatCode="General">
                  <c:v>-2.3357778845526701E-3</c:v>
                </c:pt>
                <c:pt idx="1281" formatCode="General">
                  <c:v>-2.3416712656766001E-3</c:v>
                </c:pt>
                <c:pt idx="1282" formatCode="General">
                  <c:v>-2.3475813122084501E-3</c:v>
                </c:pt>
                <c:pt idx="1283" formatCode="General">
                  <c:v>-2.3535080952570698E-3</c:v>
                </c:pt>
                <c:pt idx="1284" formatCode="General">
                  <c:v>-2.35945168638974E-3</c:v>
                </c:pt>
                <c:pt idx="1285" formatCode="General">
                  <c:v>-2.3654121576573901E-3</c:v>
                </c:pt>
                <c:pt idx="1286" formatCode="General">
                  <c:v>-2.3713895815961001E-3</c:v>
                </c:pt>
                <c:pt idx="1287" formatCode="General">
                  <c:v>-2.3773840311914801E-3</c:v>
                </c:pt>
                <c:pt idx="1288" formatCode="General">
                  <c:v>-2.3833955798729799E-3</c:v>
                </c:pt>
                <c:pt idx="1289" formatCode="General">
                  <c:v>-2.3894243015138198E-3</c:v>
                </c:pt>
                <c:pt idx="1290" formatCode="General">
                  <c:v>-2.3954702704532698E-3</c:v>
                </c:pt>
                <c:pt idx="1291" formatCode="General">
                  <c:v>-2.40153356177218E-3</c:v>
                </c:pt>
                <c:pt idx="1292" formatCode="General">
                  <c:v>-2.4076142512358401E-3</c:v>
                </c:pt>
                <c:pt idx="1293" formatCode="General">
                  <c:v>-2.4137124150745998E-3</c:v>
                </c:pt>
                <c:pt idx="1294" formatCode="General">
                  <c:v>-2.4198281299920099E-3</c:v>
                </c:pt>
                <c:pt idx="1295" formatCode="General">
                  <c:v>-2.4259614731569801E-3</c:v>
                </c:pt>
                <c:pt idx="1296" formatCode="General">
                  <c:v>-2.4321125222015998E-3</c:v>
                </c:pt>
                <c:pt idx="1297" formatCode="General">
                  <c:v>-2.4382813552211E-3</c:v>
                </c:pt>
                <c:pt idx="1298" formatCode="General">
                  <c:v>-2.4444680507609701E-3</c:v>
                </c:pt>
                <c:pt idx="1299" formatCode="General">
                  <c:v>-2.45067268768475E-3</c:v>
                </c:pt>
                <c:pt idx="1300" formatCode="General">
                  <c:v>-2.4568953452383099E-3</c:v>
                </c:pt>
                <c:pt idx="1301" formatCode="General">
                  <c:v>-2.4631361031744198E-3</c:v>
                </c:pt>
                <c:pt idx="1302" formatCode="General">
                  <c:v>-2.46939504175266E-3</c:v>
                </c:pt>
                <c:pt idx="1303" formatCode="General">
                  <c:v>-2.47567224173946E-3</c:v>
                </c:pt>
                <c:pt idx="1304" formatCode="General">
                  <c:v>-2.4819677844081199E-3</c:v>
                </c:pt>
                <c:pt idx="1305" formatCode="General">
                  <c:v>-2.48828175150206E-3</c:v>
                </c:pt>
                <c:pt idx="1306" formatCode="General">
                  <c:v>-2.4946142251825801E-3</c:v>
                </c:pt>
                <c:pt idx="1307" formatCode="General">
                  <c:v>-2.50096528822064E-3</c:v>
                </c:pt>
                <c:pt idx="1308" formatCode="General">
                  <c:v>-2.5073350240381299E-3</c:v>
                </c:pt>
                <c:pt idx="1309" formatCode="General">
                  <c:v>-2.5137235165960102E-3</c:v>
                </c:pt>
                <c:pt idx="1310" formatCode="General">
                  <c:v>-2.5201308503415201E-3</c:v>
                </c:pt>
                <c:pt idx="1311" formatCode="General">
                  <c:v>-2.5265571102707301E-3</c:v>
                </c:pt>
                <c:pt idx="1312" formatCode="General">
                  <c:v>-2.53300238194391E-3</c:v>
                </c:pt>
                <c:pt idx="1313" formatCode="General">
                  <c:v>-2.5394667514855199E-3</c:v>
                </c:pt>
                <c:pt idx="1314" formatCode="General">
                  <c:v>-2.5459503055840398E-3</c:v>
                </c:pt>
                <c:pt idx="1315" formatCode="General">
                  <c:v>-2.5524531314176499E-3</c:v>
                </c:pt>
                <c:pt idx="1316" formatCode="General">
                  <c:v>-2.5589753166607001E-3</c:v>
                </c:pt>
                <c:pt idx="1317" formatCode="General">
                  <c:v>-2.56551694956203E-3</c:v>
                </c:pt>
                <c:pt idx="1318" formatCode="General">
                  <c:v>-2.5720781189450298E-3</c:v>
                </c:pt>
                <c:pt idx="1319" formatCode="General">
                  <c:v>-2.5786589142075601E-3</c:v>
                </c:pt>
                <c:pt idx="1320" formatCode="General">
                  <c:v>-2.5852594252988399E-3</c:v>
                </c:pt>
                <c:pt idx="1321" formatCode="General">
                  <c:v>-2.5918797427017899E-3</c:v>
                </c:pt>
                <c:pt idx="1322" formatCode="General">
                  <c:v>-2.5985199574596498E-3</c:v>
                </c:pt>
                <c:pt idx="1323" formatCode="General">
                  <c:v>-2.6051801612025599E-3</c:v>
                </c:pt>
                <c:pt idx="1324" formatCode="General">
                  <c:v>-2.6118604462526799E-3</c:v>
                </c:pt>
                <c:pt idx="1325" formatCode="General">
                  <c:v>-2.6185609055695302E-3</c:v>
                </c:pt>
                <c:pt idx="1326" formatCode="General">
                  <c:v>-2.6252816326735699E-3</c:v>
                </c:pt>
                <c:pt idx="1327" formatCode="General">
                  <c:v>-2.6320227216915901E-3</c:v>
                </c:pt>
                <c:pt idx="1328" formatCode="General">
                  <c:v>-2.6387842673922298E-3</c:v>
                </c:pt>
                <c:pt idx="1329" formatCode="General">
                  <c:v>-2.6455663651860002E-3</c:v>
                </c:pt>
                <c:pt idx="1330" formatCode="General">
                  <c:v>-2.6523691111253198E-3</c:v>
                </c:pt>
                <c:pt idx="1331" formatCode="General">
                  <c:v>-2.6591926019044498E-3</c:v>
                </c:pt>
                <c:pt idx="1332" formatCode="General">
                  <c:v>-2.6660369348607302E-3</c:v>
                </c:pt>
                <c:pt idx="1333" formatCode="General">
                  <c:v>-2.6729022080625199E-3</c:v>
                </c:pt>
                <c:pt idx="1334" formatCode="General">
                  <c:v>-2.6797885203245801E-3</c:v>
                </c:pt>
                <c:pt idx="1335" formatCode="General">
                  <c:v>-2.6866959711359501E-3</c:v>
                </c:pt>
                <c:pt idx="1336" formatCode="General">
                  <c:v>-2.6936246606599802E-3</c:v>
                </c:pt>
                <c:pt idx="1337" formatCode="General">
                  <c:v>-2.7005746897343199E-3</c:v>
                </c:pt>
                <c:pt idx="1338" formatCode="General">
                  <c:v>-2.7075461599816199E-3</c:v>
                </c:pt>
                <c:pt idx="1339" formatCode="General">
                  <c:v>-2.7145391738269001E-3</c:v>
                </c:pt>
                <c:pt idx="1340" formatCode="General">
                  <c:v>-2.7215538343430602E-3</c:v>
                </c:pt>
                <c:pt idx="1341" formatCode="General">
                  <c:v>-2.72859024523729E-3</c:v>
                </c:pt>
                <c:pt idx="1342" formatCode="General">
                  <c:v>-2.7356485108511199E-3</c:v>
                </c:pt>
                <c:pt idx="1343" formatCode="General">
                  <c:v>-2.7427287361379499E-3</c:v>
                </c:pt>
                <c:pt idx="1344" formatCode="General">
                  <c:v>-2.74983102662047E-3</c:v>
                </c:pt>
                <c:pt idx="1345" formatCode="General">
                  <c:v>-2.7569554885246302E-3</c:v>
                </c:pt>
                <c:pt idx="1346" formatCode="General">
                  <c:v>-2.7641022288253801E-3</c:v>
                </c:pt>
                <c:pt idx="1347" formatCode="General">
                  <c:v>-2.7712713552465701E-3</c:v>
                </c:pt>
                <c:pt idx="1348" formatCode="General">
                  <c:v>-2.7784629762032899E-3</c:v>
                </c:pt>
                <c:pt idx="1349" formatCode="General">
                  <c:v>-2.7856772007694998E-3</c:v>
                </c:pt>
                <c:pt idx="1350" formatCode="General">
                  <c:v>-2.7929141387178398E-3</c:v>
                </c:pt>
                <c:pt idx="1351" formatCode="General">
                  <c:v>-2.80017390052091E-3</c:v>
                </c:pt>
                <c:pt idx="1352" formatCode="General">
                  <c:v>-2.80745659735122E-3</c:v>
                </c:pt>
                <c:pt idx="1353" formatCode="General">
                  <c:v>-2.8147623410812099E-3</c:v>
                </c:pt>
                <c:pt idx="1354" formatCode="General">
                  <c:v>-2.82209124428254E-3</c:v>
                </c:pt>
                <c:pt idx="1355" formatCode="General">
                  <c:v>-2.8294434202051498E-3</c:v>
                </c:pt>
                <c:pt idx="1356" formatCode="General">
                  <c:v>-2.8368189827499002E-3</c:v>
                </c:pt>
                <c:pt idx="1357" formatCode="General">
                  <c:v>-2.84421804652464E-3</c:v>
                </c:pt>
                <c:pt idx="1358" formatCode="General">
                  <c:v>-2.85164072701711E-3</c:v>
                </c:pt>
                <c:pt idx="1359" formatCode="General">
                  <c:v>-2.8590871406494502E-3</c:v>
                </c:pt>
                <c:pt idx="1360" formatCode="General">
                  <c:v>-2.86655740474487E-3</c:v>
                </c:pt>
                <c:pt idx="1361" formatCode="General">
                  <c:v>-2.8740516375237802E-3</c:v>
                </c:pt>
                <c:pt idx="1362" formatCode="General">
                  <c:v>-2.8815699581036798E-3</c:v>
                </c:pt>
                <c:pt idx="1363" formatCode="General">
                  <c:v>-2.8891124865320799E-3</c:v>
                </c:pt>
                <c:pt idx="1364" formatCode="General">
                  <c:v>-2.89667934392265E-3</c:v>
                </c:pt>
                <c:pt idx="1365" formatCode="General">
                  <c:v>-2.90427065237449E-3</c:v>
                </c:pt>
                <c:pt idx="1366" formatCode="General">
                  <c:v>-2.9118865349140599E-3</c:v>
                </c:pt>
                <c:pt idx="1367" formatCode="General">
                  <c:v>-2.9195271154952599E-3</c:v>
                </c:pt>
                <c:pt idx="1368" formatCode="General">
                  <c:v>-2.9271925189993898E-3</c:v>
                </c:pt>
                <c:pt idx="1369" formatCode="General">
                  <c:v>-2.93488287114487E-3</c:v>
                </c:pt>
                <c:pt idx="1370" formatCode="General">
                  <c:v>-2.9425982983076701E-3</c:v>
                </c:pt>
                <c:pt idx="1371" formatCode="General">
                  <c:v>-2.9503389277262902E-3</c:v>
                </c:pt>
                <c:pt idx="1372" formatCode="General">
                  <c:v>-2.95810488751135E-3</c:v>
                </c:pt>
                <c:pt idx="1373" formatCode="General">
                  <c:v>-2.96589630658022E-3</c:v>
                </c:pt>
                <c:pt idx="1374" formatCode="General">
                  <c:v>-2.9737133146480301E-3</c:v>
                </c:pt>
                <c:pt idx="1375" formatCode="General">
                  <c:v>-2.9815560421378199E-3</c:v>
                </c:pt>
                <c:pt idx="1376" formatCode="General">
                  <c:v>-2.9894246201944401E-3</c:v>
                </c:pt>
                <c:pt idx="1377" formatCode="General">
                  <c:v>-2.99731918073086E-3</c:v>
                </c:pt>
                <c:pt idx="1378" formatCode="General">
                  <c:v>-3.0052398564546601E-3</c:v>
                </c:pt>
                <c:pt idx="1379" formatCode="General">
                  <c:v>-3.0131867810770001E-3</c:v>
                </c:pt>
                <c:pt idx="1380" formatCode="General">
                  <c:v>-3.0211600893740101E-3</c:v>
                </c:pt>
                <c:pt idx="1381" formatCode="General">
                  <c:v>-3.02915991719778E-3</c:v>
                </c:pt>
                <c:pt idx="1382" formatCode="General">
                  <c:v>-3.0371864014723101E-3</c:v>
                </c:pt>
                <c:pt idx="1383" formatCode="General">
                  <c:v>-3.0452396801918498E-3</c:v>
                </c:pt>
                <c:pt idx="1384" formatCode="General">
                  <c:v>-3.05331989242086E-3</c:v>
                </c:pt>
                <c:pt idx="1385" formatCode="General">
                  <c:v>-3.0614271781741302E-3</c:v>
                </c:pt>
                <c:pt idx="1386" formatCode="General">
                  <c:v>-3.0695616783721902E-3</c:v>
                </c:pt>
                <c:pt idx="1387" formatCode="General">
                  <c:v>-3.0777235351681798E-3</c:v>
                </c:pt>
                <c:pt idx="1388" formatCode="General">
                  <c:v>-3.0859128919662102E-3</c:v>
                </c:pt>
                <c:pt idx="1389" formatCode="General">
                  <c:v>-3.0941298931751698E-3</c:v>
                </c:pt>
                <c:pt idx="1390" formatCode="General">
                  <c:v>-3.10237468420162E-3</c:v>
                </c:pt>
                <c:pt idx="1391" formatCode="General">
                  <c:v>-3.1106474114497898E-3</c:v>
                </c:pt>
                <c:pt idx="1392" formatCode="General">
                  <c:v>-3.11894822232152E-3</c:v>
                </c:pt>
                <c:pt idx="1393" formatCode="General">
                  <c:v>-3.1272772652163501E-3</c:v>
                </c:pt>
                <c:pt idx="1394" formatCode="General">
                  <c:v>-3.1356346895691201E-3</c:v>
                </c:pt>
                <c:pt idx="1395" formatCode="General">
                  <c:v>-3.14402064590705E-3</c:v>
                </c:pt>
                <c:pt idx="1396" formatCode="General">
                  <c:v>-3.15243528580062E-3</c:v>
                </c:pt>
                <c:pt idx="1397" formatCode="General">
                  <c:v>-3.16087876185614E-3</c:v>
                </c:pt>
                <c:pt idx="1398" formatCode="General">
                  <c:v>-3.1693512277849801E-3</c:v>
                </c:pt>
                <c:pt idx="1399" formatCode="General">
                  <c:v>-3.1778528384825799E-3</c:v>
                </c:pt>
                <c:pt idx="1400" formatCode="General">
                  <c:v>-3.1863837500370001E-3</c:v>
                </c:pt>
                <c:pt idx="1401" formatCode="General">
                  <c:v>-3.1949441197288899E-3</c:v>
                </c:pt>
                <c:pt idx="1402" formatCode="General">
                  <c:v>-3.2035341060315001E-3</c:v>
                </c:pt>
                <c:pt idx="1403" formatCode="General">
                  <c:v>-3.21215386861071E-3</c:v>
                </c:pt>
                <c:pt idx="1404" formatCode="General">
                  <c:v>-3.2208035683249699E-3</c:v>
                </c:pt>
                <c:pt idx="1405" formatCode="General">
                  <c:v>-3.2294833672253699E-3</c:v>
                </c:pt>
                <c:pt idx="1406" formatCode="General">
                  <c:v>-3.2381934284918799E-3</c:v>
                </c:pt>
                <c:pt idx="1407" formatCode="General">
                  <c:v>-3.2469339164436502E-3</c:v>
                </c:pt>
                <c:pt idx="1408" formatCode="General">
                  <c:v>-3.2557049967942399E-3</c:v>
                </c:pt>
                <c:pt idx="1409" formatCode="General">
                  <c:v>-3.2645068364983102E-3</c:v>
                </c:pt>
                <c:pt idx="1410" formatCode="General">
                  <c:v>-3.2733396037641E-3</c:v>
                </c:pt>
                <c:pt idx="1411" formatCode="General">
                  <c:v>-3.2822034680589302E-3</c:v>
                </c:pt>
                <c:pt idx="1412" formatCode="General">
                  <c:v>-3.2910986001091899E-3</c:v>
                </c:pt>
                <c:pt idx="1413" formatCode="General">
                  <c:v>-3.3000251719002998E-3</c:v>
                </c:pt>
                <c:pt idx="1414" formatCode="General">
                  <c:v>-3.3089833566767998E-3</c:v>
                </c:pt>
                <c:pt idx="1415" formatCode="General">
                  <c:v>-3.3179733289422598E-3</c:v>
                </c:pt>
                <c:pt idx="1416" formatCode="General">
                  <c:v>-3.3269952644429598E-3</c:v>
                </c:pt>
                <c:pt idx="1417" formatCode="General">
                  <c:v>-3.3360493400432299E-3</c:v>
                </c:pt>
                <c:pt idx="1418" formatCode="General">
                  <c:v>-3.3451357338943901E-3</c:v>
                </c:pt>
                <c:pt idx="1419" formatCode="General">
                  <c:v>-3.3542546256122899E-3</c:v>
                </c:pt>
                <c:pt idx="1420" formatCode="General">
                  <c:v>-3.3634061962772698E-3</c:v>
                </c:pt>
                <c:pt idx="1421" formatCode="General">
                  <c:v>-3.3725906284341901E-3</c:v>
                </c:pt>
                <c:pt idx="1422" formatCode="General">
                  <c:v>-3.3818081061035401E-3</c:v>
                </c:pt>
                <c:pt idx="1423" formatCode="General">
                  <c:v>-3.3910588148447899E-3</c:v>
                </c:pt>
                <c:pt idx="1424" formatCode="General">
                  <c:v>-3.4003429416786701E-3</c:v>
                </c:pt>
                <c:pt idx="1425" formatCode="General">
                  <c:v>-3.40966067501457E-3</c:v>
                </c:pt>
                <c:pt idx="1426" formatCode="General">
                  <c:v>-3.4190122047489399E-3</c:v>
                </c:pt>
                <c:pt idx="1427" formatCode="General">
                  <c:v>-3.4283977222964602E-3</c:v>
                </c:pt>
                <c:pt idx="1428" formatCode="General">
                  <c:v>-3.4378174204901198E-3</c:v>
                </c:pt>
                <c:pt idx="1429" formatCode="General">
                  <c:v>-3.4472714935755099E-3</c:v>
                </c:pt>
                <c:pt idx="1430" formatCode="General">
                  <c:v>-3.4567601371873501E-3</c:v>
                </c:pt>
                <c:pt idx="1431" formatCode="General">
                  <c:v>-3.4662835482675899E-3</c:v>
                </c:pt>
                <c:pt idx="1432" formatCode="General">
                  <c:v>-3.4758419251200699E-3</c:v>
                </c:pt>
                <c:pt idx="1433" formatCode="General">
                  <c:v>-3.48543546743443E-3</c:v>
                </c:pt>
                <c:pt idx="1434" formatCode="General">
                  <c:v>-3.4950643762135798E-3</c:v>
                </c:pt>
                <c:pt idx="1435" formatCode="General">
                  <c:v>-3.5047288538497699E-3</c:v>
                </c:pt>
                <c:pt idx="1436" formatCode="General">
                  <c:v>-3.5144291044409098E-3</c:v>
                </c:pt>
                <c:pt idx="1437" formatCode="General">
                  <c:v>-3.5241653340246301E-3</c:v>
                </c:pt>
                <c:pt idx="1438" formatCode="General">
                  <c:v>-3.5339377503888002E-3</c:v>
                </c:pt>
                <c:pt idx="1439" formatCode="General">
                  <c:v>-3.5437465630093201E-3</c:v>
                </c:pt>
                <c:pt idx="1440" formatCode="General">
                  <c:v>-3.5535919830501201E-3</c:v>
                </c:pt>
                <c:pt idx="1441" formatCode="General">
                  <c:v>-3.56347422369075E-3</c:v>
                </c:pt>
                <c:pt idx="1442" formatCode="General">
                  <c:v>-3.5733935009208298E-3</c:v>
                </c:pt>
                <c:pt idx="1443" formatCode="General">
                  <c:v>-3.5833500327820101E-3</c:v>
                </c:pt>
                <c:pt idx="1444" formatCode="General">
                  <c:v>-3.5933440391270602E-3</c:v>
                </c:pt>
                <c:pt idx="1445" formatCode="General">
                  <c:v>-3.6033757416198699E-3</c:v>
                </c:pt>
                <c:pt idx="1446" formatCode="General">
                  <c:v>-3.6134453633462401E-3</c:v>
                </c:pt>
                <c:pt idx="1447" formatCode="General">
                  <c:v>-3.6235531278707199E-3</c:v>
                </c:pt>
                <c:pt idx="1448" formatCode="General">
                  <c:v>-3.6336992601323599E-3</c:v>
                </c:pt>
                <c:pt idx="1449" formatCode="General">
                  <c:v>-3.6438839863810399E-3</c:v>
                </c:pt>
                <c:pt idx="1450" formatCode="General">
                  <c:v>-3.6541075343903299E-3</c:v>
                </c:pt>
                <c:pt idx="1451" formatCode="General">
                  <c:v>-3.66437013366353E-3</c:v>
                </c:pt>
                <c:pt idx="1452" formatCode="General">
                  <c:v>-3.6746720154336998E-3</c:v>
                </c:pt>
                <c:pt idx="1453" formatCode="General">
                  <c:v>-3.68501341266358E-3</c:v>
                </c:pt>
                <c:pt idx="1454" formatCode="General">
                  <c:v>-3.6953945600456698E-3</c:v>
                </c:pt>
                <c:pt idx="1455" formatCode="General">
                  <c:v>-3.7058156942510198E-3</c:v>
                </c:pt>
                <c:pt idx="1456" formatCode="General">
                  <c:v>-3.7162770541526598E-3</c:v>
                </c:pt>
                <c:pt idx="1457" formatCode="General">
                  <c:v>-3.7267788807026801E-3</c:v>
                </c:pt>
                <c:pt idx="1458" formatCode="General">
                  <c:v>-3.7373214169240899E-3</c:v>
                </c:pt>
                <c:pt idx="1459" formatCode="General">
                  <c:v>-3.7479049079108301E-3</c:v>
                </c:pt>
                <c:pt idx="1460" formatCode="General">
                  <c:v>-3.75852960082777E-3</c:v>
                </c:pt>
                <c:pt idx="1461" formatCode="General">
                  <c:v>-3.7691957450755801E-3</c:v>
                </c:pt>
                <c:pt idx="1462" formatCode="General">
                  <c:v>-3.7799035932116602E-3</c:v>
                </c:pt>
                <c:pt idx="1463" formatCode="General">
                  <c:v>-3.79065340042833E-3</c:v>
                </c:pt>
                <c:pt idx="1464" formatCode="General">
                  <c:v>-3.8014454239422902E-3</c:v>
                </c:pt>
                <c:pt idx="1465" formatCode="General">
                  <c:v>-3.8122799229205499E-3</c:v>
                </c:pt>
                <c:pt idx="1466" formatCode="General">
                  <c:v>-3.8231571581399701E-3</c:v>
                </c:pt>
                <c:pt idx="1467" formatCode="General">
                  <c:v>-3.8340773922599198E-3</c:v>
                </c:pt>
                <c:pt idx="1468" formatCode="General">
                  <c:v>-3.8450408900506002E-3</c:v>
                </c:pt>
                <c:pt idx="1469" formatCode="General">
                  <c:v>-3.8560479181761402E-3</c:v>
                </c:pt>
                <c:pt idx="1470" formatCode="General">
                  <c:v>-3.8670987438737402E-3</c:v>
                </c:pt>
                <c:pt idx="1471" formatCode="General">
                  <c:v>-3.8781936357389401E-3</c:v>
                </c:pt>
                <c:pt idx="1472" formatCode="General">
                  <c:v>-3.88933286470859E-3</c:v>
                </c:pt>
                <c:pt idx="1473" formatCode="General">
                  <c:v>-3.9005167040608098E-3</c:v>
                </c:pt>
                <c:pt idx="1474" formatCode="General">
                  <c:v>-3.9117454294150499E-3</c:v>
                </c:pt>
                <c:pt idx="1475" formatCode="General">
                  <c:v>-3.9230193187320397E-3</c:v>
                </c:pt>
                <c:pt idx="1476" formatCode="General">
                  <c:v>-3.9343386525876297E-3</c:v>
                </c:pt>
                <c:pt idx="1477" formatCode="General">
                  <c:v>-3.9457037156475803E-3</c:v>
                </c:pt>
                <c:pt idx="1478" formatCode="General">
                  <c:v>-3.9571147961390499E-3</c:v>
                </c:pt>
                <c:pt idx="1479" formatCode="General">
                  <c:v>-3.9685721848100996E-3</c:v>
                </c:pt>
                <c:pt idx="1480" formatCode="General">
                  <c:v>-3.9800761748519401E-3</c:v>
                </c:pt>
                <c:pt idx="1481" formatCode="General">
                  <c:v>-3.9916270618989298E-3</c:v>
                </c:pt>
                <c:pt idx="1482" formatCode="General">
                  <c:v>-4.0032251440285703E-3</c:v>
                </c:pt>
                <c:pt idx="1483" formatCode="General">
                  <c:v>-4.0148707217614998E-3</c:v>
                </c:pt>
                <c:pt idx="1484" formatCode="General">
                  <c:v>-4.0265640979183798E-3</c:v>
                </c:pt>
                <c:pt idx="1485" formatCode="General">
                  <c:v>-4.0383055771754904E-3</c:v>
                </c:pt>
                <c:pt idx="1486" formatCode="General">
                  <c:v>-4.0500954665017201E-3</c:v>
                </c:pt>
                <c:pt idx="1487" formatCode="General">
                  <c:v>-4.0619340750112903E-3</c:v>
                </c:pt>
                <c:pt idx="1488" formatCode="General">
                  <c:v>-4.0738217137735299E-3</c:v>
                </c:pt>
                <c:pt idx="1489" formatCode="General">
                  <c:v>-4.0857586964872499E-3</c:v>
                </c:pt>
                <c:pt idx="1490" formatCode="General">
                  <c:v>-4.0977453396014302E-3</c:v>
                </c:pt>
                <c:pt idx="1491" formatCode="General">
                  <c:v>-4.1097819623151198E-3</c:v>
                </c:pt>
                <c:pt idx="1492" formatCode="General">
                  <c:v>-4.12186888657753E-3</c:v>
                </c:pt>
                <c:pt idx="1493" formatCode="General">
                  <c:v>-4.1340064370879604E-3</c:v>
                </c:pt>
                <c:pt idx="1494" formatCode="General">
                  <c:v>-4.14619494123476E-3</c:v>
                </c:pt>
                <c:pt idx="1495" formatCode="General">
                  <c:v>-4.1584347294050597E-3</c:v>
                </c:pt>
                <c:pt idx="1496" formatCode="General">
                  <c:v>-4.1707261363033597E-3</c:v>
                </c:pt>
                <c:pt idx="1497" formatCode="General">
                  <c:v>-4.1830694999553299E-3</c:v>
                </c:pt>
                <c:pt idx="1498" formatCode="General">
                  <c:v>-4.1954651612213503E-3</c:v>
                </c:pt>
                <c:pt idx="1499" formatCode="General">
                  <c:v>-4.2079134637909204E-3</c:v>
                </c:pt>
                <c:pt idx="1500" formatCode="General">
                  <c:v>-4.2204147543104401E-3</c:v>
                </c:pt>
                <c:pt idx="1501" formatCode="General">
                  <c:v>-4.2329693823836998E-3</c:v>
                </c:pt>
                <c:pt idx="1502" formatCode="General">
                  <c:v>-4.2455777005718899E-3</c:v>
                </c:pt>
                <c:pt idx="1503" formatCode="General">
                  <c:v>-4.2582400643935599E-3</c:v>
                </c:pt>
                <c:pt idx="1504" formatCode="General">
                  <c:v>-4.27095683175559E-3</c:v>
                </c:pt>
                <c:pt idx="1505" formatCode="General">
                  <c:v>-4.2837283625433197E-3</c:v>
                </c:pt>
                <c:pt idx="1506" formatCode="General">
                  <c:v>-4.2965550191865999E-3</c:v>
                </c:pt>
                <c:pt idx="1507" formatCode="General">
                  <c:v>-4.3094371673737704E-3</c:v>
                </c:pt>
                <c:pt idx="1508" formatCode="General">
                  <c:v>-4.3223751762071902E-3</c:v>
                </c:pt>
                <c:pt idx="1509" formatCode="General">
                  <c:v>-4.3353694182031799E-3</c:v>
                </c:pt>
                <c:pt idx="1510" formatCode="General">
                  <c:v>-4.3484202692920804E-3</c:v>
                </c:pt>
                <c:pt idx="1511" formatCode="General">
                  <c:v>-4.3615281088181801E-3</c:v>
                </c:pt>
                <c:pt idx="1512" formatCode="General">
                  <c:v>-4.3746933195398102E-3</c:v>
                </c:pt>
                <c:pt idx="1513" formatCode="General">
                  <c:v>-4.3879162876284596E-3</c:v>
                </c:pt>
                <c:pt idx="1514" formatCode="General">
                  <c:v>-4.4011974026660497E-3</c:v>
                </c:pt>
                <c:pt idx="1515" formatCode="General">
                  <c:v>-4.41453705796637E-3</c:v>
                </c:pt>
                <c:pt idx="1516" formatCode="General">
                  <c:v>-4.4279356514623598E-3</c:v>
                </c:pt>
                <c:pt idx="1517" formatCode="General">
                  <c:v>-4.4413935849776801E-3</c:v>
                </c:pt>
                <c:pt idx="1518" formatCode="General">
                  <c:v>-4.4549112639701901E-3</c:v>
                </c:pt>
                <c:pt idx="1519" formatCode="General">
                  <c:v>-4.4684890974083799E-3</c:v>
                </c:pt>
                <c:pt idx="1520" formatCode="General">
                  <c:v>-4.4821274977390798E-3</c:v>
                </c:pt>
                <c:pt idx="1521" formatCode="General">
                  <c:v>-4.4958268808874598E-3</c:v>
                </c:pt>
                <c:pt idx="1522" formatCode="General">
                  <c:v>-4.5095876662570701E-3</c:v>
                </c:pt>
                <c:pt idx="1523" formatCode="General">
                  <c:v>-4.52341027672978E-3</c:v>
                </c:pt>
                <c:pt idx="1524" formatCode="General">
                  <c:v>-4.53729513866581E-3</c:v>
                </c:pt>
                <c:pt idx="1525" formatCode="General">
                  <c:v>-4.5512426819296799E-3</c:v>
                </c:pt>
                <c:pt idx="1526" formatCode="General">
                  <c:v>-4.5652533401716097E-3</c:v>
                </c:pt>
                <c:pt idx="1527" formatCode="General">
                  <c:v>-4.5793275513014899E-3</c:v>
                </c:pt>
                <c:pt idx="1528" formatCode="General">
                  <c:v>-4.5934657575472703E-3</c:v>
                </c:pt>
                <c:pt idx="1529" formatCode="General">
                  <c:v>-4.6076684053767301E-3</c:v>
                </c:pt>
                <c:pt idx="1530" formatCode="General">
                  <c:v>-4.62193594549749E-3</c:v>
                </c:pt>
                <c:pt idx="1531" formatCode="General">
                  <c:v>-4.6362688329111097E-3</c:v>
                </c:pt>
                <c:pt idx="1532" formatCode="General">
                  <c:v>-4.6506675269348003E-3</c:v>
                </c:pt>
                <c:pt idx="1533" formatCode="General">
                  <c:v>-4.6651324911384396E-3</c:v>
                </c:pt>
                <c:pt idx="1534" formatCode="General">
                  <c:v>-4.6796641933386004E-3</c:v>
                </c:pt>
                <c:pt idx="1535" formatCode="General">
                  <c:v>-4.6942631055985904E-3</c:v>
                </c:pt>
                <c:pt idx="1536" formatCode="General">
                  <c:v>-4.7089297043100701E-3</c:v>
                </c:pt>
                <c:pt idx="1537" formatCode="General">
                  <c:v>-4.7236644703720198E-3</c:v>
                </c:pt>
                <c:pt idx="1538" formatCode="General">
                  <c:v>-4.7384678889328402E-3</c:v>
                </c:pt>
                <c:pt idx="1539" formatCode="General">
                  <c:v>-4.75334044947097E-3</c:v>
                </c:pt>
                <c:pt idx="1540" formatCode="General">
                  <c:v>-4.7682826459819003E-3</c:v>
                </c:pt>
                <c:pt idx="1541" formatCode="General">
                  <c:v>-4.7832949769781403E-3</c:v>
                </c:pt>
                <c:pt idx="1542" formatCode="General">
                  <c:v>-4.7983779454892697E-3</c:v>
                </c:pt>
                <c:pt idx="1543" formatCode="General">
                  <c:v>-4.8135320590619E-3</c:v>
                </c:pt>
                <c:pt idx="1544" formatCode="General">
                  <c:v>-4.8287578297596702E-3</c:v>
                </c:pt>
                <c:pt idx="1545" formatCode="General">
                  <c:v>-4.8440557737034701E-3</c:v>
                </c:pt>
                <c:pt idx="1546" formatCode="General">
                  <c:v>-4.8594264113927801E-3</c:v>
                </c:pt>
                <c:pt idx="1547" formatCode="General">
                  <c:v>-4.8748702684226798E-3</c:v>
                </c:pt>
                <c:pt idx="1548" formatCode="General">
                  <c:v>-4.8903878754905398E-3</c:v>
                </c:pt>
                <c:pt idx="1549" formatCode="General">
                  <c:v>-4.9059797686087699E-3</c:v>
                </c:pt>
                <c:pt idx="1550" formatCode="General">
                  <c:v>-4.9216464894419601E-3</c:v>
                </c:pt>
                <c:pt idx="1551" formatCode="General">
                  <c:v>-4.9373885849675397E-3</c:v>
                </c:pt>
                <c:pt idx="1552" formatCode="General">
                  <c:v>-4.9532066073870104E-3</c:v>
                </c:pt>
                <c:pt idx="1553" formatCode="General">
                  <c:v>-4.9691011139731999E-3</c:v>
                </c:pt>
                <c:pt idx="1554" formatCode="General">
                  <c:v>-4.9850726666979903E-3</c:v>
                </c:pt>
                <c:pt idx="1555" formatCode="General">
                  <c:v>-5.0011218328263104E-3</c:v>
                </c:pt>
                <c:pt idx="1556" formatCode="General">
                  <c:v>-5.0172491850867199E-3</c:v>
                </c:pt>
                <c:pt idx="1557" formatCode="General">
                  <c:v>-5.0334553016714604E-3</c:v>
                </c:pt>
                <c:pt idx="1558" formatCode="General">
                  <c:v>-5.0497407662364099E-3</c:v>
                </c:pt>
                <c:pt idx="1559" formatCode="General">
                  <c:v>-5.0661061679011399E-3</c:v>
                </c:pt>
                <c:pt idx="1560" formatCode="General">
                  <c:v>-5.0825521012406597E-3</c:v>
                </c:pt>
                <c:pt idx="1561" formatCode="General">
                  <c:v>-5.0990791662451499E-3</c:v>
                </c:pt>
                <c:pt idx="1562" formatCode="General">
                  <c:v>-5.1156879686172297E-3</c:v>
                </c:pt>
                <c:pt idx="1563" formatCode="General">
                  <c:v>-5.1323791204811496E-3</c:v>
                </c:pt>
                <c:pt idx="1564" formatCode="General">
                  <c:v>-5.1491532402816896E-3</c:v>
                </c:pt>
                <c:pt idx="1565" formatCode="General">
                  <c:v>-5.1660109527041096E-3</c:v>
                </c:pt>
                <c:pt idx="1566" formatCode="General">
                  <c:v>-5.1829528891763699E-3</c:v>
                </c:pt>
                <c:pt idx="1567" formatCode="General">
                  <c:v>-5.1999796882124596E-3</c:v>
                </c:pt>
                <c:pt idx="1568" formatCode="General">
                  <c:v>-5.2170919947525703E-3</c:v>
                </c:pt>
                <c:pt idx="1569" formatCode="General">
                  <c:v>-5.23429046006583E-3</c:v>
                </c:pt>
                <c:pt idx="1570" formatCode="General">
                  <c:v>-5.2515757417503197E-3</c:v>
                </c:pt>
                <c:pt idx="1571" formatCode="General">
                  <c:v>-5.2689485038059499E-3</c:v>
                </c:pt>
                <c:pt idx="1572" formatCode="General">
                  <c:v>-5.2864094170445401E-3</c:v>
                </c:pt>
                <c:pt idx="1573" formatCode="General">
                  <c:v>-5.3039591589814699E-3</c:v>
                </c:pt>
                <c:pt idx="1574" formatCode="General">
                  <c:v>-5.3215984137124396E-3</c:v>
                </c:pt>
                <c:pt idx="1575" formatCode="General">
                  <c:v>-5.3393278721814404E-3</c:v>
                </c:pt>
                <c:pt idx="1576" formatCode="General">
                  <c:v>-5.3571482322319402E-3</c:v>
                </c:pt>
                <c:pt idx="1577" formatCode="General">
                  <c:v>-5.37506019860694E-3</c:v>
                </c:pt>
                <c:pt idx="1578" formatCode="General">
                  <c:v>-5.3930644829489104E-3</c:v>
                </c:pt>
                <c:pt idx="1579" formatCode="General">
                  <c:v>-5.4111618037998499E-3</c:v>
                </c:pt>
                <c:pt idx="1580" formatCode="General">
                  <c:v>-5.4293528866012604E-3</c:v>
                </c:pt>
                <c:pt idx="1581" formatCode="General">
                  <c:v>-5.4476384636941303E-3</c:v>
                </c:pt>
                <c:pt idx="1582" formatCode="General">
                  <c:v>-5.4660192741802097E-3</c:v>
                </c:pt>
                <c:pt idx="1583" formatCode="General">
                  <c:v>-5.4844960631810899E-3</c:v>
                </c:pt>
                <c:pt idx="1584" formatCode="General">
                  <c:v>-5.5030695824764301E-3</c:v>
                </c:pt>
                <c:pt idx="1585" formatCode="General">
                  <c:v>-5.5217405918989004E-3</c:v>
                </c:pt>
                <c:pt idx="1586" formatCode="General">
                  <c:v>-5.5405098595817399E-3</c:v>
                </c:pt>
                <c:pt idx="1587" formatCode="General">
                  <c:v>-5.5593781619587201E-3</c:v>
                </c:pt>
                <c:pt idx="1588" formatCode="General">
                  <c:v>-5.5783462837641603E-3</c:v>
                </c:pt>
                <c:pt idx="1589" formatCode="General">
                  <c:v>-5.5974150180329203E-3</c:v>
                </c:pt>
                <c:pt idx="1590" formatCode="General">
                  <c:v>-5.6165851661004202E-3</c:v>
                </c:pt>
                <c:pt idx="1591" formatCode="General">
                  <c:v>-5.6358575375416399E-3</c:v>
                </c:pt>
                <c:pt idx="1592" formatCode="General">
                  <c:v>-5.6552329500579E-3</c:v>
                </c:pt>
                <c:pt idx="1593" formatCode="General">
                  <c:v>-5.6747122299369698E-3</c:v>
                </c:pt>
                <c:pt idx="1594" formatCode="General">
                  <c:v>-5.6942962118554001E-3</c:v>
                </c:pt>
                <c:pt idx="1595" formatCode="General">
                  <c:v>-5.7139857391854901E-3</c:v>
                </c:pt>
                <c:pt idx="1596" formatCode="General">
                  <c:v>-5.73378166419501E-3</c:v>
                </c:pt>
                <c:pt idx="1597" formatCode="General">
                  <c:v>-5.7536848480472299E-3</c:v>
                </c:pt>
                <c:pt idx="1598" formatCode="General">
                  <c:v>-5.7736961608008796E-3</c:v>
                </c:pt>
                <c:pt idx="1599" formatCode="General">
                  <c:v>-5.7938164814102001E-3</c:v>
                </c:pt>
                <c:pt idx="1600" formatCode="General">
                  <c:v>-5.8140466977249202E-3</c:v>
                </c:pt>
                <c:pt idx="1601" formatCode="General">
                  <c:v>-5.8343877064902802E-3</c:v>
                </c:pt>
                <c:pt idx="1602" formatCode="General">
                  <c:v>-5.8548404134956796E-3</c:v>
                </c:pt>
                <c:pt idx="1603" formatCode="General">
                  <c:v>-5.8754057347700003E-3</c:v>
                </c:pt>
                <c:pt idx="1604" formatCode="General">
                  <c:v>-5.8960845963770001E-3</c:v>
                </c:pt>
                <c:pt idx="1605" formatCode="General">
                  <c:v>-5.9168779337713502E-3</c:v>
                </c:pt>
                <c:pt idx="1606" formatCode="General">
                  <c:v>-5.9377866921595203E-3</c:v>
                </c:pt>
                <c:pt idx="1607" formatCode="General">
                  <c:v>-5.9588118265948998E-3</c:v>
                </c:pt>
                <c:pt idx="1608" formatCode="General">
                  <c:v>-5.9799543019778004E-3</c:v>
                </c:pt>
                <c:pt idx="1609" formatCode="General">
                  <c:v>-6.0012150930554096E-3</c:v>
                </c:pt>
                <c:pt idx="1610" formatCode="General">
                  <c:v>-6.0225951844218601E-3</c:v>
                </c:pt>
                <c:pt idx="1611" formatCode="General">
                  <c:v>-6.0440955705181997E-3</c:v>
                </c:pt>
                <c:pt idx="1612" formatCode="General">
                  <c:v>-6.0657172562936304E-3</c:v>
                </c:pt>
                <c:pt idx="1613" formatCode="General">
                  <c:v>-6.0874612585248202E-3</c:v>
                </c:pt>
                <c:pt idx="1614" formatCode="General">
                  <c:v>-6.1093286048707496E-3</c:v>
                </c:pt>
                <c:pt idx="1615" formatCode="General">
                  <c:v>-6.1313203335767201E-3</c:v>
                </c:pt>
                <c:pt idx="1616" formatCode="General">
                  <c:v>-6.1534374934499002E-3</c:v>
                </c:pt>
                <c:pt idx="1617" formatCode="General">
                  <c:v>-6.1756811446325504E-3</c:v>
                </c:pt>
                <c:pt idx="1618" formatCode="General">
                  <c:v>-6.1980523592729698E-3</c:v>
                </c:pt>
                <c:pt idx="1619" formatCode="General">
                  <c:v>-6.2205522215483099E-3</c:v>
                </c:pt>
                <c:pt idx="1620" formatCode="General">
                  <c:v>-6.2431818276645797E-3</c:v>
                </c:pt>
                <c:pt idx="1621" formatCode="General">
                  <c:v>-6.2659422858566301E-3</c:v>
                </c:pt>
                <c:pt idx="1622" formatCode="General">
                  <c:v>-6.2888347158434896E-3</c:v>
                </c:pt>
                <c:pt idx="1623" formatCode="General">
                  <c:v>-6.3118602488146901E-3</c:v>
                </c:pt>
                <c:pt idx="1624" formatCode="General">
                  <c:v>-6.3350200285343097E-3</c:v>
                </c:pt>
                <c:pt idx="1625" formatCode="General">
                  <c:v>-6.3583152114785003E-3</c:v>
                </c:pt>
                <c:pt idx="1626" formatCode="General">
                  <c:v>-6.3817469668415398E-3</c:v>
                </c:pt>
                <c:pt idx="1627" formatCode="General">
                  <c:v>-6.4053164772735196E-3</c:v>
                </c:pt>
                <c:pt idx="1628" formatCode="General">
                  <c:v>-6.4290249393717603E-3</c:v>
                </c:pt>
                <c:pt idx="1629" formatCode="General">
                  <c:v>-6.4528735633197802E-3</c:v>
                </c:pt>
                <c:pt idx="1630" formatCode="General">
                  <c:v>-6.47686357288727E-3</c:v>
                </c:pt>
                <c:pt idx="1631" formatCode="General">
                  <c:v>-6.5009962054301098E-3</c:v>
                </c:pt>
                <c:pt idx="1632" formatCode="General">
                  <c:v>-6.5252727118904098E-3</c:v>
                </c:pt>
                <c:pt idx="1633" formatCode="General">
                  <c:v>-6.5496943565073497E-3</c:v>
                </c:pt>
                <c:pt idx="1634" formatCode="General">
                  <c:v>-6.57426241631303E-3</c:v>
                </c:pt>
                <c:pt idx="1635" formatCode="General">
                  <c:v>-6.59897818134239E-3</c:v>
                </c:pt>
                <c:pt idx="1636" formatCode="General">
                  <c:v>-6.6238429540341004E-3</c:v>
                </c:pt>
                <c:pt idx="1637" formatCode="General">
                  <c:v>-6.6488580516392897E-3</c:v>
                </c:pt>
                <c:pt idx="1638" formatCode="General">
                  <c:v>-6.6740248067238698E-3</c:v>
                </c:pt>
                <c:pt idx="1639" formatCode="General">
                  <c:v>-6.6993445671685199E-3</c:v>
                </c:pt>
                <c:pt idx="1640" formatCode="General">
                  <c:v>-6.7248186961687099E-3</c:v>
                </c:pt>
                <c:pt idx="1641" formatCode="General">
                  <c:v>-6.7504485722158104E-3</c:v>
                </c:pt>
                <c:pt idx="1642" formatCode="General">
                  <c:v>-6.7762355886826003E-3</c:v>
                </c:pt>
                <c:pt idx="1643" formatCode="General">
                  <c:v>-6.8021811542589902E-3</c:v>
                </c:pt>
                <c:pt idx="1644" formatCode="General">
                  <c:v>-6.8282866935992503E-3</c:v>
                </c:pt>
                <c:pt idx="1645" formatCode="General">
                  <c:v>-6.8545536473220902E-3</c:v>
                </c:pt>
                <c:pt idx="1646" formatCode="General">
                  <c:v>-6.88098347183695E-3</c:v>
                </c:pt>
                <c:pt idx="1647" formatCode="General">
                  <c:v>-6.90757763904785E-3</c:v>
                </c:pt>
                <c:pt idx="1648" formatCode="General">
                  <c:v>-6.9343376373886302E-3</c:v>
                </c:pt>
                <c:pt idx="1649" formatCode="General">
                  <c:v>-6.9612649721391799E-3</c:v>
                </c:pt>
                <c:pt idx="1650" formatCode="General">
                  <c:v>-6.98836116670511E-3</c:v>
                </c:pt>
                <c:pt idx="1651" formatCode="General">
                  <c:v>-7.0156277722858099E-3</c:v>
                </c:pt>
                <c:pt idx="1652" formatCode="General">
                  <c:v>-7.0430663648013902E-3</c:v>
                </c:pt>
                <c:pt idx="1653" formatCode="General">
                  <c:v>-7.0706785383314102E-3</c:v>
                </c:pt>
                <c:pt idx="1654" formatCode="General">
                  <c:v>-7.0984659051148901E-3</c:v>
                </c:pt>
                <c:pt idx="1655" formatCode="General">
                  <c:v>-7.1264300955502903E-3</c:v>
                </c:pt>
                <c:pt idx="1656" formatCode="General">
                  <c:v>-7.1545727581955303E-3</c:v>
                </c:pt>
                <c:pt idx="1657" formatCode="General">
                  <c:v>-7.1828955584321398E-3</c:v>
                </c:pt>
                <c:pt idx="1658" formatCode="General">
                  <c:v>-7.2114001707399497E-3</c:v>
                </c:pt>
                <c:pt idx="1659" formatCode="General">
                  <c:v>-7.2400882814849399E-3</c:v>
                </c:pt>
                <c:pt idx="1660" formatCode="General">
                  <c:v>-7.2689615968203102E-3</c:v>
                </c:pt>
                <c:pt idx="1661" formatCode="General">
                  <c:v>-7.2980218436902999E-3</c:v>
                </c:pt>
                <c:pt idx="1662" formatCode="General">
                  <c:v>-7.3272707698301799E-3</c:v>
                </c:pt>
                <c:pt idx="1663" formatCode="General">
                  <c:v>-7.3567101437662799E-3</c:v>
                </c:pt>
                <c:pt idx="1664" formatCode="General">
                  <c:v>-7.3863417548160103E-3</c:v>
                </c:pt>
                <c:pt idx="1665" formatCode="General">
                  <c:v>-7.4161674169399604E-3</c:v>
                </c:pt>
                <c:pt idx="1666" formatCode="General">
                  <c:v>-7.4461889727566299E-3</c:v>
                </c:pt>
                <c:pt idx="1667" formatCode="General">
                  <c:v>-7.4764082884873802E-3</c:v>
                </c:pt>
                <c:pt idx="1668" formatCode="General">
                  <c:v>-7.5068272529739202E-3</c:v>
                </c:pt>
                <c:pt idx="1669" formatCode="General">
                  <c:v>-7.5374477776783402E-3</c:v>
                </c:pt>
                <c:pt idx="1670" formatCode="General">
                  <c:v>-7.5682717962804501E-3</c:v>
                </c:pt>
                <c:pt idx="1671" formatCode="General">
                  <c:v>-7.5993012606582399E-3</c:v>
                </c:pt>
                <c:pt idx="1672" formatCode="General">
                  <c:v>-7.6305381417998402E-3</c:v>
                </c:pt>
                <c:pt idx="1673" formatCode="General">
                  <c:v>-7.6619844328064696E-3</c:v>
                </c:pt>
                <c:pt idx="1674" formatCode="General">
                  <c:v>-7.6936421488529704E-3</c:v>
                </c:pt>
                <c:pt idx="1675" formatCode="General">
                  <c:v>-7.7255133297268403E-3</c:v>
                </c:pt>
                <c:pt idx="1676" formatCode="General">
                  <c:v>-7.75760004206802E-3</c:v>
                </c:pt>
                <c:pt idx="1677" formatCode="General">
                  <c:v>-7.7899043805739398E-3</c:v>
                </c:pt>
                <c:pt idx="1678" formatCode="General">
                  <c:v>-7.8224284674800592E-3</c:v>
                </c:pt>
                <c:pt idx="1679" formatCode="General">
                  <c:v>-7.8551744520275607E-3</c:v>
                </c:pt>
                <c:pt idx="1680" formatCode="General">
                  <c:v>-7.8881445104633397E-3</c:v>
                </c:pt>
                <c:pt idx="1681" formatCode="General">
                  <c:v>-7.9213408460400599E-3</c:v>
                </c:pt>
                <c:pt idx="1682" formatCode="General">
                  <c:v>-7.9547656890161505E-3</c:v>
                </c:pt>
                <c:pt idx="1683" formatCode="General">
                  <c:v>-7.9884212973411802E-3</c:v>
                </c:pt>
                <c:pt idx="1684" formatCode="General">
                  <c:v>-8.0223099582468101E-3</c:v>
                </c:pt>
                <c:pt idx="1685" formatCode="General">
                  <c:v>-8.0564339881731093E-3</c:v>
                </c:pt>
                <c:pt idx="1686" formatCode="General">
                  <c:v>-8.09079573264203E-3</c:v>
                </c:pt>
                <c:pt idx="1687" formatCode="General">
                  <c:v>-8.1253975662574102E-3</c:v>
                </c:pt>
                <c:pt idx="1688" formatCode="General">
                  <c:v>-8.1602418927049693E-3</c:v>
                </c:pt>
                <c:pt idx="1689" formatCode="General">
                  <c:v>-8.1953311447523595E-3</c:v>
                </c:pt>
                <c:pt idx="1690" formatCode="General">
                  <c:v>-8.2306677842491505E-3</c:v>
                </c:pt>
                <c:pt idx="1691" formatCode="General">
                  <c:v>-8.2662543021269092E-3</c:v>
                </c:pt>
                <c:pt idx="1692" formatCode="General">
                  <c:v>-8.3020932176576506E-3</c:v>
                </c:pt>
                <c:pt idx="1693" formatCode="General">
                  <c:v>-8.3381870827145092E-3</c:v>
                </c:pt>
                <c:pt idx="1694" formatCode="General">
                  <c:v>-8.3745384904364197E-3</c:v>
                </c:pt>
                <c:pt idx="1695" formatCode="General">
                  <c:v>-8.4111500708784794E-3</c:v>
                </c:pt>
                <c:pt idx="1696" formatCode="General">
                  <c:v>-8.4480244886267694E-3</c:v>
                </c:pt>
                <c:pt idx="1697" formatCode="General">
                  <c:v>-8.4851644427984194E-3</c:v>
                </c:pt>
                <c:pt idx="1698" formatCode="General">
                  <c:v>-8.5225726670416398E-3</c:v>
                </c:pt>
                <c:pt idx="1699" formatCode="General">
                  <c:v>-8.5602519295356894E-3</c:v>
                </c:pt>
                <c:pt idx="1700" formatCode="General">
                  <c:v>-8.5982050329909999E-3</c:v>
                </c:pt>
                <c:pt idx="1701" formatCode="General">
                  <c:v>-8.6364348146491E-3</c:v>
                </c:pt>
                <c:pt idx="1702" formatCode="General">
                  <c:v>-8.6749441462827502E-3</c:v>
                </c:pt>
                <c:pt idx="1703" formatCode="General">
                  <c:v>-8.7137359313585808E-3</c:v>
                </c:pt>
                <c:pt idx="1704" formatCode="General">
                  <c:v>-8.75281310488513E-3</c:v>
                </c:pt>
                <c:pt idx="1705" formatCode="General">
                  <c:v>-8.7921786399398107E-3</c:v>
                </c:pt>
                <c:pt idx="1706" formatCode="General">
                  <c:v>-8.8318355485857095E-3</c:v>
                </c:pt>
                <c:pt idx="1707" formatCode="General">
                  <c:v>-8.8717868818717002E-3</c:v>
                </c:pt>
                <c:pt idx="1708" formatCode="General">
                  <c:v>-8.9120357298323807E-3</c:v>
                </c:pt>
                <c:pt idx="1709" formatCode="General">
                  <c:v>-8.9525852214881792E-3</c:v>
                </c:pt>
                <c:pt idx="1710" formatCode="General">
                  <c:v>-8.9934385248453194E-3</c:v>
                </c:pt>
                <c:pt idx="1711" formatCode="General">
                  <c:v>-9.0345988462119404E-3</c:v>
                </c:pt>
                <c:pt idx="1712" formatCode="General">
                  <c:v>-9.0760694344383906E-3</c:v>
                </c:pt>
                <c:pt idx="1713" formatCode="General">
                  <c:v>-9.1178535852308607E-3</c:v>
                </c:pt>
                <c:pt idx="1714" formatCode="General">
                  <c:v>-9.1599546412964201E-3</c:v>
                </c:pt>
                <c:pt idx="1715" formatCode="General">
                  <c:v>-9.2023759923430693E-3</c:v>
                </c:pt>
                <c:pt idx="1716" formatCode="General">
                  <c:v>-9.2451210750797604E-3</c:v>
                </c:pt>
                <c:pt idx="1717" formatCode="General">
                  <c:v>-9.2881933732164492E-3</c:v>
                </c:pt>
                <c:pt idx="1718" formatCode="General">
                  <c:v>-9.3315964179937604E-3</c:v>
                </c:pt>
                <c:pt idx="1719" formatCode="General">
                  <c:v>-9.3753337907266695E-3</c:v>
                </c:pt>
                <c:pt idx="1720" formatCode="General">
                  <c:v>-9.4194091113028507E-3</c:v>
                </c:pt>
                <c:pt idx="1721" formatCode="General">
                  <c:v>-9.4638260420327903E-3</c:v>
                </c:pt>
                <c:pt idx="1722" formatCode="General">
                  <c:v>-9.5085882960910598E-3</c:v>
                </c:pt>
                <c:pt idx="1723" formatCode="General">
                  <c:v>-9.5536996371964802E-3</c:v>
                </c:pt>
                <c:pt idx="1724" formatCode="General">
                  <c:v>-9.5991638793893903E-3</c:v>
                </c:pt>
                <c:pt idx="1725" formatCode="General">
                  <c:v>-9.6449848870316691E-3</c:v>
                </c:pt>
                <c:pt idx="1726" formatCode="General">
                  <c:v>-9.6911665748068507E-3</c:v>
                </c:pt>
                <c:pt idx="1727" formatCode="General">
                  <c:v>-9.7377129077200995E-3</c:v>
                </c:pt>
                <c:pt idx="1728" formatCode="General">
                  <c:v>-9.7846279010983597E-3</c:v>
                </c:pt>
                <c:pt idx="1729" formatCode="General">
                  <c:v>-9.8319156261613104E-3</c:v>
                </c:pt>
                <c:pt idx="1730" formatCode="General">
                  <c:v>-9.8795802161902608E-3</c:v>
                </c:pt>
                <c:pt idx="1731" formatCode="General">
                  <c:v>-9.9276258648115095E-3</c:v>
                </c:pt>
                <c:pt idx="1732" formatCode="General">
                  <c:v>-9.9760568258631908E-3</c:v>
                </c:pt>
                <c:pt idx="1733" formatCode="General">
                  <c:v>-1.00248774142912E-2</c:v>
                </c:pt>
                <c:pt idx="1734" formatCode="General">
                  <c:v>-1.0074092006838301E-2</c:v>
                </c:pt>
                <c:pt idx="1735" formatCode="General">
                  <c:v>-1.0123705040998099E-2</c:v>
                </c:pt>
                <c:pt idx="1736" formatCode="General">
                  <c:v>-1.01737210148602E-2</c:v>
                </c:pt>
                <c:pt idx="1737" formatCode="General">
                  <c:v>-1.02241444871107E-2</c:v>
                </c:pt>
                <c:pt idx="1738" formatCode="General">
                  <c:v>-1.0274980076457101E-2</c:v>
                </c:pt>
                <c:pt idx="1739" formatCode="General">
                  <c:v>-1.0326232459966099E-2</c:v>
                </c:pt>
                <c:pt idx="1740" formatCode="General">
                  <c:v>-1.0377906382468599E-2</c:v>
                </c:pt>
                <c:pt idx="1741" formatCode="General">
                  <c:v>-1.0430006662562099E-2</c:v>
                </c:pt>
                <c:pt idx="1742" formatCode="General">
                  <c:v>-1.04825381926108E-2</c:v>
                </c:pt>
                <c:pt idx="1743" formatCode="General">
                  <c:v>-1.0535505938745301E-2</c:v>
                </c:pt>
                <c:pt idx="1744" formatCode="General">
                  <c:v>-1.05889149408121E-2</c:v>
                </c:pt>
                <c:pt idx="1745" formatCode="General">
                  <c:v>-1.0642770311739399E-2</c:v>
                </c:pt>
                <c:pt idx="1746" formatCode="General">
                  <c:v>-1.06970772374896E-2</c:v>
                </c:pt>
                <c:pt idx="1747" formatCode="General">
                  <c:v>-1.0751840977449001E-2</c:v>
                </c:pt>
                <c:pt idx="1748" formatCode="General">
                  <c:v>-1.0807066865050801E-2</c:v>
                </c:pt>
                <c:pt idx="1749" formatCode="General">
                  <c:v>-1.08627603270584E-2</c:v>
                </c:pt>
                <c:pt idx="1750" formatCode="General">
                  <c:v>-1.09189268794264E-2</c:v>
                </c:pt>
                <c:pt idx="1751" formatCode="General">
                  <c:v>-1.09755720992876E-2</c:v>
                </c:pt>
                <c:pt idx="1752" formatCode="General">
                  <c:v>-1.1032701628292301E-2</c:v>
                </c:pt>
                <c:pt idx="1753" formatCode="General">
                  <c:v>-1.10903211907362E-2</c:v>
                </c:pt>
                <c:pt idx="1754" formatCode="General">
                  <c:v>-1.11484365953444E-2</c:v>
                </c:pt>
                <c:pt idx="1755" formatCode="General">
                  <c:v>-1.1207053735271401E-2</c:v>
                </c:pt>
                <c:pt idx="1756" formatCode="General">
                  <c:v>-1.12661785881015E-2</c:v>
                </c:pt>
                <c:pt idx="1757" formatCode="General">
                  <c:v>-1.13258172158486E-2</c:v>
                </c:pt>
                <c:pt idx="1758" formatCode="General">
                  <c:v>-1.1385975764956599E-2</c:v>
                </c:pt>
                <c:pt idx="1759" formatCode="General">
                  <c:v>-1.14466604662996E-2</c:v>
                </c:pt>
                <c:pt idx="1760" formatCode="General">
                  <c:v>-1.15078776358973E-2</c:v>
                </c:pt>
                <c:pt idx="1761" formatCode="General">
                  <c:v>-1.15696336765773E-2</c:v>
                </c:pt>
                <c:pt idx="1762" formatCode="General">
                  <c:v>-1.16319350734262E-2</c:v>
                </c:pt>
                <c:pt idx="1763" formatCode="General">
                  <c:v>-1.16947884101353E-2</c:v>
                </c:pt>
                <c:pt idx="1764" formatCode="General">
                  <c:v>-1.1758200373380901E-2</c:v>
                </c:pt>
                <c:pt idx="1765" formatCode="General">
                  <c:v>-1.18221777557073E-2</c:v>
                </c:pt>
                <c:pt idx="1766" formatCode="General">
                  <c:v>-1.18867274563832E-2</c:v>
                </c:pt>
                <c:pt idx="1767" formatCode="General">
                  <c:v>-1.19518564814019E-2</c:v>
                </c:pt>
                <c:pt idx="1768" formatCode="General">
                  <c:v>-1.2017571943481801E-2</c:v>
                </c:pt>
                <c:pt idx="1769" formatCode="General">
                  <c:v>-1.20838810620659E-2</c:v>
                </c:pt>
                <c:pt idx="1770" formatCode="General">
                  <c:v>-1.2150791168952801E-2</c:v>
                </c:pt>
                <c:pt idx="1771" formatCode="General">
                  <c:v>-1.2218309742978E-2</c:v>
                </c:pt>
                <c:pt idx="1772" formatCode="General">
                  <c:v>-1.2286444402124799E-2</c:v>
                </c:pt>
                <c:pt idx="1773" formatCode="General">
                  <c:v>-1.23552028865329E-2</c:v>
                </c:pt>
                <c:pt idx="1774" formatCode="General">
                  <c:v>-1.24245930584989E-2</c:v>
                </c:pt>
                <c:pt idx="1775" formatCode="General">
                  <c:v>-1.24946229024762E-2</c:v>
                </c:pt>
                <c:pt idx="1776" formatCode="General">
                  <c:v>-1.2565300525075099E-2</c:v>
                </c:pt>
                <c:pt idx="1777" formatCode="General">
                  <c:v>-1.26366341550631E-2</c:v>
                </c:pt>
                <c:pt idx="1778" formatCode="General">
                  <c:v>-1.27086321433651E-2</c:v>
                </c:pt>
                <c:pt idx="1779" formatCode="General">
                  <c:v>-1.2781302956852701E-2</c:v>
                </c:pt>
                <c:pt idx="1780" formatCode="General">
                  <c:v>-1.2854655159991899E-2</c:v>
                </c:pt>
                <c:pt idx="1781" formatCode="General">
                  <c:v>-1.29286974417688E-2</c:v>
                </c:pt>
                <c:pt idx="1782" formatCode="General">
                  <c:v>-1.3003438627546901E-2</c:v>
                </c:pt>
                <c:pt idx="1783" formatCode="General">
                  <c:v>-1.3078887679067199E-2</c:v>
                </c:pt>
                <c:pt idx="1784" formatCode="General">
                  <c:v>-1.31550536944485E-2</c:v>
                </c:pt>
                <c:pt idx="1785" formatCode="General">
                  <c:v>-1.3231945908187701E-2</c:v>
                </c:pt>
                <c:pt idx="1786" formatCode="General">
                  <c:v>-1.33095736911601E-2</c:v>
                </c:pt>
                <c:pt idx="1787" formatCode="General">
                  <c:v>-1.33879465506194E-2</c:v>
                </c:pt>
                <c:pt idx="1788" formatCode="General">
                  <c:v>-1.3467074133032801E-2</c:v>
                </c:pt>
                <c:pt idx="1789" formatCode="General">
                  <c:v>-1.3546966245901499E-2</c:v>
                </c:pt>
                <c:pt idx="1790" formatCode="General">
                  <c:v>-1.36276328716772E-2</c:v>
                </c:pt>
                <c:pt idx="1791" formatCode="General">
                  <c:v>-1.37090841676246E-2</c:v>
                </c:pt>
                <c:pt idx="1792" formatCode="General">
                  <c:v>-1.37913304658217E-2</c:v>
                </c:pt>
                <c:pt idx="1793" formatCode="General">
                  <c:v>-1.3874382273539499E-2</c:v>
                </c:pt>
                <c:pt idx="1794" formatCode="General">
                  <c:v>-1.3958250287993501E-2</c:v>
                </c:pt>
                <c:pt idx="1795" formatCode="General">
                  <c:v>-1.4042945394956499E-2</c:v>
                </c:pt>
                <c:pt idx="1796" formatCode="General">
                  <c:v>-1.4128478654586701E-2</c:v>
                </c:pt>
                <c:pt idx="1797" formatCode="General">
                  <c:v>-1.42148612727644E-2</c:v>
                </c:pt>
                <c:pt idx="1798" formatCode="General">
                  <c:v>-1.43021046092778E-2</c:v>
                </c:pt>
                <c:pt idx="1799" formatCode="General">
                  <c:v>-1.43902202130574E-2</c:v>
                </c:pt>
                <c:pt idx="1800" formatCode="General">
                  <c:v>-1.44792198223505E-2</c:v>
                </c:pt>
                <c:pt idx="1801" formatCode="General">
                  <c:v>-1.4569115364721601E-2</c:v>
                </c:pt>
                <c:pt idx="1802" formatCode="General">
                  <c:v>-1.46599189570524E-2</c:v>
                </c:pt>
                <c:pt idx="1803" formatCode="General">
                  <c:v>-1.47516429055427E-2</c:v>
                </c:pt>
                <c:pt idx="1804" formatCode="General">
                  <c:v>-1.48442997057104E-2</c:v>
                </c:pt>
                <c:pt idx="1805" formatCode="General">
                  <c:v>-1.49379020779726E-2</c:v>
                </c:pt>
                <c:pt idx="1806" formatCode="General">
                  <c:v>-1.50324629367813E-2</c:v>
                </c:pt>
                <c:pt idx="1807" formatCode="General">
                  <c:v>-1.5127995404347E-2</c:v>
                </c:pt>
                <c:pt idx="1808" formatCode="General">
                  <c:v>-1.5224512828170601E-2</c:v>
                </c:pt>
                <c:pt idx="1809" formatCode="General">
                  <c:v>-1.5322028776296801E-2</c:v>
                </c:pt>
                <c:pt idx="1810" formatCode="General">
                  <c:v>-1.54205570369703E-2</c:v>
                </c:pt>
                <c:pt idx="1811" formatCode="General">
                  <c:v>-1.55201116186366E-2</c:v>
                </c:pt>
                <c:pt idx="1812" formatCode="General">
                  <c:v>-1.56207067499422E-2</c:v>
                </c:pt>
                <c:pt idx="1813" formatCode="General">
                  <c:v>-1.5722356885034101E-2</c:v>
                </c:pt>
                <c:pt idx="1814" formatCode="General">
                  <c:v>-1.5825076757010101E-2</c:v>
                </c:pt>
                <c:pt idx="1815" formatCode="General">
                  <c:v>-1.5928881350406002E-2</c:v>
                </c:pt>
                <c:pt idx="1816" formatCode="General">
                  <c:v>-1.6033785849599601E-2</c:v>
                </c:pt>
                <c:pt idx="1817" formatCode="General">
                  <c:v>-1.6139805706957801E-2</c:v>
                </c:pt>
                <c:pt idx="1818" formatCode="General">
                  <c:v>-1.6246956655375899E-2</c:v>
                </c:pt>
                <c:pt idx="1819" formatCode="General">
                  <c:v>-1.6355254708278699E-2</c:v>
                </c:pt>
                <c:pt idx="1820" formatCode="General">
                  <c:v>-1.64647161596203E-2</c:v>
                </c:pt>
                <c:pt idx="1821" formatCode="General">
                  <c:v>-1.65753575838853E-2</c:v>
                </c:pt>
                <c:pt idx="1822" formatCode="General">
                  <c:v>-1.6687195902152299E-2</c:v>
                </c:pt>
                <c:pt idx="1823" formatCode="General">
                  <c:v>-1.6800248399571699E-2</c:v>
                </c:pt>
                <c:pt idx="1824" formatCode="General">
                  <c:v>-1.69145326685297E-2</c:v>
                </c:pt>
                <c:pt idx="1825" formatCode="General">
                  <c:v>-1.7030066607862399E-2</c:v>
                </c:pt>
                <c:pt idx="1826" formatCode="General">
                  <c:v>-1.7146868438269101E-2</c:v>
                </c:pt>
                <c:pt idx="1827" formatCode="General">
                  <c:v>-1.7264956722856099E-2</c:v>
                </c:pt>
                <c:pt idx="1828" formatCode="General">
                  <c:v>-1.7384350365756002E-2</c:v>
                </c:pt>
                <c:pt idx="1829" formatCode="General">
                  <c:v>-1.75050686119743E-2</c:v>
                </c:pt>
                <c:pt idx="1830" formatCode="General">
                  <c:v>-1.76271309574518E-2</c:v>
                </c:pt>
                <c:pt idx="1831" formatCode="General">
                  <c:v>-1.7750557120618599E-2</c:v>
                </c:pt>
                <c:pt idx="1832" formatCode="General">
                  <c:v>-1.78753671699498E-2</c:v>
                </c:pt>
                <c:pt idx="1833" formatCode="General">
                  <c:v>-1.8001581537950499E-2</c:v>
                </c:pt>
                <c:pt idx="1834" formatCode="General">
                  <c:v>-1.8129221021157799E-2</c:v>
                </c:pt>
                <c:pt idx="1835" formatCode="General">
                  <c:v>-1.8258306781437399E-2</c:v>
                </c:pt>
                <c:pt idx="1836" formatCode="General">
                  <c:v>-1.8388860374523201E-2</c:v>
                </c:pt>
                <c:pt idx="1837" formatCode="General">
                  <c:v>-1.8520903788105999E-2</c:v>
                </c:pt>
                <c:pt idx="1838" formatCode="General">
                  <c:v>-1.8654459446420898E-2</c:v>
                </c:pt>
                <c:pt idx="1839" formatCode="General">
                  <c:v>-1.8789550210248598E-2</c:v>
                </c:pt>
                <c:pt idx="1840" formatCode="General">
                  <c:v>-1.89261993769166E-2</c:v>
                </c:pt>
                <c:pt idx="1841" formatCode="General">
                  <c:v>-1.9064430717426601E-2</c:v>
                </c:pt>
                <c:pt idx="1842" formatCode="General">
                  <c:v>-1.9204268493305102E-2</c:v>
                </c:pt>
                <c:pt idx="1843" formatCode="General">
                  <c:v>-1.9345737373143601E-2</c:v>
                </c:pt>
                <c:pt idx="1844" formatCode="General">
                  <c:v>-1.9488862288027001E-2</c:v>
                </c:pt>
                <c:pt idx="1845" formatCode="General">
                  <c:v>-1.96336685618217E-2</c:v>
                </c:pt>
                <c:pt idx="1846" formatCode="General">
                  <c:v>-1.97801820377939E-2</c:v>
                </c:pt>
                <c:pt idx="1847" formatCode="General">
                  <c:v>-1.9928429098544798E-2</c:v>
                </c:pt>
                <c:pt idx="1848" formatCode="General">
                  <c:v>-2.0078436581970099E-2</c:v>
                </c:pt>
                <c:pt idx="1849" formatCode="General">
                  <c:v>-2.0230231765073499E-2</c:v>
                </c:pt>
                <c:pt idx="1850" formatCode="General">
                  <c:v>-2.03838423639673E-2</c:v>
                </c:pt>
                <c:pt idx="1851" formatCode="General">
                  <c:v>-2.0539296533872601E-2</c:v>
                </c:pt>
                <c:pt idx="1852" formatCode="General">
                  <c:v>-2.0696622883006801E-2</c:v>
                </c:pt>
                <c:pt idx="1853" formatCode="General">
                  <c:v>-2.08558506077864E-2</c:v>
                </c:pt>
                <c:pt idx="1854" formatCode="General">
                  <c:v>-2.1017009563599798E-2</c:v>
                </c:pt>
                <c:pt idx="1855" formatCode="General">
                  <c:v>-2.1180130237693599E-2</c:v>
                </c:pt>
                <c:pt idx="1856" formatCode="General">
                  <c:v>-2.1345243782317402E-2</c:v>
                </c:pt>
                <c:pt idx="1857" formatCode="General">
                  <c:v>-2.1512382109330701E-2</c:v>
                </c:pt>
                <c:pt idx="1858" formatCode="General">
                  <c:v>-2.1681577778130699E-2</c:v>
                </c:pt>
                <c:pt idx="1859" formatCode="General">
                  <c:v>-2.1852863958305699E-2</c:v>
                </c:pt>
                <c:pt idx="1860" formatCode="General">
                  <c:v>-2.2026274429638101E-2</c:v>
                </c:pt>
                <c:pt idx="1861" formatCode="General">
                  <c:v>-2.2201843582105901E-2</c:v>
                </c:pt>
                <c:pt idx="1862" formatCode="General">
                  <c:v>-2.23796064096164E-2</c:v>
                </c:pt>
                <c:pt idx="1863" formatCode="General">
                  <c:v>-2.2559598444736401E-2</c:v>
                </c:pt>
                <c:pt idx="1864" formatCode="General">
                  <c:v>-2.2741855808205699E-2</c:v>
                </c:pt>
                <c:pt idx="1865" formatCode="General">
                  <c:v>-2.29264153082499E-2</c:v>
                </c:pt>
                <c:pt idx="1866" formatCode="General">
                  <c:v>-2.3113314533150402E-2</c:v>
                </c:pt>
                <c:pt idx="1867" formatCode="General">
                  <c:v>-2.3302591876369599E-2</c:v>
                </c:pt>
                <c:pt idx="1868" formatCode="General">
                  <c:v>-2.3494286532606101E-2</c:v>
                </c:pt>
                <c:pt idx="1869" formatCode="General">
                  <c:v>-2.36884384977975E-2</c:v>
                </c:pt>
                <c:pt idx="1870" formatCode="General">
                  <c:v>-2.3885088569123299E-2</c:v>
                </c:pt>
                <c:pt idx="1871" formatCode="General">
                  <c:v>-2.40842783472681E-2</c:v>
                </c:pt>
                <c:pt idx="1872" formatCode="General">
                  <c:v>-2.4286050247929999E-2</c:v>
                </c:pt>
                <c:pt idx="1873" formatCode="General">
                  <c:v>-2.4490447507697698E-2</c:v>
                </c:pt>
                <c:pt idx="1874" formatCode="General">
                  <c:v>-2.46975141856084E-2</c:v>
                </c:pt>
                <c:pt idx="1875" formatCode="General">
                  <c:v>-2.49072952893882E-2</c:v>
                </c:pt>
                <c:pt idx="1876" formatCode="General">
                  <c:v>-2.51198365726958E-2</c:v>
                </c:pt>
                <c:pt idx="1877" formatCode="General">
                  <c:v>-2.5335184452331499E-2</c:v>
                </c:pt>
                <c:pt idx="1878" formatCode="General">
                  <c:v>-2.5553386336613401E-2</c:v>
                </c:pt>
                <c:pt idx="1879" formatCode="General">
                  <c:v>-2.5774490664257702E-2</c:v>
                </c:pt>
                <c:pt idx="1880" formatCode="General">
                  <c:v>-2.5998546940798201E-2</c:v>
                </c:pt>
                <c:pt idx="1881" formatCode="General">
                  <c:v>-2.6225605682969399E-2</c:v>
                </c:pt>
                <c:pt idx="1882" formatCode="General">
                  <c:v>-2.6455718403596298E-2</c:v>
                </c:pt>
                <c:pt idx="1883" formatCode="General">
                  <c:v>-2.6688937611596599E-2</c:v>
                </c:pt>
                <c:pt idx="1884" formatCode="General">
                  <c:v>-2.69253168119825E-2</c:v>
                </c:pt>
                <c:pt idx="1885" formatCode="General">
                  <c:v>-2.71649105724973E-2</c:v>
                </c:pt>
                <c:pt idx="1886" formatCode="General">
                  <c:v>-2.7407774712899201E-2</c:v>
                </c:pt>
                <c:pt idx="1887" formatCode="General">
                  <c:v>-2.7653966300138399E-2</c:v>
                </c:pt>
                <c:pt idx="1888" formatCode="General">
                  <c:v>-2.7903543702040502E-2</c:v>
                </c:pt>
                <c:pt idx="1889" formatCode="General">
                  <c:v>-2.81565665646758E-2</c:v>
                </c:pt>
                <c:pt idx="1890" formatCode="General">
                  <c:v>-2.8413095767826999E-2</c:v>
                </c:pt>
                <c:pt idx="1891" formatCode="General">
                  <c:v>-2.8673193424996E-2</c:v>
                </c:pt>
                <c:pt idx="1892" formatCode="General">
                  <c:v>-2.89369228834108E-2</c:v>
                </c:pt>
                <c:pt idx="1893" formatCode="General">
                  <c:v>-2.9204348721010898E-2</c:v>
                </c:pt>
                <c:pt idx="1894" formatCode="General">
                  <c:v>-2.9475536731276099E-2</c:v>
                </c:pt>
                <c:pt idx="1895" formatCode="General">
                  <c:v>-2.9750554039571699E-2</c:v>
                </c:pt>
                <c:pt idx="1896" formatCode="General">
                  <c:v>-3.0029469188912201E-2</c:v>
                </c:pt>
                <c:pt idx="1897" formatCode="General">
                  <c:v>-3.03123521399663E-2</c:v>
                </c:pt>
                <c:pt idx="1898" formatCode="General">
                  <c:v>-3.0599274271062401E-2</c:v>
                </c:pt>
                <c:pt idx="1899" formatCode="General">
                  <c:v>-3.0890308435256301E-2</c:v>
                </c:pt>
                <c:pt idx="1900" formatCode="General">
                  <c:v>-3.11855290921608E-2</c:v>
                </c:pt>
                <c:pt idx="1901" formatCode="General">
                  <c:v>-3.1485012341964401E-2</c:v>
                </c:pt>
                <c:pt idx="1902" formatCode="General">
                  <c:v>-3.17888359246895E-2</c:v>
                </c:pt>
                <c:pt idx="1903" formatCode="General">
                  <c:v>-3.2097079088500201E-2</c:v>
                </c:pt>
                <c:pt idx="1904" formatCode="General">
                  <c:v>-3.2409822642931303E-2</c:v>
                </c:pt>
                <c:pt idx="1905" formatCode="General">
                  <c:v>-3.2727149137741898E-2</c:v>
                </c:pt>
                <c:pt idx="1906" formatCode="General">
                  <c:v>-3.3049142865122803E-2</c:v>
                </c:pt>
                <c:pt idx="1907" formatCode="General">
                  <c:v>-3.3375889859697701E-2</c:v>
                </c:pt>
                <c:pt idx="1908" formatCode="General">
                  <c:v>-3.3707477898524699E-2</c:v>
                </c:pt>
                <c:pt idx="1909" formatCode="General">
                  <c:v>-3.4043996501097698E-2</c:v>
                </c:pt>
                <c:pt idx="1910" formatCode="General">
                  <c:v>-3.43855369293481E-2</c:v>
                </c:pt>
                <c:pt idx="1911" formatCode="General">
                  <c:v>-3.4732192187645498E-2</c:v>
                </c:pt>
                <c:pt idx="1912" formatCode="General">
                  <c:v>-3.5084056940332703E-2</c:v>
                </c:pt>
                <c:pt idx="1913" formatCode="General">
                  <c:v>-3.5441227865356202E-2</c:v>
                </c:pt>
                <c:pt idx="1914" formatCode="General">
                  <c:v>-3.5803804363403503E-2</c:v>
                </c:pt>
                <c:pt idx="1915" formatCode="General">
                  <c:v>-3.6171888178773502E-2</c:v>
                </c:pt>
                <c:pt idx="1916" formatCode="General">
                  <c:v>-3.6545583353249901E-2</c:v>
                </c:pt>
                <c:pt idx="1917" formatCode="General">
                  <c:v>-3.6924996226107003E-2</c:v>
                </c:pt>
                <c:pt idx="1918" formatCode="General">
                  <c:v>-3.7310235434115699E-2</c:v>
                </c:pt>
                <c:pt idx="1919" formatCode="General">
                  <c:v>-3.77014119115495E-2</c:v>
                </c:pt>
                <c:pt idx="1920" formatCode="General">
                  <c:v>-3.8098638890190502E-2</c:v>
                </c:pt>
                <c:pt idx="1921" formatCode="General">
                  <c:v>-3.8502031899335598E-2</c:v>
                </c:pt>
                <c:pt idx="1922" formatCode="General">
                  <c:v>-3.8911708896221003E-2</c:v>
                </c:pt>
                <c:pt idx="1923" formatCode="General">
                  <c:v>-3.9327790781253501E-2</c:v>
                </c:pt>
                <c:pt idx="1924" formatCode="General">
                  <c:v>-3.9750401168326802E-2</c:v>
                </c:pt>
                <c:pt idx="1925" formatCode="General">
                  <c:v>-4.0179666098624202E-2</c:v>
                </c:pt>
                <c:pt idx="1926" formatCode="General">
                  <c:v>-4.06157133964926E-2</c:v>
                </c:pt>
                <c:pt idx="1927" formatCode="General">
                  <c:v>-4.10586731418724E-2</c:v>
                </c:pt>
                <c:pt idx="1928" formatCode="General">
                  <c:v>-4.15086780419869E-2</c:v>
                </c:pt>
                <c:pt idx="1929" formatCode="General">
                  <c:v>-4.1965863431356602E-2</c:v>
                </c:pt>
                <c:pt idx="1930" formatCode="General">
                  <c:v>-4.2430367287540599E-2</c:v>
                </c:pt>
                <c:pt idx="1931" formatCode="General">
                  <c:v>-4.29023306123801E-2</c:v>
                </c:pt>
                <c:pt idx="1932" formatCode="General">
                  <c:v>-4.33818978280745E-2</c:v>
                </c:pt>
                <c:pt idx="1933" formatCode="General">
                  <c:v>-4.3869216744023297E-2</c:v>
                </c:pt>
                <c:pt idx="1934" formatCode="General">
                  <c:v>-4.4364438556843501E-2</c:v>
                </c:pt>
                <c:pt idx="1935" formatCode="General">
                  <c:v>-4.4867717850388199E-2</c:v>
                </c:pt>
                <c:pt idx="1936" formatCode="General">
                  <c:v>-4.5379212595764599E-2</c:v>
                </c:pt>
                <c:pt idx="1937" formatCode="General">
                  <c:v>-4.5899084209634899E-2</c:v>
                </c:pt>
                <c:pt idx="1938" formatCode="General">
                  <c:v>-4.6427497649033797E-2</c:v>
                </c:pt>
                <c:pt idx="1939" formatCode="General">
                  <c:v>-4.6964620910771297E-2</c:v>
                </c:pt>
                <c:pt idx="1940" formatCode="General">
                  <c:v>-4.7510623925415801E-2</c:v>
                </c:pt>
                <c:pt idx="1941" formatCode="General">
                  <c:v>-4.8065680199650199E-2</c:v>
                </c:pt>
                <c:pt idx="1942" formatCode="General">
                  <c:v>-4.8629967530718597E-2</c:v>
                </c:pt>
                <c:pt idx="1943" formatCode="General">
                  <c:v>-4.9203667459683097E-2</c:v>
                </c:pt>
                <c:pt idx="1944" formatCode="General">
                  <c:v>-4.9786965218234801E-2</c:v>
                </c:pt>
                <c:pt idx="1945" formatCode="General">
                  <c:v>-5.0380049728684602E-2</c:v>
                </c:pt>
                <c:pt idx="1946" formatCode="General">
                  <c:v>-5.0983113603954501E-2</c:v>
                </c:pt>
                <c:pt idx="1947" formatCode="General">
                  <c:v>-5.1596353147568101E-2</c:v>
                </c:pt>
                <c:pt idx="1948" formatCode="General">
                  <c:v>-5.2219968407379698E-2</c:v>
                </c:pt>
                <c:pt idx="1949" formatCode="General">
                  <c:v>-5.2854163860911803E-2</c:v>
                </c:pt>
                <c:pt idx="1950" formatCode="General">
                  <c:v>-5.3499148409169597E-2</c:v>
                </c:pt>
                <c:pt idx="1951" formatCode="General">
                  <c:v>-5.4155134909514201E-2</c:v>
                </c:pt>
                <c:pt idx="1952" formatCode="General">
                  <c:v>-5.4822340109820698E-2</c:v>
                </c:pt>
                <c:pt idx="1953" formatCode="General">
                  <c:v>-5.5500984357684899E-2</c:v>
                </c:pt>
                <c:pt idx="1954" formatCode="General">
                  <c:v>-5.6191291836516701E-2</c:v>
                </c:pt>
                <c:pt idx="1955" formatCode="General">
                  <c:v>-5.6893490752201403E-2</c:v>
                </c:pt>
                <c:pt idx="1956" formatCode="General">
                  <c:v>-5.76078133330927E-2</c:v>
                </c:pt>
                <c:pt idx="1957" formatCode="General">
                  <c:v>-5.8334495840417E-2</c:v>
                </c:pt>
                <c:pt idx="1958" formatCode="General">
                  <c:v>-5.90737785236796E-2</c:v>
                </c:pt>
                <c:pt idx="1959" formatCode="General">
                  <c:v>-5.9825905402601097E-2</c:v>
                </c:pt>
                <c:pt idx="1960" formatCode="General">
                  <c:v>-6.0591124199096701E-2</c:v>
                </c:pt>
                <c:pt idx="1961" formatCode="General">
                  <c:v>-6.1369686337309999E-2</c:v>
                </c:pt>
                <c:pt idx="1962" formatCode="General">
                  <c:v>-6.2161846943647001E-2</c:v>
                </c:pt>
                <c:pt idx="1963" formatCode="General">
                  <c:v>-6.2967864846810204E-2</c:v>
                </c:pt>
                <c:pt idx="1964" formatCode="General">
                  <c:v>-6.3788002577833902E-2</c:v>
                </c:pt>
                <c:pt idx="1965" formatCode="General">
                  <c:v>-6.4622526345512799E-2</c:v>
                </c:pt>
                <c:pt idx="1966" formatCode="General">
                  <c:v>-6.5471706303512803E-2</c:v>
                </c:pt>
                <c:pt idx="1967" formatCode="General">
                  <c:v>-6.6335817353163906E-2</c:v>
                </c:pt>
                <c:pt idx="1968" formatCode="General">
                  <c:v>-6.7215137955106197E-2</c:v>
                </c:pt>
                <c:pt idx="1969" formatCode="General">
                  <c:v>-6.8109949694372701E-2</c:v>
                </c:pt>
                <c:pt idx="1970" formatCode="General">
                  <c:v>-6.9020537280414296E-2</c:v>
                </c:pt>
                <c:pt idx="1971" formatCode="General">
                  <c:v>-6.9947188547147807E-2</c:v>
                </c:pt>
                <c:pt idx="1972" formatCode="General">
                  <c:v>-7.08901945218956E-2</c:v>
                </c:pt>
                <c:pt idx="1973" formatCode="General">
                  <c:v>-7.1849849479851E-2</c:v>
                </c:pt>
                <c:pt idx="1974" formatCode="General">
                  <c:v>-7.2826450945287599E-2</c:v>
                </c:pt>
                <c:pt idx="1975" formatCode="General">
                  <c:v>-7.3820299499946201E-2</c:v>
                </c:pt>
                <c:pt idx="1976" formatCode="General">
                  <c:v>-7.4831698403859698E-2</c:v>
                </c:pt>
                <c:pt idx="1977" formatCode="General">
                  <c:v>-7.5860953322975697E-2</c:v>
                </c:pt>
                <c:pt idx="1978" formatCode="General">
                  <c:v>-7.6908371271585702E-2</c:v>
                </c:pt>
                <c:pt idx="1979" formatCode="General">
                  <c:v>-7.7974260455410005E-2</c:v>
                </c:pt>
                <c:pt idx="1980" formatCode="General">
                  <c:v>-7.9058930271555E-2</c:v>
                </c:pt>
                <c:pt idx="1981" formatCode="General">
                  <c:v>-8.0162691308467496E-2</c:v>
                </c:pt>
                <c:pt idx="1982" formatCode="General">
                  <c:v>-8.1285855345888794E-2</c:v>
                </c:pt>
                <c:pt idx="1983" formatCode="General">
                  <c:v>-8.2428735354805605E-2</c:v>
                </c:pt>
                <c:pt idx="1984" formatCode="General">
                  <c:v>-8.3591645379270205E-2</c:v>
                </c:pt>
                <c:pt idx="1985" formatCode="General">
                  <c:v>-8.4774899023503603E-2</c:v>
                </c:pt>
                <c:pt idx="1986" formatCode="General">
                  <c:v>-8.5978809068758502E-2</c:v>
                </c:pt>
                <c:pt idx="1987" formatCode="General">
                  <c:v>-8.7203688818789094E-2</c:v>
                </c:pt>
                <c:pt idx="1988" formatCode="General">
                  <c:v>-8.8449851690592898E-2</c:v>
                </c:pt>
                <c:pt idx="1989" formatCode="General">
                  <c:v>-8.9717609227563999E-2</c:v>
                </c:pt>
                <c:pt idx="1990" formatCode="General">
                  <c:v>-9.1007270834194007E-2</c:v>
                </c:pt>
                <c:pt idx="1991" formatCode="General">
                  <c:v>-9.2319143776005697E-2</c:v>
                </c:pt>
                <c:pt idx="1992" formatCode="General">
                  <c:v>-9.3653533179484202E-2</c:v>
                </c:pt>
                <c:pt idx="1993" formatCode="General">
                  <c:v>-9.5010742032007905E-2</c:v>
                </c:pt>
                <c:pt idx="1994" formatCode="General">
                  <c:v>-9.6391069541233998E-2</c:v>
                </c:pt>
                <c:pt idx="1995" formatCode="General">
                  <c:v>-9.7794809414259096E-2</c:v>
                </c:pt>
                <c:pt idx="1996" formatCode="General">
                  <c:v>-9.92222519555329E-2</c:v>
                </c:pt>
                <c:pt idx="1997" formatCode="General">
                  <c:v>-0.100673686122648</c:v>
                </c:pt>
                <c:pt idx="1998" formatCode="General">
                  <c:v>-0.102149399186601</c:v>
                </c:pt>
                <c:pt idx="1999" formatCode="General">
                  <c:v>-0.103649673480252</c:v>
                </c:pt>
                <c:pt idx="2000" formatCode="General">
                  <c:v>-0.10517478606988601</c:v>
                </c:pt>
                <c:pt idx="2001" formatCode="General">
                  <c:v>-0.10672500875504</c:v>
                </c:pt>
                <c:pt idx="2002" formatCode="General">
                  <c:v>-0.108300608068351</c:v>
                </c:pt>
                <c:pt idx="2003" formatCode="General">
                  <c:v>-0.109901845275388</c:v>
                </c:pt>
                <c:pt idx="2004" formatCode="General">
                  <c:v>-0.111528976374485</c:v>
                </c:pt>
                <c:pt idx="2005" formatCode="General">
                  <c:v>-0.113182252073039</c:v>
                </c:pt>
                <c:pt idx="2006" formatCode="General">
                  <c:v>-0.11486191626992701</c:v>
                </c:pt>
                <c:pt idx="2007" formatCode="General">
                  <c:v>-0.11656820459216399</c:v>
                </c:pt>
                <c:pt idx="2008" formatCode="General">
                  <c:v>-0.118301345994497</c:v>
                </c:pt>
                <c:pt idx="2009" formatCode="General">
                  <c:v>-0.120061563055107</c:v>
                </c:pt>
                <c:pt idx="2010" formatCode="General">
                  <c:v>-0.121849071975646</c:v>
                </c:pt>
                <c:pt idx="2011" formatCode="General">
                  <c:v>-0.123664082581286</c:v>
                </c:pt>
                <c:pt idx="2012" formatCode="General">
                  <c:v>-0.125506798320763</c:v>
                </c:pt>
                <c:pt idx="2013" formatCode="General">
                  <c:v>-0.12737741626642601</c:v>
                </c:pt>
                <c:pt idx="2014" formatCode="General">
                  <c:v>-0.12927612711428599</c:v>
                </c:pt>
                <c:pt idx="2015" formatCode="General">
                  <c:v>-0.13120311569341001</c:v>
                </c:pt>
                <c:pt idx="2016" formatCode="General">
                  <c:v>-0.133158562069841</c:v>
                </c:pt>
                <c:pt idx="2017" formatCode="General">
                  <c:v>-0.13514264069174101</c:v>
                </c:pt>
                <c:pt idx="2018" formatCode="General">
                  <c:v>-0.137155520141854</c:v>
                </c:pt>
                <c:pt idx="2019" formatCode="General">
                  <c:v>-0.139197363137574</c:v>
                </c:pt>
                <c:pt idx="2020" formatCode="General">
                  <c:v>-0.141268326531022</c:v>
                </c:pt>
                <c:pt idx="2021" formatCode="General">
                  <c:v>-0.14336856130912301</c:v>
                </c:pt>
                <c:pt idx="2022" formatCode="General">
                  <c:v>-0.14549821270338001</c:v>
                </c:pt>
                <c:pt idx="2023" formatCode="General">
                  <c:v>-0.14765742057756701</c:v>
                </c:pt>
                <c:pt idx="2024" formatCode="General">
                  <c:v>-0.14984631937356199</c:v>
                </c:pt>
                <c:pt idx="2025" formatCode="General">
                  <c:v>-0.15206503805781299</c:v>
                </c:pt>
                <c:pt idx="2026" formatCode="General">
                  <c:v>-0.15431370012120299</c:v>
                </c:pt>
                <c:pt idx="2027" formatCode="General">
                  <c:v>-0.156592423578925</c:v>
                </c:pt>
                <c:pt idx="2028" formatCode="General">
                  <c:v>-0.15890132097034901</c:v>
                </c:pt>
                <c:pt idx="2029" formatCode="General">
                  <c:v>-0.161240499303269</c:v>
                </c:pt>
                <c:pt idx="2030" formatCode="General">
                  <c:v>-0.16361006028276501</c:v>
                </c:pt>
                <c:pt idx="2031" formatCode="General">
                  <c:v>-0.16601010087460999</c:v>
                </c:pt>
                <c:pt idx="2032" formatCode="General">
                  <c:v>-0.168440712823892</c:v>
                </c:pt>
                <c:pt idx="2033" formatCode="General">
                  <c:v>-0.170901984037267</c:v>
                </c:pt>
                <c:pt idx="2034" formatCode="General">
                  <c:v>-0.173393998735934</c:v>
                </c:pt>
                <c:pt idx="2035" formatCode="General">
                  <c:v>-0.175916837455633</c:v>
                </c:pt>
                <c:pt idx="2036" formatCode="General">
                  <c:v>-0.17847057704664099</c:v>
                </c:pt>
                <c:pt idx="2037" formatCode="General">
                  <c:v>-0.18105529067377099</c:v>
                </c:pt>
                <c:pt idx="2038" formatCode="General">
                  <c:v>-0.18367104810173601</c:v>
                </c:pt>
                <c:pt idx="2039" formatCode="General">
                  <c:v>-0.186317916981312</c:v>
                </c:pt>
                <c:pt idx="2040" formatCode="General">
                  <c:v>-0.188995962542615</c:v>
                </c:pt>
                <c:pt idx="2041" formatCode="General">
                  <c:v>-0.19170524727204899</c:v>
                </c:pt>
                <c:pt idx="2042" formatCode="General">
                  <c:v>-0.194445830912295</c:v>
                </c:pt>
                <c:pt idx="2043" formatCode="General">
                  <c:v>-0.19721777079221101</c:v>
                </c:pt>
                <c:pt idx="2044" formatCode="General">
                  <c:v>-0.20002112299358099</c:v>
                </c:pt>
                <c:pt idx="2045" formatCode="General">
                  <c:v>-0.202855941420272</c:v>
                </c:pt>
                <c:pt idx="2046" formatCode="General">
                  <c:v>-0.205722277333343</c:v>
                </c:pt>
                <c:pt idx="2047" formatCode="General">
                  <c:v>-0.20862017870157901</c:v>
                </c:pt>
                <c:pt idx="2048" formatCode="General">
                  <c:v>-0.21154969009688401</c:v>
                </c:pt>
                <c:pt idx="2049" formatCode="General">
                  <c:v>-0.214510854190162</c:v>
                </c:pt>
                <c:pt idx="2050" formatCode="General">
                  <c:v>-0.217503711973666</c:v>
                </c:pt>
                <c:pt idx="2051" formatCode="General">
                  <c:v>-0.22052830278018001</c:v>
                </c:pt>
                <c:pt idx="2052" formatCode="General">
                  <c:v>-0.22358466439834401</c:v>
                </c:pt>
                <c:pt idx="2053" formatCode="General">
                  <c:v>-0.22667283301362301</c:v>
                </c:pt>
                <c:pt idx="2054" formatCode="General">
                  <c:v>-0.22979284313028001</c:v>
                </c:pt>
                <c:pt idx="2055" formatCode="General">
                  <c:v>-0.23294472761394799</c:v>
                </c:pt>
                <c:pt idx="2056" formatCode="General">
                  <c:v>-0.23612851808683699</c:v>
                </c:pt>
                <c:pt idx="2057" formatCode="General">
                  <c:v>-0.239344245176354</c:v>
                </c:pt>
                <c:pt idx="2058" formatCode="General">
                  <c:v>-0.24259193847372401</c:v>
                </c:pt>
                <c:pt idx="2059" formatCode="General">
                  <c:v>-0.245871626533955</c:v>
                </c:pt>
                <c:pt idx="2060" formatCode="General">
                  <c:v>-0.24918333687581401</c:v>
                </c:pt>
                <c:pt idx="2061" formatCode="General">
                  <c:v>-0.25252709594704897</c:v>
                </c:pt>
                <c:pt idx="2062" formatCode="General">
                  <c:v>-0.25590292910743401</c:v>
                </c:pt>
                <c:pt idx="2063" formatCode="General">
                  <c:v>-0.25931086068244102</c:v>
                </c:pt>
                <c:pt idx="2064" formatCode="General">
                  <c:v>-0.26275091418501301</c:v>
                </c:pt>
                <c:pt idx="2065" formatCode="General">
                  <c:v>-0.26622311250033998</c:v>
                </c:pt>
                <c:pt idx="2066" formatCode="General">
                  <c:v>-0.26972747778675099</c:v>
                </c:pt>
                <c:pt idx="2067" formatCode="General">
                  <c:v>-0.27326403148221001</c:v>
                </c:pt>
                <c:pt idx="2068" formatCode="General">
                  <c:v>-0.27683279432605001</c:v>
                </c:pt>
                <c:pt idx="2069" formatCode="General">
                  <c:v>-0.28043378636177602</c:v>
                </c:pt>
                <c:pt idx="2070" formatCode="General">
                  <c:v>-0.28406702693705399</c:v>
                </c:pt>
                <c:pt idx="2071" formatCode="General">
                  <c:v>-0.28773253470370203</c:v>
                </c:pt>
                <c:pt idx="2072" formatCode="General">
                  <c:v>-0.29143032762295301</c:v>
                </c:pt>
                <c:pt idx="2073" formatCode="General">
                  <c:v>-0.29516042307671603</c:v>
                </c:pt>
                <c:pt idx="2074" formatCode="General">
                  <c:v>-0.29892283802601399</c:v>
                </c:pt>
                <c:pt idx="2075" formatCode="General">
                  <c:v>-0.30271758903474499</c:v>
                </c:pt>
                <c:pt idx="2076" formatCode="General">
                  <c:v>-0.30654469226968001</c:v>
                </c:pt>
                <c:pt idx="2077" formatCode="General">
                  <c:v>-0.31040416350044597</c:v>
                </c:pt>
                <c:pt idx="2078" formatCode="General">
                  <c:v>-0.31429601809951802</c:v>
                </c:pt>
                <c:pt idx="2079" formatCode="General">
                  <c:v>-0.31822027104221101</c:v>
                </c:pt>
                <c:pt idx="2080" formatCode="General">
                  <c:v>-0.32217693690666199</c:v>
                </c:pt>
                <c:pt idx="2081" formatCode="General">
                  <c:v>-0.32616602987382998</c:v>
                </c:pt>
                <c:pt idx="2082" formatCode="General">
                  <c:v>-0.330187563728365</c:v>
                </c:pt>
                <c:pt idx="2083" formatCode="General">
                  <c:v>-0.33424155186158699</c:v>
                </c:pt>
                <c:pt idx="2084" formatCode="General">
                  <c:v>-0.33832800727615597</c:v>
                </c:pt>
                <c:pt idx="2085" formatCode="General">
                  <c:v>-0.34244694271651699</c:v>
                </c:pt>
                <c:pt idx="2086" formatCode="General">
                  <c:v>-0.34659837069889399</c:v>
                </c:pt>
                <c:pt idx="2087" formatCode="General">
                  <c:v>-0.35078230351318501</c:v>
                </c:pt>
                <c:pt idx="2088" formatCode="General">
                  <c:v>-0.35499875322366597</c:v>
                </c:pt>
                <c:pt idx="2089" formatCode="General">
                  <c:v>-0.35924773166898399</c:v>
                </c:pt>
                <c:pt idx="2090" formatCode="General">
                  <c:v>-0.36352925046213602</c:v>
                </c:pt>
                <c:pt idx="2091" formatCode="General">
                  <c:v>-0.36784332099045502</c:v>
                </c:pt>
                <c:pt idx="2092" formatCode="General">
                  <c:v>-0.37218995441559</c:v>
                </c:pt>
                <c:pt idx="2093" formatCode="General">
                  <c:v>-0.37656916167349702</c:v>
                </c:pt>
                <c:pt idx="2094" formatCode="General">
                  <c:v>-0.38098095347441602</c:v>
                </c:pt>
                <c:pt idx="2095" formatCode="General">
                  <c:v>-0.38542534031312098</c:v>
                </c:pt>
                <c:pt idx="2096" formatCode="General">
                  <c:v>-0.38990233255250301</c:v>
                </c:pt>
                <c:pt idx="2097" formatCode="General">
                  <c:v>-0.39441194037864302</c:v>
                </c:pt>
                <c:pt idx="2098" formatCode="General">
                  <c:v>-0.39895417377339998</c:v>
                </c:pt>
                <c:pt idx="2099" formatCode="General">
                  <c:v>-0.40352904257393801</c:v>
                </c:pt>
                <c:pt idx="2100" formatCode="General">
                  <c:v>-0.40813655647477898</c:v>
                </c:pt>
                <c:pt idx="2101" formatCode="General">
                  <c:v>-0.41277672502778001</c:v>
                </c:pt>
                <c:pt idx="2102" formatCode="General">
                  <c:v>-0.417449557642113</c:v>
                </c:pt>
                <c:pt idx="2103" formatCode="General">
                  <c:v>-0.42215506358424199</c:v>
                </c:pt>
                <c:pt idx="2104" formatCode="General">
                  <c:v>-0.42689325197790101</c:v>
                </c:pt>
                <c:pt idx="2105" formatCode="General">
                  <c:v>-0.43166413180407398</c:v>
                </c:pt>
                <c:pt idx="2106" formatCode="General">
                  <c:v>-0.436467711900971</c:v>
                </c:pt>
                <c:pt idx="2107" formatCode="General">
                  <c:v>-0.44130400096400602</c:v>
                </c:pt>
                <c:pt idx="2108" formatCode="General">
                  <c:v>-0.44617300756732797</c:v>
                </c:pt>
                <c:pt idx="2109" formatCode="General">
                  <c:v>-0.45107474022717903</c:v>
                </c:pt>
                <c:pt idx="2110" formatCode="General">
                  <c:v>-0.45600920736163397</c:v>
                </c:pt>
                <c:pt idx="2111" formatCode="General">
                  <c:v>-0.46097641728234001</c:v>
                </c:pt>
                <c:pt idx="2112" formatCode="General">
                  <c:v>-0.46597637819592702</c:v>
                </c:pt>
                <c:pt idx="2113" formatCode="General">
                  <c:v>-0.471009098203999</c:v>
                </c:pt>
                <c:pt idx="2114" formatCode="General">
                  <c:v>-0.47607458530312502</c:v>
                </c:pt>
                <c:pt idx="2115" formatCode="General">
                  <c:v>-0.48117284738482902</c:v>
                </c:pt>
                <c:pt idx="2116" formatCode="General">
                  <c:v>-0.48630389223558201</c:v>
                </c:pt>
                <c:pt idx="2117" formatCode="General">
                  <c:v>-0.49146772753679302</c:v>
                </c:pt>
                <c:pt idx="2118" formatCode="General">
                  <c:v>-0.49666436087048998</c:v>
                </c:pt>
                <c:pt idx="2119" formatCode="General">
                  <c:v>-0.50189379976023496</c:v>
                </c:pt>
                <c:pt idx="2120" formatCode="General">
                  <c:v>-0.50715605167365996</c:v>
                </c:pt>
                <c:pt idx="2121" formatCode="General">
                  <c:v>-0.51245112400694603</c:v>
                </c:pt>
                <c:pt idx="2122" formatCode="General">
                  <c:v>-0.51777902408480303</c:v>
                </c:pt>
                <c:pt idx="2123" formatCode="General">
                  <c:v>-0.52313975916046196</c:v>
                </c:pt>
                <c:pt idx="2124" formatCode="General">
                  <c:v>-0.52853333641565803</c:v>
                </c:pt>
                <c:pt idx="2125" formatCode="General">
                  <c:v>-0.53395976295241199</c:v>
                </c:pt>
                <c:pt idx="2126" formatCode="General">
                  <c:v>-0.53941904576839494</c:v>
                </c:pt>
                <c:pt idx="2127" formatCode="General">
                  <c:v>-0.54491119179257097</c:v>
                </c:pt>
                <c:pt idx="2128" formatCode="General">
                  <c:v>-0.55043620791296899</c:v>
                </c:pt>
                <c:pt idx="2129" formatCode="General">
                  <c:v>-0.55599410094819302</c:v>
                </c:pt>
                <c:pt idx="2130" formatCode="General">
                  <c:v>-0.56158487763985998</c:v>
                </c:pt>
                <c:pt idx="2131" formatCode="General">
                  <c:v>-0.56720854465259396</c:v>
                </c:pt>
                <c:pt idx="2132" formatCode="General">
                  <c:v>-0.57286510857400696</c:v>
                </c:pt>
                <c:pt idx="2133" formatCode="General">
                  <c:v>-0.57855457591483705</c:v>
                </c:pt>
                <c:pt idx="2134" formatCode="General">
                  <c:v>-0.58427695311119998</c:v>
                </c:pt>
                <c:pt idx="2135" formatCode="General">
                  <c:v>-0.59003224652437403</c:v>
                </c:pt>
                <c:pt idx="2136" formatCode="General">
                  <c:v>-0.59582046244385301</c:v>
                </c:pt>
                <c:pt idx="2137" formatCode="General">
                  <c:v>-0.60164160710609704</c:v>
                </c:pt>
                <c:pt idx="2138" formatCode="General">
                  <c:v>-0.60749568669742904</c:v>
                </c:pt>
                <c:pt idx="2139" formatCode="General">
                  <c:v>-0.61338270735133704</c:v>
                </c:pt>
                <c:pt idx="2140" formatCode="General">
                  <c:v>-0.61930267514845505</c:v>
                </c:pt>
                <c:pt idx="2141" formatCode="General">
                  <c:v>-0.62525559611656101</c:v>
                </c:pt>
                <c:pt idx="2142" formatCode="General">
                  <c:v>-0.63124147623055604</c:v>
                </c:pt>
                <c:pt idx="2143" formatCode="General">
                  <c:v>-0.63726032141246003</c:v>
                </c:pt>
                <c:pt idx="2144" formatCode="General">
                  <c:v>-0.64331213753139505</c:v>
                </c:pt>
                <c:pt idx="2145" formatCode="General">
                  <c:v>-0.64939693040357804</c:v>
                </c:pt>
                <c:pt idx="2146" formatCode="General">
                  <c:v>-0.65551470578930504</c:v>
                </c:pt>
                <c:pt idx="2147" formatCode="General">
                  <c:v>-0.66166546937712301</c:v>
                </c:pt>
                <c:pt idx="2148" formatCode="General">
                  <c:v>-0.66784922679074799</c:v>
                </c:pt>
                <c:pt idx="2149" formatCode="General">
                  <c:v>-0.67406598360082204</c:v>
                </c:pt>
                <c:pt idx="2150" formatCode="General">
                  <c:v>-0.68031574532580397</c:v>
                </c:pt>
                <c:pt idx="2151" formatCode="General">
                  <c:v>-0.68659851743317102</c:v>
                </c:pt>
                <c:pt idx="2152" formatCode="General">
                  <c:v>-0.69291430533940201</c:v>
                </c:pt>
                <c:pt idx="2153" formatCode="General">
                  <c:v>-0.69926311440997002</c:v>
                </c:pt>
                <c:pt idx="2154" formatCode="General">
                  <c:v>-0.70564494995932703</c:v>
                </c:pt>
                <c:pt idx="2155" formatCode="General">
                  <c:v>-0.71205981725089595</c:v>
                </c:pt>
                <c:pt idx="2156" formatCode="General">
                  <c:v>-0.71850772149251196</c:v>
                </c:pt>
                <c:pt idx="2157" formatCode="General">
                  <c:v>-0.72498866782833205</c:v>
                </c:pt>
                <c:pt idx="2158" formatCode="General">
                  <c:v>-0.73150266135256503</c:v>
                </c:pt>
                <c:pt idx="2159" formatCode="General">
                  <c:v>-0.738049707125361</c:v>
                </c:pt>
                <c:pt idx="2160" formatCode="General">
                  <c:v>-0.74462981017117702</c:v>
                </c:pt>
                <c:pt idx="2161" formatCode="General">
                  <c:v>-0.75124297547164098</c:v>
                </c:pt>
                <c:pt idx="2162" formatCode="General">
                  <c:v>-0.75788920796553505</c:v>
                </c:pt>
                <c:pt idx="2163" formatCode="General">
                  <c:v>-0.76456851254878999</c:v>
                </c:pt>
                <c:pt idx="2164" formatCode="General">
                  <c:v>-0.77128089407446898</c:v>
                </c:pt>
                <c:pt idx="2165" formatCode="General">
                  <c:v>-0.77802635735276204</c:v>
                </c:pt>
                <c:pt idx="2166" formatCode="General">
                  <c:v>-0.78480490715096496</c:v>
                </c:pt>
                <c:pt idx="2167" formatCode="General">
                  <c:v>-0.79161654819556104</c:v>
                </c:pt>
                <c:pt idx="2168" formatCode="General">
                  <c:v>-0.79846128518297999</c:v>
                </c:pt>
                <c:pt idx="2169" formatCode="General">
                  <c:v>-0.80533912275007902</c:v>
                </c:pt>
                <c:pt idx="2170" formatCode="General">
                  <c:v>-0.81225006547284395</c:v>
                </c:pt>
                <c:pt idx="2171" formatCode="General">
                  <c:v>-0.81919411788750096</c:v>
                </c:pt>
                <c:pt idx="2172" formatCode="General">
                  <c:v>-0.82617128449050603</c:v>
                </c:pt>
                <c:pt idx="2173" formatCode="General">
                  <c:v>-0.83318156973853497</c:v>
                </c:pt>
                <c:pt idx="2174" formatCode="General">
                  <c:v>-0.84022497804847196</c:v>
                </c:pt>
                <c:pt idx="2175" formatCode="General">
                  <c:v>-0.84730151379739205</c:v>
                </c:pt>
                <c:pt idx="2176" formatCode="General">
                  <c:v>-0.854411181322557</c:v>
                </c:pt>
                <c:pt idx="2177" formatCode="General">
                  <c:v>-0.86155398492139501</c:v>
                </c:pt>
                <c:pt idx="2178" formatCode="General">
                  <c:v>-0.86872992885142397</c:v>
                </c:pt>
                <c:pt idx="2179" formatCode="General">
                  <c:v>-0.87593901732345203</c:v>
                </c:pt>
                <c:pt idx="2180" formatCode="General">
                  <c:v>-0.883181254509672</c:v>
                </c:pt>
                <c:pt idx="2181" formatCode="General">
                  <c:v>-0.89045664455279505</c:v>
                </c:pt>
                <c:pt idx="2182" formatCode="General">
                  <c:v>-0.89776519156527401</c:v>
                </c:pt>
                <c:pt idx="2183" formatCode="General">
                  <c:v>-0.90510689962929403</c:v>
                </c:pt>
                <c:pt idx="2184" formatCode="General">
                  <c:v>-0.91248177279675202</c:v>
                </c:pt>
                <c:pt idx="2185" formatCode="General">
                  <c:v>-0.91988981508924805</c:v>
                </c:pt>
                <c:pt idx="2186" formatCode="General">
                  <c:v>-0.92733103049806997</c:v>
                </c:pt>
                <c:pt idx="2187" formatCode="General">
                  <c:v>-0.93480542298417602</c:v>
                </c:pt>
                <c:pt idx="2188" formatCode="General">
                  <c:v>-0.94231299647818501</c:v>
                </c:pt>
                <c:pt idx="2189" formatCode="General">
                  <c:v>-0.94985375488035995</c:v>
                </c:pt>
                <c:pt idx="2190" formatCode="General">
                  <c:v>-0.95742770208744099</c:v>
                </c:pt>
                <c:pt idx="2191" formatCode="General">
                  <c:v>-0.96503484199932699</c:v>
                </c:pt>
                <c:pt idx="2192" formatCode="General">
                  <c:v>-0.97267517848270302</c:v>
                </c:pt>
                <c:pt idx="2193" formatCode="General">
                  <c:v>-0.98034871536758506</c:v>
                </c:pt>
                <c:pt idx="2194" formatCode="General">
                  <c:v>-0.98805545644730297</c:v>
                </c:pt>
                <c:pt idx="2195" formatCode="General">
                  <c:v>-0.99579540547849599</c:v>
                </c:pt>
                <c:pt idx="2196" formatCode="General">
                  <c:v>-1.0035685661811</c:v>
                </c:pt>
                <c:pt idx="2197" formatCode="General">
                  <c:v>-1.01137494223836</c:v>
                </c:pt>
                <c:pt idx="2198" formatCode="General">
                  <c:v>-1.01921453729677</c:v>
                </c:pt>
                <c:pt idx="2199" formatCode="General">
                  <c:v>-1.02708735496635</c:v>
                </c:pt>
                <c:pt idx="2200" formatCode="General">
                  <c:v>-1.0349933988214099</c:v>
                </c:pt>
                <c:pt idx="2201" formatCode="General">
                  <c:v>-1.04293267239508</c:v>
                </c:pt>
                <c:pt idx="2202" formatCode="General">
                  <c:v>-1.0509051791667501</c:v>
                </c:pt>
                <c:pt idx="2203" formatCode="General">
                  <c:v>-1.0589109225823401</c:v>
                </c:pt>
                <c:pt idx="2204" formatCode="General">
                  <c:v>-1.0669499060610701</c:v>
                </c:pt>
                <c:pt idx="2205" formatCode="General">
                  <c:v>-1.0750221329954699</c:v>
                </c:pt>
                <c:pt idx="2206" formatCode="General">
                  <c:v>-1.08312760675141</c:v>
                </c:pt>
                <c:pt idx="2207" formatCode="General">
                  <c:v>-1.0912663306680299</c:v>
                </c:pt>
                <c:pt idx="2208" formatCode="General">
                  <c:v>-1.0994383080577901</c:v>
                </c:pt>
                <c:pt idx="2209" formatCode="General">
                  <c:v>-1.1076435422064199</c:v>
                </c:pt>
                <c:pt idx="2210" formatCode="General">
                  <c:v>-1.11588203637294</c:v>
                </c:pt>
                <c:pt idx="2211" formatCode="General">
                  <c:v>-1.12415379378966</c:v>
                </c:pt>
                <c:pt idx="2212" formatCode="General">
                  <c:v>-1.13245881766269</c:v>
                </c:pt>
                <c:pt idx="2213" formatCode="General">
                  <c:v>-1.1407971111708499</c:v>
                </c:pt>
                <c:pt idx="2214" formatCode="General">
                  <c:v>-1.1491686774640999</c:v>
                </c:pt>
                <c:pt idx="2215" formatCode="General">
                  <c:v>-1.15757351966348</c:v>
                </c:pt>
                <c:pt idx="2216" formatCode="General">
                  <c:v>-1.1660116408611201</c:v>
                </c:pt>
                <c:pt idx="2217" formatCode="General">
                  <c:v>-1.1744830441202001</c:v>
                </c:pt>
                <c:pt idx="2218" formatCode="General">
                  <c:v>-1.18298773247498</c:v>
                </c:pt>
                <c:pt idx="2219" formatCode="General">
                  <c:v>-1.1915257089223801</c:v>
                </c:pt>
                <c:pt idx="2220" formatCode="General">
                  <c:v>-1.2000969764194001</c:v>
                </c:pt>
                <c:pt idx="2221" formatCode="General">
                  <c:v>-1.2087015379011099</c:v>
                </c:pt>
                <c:pt idx="2222" formatCode="General">
                  <c:v>-1.21733939628934</c:v>
                </c:pt>
                <c:pt idx="2223" formatCode="General">
                  <c:v>-1.22601055448326</c:v>
                </c:pt>
                <c:pt idx="2224" formatCode="General">
                  <c:v>-1.23471501535886</c:v>
                </c:pt>
                <c:pt idx="2225" formatCode="General">
                  <c:v>-1.24345278177087</c:v>
                </c:pt>
                <c:pt idx="2226" formatCode="General">
                  <c:v>-1.2522238565520101</c:v>
                </c:pt>
                <c:pt idx="2227" formatCode="General">
                  <c:v>-1.2610282425128001</c:v>
                </c:pt>
                <c:pt idx="2228" formatCode="General">
                  <c:v>-1.2698659424416101</c:v>
                </c:pt>
                <c:pt idx="2229" formatCode="General">
                  <c:v>-1.27873695910461</c:v>
                </c:pt>
                <c:pt idx="2230" formatCode="General">
                  <c:v>-1.2876412952462599</c:v>
                </c:pt>
                <c:pt idx="2231" formatCode="General">
                  <c:v>-1.2965789535904799</c:v>
                </c:pt>
                <c:pt idx="2232" formatCode="General">
                  <c:v>-1.30554993683846</c:v>
                </c:pt>
                <c:pt idx="2233" formatCode="General">
                  <c:v>-1.31455424766764</c:v>
                </c:pt>
                <c:pt idx="2234" formatCode="General">
                  <c:v>-1.32359188873195</c:v>
                </c:pt>
                <c:pt idx="2235" formatCode="General">
                  <c:v>-1.3326628626777</c:v>
                </c:pt>
                <c:pt idx="2236" formatCode="General">
                  <c:v>-1.34176717214412</c:v>
                </c:pt>
                <c:pt idx="2237" formatCode="General">
                  <c:v>-1.35090481974862</c:v>
                </c:pt>
                <c:pt idx="2238" formatCode="General">
                  <c:v>-1.36007580808682</c:v>
                </c:pt>
                <c:pt idx="2239" formatCode="General">
                  <c:v>-1.36928013972536</c:v>
                </c:pt>
                <c:pt idx="2240" formatCode="General">
                  <c:v>-1.3785178171696999</c:v>
                </c:pt>
                <c:pt idx="2241" formatCode="General">
                  <c:v>-1.38778884288558</c:v>
                </c:pt>
                <c:pt idx="2242" formatCode="General">
                  <c:v>-1.3970932193168499</c:v>
                </c:pt>
                <c:pt idx="2243" formatCode="General">
                  <c:v>-1.40643094888551</c:v>
                </c:pt>
                <c:pt idx="2244" formatCode="General">
                  <c:v>-1.4158020339917201</c:v>
                </c:pt>
                <c:pt idx="2245" formatCode="General">
                  <c:v>-1.42520647701373</c:v>
                </c:pt>
                <c:pt idx="2246" formatCode="General">
                  <c:v>-1.43464428030794</c:v>
                </c:pt>
                <c:pt idx="2247" formatCode="General">
                  <c:v>-1.4441154462088299</c:v>
                </c:pt>
                <c:pt idx="2248" formatCode="General">
                  <c:v>-1.4536199770368201</c:v>
                </c:pt>
                <c:pt idx="2249" formatCode="General">
                  <c:v>-1.4631578751009</c:v>
                </c:pt>
                <c:pt idx="2250" formatCode="General">
                  <c:v>-1.4727291426914699</c:v>
                </c:pt>
                <c:pt idx="2251" formatCode="General">
                  <c:v>-1.48233378208025</c:v>
                </c:pt>
                <c:pt idx="2252" formatCode="General">
                  <c:v>-1.49197179552036</c:v>
                </c:pt>
                <c:pt idx="2253" formatCode="General">
                  <c:v>-1.50164318524624</c:v>
                </c:pt>
                <c:pt idx="2254" formatCode="General">
                  <c:v>-1.51134795347368</c:v>
                </c:pt>
                <c:pt idx="2255" formatCode="General">
                  <c:v>-1.5210861023997999</c:v>
                </c:pt>
                <c:pt idx="2256" formatCode="General">
                  <c:v>-1.53085763420308</c:v>
                </c:pt>
                <c:pt idx="2257" formatCode="General">
                  <c:v>-1.54066255104698</c:v>
                </c:pt>
                <c:pt idx="2258" formatCode="General">
                  <c:v>-1.5505008550917201</c:v>
                </c:pt>
                <c:pt idx="2259" formatCode="General">
                  <c:v>-1.5603725484836499</c:v>
                </c:pt>
                <c:pt idx="2260" formatCode="General">
                  <c:v>-1.5702776333538699</c:v>
                </c:pt>
                <c:pt idx="2261" formatCode="General">
                  <c:v>-1.5802161118162501</c:v>
                </c:pt>
                <c:pt idx="2262" formatCode="General">
                  <c:v>-1.59018798596545</c:v>
                </c:pt>
                <c:pt idx="2263" formatCode="General">
                  <c:v>-1.60019325787694</c:v>
                </c:pt>
                <c:pt idx="2264" formatCode="General">
                  <c:v>-1.61023192960697</c:v>
                </c:pt>
                <c:pt idx="2265" formatCode="General">
                  <c:v>-1.6203040031925799</c:v>
                </c:pt>
                <c:pt idx="2266" formatCode="General">
                  <c:v>-1.63040948065202</c:v>
                </c:pt>
                <c:pt idx="2267" formatCode="General">
                  <c:v>-1.6405483639871701</c:v>
                </c:pt>
                <c:pt idx="2268" formatCode="General">
                  <c:v>-1.6507206551846101</c:v>
                </c:pt>
                <c:pt idx="2269" formatCode="General">
                  <c:v>-1.6609263562155201</c:v>
                </c:pt>
                <c:pt idx="2270" formatCode="General">
                  <c:v>-1.6711654690376501</c:v>
                </c:pt>
                <c:pt idx="2271" formatCode="General">
                  <c:v>-1.6814379955977501</c:v>
                </c:pt>
                <c:pt idx="2272" formatCode="General">
                  <c:v>-1.6917439378286301</c:v>
                </c:pt>
                <c:pt idx="2273" formatCode="General">
                  <c:v>-1.7020832976485201</c:v>
                </c:pt>
                <c:pt idx="2274" formatCode="General">
                  <c:v>-1.7124560769478001</c:v>
                </c:pt>
                <c:pt idx="2275" formatCode="General">
                  <c:v>-1.7228622775782101</c:v>
                </c:pt>
                <c:pt idx="2276" formatCode="General">
                  <c:v>-1.73330190137192</c:v>
                </c:pt>
                <c:pt idx="2277" formatCode="General">
                  <c:v>-1.7437749501461</c:v>
                </c:pt>
                <c:pt idx="2278" formatCode="General">
                  <c:v>-1.75428142570487</c:v>
                </c:pt>
                <c:pt idx="2279" formatCode="General">
                  <c:v>-1.7648213298381701</c:v>
                </c:pt>
                <c:pt idx="2280" formatCode="General">
                  <c:v>-1.77539466432146</c:v>
                </c:pt>
                <c:pt idx="2281" formatCode="General">
                  <c:v>-1.78600143091567</c:v>
                </c:pt>
                <c:pt idx="2282" formatCode="General">
                  <c:v>-1.79664163136802</c:v>
                </c:pt>
                <c:pt idx="2283" formatCode="General">
                  <c:v>-1.80731526741487</c:v>
                </c:pt>
                <c:pt idx="2284" formatCode="General">
                  <c:v>-1.8180223407784399</c:v>
                </c:pt>
                <c:pt idx="2285" formatCode="General">
                  <c:v>-1.82876285316475</c:v>
                </c:pt>
                <c:pt idx="2286" formatCode="General">
                  <c:v>-1.8395368062636599</c:v>
                </c:pt>
                <c:pt idx="2287" formatCode="General">
                  <c:v>-1.8503442017488301</c:v>
                </c:pt>
                <c:pt idx="2288" formatCode="General">
                  <c:v>-1.86118504127773</c:v>
                </c:pt>
                <c:pt idx="2289" formatCode="General">
                  <c:v>-1.8720593264932199</c:v>
                </c:pt>
                <c:pt idx="2290" formatCode="General">
                  <c:v>-1.8829670590312699</c:v>
                </c:pt>
                <c:pt idx="2291" formatCode="General">
                  <c:v>-1.89390824051197</c:v>
                </c:pt>
                <c:pt idx="2292" formatCode="General">
                  <c:v>-1.9048828725265801</c:v>
                </c:pt>
                <c:pt idx="2293" formatCode="General">
                  <c:v>-1.91589095665057</c:v>
                </c:pt>
                <c:pt idx="2294" formatCode="General">
                  <c:v>-1.9269324944470101</c:v>
                </c:pt>
                <c:pt idx="2295" formatCode="General">
                  <c:v>-1.9380074874664399</c:v>
                </c:pt>
                <c:pt idx="2296" formatCode="General">
                  <c:v>-1.94911593724697</c:v>
                </c:pt>
                <c:pt idx="2297" formatCode="General">
                  <c:v>-1.9602578453142201</c:v>
                </c:pt>
                <c:pt idx="2298" formatCode="General">
                  <c:v>-1.9714332131813399</c:v>
                </c:pt>
                <c:pt idx="2299" formatCode="General">
                  <c:v>-1.9826420423536999</c:v>
                </c:pt>
                <c:pt idx="2300" formatCode="General">
                  <c:v>-1.9938843343483299</c:v>
                </c:pt>
                <c:pt idx="2301" formatCode="General">
                  <c:v>-2.0051600906793801</c:v>
                </c:pt>
                <c:pt idx="2302" formatCode="General">
                  <c:v>-2.0164693128481002</c:v>
                </c:pt>
                <c:pt idx="2303" formatCode="General">
                  <c:v>-2.0278120023428698</c:v>
                </c:pt>
                <c:pt idx="2304" formatCode="General">
                  <c:v>-2.03918816063916</c:v>
                </c:pt>
                <c:pt idx="2305" formatCode="General">
                  <c:v>-2.05059778919953</c:v>
                </c:pt>
                <c:pt idx="2306" formatCode="General">
                  <c:v>-2.0620408894736499</c:v>
                </c:pt>
                <c:pt idx="2307" formatCode="General">
                  <c:v>-2.0735174628895501</c:v>
                </c:pt>
                <c:pt idx="2308" formatCode="General">
                  <c:v>-2.0850275108528802</c:v>
                </c:pt>
                <c:pt idx="2309" formatCode="General">
                  <c:v>-2.0965710347557098</c:v>
                </c:pt>
                <c:pt idx="2310" formatCode="General">
                  <c:v>-2.1081480359766598</c:v>
                </c:pt>
                <c:pt idx="2311" formatCode="General">
                  <c:v>-2.11975851588091</c:v>
                </c:pt>
                <c:pt idx="2312" formatCode="General">
                  <c:v>-2.1314024758200598</c:v>
                </c:pt>
                <c:pt idx="2313" formatCode="General">
                  <c:v>-2.1430799171314998</c:v>
                </c:pt>
                <c:pt idx="2314" formatCode="General">
                  <c:v>-2.15479084114008</c:v>
                </c:pt>
                <c:pt idx="2315" formatCode="General">
                  <c:v>-2.1665352491591299</c:v>
                </c:pt>
                <c:pt idx="2316" formatCode="General">
                  <c:v>-2.1783131424832098</c:v>
                </c:pt>
                <c:pt idx="2317" formatCode="General">
                  <c:v>-2.1901245223875199</c:v>
                </c:pt>
                <c:pt idx="2318" formatCode="General">
                  <c:v>-2.2019693901383</c:v>
                </c:pt>
                <c:pt idx="2319" formatCode="General">
                  <c:v>-2.2138477469936699</c:v>
                </c:pt>
                <c:pt idx="2320" formatCode="General">
                  <c:v>-2.2257595942036699</c:v>
                </c:pt>
                <c:pt idx="2321" formatCode="General">
                  <c:v>-2.2377049330102001</c:v>
                </c:pt>
                <c:pt idx="2322" formatCode="General">
                  <c:v>-2.2496837646470702</c:v>
                </c:pt>
                <c:pt idx="2323" formatCode="General">
                  <c:v>-2.2616960903399801</c:v>
                </c:pt>
                <c:pt idx="2324" formatCode="General">
                  <c:v>-2.2737419113064901</c:v>
                </c:pt>
                <c:pt idx="2325" formatCode="General">
                  <c:v>-2.2858212287566002</c:v>
                </c:pt>
                <c:pt idx="2326" formatCode="General">
                  <c:v>-2.2979340439017899</c:v>
                </c:pt>
                <c:pt idx="2327" formatCode="General">
                  <c:v>-2.3100803579408198</c:v>
                </c:pt>
                <c:pt idx="2328" formatCode="General">
                  <c:v>-2.3222601720590901</c:v>
                </c:pt>
                <c:pt idx="2329" formatCode="General">
                  <c:v>-2.3344734874297899</c:v>
                </c:pt>
                <c:pt idx="2330" formatCode="General">
                  <c:v>-2.3467203052138998</c:v>
                </c:pt>
                <c:pt idx="2331" formatCode="General">
                  <c:v>-2.3590006265601899</c:v>
                </c:pt>
                <c:pt idx="2332" formatCode="General">
                  <c:v>-2.3713144526051999</c:v>
                </c:pt>
                <c:pt idx="2333" formatCode="General">
                  <c:v>-2.3836617844732602</c:v>
                </c:pt>
                <c:pt idx="2334" formatCode="General">
                  <c:v>-2.3960426232735399</c:v>
                </c:pt>
                <c:pt idx="2335" formatCode="General">
                  <c:v>-2.4084569700917799</c:v>
                </c:pt>
                <c:pt idx="2336" formatCode="General">
                  <c:v>-2.4209048260004802</c:v>
                </c:pt>
                <c:pt idx="2337" formatCode="General">
                  <c:v>-2.43338619206411</c:v>
                </c:pt>
                <c:pt idx="2338" formatCode="General">
                  <c:v>-2.4459010693467</c:v>
                </c:pt>
                <c:pt idx="2339" formatCode="General">
                  <c:v>-2.45844945890734</c:v>
                </c:pt>
                <c:pt idx="2340" formatCode="General">
                  <c:v>-2.4710313617964199</c:v>
                </c:pt>
                <c:pt idx="2341" formatCode="General">
                  <c:v>-2.4836467790556802</c:v>
                </c:pt>
                <c:pt idx="2342" formatCode="General">
                  <c:v>-2.4962957117181501</c:v>
                </c:pt>
                <c:pt idx="2343" formatCode="General">
                  <c:v>-2.50897816080959</c:v>
                </c:pt>
                <c:pt idx="2344" formatCode="General">
                  <c:v>-2.5216941273554201</c:v>
                </c:pt>
                <c:pt idx="2345" formatCode="General">
                  <c:v>-2.5344436123766898</c:v>
                </c:pt>
                <c:pt idx="2346" formatCode="General">
                  <c:v>-2.54722661688584</c:v>
                </c:pt>
                <c:pt idx="2347" formatCode="General">
                  <c:v>-2.5600431418867302</c:v>
                </c:pt>
                <c:pt idx="2348" formatCode="General">
                  <c:v>-2.5728931883746302</c:v>
                </c:pt>
                <c:pt idx="2349" formatCode="General">
                  <c:v>-2.5857767573362298</c:v>
                </c:pt>
                <c:pt idx="2350" formatCode="General">
                  <c:v>-2.5986938497495999</c:v>
                </c:pt>
                <c:pt idx="2351" formatCode="General">
                  <c:v>-2.61164446658421</c:v>
                </c:pt>
                <c:pt idx="2352" formatCode="General">
                  <c:v>-2.6246286087991901</c:v>
                </c:pt>
                <c:pt idx="2353" formatCode="General">
                  <c:v>-2.6376462773340701</c:v>
                </c:pt>
                <c:pt idx="2354" formatCode="General">
                  <c:v>-2.6506974731127602</c:v>
                </c:pt>
                <c:pt idx="2355" formatCode="General">
                  <c:v>-2.66378219704889</c:v>
                </c:pt>
                <c:pt idx="2356" formatCode="General">
                  <c:v>-2.6769004500458</c:v>
                </c:pt>
                <c:pt idx="2357" formatCode="General">
                  <c:v>-2.6900522329965999</c:v>
                </c:pt>
                <c:pt idx="2358" formatCode="General">
                  <c:v>-2.7032375467841101</c:v>
                </c:pt>
                <c:pt idx="2359" formatCode="General">
                  <c:v>-2.7164563922809202</c:v>
                </c:pt>
                <c:pt idx="2360" formatCode="General">
                  <c:v>-2.7297087703493199</c:v>
                </c:pt>
                <c:pt idx="2361" formatCode="General">
                  <c:v>-2.74299468184137</c:v>
                </c:pt>
                <c:pt idx="2362" formatCode="General">
                  <c:v>-2.7563141275985599</c:v>
                </c:pt>
                <c:pt idx="2363" formatCode="General">
                  <c:v>-2.7696671084540898</c:v>
                </c:pt>
                <c:pt idx="2364" formatCode="General">
                  <c:v>-2.7830536252370899</c:v>
                </c:pt>
                <c:pt idx="2365" formatCode="General">
                  <c:v>-2.7964736787731699</c:v>
                </c:pt>
                <c:pt idx="2366" formatCode="General">
                  <c:v>-2.8099272698845001</c:v>
                </c:pt>
                <c:pt idx="2367" formatCode="General">
                  <c:v>-2.8234143993961101</c:v>
                </c:pt>
                <c:pt idx="2368" formatCode="General">
                  <c:v>-2.83693506814036</c:v>
                </c:pt>
                <c:pt idx="2369" formatCode="General">
                  <c:v>-2.8504892769447698</c:v>
                </c:pt>
                <c:pt idx="2370" formatCode="General">
                  <c:v>-2.8640770266299</c:v>
                </c:pt>
                <c:pt idx="2371" formatCode="General">
                  <c:v>-2.8776983180093598</c:v>
                </c:pt>
                <c:pt idx="2372" formatCode="General">
                  <c:v>-2.8913531518892799</c:v>
                </c:pt>
                <c:pt idx="2373" formatCode="General">
                  <c:v>-2.90504152906643</c:v>
                </c:pt>
                <c:pt idx="2374" formatCode="General">
                  <c:v>-2.91876345032721</c:v>
                </c:pt>
                <c:pt idx="2375" formatCode="General">
                  <c:v>-2.9325189164467198</c:v>
                </c:pt>
                <c:pt idx="2376" formatCode="General">
                  <c:v>-2.94630792818023</c:v>
                </c:pt>
                <c:pt idx="2377" formatCode="General">
                  <c:v>-2.9601304862681301</c:v>
                </c:pt>
                <c:pt idx="2378" formatCode="General">
                  <c:v>-2.9739865914443802</c:v>
                </c:pt>
                <c:pt idx="2379" formatCode="General">
                  <c:v>-2.9878762444365701</c:v>
                </c:pt>
                <c:pt idx="2380" formatCode="General">
                  <c:v>-3.0017994459658799</c:v>
                </c:pt>
                <c:pt idx="2381" formatCode="General">
                  <c:v>-3.0157561967476201</c:v>
                </c:pt>
                <c:pt idx="2382" formatCode="General">
                  <c:v>-3.0297464974946702</c:v>
                </c:pt>
                <c:pt idx="2383" formatCode="General">
                  <c:v>-3.0437703489161301</c:v>
                </c:pt>
                <c:pt idx="2384" formatCode="General">
                  <c:v>-3.0578277517156902</c:v>
                </c:pt>
                <c:pt idx="2385" formatCode="General">
                  <c:v>-3.0719187065904698</c:v>
                </c:pt>
                <c:pt idx="2386" formatCode="General">
                  <c:v>-3.0860432142286598</c:v>
                </c:pt>
                <c:pt idx="2387" formatCode="General">
                  <c:v>-3.1002012753102002</c:v>
                </c:pt>
                <c:pt idx="2388" formatCode="General">
                  <c:v>-3.1143928905078102</c:v>
                </c:pt>
                <c:pt idx="2389" formatCode="General">
                  <c:v>-3.1286180604869802</c:v>
                </c:pt>
                <c:pt idx="2390" formatCode="General">
                  <c:v>-3.1428767859059299</c:v>
                </c:pt>
                <c:pt idx="2391" formatCode="General">
                  <c:v>-3.1571690674156798</c:v>
                </c:pt>
                <c:pt idx="2392" formatCode="General">
                  <c:v>-3.1714949056628798</c:v>
                </c:pt>
                <c:pt idx="2393" formatCode="General">
                  <c:v>-3.1858543012915201</c:v>
                </c:pt>
                <c:pt idx="2394" formatCode="General">
                  <c:v>-3.20024725494125</c:v>
                </c:pt>
                <c:pt idx="2395" formatCode="General">
                  <c:v>-3.2146737672474002</c:v>
                </c:pt>
                <c:pt idx="2396" formatCode="General">
                  <c:v>-3.22913383884099</c:v>
                </c:pt>
                <c:pt idx="2397" formatCode="General">
                  <c:v>-3.2436274703488999</c:v>
                </c:pt>
                <c:pt idx="2398" formatCode="General">
                  <c:v>-3.2581546623936402</c:v>
                </c:pt>
                <c:pt idx="2399" formatCode="General">
                  <c:v>-3.2727154155923501</c:v>
                </c:pt>
                <c:pt idx="2400" formatCode="General">
                  <c:v>-3.2873097305595498</c:v>
                </c:pt>
                <c:pt idx="2401" formatCode="General">
                  <c:v>-3.3019376079062801</c:v>
                </c:pt>
                <c:pt idx="2402" formatCode="General">
                  <c:v>-3.31659904823562</c:v>
                </c:pt>
                <c:pt idx="2403" formatCode="General">
                  <c:v>-3.3312940521423902</c:v>
                </c:pt>
                <c:pt idx="2404" formatCode="General">
                  <c:v>-3.3460226202131098</c:v>
                </c:pt>
                <c:pt idx="2405" formatCode="General">
                  <c:v>-3.3607847530260302</c:v>
                </c:pt>
                <c:pt idx="2406" formatCode="General">
                  <c:v>-3.37558045115113</c:v>
                </c:pt>
                <c:pt idx="2407" formatCode="General">
                  <c:v>-3.3904097151501098</c:v>
                </c:pt>
                <c:pt idx="2408" formatCode="General">
                  <c:v>-3.40527254556984</c:v>
                </c:pt>
                <c:pt idx="2409" formatCode="General">
                  <c:v>-3.4201689429398598</c:v>
                </c:pt>
                <c:pt idx="2410" formatCode="General">
                  <c:v>-3.4350989077858101</c:v>
                </c:pt>
                <c:pt idx="2411" formatCode="General">
                  <c:v>-3.4500624406277498</c:v>
                </c:pt>
                <c:pt idx="2412" formatCode="General">
                  <c:v>-3.4650595419808998</c:v>
                </c:pt>
                <c:pt idx="2413" formatCode="General">
                  <c:v>-3.4800902123564499</c:v>
                </c:pt>
                <c:pt idx="2414" formatCode="General">
                  <c:v>-3.4951544522615698</c:v>
                </c:pt>
                <c:pt idx="2415" formatCode="General">
                  <c:v>-3.5102522621993999</c:v>
                </c:pt>
                <c:pt idx="2416" formatCode="General">
                  <c:v>-3.5253836426690599</c:v>
                </c:pt>
                <c:pt idx="2417" formatCode="General">
                  <c:v>-3.5405485941656298</c:v>
                </c:pt>
                <c:pt idx="2418" formatCode="General">
                  <c:v>-3.5557471171817499</c:v>
                </c:pt>
                <c:pt idx="2419" formatCode="General">
                  <c:v>-3.5709792122095898</c:v>
                </c:pt>
                <c:pt idx="2420" formatCode="General">
                  <c:v>-3.5862448797380702</c:v>
                </c:pt>
                <c:pt idx="2421" formatCode="General">
                  <c:v>-3.6015441202521901</c:v>
                </c:pt>
                <c:pt idx="2422" formatCode="General">
                  <c:v>-3.6168769342330198</c:v>
                </c:pt>
                <c:pt idx="2423" formatCode="General">
                  <c:v>-3.63224332215768</c:v>
                </c:pt>
                <c:pt idx="2424" formatCode="General">
                  <c:v>-3.6476432844990598</c:v>
                </c:pt>
                <c:pt idx="2425" formatCode="General">
                  <c:v>-3.6630768217248999</c:v>
                </c:pt>
                <c:pt idx="2426" formatCode="General">
                  <c:v>-3.6785439342963002</c:v>
                </c:pt>
                <c:pt idx="2427" formatCode="General">
                  <c:v>-3.6940446226678398</c:v>
                </c:pt>
                <c:pt idx="2428" formatCode="General">
                  <c:v>-3.7095788872886901</c:v>
                </c:pt>
                <c:pt idx="2429" formatCode="General">
                  <c:v>-3.7251467286026601</c:v>
                </c:pt>
                <c:pt idx="2430" formatCode="General">
                  <c:v>-3.7407481470481301</c:v>
                </c:pt>
                <c:pt idx="2431" formatCode="General">
                  <c:v>-3.7563831430581298</c:v>
                </c:pt>
                <c:pt idx="2432" formatCode="General">
                  <c:v>-3.7720517170596799</c:v>
                </c:pt>
                <c:pt idx="2433" formatCode="General">
                  <c:v>-3.7877538694715001</c:v>
                </c:pt>
                <c:pt idx="2434" formatCode="General">
                  <c:v>-3.8034896007061301</c:v>
                </c:pt>
                <c:pt idx="2435" formatCode="General">
                  <c:v>-3.8192589111714201</c:v>
                </c:pt>
                <c:pt idx="2436" formatCode="General">
                  <c:v>-3.83506180126972</c:v>
                </c:pt>
                <c:pt idx="2437" formatCode="General">
                  <c:v>-3.8508982713974902</c:v>
                </c:pt>
                <c:pt idx="2438" formatCode="General">
                  <c:v>-3.86676832194633</c:v>
                </c:pt>
                <c:pt idx="2439" formatCode="General">
                  <c:v>-3.8826719533031202</c:v>
                </c:pt>
                <c:pt idx="2440" formatCode="General">
                  <c:v>-3.8986091658500501</c:v>
                </c:pt>
                <c:pt idx="2441" formatCode="General">
                  <c:v>-3.9145799599645601</c:v>
                </c:pt>
                <c:pt idx="2442" formatCode="General">
                  <c:v>-3.93058433601938</c:v>
                </c:pt>
                <c:pt idx="2443" formatCode="General">
                  <c:v>-3.9466222943825202</c:v>
                </c:pt>
                <c:pt idx="2444" formatCode="General">
                  <c:v>-3.9626938354216499</c:v>
                </c:pt>
                <c:pt idx="2445" formatCode="General">
                  <c:v>-3.9787989595048301</c:v>
                </c:pt>
                <c:pt idx="2446" formatCode="General">
                  <c:v>-3.9949376669954701</c:v>
                </c:pt>
                <c:pt idx="2447" formatCode="General">
                  <c:v>-4.0111099582504801</c:v>
                </c:pt>
                <c:pt idx="2448" formatCode="General">
                  <c:v>-4.0273158336203201</c:v>
                </c:pt>
                <c:pt idx="2449" formatCode="General">
                  <c:v>-4.0435552934508197</c:v>
                </c:pt>
                <c:pt idx="2450" formatCode="General">
                  <c:v>-4.05982833808309</c:v>
                </c:pt>
                <c:pt idx="2451" formatCode="General">
                  <c:v>-4.0761349678535703</c:v>
                </c:pt>
                <c:pt idx="2452" formatCode="General">
                  <c:v>-4.09247518309403</c:v>
                </c:pt>
                <c:pt idx="2453" formatCode="General">
                  <c:v>-4.1088489841315203</c:v>
                </c:pt>
                <c:pt idx="2454" formatCode="General">
                  <c:v>-4.1252563712884296</c:v>
                </c:pt>
                <c:pt idx="2455" formatCode="General">
                  <c:v>-4.1416973448824503</c:v>
                </c:pt>
                <c:pt idx="2456" formatCode="General">
                  <c:v>-4.1581719052274604</c:v>
                </c:pt>
                <c:pt idx="2457" formatCode="General">
                  <c:v>-4.1746800526336099</c:v>
                </c:pt>
                <c:pt idx="2458" formatCode="General">
                  <c:v>-4.1912217874063797</c:v>
                </c:pt>
                <c:pt idx="2459" formatCode="General">
                  <c:v>-4.2077971098464104</c:v>
                </c:pt>
                <c:pt idx="2460" formatCode="General">
                  <c:v>-4.2244060202491402</c:v>
                </c:pt>
                <c:pt idx="2461" formatCode="General">
                  <c:v>-4.2410485189046998</c:v>
                </c:pt>
                <c:pt idx="2462" formatCode="General">
                  <c:v>-4.2577246060979599</c:v>
                </c:pt>
                <c:pt idx="2463" formatCode="General">
                  <c:v>-4.2744342821085199</c:v>
                </c:pt>
                <c:pt idx="2464" formatCode="General">
                  <c:v>-4.2911775472105402</c:v>
                </c:pt>
                <c:pt idx="2465" formatCode="General">
                  <c:v>-4.3079544016718296</c:v>
                </c:pt>
                <c:pt idx="2466" formatCode="General">
                  <c:v>-4.3247648457542303</c:v>
                </c:pt>
                <c:pt idx="2467" formatCode="General">
                  <c:v>-4.3416088797143004</c:v>
                </c:pt>
                <c:pt idx="2468" formatCode="General">
                  <c:v>-4.35848650380336</c:v>
                </c:pt>
                <c:pt idx="2469" formatCode="General">
                  <c:v>-4.3753977182697597</c:v>
                </c:pt>
                <c:pt idx="2470" formatCode="General">
                  <c:v>-4.3923425233605</c:v>
                </c:pt>
                <c:pt idx="2471" formatCode="General">
                  <c:v>-4.4093209193187803</c:v>
                </c:pt>
                <c:pt idx="2472" formatCode="General">
                  <c:v>-4.42633290638401</c:v>
                </c:pt>
                <c:pt idx="2473" formatCode="General">
                  <c:v>-4.4433784847917597</c:v>
                </c:pt>
                <c:pt idx="2474" formatCode="General">
                  <c:v>-4.4604576547736698</c:v>
                </c:pt>
                <c:pt idx="2475" formatCode="General">
                  <c:v>-4.4775704165574703</c:v>
                </c:pt>
                <c:pt idx="2476" formatCode="General">
                  <c:v>-4.4947167703669901</c:v>
                </c:pt>
                <c:pt idx="2477" formatCode="General">
                  <c:v>-4.5118967164221297</c:v>
                </c:pt>
                <c:pt idx="2478" formatCode="General">
                  <c:v>-4.5291102549371702</c:v>
                </c:pt>
                <c:pt idx="2479" formatCode="General">
                  <c:v>-4.5463573861128497</c:v>
                </c:pt>
                <c:pt idx="2480" formatCode="General">
                  <c:v>-4.5636381101418904</c:v>
                </c:pt>
                <c:pt idx="2481" formatCode="General">
                  <c:v>-4.58095242721389</c:v>
                </c:pt>
                <c:pt idx="2482" formatCode="General">
                  <c:v>-4.59830033751527</c:v>
                </c:pt>
                <c:pt idx="2483" formatCode="General">
                  <c:v>-4.6156818412292804</c:v>
                </c:pt>
                <c:pt idx="2484" formatCode="General">
                  <c:v>-4.6330969385360401</c:v>
                </c:pt>
                <c:pt idx="2485" formatCode="General">
                  <c:v>-4.6505456296124699</c:v>
                </c:pt>
                <c:pt idx="2486" formatCode="General">
                  <c:v>-4.6680279146323498</c:v>
                </c:pt>
                <c:pt idx="2487" formatCode="General">
                  <c:v>-4.6855437937692201</c:v>
                </c:pt>
                <c:pt idx="2488" formatCode="General">
                  <c:v>-4.7030932672005097</c:v>
                </c:pt>
                <c:pt idx="2489" formatCode="General">
                  <c:v>-4.7206763350999399</c:v>
                </c:pt>
                <c:pt idx="2490" formatCode="General">
                  <c:v>-4.7382929976356998</c:v>
                </c:pt>
                <c:pt idx="2491" formatCode="General">
                  <c:v>-4.7559432549704699</c:v>
                </c:pt>
                <c:pt idx="2492" formatCode="General">
                  <c:v>-4.7736271072613903</c:v>
                </c:pt>
                <c:pt idx="2493" formatCode="General">
                  <c:v>-4.7913445546600801</c:v>
                </c:pt>
                <c:pt idx="2494" formatCode="General">
                  <c:v>-4.8090955973126599</c:v>
                </c:pt>
                <c:pt idx="2495" formatCode="General">
                  <c:v>-4.8268802353597202</c:v>
                </c:pt>
                <c:pt idx="2496" formatCode="General">
                  <c:v>-4.8446984689407202</c:v>
                </c:pt>
                <c:pt idx="2497" formatCode="General">
                  <c:v>-4.8625502981952602</c:v>
                </c:pt>
                <c:pt idx="2498" formatCode="General">
                  <c:v>-4.8804357232598798</c:v>
                </c:pt>
                <c:pt idx="2499" formatCode="General">
                  <c:v>-4.8983547442679498</c:v>
                </c:pt>
                <c:pt idx="2500" formatCode="General">
                  <c:v>-4.9163073613497597</c:v>
                </c:pt>
                <c:pt idx="2501" formatCode="General">
                  <c:v>-4.9342935746324903</c:v>
                </c:pt>
                <c:pt idx="2502" formatCode="General">
                  <c:v>-4.9523133842404903</c:v>
                </c:pt>
                <c:pt idx="2503" formatCode="General">
                  <c:v>-4.9703667902955599</c:v>
                </c:pt>
                <c:pt idx="2504" formatCode="General">
                  <c:v>-4.9884537929165704</c:v>
                </c:pt>
                <c:pt idx="2505" formatCode="General">
                  <c:v>-5.0065743922107799</c:v>
                </c:pt>
                <c:pt idx="2506" formatCode="General">
                  <c:v>-5.0247285882733301</c:v>
                </c:pt>
                <c:pt idx="2507" formatCode="General">
                  <c:v>-5.0429163811950399</c:v>
                </c:pt>
                <c:pt idx="2508" formatCode="General">
                  <c:v>-5.0611377710634704</c:v>
                </c:pt>
                <c:pt idx="2509" formatCode="General">
                  <c:v>-5.0793927579650404</c:v>
                </c:pt>
                <c:pt idx="2510" formatCode="General">
                  <c:v>-5.09768134198307</c:v>
                </c:pt>
                <c:pt idx="2511" formatCode="General">
                  <c:v>-5.1160035231972696</c:v>
                </c:pt>
                <c:pt idx="2512" formatCode="General">
                  <c:v>-5.1343593016837197</c:v>
                </c:pt>
                <c:pt idx="2513" formatCode="General">
                  <c:v>-5.15274867751382</c:v>
                </c:pt>
                <c:pt idx="2514" formatCode="General">
                  <c:v>-5.1711716507510799</c:v>
                </c:pt>
                <c:pt idx="2515" formatCode="General">
                  <c:v>-5.1896282214547202</c:v>
                </c:pt>
                <c:pt idx="2516" formatCode="General">
                  <c:v>-5.2081183896814798</c:v>
                </c:pt>
                <c:pt idx="2517" formatCode="General">
                  <c:v>-5.22664215548554</c:v>
                </c:pt>
                <c:pt idx="2518" formatCode="General">
                  <c:v>-5.2451995189186</c:v>
                </c:pt>
                <c:pt idx="2519" formatCode="General">
                  <c:v>-5.2637904800298303</c:v>
                </c:pt>
                <c:pt idx="2520" formatCode="General">
                  <c:v>-5.2824150388696998</c:v>
                </c:pt>
                <c:pt idx="2521" formatCode="General">
                  <c:v>-5.3010731954968699</c:v>
                </c:pt>
                <c:pt idx="2522" formatCode="General">
                  <c:v>-5.3197649499696897</c:v>
                </c:pt>
                <c:pt idx="2523" formatCode="General">
                  <c:v>-5.3384903023436996</c:v>
                </c:pt>
                <c:pt idx="2524" formatCode="General">
                  <c:v>-5.3572492526716697</c:v>
                </c:pt>
                <c:pt idx="2525" formatCode="General">
                  <c:v>-5.3760418010035496</c:v>
                </c:pt>
                <c:pt idx="2526" formatCode="General">
                  <c:v>-5.3948679473865004</c:v>
                </c:pt>
                <c:pt idx="2527" formatCode="General">
                  <c:v>-5.4137276918564297</c:v>
                </c:pt>
                <c:pt idx="2528" formatCode="General">
                  <c:v>-5.4326210344352202</c:v>
                </c:pt>
                <c:pt idx="2529" formatCode="General">
                  <c:v>-5.4515479751404303</c:v>
                </c:pt>
                <c:pt idx="2530" formatCode="General">
                  <c:v>-5.4705085139860801</c:v>
                </c:pt>
                <c:pt idx="2531" formatCode="General">
                  <c:v>-5.4895026509851697</c:v>
                </c:pt>
                <c:pt idx="2532" formatCode="General">
                  <c:v>-5.50853038614955</c:v>
                </c:pt>
                <c:pt idx="2533" formatCode="General">
                  <c:v>-5.52759171948765</c:v>
                </c:pt>
                <c:pt idx="2534" formatCode="General">
                  <c:v>-5.5466866510041699</c:v>
                </c:pt>
                <c:pt idx="2535" formatCode="General">
                  <c:v>-5.5658151806971201</c:v>
                </c:pt>
                <c:pt idx="2536" formatCode="General">
                  <c:v>-5.5849773085585301</c:v>
                </c:pt>
                <c:pt idx="2537" formatCode="General">
                  <c:v>-5.6041730345768501</c:v>
                </c:pt>
                <c:pt idx="2538" formatCode="General">
                  <c:v>-5.6234023587368398</c:v>
                </c:pt>
                <c:pt idx="2539" formatCode="General">
                  <c:v>-5.6426652810196698</c:v>
                </c:pt>
                <c:pt idx="2540" formatCode="General">
                  <c:v>-5.6619618014028497</c:v>
                </c:pt>
                <c:pt idx="2541" formatCode="General">
                  <c:v>-5.6812919198619403</c:v>
                </c:pt>
                <c:pt idx="2542" formatCode="General">
                  <c:v>-5.7006556363720602</c:v>
                </c:pt>
                <c:pt idx="2543" formatCode="General">
                  <c:v>-5.7200529509089799</c:v>
                </c:pt>
                <c:pt idx="2544" formatCode="General">
                  <c:v>-5.73948386344449</c:v>
                </c:pt>
                <c:pt idx="2545" formatCode="General">
                  <c:v>-5.7589483739449996</c:v>
                </c:pt>
                <c:pt idx="2546" formatCode="General">
                  <c:v>-5.7784464823739699</c:v>
                </c:pt>
                <c:pt idx="2547" formatCode="General">
                  <c:v>-5.7979781886919799</c:v>
                </c:pt>
                <c:pt idx="2548" formatCode="General">
                  <c:v>-5.8175434928567604</c:v>
                </c:pt>
                <c:pt idx="2549" formatCode="General">
                  <c:v>-5.83714239482316</c:v>
                </c:pt>
                <c:pt idx="2550" formatCode="General">
                  <c:v>-5.8567748945478</c:v>
                </c:pt>
                <c:pt idx="2551" formatCode="General">
                  <c:v>-5.8764409919944898</c:v>
                </c:pt>
                <c:pt idx="2552" formatCode="General">
                  <c:v>-5.8961406871251603</c:v>
                </c:pt>
                <c:pt idx="2553" formatCode="General">
                  <c:v>-5.91587397988474</c:v>
                </c:pt>
                <c:pt idx="2554" formatCode="General">
                  <c:v>-5.9356408702048302</c:v>
                </c:pt>
                <c:pt idx="2555" formatCode="General">
                  <c:v>-5.9554413580141601</c:v>
                </c:pt>
                <c:pt idx="2556" formatCode="General">
                  <c:v>-5.9752754432386102</c:v>
                </c:pt>
                <c:pt idx="2557" formatCode="General">
                  <c:v>-5.9951431258011798</c:v>
                </c:pt>
                <c:pt idx="2558" formatCode="General">
                  <c:v>-6.0150444056220103</c:v>
                </c:pt>
                <c:pt idx="2559" formatCode="General">
                  <c:v>-6.0349792826219897</c:v>
                </c:pt>
                <c:pt idx="2560" formatCode="General">
                  <c:v>-6.0549477567327301</c:v>
                </c:pt>
                <c:pt idx="2561" formatCode="General">
                  <c:v>-6.0749498278867602</c:v>
                </c:pt>
                <c:pt idx="2562" formatCode="General">
                  <c:v>-6.0949854960134999</c:v>
                </c:pt>
                <c:pt idx="2563" formatCode="General">
                  <c:v>-6.1150547610392199</c:v>
                </c:pt>
                <c:pt idx="2564" formatCode="General">
                  <c:v>-6.1351576228870401</c:v>
                </c:pt>
                <c:pt idx="2565" formatCode="General">
                  <c:v>-6.1552940814769803</c:v>
                </c:pt>
                <c:pt idx="2566" formatCode="General">
                  <c:v>-6.17546413672199</c:v>
                </c:pt>
                <c:pt idx="2567" formatCode="General">
                  <c:v>-6.1956677885141698</c:v>
                </c:pt>
                <c:pt idx="2568" formatCode="General">
                  <c:v>-6.2159050367431501</c:v>
                </c:pt>
                <c:pt idx="2569" formatCode="General">
                  <c:v>-6.2361758813090598</c:v>
                </c:pt>
                <c:pt idx="2570" formatCode="General">
                  <c:v>-6.2564803221120302</c:v>
                </c:pt>
                <c:pt idx="2571" formatCode="General">
                  <c:v>-6.27681835905019</c:v>
                </c:pt>
                <c:pt idx="2572" formatCode="General">
                  <c:v>-6.2971899920196099</c:v>
                </c:pt>
                <c:pt idx="2573" formatCode="General">
                  <c:v>-6.31759522091434</c:v>
                </c:pt>
                <c:pt idx="2574" formatCode="General">
                  <c:v>-6.3380340456254904</c:v>
                </c:pt>
                <c:pt idx="2575" formatCode="General">
                  <c:v>-6.3585064660322699</c:v>
                </c:pt>
                <c:pt idx="2576" formatCode="General">
                  <c:v>-6.3790124820056198</c:v>
                </c:pt>
                <c:pt idx="2577" formatCode="General">
                  <c:v>-6.3995520934159202</c:v>
                </c:pt>
                <c:pt idx="2578" formatCode="General">
                  <c:v>-6.4201253001365597</c:v>
                </c:pt>
                <c:pt idx="2579" formatCode="General">
                  <c:v>-6.4407321020460699</c:v>
                </c:pt>
                <c:pt idx="2580" formatCode="General">
                  <c:v>-6.4613724990221204</c:v>
                </c:pt>
                <c:pt idx="2581" formatCode="General">
                  <c:v>-6.4820464909405304</c:v>
                </c:pt>
                <c:pt idx="2582" formatCode="General">
                  <c:v>-6.5027540776752497</c:v>
                </c:pt>
                <c:pt idx="2583" formatCode="General">
                  <c:v>-6.5234952590984001</c:v>
                </c:pt>
                <c:pt idx="2584" formatCode="General">
                  <c:v>-6.5442700350771901</c:v>
                </c:pt>
                <c:pt idx="2585" formatCode="General">
                  <c:v>-6.5650784054722502</c:v>
                </c:pt>
                <c:pt idx="2586" formatCode="General">
                  <c:v>-6.5859203701405704</c:v>
                </c:pt>
                <c:pt idx="2587" formatCode="General">
                  <c:v>-6.6067959289358296</c:v>
                </c:pt>
                <c:pt idx="2588" formatCode="General">
                  <c:v>-6.6277050817083598</c:v>
                </c:pt>
                <c:pt idx="2589" formatCode="General">
                  <c:v>-6.64864782830543</c:v>
                </c:pt>
                <c:pt idx="2590" formatCode="General">
                  <c:v>-6.66962416857218</c:v>
                </c:pt>
                <c:pt idx="2591" formatCode="General">
                  <c:v>-6.6906341023514102</c:v>
                </c:pt>
                <c:pt idx="2592" formatCode="General">
                  <c:v>-6.7116776294832698</c:v>
                </c:pt>
                <c:pt idx="2593" formatCode="General">
                  <c:v>-6.73275474980532</c:v>
                </c:pt>
                <c:pt idx="2594" formatCode="General">
                  <c:v>-6.75386546315152</c:v>
                </c:pt>
                <c:pt idx="2595" formatCode="General">
                  <c:v>-6.7750097693523603</c:v>
                </c:pt>
                <c:pt idx="2596" formatCode="General">
                  <c:v>-6.79618766823579</c:v>
                </c:pt>
                <c:pt idx="2597" formatCode="General">
                  <c:v>-6.8173991596272696</c:v>
                </c:pt>
                <c:pt idx="2598" formatCode="General">
                  <c:v>-6.8386442433497496</c:v>
                </c:pt>
                <c:pt idx="2599" formatCode="General">
                  <c:v>-6.8599229192236999</c:v>
                </c:pt>
                <c:pt idx="2600" formatCode="General">
                  <c:v>-6.8812351870670501</c:v>
                </c:pt>
                <c:pt idx="2601" formatCode="General">
                  <c:v>-6.9025810466952304</c:v>
                </c:pt>
                <c:pt idx="2602" formatCode="General">
                  <c:v>-6.9239604979212901</c:v>
                </c:pt>
                <c:pt idx="2603" formatCode="General">
                  <c:v>-6.94537354055569</c:v>
                </c:pt>
                <c:pt idx="2604" formatCode="General">
                  <c:v>-6.9668201744064797</c:v>
                </c:pt>
                <c:pt idx="2605" formatCode="General">
                  <c:v>-6.9883003992799804</c:v>
                </c:pt>
                <c:pt idx="2606" formatCode="General">
                  <c:v>-7.00981421498083</c:v>
                </c:pt>
                <c:pt idx="2607" formatCode="General">
                  <c:v>-7.0313616213120298</c:v>
                </c:pt>
                <c:pt idx="2608" formatCode="General">
                  <c:v>-7.0529426180749004</c:v>
                </c:pt>
                <c:pt idx="2609" formatCode="General">
                  <c:v>-7.0745572050691301</c:v>
                </c:pt>
                <c:pt idx="2610" formatCode="General">
                  <c:v>-7.0962053820927302</c:v>
                </c:pt>
                <c:pt idx="2611" formatCode="General">
                  <c:v>-7.1178871489420601</c:v>
                </c:pt>
                <c:pt idx="2612" formatCode="General">
                  <c:v>-7.1396025054118297</c:v>
                </c:pt>
                <c:pt idx="2613" formatCode="General">
                  <c:v>-7.1613514512941103</c:v>
                </c:pt>
                <c:pt idx="2614" formatCode="General">
                  <c:v>-7.1831339863776202</c:v>
                </c:pt>
                <c:pt idx="2615" formatCode="General">
                  <c:v>-7.2049501104477196</c:v>
                </c:pt>
                <c:pt idx="2616" formatCode="General">
                  <c:v>-7.2267998232864104</c:v>
                </c:pt>
                <c:pt idx="2617" formatCode="General">
                  <c:v>-7.2486831246723398</c:v>
                </c:pt>
                <c:pt idx="2618" formatCode="General">
                  <c:v>-7.2706000143808298</c:v>
                </c:pt>
                <c:pt idx="2619" formatCode="General">
                  <c:v>-7.2925504921840796</c:v>
                </c:pt>
                <c:pt idx="2620" formatCode="General">
                  <c:v>-7.3145345578515402</c:v>
                </c:pt>
                <c:pt idx="2621" formatCode="General">
                  <c:v>-7.3365522111517496</c:v>
                </c:pt>
                <c:pt idx="2622" formatCode="General">
                  <c:v>-7.3586034518521899</c:v>
                </c:pt>
                <c:pt idx="2623" formatCode="General">
                  <c:v>-7.3806882797186999</c:v>
                </c:pt>
                <c:pt idx="2624" formatCode="General">
                  <c:v>-7.4028066945153697</c:v>
                </c:pt>
                <c:pt idx="2625" formatCode="General">
                  <c:v>-7.4249586960046399</c:v>
                </c:pt>
                <c:pt idx="2626" formatCode="General">
                  <c:v>-7.44714428394719</c:v>
                </c:pt>
                <c:pt idx="2627" formatCode="General">
                  <c:v>-7.4693634581020598</c:v>
                </c:pt>
                <c:pt idx="2628" formatCode="General">
                  <c:v>-7.4916162182269597</c:v>
                </c:pt>
                <c:pt idx="2629" formatCode="General">
                  <c:v>-7.5139025640781103</c:v>
                </c:pt>
                <c:pt idx="2630" formatCode="General">
                  <c:v>-7.53622249540933</c:v>
                </c:pt>
                <c:pt idx="2631" formatCode="General">
                  <c:v>-7.5585760119730496</c:v>
                </c:pt>
                <c:pt idx="2632" formatCode="General">
                  <c:v>-7.5809631135192603</c:v>
                </c:pt>
                <c:pt idx="2633" formatCode="General">
                  <c:v>-7.6033837997955001</c:v>
                </c:pt>
                <c:pt idx="2634" formatCode="General">
                  <c:v>-7.6258380705467896</c:v>
                </c:pt>
                <c:pt idx="2635" formatCode="General">
                  <c:v>-7.6483259255156799</c:v>
                </c:pt>
                <c:pt idx="2636" formatCode="General">
                  <c:v>-7.6708473644422099</c:v>
                </c:pt>
                <c:pt idx="2637" formatCode="General">
                  <c:v>-7.6934023870639301</c:v>
                </c:pt>
                <c:pt idx="2638" formatCode="General">
                  <c:v>-7.7159909931158799</c:v>
                </c:pt>
                <c:pt idx="2639" formatCode="General">
                  <c:v>-7.7386131823306403</c:v>
                </c:pt>
                <c:pt idx="2640" formatCode="General">
                  <c:v>-7.7612689544379299</c:v>
                </c:pt>
                <c:pt idx="2641" formatCode="General">
                  <c:v>-7.7839583091628102</c:v>
                </c:pt>
                <c:pt idx="2642" formatCode="General">
                  <c:v>-7.8066812462255601</c:v>
                </c:pt>
                <c:pt idx="2643" formatCode="General">
                  <c:v>-7.8294377653429201</c:v>
                </c:pt>
                <c:pt idx="2644" formatCode="General">
                  <c:v>-7.8522278662297298</c:v>
                </c:pt>
                <c:pt idx="2645" formatCode="General">
                  <c:v>-7.8750515485991004</c:v>
                </c:pt>
                <c:pt idx="2646" formatCode="General">
                  <c:v>-7.8979088121624601</c:v>
                </c:pt>
                <c:pt idx="2647" formatCode="General">
                  <c:v>-7.92079965662949</c:v>
                </c:pt>
                <c:pt idx="2648" formatCode="General">
                  <c:v>-7.9437240817081696</c:v>
                </c:pt>
                <c:pt idx="2649" formatCode="General">
                  <c:v>-7.9666820871047399</c:v>
                </c:pt>
                <c:pt idx="2650" formatCode="General">
                  <c:v>-7.9896736725241997</c:v>
                </c:pt>
                <c:pt idx="2651" formatCode="General">
                  <c:v>-8.0126988376713992</c:v>
                </c:pt>
                <c:pt idx="2652" formatCode="General">
                  <c:v>-8.0357575822492002</c:v>
                </c:pt>
                <c:pt idx="2653" formatCode="General">
                  <c:v>-8.0588499059578194</c:v>
                </c:pt>
                <c:pt idx="2654" formatCode="General">
                  <c:v>-8.08197580849491</c:v>
                </c:pt>
                <c:pt idx="2655" formatCode="General">
                  <c:v>-8.1051352895554594</c:v>
                </c:pt>
                <c:pt idx="2656" formatCode="General">
                  <c:v>-8.1283283488318894</c:v>
                </c:pt>
                <c:pt idx="2657" formatCode="General">
                  <c:v>-8.1515549860144194</c:v>
                </c:pt>
                <c:pt idx="2658" formatCode="General">
                  <c:v>-8.1748152007945301</c:v>
                </c:pt>
                <c:pt idx="2659" formatCode="General">
                  <c:v>-8.1981089928645101</c:v>
                </c:pt>
                <c:pt idx="2660" formatCode="General">
                  <c:v>-8.2214363619145807</c:v>
                </c:pt>
                <c:pt idx="2661" formatCode="General">
                  <c:v>-8.2447973076330108</c:v>
                </c:pt>
                <c:pt idx="2662" formatCode="General">
                  <c:v>-8.2681918297060104</c:v>
                </c:pt>
                <c:pt idx="2663" formatCode="General">
                  <c:v>-8.2916199278178002</c:v>
                </c:pt>
                <c:pt idx="2664" formatCode="General">
                  <c:v>-8.3150816016506006</c:v>
                </c:pt>
                <c:pt idx="2665" formatCode="General">
                  <c:v>-8.3385768508845803</c:v>
                </c:pt>
                <c:pt idx="2666" formatCode="General">
                  <c:v>-8.3621056751952896</c:v>
                </c:pt>
                <c:pt idx="2667" formatCode="General">
                  <c:v>-8.3856680742520098</c:v>
                </c:pt>
                <c:pt idx="2668" formatCode="General">
                  <c:v>-8.4092640477213401</c:v>
                </c:pt>
                <c:pt idx="2669" formatCode="General">
                  <c:v>-8.4328935952679593</c:v>
                </c:pt>
                <c:pt idx="2670" formatCode="General">
                  <c:v>-8.4565567165545801</c:v>
                </c:pt>
                <c:pt idx="2671" formatCode="General">
                  <c:v>-8.4802534112419607</c:v>
                </c:pt>
                <c:pt idx="2672" formatCode="General">
                  <c:v>-8.5039836789889698</c:v>
                </c:pt>
                <c:pt idx="2673" formatCode="General">
                  <c:v>-8.5277475194527295</c:v>
                </c:pt>
                <c:pt idx="2674" formatCode="General">
                  <c:v>-8.5515449322885395</c:v>
                </c:pt>
                <c:pt idx="2675" formatCode="General">
                  <c:v>-8.5753759171499997</c:v>
                </c:pt>
                <c:pt idx="2676" formatCode="General">
                  <c:v>-8.5992404736909602</c:v>
                </c:pt>
                <c:pt idx="2677" formatCode="General">
                  <c:v>-8.6231386015664793</c:v>
                </c:pt>
                <c:pt idx="2678" formatCode="General">
                  <c:v>-8.6470703004298404</c:v>
                </c:pt>
                <c:pt idx="2679" formatCode="General">
                  <c:v>-8.6710355699320605</c:v>
                </c:pt>
                <c:pt idx="2680" formatCode="General">
                  <c:v>-8.6950344097219503</c:v>
                </c:pt>
                <c:pt idx="2681" formatCode="General">
                  <c:v>-8.7190668194456808</c:v>
                </c:pt>
                <c:pt idx="2682" formatCode="General">
                  <c:v>-8.7431327987469096</c:v>
                </c:pt>
                <c:pt idx="2683" formatCode="General">
                  <c:v>-8.7672323472673703</c:v>
                </c:pt>
                <c:pt idx="2684" formatCode="General">
                  <c:v>-8.7913654646469102</c:v>
                </c:pt>
                <c:pt idx="2685" formatCode="General">
                  <c:v>-8.8155321505235005</c:v>
                </c:pt>
                <c:pt idx="2686" formatCode="General">
                  <c:v>-8.8397324045318992</c:v>
                </c:pt>
                <c:pt idx="2687" formatCode="General">
                  <c:v>-8.8639662263023808</c:v>
                </c:pt>
                <c:pt idx="2688" formatCode="General">
                  <c:v>-8.8882336154628394</c:v>
                </c:pt>
                <c:pt idx="2689" formatCode="General">
                  <c:v>-8.9125345716393802</c:v>
                </c:pt>
                <c:pt idx="2690" formatCode="General">
                  <c:v>-8.9368690944564602</c:v>
                </c:pt>
                <c:pt idx="2691" formatCode="General">
                  <c:v>-8.9612371835369107</c:v>
                </c:pt>
                <c:pt idx="2692" formatCode="General">
                  <c:v>-8.9856388385019095</c:v>
                </c:pt>
                <c:pt idx="2693" formatCode="General">
                  <c:v>-9.010074058971</c:v>
                </c:pt>
                <c:pt idx="2694" formatCode="General">
                  <c:v>-9.0345428445620897</c:v>
                </c:pt>
                <c:pt idx="2695" formatCode="General">
                  <c:v>-9.0590451948914499</c:v>
                </c:pt>
                <c:pt idx="2696" formatCode="General">
                  <c:v>-9.0835811095735206</c:v>
                </c:pt>
                <c:pt idx="2697" formatCode="General">
                  <c:v>-9.1081505882206493</c:v>
                </c:pt>
                <c:pt idx="2698" formatCode="General">
                  <c:v>-9.13275363044289</c:v>
                </c:pt>
                <c:pt idx="2699" formatCode="General">
                  <c:v>-9.1573902358483892</c:v>
                </c:pt>
                <c:pt idx="2700" formatCode="General">
                  <c:v>-9.1820604040443197</c:v>
                </c:pt>
                <c:pt idx="2701" formatCode="General">
                  <c:v>-9.2067641346359501</c:v>
                </c:pt>
                <c:pt idx="2702" formatCode="General">
                  <c:v>-9.23150142722635</c:v>
                </c:pt>
                <c:pt idx="2703" formatCode="General">
                  <c:v>-9.2562722814163596</c:v>
                </c:pt>
                <c:pt idx="2704" formatCode="General">
                  <c:v>-9.2810766968041598</c:v>
                </c:pt>
                <c:pt idx="2705" formatCode="General">
                  <c:v>-9.3059146729851001</c:v>
                </c:pt>
                <c:pt idx="2706" formatCode="General">
                  <c:v>-9.3307862095527199</c:v>
                </c:pt>
                <c:pt idx="2707" formatCode="General">
                  <c:v>-9.3556913060988798</c:v>
                </c:pt>
                <c:pt idx="2708" formatCode="General">
                  <c:v>-9.3806299622138294</c:v>
                </c:pt>
                <c:pt idx="2709" formatCode="General">
                  <c:v>-9.4056021774861307</c:v>
                </c:pt>
                <c:pt idx="2710" formatCode="General">
                  <c:v>-9.4306079515027292</c:v>
                </c:pt>
                <c:pt idx="2711" formatCode="General">
                  <c:v>-9.4556472838493892</c:v>
                </c:pt>
                <c:pt idx="2712" formatCode="General">
                  <c:v>-9.4807201741105107</c:v>
                </c:pt>
                <c:pt idx="2713" formatCode="General">
                  <c:v>-9.5058266218687706</c:v>
                </c:pt>
                <c:pt idx="2714" formatCode="General">
                  <c:v>-9.5309666267050694</c:v>
                </c:pt>
                <c:pt idx="2715" formatCode="General">
                  <c:v>-9.5561401881987305</c:v>
                </c:pt>
                <c:pt idx="2716" formatCode="General">
                  <c:v>-9.5813473059278405</c:v>
                </c:pt>
                <c:pt idx="2717" formatCode="General">
                  <c:v>-9.6065879794688396</c:v>
                </c:pt>
                <c:pt idx="2718" formatCode="General">
                  <c:v>-9.6318622083963206</c:v>
                </c:pt>
                <c:pt idx="2719" formatCode="General">
                  <c:v>-9.6571699922830305</c:v>
                </c:pt>
                <c:pt idx="2720" formatCode="General">
                  <c:v>-9.6825113306998691</c:v>
                </c:pt>
                <c:pt idx="2721" formatCode="General">
                  <c:v>-9.7078862232159207</c:v>
                </c:pt>
                <c:pt idx="2722" formatCode="General">
                  <c:v>-9.7332946693969404</c:v>
                </c:pt>
                <c:pt idx="2723" formatCode="General">
                  <c:v>-9.7587366688046799</c:v>
                </c:pt>
                <c:pt idx="2724" formatCode="General">
                  <c:v>-9.7842122209988904</c:v>
                </c:pt>
                <c:pt idx="2725" formatCode="General">
                  <c:v>-9.8097213255377707</c:v>
                </c:pt>
                <c:pt idx="2726" formatCode="General">
                  <c:v>-9.8352639819789491</c:v>
                </c:pt>
                <c:pt idx="2727" formatCode="General">
                  <c:v>-9.8608401898787506</c:v>
                </c:pt>
                <c:pt idx="2728" formatCode="General">
                  <c:v>-9.8864499487914603</c:v>
                </c:pt>
                <c:pt idx="2729" formatCode="General">
                  <c:v>-9.9120932582693406</c:v>
                </c:pt>
                <c:pt idx="2730" formatCode="General">
                  <c:v>-9.9377701178626197</c:v>
                </c:pt>
                <c:pt idx="2731" formatCode="General">
                  <c:v>-9.9634805271195095</c:v>
                </c:pt>
                <c:pt idx="2732" formatCode="General">
                  <c:v>-9.9892244855861705</c:v>
                </c:pt>
                <c:pt idx="2733" formatCode="General">
                  <c:v>-10.0150019928071</c:v>
                </c:pt>
                <c:pt idx="2734" formatCode="General">
                  <c:v>-10.0408130483272</c:v>
                </c:pt>
                <c:pt idx="2735" formatCode="General">
                  <c:v>-10.0666576516902</c:v>
                </c:pt>
                <c:pt idx="2736" formatCode="General">
                  <c:v>-10.0925358024381</c:v>
                </c:pt>
                <c:pt idx="2737" formatCode="General">
                  <c:v>-10.118447500110801</c:v>
                </c:pt>
                <c:pt idx="2738" formatCode="General">
                  <c:v>-10.144392744246201</c:v>
                </c:pt>
                <c:pt idx="2739" formatCode="General">
                  <c:v>-10.1703715343809</c:v>
                </c:pt>
                <c:pt idx="2740" formatCode="General">
                  <c:v>-10.196383870049299</c:v>
                </c:pt>
                <c:pt idx="2741" formatCode="General">
                  <c:v>-10.222429750784499</c:v>
                </c:pt>
                <c:pt idx="2742" formatCode="General">
                  <c:v>-10.2485091761177</c:v>
                </c:pt>
                <c:pt idx="2743" formatCode="General">
                  <c:v>-10.274622145578499</c:v>
                </c:pt>
                <c:pt idx="2744" formatCode="General">
                  <c:v>-10.300768658694601</c:v>
                </c:pt>
                <c:pt idx="2745" formatCode="General">
                  <c:v>-10.326948714990801</c:v>
                </c:pt>
                <c:pt idx="2746" formatCode="General">
                  <c:v>-10.3531623139893</c:v>
                </c:pt>
                <c:pt idx="2747" formatCode="General">
                  <c:v>-10.3794094552101</c:v>
                </c:pt>
                <c:pt idx="2748" formatCode="General">
                  <c:v>-10.4056901381714</c:v>
                </c:pt>
                <c:pt idx="2749" formatCode="General">
                  <c:v>-10.432004362390201</c:v>
                </c:pt>
                <c:pt idx="2750" formatCode="General">
                  <c:v>-10.458352127381801</c:v>
                </c:pt>
                <c:pt idx="2751" formatCode="General">
                  <c:v>-10.4847334326601</c:v>
                </c:pt>
                <c:pt idx="2752" formatCode="General">
                  <c:v>-10.511148277737499</c:v>
                </c:pt>
                <c:pt idx="2753" formatCode="General">
                  <c:v>-10.5375966621248</c:v>
                </c:pt>
                <c:pt idx="2754" formatCode="General">
                  <c:v>-10.564078585331499</c:v>
                </c:pt>
                <c:pt idx="2755" formatCode="General">
                  <c:v>-10.5905940468654</c:v>
                </c:pt>
                <c:pt idx="2756" formatCode="General">
                  <c:v>-10.617143046233</c:v>
                </c:pt>
                <c:pt idx="2757" formatCode="General">
                  <c:v>-10.6437255829394</c:v>
                </c:pt>
                <c:pt idx="2758" formatCode="General">
                  <c:v>-10.670341656489001</c:v>
                </c:pt>
                <c:pt idx="2759" formatCode="General">
                  <c:v>-10.696991266384099</c:v>
                </c:pt>
                <c:pt idx="2760" formatCode="General">
                  <c:v>-10.723674412125501</c:v>
                </c:pt>
                <c:pt idx="2761" formatCode="General">
                  <c:v>-10.750391093211601</c:v>
                </c:pt>
                <c:pt idx="2762" formatCode="General">
                  <c:v>-10.7771413091392</c:v>
                </c:pt>
                <c:pt idx="2763" formatCode="General">
                  <c:v>-10.803925059402999</c:v>
                </c:pt>
                <c:pt idx="2764" formatCode="General">
                  <c:v>-10.830742343495899</c:v>
                </c:pt>
                <c:pt idx="2765" formatCode="General">
                  <c:v>-10.857593160908801</c:v>
                </c:pt>
                <c:pt idx="2766" formatCode="General">
                  <c:v>-10.884477511130701</c:v>
                </c:pt>
                <c:pt idx="2767" formatCode="General">
                  <c:v>-10.9113953936484</c:v>
                </c:pt>
                <c:pt idx="2768" formatCode="General">
                  <c:v>-10.938346807946401</c:v>
                </c:pt>
                <c:pt idx="2769" formatCode="General">
                  <c:v>-10.9653317535076</c:v>
                </c:pt>
                <c:pt idx="2770" formatCode="General">
                  <c:v>-10.992350229813299</c:v>
                </c:pt>
                <c:pt idx="2771" formatCode="General">
                  <c:v>-11.019402236343399</c:v>
                </c:pt>
                <c:pt idx="2772" formatCode="General">
                  <c:v>-11.046487772576301</c:v>
                </c:pt>
                <c:pt idx="2773" formatCode="General">
                  <c:v>-11.0736068379888</c:v>
                </c:pt>
                <c:pt idx="2774" formatCode="General">
                  <c:v>-11.100759432056099</c:v>
                </c:pt>
                <c:pt idx="2775" formatCode="General">
                  <c:v>-11.1279455542522</c:v>
                </c:pt>
                <c:pt idx="2776" formatCode="General">
                  <c:v>-11.1551652040493</c:v>
                </c:pt>
                <c:pt idx="2777" formatCode="General">
                  <c:v>-11.1824183809182</c:v>
                </c:pt>
                <c:pt idx="2778" formatCode="General">
                  <c:v>-11.209705084327499</c:v>
                </c:pt>
                <c:pt idx="2779" formatCode="General">
                  <c:v>-11.2370253137435</c:v>
                </c:pt>
                <c:pt idx="2780" formatCode="General">
                  <c:v>-11.264379068630801</c:v>
                </c:pt>
                <c:pt idx="2781" formatCode="General">
                  <c:v>-11.291766348452899</c:v>
                </c:pt>
                <c:pt idx="2782" formatCode="General">
                  <c:v>-11.319187152671899</c:v>
                </c:pt>
                <c:pt idx="2783" formatCode="General">
                  <c:v>-11.346641480748101</c:v>
                </c:pt>
                <c:pt idx="2784" formatCode="General">
                  <c:v>-11.374129332140599</c:v>
                </c:pt>
                <c:pt idx="2785" formatCode="General">
                  <c:v>-11.4016507063067</c:v>
                </c:pt>
                <c:pt idx="2786" formatCode="General">
                  <c:v>-11.4292056027024</c:v>
                </c:pt>
                <c:pt idx="2787" formatCode="General">
                  <c:v>-11.456794020782</c:v>
                </c:pt>
                <c:pt idx="2788" formatCode="General">
                  <c:v>-11.4844159599983</c:v>
                </c:pt>
                <c:pt idx="2789" formatCode="General">
                  <c:v>-11.5120714198027</c:v>
                </c:pt>
                <c:pt idx="2790" formatCode="General">
                  <c:v>-11.5397603996445</c:v>
                </c:pt>
                <c:pt idx="2791" formatCode="General">
                  <c:v>-11.5674828989719</c:v>
                </c:pt>
                <c:pt idx="2792" formatCode="General">
                  <c:v>-11.5952389172315</c:v>
                </c:pt>
                <c:pt idx="2793" formatCode="General">
                  <c:v>-11.623028453868701</c:v>
                </c:pt>
                <c:pt idx="2794" formatCode="General">
                  <c:v>-11.650851508327399</c:v>
                </c:pt>
                <c:pt idx="2795" formatCode="General">
                  <c:v>-11.6787080800494</c:v>
                </c:pt>
                <c:pt idx="2796" formatCode="General">
                  <c:v>-11.7065981684748</c:v>
                </c:pt>
                <c:pt idx="2797" formatCode="General">
                  <c:v>-11.734521773041999</c:v>
                </c:pt>
                <c:pt idx="2798" formatCode="General">
                  <c:v>-11.7624788931877</c:v>
                </c:pt>
                <c:pt idx="2799" formatCode="General">
                  <c:v>-11.7904695283467</c:v>
                </c:pt>
                <c:pt idx="2800" formatCode="General">
                  <c:v>-11.818493677951899</c:v>
                </c:pt>
                <c:pt idx="2801" formatCode="General">
                  <c:v>-11.8465513414348</c:v>
                </c:pt>
                <c:pt idx="2802" formatCode="General">
                  <c:v>-11.8746425182248</c:v>
                </c:pt>
                <c:pt idx="2803" formatCode="General">
                  <c:v>-11.902767207749999</c:v>
                </c:pt>
                <c:pt idx="2804" formatCode="General">
                  <c:v>-11.930925409437</c:v>
                </c:pt>
                <c:pt idx="2805" formatCode="General">
                  <c:v>-11.959117122711</c:v>
                </c:pt>
                <c:pt idx="2806" formatCode="General">
                  <c:v>-11.9873423469959</c:v>
                </c:pt>
                <c:pt idx="2807" formatCode="General">
                  <c:v>-12.015601081713999</c:v>
                </c:pt>
                <c:pt idx="2808" formatCode="General">
                  <c:v>-12.0438933262863</c:v>
                </c:pt>
                <c:pt idx="2809" formatCode="General">
                  <c:v>-12.0722190801322</c:v>
                </c:pt>
                <c:pt idx="2810" formatCode="General">
                  <c:v>-12.100578342669801</c:v>
                </c:pt>
                <c:pt idx="2811" formatCode="General">
                  <c:v>-12.1289711133156</c:v>
                </c:pt>
                <c:pt idx="2812" formatCode="General">
                  <c:v>-12.157397391484199</c:v>
                </c:pt>
                <c:pt idx="2813" formatCode="General">
                  <c:v>-12.185857176588399</c:v>
                </c:pt>
                <c:pt idx="2814" formatCode="General">
                  <c:v>-12.214350468039299</c:v>
                </c:pt>
                <c:pt idx="2815" formatCode="General">
                  <c:v>-12.242877265246401</c:v>
                </c:pt>
                <c:pt idx="2816" formatCode="General">
                  <c:v>-12.2714375676179</c:v>
                </c:pt>
                <c:pt idx="2817" formatCode="General">
                  <c:v>-12.3000313745603</c:v>
                </c:pt>
                <c:pt idx="2818" formatCode="General">
                  <c:v>-12.3286586854785</c:v>
                </c:pt>
                <c:pt idx="2819" formatCode="General">
                  <c:v>-12.3573194997757</c:v>
                </c:pt>
                <c:pt idx="2820" formatCode="General">
                  <c:v>-12.386013816853501</c:v>
                </c:pt>
                <c:pt idx="2821" formatCode="General">
                  <c:v>-12.4147416361116</c:v>
                </c:pt>
                <c:pt idx="2822" formatCode="General">
                  <c:v>-12.4435029569484</c:v>
                </c:pt>
                <c:pt idx="2823" formatCode="General">
                  <c:v>-12.472297778761201</c:v>
                </c:pt>
                <c:pt idx="2824" formatCode="General">
                  <c:v>-12.501126100946401</c:v>
                </c:pt>
                <c:pt idx="2825" formatCode="General">
                  <c:v>-12.5299879228986</c:v>
                </c:pt>
                <c:pt idx="2826" formatCode="General">
                  <c:v>-12.558883244010801</c:v>
                </c:pt>
                <c:pt idx="2827" formatCode="General">
                  <c:v>-12.587812063674299</c:v>
                </c:pt>
                <c:pt idx="2828" formatCode="General">
                  <c:v>-12.6167743812785</c:v>
                </c:pt>
                <c:pt idx="2829" formatCode="General">
                  <c:v>-12.6457701962117</c:v>
                </c:pt>
                <c:pt idx="2830" formatCode="General">
                  <c:v>-12.6747995078603</c:v>
                </c:pt>
                <c:pt idx="2831" formatCode="General">
                  <c:v>-12.7038623156096</c:v>
                </c:pt>
                <c:pt idx="2832" formatCode="General">
                  <c:v>-12.732958618843201</c:v>
                </c:pt>
                <c:pt idx="2833" formatCode="General">
                  <c:v>-12.7620884169426</c:v>
                </c:pt>
                <c:pt idx="2834" formatCode="General">
                  <c:v>-12.791251709286399</c:v>
                </c:pt>
                <c:pt idx="2835" formatCode="General">
                  <c:v>-12.820448495251499</c:v>
                </c:pt>
                <c:pt idx="2836" formatCode="General">
                  <c:v>-12.849678774213601</c:v>
                </c:pt>
                <c:pt idx="2837" formatCode="General">
                  <c:v>-12.8789425455467</c:v>
                </c:pt>
                <c:pt idx="2838" formatCode="General">
                  <c:v>-12.9082398086243</c:v>
                </c:pt>
                <c:pt idx="2839" formatCode="General">
                  <c:v>-12.9375705628188</c:v>
                </c:pt>
                <c:pt idx="2840" formatCode="General">
                  <c:v>-12.9669348075012</c:v>
                </c:pt>
                <c:pt idx="2841" formatCode="General">
                  <c:v>-12.996332542041101</c:v>
                </c:pt>
                <c:pt idx="2842" formatCode="General">
                  <c:v>-13.025763765807</c:v>
                </c:pt>
                <c:pt idx="2843" formatCode="General">
                  <c:v>-13.0552284781661</c:v>
                </c:pt>
                <c:pt idx="2844" formatCode="General">
                  <c:v>-13.0847266784839</c:v>
                </c:pt>
                <c:pt idx="2845" formatCode="General">
                  <c:v>-13.1142583661244</c:v>
                </c:pt>
                <c:pt idx="2846" formatCode="General">
                  <c:v>-13.143823540450001</c:v>
                </c:pt>
                <c:pt idx="2847" formatCode="General">
                  <c:v>-13.173422200820999</c:v>
                </c:pt>
                <c:pt idx="2848" formatCode="General">
                  <c:v>-13.203054346596399</c:v>
                </c:pt>
                <c:pt idx="2849" formatCode="General">
                  <c:v>-13.2327199771333</c:v>
                </c:pt>
                <c:pt idx="2850" formatCode="General">
                  <c:v>-13.262419091786899</c:v>
                </c:pt>
                <c:pt idx="2851" formatCode="General">
                  <c:v>-13.292151689911099</c:v>
                </c:pt>
                <c:pt idx="2852" formatCode="General">
                  <c:v>-13.321917770858599</c:v>
                </c:pt>
                <c:pt idx="2853" formatCode="General">
                  <c:v>-13.3517173339803</c:v>
                </c:pt>
                <c:pt idx="2854" formatCode="General">
                  <c:v>-13.381550378625899</c:v>
                </c:pt>
                <c:pt idx="2855" formatCode="General">
                  <c:v>-13.411416904143801</c:v>
                </c:pt>
                <c:pt idx="2856" formatCode="General">
                  <c:v>-13.4413169098806</c:v>
                </c:pt>
                <c:pt idx="2857" formatCode="General">
                  <c:v>-13.4712503951818</c:v>
                </c:pt>
                <c:pt idx="2858" formatCode="General">
                  <c:v>-13.501217359391299</c:v>
                </c:pt>
                <c:pt idx="2859" formatCode="General">
                  <c:v>-13.5312178018517</c:v>
                </c:pt>
                <c:pt idx="2860" formatCode="General">
                  <c:v>-13.5612517219044</c:v>
                </c:pt>
                <c:pt idx="2861" formatCode="General">
                  <c:v>-13.5913191188894</c:v>
                </c:pt>
                <c:pt idx="2862" formatCode="General">
                  <c:v>-13.621419992144601</c:v>
                </c:pt>
                <c:pt idx="2863" formatCode="General">
                  <c:v>-13.6515543410055</c:v>
                </c:pt>
                <c:pt idx="2864" formatCode="General">
                  <c:v>-13.6817221648051</c:v>
                </c:pt>
                <c:pt idx="2865" formatCode="General">
                  <c:v>-13.7119234628742</c:v>
                </c:pt>
                <c:pt idx="2866" formatCode="General">
                  <c:v>-13.742158234541799</c:v>
                </c:pt>
                <c:pt idx="2867" formatCode="General">
                  <c:v>-13.772426479135699</c:v>
                </c:pt>
                <c:pt idx="2868" formatCode="General">
                  <c:v>-13.8027281959842</c:v>
                </c:pt>
                <c:pt idx="2869" formatCode="General">
                  <c:v>-13.8330633844155</c:v>
                </c:pt>
                <c:pt idx="2870" formatCode="General">
                  <c:v>-13.863432043756299</c:v>
                </c:pt>
                <c:pt idx="2871" formatCode="General">
                  <c:v>-13.893834173329701</c:v>
                </c:pt>
                <c:pt idx="2872" formatCode="General">
                  <c:v>-13.924269772453799</c:v>
                </c:pt>
                <c:pt idx="2873" formatCode="General">
                  <c:v>-13.9547388404449</c:v>
                </c:pt>
                <c:pt idx="2874" formatCode="General">
                  <c:v>-13.9852413766171</c:v>
                </c:pt>
                <c:pt idx="2875" formatCode="General">
                  <c:v>-14.0157773802833</c:v>
                </c:pt>
                <c:pt idx="2876" formatCode="General">
                  <c:v>-14.046346850761401</c:v>
                </c:pt>
                <c:pt idx="2877" formatCode="General">
                  <c:v>-14.076949787372699</c:v>
                </c:pt>
                <c:pt idx="2878" formatCode="General">
                  <c:v>-14.1075861894365</c:v>
                </c:pt>
                <c:pt idx="2879" formatCode="General">
                  <c:v>-14.1382560562701</c:v>
                </c:pt>
                <c:pt idx="2880" formatCode="General">
                  <c:v>-14.1689593871886</c:v>
                </c:pt>
                <c:pt idx="2881" formatCode="General">
                  <c:v>-14.1996961815048</c:v>
                </c:pt>
                <c:pt idx="2882" formatCode="General">
                  <c:v>-14.230466438528399</c:v>
                </c:pt>
                <c:pt idx="2883" formatCode="General">
                  <c:v>-14.2612701575618</c:v>
                </c:pt>
                <c:pt idx="2884" formatCode="General">
                  <c:v>-14.2921073379069</c:v>
                </c:pt>
                <c:pt idx="2885" formatCode="General">
                  <c:v>-14.3229779788676</c:v>
                </c:pt>
                <c:pt idx="2886" formatCode="General">
                  <c:v>-14.353882079747001</c:v>
                </c:pt>
                <c:pt idx="2887" formatCode="General">
                  <c:v>-14.384819639846301</c:v>
                </c:pt>
                <c:pt idx="2888" formatCode="General">
                  <c:v>-14.415790658464999</c:v>
                </c:pt>
                <c:pt idx="2889" formatCode="General">
                  <c:v>-14.4467951349008</c:v>
                </c:pt>
                <c:pt idx="2890" formatCode="General">
                  <c:v>-14.477833068449099</c:v>
                </c:pt>
                <c:pt idx="2891" formatCode="General">
                  <c:v>-14.5089044584028</c:v>
                </c:pt>
                <c:pt idx="2892" formatCode="General">
                  <c:v>-14.5400093040538</c:v>
                </c:pt>
                <c:pt idx="2893" formatCode="General">
                  <c:v>-14.5711476046949</c:v>
                </c:pt>
                <c:pt idx="2894" formatCode="General">
                  <c:v>-14.6023193596174</c:v>
                </c:pt>
                <c:pt idx="2895" formatCode="General">
                  <c:v>-14.633524568110399</c:v>
                </c:pt>
                <c:pt idx="2896" formatCode="General">
                  <c:v>-14.6647632294613</c:v>
                </c:pt>
                <c:pt idx="2897" formatCode="General">
                  <c:v>-14.696035342956</c:v>
                </c:pt>
                <c:pt idx="2898" formatCode="General">
                  <c:v>-14.727340907878601</c:v>
                </c:pt>
                <c:pt idx="2899" formatCode="General">
                  <c:v>-14.7586799235116</c:v>
                </c:pt>
                <c:pt idx="2900" formatCode="General">
                  <c:v>-14.790052389135999</c:v>
                </c:pt>
                <c:pt idx="2901" formatCode="General">
                  <c:v>-14.8214583040319</c:v>
                </c:pt>
                <c:pt idx="2902" formatCode="General">
                  <c:v>-14.852897667478301</c:v>
                </c:pt>
                <c:pt idx="2903" formatCode="General">
                  <c:v>-14.8843704787528</c:v>
                </c:pt>
                <c:pt idx="2904" formatCode="General">
                  <c:v>-14.915876737131599</c:v>
                </c:pt>
                <c:pt idx="2905" formatCode="General">
                  <c:v>-14.947416441889599</c:v>
                </c:pt>
                <c:pt idx="2906" formatCode="General">
                  <c:v>-14.978989592300101</c:v>
                </c:pt>
                <c:pt idx="2907" formatCode="General">
                  <c:v>-15.0105961876348</c:v>
                </c:pt>
                <c:pt idx="2908" formatCode="General">
                  <c:v>-15.042236227163601</c:v>
                </c:pt>
                <c:pt idx="2909" formatCode="General">
                  <c:v>-15.0739097101544</c:v>
                </c:pt>
                <c:pt idx="2910" formatCode="General">
                  <c:v>-15.1056166358737</c:v>
                </c:pt>
                <c:pt idx="2911" formatCode="General">
                  <c:v>-15.1373570035862</c:v>
                </c:pt>
                <c:pt idx="2912" formatCode="General">
                  <c:v>-15.169130812555199</c:v>
                </c:pt>
                <c:pt idx="2913" formatCode="General">
                  <c:v>-15.200938062042599</c:v>
                </c:pt>
                <c:pt idx="2914" formatCode="General">
                  <c:v>-15.2327787513088</c:v>
                </c:pt>
                <c:pt idx="2915" formatCode="General">
                  <c:v>-15.2646528796128</c:v>
                </c:pt>
                <c:pt idx="2916" formatCode="General">
                  <c:v>-15.2965604462123</c:v>
                </c:pt>
                <c:pt idx="2917" formatCode="General">
                  <c:v>-15.328501450364</c:v>
                </c:pt>
                <c:pt idx="2918" formatCode="General">
                  <c:v>-15.3604758913234</c:v>
                </c:pt>
                <c:pt idx="2919" formatCode="General">
                  <c:v>-15.392483768344499</c:v>
                </c:pt>
                <c:pt idx="2920" formatCode="General">
                  <c:v>-15.4245250806797</c:v>
                </c:pt>
                <c:pt idx="2921" formatCode="General">
                  <c:v>-15.45659982758</c:v>
                </c:pt>
                <c:pt idx="2922" formatCode="General">
                  <c:v>-15.4887080082949</c:v>
                </c:pt>
                <c:pt idx="2923" formatCode="General">
                  <c:v>-15.5208496220726</c:v>
                </c:pt>
                <c:pt idx="2924" formatCode="General">
                  <c:v>-15.553024668159701</c:v>
                </c:pt>
                <c:pt idx="2925" formatCode="General">
                  <c:v>-15.585233145802301</c:v>
                </c:pt>
                <c:pt idx="2926" formatCode="General">
                  <c:v>-15.617475054245199</c:v>
                </c:pt>
                <c:pt idx="2927" formatCode="General">
                  <c:v>-15.6497503927312</c:v>
                </c:pt>
                <c:pt idx="2928" formatCode="General">
                  <c:v>-15.6820591605017</c:v>
                </c:pt>
                <c:pt idx="2929" formatCode="General">
                  <c:v>-15.7144013567969</c:v>
                </c:pt>
                <c:pt idx="2930" formatCode="General">
                  <c:v>-15.746776980855399</c:v>
                </c:pt>
                <c:pt idx="2931" formatCode="General">
                  <c:v>-15.779186031914801</c:v>
                </c:pt>
                <c:pt idx="2932" formatCode="General">
                  <c:v>-15.8116285092113</c:v>
                </c:pt>
                <c:pt idx="2933" formatCode="General">
                  <c:v>-15.844104411979499</c:v>
                </c:pt>
                <c:pt idx="2934" formatCode="General">
                  <c:v>-15.8766137394522</c:v>
                </c:pt>
                <c:pt idx="2935" formatCode="General">
                  <c:v>-15.9091564908602</c:v>
                </c:pt>
                <c:pt idx="2936" formatCode="General">
                  <c:v>-15.9417326654325</c:v>
                </c:pt>
                <c:pt idx="2937" formatCode="General">
                  <c:v>-15.974342262397</c:v>
                </c:pt>
                <c:pt idx="2938" formatCode="General">
                  <c:v>-16.006985280979599</c:v>
                </c:pt>
                <c:pt idx="2939" formatCode="General">
                  <c:v>-16.0396617204051</c:v>
                </c:pt>
                <c:pt idx="2940" formatCode="General">
                  <c:v>-16.072371579896199</c:v>
                </c:pt>
                <c:pt idx="2941" formatCode="General">
                  <c:v>-16.105114858674501</c:v>
                </c:pt>
                <c:pt idx="2942" formatCode="General">
                  <c:v>-16.1378915559599</c:v>
                </c:pt>
                <c:pt idx="2943" formatCode="General">
                  <c:v>-16.170701670970502</c:v>
                </c:pt>
                <c:pt idx="2944" formatCode="General">
                  <c:v>-16.203545202924101</c:v>
                </c:pt>
                <c:pt idx="2945" formatCode="General">
                  <c:v>-16.236422151037502</c:v>
                </c:pt>
                <c:pt idx="2946" formatCode="General">
                  <c:v>-16.269332514525701</c:v>
                </c:pt>
                <c:pt idx="2947" formatCode="General">
                  <c:v>-16.302276292602802</c:v>
                </c:pt>
                <c:pt idx="2948" formatCode="General">
                  <c:v>-16.3352534844812</c:v>
                </c:pt>
                <c:pt idx="2949" formatCode="General">
                  <c:v>-16.368264089372399</c:v>
                </c:pt>
                <c:pt idx="2950" formatCode="General">
                  <c:v>-16.401308106486301</c:v>
                </c:pt>
                <c:pt idx="2951" formatCode="General">
                  <c:v>-16.434385535031499</c:v>
                </c:pt>
                <c:pt idx="2952" formatCode="General">
                  <c:v>-16.4674963742155</c:v>
                </c:pt>
                <c:pt idx="2953" formatCode="General">
                  <c:v>-16.500640623244202</c:v>
                </c:pt>
                <c:pt idx="2954" formatCode="General">
                  <c:v>-16.533818281321999</c:v>
                </c:pt>
                <c:pt idx="2955" formatCode="General">
                  <c:v>-16.567029347651701</c:v>
                </c:pt>
                <c:pt idx="2956" formatCode="General">
                  <c:v>-16.600273821434801</c:v>
                </c:pt>
                <c:pt idx="2957" formatCode="General">
                  <c:v>-16.633551701871301</c:v>
                </c:pt>
                <c:pt idx="2958" formatCode="General">
                  <c:v>-16.6668629881596</c:v>
                </c:pt>
                <c:pt idx="2959" formatCode="General">
                  <c:v>-16.700207679495399</c:v>
                </c:pt>
                <c:pt idx="2960" formatCode="General">
                  <c:v>-16.733585775071901</c:v>
                </c:pt>
                <c:pt idx="2961" formatCode="General">
                  <c:v>-16.766997274080701</c:v>
                </c:pt>
                <c:pt idx="2962" formatCode="General">
                  <c:v>-16.8004421757113</c:v>
                </c:pt>
                <c:pt idx="2963" formatCode="General">
                  <c:v>-16.833920479151399</c:v>
                </c:pt>
                <c:pt idx="2964" formatCode="General">
                  <c:v>-16.867432183589798</c:v>
                </c:pt>
                <c:pt idx="2965" formatCode="General">
                  <c:v>-16.9009772882184</c:v>
                </c:pt>
                <c:pt idx="2966" formatCode="General">
                  <c:v>-16.934555792228</c:v>
                </c:pt>
                <c:pt idx="2967" formatCode="General">
                  <c:v>-16.968167694807299</c:v>
                </c:pt>
                <c:pt idx="2968" formatCode="General">
                  <c:v>-17.001812995143499</c:v>
                </c:pt>
                <c:pt idx="2969" formatCode="General">
                  <c:v>-17.0354916924218</c:v>
                </c:pt>
                <c:pt idx="2970" formatCode="General">
                  <c:v>-17.069203785825501</c:v>
                </c:pt>
                <c:pt idx="2971" formatCode="General">
                  <c:v>-17.102949274535099</c:v>
                </c:pt>
                <c:pt idx="2972" formatCode="General">
                  <c:v>-17.1367281577249</c:v>
                </c:pt>
                <c:pt idx="2973" formatCode="General">
                  <c:v>-17.1705404345666</c:v>
                </c:pt>
                <c:pt idx="2974" formatCode="General">
                  <c:v>-17.204386104233201</c:v>
                </c:pt>
                <c:pt idx="2975" formatCode="General">
                  <c:v>-17.238265165904899</c:v>
                </c:pt>
                <c:pt idx="2976" formatCode="General">
                  <c:v>-17.272177618757802</c:v>
                </c:pt>
                <c:pt idx="2977" formatCode="General">
                  <c:v>-17.306123461962201</c:v>
                </c:pt>
                <c:pt idx="2978" formatCode="General">
                  <c:v>-17.340102694687399</c:v>
                </c:pt>
                <c:pt idx="2979" formatCode="General">
                  <c:v>-17.3741153161012</c:v>
                </c:pt>
                <c:pt idx="2980" formatCode="General">
                  <c:v>-17.4081613253699</c:v>
                </c:pt>
                <c:pt idx="2981" formatCode="General">
                  <c:v>-17.442240721658699</c:v>
                </c:pt>
                <c:pt idx="2982" formatCode="General">
                  <c:v>-17.476353504131598</c:v>
                </c:pt>
                <c:pt idx="2983" formatCode="General">
                  <c:v>-17.510499671951099</c:v>
                </c:pt>
                <c:pt idx="2984" formatCode="General">
                  <c:v>-17.544679224278301</c:v>
                </c:pt>
                <c:pt idx="2985" formatCode="General">
                  <c:v>-17.578892160273799</c:v>
                </c:pt>
                <c:pt idx="2986" formatCode="General">
                  <c:v>-17.613138479096701</c:v>
                </c:pt>
                <c:pt idx="2987" formatCode="General">
                  <c:v>-17.647418179904999</c:v>
                </c:pt>
                <c:pt idx="2988" formatCode="General">
                  <c:v>-17.681731261855099</c:v>
                </c:pt>
                <c:pt idx="2989" formatCode="General">
                  <c:v>-17.716077724102099</c:v>
                </c:pt>
                <c:pt idx="2990" formatCode="General">
                  <c:v>-17.750457565799699</c:v>
                </c:pt>
                <c:pt idx="2991" formatCode="General">
                  <c:v>-17.784870786099901</c:v>
                </c:pt>
                <c:pt idx="2992" formatCode="General">
                  <c:v>-17.819317384153699</c:v>
                </c:pt>
                <c:pt idx="2993" formatCode="General">
                  <c:v>-17.8537973591115</c:v>
                </c:pt>
                <c:pt idx="2994" formatCode="General">
                  <c:v>-17.888310710122301</c:v>
                </c:pt>
                <c:pt idx="2995" formatCode="General">
                  <c:v>-17.922857436333501</c:v>
                </c:pt>
                <c:pt idx="2996" formatCode="General">
                  <c:v>-17.957437536891199</c:v>
                </c:pt>
                <c:pt idx="2997" formatCode="General">
                  <c:v>-17.9920510109391</c:v>
                </c:pt>
                <c:pt idx="2998" formatCode="General">
                  <c:v>-18.0266978576194</c:v>
                </c:pt>
                <c:pt idx="2999" formatCode="General">
                  <c:v>-18.0613780760727</c:v>
                </c:pt>
                <c:pt idx="3000" formatCode="General">
                  <c:v>-18.096091665437999</c:v>
                </c:pt>
                <c:pt idx="3001" formatCode="General">
                  <c:v>-18.1308386248533</c:v>
                </c:pt>
                <c:pt idx="3002" formatCode="General">
                  <c:v>-18.165618953456399</c:v>
                </c:pt>
                <c:pt idx="3003" formatCode="General">
                  <c:v>-18.2004326503837</c:v>
                </c:pt>
                <c:pt idx="3004" formatCode="General">
                  <c:v>-18.2352797147704</c:v>
                </c:pt>
                <c:pt idx="3005" formatCode="General">
                  <c:v>-18.270160145748498</c:v>
                </c:pt>
                <c:pt idx="3006" formatCode="General">
                  <c:v>-18.305073942448502</c:v>
                </c:pt>
                <c:pt idx="3007" formatCode="General">
                  <c:v>-18.3400211039996</c:v>
                </c:pt>
                <c:pt idx="3008" formatCode="General">
                  <c:v>-18.375001629530001</c:v>
                </c:pt>
                <c:pt idx="3009" formatCode="General">
                  <c:v>-18.4100155181664</c:v>
                </c:pt>
                <c:pt idx="3010" formatCode="General">
                  <c:v>-18.445062769034699</c:v>
                </c:pt>
                <c:pt idx="3011" formatCode="General">
                  <c:v>-18.480143381258799</c:v>
                </c:pt>
                <c:pt idx="3012" formatCode="General">
                  <c:v>-18.515257353960902</c:v>
                </c:pt>
                <c:pt idx="3013" formatCode="General">
                  <c:v>-18.550404686261999</c:v>
                </c:pt>
                <c:pt idx="3014" formatCode="General">
                  <c:v>-18.585585377282001</c:v>
                </c:pt>
                <c:pt idx="3015" formatCode="General">
                  <c:v>-18.620799426139801</c:v>
                </c:pt>
                <c:pt idx="3016" formatCode="General">
                  <c:v>-18.6560468319528</c:v>
                </c:pt>
                <c:pt idx="3017" formatCode="General">
                  <c:v>-18.691327593836402</c:v>
                </c:pt>
                <c:pt idx="3018" formatCode="General">
                  <c:v>-18.726641710904801</c:v>
                </c:pt>
                <c:pt idx="3019" formatCode="General">
                  <c:v>-18.761989182270401</c:v>
                </c:pt>
                <c:pt idx="3020" formatCode="General">
                  <c:v>-18.797370007043401</c:v>
                </c:pt>
                <c:pt idx="3021" formatCode="General">
                  <c:v>-18.832784184332102</c:v>
                </c:pt>
                <c:pt idx="3022" formatCode="General">
                  <c:v>-18.8682317132428</c:v>
                </c:pt>
                <c:pt idx="3023" formatCode="General">
                  <c:v>-18.903712592881501</c:v>
                </c:pt>
                <c:pt idx="3024" formatCode="General">
                  <c:v>-18.939226822354801</c:v>
                </c:pt>
                <c:pt idx="3025" formatCode="General">
                  <c:v>-18.9747744007684</c:v>
                </c:pt>
                <c:pt idx="3026" formatCode="General">
                  <c:v>-19.010355327226801</c:v>
                </c:pt>
                <c:pt idx="3027" formatCode="General">
                  <c:v>-19.045969600832901</c:v>
                </c:pt>
                <c:pt idx="3028" formatCode="General">
                  <c:v>-19.0816172206885</c:v>
                </c:pt>
                <c:pt idx="3029" formatCode="General">
                  <c:v>-19.1172981858941</c:v>
                </c:pt>
                <c:pt idx="3030" formatCode="General">
                  <c:v>-19.1530124955496</c:v>
                </c:pt>
                <c:pt idx="3031" formatCode="General">
                  <c:v>-19.1887601487525</c:v>
                </c:pt>
                <c:pt idx="3032" formatCode="General">
                  <c:v>-19.224541144597101</c:v>
                </c:pt>
                <c:pt idx="3033" formatCode="General">
                  <c:v>-19.2603554821765</c:v>
                </c:pt>
                <c:pt idx="3034" formatCode="General">
                  <c:v>-19.296203160582301</c:v>
                </c:pt>
                <c:pt idx="3035" formatCode="General">
                  <c:v>-19.332084178904601</c:v>
                </c:pt>
                <c:pt idx="3036" formatCode="General">
                  <c:v>-19.367998536230001</c:v>
                </c:pt>
                <c:pt idx="3037" formatCode="General">
                  <c:v>-19.403946231642902</c:v>
                </c:pt>
                <c:pt idx="3038" formatCode="General">
                  <c:v>-19.439927264225599</c:v>
                </c:pt>
                <c:pt idx="3039" formatCode="General">
                  <c:v>-19.475941633065499</c:v>
                </c:pt>
                <c:pt idx="3040" formatCode="General">
                  <c:v>-19.511989337254299</c:v>
                </c:pt>
                <c:pt idx="3041" formatCode="General">
                  <c:v>-19.548070375876801</c:v>
                </c:pt>
                <c:pt idx="3042" formatCode="General">
                  <c:v>-19.5841847480133</c:v>
                </c:pt>
                <c:pt idx="3043" formatCode="General">
                  <c:v>-19.620332452742499</c:v>
                </c:pt>
                <c:pt idx="3044" formatCode="General">
                  <c:v>-19.656513489141599</c:v>
                </c:pt>
                <c:pt idx="3045" formatCode="General">
                  <c:v>-19.692727856285799</c:v>
                </c:pt>
                <c:pt idx="3046" formatCode="General">
                  <c:v>-19.728975553248699</c:v>
                </c:pt>
                <c:pt idx="3047" formatCode="General">
                  <c:v>-19.7652565791029</c:v>
                </c:pt>
                <c:pt idx="3048" formatCode="General">
                  <c:v>-19.801570932920502</c:v>
                </c:pt>
                <c:pt idx="3049" formatCode="General">
                  <c:v>-19.8379186137727</c:v>
                </c:pt>
                <c:pt idx="3050" formatCode="General">
                  <c:v>-19.874299620729602</c:v>
                </c:pt>
                <c:pt idx="3051" formatCode="General">
                  <c:v>-19.910713952860299</c:v>
                </c:pt>
                <c:pt idx="3052" formatCode="General">
                  <c:v>-19.947161609232801</c:v>
                </c:pt>
                <c:pt idx="3053" formatCode="General">
                  <c:v>-19.9836425889144</c:v>
                </c:pt>
                <c:pt idx="3054" formatCode="General">
                  <c:v>-20.020156890971201</c:v>
                </c:pt>
                <c:pt idx="3055" formatCode="General">
                  <c:v>-20.0567045144684</c:v>
                </c:pt>
                <c:pt idx="3056" formatCode="General">
                  <c:v>-20.0932854584692</c:v>
                </c:pt>
                <c:pt idx="3057" formatCode="General">
                  <c:v>-20.1298997220347</c:v>
                </c:pt>
                <c:pt idx="3058" formatCode="General">
                  <c:v>-20.1665473042247</c:v>
                </c:pt>
                <c:pt idx="3059" formatCode="General">
                  <c:v>-20.203228204097002</c:v>
                </c:pt>
                <c:pt idx="3060" formatCode="General">
                  <c:v>-20.239942420707699</c:v>
                </c:pt>
                <c:pt idx="3061" formatCode="General">
                  <c:v>-20.276689953110601</c:v>
                </c:pt>
                <c:pt idx="3062" formatCode="General">
                  <c:v>-20.313470800357699</c:v>
                </c:pt>
                <c:pt idx="3063" formatCode="General">
                  <c:v>-20.350284961499401</c:v>
                </c:pt>
                <c:pt idx="3064" formatCode="General">
                  <c:v>-20.387132435584402</c:v>
                </c:pt>
                <c:pt idx="3065" formatCode="General">
                  <c:v>-20.4240132216595</c:v>
                </c:pt>
                <c:pt idx="3066" formatCode="General">
                  <c:v>-20.460927318771201</c:v>
                </c:pt>
                <c:pt idx="3067" formatCode="General">
                  <c:v>-20.4978747259645</c:v>
                </c:pt>
                <c:pt idx="3068" formatCode="General">
                  <c:v>-20.534855442283</c:v>
                </c:pt>
                <c:pt idx="3069" formatCode="General">
                  <c:v>-20.571869466769201</c:v>
                </c:pt>
                <c:pt idx="3070" formatCode="General">
                  <c:v>-20.6089167984636</c:v>
                </c:pt>
                <c:pt idx="3071" formatCode="General">
                  <c:v>-20.6459974364051</c:v>
                </c:pt>
                <c:pt idx="3072" formatCode="General">
                  <c:v>-20.683111379631701</c:v>
                </c:pt>
                <c:pt idx="3073" formatCode="General">
                  <c:v>-20.720258627179899</c:v>
                </c:pt>
                <c:pt idx="3074" formatCode="General">
                  <c:v>-20.757439178085299</c:v>
                </c:pt>
                <c:pt idx="3075" formatCode="General">
                  <c:v>-20.794653031382001</c:v>
                </c:pt>
                <c:pt idx="3076" formatCode="General">
                  <c:v>-20.831900186103301</c:v>
                </c:pt>
                <c:pt idx="3077" formatCode="General">
                  <c:v>-20.869180641281201</c:v>
                </c:pt>
                <c:pt idx="3078" formatCode="General">
                  <c:v>-20.906494395947099</c:v>
                </c:pt>
                <c:pt idx="3079" formatCode="General">
                  <c:v>-20.943841449130701</c:v>
                </c:pt>
                <c:pt idx="3080" formatCode="General">
                  <c:v>-20.981221799860499</c:v>
                </c:pt>
                <c:pt idx="3081" formatCode="General">
                  <c:v>-21.0186354471637</c:v>
                </c:pt>
                <c:pt idx="3082" formatCode="General">
                  <c:v>-21.056082390066202</c:v>
                </c:pt>
                <c:pt idx="3083" formatCode="General">
                  <c:v>-21.093562627592402</c:v>
                </c:pt>
                <c:pt idx="3084" formatCode="General">
                  <c:v>-21.131076158765801</c:v>
                </c:pt>
                <c:pt idx="3085" formatCode="General">
                  <c:v>-21.168622982607999</c:v>
                </c:pt>
                <c:pt idx="3086" formatCode="General">
                  <c:v>-21.206203098139799</c:v>
                </c:pt>
                <c:pt idx="3087" formatCode="General">
                  <c:v>-21.243816504380298</c:v>
                </c:pt>
                <c:pt idx="3088" formatCode="General">
                  <c:v>-21.281463200346401</c:v>
                </c:pt>
                <c:pt idx="3089" formatCode="General">
                  <c:v>-21.319143185052301</c:v>
                </c:pt>
                <c:pt idx="3090" formatCode="General">
                  <c:v>-21.356856457510901</c:v>
                </c:pt>
                <c:pt idx="3091" formatCode="General">
                  <c:v>-21.394603016733601</c:v>
                </c:pt>
                <c:pt idx="3092" formatCode="General">
                  <c:v>-21.4323828617303</c:v>
                </c:pt>
                <c:pt idx="3093" formatCode="General">
                  <c:v>-21.470195991509499</c:v>
                </c:pt>
                <c:pt idx="3094" formatCode="General">
                  <c:v>-21.5080424050782</c:v>
                </c:pt>
                <c:pt idx="3095" formatCode="General">
                  <c:v>-21.545922101441899</c:v>
                </c:pt>
                <c:pt idx="3096" formatCode="General">
                  <c:v>-21.583835079604601</c:v>
                </c:pt>
                <c:pt idx="3097" formatCode="General">
                  <c:v>-21.621781338568798</c:v>
                </c:pt>
                <c:pt idx="3098" formatCode="General">
                  <c:v>-21.659760877335501</c:v>
                </c:pt>
                <c:pt idx="3099" formatCode="General">
                  <c:v>-21.6977736949048</c:v>
                </c:pt>
                <c:pt idx="3100" formatCode="General">
                  <c:v>-21.735819790275901</c:v>
                </c:pt>
                <c:pt idx="3101" formatCode="General">
                  <c:v>-21.773899162446799</c:v>
                </c:pt>
                <c:pt idx="3102" formatCode="General">
                  <c:v>-21.812011810414301</c:v>
                </c:pt>
                <c:pt idx="3103" formatCode="General">
                  <c:v>-21.850157733173699</c:v>
                </c:pt>
                <c:pt idx="3104" formatCode="General">
                  <c:v>-21.8883369297188</c:v>
                </c:pt>
                <c:pt idx="3105" formatCode="General">
                  <c:v>-21.9265493990419</c:v>
                </c:pt>
                <c:pt idx="3106" formatCode="General">
                  <c:v>-21.964795140133699</c:v>
                </c:pt>
                <c:pt idx="3107" formatCode="General">
                  <c:v>-22.003074151983601</c:v>
                </c:pt>
                <c:pt idx="3108" formatCode="General">
                  <c:v>-22.041386433579198</c:v>
                </c:pt>
                <c:pt idx="3109" formatCode="General">
                  <c:v>-22.079731983907301</c:v>
                </c:pt>
                <c:pt idx="3110" formatCode="General">
                  <c:v>-22.118110801953499</c:v>
                </c:pt>
                <c:pt idx="3111" formatCode="General">
                  <c:v>-22.156522886702099</c:v>
                </c:pt>
                <c:pt idx="3112" formatCode="General">
                  <c:v>-22.1949682371358</c:v>
                </c:pt>
                <c:pt idx="3113" formatCode="General">
                  <c:v>-22.233446852236</c:v>
                </c:pt>
                <c:pt idx="3114" formatCode="General">
                  <c:v>-22.271958730982099</c:v>
                </c:pt>
                <c:pt idx="3115" formatCode="General">
                  <c:v>-22.310503872352399</c:v>
                </c:pt>
                <c:pt idx="3116" formatCode="General">
                  <c:v>-22.349082275323099</c:v>
                </c:pt>
                <c:pt idx="3117" formatCode="General">
                  <c:v>-22.387693938869099</c:v>
                </c:pt>
                <c:pt idx="3118" formatCode="General">
                  <c:v>-22.4263388619624</c:v>
                </c:pt>
                <c:pt idx="3119" formatCode="General">
                  <c:v>-22.465017043572001</c:v>
                </c:pt>
                <c:pt idx="3120" formatCode="General">
                  <c:v>-22.503728482665998</c:v>
                </c:pt>
                <c:pt idx="3121" formatCode="General">
                  <c:v>-22.542473178212301</c:v>
                </c:pt>
                <c:pt idx="3122" formatCode="General">
                  <c:v>-22.581251129178099</c:v>
                </c:pt>
                <c:pt idx="3123" formatCode="General">
                  <c:v>-22.620062334530399</c:v>
                </c:pt>
                <c:pt idx="3124" formatCode="General">
                  <c:v>-22.658906793235602</c:v>
                </c:pt>
                <c:pt idx="3125" formatCode="General">
                  <c:v>-22.697784504259001</c:v>
                </c:pt>
                <c:pt idx="3126" formatCode="General">
                  <c:v>-22.736695466564299</c:v>
                </c:pt>
                <c:pt idx="3127" formatCode="General">
                  <c:v>-22.7756396791134</c:v>
                </c:pt>
                <c:pt idx="3128" formatCode="General">
                  <c:v>-22.814617140866702</c:v>
                </c:pt>
                <c:pt idx="3129" formatCode="General">
                  <c:v>-22.8536278507842</c:v>
                </c:pt>
                <c:pt idx="3130" formatCode="General">
                  <c:v>-22.8926718078243</c:v>
                </c:pt>
                <c:pt idx="3131" formatCode="General">
                  <c:v>-22.931749010944099</c:v>
                </c:pt>
                <c:pt idx="3132" formatCode="General">
                  <c:v>-22.970859459099099</c:v>
                </c:pt>
                <c:pt idx="3133" formatCode="General">
                  <c:v>-23.0100031512433</c:v>
                </c:pt>
                <c:pt idx="3134" formatCode="General">
                  <c:v>-23.0491800863288</c:v>
                </c:pt>
                <c:pt idx="3135" formatCode="General">
                  <c:v>-23.0883902633059</c:v>
                </c:pt>
                <c:pt idx="3136" formatCode="General">
                  <c:v>-23.127633681122301</c:v>
                </c:pt>
                <c:pt idx="3137" formatCode="General">
                  <c:v>-23.166910338722602</c:v>
                </c:pt>
                <c:pt idx="3138" formatCode="General">
                  <c:v>-23.206220235049098</c:v>
                </c:pt>
                <c:pt idx="3139" formatCode="General">
                  <c:v>-23.245563369042902</c:v>
                </c:pt>
                <c:pt idx="3140" formatCode="General">
                  <c:v>-23.2849397396438</c:v>
                </c:pt>
                <c:pt idx="3141" formatCode="General">
                  <c:v>-23.324349345790001</c:v>
                </c:pt>
                <c:pt idx="3142" formatCode="General">
                  <c:v>-23.3637921864186</c:v>
                </c:pt>
                <c:pt idx="3143" formatCode="General">
                  <c:v>-23.4032682604652</c:v>
                </c:pt>
                <c:pt idx="3144" formatCode="General">
                  <c:v>-23.442777566864201</c:v>
                </c:pt>
                <c:pt idx="3145" formatCode="General">
                  <c:v>-23.482320104548499</c:v>
                </c:pt>
                <c:pt idx="3146" formatCode="General">
                  <c:v>-23.521895872449601</c:v>
                </c:pt>
                <c:pt idx="3147" formatCode="General">
                  <c:v>-23.561504869498101</c:v>
                </c:pt>
                <c:pt idx="3148" formatCode="General">
                  <c:v>-23.6011470946234</c:v>
                </c:pt>
                <c:pt idx="3149" formatCode="General">
                  <c:v>-23.6408225467537</c:v>
                </c:pt>
                <c:pt idx="3150" formatCode="General">
                  <c:v>-23.6805312248155</c:v>
                </c:pt>
                <c:pt idx="3151" formatCode="General">
                  <c:v>-23.720273127734</c:v>
                </c:pt>
                <c:pt idx="3152" formatCode="General">
                  <c:v>-23.7600482544327</c:v>
                </c:pt>
                <c:pt idx="3153" formatCode="General">
                  <c:v>-23.799856603833899</c:v>
                </c:pt>
                <c:pt idx="3154" formatCode="General">
                  <c:v>-23.839698174858</c:v>
                </c:pt>
                <c:pt idx="3155" formatCode="General">
                  <c:v>-23.879572966424401</c:v>
                </c:pt>
                <c:pt idx="3156" formatCode="General">
                  <c:v>-23.9194809774513</c:v>
                </c:pt>
                <c:pt idx="3157" formatCode="General">
                  <c:v>-23.959422206856399</c:v>
                </c:pt>
                <c:pt idx="3158" formatCode="General">
                  <c:v>-23.9993966535548</c:v>
                </c:pt>
                <c:pt idx="3159" formatCode="General">
                  <c:v>-24.039404316459901</c:v>
                </c:pt>
                <c:pt idx="3160" formatCode="General">
                  <c:v>-24.079445194483501</c:v>
                </c:pt>
                <c:pt idx="3161" formatCode="General">
                  <c:v>-24.119519286535599</c:v>
                </c:pt>
                <c:pt idx="3162" formatCode="General">
                  <c:v>-24.159626591524599</c:v>
                </c:pt>
                <c:pt idx="3163" formatCode="General">
                  <c:v>-24.1997671083573</c:v>
                </c:pt>
                <c:pt idx="3164" formatCode="General">
                  <c:v>-24.239940835938899</c:v>
                </c:pt>
                <c:pt idx="3165" formatCode="General">
                  <c:v>-24.2801477731742</c:v>
                </c:pt>
                <c:pt idx="3166" formatCode="General">
                  <c:v>-24.320387918967501</c:v>
                </c:pt>
                <c:pt idx="3167" formatCode="General">
                  <c:v>-24.360661272221499</c:v>
                </c:pt>
                <c:pt idx="3168" formatCode="General">
                  <c:v>-24.400967831838098</c:v>
                </c:pt>
                <c:pt idx="3169" formatCode="General">
                  <c:v>-24.441307596717198</c:v>
                </c:pt>
                <c:pt idx="3170" formatCode="General">
                  <c:v>-24.481680565756498</c:v>
                </c:pt>
                <c:pt idx="3171" formatCode="General">
                  <c:v>-24.522086737852099</c:v>
                </c:pt>
                <c:pt idx="3172" formatCode="General">
                  <c:v>-24.5625261118978</c:v>
                </c:pt>
                <c:pt idx="3173" formatCode="General">
                  <c:v>-24.602998686785899</c:v>
                </c:pt>
                <c:pt idx="3174" formatCode="General">
                  <c:v>-24.643504461407201</c:v>
                </c:pt>
                <c:pt idx="3175" formatCode="General">
                  <c:v>-24.684043434651599</c:v>
                </c:pt>
                <c:pt idx="3176" formatCode="General">
                  <c:v>-24.7246156054076</c:v>
                </c:pt>
                <c:pt idx="3177" formatCode="General">
                  <c:v>-24.765220972562101</c:v>
                </c:pt>
                <c:pt idx="3178" formatCode="General">
                  <c:v>-24.805859535000799</c:v>
                </c:pt>
                <c:pt idx="3179" formatCode="General">
                  <c:v>-24.846531291608201</c:v>
                </c:pt>
                <c:pt idx="3180" formatCode="General">
                  <c:v>-24.887236241267601</c:v>
                </c:pt>
                <c:pt idx="3181" formatCode="General">
                  <c:v>-24.927974382858</c:v>
                </c:pt>
                <c:pt idx="3182" formatCode="General">
                  <c:v>-24.968745715252101</c:v>
                </c:pt>
                <c:pt idx="3183" formatCode="General">
                  <c:v>-25.009550237321399</c:v>
                </c:pt>
                <c:pt idx="3184" formatCode="General">
                  <c:v>-25.0503879479364</c:v>
                </c:pt>
                <c:pt idx="3185" formatCode="General">
                  <c:v>-25.091258845966301</c:v>
                </c:pt>
                <c:pt idx="3186" formatCode="General">
                  <c:v>-25.132162930279701</c:v>
                </c:pt>
                <c:pt idx="3187" formatCode="General">
                  <c:v>-25.173100199744301</c:v>
                </c:pt>
                <c:pt idx="3188" formatCode="General">
                  <c:v>-25.214070653229602</c:v>
                </c:pt>
                <c:pt idx="3189" formatCode="General">
                  <c:v>-25.255074289604799</c:v>
                </c:pt>
                <c:pt idx="3190" formatCode="General">
                  <c:v>-25.2961111077372</c:v>
                </c:pt>
                <c:pt idx="3191" formatCode="General">
                  <c:v>-25.3371811064914</c:v>
                </c:pt>
                <c:pt idx="3192" formatCode="General">
                  <c:v>-25.3782842847301</c:v>
                </c:pt>
                <c:pt idx="3193" formatCode="General">
                  <c:v>-25.419420641313501</c:v>
                </c:pt>
                <c:pt idx="3194" formatCode="General">
                  <c:v>-25.460590175099799</c:v>
                </c:pt>
                <c:pt idx="3195" formatCode="General">
                  <c:v>-25.501792884944599</c:v>
                </c:pt>
                <c:pt idx="3196" formatCode="General">
                  <c:v>-25.543028769702001</c:v>
                </c:pt>
                <c:pt idx="3197" formatCode="General">
                  <c:v>-25.5842978282245</c:v>
                </c:pt>
                <c:pt idx="3198" formatCode="General">
                  <c:v>-25.625600059363698</c:v>
                </c:pt>
                <c:pt idx="3199" formatCode="General">
                  <c:v>-25.6669354619698</c:v>
                </c:pt>
                <c:pt idx="3200" formatCode="General">
                  <c:v>-25.7083040348917</c:v>
                </c:pt>
                <c:pt idx="3201" formatCode="General">
                  <c:v>-25.749705776977301</c:v>
                </c:pt>
                <c:pt idx="3202" formatCode="General">
                  <c:v>-25.791140687073</c:v>
                </c:pt>
                <c:pt idx="3203" formatCode="General">
                  <c:v>-25.832608764023899</c:v>
                </c:pt>
                <c:pt idx="3204" formatCode="General">
                  <c:v>-25.874110006674101</c:v>
                </c:pt>
                <c:pt idx="3205" formatCode="General">
                  <c:v>-25.915644413865699</c:v>
                </c:pt>
                <c:pt idx="3206" formatCode="General">
                  <c:v>-25.9572119844375</c:v>
                </c:pt>
                <c:pt idx="3207" formatCode="General">
                  <c:v>-25.998812717223501</c:v>
                </c:pt>
                <c:pt idx="3208" formatCode="General">
                  <c:v>-26.040446611055099</c:v>
                </c:pt>
                <c:pt idx="3209" formatCode="General">
                  <c:v>-26.082113664761899</c:v>
                </c:pt>
                <c:pt idx="3210" formatCode="General">
                  <c:v>-26.123813877171301</c:v>
                </c:pt>
                <c:pt idx="3211" formatCode="General">
                  <c:v>-26.165547247109</c:v>
                </c:pt>
                <c:pt idx="3212" formatCode="General">
                  <c:v>-26.2073137733985</c:v>
                </c:pt>
                <c:pt idx="3213" formatCode="General">
                  <c:v>-26.2491134548617</c:v>
                </c:pt>
                <c:pt idx="3214" formatCode="General">
                  <c:v>-26.2909462903181</c:v>
                </c:pt>
                <c:pt idx="3215" formatCode="General">
                  <c:v>-26.332812278587301</c:v>
                </c:pt>
                <c:pt idx="3216" formatCode="General">
                  <c:v>-26.374711418491898</c:v>
                </c:pt>
                <c:pt idx="3217" formatCode="General">
                  <c:v>-26.4166437088541</c:v>
                </c:pt>
                <c:pt idx="3218" formatCode="General">
                  <c:v>-26.4586091484944</c:v>
                </c:pt>
                <c:pt idx="3219" formatCode="General">
                  <c:v>-26.500607736230599</c:v>
                </c:pt>
                <c:pt idx="3220" formatCode="General">
                  <c:v>-26.542639470878399</c:v>
                </c:pt>
                <c:pt idx="3221" formatCode="General">
                  <c:v>-26.584704351250998</c:v>
                </c:pt>
                <c:pt idx="3222" formatCode="General">
                  <c:v>-26.626802376158899</c:v>
                </c:pt>
                <c:pt idx="3223" formatCode="General">
                  <c:v>-26.668933544410699</c:v>
                </c:pt>
                <c:pt idx="3224" formatCode="General">
                  <c:v>-26.711097854812301</c:v>
                </c:pt>
                <c:pt idx="3225" formatCode="General">
                  <c:v>-26.7532953061691</c:v>
                </c:pt>
                <c:pt idx="3226" formatCode="General">
                  <c:v>-26.795525897285501</c:v>
                </c:pt>
                <c:pt idx="3227" formatCode="General">
                  <c:v>-26.8377896269653</c:v>
                </c:pt>
                <c:pt idx="3228" formatCode="General">
                  <c:v>-26.880086494011401</c:v>
                </c:pt>
                <c:pt idx="3229" formatCode="General">
                  <c:v>-26.9224164972266</c:v>
                </c:pt>
                <c:pt idx="3230" formatCode="General">
                  <c:v>-26.964779635412501</c:v>
                </c:pt>
                <c:pt idx="3231" formatCode="General">
                  <c:v>-27.007175907369898</c:v>
                </c:pt>
                <c:pt idx="3232" formatCode="General">
                  <c:v>-27.0496053118978</c:v>
                </c:pt>
                <c:pt idx="3233" formatCode="General">
                  <c:v>-27.0920678477917</c:v>
                </c:pt>
                <c:pt idx="3234" formatCode="General">
                  <c:v>-27.134563513842899</c:v>
                </c:pt>
                <c:pt idx="3235" formatCode="General">
                  <c:v>-27.1770923088398</c:v>
                </c:pt>
                <c:pt idx="3236" formatCode="General">
                  <c:v>-27.219654231567699</c:v>
                </c:pt>
                <c:pt idx="3237" formatCode="General">
                  <c:v>-27.262249280809101</c:v>
                </c:pt>
                <c:pt idx="3238" formatCode="General">
                  <c:v>-27.304877455343298</c:v>
                </c:pt>
                <c:pt idx="3239" formatCode="General">
                  <c:v>-27.347538753946498</c:v>
                </c:pt>
                <c:pt idx="3240" formatCode="General">
                  <c:v>-27.390233175393</c:v>
                </c:pt>
                <c:pt idx="3241" formatCode="General">
                  <c:v>-27.432960718455899</c:v>
                </c:pt>
                <c:pt idx="3242" formatCode="General">
                  <c:v>-27.475721381907299</c:v>
                </c:pt>
                <c:pt idx="3243" formatCode="General">
                  <c:v>-27.518515164518401</c:v>
                </c:pt>
                <c:pt idx="3244" formatCode="General">
                  <c:v>-27.561342065059399</c:v>
                </c:pt>
                <c:pt idx="3245" formatCode="General">
                  <c:v>-27.604202082299601</c:v>
                </c:pt>
                <c:pt idx="3246" formatCode="General">
                  <c:v>-27.647095215005098</c:v>
                </c:pt>
                <c:pt idx="3247" formatCode="General">
                  <c:v>-27.690021461937899</c:v>
                </c:pt>
                <c:pt idx="3248" formatCode="General">
                  <c:v>-27.73298082186</c:v>
                </c:pt>
                <c:pt idx="3249" formatCode="General">
                  <c:v>-27.775973293531798</c:v>
                </c:pt>
                <c:pt idx="3250" formatCode="General">
                  <c:v>-27.818998875711699</c:v>
                </c:pt>
                <c:pt idx="3251" formatCode="General">
                  <c:v>-27.862057567156601</c:v>
                </c:pt>
                <c:pt idx="3252" formatCode="General">
                  <c:v>-27.905149366621099</c:v>
                </c:pt>
                <c:pt idx="3253" formatCode="General">
                  <c:v>-27.9482742728581</c:v>
                </c:pt>
                <c:pt idx="3254" formatCode="General">
                  <c:v>-27.9914322846187</c:v>
                </c:pt>
                <c:pt idx="3255" formatCode="General">
                  <c:v>-28.034623400655601</c:v>
                </c:pt>
                <c:pt idx="3256" formatCode="General">
                  <c:v>-28.0778476197213</c:v>
                </c:pt>
                <c:pt idx="3257" formatCode="General">
                  <c:v>-28.121104940564901</c:v>
                </c:pt>
                <c:pt idx="3258" formatCode="General">
                  <c:v>-28.164395361933099</c:v>
                </c:pt>
                <c:pt idx="3259" formatCode="General">
                  <c:v>-28.2077188825698</c:v>
                </c:pt>
                <c:pt idx="3260" formatCode="General">
                  <c:v>-28.251075501216299</c:v>
                </c:pt>
                <c:pt idx="3261" formatCode="General">
                  <c:v>-28.294465216611101</c:v>
                </c:pt>
                <c:pt idx="3262" formatCode="General">
                  <c:v>-28.337888027490099</c:v>
                </c:pt>
                <c:pt idx="3263" formatCode="General">
                  <c:v>-28.381343932585398</c:v>
                </c:pt>
                <c:pt idx="3264" formatCode="General">
                  <c:v>-28.424832930626</c:v>
                </c:pt>
                <c:pt idx="3265" formatCode="General">
                  <c:v>-28.468355020340201</c:v>
                </c:pt>
                <c:pt idx="3266" formatCode="General">
                  <c:v>-28.511910200455901</c:v>
                </c:pt>
                <c:pt idx="3267" formatCode="General">
                  <c:v>-28.555498469701099</c:v>
                </c:pt>
                <c:pt idx="3268" formatCode="General">
                  <c:v>-28.599119826800798</c:v>
                </c:pt>
                <c:pt idx="3269" formatCode="General">
                  <c:v>-28.642774270477801</c:v>
                </c:pt>
                <c:pt idx="3270" formatCode="General">
                  <c:v>-28.6864617994522</c:v>
                </c:pt>
                <c:pt idx="3271" formatCode="General">
                  <c:v>-28.730182412441199</c:v>
                </c:pt>
                <c:pt idx="3272" formatCode="General">
                  <c:v>-28.773936108157599</c:v>
                </c:pt>
                <c:pt idx="3273" formatCode="General">
                  <c:v>-28.817722885310399</c:v>
                </c:pt>
                <c:pt idx="3274" formatCode="General">
                  <c:v>-28.8615427426056</c:v>
                </c:pt>
                <c:pt idx="3275" formatCode="General">
                  <c:v>-28.9053956787468</c:v>
                </c:pt>
                <c:pt idx="3276" formatCode="General">
                  <c:v>-28.949281692434301</c:v>
                </c:pt>
                <c:pt idx="3277" formatCode="General">
                  <c:v>-28.9932007823653</c:v>
                </c:pt>
                <c:pt idx="3278" formatCode="General">
                  <c:v>-29.0371529472324</c:v>
                </c:pt>
                <c:pt idx="3279" formatCode="General">
                  <c:v>-29.081138185724999</c:v>
                </c:pt>
                <c:pt idx="3280" formatCode="General">
                  <c:v>-29.125156496531801</c:v>
                </c:pt>
                <c:pt idx="3281" formatCode="General">
                  <c:v>-29.1692078783454</c:v>
                </c:pt>
                <c:pt idx="3282" formatCode="General">
                  <c:v>-29.2132923298572</c:v>
                </c:pt>
                <c:pt idx="3283" formatCode="General">
                  <c:v>-29.257409849756801</c:v>
                </c:pt>
                <c:pt idx="3284" formatCode="General">
                  <c:v>-29.301560436731499</c:v>
                </c:pt>
                <c:pt idx="3285" formatCode="General">
                  <c:v>-29.345744089466301</c:v>
                </c:pt>
                <c:pt idx="3286" formatCode="General">
                  <c:v>-29.389960806637902</c:v>
                </c:pt>
                <c:pt idx="3287" formatCode="General">
                  <c:v>-29.434210586914901</c:v>
                </c:pt>
                <c:pt idx="3288" formatCode="General">
                  <c:v>-29.478493428963802</c:v>
                </c:pt>
                <c:pt idx="3289" formatCode="General">
                  <c:v>-29.522809331448698</c:v>
                </c:pt>
                <c:pt idx="3290" formatCode="General">
                  <c:v>-29.567158293031401</c:v>
                </c:pt>
                <c:pt idx="3291" formatCode="General">
                  <c:v>-29.611540312371499</c:v>
                </c:pt>
                <c:pt idx="3292" formatCode="General">
                  <c:v>-29.655955388126301</c:v>
                </c:pt>
                <c:pt idx="3293" formatCode="General">
                  <c:v>-29.700403518950701</c:v>
                </c:pt>
                <c:pt idx="3294" formatCode="General">
                  <c:v>-29.744884703496801</c:v>
                </c:pt>
                <c:pt idx="3295" formatCode="General">
                  <c:v>-29.7893989404152</c:v>
                </c:pt>
                <c:pt idx="3296" formatCode="General">
                  <c:v>-29.8339462283583</c:v>
                </c:pt>
                <c:pt idx="3297" formatCode="General">
                  <c:v>-29.878526565976902</c:v>
                </c:pt>
                <c:pt idx="3298" formatCode="General">
                  <c:v>-29.9231399519193</c:v>
                </c:pt>
                <c:pt idx="3299" formatCode="General">
                  <c:v>-29.9677863848313</c:v>
                </c:pt>
                <c:pt idx="3300" formatCode="General">
                  <c:v>-30.012465863356301</c:v>
                </c:pt>
                <c:pt idx="3301" formatCode="General">
                  <c:v>-30.057178386135298</c:v>
                </c:pt>
                <c:pt idx="3302" formatCode="General">
                  <c:v>-30.1019239518067</c:v>
                </c:pt>
                <c:pt idx="3303" formatCode="General">
                  <c:v>-30.146702559006499</c:v>
                </c:pt>
                <c:pt idx="3304" formatCode="General">
                  <c:v>-30.191514206372801</c:v>
                </c:pt>
                <c:pt idx="3305" formatCode="General">
                  <c:v>-30.236358892549699</c:v>
                </c:pt>
                <c:pt idx="3306" formatCode="General">
                  <c:v>-30.281236616180099</c:v>
                </c:pt>
                <c:pt idx="3307" formatCode="General">
                  <c:v>-30.326147375904199</c:v>
                </c:pt>
                <c:pt idx="3308" formatCode="General">
                  <c:v>-30.371091170353299</c:v>
                </c:pt>
                <c:pt idx="3309" formatCode="General">
                  <c:v>-30.416067998147199</c:v>
                </c:pt>
                <c:pt idx="3310" formatCode="General">
                  <c:v>-30.461077857899799</c:v>
                </c:pt>
                <c:pt idx="3311" formatCode="General">
                  <c:v>-30.506120748220301</c:v>
                </c:pt>
                <c:pt idx="3312" formatCode="General">
                  <c:v>-30.551196667712802</c:v>
                </c:pt>
                <c:pt idx="3313" formatCode="General">
                  <c:v>-30.596305614978998</c:v>
                </c:pt>
                <c:pt idx="3314" formatCode="General">
                  <c:v>-30.6414475886227</c:v>
                </c:pt>
                <c:pt idx="3315" formatCode="General">
                  <c:v>-30.6866225872473</c:v>
                </c:pt>
                <c:pt idx="3316" formatCode="General">
                  <c:v>-30.731830609454601</c:v>
                </c:pt>
                <c:pt idx="3317" formatCode="General">
                  <c:v>-30.7770716538448</c:v>
                </c:pt>
                <c:pt idx="3318" formatCode="General">
                  <c:v>-30.822345719016901</c:v>
                </c:pt>
                <c:pt idx="3319" formatCode="General">
                  <c:v>-30.867652803571399</c:v>
                </c:pt>
                <c:pt idx="3320" formatCode="General">
                  <c:v>-30.912992906125901</c:v>
                </c:pt>
                <c:pt idx="3321" formatCode="General">
                  <c:v>-30.958366025304599</c:v>
                </c:pt>
                <c:pt idx="3322" formatCode="General">
                  <c:v>-31.003772159705601</c:v>
                </c:pt>
                <c:pt idx="3323" formatCode="General">
                  <c:v>-31.049211307890499</c:v>
                </c:pt>
                <c:pt idx="3324" formatCode="General">
                  <c:v>-31.094683468414502</c:v>
                </c:pt>
                <c:pt idx="3325" formatCode="General">
                  <c:v>-31.1401886398294</c:v>
                </c:pt>
                <c:pt idx="3326" formatCode="General">
                  <c:v>-31.185726820683701</c:v>
                </c:pt>
                <c:pt idx="3327" formatCode="General">
                  <c:v>-31.2312980095227</c:v>
                </c:pt>
                <c:pt idx="3328" formatCode="General">
                  <c:v>-31.276902204892199</c:v>
                </c:pt>
                <c:pt idx="3329" formatCode="General">
                  <c:v>-31.3225394053385</c:v>
                </c:pt>
                <c:pt idx="3330" formatCode="General">
                  <c:v>-31.368209609415899</c:v>
                </c:pt>
                <c:pt idx="3331" formatCode="General">
                  <c:v>-31.413912815696602</c:v>
                </c:pt>
                <c:pt idx="3332" formatCode="General">
                  <c:v>-31.459649022756199</c:v>
                </c:pt>
                <c:pt idx="3333" formatCode="General">
                  <c:v>-31.505418229167901</c:v>
                </c:pt>
                <c:pt idx="3334" formatCode="General">
                  <c:v>-31.551220433502301</c:v>
                </c:pt>
                <c:pt idx="3335" formatCode="General">
                  <c:v>-31.5970556343274</c:v>
                </c:pt>
                <c:pt idx="3336" formatCode="General">
                  <c:v>-31.642923830208598</c:v>
                </c:pt>
                <c:pt idx="3337" formatCode="General">
                  <c:v>-31.688825019708599</c:v>
                </c:pt>
                <c:pt idx="3338" formatCode="General">
                  <c:v>-31.734759201379099</c:v>
                </c:pt>
                <c:pt idx="3339" formatCode="General">
                  <c:v>-31.7807263737493</c:v>
                </c:pt>
                <c:pt idx="3340" formatCode="General">
                  <c:v>-31.826726535339699</c:v>
                </c:pt>
                <c:pt idx="3341" formatCode="General">
                  <c:v>-31.8727596846654</c:v>
                </c:pt>
                <c:pt idx="3342" formatCode="General">
                  <c:v>-31.9188258202384</c:v>
                </c:pt>
                <c:pt idx="3343" formatCode="General">
                  <c:v>-31.9649249405654</c:v>
                </c:pt>
                <c:pt idx="3344" formatCode="General">
                  <c:v>-32.011057044147798</c:v>
                </c:pt>
                <c:pt idx="3345" formatCode="General">
                  <c:v>-32.057222129481602</c:v>
                </c:pt>
                <c:pt idx="3346" formatCode="General">
                  <c:v>-32.103420195057197</c:v>
                </c:pt>
                <c:pt idx="3347" formatCode="General">
                  <c:v>-32.149651239366698</c:v>
                </c:pt>
                <c:pt idx="3348" formatCode="General">
                  <c:v>-32.195915260906602</c:v>
                </c:pt>
                <c:pt idx="3349" formatCode="General">
                  <c:v>-32.242212258171399</c:v>
                </c:pt>
                <c:pt idx="3350" formatCode="General">
                  <c:v>-32.288542229649401</c:v>
                </c:pt>
                <c:pt idx="3351" formatCode="General">
                  <c:v>-32.334905173819301</c:v>
                </c:pt>
                <c:pt idx="3352" formatCode="General">
                  <c:v>-32.381301089154697</c:v>
                </c:pt>
                <c:pt idx="3353" formatCode="General">
                  <c:v>-32.427729974124297</c:v>
                </c:pt>
                <c:pt idx="3354" formatCode="General">
                  <c:v>-32.4741918271922</c:v>
                </c:pt>
                <c:pt idx="3355" formatCode="General">
                  <c:v>-32.5206866468179</c:v>
                </c:pt>
                <c:pt idx="3356" formatCode="General">
                  <c:v>-32.5672144314562</c:v>
                </c:pt>
                <c:pt idx="3357" formatCode="General">
                  <c:v>-32.613775179558502</c:v>
                </c:pt>
                <c:pt idx="3358" formatCode="General">
                  <c:v>-32.660368889570499</c:v>
                </c:pt>
                <c:pt idx="3359" formatCode="General">
                  <c:v>-32.706995559926199</c:v>
                </c:pt>
                <c:pt idx="3360" formatCode="General">
                  <c:v>-32.753655189048501</c:v>
                </c:pt>
                <c:pt idx="3361" formatCode="General">
                  <c:v>-32.800347775351597</c:v>
                </c:pt>
                <c:pt idx="3362" formatCode="General">
                  <c:v>-32.847073317241197</c:v>
                </c:pt>
                <c:pt idx="3363" formatCode="General">
                  <c:v>-32.893831813113898</c:v>
                </c:pt>
                <c:pt idx="3364" formatCode="General">
                  <c:v>-32.940623261357899</c:v>
                </c:pt>
                <c:pt idx="3365" formatCode="General">
                  <c:v>-32.9874476603541</c:v>
                </c:pt>
                <c:pt idx="3366" formatCode="General">
                  <c:v>-33.034305008493902</c:v>
                </c:pt>
                <c:pt idx="3367" formatCode="General">
                  <c:v>-33.081195304173498</c:v>
                </c:pt>
                <c:pt idx="3368" formatCode="General">
                  <c:v>-33.1281185457728</c:v>
                </c:pt>
                <c:pt idx="3369" formatCode="General">
                  <c:v>-33.175074731666299</c:v>
                </c:pt>
                <c:pt idx="3370" formatCode="General">
                  <c:v>-33.222063860225603</c:v>
                </c:pt>
                <c:pt idx="3371" formatCode="General">
                  <c:v>-33.269085929819902</c:v>
                </c:pt>
                <c:pt idx="3372" formatCode="General">
                  <c:v>-33.316140938815302</c:v>
                </c:pt>
                <c:pt idx="3373" formatCode="General">
                  <c:v>-33.363228885575602</c:v>
                </c:pt>
                <c:pt idx="3374" formatCode="General">
                  <c:v>-33.410349768464698</c:v>
                </c:pt>
                <c:pt idx="3375" formatCode="General">
                  <c:v>-33.457503585855598</c:v>
                </c:pt>
                <c:pt idx="3376" formatCode="General">
                  <c:v>-33.504690336120703</c:v>
                </c:pt>
                <c:pt idx="3377" formatCode="General">
                  <c:v>-33.551910017629297</c:v>
                </c:pt>
                <c:pt idx="3378" formatCode="General">
                  <c:v>-33.599162628747202</c:v>
                </c:pt>
                <c:pt idx="3379" formatCode="General">
                  <c:v>-33.646448167842699</c:v>
                </c:pt>
                <c:pt idx="3380" formatCode="General">
                  <c:v>-33.693766633303802</c:v>
                </c:pt>
                <c:pt idx="3381" formatCode="General">
                  <c:v>-33.741118023520698</c:v>
                </c:pt>
                <c:pt idx="3382" formatCode="General">
                  <c:v>-33.7885023368652</c:v>
                </c:pt>
                <c:pt idx="3383" formatCode="General">
                  <c:v>-33.835919571668398</c:v>
                </c:pt>
                <c:pt idx="3384" formatCode="General">
                  <c:v>-33.883369726244901</c:v>
                </c:pt>
                <c:pt idx="3385" formatCode="General">
                  <c:v>-33.930852798898798</c:v>
                </c:pt>
                <c:pt idx="3386" formatCode="General">
                  <c:v>-33.978368787925397</c:v>
                </c:pt>
                <c:pt idx="3387" formatCode="General">
                  <c:v>-34.025917691612797</c:v>
                </c:pt>
                <c:pt idx="3388" formatCode="General">
                  <c:v>-34.0734995082422</c:v>
                </c:pt>
                <c:pt idx="3389" formatCode="General">
                  <c:v>-34.121114236087998</c:v>
                </c:pt>
                <c:pt idx="3390" formatCode="General">
                  <c:v>-34.168761873416599</c:v>
                </c:pt>
                <c:pt idx="3391" formatCode="General">
                  <c:v>-34.216442418488199</c:v>
                </c:pt>
                <c:pt idx="3392" formatCode="General">
                  <c:v>-34.264155869561002</c:v>
                </c:pt>
                <c:pt idx="3393" formatCode="General">
                  <c:v>-34.311902224891703</c:v>
                </c:pt>
                <c:pt idx="3394" formatCode="General">
                  <c:v>-34.359681482729499</c:v>
                </c:pt>
                <c:pt idx="3395" formatCode="General">
                  <c:v>-34.407493641314602</c:v>
                </c:pt>
                <c:pt idx="3396" formatCode="General">
                  <c:v>-34.455338698879302</c:v>
                </c:pt>
                <c:pt idx="3397" formatCode="General">
                  <c:v>-34.503216653648401</c:v>
                </c:pt>
                <c:pt idx="3398" formatCode="General">
                  <c:v>-34.551127503840199</c:v>
                </c:pt>
                <c:pt idx="3399" formatCode="General">
                  <c:v>-34.599071247667602</c:v>
                </c:pt>
                <c:pt idx="3400" formatCode="General">
                  <c:v>-34.647047883333201</c:v>
                </c:pt>
                <c:pt idx="3401" formatCode="General">
                  <c:v>-34.695057409028301</c:v>
                </c:pt>
                <c:pt idx="3402" formatCode="General">
                  <c:v>-34.743099822932699</c:v>
                </c:pt>
                <c:pt idx="3403" formatCode="General">
                  <c:v>-34.791175123212703</c:v>
                </c:pt>
                <c:pt idx="3404" formatCode="General">
                  <c:v>-34.839283307998897</c:v>
                </c:pt>
                <c:pt idx="3405" formatCode="General">
                  <c:v>-34.887424375401203</c:v>
                </c:pt>
                <c:pt idx="3406" formatCode="General">
                  <c:v>-34.935598323548298</c:v>
                </c:pt>
                <c:pt idx="3407" formatCode="General">
                  <c:v>-34.983805150577901</c:v>
                </c:pt>
                <c:pt idx="3408" formatCode="General">
                  <c:v>-35.032044854625603</c:v>
                </c:pt>
                <c:pt idx="3409" formatCode="General">
                  <c:v>-35.0803174338254</c:v>
                </c:pt>
                <c:pt idx="3410" formatCode="General">
                  <c:v>-35.128622886309202</c:v>
                </c:pt>
                <c:pt idx="3411" formatCode="General">
                  <c:v>-35.176961210197703</c:v>
                </c:pt>
                <c:pt idx="3412" formatCode="General">
                  <c:v>-35.225332403590102</c:v>
                </c:pt>
                <c:pt idx="3413" formatCode="General">
                  <c:v>-35.273736464569502</c:v>
                </c:pt>
                <c:pt idx="3414" formatCode="General">
                  <c:v>-35.322173391203201</c:v>
                </c:pt>
                <c:pt idx="3415" formatCode="General">
                  <c:v>-35.370643181547102</c:v>
                </c:pt>
                <c:pt idx="3416" formatCode="General">
                  <c:v>-35.419145833657304</c:v>
                </c:pt>
                <c:pt idx="3417" formatCode="General">
                  <c:v>-35.467681345581902</c:v>
                </c:pt>
                <c:pt idx="3418" formatCode="General">
                  <c:v>-35.516249715358498</c:v>
                </c:pt>
                <c:pt idx="3419" formatCode="General">
                  <c:v>-35.5648509410222</c:v>
                </c:pt>
                <c:pt idx="3420" formatCode="General">
                  <c:v>-35.613485020633703</c:v>
                </c:pt>
                <c:pt idx="3421" formatCode="General">
                  <c:v>-35.662151952251499</c:v>
                </c:pt>
                <c:pt idx="3422" formatCode="General">
                  <c:v>-35.710851733919597</c:v>
                </c:pt>
                <c:pt idx="3423" formatCode="General">
                  <c:v>-35.759584363667699</c:v>
                </c:pt>
                <c:pt idx="3424" formatCode="General">
                  <c:v>-35.808349839510697</c:v>
                </c:pt>
                <c:pt idx="3425" formatCode="General">
                  <c:v>-35.857148159444002</c:v>
                </c:pt>
                <c:pt idx="3426" formatCode="General">
                  <c:v>-35.905979321446402</c:v>
                </c:pt>
                <c:pt idx="3427" formatCode="General">
                  <c:v>-35.954843323489101</c:v>
                </c:pt>
                <c:pt idx="3428" formatCode="General">
                  <c:v>-36.003740163536399</c:v>
                </c:pt>
                <c:pt idx="3429" formatCode="General">
                  <c:v>-36.052669839560203</c:v>
                </c:pt>
                <c:pt idx="3430" formatCode="General">
                  <c:v>-36.1016323495355</c:v>
                </c:pt>
                <c:pt idx="3431" formatCode="General">
                  <c:v>-36.150627691426699</c:v>
                </c:pt>
                <c:pt idx="3432" formatCode="General">
                  <c:v>-36.199655863187097</c:v>
                </c:pt>
                <c:pt idx="3433" formatCode="General">
                  <c:v>-36.2487168627598</c:v>
                </c:pt>
                <c:pt idx="3434" formatCode="General">
                  <c:v>-36.297810688076801</c:v>
                </c:pt>
                <c:pt idx="3435" formatCode="General">
                  <c:v>-36.346937337050299</c:v>
                </c:pt>
                <c:pt idx="3436" formatCode="General">
                  <c:v>-36.396096807566302</c:v>
                </c:pt>
                <c:pt idx="3437" formatCode="General">
                  <c:v>-36.445289097495703</c:v>
                </c:pt>
                <c:pt idx="3438" formatCode="General">
                  <c:v>-36.494514204685103</c:v>
                </c:pt>
                <c:pt idx="3439" formatCode="General">
                  <c:v>-36.543772126915798</c:v>
                </c:pt>
                <c:pt idx="3440" formatCode="General">
                  <c:v>-36.593062861939202</c:v>
                </c:pt>
                <c:pt idx="3441" formatCode="General">
                  <c:v>-36.642386407493902</c:v>
                </c:pt>
                <c:pt idx="3442" formatCode="General">
                  <c:v>-36.691742761305299</c:v>
                </c:pt>
                <c:pt idx="3443" formatCode="General">
                  <c:v>-36.741131921085803</c:v>
                </c:pt>
                <c:pt idx="3444" formatCode="General">
                  <c:v>-36.790553884534802</c:v>
                </c:pt>
                <c:pt idx="3445" formatCode="General">
                  <c:v>-36.840008649362503</c:v>
                </c:pt>
                <c:pt idx="3446" formatCode="General">
                  <c:v>-36.889496213310601</c:v>
                </c:pt>
                <c:pt idx="3447" formatCode="General">
                  <c:v>-36.939016574119897</c:v>
                </c:pt>
                <c:pt idx="3448" formatCode="General">
                  <c:v>-36.9885697295311</c:v>
                </c:pt>
                <c:pt idx="3449" formatCode="General">
                  <c:v>-37.038155677328099</c:v>
                </c:pt>
                <c:pt idx="3450" formatCode="General">
                  <c:v>-37.087774415309198</c:v>
                </c:pt>
                <c:pt idx="3451" formatCode="General">
                  <c:v>-37.137425941249703</c:v>
                </c:pt>
                <c:pt idx="3452" formatCode="General">
                  <c:v>-37.187110252902002</c:v>
                </c:pt>
                <c:pt idx="3453" formatCode="General">
                  <c:v>-37.236827347995302</c:v>
                </c:pt>
                <c:pt idx="3454" formatCode="General">
                  <c:v>-37.286577224224601</c:v>
                </c:pt>
                <c:pt idx="3455" formatCode="General">
                  <c:v>-37.336359879235602</c:v>
                </c:pt>
                <c:pt idx="3456" formatCode="General">
                  <c:v>-37.386175310667703</c:v>
                </c:pt>
                <c:pt idx="3457" formatCode="General">
                  <c:v>-37.436023516163601</c:v>
                </c:pt>
                <c:pt idx="3458" formatCode="General">
                  <c:v>-37.485904493369702</c:v>
                </c:pt>
                <c:pt idx="3459" formatCode="General">
                  <c:v>-37.535818239891697</c:v>
                </c:pt>
                <c:pt idx="3460" formatCode="General">
                  <c:v>-37.585764753290199</c:v>
                </c:pt>
                <c:pt idx="3461" formatCode="General">
                  <c:v>-37.635744031124602</c:v>
                </c:pt>
                <c:pt idx="3462" formatCode="General">
                  <c:v>-37.685756070954298</c:v>
                </c:pt>
                <c:pt idx="3463" formatCode="General">
                  <c:v>-37.735800870311799</c:v>
                </c:pt>
                <c:pt idx="3464" formatCode="General">
                  <c:v>-37.785878426618297</c:v>
                </c:pt>
                <c:pt idx="3465" formatCode="General">
                  <c:v>-37.835988737237699</c:v>
                </c:pt>
                <c:pt idx="3466" formatCode="General">
                  <c:v>-37.886131799497299</c:v>
                </c:pt>
                <c:pt idx="3467" formatCode="General">
                  <c:v>-37.936307610688303</c:v>
                </c:pt>
                <c:pt idx="3468" formatCode="General">
                  <c:v>-37.986516168064298</c:v>
                </c:pt>
                <c:pt idx="3469" formatCode="General">
                  <c:v>-38.036757468828903</c:v>
                </c:pt>
                <c:pt idx="3470" formatCode="General">
                  <c:v>-38.087031510135297</c:v>
                </c:pt>
                <c:pt idx="3471" formatCode="General">
                  <c:v>-38.137338289094799</c:v>
                </c:pt>
                <c:pt idx="3472" formatCode="General">
                  <c:v>-38.187677802782503</c:v>
                </c:pt>
                <c:pt idx="3473" formatCode="General">
                  <c:v>-38.2380500483685</c:v>
                </c:pt>
                <c:pt idx="3474" formatCode="General">
                  <c:v>-38.2884550231202</c:v>
                </c:pt>
                <c:pt idx="3475" formatCode="General">
                  <c:v>-38.3388927242937</c:v>
                </c:pt>
                <c:pt idx="3476" formatCode="General">
                  <c:v>-38.3893631491337</c:v>
                </c:pt>
                <c:pt idx="3477" formatCode="General">
                  <c:v>-38.439866294873603</c:v>
                </c:pt>
                <c:pt idx="3478" formatCode="General">
                  <c:v>-38.4904021587489</c:v>
                </c:pt>
                <c:pt idx="3479" formatCode="General">
                  <c:v>-38.540970737991003</c:v>
                </c:pt>
                <c:pt idx="3480" formatCode="General">
                  <c:v>-38.591572029799003</c:v>
                </c:pt>
                <c:pt idx="3481" formatCode="General">
                  <c:v>-38.642206031337302</c:v>
                </c:pt>
                <c:pt idx="3482" formatCode="General">
                  <c:v>-38.692872739735598</c:v>
                </c:pt>
                <c:pt idx="3483" formatCode="General">
                  <c:v>-38.743572152088703</c:v>
                </c:pt>
                <c:pt idx="3484" formatCode="General">
                  <c:v>-38.794304265397898</c:v>
                </c:pt>
                <c:pt idx="3485" formatCode="General">
                  <c:v>-38.845069076563597</c:v>
                </c:pt>
                <c:pt idx="3486" formatCode="General">
                  <c:v>-38.8958665824467</c:v>
                </c:pt>
                <c:pt idx="3487" formatCode="General">
                  <c:v>-38.946696779972498</c:v>
                </c:pt>
                <c:pt idx="3488" formatCode="General">
                  <c:v>-38.997559666163397</c:v>
                </c:pt>
                <c:pt idx="3489" formatCode="General">
                  <c:v>-39.0484552380236</c:v>
                </c:pt>
                <c:pt idx="3490" formatCode="General">
                  <c:v>-39.099383492530102</c:v>
                </c:pt>
                <c:pt idx="3491" formatCode="General">
                  <c:v>-39.150344426632998</c:v>
                </c:pt>
                <c:pt idx="3492" formatCode="General">
                  <c:v>-39.201338037255297</c:v>
                </c:pt>
                <c:pt idx="3493" formatCode="General">
                  <c:v>-39.252364321292603</c:v>
                </c:pt>
                <c:pt idx="3494" formatCode="General">
                  <c:v>-39.303423275613802</c:v>
                </c:pt>
                <c:pt idx="3495" formatCode="General">
                  <c:v>-39.354514897048197</c:v>
                </c:pt>
                <c:pt idx="3496" formatCode="General">
                  <c:v>-39.405639182343002</c:v>
                </c:pt>
                <c:pt idx="3497" formatCode="General">
                  <c:v>-39.456796127989399</c:v>
                </c:pt>
                <c:pt idx="3498" formatCode="General">
                  <c:v>-39.507985730394502</c:v>
                </c:pt>
                <c:pt idx="3499" formatCode="General">
                  <c:v>-39.559207985959901</c:v>
                </c:pt>
                <c:pt idx="3500" formatCode="General">
                  <c:v>-39.6104628910823</c:v>
                </c:pt>
                <c:pt idx="3501" formatCode="General">
                  <c:v>-39.661750442153</c:v>
                </c:pt>
                <c:pt idx="3502" formatCode="General">
                  <c:v>-39.713070635558203</c:v>
                </c:pt>
                <c:pt idx="3503" formatCode="General">
                  <c:v>-39.764423467678903</c:v>
                </c:pt>
                <c:pt idx="3504" formatCode="General">
                  <c:v>-39.815808934890498</c:v>
                </c:pt>
                <c:pt idx="3505" formatCode="General">
                  <c:v>-39.867227033567602</c:v>
                </c:pt>
                <c:pt idx="3506" formatCode="General">
                  <c:v>-39.918677760160797</c:v>
                </c:pt>
                <c:pt idx="3507" formatCode="General">
                  <c:v>-39.970161111324003</c:v>
                </c:pt>
                <c:pt idx="3508" formatCode="General">
                  <c:v>-40.021677083765297</c:v>
                </c:pt>
                <c:pt idx="3509" formatCode="General">
                  <c:v>-40.073225674162103</c:v>
                </c:pt>
                <c:pt idx="3510" formatCode="General">
                  <c:v>-40.124806879156601</c:v>
                </c:pt>
                <c:pt idx="3511" formatCode="General">
                  <c:v>-40.176420695320303</c:v>
                </c:pt>
                <c:pt idx="3512" formatCode="General">
                  <c:v>-40.228067119151497</c:v>
                </c:pt>
                <c:pt idx="3513" formatCode="General">
                  <c:v>-40.279746147075002</c:v>
                </c:pt>
                <c:pt idx="3514" formatCode="General">
                  <c:v>-40.331457775441798</c:v>
                </c:pt>
                <c:pt idx="3515" formatCode="General">
                  <c:v>-40.383202000529501</c:v>
                </c:pt>
                <c:pt idx="3516" formatCode="General">
                  <c:v>-40.434978818541097</c:v>
                </c:pt>
                <c:pt idx="3517" formatCode="General">
                  <c:v>-40.486788225581101</c:v>
                </c:pt>
                <c:pt idx="3518" formatCode="General">
                  <c:v>-40.538630217647402</c:v>
                </c:pt>
                <c:pt idx="3519" formatCode="General">
                  <c:v>-40.590504790674999</c:v>
                </c:pt>
                <c:pt idx="3520" formatCode="General">
                  <c:v>-40.642411940562397</c:v>
                </c:pt>
                <c:pt idx="3521" formatCode="General">
                  <c:v>-40.694351663144502</c:v>
                </c:pt>
                <c:pt idx="3522" formatCode="General">
                  <c:v>-40.746323954188597</c:v>
                </c:pt>
                <c:pt idx="3523" formatCode="General">
                  <c:v>-40.798328809387399</c:v>
                </c:pt>
                <c:pt idx="3524" formatCode="General">
                  <c:v>-40.850366224356797</c:v>
                </c:pt>
                <c:pt idx="3525" formatCode="General">
                  <c:v>-40.902436194648502</c:v>
                </c:pt>
                <c:pt idx="3526" formatCode="General">
                  <c:v>-40.954538715752001</c:v>
                </c:pt>
                <c:pt idx="3527" formatCode="General">
                  <c:v>-41.006673783094499</c:v>
                </c:pt>
                <c:pt idx="3528" formatCode="General">
                  <c:v>-41.058841392040499</c:v>
                </c:pt>
                <c:pt idx="3529" formatCode="General">
                  <c:v>-41.1110415378919</c:v>
                </c:pt>
                <c:pt idx="3530" formatCode="General">
                  <c:v>-41.163274216061303</c:v>
                </c:pt>
                <c:pt idx="3531" formatCode="General">
                  <c:v>-41.215539422149298</c:v>
                </c:pt>
                <c:pt idx="3532" formatCode="General">
                  <c:v>-41.267837151738398</c:v>
                </c:pt>
                <c:pt idx="3533" formatCode="General">
                  <c:v>-41.320167400371901</c:v>
                </c:pt>
                <c:pt idx="3534" formatCode="General">
                  <c:v>-41.372530163554103</c:v>
                </c:pt>
                <c:pt idx="3535" formatCode="General">
                  <c:v>-41.424925436749497</c:v>
                </c:pt>
                <c:pt idx="3536" formatCode="General">
                  <c:v>-41.477353215383701</c:v>
                </c:pt>
                <c:pt idx="3537" formatCode="General">
                  <c:v>-41.5298134948425</c:v>
                </c:pt>
                <c:pt idx="3538" formatCode="General">
                  <c:v>-41.582306270473097</c:v>
                </c:pt>
                <c:pt idx="3539" formatCode="General">
                  <c:v>-41.634831537549303</c:v>
                </c:pt>
                <c:pt idx="3540" formatCode="General">
                  <c:v>-41.687389291115799</c:v>
                </c:pt>
                <c:pt idx="3541" formatCode="General">
                  <c:v>-41.7399795260432</c:v>
                </c:pt>
                <c:pt idx="3542" formatCode="General">
                  <c:v>-41.7926022371052</c:v>
                </c:pt>
                <c:pt idx="3543" formatCode="General">
                  <c:v>-41.845257418986002</c:v>
                </c:pt>
                <c:pt idx="3544" formatCode="General">
                  <c:v>-41.897945066280101</c:v>
                </c:pt>
                <c:pt idx="3545" formatCode="General">
                  <c:v>-41.950665173492503</c:v>
                </c:pt>
                <c:pt idx="3546" formatCode="General">
                  <c:v>-42.003417735038198</c:v>
                </c:pt>
                <c:pt idx="3547" formatCode="General">
                  <c:v>-42.056202745242402</c:v>
                </c:pt>
                <c:pt idx="3548" formatCode="General">
                  <c:v>-42.109020198375298</c:v>
                </c:pt>
                <c:pt idx="3549" formatCode="General">
                  <c:v>-42.161870088706998</c:v>
                </c:pt>
                <c:pt idx="3550" formatCode="General">
                  <c:v>-42.214752410445499</c:v>
                </c:pt>
                <c:pt idx="3551" formatCode="General">
                  <c:v>-42.267667157719401</c:v>
                </c:pt>
                <c:pt idx="3552" formatCode="General">
                  <c:v>-42.320614324578699</c:v>
                </c:pt>
                <c:pt idx="3553" formatCode="General">
                  <c:v>-42.373593904994102</c:v>
                </c:pt>
                <c:pt idx="3554" formatCode="General">
                  <c:v>-42.4266058928593</c:v>
                </c:pt>
                <c:pt idx="3555" formatCode="General">
                  <c:v>-42.479650281989798</c:v>
                </c:pt>
                <c:pt idx="3556" formatCode="General">
                  <c:v>-42.532727066120799</c:v>
                </c:pt>
                <c:pt idx="3557" formatCode="General">
                  <c:v>-42.585836238999001</c:v>
                </c:pt>
                <c:pt idx="3558" formatCode="General">
                  <c:v>-42.638977794446703</c:v>
                </c:pt>
                <c:pt idx="3559" formatCode="General">
                  <c:v>-42.692151726260597</c:v>
                </c:pt>
                <c:pt idx="3560" formatCode="General">
                  <c:v>-42.745358028198197</c:v>
                </c:pt>
                <c:pt idx="3561" formatCode="General">
                  <c:v>-42.798596693970303</c:v>
                </c:pt>
                <c:pt idx="3562" formatCode="General">
                  <c:v>-42.851867717233098</c:v>
                </c:pt>
                <c:pt idx="3563" formatCode="General">
                  <c:v>-42.905171091593999</c:v>
                </c:pt>
                <c:pt idx="3564" formatCode="General">
                  <c:v>-42.958506810611901</c:v>
                </c:pt>
                <c:pt idx="3565" formatCode="General">
                  <c:v>-43.011874867753797</c:v>
                </c:pt>
                <c:pt idx="3566" formatCode="General">
                  <c:v>-43.065275256003801</c:v>
                </c:pt>
                <c:pt idx="3567" formatCode="General">
                  <c:v>-43.118707967931698</c:v>
                </c:pt>
                <c:pt idx="3568" formatCode="General">
                  <c:v>-43.172172995952202</c:v>
                </c:pt>
                <c:pt idx="3569" formatCode="General">
                  <c:v>-43.225670332324498</c:v>
                </c:pt>
                <c:pt idx="3570" formatCode="General">
                  <c:v>-43.279199969152103</c:v>
                </c:pt>
                <c:pt idx="3571" formatCode="General">
                  <c:v>-43.332761898491199</c:v>
                </c:pt>
                <c:pt idx="3572" formatCode="General">
                  <c:v>-43.386356112502597</c:v>
                </c:pt>
                <c:pt idx="3573" formatCode="General">
                  <c:v>-43.439982603274899</c:v>
                </c:pt>
                <c:pt idx="3574" formatCode="General">
                  <c:v>-43.493641362817201</c:v>
                </c:pt>
                <c:pt idx="3575" formatCode="General">
                  <c:v>-43.547332383186102</c:v>
                </c:pt>
                <c:pt idx="3576" formatCode="General">
                  <c:v>-43.601055656471999</c:v>
                </c:pt>
                <c:pt idx="3577" formatCode="General">
                  <c:v>-43.654811174856498</c:v>
                </c:pt>
                <c:pt idx="3578" formatCode="General">
                  <c:v>-43.708598930570901</c:v>
                </c:pt>
                <c:pt idx="3579" formatCode="General">
                  <c:v>-43.762418915786299</c:v>
                </c:pt>
                <c:pt idx="3580" formatCode="General">
                  <c:v>-43.816271122610999</c:v>
                </c:pt>
                <c:pt idx="3581" formatCode="General">
                  <c:v>-43.870155543090597</c:v>
                </c:pt>
                <c:pt idx="3582" formatCode="General">
                  <c:v>-43.924072169207598</c:v>
                </c:pt>
                <c:pt idx="3583" formatCode="General">
                  <c:v>-43.978020992744199</c:v>
                </c:pt>
                <c:pt idx="3584" formatCode="General">
                  <c:v>-44.032002005104999</c:v>
                </c:pt>
                <c:pt idx="3585" formatCode="General">
                  <c:v>-44.086015197525398</c:v>
                </c:pt>
                <c:pt idx="3586" formatCode="General">
                  <c:v>-44.140060561119597</c:v>
                </c:pt>
                <c:pt idx="3587" formatCode="General">
                  <c:v>-44.194138086880201</c:v>
                </c:pt>
                <c:pt idx="3588" formatCode="General">
                  <c:v>-44.248247765672701</c:v>
                </c:pt>
                <c:pt idx="3589" formatCode="General">
                  <c:v>-44.302389588107197</c:v>
                </c:pt>
                <c:pt idx="3590" formatCode="General">
                  <c:v>-44.356563544508703</c:v>
                </c:pt>
                <c:pt idx="3591" formatCode="General">
                  <c:v>-44.410769625091497</c:v>
                </c:pt>
                <c:pt idx="3592" formatCode="General">
                  <c:v>-44.465007820512298</c:v>
                </c:pt>
                <c:pt idx="3593" formatCode="General">
                  <c:v>-44.519278121657699</c:v>
                </c:pt>
                <c:pt idx="3594" formatCode="General">
                  <c:v>-44.573580519312799</c:v>
                </c:pt>
                <c:pt idx="3595" formatCode="General">
                  <c:v>-44.627915004164102</c:v>
                </c:pt>
                <c:pt idx="3596" formatCode="General">
                  <c:v>-44.682281566838498</c:v>
                </c:pt>
                <c:pt idx="3597" formatCode="General">
                  <c:v>-44.7366801978498</c:v>
                </c:pt>
                <c:pt idx="3598" formatCode="General">
                  <c:v>-44.791110887536597</c:v>
                </c:pt>
                <c:pt idx="3599" formatCode="General">
                  <c:v>-44.845573626061302</c:v>
                </c:pt>
                <c:pt idx="3600" formatCode="General">
                  <c:v>-44.900068403618597</c:v>
                </c:pt>
                <c:pt idx="3601" formatCode="General">
                  <c:v>-44.954595210506099</c:v>
                </c:pt>
                <c:pt idx="3602" formatCode="General">
                  <c:v>-45.009154036338103</c:v>
                </c:pt>
                <c:pt idx="3603" formatCode="General">
                  <c:v>-45.063744870093103</c:v>
                </c:pt>
                <c:pt idx="3604" formatCode="General">
                  <c:v>-45.118367700617199</c:v>
                </c:pt>
                <c:pt idx="3605" formatCode="General">
                  <c:v>-45.173022516623703</c:v>
                </c:pt>
                <c:pt idx="3606" formatCode="General">
                  <c:v>-45.227709306693001</c:v>
                </c:pt>
                <c:pt idx="3607" formatCode="General">
                  <c:v>-45.282428059272199</c:v>
                </c:pt>
                <c:pt idx="3608" formatCode="General">
                  <c:v>-45.337178762603102</c:v>
                </c:pt>
                <c:pt idx="3609" formatCode="General">
                  <c:v>-45.3919614044827</c:v>
                </c:pt>
                <c:pt idx="3610" formatCode="General">
                  <c:v>-45.446775972439902</c:v>
                </c:pt>
                <c:pt idx="3611" formatCode="General">
                  <c:v>-45.501622453802398</c:v>
                </c:pt>
                <c:pt idx="3612" formatCode="General">
                  <c:v>-45.556500835698301</c:v>
                </c:pt>
                <c:pt idx="3613" formatCode="General">
                  <c:v>-45.611411105076002</c:v>
                </c:pt>
                <c:pt idx="3614" formatCode="General">
                  <c:v>-45.666353248670497</c:v>
                </c:pt>
                <c:pt idx="3615" formatCode="General">
                  <c:v>-45.721327252967903</c:v>
                </c:pt>
                <c:pt idx="3616" formatCode="General">
                  <c:v>-45.776333104205399</c:v>
                </c:pt>
                <c:pt idx="3617" formatCode="General">
                  <c:v>-45.831370788405899</c:v>
                </c:pt>
                <c:pt idx="3618" formatCode="General">
                  <c:v>-45.886440291503597</c:v>
                </c:pt>
                <c:pt idx="3619" formatCode="General">
                  <c:v>-45.941541599327103</c:v>
                </c:pt>
                <c:pt idx="3620" formatCode="General">
                  <c:v>-45.996674697581497</c:v>
                </c:pt>
                <c:pt idx="3621" formatCode="General">
                  <c:v>-46.051839571848802</c:v>
                </c:pt>
                <c:pt idx="3622" formatCode="General">
                  <c:v>-46.107036207587001</c:v>
                </c:pt>
                <c:pt idx="3623" formatCode="General">
                  <c:v>-46.1622645901301</c:v>
                </c:pt>
                <c:pt idx="3624" formatCode="General">
                  <c:v>-46.217524704688103</c:v>
                </c:pt>
                <c:pt idx="3625" formatCode="General">
                  <c:v>-46.272816536416499</c:v>
                </c:pt>
                <c:pt idx="3626" formatCode="General">
                  <c:v>-46.328140070452697</c:v>
                </c:pt>
                <c:pt idx="3627" formatCode="General">
                  <c:v>-46.383495291931098</c:v>
                </c:pt>
                <c:pt idx="3628" formatCode="General">
                  <c:v>-46.438882185945801</c:v>
                </c:pt>
                <c:pt idx="3629" formatCode="General">
                  <c:v>-46.494300737406</c:v>
                </c:pt>
                <c:pt idx="3630" formatCode="General">
                  <c:v>-46.549750931107504</c:v>
                </c:pt>
                <c:pt idx="3631" formatCode="General">
                  <c:v>-46.605232751555199</c:v>
                </c:pt>
                <c:pt idx="3632" formatCode="General">
                  <c:v>-46.660746182900503</c:v>
                </c:pt>
                <c:pt idx="3633" formatCode="General">
                  <c:v>-46.716291208940802</c:v>
                </c:pt>
                <c:pt idx="3634" formatCode="General">
                  <c:v>-46.771867813119599</c:v>
                </c:pt>
                <c:pt idx="3635" formatCode="General">
                  <c:v>-46.827475978525499</c:v>
                </c:pt>
                <c:pt idx="3636" formatCode="General">
                  <c:v>-46.883115687411198</c:v>
                </c:pt>
                <c:pt idx="3637" formatCode="General">
                  <c:v>-46.938786919940199</c:v>
                </c:pt>
                <c:pt idx="3638" formatCode="General">
                  <c:v>-46.994489655788001</c:v>
                </c:pt>
                <c:pt idx="3639" formatCode="General">
                  <c:v>-47.050223874628301</c:v>
                </c:pt>
                <c:pt idx="3640" formatCode="General">
                  <c:v>-47.105989556132499</c:v>
                </c:pt>
                <c:pt idx="3641" formatCode="General">
                  <c:v>-47.161786679969303</c:v>
                </c:pt>
                <c:pt idx="3642" formatCode="General">
                  <c:v>-47.2176152258047</c:v>
                </c:pt>
                <c:pt idx="3643" formatCode="General">
                  <c:v>-47.273475173301001</c:v>
                </c:pt>
                <c:pt idx="3644" formatCode="General">
                  <c:v>-47.329366502820399</c:v>
                </c:pt>
                <c:pt idx="3645" formatCode="General">
                  <c:v>-47.3852891967312</c:v>
                </c:pt>
                <c:pt idx="3646" formatCode="General">
                  <c:v>-47.441243237555</c:v>
                </c:pt>
                <c:pt idx="3647" formatCode="General">
                  <c:v>-47.497228607347701</c:v>
                </c:pt>
                <c:pt idx="3648" formatCode="General">
                  <c:v>-47.553245287699397</c:v>
                </c:pt>
                <c:pt idx="3649" formatCode="General">
                  <c:v>-47.609293259733803</c:v>
                </c:pt>
                <c:pt idx="3650" formatCode="General">
                  <c:v>-47.665372504108099</c:v>
                </c:pt>
                <c:pt idx="3651" formatCode="General">
                  <c:v>-47.721483001012402</c:v>
                </c:pt>
                <c:pt idx="3652" formatCode="General">
                  <c:v>-47.777624730276699</c:v>
                </c:pt>
                <c:pt idx="3653" formatCode="General">
                  <c:v>-47.833797671403602</c:v>
                </c:pt>
                <c:pt idx="3654" formatCode="General">
                  <c:v>-47.890001803297103</c:v>
                </c:pt>
                <c:pt idx="3655" formatCode="General">
                  <c:v>-47.946237104217303</c:v>
                </c:pt>
                <c:pt idx="3656" formatCode="General">
                  <c:v>-48.002503551780002</c:v>
                </c:pt>
                <c:pt idx="3657" formatCode="General">
                  <c:v>-48.058801122929097</c:v>
                </c:pt>
                <c:pt idx="3658" formatCode="General">
                  <c:v>-48.115129793980699</c:v>
                </c:pt>
                <c:pt idx="3659" formatCode="General">
                  <c:v>-48.171489540948599</c:v>
                </c:pt>
                <c:pt idx="3660" formatCode="General">
                  <c:v>-48.227880339128397</c:v>
                </c:pt>
                <c:pt idx="3661" formatCode="General">
                  <c:v>-48.284302162816303</c:v>
                </c:pt>
                <c:pt idx="3662" formatCode="General">
                  <c:v>-48.340754985884899</c:v>
                </c:pt>
                <c:pt idx="3663" formatCode="General">
                  <c:v>-48.397238781852799</c:v>
                </c:pt>
                <c:pt idx="3664" formatCode="General">
                  <c:v>-48.453753523929102</c:v>
                </c:pt>
                <c:pt idx="3665" formatCode="General">
                  <c:v>-48.510299185221697</c:v>
                </c:pt>
                <c:pt idx="3666" formatCode="General">
                  <c:v>-48.5668757386536</c:v>
                </c:pt>
                <c:pt idx="3667" formatCode="General">
                  <c:v>-48.623483156882799</c:v>
                </c:pt>
                <c:pt idx="3668" formatCode="General">
                  <c:v>-48.6801214130247</c:v>
                </c:pt>
                <c:pt idx="3669" formatCode="General">
                  <c:v>-48.736790480554802</c:v>
                </c:pt>
                <c:pt idx="3670" formatCode="General">
                  <c:v>-48.793490332175097</c:v>
                </c:pt>
                <c:pt idx="3671" formatCode="General">
                  <c:v>-48.850220939448697</c:v>
                </c:pt>
                <c:pt idx="3672" formatCode="General">
                  <c:v>-48.906982273294602</c:v>
                </c:pt>
                <c:pt idx="3673" formatCode="General">
                  <c:v>-48.963774304108</c:v>
                </c:pt>
                <c:pt idx="3674" formatCode="General">
                  <c:v>-49.020597001760301</c:v>
                </c:pt>
                <c:pt idx="3675" formatCode="General">
                  <c:v>-49.077450335589397</c:v>
                </c:pt>
                <c:pt idx="3676" formatCode="General">
                  <c:v>-49.1343342743519</c:v>
                </c:pt>
                <c:pt idx="3677" formatCode="General">
                  <c:v>-49.1912487863585</c:v>
                </c:pt>
                <c:pt idx="3678" formatCode="General">
                  <c:v>-49.248193839584701</c:v>
                </c:pt>
                <c:pt idx="3679" formatCode="General">
                  <c:v>-49.305169401670298</c:v>
                </c:pt>
                <c:pt idx="3680" formatCode="General">
                  <c:v>-49.362175438123998</c:v>
                </c:pt>
                <c:pt idx="3681" formatCode="General">
                  <c:v>-49.419211911908697</c:v>
                </c:pt>
                <c:pt idx="3682" formatCode="General">
                  <c:v>-49.4762787856559</c:v>
                </c:pt>
                <c:pt idx="3683" formatCode="General">
                  <c:v>-49.533376021837597</c:v>
                </c:pt>
                <c:pt idx="3684" formatCode="General">
                  <c:v>-49.590503582765798</c:v>
                </c:pt>
                <c:pt idx="3685" formatCode="General">
                  <c:v>-49.647661431123602</c:v>
                </c:pt>
                <c:pt idx="3686" formatCode="General">
                  <c:v>-49.704849531670597</c:v>
                </c:pt>
                <c:pt idx="3687" formatCode="General">
                  <c:v>-49.762067849681699</c:v>
                </c:pt>
                <c:pt idx="3688" formatCode="General">
                  <c:v>-49.819316350326801</c:v>
                </c:pt>
                <c:pt idx="3689" formatCode="General">
                  <c:v>-49.876594998670903</c:v>
                </c:pt>
                <c:pt idx="3690" formatCode="General">
                  <c:v>-49.933903759672802</c:v>
                </c:pt>
                <c:pt idx="3691" formatCode="General">
                  <c:v>-49.991242598185202</c:v>
                </c:pt>
                <c:pt idx="3692" formatCode="General">
                  <c:v>-50.048611479101702</c:v>
                </c:pt>
                <c:pt idx="3693" formatCode="General">
                  <c:v>-50.106010367986798</c:v>
                </c:pt>
                <c:pt idx="3694" formatCode="General">
                  <c:v>-50.163439230614301</c:v>
                </c:pt>
                <c:pt idx="3695" formatCode="General">
                  <c:v>-50.220898032369803</c:v>
                </c:pt>
                <c:pt idx="3696" formatCode="General">
                  <c:v>-50.278386736278598</c:v>
                </c:pt>
                <c:pt idx="3697" formatCode="General">
                  <c:v>-50.335905303430302</c:v>
                </c:pt>
                <c:pt idx="3698" formatCode="General">
                  <c:v>-50.393453694284901</c:v>
                </c:pt>
                <c:pt idx="3699" formatCode="General">
                  <c:v>-50.451031868928098</c:v>
                </c:pt>
                <c:pt idx="3700" formatCode="General">
                  <c:v>-50.508639786923098</c:v>
                </c:pt>
                <c:pt idx="3701" formatCode="General">
                  <c:v>-50.566277407218898</c:v>
                </c:pt>
                <c:pt idx="3702" formatCode="General">
                  <c:v>-50.623944688148903</c:v>
                </c:pt>
                <c:pt idx="3703" formatCode="General">
                  <c:v>-50.681641587431102</c:v>
                </c:pt>
                <c:pt idx="3704" formatCode="General">
                  <c:v>-50.739368062166903</c:v>
                </c:pt>
                <c:pt idx="3705" formatCode="General">
                  <c:v>-50.797124068840503</c:v>
                </c:pt>
                <c:pt idx="3706" formatCode="General">
                  <c:v>-50.8549095633024</c:v>
                </c:pt>
                <c:pt idx="3707" formatCode="General">
                  <c:v>-50.912724500196902</c:v>
                </c:pt>
                <c:pt idx="3708" formatCode="General">
                  <c:v>-50.970568833059303</c:v>
                </c:pt>
                <c:pt idx="3709" formatCode="General">
                  <c:v>-51.028442514891502</c:v>
                </c:pt>
                <c:pt idx="3710" formatCode="General">
                  <c:v>-51.086345499158703</c:v>
                </c:pt>
                <c:pt idx="3711" formatCode="General">
                  <c:v>-51.144277740915399</c:v>
                </c:pt>
                <c:pt idx="3712" formatCode="General">
                  <c:v>-51.202239194713698</c:v>
                </c:pt>
                <c:pt idx="3713" formatCode="General">
                  <c:v>-51.260229814144502</c:v>
                </c:pt>
                <c:pt idx="3714" formatCode="General">
                  <c:v>-51.318249551837297</c:v>
                </c:pt>
                <c:pt idx="3715" formatCode="General">
                  <c:v>-51.376298359459099</c:v>
                </c:pt>
                <c:pt idx="3716" formatCode="General">
                  <c:v>-51.434376187714399</c:v>
                </c:pt>
                <c:pt idx="3717" formatCode="General">
                  <c:v>-51.492482986344399</c:v>
                </c:pt>
                <c:pt idx="3718" formatCode="General">
                  <c:v>-51.550618704126201</c:v>
                </c:pt>
                <c:pt idx="3719" formatCode="General">
                  <c:v>-51.608783288872999</c:v>
                </c:pt>
                <c:pt idx="3720" formatCode="General">
                  <c:v>-51.6669766874328</c:v>
                </c:pt>
                <c:pt idx="3721" formatCode="General">
                  <c:v>-51.725198845731903</c:v>
                </c:pt>
                <c:pt idx="3722" formatCode="General">
                  <c:v>-51.783449710121701</c:v>
                </c:pt>
                <c:pt idx="3723" formatCode="General">
                  <c:v>-51.841729228064096</c:v>
                </c:pt>
                <c:pt idx="3724" formatCode="General">
                  <c:v>-51.900037346940003</c:v>
                </c:pt>
                <c:pt idx="3725" formatCode="General">
                  <c:v>-51.958374013923802</c:v>
                </c:pt>
                <c:pt idx="3726" formatCode="General">
                  <c:v>-52.016739175983602</c:v>
                </c:pt>
                <c:pt idx="3727" formatCode="General">
                  <c:v>-52.075132779879397</c:v>
                </c:pt>
                <c:pt idx="3728" formatCode="General">
                  <c:v>-52.1335547721635</c:v>
                </c:pt>
                <c:pt idx="3729" formatCode="General">
                  <c:v>-52.192005099179397</c:v>
                </c:pt>
                <c:pt idx="3730" formatCode="General">
                  <c:v>-52.2504837070611</c:v>
                </c:pt>
                <c:pt idx="3731" formatCode="General">
                  <c:v>-52.308990541571703</c:v>
                </c:pt>
                <c:pt idx="3732" formatCode="General">
                  <c:v>-52.3675255473729</c:v>
                </c:pt>
                <c:pt idx="3733" formatCode="General">
                  <c:v>-52.426088668354502</c:v>
                </c:pt>
                <c:pt idx="3734" formatCode="General">
                  <c:v>-52.484679847931503</c:v>
                </c:pt>
                <c:pt idx="3735" formatCode="General">
                  <c:v>-52.543299029043901</c:v>
                </c:pt>
                <c:pt idx="3736" formatCode="General">
                  <c:v>-52.601946154156302</c:v>
                </c:pt>
                <c:pt idx="3737" formatCode="General">
                  <c:v>-52.660621165257297</c:v>
                </c:pt>
                <c:pt idx="3738" formatCode="General">
                  <c:v>-52.719324003858802</c:v>
                </c:pt>
                <c:pt idx="3739" formatCode="General">
                  <c:v>-52.778054610996101</c:v>
                </c:pt>
                <c:pt idx="3740" formatCode="General">
                  <c:v>-52.836812927227001</c:v>
                </c:pt>
                <c:pt idx="3741" formatCode="General">
                  <c:v>-52.895598891171304</c:v>
                </c:pt>
                <c:pt idx="3742" formatCode="General">
                  <c:v>-52.954412435872797</c:v>
                </c:pt>
                <c:pt idx="3743" formatCode="General">
                  <c:v>-53.013253492834998</c:v>
                </c:pt>
                <c:pt idx="3744" formatCode="General">
                  <c:v>-53.072121994753203</c:v>
                </c:pt>
                <c:pt idx="3745" formatCode="General">
                  <c:v>-53.131017879221801</c:v>
                </c:pt>
                <c:pt idx="3746" formatCode="General">
                  <c:v>-53.189941084668803</c:v>
                </c:pt>
                <c:pt idx="3747" formatCode="General">
                  <c:v>-53.248891549092598</c:v>
                </c:pt>
                <c:pt idx="3748" formatCode="General">
                  <c:v>-53.307869210061497</c:v>
                </c:pt>
                <c:pt idx="3749" formatCode="General">
                  <c:v>-53.366874004713303</c:v>
                </c:pt>
                <c:pt idx="3750" formatCode="General">
                  <c:v>-53.4259058697548</c:v>
                </c:pt>
                <c:pt idx="3751" formatCode="General">
                  <c:v>-53.484964741461297</c:v>
                </c:pt>
                <c:pt idx="3752" formatCode="General">
                  <c:v>-53.544050555676101</c:v>
                </c:pt>
                <c:pt idx="3753" formatCode="General">
                  <c:v>-53.603163247810201</c:v>
                </c:pt>
                <c:pt idx="3754" formatCode="General">
                  <c:v>-53.662302752841498</c:v>
                </c:pt>
                <c:pt idx="3755" formatCode="General">
                  <c:v>-53.7214690048297</c:v>
                </c:pt>
                <c:pt idx="3756" formatCode="General">
                  <c:v>-53.780661930504699</c:v>
                </c:pt>
                <c:pt idx="3757" formatCode="General">
                  <c:v>-53.839881450911797</c:v>
                </c:pt>
                <c:pt idx="3758" formatCode="General">
                  <c:v>-53.899127486990302</c:v>
                </c:pt>
                <c:pt idx="3759" formatCode="General">
                  <c:v>-53.958399960641401</c:v>
                </c:pt>
                <c:pt idx="3760" formatCode="General">
                  <c:v>-54.017698799828601</c:v>
                </c:pt>
                <c:pt idx="3761" formatCode="General">
                  <c:v>-54.0770239350487</c:v>
                </c:pt>
                <c:pt idx="3762" formatCode="General">
                  <c:v>-54.136375291284601</c:v>
                </c:pt>
                <c:pt idx="3763" formatCode="General">
                  <c:v>-54.195752786306997</c:v>
                </c:pt>
                <c:pt idx="3764" formatCode="General">
                  <c:v>-54.255156336972</c:v>
                </c:pt>
                <c:pt idx="3765" formatCode="General">
                  <c:v>-54.314585859862703</c:v>
                </c:pt>
                <c:pt idx="3766" formatCode="General">
                  <c:v>-54.374041271288498</c:v>
                </c:pt>
                <c:pt idx="3767" formatCode="General">
                  <c:v>-54.433522487285103</c:v>
                </c:pt>
                <c:pt idx="3768" formatCode="General">
                  <c:v>-54.493029423613699</c:v>
                </c:pt>
                <c:pt idx="3769" formatCode="General">
                  <c:v>-54.552561995760698</c:v>
                </c:pt>
                <c:pt idx="3770" formatCode="General">
                  <c:v>-54.612120118937803</c:v>
                </c:pt>
                <c:pt idx="3771" formatCode="General">
                  <c:v>-54.671703708080997</c:v>
                </c:pt>
                <c:pt idx="3772" formatCode="General">
                  <c:v>-54.731312677850703</c:v>
                </c:pt>
                <c:pt idx="3773" formatCode="General">
                  <c:v>-54.790946942631003</c:v>
                </c:pt>
                <c:pt idx="3774" formatCode="General">
                  <c:v>-54.850606416529601</c:v>
                </c:pt>
                <c:pt idx="3775" formatCode="General">
                  <c:v>-54.910291013377503</c:v>
                </c:pt>
                <c:pt idx="3776" formatCode="General">
                  <c:v>-54.970000650602003</c:v>
                </c:pt>
                <c:pt idx="3777" formatCode="General">
                  <c:v>-55.029735252756304</c:v>
                </c:pt>
                <c:pt idx="3778" formatCode="General">
                  <c:v>-55.089494744944403</c:v>
                </c:pt>
                <c:pt idx="3779" formatCode="General">
                  <c:v>-55.149279051560598</c:v>
                </c:pt>
                <c:pt idx="3780" formatCode="General">
                  <c:v>-55.209088096288703</c:v>
                </c:pt>
                <c:pt idx="3781" formatCode="General">
                  <c:v>-55.268921802101701</c:v>
                </c:pt>
                <c:pt idx="3782" formatCode="General">
                  <c:v>-55.328780091261798</c:v>
                </c:pt>
                <c:pt idx="3783" formatCode="General">
                  <c:v>-55.388662885319498</c:v>
                </c:pt>
                <c:pt idx="3784" formatCode="General">
                  <c:v>-55.448570105113703</c:v>
                </c:pt>
                <c:pt idx="3785" formatCode="General">
                  <c:v>-55.508501670770798</c:v>
                </c:pt>
                <c:pt idx="3786" formatCode="General">
                  <c:v>-55.568457501704998</c:v>
                </c:pt>
                <c:pt idx="3787" formatCode="General">
                  <c:v>-55.628437516617097</c:v>
                </c:pt>
                <c:pt idx="3788" formatCode="General">
                  <c:v>-55.688441633494897</c:v>
                </c:pt>
                <c:pt idx="3789" formatCode="General">
                  <c:v>-55.748469769612598</c:v>
                </c:pt>
                <c:pt idx="3790" formatCode="General">
                  <c:v>-55.808521841530002</c:v>
                </c:pt>
                <c:pt idx="3791" formatCode="General">
                  <c:v>-55.8685977650929</c:v>
                </c:pt>
                <c:pt idx="3792" formatCode="General">
                  <c:v>-55.928697454754897</c:v>
                </c:pt>
                <c:pt idx="3793" formatCode="General">
                  <c:v>-55.988820819836299</c:v>
                </c:pt>
                <c:pt idx="3794" formatCode="General">
                  <c:v>-56.048967767904998</c:v>
                </c:pt>
                <c:pt idx="3795" formatCode="General">
                  <c:v>-56.109138211266298</c:v>
                </c:pt>
                <c:pt idx="3796" formatCode="General">
                  <c:v>-56.169332064290899</c:v>
                </c:pt>
                <c:pt idx="3797" formatCode="General">
                  <c:v>-56.2295492409852</c:v>
                </c:pt>
                <c:pt idx="3798" formatCode="General">
                  <c:v>-56.289789653875602</c:v>
                </c:pt>
                <c:pt idx="3799" formatCode="General">
                  <c:v>-56.350053213774402</c:v>
                </c:pt>
                <c:pt idx="3800" formatCode="General">
                  <c:v>-56.410339831355301</c:v>
                </c:pt>
                <c:pt idx="3801" formatCode="General">
                  <c:v>-56.470649417303299</c:v>
                </c:pt>
                <c:pt idx="3802" formatCode="General">
                  <c:v>-56.530981882315203</c:v>
                </c:pt>
                <c:pt idx="3803" formatCode="General">
                  <c:v>-56.591337137099302</c:v>
                </c:pt>
                <c:pt idx="3804" formatCode="General">
                  <c:v>-56.651715092375198</c:v>
                </c:pt>
                <c:pt idx="3805" formatCode="General">
                  <c:v>-56.712115658873401</c:v>
                </c:pt>
                <c:pt idx="3806" formatCode="General">
                  <c:v>-56.772538747335901</c:v>
                </c:pt>
                <c:pt idx="3807" formatCode="General">
                  <c:v>-56.832984268515403</c:v>
                </c:pt>
                <c:pt idx="3808" formatCode="General">
                  <c:v>-56.893452133175302</c:v>
                </c:pt>
                <c:pt idx="3809" formatCode="General">
                  <c:v>-56.953942252090002</c:v>
                </c:pt>
                <c:pt idx="3810" formatCode="General">
                  <c:v>-57.014454536044099</c:v>
                </c:pt>
                <c:pt idx="3811" formatCode="General">
                  <c:v>-57.074988895832902</c:v>
                </c:pt>
                <c:pt idx="3812" formatCode="General">
                  <c:v>-57.135545242261799</c:v>
                </c:pt>
                <c:pt idx="3813" formatCode="General">
                  <c:v>-57.196123486146497</c:v>
                </c:pt>
                <c:pt idx="3814" formatCode="General">
                  <c:v>-57.256723536300399</c:v>
                </c:pt>
                <c:pt idx="3815" formatCode="General">
                  <c:v>-57.317345298808704</c:v>
                </c:pt>
                <c:pt idx="3816" formatCode="General">
                  <c:v>-57.377988679173498</c:v>
                </c:pt>
                <c:pt idx="3817" formatCode="General">
                  <c:v>-57.438653582471098</c:v>
                </c:pt>
                <c:pt idx="3818" formatCode="General">
                  <c:v>-57.499339913351498</c:v>
                </c:pt>
                <c:pt idx="3819" formatCode="General">
                  <c:v>-57.560047576038599</c:v>
                </c:pt>
                <c:pt idx="3820" formatCode="General">
                  <c:v>-57.620776474862097</c:v>
                </c:pt>
                <c:pt idx="3821" formatCode="General">
                  <c:v>-57.681526514953298</c:v>
                </c:pt>
                <c:pt idx="3822" formatCode="General">
                  <c:v>-57.742297601595297</c:v>
                </c:pt>
                <c:pt idx="3823" formatCode="General">
                  <c:v>-57.803089640074703</c:v>
                </c:pt>
                <c:pt idx="3824" formatCode="General">
                  <c:v>-57.863902535682101</c:v>
                </c:pt>
                <c:pt idx="3825" formatCode="General">
                  <c:v>-57.924736193711801</c:v>
                </c:pt>
                <c:pt idx="3826" formatCode="General">
                  <c:v>-57.985590519462001</c:v>
                </c:pt>
                <c:pt idx="3827" formatCode="General">
                  <c:v>-58.046465418235002</c:v>
                </c:pt>
                <c:pt idx="3828" formatCode="General">
                  <c:v>-58.107360795337598</c:v>
                </c:pt>
                <c:pt idx="3829" formatCode="General">
                  <c:v>-58.168276556080599</c:v>
                </c:pt>
                <c:pt idx="3830" formatCode="General">
                  <c:v>-58.229212605779402</c:v>
                </c:pt>
                <c:pt idx="3831" formatCode="General">
                  <c:v>-58.290168849754203</c:v>
                </c:pt>
                <c:pt idx="3832" formatCode="General">
                  <c:v>-58.3511451933296</c:v>
                </c:pt>
                <c:pt idx="3833" formatCode="General">
                  <c:v>-58.412141541835197</c:v>
                </c:pt>
                <c:pt idx="3834" formatCode="General">
                  <c:v>-58.473157800605598</c:v>
                </c:pt>
                <c:pt idx="3835" formatCode="General">
                  <c:v>-58.534193874980403</c:v>
                </c:pt>
                <c:pt idx="3836" formatCode="General">
                  <c:v>-58.595249670221797</c:v>
                </c:pt>
                <c:pt idx="3837" formatCode="General">
                  <c:v>-58.656325090944598</c:v>
                </c:pt>
                <c:pt idx="3838" formatCode="General">
                  <c:v>-58.717420041086498</c:v>
                </c:pt>
                <c:pt idx="3839" formatCode="General">
                  <c:v>-58.778534424114497</c:v>
                </c:pt>
                <c:pt idx="3840" formatCode="General">
                  <c:v>-58.839668143024902</c:v>
                </c:pt>
                <c:pt idx="3841" formatCode="General">
                  <c:v>-58.900821100343599</c:v>
                </c:pt>
                <c:pt idx="3842" formatCode="General">
                  <c:v>-58.961993196956698</c:v>
                </c:pt>
                <c:pt idx="3843" formatCode="General">
                  <c:v>-59.0231843286886</c:v>
                </c:pt>
                <c:pt idx="3844" formatCode="General">
                  <c:v>-59.084394390291401</c:v>
                </c:pt>
                <c:pt idx="3845" formatCode="General">
                  <c:v>-59.145623276872499</c:v>
                </c:pt>
                <c:pt idx="3846" formatCode="General">
                  <c:v>-59.206870883893998</c:v>
                </c:pt>
                <c:pt idx="3847" formatCode="General">
                  <c:v>-59.268137107173203</c:v>
                </c:pt>
                <c:pt idx="3848" formatCode="General">
                  <c:v>-59.329421842881999</c:v>
                </c:pt>
                <c:pt idx="3849" formatCode="General">
                  <c:v>-59.390724991033103</c:v>
                </c:pt>
                <c:pt idx="3850" formatCode="General">
                  <c:v>-59.452046458268697</c:v>
                </c:pt>
                <c:pt idx="3851" formatCode="General">
                  <c:v>-59.513386152669597</c:v>
                </c:pt>
                <c:pt idx="3852" formatCode="General">
                  <c:v>-59.574743982863403</c:v>
                </c:pt>
                <c:pt idx="3853" formatCode="General">
                  <c:v>-59.636119858024401</c:v>
                </c:pt>
                <c:pt idx="3854" formatCode="General">
                  <c:v>-59.6975136878741</c:v>
                </c:pt>
                <c:pt idx="3855" formatCode="General">
                  <c:v>-59.758925382681198</c:v>
                </c:pt>
                <c:pt idx="3856" formatCode="General">
                  <c:v>-59.820354853262103</c:v>
                </c:pt>
                <c:pt idx="3857" formatCode="General">
                  <c:v>-59.881802010980699</c:v>
                </c:pt>
                <c:pt idx="3858" formatCode="General">
                  <c:v>-59.943266767748902</c:v>
                </c:pt>
                <c:pt idx="3859" formatCode="General">
                  <c:v>-60.004749036026901</c:v>
                </c:pt>
                <c:pt idx="3860" formatCode="General">
                  <c:v>-60.066248728822998</c:v>
                </c:pt>
                <c:pt idx="3861" formatCode="General">
                  <c:v>-60.127765759694199</c:v>
                </c:pt>
                <c:pt idx="3862" formatCode="General">
                  <c:v>-60.189300042746297</c:v>
                </c:pt>
                <c:pt idx="3863" formatCode="General">
                  <c:v>-60.250851492633998</c:v>
                </c:pt>
                <c:pt idx="3864" formatCode="General">
                  <c:v>-60.312420024582501</c:v>
                </c:pt>
                <c:pt idx="3865" formatCode="General">
                  <c:v>-60.374005554231999</c:v>
                </c:pt>
                <c:pt idx="3866" formatCode="General">
                  <c:v>-60.435607997102601</c:v>
                </c:pt>
                <c:pt idx="3867" formatCode="General">
                  <c:v>-60.497227268456697</c:v>
                </c:pt>
                <c:pt idx="3868" formatCode="General">
                  <c:v>-60.558863283299097</c:v>
                </c:pt>
                <c:pt idx="3869" formatCode="General">
                  <c:v>-60.620515956377098</c:v>
                </c:pt>
                <c:pt idx="3870" formatCode="General">
                  <c:v>-60.682185202180598</c:v>
                </c:pt>
                <c:pt idx="3871" formatCode="General">
                  <c:v>-60.743870934942599</c:v>
                </c:pt>
                <c:pt idx="3872" formatCode="General">
                  <c:v>-60.805573068639298</c:v>
                </c:pt>
                <c:pt idx="3873" formatCode="General">
                  <c:v>-60.867291516989802</c:v>
                </c:pt>
                <c:pt idx="3874" formatCode="General">
                  <c:v>-60.929026193457297</c:v>
                </c:pt>
                <c:pt idx="3875" formatCode="General">
                  <c:v>-60.990777011248198</c:v>
                </c:pt>
                <c:pt idx="3876" formatCode="General">
                  <c:v>-61.052543883313099</c:v>
                </c:pt>
                <c:pt idx="3877" formatCode="General">
                  <c:v>-61.114326722346398</c:v>
                </c:pt>
                <c:pt idx="3878" formatCode="General">
                  <c:v>-61.176125440786997</c:v>
                </c:pt>
                <c:pt idx="3879" formatCode="General">
                  <c:v>-61.237939952343503</c:v>
                </c:pt>
                <c:pt idx="3880" formatCode="General">
                  <c:v>-61.299770172592197</c:v>
                </c:pt>
                <c:pt idx="3881" formatCode="General">
                  <c:v>-61.361616017603502</c:v>
                </c:pt>
                <c:pt idx="3882" formatCode="General">
                  <c:v>-61.423477403874699</c:v>
                </c:pt>
                <c:pt idx="3883" formatCode="General">
                  <c:v>-61.485354248331198</c:v>
                </c:pt>
                <c:pt idx="3884" formatCode="General">
                  <c:v>-61.547246468325802</c:v>
                </c:pt>
                <c:pt idx="3885" formatCode="General">
                  <c:v>-61.609153981639899</c:v>
                </c:pt>
                <c:pt idx="3886" formatCode="General">
                  <c:v>-61.671076706550203</c:v>
                </c:pt>
                <c:pt idx="3887" formatCode="General">
                  <c:v>-61.733014562338298</c:v>
                </c:pt>
                <c:pt idx="3888" formatCode="General">
                  <c:v>-61.794967469001399</c:v>
                </c:pt>
                <c:pt idx="3889" formatCode="General">
                  <c:v>-61.856935346815398</c:v>
                </c:pt>
                <c:pt idx="3890" formatCode="General">
                  <c:v>-61.918918116336101</c:v>
                </c:pt>
                <c:pt idx="3891" formatCode="General">
                  <c:v>-61.980915698398697</c:v>
                </c:pt>
                <c:pt idx="3892" formatCode="General">
                  <c:v>-62.042928014118303</c:v>
                </c:pt>
                <c:pt idx="3893" formatCode="General">
                  <c:v>-62.104954984890497</c:v>
                </c:pt>
                <c:pt idx="3894" formatCode="General">
                  <c:v>-62.166996532391501</c:v>
                </c:pt>
                <c:pt idx="3895" formatCode="General">
                  <c:v>-62.229052578578198</c:v>
                </c:pt>
                <c:pt idx="3896" formatCode="General">
                  <c:v>-62.291123045688998</c:v>
                </c:pt>
                <c:pt idx="3897" formatCode="General">
                  <c:v>-62.3532078562436</c:v>
                </c:pt>
                <c:pt idx="3898" formatCode="General">
                  <c:v>-62.415306933043603</c:v>
                </c:pt>
                <c:pt idx="3899" formatCode="General">
                  <c:v>-62.477420199172599</c:v>
                </c:pt>
                <c:pt idx="3900" formatCode="General">
                  <c:v>-62.5395475779968</c:v>
                </c:pt>
                <c:pt idx="3901" formatCode="General">
                  <c:v>-62.6016889931648</c:v>
                </c:pt>
                <c:pt idx="3902" formatCode="General">
                  <c:v>-62.663844368337202</c:v>
                </c:pt>
                <c:pt idx="3903" formatCode="General">
                  <c:v>-62.726013626860997</c:v>
                </c:pt>
                <c:pt idx="3904" formatCode="General">
                  <c:v>-62.788196692323098</c:v>
                </c:pt>
                <c:pt idx="3905" formatCode="General">
                  <c:v>-62.850393488674399</c:v>
                </c:pt>
                <c:pt idx="3906" formatCode="General">
                  <c:v>-62.912603940230703</c:v>
                </c:pt>
                <c:pt idx="3907" formatCode="General">
                  <c:v>-62.974827971672497</c:v>
                </c:pt>
                <c:pt idx="3908" formatCode="General">
                  <c:v>-63.0370655080456</c:v>
                </c:pt>
                <c:pt idx="3909" formatCode="General">
                  <c:v>-63.099316474761103</c:v>
                </c:pt>
                <c:pt idx="3910" formatCode="General">
                  <c:v>-63.161580797595803</c:v>
                </c:pt>
                <c:pt idx="3911" formatCode="General">
                  <c:v>-63.223858402692798</c:v>
                </c:pt>
                <c:pt idx="3912" formatCode="General">
                  <c:v>-63.286149216561199</c:v>
                </c:pt>
                <c:pt idx="3913" formatCode="General">
                  <c:v>-63.348453166076702</c:v>
                </c:pt>
                <c:pt idx="3914" formatCode="General">
                  <c:v>-63.410770178482103</c:v>
                </c:pt>
                <c:pt idx="3915" formatCode="General">
                  <c:v>-63.473100181387103</c:v>
                </c:pt>
                <c:pt idx="3916" formatCode="General">
                  <c:v>-63.535443102768802</c:v>
                </c:pt>
                <c:pt idx="3917" formatCode="General">
                  <c:v>-63.597798870972099</c:v>
                </c:pt>
                <c:pt idx="3918" formatCode="General">
                  <c:v>-63.660167414709797</c:v>
                </c:pt>
                <c:pt idx="3919" formatCode="General">
                  <c:v>-63.722548663062902</c:v>
                </c:pt>
                <c:pt idx="3920" formatCode="General">
                  <c:v>-63.784942545480803</c:v>
                </c:pt>
                <c:pt idx="3921" formatCode="General">
                  <c:v>-63.847348990224702</c:v>
                </c:pt>
                <c:pt idx="3922" formatCode="General">
                  <c:v>-63.909767924698599</c:v>
                </c:pt>
                <c:pt idx="3923" formatCode="General">
                  <c:v>-63.972199277780497</c:v>
                </c:pt>
                <c:pt idx="3924" formatCode="General">
                  <c:v>-64.034642978242601</c:v>
                </c:pt>
                <c:pt idx="3925" formatCode="General">
                  <c:v>-64.097098952586293</c:v>
                </c:pt>
                <c:pt idx="3926" formatCode="General">
                  <c:v>-64.1595671269706</c:v>
                </c:pt>
                <c:pt idx="3927" formatCode="General">
                  <c:v>-64.222047427821593</c:v>
                </c:pt>
                <c:pt idx="3928" formatCode="General">
                  <c:v>-64.284539781832507</c:v>
                </c:pt>
                <c:pt idx="3929" formatCode="General">
                  <c:v>-64.347044115964195</c:v>
                </c:pt>
                <c:pt idx="3930" formatCode="General">
                  <c:v>-64.409560357444903</c:v>
                </c:pt>
                <c:pt idx="3931" formatCode="General">
                  <c:v>-64.472088433771106</c:v>
                </c:pt>
                <c:pt idx="3932" formatCode="General">
                  <c:v>-64.534628272707494</c:v>
                </c:pt>
                <c:pt idx="3933" formatCode="General">
                  <c:v>-64.597179802287201</c:v>
                </c:pt>
                <c:pt idx="3934" formatCode="General">
                  <c:v>-64.659742950812202</c:v>
                </c:pt>
                <c:pt idx="3935" formatCode="General">
                  <c:v>-64.722317646853398</c:v>
                </c:pt>
                <c:pt idx="3936" formatCode="General">
                  <c:v>-64.784903819251099</c:v>
                </c:pt>
                <c:pt idx="3937" formatCode="General">
                  <c:v>-64.847501397114797</c:v>
                </c:pt>
                <c:pt idx="3938" formatCode="General">
                  <c:v>-64.910110309824205</c:v>
                </c:pt>
                <c:pt idx="3939" formatCode="General">
                  <c:v>-64.972730487028699</c:v>
                </c:pt>
                <c:pt idx="3940" formatCode="General">
                  <c:v>-65.035361858648102</c:v>
                </c:pt>
                <c:pt idx="3941" formatCode="General">
                  <c:v>-65.0980043548727</c:v>
                </c:pt>
                <c:pt idx="3942" formatCode="General">
                  <c:v>-65.160657906163394</c:v>
                </c:pt>
                <c:pt idx="3943" formatCode="General">
                  <c:v>-65.223322443564697</c:v>
                </c:pt>
                <c:pt idx="3944" formatCode="General">
                  <c:v>-65.285997901326596</c:v>
                </c:pt>
                <c:pt idx="3945" formatCode="General">
                  <c:v>-65.348684215896498</c:v>
                </c:pt>
                <c:pt idx="3946" formatCode="General">
                  <c:v>-65.411381323870003</c:v>
                </c:pt>
                <c:pt idx="3947" formatCode="General">
                  <c:v>-65.474089161991202</c:v>
                </c:pt>
                <c:pt idx="3948" formatCode="General">
                  <c:v>-65.536807667153496</c:v>
                </c:pt>
                <c:pt idx="3949" formatCode="General">
                  <c:v>-65.599536776399106</c:v>
                </c:pt>
                <c:pt idx="3950" formatCode="General">
                  <c:v>-65.662276426919505</c:v>
                </c:pt>
                <c:pt idx="3951" formatCode="General">
                  <c:v>-65.725026556055994</c:v>
                </c:pt>
                <c:pt idx="3952" formatCode="General">
                  <c:v>-65.7877871012996</c:v>
                </c:pt>
                <c:pt idx="3953" formatCode="General">
                  <c:v>-65.850558000291102</c:v>
                </c:pt>
                <c:pt idx="3954" formatCode="General">
                  <c:v>-65.913339190991906</c:v>
                </c:pt>
                <c:pt idx="3955" formatCode="General">
                  <c:v>-65.976130613007797</c:v>
                </c:pt>
                <c:pt idx="3956" formatCode="General">
                  <c:v>-66.038932207385997</c:v>
                </c:pt>
                <c:pt idx="3957" formatCode="General">
                  <c:v>-66.101743915849795</c:v>
                </c:pt>
                <c:pt idx="3958" formatCode="General">
                  <c:v>-66.164565680798802</c:v>
                </c:pt>
                <c:pt idx="3959" formatCode="General">
                  <c:v>-66.227397445308597</c:v>
                </c:pt>
                <c:pt idx="3960" formatCode="General">
                  <c:v>-66.290239153131594</c:v>
                </c:pt>
                <c:pt idx="3961" formatCode="General">
                  <c:v>-66.353090748697099</c:v>
                </c:pt>
                <c:pt idx="3962" formatCode="General">
                  <c:v>-66.415952177110995</c:v>
                </c:pt>
                <c:pt idx="3963" formatCode="General">
                  <c:v>-66.478823384156698</c:v>
                </c:pt>
                <c:pt idx="3964" formatCode="General">
                  <c:v>-66.541704316294499</c:v>
                </c:pt>
                <c:pt idx="3965" formatCode="General">
                  <c:v>-66.604594920662706</c:v>
                </c:pt>
                <c:pt idx="3966" formatCode="General">
                  <c:v>-66.667495145076899</c:v>
                </c:pt>
                <c:pt idx="3967" formatCode="General">
                  <c:v>-66.730404936958493</c:v>
                </c:pt>
                <c:pt idx="3968" formatCode="General">
                  <c:v>-66.793324240448001</c:v>
                </c:pt>
                <c:pt idx="3969" formatCode="General">
                  <c:v>-66.856252998990101</c:v>
                </c:pt>
                <c:pt idx="3970" formatCode="General">
                  <c:v>-66.919191156195694</c:v>
                </c:pt>
                <c:pt idx="3971" formatCode="General">
                  <c:v>-66.982138655842704</c:v>
                </c:pt>
                <c:pt idx="3972" formatCode="General">
                  <c:v>-67.045095441875802</c:v>
                </c:pt>
                <c:pt idx="3973" formatCode="General">
                  <c:v>-67.108061458406794</c:v>
                </c:pt>
                <c:pt idx="3974" formatCode="General">
                  <c:v>-67.171036649714594</c:v>
                </c:pt>
                <c:pt idx="3975" formatCode="General">
                  <c:v>-67.234020960245402</c:v>
                </c:pt>
                <c:pt idx="3976" formatCode="General">
                  <c:v>-67.297014334612896</c:v>
                </c:pt>
                <c:pt idx="3977" formatCode="General">
                  <c:v>-67.360016716768001</c:v>
                </c:pt>
                <c:pt idx="3978" formatCode="General">
                  <c:v>-67.423028049831998</c:v>
                </c:pt>
                <c:pt idx="3979" formatCode="General">
                  <c:v>-67.486048277358194</c:v>
                </c:pt>
                <c:pt idx="3980" formatCode="General">
                  <c:v>-67.549077343464404</c:v>
                </c:pt>
                <c:pt idx="3981" formatCode="General">
                  <c:v>-67.6121151928335</c:v>
                </c:pt>
                <c:pt idx="3982" formatCode="General">
                  <c:v>-67.675161770713004</c:v>
                </c:pt>
                <c:pt idx="3983" formatCode="General">
                  <c:v>-67.738217022915904</c:v>
                </c:pt>
                <c:pt idx="3984" formatCode="General">
                  <c:v>-67.801280895820199</c:v>
                </c:pt>
                <c:pt idx="3985" formatCode="General">
                  <c:v>-67.864353336368893</c:v>
                </c:pt>
                <c:pt idx="3986" formatCode="General">
                  <c:v>-67.927434292070998</c:v>
                </c:pt>
                <c:pt idx="3987" formatCode="General">
                  <c:v>-67.990523711000293</c:v>
                </c:pt>
                <c:pt idx="3988" formatCode="General">
                  <c:v>-68.0536215417969</c:v>
                </c:pt>
                <c:pt idx="3989" formatCode="General">
                  <c:v>-68.116727733666096</c:v>
                </c:pt>
                <c:pt idx="3990" formatCode="General">
                  <c:v>-68.179842236379201</c:v>
                </c:pt>
                <c:pt idx="3991" formatCode="General">
                  <c:v>-68.2429650002735</c:v>
                </c:pt>
                <c:pt idx="3992" formatCode="General">
                  <c:v>-68.306095976651704</c:v>
                </c:pt>
                <c:pt idx="3993" formatCode="General">
                  <c:v>-68.369235118860104</c:v>
                </c:pt>
                <c:pt idx="3994" formatCode="General">
                  <c:v>-68.432382381023302</c:v>
                </c:pt>
                <c:pt idx="3995" formatCode="General">
                  <c:v>-68.495537717649597</c:v>
                </c:pt>
                <c:pt idx="3996" formatCode="General">
                  <c:v>-68.558701083631405</c:v>
                </c:pt>
                <c:pt idx="3997" formatCode="General">
                  <c:v>-68.621872434244693</c:v>
                </c:pt>
                <c:pt idx="3998" formatCode="General">
                  <c:v>-68.685051725158203</c:v>
                </c:pt>
                <c:pt idx="3999" formatCode="General">
                  <c:v>-68.748238912749699</c:v>
                </c:pt>
                <c:pt idx="4000" formatCode="General">
                  <c:v>-68.811433953903304</c:v>
                </c:pt>
                <c:pt idx="4001" formatCode="General">
                  <c:v>-68.874636805583904</c:v>
                </c:pt>
                <c:pt idx="4002" formatCode="General">
                  <c:v>-68.937847424837003</c:v>
                </c:pt>
                <c:pt idx="4003" formatCode="General">
                  <c:v>-69.001065768789005</c:v>
                </c:pt>
                <c:pt idx="4004" formatCode="General">
                  <c:v>-69.064291794647403</c:v>
                </c:pt>
                <c:pt idx="4005" formatCode="General">
                  <c:v>-69.127525459700806</c:v>
                </c:pt>
                <c:pt idx="4006" formatCode="General">
                  <c:v>-69.190766721318894</c:v>
                </c:pt>
                <c:pt idx="4007" formatCode="General">
                  <c:v>-69.254015536952906</c:v>
                </c:pt>
                <c:pt idx="4008" formatCode="General">
                  <c:v>-69.317271864135705</c:v>
                </c:pt>
                <c:pt idx="4009" formatCode="General">
                  <c:v>-69.380535660481399</c:v>
                </c:pt>
                <c:pt idx="4010" formatCode="General">
                  <c:v>-69.443806883686193</c:v>
                </c:pt>
                <c:pt idx="4011" formatCode="General">
                  <c:v>-69.507085491528102</c:v>
                </c:pt>
                <c:pt idx="4012" formatCode="General">
                  <c:v>-69.570371441867096</c:v>
                </c:pt>
                <c:pt idx="4013" formatCode="General">
                  <c:v>-69.633664692645198</c:v>
                </c:pt>
                <c:pt idx="4014" formatCode="General">
                  <c:v>-69.696965201886897</c:v>
                </c:pt>
                <c:pt idx="4015" formatCode="General">
                  <c:v>-69.760272927698793</c:v>
                </c:pt>
                <c:pt idx="4016" formatCode="General">
                  <c:v>-69.823587828270306</c:v>
                </c:pt>
                <c:pt idx="4017" formatCode="General">
                  <c:v>-69.886909861872994</c:v>
                </c:pt>
                <c:pt idx="4018" formatCode="General">
                  <c:v>-69.950238986861606</c:v>
                </c:pt>
                <c:pt idx="4019" formatCode="General">
                  <c:v>-70.013575161950101</c:v>
                </c:pt>
                <c:pt idx="4020" formatCode="General">
                  <c:v>-70.076918348281296</c:v>
                </c:pt>
                <c:pt idx="4021" formatCode="General">
                  <c:v>-70.140268508355902</c:v>
                </c:pt>
                <c:pt idx="4022" formatCode="General">
                  <c:v>-70.203625602862502</c:v>
                </c:pt>
                <c:pt idx="4023" formatCode="General">
                  <c:v>-70.266989591414102</c:v>
                </c:pt>
                <c:pt idx="4024" formatCode="General">
                  <c:v>-70.330360433924895</c:v>
                </c:pt>
                <c:pt idx="4025" formatCode="General">
                  <c:v>-70.393738090797498</c:v>
                </c:pt>
                <c:pt idx="4026" formatCode="General">
                  <c:v>-70.457122522979603</c:v>
                </c:pt>
                <c:pt idx="4027" formatCode="General">
                  <c:v>-70.520513691760399</c:v>
                </c:pt>
                <c:pt idx="4028" formatCode="General">
                  <c:v>-70.583911558756199</c:v>
                </c:pt>
                <c:pt idx="4029" formatCode="General">
                  <c:v>-70.647316085910703</c:v>
                </c:pt>
                <c:pt idx="4030" formatCode="General">
                  <c:v>-70.710727235494701</c:v>
                </c:pt>
                <c:pt idx="4031" formatCode="General">
                  <c:v>-70.774144970106505</c:v>
                </c:pt>
                <c:pt idx="4032" formatCode="General">
                  <c:v>-70.837569252671699</c:v>
                </c:pt>
                <c:pt idx="4033" formatCode="General">
                  <c:v>-70.9010000464434</c:v>
                </c:pt>
                <c:pt idx="4034" formatCode="General">
                  <c:v>-70.964437315002399</c:v>
                </c:pt>
                <c:pt idx="4035" formatCode="General">
                  <c:v>-71.027881022256807</c:v>
                </c:pt>
                <c:pt idx="4036" formatCode="General">
                  <c:v>-71.091331132442605</c:v>
                </c:pt>
                <c:pt idx="4037" formatCode="General">
                  <c:v>-71.154787610123194</c:v>
                </c:pt>
                <c:pt idx="4038" formatCode="General">
                  <c:v>-71.218250420190103</c:v>
                </c:pt>
                <c:pt idx="4039" formatCode="General">
                  <c:v>-71.281719527862293</c:v>
                </c:pt>
                <c:pt idx="4040" formatCode="General">
                  <c:v>-71.345194898686898</c:v>
                </c:pt>
                <c:pt idx="4041" formatCode="General">
                  <c:v>-71.408676498538696</c:v>
                </c:pt>
                <c:pt idx="4042" formatCode="General">
                  <c:v>-71.472164293620594</c:v>
                </c:pt>
                <c:pt idx="4043" formatCode="General">
                  <c:v>-71.535658250463499</c:v>
                </c:pt>
                <c:pt idx="4044" formatCode="General">
                  <c:v>-71.599158335928195</c:v>
                </c:pt>
                <c:pt idx="4045" formatCode="General">
                  <c:v>-71.662664517147505</c:v>
                </c:pt>
                <c:pt idx="4046" formatCode="General">
                  <c:v>-71.726176761342401</c:v>
                </c:pt>
                <c:pt idx="4047" formatCode="General">
                  <c:v>-71.789695035756296</c:v>
                </c:pt>
                <c:pt idx="4048" formatCode="General">
                  <c:v>-71.853219307655095</c:v>
                </c:pt>
                <c:pt idx="4049" formatCode="General">
                  <c:v>-71.916749544327104</c:v>
                </c:pt>
                <c:pt idx="4050" formatCode="General">
                  <c:v>-71.980285713083205</c:v>
                </c:pt>
                <c:pt idx="4051" formatCode="General">
                  <c:v>-72.043827781256695</c:v>
                </c:pt>
                <c:pt idx="4052" formatCode="General">
                  <c:v>-72.107375716204103</c:v>
                </c:pt>
                <c:pt idx="4053" formatCode="General">
                  <c:v>-72.170929485304001</c:v>
                </c:pt>
                <c:pt idx="4054" formatCode="General">
                  <c:v>-72.234489055958306</c:v>
                </c:pt>
                <c:pt idx="4055" formatCode="General">
                  <c:v>-72.298054395591606</c:v>
                </c:pt>
                <c:pt idx="4056" formatCode="General">
                  <c:v>-72.361625471651195</c:v>
                </c:pt>
                <c:pt idx="4057" formatCode="General">
                  <c:v>-72.4252022516078</c:v>
                </c:pt>
                <c:pt idx="4058" formatCode="General">
                  <c:v>-72.488784702954703</c:v>
                </c:pt>
                <c:pt idx="4059" formatCode="General">
                  <c:v>-72.552372793208704</c:v>
                </c:pt>
                <c:pt idx="4060" formatCode="General">
                  <c:v>-72.615966489909496</c:v>
                </c:pt>
                <c:pt idx="4061" formatCode="General">
                  <c:v>-72.679565760619994</c:v>
                </c:pt>
                <c:pt idx="4062" formatCode="General">
                  <c:v>-72.743170572926502</c:v>
                </c:pt>
                <c:pt idx="4063" formatCode="General">
                  <c:v>-72.806780894438702</c:v>
                </c:pt>
                <c:pt idx="4064" formatCode="General">
                  <c:v>-72.870396692728406</c:v>
                </c:pt>
                <c:pt idx="4065" formatCode="General">
                  <c:v>-72.934017935153904</c:v>
                </c:pt>
                <c:pt idx="4066" formatCode="General">
                  <c:v>-72.997644590256897</c:v>
                </c:pt>
                <c:pt idx="4067" formatCode="General">
                  <c:v>-73.061276627674701</c:v>
                </c:pt>
                <c:pt idx="4068" formatCode="General">
                  <c:v>-73.124914016984107</c:v>
                </c:pt>
                <c:pt idx="4069" formatCode="General">
                  <c:v>-73.188556728017502</c:v>
                </c:pt>
                <c:pt idx="4070" formatCode="General">
                  <c:v>-73.252204730941997</c:v>
                </c:pt>
                <c:pt idx="4071" formatCode="General">
                  <c:v>-73.315857996259794</c:v>
                </c:pt>
                <c:pt idx="4072" formatCode="General">
                  <c:v>-73.379516494808101</c:v>
                </c:pt>
                <c:pt idx="4073" formatCode="General">
                  <c:v>-73.443180197759006</c:v>
                </c:pt>
                <c:pt idx="4074" formatCode="General">
                  <c:v>-73.506849076619702</c:v>
                </c:pt>
                <c:pt idx="4075" formatCode="General">
                  <c:v>-73.570523103232503</c:v>
                </c:pt>
                <c:pt idx="4076" formatCode="General">
                  <c:v>-73.634202249774802</c:v>
                </c:pt>
                <c:pt idx="4077" formatCode="General">
                  <c:v>-73.697886488759394</c:v>
                </c:pt>
                <c:pt idx="4078" formatCode="General">
                  <c:v>-73.761575793034098</c:v>
                </c:pt>
                <c:pt idx="4079" formatCode="General">
                  <c:v>-73.825270135781906</c:v>
                </c:pt>
                <c:pt idx="4080" formatCode="General">
                  <c:v>-73.888969490521504</c:v>
                </c:pt>
                <c:pt idx="4081" formatCode="General">
                  <c:v>-73.952673831106495</c:v>
                </c:pt>
                <c:pt idx="4082" formatCode="General">
                  <c:v>-74.016383131726101</c:v>
                </c:pt>
                <c:pt idx="4083" formatCode="General">
                  <c:v>-74.080097366904894</c:v>
                </c:pt>
                <c:pt idx="4084" formatCode="General">
                  <c:v>-74.143816511503005</c:v>
                </c:pt>
                <c:pt idx="4085" formatCode="General">
                  <c:v>-74.207540540715897</c:v>
                </c:pt>
                <c:pt idx="4086" formatCode="General">
                  <c:v>-74.271269430074796</c:v>
                </c:pt>
                <c:pt idx="4087" formatCode="General">
                  <c:v>-74.335003154580306</c:v>
                </c:pt>
                <c:pt idx="4088" formatCode="General">
                  <c:v>-74.398741688176202</c:v>
                </c:pt>
                <c:pt idx="4089" formatCode="General">
                  <c:v>-74.462485004809295</c:v>
                </c:pt>
                <c:pt idx="4090" formatCode="General">
                  <c:v>-74.526233078567699</c:v>
                </c:pt>
                <c:pt idx="4091" formatCode="General">
                  <c:v>-74.589985883679802</c:v>
                </c:pt>
                <c:pt idx="4092" formatCode="General">
                  <c:v>-74.653743394515502</c:v>
                </c:pt>
                <c:pt idx="4093" formatCode="General">
                  <c:v>-74.717505585585101</c:v>
                </c:pt>
                <c:pt idx="4094" formatCode="General">
                  <c:v>-74.781272431540302</c:v>
                </c:pt>
                <c:pt idx="4095" formatCode="General">
                  <c:v>-74.845043907173704</c:v>
                </c:pt>
                <c:pt idx="4096" formatCode="General">
                  <c:v>-74.908819987418894</c:v>
                </c:pt>
                <c:pt idx="4097" formatCode="General">
                  <c:v>-74.972600647350802</c:v>
                </c:pt>
                <c:pt idx="4098" formatCode="General">
                  <c:v>-75.036385862185199</c:v>
                </c:pt>
                <c:pt idx="4099" formatCode="General">
                  <c:v>-75.100175607279496</c:v>
                </c:pt>
                <c:pt idx="4100" formatCode="General">
                  <c:v>-75.163969858131793</c:v>
                </c:pt>
                <c:pt idx="4101" formatCode="General">
                  <c:v>-75.2277685903818</c:v>
                </c:pt>
                <c:pt idx="4102" formatCode="General">
                  <c:v>-75.291571779810596</c:v>
                </c:pt>
                <c:pt idx="4103" formatCode="General">
                  <c:v>-75.355379402333099</c:v>
                </c:pt>
                <c:pt idx="4104" formatCode="General">
                  <c:v>-75.419191433746406</c:v>
                </c:pt>
                <c:pt idx="4105" formatCode="General">
                  <c:v>-75.483007849756902</c:v>
                </c:pt>
                <c:pt idx="4106" formatCode="General">
                  <c:v>-75.546828626223203</c:v>
                </c:pt>
                <c:pt idx="4107" formatCode="General">
                  <c:v>-75.610653739155495</c:v>
                </c:pt>
                <c:pt idx="4108" formatCode="General">
                  <c:v>-75.674483164715994</c:v>
                </c:pt>
                <c:pt idx="4109" formatCode="General">
                  <c:v>-75.738316879118997</c:v>
                </c:pt>
                <c:pt idx="4110" formatCode="General">
                  <c:v>-75.802154858344196</c:v>
                </c:pt>
                <c:pt idx="4111" formatCode="General">
                  <c:v>-75.865997078466094</c:v>
                </c:pt>
                <c:pt idx="4112" formatCode="General">
                  <c:v>-75.929843515763807</c:v>
                </c:pt>
                <c:pt idx="4113" formatCode="General">
                  <c:v>-75.993694146721197</c:v>
                </c:pt>
                <c:pt idx="4114" formatCode="General">
                  <c:v>-76.057548948026707</c:v>
                </c:pt>
                <c:pt idx="4115" formatCode="General">
                  <c:v>-76.121407896638203</c:v>
                </c:pt>
                <c:pt idx="4116" formatCode="General">
                  <c:v>-76.185270970681202</c:v>
                </c:pt>
                <c:pt idx="4117" formatCode="General">
                  <c:v>-76.249138149197094</c:v>
                </c:pt>
                <c:pt idx="4118" formatCode="General">
                  <c:v>-76.313009411329602</c:v>
                </c:pt>
                <c:pt idx="4119" formatCode="General">
                  <c:v>-76.376884736325096</c:v>
                </c:pt>
                <c:pt idx="4120" formatCode="General">
                  <c:v>-76.4407641035327</c:v>
                </c:pt>
                <c:pt idx="4121" formatCode="General">
                  <c:v>-76.504647492404004</c:v>
                </c:pt>
                <c:pt idx="4122" formatCode="General">
                  <c:v>-76.568534882493395</c:v>
                </c:pt>
                <c:pt idx="4123" formatCode="General">
                  <c:v>-76.632426253457794</c:v>
                </c:pt>
                <c:pt idx="4124" formatCode="General">
                  <c:v>-76.696321585056793</c:v>
                </c:pt>
                <c:pt idx="4125" formatCode="General">
                  <c:v>-76.760220857152802</c:v>
                </c:pt>
                <c:pt idx="4126" formatCode="General">
                  <c:v>-76.824124049710804</c:v>
                </c:pt>
                <c:pt idx="4127" formatCode="General">
                  <c:v>-76.888031142798596</c:v>
                </c:pt>
                <c:pt idx="4128" formatCode="General">
                  <c:v>-76.951942116586594</c:v>
                </c:pt>
                <c:pt idx="4129" formatCode="General">
                  <c:v>-77.015856951348098</c:v>
                </c:pt>
                <c:pt idx="4130" formatCode="General">
                  <c:v>-77.079775627459099</c:v>
                </c:pt>
                <c:pt idx="4131" formatCode="General">
                  <c:v>-77.143698125398302</c:v>
                </c:pt>
                <c:pt idx="4132" formatCode="General">
                  <c:v>-77.207624425258004</c:v>
                </c:pt>
                <c:pt idx="4133" formatCode="General">
                  <c:v>-77.271554505967401</c:v>
                </c:pt>
                <c:pt idx="4134" formatCode="General">
                  <c:v>-77.3354883463265</c:v>
                </c:pt>
                <c:pt idx="4135" formatCode="General">
                  <c:v>-77.3994259252718</c:v>
                </c:pt>
                <c:pt idx="4136" formatCode="General">
                  <c:v>-77.463367221876297</c:v>
                </c:pt>
                <c:pt idx="4137" formatCode="General">
                  <c:v>-77.527312215349596</c:v>
                </c:pt>
                <c:pt idx="4138" formatCode="General">
                  <c:v>-77.591260885037499</c:v>
                </c:pt>
                <c:pt idx="4139" formatCode="General">
                  <c:v>-77.655213210422701</c:v>
                </c:pt>
                <c:pt idx="4140" formatCode="General">
                  <c:v>-77.719169171124193</c:v>
                </c:pt>
                <c:pt idx="4141" formatCode="General">
                  <c:v>-77.7831287470365</c:v>
                </c:pt>
                <c:pt idx="4142" formatCode="General">
                  <c:v>-77.847091919316199</c:v>
                </c:pt>
                <c:pt idx="4143" formatCode="General">
                  <c:v>-77.911058669955295</c:v>
                </c:pt>
                <c:pt idx="4144" formatCode="General">
                  <c:v>-77.975028981065407</c:v>
                </c:pt>
                <c:pt idx="4145" formatCode="General">
                  <c:v>-78.039002834877394</c:v>
                </c:pt>
                <c:pt idx="4146" formatCode="General">
                  <c:v>-78.102980213741702</c:v>
                </c:pt>
                <c:pt idx="4147" formatCode="General">
                  <c:v>-78.166961100128304</c:v>
                </c:pt>
                <c:pt idx="4148" formatCode="General">
                  <c:v>-78.230945476626601</c:v>
                </c:pt>
                <c:pt idx="4149" formatCode="General">
                  <c:v>-78.294933325945806</c:v>
                </c:pt>
                <c:pt idx="4150" formatCode="General">
                  <c:v>-78.358924630914501</c:v>
                </c:pt>
                <c:pt idx="4151" formatCode="General">
                  <c:v>-78.422919374480898</c:v>
                </c:pt>
                <c:pt idx="4152" formatCode="General">
                  <c:v>-78.486917539712806</c:v>
                </c:pt>
                <c:pt idx="4153" formatCode="General">
                  <c:v>-78.550919109797704</c:v>
                </c:pt>
                <c:pt idx="4154" formatCode="General">
                  <c:v>-78.614924068042896</c:v>
                </c:pt>
                <c:pt idx="4155" formatCode="General">
                  <c:v>-78.678932397875002</c:v>
                </c:pt>
                <c:pt idx="4156" formatCode="General">
                  <c:v>-78.742944083206396</c:v>
                </c:pt>
                <c:pt idx="4157" formatCode="General">
                  <c:v>-78.806959109031098</c:v>
                </c:pt>
                <c:pt idx="4158" formatCode="General">
                  <c:v>-78.870977460620395</c:v>
                </c:pt>
                <c:pt idx="4159" formatCode="General">
                  <c:v>-78.9349991233141</c:v>
                </c:pt>
                <c:pt idx="4160" formatCode="General">
                  <c:v>-78.999024082520407</c:v>
                </c:pt>
                <c:pt idx="4161" formatCode="General">
                  <c:v>-79.063052323715993</c:v>
                </c:pt>
                <c:pt idx="4162" formatCode="General">
                  <c:v>-79.127083832445905</c:v>
                </c:pt>
                <c:pt idx="4163" formatCode="General">
                  <c:v>-79.191118594323896</c:v>
                </c:pt>
                <c:pt idx="4164" formatCode="General">
                  <c:v>-79.255156595032204</c:v>
                </c:pt>
                <c:pt idx="4165" formatCode="General">
                  <c:v>-79.319197820321406</c:v>
                </c:pt>
                <c:pt idx="4166" formatCode="General">
                  <c:v>-79.383242256010803</c:v>
                </c:pt>
                <c:pt idx="4167" formatCode="General">
                  <c:v>-79.447289887988305</c:v>
                </c:pt>
                <c:pt idx="4168" formatCode="General">
                  <c:v>-79.511340702210305</c:v>
                </c:pt>
                <c:pt idx="4169" formatCode="General">
                  <c:v>-79.575394684701706</c:v>
                </c:pt>
                <c:pt idx="4170" formatCode="General">
                  <c:v>-79.639451821556307</c:v>
                </c:pt>
                <c:pt idx="4171" formatCode="General">
                  <c:v>-79.703512098434899</c:v>
                </c:pt>
                <c:pt idx="4172" formatCode="General">
                  <c:v>-79.767575500399502</c:v>
                </c:pt>
                <c:pt idx="4173" formatCode="General">
                  <c:v>-79.831642012455603</c:v>
                </c:pt>
                <c:pt idx="4174" formatCode="General">
                  <c:v>-79.895711619591196</c:v>
                </c:pt>
                <c:pt idx="4175" formatCode="General">
                  <c:v>-79.959784306776697</c:v>
                </c:pt>
                <c:pt idx="4176" formatCode="General">
                  <c:v>-80.023860058965099</c:v>
                </c:pt>
                <c:pt idx="4177" formatCode="General">
                  <c:v>-80.087938860912899</c:v>
                </c:pt>
                <c:pt idx="4178" formatCode="General">
                  <c:v>-80.152020695970805</c:v>
                </c:pt>
                <c:pt idx="4179" formatCode="General">
                  <c:v>-80.216105546750697</c:v>
                </c:pt>
                <c:pt idx="4180" formatCode="General">
                  <c:v>-80.280193396071894</c:v>
                </c:pt>
                <c:pt idx="4181" formatCode="General">
                  <c:v>-80.344284226960497</c:v>
                </c:pt>
                <c:pt idx="4182" formatCode="General">
                  <c:v>-80.408378022649401</c:v>
                </c:pt>
                <c:pt idx="4183" formatCode="General">
                  <c:v>-80.4724747665785</c:v>
                </c:pt>
                <c:pt idx="4184" formatCode="General">
                  <c:v>-80.536574442394894</c:v>
                </c:pt>
                <c:pt idx="4185" formatCode="General">
                  <c:v>-80.600677033952607</c:v>
                </c:pt>
                <c:pt idx="4186" formatCode="General">
                  <c:v>-80.664782525312503</c:v>
                </c:pt>
                <c:pt idx="4187" formatCode="General">
                  <c:v>-80.728890900742599</c:v>
                </c:pt>
                <c:pt idx="4188" formatCode="General">
                  <c:v>-80.793002144718002</c:v>
                </c:pt>
                <c:pt idx="4189" formatCode="General">
                  <c:v>-80.857116241920806</c:v>
                </c:pt>
                <c:pt idx="4190" formatCode="General">
                  <c:v>-80.921233177240197</c:v>
                </c:pt>
                <c:pt idx="4191" formatCode="General">
                  <c:v>-80.985352935706899</c:v>
                </c:pt>
                <c:pt idx="4192" formatCode="General">
                  <c:v>-81.0494755024326</c:v>
                </c:pt>
                <c:pt idx="4193" formatCode="General">
                  <c:v>-81.113600862657506</c:v>
                </c:pt>
                <c:pt idx="4194" formatCode="General">
                  <c:v>-81.177729001756603</c:v>
                </c:pt>
                <c:pt idx="4195" formatCode="General">
                  <c:v>-81.241859905239593</c:v>
                </c:pt>
                <c:pt idx="4196" formatCode="General">
                  <c:v>-81.305993558751297</c:v>
                </c:pt>
                <c:pt idx="4197" formatCode="General">
                  <c:v>-81.370129948070897</c:v>
                </c:pt>
                <c:pt idx="4198" formatCode="General">
                  <c:v>-81.434269059931907</c:v>
                </c:pt>
                <c:pt idx="4199" formatCode="General">
                  <c:v>-81.4984108833509</c:v>
                </c:pt>
                <c:pt idx="4200" formatCode="General">
                  <c:v>-81.562555407823794</c:v>
                </c:pt>
                <c:pt idx="4201" formatCode="General">
                  <c:v>-81.6267026218746</c:v>
                </c:pt>
                <c:pt idx="4202" formatCode="General">
                  <c:v>-81.690852512473697</c:v>
                </c:pt>
                <c:pt idx="4203" formatCode="General">
                  <c:v>-81.755005066442095</c:v>
                </c:pt>
                <c:pt idx="4204" formatCode="General">
                  <c:v>-81.819160270653896</c:v>
                </c:pt>
                <c:pt idx="4205" formatCode="General">
                  <c:v>-81.883318112035496</c:v>
                </c:pt>
                <c:pt idx="4206" formatCode="General">
                  <c:v>-81.947478577743198</c:v>
                </c:pt>
                <c:pt idx="4207" formatCode="General">
                  <c:v>-82.011641655642407</c:v>
                </c:pt>
                <c:pt idx="4208" formatCode="General">
                  <c:v>-82.075807333787694</c:v>
                </c:pt>
                <c:pt idx="4209" formatCode="General">
                  <c:v>-82.139975600257998</c:v>
                </c:pt>
                <c:pt idx="4210" formatCode="General">
                  <c:v>-82.204146443155906</c:v>
                </c:pt>
                <c:pt idx="4211" formatCode="General">
                  <c:v>-82.268319850608194</c:v>
                </c:pt>
                <c:pt idx="4212" formatCode="General">
                  <c:v>-82.332495810765593</c:v>
                </c:pt>
                <c:pt idx="4213" formatCode="General">
                  <c:v>-82.396674311802798</c:v>
                </c:pt>
                <c:pt idx="4214" formatCode="General">
                  <c:v>-82.460855341918503</c:v>
                </c:pt>
                <c:pt idx="4215" formatCode="General">
                  <c:v>-82.525038889335605</c:v>
                </c:pt>
                <c:pt idx="4216" formatCode="General">
                  <c:v>-82.589224942301001</c:v>
                </c:pt>
                <c:pt idx="4217" formatCode="General">
                  <c:v>-82.653413489085395</c:v>
                </c:pt>
                <c:pt idx="4218" formatCode="General">
                  <c:v>-82.717604517983901</c:v>
                </c:pt>
                <c:pt idx="4219" formatCode="General">
                  <c:v>-82.781798017315296</c:v>
                </c:pt>
                <c:pt idx="4220" formatCode="General">
                  <c:v>-82.8459939754228</c:v>
                </c:pt>
                <c:pt idx="4221" formatCode="General">
                  <c:v>-82.910192380673493</c:v>
                </c:pt>
                <c:pt idx="4222" formatCode="General">
                  <c:v>-82.974393221458598</c:v>
                </c:pt>
                <c:pt idx="4223" formatCode="General">
                  <c:v>-83.038596486193399</c:v>
                </c:pt>
                <c:pt idx="4224" formatCode="General">
                  <c:v>-83.102802163317307</c:v>
                </c:pt>
                <c:pt idx="4225" formatCode="General">
                  <c:v>-83.167010241293895</c:v>
                </c:pt>
                <c:pt idx="4226" formatCode="General">
                  <c:v>-83.231220708610707</c:v>
                </c:pt>
                <c:pt idx="4227" formatCode="General">
                  <c:v>-83.295433553779503</c:v>
                </c:pt>
                <c:pt idx="4228" formatCode="General">
                  <c:v>-83.359648765336203</c:v>
                </c:pt>
                <c:pt idx="4229" formatCode="General">
                  <c:v>-83.423866332020594</c:v>
                </c:pt>
                <c:pt idx="4230" formatCode="General">
                  <c:v>-83.488086243510594</c:v>
                </c:pt>
                <c:pt idx="4231" formatCode="General">
                  <c:v>-83.552308489907304</c:v>
                </c:pt>
                <c:pt idx="4232" formatCode="General">
                  <c:v>-83.616533061377197</c:v>
                </c:pt>
                <c:pt idx="4233" formatCode="General">
                  <c:v>-83.680759948152897</c:v>
                </c:pt>
                <c:pt idx="4234" formatCode="General">
                  <c:v>-83.744989140532596</c:v>
                </c:pt>
                <c:pt idx="4235" formatCode="General">
                  <c:v>-83.809220628880396</c:v>
                </c:pt>
                <c:pt idx="4236" formatCode="General">
                  <c:v>-83.873454403626297</c:v>
                </c:pt>
                <c:pt idx="4237" formatCode="General">
                  <c:v>-83.937690455265994</c:v>
                </c:pt>
                <c:pt idx="4238" formatCode="General">
                  <c:v>-84.001928774361204</c:v>
                </c:pt>
                <c:pt idx="4239" formatCode="General">
                  <c:v>-84.066169351539301</c:v>
                </c:pt>
                <c:pt idx="4240" formatCode="General">
                  <c:v>-84.130412177493596</c:v>
                </c:pt>
                <c:pt idx="4241" formatCode="General">
                  <c:v>-84.194657242734806</c:v>
                </c:pt>
                <c:pt idx="4242" formatCode="General">
                  <c:v>-84.258904537063799</c:v>
                </c:pt>
                <c:pt idx="4243" formatCode="General">
                  <c:v>-84.323154050156305</c:v>
                </c:pt>
                <c:pt idx="4244" formatCode="General">
                  <c:v>-84.387405771735999</c:v>
                </c:pt>
                <c:pt idx="4245" formatCode="General">
                  <c:v>-84.451659691574207</c:v>
                </c:pt>
                <c:pt idx="4246" formatCode="General">
                  <c:v>-84.515915799490003</c:v>
                </c:pt>
                <c:pt idx="4247" formatCode="General">
                  <c:v>-84.580174085350194</c:v>
                </c:pt>
                <c:pt idx="4248" formatCode="General">
                  <c:v>-84.644434539069195</c:v>
                </c:pt>
                <c:pt idx="4249" formatCode="General">
                  <c:v>-84.708697150609396</c:v>
                </c:pt>
                <c:pt idx="4250" formatCode="General">
                  <c:v>-84.772961909980694</c:v>
                </c:pt>
                <c:pt idx="4251" formatCode="General">
                  <c:v>-84.837228807240706</c:v>
                </c:pt>
                <c:pt idx="4252" formatCode="General">
                  <c:v>-84.901497832495096</c:v>
                </c:pt>
                <c:pt idx="4253" formatCode="General">
                  <c:v>-84.965768975897006</c:v>
                </c:pt>
                <c:pt idx="4254" formatCode="General">
                  <c:v>-85.030042227647399</c:v>
                </c:pt>
                <c:pt idx="4255" formatCode="General">
                  <c:v>-85.094317577995099</c:v>
                </c:pt>
                <c:pt idx="4256" formatCode="General">
                  <c:v>-85.158595017236607</c:v>
                </c:pt>
                <c:pt idx="4257" formatCode="General">
                  <c:v>-85.222874535716201</c:v>
                </c:pt>
                <c:pt idx="4258" formatCode="General">
                  <c:v>-85.287156123825994</c:v>
                </c:pt>
                <c:pt idx="4259" formatCode="General">
                  <c:v>-85.351439772005904</c:v>
                </c:pt>
                <c:pt idx="4260" formatCode="General">
                  <c:v>-85.415725470743595</c:v>
                </c:pt>
                <c:pt idx="4261" formatCode="General">
                  <c:v>-85.480013210574597</c:v>
                </c:pt>
                <c:pt idx="4262" formatCode="General">
                  <c:v>-85.544302981808102</c:v>
                </c:pt>
                <c:pt idx="4263" formatCode="General">
                  <c:v>-85.608594774414897</c:v>
                </c:pt>
                <c:pt idx="4264" formatCode="General">
                  <c:v>-85.672888578384203</c:v>
                </c:pt>
                <c:pt idx="4265" formatCode="General">
                  <c:v>-85.737184383763605</c:v>
                </c:pt>
                <c:pt idx="4266" formatCode="General">
                  <c:v>-85.801482180658994</c:v>
                </c:pt>
                <c:pt idx="4267" formatCode="General">
                  <c:v>-85.865781959234397</c:v>
                </c:pt>
                <c:pt idx="4268" formatCode="General">
                  <c:v>-85.930083709718005</c:v>
                </c:pt>
                <c:pt idx="4269" formatCode="General">
                  <c:v>-85.994387422396102</c:v>
                </c:pt>
                <c:pt idx="4270" formatCode="General">
                  <c:v>-86.058693087603402</c:v>
                </c:pt>
                <c:pt idx="4271" formatCode="General">
                  <c:v>-86.123000695723405</c:v>
                </c:pt>
                <c:pt idx="4272" formatCode="General">
                  <c:v>-86.187310237188299</c:v>
                </c:pt>
                <c:pt idx="4273" formatCode="General">
                  <c:v>-86.251621702479099</c:v>
                </c:pt>
                <c:pt idx="4274" formatCode="General">
                  <c:v>-86.315935082125193</c:v>
                </c:pt>
                <c:pt idx="4275" formatCode="General">
                  <c:v>-86.380250366705098</c:v>
                </c:pt>
                <c:pt idx="4276" formatCode="General">
                  <c:v>-86.444567546845605</c:v>
                </c:pt>
                <c:pt idx="4277" formatCode="General">
                  <c:v>-86.508886613222501</c:v>
                </c:pt>
                <c:pt idx="4278" formatCode="General">
                  <c:v>-86.573207556560206</c:v>
                </c:pt>
                <c:pt idx="4279" formatCode="General">
                  <c:v>-86.637530367631697</c:v>
                </c:pt>
                <c:pt idx="4280" formatCode="General">
                  <c:v>-86.701855037258994</c:v>
                </c:pt>
                <c:pt idx="4281" formatCode="General">
                  <c:v>-86.766181556312603</c:v>
                </c:pt>
                <c:pt idx="4282" formatCode="General">
                  <c:v>-86.830509915711801</c:v>
                </c:pt>
                <c:pt idx="4283" formatCode="General">
                  <c:v>-86.894840106424596</c:v>
                </c:pt>
                <c:pt idx="4284" formatCode="General">
                  <c:v>-86.959172119467695</c:v>
                </c:pt>
                <c:pt idx="4285" formatCode="General">
                  <c:v>-87.023505945906706</c:v>
                </c:pt>
                <c:pt idx="4286" formatCode="General">
                  <c:v>-87.087841576855894</c:v>
                </c:pt>
                <c:pt idx="4287" formatCode="General">
                  <c:v>-87.152179003478196</c:v>
                </c:pt>
                <c:pt idx="4288" formatCode="General">
                  <c:v>-87.216518216985307</c:v>
                </c:pt>
                <c:pt idx="4289" formatCode="General">
                  <c:v>-87.280859208637807</c:v>
                </c:pt>
                <c:pt idx="4290" formatCode="General">
                  <c:v>-87.345201969744906</c:v>
                </c:pt>
                <c:pt idx="4291" formatCode="General">
                  <c:v>-87.409546491664599</c:v>
                </c:pt>
                <c:pt idx="4292" formatCode="General">
                  <c:v>-87.473892765803697</c:v>
                </c:pt>
                <c:pt idx="4293" formatCode="General">
                  <c:v>-87.538240783617795</c:v>
                </c:pt>
                <c:pt idx="4294" formatCode="General">
                  <c:v>-87.602590536611203</c:v>
                </c:pt>
                <c:pt idx="4295" formatCode="General">
                  <c:v>-87.666942016665402</c:v>
                </c:pt>
                <c:pt idx="4296" formatCode="General">
                  <c:v>-87.731295216442703</c:v>
                </c:pt>
                <c:pt idx="4297" formatCode="General">
                  <c:v>-87.795650128790498</c:v>
                </c:pt>
                <c:pt idx="4298" formatCode="General">
                  <c:v>-87.860006746605706</c:v>
                </c:pt>
                <c:pt idx="4299" formatCode="General">
                  <c:v>-87.924365062835605</c:v>
                </c:pt>
                <c:pt idx="4300" formatCode="General">
                  <c:v>-87.988725070477699</c:v>
                </c:pt>
                <c:pt idx="4301" formatCode="General">
                  <c:v>-88.053086762625995</c:v>
                </c:pt>
                <c:pt idx="4302" formatCode="General">
                  <c:v>-88.117450132767303</c:v>
                </c:pt>
                <c:pt idx="4303" formatCode="General">
                  <c:v>-88.181815174646104</c:v>
                </c:pt>
                <c:pt idx="4304" formatCode="General">
                  <c:v>-88.246181882066296</c:v>
                </c:pt>
                <c:pt idx="4305" formatCode="General">
                  <c:v>-88.310550248891502</c:v>
                </c:pt>
                <c:pt idx="4306" formatCode="General">
                  <c:v>-88.374920269044907</c:v>
                </c:pt>
                <c:pt idx="4307" formatCode="General">
                  <c:v>-88.439291936509306</c:v>
                </c:pt>
                <c:pt idx="4308" formatCode="General">
                  <c:v>-88.503665245327099</c:v>
                </c:pt>
                <c:pt idx="4309" formatCode="General">
                  <c:v>-88.568040189600396</c:v>
                </c:pt>
                <c:pt idx="4310" formatCode="General">
                  <c:v>-88.632416763357895</c:v>
                </c:pt>
                <c:pt idx="4311" formatCode="General">
                  <c:v>-88.696794960121096</c:v>
                </c:pt>
                <c:pt idx="4312" formatCode="General">
                  <c:v>-88.7611747732943</c:v>
                </c:pt>
                <c:pt idx="4313" formatCode="General">
                  <c:v>-88.825556196328293</c:v>
                </c:pt>
                <c:pt idx="4314" formatCode="General">
                  <c:v>-88.889939222720002</c:v>
                </c:pt>
                <c:pt idx="4315" formatCode="General">
                  <c:v>-88.9543238460125</c:v>
                </c:pt>
                <c:pt idx="4316" formatCode="General">
                  <c:v>-89.018710059795097</c:v>
                </c:pt>
                <c:pt idx="4317" formatCode="General">
                  <c:v>-89.083097857703507</c:v>
                </c:pt>
                <c:pt idx="4318" formatCode="General">
                  <c:v>-89.147487233419398</c:v>
                </c:pt>
                <c:pt idx="4319" formatCode="General">
                  <c:v>-89.211878180670794</c:v>
                </c:pt>
                <c:pt idx="4320" formatCode="General">
                  <c:v>-89.276270693232107</c:v>
                </c:pt>
                <c:pt idx="4321" formatCode="General">
                  <c:v>-89.340664764923702</c:v>
                </c:pt>
                <c:pt idx="4322" formatCode="General">
                  <c:v>-89.405060389612402</c:v>
                </c:pt>
                <c:pt idx="4323" formatCode="General">
                  <c:v>-89.4694575612112</c:v>
                </c:pt>
                <c:pt idx="4324" formatCode="General">
                  <c:v>-89.533856273679405</c:v>
                </c:pt>
                <c:pt idx="4325" formatCode="General">
                  <c:v>-89.598256521022407</c:v>
                </c:pt>
                <c:pt idx="4326" formatCode="General">
                  <c:v>-89.662658297291998</c:v>
                </c:pt>
                <c:pt idx="4327" formatCode="General">
                  <c:v>-89.727061596586097</c:v>
                </c:pt>
                <c:pt idx="4328" formatCode="General">
                  <c:v>-89.791466413049093</c:v>
                </c:pt>
                <c:pt idx="4329" formatCode="General">
                  <c:v>-89.855872740871504</c:v>
                </c:pt>
                <c:pt idx="4330" formatCode="General">
                  <c:v>-89.920280574290004</c:v>
                </c:pt>
                <c:pt idx="4331" formatCode="General">
                  <c:v>-89.984689907587807</c:v>
                </c:pt>
                <c:pt idx="4332" formatCode="General">
                  <c:v>-90.0491007350941</c:v>
                </c:pt>
                <c:pt idx="4333" formatCode="General">
                  <c:v>-90.113513051184597</c:v>
                </c:pt>
                <c:pt idx="4334" formatCode="General">
                  <c:v>-90.177926850281096</c:v>
                </c:pt>
                <c:pt idx="4335" formatCode="General">
                  <c:v>-90.242342126851895</c:v>
                </c:pt>
                <c:pt idx="4336" formatCode="General">
                  <c:v>-90.306758875411305</c:v>
                </c:pt>
                <c:pt idx="4337" formatCode="General">
                  <c:v>-90.371177090520106</c:v>
                </c:pt>
                <c:pt idx="4338" formatCode="General">
                  <c:v>-90.435596766785295</c:v>
                </c:pt>
                <c:pt idx="4339" formatCode="General">
                  <c:v>-90.500017898860094</c:v>
                </c:pt>
                <c:pt idx="4340" formatCode="General">
                  <c:v>-90.564440481444294</c:v>
                </c:pt>
                <c:pt idx="4341" formatCode="General">
                  <c:v>-90.628864509283801</c:v>
                </c:pt>
                <c:pt idx="4342" formatCode="General">
                  <c:v>-90.693289977009698</c:v>
                </c:pt>
                <c:pt idx="4343" formatCode="General">
                  <c:v>-90.757716878932598</c:v>
                </c:pt>
                <c:pt idx="4344" formatCode="General">
                  <c:v>-90.822145209355199</c:v>
                </c:pt>
                <c:pt idx="4345" formatCode="General">
                  <c:v>-90.886574962644801</c:v>
                </c:pt>
                <c:pt idx="4346" formatCode="General">
                  <c:v>-90.951006133232696</c:v>
                </c:pt>
                <c:pt idx="4347" formatCode="General">
                  <c:v>-91.015438715614906</c:v>
                </c:pt>
                <c:pt idx="4348" formatCode="General">
                  <c:v>-91.079872704369095</c:v>
                </c:pt>
                <c:pt idx="4349" formatCode="General">
                  <c:v>-91.144308094164302</c:v>
                </c:pt>
                <c:pt idx="4350" formatCode="General">
                  <c:v>-91.208744879691295</c:v>
                </c:pt>
                <c:pt idx="4351" formatCode="General">
                  <c:v>-91.273183055647493</c:v>
                </c:pt>
                <c:pt idx="4352" formatCode="General">
                  <c:v>-91.337622616737505</c:v>
                </c:pt>
                <c:pt idx="4353" formatCode="General">
                  <c:v>-91.402063557672506</c:v>
                </c:pt>
                <c:pt idx="4354" formatCode="General">
                  <c:v>-91.466505873170803</c:v>
                </c:pt>
                <c:pt idx="4355" formatCode="General">
                  <c:v>-91.530949557957598</c:v>
                </c:pt>
                <c:pt idx="4356" formatCode="General">
                  <c:v>-91.595394606764998</c:v>
                </c:pt>
                <c:pt idx="4357" formatCode="General">
                  <c:v>-91.659841014332102</c:v>
                </c:pt>
                <c:pt idx="4358" formatCode="General">
                  <c:v>-91.724288775404702</c:v>
                </c:pt>
                <c:pt idx="4359" formatCode="General">
                  <c:v>-91.788737884735795</c:v>
                </c:pt>
                <c:pt idx="4360" formatCode="General">
                  <c:v>-91.8531883370852</c:v>
                </c:pt>
                <c:pt idx="4361" formatCode="General">
                  <c:v>-91.917640127219599</c:v>
                </c:pt>
                <c:pt idx="4362" formatCode="General">
                  <c:v>-91.982093249912595</c:v>
                </c:pt>
                <c:pt idx="4363" formatCode="General">
                  <c:v>-92.046547699944796</c:v>
                </c:pt>
                <c:pt idx="4364" formatCode="General">
                  <c:v>-92.111003472103704</c:v>
                </c:pt>
                <c:pt idx="4365" formatCode="General">
                  <c:v>-92.175460561183897</c:v>
                </c:pt>
                <c:pt idx="4366" formatCode="General">
                  <c:v>-92.239918961986703</c:v>
                </c:pt>
                <c:pt idx="4367" formatCode="General">
                  <c:v>-92.3043786693203</c:v>
                </c:pt>
                <c:pt idx="4368" formatCode="General">
                  <c:v>-92.368839678000199</c:v>
                </c:pt>
                <c:pt idx="4369" formatCode="General">
                  <c:v>-92.433301982848505</c:v>
                </c:pt>
                <c:pt idx="4370" formatCode="General">
                  <c:v>-92.497765578694398</c:v>
                </c:pt>
                <c:pt idx="4371" formatCode="General">
                  <c:v>-92.562230460373797</c:v>
                </c:pt>
                <c:pt idx="4372" formatCode="General">
                  <c:v>-92.626696622729995</c:v>
                </c:pt>
                <c:pt idx="4373" formatCode="General">
                  <c:v>-92.691164060612905</c:v>
                </c:pt>
                <c:pt idx="4374" formatCode="General">
                  <c:v>-92.755632768879494</c:v>
                </c:pt>
                <c:pt idx="4375" formatCode="General">
                  <c:v>-92.820102742393601</c:v>
                </c:pt>
                <c:pt idx="4376" formatCode="General">
                  <c:v>-92.884573976026005</c:v>
                </c:pt>
                <c:pt idx="4377" formatCode="General">
                  <c:v>-92.9490464646547</c:v>
                </c:pt>
                <c:pt idx="4378" formatCode="General">
                  <c:v>-93.013520203164305</c:v>
                </c:pt>
                <c:pt idx="4379" formatCode="General">
                  <c:v>-93.0779951864465</c:v>
                </c:pt>
                <c:pt idx="4380" formatCode="General">
                  <c:v>-93.142471409400102</c:v>
                </c:pt>
                <c:pt idx="4381" formatCode="General">
                  <c:v>-93.206948866930702</c:v>
                </c:pt>
                <c:pt idx="4382" formatCode="General">
                  <c:v>-93.271427553950801</c:v>
                </c:pt>
                <c:pt idx="4383" formatCode="General">
                  <c:v>-93.335907465380103</c:v>
                </c:pt>
                <c:pt idx="4384" formatCode="General">
                  <c:v>-93.400388596145106</c:v>
                </c:pt>
                <c:pt idx="4385" formatCode="General">
                  <c:v>-93.464870941178802</c:v>
                </c:pt>
                <c:pt idx="4386" formatCode="General">
                  <c:v>-93.529354495386499</c:v>
                </c:pt>
                <c:pt idx="4387" formatCode="General">
                  <c:v>-93.593839253657407</c:v>
                </c:pt>
                <c:pt idx="4388" formatCode="General">
                  <c:v>-93.658325210906895</c:v>
                </c:pt>
                <c:pt idx="4389" formatCode="General">
                  <c:v>-93.722812362076198</c:v>
                </c:pt>
                <c:pt idx="4390" formatCode="General">
                  <c:v>-93.787300702132598</c:v>
                </c:pt>
                <c:pt idx="4391" formatCode="General">
                  <c:v>-93.851790226069198</c:v>
                </c:pt>
                <c:pt idx="4392" formatCode="General">
                  <c:v>-93.916280928904996</c:v>
                </c:pt>
                <c:pt idx="4393" formatCode="General">
                  <c:v>-93.980772805660806</c:v>
                </c:pt>
                <c:pt idx="4394" formatCode="General">
                  <c:v>-94.045265851217493</c:v>
                </c:pt>
                <c:pt idx="4395" formatCode="General">
                  <c:v>-94.109760060393398</c:v>
                </c:pt>
                <c:pt idx="4396" formatCode="General">
                  <c:v>-94.174255428042599</c:v>
                </c:pt>
                <c:pt idx="4397" formatCode="General">
                  <c:v>-94.238751949054105</c:v>
                </c:pt>
                <c:pt idx="4398" formatCode="General">
                  <c:v>-94.303249618352297</c:v>
                </c:pt>
                <c:pt idx="4399" formatCode="General">
                  <c:v>-94.367748430896697</c:v>
                </c:pt>
                <c:pt idx="4400" formatCode="General">
                  <c:v>-94.4322483816822</c:v>
                </c:pt>
                <c:pt idx="4401" formatCode="General">
                  <c:v>-94.496749465738901</c:v>
                </c:pt>
                <c:pt idx="4402" formatCode="General">
                  <c:v>-94.561251678131995</c:v>
                </c:pt>
                <c:pt idx="4403" formatCode="General">
                  <c:v>-94.625755013962305</c:v>
                </c:pt>
                <c:pt idx="4404" formatCode="General">
                  <c:v>-94.690259468365397</c:v>
                </c:pt>
                <c:pt idx="4405" formatCode="General">
                  <c:v>-94.754765036512694</c:v>
                </c:pt>
                <c:pt idx="4406" formatCode="General">
                  <c:v>-94.819271713610306</c:v>
                </c:pt>
                <c:pt idx="4407" formatCode="General">
                  <c:v>-94.883779494899898</c:v>
                </c:pt>
                <c:pt idx="4408" formatCode="General">
                  <c:v>-94.948288375658393</c:v>
                </c:pt>
                <c:pt idx="4409" formatCode="General">
                  <c:v>-95.012798351198001</c:v>
                </c:pt>
                <c:pt idx="4410" formatCode="General">
                  <c:v>-95.077309416865901</c:v>
                </c:pt>
                <c:pt idx="4411" formatCode="General">
                  <c:v>-95.141821568045003</c:v>
                </c:pt>
                <c:pt idx="4412" formatCode="General">
                  <c:v>-95.206334800153101</c:v>
                </c:pt>
                <c:pt idx="4413" formatCode="General">
                  <c:v>-95.270849108643404</c:v>
                </c:pt>
                <c:pt idx="4414" formatCode="General">
                  <c:v>-95.335364489004505</c:v>
                </c:pt>
                <c:pt idx="4415" formatCode="General">
                  <c:v>-95.399880936759899</c:v>
                </c:pt>
                <c:pt idx="4416" formatCode="General">
                  <c:v>-95.464398447468895</c:v>
                </c:pt>
                <c:pt idx="4417" formatCode="General">
                  <c:v>-95.528917016725501</c:v>
                </c:pt>
                <c:pt idx="4418" formatCode="General">
                  <c:v>-95.593436640155304</c:v>
                </c:pt>
                <c:pt idx="4419" formatCode="General">
                  <c:v>-95.657957313396594</c:v>
                </c:pt>
                <c:pt idx="4420" formatCode="General">
                  <c:v>-95.722479032105795</c:v>
                </c:pt>
                <c:pt idx="4421" formatCode="General">
                  <c:v>-95.787001791960506</c:v>
                </c:pt>
                <c:pt idx="4422" formatCode="General">
                  <c:v>-95.851525588660195</c:v>
                </c:pt>
                <c:pt idx="4423" formatCode="General">
                  <c:v>-95.9160504179263</c:v>
                </c:pt>
                <c:pt idx="4424" formatCode="General">
                  <c:v>-95.980576275501505</c:v>
                </c:pt>
                <c:pt idx="4425" formatCode="General">
                  <c:v>-96.045103157150393</c:v>
                </c:pt>
                <c:pt idx="4426" formatCode="General">
                  <c:v>-96.109631058659403</c:v>
                </c:pt>
                <c:pt idx="4427" formatCode="General">
                  <c:v>-96.174159975836304</c:v>
                </c:pt>
                <c:pt idx="4428" formatCode="General">
                  <c:v>-96.238689904510807</c:v>
                </c:pt>
                <c:pt idx="4429" formatCode="General">
                  <c:v>-96.303220840534195</c:v>
                </c:pt>
                <c:pt idx="4430" formatCode="General">
                  <c:v>-96.367752779779593</c:v>
                </c:pt>
                <c:pt idx="4431" formatCode="General">
                  <c:v>-96.432285718141699</c:v>
                </c:pt>
                <c:pt idx="4432" formatCode="General">
                  <c:v>-96.496819651536896</c:v>
                </c:pt>
                <c:pt idx="4433" formatCode="General">
                  <c:v>-96.561354575903295</c:v>
                </c:pt>
                <c:pt idx="4434" formatCode="General">
                  <c:v>-96.625890487200806</c:v>
                </c:pt>
                <c:pt idx="4435" formatCode="General">
                  <c:v>-96.6904273814107</c:v>
                </c:pt>
                <c:pt idx="4436" formatCode="General">
                  <c:v>-96.754965254536401</c:v>
                </c:pt>
                <c:pt idx="4437" formatCode="General">
                  <c:v>-96.819504102602707</c:v>
                </c:pt>
                <c:pt idx="4438" formatCode="General">
                  <c:v>-96.8840439216563</c:v>
                </c:pt>
                <c:pt idx="4439" formatCode="General">
                  <c:v>-96.948584707765306</c:v>
                </c:pt>
                <c:pt idx="4440" formatCode="General">
                  <c:v>-97.013126457019794</c:v>
                </c:pt>
                <c:pt idx="4441" formatCode="General">
                  <c:v>-97.077669165632599</c:v>
                </c:pt>
                <c:pt idx="4442" formatCode="General">
                  <c:v>-97.142212830320503</c:v>
                </c:pt>
                <c:pt idx="4443" formatCode="General">
                  <c:v>-97.206757447991095</c:v>
                </c:pt>
                <c:pt idx="4444" formatCode="General">
                  <c:v>-97.271303015557606</c:v>
                </c:pt>
                <c:pt idx="4445" formatCode="General">
                  <c:v>-97.3358495299385</c:v>
                </c:pt>
                <c:pt idx="4446" formatCode="General">
                  <c:v>-97.400396988057906</c:v>
                </c:pt>
                <c:pt idx="4447" formatCode="General">
                  <c:v>-97.464945386845301</c:v>
                </c:pt>
                <c:pt idx="4448" formatCode="General">
                  <c:v>-97.529494723235601</c:v>
                </c:pt>
                <c:pt idx="4449" formatCode="General">
                  <c:v>-97.594044994169195</c:v>
                </c:pt>
                <c:pt idx="4450" formatCode="General">
                  <c:v>-97.658596196591901</c:v>
                </c:pt>
                <c:pt idx="4451" formatCode="General">
                  <c:v>-97.723148327454894</c:v>
                </c:pt>
                <c:pt idx="4452" formatCode="General">
                  <c:v>-97.787701383715103</c:v>
                </c:pt>
                <c:pt idx="4453" formatCode="General">
                  <c:v>-97.852255362334503</c:v>
                </c:pt>
                <c:pt idx="4454" formatCode="General">
                  <c:v>-97.916810260280897</c:v>
                </c:pt>
                <c:pt idx="4455" formatCode="General">
                  <c:v>-97.981366074527202</c:v>
                </c:pt>
                <c:pt idx="4456" formatCode="General">
                  <c:v>-98.045922802052104</c:v>
                </c:pt>
                <c:pt idx="4457" formatCode="General">
                  <c:v>-98.110480439783302</c:v>
                </c:pt>
                <c:pt idx="4458" formatCode="General">
                  <c:v>-98.175038984502294</c:v>
                </c:pt>
                <c:pt idx="4459" formatCode="General">
                  <c:v>-98.2395984329589</c:v>
                </c:pt>
                <c:pt idx="4460" formatCode="General">
                  <c:v>-98.304158781901904</c:v>
                </c:pt>
                <c:pt idx="4461" formatCode="General">
                  <c:v>-98.368720028079295</c:v>
                </c:pt>
                <c:pt idx="4462" formatCode="General">
                  <c:v>-98.433282168237895</c:v>
                </c:pt>
                <c:pt idx="4463" formatCode="General">
                  <c:v>-98.497845199123901</c:v>
                </c:pt>
                <c:pt idx="4464" formatCode="General">
                  <c:v>-98.562409117482503</c:v>
                </c:pt>
                <c:pt idx="4465" formatCode="General">
                  <c:v>-98.626973920057694</c:v>
                </c:pt>
                <c:pt idx="4466" formatCode="General">
                  <c:v>-98.691539603592901</c:v>
                </c:pt>
                <c:pt idx="4467" formatCode="General">
                  <c:v>-98.7561061648303</c:v>
                </c:pt>
                <c:pt idx="4468" formatCode="General">
                  <c:v>-98.820673600511498</c:v>
                </c:pt>
                <c:pt idx="4469" formatCode="General">
                  <c:v>-98.885241907376795</c:v>
                </c:pt>
                <c:pt idx="4470" formatCode="General">
                  <c:v>-98.949811082165894</c:v>
                </c:pt>
                <c:pt idx="4471" formatCode="General">
                  <c:v>-99.014381121617305</c:v>
                </c:pt>
                <c:pt idx="4472" formatCode="General">
                  <c:v>-99.078952022468698</c:v>
                </c:pt>
                <c:pt idx="4473" formatCode="General">
                  <c:v>-99.143523781456906</c:v>
                </c:pt>
                <c:pt idx="4474" formatCode="General">
                  <c:v>-99.208096395317796</c:v>
                </c:pt>
                <c:pt idx="4475" formatCode="General">
                  <c:v>-99.272669860786294</c:v>
                </c:pt>
                <c:pt idx="4476" formatCode="General">
                  <c:v>-99.337244174596194</c:v>
                </c:pt>
                <c:pt idx="4477" formatCode="General">
                  <c:v>-99.401819333480802</c:v>
                </c:pt>
                <c:pt idx="4478" formatCode="General">
                  <c:v>-99.466395334172205</c:v>
                </c:pt>
                <c:pt idx="4479" formatCode="General">
                  <c:v>-99.530972173401494</c:v>
                </c:pt>
                <c:pt idx="4480" formatCode="General">
                  <c:v>-99.595549847898994</c:v>
                </c:pt>
                <c:pt idx="4481" formatCode="General">
                  <c:v>-99.660128354394203</c:v>
                </c:pt>
                <c:pt idx="4482" formatCode="General">
                  <c:v>-99.7247076896154</c:v>
                </c:pt>
                <c:pt idx="4483" formatCode="General">
                  <c:v>-99.789287850290194</c:v>
                </c:pt>
                <c:pt idx="4484" formatCode="General">
                  <c:v>-99.853868833145299</c:v>
                </c:pt>
                <c:pt idx="4485" formatCode="General">
                  <c:v>-99.918450634906094</c:v>
                </c:pt>
                <c:pt idx="4486" formatCode="General">
                  <c:v>-99.983033252297602</c:v>
                </c:pt>
                <c:pt idx="4487" formatCode="General">
                  <c:v>-100.047616682043</c:v>
                </c:pt>
                <c:pt idx="4488" formatCode="General">
                  <c:v>-100.112200920866</c:v>
                </c:pt>
                <c:pt idx="4489" formatCode="General">
                  <c:v>-100.176785965489</c:v>
                </c:pt>
                <c:pt idx="4490" formatCode="General">
                  <c:v>-100.241371812632</c:v>
                </c:pt>
                <c:pt idx="4491" formatCode="General">
                  <c:v>-100.305958459016</c:v>
                </c:pt>
                <c:pt idx="4492" formatCode="General">
                  <c:v>-100.37054590135899</c:v>
                </c:pt>
                <c:pt idx="4493" formatCode="General">
                  <c:v>-100.435134136381</c:v>
                </c:pt>
                <c:pt idx="4494" formatCode="General">
                  <c:v>-100.499723160798</c:v>
                </c:pt>
                <c:pt idx="4495" formatCode="General">
                  <c:v>-100.56431297136101</c:v>
                </c:pt>
                <c:pt idx="4496" formatCode="General">
                  <c:v>-100.628903565643</c:v>
                </c:pt>
                <c:pt idx="4497" formatCode="General">
                  <c:v>-100.693494941957</c:v>
                </c:pt>
                <c:pt idx="4498" formatCode="General">
                  <c:v>-100.758087098635</c:v>
                </c:pt>
                <c:pt idx="4499" formatCode="General">
                  <c:v>-100.82268003403</c:v>
                </c:pt>
                <c:pt idx="4500" formatCode="General">
                  <c:v>-100.887273746517</c:v>
                </c:pt>
                <c:pt idx="4501" formatCode="General">
                  <c:v>-100.95186823448999</c:v>
                </c:pt>
                <c:pt idx="4502" formatCode="General">
                  <c:v>-101.016463496369</c:v>
                </c:pt>
                <c:pt idx="4503" formatCode="General">
                  <c:v>-101.081059530589</c:v>
                </c:pt>
                <c:pt idx="4504" formatCode="General">
                  <c:v>-101.14565633561</c:v>
                </c:pt>
                <c:pt idx="4505" formatCode="General">
                  <c:v>-101.21025390991301</c:v>
                </c:pt>
                <c:pt idx="4506" formatCode="General">
                  <c:v>-101.27485225199899</c:v>
                </c:pt>
                <c:pt idx="4507" formatCode="General">
                  <c:v>-101.33945136039</c:v>
                </c:pt>
                <c:pt idx="4508" formatCode="General">
                  <c:v>-101.404051233629</c:v>
                </c:pt>
                <c:pt idx="4509" formatCode="General">
                  <c:v>-101.468651870283</c:v>
                </c:pt>
                <c:pt idx="4510" formatCode="General">
                  <c:v>-101.53325326893599</c:v>
                </c:pt>
                <c:pt idx="4511" formatCode="General">
                  <c:v>-101.597855428196</c:v>
                </c:pt>
                <c:pt idx="4512" formatCode="General">
                  <c:v>-101.662458346533</c:v>
                </c:pt>
                <c:pt idx="4513" formatCode="General">
                  <c:v>-101.727062021655</c:v>
                </c:pt>
                <c:pt idx="4514" formatCode="General">
                  <c:v>-101.79166645098201</c:v>
                </c:pt>
                <c:pt idx="4515" formatCode="General">
                  <c:v>-101.85627163196401</c:v>
                </c:pt>
                <c:pt idx="4516" formatCode="General">
                  <c:v>-101.920877562077</c:v>
                </c:pt>
                <c:pt idx="4517" formatCode="General">
                  <c:v>-101.985484238822</c:v>
                </c:pt>
                <c:pt idx="4518" formatCode="General">
                  <c:v>-102.050091659733</c:v>
                </c:pt>
                <c:pt idx="4519" formatCode="General">
                  <c:v>-102.114699822367</c:v>
                </c:pt>
                <c:pt idx="4520" formatCode="General">
                  <c:v>-102.179308724311</c:v>
                </c:pt>
                <c:pt idx="4521" formatCode="General">
                  <c:v>-102.24391836317901</c:v>
                </c:pt>
                <c:pt idx="4522" formatCode="General">
                  <c:v>-102.308528736613</c:v>
                </c:pt>
                <c:pt idx="4523" formatCode="General">
                  <c:v>-102.37313984228101</c:v>
                </c:pt>
                <c:pt idx="4524" formatCode="General">
                  <c:v>-102.43775167788</c:v>
                </c:pt>
                <c:pt idx="4525" formatCode="General">
                  <c:v>-102.502364241134</c:v>
                </c:pt>
                <c:pt idx="4526" formatCode="General">
                  <c:v>-102.56697752979601</c:v>
                </c:pt>
                <c:pt idx="4527" formatCode="General">
                  <c:v>-102.631591541646</c:v>
                </c:pt>
                <c:pt idx="4528" formatCode="General">
                  <c:v>-102.696206274489</c:v>
                </c:pt>
                <c:pt idx="4529" formatCode="General">
                  <c:v>-102.760821726161</c:v>
                </c:pt>
                <c:pt idx="4530" formatCode="General">
                  <c:v>-102.825437894525</c:v>
                </c:pt>
                <c:pt idx="4531" formatCode="General">
                  <c:v>-102.890054777469</c:v>
                </c:pt>
                <c:pt idx="4532" formatCode="General">
                  <c:v>-102.954672372913</c:v>
                </c:pt>
                <c:pt idx="4533" formatCode="General">
                  <c:v>-103.0192906788</c:v>
                </c:pt>
                <c:pt idx="4534" formatCode="General">
                  <c:v>-103.083909693103</c:v>
                </c:pt>
                <c:pt idx="4535" formatCode="General">
                  <c:v>-103.14852941382399</c:v>
                </c:pt>
                <c:pt idx="4536" formatCode="General">
                  <c:v>-103.213149838989</c:v>
                </c:pt>
                <c:pt idx="4537" formatCode="General">
                  <c:v>-103.277770966655</c:v>
                </c:pt>
                <c:pt idx="4538" formatCode="General">
                  <c:v>-103.342392794904</c:v>
                </c:pt>
                <c:pt idx="4539" formatCode="General">
                  <c:v>-103.40701532184799</c:v>
                </c:pt>
                <c:pt idx="4540" formatCode="General">
                  <c:v>-103.471638545624</c:v>
                </c:pt>
                <c:pt idx="4541" formatCode="General">
                  <c:v>-103.5362624644</c:v>
                </c:pt>
                <c:pt idx="4542" formatCode="General">
                  <c:v>-103.600887076367</c:v>
                </c:pt>
                <c:pt idx="4543" formatCode="General">
                  <c:v>-103.66551237974799</c:v>
                </c:pt>
                <c:pt idx="4544" formatCode="General">
                  <c:v>-103.73013837278999</c:v>
                </c:pt>
                <c:pt idx="4545" formatCode="General">
                  <c:v>-103.794765053772</c:v>
                </c:pt>
                <c:pt idx="4546" formatCode="General">
                  <c:v>-103.859392420996</c:v>
                </c:pt>
                <c:pt idx="4547" formatCode="General">
                  <c:v>-103.92402047279499</c:v>
                </c:pt>
                <c:pt idx="4548" formatCode="General">
                  <c:v>-103.988649207526</c:v>
                </c:pt>
                <c:pt idx="4549" formatCode="General">
                  <c:v>-104.053278623578</c:v>
                </c:pt>
                <c:pt idx="4550" formatCode="General">
                  <c:v>-104.117908719365</c:v>
                </c:pt>
                <c:pt idx="4551" formatCode="General">
                  <c:v>-104.182539493329</c:v>
                </c:pt>
                <c:pt idx="4552" formatCode="General">
                  <c:v>-104.247170943939</c:v>
                </c:pt>
                <c:pt idx="4553" formatCode="General">
                  <c:v>-104.311803069693</c:v>
                </c:pt>
                <c:pt idx="4554" formatCode="General">
                  <c:v>-104.37643586908</c:v>
                </c:pt>
                <c:pt idx="4555" formatCode="General">
                  <c:v>-104.441069340404</c:v>
                </c:pt>
                <c:pt idx="4556" formatCode="General">
                  <c:v>-104.505703481886</c:v>
                </c:pt>
                <c:pt idx="4557" formatCode="General">
                  <c:v>-104.57033829175801</c:v>
                </c:pt>
                <c:pt idx="4558" formatCode="General">
                  <c:v>-104.63497376826599</c:v>
                </c:pt>
                <c:pt idx="4559" formatCode="General">
                  <c:v>-104.699609909673</c:v>
                </c:pt>
                <c:pt idx="4560" formatCode="General">
                  <c:v>-104.76424671425001</c:v>
                </c:pt>
                <c:pt idx="4561" formatCode="General">
                  <c:v>-104.82888418028701</c:v>
                </c:pt>
                <c:pt idx="4562" formatCode="General">
                  <c:v>-104.893522306085</c:v>
                </c:pt>
                <c:pt idx="4563" formatCode="General">
                  <c:v>-104.95816108995901</c:v>
                </c:pt>
                <c:pt idx="4564" formatCode="General">
                  <c:v>-105.022800530238</c:v>
                </c:pt>
                <c:pt idx="4565" formatCode="General">
                  <c:v>-105.08744062526399</c:v>
                </c:pt>
                <c:pt idx="4566" formatCode="General">
                  <c:v>-105.15208137339501</c:v>
                </c:pt>
                <c:pt idx="4567" formatCode="General">
                  <c:v>-105.216722773</c:v>
                </c:pt>
                <c:pt idx="4568" formatCode="General">
                  <c:v>-105.281364822462</c:v>
                </c:pt>
                <c:pt idx="4569" formatCode="General">
                  <c:v>-105.346007520081</c:v>
                </c:pt>
                <c:pt idx="4570" formatCode="General">
                  <c:v>-105.410650863622</c:v>
                </c:pt>
                <c:pt idx="4571" formatCode="General">
                  <c:v>-105.47529485061401</c:v>
                </c:pt>
                <c:pt idx="4572" formatCode="General">
                  <c:v>-105.539939478582</c:v>
                </c:pt>
                <c:pt idx="4573" formatCode="General">
                  <c:v>-105.604584745046</c:v>
                </c:pt>
                <c:pt idx="4574" formatCode="General">
                  <c:v>-105.669230647524</c:v>
                </c:pt>
                <c:pt idx="4575" formatCode="General">
                  <c:v>-105.73387718353101</c:v>
                </c:pt>
                <c:pt idx="4576" formatCode="General">
                  <c:v>-105.798524350576</c:v>
                </c:pt>
                <c:pt idx="4577" formatCode="General">
                  <c:v>-105.863172146167</c:v>
                </c:pt>
                <c:pt idx="4578" formatCode="General">
                  <c:v>-105.92782056780899</c:v>
                </c:pt>
                <c:pt idx="4579" formatCode="General">
                  <c:v>-105.992469613002</c:v>
                </c:pt>
                <c:pt idx="4580" formatCode="General">
                  <c:v>-106.057119279243</c:v>
                </c:pt>
                <c:pt idx="4581" formatCode="General">
                  <c:v>-106.12176956402701</c:v>
                </c:pt>
                <c:pt idx="4582" formatCode="General">
                  <c:v>-106.186420464843</c:v>
                </c:pt>
                <c:pt idx="4583" formatCode="General">
                  <c:v>-106.25107197917799</c:v>
                </c:pt>
                <c:pt idx="4584" formatCode="General">
                  <c:v>-106.315724104518</c:v>
                </c:pt>
                <c:pt idx="4585" formatCode="General">
                  <c:v>-106.38037683834099</c:v>
                </c:pt>
                <c:pt idx="4586" formatCode="General">
                  <c:v>-106.445030178124</c:v>
                </c:pt>
                <c:pt idx="4587" formatCode="General">
                  <c:v>-106.509684121342</c:v>
                </c:pt>
                <c:pt idx="4588" formatCode="General">
                  <c:v>-106.57433866546501</c:v>
                </c:pt>
                <c:pt idx="4589" formatCode="General">
                  <c:v>-106.638993807959</c:v>
                </c:pt>
                <c:pt idx="4590" formatCode="General">
                  <c:v>-106.703649546287</c:v>
                </c:pt>
                <c:pt idx="4591" formatCode="General">
                  <c:v>-106.76830587791</c:v>
                </c:pt>
                <c:pt idx="4592" formatCode="General">
                  <c:v>-106.832962800285</c:v>
                </c:pt>
                <c:pt idx="4593" formatCode="General">
                  <c:v>-106.897620310864</c:v>
                </c:pt>
                <c:pt idx="4594" formatCode="General">
                  <c:v>-106.962278407098</c:v>
                </c:pt>
                <c:pt idx="4595" formatCode="General">
                  <c:v>-107.026937086432</c:v>
                </c:pt>
                <c:pt idx="4596" formatCode="General">
                  <c:v>-107.09159634631099</c:v>
                </c:pt>
                <c:pt idx="4597" formatCode="General">
                  <c:v>-107.156256184174</c:v>
                </c:pt>
                <c:pt idx="4598" formatCode="General">
                  <c:v>-107.220916597456</c:v>
                </c:pt>
                <c:pt idx="4599" formatCode="General">
                  <c:v>-107.285577583592</c:v>
                </c:pt>
                <c:pt idx="4600" formatCode="General">
                  <c:v>-107.350239140011</c:v>
                </c:pt>
                <c:pt idx="4601" formatCode="General">
                  <c:v>-107.414901264139</c:v>
                </c:pt>
                <c:pt idx="4602" formatCode="General">
                  <c:v>-107.479563953398</c:v>
                </c:pt>
                <c:pt idx="4603" formatCode="General">
                  <c:v>-107.544227205209</c:v>
                </c:pt>
                <c:pt idx="4604" formatCode="General">
                  <c:v>-107.608891016987</c:v>
                </c:pt>
                <c:pt idx="4605" formatCode="General">
                  <c:v>-107.673555386145</c:v>
                </c:pt>
                <c:pt idx="4606" formatCode="General">
                  <c:v>-107.738220310092</c:v>
                </c:pt>
                <c:pt idx="4607" formatCode="General">
                  <c:v>-107.802885786235</c:v>
                </c:pt>
                <c:pt idx="4608" formatCode="General">
                  <c:v>-107.86755181197501</c:v>
                </c:pt>
                <c:pt idx="4609" formatCode="General">
                  <c:v>-107.932218384712</c:v>
                </c:pt>
                <c:pt idx="4610" formatCode="General">
                  <c:v>-107.996885501842</c:v>
                </c:pt>
                <c:pt idx="4611" formatCode="General">
                  <c:v>-108.061553160757</c:v>
                </c:pt>
                <c:pt idx="4612" formatCode="General">
                  <c:v>-108.126221358846</c:v>
                </c:pt>
                <c:pt idx="4613" formatCode="General">
                  <c:v>-108.190890093495</c:v>
                </c:pt>
                <c:pt idx="4614" formatCode="General">
                  <c:v>-108.255559362086</c:v>
                </c:pt>
                <c:pt idx="4615" formatCode="General">
                  <c:v>-108.320229161998</c:v>
                </c:pt>
                <c:pt idx="4616" formatCode="General">
                  <c:v>-108.384899490607</c:v>
                </c:pt>
                <c:pt idx="4617" formatCode="General">
                  <c:v>-108.449570345284</c:v>
                </c:pt>
                <c:pt idx="4618" formatCode="General">
                  <c:v>-108.514241723398</c:v>
                </c:pt>
                <c:pt idx="4619" formatCode="General">
                  <c:v>-108.57891362231599</c:v>
                </c:pt>
                <c:pt idx="4620" formatCode="General">
                  <c:v>-108.643586039398</c:v>
                </c:pt>
                <c:pt idx="4621" formatCode="General">
                  <c:v>-108.708258972004</c:v>
                </c:pt>
                <c:pt idx="4622" formatCode="General">
                  <c:v>-108.77293241748799</c:v>
                </c:pt>
                <c:pt idx="4623" formatCode="General">
                  <c:v>-108.837606373203</c:v>
                </c:pt>
                <c:pt idx="4624" formatCode="General">
                  <c:v>-108.902280836909</c:v>
                </c:pt>
                <c:pt idx="4625" formatCode="General">
                  <c:v>-108.966955806979</c:v>
                </c:pt>
                <c:pt idx="4626" formatCode="General">
                  <c:v>-109.031631281853</c:v>
                </c:pt>
                <c:pt idx="4627" formatCode="General">
                  <c:v>-109.09630725997199</c:v>
                </c:pt>
                <c:pt idx="4628" formatCode="General">
                  <c:v>-109.160983739778</c:v>
                </c:pt>
                <c:pt idx="4629" formatCode="General">
                  <c:v>-109.225660719711</c:v>
                </c:pt>
                <c:pt idx="4630" formatCode="General">
                  <c:v>-109.290338198217</c:v>
                </c:pt>
                <c:pt idx="4631" formatCode="General">
                  <c:v>-109.355016173737</c:v>
                </c:pt>
                <c:pt idx="4632" formatCode="General">
                  <c:v>-109.419694644717</c:v>
                </c:pt>
                <c:pt idx="4633" formatCode="General">
                  <c:v>-109.48437360960099</c:v>
                </c:pt>
                <c:pt idx="4634" formatCode="General">
                  <c:v>-109.549053066836</c:v>
                </c:pt>
                <c:pt idx="4635" formatCode="General">
                  <c:v>-109.61373301486699</c:v>
                </c:pt>
                <c:pt idx="4636" formatCode="General">
                  <c:v>-109.678413452142</c:v>
                </c:pt>
                <c:pt idx="4637" formatCode="General">
                  <c:v>-109.743094377109</c:v>
                </c:pt>
                <c:pt idx="4638" formatCode="General">
                  <c:v>-109.807775788154</c:v>
                </c:pt>
                <c:pt idx="4639" formatCode="General">
                  <c:v>-109.872457683549</c:v>
                </c:pt>
                <c:pt idx="4640" formatCode="General">
                  <c:v>-109.937140061555</c:v>
                </c:pt>
                <c:pt idx="4641" formatCode="General">
                  <c:v>-110.00182292044801</c:v>
                </c:pt>
                <c:pt idx="4642" formatCode="General">
                  <c:v>-110.06650625851201</c:v>
                </c:pt>
                <c:pt idx="4643" formatCode="General">
                  <c:v>-110.131190074042</c:v>
                </c:pt>
                <c:pt idx="4644" formatCode="General">
                  <c:v>-110.195874365344</c:v>
                </c:pt>
                <c:pt idx="4645" formatCode="General">
                  <c:v>-110.260559130735</c:v>
                </c:pt>
                <c:pt idx="4646" formatCode="General">
                  <c:v>-110.32524436854401</c:v>
                </c:pt>
                <c:pt idx="4647" formatCode="General">
                  <c:v>-110.38993007710999</c:v>
                </c:pt>
                <c:pt idx="4648" formatCode="General">
                  <c:v>-110.454616254782</c:v>
                </c:pt>
                <c:pt idx="4649" formatCode="General">
                  <c:v>-110.519302899922</c:v>
                </c:pt>
                <c:pt idx="4650" formatCode="General">
                  <c:v>-110.5839900109</c:v>
                </c:pt>
                <c:pt idx="4651" formatCode="General">
                  <c:v>-110.64867758610001</c:v>
                </c:pt>
                <c:pt idx="4652" formatCode="General">
                  <c:v>-110.713365623914</c:v>
                </c:pt>
                <c:pt idx="4653" formatCode="General">
                  <c:v>-110.778054122748</c:v>
                </c:pt>
                <c:pt idx="4654" formatCode="General">
                  <c:v>-110.842743081016</c:v>
                </c:pt>
                <c:pt idx="4655" formatCode="General">
                  <c:v>-110.907432497144</c:v>
                </c:pt>
                <c:pt idx="4656" formatCode="General">
                  <c:v>-110.97212236957</c:v>
                </c:pt>
                <c:pt idx="4657" formatCode="General">
                  <c:v>-111.03681269674099</c:v>
                </c:pt>
                <c:pt idx="4658" formatCode="General">
                  <c:v>-111.101503477116</c:v>
                </c:pt>
                <c:pt idx="4659" formatCode="General">
                  <c:v>-111.166194709164</c:v>
                </c:pt>
                <c:pt idx="4660" formatCode="General">
                  <c:v>-111.230886391366</c:v>
                </c:pt>
                <c:pt idx="4661" formatCode="General">
                  <c:v>-111.295578522214</c:v>
                </c:pt>
                <c:pt idx="4662" formatCode="General">
                  <c:v>-111.36027110021</c:v>
                </c:pt>
                <c:pt idx="4663" formatCode="General">
                  <c:v>-111.424964123866</c:v>
                </c:pt>
                <c:pt idx="4664" formatCode="General">
                  <c:v>-111.489657591708</c:v>
                </c:pt>
                <c:pt idx="4665" formatCode="General">
                  <c:v>-111.554351502269</c:v>
                </c:pt>
                <c:pt idx="4666" formatCode="General">
                  <c:v>-111.619045854097</c:v>
                </c:pt>
                <c:pt idx="4667" formatCode="General">
                  <c:v>-111.68374064574699</c:v>
                </c:pt>
                <c:pt idx="4668" formatCode="General">
                  <c:v>-111.748435875787</c:v>
                </c:pt>
                <c:pt idx="4669" formatCode="General">
                  <c:v>-111.81313154279501</c:v>
                </c:pt>
                <c:pt idx="4670" formatCode="General">
                  <c:v>-111.877827645362</c:v>
                </c:pt>
                <c:pt idx="4671" formatCode="General">
                  <c:v>-111.94252418208799</c:v>
                </c:pt>
                <c:pt idx="4672" formatCode="General">
                  <c:v>-112.007221151582</c:v>
                </c:pt>
                <c:pt idx="4673" formatCode="General">
                  <c:v>-112.071918552469</c:v>
                </c:pt>
                <c:pt idx="4674" formatCode="General">
                  <c:v>-112.13661638338</c:v>
                </c:pt>
                <c:pt idx="4675" formatCode="General">
                  <c:v>-112.20131464296</c:v>
                </c:pt>
                <c:pt idx="4676" formatCode="General">
                  <c:v>-112.26601332986201</c:v>
                </c:pt>
                <c:pt idx="4677" formatCode="General">
                  <c:v>-112.33071244275401</c:v>
                </c:pt>
                <c:pt idx="4678" formatCode="General">
                  <c:v>-112.395411980311</c:v>
                </c:pt>
                <c:pt idx="4679" formatCode="General">
                  <c:v>-112.46011194122001</c:v>
                </c:pt>
                <c:pt idx="4680" formatCode="General">
                  <c:v>-112.524812324181</c:v>
                </c:pt>
                <c:pt idx="4681" formatCode="General">
                  <c:v>-112.58951312790199</c:v>
                </c:pt>
                <c:pt idx="4682" formatCode="General">
                  <c:v>-112.654214351104</c:v>
                </c:pt>
                <c:pt idx="4683" formatCode="General">
                  <c:v>-112.718915992516</c:v>
                </c:pt>
                <c:pt idx="4684" formatCode="General">
                  <c:v>-112.783618050882</c:v>
                </c:pt>
                <c:pt idx="4685" formatCode="General">
                  <c:v>-112.848320524954</c:v>
                </c:pt>
                <c:pt idx="4686" formatCode="General">
                  <c:v>-112.913023413495</c:v>
                </c:pt>
                <c:pt idx="4687" formatCode="General">
                  <c:v>-112.97772671528099</c:v>
                </c:pt>
                <c:pt idx="4688" formatCode="General">
                  <c:v>-113.042430429096</c:v>
                </c:pt>
                <c:pt idx="4689" formatCode="General">
                  <c:v>-113.107134553737</c:v>
                </c:pt>
                <c:pt idx="4690" formatCode="General">
                  <c:v>-113.171839088011</c:v>
                </c:pt>
                <c:pt idx="4691" formatCode="General">
                  <c:v>-113.236544030736</c:v>
                </c:pt>
                <c:pt idx="4692" formatCode="General">
                  <c:v>-113.30124938074199</c:v>
                </c:pt>
                <c:pt idx="4693" formatCode="General">
                  <c:v>-113.365955136867</c:v>
                </c:pt>
                <c:pt idx="4694" formatCode="General">
                  <c:v>-113.43066129796399</c:v>
                </c:pt>
                <c:pt idx="4695" formatCode="General">
                  <c:v>-113.495367862892</c:v>
                </c:pt>
                <c:pt idx="4696" formatCode="General">
                  <c:v>-113.56007483052601</c:v>
                </c:pt>
                <c:pt idx="4697" formatCode="General">
                  <c:v>-113.62478219974901</c:v>
                </c:pt>
                <c:pt idx="4698" formatCode="General">
                  <c:v>-113.689489969454</c:v>
                </c:pt>
                <c:pt idx="4699" formatCode="General">
                  <c:v>-113.75419813854801</c:v>
                </c:pt>
                <c:pt idx="4700" formatCode="General">
                  <c:v>-113.818906705945</c:v>
                </c:pt>
                <c:pt idx="4701" formatCode="General">
                  <c:v>-113.883615670574</c:v>
                </c:pt>
                <c:pt idx="4702" formatCode="General">
                  <c:v>-113.948325031373</c:v>
                </c:pt>
                <c:pt idx="4703" formatCode="General">
                  <c:v>-114.013034787289</c:v>
                </c:pt>
                <c:pt idx="4704" formatCode="General">
                  <c:v>-114.07774493729001</c:v>
                </c:pt>
                <c:pt idx="4705" formatCode="General">
                  <c:v>-114.142455480359</c:v>
                </c:pt>
                <c:pt idx="4706" formatCode="General">
                  <c:v>-114.20716641548501</c:v>
                </c:pt>
                <c:pt idx="4707" formatCode="General">
                  <c:v>-114.271877741655</c:v>
                </c:pt>
                <c:pt idx="4708" formatCode="General">
                  <c:v>-114.33658945785599</c:v>
                </c:pt>
                <c:pt idx="4709" formatCode="General">
                  <c:v>-114.40130156308</c:v>
                </c:pt>
                <c:pt idx="4710" formatCode="General">
                  <c:v>-114.46601405631699</c:v>
                </c:pt>
                <c:pt idx="4711" formatCode="General">
                  <c:v>-114.530726936557</c:v>
                </c:pt>
                <c:pt idx="4712" formatCode="General">
                  <c:v>-114.595440202795</c:v>
                </c:pt>
                <c:pt idx="4713" formatCode="General">
                  <c:v>-114.660153854021</c:v>
                </c:pt>
                <c:pt idx="4714" formatCode="General">
                  <c:v>-114.724867889232</c:v>
                </c:pt>
                <c:pt idx="4715" formatCode="General">
                  <c:v>-114.789582307421</c:v>
                </c:pt>
                <c:pt idx="4716" formatCode="General">
                  <c:v>-114.85429710758601</c:v>
                </c:pt>
                <c:pt idx="4717" formatCode="General">
                  <c:v>-114.919012288722</c:v>
                </c:pt>
                <c:pt idx="4718" formatCode="General">
                  <c:v>-114.98372784982701</c:v>
                </c:pt>
                <c:pt idx="4719" formatCode="General">
                  <c:v>-115.048443789901</c:v>
                </c:pt>
                <c:pt idx="4720" formatCode="General">
                  <c:v>-115.11316010794199</c:v>
                </c:pt>
                <c:pt idx="4721" formatCode="General">
                  <c:v>-115.177876802951</c:v>
                </c:pt>
                <c:pt idx="4722" formatCode="General">
                  <c:v>-115.24259387393001</c:v>
                </c:pt>
                <c:pt idx="4723" formatCode="General">
                  <c:v>-115.30731131988099</c:v>
                </c:pt>
                <c:pt idx="4724" formatCode="General">
                  <c:v>-115.372029139807</c:v>
                </c:pt>
                <c:pt idx="4725" formatCode="General">
                  <c:v>-115.436747332712</c:v>
                </c:pt>
                <c:pt idx="4726" formatCode="General">
                  <c:v>-115.50146589760099</c:v>
                </c:pt>
                <c:pt idx="4727" formatCode="General">
                  <c:v>-115.56618483347999</c:v>
                </c:pt>
                <c:pt idx="4728" formatCode="General">
                  <c:v>-115.63090413935601</c:v>
                </c:pt>
                <c:pt idx="4729" formatCode="General">
                  <c:v>-115.695623814236</c:v>
                </c:pt>
                <c:pt idx="4730" formatCode="General">
                  <c:v>-115.76034385708699</c:v>
                </c:pt>
                <c:pt idx="4731" formatCode="General">
                  <c:v>-115.825064266818</c:v>
                </c:pt>
                <c:pt idx="4732" formatCode="General">
                  <c:v>-115.88978504233999</c:v>
                </c:pt>
                <c:pt idx="4733" formatCode="General">
                  <c:v>-115.954506182568</c:v>
                </c:pt>
                <c:pt idx="4734" formatCode="General">
                  <c:v>-116.01922768641801</c:v>
                </c:pt>
                <c:pt idx="4735" formatCode="General">
                  <c:v>-116.083949552812</c:v>
                </c:pt>
                <c:pt idx="4736" formatCode="General">
                  <c:v>-116.14867178067399</c:v>
                </c:pt>
                <c:pt idx="4737" formatCode="General">
                  <c:v>-116.213394368934</c:v>
                </c:pt>
                <c:pt idx="4738" formatCode="General">
                  <c:v>-116.27811731652299</c:v>
                </c:pt>
                <c:pt idx="4739" formatCode="General">
                  <c:v>-116.342840622377</c:v>
                </c:pt>
                <c:pt idx="4740" formatCode="General">
                  <c:v>-116.407564285436</c:v>
                </c:pt>
                <c:pt idx="4741" formatCode="General">
                  <c:v>-116.472288304643</c:v>
                </c:pt>
                <c:pt idx="4742" formatCode="General">
                  <c:v>-116.537012678944</c:v>
                </c:pt>
                <c:pt idx="4743" formatCode="General">
                  <c:v>-116.60173740729201</c:v>
                </c:pt>
                <c:pt idx="4744" formatCode="General">
                  <c:v>-116.666462488639</c:v>
                </c:pt>
                <c:pt idx="4745" formatCode="General">
                  <c:v>-116.731187921943</c:v>
                </c:pt>
                <c:pt idx="4746" formatCode="General">
                  <c:v>-116.795913706167</c:v>
                </c:pt>
                <c:pt idx="4747" formatCode="General">
                  <c:v>-116.860639840275</c:v>
                </c:pt>
                <c:pt idx="4748" formatCode="General">
                  <c:v>-116.925366323237</c:v>
                </c:pt>
                <c:pt idx="4749" formatCode="General">
                  <c:v>-116.990093154024</c:v>
                </c:pt>
                <c:pt idx="4750" formatCode="General">
                  <c:v>-117.054820331614</c:v>
                </c:pt>
                <c:pt idx="4751" formatCode="General">
                  <c:v>-117.119547854986</c:v>
                </c:pt>
                <c:pt idx="4752" formatCode="General">
                  <c:v>-117.184275723124</c:v>
                </c:pt>
                <c:pt idx="4753" formatCode="General">
                  <c:v>-117.249003935015</c:v>
                </c:pt>
                <c:pt idx="4754" formatCode="General">
                  <c:v>-117.31373248964999</c:v>
                </c:pt>
                <c:pt idx="4755" formatCode="General">
                  <c:v>-117.378461386024</c:v>
                </c:pt>
                <c:pt idx="4756" formatCode="General">
                  <c:v>-117.443190623134</c:v>
                </c:pt>
                <c:pt idx="4757" formatCode="General">
                  <c:v>-117.507920199984</c:v>
                </c:pt>
                <c:pt idx="4758" formatCode="General">
                  <c:v>-117.572650115578</c:v>
                </c:pt>
                <c:pt idx="4759" formatCode="General">
                  <c:v>-117.637380368927</c:v>
                </c:pt>
                <c:pt idx="4760" formatCode="General">
                  <c:v>-117.702110959042</c:v>
                </c:pt>
                <c:pt idx="4761" formatCode="General">
                  <c:v>-117.766841884941</c:v>
                </c:pt>
                <c:pt idx="4762" formatCode="General">
                  <c:v>-117.83157314564301</c:v>
                </c:pt>
                <c:pt idx="4763" formatCode="General">
                  <c:v>-117.896304740174</c:v>
                </c:pt>
                <c:pt idx="4764" formatCode="General">
                  <c:v>-117.961036667561</c:v>
                </c:pt>
                <c:pt idx="4765" formatCode="General">
                  <c:v>-118.025768926834</c:v>
                </c:pt>
                <c:pt idx="4766" formatCode="General">
                  <c:v>-118.09050151703001</c:v>
                </c:pt>
                <c:pt idx="4767" formatCode="General">
                  <c:v>-118.155234437186</c:v>
                </c:pt>
                <c:pt idx="4768" formatCode="General">
                  <c:v>-118.219967686346</c:v>
                </c:pt>
                <c:pt idx="4769" formatCode="General">
                  <c:v>-118.284701263554</c:v>
                </c:pt>
                <c:pt idx="4770" formatCode="General">
                  <c:v>-118.349435167862</c:v>
                </c:pt>
                <c:pt idx="4771" formatCode="General">
                  <c:v>-118.414169398322</c:v>
                </c:pt>
                <c:pt idx="4772" formatCode="General">
                  <c:v>-118.478903953992</c:v>
                </c:pt>
                <c:pt idx="4773" formatCode="General">
                  <c:v>-118.543638833931</c:v>
                </c:pt>
                <c:pt idx="4774" formatCode="General">
                  <c:v>-118.608374037206</c:v>
                </c:pt>
                <c:pt idx="4775" formatCode="General">
                  <c:v>-118.673109562883</c:v>
                </c:pt>
                <c:pt idx="4776" formatCode="General">
                  <c:v>-118.737845410034</c:v>
                </c:pt>
                <c:pt idx="4777" formatCode="General">
                  <c:v>-118.802581577735</c:v>
                </c:pt>
                <c:pt idx="4778" formatCode="General">
                  <c:v>-118.867318065066</c:v>
                </c:pt>
                <c:pt idx="4779" formatCode="General">
                  <c:v>-118.93205487110799</c:v>
                </c:pt>
                <c:pt idx="4780" formatCode="General">
                  <c:v>-118.996791994948</c:v>
                </c:pt>
                <c:pt idx="4781" formatCode="General">
                  <c:v>-119.061529435677</c:v>
                </c:pt>
                <c:pt idx="4782" formatCode="General">
                  <c:v>-119.126267192388</c:v>
                </c:pt>
                <c:pt idx="4783" formatCode="General">
                  <c:v>-119.191005264179</c:v>
                </c:pt>
                <c:pt idx="4784" formatCode="General">
                  <c:v>-119.255743650151</c:v>
                </c:pt>
                <c:pt idx="4785" formatCode="General">
                  <c:v>-119.320482349394</c:v>
                </c:pt>
                <c:pt idx="4786" formatCode="General">
                  <c:v>-119.3852213609</c:v>
                </c:pt>
                <c:pt idx="4787" formatCode="General">
                  <c:v>-119.44996068360101</c:v>
                </c:pt>
                <c:pt idx="4788" formatCode="General">
                  <c:v>-119.514700316429</c:v>
                </c:pt>
                <c:pt idx="4789" formatCode="General">
                  <c:v>-119.579440258319</c:v>
                </c:pt>
                <c:pt idx="4790" formatCode="General">
                  <c:v>-119.64418050820601</c:v>
                </c:pt>
                <c:pt idx="4791" formatCode="General">
                  <c:v>-119.708921065026</c:v>
                </c:pt>
                <c:pt idx="4792" formatCode="General">
                  <c:v>-119.773661927715</c:v>
                </c:pt>
                <c:pt idx="4793" formatCode="General">
                  <c:v>-119.838403095213</c:v>
                </c:pt>
                <c:pt idx="4794" formatCode="General">
                  <c:v>-119.903144566457</c:v>
                </c:pt>
                <c:pt idx="4795" formatCode="General">
                  <c:v>-119.967886340389</c:v>
                </c:pt>
                <c:pt idx="4796" formatCode="General">
                  <c:v>-120.03262841595</c:v>
                </c:pt>
                <c:pt idx="4797" formatCode="General">
                  <c:v>-120.09737079208099</c:v>
                </c:pt>
                <c:pt idx="4798" formatCode="General">
                  <c:v>-120.162113467726</c:v>
                </c:pt>
                <c:pt idx="4799" formatCode="General">
                  <c:v>-120.226856441829</c:v>
                </c:pt>
                <c:pt idx="4800" formatCode="General">
                  <c:v>-120.291599713335</c:v>
                </c:pt>
                <c:pt idx="4801" formatCode="General">
                  <c:v>-120.356343281192</c:v>
                </c:pt>
                <c:pt idx="4802" formatCode="General">
                  <c:v>-120.42108714434499</c:v>
                </c:pt>
                <c:pt idx="4803" formatCode="General">
                  <c:v>-120.485831301744</c:v>
                </c:pt>
                <c:pt idx="4804" formatCode="General">
                  <c:v>-120.55057575233801</c:v>
                </c:pt>
                <c:pt idx="4805" formatCode="General">
                  <c:v>-120.615320495077</c:v>
                </c:pt>
                <c:pt idx="4806" formatCode="General">
                  <c:v>-120.680065528912</c:v>
                </c:pt>
                <c:pt idx="4807" formatCode="General">
                  <c:v>-120.744810852797</c:v>
                </c:pt>
                <c:pt idx="4808" formatCode="General">
                  <c:v>-120.809556465684</c:v>
                </c:pt>
                <c:pt idx="4809" formatCode="General">
                  <c:v>-120.87430236652899</c:v>
                </c:pt>
                <c:pt idx="4810" formatCode="General">
                  <c:v>-120.939048554286</c:v>
                </c:pt>
                <c:pt idx="4811" formatCode="General">
                  <c:v>-121.00379502791201</c:v>
                </c:pt>
                <c:pt idx="4812" formatCode="General">
                  <c:v>-121.068541786365</c:v>
                </c:pt>
                <c:pt idx="4813" formatCode="General">
                  <c:v>-121.133288828603</c:v>
                </c:pt>
                <c:pt idx="4814" formatCode="General">
                  <c:v>-121.198036153586</c:v>
                </c:pt>
                <c:pt idx="4815" formatCode="General">
                  <c:v>-121.262783760275</c:v>
                </c:pt>
                <c:pt idx="4816" formatCode="General">
                  <c:v>-121.327531647632</c:v>
                </c:pt>
                <c:pt idx="4817" formatCode="General">
                  <c:v>-121.39227981461801</c:v>
                </c:pt>
                <c:pt idx="4818" formatCode="General">
                  <c:v>-121.457028260198</c:v>
                </c:pt>
                <c:pt idx="4819" formatCode="General">
                  <c:v>-121.52177698333701</c:v>
                </c:pt>
                <c:pt idx="4820" formatCode="General">
                  <c:v>-121.58652598299901</c:v>
                </c:pt>
                <c:pt idx="4821" formatCode="General">
                  <c:v>-121.65127525815301</c:v>
                </c:pt>
                <c:pt idx="4822" formatCode="General">
                  <c:v>-121.716024807766</c:v>
                </c:pt>
                <c:pt idx="4823" formatCode="General">
                  <c:v>-121.780774630807</c:v>
                </c:pt>
                <c:pt idx="4824" formatCode="General">
                  <c:v>-121.845524726245</c:v>
                </c:pt>
                <c:pt idx="4825" formatCode="General">
                  <c:v>-121.91027509305199</c:v>
                </c:pt>
                <c:pt idx="4826" formatCode="General">
                  <c:v>-121.97502573019899</c:v>
                </c:pt>
                <c:pt idx="4827" formatCode="General">
                  <c:v>-122.03977663665999</c:v>
                </c:pt>
                <c:pt idx="4828" formatCode="General">
                  <c:v>-122.104527811408</c:v>
                </c:pt>
                <c:pt idx="4829" formatCode="General">
                  <c:v>-122.16927925341901</c:v>
                </c:pt>
                <c:pt idx="4830" formatCode="General">
                  <c:v>-122.234030961668</c:v>
                </c:pt>
                <c:pt idx="4831" formatCode="General">
                  <c:v>-122.298782935133</c:v>
                </c:pt>
                <c:pt idx="4832" formatCode="General">
                  <c:v>-122.363535172791</c:v>
                </c:pt>
                <c:pt idx="4833" formatCode="General">
                  <c:v>-122.42828767362199</c:v>
                </c:pt>
                <c:pt idx="4834" formatCode="General">
                  <c:v>-122.49304043660599</c:v>
                </c:pt>
                <c:pt idx="4835" formatCode="General">
                  <c:v>-122.557793460723</c:v>
                </c:pt>
                <c:pt idx="4836" formatCode="General">
                  <c:v>-122.622546744958</c:v>
                </c:pt>
                <c:pt idx="4837" formatCode="General">
                  <c:v>-122.687300288291</c:v>
                </c:pt>
                <c:pt idx="4838" formatCode="General">
                  <c:v>-122.752054089708</c:v>
                </c:pt>
                <c:pt idx="4839" formatCode="General">
                  <c:v>-122.816808148194</c:v>
                </c:pt>
                <c:pt idx="4840" formatCode="General">
                  <c:v>-122.881562462736</c:v>
                </c:pt>
                <c:pt idx="4841" formatCode="General">
                  <c:v>-122.946317032319</c:v>
                </c:pt>
                <c:pt idx="4842" formatCode="General">
                  <c:v>-123.01107185593401</c:v>
                </c:pt>
                <c:pt idx="4843" formatCode="General">
                  <c:v>-123.075826932569</c:v>
                </c:pt>
                <c:pt idx="4844" formatCode="General">
                  <c:v>-123.140582261215</c:v>
                </c:pt>
                <c:pt idx="4845" formatCode="General">
                  <c:v>-123.205337840862</c:v>
                </c:pt>
                <c:pt idx="4846" formatCode="General">
                  <c:v>-123.27009367050501</c:v>
                </c:pt>
                <c:pt idx="4847" formatCode="General">
                  <c:v>-123.334849749135</c:v>
                </c:pt>
                <c:pt idx="4848" formatCode="General">
                  <c:v>-123.399606075748</c:v>
                </c:pt>
                <c:pt idx="4849" formatCode="General">
                  <c:v>-123.464362649338</c:v>
                </c:pt>
                <c:pt idx="4850" formatCode="General">
                  <c:v>-123.529119468904</c:v>
                </c:pt>
                <c:pt idx="4851" formatCode="General">
                  <c:v>-123.593876533441</c:v>
                </c:pt>
                <c:pt idx="4852" formatCode="General">
                  <c:v>-123.65863384195001</c:v>
                </c:pt>
                <c:pt idx="4853" formatCode="General">
                  <c:v>-123.723391393428</c:v>
                </c:pt>
                <c:pt idx="4854" formatCode="General">
                  <c:v>-123.788149186878</c:v>
                </c:pt>
                <c:pt idx="4855" formatCode="General">
                  <c:v>-123.852907221301</c:v>
                </c:pt>
                <c:pt idx="4856" formatCode="General">
                  <c:v>-123.917665495699</c:v>
                </c:pt>
                <c:pt idx="4857" formatCode="General">
                  <c:v>-123.982424009076</c:v>
                </c:pt>
                <c:pt idx="4858" formatCode="General">
                  <c:v>-124.047182760437</c:v>
                </c:pt>
                <c:pt idx="4859" formatCode="General">
                  <c:v>-124.111941748795</c:v>
                </c:pt>
                <c:pt idx="4860" formatCode="General">
                  <c:v>-124.17670097319601</c:v>
                </c:pt>
                <c:pt idx="4861" formatCode="General">
                  <c:v>-124.241460432696</c:v>
                </c:pt>
                <c:pt idx="4862" formatCode="General">
                  <c:v>-124.306220126349</c:v>
                </c:pt>
                <c:pt idx="4863" formatCode="General">
                  <c:v>-124.37098005321199</c:v>
                </c:pt>
                <c:pt idx="4864" formatCode="General">
                  <c:v>-124.435740212342</c:v>
                </c:pt>
                <c:pt idx="4865" formatCode="General">
                  <c:v>-124.500500602881</c:v>
                </c:pt>
                <c:pt idx="4866" formatCode="General">
                  <c:v>-124.56526122413</c:v>
                </c:pt>
                <c:pt idx="4867" formatCode="General">
                  <c:v>-124.630022075412</c:v>
                </c:pt>
                <c:pt idx="4868" formatCode="General">
                  <c:v>-124.694783156056</c:v>
                </c:pt>
                <c:pt idx="4869" formatCode="General">
                  <c:v>-124.759544465395</c:v>
                </c:pt>
                <c:pt idx="4870" formatCode="General">
                  <c:v>-124.82430600276599</c:v>
                </c:pt>
                <c:pt idx="4871" formatCode="General">
                  <c:v>-124.88906776751</c:v>
                </c:pt>
                <c:pt idx="4872" formatCode="General">
                  <c:v>-124.95382975897201</c:v>
                </c:pt>
                <c:pt idx="4873" formatCode="General">
                  <c:v>-125.018591976501</c:v>
                </c:pt>
                <c:pt idx="4874" formatCode="General">
                  <c:v>-125.083354419451</c:v>
                </c:pt>
                <c:pt idx="4875" formatCode="General">
                  <c:v>-125.148117087179</c:v>
                </c:pt>
                <c:pt idx="4876" formatCode="General">
                  <c:v>-125.212879979047</c:v>
                </c:pt>
                <c:pt idx="4877" formatCode="General">
                  <c:v>-125.277643094425</c:v>
                </c:pt>
                <c:pt idx="4878" formatCode="General">
                  <c:v>-125.34240643268799</c:v>
                </c:pt>
                <c:pt idx="4879" formatCode="General">
                  <c:v>-125.407169993214</c:v>
                </c:pt>
                <c:pt idx="4880" formatCode="General">
                  <c:v>-125.47193377538299</c:v>
                </c:pt>
                <c:pt idx="4881" formatCode="General">
                  <c:v>-125.536697778579</c:v>
                </c:pt>
                <c:pt idx="4882" formatCode="General">
                  <c:v>-125.601462002189</c:v>
                </c:pt>
                <c:pt idx="4883" formatCode="General">
                  <c:v>-125.666226445604</c:v>
                </c:pt>
                <c:pt idx="4884" formatCode="General">
                  <c:v>-125.73099110821499</c:v>
                </c:pt>
                <c:pt idx="4885" formatCode="General">
                  <c:v>-125.795755989418</c:v>
                </c:pt>
                <c:pt idx="4886" formatCode="General">
                  <c:v>-125.860521088613</c:v>
                </c:pt>
                <c:pt idx="4887" formatCode="General">
                  <c:v>-125.92528640520101</c:v>
                </c:pt>
                <c:pt idx="4888" formatCode="General">
                  <c:v>-125.99005193858601</c:v>
                </c:pt>
                <c:pt idx="4889" formatCode="General">
                  <c:v>-126.05481768817801</c:v>
                </c:pt>
                <c:pt idx="4890" formatCode="General">
                  <c:v>-126.11958365338501</c:v>
                </c:pt>
                <c:pt idx="4891" formatCode="General">
                  <c:v>-126.184349833623</c:v>
                </c:pt>
                <c:pt idx="4892" formatCode="General">
                  <c:v>-126.249116228308</c:v>
                </c:pt>
                <c:pt idx="4893" formatCode="General">
                  <c:v>-126.31388283685899</c:v>
                </c:pt>
                <c:pt idx="4894" formatCode="General">
                  <c:v>-126.378649658699</c:v>
                </c:pt>
                <c:pt idx="4895" formatCode="General">
                  <c:v>-126.44341669325399</c:v>
                </c:pt>
                <c:pt idx="4896" formatCode="General">
                  <c:v>-126.508183939953</c:v>
                </c:pt>
                <c:pt idx="4897" formatCode="General">
                  <c:v>-126.572951398227</c:v>
                </c:pt>
                <c:pt idx="4898" formatCode="General">
                  <c:v>-126.637719067511</c:v>
                </c:pt>
                <c:pt idx="4899" formatCode="General">
                  <c:v>-126.70248694724199</c:v>
                </c:pt>
                <c:pt idx="4900" formatCode="General">
                  <c:v>-126.767255036862</c:v>
                </c:pt>
                <c:pt idx="4901" formatCode="General">
                  <c:v>-126.832023335814</c:v>
                </c:pt>
                <c:pt idx="4902" formatCode="General">
                  <c:v>-126.89679184354399</c:v>
                </c:pt>
                <c:pt idx="4903" formatCode="General">
                  <c:v>-126.961560559502</c:v>
                </c:pt>
                <c:pt idx="4904" formatCode="General">
                  <c:v>-127.02632948314</c:v>
                </c:pt>
                <c:pt idx="4905" formatCode="General">
                  <c:v>-127.09109861391499</c:v>
                </c:pt>
                <c:pt idx="4906" formatCode="General">
                  <c:v>-127.155867951285</c:v>
                </c:pt>
                <c:pt idx="4907" formatCode="General">
                  <c:v>-127.220637494711</c:v>
                </c:pt>
                <c:pt idx="4908" formatCode="General">
                  <c:v>-127.285407243658</c:v>
                </c:pt>
                <c:pt idx="4909" formatCode="General">
                  <c:v>-127.35017719759399</c:v>
                </c:pt>
                <c:pt idx="4910" formatCode="General">
                  <c:v>-127.414947355989</c:v>
                </c:pt>
                <c:pt idx="4911" formatCode="General">
                  <c:v>-127.479717718316</c:v>
                </c:pt>
                <c:pt idx="4912" formatCode="General">
                  <c:v>-127.54448828405199</c:v>
                </c:pt>
                <c:pt idx="4913" formatCode="General">
                  <c:v>-127.609259052677</c:v>
                </c:pt>
                <c:pt idx="4914" formatCode="General">
                  <c:v>-127.674030023673</c:v>
                </c:pt>
                <c:pt idx="4915" formatCode="General">
                  <c:v>-127.738801196526</c:v>
                </c:pt>
                <c:pt idx="4916" formatCode="General">
                  <c:v>-127.80357257072301</c:v>
                </c:pt>
                <c:pt idx="4917" formatCode="General">
                  <c:v>-127.86834414575701</c:v>
                </c:pt>
                <c:pt idx="4918" formatCode="General">
                  <c:v>-127.933115921122</c:v>
                </c:pt>
                <c:pt idx="4919" formatCode="General">
                  <c:v>-127.997887896316</c:v>
                </c:pt>
                <c:pt idx="4920" formatCode="General">
                  <c:v>-128.06266007083801</c:v>
                </c:pt>
                <c:pt idx="4921" formatCode="General">
                  <c:v>-128.127432444193</c:v>
                </c:pt>
                <c:pt idx="4922" formatCode="General">
                  <c:v>-128.192205015886</c:v>
                </c:pt>
                <c:pt idx="4923" formatCode="General">
                  <c:v>-128.25697778542801</c:v>
                </c:pt>
                <c:pt idx="4924" formatCode="General">
                  <c:v>-128.32175075232999</c:v>
                </c:pt>
                <c:pt idx="4925" formatCode="General">
                  <c:v>-128.386523916107</c:v>
                </c:pt>
                <c:pt idx="4926" formatCode="General">
                  <c:v>-128.45129727628</c:v>
                </c:pt>
                <c:pt idx="4927" formatCode="General">
                  <c:v>-128.51607083236701</c:v>
                </c:pt>
                <c:pt idx="4928" formatCode="General">
                  <c:v>-128.58084458389499</c:v>
                </c:pt>
                <c:pt idx="4929" formatCode="General">
                  <c:v>-128.64561853039001</c:v>
                </c:pt>
                <c:pt idx="4930" formatCode="General">
                  <c:v>-128.710392671383</c:v>
                </c:pt>
                <c:pt idx="4931" formatCode="General">
                  <c:v>-128.775167006407</c:v>
                </c:pt>
                <c:pt idx="4932" formatCode="General">
                  <c:v>-128.83994153499799</c:v>
                </c:pt>
                <c:pt idx="4933" formatCode="General">
                  <c:v>-128.90471625669599</c:v>
                </c:pt>
                <c:pt idx="4934" formatCode="General">
                  <c:v>-128.96949117104299</c:v>
                </c:pt>
                <c:pt idx="4935" formatCode="General">
                  <c:v>-129.03426627758401</c:v>
                </c:pt>
                <c:pt idx="4936" formatCode="General">
                  <c:v>-129.09904157586701</c:v>
                </c:pt>
                <c:pt idx="4937" formatCode="General">
                  <c:v>-129.16381706544499</c:v>
                </c:pt>
                <c:pt idx="4938" formatCode="General">
                  <c:v>-129.22859274587</c:v>
                </c:pt>
                <c:pt idx="4939" formatCode="General">
                  <c:v>-129.293368616701</c:v>
                </c:pt>
                <c:pt idx="4940" formatCode="General">
                  <c:v>-129.35814467749699</c:v>
                </c:pt>
                <c:pt idx="4941" formatCode="General">
                  <c:v>-129.42292092782199</c:v>
                </c:pt>
                <c:pt idx="4942" formatCode="General">
                  <c:v>-129.48769736724299</c:v>
                </c:pt>
                <c:pt idx="4943" formatCode="General">
                  <c:v>-129.55247399532701</c:v>
                </c:pt>
                <c:pt idx="4944" formatCode="General">
                  <c:v>-129.61725081164801</c:v>
                </c:pt>
                <c:pt idx="4945" formatCode="General">
                  <c:v>-129.68202781578</c:v>
                </c:pt>
                <c:pt idx="4946" formatCode="General">
                  <c:v>-129.74680500730199</c:v>
                </c:pt>
                <c:pt idx="4947" formatCode="General">
                  <c:v>-129.81158238579599</c:v>
                </c:pt>
                <c:pt idx="4948" formatCode="General">
                  <c:v>-129.876359950763</c:v>
                </c:pt>
                <c:pt idx="4949" formatCode="General">
                  <c:v>-129.94113770158901</c:v>
                </c:pt>
                <c:pt idx="4950" formatCode="General">
                  <c:v>-130.00591563765099</c:v>
                </c:pt>
                <c:pt idx="4951" formatCode="General">
                  <c:v>-130.07069375832901</c:v>
                </c:pt>
                <c:pt idx="4952" formatCode="General">
                  <c:v>-130.13547206300299</c:v>
                </c:pt>
                <c:pt idx="4953" formatCode="General">
                  <c:v>-130.20025055106001</c:v>
                </c:pt>
                <c:pt idx="4954" formatCode="General">
                  <c:v>-130.265029221887</c:v>
                </c:pt>
                <c:pt idx="4955" formatCode="General">
                  <c:v>-130.32980807487499</c:v>
                </c:pt>
                <c:pt idx="4956" formatCode="General">
                  <c:v>-130.39458710941801</c:v>
                </c:pt>
                <c:pt idx="4957" formatCode="General">
                  <c:v>-130.459366324912</c:v>
                </c:pt>
                <c:pt idx="4958" formatCode="General">
                  <c:v>-130.52414572075801</c:v>
                </c:pt>
                <c:pt idx="4959" formatCode="General">
                  <c:v>-130.588925296356</c:v>
                </c:pt>
                <c:pt idx="4960" formatCode="General">
                  <c:v>-130.653705051114</c:v>
                </c:pt>
                <c:pt idx="4961" formatCode="General">
                  <c:v>-130.71848498443899</c:v>
                </c:pt>
                <c:pt idx="4962" formatCode="General">
                  <c:v>-130.783265095742</c:v>
                </c:pt>
                <c:pt idx="4963" formatCode="General">
                  <c:v>-130.848045384437</c:v>
                </c:pt>
                <c:pt idx="4964" formatCode="General">
                  <c:v>-130.91282584994201</c:v>
                </c:pt>
                <c:pt idx="4965" formatCode="General">
                  <c:v>-130.977606491676</c:v>
                </c:pt>
                <c:pt idx="4966" formatCode="General">
                  <c:v>-131.04238730906201</c:v>
                </c:pt>
                <c:pt idx="4967" formatCode="General">
                  <c:v>-131.107168301526</c:v>
                </c:pt>
                <c:pt idx="4968" formatCode="General">
                  <c:v>-131.17194946849699</c:v>
                </c:pt>
                <c:pt idx="4969" formatCode="General">
                  <c:v>-131.236730809405</c:v>
                </c:pt>
                <c:pt idx="4970" formatCode="General">
                  <c:v>-131.30151232368601</c:v>
                </c:pt>
                <c:pt idx="4971" formatCode="General">
                  <c:v>-131.36629401077599</c:v>
                </c:pt>
                <c:pt idx="4972" formatCode="General">
                  <c:v>-131.43107587011599</c:v>
                </c:pt>
                <c:pt idx="4973" formatCode="General">
                  <c:v>-131.49585790115</c:v>
                </c:pt>
                <c:pt idx="4974" formatCode="General">
                  <c:v>-131.56064010332199</c:v>
                </c:pt>
                <c:pt idx="4975" formatCode="General">
                  <c:v>-131.625422476083</c:v>
                </c:pt>
                <c:pt idx="4976" formatCode="General">
                  <c:v>-131.69020501888301</c:v>
                </c:pt>
                <c:pt idx="4977" formatCode="General">
                  <c:v>-131.75498773117801</c:v>
                </c:pt>
                <c:pt idx="4978" formatCode="General">
                  <c:v>-131.819770612426</c:v>
                </c:pt>
                <c:pt idx="4979" formatCode="General">
                  <c:v>-131.88455366208601</c:v>
                </c:pt>
                <c:pt idx="4980" formatCode="General">
                  <c:v>-131.94933687962299</c:v>
                </c:pt>
                <c:pt idx="4981" formatCode="General">
                  <c:v>-132.01412026450299</c:v>
                </c:pt>
                <c:pt idx="4982" formatCode="General">
                  <c:v>-132.07890381619401</c:v>
                </c:pt>
                <c:pt idx="4983" formatCode="General">
                  <c:v>-132.14368753417099</c:v>
                </c:pt>
                <c:pt idx="4984" formatCode="General">
                  <c:v>-132.208471417906</c:v>
                </c:pt>
                <c:pt idx="4985" formatCode="General">
                  <c:v>-132.27325546687899</c:v>
                </c:pt>
                <c:pt idx="4986" formatCode="General">
                  <c:v>-132.33803968057001</c:v>
                </c:pt>
                <c:pt idx="4987" formatCode="General">
                  <c:v>-132.40282405846401</c:v>
                </c:pt>
                <c:pt idx="4988" formatCode="General">
                  <c:v>-132.46760859999301</c:v>
                </c:pt>
                <c:pt idx="4989" formatCode="General">
                  <c:v>-132.53239330449799</c:v>
                </c:pt>
                <c:pt idx="4990" formatCode="General">
                  <c:v>-132.59717817130701</c:v>
                </c:pt>
                <c:pt idx="4991" formatCode="General">
                  <c:v>-132.66196319974401</c:v>
                </c:pt>
                <c:pt idx="4992" formatCode="General">
                  <c:v>-132.72674838913801</c:v>
                </c:pt>
                <c:pt idx="4993" formatCode="General">
                  <c:v>-132.79153373881499</c:v>
                </c:pt>
                <c:pt idx="4994" formatCode="General">
                  <c:v>-132.85631924810099</c:v>
                </c:pt>
                <c:pt idx="4995" formatCode="General">
                  <c:v>-132.921104916324</c:v>
                </c:pt>
                <c:pt idx="4996" formatCode="General">
                  <c:v>-132.985890742809</c:v>
                </c:pt>
                <c:pt idx="4997" formatCode="General">
                  <c:v>-133.05067672688401</c:v>
                </c:pt>
                <c:pt idx="4998" formatCode="General">
                  <c:v>-133.115462867876</c:v>
                </c:pt>
                <c:pt idx="4999" formatCode="General">
                  <c:v>-133.18024916511101</c:v>
                </c:pt>
                <c:pt idx="5000" formatCode="General">
                  <c:v>-133.24503561791599</c:v>
                </c:pt>
                <c:pt idx="5001" formatCode="General">
                  <c:v>-133.30982222561801</c:v>
                </c:pt>
                <c:pt idx="5002" formatCode="General">
                  <c:v>-133.37460898754401</c:v>
                </c:pt>
                <c:pt idx="5003" formatCode="General">
                  <c:v>-133.43939590302</c:v>
                </c:pt>
                <c:pt idx="5004" formatCode="General">
                  <c:v>-133.50418297137301</c:v>
                </c:pt>
                <c:pt idx="5005" formatCode="General">
                  <c:v>-133.56897019193099</c:v>
                </c:pt>
                <c:pt idx="5006" formatCode="General">
                  <c:v>-133.63375756401999</c:v>
                </c:pt>
                <c:pt idx="5007" formatCode="General">
                  <c:v>-133.69854508696599</c:v>
                </c:pt>
                <c:pt idx="5008" formatCode="General">
                  <c:v>-133.763332760098</c:v>
                </c:pt>
                <c:pt idx="5009" formatCode="General">
                  <c:v>-133.82812058274101</c:v>
                </c:pt>
                <c:pt idx="5010" formatCode="General">
                  <c:v>-133.892908554223</c:v>
                </c:pt>
                <c:pt idx="5011" formatCode="General">
                  <c:v>-133.95769667387</c:v>
                </c:pt>
                <c:pt idx="5012" formatCode="General">
                  <c:v>-134.02248494100999</c:v>
                </c:pt>
                <c:pt idx="5013" formatCode="General">
                  <c:v>-134.08727335496999</c:v>
                </c:pt>
                <c:pt idx="5014" formatCode="General">
                  <c:v>-134.15206191507599</c:v>
                </c:pt>
                <c:pt idx="5015" formatCode="General">
                  <c:v>-134.21685062065501</c:v>
                </c:pt>
                <c:pt idx="5016" formatCode="General">
                  <c:v>-134.28163947103499</c:v>
                </c:pt>
                <c:pt idx="5017" formatCode="General">
                  <c:v>-134.346428465543</c:v>
                </c:pt>
                <c:pt idx="5018" formatCode="General">
                  <c:v>-134.41121760350501</c:v>
                </c:pt>
                <c:pt idx="5019" formatCode="General">
                  <c:v>-134.47600688424899</c:v>
                </c:pt>
                <c:pt idx="5020" formatCode="General">
                  <c:v>-134.540796307101</c:v>
                </c:pt>
                <c:pt idx="5021" formatCode="General">
                  <c:v>-134.605585871389</c:v>
                </c:pt>
                <c:pt idx="5022" formatCode="General">
                  <c:v>-134.67037557643999</c:v>
                </c:pt>
                <c:pt idx="5023" formatCode="General">
                  <c:v>-134.735165421581</c:v>
                </c:pt>
                <c:pt idx="5024" formatCode="General">
                  <c:v>-134.79995540613899</c:v>
                </c:pt>
                <c:pt idx="5025" formatCode="General">
                  <c:v>-134.86474552944199</c:v>
                </c:pt>
                <c:pt idx="5026" formatCode="General">
                  <c:v>-134.92953579081501</c:v>
                </c:pt>
                <c:pt idx="5027" formatCode="General">
                  <c:v>-134.99432618958701</c:v>
                </c:pt>
                <c:pt idx="5028" formatCode="General">
                  <c:v>-135.059116725085</c:v>
                </c:pt>
                <c:pt idx="5029" formatCode="General">
                  <c:v>-135.12390739663601</c:v>
                </c:pt>
                <c:pt idx="5030" formatCode="General">
                  <c:v>-135.18869820356599</c:v>
                </c:pt>
                <c:pt idx="5031" formatCode="General">
                  <c:v>-135.25348914520399</c:v>
                </c:pt>
                <c:pt idx="5032" formatCode="General">
                  <c:v>-135.318280220877</c:v>
                </c:pt>
                <c:pt idx="5033" formatCode="General">
                  <c:v>-135.38307142991101</c:v>
                </c:pt>
                <c:pt idx="5034" formatCode="General">
                  <c:v>-135.44786277164101</c:v>
                </c:pt>
                <c:pt idx="5035" formatCode="General">
                  <c:v>-135.512654245476</c:v>
                </c:pt>
                <c:pt idx="5036" formatCode="General">
                  <c:v>-135.577445850891</c:v>
                </c:pt>
                <c:pt idx="5037" formatCode="General">
                  <c:v>-135.64223758735901</c:v>
                </c:pt>
                <c:pt idx="5038" formatCode="General">
                  <c:v>-135.70702945435599</c:v>
                </c:pt>
                <c:pt idx="5039" formatCode="General">
                  <c:v>-135.77182145136101</c:v>
                </c:pt>
                <c:pt idx="5040" formatCode="General">
                  <c:v>-135.836613577854</c:v>
                </c:pt>
                <c:pt idx="5041" formatCode="General">
                  <c:v>-135.90140583331501</c:v>
                </c:pt>
                <c:pt idx="5042" formatCode="General">
                  <c:v>-135.966198217228</c:v>
                </c:pt>
                <c:pt idx="5043" formatCode="General">
                  <c:v>-136.03099072907699</c:v>
                </c:pt>
                <c:pt idx="5044" formatCode="General">
                  <c:v>-136.095783368349</c:v>
                </c:pt>
                <c:pt idx="5045" formatCode="General">
                  <c:v>-136.16057613453299</c:v>
                </c:pt>
                <c:pt idx="5046" formatCode="General">
                  <c:v>-136.22536902711701</c:v>
                </c:pt>
                <c:pt idx="5047" formatCode="General">
                  <c:v>-136.290162045595</c:v>
                </c:pt>
                <c:pt idx="5048" formatCode="General">
                  <c:v>-136.354955189458</c:v>
                </c:pt>
                <c:pt idx="5049" formatCode="General">
                  <c:v>-136.419748458203</c:v>
                </c:pt>
                <c:pt idx="5050" formatCode="General">
                  <c:v>-136.48454185132599</c:v>
                </c:pt>
                <c:pt idx="5051" formatCode="General">
                  <c:v>-136.54933536832601</c:v>
                </c:pt>
                <c:pt idx="5052" formatCode="General">
                  <c:v>-136.614129008703</c:v>
                </c:pt>
                <c:pt idx="5053" formatCode="General">
                  <c:v>-136.67892277195801</c:v>
                </c:pt>
                <c:pt idx="5054" formatCode="General">
                  <c:v>-136.74371665759699</c:v>
                </c:pt>
                <c:pt idx="5055" formatCode="General">
                  <c:v>-136.80851066512301</c:v>
                </c:pt>
                <c:pt idx="5056" formatCode="General">
                  <c:v>-136.873304794044</c:v>
                </c:pt>
                <c:pt idx="5057" formatCode="General">
                  <c:v>-136.93809904386899</c:v>
                </c:pt>
                <c:pt idx="5058" formatCode="General">
                  <c:v>-137.002893414109</c:v>
                </c:pt>
                <c:pt idx="5059" formatCode="General">
                  <c:v>-137.067687904276</c:v>
                </c:pt>
                <c:pt idx="5060" formatCode="General">
                  <c:v>-137.13248251388401</c:v>
                </c:pt>
                <c:pt idx="5061" formatCode="General">
                  <c:v>-137.197277242448</c:v>
                </c:pt>
                <c:pt idx="5062" formatCode="General">
                  <c:v>-137.262072089486</c:v>
                </c:pt>
                <c:pt idx="5063" formatCode="General">
                  <c:v>-137.32686705451701</c:v>
                </c:pt>
                <c:pt idx="5064" formatCode="General">
                  <c:v>-137.39166213706201</c:v>
                </c:pt>
                <c:pt idx="5065" formatCode="General">
                  <c:v>-137.45645733664401</c:v>
                </c:pt>
                <c:pt idx="5066" formatCode="General">
                  <c:v>-137.52125265278701</c:v>
                </c:pt>
                <c:pt idx="5067" formatCode="General">
                  <c:v>-137.58604808501599</c:v>
                </c:pt>
                <c:pt idx="5068" formatCode="General">
                  <c:v>-137.65084363286101</c:v>
                </c:pt>
                <c:pt idx="5069" formatCode="General">
                  <c:v>-137.715639295849</c:v>
                </c:pt>
                <c:pt idx="5070" formatCode="General">
                  <c:v>-137.78043507351299</c:v>
                </c:pt>
                <c:pt idx="5071" formatCode="General">
                  <c:v>-137.84523096538501</c:v>
                </c:pt>
                <c:pt idx="5072" formatCode="General">
                  <c:v>-137.91002697100001</c:v>
                </c:pt>
                <c:pt idx="5073" formatCode="General">
                  <c:v>-137.97482308989399</c:v>
                </c:pt>
                <c:pt idx="5074" formatCode="General">
                  <c:v>-138.03961932160601</c:v>
                </c:pt>
                <c:pt idx="5075" formatCode="General">
                  <c:v>-138.104415665674</c:v>
                </c:pt>
                <c:pt idx="5076" formatCode="General">
                  <c:v>-138.16921212164101</c:v>
                </c:pt>
                <c:pt idx="5077" formatCode="General">
                  <c:v>-138.23400868905</c:v>
                </c:pt>
                <c:pt idx="5078" formatCode="General">
                  <c:v>-138.29880536743201</c:v>
                </c:pt>
                <c:pt idx="5079" formatCode="General">
                  <c:v>-138.363602156296</c:v>
                </c:pt>
                <c:pt idx="5080" formatCode="General">
                  <c:v>-138.42839905514299</c:v>
                </c:pt>
                <c:pt idx="5081" formatCode="General">
                  <c:v>-138.49319606348001</c:v>
                </c:pt>
                <c:pt idx="5082" formatCode="General">
                  <c:v>-138.55799318081401</c:v>
                </c:pt>
                <c:pt idx="5083" formatCode="General">
                  <c:v>-138.62279040665399</c:v>
                </c:pt>
                <c:pt idx="5084" formatCode="General">
                  <c:v>-138.687587740509</c:v>
                </c:pt>
                <c:pt idx="5085" formatCode="General">
                  <c:v>-138.752385181893</c:v>
                </c:pt>
                <c:pt idx="5086" formatCode="General">
                  <c:v>-138.81718273031899</c:v>
                </c:pt>
                <c:pt idx="5087" formatCode="General">
                  <c:v>-138.881980385303</c:v>
                </c:pt>
                <c:pt idx="5088" formatCode="General">
                  <c:v>-138.94677814636199</c:v>
                </c:pt>
                <c:pt idx="5089" formatCode="General">
                  <c:v>-139.011576013016</c:v>
                </c:pt>
                <c:pt idx="5090" formatCode="General">
                  <c:v>-139.076373984784</c:v>
                </c:pt>
                <c:pt idx="5091" formatCode="General">
                  <c:v>-139.14117206118999</c:v>
                </c:pt>
                <c:pt idx="5092" formatCode="General">
                  <c:v>-139.205970241758</c:v>
                </c:pt>
                <c:pt idx="5093" formatCode="General">
                  <c:v>-139.270768526013</c:v>
                </c:pt>
                <c:pt idx="5094" formatCode="General">
                  <c:v>-139.335566913484</c:v>
                </c:pt>
                <c:pt idx="5095" formatCode="General">
                  <c:v>-139.400365403699</c:v>
                </c:pt>
                <c:pt idx="5096" formatCode="General">
                  <c:v>-139.46516399619</c:v>
                </c:pt>
                <c:pt idx="5097" formatCode="General">
                  <c:v>-139.52996269048899</c:v>
                </c:pt>
                <c:pt idx="5098" formatCode="General">
                  <c:v>-139.59476148613101</c:v>
                </c:pt>
                <c:pt idx="5099" formatCode="General">
                  <c:v>-139.65956038265199</c:v>
                </c:pt>
                <c:pt idx="5100" formatCode="General">
                  <c:v>-139.724359379589</c:v>
                </c:pt>
                <c:pt idx="5101" formatCode="General">
                  <c:v>-139.789158476484</c:v>
                </c:pt>
                <c:pt idx="5102" formatCode="General">
                  <c:v>-139.85395767287599</c:v>
                </c:pt>
                <c:pt idx="5103" formatCode="General">
                  <c:v>-139.918756968308</c:v>
                </c:pt>
                <c:pt idx="5104" formatCode="General">
                  <c:v>-139.98355636232699</c:v>
                </c:pt>
                <c:pt idx="5105" formatCode="General">
                  <c:v>-140.04835585447699</c:v>
                </c:pt>
                <c:pt idx="5106" formatCode="General">
                  <c:v>-140.11315544430701</c:v>
                </c:pt>
                <c:pt idx="5107" formatCode="General">
                  <c:v>-140.17795513136701</c:v>
                </c:pt>
                <c:pt idx="5108" formatCode="General">
                  <c:v>-140.24275491520899</c:v>
                </c:pt>
                <c:pt idx="5109" formatCode="General">
                  <c:v>-140.30755479538499</c:v>
                </c:pt>
                <c:pt idx="5110" formatCode="General">
                  <c:v>-140.372354771452</c:v>
                </c:pt>
                <c:pt idx="5111" formatCode="General">
                  <c:v>-140.43715484296399</c:v>
                </c:pt>
                <c:pt idx="5112" formatCode="General">
                  <c:v>-140.501955009482</c:v>
                </c:pt>
                <c:pt idx="5113" formatCode="General">
                  <c:v>-140.56675527056501</c:v>
                </c:pt>
                <c:pt idx="5114" formatCode="General">
                  <c:v>-140.63155562577401</c:v>
                </c:pt>
                <c:pt idx="5115" formatCode="General">
                  <c:v>-140.69635607467399</c:v>
                </c:pt>
                <c:pt idx="5116" formatCode="General">
                  <c:v>-140.76115661682999</c:v>
                </c:pt>
                <c:pt idx="5117" formatCode="General">
                  <c:v>-140.82595725180801</c:v>
                </c:pt>
                <c:pt idx="5118" formatCode="General">
                  <c:v>-140.89075797917801</c:v>
                </c:pt>
                <c:pt idx="5119" formatCode="General">
                  <c:v>-140.955558798509</c:v>
                </c:pt>
                <c:pt idx="5120" formatCode="General">
                  <c:v>-141.02035970937399</c:v>
                </c:pt>
                <c:pt idx="5121" formatCode="General">
                  <c:v>-141.08516071134699</c:v>
                </c:pt>
                <c:pt idx="5122" formatCode="General">
                  <c:v>-141.149961804003</c:v>
                </c:pt>
                <c:pt idx="5123" formatCode="General">
                  <c:v>-141.214762986919</c:v>
                </c:pt>
                <c:pt idx="5124" formatCode="General">
                  <c:v>-141.279564259675</c:v>
                </c:pt>
                <c:pt idx="5125" formatCode="General">
                  <c:v>-141.34436562185101</c:v>
                </c:pt>
                <c:pt idx="5126" formatCode="General">
                  <c:v>-141.40916707302901</c:v>
                </c:pt>
                <c:pt idx="5127" formatCode="General">
                  <c:v>-141.47396861279299</c:v>
                </c:pt>
                <c:pt idx="5128" formatCode="General">
                  <c:v>-141.53877024073</c:v>
                </c:pt>
                <c:pt idx="5129" formatCode="General">
                  <c:v>-141.60357195642601</c:v>
                </c:pt>
                <c:pt idx="5130" formatCode="General">
                  <c:v>-141.668373759476</c:v>
                </c:pt>
                <c:pt idx="5131" formatCode="General">
                  <c:v>-141.733175649511</c:v>
                </c:pt>
                <c:pt idx="5132" formatCode="General">
                  <c:v>-141.79797762618699</c:v>
                </c:pt>
                <c:pt idx="5133" formatCode="General">
                  <c:v>-141.862779689165</c:v>
                </c:pt>
                <c:pt idx="5134" formatCode="General">
                  <c:v>-141.92758183810801</c:v>
                </c:pt>
                <c:pt idx="5135" formatCode="General">
                  <c:v>-141.99238407268101</c:v>
                </c:pt>
                <c:pt idx="5136" formatCode="General">
                  <c:v>-142.05718639255301</c:v>
                </c:pt>
                <c:pt idx="5137" formatCode="General">
                  <c:v>-142.12198879739699</c:v>
                </c:pt>
                <c:pt idx="5138" formatCode="General">
                  <c:v>-142.186791286887</c:v>
                </c:pt>
                <c:pt idx="5139" formatCode="General">
                  <c:v>-142.25159386070001</c:v>
                </c:pt>
                <c:pt idx="5140" formatCode="General">
                  <c:v>-142.31639651851901</c:v>
                </c:pt>
                <c:pt idx="5141" formatCode="General">
                  <c:v>-142.38119926002599</c:v>
                </c:pt>
                <c:pt idx="5142" formatCode="General">
                  <c:v>-142.446002084909</c:v>
                </c:pt>
                <c:pt idx="5143" formatCode="General">
                  <c:v>-142.510804992857</c:v>
                </c:pt>
                <c:pt idx="5144" formatCode="General">
                  <c:v>-142.575607983563</c:v>
                </c:pt>
                <c:pt idx="5145" formatCode="General">
                  <c:v>-142.640411056723</c:v>
                </c:pt>
                <c:pt idx="5146" formatCode="General">
                  <c:v>-142.705214212036</c:v>
                </c:pt>
                <c:pt idx="5147" formatCode="General">
                  <c:v>-142.770017449204</c:v>
                </c:pt>
                <c:pt idx="5148" formatCode="General">
                  <c:v>-142.83482076793101</c:v>
                </c:pt>
                <c:pt idx="5149" formatCode="General">
                  <c:v>-142.899624167925</c:v>
                </c:pt>
                <c:pt idx="5150" formatCode="General">
                  <c:v>-142.96442764889599</c:v>
                </c:pt>
                <c:pt idx="5151" formatCode="General">
                  <c:v>-143.02923121056</c:v>
                </c:pt>
                <c:pt idx="5152" formatCode="General">
                  <c:v>-143.09403485263201</c:v>
                </c:pt>
                <c:pt idx="5153" formatCode="General">
                  <c:v>-143.158838574832</c:v>
                </c:pt>
                <c:pt idx="5154" formatCode="General">
                  <c:v>-143.22364237688299</c:v>
                </c:pt>
                <c:pt idx="5155" formatCode="General">
                  <c:v>-143.28844625851099</c:v>
                </c:pt>
                <c:pt idx="5156" formatCode="General">
                  <c:v>-143.35325021944399</c:v>
                </c:pt>
                <c:pt idx="5157" formatCode="General">
                  <c:v>-143.41805425941399</c:v>
                </c:pt>
                <c:pt idx="5158" formatCode="General">
                  <c:v>-143.48285837815601</c:v>
                </c:pt>
                <c:pt idx="5159" formatCode="General">
                  <c:v>-143.547662575407</c:v>
                </c:pt>
                <c:pt idx="5160" formatCode="General">
                  <c:v>-143.61246685090899</c:v>
                </c:pt>
                <c:pt idx="5161" formatCode="General">
                  <c:v>-143.67727120440401</c:v>
                </c:pt>
                <c:pt idx="5162" formatCode="General">
                  <c:v>-143.74207563563999</c:v>
                </c:pt>
                <c:pt idx="5163" formatCode="General">
                  <c:v>-143.806880144366</c:v>
                </c:pt>
                <c:pt idx="5164" formatCode="General">
                  <c:v>-143.87168473033501</c:v>
                </c:pt>
                <c:pt idx="5165" formatCode="General">
                  <c:v>-143.93648939330299</c:v>
                </c:pt>
                <c:pt idx="5166" formatCode="General">
                  <c:v>-144.00129413302699</c:v>
                </c:pt>
                <c:pt idx="5167" formatCode="General">
                  <c:v>-144.06609894927001</c:v>
                </c:pt>
                <c:pt idx="5168" formatCode="General">
                  <c:v>-144.13090384179699</c:v>
                </c:pt>
                <c:pt idx="5169" formatCode="General">
                  <c:v>-144.19570881037501</c:v>
                </c:pt>
                <c:pt idx="5170" formatCode="General">
                  <c:v>-144.26051385477399</c:v>
                </c:pt>
                <c:pt idx="5171" formatCode="General">
                  <c:v>-144.32531897476801</c:v>
                </c:pt>
                <c:pt idx="5172" formatCode="General">
                  <c:v>-144.39012417013501</c:v>
                </c:pt>
                <c:pt idx="5173" formatCode="General">
                  <c:v>-144.45492944065199</c:v>
                </c:pt>
                <c:pt idx="5174" formatCode="General">
                  <c:v>-144.51973478610401</c:v>
                </c:pt>
                <c:pt idx="5175" formatCode="General">
                  <c:v>-144.58454020627499</c:v>
                </c:pt>
                <c:pt idx="5176" formatCode="General">
                  <c:v>-144.649345700954</c:v>
                </c:pt>
                <c:pt idx="5177" formatCode="General">
                  <c:v>-144.71415126993199</c:v>
                </c:pt>
                <c:pt idx="5178" formatCode="General">
                  <c:v>-144.778956913005</c:v>
                </c:pt>
                <c:pt idx="5179" formatCode="General">
                  <c:v>-144.84376262997</c:v>
                </c:pt>
                <c:pt idx="5180" formatCode="General">
                  <c:v>-144.90856842062701</c:v>
                </c:pt>
                <c:pt idx="5181" formatCode="General">
                  <c:v>-144.973374284779</c:v>
                </c:pt>
                <c:pt idx="5182" formatCode="General">
                  <c:v>-145.03818022223399</c:v>
                </c:pt>
                <c:pt idx="5183" formatCode="General">
                  <c:v>-145.10298623279999</c:v>
                </c:pt>
                <c:pt idx="5184" formatCode="General">
                  <c:v>-145.16779231629101</c:v>
                </c:pt>
                <c:pt idx="5185" formatCode="General">
                  <c:v>-145.232598472521</c:v>
                </c:pt>
                <c:pt idx="5186" formatCode="General">
                  <c:v>-145.29740470129701</c:v>
                </c:pt>
                <c:pt idx="5187" formatCode="General">
                  <c:v>-145.362211002386</c:v>
                </c:pt>
                <c:pt idx="5188" formatCode="General">
                  <c:v>-145.427017375552</c:v>
                </c:pt>
                <c:pt idx="5189" formatCode="General">
                  <c:v>-145.49182382055599</c:v>
                </c:pt>
                <c:pt idx="5190" formatCode="General">
                  <c:v>-145.55663033716201</c:v>
                </c:pt>
                <c:pt idx="5191" formatCode="General">
                  <c:v>-145.621436925133</c:v>
                </c:pt>
                <c:pt idx="5192" formatCode="General">
                  <c:v>-145.68624358423301</c:v>
                </c:pt>
                <c:pt idx="5193" formatCode="General">
                  <c:v>-145.751050314228</c:v>
                </c:pt>
                <c:pt idx="5194" formatCode="General">
                  <c:v>-145.81585711488299</c:v>
                </c:pt>
                <c:pt idx="5195" formatCode="General">
                  <c:v>-145.880663985963</c:v>
                </c:pt>
                <c:pt idx="5196" formatCode="General">
                  <c:v>-145.94547092723599</c:v>
                </c:pt>
                <c:pt idx="5197" formatCode="General">
                  <c:v>-146.01027793846799</c:v>
                </c:pt>
                <c:pt idx="5198" formatCode="General">
                  <c:v>-146.075085019428</c:v>
                </c:pt>
                <c:pt idx="5199" formatCode="General">
                  <c:v>-146.13989216988401</c:v>
                </c:pt>
                <c:pt idx="5200" formatCode="General">
                  <c:v>-146.204699389604</c:v>
                </c:pt>
                <c:pt idx="5201" formatCode="General">
                  <c:v>-146.26950667835999</c:v>
                </c:pt>
                <c:pt idx="5202" formatCode="General">
                  <c:v>-146.33431403591999</c:v>
                </c:pt>
                <c:pt idx="5203" formatCode="General">
                  <c:v>-146.399121462056</c:v>
                </c:pt>
                <c:pt idx="5204" formatCode="General">
                  <c:v>-146.46392895653901</c:v>
                </c:pt>
                <c:pt idx="5205" formatCode="General">
                  <c:v>-146.52873651914101</c:v>
                </c:pt>
                <c:pt idx="5206" formatCode="General">
                  <c:v>-146.593544149634</c:v>
                </c:pt>
                <c:pt idx="5207" formatCode="General">
                  <c:v>-146.658351847793</c:v>
                </c:pt>
                <c:pt idx="5208" formatCode="General">
                  <c:v>-146.723159613391</c:v>
                </c:pt>
                <c:pt idx="5209" formatCode="General">
                  <c:v>-146.787967446202</c:v>
                </c:pt>
                <c:pt idx="5210" formatCode="General">
                  <c:v>-146.85277534600101</c:v>
                </c:pt>
                <c:pt idx="5211" formatCode="General">
                  <c:v>-146.91758331256401</c:v>
                </c:pt>
                <c:pt idx="5212" formatCode="General">
                  <c:v>-146.982391345667</c:v>
                </c:pt>
                <c:pt idx="5213" formatCode="General">
                  <c:v>-147.04719944508801</c:v>
                </c:pt>
                <c:pt idx="5214" formatCode="General">
                  <c:v>-147.11200761060201</c:v>
                </c:pt>
                <c:pt idx="5215" formatCode="General">
                  <c:v>-147.176815841989</c:v>
                </c:pt>
                <c:pt idx="5216" formatCode="General">
                  <c:v>-147.24162413902701</c:v>
                </c:pt>
                <c:pt idx="5217" formatCode="General">
                  <c:v>-147.306432501496</c:v>
                </c:pt>
                <c:pt idx="5218" formatCode="General">
                  <c:v>-147.37124092917401</c:v>
                </c:pt>
                <c:pt idx="5219" formatCode="General">
                  <c:v>-147.43604942184299</c:v>
                </c:pt>
                <c:pt idx="5220" formatCode="General">
                  <c:v>-147.50085797928401</c:v>
                </c:pt>
                <c:pt idx="5221" formatCode="General">
                  <c:v>-147.565666601278</c:v>
                </c:pt>
                <c:pt idx="5222" formatCode="General">
                  <c:v>-147.630475287607</c:v>
                </c:pt>
                <c:pt idx="5223" formatCode="General">
                  <c:v>-147.69528403805401</c:v>
                </c:pt>
                <c:pt idx="5224" formatCode="General">
                  <c:v>-147.76009285240301</c:v>
                </c:pt>
                <c:pt idx="5225" formatCode="General">
                  <c:v>-147.82490173043701</c:v>
                </c:pt>
                <c:pt idx="5226" formatCode="General">
                  <c:v>-147.889710671942</c:v>
                </c:pt>
                <c:pt idx="5227" formatCode="General">
                  <c:v>-147.95451967670201</c:v>
                </c:pt>
                <c:pt idx="5228" formatCode="General">
                  <c:v>-148.01932874450401</c:v>
                </c:pt>
                <c:pt idx="5229" formatCode="General">
                  <c:v>-148.084137875133</c:v>
                </c:pt>
                <c:pt idx="5230" formatCode="General">
                  <c:v>-148.14894706837799</c:v>
                </c:pt>
                <c:pt idx="5231" formatCode="General">
                  <c:v>-148.21375632402399</c:v>
                </c:pt>
                <c:pt idx="5232" formatCode="General">
                  <c:v>-148.27856564186101</c:v>
                </c:pt>
                <c:pt idx="5233" formatCode="General">
                  <c:v>-148.34337502167699</c:v>
                </c:pt>
                <c:pt idx="5234" formatCode="General">
                  <c:v>-148.40818446326099</c:v>
                </c:pt>
                <c:pt idx="5235" formatCode="General">
                  <c:v>-148.47299396639099</c:v>
                </c:pt>
                <c:pt idx="5236" formatCode="General">
                  <c:v>-148.537803530838</c:v>
                </c:pt>
                <c:pt idx="5237" formatCode="General">
                  <c:v>-148.602613156377</c:v>
                </c:pt>
                <c:pt idx="5238" formatCode="General">
                  <c:v>-148.66742284278001</c:v>
                </c:pt>
                <c:pt idx="5239" formatCode="General">
                  <c:v>-148.73223258982199</c:v>
                </c:pt>
                <c:pt idx="5240" formatCode="General">
                  <c:v>-148.797042397279</c:v>
                </c:pt>
                <c:pt idx="5241" formatCode="General">
                  <c:v>-148.861852264926</c:v>
                </c:pt>
                <c:pt idx="5242" formatCode="General">
                  <c:v>-148.92666219254099</c:v>
                </c:pt>
                <c:pt idx="5243" formatCode="General">
                  <c:v>-148.991472179901</c:v>
                </c:pt>
                <c:pt idx="5244" formatCode="General">
                  <c:v>-149.05628222678399</c:v>
                </c:pt>
                <c:pt idx="5245" formatCode="General">
                  <c:v>-149.12109233296999</c:v>
                </c:pt>
                <c:pt idx="5246" formatCode="General">
                  <c:v>-149.18590249823899</c:v>
                </c:pt>
                <c:pt idx="5247" formatCode="General">
                  <c:v>-149.25071272237199</c:v>
                </c:pt>
                <c:pt idx="5248" formatCode="General">
                  <c:v>-149.315523005149</c:v>
                </c:pt>
                <c:pt idx="5249" formatCode="General">
                  <c:v>-149.38033334635401</c:v>
                </c:pt>
                <c:pt idx="5250" formatCode="General">
                  <c:v>-149.445143745769</c:v>
                </c:pt>
                <c:pt idx="5251" formatCode="General">
                  <c:v>-149.50995420317901</c:v>
                </c:pt>
                <c:pt idx="5252" formatCode="General">
                  <c:v>-149.57476471836799</c:v>
                </c:pt>
                <c:pt idx="5253" formatCode="General">
                  <c:v>-149.63957529112099</c:v>
                </c:pt>
                <c:pt idx="5254" formatCode="General">
                  <c:v>-149.704385921225</c:v>
                </c:pt>
                <c:pt idx="5255" formatCode="General">
                  <c:v>-149.76919660846599</c:v>
                </c:pt>
                <c:pt idx="5256" formatCode="General">
                  <c:v>-149.83400735263299</c:v>
                </c:pt>
                <c:pt idx="5257" formatCode="General">
                  <c:v>-149.89881815351399</c:v>
                </c:pt>
                <c:pt idx="5258" formatCode="General">
                  <c:v>-149.96362901089799</c:v>
                </c:pt>
                <c:pt idx="5259" formatCode="General">
                  <c:v>-150.028439924575</c:v>
                </c:pt>
                <c:pt idx="5260" formatCode="General">
                  <c:v>-150.09325089433699</c:v>
                </c:pt>
                <c:pt idx="5261" formatCode="General">
                  <c:v>-150.15806191997399</c:v>
                </c:pt>
                <c:pt idx="5262" formatCode="General">
                  <c:v>-150.22287300127999</c:v>
                </c:pt>
                <c:pt idx="5263" formatCode="General">
                  <c:v>-150.28768413804801</c:v>
                </c:pt>
                <c:pt idx="5264" formatCode="General">
                  <c:v>-150.35249533007101</c:v>
                </c:pt>
                <c:pt idx="5265" formatCode="General">
                  <c:v>-150.41730657714399</c:v>
                </c:pt>
                <c:pt idx="5266" formatCode="General">
                  <c:v>-150.48211787906399</c:v>
                </c:pt>
                <c:pt idx="5267" formatCode="General">
                  <c:v>-150.54692923562499</c:v>
                </c:pt>
                <c:pt idx="5268" formatCode="General">
                  <c:v>-150.611740646626</c:v>
                </c:pt>
                <c:pt idx="5269" formatCode="General">
                  <c:v>-150.67655211186499</c:v>
                </c:pt>
                <c:pt idx="5270" formatCode="General">
                  <c:v>-150.741363631139</c:v>
                </c:pt>
                <c:pt idx="5271" formatCode="General">
                  <c:v>-150.80617520424801</c:v>
                </c:pt>
                <c:pt idx="5272" formatCode="General">
                  <c:v>-150.87098683099401</c:v>
                </c:pt>
                <c:pt idx="5273" formatCode="General">
                  <c:v>-150.93579851117499</c:v>
                </c:pt>
                <c:pt idx="5274" formatCode="General">
                  <c:v>-151.00061024459501</c:v>
                </c:pt>
                <c:pt idx="5275" formatCode="General">
                  <c:v>-151.06542203105701</c:v>
                </c:pt>
                <c:pt idx="5276" formatCode="General">
                  <c:v>-151.13023387036199</c:v>
                </c:pt>
                <c:pt idx="5277" formatCode="General">
                  <c:v>-151.195045762316</c:v>
                </c:pt>
                <c:pt idx="5278" formatCode="General">
                  <c:v>-151.25985770672301</c:v>
                </c:pt>
                <c:pt idx="5279" formatCode="General">
                  <c:v>-151.32466970338899</c:v>
                </c:pt>
                <c:pt idx="5280" formatCode="General">
                  <c:v>-151.38948175211999</c:v>
                </c:pt>
                <c:pt idx="5281" formatCode="General">
                  <c:v>-151.45429385272399</c:v>
                </c:pt>
                <c:pt idx="5282" formatCode="General">
                  <c:v>-151.51910600500901</c:v>
                </c:pt>
                <c:pt idx="5283" formatCode="General">
                  <c:v>-151.58391820878299</c:v>
                </c:pt>
                <c:pt idx="5284" formatCode="General">
                  <c:v>-151.648730463856</c:v>
                </c:pt>
                <c:pt idx="5285" formatCode="General">
                  <c:v>-151.713542770039</c:v>
                </c:pt>
                <c:pt idx="5286" formatCode="General">
                  <c:v>-151.77835512714199</c:v>
                </c:pt>
                <c:pt idx="5287" formatCode="General">
                  <c:v>-151.843167534977</c:v>
                </c:pt>
                <c:pt idx="5288" formatCode="General">
                  <c:v>-151.907979993358</c:v>
                </c:pt>
                <c:pt idx="5289" formatCode="General">
                  <c:v>-151.97279250209701</c:v>
                </c:pt>
                <c:pt idx="5290" formatCode="General">
                  <c:v>-152.037605061009</c:v>
                </c:pt>
                <c:pt idx="5291" formatCode="General">
                  <c:v>-152.10241766990899</c:v>
                </c:pt>
                <c:pt idx="5292" formatCode="General">
                  <c:v>-152.16723032861199</c:v>
                </c:pt>
                <c:pt idx="5293" formatCode="General">
                  <c:v>-152.23204303693501</c:v>
                </c:pt>
                <c:pt idx="5294" formatCode="General">
                  <c:v>-152.296855794696</c:v>
                </c:pt>
                <c:pt idx="5295" formatCode="General">
                  <c:v>-152.36166860171201</c:v>
                </c:pt>
                <c:pt idx="5296" formatCode="General">
                  <c:v>-152.42648145780399</c:v>
                </c:pt>
                <c:pt idx="5297" formatCode="General">
                  <c:v>-152.49129436278901</c:v>
                </c:pt>
                <c:pt idx="5298" formatCode="General">
                  <c:v>-152.556107316489</c:v>
                </c:pt>
                <c:pt idx="5299" formatCode="General">
                  <c:v>-152.62092031872501</c:v>
                </c:pt>
                <c:pt idx="5300" formatCode="General">
                  <c:v>-152.685733369319</c:v>
                </c:pt>
                <c:pt idx="5301" formatCode="General">
                  <c:v>-152.75054646809301</c:v>
                </c:pt>
                <c:pt idx="5302" formatCode="General">
                  <c:v>-152.81535961487199</c:v>
                </c:pt>
                <c:pt idx="5303" formatCode="General">
                  <c:v>-152.88017280948</c:v>
                </c:pt>
                <c:pt idx="5304" formatCode="General">
                  <c:v>-152.94498605174201</c:v>
                </c:pt>
                <c:pt idx="5305" formatCode="General">
                  <c:v>-153.00979934148299</c:v>
                </c:pt>
                <c:pt idx="5306" formatCode="General">
                  <c:v>-153.074612678531</c:v>
                </c:pt>
                <c:pt idx="5307" formatCode="General">
                  <c:v>-153.139426062713</c:v>
                </c:pt>
                <c:pt idx="5308" formatCode="General">
                  <c:v>-153.20423949385699</c:v>
                </c:pt>
                <c:pt idx="5309" formatCode="General">
                  <c:v>-153.26905297179201</c:v>
                </c:pt>
                <c:pt idx="5310" formatCode="General">
                  <c:v>-153.33386649634801</c:v>
                </c:pt>
                <c:pt idx="5311" formatCode="General">
                  <c:v>-153.398680067356</c:v>
                </c:pt>
                <c:pt idx="5312" formatCode="General">
                  <c:v>-153.46349368464601</c:v>
                </c:pt>
                <c:pt idx="5313" formatCode="General">
                  <c:v>-153.52830734805201</c:v>
                </c:pt>
                <c:pt idx="5314" formatCode="General">
                  <c:v>-153.59312105740599</c:v>
                </c:pt>
                <c:pt idx="5315" formatCode="General">
                  <c:v>-153.65793481254201</c:v>
                </c:pt>
                <c:pt idx="5316" formatCode="General">
                  <c:v>-153.72274861329299</c:v>
                </c:pt>
                <c:pt idx="5317" formatCode="General">
                  <c:v>-153.787562459497</c:v>
                </c:pt>
                <c:pt idx="5318" formatCode="General">
                  <c:v>-153.85237635098699</c:v>
                </c:pt>
                <c:pt idx="5319" formatCode="General">
                  <c:v>-153.91719028760301</c:v>
                </c:pt>
                <c:pt idx="5320" formatCode="General">
                  <c:v>-153.98200426918001</c:v>
                </c:pt>
                <c:pt idx="5321" formatCode="General">
                  <c:v>-154.04681829555699</c:v>
                </c:pt>
                <c:pt idx="5322" formatCode="General">
                  <c:v>-154.11163236657401</c:v>
                </c:pt>
                <c:pt idx="5323" formatCode="General">
                  <c:v>-154.17644648206999</c:v>
                </c:pt>
                <c:pt idx="5324" formatCode="General">
                  <c:v>-154.24126064188599</c:v>
                </c:pt>
                <c:pt idx="5325" formatCode="General">
                  <c:v>-154.306074845864</c:v>
                </c:pt>
                <c:pt idx="5326" formatCode="General">
                  <c:v>-154.37088909384499</c:v>
                </c:pt>
                <c:pt idx="5327" formatCode="General">
                  <c:v>-154.435703385674</c:v>
                </c:pt>
                <c:pt idx="5328" formatCode="General">
                  <c:v>-154.50051772119301</c:v>
                </c:pt>
                <c:pt idx="5329" formatCode="General">
                  <c:v>-154.56533210024699</c:v>
                </c:pt>
                <c:pt idx="5330" formatCode="General">
                  <c:v>-154.630146522682</c:v>
                </c:pt>
                <c:pt idx="5331" formatCode="General">
                  <c:v>-154.69496098834401</c:v>
                </c:pt>
                <c:pt idx="5332" formatCode="General">
                  <c:v>-154.75977549708</c:v>
                </c:pt>
                <c:pt idx="5333" formatCode="General">
                  <c:v>-154.82459004873701</c:v>
                </c:pt>
                <c:pt idx="5334" formatCode="General">
                  <c:v>-154.889404643164</c:v>
                </c:pt>
                <c:pt idx="5335" formatCode="General">
                  <c:v>-154.95421928021</c:v>
                </c:pt>
                <c:pt idx="5336" formatCode="General">
                  <c:v>-155.01903395972599</c:v>
                </c:pt>
                <c:pt idx="5337" formatCode="General">
                  <c:v>-155.08384868156099</c:v>
                </c:pt>
                <c:pt idx="5338" formatCode="General">
                  <c:v>-155.14866344556901</c:v>
                </c:pt>
                <c:pt idx="5339" formatCode="General">
                  <c:v>-155.21347825160001</c:v>
                </c:pt>
                <c:pt idx="5340" formatCode="General">
                  <c:v>-155.278293099509</c:v>
                </c:pt>
                <c:pt idx="5341" formatCode="General">
                  <c:v>-155.34310798914899</c:v>
                </c:pt>
                <c:pt idx="5342" formatCode="General">
                  <c:v>-155.407922920375</c:v>
                </c:pt>
                <c:pt idx="5343" formatCode="General">
                  <c:v>-155.47273789304199</c:v>
                </c:pt>
                <c:pt idx="5344" formatCode="General">
                  <c:v>-155.53755290700701</c:v>
                </c:pt>
                <c:pt idx="5345" formatCode="General">
                  <c:v>-155.602367962127</c:v>
                </c:pt>
                <c:pt idx="5346" formatCode="General">
                  <c:v>-155.66718305825901</c:v>
                </c:pt>
                <c:pt idx="5347" formatCode="General">
                  <c:v>-155.731998195263</c:v>
                </c:pt>
                <c:pt idx="5348" formatCode="General">
                  <c:v>-155.79681337299701</c:v>
                </c:pt>
                <c:pt idx="5349" formatCode="General">
                  <c:v>-155.86162859132199</c:v>
                </c:pt>
                <c:pt idx="5350" formatCode="General">
                  <c:v>-155.926443850098</c:v>
                </c:pt>
                <c:pt idx="5351" formatCode="General">
                  <c:v>-155.99125914918801</c:v>
                </c:pt>
                <c:pt idx="5352" formatCode="General">
                  <c:v>-156.05607448845399</c:v>
                </c:pt>
                <c:pt idx="5353" formatCode="General">
                  <c:v>-156.12088986776001</c:v>
                </c:pt>
                <c:pt idx="5354" formatCode="General">
                  <c:v>-156.18570528696799</c:v>
                </c:pt>
                <c:pt idx="5355" formatCode="General">
                  <c:v>-156.25052074594501</c:v>
                </c:pt>
                <c:pt idx="5356" formatCode="General">
                  <c:v>-156.31533624455801</c:v>
                </c:pt>
                <c:pt idx="5357" formatCode="General">
                  <c:v>-156.380151782681</c:v>
                </c:pt>
                <c:pt idx="5358" formatCode="General">
                  <c:v>-156.444967360189</c:v>
                </c:pt>
                <c:pt idx="5359" formatCode="General">
                  <c:v>-156.50978297695599</c:v>
                </c:pt>
                <c:pt idx="5360" formatCode="General">
                  <c:v>-156.574598632858</c:v>
                </c:pt>
                <c:pt idx="5361" formatCode="General">
                  <c:v>-156.63941432777</c:v>
                </c:pt>
                <c:pt idx="5362" formatCode="General">
                  <c:v>-156.70423006156699</c:v>
                </c:pt>
                <c:pt idx="5363" formatCode="General">
                  <c:v>-156.76904583412701</c:v>
                </c:pt>
                <c:pt idx="5364" formatCode="General">
                  <c:v>-156.83386164532499</c:v>
                </c:pt>
                <c:pt idx="5365" formatCode="General">
                  <c:v>-156.89867749504</c:v>
                </c:pt>
                <c:pt idx="5366" formatCode="General">
                  <c:v>-156.96349338314701</c:v>
                </c:pt>
                <c:pt idx="5367" formatCode="General">
                  <c:v>-157.02830930952601</c:v>
                </c:pt>
                <c:pt idx="5368" formatCode="General">
                  <c:v>-157.09312527405399</c:v>
                </c:pt>
                <c:pt idx="5369" formatCode="General">
                  <c:v>-157.15794127661101</c:v>
                </c:pt>
                <c:pt idx="5370" formatCode="General">
                  <c:v>-157.22275731707401</c:v>
                </c:pt>
                <c:pt idx="5371" formatCode="General">
                  <c:v>-157.28757339532299</c:v>
                </c:pt>
                <c:pt idx="5372" formatCode="General">
                  <c:v>-157.35238951123901</c:v>
                </c:pt>
                <c:pt idx="5373" formatCode="General">
                  <c:v>-157.41720566470099</c:v>
                </c:pt>
                <c:pt idx="5374" formatCode="General">
                  <c:v>-157.48202185559001</c:v>
                </c:pt>
                <c:pt idx="5375" formatCode="General">
                  <c:v>-157.54683808378601</c:v>
                </c:pt>
                <c:pt idx="5376" formatCode="General">
                  <c:v>-157.611654349172</c:v>
                </c:pt>
                <c:pt idx="5377" formatCode="General">
                  <c:v>-157.67647065162799</c:v>
                </c:pt>
                <c:pt idx="5378" formatCode="General">
                  <c:v>-157.74128699103699</c:v>
                </c:pt>
                <c:pt idx="5379" formatCode="General">
                  <c:v>-157.806103367281</c:v>
                </c:pt>
                <c:pt idx="5380" formatCode="General">
                  <c:v>-157.87091978024301</c:v>
                </c:pt>
                <c:pt idx="5381" formatCode="General">
                  <c:v>-157.935736229806</c:v>
                </c:pt>
                <c:pt idx="5382" formatCode="General">
                  <c:v>-158.00055271585401</c:v>
                </c:pt>
                <c:pt idx="5383" formatCode="General">
                  <c:v>-158.06536923827099</c:v>
                </c:pt>
                <c:pt idx="5384" formatCode="General">
                  <c:v>-158.13018579694099</c:v>
                </c:pt>
                <c:pt idx="5385" formatCode="General">
                  <c:v>-158.195002391749</c:v>
                </c:pt>
                <c:pt idx="5386" formatCode="General">
                  <c:v>-158.25981902257999</c:v>
                </c:pt>
                <c:pt idx="5387" formatCode="General">
                  <c:v>-158.324635689319</c:v>
                </c:pt>
                <c:pt idx="5388" formatCode="General">
                  <c:v>-158.38945239185401</c:v>
                </c:pt>
                <c:pt idx="5389" formatCode="General">
                  <c:v>-158.45426913006901</c:v>
                </c:pt>
                <c:pt idx="5390" formatCode="General">
                  <c:v>-158.51908590385099</c:v>
                </c:pt>
                <c:pt idx="5391" formatCode="General">
                  <c:v>-158.58390271308801</c:v>
                </c:pt>
                <c:pt idx="5392" formatCode="General">
                  <c:v>-158.64871955766699</c:v>
                </c:pt>
                <c:pt idx="5393" formatCode="General">
                  <c:v>-158.71353643747599</c:v>
                </c:pt>
                <c:pt idx="5394" formatCode="General">
                  <c:v>-158.778353352403</c:v>
                </c:pt>
                <c:pt idx="5395" formatCode="General">
                  <c:v>-158.84317030233601</c:v>
                </c:pt>
                <c:pt idx="5396" formatCode="General">
                  <c:v>-158.90798728716501</c:v>
                </c:pt>
                <c:pt idx="5397" formatCode="General">
                  <c:v>-158.97280430678001</c:v>
                </c:pt>
                <c:pt idx="5398" formatCode="General">
                  <c:v>-159.03762136106801</c:v>
                </c:pt>
                <c:pt idx="5399" formatCode="General">
                  <c:v>-159.102438449922</c:v>
                </c:pt>
                <c:pt idx="5400" formatCode="General">
                  <c:v>-159.16725557323099</c:v>
                </c:pt>
                <c:pt idx="5401" formatCode="General">
                  <c:v>-159.23207273088701</c:v>
                </c:pt>
                <c:pt idx="5402" formatCode="General">
                  <c:v>-159.29688992278</c:v>
                </c:pt>
                <c:pt idx="5403" formatCode="General">
                  <c:v>-159.36170714880299</c:v>
                </c:pt>
                <c:pt idx="5404" formatCode="General">
                  <c:v>-159.42652440884601</c:v>
                </c:pt>
                <c:pt idx="5405" formatCode="General">
                  <c:v>-159.49134170280399</c:v>
                </c:pt>
                <c:pt idx="5406" formatCode="General">
                  <c:v>-159.55615903056801</c:v>
                </c:pt>
                <c:pt idx="5407" formatCode="General">
                  <c:v>-159.62097639203199</c:v>
                </c:pt>
                <c:pt idx="5408" formatCode="General">
                  <c:v>-159.68579378709001</c:v>
                </c:pt>
                <c:pt idx="5409" formatCode="General">
                  <c:v>-159.75061121563499</c:v>
                </c:pt>
                <c:pt idx="5410" formatCode="General">
                  <c:v>-159.81542867756099</c:v>
                </c:pt>
                <c:pt idx="5411" formatCode="General">
                  <c:v>-159.880246172765</c:v>
                </c:pt>
                <c:pt idx="5412" formatCode="General">
                  <c:v>-159.94506370113999</c:v>
                </c:pt>
                <c:pt idx="5413" formatCode="General">
                  <c:v>-160.00988126258201</c:v>
                </c:pt>
                <c:pt idx="5414" formatCode="General">
                  <c:v>-160.074698856987</c:v>
                </c:pt>
                <c:pt idx="5415" formatCode="General">
                  <c:v>-160.139516484252</c:v>
                </c:pt>
                <c:pt idx="5416" formatCode="General">
                  <c:v>-160.20433414427299</c:v>
                </c:pt>
                <c:pt idx="5417" formatCode="General">
                  <c:v>-160.269151836947</c:v>
                </c:pt>
                <c:pt idx="5418" formatCode="General">
                  <c:v>-160.333969562172</c:v>
                </c:pt>
                <c:pt idx="5419" formatCode="General">
                  <c:v>-160.39878731984501</c:v>
                </c:pt>
                <c:pt idx="5420" formatCode="General">
                  <c:v>-160.463605109865</c:v>
                </c:pt>
                <c:pt idx="5421" formatCode="General">
                  <c:v>-160.52842293213001</c:v>
                </c:pt>
                <c:pt idx="5422" formatCode="General">
                  <c:v>-160.59324078653901</c:v>
                </c:pt>
                <c:pt idx="5423" formatCode="General">
                  <c:v>-160.65805867299201</c:v>
                </c:pt>
                <c:pt idx="5424" formatCode="General">
                  <c:v>-160.722876591388</c:v>
                </c:pt>
                <c:pt idx="5425" formatCode="General">
                  <c:v>-160.78769454162801</c:v>
                </c:pt>
                <c:pt idx="5426" formatCode="General">
                  <c:v>-160.85251252361101</c:v>
                </c:pt>
                <c:pt idx="5427" formatCode="General">
                  <c:v>-160.91733053723999</c:v>
                </c:pt>
                <c:pt idx="5428" formatCode="General">
                  <c:v>-160.98214858241499</c:v>
                </c:pt>
                <c:pt idx="5429" formatCode="General">
                  <c:v>-161.04696665903799</c:v>
                </c:pt>
                <c:pt idx="5430" formatCode="General">
                  <c:v>-161.11178476700999</c:v>
                </c:pt>
                <c:pt idx="5431" formatCode="General">
                  <c:v>-161.17660290623499</c:v>
                </c:pt>
                <c:pt idx="5432" formatCode="General">
                  <c:v>-161.24142107661601</c:v>
                </c:pt>
                <c:pt idx="5433" formatCode="General">
                  <c:v>-161.30623927805399</c:v>
                </c:pt>
                <c:pt idx="5434" formatCode="General">
                  <c:v>-161.37105751045499</c:v>
                </c:pt>
                <c:pt idx="5435" formatCode="General">
                  <c:v>-161.43587577372199</c:v>
                </c:pt>
                <c:pt idx="5436" formatCode="General">
                  <c:v>-161.50069406775901</c:v>
                </c:pt>
                <c:pt idx="5437" formatCode="General">
                  <c:v>-161.56551239247199</c:v>
                </c:pt>
                <c:pt idx="5438" formatCode="General">
                  <c:v>-161.63033074776399</c:v>
                </c:pt>
                <c:pt idx="5439" formatCode="General">
                  <c:v>-161.695149133543</c:v>
                </c:pt>
                <c:pt idx="5440" formatCode="General">
                  <c:v>-161.759967549713</c:v>
                </c:pt>
                <c:pt idx="5441" formatCode="General">
                  <c:v>-161.82478599618099</c:v>
                </c:pt>
                <c:pt idx="5442" formatCode="General">
                  <c:v>-161.88960447285399</c:v>
                </c:pt>
                <c:pt idx="5443" formatCode="General">
                  <c:v>-161.954422979638</c:v>
                </c:pt>
                <c:pt idx="5444" formatCode="General">
                  <c:v>-162.01924151644201</c:v>
                </c:pt>
                <c:pt idx="5445" formatCode="General">
                  <c:v>-162.084060083173</c:v>
                </c:pt>
                <c:pt idx="5446" formatCode="General">
                  <c:v>-162.148878679739</c:v>
                </c:pt>
                <c:pt idx="5447" formatCode="General">
                  <c:v>-162.213697306048</c:v>
                </c:pt>
                <c:pt idx="5448" formatCode="General">
                  <c:v>-162.278515962011</c:v>
                </c:pt>
                <c:pt idx="5449" formatCode="General">
                  <c:v>-162.34333464753601</c:v>
                </c:pt>
                <c:pt idx="5450" formatCode="General">
                  <c:v>-162.408153362532</c:v>
                </c:pt>
                <c:pt idx="5451" formatCode="General">
                  <c:v>-162.47297210691099</c:v>
                </c:pt>
                <c:pt idx="5452" formatCode="General">
                  <c:v>-162.537790880583</c:v>
                </c:pt>
                <c:pt idx="5453" formatCode="General">
                  <c:v>-162.60260968345699</c:v>
                </c:pt>
                <c:pt idx="5454" formatCode="General">
                  <c:v>-162.667428515447</c:v>
                </c:pt>
                <c:pt idx="5455" formatCode="General">
                  <c:v>-162.73224737646299</c:v>
                </c:pt>
                <c:pt idx="5456" formatCode="General">
                  <c:v>-162.797066266418</c:v>
                </c:pt>
                <c:pt idx="5457" formatCode="General">
                  <c:v>-162.861885185223</c:v>
                </c:pt>
                <c:pt idx="5458" formatCode="General">
                  <c:v>-162.926704132792</c:v>
                </c:pt>
                <c:pt idx="5459" formatCode="General">
                  <c:v>-162.99152310903901</c:v>
                </c:pt>
                <c:pt idx="5460" formatCode="General">
                  <c:v>-163.05634211387499</c:v>
                </c:pt>
                <c:pt idx="5461" formatCode="General">
                  <c:v>-163.12116114721701</c:v>
                </c:pt>
                <c:pt idx="5462" formatCode="General">
                  <c:v>-163.18598020897701</c:v>
                </c:pt>
                <c:pt idx="5463" formatCode="General">
                  <c:v>-163.25079929907099</c:v>
                </c:pt>
                <c:pt idx="5464" formatCode="General">
                  <c:v>-163.31561841741399</c:v>
                </c:pt>
                <c:pt idx="5465" formatCode="General">
                  <c:v>-163.38043756392199</c:v>
                </c:pt>
                <c:pt idx="5466" formatCode="General">
                  <c:v>-163.44525673850899</c:v>
                </c:pt>
                <c:pt idx="5467" formatCode="General">
                  <c:v>-163.51007594109299</c:v>
                </c:pt>
                <c:pt idx="5468" formatCode="General">
                  <c:v>-163.57489517158999</c:v>
                </c:pt>
                <c:pt idx="5469" formatCode="General">
                  <c:v>-163.639714429918</c:v>
                </c:pt>
                <c:pt idx="5470" formatCode="General">
                  <c:v>-163.70453371599299</c:v>
                </c:pt>
                <c:pt idx="5471" formatCode="General">
                  <c:v>-163.76935302973399</c:v>
                </c:pt>
                <c:pt idx="5472" formatCode="General">
                  <c:v>-163.834172371059</c:v>
                </c:pt>
                <c:pt idx="5473" formatCode="General">
                  <c:v>-163.89899173988599</c:v>
                </c:pt>
                <c:pt idx="5474" formatCode="General">
                  <c:v>-163.96381113613401</c:v>
                </c:pt>
                <c:pt idx="5475" formatCode="General">
                  <c:v>-164.02863055972301</c:v>
                </c:pt>
                <c:pt idx="5476" formatCode="General">
                  <c:v>-164.09345001057201</c:v>
                </c:pt>
                <c:pt idx="5477" formatCode="General">
                  <c:v>-164.158269488602</c:v>
                </c:pt>
                <c:pt idx="5478" formatCode="General">
                  <c:v>-164.223088993734</c:v>
                </c:pt>
                <c:pt idx="5479" formatCode="General">
                  <c:v>-164.28790852588699</c:v>
                </c:pt>
                <c:pt idx="5480" formatCode="General">
                  <c:v>-164.352728084983</c:v>
                </c:pt>
                <c:pt idx="5481" formatCode="General">
                  <c:v>-164.417547670945</c:v>
                </c:pt>
                <c:pt idx="5482" formatCode="General">
                  <c:v>-164.48236728369301</c:v>
                </c:pt>
                <c:pt idx="5483" formatCode="General">
                  <c:v>-164.547186923151</c:v>
                </c:pt>
                <c:pt idx="5484" formatCode="General">
                  <c:v>-164.61200658924099</c:v>
                </c:pt>
                <c:pt idx="5485" formatCode="General">
                  <c:v>-164.676826281887</c:v>
                </c:pt>
                <c:pt idx="5486" formatCode="General">
                  <c:v>-164.74164600101199</c:v>
                </c:pt>
                <c:pt idx="5487" formatCode="General">
                  <c:v>-164.80646574654</c:v>
                </c:pt>
                <c:pt idx="5488" formatCode="General">
                  <c:v>-164.87128551839501</c:v>
                </c:pt>
                <c:pt idx="5489" formatCode="General">
                  <c:v>-164.93610531650299</c:v>
                </c:pt>
                <c:pt idx="5490" formatCode="General">
                  <c:v>-165.00092514078801</c:v>
                </c:pt>
                <c:pt idx="5491" formatCode="General">
                  <c:v>-165.06574499117599</c:v>
                </c:pt>
                <c:pt idx="5492" formatCode="General">
                  <c:v>-165.13056486759299</c:v>
                </c:pt>
                <c:pt idx="5493" formatCode="General">
                  <c:v>-165.19538476996399</c:v>
                </c:pt>
                <c:pt idx="5494" formatCode="General">
                  <c:v>-165.26020469821799</c:v>
                </c:pt>
                <c:pt idx="5495" formatCode="General">
                  <c:v>-165.32502465228001</c:v>
                </c:pt>
                <c:pt idx="5496" formatCode="General">
                  <c:v>-165.389844632078</c:v>
                </c:pt>
                <c:pt idx="5497" formatCode="General">
                  <c:v>-165.45466463754099</c:v>
                </c:pt>
                <c:pt idx="5498" formatCode="General">
                  <c:v>-165.51948466859699</c:v>
                </c:pt>
                <c:pt idx="5499" formatCode="General">
                  <c:v>-165.58430472517901</c:v>
                </c:pt>
                <c:pt idx="5500" formatCode="General">
                  <c:v>-165.64912480721799</c:v>
                </c:pt>
                <c:pt idx="5501" formatCode="General">
                  <c:v>-165.71394491464699</c:v>
                </c:pt>
                <c:pt idx="5502" formatCode="General">
                  <c:v>-165.77876504739899</c:v>
                </c:pt>
                <c:pt idx="5503" formatCode="General">
                  <c:v>-165.843585205408</c:v>
                </c:pt>
                <c:pt idx="5504" formatCode="General">
                  <c:v>-165.908405388608</c:v>
                </c:pt>
                <c:pt idx="5505" formatCode="General">
                  <c:v>-165.97322559693299</c:v>
                </c:pt>
                <c:pt idx="5506" formatCode="General">
                  <c:v>-166.03804583031899</c:v>
                </c:pt>
                <c:pt idx="5507" formatCode="General">
                  <c:v>-166.10286608870101</c:v>
                </c:pt>
                <c:pt idx="5508" formatCode="General">
                  <c:v>-166.16768637201599</c:v>
                </c:pt>
                <c:pt idx="5509" formatCode="General">
                  <c:v>-166.23250668019901</c:v>
                </c:pt>
                <c:pt idx="5510" formatCode="General">
                  <c:v>-166.29732701319</c:v>
                </c:pt>
                <c:pt idx="5511" formatCode="General">
                  <c:v>-166.36214737092399</c:v>
                </c:pt>
                <c:pt idx="5512" formatCode="General">
                  <c:v>-166.42696775333999</c:v>
                </c:pt>
                <c:pt idx="5513" formatCode="General">
                  <c:v>-166.49178816037801</c:v>
                </c:pt>
                <c:pt idx="5514" formatCode="General">
                  <c:v>-166.55660859197499</c:v>
                </c:pt>
                <c:pt idx="5515" formatCode="General">
                  <c:v>-166.621429048072</c:v>
                </c:pt>
                <c:pt idx="5516" formatCode="General">
                  <c:v>-166.68624952861001</c:v>
                </c:pt>
                <c:pt idx="5517" formatCode="General">
                  <c:v>-166.751070033529</c:v>
                </c:pt>
                <c:pt idx="5518" formatCode="General">
                  <c:v>-166.815890562769</c:v>
                </c:pt>
                <c:pt idx="5519" formatCode="General">
                  <c:v>-166.880711116274</c:v>
                </c:pt>
                <c:pt idx="5520" formatCode="General">
                  <c:v>-166.945531693985</c:v>
                </c:pt>
                <c:pt idx="5521" formatCode="General">
                  <c:v>-167.010352295845</c:v>
                </c:pt>
                <c:pt idx="5522" formatCode="General">
                  <c:v>-167.07517292179699</c:v>
                </c:pt>
                <c:pt idx="5523" formatCode="General">
                  <c:v>-167.13999357178301</c:v>
                </c:pt>
                <c:pt idx="5524" formatCode="General">
                  <c:v>-167.20481424574101</c:v>
                </c:pt>
                <c:pt idx="5525" formatCode="General">
                  <c:v>-167.269634943608</c:v>
                </c:pt>
                <c:pt idx="5526" formatCode="General">
                  <c:v>-167.334455665322</c:v>
                </c:pt>
                <c:pt idx="5527" formatCode="General">
                  <c:v>-167.39927641082099</c:v>
                </c:pt>
                <c:pt idx="5528" formatCode="General">
                  <c:v>-167.46409718004301</c:v>
                </c:pt>
                <c:pt idx="5529" formatCode="General">
                  <c:v>-167.528917972926</c:v>
                </c:pt>
                <c:pt idx="5530" formatCode="General">
                  <c:v>-167.59373878941</c:v>
                </c:pt>
                <c:pt idx="5531" formatCode="General">
                  <c:v>-167.65855962943201</c:v>
                </c:pt>
                <c:pt idx="5532" formatCode="General">
                  <c:v>-167.72338049293199</c:v>
                </c:pt>
                <c:pt idx="5533" formatCode="General">
                  <c:v>-167.788201379848</c:v>
                </c:pt>
                <c:pt idx="5534" formatCode="General">
                  <c:v>-167.853022290121</c:v>
                </c:pt>
                <c:pt idx="5535" formatCode="General">
                  <c:v>-167.917843223689</c:v>
                </c:pt>
                <c:pt idx="5536" formatCode="General">
                  <c:v>-167.982664180493</c:v>
                </c:pt>
                <c:pt idx="5537" formatCode="General">
                  <c:v>-168.04748516047101</c:v>
                </c:pt>
                <c:pt idx="5538" formatCode="General">
                  <c:v>-168.112306163564</c:v>
                </c:pt>
                <c:pt idx="5539" formatCode="General">
                  <c:v>-168.17712718971299</c:v>
                </c:pt>
                <c:pt idx="5540" formatCode="General">
                  <c:v>-168.24194823885699</c:v>
                </c:pt>
                <c:pt idx="5541" formatCode="General">
                  <c:v>-168.30676931093799</c:v>
                </c:pt>
                <c:pt idx="5542" formatCode="General">
                  <c:v>-168.37159040589501</c:v>
                </c:pt>
                <c:pt idx="5543" formatCode="General">
                  <c:v>-168.43641152367101</c:v>
                </c:pt>
                <c:pt idx="5544" formatCode="General">
                  <c:v>-168.50123266420599</c:v>
                </c:pt>
                <c:pt idx="5545" formatCode="General">
                  <c:v>-168.56605382744101</c:v>
                </c:pt>
                <c:pt idx="5546" formatCode="General">
                  <c:v>-168.63087501331799</c:v>
                </c:pt>
                <c:pt idx="5547" formatCode="General">
                  <c:v>-168.695696221779</c:v>
                </c:pt>
                <c:pt idx="5548" formatCode="General">
                  <c:v>-168.76051745276601</c:v>
                </c:pt>
                <c:pt idx="5549" formatCode="General">
                  <c:v>-168.825338706221</c:v>
                </c:pt>
                <c:pt idx="5550" formatCode="General">
                  <c:v>-168.89015998208501</c:v>
                </c:pt>
                <c:pt idx="5551" formatCode="General">
                  <c:v>-168.95498128030201</c:v>
                </c:pt>
                <c:pt idx="5552" formatCode="General">
                  <c:v>-169.01980260081399</c:v>
                </c:pt>
                <c:pt idx="5553" formatCode="General">
                  <c:v>-169.084623943564</c:v>
                </c:pt>
                <c:pt idx="5554" formatCode="General">
                  <c:v>-169.14944530849499</c:v>
                </c:pt>
                <c:pt idx="5555" formatCode="General">
                  <c:v>-169.21426669555001</c:v>
                </c:pt>
                <c:pt idx="5556" formatCode="General">
                  <c:v>-169.27908810467301</c:v>
                </c:pt>
                <c:pt idx="5557" formatCode="General">
                  <c:v>-169.343909535807</c:v>
                </c:pt>
                <c:pt idx="5558" formatCode="General">
                  <c:v>-169.408730988895</c:v>
                </c:pt>
                <c:pt idx="5559" formatCode="General">
                  <c:v>-169.47355246388301</c:v>
                </c:pt>
                <c:pt idx="5560" formatCode="General">
                  <c:v>-169.53837396071401</c:v>
                </c:pt>
                <c:pt idx="5561" formatCode="General">
                  <c:v>-169.60319547933199</c:v>
                </c:pt>
                <c:pt idx="5562" formatCode="General">
                  <c:v>-169.668017019682</c:v>
                </c:pt>
                <c:pt idx="5563" formatCode="General">
                  <c:v>-169.73283858170899</c:v>
                </c:pt>
                <c:pt idx="5564" formatCode="General">
                  <c:v>-169.797660165357</c:v>
                </c:pt>
                <c:pt idx="5565" formatCode="General">
                  <c:v>-169.862481770572</c:v>
                </c:pt>
                <c:pt idx="5566" formatCode="General">
                  <c:v>-169.927303397298</c:v>
                </c:pt>
                <c:pt idx="5567" formatCode="General">
                  <c:v>-169.992125045482</c:v>
                </c:pt>
                <c:pt idx="5568" formatCode="General">
                  <c:v>-170.05694671506899</c:v>
                </c:pt>
                <c:pt idx="5569" formatCode="General">
                  <c:v>-170.12176840600401</c:v>
                </c:pt>
                <c:pt idx="5570" formatCode="General">
                  <c:v>-170.18659011823499</c:v>
                </c:pt>
                <c:pt idx="5571" formatCode="General">
                  <c:v>-170.251411851706</c:v>
                </c:pt>
                <c:pt idx="5572" formatCode="General">
                  <c:v>-170.31623360636499</c:v>
                </c:pt>
                <c:pt idx="5573" formatCode="General">
                  <c:v>-170.381055382157</c:v>
                </c:pt>
                <c:pt idx="5574" formatCode="General">
                  <c:v>-170.44587717902999</c:v>
                </c:pt>
                <c:pt idx="5575" formatCode="General">
                  <c:v>-170.51069899693101</c:v>
                </c:pt>
                <c:pt idx="5576" formatCode="General">
                  <c:v>-170.575520835807</c:v>
                </c:pt>
                <c:pt idx="5577" formatCode="General">
                  <c:v>-170.640342695605</c:v>
                </c:pt>
                <c:pt idx="5578" formatCode="General">
                  <c:v>-170.70516457627201</c:v>
                </c:pt>
                <c:pt idx="5579" formatCode="General">
                  <c:v>-170.76998647775699</c:v>
                </c:pt>
                <c:pt idx="5580" formatCode="General">
                  <c:v>-170.83480840000701</c:v>
                </c:pt>
                <c:pt idx="5581" formatCode="General">
                  <c:v>-170.89963034297</c:v>
                </c:pt>
                <c:pt idx="5582" formatCode="General">
                  <c:v>-170.96445230659501</c:v>
                </c:pt>
                <c:pt idx="5583" formatCode="General">
                  <c:v>-171.02927429082999</c:v>
                </c:pt>
                <c:pt idx="5584" formatCode="General">
                  <c:v>-171.09409629562299</c:v>
                </c:pt>
                <c:pt idx="5585" formatCode="General">
                  <c:v>-171.15891832092399</c:v>
                </c:pt>
                <c:pt idx="5586" formatCode="General">
                  <c:v>-171.22374036668199</c:v>
                </c:pt>
                <c:pt idx="5587" formatCode="General">
                  <c:v>-171.288562432844</c:v>
                </c:pt>
                <c:pt idx="5588" formatCode="General">
                  <c:v>-171.35338451936201</c:v>
                </c:pt>
                <c:pt idx="5589" formatCode="General">
                  <c:v>-171.418206626185</c:v>
                </c:pt>
                <c:pt idx="5590" formatCode="General">
                  <c:v>-171.483028753262</c:v>
                </c:pt>
                <c:pt idx="5591" formatCode="General">
                  <c:v>-171.54785090054301</c:v>
                </c:pt>
                <c:pt idx="5592" formatCode="General">
                  <c:v>-171.61267306797799</c:v>
                </c:pt>
                <c:pt idx="5593" formatCode="General">
                  <c:v>-171.67749525551901</c:v>
                </c:pt>
                <c:pt idx="5594" formatCode="General">
                  <c:v>-171.74231746311401</c:v>
                </c:pt>
                <c:pt idx="5595" formatCode="General">
                  <c:v>-171.80713969071499</c:v>
                </c:pt>
                <c:pt idx="5596" formatCode="General">
                  <c:v>-171.87196193827299</c:v>
                </c:pt>
                <c:pt idx="5597" formatCode="General">
                  <c:v>-171.936784205739</c:v>
                </c:pt>
                <c:pt idx="5598" formatCode="General">
                  <c:v>-172.001606493064</c:v>
                </c:pt>
                <c:pt idx="5599" formatCode="General">
                  <c:v>-172.06642880019999</c:v>
                </c:pt>
                <c:pt idx="5600" formatCode="General">
                  <c:v>-172.13125112709801</c:v>
                </c:pt>
                <c:pt idx="5601" formatCode="General">
                  <c:v>-172.19607347370899</c:v>
                </c:pt>
                <c:pt idx="5602" formatCode="General">
                  <c:v>-172.260895839987</c:v>
                </c:pt>
                <c:pt idx="5603" formatCode="General">
                  <c:v>-172.32571822588301</c:v>
                </c:pt>
                <c:pt idx="5604" formatCode="General">
                  <c:v>-172.39054063134901</c:v>
                </c:pt>
                <c:pt idx="5605" formatCode="General">
                  <c:v>-172.455363056338</c:v>
                </c:pt>
                <c:pt idx="5606" formatCode="General">
                  <c:v>-172.52018550080399</c:v>
                </c:pt>
                <c:pt idx="5607" formatCode="General">
                  <c:v>-172.58500796469801</c:v>
                </c:pt>
                <c:pt idx="5608" formatCode="General">
                  <c:v>-172.64983044797299</c:v>
                </c:pt>
                <c:pt idx="5609" formatCode="General">
                  <c:v>-172.714652950584</c:v>
                </c:pt>
                <c:pt idx="5610" formatCode="General">
                  <c:v>-172.77947547248399</c:v>
                </c:pt>
                <c:pt idx="5611" formatCode="General">
                  <c:v>-172.844298013626</c:v>
                </c:pt>
                <c:pt idx="5612" formatCode="General">
                  <c:v>-172.909120573964</c:v>
                </c:pt>
                <c:pt idx="5613" formatCode="General">
                  <c:v>-172.97394315345301</c:v>
                </c:pt>
                <c:pt idx="5614" formatCode="General">
                  <c:v>-173.038765752046</c:v>
                </c:pt>
                <c:pt idx="5615" formatCode="General">
                  <c:v>-173.103588369698</c:v>
                </c:pt>
                <c:pt idx="5616" formatCode="General">
                  <c:v>-173.16841100636299</c:v>
                </c:pt>
                <c:pt idx="5617" formatCode="General">
                  <c:v>-173.23323366199699</c:v>
                </c:pt>
                <c:pt idx="5618" formatCode="General">
                  <c:v>-173.298056336554</c:v>
                </c:pt>
                <c:pt idx="5619" formatCode="General">
                  <c:v>-173.36287902999001</c:v>
                </c:pt>
                <c:pt idx="5620" formatCode="General">
                  <c:v>-173.42770174226001</c:v>
                </c:pt>
                <c:pt idx="5621" formatCode="General">
                  <c:v>-173.49252447331901</c:v>
                </c:pt>
                <c:pt idx="5622" formatCode="General">
                  <c:v>-173.557347223123</c:v>
                </c:pt>
                <c:pt idx="5623" formatCode="General">
                  <c:v>-173.622169991628</c:v>
                </c:pt>
                <c:pt idx="5624" formatCode="General">
                  <c:v>-173.68699277879199</c:v>
                </c:pt>
                <c:pt idx="5625" formatCode="General">
                  <c:v>-173.75181558457101</c:v>
                </c:pt>
                <c:pt idx="5626" formatCode="General">
                  <c:v>-173.81663840892301</c:v>
                </c:pt>
                <c:pt idx="5627" formatCode="General">
                  <c:v>-173.88146125180401</c:v>
                </c:pt>
                <c:pt idx="5628" formatCode="General">
                  <c:v>-173.94628411317299</c:v>
                </c:pt>
                <c:pt idx="5629" formatCode="General">
                  <c:v>-174.01110699298701</c:v>
                </c:pt>
                <c:pt idx="5630" formatCode="General">
                  <c:v>-174.07592989120499</c:v>
                </c:pt>
                <c:pt idx="5631" formatCode="General">
                  <c:v>-174.140752807784</c:v>
                </c:pt>
                <c:pt idx="5632" formatCode="General">
                  <c:v>-174.20557574268199</c:v>
                </c:pt>
                <c:pt idx="5633" formatCode="General">
                  <c:v>-174.27039869585801</c:v>
                </c:pt>
                <c:pt idx="5634" formatCode="General">
                  <c:v>-174.33522166726999</c:v>
                </c:pt>
                <c:pt idx="5635" formatCode="General">
                  <c:v>-174.40004465687801</c:v>
                </c:pt>
                <c:pt idx="5636" formatCode="General">
                  <c:v>-174.464867664639</c:v>
                </c:pt>
                <c:pt idx="5637" formatCode="General">
                  <c:v>-174.52969069051301</c:v>
                </c:pt>
                <c:pt idx="5638" formatCode="General">
                  <c:v>-174.59451373446001</c:v>
                </c:pt>
                <c:pt idx="5639" formatCode="General">
                  <c:v>-174.659336796438</c:v>
                </c:pt>
                <c:pt idx="5640" formatCode="General">
                  <c:v>-174.72415987640599</c:v>
                </c:pt>
                <c:pt idx="5641" formatCode="General">
                  <c:v>-174.78898297432499</c:v>
                </c:pt>
                <c:pt idx="5642" formatCode="General">
                  <c:v>-174.85380609015499</c:v>
                </c:pt>
                <c:pt idx="5643" formatCode="General">
                  <c:v>-174.91862922385499</c:v>
                </c:pt>
                <c:pt idx="5644" formatCode="General">
                  <c:v>-174.98345237538501</c:v>
                </c:pt>
                <c:pt idx="5645" formatCode="General">
                  <c:v>-175.04827554470501</c:v>
                </c:pt>
                <c:pt idx="5646" formatCode="General">
                  <c:v>-175.113098731777</c:v>
                </c:pt>
                <c:pt idx="5647" formatCode="General">
                  <c:v>-175.17792193656101</c:v>
                </c:pt>
                <c:pt idx="5648" formatCode="General">
                  <c:v>-175.24274515901701</c:v>
                </c:pt>
                <c:pt idx="5649" formatCode="General">
                  <c:v>-175.307568399107</c:v>
                </c:pt>
                <c:pt idx="5650" formatCode="General">
                  <c:v>-175.37239165679</c:v>
                </c:pt>
                <c:pt idx="5651" formatCode="General">
                  <c:v>-175.43721493203</c:v>
                </c:pt>
                <c:pt idx="5652" formatCode="General">
                  <c:v>-175.50203822478599</c:v>
                </c:pt>
                <c:pt idx="5653" formatCode="General">
                  <c:v>-175.56686153502099</c:v>
                </c:pt>
                <c:pt idx="5654" formatCode="General">
                  <c:v>-175.631684862697</c:v>
                </c:pt>
                <c:pt idx="5655" formatCode="General">
                  <c:v>-175.696508207774</c:v>
                </c:pt>
                <c:pt idx="5656" formatCode="General">
                  <c:v>-175.76133157021599</c:v>
                </c:pt>
                <c:pt idx="5657" formatCode="General">
                  <c:v>-175.82615494998399</c:v>
                </c:pt>
                <c:pt idx="5658" formatCode="General">
                  <c:v>-175.890978347041</c:v>
                </c:pt>
                <c:pt idx="5659" formatCode="General">
                  <c:v>-175.95580176134899</c:v>
                </c:pt>
                <c:pt idx="5660" formatCode="General">
                  <c:v>-176.02062519287</c:v>
                </c:pt>
                <c:pt idx="5661" formatCode="General">
                  <c:v>-176.08544864156801</c:v>
                </c:pt>
                <c:pt idx="5662" formatCode="General">
                  <c:v>-176.15027210740499</c:v>
                </c:pt>
                <c:pt idx="5663" formatCode="General">
                  <c:v>-176.215095590342</c:v>
                </c:pt>
                <c:pt idx="5664" formatCode="General">
                  <c:v>-176.27991909034199</c:v>
                </c:pt>
                <c:pt idx="5665" formatCode="General">
                  <c:v>-176.34474260736599</c:v>
                </c:pt>
                <c:pt idx="5666" formatCode="General">
                  <c:v>-176.40956614137599</c:v>
                </c:pt>
                <c:pt idx="5667" formatCode="General">
                  <c:v>-176.474389692335</c:v>
                </c:pt>
                <c:pt idx="5668" formatCode="General">
                  <c:v>-176.539213260205</c:v>
                </c:pt>
                <c:pt idx="5669" formatCode="General">
                  <c:v>-176.60403684494801</c:v>
                </c:pt>
                <c:pt idx="5670" formatCode="General">
                  <c:v>-176.668860446526</c:v>
                </c:pt>
                <c:pt idx="5671" formatCode="General">
                  <c:v>-176.733684064903</c:v>
                </c:pt>
                <c:pt idx="5672" formatCode="General">
                  <c:v>-176.79850770004001</c:v>
                </c:pt>
                <c:pt idx="5673" formatCode="General">
                  <c:v>-176.863331351901</c:v>
                </c:pt>
                <c:pt idx="5674" formatCode="General">
                  <c:v>-176.92815502044701</c:v>
                </c:pt>
                <c:pt idx="5675" formatCode="General">
                  <c:v>-176.992978705643</c:v>
                </c:pt>
                <c:pt idx="5676" formatCode="General">
                  <c:v>-177.05780240745</c:v>
                </c:pt>
                <c:pt idx="5677" formatCode="General">
                  <c:v>-177.122626125832</c:v>
                </c:pt>
                <c:pt idx="5678" formatCode="General">
                  <c:v>-177.18744986075299</c:v>
                </c:pt>
                <c:pt idx="5679" formatCode="General">
                  <c:v>-177.252273612176</c:v>
                </c:pt>
                <c:pt idx="5680" formatCode="General">
                  <c:v>-177.31709738006299</c:v>
                </c:pt>
                <c:pt idx="5681" formatCode="General">
                  <c:v>-177.38192116438</c:v>
                </c:pt>
                <c:pt idx="5682" formatCode="General">
                  <c:v>-177.44674496509001</c:v>
                </c:pt>
                <c:pt idx="5683" formatCode="General">
                  <c:v>-177.51156878215599</c:v>
                </c:pt>
                <c:pt idx="5684" formatCode="General">
                  <c:v>-177.57639261554201</c:v>
                </c:pt>
                <c:pt idx="5685" formatCode="General">
                  <c:v>-177.64121646521301</c:v>
                </c:pt>
                <c:pt idx="5686" formatCode="General">
                  <c:v>-177.70604033113301</c:v>
                </c:pt>
                <c:pt idx="5687" formatCode="General">
                  <c:v>-177.77086421326501</c:v>
                </c:pt>
                <c:pt idx="5688" formatCode="General">
                  <c:v>-177.835688111574</c:v>
                </c:pt>
                <c:pt idx="5689" formatCode="General">
                  <c:v>-177.90051202602501</c:v>
                </c:pt>
                <c:pt idx="5690" formatCode="General">
                  <c:v>-177.96533595658099</c:v>
                </c:pt>
                <c:pt idx="5691" formatCode="General">
                  <c:v>-178.03015990320799</c:v>
                </c:pt>
                <c:pt idx="5692" formatCode="General">
                  <c:v>-178.09498386587001</c:v>
                </c:pt>
                <c:pt idx="5693" formatCode="General">
                  <c:v>-178.159807844531</c:v>
                </c:pt>
                <c:pt idx="5694" formatCode="General">
                  <c:v>-178.22463183915801</c:v>
                </c:pt>
                <c:pt idx="5695" formatCode="General">
                  <c:v>-178.28945584971399</c:v>
                </c:pt>
                <c:pt idx="5696" formatCode="General">
                  <c:v>-178.35427987616501</c:v>
                </c:pt>
                <c:pt idx="5697" formatCode="General">
                  <c:v>-178.419103918475</c:v>
                </c:pt>
                <c:pt idx="5698" formatCode="General">
                  <c:v>-178.483927976611</c:v>
                </c:pt>
                <c:pt idx="5699" formatCode="General">
                  <c:v>-178.548752050536</c:v>
                </c:pt>
                <c:pt idx="5700" formatCode="General">
                  <c:v>-178.61357614021799</c:v>
                </c:pt>
                <c:pt idx="5701" formatCode="General">
                  <c:v>-178.67840024562099</c:v>
                </c:pt>
                <c:pt idx="5702" formatCode="General">
                  <c:v>-178.74322436671</c:v>
                </c:pt>
                <c:pt idx="5703" formatCode="General">
                  <c:v>-178.808048503452</c:v>
                </c:pt>
                <c:pt idx="5704" formatCode="General">
                  <c:v>-178.87287265581301</c:v>
                </c:pt>
                <c:pt idx="5705" formatCode="General">
                  <c:v>-178.93769682375699</c:v>
                </c:pt>
                <c:pt idx="5706" formatCode="General">
                  <c:v>-179.002521007252</c:v>
                </c:pt>
                <c:pt idx="5707" formatCode="General">
                  <c:v>-179.06734520626301</c:v>
                </c:pt>
                <c:pt idx="5708" formatCode="General">
                  <c:v>-179.13216942075599</c:v>
                </c:pt>
                <c:pt idx="5709" formatCode="General">
                  <c:v>-179.196993650698</c:v>
                </c:pt>
                <c:pt idx="5710" formatCode="General">
                  <c:v>-179.26181789605499</c:v>
                </c:pt>
                <c:pt idx="5711" formatCode="General">
                  <c:v>-179.32664215679301</c:v>
                </c:pt>
                <c:pt idx="5712" formatCode="General">
                  <c:v>-179.39146643288001</c:v>
                </c:pt>
                <c:pt idx="5713" formatCode="General">
                  <c:v>-179.45629072428099</c:v>
                </c:pt>
                <c:pt idx="5714" formatCode="General">
                  <c:v>-179.52111503096299</c:v>
                </c:pt>
                <c:pt idx="5715" formatCode="General">
                  <c:v>-179.58593935289301</c:v>
                </c:pt>
                <c:pt idx="5716" formatCode="General">
                  <c:v>-179.65076369003799</c:v>
                </c:pt>
                <c:pt idx="5717" formatCode="General">
                  <c:v>-179.715588042365</c:v>
                </c:pt>
                <c:pt idx="5718" formatCode="General">
                  <c:v>-179.780412409842</c:v>
                </c:pt>
                <c:pt idx="5719" formatCode="General">
                  <c:v>-179.84523679243401</c:v>
                </c:pt>
                <c:pt idx="5720" formatCode="General">
                  <c:v>-179.91006119011001</c:v>
                </c:pt>
                <c:pt idx="5721" formatCode="General">
                  <c:v>-179.97488560283799</c:v>
                </c:pt>
                <c:pt idx="5722" formatCode="General">
                  <c:v>-180.039710030583</c:v>
                </c:pt>
                <c:pt idx="5723" formatCode="General">
                  <c:v>-180.104534473315</c:v>
                </c:pt>
                <c:pt idx="5724" formatCode="General">
                  <c:v>-180.169358931</c:v>
                </c:pt>
                <c:pt idx="5725" formatCode="General">
                  <c:v>-180.23418340360601</c:v>
                </c:pt>
                <c:pt idx="5726" formatCode="General">
                  <c:v>-180.29900789110201</c:v>
                </c:pt>
                <c:pt idx="5727" formatCode="General">
                  <c:v>-180.363832393455</c:v>
                </c:pt>
                <c:pt idx="5728" formatCode="General">
                  <c:v>-180.42865691063301</c:v>
                </c:pt>
                <c:pt idx="5729" formatCode="General">
                  <c:v>-180.49348144260401</c:v>
                </c:pt>
                <c:pt idx="5730" formatCode="General">
                  <c:v>-180.55830598933699</c:v>
                </c:pt>
                <c:pt idx="5731" formatCode="General">
                  <c:v>-180.6231305508</c:v>
                </c:pt>
                <c:pt idx="5732" formatCode="General">
                  <c:v>-180.68795512696099</c:v>
                </c:pt>
                <c:pt idx="5733" formatCode="General">
                  <c:v>-180.752779717789</c:v>
                </c:pt>
                <c:pt idx="5734" formatCode="General">
                  <c:v>-180.817604323252</c:v>
                </c:pt>
                <c:pt idx="5735" formatCode="General">
                  <c:v>-180.88242894332001</c:v>
                </c:pt>
                <c:pt idx="5736" formatCode="General">
                  <c:v>-180.94725357796</c:v>
                </c:pt>
                <c:pt idx="5737" formatCode="General">
                  <c:v>-181.01207822714099</c:v>
                </c:pt>
                <c:pt idx="5738" formatCode="General">
                  <c:v>-181.07690289083399</c:v>
                </c:pt>
                <c:pt idx="5739" formatCode="General">
                  <c:v>-181.14172756900601</c:v>
                </c:pt>
                <c:pt idx="5740" formatCode="General">
                  <c:v>-181.206552261626</c:v>
                </c:pt>
                <c:pt idx="5741" formatCode="General">
                  <c:v>-181.27137696866501</c:v>
                </c:pt>
                <c:pt idx="5742" formatCode="General">
                  <c:v>-181.336201690092</c:v>
                </c:pt>
                <c:pt idx="5743" formatCode="General">
                  <c:v>-181.40102642587499</c:v>
                </c:pt>
                <c:pt idx="5744" formatCode="General">
                  <c:v>-181.46585117598499</c:v>
                </c:pt>
                <c:pt idx="5745" formatCode="General">
                  <c:v>-181.53067594039101</c:v>
                </c:pt>
                <c:pt idx="5746" formatCode="General">
                  <c:v>-181.59550071906199</c:v>
                </c:pt>
                <c:pt idx="5747" formatCode="General">
                  <c:v>-181.66032551197</c:v>
                </c:pt>
                <c:pt idx="5748" formatCode="General">
                  <c:v>-181.72515031908199</c:v>
                </c:pt>
                <c:pt idx="5749" formatCode="General">
                  <c:v>-181.78997514036999</c:v>
                </c:pt>
                <c:pt idx="5750" formatCode="General">
                  <c:v>-181.85479997580401</c:v>
                </c:pt>
                <c:pt idx="5751" formatCode="General">
                  <c:v>-181.919624825353</c:v>
                </c:pt>
                <c:pt idx="5752" formatCode="General">
                  <c:v>-181.984449688989</c:v>
                </c:pt>
                <c:pt idx="5753" formatCode="General">
                  <c:v>-182.04927456668</c:v>
                </c:pt>
                <c:pt idx="5754" formatCode="General">
                  <c:v>-182.11409945839901</c:v>
                </c:pt>
                <c:pt idx="5755" formatCode="General">
                  <c:v>-182.17892436411501</c:v>
                </c:pt>
                <c:pt idx="5756" formatCode="General">
                  <c:v>-182.24374928379899</c:v>
                </c:pt>
                <c:pt idx="5757" formatCode="General">
                  <c:v>-182.30857421742201</c:v>
                </c:pt>
                <c:pt idx="5758" formatCode="General">
                  <c:v>-182.373399164955</c:v>
                </c:pt>
                <c:pt idx="5759" formatCode="General">
                  <c:v>-182.438224126368</c:v>
                </c:pt>
                <c:pt idx="5760" formatCode="General">
                  <c:v>-182.503049101633</c:v>
                </c:pt>
                <c:pt idx="5761" formatCode="General">
                  <c:v>-182.56787409072001</c:v>
                </c:pt>
                <c:pt idx="5762" formatCode="General">
                  <c:v>-182.63269909360201</c:v>
                </c:pt>
                <c:pt idx="5763" formatCode="General">
                  <c:v>-182.697524110248</c:v>
                </c:pt>
                <c:pt idx="5764" formatCode="General">
                  <c:v>-182.76234914063201</c:v>
                </c:pt>
                <c:pt idx="5765" formatCode="General">
                  <c:v>-182.82717418472299</c:v>
                </c:pt>
                <c:pt idx="5766" formatCode="General">
                  <c:v>-182.89199924249399</c:v>
                </c:pt>
                <c:pt idx="5767" formatCode="General">
                  <c:v>-182.956824313917</c:v>
                </c:pt>
                <c:pt idx="5768" formatCode="General">
                  <c:v>-183.02164939896301</c:v>
                </c:pt>
                <c:pt idx="5769" formatCode="General">
                  <c:v>-183.086474497604</c:v>
                </c:pt>
                <c:pt idx="5770" formatCode="General">
                  <c:v>-183.15129960981201</c:v>
                </c:pt>
                <c:pt idx="5771" formatCode="General">
                  <c:v>-183.21612473555899</c:v>
                </c:pt>
                <c:pt idx="5772" formatCode="General">
                  <c:v>-183.280949874817</c:v>
                </c:pt>
                <c:pt idx="5773" formatCode="General">
                  <c:v>-183.345775027559</c:v>
                </c:pt>
                <c:pt idx="5774" formatCode="General">
                  <c:v>-183.41060019375601</c:v>
                </c:pt>
                <c:pt idx="5775" formatCode="General">
                  <c:v>-183.475425373382</c:v>
                </c:pt>
                <c:pt idx="5776" formatCode="General">
                  <c:v>-183.54025056640899</c:v>
                </c:pt>
                <c:pt idx="5777" formatCode="General">
                  <c:v>-183.60507577280899</c:v>
                </c:pt>
                <c:pt idx="5778" formatCode="General">
                  <c:v>-183.669900992555</c:v>
                </c:pt>
                <c:pt idx="5779" formatCode="General">
                  <c:v>-183.73472622561999</c:v>
                </c:pt>
                <c:pt idx="5780" formatCode="General">
                  <c:v>-183.799551471977</c:v>
                </c:pt>
                <c:pt idx="5781" formatCode="General">
                  <c:v>-183.86437673159801</c:v>
                </c:pt>
                <c:pt idx="5782" formatCode="General">
                  <c:v>-183.92920200445801</c:v>
                </c:pt>
                <c:pt idx="5783" formatCode="General">
                  <c:v>-183.99402729052801</c:v>
                </c:pt>
                <c:pt idx="5784" formatCode="General">
                  <c:v>-184.05885258978299</c:v>
                </c:pt>
                <c:pt idx="5785" formatCode="General">
                  <c:v>-184.12367790219599</c:v>
                </c:pt>
                <c:pt idx="5786" formatCode="General">
                  <c:v>-184.18850322774</c:v>
                </c:pt>
                <c:pt idx="5787" formatCode="General">
                  <c:v>-184.25332856638801</c:v>
                </c:pt>
                <c:pt idx="5788" formatCode="General">
                  <c:v>-184.318153918115</c:v>
                </c:pt>
                <c:pt idx="5789" formatCode="General">
                  <c:v>-184.38297928289401</c:v>
                </c:pt>
                <c:pt idx="5790" formatCode="General">
                  <c:v>-184.44780466069901</c:v>
                </c:pt>
                <c:pt idx="5791" formatCode="General">
                  <c:v>-184.512630051504</c:v>
                </c:pt>
                <c:pt idx="5792" formatCode="General">
                  <c:v>-184.577455455283</c:v>
                </c:pt>
                <c:pt idx="5793" formatCode="General">
                  <c:v>-184.64228087200999</c:v>
                </c:pt>
                <c:pt idx="5794" formatCode="General">
                  <c:v>-184.707106301659</c:v>
                </c:pt>
                <c:pt idx="5795" formatCode="General">
                  <c:v>-184.77193174420401</c:v>
                </c:pt>
                <c:pt idx="5796" formatCode="General">
                  <c:v>-184.83675719962099</c:v>
                </c:pt>
                <c:pt idx="5797" formatCode="General">
                  <c:v>-184.90158266788299</c:v>
                </c:pt>
                <c:pt idx="5798" formatCode="General">
                  <c:v>-184.966408148965</c:v>
                </c:pt>
                <c:pt idx="5799" formatCode="General">
                  <c:v>-185.03123364284099</c:v>
                </c:pt>
                <c:pt idx="5800" formatCode="General">
                  <c:v>-185.09605914948801</c:v>
                </c:pt>
                <c:pt idx="5801" formatCode="General">
                  <c:v>-185.160884668878</c:v>
                </c:pt>
                <c:pt idx="5802" formatCode="General">
                  <c:v>-185.22571020098599</c:v>
                </c:pt>
                <c:pt idx="5803" formatCode="General">
                  <c:v>-185.290535745787</c:v>
                </c:pt>
                <c:pt idx="5804" formatCode="General">
                  <c:v>-185.35536130325301</c:v>
                </c:pt>
                <c:pt idx="5805" formatCode="General">
                  <c:v>-185.42018687336</c:v>
                </c:pt>
                <c:pt idx="5806" formatCode="General">
                  <c:v>-185.48501245608099</c:v>
                </c:pt>
                <c:pt idx="5807" formatCode="General">
                  <c:v>-185.54983805139</c:v>
                </c:pt>
                <c:pt idx="5808" formatCode="General">
                  <c:v>-185.61466365926299</c:v>
                </c:pt>
                <c:pt idx="5809" formatCode="General">
                  <c:v>-185.679489279672</c:v>
                </c:pt>
                <c:pt idx="5810" formatCode="General">
                  <c:v>-185.74431491259301</c:v>
                </c:pt>
                <c:pt idx="5811" formatCode="General">
                  <c:v>-185.809140558</c:v>
                </c:pt>
                <c:pt idx="5812" formatCode="General">
                  <c:v>-185.873966215867</c:v>
                </c:pt>
                <c:pt idx="5813" formatCode="General">
                  <c:v>-185.93879188616901</c:v>
                </c:pt>
                <c:pt idx="5814" formatCode="General">
                  <c:v>-186.003617568881</c:v>
                </c:pt>
                <c:pt idx="5815" formatCode="General">
                  <c:v>-186.06844326397601</c:v>
                </c:pt>
                <c:pt idx="5816" formatCode="General">
                  <c:v>-186.13326897143099</c:v>
                </c:pt>
                <c:pt idx="5817" formatCode="General">
                  <c:v>-186.19809469121799</c:v>
                </c:pt>
                <c:pt idx="5818" formatCode="General">
                  <c:v>-186.26292042331499</c:v>
                </c:pt>
                <c:pt idx="5819" formatCode="General">
                  <c:v>-186.32774616769399</c:v>
                </c:pt>
                <c:pt idx="5820" formatCode="General">
                  <c:v>-186.392571924332</c:v>
                </c:pt>
                <c:pt idx="5821" formatCode="General">
                  <c:v>-186.45739769320301</c:v>
                </c:pt>
                <c:pt idx="5822" formatCode="General">
                  <c:v>-186.52222347428099</c:v>
                </c:pt>
                <c:pt idx="5823" formatCode="General">
                  <c:v>-186.58704926754399</c:v>
                </c:pt>
                <c:pt idx="5824" formatCode="General">
                  <c:v>-186.651875072964</c:v>
                </c:pt>
                <c:pt idx="5825" formatCode="General">
                  <c:v>-186.71670089051801</c:v>
                </c:pt>
                <c:pt idx="5826" formatCode="General">
                  <c:v>-186.78152672018101</c:v>
                </c:pt>
                <c:pt idx="5827" formatCode="General">
                  <c:v>-186.846352561928</c:v>
                </c:pt>
                <c:pt idx="5828" formatCode="General">
                  <c:v>-186.91117841573501</c:v>
                </c:pt>
                <c:pt idx="5829" formatCode="General">
                  <c:v>-186.976004281576</c:v>
                </c:pt>
                <c:pt idx="5830" formatCode="General">
                  <c:v>-187.040830159428</c:v>
                </c:pt>
                <c:pt idx="5831" formatCode="General">
                  <c:v>-187.105656049266</c:v>
                </c:pt>
                <c:pt idx="5832" formatCode="General">
                  <c:v>-187.17048195106599</c:v>
                </c:pt>
                <c:pt idx="5833" formatCode="General">
                  <c:v>-187.23530786480299</c:v>
                </c:pt>
                <c:pt idx="5834" formatCode="General">
                  <c:v>-187.30013379045201</c:v>
                </c:pt>
                <c:pt idx="5835" formatCode="General">
                  <c:v>-187.36495972799099</c:v>
                </c:pt>
                <c:pt idx="5836" formatCode="General">
                  <c:v>-187.429785677393</c:v>
                </c:pt>
                <c:pt idx="5837" formatCode="General">
                  <c:v>-187.494611638636</c:v>
                </c:pt>
                <c:pt idx="5838" formatCode="General">
                  <c:v>-187.55943761169601</c:v>
                </c:pt>
                <c:pt idx="5839" formatCode="General">
                  <c:v>-187.62426359654799</c:v>
                </c:pt>
                <c:pt idx="5840" formatCode="General">
                  <c:v>-187.68908959316701</c:v>
                </c:pt>
                <c:pt idx="5841" formatCode="General">
                  <c:v>-187.75391560153199</c:v>
                </c:pt>
                <c:pt idx="5842" formatCode="General">
                  <c:v>-187.81874162161699</c:v>
                </c:pt>
                <c:pt idx="5843" formatCode="General">
                  <c:v>-187.88356765339799</c:v>
                </c:pt>
                <c:pt idx="5844" formatCode="General">
                  <c:v>-187.948393696853</c:v>
                </c:pt>
                <c:pt idx="5845" formatCode="General">
                  <c:v>-188.013219751957</c:v>
                </c:pt>
                <c:pt idx="5846" formatCode="General">
                  <c:v>-188.078045818687</c:v>
                </c:pt>
                <c:pt idx="5847" formatCode="General">
                  <c:v>-188.14287189701901</c:v>
                </c:pt>
                <c:pt idx="5848" formatCode="General">
                  <c:v>-188.20769798692899</c:v>
                </c:pt>
                <c:pt idx="5849" formatCode="General">
                  <c:v>-188.27252408839499</c:v>
                </c:pt>
                <c:pt idx="5850" formatCode="General">
                  <c:v>-188.33735020139201</c:v>
                </c:pt>
                <c:pt idx="5851" formatCode="General">
                  <c:v>-188.40217632589801</c:v>
                </c:pt>
                <c:pt idx="5852" formatCode="General">
                  <c:v>-188.467002461889</c:v>
                </c:pt>
                <c:pt idx="5853" formatCode="General">
                  <c:v>-188.531828609342</c:v>
                </c:pt>
                <c:pt idx="5854" formatCode="General">
                  <c:v>-188.59665476823301</c:v>
                </c:pt>
                <c:pt idx="5855" formatCode="General">
                  <c:v>-188.66148093854</c:v>
                </c:pt>
                <c:pt idx="5856" formatCode="General">
                  <c:v>-188.72630712023999</c:v>
                </c:pt>
                <c:pt idx="5857" formatCode="General">
                  <c:v>-188.79113331330899</c:v>
                </c:pt>
                <c:pt idx="5858" formatCode="General">
                  <c:v>-188.85595951772501</c:v>
                </c:pt>
                <c:pt idx="5859" formatCode="General">
                  <c:v>-188.92078573346399</c:v>
                </c:pt>
                <c:pt idx="5860" formatCode="General">
                  <c:v>-188.985611960504</c:v>
                </c:pt>
                <c:pt idx="5861" formatCode="General">
                  <c:v>-189.05043819882201</c:v>
                </c:pt>
                <c:pt idx="5862" formatCode="General">
                  <c:v>-189.115264448396</c:v>
                </c:pt>
                <c:pt idx="5863" formatCode="General">
                  <c:v>-189.18009070920201</c:v>
                </c:pt>
                <c:pt idx="5864" formatCode="General">
                  <c:v>-189.24491698121801</c:v>
                </c:pt>
                <c:pt idx="5865" formatCode="General">
                  <c:v>-189.309743264422</c:v>
                </c:pt>
                <c:pt idx="5866" formatCode="General">
                  <c:v>-189.37456955879</c:v>
                </c:pt>
                <c:pt idx="5867" formatCode="General">
                  <c:v>-189.43939586430099</c:v>
                </c:pt>
                <c:pt idx="5868" formatCode="General">
                  <c:v>-189.504222180932</c:v>
                </c:pt>
                <c:pt idx="5869" formatCode="General">
                  <c:v>-189.56904850866101</c:v>
                </c:pt>
                <c:pt idx="5870" formatCode="General">
                  <c:v>-189.63387484746599</c:v>
                </c:pt>
                <c:pt idx="5871" formatCode="General">
                  <c:v>-189.698701197323</c:v>
                </c:pt>
                <c:pt idx="5872" formatCode="General">
                  <c:v>-189.76352755821199</c:v>
                </c:pt>
                <c:pt idx="5873" formatCode="General">
                  <c:v>-189.82835393010899</c:v>
                </c:pt>
                <c:pt idx="5874" formatCode="General">
                  <c:v>-189.893180312993</c:v>
                </c:pt>
                <c:pt idx="5875" formatCode="General">
                  <c:v>-189.95800670684301</c:v>
                </c:pt>
                <c:pt idx="5876" formatCode="General">
                  <c:v>-190.02283311163501</c:v>
                </c:pt>
                <c:pt idx="5877" formatCode="General">
                  <c:v>-190.08765952734799</c:v>
                </c:pt>
                <c:pt idx="5878" formatCode="General">
                  <c:v>-190.15248595396099</c:v>
                </c:pt>
                <c:pt idx="5879" formatCode="General">
                  <c:v>-190.21731239145001</c:v>
                </c:pt>
                <c:pt idx="5880" formatCode="General">
                  <c:v>-190.282138839796</c:v>
                </c:pt>
                <c:pt idx="5881" formatCode="General">
                  <c:v>-190.34696529897599</c:v>
                </c:pt>
                <c:pt idx="5882" formatCode="General">
                  <c:v>-190.41179176896799</c:v>
                </c:pt>
                <c:pt idx="5883" formatCode="General">
                  <c:v>-190.47661824975</c:v>
                </c:pt>
                <c:pt idx="5884" formatCode="General">
                  <c:v>-190.541444741303</c:v>
                </c:pt>
                <c:pt idx="5885" formatCode="General">
                  <c:v>-190.606271243603</c:v>
                </c:pt>
                <c:pt idx="5886" formatCode="General">
                  <c:v>-190.67109775662999</c:v>
                </c:pt>
                <c:pt idx="5887" formatCode="General">
                  <c:v>-190.73592428036201</c:v>
                </c:pt>
                <c:pt idx="5888" formatCode="General">
                  <c:v>-190.80075081477901</c:v>
                </c:pt>
                <c:pt idx="5889" formatCode="General">
                  <c:v>-190.865577359859</c:v>
                </c:pt>
                <c:pt idx="5890" formatCode="General">
                  <c:v>-190.930403915581</c:v>
                </c:pt>
                <c:pt idx="5891" formatCode="General">
                  <c:v>-190.99523048192501</c:v>
                </c:pt>
                <c:pt idx="5892" formatCode="General">
                  <c:v>-191.06005705887</c:v>
                </c:pt>
                <c:pt idx="5893" formatCode="General">
                  <c:v>-191.12488364639299</c:v>
                </c:pt>
                <c:pt idx="5894" formatCode="General">
                  <c:v>-191.189710244476</c:v>
                </c:pt>
                <c:pt idx="5895" formatCode="General">
                  <c:v>-191.25453685309699</c:v>
                </c:pt>
                <c:pt idx="5896" formatCode="General">
                  <c:v>-191.31936347223501</c:v>
                </c:pt>
                <c:pt idx="5897" formatCode="General">
                  <c:v>-191.38419010186999</c:v>
                </c:pt>
                <c:pt idx="5898" formatCode="General">
                  <c:v>-191.44901674198201</c:v>
                </c:pt>
                <c:pt idx="5899" formatCode="General">
                  <c:v>-191.51384339254901</c:v>
                </c:pt>
                <c:pt idx="5900" formatCode="General">
                  <c:v>-191.57867005355101</c:v>
                </c:pt>
                <c:pt idx="5901" formatCode="General">
                  <c:v>-191.643496724969</c:v>
                </c:pt>
                <c:pt idx="5902" formatCode="General">
                  <c:v>-191.70832340678101</c:v>
                </c:pt>
                <c:pt idx="5903" formatCode="General">
                  <c:v>-191.77315009896699</c:v>
                </c:pt>
                <c:pt idx="5904" formatCode="General">
                  <c:v>-191.83797680150801</c:v>
                </c:pt>
                <c:pt idx="5905" formatCode="General">
                  <c:v>-191.90280351438199</c:v>
                </c:pt>
                <c:pt idx="5906" formatCode="General">
                  <c:v>-191.96763023757001</c:v>
                </c:pt>
                <c:pt idx="5907" formatCode="General">
                  <c:v>-192.032456971052</c:v>
                </c:pt>
                <c:pt idx="5908" formatCode="General">
                  <c:v>-192.09728371480799</c:v>
                </c:pt>
                <c:pt idx="5909" formatCode="General">
                  <c:v>-192.16211046881801</c:v>
                </c:pt>
                <c:pt idx="5910" formatCode="General">
                  <c:v>-192.22693723306199</c:v>
                </c:pt>
                <c:pt idx="5911" formatCode="General">
                  <c:v>-192.29176400751999</c:v>
                </c:pt>
                <c:pt idx="5912" formatCode="General">
                  <c:v>-192.356590792172</c:v>
                </c:pt>
                <c:pt idx="5913" formatCode="General">
                  <c:v>-192.42141758699901</c:v>
                </c:pt>
                <c:pt idx="5914" formatCode="General">
                  <c:v>-192.48624439198099</c:v>
                </c:pt>
                <c:pt idx="5915" formatCode="General">
                  <c:v>-192.551071207099</c:v>
                </c:pt>
                <c:pt idx="5916" formatCode="General">
                  <c:v>-192.61589803233201</c:v>
                </c:pt>
                <c:pt idx="5917" formatCode="General">
                  <c:v>-192.680724867663</c:v>
                </c:pt>
                <c:pt idx="5918" formatCode="General">
                  <c:v>-192.74555171307</c:v>
                </c:pt>
                <c:pt idx="5919" formatCode="General">
                  <c:v>-192.81037856853499</c:v>
                </c:pt>
                <c:pt idx="5920" formatCode="General">
                  <c:v>-192.87520543403801</c:v>
                </c:pt>
                <c:pt idx="5921" formatCode="General">
                  <c:v>-192.94003230956</c:v>
                </c:pt>
                <c:pt idx="5922" formatCode="General">
                  <c:v>-193.00485919508199</c:v>
                </c:pt>
                <c:pt idx="5923" formatCode="General">
                  <c:v>-193.06968609058501</c:v>
                </c:pt>
                <c:pt idx="5924" formatCode="General">
                  <c:v>-193.13451299605001</c:v>
                </c:pt>
                <c:pt idx="5925" formatCode="General">
                  <c:v>-193.199339911458</c:v>
                </c:pt>
                <c:pt idx="5926" formatCode="General">
                  <c:v>-193.264166836789</c:v>
                </c:pt>
                <c:pt idx="5927" formatCode="General">
                  <c:v>-193.328993772025</c:v>
                </c:pt>
                <c:pt idx="5928" formatCode="General">
                  <c:v>-193.39382071714701</c:v>
                </c:pt>
                <c:pt idx="5929" formatCode="General">
                  <c:v>-193.458647672137</c:v>
                </c:pt>
                <c:pt idx="5930" formatCode="General">
                  <c:v>-193.52347463697501</c:v>
                </c:pt>
                <c:pt idx="5931" formatCode="General">
                  <c:v>-193.58830161164201</c:v>
                </c:pt>
                <c:pt idx="5932" formatCode="General">
                  <c:v>-193.65312859612101</c:v>
                </c:pt>
                <c:pt idx="5933" formatCode="General">
                  <c:v>-193.71795559039199</c:v>
                </c:pt>
                <c:pt idx="5934" formatCode="General">
                  <c:v>-193.78278259443701</c:v>
                </c:pt>
                <c:pt idx="5935" formatCode="General">
                  <c:v>-193.847609608238</c:v>
                </c:pt>
                <c:pt idx="5936" formatCode="General">
                  <c:v>-193.91243663177599</c:v>
                </c:pt>
                <c:pt idx="5937" formatCode="General">
                  <c:v>-193.97726366503301</c:v>
                </c:pt>
                <c:pt idx="5938" formatCode="General">
                  <c:v>-194.04209070799101</c:v>
                </c:pt>
                <c:pt idx="5939" formatCode="General">
                  <c:v>-194.10691776063101</c:v>
                </c:pt>
                <c:pt idx="5940" formatCode="General">
                  <c:v>-194.17174482293501</c:v>
                </c:pt>
                <c:pt idx="5941" formatCode="General">
                  <c:v>-194.236571894886</c:v>
                </c:pt>
                <c:pt idx="5942" formatCode="General">
                  <c:v>-194.30139897646299</c:v>
                </c:pt>
                <c:pt idx="5943" formatCode="General">
                  <c:v>-194.36622606764999</c:v>
                </c:pt>
                <c:pt idx="5944" formatCode="General">
                  <c:v>-194.43105316842801</c:v>
                </c:pt>
                <c:pt idx="5945" formatCode="General">
                  <c:v>-194.495880278778</c:v>
                </c:pt>
                <c:pt idx="5946" formatCode="General">
                  <c:v>-194.56070739868301</c:v>
                </c:pt>
                <c:pt idx="5947" formatCode="General">
                  <c:v>-194.62553452812301</c:v>
                </c:pt>
                <c:pt idx="5948" formatCode="General">
                  <c:v>-194.69036166708199</c:v>
                </c:pt>
                <c:pt idx="5949" formatCode="General">
                  <c:v>-194.755188815541</c:v>
                </c:pt>
                <c:pt idx="5950" formatCode="General">
                  <c:v>-194.82001597348199</c:v>
                </c:pt>
                <c:pt idx="5951" formatCode="General">
                  <c:v>-194.884843140887</c:v>
                </c:pt>
                <c:pt idx="5952" formatCode="General">
                  <c:v>-194.949670317737</c:v>
                </c:pt>
                <c:pt idx="5953" formatCode="General">
                  <c:v>-195.014497504015</c:v>
                </c:pt>
                <c:pt idx="5954" formatCode="General">
                  <c:v>-195.07932469970399</c:v>
                </c:pt>
                <c:pt idx="5955" formatCode="General">
                  <c:v>-195.144151904784</c:v>
                </c:pt>
                <c:pt idx="5956" formatCode="General">
                  <c:v>-195.20897911923899</c:v>
                </c:pt>
                <c:pt idx="5957" formatCode="General">
                  <c:v>-195.27380634305001</c:v>
                </c:pt>
                <c:pt idx="5958" formatCode="General">
                  <c:v>-195.33863357620001</c:v>
                </c:pt>
                <c:pt idx="5959" formatCode="General">
                  <c:v>-195.40346081867</c:v>
                </c:pt>
                <c:pt idx="5960" formatCode="General">
                  <c:v>-195.468288070445</c:v>
                </c:pt>
                <c:pt idx="5961" formatCode="General">
                  <c:v>-195.53311533150401</c:v>
                </c:pt>
                <c:pt idx="5962" formatCode="General">
                  <c:v>-195.59794260183199</c:v>
                </c:pt>
                <c:pt idx="5963" formatCode="General">
                  <c:v>-195.66276988141101</c:v>
                </c:pt>
                <c:pt idx="5964" formatCode="General">
                  <c:v>-195.727597170222</c:v>
                </c:pt>
                <c:pt idx="5965" formatCode="General">
                  <c:v>-195.79242446824901</c:v>
                </c:pt>
                <c:pt idx="5966" formatCode="General">
                  <c:v>-195.857251775474</c:v>
                </c:pt>
                <c:pt idx="5967" formatCode="General">
                  <c:v>-195.922079091879</c:v>
                </c:pt>
                <c:pt idx="5968" formatCode="General">
                  <c:v>-195.98690641744801</c:v>
                </c:pt>
                <c:pt idx="5969" formatCode="General">
                  <c:v>-196.05173375216299</c:v>
                </c:pt>
                <c:pt idx="5970" formatCode="General">
                  <c:v>-196.116561096006</c:v>
                </c:pt>
                <c:pt idx="5971" formatCode="General">
                  <c:v>-196.181388448961</c:v>
                </c:pt>
                <c:pt idx="5972" formatCode="General">
                  <c:v>-196.24621581100999</c:v>
                </c:pt>
                <c:pt idx="5973" formatCode="General">
                  <c:v>-196.31104318213599</c:v>
                </c:pt>
                <c:pt idx="5974" formatCode="General">
                  <c:v>-196.37587056232201</c:v>
                </c:pt>
                <c:pt idx="5975" formatCode="General">
                  <c:v>-196.44069795155099</c:v>
                </c:pt>
                <c:pt idx="5976" formatCode="General">
                  <c:v>-196.505525349805</c:v>
                </c:pt>
                <c:pt idx="5977" formatCode="General">
                  <c:v>-196.57035275706801</c:v>
                </c:pt>
                <c:pt idx="5978" formatCode="General">
                  <c:v>-196.63518017332299</c:v>
                </c:pt>
                <c:pt idx="5979" formatCode="General">
                  <c:v>-196.70000759855299</c:v>
                </c:pt>
                <c:pt idx="5980" formatCode="General">
                  <c:v>-196.76483503274</c:v>
                </c:pt>
                <c:pt idx="5981" formatCode="General">
                  <c:v>-196.82966247586899</c:v>
                </c:pt>
                <c:pt idx="5982" formatCode="General">
                  <c:v>-196.894489927922</c:v>
                </c:pt>
                <c:pt idx="5983" formatCode="General">
                  <c:v>-196.959317388882</c:v>
                </c:pt>
                <c:pt idx="5984" formatCode="General">
                  <c:v>-197.024144858733</c:v>
                </c:pt>
                <c:pt idx="5985" formatCode="General">
                  <c:v>-197.08897233745799</c:v>
                </c:pt>
                <c:pt idx="5986" formatCode="General">
                  <c:v>-197.15379982504001</c:v>
                </c:pt>
                <c:pt idx="5987" formatCode="General">
                  <c:v>-197.218627321463</c:v>
                </c:pt>
                <c:pt idx="5988" formatCode="General">
                  <c:v>-197.283454826709</c:v>
                </c:pt>
                <c:pt idx="5989" formatCode="General">
                  <c:v>-197.348282340764</c:v>
                </c:pt>
                <c:pt idx="5990" formatCode="General">
                  <c:v>-197.41310986360901</c:v>
                </c:pt>
                <c:pt idx="5991" formatCode="General">
                  <c:v>-197.47793739522899</c:v>
                </c:pt>
                <c:pt idx="5992" formatCode="General">
                  <c:v>-197.54276493560701</c:v>
                </c:pt>
                <c:pt idx="5993" formatCode="General">
                  <c:v>-197.60759248472701</c:v>
                </c:pt>
                <c:pt idx="5994" formatCode="General">
                  <c:v>-197.67242004257201</c:v>
                </c:pt>
                <c:pt idx="5995" formatCode="General">
                  <c:v>-197.737247609126</c:v>
                </c:pt>
                <c:pt idx="5996" formatCode="General">
                  <c:v>-197.802075184373</c:v>
                </c:pt>
                <c:pt idx="5997" formatCode="General">
                  <c:v>-197.866902768297</c:v>
                </c:pt>
                <c:pt idx="5998" formatCode="General">
                  <c:v>-197.93173036088101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CD9-470D-BC6A-18FAB8A63E70}"/>
            </c:ext>
          </c:extLst>
        </c:ser>
        <c:ser>
          <c:idx val="1"/>
          <c:order val="1"/>
          <c:tx>
            <c:strRef>
              <c:f>'0.6m length'!$C$1:$D$1</c:f>
              <c:strCache>
                <c:ptCount val="1"/>
                <c:pt idx="0">
                  <c:v>400 MeV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'0.6m length'!$C$2:$C$6000</c:f>
              <c:numCache>
                <c:formatCode>General</c:formatCode>
                <c:ptCount val="5999"/>
                <c:pt idx="0">
                  <c:v>-700</c:v>
                </c:pt>
                <c:pt idx="1">
                  <c:v>-699.8</c:v>
                </c:pt>
                <c:pt idx="2">
                  <c:v>-699.6</c:v>
                </c:pt>
                <c:pt idx="3">
                  <c:v>-699.4</c:v>
                </c:pt>
                <c:pt idx="4">
                  <c:v>-699.2</c:v>
                </c:pt>
                <c:pt idx="5">
                  <c:v>-699</c:v>
                </c:pt>
                <c:pt idx="6">
                  <c:v>-698.8</c:v>
                </c:pt>
                <c:pt idx="7">
                  <c:v>-698.6</c:v>
                </c:pt>
                <c:pt idx="8">
                  <c:v>-698.4</c:v>
                </c:pt>
                <c:pt idx="9">
                  <c:v>-698.2</c:v>
                </c:pt>
                <c:pt idx="10">
                  <c:v>-698</c:v>
                </c:pt>
                <c:pt idx="11">
                  <c:v>-697.8</c:v>
                </c:pt>
                <c:pt idx="12">
                  <c:v>-697.6</c:v>
                </c:pt>
                <c:pt idx="13">
                  <c:v>-697.4</c:v>
                </c:pt>
                <c:pt idx="14">
                  <c:v>-697.2</c:v>
                </c:pt>
                <c:pt idx="15">
                  <c:v>-697</c:v>
                </c:pt>
                <c:pt idx="16">
                  <c:v>-696.8</c:v>
                </c:pt>
                <c:pt idx="17">
                  <c:v>-696.6</c:v>
                </c:pt>
                <c:pt idx="18">
                  <c:v>-696.4</c:v>
                </c:pt>
                <c:pt idx="19">
                  <c:v>-696.2</c:v>
                </c:pt>
                <c:pt idx="20">
                  <c:v>-696</c:v>
                </c:pt>
                <c:pt idx="21">
                  <c:v>-695.8</c:v>
                </c:pt>
                <c:pt idx="22">
                  <c:v>-695.6</c:v>
                </c:pt>
                <c:pt idx="23">
                  <c:v>-695.4</c:v>
                </c:pt>
                <c:pt idx="24">
                  <c:v>-695.2</c:v>
                </c:pt>
                <c:pt idx="25">
                  <c:v>-695</c:v>
                </c:pt>
                <c:pt idx="26">
                  <c:v>-694.8</c:v>
                </c:pt>
                <c:pt idx="27">
                  <c:v>-694.6</c:v>
                </c:pt>
                <c:pt idx="28">
                  <c:v>-694.4</c:v>
                </c:pt>
                <c:pt idx="29">
                  <c:v>-694.2</c:v>
                </c:pt>
                <c:pt idx="30">
                  <c:v>-694</c:v>
                </c:pt>
                <c:pt idx="31">
                  <c:v>-693.8</c:v>
                </c:pt>
                <c:pt idx="32">
                  <c:v>-693.6</c:v>
                </c:pt>
                <c:pt idx="33">
                  <c:v>-693.4</c:v>
                </c:pt>
                <c:pt idx="34">
                  <c:v>-693.2</c:v>
                </c:pt>
                <c:pt idx="35">
                  <c:v>-693</c:v>
                </c:pt>
                <c:pt idx="36">
                  <c:v>-692.8</c:v>
                </c:pt>
                <c:pt idx="37">
                  <c:v>-692.6</c:v>
                </c:pt>
                <c:pt idx="38">
                  <c:v>-692.4</c:v>
                </c:pt>
                <c:pt idx="39">
                  <c:v>-692.20000000000095</c:v>
                </c:pt>
                <c:pt idx="40">
                  <c:v>-692</c:v>
                </c:pt>
                <c:pt idx="41">
                  <c:v>-691.8</c:v>
                </c:pt>
                <c:pt idx="42">
                  <c:v>-691.6</c:v>
                </c:pt>
                <c:pt idx="43">
                  <c:v>-691.400000000001</c:v>
                </c:pt>
                <c:pt idx="44">
                  <c:v>-691.20000000000095</c:v>
                </c:pt>
                <c:pt idx="45">
                  <c:v>-691.00000000000102</c:v>
                </c:pt>
                <c:pt idx="46">
                  <c:v>-690.80000000000098</c:v>
                </c:pt>
                <c:pt idx="47">
                  <c:v>-690.60000000000105</c:v>
                </c:pt>
                <c:pt idx="48">
                  <c:v>-690.400000000001</c:v>
                </c:pt>
                <c:pt idx="49">
                  <c:v>-690.20000000000095</c:v>
                </c:pt>
                <c:pt idx="50">
                  <c:v>-690.00000000000102</c:v>
                </c:pt>
                <c:pt idx="51">
                  <c:v>-689.80000000000098</c:v>
                </c:pt>
                <c:pt idx="52">
                  <c:v>-689.60000000000105</c:v>
                </c:pt>
                <c:pt idx="53">
                  <c:v>-689.400000000001</c:v>
                </c:pt>
                <c:pt idx="54">
                  <c:v>-689.20000000000095</c:v>
                </c:pt>
                <c:pt idx="55">
                  <c:v>-689.00000000000102</c:v>
                </c:pt>
                <c:pt idx="56">
                  <c:v>-688.80000000000098</c:v>
                </c:pt>
                <c:pt idx="57">
                  <c:v>-688.60000000000105</c:v>
                </c:pt>
                <c:pt idx="58">
                  <c:v>-688.400000000001</c:v>
                </c:pt>
                <c:pt idx="59">
                  <c:v>-688.20000000000095</c:v>
                </c:pt>
                <c:pt idx="60">
                  <c:v>-688.00000000000102</c:v>
                </c:pt>
                <c:pt idx="61">
                  <c:v>-687.80000000000098</c:v>
                </c:pt>
                <c:pt idx="62">
                  <c:v>-687.60000000000105</c:v>
                </c:pt>
                <c:pt idx="63">
                  <c:v>-687.400000000001</c:v>
                </c:pt>
                <c:pt idx="64">
                  <c:v>-687.20000000000095</c:v>
                </c:pt>
                <c:pt idx="65">
                  <c:v>-687.00000000000102</c:v>
                </c:pt>
                <c:pt idx="66">
                  <c:v>-686.80000000000098</c:v>
                </c:pt>
                <c:pt idx="67">
                  <c:v>-686.60000000000105</c:v>
                </c:pt>
                <c:pt idx="68">
                  <c:v>-686.400000000001</c:v>
                </c:pt>
                <c:pt idx="69">
                  <c:v>-686.20000000000095</c:v>
                </c:pt>
                <c:pt idx="70">
                  <c:v>-686.00000000000102</c:v>
                </c:pt>
                <c:pt idx="71">
                  <c:v>-685.80000000000098</c:v>
                </c:pt>
                <c:pt idx="72">
                  <c:v>-685.60000000000105</c:v>
                </c:pt>
                <c:pt idx="73">
                  <c:v>-685.400000000001</c:v>
                </c:pt>
                <c:pt idx="74">
                  <c:v>-685.20000000000095</c:v>
                </c:pt>
                <c:pt idx="75">
                  <c:v>-685.00000000000102</c:v>
                </c:pt>
                <c:pt idx="76">
                  <c:v>-684.80000000000098</c:v>
                </c:pt>
                <c:pt idx="77">
                  <c:v>-684.60000000000105</c:v>
                </c:pt>
                <c:pt idx="78">
                  <c:v>-684.400000000001</c:v>
                </c:pt>
                <c:pt idx="79">
                  <c:v>-684.20000000000095</c:v>
                </c:pt>
                <c:pt idx="80">
                  <c:v>-684.00000000000102</c:v>
                </c:pt>
                <c:pt idx="81">
                  <c:v>-683.80000000000098</c:v>
                </c:pt>
                <c:pt idx="82">
                  <c:v>-683.60000000000105</c:v>
                </c:pt>
                <c:pt idx="83">
                  <c:v>-683.400000000001</c:v>
                </c:pt>
                <c:pt idx="84">
                  <c:v>-683.20000000000095</c:v>
                </c:pt>
                <c:pt idx="85">
                  <c:v>-683.00000000000102</c:v>
                </c:pt>
                <c:pt idx="86">
                  <c:v>-682.800000000002</c:v>
                </c:pt>
                <c:pt idx="87">
                  <c:v>-682.60000000000196</c:v>
                </c:pt>
                <c:pt idx="88">
                  <c:v>-682.400000000001</c:v>
                </c:pt>
                <c:pt idx="89">
                  <c:v>-682.20000000000198</c:v>
                </c:pt>
                <c:pt idx="90">
                  <c:v>-682.00000000000102</c:v>
                </c:pt>
                <c:pt idx="91">
                  <c:v>-681.800000000002</c:v>
                </c:pt>
                <c:pt idx="92">
                  <c:v>-681.60000000000196</c:v>
                </c:pt>
                <c:pt idx="93">
                  <c:v>-681.40000000000202</c:v>
                </c:pt>
                <c:pt idx="94">
                  <c:v>-681.20000000000198</c:v>
                </c:pt>
                <c:pt idx="95">
                  <c:v>-681.00000000000205</c:v>
                </c:pt>
                <c:pt idx="96">
                  <c:v>-680.800000000002</c:v>
                </c:pt>
                <c:pt idx="97">
                  <c:v>-680.60000000000196</c:v>
                </c:pt>
                <c:pt idx="98">
                  <c:v>-680.40000000000202</c:v>
                </c:pt>
                <c:pt idx="99">
                  <c:v>-680.20000000000198</c:v>
                </c:pt>
                <c:pt idx="100">
                  <c:v>-680.00000000000205</c:v>
                </c:pt>
                <c:pt idx="101">
                  <c:v>-679.800000000002</c:v>
                </c:pt>
                <c:pt idx="102">
                  <c:v>-679.60000000000196</c:v>
                </c:pt>
                <c:pt idx="103">
                  <c:v>-679.40000000000202</c:v>
                </c:pt>
                <c:pt idx="104">
                  <c:v>-679.20000000000198</c:v>
                </c:pt>
                <c:pt idx="105">
                  <c:v>-679.00000000000205</c:v>
                </c:pt>
                <c:pt idx="106">
                  <c:v>-678.800000000002</c:v>
                </c:pt>
                <c:pt idx="107">
                  <c:v>-678.60000000000196</c:v>
                </c:pt>
                <c:pt idx="108">
                  <c:v>-678.40000000000202</c:v>
                </c:pt>
                <c:pt idx="109">
                  <c:v>-678.20000000000198</c:v>
                </c:pt>
                <c:pt idx="110">
                  <c:v>-678.00000000000205</c:v>
                </c:pt>
                <c:pt idx="111">
                  <c:v>-677.800000000002</c:v>
                </c:pt>
                <c:pt idx="112">
                  <c:v>-677.60000000000196</c:v>
                </c:pt>
                <c:pt idx="113">
                  <c:v>-677.40000000000202</c:v>
                </c:pt>
                <c:pt idx="114">
                  <c:v>-677.20000000000198</c:v>
                </c:pt>
                <c:pt idx="115">
                  <c:v>-677.00000000000205</c:v>
                </c:pt>
                <c:pt idx="116">
                  <c:v>-676.800000000002</c:v>
                </c:pt>
                <c:pt idx="117">
                  <c:v>-676.60000000000196</c:v>
                </c:pt>
                <c:pt idx="118">
                  <c:v>-676.40000000000202</c:v>
                </c:pt>
                <c:pt idx="119">
                  <c:v>-676.20000000000198</c:v>
                </c:pt>
                <c:pt idx="120">
                  <c:v>-676.00000000000205</c:v>
                </c:pt>
                <c:pt idx="121">
                  <c:v>-675.800000000002</c:v>
                </c:pt>
                <c:pt idx="122">
                  <c:v>-675.60000000000196</c:v>
                </c:pt>
                <c:pt idx="123">
                  <c:v>-675.40000000000202</c:v>
                </c:pt>
                <c:pt idx="124">
                  <c:v>-675.20000000000198</c:v>
                </c:pt>
                <c:pt idx="125">
                  <c:v>-675.00000000000205</c:v>
                </c:pt>
                <c:pt idx="126">
                  <c:v>-674.800000000002</c:v>
                </c:pt>
                <c:pt idx="127">
                  <c:v>-674.60000000000196</c:v>
                </c:pt>
                <c:pt idx="128">
                  <c:v>-674.40000000000202</c:v>
                </c:pt>
                <c:pt idx="129">
                  <c:v>-674.20000000000198</c:v>
                </c:pt>
                <c:pt idx="130">
                  <c:v>-674.00000000000205</c:v>
                </c:pt>
                <c:pt idx="131">
                  <c:v>-673.800000000002</c:v>
                </c:pt>
                <c:pt idx="132">
                  <c:v>-673.60000000000298</c:v>
                </c:pt>
                <c:pt idx="133">
                  <c:v>-673.40000000000202</c:v>
                </c:pt>
                <c:pt idx="134">
                  <c:v>-673.200000000003</c:v>
                </c:pt>
                <c:pt idx="135">
                  <c:v>-673.00000000000296</c:v>
                </c:pt>
                <c:pt idx="136">
                  <c:v>-672.800000000002</c:v>
                </c:pt>
                <c:pt idx="137">
                  <c:v>-672.60000000000298</c:v>
                </c:pt>
                <c:pt idx="138">
                  <c:v>-672.40000000000305</c:v>
                </c:pt>
                <c:pt idx="139">
                  <c:v>-672.200000000003</c:v>
                </c:pt>
                <c:pt idx="140">
                  <c:v>-672.00000000000296</c:v>
                </c:pt>
                <c:pt idx="141">
                  <c:v>-671.80000000000302</c:v>
                </c:pt>
                <c:pt idx="142">
                  <c:v>-671.60000000000298</c:v>
                </c:pt>
                <c:pt idx="143">
                  <c:v>-671.40000000000305</c:v>
                </c:pt>
                <c:pt idx="144">
                  <c:v>-671.200000000003</c:v>
                </c:pt>
                <c:pt idx="145">
                  <c:v>-671.00000000000296</c:v>
                </c:pt>
                <c:pt idx="146">
                  <c:v>-670.80000000000302</c:v>
                </c:pt>
                <c:pt idx="147">
                  <c:v>-670.60000000000298</c:v>
                </c:pt>
                <c:pt idx="148">
                  <c:v>-670.40000000000305</c:v>
                </c:pt>
                <c:pt idx="149">
                  <c:v>-670.200000000003</c:v>
                </c:pt>
                <c:pt idx="150">
                  <c:v>-670.00000000000296</c:v>
                </c:pt>
                <c:pt idx="151">
                  <c:v>-669.80000000000302</c:v>
                </c:pt>
                <c:pt idx="152">
                  <c:v>-669.60000000000298</c:v>
                </c:pt>
                <c:pt idx="153">
                  <c:v>-669.40000000000305</c:v>
                </c:pt>
                <c:pt idx="154">
                  <c:v>-669.200000000003</c:v>
                </c:pt>
                <c:pt idx="155">
                  <c:v>-669.00000000000296</c:v>
                </c:pt>
                <c:pt idx="156">
                  <c:v>-668.80000000000302</c:v>
                </c:pt>
                <c:pt idx="157">
                  <c:v>-668.60000000000298</c:v>
                </c:pt>
                <c:pt idx="158">
                  <c:v>-668.40000000000396</c:v>
                </c:pt>
                <c:pt idx="159">
                  <c:v>-668.20000000000402</c:v>
                </c:pt>
                <c:pt idx="160">
                  <c:v>-668.00000000000398</c:v>
                </c:pt>
                <c:pt idx="161">
                  <c:v>-667.80000000000405</c:v>
                </c:pt>
                <c:pt idx="162">
                  <c:v>-667.600000000004</c:v>
                </c:pt>
                <c:pt idx="163">
                  <c:v>-667.40000000000396</c:v>
                </c:pt>
                <c:pt idx="164">
                  <c:v>-667.20000000000402</c:v>
                </c:pt>
                <c:pt idx="165">
                  <c:v>-667.00000000000398</c:v>
                </c:pt>
                <c:pt idx="166">
                  <c:v>-666.80000000000496</c:v>
                </c:pt>
                <c:pt idx="167">
                  <c:v>-666.60000000000502</c:v>
                </c:pt>
                <c:pt idx="168">
                  <c:v>-666.40000000000498</c:v>
                </c:pt>
                <c:pt idx="169">
                  <c:v>-666.20000000000505</c:v>
                </c:pt>
                <c:pt idx="170">
                  <c:v>-666.000000000005</c:v>
                </c:pt>
                <c:pt idx="171">
                  <c:v>-665.80000000000496</c:v>
                </c:pt>
                <c:pt idx="172">
                  <c:v>-665.60000000000502</c:v>
                </c:pt>
                <c:pt idx="173">
                  <c:v>-665.400000000006</c:v>
                </c:pt>
                <c:pt idx="174">
                  <c:v>-665.20000000000596</c:v>
                </c:pt>
                <c:pt idx="175">
                  <c:v>-665.00000000000603</c:v>
                </c:pt>
                <c:pt idx="176">
                  <c:v>-664.80000000000598</c:v>
                </c:pt>
                <c:pt idx="177">
                  <c:v>-664.60000000000605</c:v>
                </c:pt>
                <c:pt idx="178">
                  <c:v>-664.400000000006</c:v>
                </c:pt>
                <c:pt idx="179">
                  <c:v>-664.20000000000596</c:v>
                </c:pt>
                <c:pt idx="180">
                  <c:v>-664.00000000000603</c:v>
                </c:pt>
                <c:pt idx="181">
                  <c:v>-663.800000000007</c:v>
                </c:pt>
                <c:pt idx="182">
                  <c:v>-663.60000000000696</c:v>
                </c:pt>
                <c:pt idx="183">
                  <c:v>-663.40000000000703</c:v>
                </c:pt>
                <c:pt idx="184">
                  <c:v>-663.20000000000698</c:v>
                </c:pt>
                <c:pt idx="185">
                  <c:v>-663.00000000000705</c:v>
                </c:pt>
                <c:pt idx="186">
                  <c:v>-662.800000000007</c:v>
                </c:pt>
                <c:pt idx="187">
                  <c:v>-662.60000000000696</c:v>
                </c:pt>
                <c:pt idx="188">
                  <c:v>-662.40000000000805</c:v>
                </c:pt>
                <c:pt idx="189">
                  <c:v>-662.200000000008</c:v>
                </c:pt>
                <c:pt idx="190">
                  <c:v>-662.00000000000796</c:v>
                </c:pt>
                <c:pt idx="191">
                  <c:v>-661.80000000000803</c:v>
                </c:pt>
                <c:pt idx="192">
                  <c:v>-661.60000000000798</c:v>
                </c:pt>
                <c:pt idx="193">
                  <c:v>-661.40000000000805</c:v>
                </c:pt>
                <c:pt idx="194">
                  <c:v>-661.200000000008</c:v>
                </c:pt>
                <c:pt idx="195">
                  <c:v>-661.00000000000796</c:v>
                </c:pt>
                <c:pt idx="196">
                  <c:v>-660.80000000000905</c:v>
                </c:pt>
                <c:pt idx="197">
                  <c:v>-660.600000000009</c:v>
                </c:pt>
                <c:pt idx="198">
                  <c:v>-660.40000000000896</c:v>
                </c:pt>
                <c:pt idx="199">
                  <c:v>-660.20000000000903</c:v>
                </c:pt>
                <c:pt idx="200">
                  <c:v>-660.00000000000898</c:v>
                </c:pt>
                <c:pt idx="201">
                  <c:v>-659.80000000000905</c:v>
                </c:pt>
                <c:pt idx="202">
                  <c:v>-659.600000000009</c:v>
                </c:pt>
                <c:pt idx="203">
                  <c:v>-659.40000000000896</c:v>
                </c:pt>
                <c:pt idx="204">
                  <c:v>-659.20000000001005</c:v>
                </c:pt>
                <c:pt idx="205">
                  <c:v>-659.00000000001</c:v>
                </c:pt>
                <c:pt idx="206">
                  <c:v>-658.80000000000996</c:v>
                </c:pt>
                <c:pt idx="207">
                  <c:v>-658.60000000001003</c:v>
                </c:pt>
                <c:pt idx="208">
                  <c:v>-658.40000000000998</c:v>
                </c:pt>
                <c:pt idx="209">
                  <c:v>-658.20000000001005</c:v>
                </c:pt>
                <c:pt idx="210">
                  <c:v>-658.00000000001</c:v>
                </c:pt>
                <c:pt idx="211">
                  <c:v>-657.80000000001098</c:v>
                </c:pt>
                <c:pt idx="212">
                  <c:v>-657.60000000001105</c:v>
                </c:pt>
                <c:pt idx="213">
                  <c:v>-657.400000000011</c:v>
                </c:pt>
                <c:pt idx="214">
                  <c:v>-657.20000000001096</c:v>
                </c:pt>
                <c:pt idx="215">
                  <c:v>-657.00000000001103</c:v>
                </c:pt>
                <c:pt idx="216">
                  <c:v>-656.80000000001098</c:v>
                </c:pt>
                <c:pt idx="217">
                  <c:v>-656.60000000001105</c:v>
                </c:pt>
                <c:pt idx="218">
                  <c:v>-656.400000000011</c:v>
                </c:pt>
                <c:pt idx="219">
                  <c:v>-656.20000000001198</c:v>
                </c:pt>
                <c:pt idx="220">
                  <c:v>-656.00000000001205</c:v>
                </c:pt>
                <c:pt idx="221">
                  <c:v>-655.80000000001201</c:v>
                </c:pt>
                <c:pt idx="222">
                  <c:v>-655.60000000001196</c:v>
                </c:pt>
                <c:pt idx="223">
                  <c:v>-655.40000000001203</c:v>
                </c:pt>
                <c:pt idx="224">
                  <c:v>-655.20000000001198</c:v>
                </c:pt>
                <c:pt idx="225">
                  <c:v>-655.00000000001205</c:v>
                </c:pt>
                <c:pt idx="226">
                  <c:v>-654.80000000001201</c:v>
                </c:pt>
                <c:pt idx="227">
                  <c:v>-654.60000000001298</c:v>
                </c:pt>
                <c:pt idx="228">
                  <c:v>-654.40000000001305</c:v>
                </c:pt>
                <c:pt idx="229">
                  <c:v>-654.20000000001301</c:v>
                </c:pt>
                <c:pt idx="230">
                  <c:v>-654.00000000001296</c:v>
                </c:pt>
                <c:pt idx="231">
                  <c:v>-653.80000000001303</c:v>
                </c:pt>
                <c:pt idx="232">
                  <c:v>-653.60000000001298</c:v>
                </c:pt>
                <c:pt idx="233">
                  <c:v>-653.40000000001396</c:v>
                </c:pt>
                <c:pt idx="234">
                  <c:v>-653.20000000001403</c:v>
                </c:pt>
                <c:pt idx="235">
                  <c:v>-653.00000000001398</c:v>
                </c:pt>
                <c:pt idx="236">
                  <c:v>-652.80000000001405</c:v>
                </c:pt>
                <c:pt idx="237">
                  <c:v>-652.60000000001401</c:v>
                </c:pt>
                <c:pt idx="238">
                  <c:v>-652.40000000001396</c:v>
                </c:pt>
                <c:pt idx="239">
                  <c:v>-652.20000000001403</c:v>
                </c:pt>
                <c:pt idx="240">
                  <c:v>-652.00000000001501</c:v>
                </c:pt>
                <c:pt idx="241">
                  <c:v>-651.80000000001496</c:v>
                </c:pt>
                <c:pt idx="242">
                  <c:v>-651.60000000001503</c:v>
                </c:pt>
                <c:pt idx="243">
                  <c:v>-651.40000000001498</c:v>
                </c:pt>
                <c:pt idx="244">
                  <c:v>-651.20000000001596</c:v>
                </c:pt>
                <c:pt idx="245">
                  <c:v>-651.00000000001603</c:v>
                </c:pt>
                <c:pt idx="246">
                  <c:v>-650.80000000001598</c:v>
                </c:pt>
                <c:pt idx="247">
                  <c:v>-650.60000000001605</c:v>
                </c:pt>
                <c:pt idx="248">
                  <c:v>-650.40000000001703</c:v>
                </c:pt>
                <c:pt idx="249">
                  <c:v>-650.20000000001698</c:v>
                </c:pt>
                <c:pt idx="250">
                  <c:v>-650.00000000001705</c:v>
                </c:pt>
                <c:pt idx="251">
                  <c:v>-649.80000000001701</c:v>
                </c:pt>
                <c:pt idx="252">
                  <c:v>-649.60000000001799</c:v>
                </c:pt>
                <c:pt idx="253">
                  <c:v>-649.40000000001805</c:v>
                </c:pt>
                <c:pt idx="254">
                  <c:v>-649.20000000001801</c:v>
                </c:pt>
                <c:pt idx="255">
                  <c:v>-649.00000000001796</c:v>
                </c:pt>
                <c:pt idx="256">
                  <c:v>-648.80000000001803</c:v>
                </c:pt>
                <c:pt idx="257">
                  <c:v>-648.60000000001901</c:v>
                </c:pt>
                <c:pt idx="258">
                  <c:v>-648.40000000001896</c:v>
                </c:pt>
                <c:pt idx="259">
                  <c:v>-648.20000000001903</c:v>
                </c:pt>
                <c:pt idx="260">
                  <c:v>-648.00000000002001</c:v>
                </c:pt>
                <c:pt idx="261">
                  <c:v>-647.80000000001996</c:v>
                </c:pt>
                <c:pt idx="262">
                  <c:v>-647.60000000002003</c:v>
                </c:pt>
                <c:pt idx="263">
                  <c:v>-647.40000000001999</c:v>
                </c:pt>
                <c:pt idx="264">
                  <c:v>-647.20000000002096</c:v>
                </c:pt>
                <c:pt idx="265">
                  <c:v>-647.00000000002103</c:v>
                </c:pt>
                <c:pt idx="266">
                  <c:v>-646.80000000002099</c:v>
                </c:pt>
                <c:pt idx="267">
                  <c:v>-646.60000000002105</c:v>
                </c:pt>
                <c:pt idx="268">
                  <c:v>-646.40000000002101</c:v>
                </c:pt>
                <c:pt idx="269">
                  <c:v>-646.20000000002199</c:v>
                </c:pt>
                <c:pt idx="270">
                  <c:v>-646.00000000002206</c:v>
                </c:pt>
                <c:pt idx="271">
                  <c:v>-645.80000000002201</c:v>
                </c:pt>
                <c:pt idx="272">
                  <c:v>-645.60000000002196</c:v>
                </c:pt>
                <c:pt idx="273">
                  <c:v>-645.40000000002306</c:v>
                </c:pt>
                <c:pt idx="274">
                  <c:v>-645.20000000002301</c:v>
                </c:pt>
                <c:pt idx="275">
                  <c:v>-645.00000000002296</c:v>
                </c:pt>
                <c:pt idx="276">
                  <c:v>-644.80000000002303</c:v>
                </c:pt>
                <c:pt idx="277">
                  <c:v>-644.60000000002401</c:v>
                </c:pt>
                <c:pt idx="278">
                  <c:v>-644.40000000002397</c:v>
                </c:pt>
                <c:pt idx="279">
                  <c:v>-644.20000000002403</c:v>
                </c:pt>
                <c:pt idx="280">
                  <c:v>-644.00000000002399</c:v>
                </c:pt>
                <c:pt idx="281">
                  <c:v>-643.80000000002497</c:v>
                </c:pt>
                <c:pt idx="282">
                  <c:v>-643.60000000002503</c:v>
                </c:pt>
                <c:pt idx="283">
                  <c:v>-643.40000000002499</c:v>
                </c:pt>
                <c:pt idx="284">
                  <c:v>-643.20000000002506</c:v>
                </c:pt>
                <c:pt idx="285">
                  <c:v>-643.00000000002603</c:v>
                </c:pt>
                <c:pt idx="286">
                  <c:v>-642.80000000002599</c:v>
                </c:pt>
                <c:pt idx="287">
                  <c:v>-642.60000000002594</c:v>
                </c:pt>
                <c:pt idx="288">
                  <c:v>-642.40000000002601</c:v>
                </c:pt>
                <c:pt idx="289">
                  <c:v>-642.20000000002699</c:v>
                </c:pt>
                <c:pt idx="290">
                  <c:v>-642.00000000002694</c:v>
                </c:pt>
                <c:pt idx="291">
                  <c:v>-641.80000000002701</c:v>
                </c:pt>
                <c:pt idx="292">
                  <c:v>-641.60000000002697</c:v>
                </c:pt>
                <c:pt idx="293">
                  <c:v>-641.40000000002703</c:v>
                </c:pt>
                <c:pt idx="294">
                  <c:v>-641.20000000002801</c:v>
                </c:pt>
                <c:pt idx="295">
                  <c:v>-641.00000000002797</c:v>
                </c:pt>
                <c:pt idx="296">
                  <c:v>-640.80000000002804</c:v>
                </c:pt>
                <c:pt idx="297">
                  <c:v>-640.60000000002901</c:v>
                </c:pt>
                <c:pt idx="298">
                  <c:v>-640.40000000002897</c:v>
                </c:pt>
                <c:pt idx="299">
                  <c:v>-640.20000000002904</c:v>
                </c:pt>
                <c:pt idx="300">
                  <c:v>-640.00000000003001</c:v>
                </c:pt>
                <c:pt idx="301">
                  <c:v>-639.80000000002997</c:v>
                </c:pt>
                <c:pt idx="302">
                  <c:v>-639.60000000003004</c:v>
                </c:pt>
                <c:pt idx="303">
                  <c:v>-639.40000000003101</c:v>
                </c:pt>
                <c:pt idx="304">
                  <c:v>-639.20000000003097</c:v>
                </c:pt>
                <c:pt idx="305">
                  <c:v>-639.00000000003104</c:v>
                </c:pt>
                <c:pt idx="306">
                  <c:v>-638.80000000003201</c:v>
                </c:pt>
                <c:pt idx="307">
                  <c:v>-638.60000000003197</c:v>
                </c:pt>
                <c:pt idx="308">
                  <c:v>-638.40000000003295</c:v>
                </c:pt>
                <c:pt idx="309">
                  <c:v>-638.20000000003301</c:v>
                </c:pt>
                <c:pt idx="310">
                  <c:v>-638.00000000003297</c:v>
                </c:pt>
                <c:pt idx="311">
                  <c:v>-637.80000000003395</c:v>
                </c:pt>
                <c:pt idx="312">
                  <c:v>-637.60000000003402</c:v>
                </c:pt>
                <c:pt idx="313">
                  <c:v>-637.40000000003397</c:v>
                </c:pt>
                <c:pt idx="314">
                  <c:v>-637.20000000003495</c:v>
                </c:pt>
                <c:pt idx="315">
                  <c:v>-637.00000000003502</c:v>
                </c:pt>
                <c:pt idx="316">
                  <c:v>-636.80000000003497</c:v>
                </c:pt>
                <c:pt idx="317">
                  <c:v>-636.60000000003595</c:v>
                </c:pt>
                <c:pt idx="318">
                  <c:v>-636.40000000003602</c:v>
                </c:pt>
                <c:pt idx="319">
                  <c:v>-636.20000000003699</c:v>
                </c:pt>
                <c:pt idx="320">
                  <c:v>-636.00000000003695</c:v>
                </c:pt>
                <c:pt idx="321">
                  <c:v>-635.80000000003702</c:v>
                </c:pt>
                <c:pt idx="322">
                  <c:v>-635.60000000003799</c:v>
                </c:pt>
                <c:pt idx="323">
                  <c:v>-635.40000000003795</c:v>
                </c:pt>
                <c:pt idx="324">
                  <c:v>-635.20000000003802</c:v>
                </c:pt>
                <c:pt idx="325">
                  <c:v>-635.00000000003899</c:v>
                </c:pt>
                <c:pt idx="326">
                  <c:v>-634.80000000003895</c:v>
                </c:pt>
                <c:pt idx="327">
                  <c:v>-634.60000000003902</c:v>
                </c:pt>
                <c:pt idx="328">
                  <c:v>-634.40000000004</c:v>
                </c:pt>
                <c:pt idx="329">
                  <c:v>-634.20000000003995</c:v>
                </c:pt>
                <c:pt idx="330">
                  <c:v>-634.00000000004002</c:v>
                </c:pt>
                <c:pt idx="331">
                  <c:v>-633.800000000041</c:v>
                </c:pt>
                <c:pt idx="332">
                  <c:v>-633.60000000004095</c:v>
                </c:pt>
                <c:pt idx="333">
                  <c:v>-633.40000000004102</c:v>
                </c:pt>
                <c:pt idx="334">
                  <c:v>-633.200000000042</c:v>
                </c:pt>
                <c:pt idx="335">
                  <c:v>-633.00000000004195</c:v>
                </c:pt>
                <c:pt idx="336">
                  <c:v>-632.80000000004202</c:v>
                </c:pt>
                <c:pt idx="337">
                  <c:v>-632.600000000043</c:v>
                </c:pt>
                <c:pt idx="338">
                  <c:v>-632.40000000004295</c:v>
                </c:pt>
                <c:pt idx="339">
                  <c:v>-632.20000000004404</c:v>
                </c:pt>
                <c:pt idx="340">
                  <c:v>-632.000000000044</c:v>
                </c:pt>
                <c:pt idx="341">
                  <c:v>-631.80000000004395</c:v>
                </c:pt>
                <c:pt idx="342">
                  <c:v>-631.60000000004504</c:v>
                </c:pt>
                <c:pt idx="343">
                  <c:v>-631.400000000045</c:v>
                </c:pt>
                <c:pt idx="344">
                  <c:v>-631.20000000004495</c:v>
                </c:pt>
                <c:pt idx="345">
                  <c:v>-631.00000000004604</c:v>
                </c:pt>
                <c:pt idx="346">
                  <c:v>-630.800000000046</c:v>
                </c:pt>
                <c:pt idx="347">
                  <c:v>-630.60000000004698</c:v>
                </c:pt>
                <c:pt idx="348">
                  <c:v>-630.40000000004704</c:v>
                </c:pt>
                <c:pt idx="349">
                  <c:v>-630.20000000004802</c:v>
                </c:pt>
                <c:pt idx="350">
                  <c:v>-630.00000000004798</c:v>
                </c:pt>
                <c:pt idx="351">
                  <c:v>-629.80000000004895</c:v>
                </c:pt>
                <c:pt idx="352">
                  <c:v>-629.60000000004902</c:v>
                </c:pt>
                <c:pt idx="353">
                  <c:v>-629.40000000004898</c:v>
                </c:pt>
                <c:pt idx="354">
                  <c:v>-629.20000000004995</c:v>
                </c:pt>
                <c:pt idx="355">
                  <c:v>-629.00000000005002</c:v>
                </c:pt>
                <c:pt idx="356">
                  <c:v>-628.800000000051</c:v>
                </c:pt>
                <c:pt idx="357">
                  <c:v>-628.60000000005095</c:v>
                </c:pt>
                <c:pt idx="358">
                  <c:v>-628.40000000005205</c:v>
                </c:pt>
                <c:pt idx="359">
                  <c:v>-628.200000000052</c:v>
                </c:pt>
                <c:pt idx="360">
                  <c:v>-628.00000000005298</c:v>
                </c:pt>
                <c:pt idx="361">
                  <c:v>-627.80000000005305</c:v>
                </c:pt>
                <c:pt idx="362">
                  <c:v>-627.60000000005402</c:v>
                </c:pt>
                <c:pt idx="363">
                  <c:v>-627.40000000005398</c:v>
                </c:pt>
                <c:pt idx="364">
                  <c:v>-627.20000000005496</c:v>
                </c:pt>
                <c:pt idx="365">
                  <c:v>-627.00000000005502</c:v>
                </c:pt>
                <c:pt idx="366">
                  <c:v>-626.800000000056</c:v>
                </c:pt>
                <c:pt idx="367">
                  <c:v>-626.60000000005596</c:v>
                </c:pt>
                <c:pt idx="368">
                  <c:v>-626.40000000005602</c:v>
                </c:pt>
                <c:pt idx="369">
                  <c:v>-626.200000000057</c:v>
                </c:pt>
                <c:pt idx="370">
                  <c:v>-626.00000000005696</c:v>
                </c:pt>
                <c:pt idx="371">
                  <c:v>-625.80000000005805</c:v>
                </c:pt>
                <c:pt idx="372">
                  <c:v>-625.600000000058</c:v>
                </c:pt>
                <c:pt idx="373">
                  <c:v>-625.40000000005898</c:v>
                </c:pt>
                <c:pt idx="374">
                  <c:v>-625.20000000005905</c:v>
                </c:pt>
                <c:pt idx="375">
                  <c:v>-625.00000000006003</c:v>
                </c:pt>
                <c:pt idx="376">
                  <c:v>-624.80000000005998</c:v>
                </c:pt>
                <c:pt idx="377">
                  <c:v>-624.60000000006096</c:v>
                </c:pt>
                <c:pt idx="378">
                  <c:v>-624.40000000006103</c:v>
                </c:pt>
                <c:pt idx="379">
                  <c:v>-624.200000000062</c:v>
                </c:pt>
                <c:pt idx="380">
                  <c:v>-624.00000000006196</c:v>
                </c:pt>
                <c:pt idx="381">
                  <c:v>-623.80000000006203</c:v>
                </c:pt>
                <c:pt idx="382">
                  <c:v>-623.60000000006301</c:v>
                </c:pt>
                <c:pt idx="383">
                  <c:v>-623.40000000006296</c:v>
                </c:pt>
                <c:pt idx="384">
                  <c:v>-623.20000000006405</c:v>
                </c:pt>
                <c:pt idx="385">
                  <c:v>-623.00000000006503</c:v>
                </c:pt>
                <c:pt idx="386">
                  <c:v>-622.80000000006498</c:v>
                </c:pt>
                <c:pt idx="387">
                  <c:v>-622.60000000006596</c:v>
                </c:pt>
                <c:pt idx="388">
                  <c:v>-622.40000000006603</c:v>
                </c:pt>
                <c:pt idx="389">
                  <c:v>-622.20000000006701</c:v>
                </c:pt>
                <c:pt idx="390">
                  <c:v>-622.00000000006696</c:v>
                </c:pt>
                <c:pt idx="391">
                  <c:v>-621.80000000006805</c:v>
                </c:pt>
                <c:pt idx="392">
                  <c:v>-621.60000000006903</c:v>
                </c:pt>
                <c:pt idx="393">
                  <c:v>-621.40000000006899</c:v>
                </c:pt>
                <c:pt idx="394">
                  <c:v>-621.20000000006996</c:v>
                </c:pt>
                <c:pt idx="395">
                  <c:v>-621.00000000007003</c:v>
                </c:pt>
                <c:pt idx="396">
                  <c:v>-620.80000000007101</c:v>
                </c:pt>
                <c:pt idx="397">
                  <c:v>-620.60000000007199</c:v>
                </c:pt>
                <c:pt idx="398">
                  <c:v>-620.40000000007205</c:v>
                </c:pt>
                <c:pt idx="399">
                  <c:v>-620.20000000007303</c:v>
                </c:pt>
                <c:pt idx="400">
                  <c:v>-620.00000000007299</c:v>
                </c:pt>
                <c:pt idx="401">
                  <c:v>-619.80000000007396</c:v>
                </c:pt>
                <c:pt idx="402">
                  <c:v>-619.60000000007403</c:v>
                </c:pt>
                <c:pt idx="403">
                  <c:v>-619.40000000007501</c:v>
                </c:pt>
                <c:pt idx="404">
                  <c:v>-619.20000000007599</c:v>
                </c:pt>
                <c:pt idx="405">
                  <c:v>-619.00000000007606</c:v>
                </c:pt>
                <c:pt idx="406">
                  <c:v>-618.80000000007703</c:v>
                </c:pt>
                <c:pt idx="407">
                  <c:v>-618.60000000007699</c:v>
                </c:pt>
                <c:pt idx="408">
                  <c:v>-618.40000000007797</c:v>
                </c:pt>
                <c:pt idx="409">
                  <c:v>-618.20000000007803</c:v>
                </c:pt>
                <c:pt idx="410">
                  <c:v>-618.00000000007901</c:v>
                </c:pt>
                <c:pt idx="411">
                  <c:v>-617.80000000007999</c:v>
                </c:pt>
                <c:pt idx="412">
                  <c:v>-617.60000000007994</c:v>
                </c:pt>
                <c:pt idx="413">
                  <c:v>-617.40000000008104</c:v>
                </c:pt>
                <c:pt idx="414">
                  <c:v>-617.20000000008099</c:v>
                </c:pt>
                <c:pt idx="415">
                  <c:v>-617.00000000008197</c:v>
                </c:pt>
                <c:pt idx="416">
                  <c:v>-616.80000000008204</c:v>
                </c:pt>
                <c:pt idx="417">
                  <c:v>-616.60000000008301</c:v>
                </c:pt>
                <c:pt idx="418">
                  <c:v>-616.40000000008399</c:v>
                </c:pt>
                <c:pt idx="419">
                  <c:v>-616.20000000008497</c:v>
                </c:pt>
                <c:pt idx="420">
                  <c:v>-616.00000000008504</c:v>
                </c:pt>
                <c:pt idx="421">
                  <c:v>-615.80000000008602</c:v>
                </c:pt>
                <c:pt idx="422">
                  <c:v>-615.60000000008699</c:v>
                </c:pt>
                <c:pt idx="423">
                  <c:v>-615.40000000008695</c:v>
                </c:pt>
                <c:pt idx="424">
                  <c:v>-615.20000000008804</c:v>
                </c:pt>
                <c:pt idx="425">
                  <c:v>-615.00000000008902</c:v>
                </c:pt>
                <c:pt idx="426">
                  <c:v>-614.80000000008897</c:v>
                </c:pt>
                <c:pt idx="427">
                  <c:v>-614.60000000008995</c:v>
                </c:pt>
                <c:pt idx="428">
                  <c:v>-614.40000000009104</c:v>
                </c:pt>
                <c:pt idx="429">
                  <c:v>-614.20000000009099</c:v>
                </c:pt>
                <c:pt idx="430">
                  <c:v>-614.00000000009197</c:v>
                </c:pt>
                <c:pt idx="431">
                  <c:v>-613.80000000009295</c:v>
                </c:pt>
                <c:pt idx="432">
                  <c:v>-613.60000000009302</c:v>
                </c:pt>
                <c:pt idx="433">
                  <c:v>-613.400000000094</c:v>
                </c:pt>
                <c:pt idx="434">
                  <c:v>-613.20000000009497</c:v>
                </c:pt>
                <c:pt idx="435">
                  <c:v>-613.00000000009595</c:v>
                </c:pt>
                <c:pt idx="436">
                  <c:v>-612.80000000009602</c:v>
                </c:pt>
                <c:pt idx="437">
                  <c:v>-612.600000000097</c:v>
                </c:pt>
                <c:pt idx="438">
                  <c:v>-612.40000000009798</c:v>
                </c:pt>
                <c:pt idx="439">
                  <c:v>-612.20000000009804</c:v>
                </c:pt>
                <c:pt idx="440">
                  <c:v>-612.00000000009902</c:v>
                </c:pt>
                <c:pt idx="441">
                  <c:v>-611.8000000001</c:v>
                </c:pt>
                <c:pt idx="442">
                  <c:v>-611.60000000009995</c:v>
                </c:pt>
                <c:pt idx="443">
                  <c:v>-611.40000000010104</c:v>
                </c:pt>
                <c:pt idx="444">
                  <c:v>-611.20000000010202</c:v>
                </c:pt>
                <c:pt idx="445">
                  <c:v>-611.00000000010198</c:v>
                </c:pt>
                <c:pt idx="446">
                  <c:v>-610.80000000010295</c:v>
                </c:pt>
                <c:pt idx="447">
                  <c:v>-610.60000000010405</c:v>
                </c:pt>
                <c:pt idx="448">
                  <c:v>-610.40000000010502</c:v>
                </c:pt>
                <c:pt idx="449">
                  <c:v>-610.200000000106</c:v>
                </c:pt>
                <c:pt idx="450">
                  <c:v>-610.00000000010596</c:v>
                </c:pt>
                <c:pt idx="451">
                  <c:v>-609.80000000010705</c:v>
                </c:pt>
                <c:pt idx="452">
                  <c:v>-609.60000000010803</c:v>
                </c:pt>
                <c:pt idx="453">
                  <c:v>-609.400000000109</c:v>
                </c:pt>
                <c:pt idx="454">
                  <c:v>-609.20000000010998</c:v>
                </c:pt>
                <c:pt idx="455">
                  <c:v>-609.00000000011005</c:v>
                </c:pt>
                <c:pt idx="456">
                  <c:v>-608.80000000011103</c:v>
                </c:pt>
                <c:pt idx="457">
                  <c:v>-608.600000000112</c:v>
                </c:pt>
                <c:pt idx="458">
                  <c:v>-608.40000000011298</c:v>
                </c:pt>
                <c:pt idx="459">
                  <c:v>-608.20000000011396</c:v>
                </c:pt>
                <c:pt idx="460">
                  <c:v>-608.00000000011403</c:v>
                </c:pt>
                <c:pt idx="461">
                  <c:v>-607.80000000011501</c:v>
                </c:pt>
                <c:pt idx="462">
                  <c:v>-607.60000000011598</c:v>
                </c:pt>
                <c:pt idx="463">
                  <c:v>-607.40000000011696</c:v>
                </c:pt>
                <c:pt idx="464">
                  <c:v>-607.20000000011805</c:v>
                </c:pt>
                <c:pt idx="465">
                  <c:v>-607.00000000011801</c:v>
                </c:pt>
                <c:pt idx="466">
                  <c:v>-606.80000000011898</c:v>
                </c:pt>
                <c:pt idx="467">
                  <c:v>-606.60000000011996</c:v>
                </c:pt>
                <c:pt idx="468">
                  <c:v>-606.40000000012105</c:v>
                </c:pt>
                <c:pt idx="469">
                  <c:v>-606.20000000012203</c:v>
                </c:pt>
                <c:pt idx="470">
                  <c:v>-606.00000000012199</c:v>
                </c:pt>
                <c:pt idx="471">
                  <c:v>-605.80000000012296</c:v>
                </c:pt>
                <c:pt idx="472">
                  <c:v>-605.60000000012406</c:v>
                </c:pt>
                <c:pt idx="473">
                  <c:v>-605.40000000012503</c:v>
                </c:pt>
                <c:pt idx="474">
                  <c:v>-605.20000000012601</c:v>
                </c:pt>
                <c:pt idx="475">
                  <c:v>-605.00000000012699</c:v>
                </c:pt>
                <c:pt idx="476">
                  <c:v>-604.80000000012797</c:v>
                </c:pt>
                <c:pt idx="477">
                  <c:v>-604.60000000012894</c:v>
                </c:pt>
                <c:pt idx="478">
                  <c:v>-604.40000000012901</c:v>
                </c:pt>
                <c:pt idx="479">
                  <c:v>-604.20000000012999</c:v>
                </c:pt>
                <c:pt idx="480">
                  <c:v>-604.00000000013097</c:v>
                </c:pt>
                <c:pt idx="481">
                  <c:v>-603.80000000013194</c:v>
                </c:pt>
                <c:pt idx="482">
                  <c:v>-603.60000000013304</c:v>
                </c:pt>
                <c:pt idx="483">
                  <c:v>-603.40000000013401</c:v>
                </c:pt>
                <c:pt idx="484">
                  <c:v>-603.20000000013499</c:v>
                </c:pt>
                <c:pt idx="485">
                  <c:v>-603.00000000013597</c:v>
                </c:pt>
                <c:pt idx="486">
                  <c:v>-602.80000000013695</c:v>
                </c:pt>
                <c:pt idx="487">
                  <c:v>-602.60000000013804</c:v>
                </c:pt>
                <c:pt idx="488">
                  <c:v>-602.40000000013902</c:v>
                </c:pt>
                <c:pt idx="489">
                  <c:v>-602.20000000013897</c:v>
                </c:pt>
                <c:pt idx="490">
                  <c:v>-602.00000000013995</c:v>
                </c:pt>
                <c:pt idx="491">
                  <c:v>-601.80000000014104</c:v>
                </c:pt>
                <c:pt idx="492">
                  <c:v>-601.60000000014202</c:v>
                </c:pt>
                <c:pt idx="493">
                  <c:v>-601.400000000143</c:v>
                </c:pt>
                <c:pt idx="494">
                  <c:v>-601.20000000014397</c:v>
                </c:pt>
                <c:pt idx="495">
                  <c:v>-601.00000000014495</c:v>
                </c:pt>
                <c:pt idx="496">
                  <c:v>-600.80000000014604</c:v>
                </c:pt>
                <c:pt idx="497">
                  <c:v>-600.60000000014702</c:v>
                </c:pt>
                <c:pt idx="498">
                  <c:v>-600.400000000148</c:v>
                </c:pt>
                <c:pt idx="499">
                  <c:v>-600.20000000014898</c:v>
                </c:pt>
                <c:pt idx="500">
                  <c:v>-600.00000000014995</c:v>
                </c:pt>
                <c:pt idx="501">
                  <c:v>-599.80000000015104</c:v>
                </c:pt>
                <c:pt idx="502">
                  <c:v>-599.60000000015202</c:v>
                </c:pt>
                <c:pt idx="503">
                  <c:v>-599.400000000153</c:v>
                </c:pt>
                <c:pt idx="504">
                  <c:v>-599.20000000015398</c:v>
                </c:pt>
                <c:pt idx="505">
                  <c:v>-599.00000000015496</c:v>
                </c:pt>
                <c:pt idx="506">
                  <c:v>-598.80000000015605</c:v>
                </c:pt>
                <c:pt idx="507">
                  <c:v>-598.60000000015702</c:v>
                </c:pt>
                <c:pt idx="508">
                  <c:v>-598.400000000158</c:v>
                </c:pt>
                <c:pt idx="509">
                  <c:v>-598.20000000015898</c:v>
                </c:pt>
                <c:pt idx="510">
                  <c:v>-598.00000000015996</c:v>
                </c:pt>
                <c:pt idx="511">
                  <c:v>-597.80000000016105</c:v>
                </c:pt>
                <c:pt idx="512">
                  <c:v>-597.60000000016203</c:v>
                </c:pt>
                <c:pt idx="513">
                  <c:v>-597.400000000163</c:v>
                </c:pt>
                <c:pt idx="514">
                  <c:v>-597.20000000016398</c:v>
                </c:pt>
                <c:pt idx="515">
                  <c:v>-597.00000000016496</c:v>
                </c:pt>
                <c:pt idx="516">
                  <c:v>-596.80000000016605</c:v>
                </c:pt>
                <c:pt idx="517">
                  <c:v>-596.60000000016703</c:v>
                </c:pt>
                <c:pt idx="518">
                  <c:v>-596.40000000016801</c:v>
                </c:pt>
                <c:pt idx="519">
                  <c:v>-596.20000000016898</c:v>
                </c:pt>
                <c:pt idx="520">
                  <c:v>-596.00000000017099</c:v>
                </c:pt>
                <c:pt idx="521">
                  <c:v>-595.80000000017196</c:v>
                </c:pt>
                <c:pt idx="522">
                  <c:v>-595.60000000017305</c:v>
                </c:pt>
                <c:pt idx="523">
                  <c:v>-595.40000000017403</c:v>
                </c:pt>
                <c:pt idx="524">
                  <c:v>-595.20000000017501</c:v>
                </c:pt>
                <c:pt idx="525">
                  <c:v>-595.00000000017599</c:v>
                </c:pt>
                <c:pt idx="526">
                  <c:v>-594.80000000017696</c:v>
                </c:pt>
                <c:pt idx="527">
                  <c:v>-594.60000000017897</c:v>
                </c:pt>
                <c:pt idx="528">
                  <c:v>-594.40000000017994</c:v>
                </c:pt>
                <c:pt idx="529">
                  <c:v>-594.20000000018103</c:v>
                </c:pt>
                <c:pt idx="530">
                  <c:v>-594.00000000018201</c:v>
                </c:pt>
                <c:pt idx="531">
                  <c:v>-593.80000000018299</c:v>
                </c:pt>
                <c:pt idx="532">
                  <c:v>-593.60000000018397</c:v>
                </c:pt>
                <c:pt idx="533">
                  <c:v>-593.40000000018495</c:v>
                </c:pt>
                <c:pt idx="534">
                  <c:v>-593.20000000018604</c:v>
                </c:pt>
                <c:pt idx="535">
                  <c:v>-593.00000000018804</c:v>
                </c:pt>
                <c:pt idx="536">
                  <c:v>-592.80000000018902</c:v>
                </c:pt>
                <c:pt idx="537">
                  <c:v>-592.60000000018999</c:v>
                </c:pt>
                <c:pt idx="538">
                  <c:v>-592.40000000019097</c:v>
                </c:pt>
                <c:pt idx="539">
                  <c:v>-592.20000000019195</c:v>
                </c:pt>
                <c:pt idx="540">
                  <c:v>-592.00000000019304</c:v>
                </c:pt>
                <c:pt idx="541">
                  <c:v>-591.80000000019504</c:v>
                </c:pt>
                <c:pt idx="542">
                  <c:v>-591.60000000019602</c:v>
                </c:pt>
                <c:pt idx="543">
                  <c:v>-591.400000000197</c:v>
                </c:pt>
                <c:pt idx="544">
                  <c:v>-591.20000000019797</c:v>
                </c:pt>
                <c:pt idx="545">
                  <c:v>-591.00000000019998</c:v>
                </c:pt>
                <c:pt idx="546">
                  <c:v>-590.80000000020095</c:v>
                </c:pt>
                <c:pt idx="547">
                  <c:v>-590.60000000020204</c:v>
                </c:pt>
                <c:pt idx="548">
                  <c:v>-590.40000000020302</c:v>
                </c:pt>
                <c:pt idx="549">
                  <c:v>-590.20000000020502</c:v>
                </c:pt>
                <c:pt idx="550">
                  <c:v>-590.000000000206</c:v>
                </c:pt>
                <c:pt idx="551">
                  <c:v>-589.80000000020698</c:v>
                </c:pt>
                <c:pt idx="552">
                  <c:v>-589.60000000020796</c:v>
                </c:pt>
                <c:pt idx="553">
                  <c:v>-589.40000000020996</c:v>
                </c:pt>
                <c:pt idx="554">
                  <c:v>-589.20000000021105</c:v>
                </c:pt>
                <c:pt idx="555">
                  <c:v>-589.00000000021203</c:v>
                </c:pt>
                <c:pt idx="556">
                  <c:v>-588.800000000213</c:v>
                </c:pt>
                <c:pt idx="557">
                  <c:v>-588.600000000215</c:v>
                </c:pt>
                <c:pt idx="558">
                  <c:v>-588.40000000021598</c:v>
                </c:pt>
                <c:pt idx="559">
                  <c:v>-588.20000000021696</c:v>
                </c:pt>
                <c:pt idx="560">
                  <c:v>-588.00000000021896</c:v>
                </c:pt>
                <c:pt idx="561">
                  <c:v>-587.80000000022005</c:v>
                </c:pt>
                <c:pt idx="562">
                  <c:v>-587.60000000022103</c:v>
                </c:pt>
                <c:pt idx="563">
                  <c:v>-587.40000000022303</c:v>
                </c:pt>
                <c:pt idx="564">
                  <c:v>-587.20000000022401</c:v>
                </c:pt>
                <c:pt idx="565">
                  <c:v>-587.00000000022499</c:v>
                </c:pt>
                <c:pt idx="566">
                  <c:v>-586.80000000022699</c:v>
                </c:pt>
                <c:pt idx="567">
                  <c:v>-586.60000000022796</c:v>
                </c:pt>
                <c:pt idx="568">
                  <c:v>-586.40000000022906</c:v>
                </c:pt>
                <c:pt idx="569">
                  <c:v>-586.20000000023094</c:v>
                </c:pt>
                <c:pt idx="570">
                  <c:v>-586.00000000023203</c:v>
                </c:pt>
                <c:pt idx="571">
                  <c:v>-585.80000000023404</c:v>
                </c:pt>
                <c:pt idx="572">
                  <c:v>-585.60000000023501</c:v>
                </c:pt>
                <c:pt idx="573">
                  <c:v>-585.40000000023599</c:v>
                </c:pt>
                <c:pt idx="574">
                  <c:v>-585.20000000023799</c:v>
                </c:pt>
                <c:pt idx="575">
                  <c:v>-585.00000000023897</c:v>
                </c:pt>
                <c:pt idx="576">
                  <c:v>-584.80000000024097</c:v>
                </c:pt>
                <c:pt idx="577">
                  <c:v>-584.60000000024195</c:v>
                </c:pt>
                <c:pt idx="578">
                  <c:v>-584.40000000024304</c:v>
                </c:pt>
                <c:pt idx="579">
                  <c:v>-584.20000000024504</c:v>
                </c:pt>
                <c:pt idx="580">
                  <c:v>-584.00000000024602</c:v>
                </c:pt>
                <c:pt idx="581">
                  <c:v>-583.80000000024802</c:v>
                </c:pt>
                <c:pt idx="582">
                  <c:v>-583.600000000249</c:v>
                </c:pt>
                <c:pt idx="583">
                  <c:v>-583.400000000251</c:v>
                </c:pt>
                <c:pt idx="584">
                  <c:v>-583.20000000025198</c:v>
                </c:pt>
                <c:pt idx="585">
                  <c:v>-583.00000000025398</c:v>
                </c:pt>
                <c:pt idx="586">
                  <c:v>-582.80000000025495</c:v>
                </c:pt>
                <c:pt idx="587">
                  <c:v>-582.60000000025695</c:v>
                </c:pt>
                <c:pt idx="588">
                  <c:v>-582.40000000025805</c:v>
                </c:pt>
                <c:pt idx="589">
                  <c:v>-582.20000000026005</c:v>
                </c:pt>
                <c:pt idx="590">
                  <c:v>-582.00000000026102</c:v>
                </c:pt>
                <c:pt idx="591">
                  <c:v>-581.800000000262</c:v>
                </c:pt>
                <c:pt idx="592">
                  <c:v>-581.600000000264</c:v>
                </c:pt>
                <c:pt idx="593">
                  <c:v>-581.400000000266</c:v>
                </c:pt>
                <c:pt idx="594">
                  <c:v>-581.20000000026698</c:v>
                </c:pt>
                <c:pt idx="595">
                  <c:v>-581.00000000026898</c:v>
                </c:pt>
                <c:pt idx="596">
                  <c:v>-580.80000000026996</c:v>
                </c:pt>
                <c:pt idx="597">
                  <c:v>-580.60000000027196</c:v>
                </c:pt>
                <c:pt idx="598">
                  <c:v>-580.40000000027396</c:v>
                </c:pt>
                <c:pt idx="599">
                  <c:v>-580.20000000027505</c:v>
                </c:pt>
                <c:pt idx="600">
                  <c:v>-580.00000000027705</c:v>
                </c:pt>
                <c:pt idx="601">
                  <c:v>-579.80000000027803</c:v>
                </c:pt>
                <c:pt idx="602">
                  <c:v>-579.60000000028003</c:v>
                </c:pt>
                <c:pt idx="603">
                  <c:v>-579.40000000028101</c:v>
                </c:pt>
                <c:pt idx="604">
                  <c:v>-579.20000000028301</c:v>
                </c:pt>
                <c:pt idx="605">
                  <c:v>-579.00000000028501</c:v>
                </c:pt>
                <c:pt idx="606">
                  <c:v>-578.80000000028599</c:v>
                </c:pt>
                <c:pt idx="607">
                  <c:v>-578.60000000028799</c:v>
                </c:pt>
                <c:pt idx="608">
                  <c:v>-578.40000000028999</c:v>
                </c:pt>
                <c:pt idx="609">
                  <c:v>-578.20000000029097</c:v>
                </c:pt>
                <c:pt idx="610">
                  <c:v>-578.00000000029297</c:v>
                </c:pt>
                <c:pt idx="611">
                  <c:v>-577.80000000029497</c:v>
                </c:pt>
                <c:pt idx="612">
                  <c:v>-577.60000000029595</c:v>
                </c:pt>
                <c:pt idx="613">
                  <c:v>-577.40000000029795</c:v>
                </c:pt>
                <c:pt idx="614">
                  <c:v>-577.20000000029995</c:v>
                </c:pt>
                <c:pt idx="615">
                  <c:v>-577.00000000030104</c:v>
                </c:pt>
                <c:pt idx="616">
                  <c:v>-576.80000000030304</c:v>
                </c:pt>
                <c:pt idx="617">
                  <c:v>-576.60000000030504</c:v>
                </c:pt>
                <c:pt idx="618">
                  <c:v>-576.40000000030602</c:v>
                </c:pt>
                <c:pt idx="619">
                  <c:v>-576.20000000030802</c:v>
                </c:pt>
                <c:pt idx="620">
                  <c:v>-576.00000000031002</c:v>
                </c:pt>
                <c:pt idx="621">
                  <c:v>-575.800000000311</c:v>
                </c:pt>
                <c:pt idx="622">
                  <c:v>-575.600000000313</c:v>
                </c:pt>
                <c:pt idx="623">
                  <c:v>-575.400000000315</c:v>
                </c:pt>
                <c:pt idx="624">
                  <c:v>-575.200000000317</c:v>
                </c:pt>
                <c:pt idx="625">
                  <c:v>-575.00000000031901</c:v>
                </c:pt>
                <c:pt idx="626">
                  <c:v>-574.80000000031998</c:v>
                </c:pt>
                <c:pt idx="627">
                  <c:v>-574.60000000032198</c:v>
                </c:pt>
                <c:pt idx="628">
                  <c:v>-574.40000000032398</c:v>
                </c:pt>
                <c:pt idx="629">
                  <c:v>-574.20000000032599</c:v>
                </c:pt>
                <c:pt idx="630">
                  <c:v>-574.00000000032799</c:v>
                </c:pt>
                <c:pt idx="631">
                  <c:v>-573.80000000032896</c:v>
                </c:pt>
                <c:pt idx="632">
                  <c:v>-573.60000000033097</c:v>
                </c:pt>
                <c:pt idx="633">
                  <c:v>-573.40000000033297</c:v>
                </c:pt>
                <c:pt idx="634">
                  <c:v>-573.20000000033497</c:v>
                </c:pt>
                <c:pt idx="635">
                  <c:v>-573.00000000033697</c:v>
                </c:pt>
                <c:pt idx="636">
                  <c:v>-572.80000000033897</c:v>
                </c:pt>
                <c:pt idx="637">
                  <c:v>-572.60000000034097</c:v>
                </c:pt>
                <c:pt idx="638">
                  <c:v>-572.40000000034195</c:v>
                </c:pt>
                <c:pt idx="639">
                  <c:v>-572.20000000034395</c:v>
                </c:pt>
                <c:pt idx="640">
                  <c:v>-572.00000000034595</c:v>
                </c:pt>
                <c:pt idx="641">
                  <c:v>-571.80000000034795</c:v>
                </c:pt>
                <c:pt idx="642">
                  <c:v>-571.60000000034995</c:v>
                </c:pt>
                <c:pt idx="643">
                  <c:v>-571.40000000035195</c:v>
                </c:pt>
                <c:pt idx="644">
                  <c:v>-571.20000000035395</c:v>
                </c:pt>
                <c:pt idx="645">
                  <c:v>-571.00000000035595</c:v>
                </c:pt>
                <c:pt idx="646">
                  <c:v>-570.80000000035795</c:v>
                </c:pt>
                <c:pt idx="647">
                  <c:v>-570.60000000035996</c:v>
                </c:pt>
                <c:pt idx="648">
                  <c:v>-570.40000000036196</c:v>
                </c:pt>
                <c:pt idx="649">
                  <c:v>-570.20000000036396</c:v>
                </c:pt>
                <c:pt idx="650">
                  <c:v>-570.00000000036596</c:v>
                </c:pt>
                <c:pt idx="651">
                  <c:v>-569.80000000036796</c:v>
                </c:pt>
                <c:pt idx="652">
                  <c:v>-569.60000000036996</c:v>
                </c:pt>
                <c:pt idx="653">
                  <c:v>-569.40000000037196</c:v>
                </c:pt>
                <c:pt idx="654">
                  <c:v>-569.20000000037396</c:v>
                </c:pt>
                <c:pt idx="655">
                  <c:v>-569.00000000037596</c:v>
                </c:pt>
                <c:pt idx="656">
                  <c:v>-568.80000000037796</c:v>
                </c:pt>
                <c:pt idx="657">
                  <c:v>-568.60000000037996</c:v>
                </c:pt>
                <c:pt idx="658">
                  <c:v>-568.40000000038197</c:v>
                </c:pt>
                <c:pt idx="659">
                  <c:v>-568.20000000038397</c:v>
                </c:pt>
                <c:pt idx="660">
                  <c:v>-568.00000000038597</c:v>
                </c:pt>
                <c:pt idx="661">
                  <c:v>-567.80000000038797</c:v>
                </c:pt>
                <c:pt idx="662">
                  <c:v>-567.60000000038997</c:v>
                </c:pt>
                <c:pt idx="663">
                  <c:v>-567.40000000039197</c:v>
                </c:pt>
                <c:pt idx="664">
                  <c:v>-567.20000000039397</c:v>
                </c:pt>
                <c:pt idx="665">
                  <c:v>-567.00000000039597</c:v>
                </c:pt>
                <c:pt idx="666">
                  <c:v>-566.80000000039797</c:v>
                </c:pt>
                <c:pt idx="667">
                  <c:v>-566.600000000401</c:v>
                </c:pt>
                <c:pt idx="668">
                  <c:v>-566.400000000403</c:v>
                </c:pt>
                <c:pt idx="669">
                  <c:v>-566.200000000405</c:v>
                </c:pt>
                <c:pt idx="670">
                  <c:v>-566.000000000407</c:v>
                </c:pt>
                <c:pt idx="671">
                  <c:v>-565.800000000409</c:v>
                </c:pt>
                <c:pt idx="672">
                  <c:v>-565.600000000411</c:v>
                </c:pt>
                <c:pt idx="673">
                  <c:v>-565.400000000413</c:v>
                </c:pt>
                <c:pt idx="674">
                  <c:v>-565.20000000041603</c:v>
                </c:pt>
                <c:pt idx="675">
                  <c:v>-565.00000000041803</c:v>
                </c:pt>
                <c:pt idx="676">
                  <c:v>-564.80000000042003</c:v>
                </c:pt>
                <c:pt idx="677">
                  <c:v>-564.60000000042203</c:v>
                </c:pt>
                <c:pt idx="678">
                  <c:v>-564.40000000042403</c:v>
                </c:pt>
                <c:pt idx="679">
                  <c:v>-564.20000000042705</c:v>
                </c:pt>
                <c:pt idx="680">
                  <c:v>-564.00000000042905</c:v>
                </c:pt>
                <c:pt idx="681">
                  <c:v>-563.80000000043106</c:v>
                </c:pt>
                <c:pt idx="682">
                  <c:v>-563.60000000043397</c:v>
                </c:pt>
                <c:pt idx="683">
                  <c:v>-563.40000000043597</c:v>
                </c:pt>
                <c:pt idx="684">
                  <c:v>-563.20000000043797</c:v>
                </c:pt>
                <c:pt idx="685">
                  <c:v>-563.00000000043997</c:v>
                </c:pt>
                <c:pt idx="686">
                  <c:v>-562.80000000044299</c:v>
                </c:pt>
                <c:pt idx="687">
                  <c:v>-562.60000000044499</c:v>
                </c:pt>
                <c:pt idx="688">
                  <c:v>-562.40000000044699</c:v>
                </c:pt>
                <c:pt idx="689">
                  <c:v>-562.20000000045002</c:v>
                </c:pt>
                <c:pt idx="690">
                  <c:v>-562.00000000045202</c:v>
                </c:pt>
                <c:pt idx="691">
                  <c:v>-561.80000000045402</c:v>
                </c:pt>
                <c:pt idx="692">
                  <c:v>-561.60000000045704</c:v>
                </c:pt>
                <c:pt idx="693">
                  <c:v>-561.40000000045904</c:v>
                </c:pt>
                <c:pt idx="694">
                  <c:v>-561.20000000046196</c:v>
                </c:pt>
                <c:pt idx="695">
                  <c:v>-561.00000000046396</c:v>
                </c:pt>
                <c:pt idx="696">
                  <c:v>-560.80000000046596</c:v>
                </c:pt>
                <c:pt idx="697">
                  <c:v>-560.60000000046898</c:v>
                </c:pt>
                <c:pt idx="698">
                  <c:v>-560.40000000047098</c:v>
                </c:pt>
                <c:pt idx="699">
                  <c:v>-560.20000000047401</c:v>
                </c:pt>
                <c:pt idx="700">
                  <c:v>-560.00000000047601</c:v>
                </c:pt>
                <c:pt idx="701">
                  <c:v>-559.80000000047903</c:v>
                </c:pt>
                <c:pt idx="702">
                  <c:v>-559.60000000048103</c:v>
                </c:pt>
                <c:pt idx="703">
                  <c:v>-559.40000000048406</c:v>
                </c:pt>
                <c:pt idx="704">
                  <c:v>-559.20000000048606</c:v>
                </c:pt>
                <c:pt idx="705">
                  <c:v>-559.00000000048897</c:v>
                </c:pt>
                <c:pt idx="706">
                  <c:v>-558.80000000049097</c:v>
                </c:pt>
                <c:pt idx="707">
                  <c:v>-558.60000000049399</c:v>
                </c:pt>
                <c:pt idx="708">
                  <c:v>-558.40000000049599</c:v>
                </c:pt>
                <c:pt idx="709">
                  <c:v>-558.20000000049902</c:v>
                </c:pt>
                <c:pt idx="710">
                  <c:v>-558.00000000050102</c:v>
                </c:pt>
                <c:pt idx="711">
                  <c:v>-557.80000000050404</c:v>
                </c:pt>
                <c:pt idx="712">
                  <c:v>-557.60000000050604</c:v>
                </c:pt>
                <c:pt idx="713">
                  <c:v>-557.40000000050895</c:v>
                </c:pt>
                <c:pt idx="714">
                  <c:v>-557.20000000051198</c:v>
                </c:pt>
                <c:pt idx="715">
                  <c:v>-557.00000000051398</c:v>
                </c:pt>
                <c:pt idx="716">
                  <c:v>-556.800000000517</c:v>
                </c:pt>
                <c:pt idx="717">
                  <c:v>-556.600000000519</c:v>
                </c:pt>
                <c:pt idx="718">
                  <c:v>-556.40000000052203</c:v>
                </c:pt>
                <c:pt idx="719">
                  <c:v>-556.20000000052505</c:v>
                </c:pt>
                <c:pt idx="720">
                  <c:v>-556.00000000052796</c:v>
                </c:pt>
                <c:pt idx="721">
                  <c:v>-555.80000000052996</c:v>
                </c:pt>
                <c:pt idx="722">
                  <c:v>-555.60000000053299</c:v>
                </c:pt>
                <c:pt idx="723">
                  <c:v>-555.40000000053601</c:v>
                </c:pt>
                <c:pt idx="724">
                  <c:v>-555.20000000053801</c:v>
                </c:pt>
                <c:pt idx="725">
                  <c:v>-555.00000000054104</c:v>
                </c:pt>
                <c:pt idx="726">
                  <c:v>-554.80000000054395</c:v>
                </c:pt>
                <c:pt idx="727">
                  <c:v>-554.60000000054595</c:v>
                </c:pt>
                <c:pt idx="728">
                  <c:v>-554.40000000054897</c:v>
                </c:pt>
                <c:pt idx="729">
                  <c:v>-554.200000000552</c:v>
                </c:pt>
                <c:pt idx="730">
                  <c:v>-554.00000000055502</c:v>
                </c:pt>
                <c:pt idx="731">
                  <c:v>-553.80000000055804</c:v>
                </c:pt>
                <c:pt idx="732">
                  <c:v>-553.60000000056004</c:v>
                </c:pt>
                <c:pt idx="733">
                  <c:v>-553.40000000056295</c:v>
                </c:pt>
                <c:pt idx="734">
                  <c:v>-553.20000000056598</c:v>
                </c:pt>
                <c:pt idx="735">
                  <c:v>-553.000000000569</c:v>
                </c:pt>
                <c:pt idx="736">
                  <c:v>-552.80000000057203</c:v>
                </c:pt>
                <c:pt idx="737">
                  <c:v>-552.60000000057505</c:v>
                </c:pt>
                <c:pt idx="738">
                  <c:v>-552.40000000057796</c:v>
                </c:pt>
                <c:pt idx="739">
                  <c:v>-552.20000000057996</c:v>
                </c:pt>
                <c:pt idx="740">
                  <c:v>-552.00000000058299</c:v>
                </c:pt>
                <c:pt idx="741">
                  <c:v>-551.80000000058601</c:v>
                </c:pt>
                <c:pt idx="742">
                  <c:v>-551.60000000058903</c:v>
                </c:pt>
                <c:pt idx="743">
                  <c:v>-551.40000000059194</c:v>
                </c:pt>
                <c:pt idx="744">
                  <c:v>-551.20000000059497</c:v>
                </c:pt>
                <c:pt idx="745">
                  <c:v>-551.00000000059799</c:v>
                </c:pt>
                <c:pt idx="746">
                  <c:v>-550.80000000060102</c:v>
                </c:pt>
                <c:pt idx="747">
                  <c:v>-550.60000000060404</c:v>
                </c:pt>
                <c:pt idx="748">
                  <c:v>-550.40000000060695</c:v>
                </c:pt>
                <c:pt idx="749">
                  <c:v>-550.20000000060998</c:v>
                </c:pt>
                <c:pt idx="750">
                  <c:v>-550.000000000613</c:v>
                </c:pt>
                <c:pt idx="751">
                  <c:v>-549.80000000061602</c:v>
                </c:pt>
                <c:pt idx="752">
                  <c:v>-549.60000000061905</c:v>
                </c:pt>
                <c:pt idx="753">
                  <c:v>-549.40000000062196</c:v>
                </c:pt>
                <c:pt idx="754">
                  <c:v>-549.20000000062498</c:v>
                </c:pt>
                <c:pt idx="755">
                  <c:v>-549.00000000062801</c:v>
                </c:pt>
                <c:pt idx="756">
                  <c:v>-548.80000000063103</c:v>
                </c:pt>
                <c:pt idx="757">
                  <c:v>-548.60000000063496</c:v>
                </c:pt>
                <c:pt idx="758">
                  <c:v>-548.40000000063799</c:v>
                </c:pt>
                <c:pt idx="759">
                  <c:v>-548.20000000064101</c:v>
                </c:pt>
                <c:pt idx="760">
                  <c:v>-548.00000000064404</c:v>
                </c:pt>
                <c:pt idx="761">
                  <c:v>-547.80000000064695</c:v>
                </c:pt>
                <c:pt idx="762">
                  <c:v>-547.60000000064997</c:v>
                </c:pt>
                <c:pt idx="763">
                  <c:v>-547.40000000065402</c:v>
                </c:pt>
                <c:pt idx="764">
                  <c:v>-547.20000000065704</c:v>
                </c:pt>
                <c:pt idx="765">
                  <c:v>-547.00000000065995</c:v>
                </c:pt>
                <c:pt idx="766">
                  <c:v>-546.80000000066298</c:v>
                </c:pt>
                <c:pt idx="767">
                  <c:v>-546.60000000066702</c:v>
                </c:pt>
                <c:pt idx="768">
                  <c:v>-546.40000000067005</c:v>
                </c:pt>
                <c:pt idx="769">
                  <c:v>-546.20000000067296</c:v>
                </c:pt>
                <c:pt idx="770">
                  <c:v>-546.00000000067598</c:v>
                </c:pt>
                <c:pt idx="771">
                  <c:v>-545.80000000068003</c:v>
                </c:pt>
                <c:pt idx="772">
                  <c:v>-545.60000000068305</c:v>
                </c:pt>
                <c:pt idx="773">
                  <c:v>-545.40000000068699</c:v>
                </c:pt>
                <c:pt idx="774">
                  <c:v>-545.20000000069001</c:v>
                </c:pt>
                <c:pt idx="775">
                  <c:v>-545.00000000069303</c:v>
                </c:pt>
                <c:pt idx="776">
                  <c:v>-544.80000000069697</c:v>
                </c:pt>
                <c:pt idx="777">
                  <c:v>-544.60000000069999</c:v>
                </c:pt>
                <c:pt idx="778">
                  <c:v>-544.40000000070302</c:v>
                </c:pt>
                <c:pt idx="779">
                  <c:v>-544.20000000070695</c:v>
                </c:pt>
                <c:pt idx="780">
                  <c:v>-544.00000000070997</c:v>
                </c:pt>
                <c:pt idx="781">
                  <c:v>-543.80000000071402</c:v>
                </c:pt>
                <c:pt idx="782">
                  <c:v>-543.60000000071705</c:v>
                </c:pt>
                <c:pt idx="783">
                  <c:v>-543.40000000072098</c:v>
                </c:pt>
                <c:pt idx="784">
                  <c:v>-543.200000000724</c:v>
                </c:pt>
                <c:pt idx="785">
                  <c:v>-543.00000000072805</c:v>
                </c:pt>
                <c:pt idx="786">
                  <c:v>-542.80000000073096</c:v>
                </c:pt>
                <c:pt idx="787">
                  <c:v>-542.60000000073501</c:v>
                </c:pt>
                <c:pt idx="788">
                  <c:v>-542.40000000073803</c:v>
                </c:pt>
                <c:pt idx="789">
                  <c:v>-542.20000000074197</c:v>
                </c:pt>
                <c:pt idx="790">
                  <c:v>-542.00000000074601</c:v>
                </c:pt>
                <c:pt idx="791">
                  <c:v>-541.80000000074904</c:v>
                </c:pt>
                <c:pt idx="792">
                  <c:v>-541.60000000075297</c:v>
                </c:pt>
                <c:pt idx="793">
                  <c:v>-541.40000000075599</c:v>
                </c:pt>
                <c:pt idx="794">
                  <c:v>-541.20000000076004</c:v>
                </c:pt>
                <c:pt idx="795">
                  <c:v>-541.00000000076398</c:v>
                </c:pt>
                <c:pt idx="796">
                  <c:v>-540.800000000767</c:v>
                </c:pt>
                <c:pt idx="797">
                  <c:v>-540.60000000077105</c:v>
                </c:pt>
                <c:pt idx="798">
                  <c:v>-540.40000000077498</c:v>
                </c:pt>
                <c:pt idx="799">
                  <c:v>-540.200000000778</c:v>
                </c:pt>
                <c:pt idx="800">
                  <c:v>-540.00000000078205</c:v>
                </c:pt>
                <c:pt idx="801">
                  <c:v>-539.80000000078599</c:v>
                </c:pt>
                <c:pt idx="802">
                  <c:v>-539.60000000079003</c:v>
                </c:pt>
                <c:pt idx="803">
                  <c:v>-539.40000000079397</c:v>
                </c:pt>
                <c:pt idx="804">
                  <c:v>-539.20000000079699</c:v>
                </c:pt>
                <c:pt idx="805">
                  <c:v>-539.00000000080104</c:v>
                </c:pt>
                <c:pt idx="806">
                  <c:v>-538.80000000080497</c:v>
                </c:pt>
                <c:pt idx="807">
                  <c:v>-538.60000000080902</c:v>
                </c:pt>
                <c:pt idx="808">
                  <c:v>-538.40000000081295</c:v>
                </c:pt>
                <c:pt idx="809">
                  <c:v>-538.200000000817</c:v>
                </c:pt>
                <c:pt idx="810">
                  <c:v>-538.00000000082002</c:v>
                </c:pt>
                <c:pt idx="811">
                  <c:v>-537.80000000082396</c:v>
                </c:pt>
                <c:pt idx="812">
                  <c:v>-537.600000000828</c:v>
                </c:pt>
                <c:pt idx="813">
                  <c:v>-537.40000000083205</c:v>
                </c:pt>
                <c:pt idx="814">
                  <c:v>-537.20000000083598</c:v>
                </c:pt>
                <c:pt idx="815">
                  <c:v>-537.00000000084003</c:v>
                </c:pt>
                <c:pt idx="816">
                  <c:v>-536.80000000084397</c:v>
                </c:pt>
                <c:pt idx="817">
                  <c:v>-536.60000000084801</c:v>
                </c:pt>
                <c:pt idx="818">
                  <c:v>-536.40000000085195</c:v>
                </c:pt>
                <c:pt idx="819">
                  <c:v>-536.20000000085599</c:v>
                </c:pt>
                <c:pt idx="820">
                  <c:v>-536.00000000086004</c:v>
                </c:pt>
                <c:pt idx="821">
                  <c:v>-535.80000000086397</c:v>
                </c:pt>
                <c:pt idx="822">
                  <c:v>-535.60000000086802</c:v>
                </c:pt>
                <c:pt idx="823">
                  <c:v>-535.40000000087298</c:v>
                </c:pt>
                <c:pt idx="824">
                  <c:v>-535.20000000087703</c:v>
                </c:pt>
                <c:pt idx="825">
                  <c:v>-535.00000000088096</c:v>
                </c:pt>
                <c:pt idx="826">
                  <c:v>-534.80000000088501</c:v>
                </c:pt>
                <c:pt idx="827">
                  <c:v>-534.60000000088905</c:v>
                </c:pt>
                <c:pt idx="828">
                  <c:v>-534.40000000089401</c:v>
                </c:pt>
                <c:pt idx="829">
                  <c:v>-534.20000000089794</c:v>
                </c:pt>
                <c:pt idx="830">
                  <c:v>-534.00000000090199</c:v>
                </c:pt>
                <c:pt idx="831">
                  <c:v>-533.80000000090604</c:v>
                </c:pt>
                <c:pt idx="832">
                  <c:v>-533.600000000911</c:v>
                </c:pt>
                <c:pt idx="833">
                  <c:v>-533.40000000091504</c:v>
                </c:pt>
                <c:pt idx="834">
                  <c:v>-533.20000000091898</c:v>
                </c:pt>
                <c:pt idx="835">
                  <c:v>-533.00000000092302</c:v>
                </c:pt>
                <c:pt idx="836">
                  <c:v>-532.80000000092798</c:v>
                </c:pt>
                <c:pt idx="837">
                  <c:v>-532.60000000093203</c:v>
                </c:pt>
                <c:pt idx="838">
                  <c:v>-532.40000000093698</c:v>
                </c:pt>
                <c:pt idx="839">
                  <c:v>-532.20000000094103</c:v>
                </c:pt>
                <c:pt idx="840">
                  <c:v>-532.00000000094496</c:v>
                </c:pt>
                <c:pt idx="841">
                  <c:v>-531.80000000095004</c:v>
                </c:pt>
                <c:pt idx="842">
                  <c:v>-531.60000000095397</c:v>
                </c:pt>
                <c:pt idx="843">
                  <c:v>-531.40000000095904</c:v>
                </c:pt>
                <c:pt idx="844">
                  <c:v>-531.20000000096297</c:v>
                </c:pt>
                <c:pt idx="845">
                  <c:v>-531.00000000096804</c:v>
                </c:pt>
                <c:pt idx="846">
                  <c:v>-530.80000000097198</c:v>
                </c:pt>
                <c:pt idx="847">
                  <c:v>-530.60000000097705</c:v>
                </c:pt>
                <c:pt idx="848">
                  <c:v>-530.40000000098098</c:v>
                </c:pt>
                <c:pt idx="849">
                  <c:v>-530.20000000098605</c:v>
                </c:pt>
                <c:pt idx="850">
                  <c:v>-530.00000000099101</c:v>
                </c:pt>
                <c:pt idx="851">
                  <c:v>-529.80000000099506</c:v>
                </c:pt>
                <c:pt idx="852">
                  <c:v>-529.60000000100001</c:v>
                </c:pt>
                <c:pt idx="853">
                  <c:v>-529.40000000100497</c:v>
                </c:pt>
                <c:pt idx="854">
                  <c:v>-529.20000000100902</c:v>
                </c:pt>
                <c:pt idx="855">
                  <c:v>-529.00000000101397</c:v>
                </c:pt>
                <c:pt idx="856">
                  <c:v>-528.80000000101802</c:v>
                </c:pt>
                <c:pt idx="857">
                  <c:v>-528.60000000102298</c:v>
                </c:pt>
                <c:pt idx="858">
                  <c:v>-528.40000000102805</c:v>
                </c:pt>
                <c:pt idx="859">
                  <c:v>-528.200000001033</c:v>
                </c:pt>
                <c:pt idx="860">
                  <c:v>-528.00000000103796</c:v>
                </c:pt>
                <c:pt idx="861">
                  <c:v>-527.80000000104303</c:v>
                </c:pt>
                <c:pt idx="862">
                  <c:v>-527.60000000104696</c:v>
                </c:pt>
                <c:pt idx="863">
                  <c:v>-527.40000000105204</c:v>
                </c:pt>
                <c:pt idx="864">
                  <c:v>-527.20000000105699</c:v>
                </c:pt>
                <c:pt idx="865">
                  <c:v>-527.00000000106195</c:v>
                </c:pt>
                <c:pt idx="866">
                  <c:v>-526.80000000106702</c:v>
                </c:pt>
                <c:pt idx="867">
                  <c:v>-526.60000000107198</c:v>
                </c:pt>
                <c:pt idx="868">
                  <c:v>-526.40000000107705</c:v>
                </c:pt>
                <c:pt idx="869">
                  <c:v>-526.200000001082</c:v>
                </c:pt>
                <c:pt idx="870">
                  <c:v>-526.00000000108696</c:v>
                </c:pt>
                <c:pt idx="871">
                  <c:v>-525.80000000109203</c:v>
                </c:pt>
                <c:pt idx="872">
                  <c:v>-525.60000000109699</c:v>
                </c:pt>
                <c:pt idx="873">
                  <c:v>-525.40000000110194</c:v>
                </c:pt>
                <c:pt idx="874">
                  <c:v>-525.20000000110701</c:v>
                </c:pt>
                <c:pt idx="875">
                  <c:v>-525.00000000111197</c:v>
                </c:pt>
                <c:pt idx="876">
                  <c:v>-524.80000000111704</c:v>
                </c:pt>
                <c:pt idx="877">
                  <c:v>-524.600000001122</c:v>
                </c:pt>
                <c:pt idx="878">
                  <c:v>-524.40000000112798</c:v>
                </c:pt>
                <c:pt idx="879">
                  <c:v>-524.20000000113305</c:v>
                </c:pt>
                <c:pt idx="880">
                  <c:v>-524.00000000113801</c:v>
                </c:pt>
                <c:pt idx="881">
                  <c:v>-523.80000000114296</c:v>
                </c:pt>
                <c:pt idx="882">
                  <c:v>-523.60000000114803</c:v>
                </c:pt>
                <c:pt idx="883">
                  <c:v>-523.40000000115401</c:v>
                </c:pt>
                <c:pt idx="884">
                  <c:v>-523.20000000115897</c:v>
                </c:pt>
                <c:pt idx="885">
                  <c:v>-523.00000000116404</c:v>
                </c:pt>
                <c:pt idx="886">
                  <c:v>-522.80000000117002</c:v>
                </c:pt>
                <c:pt idx="887">
                  <c:v>-522.60000000117498</c:v>
                </c:pt>
                <c:pt idx="888">
                  <c:v>-522.40000000118096</c:v>
                </c:pt>
                <c:pt idx="889">
                  <c:v>-522.20000000118603</c:v>
                </c:pt>
                <c:pt idx="890">
                  <c:v>-522.00000000119098</c:v>
                </c:pt>
                <c:pt idx="891">
                  <c:v>-521.80000000119696</c:v>
                </c:pt>
                <c:pt idx="892">
                  <c:v>-521.60000000120203</c:v>
                </c:pt>
                <c:pt idx="893">
                  <c:v>-521.40000000120801</c:v>
                </c:pt>
                <c:pt idx="894">
                  <c:v>-521.20000000121297</c:v>
                </c:pt>
                <c:pt idx="895">
                  <c:v>-521.00000000121895</c:v>
                </c:pt>
                <c:pt idx="896">
                  <c:v>-520.80000000122504</c:v>
                </c:pt>
                <c:pt idx="897">
                  <c:v>-520.60000000123</c:v>
                </c:pt>
                <c:pt idx="898">
                  <c:v>-520.40000000123598</c:v>
                </c:pt>
                <c:pt idx="899">
                  <c:v>-520.20000000124196</c:v>
                </c:pt>
                <c:pt idx="900">
                  <c:v>-520.00000000124703</c:v>
                </c:pt>
                <c:pt idx="901">
                  <c:v>-519.80000000125301</c:v>
                </c:pt>
                <c:pt idx="902">
                  <c:v>-519.60000000125899</c:v>
                </c:pt>
                <c:pt idx="903">
                  <c:v>-519.40000000126395</c:v>
                </c:pt>
                <c:pt idx="904">
                  <c:v>-519.20000000127004</c:v>
                </c:pt>
                <c:pt idx="905">
                  <c:v>-519.00000000127602</c:v>
                </c:pt>
                <c:pt idx="906">
                  <c:v>-518.800000001282</c:v>
                </c:pt>
                <c:pt idx="907">
                  <c:v>-518.60000000128798</c:v>
                </c:pt>
                <c:pt idx="908">
                  <c:v>-518.40000000129305</c:v>
                </c:pt>
                <c:pt idx="909">
                  <c:v>-518.20000000129903</c:v>
                </c:pt>
                <c:pt idx="910">
                  <c:v>-518.00000000130501</c:v>
                </c:pt>
                <c:pt idx="911">
                  <c:v>-517.80000000131099</c:v>
                </c:pt>
                <c:pt idx="912">
                  <c:v>-517.60000000131697</c:v>
                </c:pt>
                <c:pt idx="913">
                  <c:v>-517.40000000132295</c:v>
                </c:pt>
                <c:pt idx="914">
                  <c:v>-517.20000000132904</c:v>
                </c:pt>
                <c:pt idx="915">
                  <c:v>-517.00000000133502</c:v>
                </c:pt>
                <c:pt idx="916">
                  <c:v>-516.800000001341</c:v>
                </c:pt>
                <c:pt idx="917">
                  <c:v>-516.60000000134801</c:v>
                </c:pt>
                <c:pt idx="918">
                  <c:v>-516.40000000135399</c:v>
                </c:pt>
                <c:pt idx="919">
                  <c:v>-516.20000000135997</c:v>
                </c:pt>
                <c:pt idx="920">
                  <c:v>-516.00000000136595</c:v>
                </c:pt>
                <c:pt idx="921">
                  <c:v>-515.80000000137204</c:v>
                </c:pt>
                <c:pt idx="922">
                  <c:v>-515.60000000137802</c:v>
                </c:pt>
                <c:pt idx="923">
                  <c:v>-515.40000000138502</c:v>
                </c:pt>
                <c:pt idx="924">
                  <c:v>-515.200000001391</c:v>
                </c:pt>
                <c:pt idx="925">
                  <c:v>-515.00000000139698</c:v>
                </c:pt>
                <c:pt idx="926">
                  <c:v>-514.80000000140399</c:v>
                </c:pt>
                <c:pt idx="927">
                  <c:v>-514.60000000140997</c:v>
                </c:pt>
                <c:pt idx="928">
                  <c:v>-514.40000000141595</c:v>
                </c:pt>
                <c:pt idx="929">
                  <c:v>-514.20000000142295</c:v>
                </c:pt>
                <c:pt idx="930">
                  <c:v>-514.00000000142904</c:v>
                </c:pt>
                <c:pt idx="931">
                  <c:v>-513.80000000143605</c:v>
                </c:pt>
                <c:pt idx="932">
                  <c:v>-513.60000000144203</c:v>
                </c:pt>
                <c:pt idx="933">
                  <c:v>-513.40000000144903</c:v>
                </c:pt>
                <c:pt idx="934">
                  <c:v>-513.20000000145501</c:v>
                </c:pt>
                <c:pt idx="935">
                  <c:v>-513.00000000146201</c:v>
                </c:pt>
                <c:pt idx="936">
                  <c:v>-512.80000000146799</c:v>
                </c:pt>
                <c:pt idx="937">
                  <c:v>-512.600000001475</c:v>
                </c:pt>
                <c:pt idx="938">
                  <c:v>-512.400000001482</c:v>
                </c:pt>
                <c:pt idx="939">
                  <c:v>-512.20000000148798</c:v>
                </c:pt>
                <c:pt idx="940">
                  <c:v>-512.00000000149498</c:v>
                </c:pt>
                <c:pt idx="941">
                  <c:v>-511.80000000150199</c:v>
                </c:pt>
                <c:pt idx="942">
                  <c:v>-511.60000000150899</c:v>
                </c:pt>
                <c:pt idx="943">
                  <c:v>-511.40000000151502</c:v>
                </c:pt>
                <c:pt idx="944">
                  <c:v>-511.20000000152203</c:v>
                </c:pt>
                <c:pt idx="945">
                  <c:v>-511.00000000152897</c:v>
                </c:pt>
                <c:pt idx="946">
                  <c:v>-510.80000000153598</c:v>
                </c:pt>
                <c:pt idx="947">
                  <c:v>-510.60000000154298</c:v>
                </c:pt>
                <c:pt idx="948">
                  <c:v>-510.40000000154998</c:v>
                </c:pt>
                <c:pt idx="949">
                  <c:v>-510.20000000155699</c:v>
                </c:pt>
                <c:pt idx="950">
                  <c:v>-510.00000000156399</c:v>
                </c:pt>
                <c:pt idx="951">
                  <c:v>-509.80000000157099</c:v>
                </c:pt>
                <c:pt idx="952">
                  <c:v>-509.600000001578</c:v>
                </c:pt>
                <c:pt idx="953">
                  <c:v>-509.400000001585</c:v>
                </c:pt>
                <c:pt idx="954">
                  <c:v>-509.200000001592</c:v>
                </c:pt>
                <c:pt idx="955">
                  <c:v>-509.00000000159901</c:v>
                </c:pt>
                <c:pt idx="956">
                  <c:v>-508.80000000160697</c:v>
                </c:pt>
                <c:pt idx="957">
                  <c:v>-508.60000000161398</c:v>
                </c:pt>
                <c:pt idx="958">
                  <c:v>-508.40000000162098</c:v>
                </c:pt>
                <c:pt idx="959">
                  <c:v>-508.20000000162798</c:v>
                </c:pt>
                <c:pt idx="960">
                  <c:v>-508.00000000163601</c:v>
                </c:pt>
                <c:pt idx="961">
                  <c:v>-507.80000000164301</c:v>
                </c:pt>
                <c:pt idx="962">
                  <c:v>-507.60000000165002</c:v>
                </c:pt>
                <c:pt idx="963">
                  <c:v>-507.40000000165799</c:v>
                </c:pt>
                <c:pt idx="964">
                  <c:v>-507.20000000166499</c:v>
                </c:pt>
                <c:pt idx="965">
                  <c:v>-507.00000000167302</c:v>
                </c:pt>
                <c:pt idx="966">
                  <c:v>-506.80000000168002</c:v>
                </c:pt>
                <c:pt idx="967">
                  <c:v>-506.60000000168799</c:v>
                </c:pt>
                <c:pt idx="968">
                  <c:v>-506.40000000169499</c:v>
                </c:pt>
                <c:pt idx="969">
                  <c:v>-506.20000000170302</c:v>
                </c:pt>
                <c:pt idx="970">
                  <c:v>-506.00000000171099</c:v>
                </c:pt>
                <c:pt idx="971">
                  <c:v>-505.80000000171799</c:v>
                </c:pt>
                <c:pt idx="972">
                  <c:v>-505.60000000172602</c:v>
                </c:pt>
                <c:pt idx="973">
                  <c:v>-505.40000000173399</c:v>
                </c:pt>
                <c:pt idx="974">
                  <c:v>-505.20000000174201</c:v>
                </c:pt>
                <c:pt idx="975">
                  <c:v>-505.00000000174902</c:v>
                </c:pt>
                <c:pt idx="976">
                  <c:v>-504.80000000175698</c:v>
                </c:pt>
                <c:pt idx="977">
                  <c:v>-504.60000000176501</c:v>
                </c:pt>
                <c:pt idx="978">
                  <c:v>-504.40000000177298</c:v>
                </c:pt>
                <c:pt idx="979">
                  <c:v>-504.20000000178101</c:v>
                </c:pt>
                <c:pt idx="980">
                  <c:v>-504.00000000178898</c:v>
                </c:pt>
                <c:pt idx="981">
                  <c:v>-503.800000001797</c:v>
                </c:pt>
                <c:pt idx="982">
                  <c:v>-503.60000000180497</c:v>
                </c:pt>
                <c:pt idx="983">
                  <c:v>-503.400000001813</c:v>
                </c:pt>
                <c:pt idx="984">
                  <c:v>-503.20000000182102</c:v>
                </c:pt>
                <c:pt idx="985">
                  <c:v>-503.00000000182899</c:v>
                </c:pt>
                <c:pt idx="986">
                  <c:v>-502.80000000183702</c:v>
                </c:pt>
                <c:pt idx="987">
                  <c:v>-502.60000000184601</c:v>
                </c:pt>
                <c:pt idx="988">
                  <c:v>-502.40000000185398</c:v>
                </c:pt>
                <c:pt idx="989">
                  <c:v>-502.20000000186201</c:v>
                </c:pt>
                <c:pt idx="990">
                  <c:v>-502.00000000186998</c:v>
                </c:pt>
                <c:pt idx="991">
                  <c:v>-501.80000000187903</c:v>
                </c:pt>
                <c:pt idx="992">
                  <c:v>-501.600000001887</c:v>
                </c:pt>
                <c:pt idx="993">
                  <c:v>-501.40000000189599</c:v>
                </c:pt>
                <c:pt idx="994">
                  <c:v>-501.20000000190402</c:v>
                </c:pt>
                <c:pt idx="995">
                  <c:v>-501.00000000191301</c:v>
                </c:pt>
                <c:pt idx="996">
                  <c:v>-500.80000000192098</c:v>
                </c:pt>
                <c:pt idx="997">
                  <c:v>-500.60000000193003</c:v>
                </c:pt>
                <c:pt idx="998">
                  <c:v>-500.400000001938</c:v>
                </c:pt>
                <c:pt idx="999">
                  <c:v>-500.20000000194699</c:v>
                </c:pt>
                <c:pt idx="1000">
                  <c:v>-500.00000000195598</c:v>
                </c:pt>
                <c:pt idx="1001">
                  <c:v>-499.80000000196401</c:v>
                </c:pt>
                <c:pt idx="1002">
                  <c:v>-499.600000001973</c:v>
                </c:pt>
                <c:pt idx="1003">
                  <c:v>-499.40000000198199</c:v>
                </c:pt>
                <c:pt idx="1004">
                  <c:v>-499.20000000199099</c:v>
                </c:pt>
                <c:pt idx="1005">
                  <c:v>-499.00000000199998</c:v>
                </c:pt>
                <c:pt idx="1006">
                  <c:v>-498.80000000200903</c:v>
                </c:pt>
                <c:pt idx="1007">
                  <c:v>-498.60000000201802</c:v>
                </c:pt>
                <c:pt idx="1008">
                  <c:v>-498.40000000202701</c:v>
                </c:pt>
                <c:pt idx="1009">
                  <c:v>-498.20000000203601</c:v>
                </c:pt>
                <c:pt idx="1010">
                  <c:v>-498.000000002045</c:v>
                </c:pt>
                <c:pt idx="1011">
                  <c:v>-497.80000000205399</c:v>
                </c:pt>
                <c:pt idx="1012">
                  <c:v>-497.60000000206298</c:v>
                </c:pt>
                <c:pt idx="1013">
                  <c:v>-497.40000000207198</c:v>
                </c:pt>
                <c:pt idx="1014">
                  <c:v>-497.20000000208103</c:v>
                </c:pt>
                <c:pt idx="1015">
                  <c:v>-497.00000000209099</c:v>
                </c:pt>
                <c:pt idx="1016">
                  <c:v>-496.80000000209998</c:v>
                </c:pt>
                <c:pt idx="1017">
                  <c:v>-496.60000000210903</c:v>
                </c:pt>
                <c:pt idx="1018">
                  <c:v>-496.40000000211899</c:v>
                </c:pt>
                <c:pt idx="1019">
                  <c:v>-496.20000000212798</c:v>
                </c:pt>
                <c:pt idx="1020">
                  <c:v>-496.00000000213799</c:v>
                </c:pt>
                <c:pt idx="1021">
                  <c:v>-495.80000000214699</c:v>
                </c:pt>
                <c:pt idx="1022">
                  <c:v>-495.600000002157</c:v>
                </c:pt>
                <c:pt idx="1023">
                  <c:v>-495.400000002166</c:v>
                </c:pt>
                <c:pt idx="1024">
                  <c:v>-495.20000000217601</c:v>
                </c:pt>
                <c:pt idx="1025">
                  <c:v>-495.00000000218603</c:v>
                </c:pt>
                <c:pt idx="1026">
                  <c:v>-494.80000000219502</c:v>
                </c:pt>
                <c:pt idx="1027">
                  <c:v>-494.60000000220498</c:v>
                </c:pt>
                <c:pt idx="1028">
                  <c:v>-494.40000000221499</c:v>
                </c:pt>
                <c:pt idx="1029">
                  <c:v>-494.20000000222501</c:v>
                </c:pt>
                <c:pt idx="1030">
                  <c:v>-494.00000000223503</c:v>
                </c:pt>
                <c:pt idx="1031">
                  <c:v>-493.80000000224499</c:v>
                </c:pt>
                <c:pt idx="1032">
                  <c:v>-493.600000002255</c:v>
                </c:pt>
                <c:pt idx="1033">
                  <c:v>-493.40000000226502</c:v>
                </c:pt>
                <c:pt idx="1034">
                  <c:v>-493.20000000227498</c:v>
                </c:pt>
                <c:pt idx="1035">
                  <c:v>-493.00000000228499</c:v>
                </c:pt>
                <c:pt idx="1036">
                  <c:v>-492.80000000229501</c:v>
                </c:pt>
                <c:pt idx="1037">
                  <c:v>-492.60000000230502</c:v>
                </c:pt>
                <c:pt idx="1038">
                  <c:v>-492.40000000231601</c:v>
                </c:pt>
                <c:pt idx="1039">
                  <c:v>-492.20000000232602</c:v>
                </c:pt>
                <c:pt idx="1040">
                  <c:v>-492.00000000233598</c:v>
                </c:pt>
                <c:pt idx="1041">
                  <c:v>-491.80000000234702</c:v>
                </c:pt>
                <c:pt idx="1042">
                  <c:v>-491.60000000235698</c:v>
                </c:pt>
                <c:pt idx="1043">
                  <c:v>-491.40000000236802</c:v>
                </c:pt>
                <c:pt idx="1044">
                  <c:v>-491.20000000237798</c:v>
                </c:pt>
                <c:pt idx="1045">
                  <c:v>-491.00000000238902</c:v>
                </c:pt>
                <c:pt idx="1046">
                  <c:v>-490.80000000239897</c:v>
                </c:pt>
                <c:pt idx="1047">
                  <c:v>-490.60000000241001</c:v>
                </c:pt>
                <c:pt idx="1048">
                  <c:v>-490.400000002421</c:v>
                </c:pt>
                <c:pt idx="1049">
                  <c:v>-490.20000000243198</c:v>
                </c:pt>
                <c:pt idx="1050">
                  <c:v>-490.00000000244199</c:v>
                </c:pt>
                <c:pt idx="1051">
                  <c:v>-489.80000000245298</c:v>
                </c:pt>
                <c:pt idx="1052">
                  <c:v>-489.60000000246401</c:v>
                </c:pt>
                <c:pt idx="1053">
                  <c:v>-489.400000002475</c:v>
                </c:pt>
                <c:pt idx="1054">
                  <c:v>-489.20000000248598</c:v>
                </c:pt>
                <c:pt idx="1055">
                  <c:v>-489.00000000249702</c:v>
                </c:pt>
                <c:pt idx="1056">
                  <c:v>-488.800000002508</c:v>
                </c:pt>
                <c:pt idx="1057">
                  <c:v>-488.60000000251898</c:v>
                </c:pt>
                <c:pt idx="1058">
                  <c:v>-488.40000000253099</c:v>
                </c:pt>
                <c:pt idx="1059">
                  <c:v>-488.20000000254203</c:v>
                </c:pt>
                <c:pt idx="1060">
                  <c:v>-488.00000000255301</c:v>
                </c:pt>
                <c:pt idx="1061">
                  <c:v>-487.80000000256501</c:v>
                </c:pt>
                <c:pt idx="1062">
                  <c:v>-487.600000002576</c:v>
                </c:pt>
                <c:pt idx="1063">
                  <c:v>-487.400000002588</c:v>
                </c:pt>
                <c:pt idx="1064">
                  <c:v>-487.20000000259898</c:v>
                </c:pt>
                <c:pt idx="1065">
                  <c:v>-487.00000000261099</c:v>
                </c:pt>
                <c:pt idx="1066">
                  <c:v>-486.80000000262203</c:v>
                </c:pt>
                <c:pt idx="1067">
                  <c:v>-486.60000000263398</c:v>
                </c:pt>
                <c:pt idx="1068">
                  <c:v>-486.40000000264598</c:v>
                </c:pt>
                <c:pt idx="1069">
                  <c:v>-486.20000000265702</c:v>
                </c:pt>
                <c:pt idx="1070">
                  <c:v>-486.00000000266903</c:v>
                </c:pt>
                <c:pt idx="1071">
                  <c:v>-485.80000000268097</c:v>
                </c:pt>
                <c:pt idx="1072">
                  <c:v>-485.60000000269298</c:v>
                </c:pt>
                <c:pt idx="1073">
                  <c:v>-485.40000000270499</c:v>
                </c:pt>
                <c:pt idx="1074">
                  <c:v>-485.20000000271699</c:v>
                </c:pt>
                <c:pt idx="1075">
                  <c:v>-485.000000002729</c:v>
                </c:pt>
                <c:pt idx="1076">
                  <c:v>-484.80000000274202</c:v>
                </c:pt>
                <c:pt idx="1077">
                  <c:v>-484.60000000275397</c:v>
                </c:pt>
                <c:pt idx="1078">
                  <c:v>-484.40000000276598</c:v>
                </c:pt>
                <c:pt idx="1079">
                  <c:v>-484.20000000277798</c:v>
                </c:pt>
                <c:pt idx="1080">
                  <c:v>-484.00000000279101</c:v>
                </c:pt>
                <c:pt idx="1081">
                  <c:v>-483.80000000280302</c:v>
                </c:pt>
                <c:pt idx="1082">
                  <c:v>-483.60000000281599</c:v>
                </c:pt>
                <c:pt idx="1083">
                  <c:v>-483.40000000282799</c:v>
                </c:pt>
                <c:pt idx="1084">
                  <c:v>-483.20000000284102</c:v>
                </c:pt>
                <c:pt idx="1085">
                  <c:v>-483.00000000285399</c:v>
                </c:pt>
                <c:pt idx="1086">
                  <c:v>-482.800000002866</c:v>
                </c:pt>
                <c:pt idx="1087">
                  <c:v>-482.60000000287903</c:v>
                </c:pt>
                <c:pt idx="1088">
                  <c:v>-482.400000002892</c:v>
                </c:pt>
                <c:pt idx="1089">
                  <c:v>-482.20000000290503</c:v>
                </c:pt>
                <c:pt idx="1090">
                  <c:v>-482.000000002918</c:v>
                </c:pt>
                <c:pt idx="1091">
                  <c:v>-481.80000000293097</c:v>
                </c:pt>
                <c:pt idx="1092">
                  <c:v>-481.600000002944</c:v>
                </c:pt>
                <c:pt idx="1093">
                  <c:v>-481.40000000295697</c:v>
                </c:pt>
                <c:pt idx="1094">
                  <c:v>-481.20000000297</c:v>
                </c:pt>
                <c:pt idx="1095">
                  <c:v>-481.000000002984</c:v>
                </c:pt>
                <c:pt idx="1096">
                  <c:v>-480.80000000299702</c:v>
                </c:pt>
                <c:pt idx="1097">
                  <c:v>-480.60000000301</c:v>
                </c:pt>
                <c:pt idx="1098">
                  <c:v>-480.40000000302399</c:v>
                </c:pt>
                <c:pt idx="1099">
                  <c:v>-480.20000000303702</c:v>
                </c:pt>
                <c:pt idx="1100">
                  <c:v>-480.00000000305101</c:v>
                </c:pt>
                <c:pt idx="1101">
                  <c:v>-479.80000000306501</c:v>
                </c:pt>
                <c:pt idx="1102">
                  <c:v>-479.60000000307798</c:v>
                </c:pt>
                <c:pt idx="1103">
                  <c:v>-479.40000000309198</c:v>
                </c:pt>
                <c:pt idx="1104">
                  <c:v>-479.20000000310603</c:v>
                </c:pt>
                <c:pt idx="1105">
                  <c:v>-479.00000000312002</c:v>
                </c:pt>
                <c:pt idx="1106">
                  <c:v>-478.80000000313402</c:v>
                </c:pt>
                <c:pt idx="1107">
                  <c:v>-478.60000000314801</c:v>
                </c:pt>
                <c:pt idx="1108">
                  <c:v>-478.40000000316201</c:v>
                </c:pt>
                <c:pt idx="1109">
                  <c:v>-478.200000003176</c:v>
                </c:pt>
                <c:pt idx="1110">
                  <c:v>-478.00000000319</c:v>
                </c:pt>
                <c:pt idx="1111">
                  <c:v>-477.80000000320501</c:v>
                </c:pt>
                <c:pt idx="1112">
                  <c:v>-477.60000000321901</c:v>
                </c:pt>
                <c:pt idx="1113">
                  <c:v>-477.400000003233</c:v>
                </c:pt>
                <c:pt idx="1114">
                  <c:v>-477.20000000324802</c:v>
                </c:pt>
                <c:pt idx="1115">
                  <c:v>-477.00000000326202</c:v>
                </c:pt>
                <c:pt idx="1116">
                  <c:v>-476.80000000327698</c:v>
                </c:pt>
                <c:pt idx="1117">
                  <c:v>-476.600000003292</c:v>
                </c:pt>
                <c:pt idx="1118">
                  <c:v>-476.40000000330599</c:v>
                </c:pt>
                <c:pt idx="1119">
                  <c:v>-476.20000000332101</c:v>
                </c:pt>
                <c:pt idx="1120">
                  <c:v>-476.00000000333603</c:v>
                </c:pt>
                <c:pt idx="1121">
                  <c:v>-475.80000000335099</c:v>
                </c:pt>
                <c:pt idx="1122">
                  <c:v>-475.60000000336601</c:v>
                </c:pt>
                <c:pt idx="1123">
                  <c:v>-475.40000000338102</c:v>
                </c:pt>
                <c:pt idx="1124">
                  <c:v>-475.20000000339701</c:v>
                </c:pt>
                <c:pt idx="1125">
                  <c:v>-475.00000000341203</c:v>
                </c:pt>
                <c:pt idx="1126">
                  <c:v>-474.80000000342699</c:v>
                </c:pt>
                <c:pt idx="1127">
                  <c:v>-474.60000000344201</c:v>
                </c:pt>
                <c:pt idx="1128">
                  <c:v>-474.40000000345799</c:v>
                </c:pt>
                <c:pt idx="1129">
                  <c:v>-474.20000000347301</c:v>
                </c:pt>
                <c:pt idx="1130">
                  <c:v>-474.00000000348899</c:v>
                </c:pt>
                <c:pt idx="1131">
                  <c:v>-473.80000000350498</c:v>
                </c:pt>
                <c:pt idx="1132">
                  <c:v>-473.60000000352102</c:v>
                </c:pt>
                <c:pt idx="1133">
                  <c:v>-473.40000000353598</c:v>
                </c:pt>
                <c:pt idx="1134">
                  <c:v>-473.20000000355202</c:v>
                </c:pt>
                <c:pt idx="1135">
                  <c:v>-473.000000003568</c:v>
                </c:pt>
                <c:pt idx="1136">
                  <c:v>-472.80000000358399</c:v>
                </c:pt>
                <c:pt idx="1137">
                  <c:v>-472.600000003601</c:v>
                </c:pt>
                <c:pt idx="1138">
                  <c:v>-472.40000000361698</c:v>
                </c:pt>
                <c:pt idx="1139">
                  <c:v>-472.20000000363302</c:v>
                </c:pt>
                <c:pt idx="1140">
                  <c:v>-472.00000000364901</c:v>
                </c:pt>
                <c:pt idx="1141">
                  <c:v>-471.80000000366601</c:v>
                </c:pt>
                <c:pt idx="1142">
                  <c:v>-471.60000000368302</c:v>
                </c:pt>
                <c:pt idx="1143">
                  <c:v>-471.40000000369901</c:v>
                </c:pt>
                <c:pt idx="1144">
                  <c:v>-471.20000000371601</c:v>
                </c:pt>
                <c:pt idx="1145">
                  <c:v>-471.00000000373302</c:v>
                </c:pt>
                <c:pt idx="1146">
                  <c:v>-470.80000000374901</c:v>
                </c:pt>
                <c:pt idx="1147">
                  <c:v>-470.60000000376601</c:v>
                </c:pt>
                <c:pt idx="1148">
                  <c:v>-470.40000000378302</c:v>
                </c:pt>
                <c:pt idx="1149">
                  <c:v>-470.20000000380003</c:v>
                </c:pt>
                <c:pt idx="1150">
                  <c:v>-470.000000003818</c:v>
                </c:pt>
                <c:pt idx="1151">
                  <c:v>-469.80000000383501</c:v>
                </c:pt>
                <c:pt idx="1152">
                  <c:v>-469.60000000385202</c:v>
                </c:pt>
                <c:pt idx="1153">
                  <c:v>-469.40000000386999</c:v>
                </c:pt>
                <c:pt idx="1154">
                  <c:v>-469.200000003887</c:v>
                </c:pt>
                <c:pt idx="1155">
                  <c:v>-469.00000000390497</c:v>
                </c:pt>
                <c:pt idx="1156">
                  <c:v>-468.800000003923</c:v>
                </c:pt>
                <c:pt idx="1157">
                  <c:v>-468.60000000394001</c:v>
                </c:pt>
                <c:pt idx="1158">
                  <c:v>-468.40000000395798</c:v>
                </c:pt>
                <c:pt idx="1159">
                  <c:v>-468.20000000397602</c:v>
                </c:pt>
                <c:pt idx="1160">
                  <c:v>-468.00000000399399</c:v>
                </c:pt>
                <c:pt idx="1161">
                  <c:v>-467.80000000401202</c:v>
                </c:pt>
                <c:pt idx="1162">
                  <c:v>-467.60000000403102</c:v>
                </c:pt>
                <c:pt idx="1163">
                  <c:v>-467.40000000404899</c:v>
                </c:pt>
                <c:pt idx="1164">
                  <c:v>-467.20000000406702</c:v>
                </c:pt>
                <c:pt idx="1165">
                  <c:v>-467.00000000408602</c:v>
                </c:pt>
                <c:pt idx="1166">
                  <c:v>-466.80000000410399</c:v>
                </c:pt>
                <c:pt idx="1167">
                  <c:v>-466.60000000412299</c:v>
                </c:pt>
                <c:pt idx="1168">
                  <c:v>-466.40000000414199</c:v>
                </c:pt>
                <c:pt idx="1169">
                  <c:v>-466.20000000416098</c:v>
                </c:pt>
                <c:pt idx="1170">
                  <c:v>-466.00000000417998</c:v>
                </c:pt>
                <c:pt idx="1171">
                  <c:v>-465.80000000419898</c:v>
                </c:pt>
                <c:pt idx="1172">
                  <c:v>-465.60000000421797</c:v>
                </c:pt>
                <c:pt idx="1173">
                  <c:v>-465.40000000423697</c:v>
                </c:pt>
                <c:pt idx="1174">
                  <c:v>-465.20000000425603</c:v>
                </c:pt>
                <c:pt idx="1175">
                  <c:v>-465.00000000427599</c:v>
                </c:pt>
                <c:pt idx="1176">
                  <c:v>-464.80000000429499</c:v>
                </c:pt>
                <c:pt idx="1177">
                  <c:v>-464.60000000431501</c:v>
                </c:pt>
                <c:pt idx="1178">
                  <c:v>-464.40000000433503</c:v>
                </c:pt>
                <c:pt idx="1179">
                  <c:v>-464.20000000435402</c:v>
                </c:pt>
                <c:pt idx="1180">
                  <c:v>-464.00000000437399</c:v>
                </c:pt>
                <c:pt idx="1181">
                  <c:v>-463.80000000439401</c:v>
                </c:pt>
                <c:pt idx="1182">
                  <c:v>-463.60000000441403</c:v>
                </c:pt>
                <c:pt idx="1183">
                  <c:v>-463.40000000443501</c:v>
                </c:pt>
                <c:pt idx="1184">
                  <c:v>-463.20000000445498</c:v>
                </c:pt>
                <c:pt idx="1185">
                  <c:v>-463.00000000447602</c:v>
                </c:pt>
                <c:pt idx="1186">
                  <c:v>-462.80000000449598</c:v>
                </c:pt>
                <c:pt idx="1187">
                  <c:v>-462.60000000451703</c:v>
                </c:pt>
                <c:pt idx="1188">
                  <c:v>-462.40000000453699</c:v>
                </c:pt>
                <c:pt idx="1189">
                  <c:v>-462.20000000455798</c:v>
                </c:pt>
                <c:pt idx="1190">
                  <c:v>-462.00000000457902</c:v>
                </c:pt>
                <c:pt idx="1191">
                  <c:v>-461.80000000460001</c:v>
                </c:pt>
                <c:pt idx="1192">
                  <c:v>-461.60000000462099</c:v>
                </c:pt>
                <c:pt idx="1193">
                  <c:v>-461.400000004643</c:v>
                </c:pt>
                <c:pt idx="1194">
                  <c:v>-461.20000000466399</c:v>
                </c:pt>
                <c:pt idx="1195">
                  <c:v>-461.00000000468498</c:v>
                </c:pt>
                <c:pt idx="1196">
                  <c:v>-460.80000000470699</c:v>
                </c:pt>
                <c:pt idx="1197">
                  <c:v>-460.600000004729</c:v>
                </c:pt>
                <c:pt idx="1198">
                  <c:v>-460.40000000474998</c:v>
                </c:pt>
                <c:pt idx="1199">
                  <c:v>-460.20000000477199</c:v>
                </c:pt>
                <c:pt idx="1200">
                  <c:v>-460.000000004794</c:v>
                </c:pt>
                <c:pt idx="1201">
                  <c:v>-459.80000000481601</c:v>
                </c:pt>
                <c:pt idx="1202">
                  <c:v>-459.60000000483899</c:v>
                </c:pt>
                <c:pt idx="1203">
                  <c:v>-459.400000004861</c:v>
                </c:pt>
                <c:pt idx="1204">
                  <c:v>-459.20000000488301</c:v>
                </c:pt>
                <c:pt idx="1205">
                  <c:v>-459.00000000490598</c:v>
                </c:pt>
                <c:pt idx="1206">
                  <c:v>-458.80000000492902</c:v>
                </c:pt>
                <c:pt idx="1207">
                  <c:v>-458.60000000495199</c:v>
                </c:pt>
                <c:pt idx="1208">
                  <c:v>-458.40000000497503</c:v>
                </c:pt>
                <c:pt idx="1209">
                  <c:v>-458.200000004998</c:v>
                </c:pt>
                <c:pt idx="1210">
                  <c:v>-458.00000000502098</c:v>
                </c:pt>
                <c:pt idx="1211">
                  <c:v>-457.80000000504401</c:v>
                </c:pt>
                <c:pt idx="1212">
                  <c:v>-457.60000000506699</c:v>
                </c:pt>
                <c:pt idx="1213">
                  <c:v>-457.40000000509099</c:v>
                </c:pt>
                <c:pt idx="1214">
                  <c:v>-457.20000000511499</c:v>
                </c:pt>
                <c:pt idx="1215">
                  <c:v>-457.00000000513802</c:v>
                </c:pt>
                <c:pt idx="1216">
                  <c:v>-456.80000000516202</c:v>
                </c:pt>
                <c:pt idx="1217">
                  <c:v>-456.60000000518602</c:v>
                </c:pt>
                <c:pt idx="1218">
                  <c:v>-456.40000000521098</c:v>
                </c:pt>
                <c:pt idx="1219">
                  <c:v>-456.20000000523498</c:v>
                </c:pt>
                <c:pt idx="1220">
                  <c:v>-456.00000000525898</c:v>
                </c:pt>
                <c:pt idx="1221">
                  <c:v>-455.80000000528401</c:v>
                </c:pt>
                <c:pt idx="1222">
                  <c:v>-455.600000005308</c:v>
                </c:pt>
                <c:pt idx="1223">
                  <c:v>-455.40000000533303</c:v>
                </c:pt>
                <c:pt idx="1224">
                  <c:v>-455.20000000535799</c:v>
                </c:pt>
                <c:pt idx="1225">
                  <c:v>-455.00000000538301</c:v>
                </c:pt>
                <c:pt idx="1226">
                  <c:v>-454.80000000540798</c:v>
                </c:pt>
                <c:pt idx="1227">
                  <c:v>-454.60000000543403</c:v>
                </c:pt>
                <c:pt idx="1228">
                  <c:v>-454.40000000545899</c:v>
                </c:pt>
                <c:pt idx="1229">
                  <c:v>-454.20000000548498</c:v>
                </c:pt>
                <c:pt idx="1230">
                  <c:v>-454.00000000551</c:v>
                </c:pt>
                <c:pt idx="1231">
                  <c:v>-453.80000000553599</c:v>
                </c:pt>
                <c:pt idx="1232">
                  <c:v>-453.60000000556198</c:v>
                </c:pt>
                <c:pt idx="1233">
                  <c:v>-453.40000000558803</c:v>
                </c:pt>
                <c:pt idx="1234">
                  <c:v>-453.20000000561498</c:v>
                </c:pt>
                <c:pt idx="1235">
                  <c:v>-453.00000000564103</c:v>
                </c:pt>
                <c:pt idx="1236">
                  <c:v>-452.80000000566798</c:v>
                </c:pt>
                <c:pt idx="1237">
                  <c:v>-452.60000000569403</c:v>
                </c:pt>
                <c:pt idx="1238">
                  <c:v>-452.40000000572098</c:v>
                </c:pt>
                <c:pt idx="1239">
                  <c:v>-452.200000005748</c:v>
                </c:pt>
                <c:pt idx="1240">
                  <c:v>-452.00000000577501</c:v>
                </c:pt>
                <c:pt idx="1241">
                  <c:v>-451.80000000580299</c:v>
                </c:pt>
                <c:pt idx="1242">
                  <c:v>-451.60000000583</c:v>
                </c:pt>
                <c:pt idx="1243">
                  <c:v>-451.40000000585701</c:v>
                </c:pt>
                <c:pt idx="1244">
                  <c:v>-451.20000000588499</c:v>
                </c:pt>
                <c:pt idx="1245">
                  <c:v>-451.00000000591302</c:v>
                </c:pt>
                <c:pt idx="1246">
                  <c:v>-450.800000005941</c:v>
                </c:pt>
                <c:pt idx="1247">
                  <c:v>-450.60000000596898</c:v>
                </c:pt>
                <c:pt idx="1248">
                  <c:v>-450.40000000599798</c:v>
                </c:pt>
                <c:pt idx="1249">
                  <c:v>-450.20000000602602</c:v>
                </c:pt>
                <c:pt idx="1250">
                  <c:v>-450.00000000605502</c:v>
                </c:pt>
                <c:pt idx="1251">
                  <c:v>-449.800000006083</c:v>
                </c:pt>
                <c:pt idx="1252">
                  <c:v>-449.600000006112</c:v>
                </c:pt>
                <c:pt idx="1253">
                  <c:v>-449.400000006141</c:v>
                </c:pt>
                <c:pt idx="1254">
                  <c:v>-449.20000000617102</c:v>
                </c:pt>
                <c:pt idx="1255">
                  <c:v>-449.00000000620003</c:v>
                </c:pt>
                <c:pt idx="1256">
                  <c:v>-448.80000000622999</c:v>
                </c:pt>
                <c:pt idx="1257">
                  <c:v>-448.60000000626002</c:v>
                </c:pt>
                <c:pt idx="1258">
                  <c:v>-448.40000000628902</c:v>
                </c:pt>
                <c:pt idx="1259">
                  <c:v>-448.20000000632001</c:v>
                </c:pt>
                <c:pt idx="1260">
                  <c:v>-448.00000000634998</c:v>
                </c:pt>
                <c:pt idx="1261">
                  <c:v>-447.80000000638</c:v>
                </c:pt>
                <c:pt idx="1262">
                  <c:v>-447.60000000641099</c:v>
                </c:pt>
                <c:pt idx="1263">
                  <c:v>-447.40000000644199</c:v>
                </c:pt>
                <c:pt idx="1264">
                  <c:v>-447.20000000647201</c:v>
                </c:pt>
                <c:pt idx="1265">
                  <c:v>-447.00000000650402</c:v>
                </c:pt>
                <c:pt idx="1266">
                  <c:v>-446.80000000653502</c:v>
                </c:pt>
                <c:pt idx="1267">
                  <c:v>-446.60000000656601</c:v>
                </c:pt>
                <c:pt idx="1268">
                  <c:v>-446.40000000659802</c:v>
                </c:pt>
                <c:pt idx="1269">
                  <c:v>-446.20000000662998</c:v>
                </c:pt>
                <c:pt idx="1270">
                  <c:v>-446.00000000666199</c:v>
                </c:pt>
                <c:pt idx="1271">
                  <c:v>-445.80000000669401</c:v>
                </c:pt>
                <c:pt idx="1272">
                  <c:v>-445.60000000672602</c:v>
                </c:pt>
                <c:pt idx="1273">
                  <c:v>-445.400000006759</c:v>
                </c:pt>
                <c:pt idx="1274">
                  <c:v>-445.20000000679102</c:v>
                </c:pt>
                <c:pt idx="1275">
                  <c:v>-445.000000006824</c:v>
                </c:pt>
                <c:pt idx="1276">
                  <c:v>-444.80000000685698</c:v>
                </c:pt>
                <c:pt idx="1277">
                  <c:v>-444.60000000689001</c:v>
                </c:pt>
                <c:pt idx="1278">
                  <c:v>-444.40000000692402</c:v>
                </c:pt>
                <c:pt idx="1279">
                  <c:v>-444.20000000695802</c:v>
                </c:pt>
                <c:pt idx="1280">
                  <c:v>-444.000000006991</c:v>
                </c:pt>
                <c:pt idx="1281">
                  <c:v>-443.80000000702501</c:v>
                </c:pt>
                <c:pt idx="1282">
                  <c:v>-443.60000000705901</c:v>
                </c:pt>
                <c:pt idx="1283">
                  <c:v>-443.40000000709398</c:v>
                </c:pt>
                <c:pt idx="1284">
                  <c:v>-443.20000000712798</c:v>
                </c:pt>
                <c:pt idx="1285">
                  <c:v>-443.00000000716301</c:v>
                </c:pt>
                <c:pt idx="1286">
                  <c:v>-442.80000000719798</c:v>
                </c:pt>
                <c:pt idx="1287">
                  <c:v>-442.60000000723301</c:v>
                </c:pt>
                <c:pt idx="1288">
                  <c:v>-442.400000007269</c:v>
                </c:pt>
                <c:pt idx="1289">
                  <c:v>-442.20000000730403</c:v>
                </c:pt>
                <c:pt idx="1290">
                  <c:v>-442.00000000734002</c:v>
                </c:pt>
                <c:pt idx="1291">
                  <c:v>-441.80000000737601</c:v>
                </c:pt>
                <c:pt idx="1292">
                  <c:v>-441.60000000741201</c:v>
                </c:pt>
                <c:pt idx="1293">
                  <c:v>-441.40000000744902</c:v>
                </c:pt>
                <c:pt idx="1294">
                  <c:v>-441.20000000748502</c:v>
                </c:pt>
                <c:pt idx="1295">
                  <c:v>-441.00000000752198</c:v>
                </c:pt>
                <c:pt idx="1296">
                  <c:v>-440.80000000755899</c:v>
                </c:pt>
                <c:pt idx="1297">
                  <c:v>-440.60000000759601</c:v>
                </c:pt>
                <c:pt idx="1298">
                  <c:v>-440.40000000763399</c:v>
                </c:pt>
                <c:pt idx="1299">
                  <c:v>-440.20000000767101</c:v>
                </c:pt>
                <c:pt idx="1300">
                  <c:v>-440.00000000770899</c:v>
                </c:pt>
                <c:pt idx="1301">
                  <c:v>-439.80000000774697</c:v>
                </c:pt>
                <c:pt idx="1302">
                  <c:v>-439.60000000778598</c:v>
                </c:pt>
                <c:pt idx="1303">
                  <c:v>-439.40000000782402</c:v>
                </c:pt>
                <c:pt idx="1304">
                  <c:v>-439.20000000786303</c:v>
                </c:pt>
                <c:pt idx="1305">
                  <c:v>-439.00000000790197</c:v>
                </c:pt>
                <c:pt idx="1306">
                  <c:v>-438.80000000794098</c:v>
                </c:pt>
                <c:pt idx="1307">
                  <c:v>-438.60000000798101</c:v>
                </c:pt>
                <c:pt idx="1308">
                  <c:v>-438.40000000802002</c:v>
                </c:pt>
                <c:pt idx="1309">
                  <c:v>-438.20000000805999</c:v>
                </c:pt>
                <c:pt idx="1310">
                  <c:v>-438.00000000810098</c:v>
                </c:pt>
                <c:pt idx="1311">
                  <c:v>-437.80000000814101</c:v>
                </c:pt>
                <c:pt idx="1312">
                  <c:v>-437.60000000818201</c:v>
                </c:pt>
                <c:pt idx="1313">
                  <c:v>-437.40000000822198</c:v>
                </c:pt>
                <c:pt idx="1314">
                  <c:v>-437.200000008264</c:v>
                </c:pt>
                <c:pt idx="1315">
                  <c:v>-437.00000000830499</c:v>
                </c:pt>
                <c:pt idx="1316">
                  <c:v>-436.80000000834701</c:v>
                </c:pt>
                <c:pt idx="1317">
                  <c:v>-436.60000000838897</c:v>
                </c:pt>
                <c:pt idx="1318">
                  <c:v>-436.40000000843099</c:v>
                </c:pt>
                <c:pt idx="1319">
                  <c:v>-436.20000000847301</c:v>
                </c:pt>
                <c:pt idx="1320">
                  <c:v>-436.000000008516</c:v>
                </c:pt>
                <c:pt idx="1321">
                  <c:v>-435.80000000855898</c:v>
                </c:pt>
                <c:pt idx="1322">
                  <c:v>-435.60000000860202</c:v>
                </c:pt>
                <c:pt idx="1323">
                  <c:v>-435.40000000864501</c:v>
                </c:pt>
                <c:pt idx="1324">
                  <c:v>-435.20000000868902</c:v>
                </c:pt>
                <c:pt idx="1325">
                  <c:v>-435.00000000873302</c:v>
                </c:pt>
                <c:pt idx="1326">
                  <c:v>-434.80000000877698</c:v>
                </c:pt>
                <c:pt idx="1327">
                  <c:v>-434.60000000882098</c:v>
                </c:pt>
                <c:pt idx="1328">
                  <c:v>-434.40000000886602</c:v>
                </c:pt>
                <c:pt idx="1329">
                  <c:v>-434.20000000891099</c:v>
                </c:pt>
                <c:pt idx="1330">
                  <c:v>-434.00000000895602</c:v>
                </c:pt>
                <c:pt idx="1331">
                  <c:v>-433.80000000900202</c:v>
                </c:pt>
                <c:pt idx="1332">
                  <c:v>-433.60000000904802</c:v>
                </c:pt>
                <c:pt idx="1333">
                  <c:v>-433.40000000909401</c:v>
                </c:pt>
                <c:pt idx="1334">
                  <c:v>-433.20000000914001</c:v>
                </c:pt>
                <c:pt idx="1335">
                  <c:v>-433.00000000918698</c:v>
                </c:pt>
                <c:pt idx="1336">
                  <c:v>-432.800000009234</c:v>
                </c:pt>
                <c:pt idx="1337">
                  <c:v>-432.60000000928102</c:v>
                </c:pt>
                <c:pt idx="1338">
                  <c:v>-432.40000000932901</c:v>
                </c:pt>
                <c:pt idx="1339">
                  <c:v>-432.20000000937699</c:v>
                </c:pt>
                <c:pt idx="1340">
                  <c:v>-432.00000000942498</c:v>
                </c:pt>
                <c:pt idx="1341">
                  <c:v>-431.80000000947302</c:v>
                </c:pt>
                <c:pt idx="1342">
                  <c:v>-431.60000000952198</c:v>
                </c:pt>
                <c:pt idx="1343">
                  <c:v>-431.40000000957099</c:v>
                </c:pt>
                <c:pt idx="1344">
                  <c:v>-431.20000000962</c:v>
                </c:pt>
                <c:pt idx="1345">
                  <c:v>-431.00000000966998</c:v>
                </c:pt>
                <c:pt idx="1346">
                  <c:v>-430.80000000972001</c:v>
                </c:pt>
                <c:pt idx="1347">
                  <c:v>-430.60000000976999</c:v>
                </c:pt>
                <c:pt idx="1348">
                  <c:v>-430.40000000982099</c:v>
                </c:pt>
                <c:pt idx="1349">
                  <c:v>-430.20000000987199</c:v>
                </c:pt>
                <c:pt idx="1350">
                  <c:v>-430.00000000992299</c:v>
                </c:pt>
                <c:pt idx="1351">
                  <c:v>-429.80000000997501</c:v>
                </c:pt>
                <c:pt idx="1352">
                  <c:v>-429.60000001002697</c:v>
                </c:pt>
                <c:pt idx="1353">
                  <c:v>-429.400000010079</c:v>
                </c:pt>
                <c:pt idx="1354">
                  <c:v>-429.20000001013102</c:v>
                </c:pt>
                <c:pt idx="1355">
                  <c:v>-429.00000001018401</c:v>
                </c:pt>
                <c:pt idx="1356">
                  <c:v>-428.800000010237</c:v>
                </c:pt>
                <c:pt idx="1357">
                  <c:v>-428.60000001029101</c:v>
                </c:pt>
                <c:pt idx="1358">
                  <c:v>-428.40000001034502</c:v>
                </c:pt>
                <c:pt idx="1359">
                  <c:v>-428.20000001039898</c:v>
                </c:pt>
                <c:pt idx="1360">
                  <c:v>-428.00000001045402</c:v>
                </c:pt>
                <c:pt idx="1361">
                  <c:v>-427.800000010509</c:v>
                </c:pt>
                <c:pt idx="1362">
                  <c:v>-427.60000001056397</c:v>
                </c:pt>
                <c:pt idx="1363">
                  <c:v>-427.40000001061998</c:v>
                </c:pt>
                <c:pt idx="1364">
                  <c:v>-427.20000001067598</c:v>
                </c:pt>
                <c:pt idx="1365">
                  <c:v>-427.00000001073198</c:v>
                </c:pt>
                <c:pt idx="1366">
                  <c:v>-426.80000001078901</c:v>
                </c:pt>
                <c:pt idx="1367">
                  <c:v>-426.60000001084597</c:v>
                </c:pt>
                <c:pt idx="1368">
                  <c:v>-426.400000010903</c:v>
                </c:pt>
                <c:pt idx="1369">
                  <c:v>-426.20000001096099</c:v>
                </c:pt>
                <c:pt idx="1370">
                  <c:v>-426.00000001102001</c:v>
                </c:pt>
                <c:pt idx="1371">
                  <c:v>-425.800000011078</c:v>
                </c:pt>
                <c:pt idx="1372">
                  <c:v>-425.60000001113701</c:v>
                </c:pt>
                <c:pt idx="1373">
                  <c:v>-425.40000001119699</c:v>
                </c:pt>
                <c:pt idx="1374">
                  <c:v>-425.20000001125601</c:v>
                </c:pt>
                <c:pt idx="1375">
                  <c:v>-425.00000001131701</c:v>
                </c:pt>
                <c:pt idx="1376">
                  <c:v>-424.80000001137699</c:v>
                </c:pt>
                <c:pt idx="1377">
                  <c:v>-424.600000011438</c:v>
                </c:pt>
                <c:pt idx="1378">
                  <c:v>-424.40000001150003</c:v>
                </c:pt>
                <c:pt idx="1379">
                  <c:v>-424.20000001156097</c:v>
                </c:pt>
                <c:pt idx="1380">
                  <c:v>-424.00000001162402</c:v>
                </c:pt>
                <c:pt idx="1381">
                  <c:v>-423.800000011686</c:v>
                </c:pt>
                <c:pt idx="1382">
                  <c:v>-423.60000001174899</c:v>
                </c:pt>
                <c:pt idx="1383">
                  <c:v>-423.40000001181301</c:v>
                </c:pt>
                <c:pt idx="1384">
                  <c:v>-423.20000001187702</c:v>
                </c:pt>
                <c:pt idx="1385">
                  <c:v>-423.00000001194098</c:v>
                </c:pt>
                <c:pt idx="1386">
                  <c:v>-422.80000001200602</c:v>
                </c:pt>
                <c:pt idx="1387">
                  <c:v>-422.60000001207101</c:v>
                </c:pt>
                <c:pt idx="1388">
                  <c:v>-422.40000001213599</c:v>
                </c:pt>
                <c:pt idx="1389">
                  <c:v>-422.20000001220302</c:v>
                </c:pt>
                <c:pt idx="1390">
                  <c:v>-422.00000001226903</c:v>
                </c:pt>
                <c:pt idx="1391">
                  <c:v>-421.800000012336</c:v>
                </c:pt>
                <c:pt idx="1392">
                  <c:v>-421.60000001240297</c:v>
                </c:pt>
                <c:pt idx="1393">
                  <c:v>-421.40000001247103</c:v>
                </c:pt>
                <c:pt idx="1394">
                  <c:v>-421.20000001253999</c:v>
                </c:pt>
                <c:pt idx="1395">
                  <c:v>-421.00000001260901</c:v>
                </c:pt>
                <c:pt idx="1396">
                  <c:v>-420.80000001267803</c:v>
                </c:pt>
                <c:pt idx="1397">
                  <c:v>-420.60000001274801</c:v>
                </c:pt>
                <c:pt idx="1398">
                  <c:v>-420.400000012818</c:v>
                </c:pt>
                <c:pt idx="1399">
                  <c:v>-420.20000001288798</c:v>
                </c:pt>
                <c:pt idx="1400">
                  <c:v>-420.00000001296002</c:v>
                </c:pt>
                <c:pt idx="1401">
                  <c:v>-419.80000001303102</c:v>
                </c:pt>
                <c:pt idx="1402">
                  <c:v>-419.60000001310402</c:v>
                </c:pt>
                <c:pt idx="1403">
                  <c:v>-419.400000013176</c:v>
                </c:pt>
                <c:pt idx="1404">
                  <c:v>-419.200000013249</c:v>
                </c:pt>
                <c:pt idx="1405">
                  <c:v>-419.00000001332302</c:v>
                </c:pt>
                <c:pt idx="1406">
                  <c:v>-418.80000001339698</c:v>
                </c:pt>
                <c:pt idx="1407">
                  <c:v>-418.60000001347203</c:v>
                </c:pt>
                <c:pt idx="1408">
                  <c:v>-418.40000001354701</c:v>
                </c:pt>
                <c:pt idx="1409">
                  <c:v>-418.20000001362303</c:v>
                </c:pt>
                <c:pt idx="1410">
                  <c:v>-418.00000001369898</c:v>
                </c:pt>
                <c:pt idx="1411">
                  <c:v>-417.80000001377601</c:v>
                </c:pt>
                <c:pt idx="1412">
                  <c:v>-417.60000001385401</c:v>
                </c:pt>
                <c:pt idx="1413">
                  <c:v>-417.40000001393202</c:v>
                </c:pt>
                <c:pt idx="1414">
                  <c:v>-417.20000001401002</c:v>
                </c:pt>
                <c:pt idx="1415">
                  <c:v>-417.00000001408898</c:v>
                </c:pt>
                <c:pt idx="1416">
                  <c:v>-416.80000001416897</c:v>
                </c:pt>
                <c:pt idx="1417">
                  <c:v>-416.60000001424902</c:v>
                </c:pt>
                <c:pt idx="1418">
                  <c:v>-416.40000001432998</c:v>
                </c:pt>
                <c:pt idx="1419">
                  <c:v>-416.20000001441099</c:v>
                </c:pt>
                <c:pt idx="1420">
                  <c:v>-416.00000001449303</c:v>
                </c:pt>
                <c:pt idx="1421">
                  <c:v>-415.80000001457603</c:v>
                </c:pt>
                <c:pt idx="1422">
                  <c:v>-415.60000001465897</c:v>
                </c:pt>
                <c:pt idx="1423">
                  <c:v>-415.40000001474198</c:v>
                </c:pt>
                <c:pt idx="1424">
                  <c:v>-415.20000001482703</c:v>
                </c:pt>
                <c:pt idx="1425">
                  <c:v>-415.00000001491202</c:v>
                </c:pt>
                <c:pt idx="1426">
                  <c:v>-414.80000001499701</c:v>
                </c:pt>
                <c:pt idx="1427">
                  <c:v>-414.60000001508399</c:v>
                </c:pt>
                <c:pt idx="1428">
                  <c:v>-414.40000001517001</c:v>
                </c:pt>
                <c:pt idx="1429">
                  <c:v>-414.20000001525801</c:v>
                </c:pt>
                <c:pt idx="1430">
                  <c:v>-414.00000001534602</c:v>
                </c:pt>
                <c:pt idx="1431">
                  <c:v>-413.80000001543499</c:v>
                </c:pt>
                <c:pt idx="1432">
                  <c:v>-413.60000001552402</c:v>
                </c:pt>
                <c:pt idx="1433">
                  <c:v>-413.40000001561401</c:v>
                </c:pt>
                <c:pt idx="1434">
                  <c:v>-413.20000001570497</c:v>
                </c:pt>
                <c:pt idx="1435">
                  <c:v>-413.00000001579599</c:v>
                </c:pt>
                <c:pt idx="1436">
                  <c:v>-412.80000001588797</c:v>
                </c:pt>
                <c:pt idx="1437">
                  <c:v>-412.60000001598098</c:v>
                </c:pt>
                <c:pt idx="1438">
                  <c:v>-412.40000001607399</c:v>
                </c:pt>
                <c:pt idx="1439">
                  <c:v>-412.20000001616802</c:v>
                </c:pt>
                <c:pt idx="1440">
                  <c:v>-412.00000001626302</c:v>
                </c:pt>
                <c:pt idx="1441">
                  <c:v>-411.80000001635898</c:v>
                </c:pt>
                <c:pt idx="1442">
                  <c:v>-411.600000016455</c:v>
                </c:pt>
                <c:pt idx="1443">
                  <c:v>-411.40000001655199</c:v>
                </c:pt>
                <c:pt idx="1444">
                  <c:v>-411.20000001664999</c:v>
                </c:pt>
                <c:pt idx="1445">
                  <c:v>-411.000000016748</c:v>
                </c:pt>
                <c:pt idx="1446">
                  <c:v>-410.800000016848</c:v>
                </c:pt>
                <c:pt idx="1447">
                  <c:v>-410.60000001694698</c:v>
                </c:pt>
                <c:pt idx="1448">
                  <c:v>-410.400000017048</c:v>
                </c:pt>
                <c:pt idx="1449">
                  <c:v>-410.20000001714999</c:v>
                </c:pt>
                <c:pt idx="1450">
                  <c:v>-410.00000001725198</c:v>
                </c:pt>
                <c:pt idx="1451">
                  <c:v>-409.80000001735499</c:v>
                </c:pt>
                <c:pt idx="1452">
                  <c:v>-409.60000001745902</c:v>
                </c:pt>
                <c:pt idx="1453">
                  <c:v>-409.400000017563</c:v>
                </c:pt>
                <c:pt idx="1454">
                  <c:v>-409.20000001766903</c:v>
                </c:pt>
                <c:pt idx="1455">
                  <c:v>-409.00000001777499</c:v>
                </c:pt>
                <c:pt idx="1456">
                  <c:v>-408.80000001788198</c:v>
                </c:pt>
                <c:pt idx="1457">
                  <c:v>-408.60000001799</c:v>
                </c:pt>
                <c:pt idx="1458">
                  <c:v>-408.40000001809898</c:v>
                </c:pt>
                <c:pt idx="1459">
                  <c:v>-408.20000001820802</c:v>
                </c:pt>
                <c:pt idx="1460">
                  <c:v>-408.00000001831899</c:v>
                </c:pt>
                <c:pt idx="1461">
                  <c:v>-407.80000001843001</c:v>
                </c:pt>
                <c:pt idx="1462">
                  <c:v>-407.600000018542</c:v>
                </c:pt>
                <c:pt idx="1463">
                  <c:v>-407.40000001865502</c:v>
                </c:pt>
                <c:pt idx="1464">
                  <c:v>-407.200000018769</c:v>
                </c:pt>
                <c:pt idx="1465">
                  <c:v>-407.00000001888401</c:v>
                </c:pt>
                <c:pt idx="1466">
                  <c:v>-406.80000001899998</c:v>
                </c:pt>
                <c:pt idx="1467">
                  <c:v>-406.60000001911601</c:v>
                </c:pt>
                <c:pt idx="1468">
                  <c:v>-406.40000001923403</c:v>
                </c:pt>
                <c:pt idx="1469">
                  <c:v>-406.20000001935301</c:v>
                </c:pt>
                <c:pt idx="1470">
                  <c:v>-406.000000019472</c:v>
                </c:pt>
                <c:pt idx="1471">
                  <c:v>-405.80000001959201</c:v>
                </c:pt>
                <c:pt idx="1472">
                  <c:v>-405.600000019714</c:v>
                </c:pt>
                <c:pt idx="1473">
                  <c:v>-405.400000019836</c:v>
                </c:pt>
                <c:pt idx="1474">
                  <c:v>-405.20000001995902</c:v>
                </c:pt>
                <c:pt idx="1475">
                  <c:v>-405.00000002008397</c:v>
                </c:pt>
                <c:pt idx="1476">
                  <c:v>-404.80000002020898</c:v>
                </c:pt>
                <c:pt idx="1477">
                  <c:v>-404.60000002033502</c:v>
                </c:pt>
                <c:pt idx="1478">
                  <c:v>-404.40000002046298</c:v>
                </c:pt>
                <c:pt idx="1479">
                  <c:v>-404.20000002059101</c:v>
                </c:pt>
                <c:pt idx="1480">
                  <c:v>-404.00000002072102</c:v>
                </c:pt>
                <c:pt idx="1481">
                  <c:v>-403.80000002085097</c:v>
                </c:pt>
                <c:pt idx="1482">
                  <c:v>-403.60000002098298</c:v>
                </c:pt>
                <c:pt idx="1483">
                  <c:v>-403.40000002111498</c:v>
                </c:pt>
                <c:pt idx="1484">
                  <c:v>-403.20000002124902</c:v>
                </c:pt>
                <c:pt idx="1485">
                  <c:v>-403.00000002138398</c:v>
                </c:pt>
                <c:pt idx="1486">
                  <c:v>-402.80000002152002</c:v>
                </c:pt>
                <c:pt idx="1487">
                  <c:v>-402.60000002165702</c:v>
                </c:pt>
                <c:pt idx="1488">
                  <c:v>-402.40000002179499</c:v>
                </c:pt>
                <c:pt idx="1489">
                  <c:v>-402.20000002193501</c:v>
                </c:pt>
                <c:pt idx="1490">
                  <c:v>-402.00000002207503</c:v>
                </c:pt>
                <c:pt idx="1491">
                  <c:v>-401.80000002221698</c:v>
                </c:pt>
                <c:pt idx="1492">
                  <c:v>-401.60000002236001</c:v>
                </c:pt>
                <c:pt idx="1493">
                  <c:v>-401.400000022504</c:v>
                </c:pt>
                <c:pt idx="1494">
                  <c:v>-401.20000002264902</c:v>
                </c:pt>
                <c:pt idx="1495">
                  <c:v>-401.00000002279597</c:v>
                </c:pt>
                <c:pt idx="1496">
                  <c:v>-400.800000022944</c:v>
                </c:pt>
                <c:pt idx="1497">
                  <c:v>-400.600000023093</c:v>
                </c:pt>
                <c:pt idx="1498">
                  <c:v>-400.40000002324302</c:v>
                </c:pt>
                <c:pt idx="1499">
                  <c:v>-400.20000002339498</c:v>
                </c:pt>
                <c:pt idx="1500">
                  <c:v>-400.00000002354801</c:v>
                </c:pt>
                <c:pt idx="1501">
                  <c:v>-399.80000002370201</c:v>
                </c:pt>
                <c:pt idx="1502">
                  <c:v>-399.60000002385698</c:v>
                </c:pt>
                <c:pt idx="1503">
                  <c:v>-399.40000002401399</c:v>
                </c:pt>
                <c:pt idx="1504">
                  <c:v>-399.20000002417203</c:v>
                </c:pt>
                <c:pt idx="1505">
                  <c:v>-399.000000024332</c:v>
                </c:pt>
                <c:pt idx="1506">
                  <c:v>-398.80000002449299</c:v>
                </c:pt>
                <c:pt idx="1507">
                  <c:v>-398.600000024655</c:v>
                </c:pt>
                <c:pt idx="1508">
                  <c:v>-398.40000002481901</c:v>
                </c:pt>
                <c:pt idx="1509">
                  <c:v>-398.20000002498398</c:v>
                </c:pt>
                <c:pt idx="1510">
                  <c:v>-398.000000025151</c:v>
                </c:pt>
                <c:pt idx="1511">
                  <c:v>-397.80000002531898</c:v>
                </c:pt>
                <c:pt idx="1512">
                  <c:v>-397.60000002548799</c:v>
                </c:pt>
                <c:pt idx="1513">
                  <c:v>-397.40000002565898</c:v>
                </c:pt>
                <c:pt idx="1514">
                  <c:v>-397.20000002583203</c:v>
                </c:pt>
                <c:pt idx="1515">
                  <c:v>-397.00000002600598</c:v>
                </c:pt>
                <c:pt idx="1516">
                  <c:v>-396.80000002618101</c:v>
                </c:pt>
                <c:pt idx="1517">
                  <c:v>-396.600000026359</c:v>
                </c:pt>
                <c:pt idx="1518">
                  <c:v>-396.40000002653699</c:v>
                </c:pt>
                <c:pt idx="1519">
                  <c:v>-396.20000002671799</c:v>
                </c:pt>
                <c:pt idx="1520">
                  <c:v>-396.00000002690001</c:v>
                </c:pt>
                <c:pt idx="1521">
                  <c:v>-395.800000027083</c:v>
                </c:pt>
                <c:pt idx="1522">
                  <c:v>-395.60000002726798</c:v>
                </c:pt>
                <c:pt idx="1523">
                  <c:v>-395.40000002745501</c:v>
                </c:pt>
                <c:pt idx="1524">
                  <c:v>-395.20000002764402</c:v>
                </c:pt>
                <c:pt idx="1525">
                  <c:v>-395.00000002783401</c:v>
                </c:pt>
                <c:pt idx="1526">
                  <c:v>-394.80000002802598</c:v>
                </c:pt>
                <c:pt idx="1527">
                  <c:v>-394.60000002821999</c:v>
                </c:pt>
                <c:pt idx="1528">
                  <c:v>-394.40000002841498</c:v>
                </c:pt>
                <c:pt idx="1529">
                  <c:v>-394.20000002861298</c:v>
                </c:pt>
                <c:pt idx="1530">
                  <c:v>-394.000000028812</c:v>
                </c:pt>
                <c:pt idx="1531">
                  <c:v>-393.80000002901301</c:v>
                </c:pt>
                <c:pt idx="1532">
                  <c:v>-393.60000002921601</c:v>
                </c:pt>
                <c:pt idx="1533">
                  <c:v>-393.40000002942003</c:v>
                </c:pt>
                <c:pt idx="1534">
                  <c:v>-393.20000002962701</c:v>
                </c:pt>
                <c:pt idx="1535">
                  <c:v>-393.00000002983501</c:v>
                </c:pt>
                <c:pt idx="1536">
                  <c:v>-392.80000003004602</c:v>
                </c:pt>
                <c:pt idx="1537">
                  <c:v>-392.600000030258</c:v>
                </c:pt>
                <c:pt idx="1538">
                  <c:v>-392.40000003047197</c:v>
                </c:pt>
                <c:pt idx="1539">
                  <c:v>-392.20000003068901</c:v>
                </c:pt>
                <c:pt idx="1540">
                  <c:v>-392.00000003090702</c:v>
                </c:pt>
                <c:pt idx="1541">
                  <c:v>-391.80000003112798</c:v>
                </c:pt>
                <c:pt idx="1542">
                  <c:v>-391.60000003135002</c:v>
                </c:pt>
                <c:pt idx="1543">
                  <c:v>-391.40000003157502</c:v>
                </c:pt>
                <c:pt idx="1544">
                  <c:v>-391.20000003180098</c:v>
                </c:pt>
                <c:pt idx="1545">
                  <c:v>-391.00000003203002</c:v>
                </c:pt>
                <c:pt idx="1546">
                  <c:v>-390.80000003226098</c:v>
                </c:pt>
                <c:pt idx="1547">
                  <c:v>-390.60000003249502</c:v>
                </c:pt>
                <c:pt idx="1548">
                  <c:v>-390.40000003273002</c:v>
                </c:pt>
                <c:pt idx="1549">
                  <c:v>-390.20000003296798</c:v>
                </c:pt>
                <c:pt idx="1550">
                  <c:v>-390.00000003320798</c:v>
                </c:pt>
                <c:pt idx="1551">
                  <c:v>-389.80000003344998</c:v>
                </c:pt>
                <c:pt idx="1552">
                  <c:v>-389.60000003369498</c:v>
                </c:pt>
                <c:pt idx="1553">
                  <c:v>-389.40000003394198</c:v>
                </c:pt>
                <c:pt idx="1554">
                  <c:v>-389.20000003419199</c:v>
                </c:pt>
                <c:pt idx="1555">
                  <c:v>-389.00000003444399</c:v>
                </c:pt>
                <c:pt idx="1556">
                  <c:v>-388.80000003469797</c:v>
                </c:pt>
                <c:pt idx="1557">
                  <c:v>-388.60000003495497</c:v>
                </c:pt>
                <c:pt idx="1558">
                  <c:v>-388.40000003521402</c:v>
                </c:pt>
                <c:pt idx="1559">
                  <c:v>-388.20000003547602</c:v>
                </c:pt>
                <c:pt idx="1560">
                  <c:v>-388.00000003574098</c:v>
                </c:pt>
                <c:pt idx="1561">
                  <c:v>-387.80000003600799</c:v>
                </c:pt>
                <c:pt idx="1562">
                  <c:v>-387.600000036278</c:v>
                </c:pt>
                <c:pt idx="1563">
                  <c:v>-387.40000003655098</c:v>
                </c:pt>
                <c:pt idx="1564">
                  <c:v>-387.200000036826</c:v>
                </c:pt>
                <c:pt idx="1565">
                  <c:v>-387.00000003710397</c:v>
                </c:pt>
                <c:pt idx="1566">
                  <c:v>-386.800000037384</c:v>
                </c:pt>
                <c:pt idx="1567">
                  <c:v>-386.600000037668</c:v>
                </c:pt>
                <c:pt idx="1568">
                  <c:v>-386.40000003795399</c:v>
                </c:pt>
                <c:pt idx="1569">
                  <c:v>-386.20000003824401</c:v>
                </c:pt>
                <c:pt idx="1570">
                  <c:v>-386.00000003853597</c:v>
                </c:pt>
                <c:pt idx="1571">
                  <c:v>-385.800000038831</c:v>
                </c:pt>
                <c:pt idx="1572">
                  <c:v>-385.60000003912899</c:v>
                </c:pt>
                <c:pt idx="1573">
                  <c:v>-385.40000003943101</c:v>
                </c:pt>
                <c:pt idx="1574">
                  <c:v>-385.20000003973502</c:v>
                </c:pt>
                <c:pt idx="1575">
                  <c:v>-385.00000004004198</c:v>
                </c:pt>
                <c:pt idx="1576">
                  <c:v>-384.80000004035298</c:v>
                </c:pt>
                <c:pt idx="1577">
                  <c:v>-384.600000040667</c:v>
                </c:pt>
                <c:pt idx="1578">
                  <c:v>-384.40000004098403</c:v>
                </c:pt>
                <c:pt idx="1579">
                  <c:v>-384.20000004130401</c:v>
                </c:pt>
                <c:pt idx="1580">
                  <c:v>-384.00000004162803</c:v>
                </c:pt>
                <c:pt idx="1581">
                  <c:v>-383.800000041955</c:v>
                </c:pt>
                <c:pt idx="1582">
                  <c:v>-383.60000004228499</c:v>
                </c:pt>
                <c:pt idx="1583">
                  <c:v>-383.40000004261901</c:v>
                </c:pt>
                <c:pt idx="1584">
                  <c:v>-383.20000004295702</c:v>
                </c:pt>
                <c:pt idx="1585">
                  <c:v>-383.00000004329797</c:v>
                </c:pt>
                <c:pt idx="1586">
                  <c:v>-382.800000043642</c:v>
                </c:pt>
                <c:pt idx="1587">
                  <c:v>-382.60000004399001</c:v>
                </c:pt>
                <c:pt idx="1588">
                  <c:v>-382.40000004434199</c:v>
                </c:pt>
                <c:pt idx="1589">
                  <c:v>-382.20000004469802</c:v>
                </c:pt>
                <c:pt idx="1590">
                  <c:v>-382.00000004505802</c:v>
                </c:pt>
                <c:pt idx="1591">
                  <c:v>-381.80000004542097</c:v>
                </c:pt>
                <c:pt idx="1592">
                  <c:v>-381.60000004578802</c:v>
                </c:pt>
                <c:pt idx="1593">
                  <c:v>-381.40000004615899</c:v>
                </c:pt>
                <c:pt idx="1594">
                  <c:v>-381.200000046534</c:v>
                </c:pt>
                <c:pt idx="1595">
                  <c:v>-381.00000004691299</c:v>
                </c:pt>
                <c:pt idx="1596">
                  <c:v>-380.80000004729698</c:v>
                </c:pt>
                <c:pt idx="1597">
                  <c:v>-380.60000004768398</c:v>
                </c:pt>
                <c:pt idx="1598">
                  <c:v>-380.40000004807598</c:v>
                </c:pt>
                <c:pt idx="1599">
                  <c:v>-380.20000004847202</c:v>
                </c:pt>
                <c:pt idx="1600">
                  <c:v>-380.00000004887198</c:v>
                </c:pt>
                <c:pt idx="1601">
                  <c:v>-379.800000049277</c:v>
                </c:pt>
                <c:pt idx="1602">
                  <c:v>-379.600000049686</c:v>
                </c:pt>
                <c:pt idx="1603">
                  <c:v>-379.4000000501</c:v>
                </c:pt>
                <c:pt idx="1604">
                  <c:v>-379.20000005051799</c:v>
                </c:pt>
                <c:pt idx="1605">
                  <c:v>-379.00000005094103</c:v>
                </c:pt>
                <c:pt idx="1606">
                  <c:v>-378.80000005136799</c:v>
                </c:pt>
                <c:pt idx="1607">
                  <c:v>-378.60000005180098</c:v>
                </c:pt>
                <c:pt idx="1608">
                  <c:v>-378.400000052238</c:v>
                </c:pt>
                <c:pt idx="1609">
                  <c:v>-378.20000005268002</c:v>
                </c:pt>
                <c:pt idx="1610">
                  <c:v>-378.000000053127</c:v>
                </c:pt>
                <c:pt idx="1611">
                  <c:v>-377.80000005357903</c:v>
                </c:pt>
                <c:pt idx="1612">
                  <c:v>-377.60000005403703</c:v>
                </c:pt>
                <c:pt idx="1613">
                  <c:v>-377.400000054499</c:v>
                </c:pt>
                <c:pt idx="1614">
                  <c:v>-377.20000005496701</c:v>
                </c:pt>
                <c:pt idx="1615">
                  <c:v>-377.00000005544001</c:v>
                </c:pt>
                <c:pt idx="1616">
                  <c:v>-376.80000005591802</c:v>
                </c:pt>
                <c:pt idx="1617">
                  <c:v>-376.600000056402</c:v>
                </c:pt>
                <c:pt idx="1618">
                  <c:v>-376.400000056892</c:v>
                </c:pt>
                <c:pt idx="1619">
                  <c:v>-376.200000057387</c:v>
                </c:pt>
                <c:pt idx="1620">
                  <c:v>-376.00000005788797</c:v>
                </c:pt>
                <c:pt idx="1621">
                  <c:v>-375.80000005839401</c:v>
                </c:pt>
                <c:pt idx="1622">
                  <c:v>-375.60000005890703</c:v>
                </c:pt>
                <c:pt idx="1623">
                  <c:v>-375.400000059425</c:v>
                </c:pt>
                <c:pt idx="1624">
                  <c:v>-375.20000005995001</c:v>
                </c:pt>
                <c:pt idx="1625">
                  <c:v>-375.000000060481</c:v>
                </c:pt>
                <c:pt idx="1626">
                  <c:v>-374.80000006101801</c:v>
                </c:pt>
                <c:pt idx="1627">
                  <c:v>-374.60000006156099</c:v>
                </c:pt>
                <c:pt idx="1628">
                  <c:v>-374.40000006211102</c:v>
                </c:pt>
                <c:pt idx="1629">
                  <c:v>-374.20000006266702</c:v>
                </c:pt>
                <c:pt idx="1630">
                  <c:v>-374.00000006323</c:v>
                </c:pt>
                <c:pt idx="1631">
                  <c:v>-373.80000006379998</c:v>
                </c:pt>
                <c:pt idx="1632">
                  <c:v>-373.60000006437599</c:v>
                </c:pt>
                <c:pt idx="1633">
                  <c:v>-373.40000006496001</c:v>
                </c:pt>
                <c:pt idx="1634">
                  <c:v>-373.20000006555</c:v>
                </c:pt>
                <c:pt idx="1635">
                  <c:v>-373.00000006614698</c:v>
                </c:pt>
                <c:pt idx="1636">
                  <c:v>-372.80000006675198</c:v>
                </c:pt>
                <c:pt idx="1637">
                  <c:v>-372.60000006736402</c:v>
                </c:pt>
                <c:pt idx="1638">
                  <c:v>-372.40000006798402</c:v>
                </c:pt>
                <c:pt idx="1639">
                  <c:v>-372.20000006861102</c:v>
                </c:pt>
                <c:pt idx="1640">
                  <c:v>-372.000000069245</c:v>
                </c:pt>
                <c:pt idx="1641">
                  <c:v>-371.80000006988797</c:v>
                </c:pt>
                <c:pt idx="1642">
                  <c:v>-371.60000007053799</c:v>
                </c:pt>
                <c:pt idx="1643">
                  <c:v>-371.40000007119698</c:v>
                </c:pt>
                <c:pt idx="1644">
                  <c:v>-371.20000007186297</c:v>
                </c:pt>
                <c:pt idx="1645">
                  <c:v>-371.000000072538</c:v>
                </c:pt>
                <c:pt idx="1646">
                  <c:v>-370.80000007322099</c:v>
                </c:pt>
                <c:pt idx="1647">
                  <c:v>-370.60000007391301</c:v>
                </c:pt>
                <c:pt idx="1648">
                  <c:v>-370.40000007461299</c:v>
                </c:pt>
                <c:pt idx="1649">
                  <c:v>-370.20000007532298</c:v>
                </c:pt>
                <c:pt idx="1650">
                  <c:v>-370.00000007604098</c:v>
                </c:pt>
                <c:pt idx="1651">
                  <c:v>-369.80000007676801</c:v>
                </c:pt>
                <c:pt idx="1652">
                  <c:v>-369.60000007750398</c:v>
                </c:pt>
                <c:pt idx="1653">
                  <c:v>-369.40000007825</c:v>
                </c:pt>
                <c:pt idx="1654">
                  <c:v>-369.20000007900501</c:v>
                </c:pt>
                <c:pt idx="1655">
                  <c:v>-369.00000007977002</c:v>
                </c:pt>
                <c:pt idx="1656">
                  <c:v>-368.80000008054498</c:v>
                </c:pt>
                <c:pt idx="1657">
                  <c:v>-368.60000008132897</c:v>
                </c:pt>
                <c:pt idx="1658">
                  <c:v>-368.400000082124</c:v>
                </c:pt>
                <c:pt idx="1659">
                  <c:v>-368.20000008292902</c:v>
                </c:pt>
                <c:pt idx="1660">
                  <c:v>-368.000000083744</c:v>
                </c:pt>
                <c:pt idx="1661">
                  <c:v>-367.80000008457</c:v>
                </c:pt>
                <c:pt idx="1662">
                  <c:v>-367.60000008540698</c:v>
                </c:pt>
                <c:pt idx="1663">
                  <c:v>-367.40000008625498</c:v>
                </c:pt>
                <c:pt idx="1664">
                  <c:v>-367.20000008711298</c:v>
                </c:pt>
                <c:pt idx="1665">
                  <c:v>-367.00000008798298</c:v>
                </c:pt>
                <c:pt idx="1666">
                  <c:v>-366.80000008886498</c:v>
                </c:pt>
                <c:pt idx="1667">
                  <c:v>-366.600000089758</c:v>
                </c:pt>
                <c:pt idx="1668">
                  <c:v>-366.40000009066301</c:v>
                </c:pt>
                <c:pt idx="1669">
                  <c:v>-366.20000009158002</c:v>
                </c:pt>
                <c:pt idx="1670">
                  <c:v>-366.00000009250903</c:v>
                </c:pt>
                <c:pt idx="1671">
                  <c:v>-365.80000009345099</c:v>
                </c:pt>
                <c:pt idx="1672">
                  <c:v>-365.60000009440603</c:v>
                </c:pt>
                <c:pt idx="1673">
                  <c:v>-365.400000095373</c:v>
                </c:pt>
                <c:pt idx="1674">
                  <c:v>-365.20000009635299</c:v>
                </c:pt>
                <c:pt idx="1675">
                  <c:v>-365.000000097346</c:v>
                </c:pt>
                <c:pt idx="1676">
                  <c:v>-364.800000098353</c:v>
                </c:pt>
                <c:pt idx="1677">
                  <c:v>-364.60000009937397</c:v>
                </c:pt>
                <c:pt idx="1678">
                  <c:v>-364.40000010040899</c:v>
                </c:pt>
                <c:pt idx="1679">
                  <c:v>-364.20000010145702</c:v>
                </c:pt>
                <c:pt idx="1680">
                  <c:v>-364.00000010252103</c:v>
                </c:pt>
                <c:pt idx="1681">
                  <c:v>-363.80000010359799</c:v>
                </c:pt>
                <c:pt idx="1682">
                  <c:v>-363.60000010469099</c:v>
                </c:pt>
                <c:pt idx="1683">
                  <c:v>-363.40000010579899</c:v>
                </c:pt>
                <c:pt idx="1684">
                  <c:v>-363.200000106922</c:v>
                </c:pt>
                <c:pt idx="1685">
                  <c:v>-363.00000010806099</c:v>
                </c:pt>
                <c:pt idx="1686">
                  <c:v>-362.800000109216</c:v>
                </c:pt>
                <c:pt idx="1687">
                  <c:v>-362.60000011038699</c:v>
                </c:pt>
                <c:pt idx="1688">
                  <c:v>-362.400000111574</c:v>
                </c:pt>
                <c:pt idx="1689">
                  <c:v>-362.20000011277898</c:v>
                </c:pt>
                <c:pt idx="1690">
                  <c:v>-362.00000011399999</c:v>
                </c:pt>
                <c:pt idx="1691">
                  <c:v>-361.80000011523799</c:v>
                </c:pt>
                <c:pt idx="1692">
                  <c:v>-361.60000011649498</c:v>
                </c:pt>
                <c:pt idx="1693">
                  <c:v>-361.40000011776903</c:v>
                </c:pt>
                <c:pt idx="1694">
                  <c:v>-361.20000011906097</c:v>
                </c:pt>
                <c:pt idx="1695">
                  <c:v>-361.00000012037202</c:v>
                </c:pt>
                <c:pt idx="1696">
                  <c:v>-360.800000121702</c:v>
                </c:pt>
                <c:pt idx="1697">
                  <c:v>-360.60000012305102</c:v>
                </c:pt>
                <c:pt idx="1698">
                  <c:v>-360.40000012441999</c:v>
                </c:pt>
                <c:pt idx="1699">
                  <c:v>-360.200000125808</c:v>
                </c:pt>
                <c:pt idx="1700">
                  <c:v>-360.00000012721699</c:v>
                </c:pt>
                <c:pt idx="1701">
                  <c:v>-359.80000012864701</c:v>
                </c:pt>
                <c:pt idx="1702">
                  <c:v>-359.60000013009699</c:v>
                </c:pt>
                <c:pt idx="1703">
                  <c:v>-359.40000013156902</c:v>
                </c:pt>
                <c:pt idx="1704">
                  <c:v>-359.20000013306202</c:v>
                </c:pt>
                <c:pt idx="1705">
                  <c:v>-359.00000013457799</c:v>
                </c:pt>
                <c:pt idx="1706">
                  <c:v>-358.80000013611601</c:v>
                </c:pt>
                <c:pt idx="1707">
                  <c:v>-358.600000137677</c:v>
                </c:pt>
                <c:pt idx="1708">
                  <c:v>-358.40000013926198</c:v>
                </c:pt>
                <c:pt idx="1709">
                  <c:v>-358.20000014086997</c:v>
                </c:pt>
                <c:pt idx="1710">
                  <c:v>-358.00000014250202</c:v>
                </c:pt>
                <c:pt idx="1711">
                  <c:v>-357.80000014415901</c:v>
                </c:pt>
                <c:pt idx="1712">
                  <c:v>-357.60000014584102</c:v>
                </c:pt>
                <c:pt idx="1713">
                  <c:v>-357.40000014754901</c:v>
                </c:pt>
                <c:pt idx="1714">
                  <c:v>-357.200000149282</c:v>
                </c:pt>
                <c:pt idx="1715">
                  <c:v>-357.000000151042</c:v>
                </c:pt>
                <c:pt idx="1716">
                  <c:v>-356.80000015283002</c:v>
                </c:pt>
                <c:pt idx="1717">
                  <c:v>-356.60000015464402</c:v>
                </c:pt>
                <c:pt idx="1718">
                  <c:v>-356.40000015648599</c:v>
                </c:pt>
                <c:pt idx="1719">
                  <c:v>-356.200000158357</c:v>
                </c:pt>
                <c:pt idx="1720">
                  <c:v>-356.000000160257</c:v>
                </c:pt>
                <c:pt idx="1721">
                  <c:v>-355.80000016218702</c:v>
                </c:pt>
                <c:pt idx="1722">
                  <c:v>-355.60000016414602</c:v>
                </c:pt>
                <c:pt idx="1723">
                  <c:v>-355.40000016613698</c:v>
                </c:pt>
                <c:pt idx="1724">
                  <c:v>-355.200000168158</c:v>
                </c:pt>
                <c:pt idx="1725">
                  <c:v>-355.00000017021199</c:v>
                </c:pt>
                <c:pt idx="1726">
                  <c:v>-354.80000017229798</c:v>
                </c:pt>
                <c:pt idx="1727">
                  <c:v>-354.600000174417</c:v>
                </c:pt>
                <c:pt idx="1728">
                  <c:v>-354.40000017657002</c:v>
                </c:pt>
                <c:pt idx="1729">
                  <c:v>-354.200000178756</c:v>
                </c:pt>
                <c:pt idx="1730">
                  <c:v>-354.00000018097899</c:v>
                </c:pt>
                <c:pt idx="1731">
                  <c:v>-353.80000018323602</c:v>
                </c:pt>
                <c:pt idx="1732">
                  <c:v>-353.60000018553001</c:v>
                </c:pt>
                <c:pt idx="1733">
                  <c:v>-353.400000187861</c:v>
                </c:pt>
                <c:pt idx="1734">
                  <c:v>-353.20000019023001</c:v>
                </c:pt>
                <c:pt idx="1735">
                  <c:v>-353.00000019263803</c:v>
                </c:pt>
                <c:pt idx="1736">
                  <c:v>-352.80000019508401</c:v>
                </c:pt>
                <c:pt idx="1737">
                  <c:v>-352.60000019757098</c:v>
                </c:pt>
                <c:pt idx="1738">
                  <c:v>-352.40000020009802</c:v>
                </c:pt>
                <c:pt idx="1739">
                  <c:v>-352.20000020266701</c:v>
                </c:pt>
                <c:pt idx="1740">
                  <c:v>-352.00000020527898</c:v>
                </c:pt>
                <c:pt idx="1741">
                  <c:v>-351.80000020793398</c:v>
                </c:pt>
                <c:pt idx="1742">
                  <c:v>-351.60000021063303</c:v>
                </c:pt>
                <c:pt idx="1743">
                  <c:v>-351.40000021337698</c:v>
                </c:pt>
                <c:pt idx="1744">
                  <c:v>-351.20000021616602</c:v>
                </c:pt>
                <c:pt idx="1745">
                  <c:v>-351.00000021900303</c:v>
                </c:pt>
                <c:pt idx="1746">
                  <c:v>-350.80000022188801</c:v>
                </c:pt>
                <c:pt idx="1747">
                  <c:v>-350.60000022482097</c:v>
                </c:pt>
                <c:pt idx="1748">
                  <c:v>-350.40000022780401</c:v>
                </c:pt>
                <c:pt idx="1749">
                  <c:v>-350.20000023083702</c:v>
                </c:pt>
                <c:pt idx="1750">
                  <c:v>-350.000000233923</c:v>
                </c:pt>
                <c:pt idx="1751">
                  <c:v>-349.800000237061</c:v>
                </c:pt>
                <c:pt idx="1752">
                  <c:v>-349.600000240253</c:v>
                </c:pt>
                <c:pt idx="1753">
                  <c:v>-349.40000024350002</c:v>
                </c:pt>
                <c:pt idx="1754">
                  <c:v>-349.20000024680297</c:v>
                </c:pt>
                <c:pt idx="1755">
                  <c:v>-349.00000025016402</c:v>
                </c:pt>
                <c:pt idx="1756">
                  <c:v>-348.80000025358299</c:v>
                </c:pt>
                <c:pt idx="1757">
                  <c:v>-348.60000025706103</c:v>
                </c:pt>
                <c:pt idx="1758">
                  <c:v>-348.40000026060102</c:v>
                </c:pt>
                <c:pt idx="1759">
                  <c:v>-348.20000026420303</c:v>
                </c:pt>
                <c:pt idx="1760">
                  <c:v>-348.00000026786802</c:v>
                </c:pt>
                <c:pt idx="1761">
                  <c:v>-347.80000027159798</c:v>
                </c:pt>
                <c:pt idx="1762">
                  <c:v>-347.600000275394</c:v>
                </c:pt>
                <c:pt idx="1763">
                  <c:v>-347.40000027925799</c:v>
                </c:pt>
                <c:pt idx="1764">
                  <c:v>-347.20000028318998</c:v>
                </c:pt>
                <c:pt idx="1765">
                  <c:v>-347.00000028719302</c:v>
                </c:pt>
                <c:pt idx="1766">
                  <c:v>-346.80000029126899</c:v>
                </c:pt>
                <c:pt idx="1767">
                  <c:v>-346.60000029541698</c:v>
                </c:pt>
                <c:pt idx="1768">
                  <c:v>-346.40000029964102</c:v>
                </c:pt>
                <c:pt idx="1769">
                  <c:v>-346.20000030394101</c:v>
                </c:pt>
                <c:pt idx="1770">
                  <c:v>-346.00000030832001</c:v>
                </c:pt>
                <c:pt idx="1771">
                  <c:v>-345.80000031277802</c:v>
                </c:pt>
                <c:pt idx="1772">
                  <c:v>-345.60000031731801</c:v>
                </c:pt>
                <c:pt idx="1773">
                  <c:v>-345.400000321942</c:v>
                </c:pt>
                <c:pt idx="1774">
                  <c:v>-345.200000326652</c:v>
                </c:pt>
                <c:pt idx="1775">
                  <c:v>-345.00000033144801</c:v>
                </c:pt>
                <c:pt idx="1776">
                  <c:v>-344.80000033633303</c:v>
                </c:pt>
                <c:pt idx="1777">
                  <c:v>-344.60000034131002</c:v>
                </c:pt>
                <c:pt idx="1778">
                  <c:v>-344.40000034638001</c:v>
                </c:pt>
                <c:pt idx="1779">
                  <c:v>-344.20000035154499</c:v>
                </c:pt>
                <c:pt idx="1780">
                  <c:v>-344.00000035680699</c:v>
                </c:pt>
                <c:pt idx="1781">
                  <c:v>-343.80000036216899</c:v>
                </c:pt>
                <c:pt idx="1782">
                  <c:v>-343.60000036763199</c:v>
                </c:pt>
                <c:pt idx="1783">
                  <c:v>-343.40000037319999</c:v>
                </c:pt>
                <c:pt idx="1784">
                  <c:v>-343.20000037887303</c:v>
                </c:pt>
                <c:pt idx="1785">
                  <c:v>-343.000000384656</c:v>
                </c:pt>
                <c:pt idx="1786">
                  <c:v>-342.80000039055</c:v>
                </c:pt>
                <c:pt idx="1787">
                  <c:v>-342.60000039655699</c:v>
                </c:pt>
                <c:pt idx="1788">
                  <c:v>-342.40000040268001</c:v>
                </c:pt>
                <c:pt idx="1789">
                  <c:v>-342.20000040892302</c:v>
                </c:pt>
                <c:pt idx="1790">
                  <c:v>-342.00000041528699</c:v>
                </c:pt>
                <c:pt idx="1791">
                  <c:v>-341.800000421775</c:v>
                </c:pt>
                <c:pt idx="1792">
                  <c:v>-341.60000042839101</c:v>
                </c:pt>
                <c:pt idx="1793">
                  <c:v>-341.40000043513697</c:v>
                </c:pt>
                <c:pt idx="1794">
                  <c:v>-341.20000044201601</c:v>
                </c:pt>
                <c:pt idx="1795">
                  <c:v>-341.00000044903197</c:v>
                </c:pt>
                <c:pt idx="1796">
                  <c:v>-340.80000045618698</c:v>
                </c:pt>
                <c:pt idx="1797">
                  <c:v>-340.600000463485</c:v>
                </c:pt>
                <c:pt idx="1798">
                  <c:v>-340.400000470929</c:v>
                </c:pt>
                <c:pt idx="1799">
                  <c:v>-340.20000047852199</c:v>
                </c:pt>
                <c:pt idx="1800">
                  <c:v>-340.00000048626902</c:v>
                </c:pt>
                <c:pt idx="1801">
                  <c:v>-339.80000049417299</c:v>
                </c:pt>
                <c:pt idx="1802">
                  <c:v>-339.60000050223698</c:v>
                </c:pt>
                <c:pt idx="1803">
                  <c:v>-339.40000051046502</c:v>
                </c:pt>
                <c:pt idx="1804">
                  <c:v>-339.20000051886097</c:v>
                </c:pt>
                <c:pt idx="1805">
                  <c:v>-339.00000052743002</c:v>
                </c:pt>
                <c:pt idx="1806">
                  <c:v>-338.80000053617499</c:v>
                </c:pt>
                <c:pt idx="1807">
                  <c:v>-338.60000054510101</c:v>
                </c:pt>
                <c:pt idx="1808">
                  <c:v>-338.400000554212</c:v>
                </c:pt>
                <c:pt idx="1809">
                  <c:v>-338.20000056351199</c:v>
                </c:pt>
                <c:pt idx="1810">
                  <c:v>-338.00000057300701</c:v>
                </c:pt>
                <c:pt idx="1811">
                  <c:v>-337.80000058270002</c:v>
                </c:pt>
                <c:pt idx="1812">
                  <c:v>-337.60000059259698</c:v>
                </c:pt>
                <c:pt idx="1813">
                  <c:v>-337.40000060270199</c:v>
                </c:pt>
                <c:pt idx="1814">
                  <c:v>-337.20000061302102</c:v>
                </c:pt>
                <c:pt idx="1815">
                  <c:v>-337.00000062356003</c:v>
                </c:pt>
                <c:pt idx="1816">
                  <c:v>-336.800000634323</c:v>
                </c:pt>
                <c:pt idx="1817">
                  <c:v>-336.60000064531602</c:v>
                </c:pt>
                <c:pt idx="1818">
                  <c:v>-336.40000065654499</c:v>
                </c:pt>
                <c:pt idx="1819">
                  <c:v>-336.20000066801498</c:v>
                </c:pt>
                <c:pt idx="1820">
                  <c:v>-336.00000067973298</c:v>
                </c:pt>
                <c:pt idx="1821">
                  <c:v>-335.80000069170597</c:v>
                </c:pt>
                <c:pt idx="1822">
                  <c:v>-335.60000070393801</c:v>
                </c:pt>
                <c:pt idx="1823">
                  <c:v>-335.400000716438</c:v>
                </c:pt>
                <c:pt idx="1824">
                  <c:v>-335.20000072921198</c:v>
                </c:pt>
                <c:pt idx="1825">
                  <c:v>-335.00000074226602</c:v>
                </c:pt>
                <c:pt idx="1826">
                  <c:v>-334.80000075560901</c:v>
                </c:pt>
                <c:pt idx="1827">
                  <c:v>-334.600000769247</c:v>
                </c:pt>
                <c:pt idx="1828">
                  <c:v>-334.40000078318798</c:v>
                </c:pt>
                <c:pt idx="1829">
                  <c:v>-334.20000079744</c:v>
                </c:pt>
                <c:pt idx="1830">
                  <c:v>-334.00000081201199</c:v>
                </c:pt>
                <c:pt idx="1831">
                  <c:v>-333.800000826911</c:v>
                </c:pt>
                <c:pt idx="1832">
                  <c:v>-333.60000084214602</c:v>
                </c:pt>
                <c:pt idx="1833">
                  <c:v>-333.40000085772499</c:v>
                </c:pt>
                <c:pt idx="1834">
                  <c:v>-333.20000087365901</c:v>
                </c:pt>
                <c:pt idx="1835">
                  <c:v>-333.000000889955</c:v>
                </c:pt>
                <c:pt idx="1836">
                  <c:v>-332.80000090662497</c:v>
                </c:pt>
                <c:pt idx="1837">
                  <c:v>-332.60000092367602</c:v>
                </c:pt>
                <c:pt idx="1838">
                  <c:v>-332.40000094112099</c:v>
                </c:pt>
                <c:pt idx="1839">
                  <c:v>-332.20000095896899</c:v>
                </c:pt>
                <c:pt idx="1840">
                  <c:v>-332.00000097723102</c:v>
                </c:pt>
                <c:pt idx="1841">
                  <c:v>-331.80000099591899</c:v>
                </c:pt>
                <c:pt idx="1842">
                  <c:v>-331.60000101504301</c:v>
                </c:pt>
                <c:pt idx="1843">
                  <c:v>-331.40000103461603</c:v>
                </c:pt>
                <c:pt idx="1844">
                  <c:v>-331.20000105464999</c:v>
                </c:pt>
                <c:pt idx="1845">
                  <c:v>-331.00000107515802</c:v>
                </c:pt>
                <c:pt idx="1846">
                  <c:v>-330.80000109615099</c:v>
                </c:pt>
                <c:pt idx="1847">
                  <c:v>-330.60000111764498</c:v>
                </c:pt>
                <c:pt idx="1848">
                  <c:v>-330.40000113965198</c:v>
                </c:pt>
                <c:pt idx="1849">
                  <c:v>-330.20000116218699</c:v>
                </c:pt>
                <c:pt idx="1850">
                  <c:v>-330.00000118526401</c:v>
                </c:pt>
                <c:pt idx="1851">
                  <c:v>-329.80000120889798</c:v>
                </c:pt>
                <c:pt idx="1852">
                  <c:v>-329.60000123310499</c:v>
                </c:pt>
                <c:pt idx="1853">
                  <c:v>-329.40000125789999</c:v>
                </c:pt>
                <c:pt idx="1854">
                  <c:v>-329.20000128330099</c:v>
                </c:pt>
                <c:pt idx="1855">
                  <c:v>-329.00000130932398</c:v>
                </c:pt>
                <c:pt idx="1856">
                  <c:v>-328.800001335986</c:v>
                </c:pt>
                <c:pt idx="1857">
                  <c:v>-328.600001363307</c:v>
                </c:pt>
                <c:pt idx="1858">
                  <c:v>-328.40000139130399</c:v>
                </c:pt>
                <c:pt idx="1859">
                  <c:v>-328.20000141999702</c:v>
                </c:pt>
                <c:pt idx="1860">
                  <c:v>-328.000001449406</c:v>
                </c:pt>
                <c:pt idx="1861">
                  <c:v>-327.80000147955201</c:v>
                </c:pt>
                <c:pt idx="1862">
                  <c:v>-327.60000151045602</c:v>
                </c:pt>
                <c:pt idx="1863">
                  <c:v>-327.40000154213999</c:v>
                </c:pt>
                <c:pt idx="1864">
                  <c:v>-327.20000157462698</c:v>
                </c:pt>
                <c:pt idx="1865">
                  <c:v>-327.000001607939</c:v>
                </c:pt>
                <c:pt idx="1866">
                  <c:v>-326.80000164210099</c:v>
                </c:pt>
                <c:pt idx="1867">
                  <c:v>-326.60000167713901</c:v>
                </c:pt>
                <c:pt idx="1868">
                  <c:v>-326.40000171307702</c:v>
                </c:pt>
                <c:pt idx="1869">
                  <c:v>-326.20000174994198</c:v>
                </c:pt>
                <c:pt idx="1870">
                  <c:v>-326.00000178776202</c:v>
                </c:pt>
                <c:pt idx="1871">
                  <c:v>-325.80000182656499</c:v>
                </c:pt>
                <c:pt idx="1872">
                  <c:v>-325.60000186638001</c:v>
                </c:pt>
                <c:pt idx="1873">
                  <c:v>-325.40000190723902</c:v>
                </c:pt>
                <c:pt idx="1874">
                  <c:v>-325.200001949171</c:v>
                </c:pt>
                <c:pt idx="1875">
                  <c:v>-325.00000199221</c:v>
                </c:pt>
                <c:pt idx="1876">
                  <c:v>-324.80000203639003</c:v>
                </c:pt>
                <c:pt idx="1877">
                  <c:v>-324.60000208174301</c:v>
                </c:pt>
                <c:pt idx="1878">
                  <c:v>-324.40000212830699</c:v>
                </c:pt>
                <c:pt idx="1879">
                  <c:v>-324.20000217611801</c:v>
                </c:pt>
                <c:pt idx="1880">
                  <c:v>-324.000002225213</c:v>
                </c:pt>
                <c:pt idx="1881">
                  <c:v>-323.80000227563397</c:v>
                </c:pt>
                <c:pt idx="1882">
                  <c:v>-323.60000232741999</c:v>
                </c:pt>
                <c:pt idx="1883">
                  <c:v>-323.40000238061299</c:v>
                </c:pt>
                <c:pt idx="1884">
                  <c:v>-323.200002435258</c:v>
                </c:pt>
                <c:pt idx="1885">
                  <c:v>-323.00000249139902</c:v>
                </c:pt>
                <c:pt idx="1886">
                  <c:v>-322.80000254908299</c:v>
                </c:pt>
                <c:pt idx="1887">
                  <c:v>-322.60000260835801</c:v>
                </c:pt>
                <c:pt idx="1888">
                  <c:v>-322.40000266927598</c:v>
                </c:pt>
                <c:pt idx="1889">
                  <c:v>-322.200002731886</c:v>
                </c:pt>
                <c:pt idx="1890">
                  <c:v>-322.00000279624402</c:v>
                </c:pt>
                <c:pt idx="1891">
                  <c:v>-321.80000286240499</c:v>
                </c:pt>
                <c:pt idx="1892">
                  <c:v>-321.600002930426</c:v>
                </c:pt>
                <c:pt idx="1893">
                  <c:v>-321.40000300036797</c:v>
                </c:pt>
                <c:pt idx="1894">
                  <c:v>-321.200003072291</c:v>
                </c:pt>
                <c:pt idx="1895">
                  <c:v>-321.00000314625902</c:v>
                </c:pt>
                <c:pt idx="1896">
                  <c:v>-320.800003222339</c:v>
                </c:pt>
                <c:pt idx="1897">
                  <c:v>-320.60000330060001</c:v>
                </c:pt>
                <c:pt idx="1898">
                  <c:v>-320.40000338111003</c:v>
                </c:pt>
                <c:pt idx="1899">
                  <c:v>-320.20000346394602</c:v>
                </c:pt>
                <c:pt idx="1900">
                  <c:v>-320.00000354918097</c:v>
                </c:pt>
                <c:pt idx="1901">
                  <c:v>-319.80000363689498</c:v>
                </c:pt>
                <c:pt idx="1902">
                  <c:v>-319.60000372717002</c:v>
                </c:pt>
                <c:pt idx="1903">
                  <c:v>-319.400003820091</c:v>
                </c:pt>
                <c:pt idx="1904">
                  <c:v>-319.20000391574501</c:v>
                </c:pt>
                <c:pt idx="1905">
                  <c:v>-319.00000401422301</c:v>
                </c:pt>
                <c:pt idx="1906">
                  <c:v>-318.80000411561798</c:v>
                </c:pt>
                <c:pt idx="1907">
                  <c:v>-318.60000422002997</c:v>
                </c:pt>
                <c:pt idx="1908">
                  <c:v>-318.40000432755801</c:v>
                </c:pt>
                <c:pt idx="1909">
                  <c:v>-318.20000443830799</c:v>
                </c:pt>
                <c:pt idx="1910">
                  <c:v>-318.00000455238802</c:v>
                </c:pt>
                <c:pt idx="1911">
                  <c:v>-317.80000466990998</c:v>
                </c:pt>
                <c:pt idx="1912">
                  <c:v>-317.60000479099102</c:v>
                </c:pt>
                <c:pt idx="1913">
                  <c:v>-317.40000491575103</c:v>
                </c:pt>
                <c:pt idx="1914">
                  <c:v>-317.20000504431601</c:v>
                </c:pt>
                <c:pt idx="1915">
                  <c:v>-317.00000517681599</c:v>
                </c:pt>
                <c:pt idx="1916">
                  <c:v>-316.80000531338698</c:v>
                </c:pt>
                <c:pt idx="1917">
                  <c:v>-316.60000545416898</c:v>
                </c:pt>
                <c:pt idx="1918">
                  <c:v>-316.40000559930797</c:v>
                </c:pt>
                <c:pt idx="1919">
                  <c:v>-316.20000574895499</c:v>
                </c:pt>
                <c:pt idx="1920">
                  <c:v>-316.00000590326601</c:v>
                </c:pt>
                <c:pt idx="1921">
                  <c:v>-315.800006062406</c:v>
                </c:pt>
                <c:pt idx="1922">
                  <c:v>-315.60000622654201</c:v>
                </c:pt>
                <c:pt idx="1923">
                  <c:v>-315.40000639585003</c:v>
                </c:pt>
                <c:pt idx="1924">
                  <c:v>-315.20000657051298</c:v>
                </c:pt>
                <c:pt idx="1925">
                  <c:v>-315.00000675071999</c:v>
                </c:pt>
                <c:pt idx="1926">
                  <c:v>-314.80000693666602</c:v>
                </c:pt>
                <c:pt idx="1927">
                  <c:v>-314.60000712855401</c:v>
                </c:pt>
                <c:pt idx="1928">
                  <c:v>-314.40000732659502</c:v>
                </c:pt>
                <c:pt idx="1929">
                  <c:v>-314.20000753100601</c:v>
                </c:pt>
                <c:pt idx="1930">
                  <c:v>-314.00000774201402</c:v>
                </c:pt>
                <c:pt idx="1931">
                  <c:v>-313.80000795985399</c:v>
                </c:pt>
                <c:pt idx="1932">
                  <c:v>-313.60000818476902</c:v>
                </c:pt>
                <c:pt idx="1933">
                  <c:v>-313.40000841701402</c:v>
                </c:pt>
                <c:pt idx="1934">
                  <c:v>-313.20000865685302</c:v>
                </c:pt>
                <c:pt idx="1935">
                  <c:v>-313.00000890455902</c:v>
                </c:pt>
                <c:pt idx="1936">
                  <c:v>-312.80000916041899</c:v>
                </c:pt>
                <c:pt idx="1937">
                  <c:v>-312.600009424728</c:v>
                </c:pt>
                <c:pt idx="1938">
                  <c:v>-312.400009697793</c:v>
                </c:pt>
                <c:pt idx="1939">
                  <c:v>-312.20000997993498</c:v>
                </c:pt>
                <c:pt idx="1940">
                  <c:v>-312.00001027148301</c:v>
                </c:pt>
                <c:pt idx="1941">
                  <c:v>-311.80001057277798</c:v>
                </c:pt>
                <c:pt idx="1942">
                  <c:v>-311.60001088417903</c:v>
                </c:pt>
                <c:pt idx="1943">
                  <c:v>-311.40001120605501</c:v>
                </c:pt>
                <c:pt idx="1944">
                  <c:v>-311.20001153879002</c:v>
                </c:pt>
                <c:pt idx="1945">
                  <c:v>-311.00001188278401</c:v>
                </c:pt>
                <c:pt idx="1946">
                  <c:v>-310.80001223845198</c:v>
                </c:pt>
                <c:pt idx="1947">
                  <c:v>-310.60001260622403</c:v>
                </c:pt>
                <c:pt idx="1948">
                  <c:v>-310.40001298654602</c:v>
                </c:pt>
                <c:pt idx="1949">
                  <c:v>-310.20001337988202</c:v>
                </c:pt>
                <c:pt idx="1950">
                  <c:v>-310.00001378671499</c:v>
                </c:pt>
                <c:pt idx="1951">
                  <c:v>-309.80001420754598</c:v>
                </c:pt>
                <c:pt idx="1952">
                  <c:v>-309.600014642894</c:v>
                </c:pt>
                <c:pt idx="1953">
                  <c:v>-309.40001509329801</c:v>
                </c:pt>
                <c:pt idx="1954">
                  <c:v>-309.200015559316</c:v>
                </c:pt>
                <c:pt idx="1955">
                  <c:v>-309.000016041528</c:v>
                </c:pt>
                <c:pt idx="1956">
                  <c:v>-308.80001654053598</c:v>
                </c:pt>
                <c:pt idx="1957">
                  <c:v>-308.60001705696101</c:v>
                </c:pt>
                <c:pt idx="1958">
                  <c:v>-308.40001759145099</c:v>
                </c:pt>
                <c:pt idx="1959">
                  <c:v>-308.200018144674</c:v>
                </c:pt>
                <c:pt idx="1960">
                  <c:v>-308.00001871732502</c:v>
                </c:pt>
                <c:pt idx="1961">
                  <c:v>-307.800019310121</c:v>
                </c:pt>
                <c:pt idx="1962">
                  <c:v>-307.60001992380501</c:v>
                </c:pt>
                <c:pt idx="1963">
                  <c:v>-307.40002055914698</c:v>
                </c:pt>
                <c:pt idx="1964">
                  <c:v>-307.200021216945</c:v>
                </c:pt>
                <c:pt idx="1965">
                  <c:v>-307.00002189802098</c:v>
                </c:pt>
                <c:pt idx="1966">
                  <c:v>-306.80002260323101</c:v>
                </c:pt>
                <c:pt idx="1967">
                  <c:v>-306.60002333345699</c:v>
                </c:pt>
                <c:pt idx="1968">
                  <c:v>-306.40002408961698</c:v>
                </c:pt>
                <c:pt idx="1969">
                  <c:v>-306.20002487265299</c:v>
                </c:pt>
                <c:pt idx="1970">
                  <c:v>-306.00002568354302</c:v>
                </c:pt>
                <c:pt idx="1971">
                  <c:v>-305.80002652329603</c:v>
                </c:pt>
                <c:pt idx="1972">
                  <c:v>-305.60002739295197</c:v>
                </c:pt>
                <c:pt idx="1973">
                  <c:v>-305.40002829358701</c:v>
                </c:pt>
                <c:pt idx="1974">
                  <c:v>-305.20002922631198</c:v>
                </c:pt>
                <c:pt idx="1975">
                  <c:v>-305.00003019227302</c:v>
                </c:pt>
                <c:pt idx="1976">
                  <c:v>-304.80003119265001</c:v>
                </c:pt>
                <c:pt idx="1977">
                  <c:v>-304.60003222866197</c:v>
                </c:pt>
                <c:pt idx="1978">
                  <c:v>-304.40003330156202</c:v>
                </c:pt>
                <c:pt idx="1979">
                  <c:v>-304.200034412636</c:v>
                </c:pt>
                <c:pt idx="1980">
                  <c:v>-304.000035563209</c:v>
                </c:pt>
                <c:pt idx="1981">
                  <c:v>-303.80003675464002</c:v>
                </c:pt>
                <c:pt idx="1982">
                  <c:v>-303.60003798832901</c:v>
                </c:pt>
                <c:pt idx="1983">
                  <c:v>-303.40003926571001</c:v>
                </c:pt>
                <c:pt idx="1984">
                  <c:v>-303.20004058825799</c:v>
                </c:pt>
                <c:pt idx="1985">
                  <c:v>-303.00004195748301</c:v>
                </c:pt>
                <c:pt idx="1986">
                  <c:v>-302.80004337493102</c:v>
                </c:pt>
                <c:pt idx="1987">
                  <c:v>-302.600044842187</c:v>
                </c:pt>
                <c:pt idx="1988">
                  <c:v>-302.400046360874</c:v>
                </c:pt>
                <c:pt idx="1989">
                  <c:v>-302.20004793265099</c:v>
                </c:pt>
                <c:pt idx="1990">
                  <c:v>-302.00004955921003</c:v>
                </c:pt>
                <c:pt idx="1991">
                  <c:v>-301.80005124227802</c:v>
                </c:pt>
                <c:pt idx="1992">
                  <c:v>-301.60005298361699</c:v>
                </c:pt>
                <c:pt idx="1993">
                  <c:v>-301.40005478502201</c:v>
                </c:pt>
                <c:pt idx="1994">
                  <c:v>-301.20005664831803</c:v>
                </c:pt>
                <c:pt idx="1995">
                  <c:v>-301.00005857535598</c:v>
                </c:pt>
                <c:pt idx="1996">
                  <c:v>-300.80006056802</c:v>
                </c:pt>
                <c:pt idx="1997">
                  <c:v>-300.60006262822702</c:v>
                </c:pt>
                <c:pt idx="1998">
                  <c:v>-300.40006475793302</c:v>
                </c:pt>
                <c:pt idx="1999">
                  <c:v>-300.20006695911798</c:v>
                </c:pt>
                <c:pt idx="2000">
                  <c:v>-300.00006923378902</c:v>
                </c:pt>
                <c:pt idx="2001">
                  <c:v>-299.800071583977</c:v>
                </c:pt>
                <c:pt idx="2002">
                  <c:v>-299.600074011738</c:v>
                </c:pt>
                <c:pt idx="2003">
                  <c:v>-299.40007651914698</c:v>
                </c:pt>
                <c:pt idx="2004">
                  <c:v>-299.20007910830799</c:v>
                </c:pt>
                <c:pt idx="2005">
                  <c:v>-299.00008178133999</c:v>
                </c:pt>
                <c:pt idx="2006">
                  <c:v>-298.80008454038602</c:v>
                </c:pt>
                <c:pt idx="2007">
                  <c:v>-298.60008738759302</c:v>
                </c:pt>
                <c:pt idx="2008">
                  <c:v>-298.40009032512398</c:v>
                </c:pt>
                <c:pt idx="2009">
                  <c:v>-298.20009335515601</c:v>
                </c:pt>
                <c:pt idx="2010">
                  <c:v>-298.00009647987901</c:v>
                </c:pt>
                <c:pt idx="2011">
                  <c:v>-297.80009970149399</c:v>
                </c:pt>
                <c:pt idx="2012">
                  <c:v>-297.600103022214</c:v>
                </c:pt>
                <c:pt idx="2013">
                  <c:v>-297.40010644426201</c:v>
                </c:pt>
                <c:pt idx="2014">
                  <c:v>-297.20010996986701</c:v>
                </c:pt>
                <c:pt idx="2015">
                  <c:v>-297.00011360127002</c:v>
                </c:pt>
                <c:pt idx="2016">
                  <c:v>-296.800117340724</c:v>
                </c:pt>
                <c:pt idx="2017">
                  <c:v>-296.60012119048901</c:v>
                </c:pt>
                <c:pt idx="2018">
                  <c:v>-296.40012515283303</c:v>
                </c:pt>
                <c:pt idx="2019">
                  <c:v>-296.20012923002702</c:v>
                </c:pt>
                <c:pt idx="2020">
                  <c:v>-296.00013342434801</c:v>
                </c:pt>
                <c:pt idx="2021">
                  <c:v>-295.800137738074</c:v>
                </c:pt>
                <c:pt idx="2022">
                  <c:v>-295.60014217348697</c:v>
                </c:pt>
                <c:pt idx="2023">
                  <c:v>-295.40014673286902</c:v>
                </c:pt>
                <c:pt idx="2024">
                  <c:v>-295.20015141850598</c:v>
                </c:pt>
                <c:pt idx="2025">
                  <c:v>-295.000156232682</c:v>
                </c:pt>
                <c:pt idx="2026">
                  <c:v>-294.80016117768002</c:v>
                </c:pt>
                <c:pt idx="2027">
                  <c:v>-294.60016625577998</c:v>
                </c:pt>
                <c:pt idx="2028">
                  <c:v>-294.40017146925902</c:v>
                </c:pt>
                <c:pt idx="2029">
                  <c:v>-294.20017682038701</c:v>
                </c:pt>
                <c:pt idx="2030">
                  <c:v>-294.00018231143099</c:v>
                </c:pt>
                <c:pt idx="2031">
                  <c:v>-293.80018794464701</c:v>
                </c:pt>
                <c:pt idx="2032">
                  <c:v>-293.60019372228902</c:v>
                </c:pt>
                <c:pt idx="2033">
                  <c:v>-293.40019964660598</c:v>
                </c:pt>
                <c:pt idx="2034">
                  <c:v>-293.20020571984998</c:v>
                </c:pt>
                <c:pt idx="2035">
                  <c:v>-293.00021194426603</c:v>
                </c:pt>
                <c:pt idx="2036">
                  <c:v>-292.80021832209599</c:v>
                </c:pt>
                <c:pt idx="2037">
                  <c:v>-292.60022485557801</c:v>
                </c:pt>
                <c:pt idx="2038">
                  <c:v>-292.40023154694597</c:v>
                </c:pt>
                <c:pt idx="2039">
                  <c:v>-292.20023839843498</c:v>
                </c:pt>
                <c:pt idx="2040">
                  <c:v>-292.00024541227998</c:v>
                </c:pt>
                <c:pt idx="2041">
                  <c:v>-291.800252590713</c:v>
                </c:pt>
                <c:pt idx="2042">
                  <c:v>-291.60025993596503</c:v>
                </c:pt>
                <c:pt idx="2043">
                  <c:v>-291.40026745026302</c:v>
                </c:pt>
                <c:pt idx="2044">
                  <c:v>-291.20027513584301</c:v>
                </c:pt>
                <c:pt idx="2045">
                  <c:v>-291.00028299493198</c:v>
                </c:pt>
                <c:pt idx="2046">
                  <c:v>-290.80029102975499</c:v>
                </c:pt>
                <c:pt idx="2047">
                  <c:v>-290.60029924252802</c:v>
                </c:pt>
                <c:pt idx="2048">
                  <c:v>-290.40030763545599</c:v>
                </c:pt>
                <c:pt idx="2049">
                  <c:v>-290.200316210739</c:v>
                </c:pt>
                <c:pt idx="2050">
                  <c:v>-290.00032497057902</c:v>
                </c:pt>
                <c:pt idx="2051">
                  <c:v>-289.80033391717302</c:v>
                </c:pt>
                <c:pt idx="2052">
                  <c:v>-289.60034305271603</c:v>
                </c:pt>
                <c:pt idx="2053">
                  <c:v>-289.40035237940202</c:v>
                </c:pt>
                <c:pt idx="2054">
                  <c:v>-289.20036189941999</c:v>
                </c:pt>
                <c:pt idx="2055">
                  <c:v>-289.00037161495601</c:v>
                </c:pt>
                <c:pt idx="2056">
                  <c:v>-288.80038152819498</c:v>
                </c:pt>
                <c:pt idx="2057">
                  <c:v>-288.60039164132201</c:v>
                </c:pt>
                <c:pt idx="2058">
                  <c:v>-288.40040195652</c:v>
                </c:pt>
                <c:pt idx="2059">
                  <c:v>-288.20041247597101</c:v>
                </c:pt>
                <c:pt idx="2060">
                  <c:v>-288.00042320185702</c:v>
                </c:pt>
                <c:pt idx="2061">
                  <c:v>-287.80043413635599</c:v>
                </c:pt>
                <c:pt idx="2062">
                  <c:v>-287.60044528164599</c:v>
                </c:pt>
                <c:pt idx="2063">
                  <c:v>-287.40045663990202</c:v>
                </c:pt>
                <c:pt idx="2064">
                  <c:v>-287.20046821329902</c:v>
                </c:pt>
                <c:pt idx="2065">
                  <c:v>-287.00048000401</c:v>
                </c:pt>
                <c:pt idx="2066">
                  <c:v>-286.800492014209</c:v>
                </c:pt>
                <c:pt idx="2067">
                  <c:v>-286.60050424606999</c:v>
                </c:pt>
                <c:pt idx="2068">
                  <c:v>-286.40051670176501</c:v>
                </c:pt>
                <c:pt idx="2069">
                  <c:v>-286.20052938346402</c:v>
                </c:pt>
                <c:pt idx="2070">
                  <c:v>-286.00054229333801</c:v>
                </c:pt>
                <c:pt idx="2071">
                  <c:v>-285.80055543355502</c:v>
                </c:pt>
                <c:pt idx="2072">
                  <c:v>-285.60056880628298</c:v>
                </c:pt>
                <c:pt idx="2073">
                  <c:v>-285.400582413687</c:v>
                </c:pt>
                <c:pt idx="2074">
                  <c:v>-285.20059625793499</c:v>
                </c:pt>
                <c:pt idx="2075">
                  <c:v>-285.00061034119301</c:v>
                </c:pt>
                <c:pt idx="2076">
                  <c:v>-284.80062466562902</c:v>
                </c:pt>
                <c:pt idx="2077">
                  <c:v>-284.60063923340903</c:v>
                </c:pt>
                <c:pt idx="2078">
                  <c:v>-284.40065404670099</c:v>
                </c:pt>
                <c:pt idx="2079">
                  <c:v>-284.20066910767201</c:v>
                </c:pt>
                <c:pt idx="2080">
                  <c:v>-284.00068441848799</c:v>
                </c:pt>
                <c:pt idx="2081">
                  <c:v>-283.80069998131597</c:v>
                </c:pt>
                <c:pt idx="2082">
                  <c:v>-283.60071579832402</c:v>
                </c:pt>
                <c:pt idx="2083">
                  <c:v>-283.40073187167502</c:v>
                </c:pt>
                <c:pt idx="2084">
                  <c:v>-283.20074820353699</c:v>
                </c:pt>
                <c:pt idx="2085">
                  <c:v>-283.00076479607498</c:v>
                </c:pt>
                <c:pt idx="2086">
                  <c:v>-282.80078165145397</c:v>
                </c:pt>
                <c:pt idx="2087">
                  <c:v>-282.60079877184103</c:v>
                </c:pt>
                <c:pt idx="2088">
                  <c:v>-282.40081615940397</c:v>
                </c:pt>
                <c:pt idx="2089">
                  <c:v>-282.20083381631099</c:v>
                </c:pt>
                <c:pt idx="2090">
                  <c:v>-282.00085174473003</c:v>
                </c:pt>
                <c:pt idx="2091">
                  <c:v>-281.80086994682898</c:v>
                </c:pt>
                <c:pt idx="2092">
                  <c:v>-281.600888424777</c:v>
                </c:pt>
                <c:pt idx="2093">
                  <c:v>-281.40090718074299</c:v>
                </c:pt>
                <c:pt idx="2094">
                  <c:v>-281.20092621689599</c:v>
                </c:pt>
                <c:pt idx="2095">
                  <c:v>-281.000945535406</c:v>
                </c:pt>
                <c:pt idx="2096">
                  <c:v>-280.800965138442</c:v>
                </c:pt>
                <c:pt idx="2097">
                  <c:v>-280.60098502817402</c:v>
                </c:pt>
                <c:pt idx="2098">
                  <c:v>-280.40100520677402</c:v>
                </c:pt>
                <c:pt idx="2099">
                  <c:v>-280.201025676413</c:v>
                </c:pt>
                <c:pt idx="2100">
                  <c:v>-280.00104643926198</c:v>
                </c:pt>
                <c:pt idx="2101">
                  <c:v>-279.80106749749598</c:v>
                </c:pt>
                <c:pt idx="2102">
                  <c:v>-279.601088853286</c:v>
                </c:pt>
                <c:pt idx="2103">
                  <c:v>-279.40111050880699</c:v>
                </c:pt>
                <c:pt idx="2104">
                  <c:v>-279.20113246623299</c:v>
                </c:pt>
                <c:pt idx="2105">
                  <c:v>-279.00115472773899</c:v>
                </c:pt>
                <c:pt idx="2106">
                  <c:v>-278.80117729549897</c:v>
                </c:pt>
                <c:pt idx="2107">
                  <c:v>-278.60120017168998</c:v>
                </c:pt>
                <c:pt idx="2108">
                  <c:v>-278.40122335848599</c:v>
                </c:pt>
                <c:pt idx="2109">
                  <c:v>-278.20124685806502</c:v>
                </c:pt>
                <c:pt idx="2110">
                  <c:v>-278.00127067260502</c:v>
                </c:pt>
                <c:pt idx="2111">
                  <c:v>-277.801294804284</c:v>
                </c:pt>
                <c:pt idx="2112">
                  <c:v>-277.60131925527998</c:v>
                </c:pt>
                <c:pt idx="2113">
                  <c:v>-277.40134402777397</c:v>
                </c:pt>
                <c:pt idx="2114">
                  <c:v>-277.20136912394599</c:v>
                </c:pt>
                <c:pt idx="2115">
                  <c:v>-277.00139454597502</c:v>
                </c:pt>
                <c:pt idx="2116">
                  <c:v>-276.80142029604298</c:v>
                </c:pt>
                <c:pt idx="2117">
                  <c:v>-276.60144637633101</c:v>
                </c:pt>
                <c:pt idx="2118">
                  <c:v>-276.40147278902202</c:v>
                </c:pt>
                <c:pt idx="2119">
                  <c:v>-276.20149953629902</c:v>
                </c:pt>
                <c:pt idx="2120">
                  <c:v>-276.00152662034498</c:v>
                </c:pt>
                <c:pt idx="2121">
                  <c:v>-275.80155404334499</c:v>
                </c:pt>
                <c:pt idx="2122">
                  <c:v>-275.60158180748402</c:v>
                </c:pt>
                <c:pt idx="2123">
                  <c:v>-275.40160991494901</c:v>
                </c:pt>
                <c:pt idx="2124">
                  <c:v>-275.20163836792602</c:v>
                </c:pt>
                <c:pt idx="2125">
                  <c:v>-275.00166716860201</c:v>
                </c:pt>
                <c:pt idx="2126">
                  <c:v>-274.80169631916601</c:v>
                </c:pt>
                <c:pt idx="2127">
                  <c:v>-274.60172582180502</c:v>
                </c:pt>
                <c:pt idx="2128">
                  <c:v>-274.40175567870898</c:v>
                </c:pt>
                <c:pt idx="2129">
                  <c:v>-274.20178589206898</c:v>
                </c:pt>
                <c:pt idx="2130">
                  <c:v>-274.00181646407299</c:v>
                </c:pt>
                <c:pt idx="2131">
                  <c:v>-273.80184739691299</c:v>
                </c:pt>
                <c:pt idx="2132">
                  <c:v>-273.60187869278002</c:v>
                </c:pt>
                <c:pt idx="2133">
                  <c:v>-273.40191035386601</c:v>
                </c:pt>
                <c:pt idx="2134">
                  <c:v>-273.201942382364</c:v>
                </c:pt>
                <c:pt idx="2135">
                  <c:v>-273.00197478046402</c:v>
                </c:pt>
                <c:pt idx="2136">
                  <c:v>-272.802007550361</c:v>
                </c:pt>
                <c:pt idx="2137">
                  <c:v>-272.60204069424901</c:v>
                </c:pt>
                <c:pt idx="2138">
                  <c:v>-272.40207421432098</c:v>
                </c:pt>
                <c:pt idx="2139">
                  <c:v>-272.20210811277298</c:v>
                </c:pt>
                <c:pt idx="2140">
                  <c:v>-272.002142391799</c:v>
                </c:pt>
                <c:pt idx="2141">
                  <c:v>-271.80217705359701</c:v>
                </c:pt>
                <c:pt idx="2142">
                  <c:v>-271.60221210036298</c:v>
                </c:pt>
                <c:pt idx="2143">
                  <c:v>-271.40224753429402</c:v>
                </c:pt>
                <c:pt idx="2144">
                  <c:v>-271.20228335758799</c:v>
                </c:pt>
                <c:pt idx="2145">
                  <c:v>-271.00231957244398</c:v>
                </c:pt>
                <c:pt idx="2146">
                  <c:v>-270.80235618106002</c:v>
                </c:pt>
                <c:pt idx="2147">
                  <c:v>-270.602393185636</c:v>
                </c:pt>
                <c:pt idx="2148">
                  <c:v>-270.40243058837098</c:v>
                </c:pt>
                <c:pt idx="2149">
                  <c:v>-270.202468391465</c:v>
                </c:pt>
                <c:pt idx="2150">
                  <c:v>-270.00250659711998</c:v>
                </c:pt>
                <c:pt idx="2151">
                  <c:v>-269.80254520753499</c:v>
                </c:pt>
                <c:pt idx="2152">
                  <c:v>-269.60258422491398</c:v>
                </c:pt>
                <c:pt idx="2153">
                  <c:v>-269.40262365145702</c:v>
                </c:pt>
                <c:pt idx="2154">
                  <c:v>-269.20266348936599</c:v>
                </c:pt>
                <c:pt idx="2155">
                  <c:v>-269.00270374084602</c:v>
                </c:pt>
                <c:pt idx="2156">
                  <c:v>-268.80274440809899</c:v>
                </c:pt>
                <c:pt idx="2157">
                  <c:v>-268.60278549332901</c:v>
                </c:pt>
                <c:pt idx="2158">
                  <c:v>-268.40282699873899</c:v>
                </c:pt>
                <c:pt idx="2159">
                  <c:v>-268.20286892653502</c:v>
                </c:pt>
                <c:pt idx="2160">
                  <c:v>-268.00291127892001</c:v>
                </c:pt>
                <c:pt idx="2161">
                  <c:v>-267.80295405810102</c:v>
                </c:pt>
                <c:pt idx="2162">
                  <c:v>-267.60299726628398</c:v>
                </c:pt>
                <c:pt idx="2163">
                  <c:v>-267.403040905674</c:v>
                </c:pt>
                <c:pt idx="2164">
                  <c:v>-267.20308497847901</c:v>
                </c:pt>
                <c:pt idx="2165">
                  <c:v>-267.003129486906</c:v>
                </c:pt>
                <c:pt idx="2166">
                  <c:v>-266.80317443316301</c:v>
                </c:pt>
                <c:pt idx="2167">
                  <c:v>-266.60321981945702</c:v>
                </c:pt>
                <c:pt idx="2168">
                  <c:v>-266.40326564799602</c:v>
                </c:pt>
                <c:pt idx="2169">
                  <c:v>-266.20331192098803</c:v>
                </c:pt>
                <c:pt idx="2170">
                  <c:v>-266.00335864064101</c:v>
                </c:pt>
                <c:pt idx="2171">
                  <c:v>-265.80340580916601</c:v>
                </c:pt>
                <c:pt idx="2172">
                  <c:v>-265.60345342877099</c:v>
                </c:pt>
                <c:pt idx="2173">
                  <c:v>-265.40350150166699</c:v>
                </c:pt>
                <c:pt idx="2174">
                  <c:v>-265.203550030065</c:v>
                </c:pt>
                <c:pt idx="2175">
                  <c:v>-265.00359901617401</c:v>
                </c:pt>
                <c:pt idx="2176">
                  <c:v>-264.80364846220698</c:v>
                </c:pt>
                <c:pt idx="2177">
                  <c:v>-264.60369837037598</c:v>
                </c:pt>
                <c:pt idx="2178">
                  <c:v>-264.40374874289103</c:v>
                </c:pt>
                <c:pt idx="2179">
                  <c:v>-264.20379958196497</c:v>
                </c:pt>
                <c:pt idx="2180">
                  <c:v>-264.00385088980801</c:v>
                </c:pt>
                <c:pt idx="2181">
                  <c:v>-263.80390266863299</c:v>
                </c:pt>
                <c:pt idx="2182">
                  <c:v>-263.603954920653</c:v>
                </c:pt>
                <c:pt idx="2183">
                  <c:v>-263.40400764808197</c:v>
                </c:pt>
                <c:pt idx="2184">
                  <c:v>-263.20406085313499</c:v>
                </c:pt>
                <c:pt idx="2185">
                  <c:v>-263.00411453802502</c:v>
                </c:pt>
                <c:pt idx="2186">
                  <c:v>-262.80416870496799</c:v>
                </c:pt>
                <c:pt idx="2187">
                  <c:v>-262.60422335617898</c:v>
                </c:pt>
                <c:pt idx="2188">
                  <c:v>-262.40427849387299</c:v>
                </c:pt>
                <c:pt idx="2189">
                  <c:v>-262.20433412026802</c:v>
                </c:pt>
                <c:pt idx="2190">
                  <c:v>-262.004390237579</c:v>
                </c:pt>
                <c:pt idx="2191">
                  <c:v>-261.80444684802399</c:v>
                </c:pt>
                <c:pt idx="2192">
                  <c:v>-261.60450395382099</c:v>
                </c:pt>
                <c:pt idx="2193">
                  <c:v>-261.40456155718698</c:v>
                </c:pt>
                <c:pt idx="2194">
                  <c:v>-261.20461966034202</c:v>
                </c:pt>
                <c:pt idx="2195">
                  <c:v>-261.004678265503</c:v>
                </c:pt>
                <c:pt idx="2196">
                  <c:v>-260.80473737488899</c:v>
                </c:pt>
                <c:pt idx="2197">
                  <c:v>-260.60479699071902</c:v>
                </c:pt>
                <c:pt idx="2198">
                  <c:v>-260.40485711521302</c:v>
                </c:pt>
                <c:pt idx="2199">
                  <c:v>-260.20491775059003</c:v>
                </c:pt>
                <c:pt idx="2200">
                  <c:v>-260.00497889906899</c:v>
                </c:pt>
                <c:pt idx="2201">
                  <c:v>-259.80504056286901</c:v>
                </c:pt>
                <c:pt idx="2202">
                  <c:v>-259.60510274421102</c:v>
                </c:pt>
                <c:pt idx="2203">
                  <c:v>-259.405165445313</c:v>
                </c:pt>
                <c:pt idx="2204">
                  <c:v>-259.20522866839599</c:v>
                </c:pt>
                <c:pt idx="2205">
                  <c:v>-259.00529241568</c:v>
                </c:pt>
                <c:pt idx="2206">
                  <c:v>-258.80535668938802</c:v>
                </c:pt>
                <c:pt idx="2207">
                  <c:v>-258.60542149173898</c:v>
                </c:pt>
                <c:pt idx="2208">
                  <c:v>-258.40548682495398</c:v>
                </c:pt>
                <c:pt idx="2209">
                  <c:v>-258.205552691256</c:v>
                </c:pt>
                <c:pt idx="2210">
                  <c:v>-258.005619092865</c:v>
                </c:pt>
                <c:pt idx="2211">
                  <c:v>-257.80568603200402</c:v>
                </c:pt>
                <c:pt idx="2212">
                  <c:v>-257.605753510895</c:v>
                </c:pt>
                <c:pt idx="2213">
                  <c:v>-257.40582153176098</c:v>
                </c:pt>
                <c:pt idx="2214">
                  <c:v>-257.20589009682402</c:v>
                </c:pt>
                <c:pt idx="2215">
                  <c:v>-257.00595920830699</c:v>
                </c:pt>
                <c:pt idx="2216">
                  <c:v>-256.80602886843297</c:v>
                </c:pt>
                <c:pt idx="2217">
                  <c:v>-256.60609907942398</c:v>
                </c:pt>
                <c:pt idx="2218">
                  <c:v>-256.40616984350498</c:v>
                </c:pt>
                <c:pt idx="2219">
                  <c:v>-256.20624116289798</c:v>
                </c:pt>
                <c:pt idx="2220">
                  <c:v>-256.00631303982698</c:v>
                </c:pt>
                <c:pt idx="2221">
                  <c:v>-255.806385476515</c:v>
                </c:pt>
                <c:pt idx="2222">
                  <c:v>-255.606458475187</c:v>
                </c:pt>
                <c:pt idx="2223">
                  <c:v>-255.40653203806701</c:v>
                </c:pt>
                <c:pt idx="2224">
                  <c:v>-255.20660616737999</c:v>
                </c:pt>
                <c:pt idx="2225">
                  <c:v>-255.006680865351</c:v>
                </c:pt>
                <c:pt idx="2226">
                  <c:v>-254.80675613420601</c:v>
                </c:pt>
                <c:pt idx="2227">
                  <c:v>-254.60683197616899</c:v>
                </c:pt>
                <c:pt idx="2228">
                  <c:v>-254.40690839346701</c:v>
                </c:pt>
                <c:pt idx="2229">
                  <c:v>-254.206985388324</c:v>
                </c:pt>
                <c:pt idx="2230">
                  <c:v>-254.00706296296801</c:v>
                </c:pt>
                <c:pt idx="2231">
                  <c:v>-253.807141119623</c:v>
                </c:pt>
                <c:pt idx="2232">
                  <c:v>-253.607219860518</c:v>
                </c:pt>
                <c:pt idx="2233">
                  <c:v>-253.40729918787801</c:v>
                </c:pt>
                <c:pt idx="2234">
                  <c:v>-253.207379103931</c:v>
                </c:pt>
                <c:pt idx="2235">
                  <c:v>-253.00745961090499</c:v>
                </c:pt>
                <c:pt idx="2236">
                  <c:v>-252.807540711027</c:v>
                </c:pt>
                <c:pt idx="2237">
                  <c:v>-252.607622406524</c:v>
                </c:pt>
                <c:pt idx="2238">
                  <c:v>-252.40770469962601</c:v>
                </c:pt>
                <c:pt idx="2239">
                  <c:v>-252.20778759255899</c:v>
                </c:pt>
                <c:pt idx="2240">
                  <c:v>-252.00787108755301</c:v>
                </c:pt>
                <c:pt idx="2241">
                  <c:v>-251.80795518683399</c:v>
                </c:pt>
                <c:pt idx="2242">
                  <c:v>-251.60803989263201</c:v>
                </c:pt>
                <c:pt idx="2243">
                  <c:v>-251.40812520717299</c:v>
                </c:pt>
                <c:pt idx="2244">
                  <c:v>-251.20821113268499</c:v>
                </c:pt>
                <c:pt idx="2245">
                  <c:v>-251.008297671398</c:v>
                </c:pt>
                <c:pt idx="2246">
                  <c:v>-250.80838482553801</c:v>
                </c:pt>
                <c:pt idx="2247">
                  <c:v>-250.60847259733401</c:v>
                </c:pt>
                <c:pt idx="2248">
                  <c:v>-250.408560989016</c:v>
                </c:pt>
                <c:pt idx="2249">
                  <c:v>-250.208650002811</c:v>
                </c:pt>
                <c:pt idx="2250">
                  <c:v>-250.00873964094899</c:v>
                </c:pt>
                <c:pt idx="2251">
                  <c:v>-249.808829905658</c:v>
                </c:pt>
                <c:pt idx="2252">
                  <c:v>-249.608920799168</c:v>
                </c:pt>
                <c:pt idx="2253">
                  <c:v>-249.409012323708</c:v>
                </c:pt>
                <c:pt idx="2254">
                  <c:v>-249.20910448150801</c:v>
                </c:pt>
                <c:pt idx="2255">
                  <c:v>-249.009197274797</c:v>
                </c:pt>
                <c:pt idx="2256">
                  <c:v>-248.80929070580601</c:v>
                </c:pt>
                <c:pt idx="2257">
                  <c:v>-248.60938477676399</c:v>
                </c:pt>
                <c:pt idx="2258">
                  <c:v>-248.409479489901</c:v>
                </c:pt>
                <c:pt idx="2259">
                  <c:v>-248.20957484744699</c:v>
                </c:pt>
                <c:pt idx="2260">
                  <c:v>-248.00967085163299</c:v>
                </c:pt>
                <c:pt idx="2261">
                  <c:v>-247.809767504691</c:v>
                </c:pt>
                <c:pt idx="2262">
                  <c:v>-247.609864808851</c:v>
                </c:pt>
                <c:pt idx="2263">
                  <c:v>-247.40996276634499</c:v>
                </c:pt>
                <c:pt idx="2264">
                  <c:v>-247.210061379405</c:v>
                </c:pt>
                <c:pt idx="2265">
                  <c:v>-247.01016065026101</c:v>
                </c:pt>
                <c:pt idx="2266">
                  <c:v>-246.81026058114699</c:v>
                </c:pt>
                <c:pt idx="2267">
                  <c:v>-246.610361174292</c:v>
                </c:pt>
                <c:pt idx="2268">
                  <c:v>-246.41046243193</c:v>
                </c:pt>
                <c:pt idx="2269">
                  <c:v>-246.21056435629299</c:v>
                </c:pt>
                <c:pt idx="2270">
                  <c:v>-246.01066694961199</c:v>
                </c:pt>
                <c:pt idx="2271">
                  <c:v>-245.810770214119</c:v>
                </c:pt>
                <c:pt idx="2272">
                  <c:v>-245.61087415204801</c:v>
                </c:pt>
                <c:pt idx="2273">
                  <c:v>-245.41097876563001</c:v>
                </c:pt>
                <c:pt idx="2274">
                  <c:v>-245.21108405709899</c:v>
                </c:pt>
                <c:pt idx="2275">
                  <c:v>-245.011190028686</c:v>
                </c:pt>
                <c:pt idx="2276">
                  <c:v>-244.811296682625</c:v>
                </c:pt>
                <c:pt idx="2277">
                  <c:v>-244.61140402114799</c:v>
                </c:pt>
                <c:pt idx="2278">
                  <c:v>-244.41151204648699</c:v>
                </c:pt>
                <c:pt idx="2279">
                  <c:v>-244.211620760876</c:v>
                </c:pt>
                <c:pt idx="2280">
                  <c:v>-244.01173016654701</c:v>
                </c:pt>
                <c:pt idx="2281">
                  <c:v>-243.811840265733</c:v>
                </c:pt>
                <c:pt idx="2282">
                  <c:v>-243.61195106066799</c:v>
                </c:pt>
                <c:pt idx="2283">
                  <c:v>-243.41206255358401</c:v>
                </c:pt>
                <c:pt idx="2284">
                  <c:v>-243.21217474671599</c:v>
                </c:pt>
                <c:pt idx="2285">
                  <c:v>-243.012287642297</c:v>
                </c:pt>
                <c:pt idx="2286">
                  <c:v>-242.81240124256101</c:v>
                </c:pt>
                <c:pt idx="2287">
                  <c:v>-242.61251554974001</c:v>
                </c:pt>
                <c:pt idx="2288">
                  <c:v>-242.41263056606999</c:v>
                </c:pt>
                <c:pt idx="2289">
                  <c:v>-242.212746293783</c:v>
                </c:pt>
                <c:pt idx="2290">
                  <c:v>-242.01286273511499</c:v>
                </c:pt>
                <c:pt idx="2291">
                  <c:v>-241.81297989229799</c:v>
                </c:pt>
                <c:pt idx="2292">
                  <c:v>-241.61309776756701</c:v>
                </c:pt>
                <c:pt idx="2293">
                  <c:v>-241.41321636315499</c:v>
                </c:pt>
                <c:pt idx="2294">
                  <c:v>-241.213335681296</c:v>
                </c:pt>
                <c:pt idx="2295">
                  <c:v>-241.013455724224</c:v>
                </c:pt>
                <c:pt idx="2296">
                  <c:v>-240.81357649417399</c:v>
                </c:pt>
                <c:pt idx="2297">
                  <c:v>-240.61369799337999</c:v>
                </c:pt>
                <c:pt idx="2298">
                  <c:v>-240.413820224077</c:v>
                </c:pt>
                <c:pt idx="2299">
                  <c:v>-240.213943188499</c:v>
                </c:pt>
                <c:pt idx="2300">
                  <c:v>-240.01406688888201</c:v>
                </c:pt>
                <c:pt idx="2301">
                  <c:v>-239.814191327462</c:v>
                </c:pt>
                <c:pt idx="2302">
                  <c:v>-239.61431650647401</c:v>
                </c:pt>
                <c:pt idx="2303">
                  <c:v>-239.414442428153</c:v>
                </c:pt>
                <c:pt idx="2304">
                  <c:v>-239.214569094735</c:v>
                </c:pt>
                <c:pt idx="2305">
                  <c:v>-239.01469650845601</c:v>
                </c:pt>
                <c:pt idx="2306">
                  <c:v>-238.81482467155101</c:v>
                </c:pt>
                <c:pt idx="2307">
                  <c:v>-238.614953586257</c:v>
                </c:pt>
                <c:pt idx="2308">
                  <c:v>-238.41508325481001</c:v>
                </c:pt>
                <c:pt idx="2309">
                  <c:v>-238.21521367944499</c:v>
                </c:pt>
                <c:pt idx="2310">
                  <c:v>-238.015344862398</c:v>
                </c:pt>
                <c:pt idx="2311">
                  <c:v>-237.81547680590501</c:v>
                </c:pt>
                <c:pt idx="2312">
                  <c:v>-237.61560951220301</c:v>
                </c:pt>
                <c:pt idx="2313">
                  <c:v>-237.41574298352799</c:v>
                </c:pt>
                <c:pt idx="2314">
                  <c:v>-237.21587722211601</c:v>
                </c:pt>
                <c:pt idx="2315">
                  <c:v>-237.01601223020299</c:v>
                </c:pt>
                <c:pt idx="2316">
                  <c:v>-236.81614801002601</c:v>
                </c:pt>
                <c:pt idx="2317">
                  <c:v>-236.61628456382201</c:v>
                </c:pt>
                <c:pt idx="2318">
                  <c:v>-236.416421893826</c:v>
                </c:pt>
                <c:pt idx="2319">
                  <c:v>-236.21656000227401</c:v>
                </c:pt>
                <c:pt idx="2320">
                  <c:v>-236.016698891403</c:v>
                </c:pt>
                <c:pt idx="2321">
                  <c:v>-235.81683856345001</c:v>
                </c:pt>
                <c:pt idx="2322">
                  <c:v>-235.61697902065001</c:v>
                </c:pt>
                <c:pt idx="2323">
                  <c:v>-235.41712026523999</c:v>
                </c:pt>
                <c:pt idx="2324">
                  <c:v>-235.21726229945801</c:v>
                </c:pt>
                <c:pt idx="2325">
                  <c:v>-235.017405125539</c:v>
                </c:pt>
                <c:pt idx="2326">
                  <c:v>-234.81754874571999</c:v>
                </c:pt>
                <c:pt idx="2327">
                  <c:v>-234.617693162238</c:v>
                </c:pt>
                <c:pt idx="2328">
                  <c:v>-234.41783837733101</c:v>
                </c:pt>
                <c:pt idx="2329">
                  <c:v>-234.21798439323399</c:v>
                </c:pt>
                <c:pt idx="2330">
                  <c:v>-234.01813121218601</c:v>
                </c:pt>
                <c:pt idx="2331">
                  <c:v>-233.81827883642299</c:v>
                </c:pt>
                <c:pt idx="2332">
                  <c:v>-233.61842726818301</c:v>
                </c:pt>
                <c:pt idx="2333">
                  <c:v>-233.418576509703</c:v>
                </c:pt>
                <c:pt idx="2334">
                  <c:v>-233.21872656322199</c:v>
                </c:pt>
                <c:pt idx="2335">
                  <c:v>-233.018877430976</c:v>
                </c:pt>
                <c:pt idx="2336">
                  <c:v>-232.819029115202</c:v>
                </c:pt>
                <c:pt idx="2337">
                  <c:v>-232.61918161813799</c:v>
                </c:pt>
                <c:pt idx="2338">
                  <c:v>-232.419334942022</c:v>
                </c:pt>
                <c:pt idx="2339">
                  <c:v>-232.21948908908999</c:v>
                </c:pt>
                <c:pt idx="2340">
                  <c:v>-232.01964406158001</c:v>
                </c:pt>
                <c:pt idx="2341">
                  <c:v>-231.81979986173101</c:v>
                </c:pt>
                <c:pt idx="2342">
                  <c:v>-231.61995649177899</c:v>
                </c:pt>
                <c:pt idx="2343">
                  <c:v>-231.42011395396199</c:v>
                </c:pt>
                <c:pt idx="2344">
                  <c:v>-231.220272250519</c:v>
                </c:pt>
                <c:pt idx="2345">
                  <c:v>-231.02043138368799</c:v>
                </c:pt>
                <c:pt idx="2346">
                  <c:v>-230.82059135570799</c:v>
                </c:pt>
                <c:pt idx="2347">
                  <c:v>-230.62075216881701</c:v>
                </c:pt>
                <c:pt idx="2348">
                  <c:v>-230.42091382525399</c:v>
                </c:pt>
                <c:pt idx="2349">
                  <c:v>-230.221076327258</c:v>
                </c:pt>
                <c:pt idx="2350">
                  <c:v>-230.02123967706899</c:v>
                </c:pt>
                <c:pt idx="2351">
                  <c:v>-229.82140387692499</c:v>
                </c:pt>
                <c:pt idx="2352">
                  <c:v>-229.62156892906501</c:v>
                </c:pt>
                <c:pt idx="2353">
                  <c:v>-229.42173483573001</c:v>
                </c:pt>
                <c:pt idx="2354">
                  <c:v>-229.22190159915701</c:v>
                </c:pt>
                <c:pt idx="2355">
                  <c:v>-229.02206922158601</c:v>
                </c:pt>
                <c:pt idx="2356">
                  <c:v>-228.82223770525701</c:v>
                </c:pt>
                <c:pt idx="2357">
                  <c:v>-228.622407052406</c:v>
                </c:pt>
                <c:pt idx="2358">
                  <c:v>-228.42257726527501</c:v>
                </c:pt>
                <c:pt idx="2359">
                  <c:v>-228.22274834609999</c:v>
                </c:pt>
                <c:pt idx="2360">
                  <c:v>-228.022920297121</c:v>
                </c:pt>
                <c:pt idx="2361">
                  <c:v>-227.823093120576</c:v>
                </c:pt>
                <c:pt idx="2362">
                  <c:v>-227.62326681870499</c:v>
                </c:pt>
                <c:pt idx="2363">
                  <c:v>-227.42344139374401</c:v>
                </c:pt>
                <c:pt idx="2364">
                  <c:v>-227.22361684793299</c:v>
                </c:pt>
                <c:pt idx="2365">
                  <c:v>-227.023793183511</c:v>
                </c:pt>
                <c:pt idx="2366">
                  <c:v>-226.823970402718</c:v>
                </c:pt>
                <c:pt idx="2367">
                  <c:v>-226.624148507793</c:v>
                </c:pt>
                <c:pt idx="2368">
                  <c:v>-226.42432750097501</c:v>
                </c:pt>
                <c:pt idx="2369">
                  <c:v>-226.22450738450499</c:v>
                </c:pt>
                <c:pt idx="2370">
                  <c:v>-226.024688160621</c:v>
                </c:pt>
                <c:pt idx="2371">
                  <c:v>-225.82486983156301</c:v>
                </c:pt>
                <c:pt idx="2372">
                  <c:v>-225.62505239957201</c:v>
                </c:pt>
                <c:pt idx="2373">
                  <c:v>-225.42523586688699</c:v>
                </c:pt>
                <c:pt idx="2374">
                  <c:v>-225.225420235749</c:v>
                </c:pt>
                <c:pt idx="2375">
                  <c:v>-225.02560550839701</c:v>
                </c:pt>
                <c:pt idx="2376">
                  <c:v>-224.82579168707099</c:v>
                </c:pt>
                <c:pt idx="2377">
                  <c:v>-224.625978774012</c:v>
                </c:pt>
                <c:pt idx="2378">
                  <c:v>-224.42616677146</c:v>
                </c:pt>
                <c:pt idx="2379">
                  <c:v>-224.22635568165299</c:v>
                </c:pt>
                <c:pt idx="2380">
                  <c:v>-224.026545506834</c:v>
                </c:pt>
                <c:pt idx="2381">
                  <c:v>-223.82673624924101</c:v>
                </c:pt>
                <c:pt idx="2382">
                  <c:v>-223.62692791111499</c:v>
                </c:pt>
                <c:pt idx="2383">
                  <c:v>-223.427120494696</c:v>
                </c:pt>
                <c:pt idx="2384">
                  <c:v>-223.227314002225</c:v>
                </c:pt>
                <c:pt idx="2385">
                  <c:v>-223.027508435942</c:v>
                </c:pt>
                <c:pt idx="2386">
                  <c:v>-222.82770379808801</c:v>
                </c:pt>
                <c:pt idx="2387">
                  <c:v>-222.62790009090301</c:v>
                </c:pt>
                <c:pt idx="2388">
                  <c:v>-222.428097316628</c:v>
                </c:pt>
                <c:pt idx="2389">
                  <c:v>-222.22829547750399</c:v>
                </c:pt>
                <c:pt idx="2390">
                  <c:v>-222.02849457577099</c:v>
                </c:pt>
                <c:pt idx="2391">
                  <c:v>-221.82869461367</c:v>
                </c:pt>
                <c:pt idx="2392">
                  <c:v>-221.62889559344001</c:v>
                </c:pt>
                <c:pt idx="2393">
                  <c:v>-221.42909751732401</c:v>
                </c:pt>
                <c:pt idx="2394">
                  <c:v>-221.22930038756201</c:v>
                </c:pt>
                <c:pt idx="2395">
                  <c:v>-221.02950420639399</c:v>
                </c:pt>
                <c:pt idx="2396">
                  <c:v>-220.82970897606299</c:v>
                </c:pt>
                <c:pt idx="2397">
                  <c:v>-220.62991469880799</c:v>
                </c:pt>
                <c:pt idx="2398">
                  <c:v>-220.43012137687001</c:v>
                </c:pt>
                <c:pt idx="2399">
                  <c:v>-220.23032901249201</c:v>
                </c:pt>
                <c:pt idx="2400">
                  <c:v>-220.030537607913</c:v>
                </c:pt>
                <c:pt idx="2401">
                  <c:v>-219.83074716537601</c:v>
                </c:pt>
                <c:pt idx="2402">
                  <c:v>-219.630957687121</c:v>
                </c:pt>
                <c:pt idx="2403">
                  <c:v>-219.43116917539001</c:v>
                </c:pt>
                <c:pt idx="2404">
                  <c:v>-219.23138163242399</c:v>
                </c:pt>
                <c:pt idx="2405">
                  <c:v>-219.03159506046299</c:v>
                </c:pt>
                <c:pt idx="2406">
                  <c:v>-218.831809461749</c:v>
                </c:pt>
                <c:pt idx="2407">
                  <c:v>-218.632024838522</c:v>
                </c:pt>
                <c:pt idx="2408">
                  <c:v>-218.43224119302499</c:v>
                </c:pt>
                <c:pt idx="2409">
                  <c:v>-218.23245852749801</c:v>
                </c:pt>
                <c:pt idx="2410">
                  <c:v>-218.03267684418199</c:v>
                </c:pt>
                <c:pt idx="2411">
                  <c:v>-217.83289614531901</c:v>
                </c:pt>
                <c:pt idx="2412">
                  <c:v>-217.633116433151</c:v>
                </c:pt>
                <c:pt idx="2413">
                  <c:v>-217.43333770992001</c:v>
                </c:pt>
                <c:pt idx="2414">
                  <c:v>-217.233559977867</c:v>
                </c:pt>
                <c:pt idx="2415">
                  <c:v>-217.033783239233</c:v>
                </c:pt>
                <c:pt idx="2416">
                  <c:v>-216.83400749626099</c:v>
                </c:pt>
                <c:pt idx="2417">
                  <c:v>-216.634232751192</c:v>
                </c:pt>
                <c:pt idx="2418">
                  <c:v>-216.43445900626801</c:v>
                </c:pt>
                <c:pt idx="2419">
                  <c:v>-216.234686263729</c:v>
                </c:pt>
                <c:pt idx="2420">
                  <c:v>-216.034914525819</c:v>
                </c:pt>
                <c:pt idx="2421">
                  <c:v>-215.83514379477899</c:v>
                </c:pt>
                <c:pt idx="2422">
                  <c:v>-215.63537407285</c:v>
                </c:pt>
                <c:pt idx="2423">
                  <c:v>-215.435605362274</c:v>
                </c:pt>
                <c:pt idx="2424">
                  <c:v>-215.23583766529501</c:v>
                </c:pt>
                <c:pt idx="2425">
                  <c:v>-215.03607098415301</c:v>
                </c:pt>
                <c:pt idx="2426">
                  <c:v>-214.836305321091</c:v>
                </c:pt>
                <c:pt idx="2427">
                  <c:v>-214.636540678351</c:v>
                </c:pt>
                <c:pt idx="2428">
                  <c:v>-214.43677705817601</c:v>
                </c:pt>
                <c:pt idx="2429">
                  <c:v>-214.23701446280799</c:v>
                </c:pt>
                <c:pt idx="2430">
                  <c:v>-214.03725289449</c:v>
                </c:pt>
                <c:pt idx="2431">
                  <c:v>-213.837492355465</c:v>
                </c:pt>
                <c:pt idx="2432">
                  <c:v>-213.637732847976</c:v>
                </c:pt>
                <c:pt idx="2433">
                  <c:v>-213.437974374265</c:v>
                </c:pt>
                <c:pt idx="2434">
                  <c:v>-213.23821693657499</c:v>
                </c:pt>
                <c:pt idx="2435">
                  <c:v>-213.03846053714599</c:v>
                </c:pt>
                <c:pt idx="2436">
                  <c:v>-212.83870517821899</c:v>
                </c:pt>
                <c:pt idx="2437">
                  <c:v>-212.63895086203499</c:v>
                </c:pt>
                <c:pt idx="2438">
                  <c:v>-212.43919759083701</c:v>
                </c:pt>
                <c:pt idx="2439">
                  <c:v>-212.23944536686699</c:v>
                </c:pt>
                <c:pt idx="2440">
                  <c:v>-212.03969419236901</c:v>
                </c:pt>
                <c:pt idx="2441">
                  <c:v>-211.83994406958701</c:v>
                </c:pt>
                <c:pt idx="2442">
                  <c:v>-211.640195000765</c:v>
                </c:pt>
                <c:pt idx="2443">
                  <c:v>-211.440446988145</c:v>
                </c:pt>
                <c:pt idx="2444">
                  <c:v>-211.240700033971</c:v>
                </c:pt>
                <c:pt idx="2445">
                  <c:v>-211.04095414048601</c:v>
                </c:pt>
                <c:pt idx="2446">
                  <c:v>-210.84120930993399</c:v>
                </c:pt>
                <c:pt idx="2447">
                  <c:v>-210.64146554455701</c:v>
                </c:pt>
                <c:pt idx="2448">
                  <c:v>-210.441722846598</c:v>
                </c:pt>
                <c:pt idx="2449">
                  <c:v>-210.24198121830099</c:v>
                </c:pt>
                <c:pt idx="2450">
                  <c:v>-210.04224066190901</c:v>
                </c:pt>
                <c:pt idx="2451">
                  <c:v>-209.842501179664</c:v>
                </c:pt>
                <c:pt idx="2452">
                  <c:v>-209.64276277381001</c:v>
                </c:pt>
                <c:pt idx="2453">
                  <c:v>-209.44302544658899</c:v>
                </c:pt>
                <c:pt idx="2454">
                  <c:v>-209.24328920024399</c:v>
                </c:pt>
                <c:pt idx="2455">
                  <c:v>-209.043554037018</c:v>
                </c:pt>
                <c:pt idx="2456">
                  <c:v>-208.84381995915501</c:v>
                </c:pt>
                <c:pt idx="2457">
                  <c:v>-208.644086968896</c:v>
                </c:pt>
                <c:pt idx="2458">
                  <c:v>-208.444355068486</c:v>
                </c:pt>
                <c:pt idx="2459">
                  <c:v>-208.244624260168</c:v>
                </c:pt>
                <c:pt idx="2460">
                  <c:v>-208.04489454618499</c:v>
                </c:pt>
                <c:pt idx="2461">
                  <c:v>-207.845165928781</c:v>
                </c:pt>
                <c:pt idx="2462">
                  <c:v>-207.64543841019901</c:v>
                </c:pt>
                <c:pt idx="2463">
                  <c:v>-207.44571199268299</c:v>
                </c:pt>
                <c:pt idx="2464">
                  <c:v>-207.24598667847701</c:v>
                </c:pt>
                <c:pt idx="2465">
                  <c:v>-207.04626246982301</c:v>
                </c:pt>
                <c:pt idx="2466">
                  <c:v>-206.84653936896601</c:v>
                </c:pt>
                <c:pt idx="2467">
                  <c:v>-206.646817378149</c:v>
                </c:pt>
                <c:pt idx="2468">
                  <c:v>-206.447096499617</c:v>
                </c:pt>
                <c:pt idx="2469">
                  <c:v>-206.24737673561199</c:v>
                </c:pt>
                <c:pt idx="2470">
                  <c:v>-206.047658088378</c:v>
                </c:pt>
                <c:pt idx="2471">
                  <c:v>-205.84794056016099</c:v>
                </c:pt>
                <c:pt idx="2472">
                  <c:v>-205.64822415320299</c:v>
                </c:pt>
                <c:pt idx="2473">
                  <c:v>-205.448508869748</c:v>
                </c:pt>
                <c:pt idx="2474">
                  <c:v>-205.24879471204099</c:v>
                </c:pt>
                <c:pt idx="2475">
                  <c:v>-205.04908168232501</c:v>
                </c:pt>
                <c:pt idx="2476">
                  <c:v>-204.849369782845</c:v>
                </c:pt>
                <c:pt idx="2477">
                  <c:v>-204.64965901584401</c:v>
                </c:pt>
                <c:pt idx="2478">
                  <c:v>-204.44994938356501</c:v>
                </c:pt>
                <c:pt idx="2479">
                  <c:v>-204.25024088825199</c:v>
                </c:pt>
                <c:pt idx="2480">
                  <c:v>-204.05053353214799</c:v>
                </c:pt>
                <c:pt idx="2481">
                  <c:v>-203.85082731749799</c:v>
                </c:pt>
                <c:pt idx="2482">
                  <c:v>-203.65112224654399</c:v>
                </c:pt>
                <c:pt idx="2483">
                  <c:v>-203.451418321532</c:v>
                </c:pt>
                <c:pt idx="2484">
                  <c:v>-203.25171554470401</c:v>
                </c:pt>
                <c:pt idx="2485">
                  <c:v>-203.05201391830499</c:v>
                </c:pt>
                <c:pt idx="2486">
                  <c:v>-202.85231344457699</c:v>
                </c:pt>
                <c:pt idx="2487">
                  <c:v>-202.65261412576601</c:v>
                </c:pt>
                <c:pt idx="2488">
                  <c:v>-202.452915964113</c:v>
                </c:pt>
                <c:pt idx="2489">
                  <c:v>-202.253218961865</c:v>
                </c:pt>
                <c:pt idx="2490">
                  <c:v>-202.053523121263</c:v>
                </c:pt>
                <c:pt idx="2491">
                  <c:v>-201.85382844455299</c:v>
                </c:pt>
                <c:pt idx="2492">
                  <c:v>-201.65413493397901</c:v>
                </c:pt>
                <c:pt idx="2493">
                  <c:v>-201.45444259178399</c:v>
                </c:pt>
                <c:pt idx="2494">
                  <c:v>-201.25475142021301</c:v>
                </c:pt>
                <c:pt idx="2495">
                  <c:v>-201.05506142151</c:v>
                </c:pt>
                <c:pt idx="2496">
                  <c:v>-200.855372597919</c:v>
                </c:pt>
                <c:pt idx="2497">
                  <c:v>-200.65568495168401</c:v>
                </c:pt>
                <c:pt idx="2498">
                  <c:v>-200.45599848504801</c:v>
                </c:pt>
                <c:pt idx="2499">
                  <c:v>-200.25631320025599</c:v>
                </c:pt>
                <c:pt idx="2500">
                  <c:v>-200.056629099552</c:v>
                </c:pt>
                <c:pt idx="2501">
                  <c:v>-199.856946185179</c:v>
                </c:pt>
                <c:pt idx="2502">
                  <c:v>-199.657264459381</c:v>
                </c:pt>
                <c:pt idx="2503">
                  <c:v>-199.45758392440399</c:v>
                </c:pt>
                <c:pt idx="2504">
                  <c:v>-199.25790458249</c:v>
                </c:pt>
                <c:pt idx="2505">
                  <c:v>-199.05822643588499</c:v>
                </c:pt>
                <c:pt idx="2506">
                  <c:v>-198.858549486832</c:v>
                </c:pt>
                <c:pt idx="2507">
                  <c:v>-198.65887373757499</c:v>
                </c:pt>
                <c:pt idx="2508">
                  <c:v>-198.45919919035899</c:v>
                </c:pt>
                <c:pt idx="2509">
                  <c:v>-198.25952584742799</c:v>
                </c:pt>
                <c:pt idx="2510">
                  <c:v>-198.059853711025</c:v>
                </c:pt>
                <c:pt idx="2511">
                  <c:v>-197.860182783395</c:v>
                </c:pt>
                <c:pt idx="2512">
                  <c:v>-197.66051306678099</c:v>
                </c:pt>
                <c:pt idx="2513">
                  <c:v>-197.460844563428</c:v>
                </c:pt>
                <c:pt idx="2514">
                  <c:v>-197.26117727558099</c:v>
                </c:pt>
                <c:pt idx="2515">
                  <c:v>-197.06151120548199</c:v>
                </c:pt>
                <c:pt idx="2516">
                  <c:v>-196.86184635537799</c:v>
                </c:pt>
                <c:pt idx="2517">
                  <c:v>-196.66218272751101</c:v>
                </c:pt>
                <c:pt idx="2518">
                  <c:v>-196.46252032412801</c:v>
                </c:pt>
                <c:pt idx="2519">
                  <c:v>-196.262859147472</c:v>
                </c:pt>
                <c:pt idx="2520">
                  <c:v>-196.06319919978699</c:v>
                </c:pt>
                <c:pt idx="2521">
                  <c:v>-195.86354048331901</c:v>
                </c:pt>
                <c:pt idx="2522">
                  <c:v>-195.66388300031201</c:v>
                </c:pt>
                <c:pt idx="2523">
                  <c:v>-195.464226753009</c:v>
                </c:pt>
                <c:pt idx="2524">
                  <c:v>-195.26457174365501</c:v>
                </c:pt>
                <c:pt idx="2525">
                  <c:v>-195.06491797449499</c:v>
                </c:pt>
                <c:pt idx="2526">
                  <c:v>-194.86526544777101</c:v>
                </c:pt>
                <c:pt idx="2527">
                  <c:v>-194.66561416573001</c:v>
                </c:pt>
                <c:pt idx="2528">
                  <c:v>-194.46596413061499</c:v>
                </c:pt>
                <c:pt idx="2529">
                  <c:v>-194.26631534467001</c:v>
                </c:pt>
                <c:pt idx="2530">
                  <c:v>-194.06666781014101</c:v>
                </c:pt>
                <c:pt idx="2531">
                  <c:v>-193.86702152927199</c:v>
                </c:pt>
                <c:pt idx="2532">
                  <c:v>-193.66737650430801</c:v>
                </c:pt>
                <c:pt idx="2533">
                  <c:v>-193.467732737495</c:v>
                </c:pt>
                <c:pt idx="2534">
                  <c:v>-193.26809023107799</c:v>
                </c:pt>
                <c:pt idx="2535">
                  <c:v>-193.068448987301</c:v>
                </c:pt>
                <c:pt idx="2536">
                  <c:v>-192.86880900840899</c:v>
                </c:pt>
                <c:pt idx="2537">
                  <c:v>-192.66917029664501</c:v>
                </c:pt>
                <c:pt idx="2538">
                  <c:v>-192.469532854254</c:v>
                </c:pt>
                <c:pt idx="2539">
                  <c:v>-192.26989668348</c:v>
                </c:pt>
                <c:pt idx="2540">
                  <c:v>-192.07026178656699</c:v>
                </c:pt>
                <c:pt idx="2541">
                  <c:v>-191.87062816576</c:v>
                </c:pt>
                <c:pt idx="2542">
                  <c:v>-191.670995823304</c:v>
                </c:pt>
                <c:pt idx="2543">
                  <c:v>-191.471364761443</c:v>
                </c:pt>
                <c:pt idx="2544">
                  <c:v>-191.271734982422</c:v>
                </c:pt>
                <c:pt idx="2545">
                  <c:v>-191.07210648848701</c:v>
                </c:pt>
                <c:pt idx="2546">
                  <c:v>-190.87247928188199</c:v>
                </c:pt>
                <c:pt idx="2547">
                  <c:v>-190.67285336485099</c:v>
                </c:pt>
                <c:pt idx="2548">
                  <c:v>-190.47322873963901</c:v>
                </c:pt>
                <c:pt idx="2549">
                  <c:v>-190.27360540849099</c:v>
                </c:pt>
                <c:pt idx="2550">
                  <c:v>-190.073983373652</c:v>
                </c:pt>
                <c:pt idx="2551">
                  <c:v>-189.874362637367</c:v>
                </c:pt>
                <c:pt idx="2552">
                  <c:v>-189.67474320188001</c:v>
                </c:pt>
                <c:pt idx="2553">
                  <c:v>-189.47512506943701</c:v>
                </c:pt>
                <c:pt idx="2554">
                  <c:v>-189.275508242283</c:v>
                </c:pt>
                <c:pt idx="2555">
                  <c:v>-189.07589272266401</c:v>
                </c:pt>
                <c:pt idx="2556">
                  <c:v>-188.876278512824</c:v>
                </c:pt>
                <c:pt idx="2557">
                  <c:v>-188.67666561500801</c:v>
                </c:pt>
                <c:pt idx="2558">
                  <c:v>-188.47705403146199</c:v>
                </c:pt>
                <c:pt idx="2559">
                  <c:v>-188.27744376442899</c:v>
                </c:pt>
                <c:pt idx="2560">
                  <c:v>-188.07783481615499</c:v>
                </c:pt>
                <c:pt idx="2561">
                  <c:v>-187.87822718888501</c:v>
                </c:pt>
                <c:pt idx="2562">
                  <c:v>-187.67862088486299</c:v>
                </c:pt>
                <c:pt idx="2563">
                  <c:v>-187.47901590633401</c:v>
                </c:pt>
                <c:pt idx="2564">
                  <c:v>-187.27941225554301</c:v>
                </c:pt>
                <c:pt idx="2565">
                  <c:v>-187.07980993473399</c:v>
                </c:pt>
                <c:pt idx="2566">
                  <c:v>-186.880208946154</c:v>
                </c:pt>
                <c:pt idx="2567">
                  <c:v>-186.680609292046</c:v>
                </c:pt>
                <c:pt idx="2568">
                  <c:v>-186.48101097465599</c:v>
                </c:pt>
                <c:pt idx="2569">
                  <c:v>-186.281413996227</c:v>
                </c:pt>
                <c:pt idx="2570">
                  <c:v>-186.08181835900601</c:v>
                </c:pt>
                <c:pt idx="2571">
                  <c:v>-185.88222406523599</c:v>
                </c:pt>
                <c:pt idx="2572">
                  <c:v>-185.682631117163</c:v>
                </c:pt>
                <c:pt idx="2573">
                  <c:v>-185.48303951703099</c:v>
                </c:pt>
                <c:pt idx="2574">
                  <c:v>-185.28344926708499</c:v>
                </c:pt>
                <c:pt idx="2575">
                  <c:v>-185.08386036957</c:v>
                </c:pt>
                <c:pt idx="2576">
                  <c:v>-184.88427282673001</c:v>
                </c:pt>
                <c:pt idx="2577">
                  <c:v>-184.68468664081001</c:v>
                </c:pt>
                <c:pt idx="2578">
                  <c:v>-184.485101814057</c:v>
                </c:pt>
                <c:pt idx="2579">
                  <c:v>-184.28551834871399</c:v>
                </c:pt>
                <c:pt idx="2580">
                  <c:v>-184.085936247028</c:v>
                </c:pt>
                <c:pt idx="2581">
                  <c:v>-183.88635551124401</c:v>
                </c:pt>
                <c:pt idx="2582">
                  <c:v>-183.686776143608</c:v>
                </c:pt>
                <c:pt idx="2583">
                  <c:v>-183.48719814636399</c:v>
                </c:pt>
                <c:pt idx="2584">
                  <c:v>-183.28762152175901</c:v>
                </c:pt>
                <c:pt idx="2585">
                  <c:v>-183.08804627203699</c:v>
                </c:pt>
                <c:pt idx="2586">
                  <c:v>-182.88847239944499</c:v>
                </c:pt>
                <c:pt idx="2587">
                  <c:v>-182.68889990622699</c:v>
                </c:pt>
                <c:pt idx="2588">
                  <c:v>-182.48932879463001</c:v>
                </c:pt>
                <c:pt idx="2589">
                  <c:v>-182.28975906689701</c:v>
                </c:pt>
                <c:pt idx="2590">
                  <c:v>-182.09019072527499</c:v>
                </c:pt>
                <c:pt idx="2591">
                  <c:v>-181.89062377200901</c:v>
                </c:pt>
                <c:pt idx="2592">
                  <c:v>-181.69105820934399</c:v>
                </c:pt>
                <c:pt idx="2593">
                  <c:v>-181.49149403952501</c:v>
                </c:pt>
                <c:pt idx="2594">
                  <c:v>-181.291931264798</c:v>
                </c:pt>
                <c:pt idx="2595">
                  <c:v>-181.09236988740699</c:v>
                </c:pt>
                <c:pt idx="2596">
                  <c:v>-180.89280990959799</c:v>
                </c:pt>
                <c:pt idx="2597">
                  <c:v>-180.69325133361599</c:v>
                </c:pt>
                <c:pt idx="2598">
                  <c:v>-180.493694161706</c:v>
                </c:pt>
                <c:pt idx="2599">
                  <c:v>-180.294138396113</c:v>
                </c:pt>
                <c:pt idx="2600">
                  <c:v>-180.094584039083</c:v>
                </c:pt>
                <c:pt idx="2601">
                  <c:v>-179.89503109286201</c:v>
                </c:pt>
                <c:pt idx="2602">
                  <c:v>-179.69547955969301</c:v>
                </c:pt>
                <c:pt idx="2603">
                  <c:v>-179.49592944182399</c:v>
                </c:pt>
                <c:pt idx="2604">
                  <c:v>-179.29638074149901</c:v>
                </c:pt>
                <c:pt idx="2605">
                  <c:v>-179.09683346096301</c:v>
                </c:pt>
                <c:pt idx="2606">
                  <c:v>-178.897287602463</c:v>
                </c:pt>
                <c:pt idx="2607">
                  <c:v>-178.69774316824399</c:v>
                </c:pt>
                <c:pt idx="2608">
                  <c:v>-178.49820016055</c:v>
                </c:pt>
                <c:pt idx="2609">
                  <c:v>-178.29865858162799</c:v>
                </c:pt>
                <c:pt idx="2610">
                  <c:v>-178.09911843372299</c:v>
                </c:pt>
                <c:pt idx="2611">
                  <c:v>-177.89957971908001</c:v>
                </c:pt>
                <c:pt idx="2612">
                  <c:v>-177.70004243994501</c:v>
                </c:pt>
                <c:pt idx="2613">
                  <c:v>-177.50050659856299</c:v>
                </c:pt>
                <c:pt idx="2614">
                  <c:v>-177.30097219717899</c:v>
                </c:pt>
                <c:pt idx="2615">
                  <c:v>-177.10143923803801</c:v>
                </c:pt>
                <c:pt idx="2616">
                  <c:v>-176.90190772338701</c:v>
                </c:pt>
                <c:pt idx="2617">
                  <c:v>-176.70237765546901</c:v>
                </c:pt>
                <c:pt idx="2618">
                  <c:v>-176.50284903653201</c:v>
                </c:pt>
                <c:pt idx="2619">
                  <c:v>-176.30332186882001</c:v>
                </c:pt>
                <c:pt idx="2620">
                  <c:v>-176.10379615457799</c:v>
                </c:pt>
                <c:pt idx="2621">
                  <c:v>-175.90427189605299</c:v>
                </c:pt>
                <c:pt idx="2622">
                  <c:v>-175.70474909548901</c:v>
                </c:pt>
                <c:pt idx="2623">
                  <c:v>-175.50522775513301</c:v>
                </c:pt>
                <c:pt idx="2624">
                  <c:v>-175.305707877229</c:v>
                </c:pt>
                <c:pt idx="2625">
                  <c:v>-175.10618946402499</c:v>
                </c:pt>
                <c:pt idx="2626">
                  <c:v>-174.90667251776401</c:v>
                </c:pt>
                <c:pt idx="2627">
                  <c:v>-174.707157040694</c:v>
                </c:pt>
                <c:pt idx="2628">
                  <c:v>-174.507643035059</c:v>
                </c:pt>
                <c:pt idx="2629">
                  <c:v>-174.30813050310701</c:v>
                </c:pt>
                <c:pt idx="2630">
                  <c:v>-174.108619447081</c:v>
                </c:pt>
                <c:pt idx="2631">
                  <c:v>-173.90910986922901</c:v>
                </c:pt>
                <c:pt idx="2632">
                  <c:v>-173.709601771796</c:v>
                </c:pt>
                <c:pt idx="2633">
                  <c:v>-173.51009515702799</c:v>
                </c:pt>
                <c:pt idx="2634">
                  <c:v>-173.31059002717001</c:v>
                </c:pt>
                <c:pt idx="2635">
                  <c:v>-173.11108638446899</c:v>
                </c:pt>
                <c:pt idx="2636">
                  <c:v>-172.911584231169</c:v>
                </c:pt>
                <c:pt idx="2637">
                  <c:v>-172.71208356951601</c:v>
                </c:pt>
                <c:pt idx="2638">
                  <c:v>-172.51258440175701</c:v>
                </c:pt>
                <c:pt idx="2639">
                  <c:v>-172.31308673013501</c:v>
                </c:pt>
                <c:pt idx="2640">
                  <c:v>-172.113590556898</c:v>
                </c:pt>
                <c:pt idx="2641">
                  <c:v>-171.91409588428999</c:v>
                </c:pt>
                <c:pt idx="2642">
                  <c:v>-171.714602714558</c:v>
                </c:pt>
                <c:pt idx="2643">
                  <c:v>-171.515111049946</c:v>
                </c:pt>
                <c:pt idx="2644">
                  <c:v>-171.31562089270099</c:v>
                </c:pt>
                <c:pt idx="2645">
                  <c:v>-171.116132245068</c:v>
                </c:pt>
                <c:pt idx="2646">
                  <c:v>-170.916645109293</c:v>
                </c:pt>
                <c:pt idx="2647">
                  <c:v>-170.71715948762201</c:v>
                </c:pt>
                <c:pt idx="2648">
                  <c:v>-170.51767538229899</c:v>
                </c:pt>
                <c:pt idx="2649">
                  <c:v>-170.31819279557001</c:v>
                </c:pt>
                <c:pt idx="2650">
                  <c:v>-170.118711729681</c:v>
                </c:pt>
                <c:pt idx="2651">
                  <c:v>-169.91923218687799</c:v>
                </c:pt>
                <c:pt idx="2652">
                  <c:v>-169.71975416940501</c:v>
                </c:pt>
                <c:pt idx="2653">
                  <c:v>-169.52027767950901</c:v>
                </c:pt>
                <c:pt idx="2654">
                  <c:v>-169.320802719434</c:v>
                </c:pt>
                <c:pt idx="2655">
                  <c:v>-169.121329291427</c:v>
                </c:pt>
                <c:pt idx="2656">
                  <c:v>-168.92185739773399</c:v>
                </c:pt>
                <c:pt idx="2657">
                  <c:v>-168.72238704059899</c:v>
                </c:pt>
                <c:pt idx="2658">
                  <c:v>-168.52291822226999</c:v>
                </c:pt>
                <c:pt idx="2659">
                  <c:v>-168.323450944992</c:v>
                </c:pt>
                <c:pt idx="2660">
                  <c:v>-168.12398521101099</c:v>
                </c:pt>
                <c:pt idx="2661">
                  <c:v>-167.92452102257201</c:v>
                </c:pt>
                <c:pt idx="2662">
                  <c:v>-167.72505838192299</c:v>
                </c:pt>
                <c:pt idx="2663">
                  <c:v>-167.525597291308</c:v>
                </c:pt>
                <c:pt idx="2664">
                  <c:v>-167.32613775297301</c:v>
                </c:pt>
                <c:pt idx="2665">
                  <c:v>-167.12667976916401</c:v>
                </c:pt>
                <c:pt idx="2666">
                  <c:v>-166.92722334212701</c:v>
                </c:pt>
                <c:pt idx="2667">
                  <c:v>-166.72776847410699</c:v>
                </c:pt>
                <c:pt idx="2668">
                  <c:v>-166.52831516734901</c:v>
                </c:pt>
                <c:pt idx="2669">
                  <c:v>-166.32886342410001</c:v>
                </c:pt>
                <c:pt idx="2670">
                  <c:v>-166.129413246605</c:v>
                </c:pt>
                <c:pt idx="2671">
                  <c:v>-165.92996463711</c:v>
                </c:pt>
                <c:pt idx="2672">
                  <c:v>-165.73051759785901</c:v>
                </c:pt>
                <c:pt idx="2673">
                  <c:v>-165.53107213110101</c:v>
                </c:pt>
                <c:pt idx="2674">
                  <c:v>-165.33162823907901</c:v>
                </c:pt>
                <c:pt idx="2675">
                  <c:v>-165.13218592403999</c:v>
                </c:pt>
                <c:pt idx="2676">
                  <c:v>-164.932745188231</c:v>
                </c:pt>
                <c:pt idx="2677">
                  <c:v>-164.73330603389701</c:v>
                </c:pt>
                <c:pt idx="2678">
                  <c:v>-164.53386846328399</c:v>
                </c:pt>
                <c:pt idx="2679">
                  <c:v>-164.33443247863801</c:v>
                </c:pt>
                <c:pt idx="2680">
                  <c:v>-164.13499808220601</c:v>
                </c:pt>
                <c:pt idx="2681">
                  <c:v>-163.93556527623201</c:v>
                </c:pt>
                <c:pt idx="2682">
                  <c:v>-163.736134062963</c:v>
                </c:pt>
                <c:pt idx="2683">
                  <c:v>-163.53670444464501</c:v>
                </c:pt>
                <c:pt idx="2684">
                  <c:v>-163.33727642352301</c:v>
                </c:pt>
                <c:pt idx="2685">
                  <c:v>-163.13785000184299</c:v>
                </c:pt>
                <c:pt idx="2686">
                  <c:v>-162.93842518184999</c:v>
                </c:pt>
                <c:pt idx="2687">
                  <c:v>-162.739001965792</c:v>
                </c:pt>
                <c:pt idx="2688">
                  <c:v>-162.53958035591401</c:v>
                </c:pt>
                <c:pt idx="2689">
                  <c:v>-162.340160354462</c:v>
                </c:pt>
                <c:pt idx="2690">
                  <c:v>-162.14074196368199</c:v>
                </c:pt>
                <c:pt idx="2691">
                  <c:v>-161.94132518582001</c:v>
                </c:pt>
                <c:pt idx="2692">
                  <c:v>-161.74191002312301</c:v>
                </c:pt>
                <c:pt idx="2693">
                  <c:v>-161.54249647783601</c:v>
                </c:pt>
                <c:pt idx="2694">
                  <c:v>-161.343084552205</c:v>
                </c:pt>
                <c:pt idx="2695">
                  <c:v>-161.143674248477</c:v>
                </c:pt>
                <c:pt idx="2696">
                  <c:v>-160.94426556889701</c:v>
                </c:pt>
                <c:pt idx="2697">
                  <c:v>-160.744858515711</c:v>
                </c:pt>
                <c:pt idx="2698">
                  <c:v>-160.54545309116401</c:v>
                </c:pt>
                <c:pt idx="2699">
                  <c:v>-160.34604929750199</c:v>
                </c:pt>
                <c:pt idx="2700">
                  <c:v>-160.14664713697101</c:v>
                </c:pt>
                <c:pt idx="2701">
                  <c:v>-159.94724661181701</c:v>
                </c:pt>
                <c:pt idx="2702">
                  <c:v>-159.747847724286</c:v>
                </c:pt>
                <c:pt idx="2703">
                  <c:v>-159.548450476624</c:v>
                </c:pt>
                <c:pt idx="2704">
                  <c:v>-159.34905487107699</c:v>
                </c:pt>
                <c:pt idx="2705">
                  <c:v>-159.149660909891</c:v>
                </c:pt>
                <c:pt idx="2706">
                  <c:v>-158.95026859531299</c:v>
                </c:pt>
                <c:pt idx="2707">
                  <c:v>-158.75087792958701</c:v>
                </c:pt>
                <c:pt idx="2708">
                  <c:v>-158.55148891496</c:v>
                </c:pt>
                <c:pt idx="2709">
                  <c:v>-158.35210155367801</c:v>
                </c:pt>
                <c:pt idx="2710">
                  <c:v>-158.152715847986</c:v>
                </c:pt>
                <c:pt idx="2711">
                  <c:v>-157.953331800131</c:v>
                </c:pt>
                <c:pt idx="2712">
                  <c:v>-157.753949412358</c:v>
                </c:pt>
                <c:pt idx="2713">
                  <c:v>-157.55456868691201</c:v>
                </c:pt>
                <c:pt idx="2714">
                  <c:v>-157.35518962603999</c:v>
                </c:pt>
                <c:pt idx="2715">
                  <c:v>-157.15581223198799</c:v>
                </c:pt>
                <c:pt idx="2716">
                  <c:v>-156.956436507001</c:v>
                </c:pt>
                <c:pt idx="2717">
                  <c:v>-156.75706245332501</c:v>
                </c:pt>
                <c:pt idx="2718">
                  <c:v>-156.55769007320501</c:v>
                </c:pt>
                <c:pt idx="2719">
                  <c:v>-156.358319368889</c:v>
                </c:pt>
                <c:pt idx="2720">
                  <c:v>-156.15895034262101</c:v>
                </c:pt>
                <c:pt idx="2721">
                  <c:v>-155.95958299664801</c:v>
                </c:pt>
                <c:pt idx="2722">
                  <c:v>-155.76021733321599</c:v>
                </c:pt>
                <c:pt idx="2723">
                  <c:v>-155.56085335456899</c:v>
                </c:pt>
                <c:pt idx="2724">
                  <c:v>-155.361491062955</c:v>
                </c:pt>
                <c:pt idx="2725">
                  <c:v>-155.16213046061901</c:v>
                </c:pt>
                <c:pt idx="2726">
                  <c:v>-154.962771549807</c:v>
                </c:pt>
                <c:pt idx="2727">
                  <c:v>-154.763414332764</c:v>
                </c:pt>
                <c:pt idx="2728">
                  <c:v>-154.564058811736</c:v>
                </c:pt>
                <c:pt idx="2729">
                  <c:v>-154.36470498897</c:v>
                </c:pt>
                <c:pt idx="2730">
                  <c:v>-154.16535286671001</c:v>
                </c:pt>
                <c:pt idx="2731">
                  <c:v>-153.96600244720301</c:v>
                </c:pt>
                <c:pt idx="2732">
                  <c:v>-153.766653732695</c:v>
                </c:pt>
                <c:pt idx="2733">
                  <c:v>-153.567306725431</c:v>
                </c:pt>
                <c:pt idx="2734">
                  <c:v>-153.36796142765701</c:v>
                </c:pt>
                <c:pt idx="2735">
                  <c:v>-153.168617841621</c:v>
                </c:pt>
                <c:pt idx="2736">
                  <c:v>-152.96927596956601</c:v>
                </c:pt>
                <c:pt idx="2737">
                  <c:v>-152.769935813741</c:v>
                </c:pt>
                <c:pt idx="2738">
                  <c:v>-152.570597376389</c:v>
                </c:pt>
                <c:pt idx="2739">
                  <c:v>-152.37126065975701</c:v>
                </c:pt>
                <c:pt idx="2740">
                  <c:v>-152.171925666091</c:v>
                </c:pt>
                <c:pt idx="2741">
                  <c:v>-151.97259239763699</c:v>
                </c:pt>
                <c:pt idx="2742">
                  <c:v>-151.773260856641</c:v>
                </c:pt>
                <c:pt idx="2743">
                  <c:v>-151.57393104534799</c:v>
                </c:pt>
                <c:pt idx="2744">
                  <c:v>-151.37460296600401</c:v>
                </c:pt>
                <c:pt idx="2745">
                  <c:v>-151.17527662085601</c:v>
                </c:pt>
                <c:pt idx="2746">
                  <c:v>-150.97595201214901</c:v>
                </c:pt>
                <c:pt idx="2747">
                  <c:v>-150.776629142128</c:v>
                </c:pt>
                <c:pt idx="2748">
                  <c:v>-150.57730801304101</c:v>
                </c:pt>
                <c:pt idx="2749">
                  <c:v>-150.377988627131</c:v>
                </c:pt>
                <c:pt idx="2750">
                  <c:v>-150.17867098664601</c:v>
                </c:pt>
                <c:pt idx="2751">
                  <c:v>-149.97935509383001</c:v>
                </c:pt>
                <c:pt idx="2752">
                  <c:v>-149.78004095092999</c:v>
                </c:pt>
                <c:pt idx="2753">
                  <c:v>-149.580728560192</c:v>
                </c:pt>
                <c:pt idx="2754">
                  <c:v>-149.38141792386099</c:v>
                </c:pt>
                <c:pt idx="2755">
                  <c:v>-149.18210904418299</c:v>
                </c:pt>
                <c:pt idx="2756">
                  <c:v>-148.982801923404</c:v>
                </c:pt>
                <c:pt idx="2757">
                  <c:v>-148.78349656377</c:v>
                </c:pt>
                <c:pt idx="2758">
                  <c:v>-148.58419296752601</c:v>
                </c:pt>
                <c:pt idx="2759">
                  <c:v>-148.38489113691901</c:v>
                </c:pt>
                <c:pt idx="2760">
                  <c:v>-148.18559107419401</c:v>
                </c:pt>
                <c:pt idx="2761">
                  <c:v>-147.986292781598</c:v>
                </c:pt>
                <c:pt idx="2762">
                  <c:v>-147.786996261376</c:v>
                </c:pt>
                <c:pt idx="2763">
                  <c:v>-147.587701515775</c:v>
                </c:pt>
                <c:pt idx="2764">
                  <c:v>-147.38840854703901</c:v>
                </c:pt>
                <c:pt idx="2765">
                  <c:v>-147.189117357416</c:v>
                </c:pt>
                <c:pt idx="2766">
                  <c:v>-146.98982794915</c:v>
                </c:pt>
                <c:pt idx="2767">
                  <c:v>-146.790540324489</c:v>
                </c:pt>
                <c:pt idx="2768">
                  <c:v>-146.59125448567801</c:v>
                </c:pt>
                <c:pt idx="2769">
                  <c:v>-146.39197043496199</c:v>
                </c:pt>
                <c:pt idx="2770">
                  <c:v>-146.19268817458899</c:v>
                </c:pt>
                <c:pt idx="2771">
                  <c:v>-145.993407706803</c:v>
                </c:pt>
                <c:pt idx="2772">
                  <c:v>-145.79412903385099</c:v>
                </c:pt>
                <c:pt idx="2773">
                  <c:v>-145.59485215797699</c:v>
                </c:pt>
                <c:pt idx="2774">
                  <c:v>-145.395577081429</c:v>
                </c:pt>
                <c:pt idx="2775">
                  <c:v>-145.196303806451</c:v>
                </c:pt>
                <c:pt idx="2776">
                  <c:v>-144.997032335288</c:v>
                </c:pt>
                <c:pt idx="2777">
                  <c:v>-144.79776267018701</c:v>
                </c:pt>
                <c:pt idx="2778">
                  <c:v>-144.59849481339299</c:v>
                </c:pt>
                <c:pt idx="2779">
                  <c:v>-144.39922876715201</c:v>
                </c:pt>
                <c:pt idx="2780">
                  <c:v>-144.19996453370899</c:v>
                </c:pt>
                <c:pt idx="2781">
                  <c:v>-144.00070211530999</c:v>
                </c:pt>
                <c:pt idx="2782">
                  <c:v>-143.80144151420001</c:v>
                </c:pt>
                <c:pt idx="2783">
                  <c:v>-143.60218273262601</c:v>
                </c:pt>
                <c:pt idx="2784">
                  <c:v>-143.40292577283299</c:v>
                </c:pt>
                <c:pt idx="2785">
                  <c:v>-143.20367063706601</c:v>
                </c:pt>
                <c:pt idx="2786">
                  <c:v>-143.00441732757201</c:v>
                </c:pt>
                <c:pt idx="2787">
                  <c:v>-142.80516584659699</c:v>
                </c:pt>
                <c:pt idx="2788">
                  <c:v>-142.60591619638501</c:v>
                </c:pt>
                <c:pt idx="2789">
                  <c:v>-142.406668379183</c:v>
                </c:pt>
                <c:pt idx="2790">
                  <c:v>-142.207422397237</c:v>
                </c:pt>
                <c:pt idx="2791">
                  <c:v>-142.008178252791</c:v>
                </c:pt>
                <c:pt idx="2792">
                  <c:v>-141.808935948092</c:v>
                </c:pt>
                <c:pt idx="2793">
                  <c:v>-141.609695485385</c:v>
                </c:pt>
                <c:pt idx="2794">
                  <c:v>-141.41045686691501</c:v>
                </c:pt>
                <c:pt idx="2795">
                  <c:v>-141.211220094928</c:v>
                </c:pt>
                <c:pt idx="2796">
                  <c:v>-141.011985171671</c:v>
                </c:pt>
                <c:pt idx="2797">
                  <c:v>-140.81275209938801</c:v>
                </c:pt>
                <c:pt idx="2798">
                  <c:v>-140.61352088032501</c:v>
                </c:pt>
                <c:pt idx="2799">
                  <c:v>-140.41429151672801</c:v>
                </c:pt>
                <c:pt idx="2800">
                  <c:v>-140.21506401084201</c:v>
                </c:pt>
                <c:pt idx="2801">
                  <c:v>-140.01583836491301</c:v>
                </c:pt>
                <c:pt idx="2802">
                  <c:v>-139.816614581186</c:v>
                </c:pt>
                <c:pt idx="2803">
                  <c:v>-139.61739266190801</c:v>
                </c:pt>
                <c:pt idx="2804">
                  <c:v>-139.41817260932399</c:v>
                </c:pt>
                <c:pt idx="2805">
                  <c:v>-139.21895442568001</c:v>
                </c:pt>
                <c:pt idx="2806">
                  <c:v>-139.019738113221</c:v>
                </c:pt>
                <c:pt idx="2807">
                  <c:v>-138.820523674192</c:v>
                </c:pt>
                <c:pt idx="2808">
                  <c:v>-138.62131111084</c:v>
                </c:pt>
                <c:pt idx="2809">
                  <c:v>-138.42210042541001</c:v>
                </c:pt>
                <c:pt idx="2810">
                  <c:v>-138.222891620148</c:v>
                </c:pt>
                <c:pt idx="2811">
                  <c:v>-138.02368469729899</c:v>
                </c:pt>
                <c:pt idx="2812">
                  <c:v>-137.82447965910899</c:v>
                </c:pt>
                <c:pt idx="2813">
                  <c:v>-137.625276507823</c:v>
                </c:pt>
                <c:pt idx="2814">
                  <c:v>-137.42607524568601</c:v>
                </c:pt>
                <c:pt idx="2815">
                  <c:v>-137.22687587494499</c:v>
                </c:pt>
                <c:pt idx="2816">
                  <c:v>-137.02767839784499</c:v>
                </c:pt>
                <c:pt idx="2817">
                  <c:v>-136.82848281663101</c:v>
                </c:pt>
                <c:pt idx="2818">
                  <c:v>-136.62928913354901</c:v>
                </c:pt>
                <c:pt idx="2819">
                  <c:v>-136.43009735084399</c:v>
                </c:pt>
                <c:pt idx="2820">
                  <c:v>-136.230907470761</c:v>
                </c:pt>
                <c:pt idx="2821">
                  <c:v>-136.03171949554601</c:v>
                </c:pt>
                <c:pt idx="2822">
                  <c:v>-135.83253342744499</c:v>
                </c:pt>
                <c:pt idx="2823">
                  <c:v>-135.63334926870101</c:v>
                </c:pt>
                <c:pt idx="2824">
                  <c:v>-135.434167021561</c:v>
                </c:pt>
                <c:pt idx="2825">
                  <c:v>-135.23498668827</c:v>
                </c:pt>
                <c:pt idx="2826">
                  <c:v>-135.03580827107299</c:v>
                </c:pt>
                <c:pt idx="2827">
                  <c:v>-134.83663177221499</c:v>
                </c:pt>
                <c:pt idx="2828">
                  <c:v>-134.637457193942</c:v>
                </c:pt>
                <c:pt idx="2829">
                  <c:v>-134.4382845385</c:v>
                </c:pt>
                <c:pt idx="2830">
                  <c:v>-134.239113808133</c:v>
                </c:pt>
                <c:pt idx="2831">
                  <c:v>-134.03994500508699</c:v>
                </c:pt>
                <c:pt idx="2832">
                  <c:v>-133.84077813160701</c:v>
                </c:pt>
                <c:pt idx="2833">
                  <c:v>-133.64161318993899</c:v>
                </c:pt>
                <c:pt idx="2834">
                  <c:v>-133.442450182329</c:v>
                </c:pt>
                <c:pt idx="2835">
                  <c:v>-133.24328911102199</c:v>
                </c:pt>
                <c:pt idx="2836">
                  <c:v>-133.04412997826401</c:v>
                </c:pt>
                <c:pt idx="2837">
                  <c:v>-132.844972786299</c:v>
                </c:pt>
                <c:pt idx="2838">
                  <c:v>-132.64581753737301</c:v>
                </c:pt>
                <c:pt idx="2839">
                  <c:v>-132.44666423373201</c:v>
                </c:pt>
                <c:pt idx="2840">
                  <c:v>-132.24751287762101</c:v>
                </c:pt>
                <c:pt idx="2841">
                  <c:v>-132.048363471285</c:v>
                </c:pt>
                <c:pt idx="2842">
                  <c:v>-131.84921601696999</c:v>
                </c:pt>
                <c:pt idx="2843">
                  <c:v>-131.65007051692001</c:v>
                </c:pt>
                <c:pt idx="2844">
                  <c:v>-131.450926973382</c:v>
                </c:pt>
                <c:pt idx="2845">
                  <c:v>-131.25178538860001</c:v>
                </c:pt>
                <c:pt idx="2846">
                  <c:v>-131.052645764819</c:v>
                </c:pt>
                <c:pt idx="2847">
                  <c:v>-130.853508104284</c:v>
                </c:pt>
                <c:pt idx="2848">
                  <c:v>-130.654372409242</c:v>
                </c:pt>
                <c:pt idx="2849">
                  <c:v>-130.45523868193601</c:v>
                </c:pt>
                <c:pt idx="2850">
                  <c:v>-130.256106924612</c:v>
                </c:pt>
                <c:pt idx="2851">
                  <c:v>-130.056977139515</c:v>
                </c:pt>
                <c:pt idx="2852">
                  <c:v>-129.85784932889101</c:v>
                </c:pt>
                <c:pt idx="2853">
                  <c:v>-129.65872349498301</c:v>
                </c:pt>
                <c:pt idx="2854">
                  <c:v>-129.45959964003799</c:v>
                </c:pt>
                <c:pt idx="2855">
                  <c:v>-129.2604777663</c:v>
                </c:pt>
                <c:pt idx="2856">
                  <c:v>-129.061357876014</c:v>
                </c:pt>
                <c:pt idx="2857">
                  <c:v>-128.862239971425</c:v>
                </c:pt>
                <c:pt idx="2858">
                  <c:v>-128.66312405477899</c:v>
                </c:pt>
                <c:pt idx="2859">
                  <c:v>-128.46401012831899</c:v>
                </c:pt>
                <c:pt idx="2860">
                  <c:v>-128.26489819429099</c:v>
                </c:pt>
                <c:pt idx="2861">
                  <c:v>-128.06578825494</c:v>
                </c:pt>
                <c:pt idx="2862">
                  <c:v>-127.86668031251</c:v>
                </c:pt>
                <c:pt idx="2863">
                  <c:v>-127.667574369248</c:v>
                </c:pt>
                <c:pt idx="2864">
                  <c:v>-127.46847042739699</c:v>
                </c:pt>
                <c:pt idx="2865">
                  <c:v>-127.269368489204</c:v>
                </c:pt>
                <c:pt idx="2866">
                  <c:v>-127.070268556912</c:v>
                </c:pt>
                <c:pt idx="2867">
                  <c:v>-126.87117063276899</c:v>
                </c:pt>
                <c:pt idx="2868">
                  <c:v>-126.672074719018</c:v>
                </c:pt>
                <c:pt idx="2869">
                  <c:v>-126.472980817904</c:v>
                </c:pt>
                <c:pt idx="2870">
                  <c:v>-126.27388893167399</c:v>
                </c:pt>
                <c:pt idx="2871">
                  <c:v>-126.07479906256999</c:v>
                </c:pt>
                <c:pt idx="2872">
                  <c:v>-125.875711212837</c:v>
                </c:pt>
                <c:pt idx="2873">
                  <c:v>-125.67662538472</c:v>
                </c:pt>
                <c:pt idx="2874">
                  <c:v>-125.47754158046401</c:v>
                </c:pt>
                <c:pt idx="2875">
                  <c:v>-125.278459802314</c:v>
                </c:pt>
                <c:pt idx="2876">
                  <c:v>-125.079380052516</c:v>
                </c:pt>
                <c:pt idx="2877">
                  <c:v>-124.88030233331401</c:v>
                </c:pt>
                <c:pt idx="2878">
                  <c:v>-124.68122664695299</c:v>
                </c:pt>
                <c:pt idx="2879">
                  <c:v>-124.48215299568</c:v>
                </c:pt>
                <c:pt idx="2880">
                  <c:v>-124.28308138173701</c:v>
                </c:pt>
                <c:pt idx="2881">
                  <c:v>-124.08401180737199</c:v>
                </c:pt>
                <c:pt idx="2882">
                  <c:v>-123.88494427482701</c:v>
                </c:pt>
                <c:pt idx="2883">
                  <c:v>-123.68587878634899</c:v>
                </c:pt>
                <c:pt idx="2884">
                  <c:v>-123.48681534418201</c:v>
                </c:pt>
                <c:pt idx="2885">
                  <c:v>-123.28775395057001</c:v>
                </c:pt>
                <c:pt idx="2886">
                  <c:v>-123.088694607758</c:v>
                </c:pt>
                <c:pt idx="2887">
                  <c:v>-122.889637317992</c:v>
                </c:pt>
                <c:pt idx="2888">
                  <c:v>-122.690582083515</c:v>
                </c:pt>
                <c:pt idx="2889">
                  <c:v>-122.491528906573</c:v>
                </c:pt>
                <c:pt idx="2890">
                  <c:v>-122.29247778941</c:v>
                </c:pt>
                <c:pt idx="2891">
                  <c:v>-122.093428734272</c:v>
                </c:pt>
                <c:pt idx="2892">
                  <c:v>-121.89438174340199</c:v>
                </c:pt>
                <c:pt idx="2893">
                  <c:v>-121.69533681904601</c:v>
                </c:pt>
                <c:pt idx="2894">
                  <c:v>-121.496293963448</c:v>
                </c:pt>
                <c:pt idx="2895">
                  <c:v>-121.297253178853</c:v>
                </c:pt>
                <c:pt idx="2896">
                  <c:v>-121.098214467506</c:v>
                </c:pt>
                <c:pt idx="2897">
                  <c:v>-120.899177831651</c:v>
                </c:pt>
                <c:pt idx="2898">
                  <c:v>-120.700143273533</c:v>
                </c:pt>
                <c:pt idx="2899">
                  <c:v>-120.501110795397</c:v>
                </c:pt>
                <c:pt idx="2900">
                  <c:v>-120.302080399487</c:v>
                </c:pt>
                <c:pt idx="2901">
                  <c:v>-120.103052088048</c:v>
                </c:pt>
                <c:pt idx="2902">
                  <c:v>-119.904025863325</c:v>
                </c:pt>
                <c:pt idx="2903">
                  <c:v>-119.70500172756201</c:v>
                </c:pt>
                <c:pt idx="2904">
                  <c:v>-119.50597968300499</c:v>
                </c:pt>
                <c:pt idx="2905">
                  <c:v>-119.306959731896</c:v>
                </c:pt>
                <c:pt idx="2906">
                  <c:v>-119.107941876482</c:v>
                </c:pt>
                <c:pt idx="2907">
                  <c:v>-118.908926119006</c:v>
                </c:pt>
                <c:pt idx="2908">
                  <c:v>-118.709912461713</c:v>
                </c:pt>
                <c:pt idx="2909">
                  <c:v>-118.51090090684799</c:v>
                </c:pt>
                <c:pt idx="2910">
                  <c:v>-118.311891456654</c:v>
                </c:pt>
                <c:pt idx="2911">
                  <c:v>-118.112884113376</c:v>
                </c:pt>
                <c:pt idx="2912">
                  <c:v>-117.913878879257</c:v>
                </c:pt>
                <c:pt idx="2913">
                  <c:v>-117.71487575654299</c:v>
                </c:pt>
                <c:pt idx="2914">
                  <c:v>-117.51587474747799</c:v>
                </c:pt>
                <c:pt idx="2915">
                  <c:v>-117.316875854305</c:v>
                </c:pt>
                <c:pt idx="2916">
                  <c:v>-117.11787907927</c:v>
                </c:pt>
                <c:pt idx="2917">
                  <c:v>-116.918884424616</c:v>
                </c:pt>
                <c:pt idx="2918">
                  <c:v>-116.719891892588</c:v>
                </c:pt>
                <c:pt idx="2919">
                  <c:v>-116.52090148542899</c:v>
                </c:pt>
                <c:pt idx="2920">
                  <c:v>-116.321913205385</c:v>
                </c:pt>
                <c:pt idx="2921">
                  <c:v>-116.12292705469901</c:v>
                </c:pt>
                <c:pt idx="2922">
                  <c:v>-115.92394303561601</c:v>
                </c:pt>
                <c:pt idx="2923">
                  <c:v>-115.72496115037799</c:v>
                </c:pt>
                <c:pt idx="2924">
                  <c:v>-115.525981401232</c:v>
                </c:pt>
                <c:pt idx="2925">
                  <c:v>-115.32700379041999</c:v>
                </c:pt>
                <c:pt idx="2926">
                  <c:v>-115.128028320186</c:v>
                </c:pt>
                <c:pt idx="2927">
                  <c:v>-114.92905499277499</c:v>
                </c:pt>
                <c:pt idx="2928">
                  <c:v>-114.730083810431</c:v>
                </c:pt>
                <c:pt idx="2929">
                  <c:v>-114.531114775398</c:v>
                </c:pt>
                <c:pt idx="2930">
                  <c:v>-114.33214788991999</c:v>
                </c:pt>
                <c:pt idx="2931">
                  <c:v>-114.133183156242</c:v>
                </c:pt>
                <c:pt idx="2932">
                  <c:v>-113.934220576607</c:v>
                </c:pt>
                <c:pt idx="2933">
                  <c:v>-113.73526015325901</c:v>
                </c:pt>
                <c:pt idx="2934">
                  <c:v>-113.53630188844301</c:v>
                </c:pt>
                <c:pt idx="2935">
                  <c:v>-113.337345784403</c:v>
                </c:pt>
                <c:pt idx="2936">
                  <c:v>-113.138391843382</c:v>
                </c:pt>
                <c:pt idx="2937">
                  <c:v>-112.93944006762401</c:v>
                </c:pt>
                <c:pt idx="2938">
                  <c:v>-112.740490459374</c:v>
                </c:pt>
                <c:pt idx="2939">
                  <c:v>-112.54154302087601</c:v>
                </c:pt>
                <c:pt idx="2940">
                  <c:v>-112.34259775437199</c:v>
                </c:pt>
                <c:pt idx="2941">
                  <c:v>-112.143654662107</c:v>
                </c:pt>
                <c:pt idx="2942">
                  <c:v>-111.94471374632499</c:v>
                </c:pt>
                <c:pt idx="2943">
                  <c:v>-111.74577500927001</c:v>
                </c:pt>
                <c:pt idx="2944">
                  <c:v>-111.546838453186</c:v>
                </c:pt>
                <c:pt idx="2945">
                  <c:v>-111.34790408031699</c:v>
                </c:pt>
                <c:pt idx="2946">
                  <c:v>-111.148971892906</c:v>
                </c:pt>
                <c:pt idx="2947">
                  <c:v>-110.950041893197</c:v>
                </c:pt>
                <c:pt idx="2948">
                  <c:v>-110.751114083435</c:v>
                </c:pt>
                <c:pt idx="2949">
                  <c:v>-110.55218846586401</c:v>
                </c:pt>
                <c:pt idx="2950">
                  <c:v>-110.353265042725</c:v>
                </c:pt>
                <c:pt idx="2951">
                  <c:v>-110.154343816265</c:v>
                </c:pt>
                <c:pt idx="2952">
                  <c:v>-109.955424788725</c:v>
                </c:pt>
                <c:pt idx="2953">
                  <c:v>-109.75650796235</c:v>
                </c:pt>
                <c:pt idx="2954">
                  <c:v>-109.557593339383</c:v>
                </c:pt>
                <c:pt idx="2955">
                  <c:v>-109.35868092206699</c:v>
                </c:pt>
                <c:pt idx="2956">
                  <c:v>-109.159770712647</c:v>
                </c:pt>
                <c:pt idx="2957">
                  <c:v>-108.960862713365</c:v>
                </c:pt>
                <c:pt idx="2958">
                  <c:v>-108.761956926465</c:v>
                </c:pt>
                <c:pt idx="2959">
                  <c:v>-108.563053354191</c:v>
                </c:pt>
                <c:pt idx="2960">
                  <c:v>-108.364151998786</c:v>
                </c:pt>
                <c:pt idx="2961">
                  <c:v>-108.165252862494</c:v>
                </c:pt>
                <c:pt idx="2962">
                  <c:v>-107.966355947558</c:v>
                </c:pt>
                <c:pt idx="2963">
                  <c:v>-107.767461256223</c:v>
                </c:pt>
                <c:pt idx="2964">
                  <c:v>-107.56856879073</c:v>
                </c:pt>
                <c:pt idx="2965">
                  <c:v>-107.369678553325</c:v>
                </c:pt>
                <c:pt idx="2966">
                  <c:v>-107.17079054625</c:v>
                </c:pt>
                <c:pt idx="2967">
                  <c:v>-106.97190477175</c:v>
                </c:pt>
                <c:pt idx="2968">
                  <c:v>-106.773021232066</c:v>
                </c:pt>
                <c:pt idx="2969">
                  <c:v>-106.574139929444</c:v>
                </c:pt>
                <c:pt idx="2970">
                  <c:v>-106.375260866125</c:v>
                </c:pt>
                <c:pt idx="2971">
                  <c:v>-106.176384044353</c:v>
                </c:pt>
                <c:pt idx="2972">
                  <c:v>-105.977509466372</c:v>
                </c:pt>
                <c:pt idx="2973">
                  <c:v>-105.778637134424</c:v>
                </c:pt>
                <c:pt idx="2974">
                  <c:v>-105.579767050754</c:v>
                </c:pt>
                <c:pt idx="2975">
                  <c:v>-105.380899217603</c:v>
                </c:pt>
                <c:pt idx="2976">
                  <c:v>-105.18203363721599</c:v>
                </c:pt>
                <c:pt idx="2977">
                  <c:v>-104.98317031183601</c:v>
                </c:pt>
                <c:pt idx="2978">
                  <c:v>-104.78430924370601</c:v>
                </c:pt>
                <c:pt idx="2979">
                  <c:v>-104.585450435068</c:v>
                </c:pt>
                <c:pt idx="2980">
                  <c:v>-104.386593888167</c:v>
                </c:pt>
                <c:pt idx="2981">
                  <c:v>-104.187739605244</c:v>
                </c:pt>
                <c:pt idx="2982">
                  <c:v>-103.988887588545</c:v>
                </c:pt>
                <c:pt idx="2983">
                  <c:v>-103.79003784031001</c:v>
                </c:pt>
                <c:pt idx="2984">
                  <c:v>-103.591190362784</c:v>
                </c:pt>
                <c:pt idx="2985">
                  <c:v>-103.392345158209</c:v>
                </c:pt>
                <c:pt idx="2986">
                  <c:v>-103.193502228829</c:v>
                </c:pt>
                <c:pt idx="2987">
                  <c:v>-102.99466157688499</c:v>
                </c:pt>
                <c:pt idx="2988">
                  <c:v>-102.795823204622</c:v>
                </c:pt>
                <c:pt idx="2989">
                  <c:v>-102.596987114282</c:v>
                </c:pt>
                <c:pt idx="2990">
                  <c:v>-102.398153308107</c:v>
                </c:pt>
                <c:pt idx="2991">
                  <c:v>-102.199321788341</c:v>
                </c:pt>
                <c:pt idx="2992">
                  <c:v>-102.000492557226</c:v>
                </c:pt>
                <c:pt idx="2993">
                  <c:v>-101.801665617005</c:v>
                </c:pt>
                <c:pt idx="2994">
                  <c:v>-101.602840969922</c:v>
                </c:pt>
                <c:pt idx="2995">
                  <c:v>-101.404018618218</c:v>
                </c:pt>
                <c:pt idx="2996">
                  <c:v>-101.205198564136</c:v>
                </c:pt>
                <c:pt idx="2997">
                  <c:v>-101.00638080992</c:v>
                </c:pt>
                <c:pt idx="2998">
                  <c:v>-100.807565357812</c:v>
                </c:pt>
                <c:pt idx="2999">
                  <c:v>-100.608752210055</c:v>
                </c:pt>
                <c:pt idx="3000">
                  <c:v>-100.409941368891</c:v>
                </c:pt>
                <c:pt idx="3001">
                  <c:v>-100.211132836563</c:v>
                </c:pt>
                <c:pt idx="3002">
                  <c:v>-100.012326615314</c:v>
                </c:pt>
                <c:pt idx="3003">
                  <c:v>-99.813522707387406</c:v>
                </c:pt>
                <c:pt idx="3004">
                  <c:v>-99.614721115024096</c:v>
                </c:pt>
                <c:pt idx="3005">
                  <c:v>-99.415921840467306</c:v>
                </c:pt>
                <c:pt idx="3006">
                  <c:v>-99.217124885959706</c:v>
                </c:pt>
                <c:pt idx="3007">
                  <c:v>-99.018330253743699</c:v>
                </c:pt>
                <c:pt idx="3008">
                  <c:v>-98.819537946061899</c:v>
                </c:pt>
                <c:pt idx="3009">
                  <c:v>-98.620747965156795</c:v>
                </c:pt>
                <c:pt idx="3010">
                  <c:v>-98.421960313270702</c:v>
                </c:pt>
                <c:pt idx="3011">
                  <c:v>-98.223174992645795</c:v>
                </c:pt>
                <c:pt idx="3012">
                  <c:v>-98.024392005524106</c:v>
                </c:pt>
                <c:pt idx="3013">
                  <c:v>-97.825611354148094</c:v>
                </c:pt>
                <c:pt idx="3014">
                  <c:v>-97.626833040760303</c:v>
                </c:pt>
                <c:pt idx="3015">
                  <c:v>-97.428057067603106</c:v>
                </c:pt>
                <c:pt idx="3016">
                  <c:v>-97.229283436918905</c:v>
                </c:pt>
                <c:pt idx="3017">
                  <c:v>-97.030512150950003</c:v>
                </c:pt>
                <c:pt idx="3018">
                  <c:v>-96.8317432119389</c:v>
                </c:pt>
                <c:pt idx="3019">
                  <c:v>-96.632976622127799</c:v>
                </c:pt>
                <c:pt idx="3020">
                  <c:v>-96.434212383758904</c:v>
                </c:pt>
                <c:pt idx="3021">
                  <c:v>-96.235450499074403</c:v>
                </c:pt>
                <c:pt idx="3022">
                  <c:v>-96.036690970316499</c:v>
                </c:pt>
                <c:pt idx="3023">
                  <c:v>-95.837933799727097</c:v>
                </c:pt>
                <c:pt idx="3024">
                  <c:v>-95.639178989548199</c:v>
                </c:pt>
                <c:pt idx="3025">
                  <c:v>-95.440426542021896</c:v>
                </c:pt>
                <c:pt idx="3026">
                  <c:v>-95.241676459390007</c:v>
                </c:pt>
                <c:pt idx="3027">
                  <c:v>-95.042928743894606</c:v>
                </c:pt>
                <c:pt idx="3028">
                  <c:v>-94.844183397777599</c:v>
                </c:pt>
                <c:pt idx="3029">
                  <c:v>-94.645440423281002</c:v>
                </c:pt>
                <c:pt idx="3030">
                  <c:v>-94.446699822646707</c:v>
                </c:pt>
                <c:pt idx="3031">
                  <c:v>-94.247961598116603</c:v>
                </c:pt>
                <c:pt idx="3032">
                  <c:v>-94.049225751932596</c:v>
                </c:pt>
                <c:pt idx="3033">
                  <c:v>-93.850492286336603</c:v>
                </c:pt>
                <c:pt idx="3034">
                  <c:v>-93.651761203570302</c:v>
                </c:pt>
                <c:pt idx="3035">
                  <c:v>-93.453032505875697</c:v>
                </c:pt>
                <c:pt idx="3036">
                  <c:v>-93.254306195494294</c:v>
                </c:pt>
                <c:pt idx="3037">
                  <c:v>-93.055582274667998</c:v>
                </c:pt>
                <c:pt idx="3038">
                  <c:v>-92.8568607456384</c:v>
                </c:pt>
                <c:pt idx="3039">
                  <c:v>-92.658141610647206</c:v>
                </c:pt>
                <c:pt idx="3040">
                  <c:v>-92.459424871936093</c:v>
                </c:pt>
                <c:pt idx="3041">
                  <c:v>-92.260710531746895</c:v>
                </c:pt>
                <c:pt idx="3042">
                  <c:v>-92.061998592321302</c:v>
                </c:pt>
                <c:pt idx="3043">
                  <c:v>-91.863289055901006</c:v>
                </c:pt>
                <c:pt idx="3044">
                  <c:v>-91.664581924727699</c:v>
                </c:pt>
                <c:pt idx="3045">
                  <c:v>-91.465877201043099</c:v>
                </c:pt>
                <c:pt idx="3046">
                  <c:v>-91.267174887088601</c:v>
                </c:pt>
                <c:pt idx="3047">
                  <c:v>-91.068474985106107</c:v>
                </c:pt>
                <c:pt idx="3048">
                  <c:v>-90.869777497336898</c:v>
                </c:pt>
                <c:pt idx="3049">
                  <c:v>-90.671082426022707</c:v>
                </c:pt>
                <c:pt idx="3050">
                  <c:v>-90.472389773404799</c:v>
                </c:pt>
                <c:pt idx="3051">
                  <c:v>-90.273699541724596</c:v>
                </c:pt>
                <c:pt idx="3052">
                  <c:v>-90.075011733223704</c:v>
                </c:pt>
                <c:pt idx="3053">
                  <c:v>-89.876326350143401</c:v>
                </c:pt>
                <c:pt idx="3054">
                  <c:v>-89.677643394725195</c:v>
                </c:pt>
                <c:pt idx="3055">
                  <c:v>-89.478962869210307</c:v>
                </c:pt>
                <c:pt idx="3056">
                  <c:v>-89.280284775840002</c:v>
                </c:pt>
                <c:pt idx="3057">
                  <c:v>-89.081609116855702</c:v>
                </c:pt>
                <c:pt idx="3058">
                  <c:v>-88.8829358944988</c:v>
                </c:pt>
                <c:pt idx="3059">
                  <c:v>-88.684265111010504</c:v>
                </c:pt>
                <c:pt idx="3060">
                  <c:v>-88.485596768631893</c:v>
                </c:pt>
                <c:pt idx="3061">
                  <c:v>-88.286930869604205</c:v>
                </c:pt>
                <c:pt idx="3062">
                  <c:v>-88.088267416168307</c:v>
                </c:pt>
                <c:pt idx="3063">
                  <c:v>-87.889606410565307</c:v>
                </c:pt>
                <c:pt idx="3064">
                  <c:v>-87.6909478550361</c:v>
                </c:pt>
                <c:pt idx="3065">
                  <c:v>-87.492291751821796</c:v>
                </c:pt>
                <c:pt idx="3066">
                  <c:v>-87.293638103163204</c:v>
                </c:pt>
                <c:pt idx="3067">
                  <c:v>-87.094986911301206</c:v>
                </c:pt>
                <c:pt idx="3068">
                  <c:v>-86.896338178476498</c:v>
                </c:pt>
                <c:pt idx="3069">
                  <c:v>-86.697691906929805</c:v>
                </c:pt>
                <c:pt idx="3070">
                  <c:v>-86.499048098901895</c:v>
                </c:pt>
                <c:pt idx="3071">
                  <c:v>-86.300406756633507</c:v>
                </c:pt>
                <c:pt idx="3072">
                  <c:v>-86.101767882365195</c:v>
                </c:pt>
                <c:pt idx="3073">
                  <c:v>-85.903131478337897</c:v>
                </c:pt>
                <c:pt idx="3074">
                  <c:v>-85.704497546792297</c:v>
                </c:pt>
                <c:pt idx="3075">
                  <c:v>-85.505866089969203</c:v>
                </c:pt>
                <c:pt idx="3076">
                  <c:v>-85.307237110109199</c:v>
                </c:pt>
                <c:pt idx="3077">
                  <c:v>-85.108610609453095</c:v>
                </c:pt>
                <c:pt idx="3078">
                  <c:v>-84.909986590241601</c:v>
                </c:pt>
                <c:pt idx="3079">
                  <c:v>-84.711365054715301</c:v>
                </c:pt>
                <c:pt idx="3080">
                  <c:v>-84.512746005114707</c:v>
                </c:pt>
                <c:pt idx="3081">
                  <c:v>-84.314129443680699</c:v>
                </c:pt>
                <c:pt idx="3082">
                  <c:v>-84.115515372653604</c:v>
                </c:pt>
                <c:pt idx="3083">
                  <c:v>-83.916903794274205</c:v>
                </c:pt>
                <c:pt idx="3084">
                  <c:v>-83.7182947107827</c:v>
                </c:pt>
                <c:pt idx="3085">
                  <c:v>-83.519688124419602</c:v>
                </c:pt>
                <c:pt idx="3086">
                  <c:v>-83.321084037425393</c:v>
                </c:pt>
                <c:pt idx="3087">
                  <c:v>-83.1224824520406</c:v>
                </c:pt>
                <c:pt idx="3088">
                  <c:v>-82.923883370505607</c:v>
                </c:pt>
                <c:pt idx="3089">
                  <c:v>-82.725286795060796</c:v>
                </c:pt>
                <c:pt idx="3090">
                  <c:v>-82.526692727946596</c:v>
                </c:pt>
                <c:pt idx="3091">
                  <c:v>-82.328101171403205</c:v>
                </c:pt>
                <c:pt idx="3092">
                  <c:v>-82.129512127670793</c:v>
                </c:pt>
                <c:pt idx="3093">
                  <c:v>-81.930925598989603</c:v>
                </c:pt>
                <c:pt idx="3094">
                  <c:v>-81.732341587599606</c:v>
                </c:pt>
                <c:pt idx="3095">
                  <c:v>-81.533760095741002</c:v>
                </c:pt>
                <c:pt idx="3096">
                  <c:v>-81.335181125653804</c:v>
                </c:pt>
                <c:pt idx="3097">
                  <c:v>-81.1366046795779</c:v>
                </c:pt>
                <c:pt idx="3098">
                  <c:v>-80.938030759753204</c:v>
                </c:pt>
                <c:pt idx="3099">
                  <c:v>-80.739459368419801</c:v>
                </c:pt>
                <c:pt idx="3100">
                  <c:v>-80.540890507817593</c:v>
                </c:pt>
                <c:pt idx="3101">
                  <c:v>-80.342324180186395</c:v>
                </c:pt>
                <c:pt idx="3102">
                  <c:v>-80.143760387766207</c:v>
                </c:pt>
                <c:pt idx="3103">
                  <c:v>-79.945199132796702</c:v>
                </c:pt>
                <c:pt idx="3104">
                  <c:v>-79.746640417517796</c:v>
                </c:pt>
                <c:pt idx="3105">
                  <c:v>-79.548084244169004</c:v>
                </c:pt>
                <c:pt idx="3106">
                  <c:v>-79.3495306149903</c:v>
                </c:pt>
                <c:pt idx="3107">
                  <c:v>-79.150979532221299</c:v>
                </c:pt>
                <c:pt idx="3108">
                  <c:v>-78.952430998101804</c:v>
                </c:pt>
                <c:pt idx="3109">
                  <c:v>-78.753885014871599</c:v>
                </c:pt>
                <c:pt idx="3110">
                  <c:v>-78.555341584770403</c:v>
                </c:pt>
                <c:pt idx="3111">
                  <c:v>-78.356800710037902</c:v>
                </c:pt>
                <c:pt idx="3112">
                  <c:v>-78.158262392913898</c:v>
                </c:pt>
                <c:pt idx="3113">
                  <c:v>-77.959726635637793</c:v>
                </c:pt>
                <c:pt idx="3114">
                  <c:v>-77.761193440449503</c:v>
                </c:pt>
                <c:pt idx="3115">
                  <c:v>-77.562662809588403</c:v>
                </c:pt>
                <c:pt idx="3116">
                  <c:v>-77.364134745293995</c:v>
                </c:pt>
                <c:pt idx="3117">
                  <c:v>-77.165609249805698</c:v>
                </c:pt>
                <c:pt idx="3118">
                  <c:v>-76.967086325362999</c:v>
                </c:pt>
                <c:pt idx="3119">
                  <c:v>-76.768565974205401</c:v>
                </c:pt>
                <c:pt idx="3120">
                  <c:v>-76.570048198572096</c:v>
                </c:pt>
                <c:pt idx="3121">
                  <c:v>-76.371533000702499</c:v>
                </c:pt>
                <c:pt idx="3122">
                  <c:v>-76.173020382836</c:v>
                </c:pt>
                <c:pt idx="3123">
                  <c:v>-75.974510347211805</c:v>
                </c:pt>
                <c:pt idx="3124">
                  <c:v>-75.776002896069002</c:v>
                </c:pt>
                <c:pt idx="3125">
                  <c:v>-75.577498031646698</c:v>
                </c:pt>
                <c:pt idx="3126">
                  <c:v>-75.378995756183897</c:v>
                </c:pt>
                <c:pt idx="3127">
                  <c:v>-75.180496071919706</c:v>
                </c:pt>
                <c:pt idx="3128">
                  <c:v>-74.981998981093099</c:v>
                </c:pt>
                <c:pt idx="3129">
                  <c:v>-74.7835044859428</c:v>
                </c:pt>
                <c:pt idx="3130">
                  <c:v>-74.585012588707798</c:v>
                </c:pt>
                <c:pt idx="3131">
                  <c:v>-74.386523291626901</c:v>
                </c:pt>
                <c:pt idx="3132">
                  <c:v>-74.1880365969389</c:v>
                </c:pt>
                <c:pt idx="3133">
                  <c:v>-73.989552506882504</c:v>
                </c:pt>
                <c:pt idx="3134">
                  <c:v>-73.791071023696503</c:v>
                </c:pt>
                <c:pt idx="3135">
                  <c:v>-73.592592149619605</c:v>
                </c:pt>
                <c:pt idx="3136">
                  <c:v>-73.394115886890603</c:v>
                </c:pt>
                <c:pt idx="3137">
                  <c:v>-73.195642237748203</c:v>
                </c:pt>
                <c:pt idx="3138">
                  <c:v>-72.997171204431098</c:v>
                </c:pt>
                <c:pt idx="3139">
                  <c:v>-72.798702789177796</c:v>
                </c:pt>
                <c:pt idx="3140">
                  <c:v>-72.600236994227203</c:v>
                </c:pt>
                <c:pt idx="3141">
                  <c:v>-72.401773821817699</c:v>
                </c:pt>
                <c:pt idx="3142">
                  <c:v>-72.203313274188005</c:v>
                </c:pt>
                <c:pt idx="3143">
                  <c:v>-72.004855353576701</c:v>
                </c:pt>
                <c:pt idx="3144">
                  <c:v>-71.806400062222195</c:v>
                </c:pt>
                <c:pt idx="3145">
                  <c:v>-71.607947402362996</c:v>
                </c:pt>
                <c:pt idx="3146">
                  <c:v>-71.409497376237397</c:v>
                </c:pt>
                <c:pt idx="3147">
                  <c:v>-71.211049986083907</c:v>
                </c:pt>
                <c:pt idx="3148">
                  <c:v>-71.012605234140594</c:v>
                </c:pt>
                <c:pt idx="3149">
                  <c:v>-70.814163122645596</c:v>
                </c:pt>
                <c:pt idx="3150">
                  <c:v>-70.615723653837406</c:v>
                </c:pt>
                <c:pt idx="3151">
                  <c:v>-70.417286829954307</c:v>
                </c:pt>
                <c:pt idx="3152">
                  <c:v>-70.218852653234606</c:v>
                </c:pt>
                <c:pt idx="3153">
                  <c:v>-70.020421125916599</c:v>
                </c:pt>
                <c:pt idx="3154">
                  <c:v>-69.821992250238594</c:v>
                </c:pt>
                <c:pt idx="3155">
                  <c:v>-69.623566028438603</c:v>
                </c:pt>
                <c:pt idx="3156">
                  <c:v>-69.425142462755005</c:v>
                </c:pt>
                <c:pt idx="3157">
                  <c:v>-69.226721555425698</c:v>
                </c:pt>
                <c:pt idx="3158">
                  <c:v>-69.028303308688805</c:v>
                </c:pt>
                <c:pt idx="3159">
                  <c:v>-68.829887724782296</c:v>
                </c:pt>
                <c:pt idx="3160">
                  <c:v>-68.631474805943796</c:v>
                </c:pt>
                <c:pt idx="3161">
                  <c:v>-68.433064554411303</c:v>
                </c:pt>
                <c:pt idx="3162">
                  <c:v>-68.2346569724224</c:v>
                </c:pt>
                <c:pt idx="3163">
                  <c:v>-68.0362520622147</c:v>
                </c:pt>
                <c:pt idx="3164">
                  <c:v>-67.837849826025803</c:v>
                </c:pt>
                <c:pt idx="3165">
                  <c:v>-67.639450266093405</c:v>
                </c:pt>
                <c:pt idx="3166">
                  <c:v>-67.441053384655504</c:v>
                </c:pt>
                <c:pt idx="3167">
                  <c:v>-67.242659183949897</c:v>
                </c:pt>
                <c:pt idx="3168">
                  <c:v>-67.044267666214296</c:v>
                </c:pt>
                <c:pt idx="3169">
                  <c:v>-66.845878833686399</c:v>
                </c:pt>
                <c:pt idx="3170">
                  <c:v>-66.647492688603606</c:v>
                </c:pt>
                <c:pt idx="3171">
                  <c:v>-66.4491092332036</c:v>
                </c:pt>
                <c:pt idx="3172">
                  <c:v>-66.250728469723697</c:v>
                </c:pt>
                <c:pt idx="3173">
                  <c:v>-66.052350400401394</c:v>
                </c:pt>
                <c:pt idx="3174">
                  <c:v>-65.853975027474107</c:v>
                </c:pt>
                <c:pt idx="3175">
                  <c:v>-65.655602353179205</c:v>
                </c:pt>
                <c:pt idx="3176">
                  <c:v>-65.457232379753904</c:v>
                </c:pt>
                <c:pt idx="3177">
                  <c:v>-65.258865109435504</c:v>
                </c:pt>
                <c:pt idx="3178">
                  <c:v>-65.060500544461306</c:v>
                </c:pt>
                <c:pt idx="3179">
                  <c:v>-64.862138687068395</c:v>
                </c:pt>
                <c:pt idx="3180">
                  <c:v>-64.663779539494101</c:v>
                </c:pt>
                <c:pt idx="3181">
                  <c:v>-64.465423103975297</c:v>
                </c:pt>
                <c:pt idx="3182">
                  <c:v>-64.267069382749</c:v>
                </c:pt>
                <c:pt idx="3183">
                  <c:v>-64.068718378052196</c:v>
                </c:pt>
                <c:pt idx="3184">
                  <c:v>-63.870370092121703</c:v>
                </c:pt>
                <c:pt idx="3185">
                  <c:v>-63.672024527194601</c:v>
                </c:pt>
                <c:pt idx="3186">
                  <c:v>-63.473681685507799</c:v>
                </c:pt>
                <c:pt idx="3187">
                  <c:v>-63.275341569298298</c:v>
                </c:pt>
                <c:pt idx="3188">
                  <c:v>-63.077004180802703</c:v>
                </c:pt>
                <c:pt idx="3189">
                  <c:v>-62.878669522258001</c:v>
                </c:pt>
                <c:pt idx="3190">
                  <c:v>-62.680337595900902</c:v>
                </c:pt>
                <c:pt idx="3191">
                  <c:v>-62.482008403968102</c:v>
                </c:pt>
                <c:pt idx="3192">
                  <c:v>-62.283681948696298</c:v>
                </c:pt>
                <c:pt idx="3193">
                  <c:v>-62.085358232322001</c:v>
                </c:pt>
                <c:pt idx="3194">
                  <c:v>-61.887037257082</c:v>
                </c:pt>
                <c:pt idx="3195">
                  <c:v>-61.688719025212798</c:v>
                </c:pt>
                <c:pt idx="3196">
                  <c:v>-61.4904035389509</c:v>
                </c:pt>
                <c:pt idx="3197">
                  <c:v>-61.292090800532698</c:v>
                </c:pt>
                <c:pt idx="3198">
                  <c:v>-61.093780812194801</c:v>
                </c:pt>
                <c:pt idx="3199">
                  <c:v>-60.895473576173401</c:v>
                </c:pt>
                <c:pt idx="3200">
                  <c:v>-60.697169094705004</c:v>
                </c:pt>
                <c:pt idx="3201">
                  <c:v>-60.498867370025799</c:v>
                </c:pt>
                <c:pt idx="3202">
                  <c:v>-60.300568404372399</c:v>
                </c:pt>
                <c:pt idx="3203">
                  <c:v>-60.102272199981002</c:v>
                </c:pt>
                <c:pt idx="3204">
                  <c:v>-59.903978759087899</c:v>
                </c:pt>
                <c:pt idx="3205">
                  <c:v>-59.705688083929303</c:v>
                </c:pt>
                <c:pt idx="3206">
                  <c:v>-59.507400176741399</c:v>
                </c:pt>
                <c:pt idx="3207">
                  <c:v>-59.309115039760201</c:v>
                </c:pt>
                <c:pt idx="3208">
                  <c:v>-59.110832675221999</c:v>
                </c:pt>
                <c:pt idx="3209">
                  <c:v>-58.912553085362497</c:v>
                </c:pt>
                <c:pt idx="3210">
                  <c:v>-58.714276272417699</c:v>
                </c:pt>
                <c:pt idx="3211">
                  <c:v>-58.516002238623699</c:v>
                </c:pt>
                <c:pt idx="3212">
                  <c:v>-58.317730986215999</c:v>
                </c:pt>
                <c:pt idx="3213">
                  <c:v>-58.119462517430499</c:v>
                </c:pt>
                <c:pt idx="3214">
                  <c:v>-57.921196834502801</c:v>
                </c:pt>
                <c:pt idx="3215">
                  <c:v>-57.7229339396687</c:v>
                </c:pt>
                <c:pt idx="3216">
                  <c:v>-57.524673835163703</c:v>
                </c:pt>
                <c:pt idx="3217">
                  <c:v>-57.3264165232235</c:v>
                </c:pt>
                <c:pt idx="3218">
                  <c:v>-57.128162006083798</c:v>
                </c:pt>
                <c:pt idx="3219">
                  <c:v>-56.929910285979901</c:v>
                </c:pt>
                <c:pt idx="3220">
                  <c:v>-56.731661365147602</c:v>
                </c:pt>
                <c:pt idx="3221">
                  <c:v>-56.533415245822297</c:v>
                </c:pt>
                <c:pt idx="3222">
                  <c:v>-56.335171930239397</c:v>
                </c:pt>
                <c:pt idx="3223">
                  <c:v>-56.136931420634397</c:v>
                </c:pt>
                <c:pt idx="3224">
                  <c:v>-55.9386937192426</c:v>
                </c:pt>
                <c:pt idx="3225">
                  <c:v>-55.740458828299403</c:v>
                </c:pt>
                <c:pt idx="3226">
                  <c:v>-55.542226750039802</c:v>
                </c:pt>
                <c:pt idx="3227">
                  <c:v>-55.343997486699202</c:v>
                </c:pt>
                <c:pt idx="3228">
                  <c:v>-55.145771040512699</c:v>
                </c:pt>
                <c:pt idx="3229">
                  <c:v>-54.947547413715199</c:v>
                </c:pt>
                <c:pt idx="3230">
                  <c:v>-54.749326608541999</c:v>
                </c:pt>
                <c:pt idx="3231">
                  <c:v>-54.551108627227897</c:v>
                </c:pt>
                <c:pt idx="3232">
                  <c:v>-54.352893472007899</c:v>
                </c:pt>
                <c:pt idx="3233">
                  <c:v>-54.154681145116797</c:v>
                </c:pt>
                <c:pt idx="3234">
                  <c:v>-53.956471648789297</c:v>
                </c:pt>
                <c:pt idx="3235">
                  <c:v>-53.758264985260503</c:v>
                </c:pt>
                <c:pt idx="3236">
                  <c:v>-53.560061156765002</c:v>
                </c:pt>
                <c:pt idx="3237">
                  <c:v>-53.361860165537799</c:v>
                </c:pt>
                <c:pt idx="3238">
                  <c:v>-53.1636620138136</c:v>
                </c:pt>
                <c:pt idx="3239">
                  <c:v>-52.965466703827197</c:v>
                </c:pt>
                <c:pt idx="3240">
                  <c:v>-52.767274237813197</c:v>
                </c:pt>
                <c:pt idx="3241">
                  <c:v>-52.569084618006301</c:v>
                </c:pt>
                <c:pt idx="3242">
                  <c:v>-52.3708978466411</c:v>
                </c:pt>
                <c:pt idx="3243">
                  <c:v>-52.172713925952003</c:v>
                </c:pt>
                <c:pt idx="3244">
                  <c:v>-51.974532858173703</c:v>
                </c:pt>
                <c:pt idx="3245">
                  <c:v>-51.776354645540401</c:v>
                </c:pt>
                <c:pt idx="3246">
                  <c:v>-51.578179290286698</c:v>
                </c:pt>
                <c:pt idx="3247">
                  <c:v>-51.380006794646803</c:v>
                </c:pt>
                <c:pt idx="3248">
                  <c:v>-51.181837160854897</c:v>
                </c:pt>
                <c:pt idx="3249">
                  <c:v>-50.983670391145303</c:v>
                </c:pt>
                <c:pt idx="3250">
                  <c:v>-50.785506487752002</c:v>
                </c:pt>
                <c:pt idx="3251">
                  <c:v>-50.587345452909098</c:v>
                </c:pt>
                <c:pt idx="3252">
                  <c:v>-50.389187288850501</c:v>
                </c:pt>
                <c:pt idx="3253">
                  <c:v>-50.1910319978101</c:v>
                </c:pt>
                <c:pt idx="3254">
                  <c:v>-49.992879582021601</c:v>
                </c:pt>
                <c:pt idx="3255">
                  <c:v>-49.794730043719099</c:v>
                </c:pt>
                <c:pt idx="3256">
                  <c:v>-49.596583385136398</c:v>
                </c:pt>
                <c:pt idx="3257">
                  <c:v>-49.398439608507502</c:v>
                </c:pt>
                <c:pt idx="3258">
                  <c:v>-49.200298716066399</c:v>
                </c:pt>
                <c:pt idx="3259">
                  <c:v>-49.002160710046901</c:v>
                </c:pt>
                <c:pt idx="3260">
                  <c:v>-48.804025592682798</c:v>
                </c:pt>
                <c:pt idx="3261">
                  <c:v>-48.605893366207702</c:v>
                </c:pt>
                <c:pt idx="3262">
                  <c:v>-48.407764032855397</c:v>
                </c:pt>
                <c:pt idx="3263">
                  <c:v>-48.209637594859302</c:v>
                </c:pt>
                <c:pt idx="3264">
                  <c:v>-48.011514054453102</c:v>
                </c:pt>
                <c:pt idx="3265">
                  <c:v>-47.813393413870401</c:v>
                </c:pt>
                <c:pt idx="3266">
                  <c:v>-47.615275675344598</c:v>
                </c:pt>
                <c:pt idx="3267">
                  <c:v>-47.4171608411093</c:v>
                </c:pt>
                <c:pt idx="3268">
                  <c:v>-47.219048913397799</c:v>
                </c:pt>
                <c:pt idx="3269">
                  <c:v>-47.020939894443501</c:v>
                </c:pt>
                <c:pt idx="3270">
                  <c:v>-46.822833786479698</c:v>
                </c:pt>
                <c:pt idx="3271">
                  <c:v>-46.624730591739699</c:v>
                </c:pt>
                <c:pt idx="3272">
                  <c:v>-46.426630312456602</c:v>
                </c:pt>
                <c:pt idx="3273">
                  <c:v>-46.228532950863503</c:v>
                </c:pt>
                <c:pt idx="3274">
                  <c:v>-46.030438509193502</c:v>
                </c:pt>
                <c:pt idx="3275">
                  <c:v>-45.832346989679699</c:v>
                </c:pt>
                <c:pt idx="3276">
                  <c:v>-45.634258394555197</c:v>
                </c:pt>
                <c:pt idx="3277">
                  <c:v>-45.436172726052803</c:v>
                </c:pt>
                <c:pt idx="3278">
                  <c:v>-45.238089986405299</c:v>
                </c:pt>
                <c:pt idx="3279">
                  <c:v>-45.040010177845502</c:v>
                </c:pt>
                <c:pt idx="3280">
                  <c:v>-44.841933302606002</c:v>
                </c:pt>
                <c:pt idx="3281">
                  <c:v>-44.6438593629194</c:v>
                </c:pt>
                <c:pt idx="3282">
                  <c:v>-44.445788361018302</c:v>
                </c:pt>
                <c:pt idx="3283">
                  <c:v>-44.247720299135203</c:v>
                </c:pt>
                <c:pt idx="3284">
                  <c:v>-44.0496551795027</c:v>
                </c:pt>
                <c:pt idx="3285">
                  <c:v>-43.851593004353198</c:v>
                </c:pt>
                <c:pt idx="3286">
                  <c:v>-43.6535337759192</c:v>
                </c:pt>
                <c:pt idx="3287">
                  <c:v>-43.455477496433097</c:v>
                </c:pt>
                <c:pt idx="3288">
                  <c:v>-43.257424168127301</c:v>
                </c:pt>
                <c:pt idx="3289">
                  <c:v>-43.059373793234101</c:v>
                </c:pt>
                <c:pt idx="3290">
                  <c:v>-42.861326373985698</c:v>
                </c:pt>
                <c:pt idx="3291">
                  <c:v>-42.663281912614401</c:v>
                </c:pt>
                <c:pt idx="3292">
                  <c:v>-42.465240411352198</c:v>
                </c:pt>
                <c:pt idx="3293">
                  <c:v>-42.267201872431301</c:v>
                </c:pt>
                <c:pt idx="3294">
                  <c:v>-42.0691662980838</c:v>
                </c:pt>
                <c:pt idx="3295">
                  <c:v>-41.871133690541797</c:v>
                </c:pt>
                <c:pt idx="3296">
                  <c:v>-41.673104052037203</c:v>
                </c:pt>
                <c:pt idx="3297">
                  <c:v>-41.475077384801999</c:v>
                </c:pt>
                <c:pt idx="3298">
                  <c:v>-41.277053691068097</c:v>
                </c:pt>
                <c:pt idx="3299">
                  <c:v>-41.079032973067299</c:v>
                </c:pt>
                <c:pt idx="3300">
                  <c:v>-40.881015233031398</c:v>
                </c:pt>
                <c:pt idx="3301">
                  <c:v>-40.683000473192202</c:v>
                </c:pt>
                <c:pt idx="3302">
                  <c:v>-40.484988695781198</c:v>
                </c:pt>
                <c:pt idx="3303">
                  <c:v>-40.2869799030302</c:v>
                </c:pt>
                <c:pt idx="3304">
                  <c:v>-40.088974097170599</c:v>
                </c:pt>
                <c:pt idx="3305">
                  <c:v>-39.890971280433902</c:v>
                </c:pt>
                <c:pt idx="3306">
                  <c:v>-39.692971455051499</c:v>
                </c:pt>
                <c:pt idx="3307">
                  <c:v>-39.494974623254599</c:v>
                </c:pt>
                <c:pt idx="3308">
                  <c:v>-39.296980787274599</c:v>
                </c:pt>
                <c:pt idx="3309">
                  <c:v>-39.098989949342602</c:v>
                </c:pt>
                <c:pt idx="3310">
                  <c:v>-38.901002111689998</c:v>
                </c:pt>
                <c:pt idx="3311">
                  <c:v>-38.703017276547698</c:v>
                </c:pt>
                <c:pt idx="3312">
                  <c:v>-38.505035446146898</c:v>
                </c:pt>
                <c:pt idx="3313">
                  <c:v>-38.307056622718598</c:v>
                </c:pt>
                <c:pt idx="3314">
                  <c:v>-38.1090808084939</c:v>
                </c:pt>
                <c:pt idx="3315">
                  <c:v>-37.911108005703802</c:v>
                </c:pt>
                <c:pt idx="3316">
                  <c:v>-37.713138216578997</c:v>
                </c:pt>
                <c:pt idx="3317">
                  <c:v>-37.515171443350397</c:v>
                </c:pt>
                <c:pt idx="3318">
                  <c:v>-37.317207688248899</c:v>
                </c:pt>
                <c:pt idx="3319">
                  <c:v>-37.119246953505098</c:v>
                </c:pt>
                <c:pt idx="3320">
                  <c:v>-36.921289241349697</c:v>
                </c:pt>
                <c:pt idx="3321">
                  <c:v>-36.723334554013199</c:v>
                </c:pt>
                <c:pt idx="3322">
                  <c:v>-36.525382893726103</c:v>
                </c:pt>
                <c:pt idx="3323">
                  <c:v>-36.327434262718697</c:v>
                </c:pt>
                <c:pt idx="3324">
                  <c:v>-36.129488663221501</c:v>
                </c:pt>
                <c:pt idx="3325">
                  <c:v>-35.931546097464697</c:v>
                </c:pt>
                <c:pt idx="3326">
                  <c:v>-35.733606567678699</c:v>
                </c:pt>
                <c:pt idx="3327">
                  <c:v>-35.535670076093801</c:v>
                </c:pt>
                <c:pt idx="3328">
                  <c:v>-35.337736624940398</c:v>
                </c:pt>
                <c:pt idx="3329">
                  <c:v>-35.139806216448598</c:v>
                </c:pt>
                <c:pt idx="3330">
                  <c:v>-34.941878852848802</c:v>
                </c:pt>
                <c:pt idx="3331">
                  <c:v>-34.7439545363709</c:v>
                </c:pt>
                <c:pt idx="3332">
                  <c:v>-34.546033269245001</c:v>
                </c:pt>
                <c:pt idx="3333">
                  <c:v>-34.348115053700901</c:v>
                </c:pt>
                <c:pt idx="3334">
                  <c:v>-34.150199891968597</c:v>
                </c:pt>
                <c:pt idx="3335">
                  <c:v>-33.9522877862779</c:v>
                </c:pt>
                <c:pt idx="3336">
                  <c:v>-33.754378738858499</c:v>
                </c:pt>
                <c:pt idx="3337">
                  <c:v>-33.556472751940397</c:v>
                </c:pt>
                <c:pt idx="3338">
                  <c:v>-33.3585698277533</c:v>
                </c:pt>
                <c:pt idx="3339">
                  <c:v>-33.160669968526797</c:v>
                </c:pt>
                <c:pt idx="3340">
                  <c:v>-32.9627731764907</c:v>
                </c:pt>
                <c:pt idx="3341">
                  <c:v>-32.764879453874599</c:v>
                </c:pt>
                <c:pt idx="3342">
                  <c:v>-32.5669888029079</c:v>
                </c:pt>
                <c:pt idx="3343">
                  <c:v>-32.369101225819797</c:v>
                </c:pt>
                <c:pt idx="3344">
                  <c:v>-32.171216724839503</c:v>
                </c:pt>
                <c:pt idx="3345">
                  <c:v>-31.973335302196102</c:v>
                </c:pt>
                <c:pt idx="3346">
                  <c:v>-31.775456960118799</c:v>
                </c:pt>
                <c:pt idx="3347">
                  <c:v>-31.5775817008365</c:v>
                </c:pt>
                <c:pt idx="3348">
                  <c:v>-31.379709526578601</c:v>
                </c:pt>
                <c:pt idx="3349">
                  <c:v>-31.1818404395739</c:v>
                </c:pt>
                <c:pt idx="3350">
                  <c:v>-30.9839744420517</c:v>
                </c:pt>
                <c:pt idx="3351">
                  <c:v>-30.786111536240998</c:v>
                </c:pt>
                <c:pt idx="3352">
                  <c:v>-30.588251724370899</c:v>
                </c:pt>
                <c:pt idx="3353">
                  <c:v>-30.3903950086703</c:v>
                </c:pt>
                <c:pt idx="3354">
                  <c:v>-30.192541391368</c:v>
                </c:pt>
                <c:pt idx="3355">
                  <c:v>-29.994690874692701</c:v>
                </c:pt>
                <c:pt idx="3356">
                  <c:v>-29.796843460873099</c:v>
                </c:pt>
                <c:pt idx="3357">
                  <c:v>-29.5989991521379</c:v>
                </c:pt>
                <c:pt idx="3358">
                  <c:v>-29.4011579507156</c:v>
                </c:pt>
                <c:pt idx="3359">
                  <c:v>-29.2033198588346</c:v>
                </c:pt>
                <c:pt idx="3360">
                  <c:v>-29.005484878723301</c:v>
                </c:pt>
                <c:pt idx="3361">
                  <c:v>-28.8076530126101</c:v>
                </c:pt>
                <c:pt idx="3362">
                  <c:v>-28.609824262723201</c:v>
                </c:pt>
                <c:pt idx="3363">
                  <c:v>-28.4119986312908</c:v>
                </c:pt>
                <c:pt idx="3364">
                  <c:v>-28.214176120541101</c:v>
                </c:pt>
                <c:pt idx="3365">
                  <c:v>-28.016356732702299</c:v>
                </c:pt>
                <c:pt idx="3366">
                  <c:v>-27.8185404700024</c:v>
                </c:pt>
                <c:pt idx="3367">
                  <c:v>-27.620727334669201</c:v>
                </c:pt>
                <c:pt idx="3368">
                  <c:v>-27.422917328930801</c:v>
                </c:pt>
                <c:pt idx="3369">
                  <c:v>-27.225110455014999</c:v>
                </c:pt>
                <c:pt idx="3370">
                  <c:v>-27.027306715149599</c:v>
                </c:pt>
                <c:pt idx="3371">
                  <c:v>-26.829506111562299</c:v>
                </c:pt>
                <c:pt idx="3372">
                  <c:v>-26.6317086464806</c:v>
                </c:pt>
                <c:pt idx="3373">
                  <c:v>-26.4339143221322</c:v>
                </c:pt>
                <c:pt idx="3374">
                  <c:v>-26.2361231407444</c:v>
                </c:pt>
                <c:pt idx="3375">
                  <c:v>-26.038335104544402</c:v>
                </c:pt>
                <c:pt idx="3376">
                  <c:v>-25.840550215759599</c:v>
                </c:pt>
                <c:pt idx="3377">
                  <c:v>-25.642768476617199</c:v>
                </c:pt>
                <c:pt idx="3378">
                  <c:v>-25.444989889344299</c:v>
                </c:pt>
                <c:pt idx="3379">
                  <c:v>-25.247214456167899</c:v>
                </c:pt>
                <c:pt idx="3380">
                  <c:v>-25.049442179315101</c:v>
                </c:pt>
                <c:pt idx="3381">
                  <c:v>-24.8516730610128</c:v>
                </c:pt>
                <c:pt idx="3382">
                  <c:v>-24.653907103487999</c:v>
                </c:pt>
                <c:pt idx="3383">
                  <c:v>-24.456144308967598</c:v>
                </c:pt>
                <c:pt idx="3384">
                  <c:v>-24.2583846796784</c:v>
                </c:pt>
                <c:pt idx="3385">
                  <c:v>-24.060628217847199</c:v>
                </c:pt>
                <c:pt idx="3386">
                  <c:v>-23.862874925700901</c:v>
                </c:pt>
                <c:pt idx="3387">
                  <c:v>-23.665124805465901</c:v>
                </c:pt>
                <c:pt idx="3388">
                  <c:v>-23.467377859368899</c:v>
                </c:pt>
                <c:pt idx="3389">
                  <c:v>-23.269634089636501</c:v>
                </c:pt>
                <c:pt idx="3390">
                  <c:v>-23.071893498495101</c:v>
                </c:pt>
                <c:pt idx="3391">
                  <c:v>-22.874156088171201</c:v>
                </c:pt>
                <c:pt idx="3392">
                  <c:v>-22.6764218608912</c:v>
                </c:pt>
                <c:pt idx="3393">
                  <c:v>-22.478690818881599</c:v>
                </c:pt>
                <c:pt idx="3394">
                  <c:v>-22.280962964368602</c:v>
                </c:pt>
                <c:pt idx="3395">
                  <c:v>-22.083238299578699</c:v>
                </c:pt>
                <c:pt idx="3396">
                  <c:v>-21.885516826738002</c:v>
                </c:pt>
                <c:pt idx="3397">
                  <c:v>-21.687798548072699</c:v>
                </c:pt>
                <c:pt idx="3398">
                  <c:v>-21.490083465809001</c:v>
                </c:pt>
                <c:pt idx="3399">
                  <c:v>-21.292371582173001</c:v>
                </c:pt>
                <c:pt idx="3400">
                  <c:v>-21.094662899390599</c:v>
                </c:pt>
                <c:pt idx="3401">
                  <c:v>-20.896957419687698</c:v>
                </c:pt>
                <c:pt idx="3402">
                  <c:v>-20.699255145290401</c:v>
                </c:pt>
                <c:pt idx="3403">
                  <c:v>-20.501556078424599</c:v>
                </c:pt>
                <c:pt idx="3404">
                  <c:v>-20.303860221315901</c:v>
                </c:pt>
                <c:pt idx="3405">
                  <c:v>-20.106167576190099</c:v>
                </c:pt>
                <c:pt idx="3406">
                  <c:v>-19.9084781452726</c:v>
                </c:pt>
                <c:pt idx="3407">
                  <c:v>-19.710791930788599</c:v>
                </c:pt>
                <c:pt idx="3408">
                  <c:v>-19.513108934963501</c:v>
                </c:pt>
                <c:pt idx="3409">
                  <c:v>-19.3154291600225</c:v>
                </c:pt>
                <c:pt idx="3410">
                  <c:v>-19.117752608190699</c:v>
                </c:pt>
                <c:pt idx="3411">
                  <c:v>-18.920079281693098</c:v>
                </c:pt>
                <c:pt idx="3412">
                  <c:v>-18.722409182754699</c:v>
                </c:pt>
                <c:pt idx="3413">
                  <c:v>-18.524742313600399</c:v>
                </c:pt>
                <c:pt idx="3414">
                  <c:v>-18.3270786764548</c:v>
                </c:pt>
                <c:pt idx="3415">
                  <c:v>-18.129418273542701</c:v>
                </c:pt>
                <c:pt idx="3416">
                  <c:v>-17.931761107088601</c:v>
                </c:pt>
                <c:pt idx="3417">
                  <c:v>-17.734107179317199</c:v>
                </c:pt>
                <c:pt idx="3418">
                  <c:v>-17.536456492452999</c:v>
                </c:pt>
                <c:pt idx="3419">
                  <c:v>-17.3388090487204</c:v>
                </c:pt>
                <c:pt idx="3420">
                  <c:v>-17.141164850343799</c:v>
                </c:pt>
                <c:pt idx="3421">
                  <c:v>-16.9435238995475</c:v>
                </c:pt>
                <c:pt idx="3422">
                  <c:v>-16.745886198555802</c:v>
                </c:pt>
                <c:pt idx="3423">
                  <c:v>-16.548251749592701</c:v>
                </c:pt>
                <c:pt idx="3424">
                  <c:v>-16.3506205548825</c:v>
                </c:pt>
                <c:pt idx="3425">
                  <c:v>-16.1529926166493</c:v>
                </c:pt>
                <c:pt idx="3426">
                  <c:v>-15.9553679371173</c:v>
                </c:pt>
                <c:pt idx="3427">
                  <c:v>-15.7577465185108</c:v>
                </c:pt>
                <c:pt idx="3428">
                  <c:v>-15.560128363053799</c:v>
                </c:pt>
                <c:pt idx="3429">
                  <c:v>-15.362513472970599</c:v>
                </c:pt>
                <c:pt idx="3430">
                  <c:v>-15.164901850485</c:v>
                </c:pt>
                <c:pt idx="3431">
                  <c:v>-14.9672934978211</c:v>
                </c:pt>
                <c:pt idx="3432">
                  <c:v>-14.769688417202801</c:v>
                </c:pt>
                <c:pt idx="3433">
                  <c:v>-14.5720866108538</c:v>
                </c:pt>
                <c:pt idx="3434">
                  <c:v>-14.374488080997899</c:v>
                </c:pt>
                <c:pt idx="3435">
                  <c:v>-14.1768928298582</c:v>
                </c:pt>
                <c:pt idx="3436">
                  <c:v>-13.9793008596584</c:v>
                </c:pt>
                <c:pt idx="3437">
                  <c:v>-13.7817121726215</c:v>
                </c:pt>
                <c:pt idx="3438">
                  <c:v>-13.584126770971</c:v>
                </c:pt>
                <c:pt idx="3439">
                  <c:v>-13.3865446569299</c:v>
                </c:pt>
                <c:pt idx="3440">
                  <c:v>-13.1889658327215</c:v>
                </c:pt>
                <c:pt idx="3441">
                  <c:v>-12.991390300568799</c:v>
                </c:pt>
                <c:pt idx="3442">
                  <c:v>-12.7938180626949</c:v>
                </c:pt>
                <c:pt idx="3443">
                  <c:v>-12.596249121322501</c:v>
                </c:pt>
                <c:pt idx="3444">
                  <c:v>-12.3986834786743</c:v>
                </c:pt>
                <c:pt idx="3445">
                  <c:v>-12.2011211369731</c:v>
                </c:pt>
                <c:pt idx="3446">
                  <c:v>-12.003562098441501</c:v>
                </c:pt>
                <c:pt idx="3447">
                  <c:v>-11.806006365301901</c:v>
                </c:pt>
                <c:pt idx="3448">
                  <c:v>-11.608453939776901</c:v>
                </c:pt>
                <c:pt idx="3449">
                  <c:v>-11.410904824088799</c:v>
                </c:pt>
                <c:pt idx="3450">
                  <c:v>-11.21335902046</c:v>
                </c:pt>
                <c:pt idx="3451">
                  <c:v>-11.0158165311126</c:v>
                </c:pt>
                <c:pt idx="3452">
                  <c:v>-10.8182773582688</c:v>
                </c:pt>
                <c:pt idx="3453">
                  <c:v>-10.6207415041505</c:v>
                </c:pt>
                <c:pt idx="3454">
                  <c:v>-10.423208970979699</c:v>
                </c:pt>
                <c:pt idx="3455">
                  <c:v>-10.2256797609783</c:v>
                </c:pt>
                <c:pt idx="3456">
                  <c:v>-10.028153876368</c:v>
                </c:pt>
                <c:pt idx="3457">
                  <c:v>-9.83063131937047</c:v>
                </c:pt>
                <c:pt idx="3458">
                  <c:v>-9.6331120922073499</c:v>
                </c:pt>
                <c:pt idx="3459">
                  <c:v>-9.4355961971002191</c:v>
                </c:pt>
                <c:pt idx="3460">
                  <c:v>-9.2380836362706393</c:v>
                </c:pt>
                <c:pt idx="3461">
                  <c:v>-9.0405744119400993</c:v>
                </c:pt>
                <c:pt idx="3462">
                  <c:v>-8.8430685263300592</c:v>
                </c:pt>
                <c:pt idx="3463">
                  <c:v>-8.6455659816619299</c:v>
                </c:pt>
                <c:pt idx="3464">
                  <c:v>-8.4480667801570704</c:v>
                </c:pt>
                <c:pt idx="3465">
                  <c:v>-8.2505709240365697</c:v>
                </c:pt>
                <c:pt idx="3466">
                  <c:v>-8.0530784155213198</c:v>
                </c:pt>
                <c:pt idx="3467">
                  <c:v>-7.8555892568322596</c:v>
                </c:pt>
                <c:pt idx="3468">
                  <c:v>-7.6581034501902101</c:v>
                </c:pt>
                <c:pt idx="3469">
                  <c:v>-7.4606209978159299</c:v>
                </c:pt>
                <c:pt idx="3470">
                  <c:v>-7.2631419019300596</c:v>
                </c:pt>
                <c:pt idx="3471">
                  <c:v>-7.0656661647531704</c:v>
                </c:pt>
                <c:pt idx="3472">
                  <c:v>-6.8681937885056996</c:v>
                </c:pt>
                <c:pt idx="3473">
                  <c:v>-6.6707247754080701</c:v>
                </c:pt>
                <c:pt idx="3474">
                  <c:v>-6.4732591276807199</c:v>
                </c:pt>
                <c:pt idx="3475">
                  <c:v>-6.2757968475440196</c:v>
                </c:pt>
                <c:pt idx="3476">
                  <c:v>-6.0783379372182704</c:v>
                </c:pt>
                <c:pt idx="3477">
                  <c:v>-5.8808823989236396</c:v>
                </c:pt>
                <c:pt idx="3478">
                  <c:v>-5.6834302348802197</c:v>
                </c:pt>
                <c:pt idx="3479">
                  <c:v>-5.4859814473079398</c:v>
                </c:pt>
                <c:pt idx="3480">
                  <c:v>-5.2885360384266802</c:v>
                </c:pt>
                <c:pt idx="3481">
                  <c:v>-5.0910940104562501</c:v>
                </c:pt>
                <c:pt idx="3482">
                  <c:v>-4.8936553656163904</c:v>
                </c:pt>
                <c:pt idx="3483">
                  <c:v>-4.6962201061267201</c:v>
                </c:pt>
                <c:pt idx="3484">
                  <c:v>-4.4987882342068497</c:v>
                </c:pt>
                <c:pt idx="3485">
                  <c:v>-4.3013597520762801</c:v>
                </c:pt>
                <c:pt idx="3486">
                  <c:v>-4.1039346619544199</c:v>
                </c:pt>
                <c:pt idx="3487">
                  <c:v>-3.90651296606059</c:v>
                </c:pt>
                <c:pt idx="3488">
                  <c:v>-3.7090946666140101</c:v>
                </c:pt>
                <c:pt idx="3489">
                  <c:v>-3.5116797658337799</c:v>
                </c:pt>
                <c:pt idx="3490">
                  <c:v>-3.31426826593894</c:v>
                </c:pt>
                <c:pt idx="3491">
                  <c:v>-3.1168601691484299</c:v>
                </c:pt>
                <c:pt idx="3492">
                  <c:v>-2.9194554776811299</c:v>
                </c:pt>
                <c:pt idx="3493">
                  <c:v>-2.7220541937557901</c:v>
                </c:pt>
                <c:pt idx="3494">
                  <c:v>-2.5246563195910001</c:v>
                </c:pt>
                <c:pt idx="3495">
                  <c:v>-2.3272618574052499</c:v>
                </c:pt>
                <c:pt idx="3496">
                  <c:v>-2.1298708094169299</c:v>
                </c:pt>
                <c:pt idx="3497">
                  <c:v>-1.9324831778442799</c:v>
                </c:pt>
                <c:pt idx="3498">
                  <c:v>-1.73509896490543</c:v>
                </c:pt>
                <c:pt idx="3499">
                  <c:v>-1.5377181728184099</c:v>
                </c:pt>
                <c:pt idx="3500">
                  <c:v>-1.34034080380137</c:v>
                </c:pt>
                <c:pt idx="3501">
                  <c:v>-1.14296686007253</c:v>
                </c:pt>
                <c:pt idx="3502">
                  <c:v>-0.94559634385005698</c:v>
                </c:pt>
                <c:pt idx="3503">
                  <c:v>-0.74822925735207202</c:v>
                </c:pt>
                <c:pt idx="3504">
                  <c:v>-0.55086560279663799</c:v>
                </c:pt>
                <c:pt idx="3505">
                  <c:v>-0.35350538240157298</c:v>
                </c:pt>
                <c:pt idx="3506">
                  <c:v>-0.15614859838439801</c:v>
                </c:pt>
                <c:pt idx="3507">
                  <c:v>4.1204747037490198E-2</c:v>
                </c:pt>
                <c:pt idx="3508">
                  <c:v>0.23855465164673401</c:v>
                </c:pt>
                <c:pt idx="3509">
                  <c:v>0.43590111322594699</c:v>
                </c:pt>
                <c:pt idx="3510">
                  <c:v>0.63324412955787801</c:v>
                </c:pt>
                <c:pt idx="3511">
                  <c:v>0.83058369842565705</c:v>
                </c:pt>
                <c:pt idx="3512">
                  <c:v>1.02791981761271</c:v>
                </c:pt>
                <c:pt idx="3513">
                  <c:v>1.2252524849025399</c:v>
                </c:pt>
                <c:pt idx="3514">
                  <c:v>1.42258169807871</c:v>
                </c:pt>
                <c:pt idx="3515">
                  <c:v>1.61990745492484</c:v>
                </c:pt>
                <c:pt idx="3516">
                  <c:v>1.81722975322462</c:v>
                </c:pt>
                <c:pt idx="3517">
                  <c:v>2.0145485907618101</c:v>
                </c:pt>
                <c:pt idx="3518">
                  <c:v>2.2118639653200098</c:v>
                </c:pt>
                <c:pt idx="3519">
                  <c:v>2.4091758746826701</c:v>
                </c:pt>
                <c:pt idx="3520">
                  <c:v>2.6064843166333298</c:v>
                </c:pt>
                <c:pt idx="3521">
                  <c:v>2.8037892889556</c:v>
                </c:pt>
                <c:pt idx="3522">
                  <c:v>3.0010907894332099</c:v>
                </c:pt>
                <c:pt idx="3523">
                  <c:v>3.1983888158500502</c:v>
                </c:pt>
                <c:pt idx="3524">
                  <c:v>3.3956833659901502</c:v>
                </c:pt>
                <c:pt idx="3525">
                  <c:v>3.59297443763767</c:v>
                </c:pt>
                <c:pt idx="3526">
                  <c:v>3.7902620285768398</c:v>
                </c:pt>
                <c:pt idx="3527">
                  <c:v>3.9875461365920599</c:v>
                </c:pt>
                <c:pt idx="3528">
                  <c:v>4.1848267594678799</c:v>
                </c:pt>
                <c:pt idx="3529">
                  <c:v>4.3821038949888704</c:v>
                </c:pt>
                <c:pt idx="3530">
                  <c:v>4.5793775409396797</c:v>
                </c:pt>
                <c:pt idx="3531">
                  <c:v>4.7766476951049697</c:v>
                </c:pt>
                <c:pt idx="3532">
                  <c:v>4.97391435526949</c:v>
                </c:pt>
                <c:pt idx="3533">
                  <c:v>5.1711775192180802</c:v>
                </c:pt>
                <c:pt idx="3534">
                  <c:v>5.3684371847356704</c:v>
                </c:pt>
                <c:pt idx="3535">
                  <c:v>5.5656933496072698</c:v>
                </c:pt>
                <c:pt idx="3536">
                  <c:v>5.76294601161805</c:v>
                </c:pt>
                <c:pt idx="3537">
                  <c:v>5.9601951685532999</c:v>
                </c:pt>
                <c:pt idx="3538">
                  <c:v>6.1574408181985198</c:v>
                </c:pt>
                <c:pt idx="3539">
                  <c:v>6.3546829583394002</c:v>
                </c:pt>
                <c:pt idx="3540">
                  <c:v>6.5519215867617904</c:v>
                </c:pt>
                <c:pt idx="3541">
                  <c:v>6.7491567012516898</c:v>
                </c:pt>
                <c:pt idx="3542">
                  <c:v>6.9463882995951902</c:v>
                </c:pt>
                <c:pt idx="3543">
                  <c:v>7.1436163795785399</c:v>
                </c:pt>
                <c:pt idx="3544">
                  <c:v>7.3408409389880998</c:v>
                </c:pt>
                <c:pt idx="3545">
                  <c:v>7.5380619756104199</c:v>
                </c:pt>
                <c:pt idx="3546">
                  <c:v>7.7352794872324004</c:v>
                </c:pt>
                <c:pt idx="3547">
                  <c:v>7.9324934716410098</c:v>
                </c:pt>
                <c:pt idx="3548">
                  <c:v>8.1297039266231792</c:v>
                </c:pt>
                <c:pt idx="3549">
                  <c:v>8.3269108499657296</c:v>
                </c:pt>
                <c:pt idx="3550">
                  <c:v>8.5241142394556402</c:v>
                </c:pt>
                <c:pt idx="3551">
                  <c:v>8.7213140928799895</c:v>
                </c:pt>
                <c:pt idx="3552">
                  <c:v>8.918510408026</c:v>
                </c:pt>
                <c:pt idx="3553">
                  <c:v>9.1157031826810293</c:v>
                </c:pt>
                <c:pt idx="3554">
                  <c:v>9.3128924146325005</c:v>
                </c:pt>
                <c:pt idx="3555">
                  <c:v>9.5100781016677196</c:v>
                </c:pt>
                <c:pt idx="3556">
                  <c:v>9.7072602415739002</c:v>
                </c:pt>
                <c:pt idx="3557">
                  <c:v>9.9044388321382897</c:v>
                </c:pt>
                <c:pt idx="3558">
                  <c:v>10.1016138711481</c:v>
                </c:pt>
                <c:pt idx="3559">
                  <c:v>10.298785356391001</c:v>
                </c:pt>
                <c:pt idx="3560">
                  <c:v>10.495953285654601</c:v>
                </c:pt>
                <c:pt idx="3561">
                  <c:v>10.6931176567268</c:v>
                </c:pt>
                <c:pt idx="3562">
                  <c:v>10.890278467395699</c:v>
                </c:pt>
                <c:pt idx="3563">
                  <c:v>11.087435715449301</c:v>
                </c:pt>
                <c:pt idx="3564">
                  <c:v>11.2845893986758</c:v>
                </c:pt>
                <c:pt idx="3565">
                  <c:v>11.4817395148632</c:v>
                </c:pt>
                <c:pt idx="3566">
                  <c:v>11.678886061799901</c:v>
                </c:pt>
                <c:pt idx="3567">
                  <c:v>11.8760290372744</c:v>
                </c:pt>
                <c:pt idx="3568">
                  <c:v>12.073168439075401</c:v>
                </c:pt>
                <c:pt idx="3569">
                  <c:v>12.2703042649919</c:v>
                </c:pt>
                <c:pt idx="3570">
                  <c:v>12.4674365128128</c:v>
                </c:pt>
                <c:pt idx="3571">
                  <c:v>12.6645651803275</c:v>
                </c:pt>
                <c:pt idx="3572">
                  <c:v>12.861690265325301</c:v>
                </c:pt>
                <c:pt idx="3573">
                  <c:v>13.0588117655959</c:v>
                </c:pt>
                <c:pt idx="3574">
                  <c:v>13.2559296789293</c:v>
                </c:pt>
                <c:pt idx="3575">
                  <c:v>13.4530440031157</c:v>
                </c:pt>
                <c:pt idx="3576">
                  <c:v>13.6501547359452</c:v>
                </c:pt>
                <c:pt idx="3577">
                  <c:v>13.8472618752079</c:v>
                </c:pt>
                <c:pt idx="3578">
                  <c:v>14.0443654186942</c:v>
                </c:pt>
                <c:pt idx="3579">
                  <c:v>14.241465364194401</c:v>
                </c:pt>
                <c:pt idx="3580">
                  <c:v>14.4385617094989</c:v>
                </c:pt>
                <c:pt idx="3581">
                  <c:v>14.6356544523981</c:v>
                </c:pt>
                <c:pt idx="3582">
                  <c:v>14.832743590682901</c:v>
                </c:pt>
                <c:pt idx="3583">
                  <c:v>15.029829122144299</c:v>
                </c:pt>
                <c:pt idx="3584">
                  <c:v>15.2269110445734</c:v>
                </c:pt>
                <c:pt idx="3585">
                  <c:v>15.4239893557617</c:v>
                </c:pt>
                <c:pt idx="3586">
                  <c:v>15.621064053500501</c:v>
                </c:pt>
                <c:pt idx="3587">
                  <c:v>15.818135135581599</c:v>
                </c:pt>
                <c:pt idx="3588">
                  <c:v>16.015202599796702</c:v>
                </c:pt>
                <c:pt idx="3589">
                  <c:v>16.2122664439377</c:v>
                </c:pt>
                <c:pt idx="3590">
                  <c:v>16.409326665796801</c:v>
                </c:pt>
                <c:pt idx="3591">
                  <c:v>16.6063832631657</c:v>
                </c:pt>
                <c:pt idx="3592">
                  <c:v>16.803436233836599</c:v>
                </c:pt>
                <c:pt idx="3593">
                  <c:v>17.0004855756019</c:v>
                </c:pt>
                <c:pt idx="3594">
                  <c:v>17.197531286254002</c:v>
                </c:pt>
                <c:pt idx="3595">
                  <c:v>17.3945733635856</c:v>
                </c:pt>
                <c:pt idx="3596">
                  <c:v>17.591611805389601</c:v>
                </c:pt>
                <c:pt idx="3597">
                  <c:v>17.788646609459001</c:v>
                </c:pt>
                <c:pt idx="3598">
                  <c:v>17.985677773587</c:v>
                </c:pt>
                <c:pt idx="3599">
                  <c:v>18.182705295567001</c:v>
                </c:pt>
                <c:pt idx="3600">
                  <c:v>18.379729173192398</c:v>
                </c:pt>
                <c:pt idx="3601">
                  <c:v>18.5767494042571</c:v>
                </c:pt>
                <c:pt idx="3602">
                  <c:v>18.773765986554601</c:v>
                </c:pt>
                <c:pt idx="3603">
                  <c:v>18.9707789178788</c:v>
                </c:pt>
                <c:pt idx="3604">
                  <c:v>19.167788196023199</c:v>
                </c:pt>
                <c:pt idx="3605">
                  <c:v>19.364793818780999</c:v>
                </c:pt>
                <c:pt idx="3606">
                  <c:v>19.5617957839459</c:v>
                </c:pt>
                <c:pt idx="3607">
                  <c:v>19.7587940893115</c:v>
                </c:pt>
                <c:pt idx="3608">
                  <c:v>19.955788732671301</c:v>
                </c:pt>
                <c:pt idx="3609">
                  <c:v>20.152779711819299</c:v>
                </c:pt>
                <c:pt idx="3610">
                  <c:v>20.349767024549401</c:v>
                </c:pt>
                <c:pt idx="3611">
                  <c:v>20.546750668655601</c:v>
                </c:pt>
                <c:pt idx="3612">
                  <c:v>20.743730641932199</c:v>
                </c:pt>
                <c:pt idx="3613">
                  <c:v>20.9407069421739</c:v>
                </c:pt>
                <c:pt idx="3614">
                  <c:v>21.1376795671761</c:v>
                </c:pt>
                <c:pt idx="3615">
                  <c:v>21.334648514734099</c:v>
                </c:pt>
                <c:pt idx="3616">
                  <c:v>21.531613782643898</c:v>
                </c:pt>
                <c:pt idx="3617">
                  <c:v>21.728575368701399</c:v>
                </c:pt>
                <c:pt idx="3618">
                  <c:v>21.925533270703099</c:v>
                </c:pt>
                <c:pt idx="3619">
                  <c:v>22.122487486445401</c:v>
                </c:pt>
                <c:pt idx="3620">
                  <c:v>22.319438013725399</c:v>
                </c:pt>
                <c:pt idx="3621">
                  <c:v>22.51638485034</c:v>
                </c:pt>
                <c:pt idx="3622">
                  <c:v>22.713327994086601</c:v>
                </c:pt>
                <c:pt idx="3623">
                  <c:v>22.9102674427624</c:v>
                </c:pt>
                <c:pt idx="3624">
                  <c:v>23.1072031941648</c:v>
                </c:pt>
                <c:pt idx="3625">
                  <c:v>23.304135246091199</c:v>
                </c:pt>
                <c:pt idx="3626">
                  <c:v>23.501063596338799</c:v>
                </c:pt>
                <c:pt idx="3627">
                  <c:v>23.697988242705001</c:v>
                </c:pt>
                <c:pt idx="3628">
                  <c:v>23.894909182987099</c:v>
                </c:pt>
                <c:pt idx="3629">
                  <c:v>24.091826414982599</c:v>
                </c:pt>
                <c:pt idx="3630">
                  <c:v>24.288739936490099</c:v>
                </c:pt>
                <c:pt idx="3631">
                  <c:v>24.485649745308599</c:v>
                </c:pt>
                <c:pt idx="3632">
                  <c:v>24.682555839237299</c:v>
                </c:pt>
                <c:pt idx="3633">
                  <c:v>24.879458216075701</c:v>
                </c:pt>
                <c:pt idx="3634">
                  <c:v>25.0763568736233</c:v>
                </c:pt>
                <c:pt idx="3635">
                  <c:v>25.273251809679401</c:v>
                </c:pt>
                <c:pt idx="3636">
                  <c:v>25.470143022043601</c:v>
                </c:pt>
                <c:pt idx="3637">
                  <c:v>25.667030508515701</c:v>
                </c:pt>
                <c:pt idx="3638">
                  <c:v>25.8639142668947</c:v>
                </c:pt>
                <c:pt idx="3639">
                  <c:v>26.060794294978699</c:v>
                </c:pt>
                <c:pt idx="3640">
                  <c:v>26.257670590566299</c:v>
                </c:pt>
                <c:pt idx="3641">
                  <c:v>26.454543151455901</c:v>
                </c:pt>
                <c:pt idx="3642">
                  <c:v>26.651411975446301</c:v>
                </c:pt>
                <c:pt idx="3643">
                  <c:v>26.8482770603364</c:v>
                </c:pt>
                <c:pt idx="3644">
                  <c:v>27.045138403925201</c:v>
                </c:pt>
                <c:pt idx="3645">
                  <c:v>27.241996004012002</c:v>
                </c:pt>
                <c:pt idx="3646">
                  <c:v>27.4388498583962</c:v>
                </c:pt>
                <c:pt idx="3647">
                  <c:v>27.6356999648774</c:v>
                </c:pt>
                <c:pt idx="3648">
                  <c:v>27.832546321255698</c:v>
                </c:pt>
                <c:pt idx="3649">
                  <c:v>28.029388925331698</c:v>
                </c:pt>
                <c:pt idx="3650">
                  <c:v>28.226227774905901</c:v>
                </c:pt>
                <c:pt idx="3651">
                  <c:v>28.4230628677794</c:v>
                </c:pt>
                <c:pt idx="3652">
                  <c:v>28.619894201753201</c:v>
                </c:pt>
                <c:pt idx="3653">
                  <c:v>28.816721774628601</c:v>
                </c:pt>
                <c:pt idx="3654">
                  <c:v>29.013545584207201</c:v>
                </c:pt>
                <c:pt idx="3655">
                  <c:v>29.2103656282925</c:v>
                </c:pt>
                <c:pt idx="3656">
                  <c:v>29.407181904690201</c:v>
                </c:pt>
                <c:pt idx="3657">
                  <c:v>29.603994411206099</c:v>
                </c:pt>
                <c:pt idx="3658">
                  <c:v>29.800803145643901</c:v>
                </c:pt>
                <c:pt idx="3659">
                  <c:v>29.997608105807601</c:v>
                </c:pt>
                <c:pt idx="3660">
                  <c:v>30.194409289501099</c:v>
                </c:pt>
                <c:pt idx="3661">
                  <c:v>30.3912066945284</c:v>
                </c:pt>
                <c:pt idx="3662">
                  <c:v>30.588000318694</c:v>
                </c:pt>
                <c:pt idx="3663">
                  <c:v>30.784790159802402</c:v>
                </c:pt>
                <c:pt idx="3664">
                  <c:v>30.981576215657999</c:v>
                </c:pt>
                <c:pt idx="3665">
                  <c:v>31.178358484065299</c:v>
                </c:pt>
                <c:pt idx="3666">
                  <c:v>31.375136962829199</c:v>
                </c:pt>
                <c:pt idx="3667">
                  <c:v>31.571911649754799</c:v>
                </c:pt>
                <c:pt idx="3668">
                  <c:v>31.7686825426476</c:v>
                </c:pt>
                <c:pt idx="3669">
                  <c:v>31.965449639313299</c:v>
                </c:pt>
                <c:pt idx="3670">
                  <c:v>32.162212937558003</c:v>
                </c:pt>
                <c:pt idx="3671">
                  <c:v>32.358972435188299</c:v>
                </c:pt>
                <c:pt idx="3672">
                  <c:v>32.555728130011403</c:v>
                </c:pt>
                <c:pt idx="3673">
                  <c:v>32.752480019835097</c:v>
                </c:pt>
                <c:pt idx="3674">
                  <c:v>32.949228102466897</c:v>
                </c:pt>
                <c:pt idx="3675">
                  <c:v>33.145972375714599</c:v>
                </c:pt>
                <c:pt idx="3676">
                  <c:v>33.342712837386003</c:v>
                </c:pt>
                <c:pt idx="3677">
                  <c:v>33.539449485288898</c:v>
                </c:pt>
                <c:pt idx="3678">
                  <c:v>33.736182317231098</c:v>
                </c:pt>
                <c:pt idx="3679">
                  <c:v>33.932911331020001</c:v>
                </c:pt>
                <c:pt idx="3680">
                  <c:v>34.1296365244621</c:v>
                </c:pt>
                <c:pt idx="3681">
                  <c:v>34.326357895363898</c:v>
                </c:pt>
                <c:pt idx="3682">
                  <c:v>34.523075441532697</c:v>
                </c:pt>
                <c:pt idx="3683">
                  <c:v>34.7197891607765</c:v>
                </c:pt>
                <c:pt idx="3684">
                  <c:v>34.916499050903603</c:v>
                </c:pt>
                <c:pt idx="3685">
                  <c:v>35.113205109723197</c:v>
                </c:pt>
                <c:pt idx="3686">
                  <c:v>35.309907335045402</c:v>
                </c:pt>
                <c:pt idx="3687">
                  <c:v>35.506605724683297</c:v>
                </c:pt>
                <c:pt idx="3688">
                  <c:v>35.703300276451102</c:v>
                </c:pt>
                <c:pt idx="3689">
                  <c:v>35.899990988163303</c:v>
                </c:pt>
                <c:pt idx="3690">
                  <c:v>36.096677857634099</c:v>
                </c:pt>
                <c:pt idx="3691">
                  <c:v>36.293360882677902</c:v>
                </c:pt>
                <c:pt idx="3692">
                  <c:v>36.490040061109198</c:v>
                </c:pt>
                <c:pt idx="3693">
                  <c:v>36.6867153907424</c:v>
                </c:pt>
                <c:pt idx="3694">
                  <c:v>36.883386869390897</c:v>
                </c:pt>
                <c:pt idx="3695">
                  <c:v>37.080054494864903</c:v>
                </c:pt>
                <c:pt idx="3696">
                  <c:v>37.276718264974299</c:v>
                </c:pt>
                <c:pt idx="3697">
                  <c:v>37.473378177529497</c:v>
                </c:pt>
                <c:pt idx="3698">
                  <c:v>37.6700342303414</c:v>
                </c:pt>
                <c:pt idx="3699">
                  <c:v>37.866686421221502</c:v>
                </c:pt>
                <c:pt idx="3700">
                  <c:v>38.063334747981799</c:v>
                </c:pt>
                <c:pt idx="3701">
                  <c:v>38.259979208434601</c:v>
                </c:pt>
                <c:pt idx="3702">
                  <c:v>38.4566198003944</c:v>
                </c:pt>
                <c:pt idx="3703">
                  <c:v>38.6532565216785</c:v>
                </c:pt>
                <c:pt idx="3704">
                  <c:v>38.849889370105103</c:v>
                </c:pt>
                <c:pt idx="3705">
                  <c:v>39.046518343492501</c:v>
                </c:pt>
                <c:pt idx="3706">
                  <c:v>39.243143439659001</c:v>
                </c:pt>
                <c:pt idx="3707">
                  <c:v>39.439764656422803</c:v>
                </c:pt>
                <c:pt idx="3708">
                  <c:v>39.636381991602299</c:v>
                </c:pt>
                <c:pt idx="3709">
                  <c:v>39.832995443014902</c:v>
                </c:pt>
                <c:pt idx="3710">
                  <c:v>40.029605008476402</c:v>
                </c:pt>
                <c:pt idx="3711">
                  <c:v>40.2262106858024</c:v>
                </c:pt>
                <c:pt idx="3712">
                  <c:v>40.422812472808303</c:v>
                </c:pt>
                <c:pt idx="3713">
                  <c:v>40.619410367309698</c:v>
                </c:pt>
                <c:pt idx="3714">
                  <c:v>40.816004367122197</c:v>
                </c:pt>
                <c:pt idx="3715">
                  <c:v>41.012594470061998</c:v>
                </c:pt>
                <c:pt idx="3716">
                  <c:v>41.209180673945902</c:v>
                </c:pt>
                <c:pt idx="3717">
                  <c:v>41.405762976591603</c:v>
                </c:pt>
                <c:pt idx="3718">
                  <c:v>41.602341375817602</c:v>
                </c:pt>
                <c:pt idx="3719">
                  <c:v>41.798915869443199</c:v>
                </c:pt>
                <c:pt idx="3720">
                  <c:v>41.9954864552885</c:v>
                </c:pt>
                <c:pt idx="3721">
                  <c:v>42.192053131174298</c:v>
                </c:pt>
                <c:pt idx="3722">
                  <c:v>42.388615894921301</c:v>
                </c:pt>
                <c:pt idx="3723">
                  <c:v>42.585174744350702</c:v>
                </c:pt>
                <c:pt idx="3724">
                  <c:v>42.781729677284098</c:v>
                </c:pt>
                <c:pt idx="3725">
                  <c:v>42.978280691544199</c:v>
                </c:pt>
                <c:pt idx="3726">
                  <c:v>43.174827784956101</c:v>
                </c:pt>
                <c:pt idx="3727">
                  <c:v>43.371370955345199</c:v>
                </c:pt>
                <c:pt idx="3728">
                  <c:v>43.567910200537099</c:v>
                </c:pt>
                <c:pt idx="3729">
                  <c:v>43.764445518357398</c:v>
                </c:pt>
                <c:pt idx="3730">
                  <c:v>43.960976906631501</c:v>
                </c:pt>
                <c:pt idx="3731">
                  <c:v>44.1575043631846</c:v>
                </c:pt>
                <c:pt idx="3732">
                  <c:v>44.354027885841198</c:v>
                </c:pt>
                <c:pt idx="3733">
                  <c:v>44.550547472425798</c:v>
                </c:pt>
                <c:pt idx="3734">
                  <c:v>44.747063120763599</c:v>
                </c:pt>
                <c:pt idx="3735">
                  <c:v>44.943574828679601</c:v>
                </c:pt>
                <c:pt idx="3736">
                  <c:v>45.140082593999303</c:v>
                </c:pt>
                <c:pt idx="3737">
                  <c:v>45.336586414547099</c:v>
                </c:pt>
                <c:pt idx="3738">
                  <c:v>45.533086288147501</c:v>
                </c:pt>
                <c:pt idx="3739">
                  <c:v>45.729582212624898</c:v>
                </c:pt>
                <c:pt idx="3740">
                  <c:v>45.926074185804197</c:v>
                </c:pt>
                <c:pt idx="3741">
                  <c:v>46.122562205512303</c:v>
                </c:pt>
                <c:pt idx="3742">
                  <c:v>46.319046269578102</c:v>
                </c:pt>
                <c:pt idx="3743">
                  <c:v>46.5155263758312</c:v>
                </c:pt>
                <c:pt idx="3744">
                  <c:v>46.712002522101699</c:v>
                </c:pt>
                <c:pt idx="3745">
                  <c:v>46.908474706220296</c:v>
                </c:pt>
                <c:pt idx="3746">
                  <c:v>47.104942926018403</c:v>
                </c:pt>
                <c:pt idx="3747">
                  <c:v>47.301407179328002</c:v>
                </c:pt>
                <c:pt idx="3748">
                  <c:v>47.497867463981699</c:v>
                </c:pt>
                <c:pt idx="3749">
                  <c:v>47.694323777812599</c:v>
                </c:pt>
                <c:pt idx="3750">
                  <c:v>47.8907761186546</c:v>
                </c:pt>
                <c:pt idx="3751">
                  <c:v>48.0872244843424</c:v>
                </c:pt>
                <c:pt idx="3752">
                  <c:v>48.283668872712198</c:v>
                </c:pt>
                <c:pt idx="3753">
                  <c:v>48.480109281600399</c:v>
                </c:pt>
                <c:pt idx="3754">
                  <c:v>48.676545708844401</c:v>
                </c:pt>
                <c:pt idx="3755">
                  <c:v>48.872978152281803</c:v>
                </c:pt>
                <c:pt idx="3756">
                  <c:v>49.0694066097508</c:v>
                </c:pt>
                <c:pt idx="3757">
                  <c:v>49.265831079090297</c:v>
                </c:pt>
                <c:pt idx="3758">
                  <c:v>49.462251558139499</c:v>
                </c:pt>
                <c:pt idx="3759">
                  <c:v>49.658668044738398</c:v>
                </c:pt>
                <c:pt idx="3760">
                  <c:v>49.8550805367273</c:v>
                </c:pt>
                <c:pt idx="3761">
                  <c:v>50.051489031946602</c:v>
                </c:pt>
                <c:pt idx="3762">
                  <c:v>50.247893528234897</c:v>
                </c:pt>
                <c:pt idx="3763">
                  <c:v>50.444294023430601</c:v>
                </c:pt>
                <c:pt idx="3764">
                  <c:v>50.640690515372498</c:v>
                </c:pt>
                <c:pt idx="3765">
                  <c:v>50.837083001899401</c:v>
                </c:pt>
                <c:pt idx="3766">
                  <c:v>51.0334714808507</c:v>
                </c:pt>
                <c:pt idx="3767">
                  <c:v>51.229855950065797</c:v>
                </c:pt>
                <c:pt idx="3768">
                  <c:v>51.4262364073846</c:v>
                </c:pt>
                <c:pt idx="3769">
                  <c:v>51.6226128506473</c:v>
                </c:pt>
                <c:pt idx="3770">
                  <c:v>51.818985277694999</c:v>
                </c:pt>
                <c:pt idx="3771">
                  <c:v>52.015353686369203</c:v>
                </c:pt>
                <c:pt idx="3772">
                  <c:v>52.211718074515503</c:v>
                </c:pt>
                <c:pt idx="3773">
                  <c:v>52.408078439982297</c:v>
                </c:pt>
                <c:pt idx="3774">
                  <c:v>52.604434780619002</c:v>
                </c:pt>
                <c:pt idx="3775">
                  <c:v>52.800787094275201</c:v>
                </c:pt>
                <c:pt idx="3776">
                  <c:v>52.997135378801502</c:v>
                </c:pt>
                <c:pt idx="3777">
                  <c:v>53.193479632049304</c:v>
                </c:pt>
                <c:pt idx="3778">
                  <c:v>53.389819851870897</c:v>
                </c:pt>
                <c:pt idx="3779">
                  <c:v>53.586156036119903</c:v>
                </c:pt>
                <c:pt idx="3780">
                  <c:v>53.782488182650702</c:v>
                </c:pt>
                <c:pt idx="3781">
                  <c:v>53.978816289318701</c:v>
                </c:pt>
                <c:pt idx="3782">
                  <c:v>54.175140353976602</c:v>
                </c:pt>
                <c:pt idx="3783">
                  <c:v>54.371460374474402</c:v>
                </c:pt>
                <c:pt idx="3784">
                  <c:v>54.567776348662903</c:v>
                </c:pt>
                <c:pt idx="3785">
                  <c:v>54.764088274393302</c:v>
                </c:pt>
                <c:pt idx="3786">
                  <c:v>54.9603961495174</c:v>
                </c:pt>
                <c:pt idx="3787">
                  <c:v>55.156699971887598</c:v>
                </c:pt>
                <c:pt idx="3788">
                  <c:v>55.352999739356903</c:v>
                </c:pt>
                <c:pt idx="3789">
                  <c:v>55.549295449779201</c:v>
                </c:pt>
                <c:pt idx="3790">
                  <c:v>55.745587101010102</c:v>
                </c:pt>
                <c:pt idx="3791">
                  <c:v>55.9418746909056</c:v>
                </c:pt>
                <c:pt idx="3792">
                  <c:v>56.138158217322001</c:v>
                </c:pt>
                <c:pt idx="3793">
                  <c:v>56.334437678114597</c:v>
                </c:pt>
                <c:pt idx="3794">
                  <c:v>56.5307130711399</c:v>
                </c:pt>
                <c:pt idx="3795">
                  <c:v>56.726984394255098</c:v>
                </c:pt>
                <c:pt idx="3796">
                  <c:v>56.923251645318402</c:v>
                </c:pt>
                <c:pt idx="3797">
                  <c:v>57.119514822189103</c:v>
                </c:pt>
                <c:pt idx="3798">
                  <c:v>57.315773922727203</c:v>
                </c:pt>
                <c:pt idx="3799">
                  <c:v>57.512028944793997</c:v>
                </c:pt>
                <c:pt idx="3800">
                  <c:v>57.708279886251603</c:v>
                </c:pt>
                <c:pt idx="3801">
                  <c:v>57.904526744964699</c:v>
                </c:pt>
                <c:pt idx="3802">
                  <c:v>58.100769518800298</c:v>
                </c:pt>
                <c:pt idx="3803">
                  <c:v>58.297008205626298</c:v>
                </c:pt>
                <c:pt idx="3804">
                  <c:v>58.493242803311801</c:v>
                </c:pt>
                <c:pt idx="3805">
                  <c:v>58.689473309728001</c:v>
                </c:pt>
                <c:pt idx="3806">
                  <c:v>58.885699722746899</c:v>
                </c:pt>
                <c:pt idx="3807">
                  <c:v>59.081922040240599</c:v>
                </c:pt>
                <c:pt idx="3808">
                  <c:v>59.278140260081997</c:v>
                </c:pt>
                <c:pt idx="3809">
                  <c:v>59.474354380144</c:v>
                </c:pt>
                <c:pt idx="3810">
                  <c:v>59.670564398300201</c:v>
                </c:pt>
                <c:pt idx="3811">
                  <c:v>59.8667703124231</c:v>
                </c:pt>
                <c:pt idx="3812">
                  <c:v>60.062972120383499</c:v>
                </c:pt>
                <c:pt idx="3813">
                  <c:v>60.259169820053103</c:v>
                </c:pt>
                <c:pt idx="3814">
                  <c:v>60.455363409303899</c:v>
                </c:pt>
                <c:pt idx="3815">
                  <c:v>60.651552886009</c:v>
                </c:pt>
                <c:pt idx="3816">
                  <c:v>60.847738248042297</c:v>
                </c:pt>
                <c:pt idx="3817">
                  <c:v>61.043919493280498</c:v>
                </c:pt>
                <c:pt idx="3818">
                  <c:v>61.240096619602603</c:v>
                </c:pt>
                <c:pt idx="3819">
                  <c:v>61.436269624890002</c:v>
                </c:pt>
                <c:pt idx="3820">
                  <c:v>61.632438507026798</c:v>
                </c:pt>
                <c:pt idx="3821">
                  <c:v>61.828603263899403</c:v>
                </c:pt>
                <c:pt idx="3822">
                  <c:v>62.024763893396397</c:v>
                </c:pt>
                <c:pt idx="3823">
                  <c:v>62.220920393408001</c:v>
                </c:pt>
                <c:pt idx="3824">
                  <c:v>62.4170727618258</c:v>
                </c:pt>
                <c:pt idx="3825">
                  <c:v>62.613220996542999</c:v>
                </c:pt>
                <c:pt idx="3826">
                  <c:v>62.809365095453103</c:v>
                </c:pt>
                <c:pt idx="3827">
                  <c:v>63.0055050564496</c:v>
                </c:pt>
                <c:pt idx="3828">
                  <c:v>63.201640877426101</c:v>
                </c:pt>
                <c:pt idx="3829">
                  <c:v>63.397772556276003</c:v>
                </c:pt>
                <c:pt idx="3830">
                  <c:v>63.593900090892802</c:v>
                </c:pt>
                <c:pt idx="3831">
                  <c:v>63.790023479170301</c:v>
                </c:pt>
                <c:pt idx="3832">
                  <c:v>63.986142719003197</c:v>
                </c:pt>
                <c:pt idx="3833">
                  <c:v>64.182257808286906</c:v>
                </c:pt>
                <c:pt idx="3834">
                  <c:v>64.378368744917097</c:v>
                </c:pt>
                <c:pt idx="3835">
                  <c:v>64.574475526785804</c:v>
                </c:pt>
                <c:pt idx="3836">
                  <c:v>64.770578151779702</c:v>
                </c:pt>
                <c:pt idx="3837">
                  <c:v>64.966676617790895</c:v>
                </c:pt>
                <c:pt idx="3838">
                  <c:v>65.162770922718593</c:v>
                </c:pt>
                <c:pt idx="3839">
                  <c:v>65.358861064464904</c:v>
                </c:pt>
                <c:pt idx="3840">
                  <c:v>65.554947040934493</c:v>
                </c:pt>
                <c:pt idx="3841">
                  <c:v>65.7510288500347</c:v>
                </c:pt>
                <c:pt idx="3842">
                  <c:v>65.947106489675306</c:v>
                </c:pt>
                <c:pt idx="3843">
                  <c:v>66.143179957768993</c:v>
                </c:pt>
                <c:pt idx="3844">
                  <c:v>66.3392492522309</c:v>
                </c:pt>
                <c:pt idx="3845">
                  <c:v>66.535314370978895</c:v>
                </c:pt>
                <c:pt idx="3846">
                  <c:v>66.731375311934201</c:v>
                </c:pt>
                <c:pt idx="3847">
                  <c:v>66.927432073019105</c:v>
                </c:pt>
                <c:pt idx="3848">
                  <c:v>67.123484652156506</c:v>
                </c:pt>
                <c:pt idx="3849">
                  <c:v>67.319533047271406</c:v>
                </c:pt>
                <c:pt idx="3850">
                  <c:v>67.515577256294094</c:v>
                </c:pt>
                <c:pt idx="3851">
                  <c:v>67.7116172771576</c:v>
                </c:pt>
                <c:pt idx="3852">
                  <c:v>67.907653107797003</c:v>
                </c:pt>
                <c:pt idx="3853">
                  <c:v>68.103684746149497</c:v>
                </c:pt>
                <c:pt idx="3854">
                  <c:v>68.299712190154395</c:v>
                </c:pt>
                <c:pt idx="3855">
                  <c:v>68.495735437752998</c:v>
                </c:pt>
                <c:pt idx="3856">
                  <c:v>68.691754486888897</c:v>
                </c:pt>
                <c:pt idx="3857">
                  <c:v>68.887769335507798</c:v>
                </c:pt>
                <c:pt idx="3858">
                  <c:v>69.083779981555693</c:v>
                </c:pt>
                <c:pt idx="3859">
                  <c:v>69.279786422971299</c:v>
                </c:pt>
                <c:pt idx="3860">
                  <c:v>69.475788657682898</c:v>
                </c:pt>
                <c:pt idx="3861">
                  <c:v>69.671786683618706</c:v>
                </c:pt>
                <c:pt idx="3862">
                  <c:v>69.867780498707702</c:v>
                </c:pt>
                <c:pt idx="3863">
                  <c:v>70.063770100879395</c:v>
                </c:pt>
                <c:pt idx="3864">
                  <c:v>70.259755488064002</c:v>
                </c:pt>
                <c:pt idx="3865">
                  <c:v>70.455736658192194</c:v>
                </c:pt>
                <c:pt idx="3866">
                  <c:v>70.651713609195596</c:v>
                </c:pt>
                <c:pt idx="3867">
                  <c:v>70.847686339006103</c:v>
                </c:pt>
                <c:pt idx="3868">
                  <c:v>71.043654845557597</c:v>
                </c:pt>
                <c:pt idx="3869">
                  <c:v>71.239619126791496</c:v>
                </c:pt>
                <c:pt idx="3870">
                  <c:v>71.435579180654003</c:v>
                </c:pt>
                <c:pt idx="3871">
                  <c:v>71.631535005091706</c:v>
                </c:pt>
                <c:pt idx="3872">
                  <c:v>71.827486598052303</c:v>
                </c:pt>
                <c:pt idx="3873">
                  <c:v>72.023433957484201</c:v>
                </c:pt>
                <c:pt idx="3874">
                  <c:v>72.219377081336702</c:v>
                </c:pt>
                <c:pt idx="3875">
                  <c:v>72.415315967559806</c:v>
                </c:pt>
                <c:pt idx="3876">
                  <c:v>72.611250614104094</c:v>
                </c:pt>
                <c:pt idx="3877">
                  <c:v>72.807181018921696</c:v>
                </c:pt>
                <c:pt idx="3878">
                  <c:v>73.003107179980404</c:v>
                </c:pt>
                <c:pt idx="3879">
                  <c:v>73.199029095267804</c:v>
                </c:pt>
                <c:pt idx="3880">
                  <c:v>73.394946762773202</c:v>
                </c:pt>
                <c:pt idx="3881">
                  <c:v>73.590860180486104</c:v>
                </c:pt>
                <c:pt idx="3882">
                  <c:v>73.786769346398103</c:v>
                </c:pt>
                <c:pt idx="3883">
                  <c:v>73.982674258503707</c:v>
                </c:pt>
                <c:pt idx="3884">
                  <c:v>74.178574914799995</c:v>
                </c:pt>
                <c:pt idx="3885">
                  <c:v>74.374471313287003</c:v>
                </c:pt>
                <c:pt idx="3886">
                  <c:v>74.570363451967495</c:v>
                </c:pt>
                <c:pt idx="3887">
                  <c:v>74.766251328840795</c:v>
                </c:pt>
                <c:pt idx="3888">
                  <c:v>74.9621349418927</c:v>
                </c:pt>
                <c:pt idx="3889">
                  <c:v>75.158014289108905</c:v>
                </c:pt>
                <c:pt idx="3890">
                  <c:v>75.353889368479201</c:v>
                </c:pt>
                <c:pt idx="3891">
                  <c:v>75.549760177996802</c:v>
                </c:pt>
                <c:pt idx="3892">
                  <c:v>75.745626715659597</c:v>
                </c:pt>
                <c:pt idx="3893">
                  <c:v>75.941488979472894</c:v>
                </c:pt>
                <c:pt idx="3894">
                  <c:v>76.137346967446504</c:v>
                </c:pt>
                <c:pt idx="3895">
                  <c:v>76.333200677593396</c:v>
                </c:pt>
                <c:pt idx="3896">
                  <c:v>76.529050107929805</c:v>
                </c:pt>
                <c:pt idx="3897">
                  <c:v>76.724895256473602</c:v>
                </c:pt>
                <c:pt idx="3898">
                  <c:v>76.920736121243493</c:v>
                </c:pt>
                <c:pt idx="3899">
                  <c:v>77.116572700259795</c:v>
                </c:pt>
                <c:pt idx="3900">
                  <c:v>77.312404991543502</c:v>
                </c:pt>
                <c:pt idx="3901">
                  <c:v>77.508232993117105</c:v>
                </c:pt>
                <c:pt idx="3902">
                  <c:v>77.704056703003999</c:v>
                </c:pt>
                <c:pt idx="3903">
                  <c:v>77.899876119229603</c:v>
                </c:pt>
                <c:pt idx="3904">
                  <c:v>78.095691239820795</c:v>
                </c:pt>
                <c:pt idx="3905">
                  <c:v>78.291502062806799</c:v>
                </c:pt>
                <c:pt idx="3906">
                  <c:v>78.487308586218404</c:v>
                </c:pt>
                <c:pt idx="3907">
                  <c:v>78.683110808090206</c:v>
                </c:pt>
                <c:pt idx="3908">
                  <c:v>78.878908726463806</c:v>
                </c:pt>
                <c:pt idx="3909">
                  <c:v>79.074702339388395</c:v>
                </c:pt>
                <c:pt idx="3910">
                  <c:v>79.270491644920497</c:v>
                </c:pt>
                <c:pt idx="3911">
                  <c:v>79.466276641116394</c:v>
                </c:pt>
                <c:pt idx="3912">
                  <c:v>79.662057326032496</c:v>
                </c:pt>
                <c:pt idx="3913">
                  <c:v>79.857833697730996</c:v>
                </c:pt>
                <c:pt idx="3914">
                  <c:v>80.053605754279303</c:v>
                </c:pt>
                <c:pt idx="3915">
                  <c:v>80.249373493750596</c:v>
                </c:pt>
                <c:pt idx="3916">
                  <c:v>80.445136914223099</c:v>
                </c:pt>
                <c:pt idx="3917">
                  <c:v>80.640896013780903</c:v>
                </c:pt>
                <c:pt idx="3918">
                  <c:v>80.836650790513502</c:v>
                </c:pt>
                <c:pt idx="3919">
                  <c:v>81.032401242512094</c:v>
                </c:pt>
                <c:pt idx="3920">
                  <c:v>81.228147367848607</c:v>
                </c:pt>
                <c:pt idx="3921">
                  <c:v>81.423889164632897</c:v>
                </c:pt>
                <c:pt idx="3922">
                  <c:v>81.619626631025994</c:v>
                </c:pt>
                <c:pt idx="3923">
                  <c:v>81.815359765189797</c:v>
                </c:pt>
                <c:pt idx="3924">
                  <c:v>82.011088565272203</c:v>
                </c:pt>
                <c:pt idx="3925">
                  <c:v>82.206813029406305</c:v>
                </c:pt>
                <c:pt idx="3926">
                  <c:v>82.402533155724996</c:v>
                </c:pt>
                <c:pt idx="3927">
                  <c:v>82.598248942361593</c:v>
                </c:pt>
                <c:pt idx="3928">
                  <c:v>82.793960387450099</c:v>
                </c:pt>
                <c:pt idx="3929">
                  <c:v>82.989667489124699</c:v>
                </c:pt>
                <c:pt idx="3930">
                  <c:v>83.185370245520204</c:v>
                </c:pt>
                <c:pt idx="3931">
                  <c:v>83.381068654767603</c:v>
                </c:pt>
                <c:pt idx="3932">
                  <c:v>83.576762714982493</c:v>
                </c:pt>
                <c:pt idx="3933">
                  <c:v>83.7724524242782</c:v>
                </c:pt>
                <c:pt idx="3934">
                  <c:v>83.968137780767194</c:v>
                </c:pt>
                <c:pt idx="3935">
                  <c:v>84.163818782531393</c:v>
                </c:pt>
                <c:pt idx="3936">
                  <c:v>84.359495427634698</c:v>
                </c:pt>
                <c:pt idx="3937">
                  <c:v>84.555167714152006</c:v>
                </c:pt>
                <c:pt idx="3938">
                  <c:v>84.7508356401692</c:v>
                </c:pt>
                <c:pt idx="3939">
                  <c:v>84.946499203783404</c:v>
                </c:pt>
                <c:pt idx="3940">
                  <c:v>85.142158403102897</c:v>
                </c:pt>
                <c:pt idx="3941">
                  <c:v>85.3378132362472</c:v>
                </c:pt>
                <c:pt idx="3942">
                  <c:v>85.533463701364099</c:v>
                </c:pt>
                <c:pt idx="3943">
                  <c:v>85.729109796636195</c:v>
                </c:pt>
                <c:pt idx="3944">
                  <c:v>85.9247515202523</c:v>
                </c:pt>
                <c:pt idx="3945">
                  <c:v>86.120388870402294</c:v>
                </c:pt>
                <c:pt idx="3946">
                  <c:v>86.316021845277703</c:v>
                </c:pt>
                <c:pt idx="3947">
                  <c:v>86.511650443071204</c:v>
                </c:pt>
                <c:pt idx="3948">
                  <c:v>86.707274661977195</c:v>
                </c:pt>
                <c:pt idx="3949">
                  <c:v>86.902894500191707</c:v>
                </c:pt>
                <c:pt idx="3950">
                  <c:v>87.098509955911695</c:v>
                </c:pt>
                <c:pt idx="3951">
                  <c:v>87.294121027335805</c:v>
                </c:pt>
                <c:pt idx="3952">
                  <c:v>87.489727712645305</c:v>
                </c:pt>
                <c:pt idx="3953">
                  <c:v>87.685330010100103</c:v>
                </c:pt>
                <c:pt idx="3954">
                  <c:v>87.880927917973494</c:v>
                </c:pt>
                <c:pt idx="3955">
                  <c:v>88.076521434500506</c:v>
                </c:pt>
                <c:pt idx="3956">
                  <c:v>88.272110557923199</c:v>
                </c:pt>
                <c:pt idx="3957">
                  <c:v>88.467695286490795</c:v>
                </c:pt>
                <c:pt idx="3958">
                  <c:v>88.663275618459494</c:v>
                </c:pt>
                <c:pt idx="3959">
                  <c:v>88.858851552092801</c:v>
                </c:pt>
                <c:pt idx="3960">
                  <c:v>89.054423085661</c:v>
                </c:pt>
                <c:pt idx="3961">
                  <c:v>89.249990217441805</c:v>
                </c:pt>
                <c:pt idx="3962">
                  <c:v>89.445552945719996</c:v>
                </c:pt>
                <c:pt idx="3963">
                  <c:v>89.641111268784599</c:v>
                </c:pt>
                <c:pt idx="3964">
                  <c:v>89.836665184926204</c:v>
                </c:pt>
                <c:pt idx="3965">
                  <c:v>90.032214692460997</c:v>
                </c:pt>
                <c:pt idx="3966">
                  <c:v>90.227759789712394</c:v>
                </c:pt>
                <c:pt idx="3967">
                  <c:v>90.423300475007906</c:v>
                </c:pt>
                <c:pt idx="3968">
                  <c:v>90.618836746679094</c:v>
                </c:pt>
                <c:pt idx="3969">
                  <c:v>90.814368603061197</c:v>
                </c:pt>
                <c:pt idx="3970">
                  <c:v>91.009896042493807</c:v>
                </c:pt>
                <c:pt idx="3971">
                  <c:v>91.205419063320406</c:v>
                </c:pt>
                <c:pt idx="3972">
                  <c:v>91.400937663888399</c:v>
                </c:pt>
                <c:pt idx="3973">
                  <c:v>91.596451842547097</c:v>
                </c:pt>
                <c:pt idx="3974">
                  <c:v>91.791961597637197</c:v>
                </c:pt>
                <c:pt idx="3975">
                  <c:v>91.987466927477101</c:v>
                </c:pt>
                <c:pt idx="3976">
                  <c:v>92.182967830393807</c:v>
                </c:pt>
                <c:pt idx="3977">
                  <c:v>92.378464304733399</c:v>
                </c:pt>
                <c:pt idx="3978">
                  <c:v>92.573956348860406</c:v>
                </c:pt>
                <c:pt idx="3979">
                  <c:v>92.7694439611587</c:v>
                </c:pt>
                <c:pt idx="3980">
                  <c:v>92.964927140037901</c:v>
                </c:pt>
                <c:pt idx="3981">
                  <c:v>93.160405883936704</c:v>
                </c:pt>
                <c:pt idx="3982">
                  <c:v>93.355880191313005</c:v>
                </c:pt>
                <c:pt idx="3983">
                  <c:v>93.551350060645504</c:v>
                </c:pt>
                <c:pt idx="3984">
                  <c:v>93.746815490447105</c:v>
                </c:pt>
                <c:pt idx="3985">
                  <c:v>93.942276479241201</c:v>
                </c:pt>
                <c:pt idx="3986">
                  <c:v>94.137733025538196</c:v>
                </c:pt>
                <c:pt idx="3987">
                  <c:v>94.333185127835407</c:v>
                </c:pt>
                <c:pt idx="3988">
                  <c:v>94.528632784600305</c:v>
                </c:pt>
                <c:pt idx="3989">
                  <c:v>94.7240759942609</c:v>
                </c:pt>
                <c:pt idx="3990">
                  <c:v>94.919514755248102</c:v>
                </c:pt>
                <c:pt idx="3991">
                  <c:v>95.114949066002893</c:v>
                </c:pt>
                <c:pt idx="3992">
                  <c:v>95.310378924976803</c:v>
                </c:pt>
                <c:pt idx="3993">
                  <c:v>95.505804330633595</c:v>
                </c:pt>
                <c:pt idx="3994">
                  <c:v>95.701225281461205</c:v>
                </c:pt>
                <c:pt idx="3995">
                  <c:v>95.896641775977599</c:v>
                </c:pt>
                <c:pt idx="3996">
                  <c:v>96.092053812730796</c:v>
                </c:pt>
                <c:pt idx="3997">
                  <c:v>96.287461390309801</c:v>
                </c:pt>
                <c:pt idx="3998">
                  <c:v>96.482864507332394</c:v>
                </c:pt>
                <c:pt idx="3999">
                  <c:v>96.678263162420805</c:v>
                </c:pt>
                <c:pt idx="4000">
                  <c:v>96.873657354200304</c:v>
                </c:pt>
                <c:pt idx="4001">
                  <c:v>97.069047081299303</c:v>
                </c:pt>
                <c:pt idx="4002">
                  <c:v>97.264432342349593</c:v>
                </c:pt>
                <c:pt idx="4003">
                  <c:v>97.459813135973604</c:v>
                </c:pt>
                <c:pt idx="4004">
                  <c:v>97.655189460784996</c:v>
                </c:pt>
                <c:pt idx="4005">
                  <c:v>97.850561315403098</c:v>
                </c:pt>
                <c:pt idx="4006">
                  <c:v>98.045928698438004</c:v>
                </c:pt>
                <c:pt idx="4007">
                  <c:v>98.241291608493498</c:v>
                </c:pt>
                <c:pt idx="4008">
                  <c:v>98.436650044182201</c:v>
                </c:pt>
                <c:pt idx="4009">
                  <c:v>98.632004004125704</c:v>
                </c:pt>
                <c:pt idx="4010">
                  <c:v>98.827353486954394</c:v>
                </c:pt>
                <c:pt idx="4011">
                  <c:v>99.022698491307693</c:v>
                </c:pt>
                <c:pt idx="4012">
                  <c:v>99.218039015833796</c:v>
                </c:pt>
                <c:pt idx="4013">
                  <c:v>99.413375059190102</c:v>
                </c:pt>
                <c:pt idx="4014">
                  <c:v>99.608706620018793</c:v>
                </c:pt>
                <c:pt idx="4015">
                  <c:v>99.8040336970369</c:v>
                </c:pt>
                <c:pt idx="4016">
                  <c:v>99.999356289081305</c:v>
                </c:pt>
                <c:pt idx="4017">
                  <c:v>100.19467439498899</c:v>
                </c:pt>
                <c:pt idx="4018">
                  <c:v>100.389988013592</c:v>
                </c:pt>
                <c:pt idx="4019">
                  <c:v>100.585297143738</c:v>
                </c:pt>
                <c:pt idx="4020">
                  <c:v>100.78060178429099</c:v>
                </c:pt>
                <c:pt idx="4021">
                  <c:v>100.97590193412999</c:v>
                </c:pt>
                <c:pt idx="4022">
                  <c:v>101.171197592152</c:v>
                </c:pt>
                <c:pt idx="4023">
                  <c:v>101.366488757249</c:v>
                </c:pt>
                <c:pt idx="4024">
                  <c:v>101.561775428217</c:v>
                </c:pt>
                <c:pt idx="4025">
                  <c:v>101.75705760381901</c:v>
                </c:pt>
                <c:pt idx="4026">
                  <c:v>101.952335282823</c:v>
                </c:pt>
                <c:pt idx="4027">
                  <c:v>102.14760846404501</c:v>
                </c:pt>
                <c:pt idx="4028">
                  <c:v>102.342877146324</c:v>
                </c:pt>
                <c:pt idx="4029">
                  <c:v>102.538141328515</c:v>
                </c:pt>
                <c:pt idx="4030">
                  <c:v>102.733401009492</c:v>
                </c:pt>
                <c:pt idx="4031">
                  <c:v>102.928656188159</c:v>
                </c:pt>
                <c:pt idx="4032">
                  <c:v>103.123906863526</c:v>
                </c:pt>
                <c:pt idx="4033">
                  <c:v>103.31915303465099</c:v>
                </c:pt>
                <c:pt idx="4034">
                  <c:v>103.514394700605</c:v>
                </c:pt>
                <c:pt idx="4035">
                  <c:v>103.709631860481</c:v>
                </c:pt>
                <c:pt idx="4036">
                  <c:v>103.90486451337</c:v>
                </c:pt>
                <c:pt idx="4037">
                  <c:v>104.100092658268</c:v>
                </c:pt>
                <c:pt idx="4038">
                  <c:v>104.295316294114</c:v>
                </c:pt>
                <c:pt idx="4039">
                  <c:v>104.49053541986299</c:v>
                </c:pt>
                <c:pt idx="4040">
                  <c:v>104.685750034489</c:v>
                </c:pt>
                <c:pt idx="4041">
                  <c:v>104.880960136989</c:v>
                </c:pt>
                <c:pt idx="4042">
                  <c:v>105.076165726401</c:v>
                </c:pt>
                <c:pt idx="4043">
                  <c:v>105.271366801787</c:v>
                </c:pt>
                <c:pt idx="4044">
                  <c:v>105.46656336223</c:v>
                </c:pt>
                <c:pt idx="4045">
                  <c:v>105.661755406833</c:v>
                </c:pt>
                <c:pt idx="4046">
                  <c:v>105.856942934785</c:v>
                </c:pt>
                <c:pt idx="4047">
                  <c:v>106.05212594537301</c:v>
                </c:pt>
                <c:pt idx="4048">
                  <c:v>106.24730443789799</c:v>
                </c:pt>
                <c:pt idx="4049">
                  <c:v>106.44247841167</c:v>
                </c:pt>
                <c:pt idx="4050">
                  <c:v>106.63764786600299</c:v>
                </c:pt>
                <c:pt idx="4051">
                  <c:v>106.832812800222</c:v>
                </c:pt>
                <c:pt idx="4052">
                  <c:v>107.02797321366</c:v>
                </c:pt>
                <c:pt idx="4053">
                  <c:v>107.223129105669</c:v>
                </c:pt>
                <c:pt idx="4054">
                  <c:v>107.41828047561999</c:v>
                </c:pt>
                <c:pt idx="4055">
                  <c:v>107.61342732289999</c:v>
                </c:pt>
                <c:pt idx="4056">
                  <c:v>107.808569646922</c:v>
                </c:pt>
                <c:pt idx="4057">
                  <c:v>108.003707447144</c:v>
                </c:pt>
                <c:pt idx="4058">
                  <c:v>108.198840723072</c:v>
                </c:pt>
                <c:pt idx="4059">
                  <c:v>108.393969474263</c:v>
                </c:pt>
                <c:pt idx="4060">
                  <c:v>108.589093700327</c:v>
                </c:pt>
                <c:pt idx="4061">
                  <c:v>108.78421340087201</c:v>
                </c:pt>
                <c:pt idx="4062">
                  <c:v>108.97932857546201</c:v>
                </c:pt>
                <c:pt idx="4063">
                  <c:v>109.17443922366</c:v>
                </c:pt>
                <c:pt idx="4064">
                  <c:v>109.36954534505099</c:v>
                </c:pt>
                <c:pt idx="4065">
                  <c:v>109.564646939376</c:v>
                </c:pt>
                <c:pt idx="4066">
                  <c:v>109.75974400648801</c:v>
                </c:pt>
                <c:pt idx="4067">
                  <c:v>109.954836546236</c:v>
                </c:pt>
                <c:pt idx="4068">
                  <c:v>110.14992455846701</c:v>
                </c:pt>
                <c:pt idx="4069">
                  <c:v>110.34500804302201</c:v>
                </c:pt>
                <c:pt idx="4070">
                  <c:v>110.54008699974</c:v>
                </c:pt>
                <c:pt idx="4071">
                  <c:v>110.73516142845</c:v>
                </c:pt>
                <c:pt idx="4072">
                  <c:v>110.93023132891101</c:v>
                </c:pt>
                <c:pt idx="4073">
                  <c:v>111.125296700654</c:v>
                </c:pt>
                <c:pt idx="4074">
                  <c:v>111.320357542948</c:v>
                </c:pt>
                <c:pt idx="4075">
                  <c:v>111.515413855104</c:v>
                </c:pt>
                <c:pt idx="4076">
                  <c:v>111.710465636525</c:v>
                </c:pt>
                <c:pt idx="4077">
                  <c:v>111.905512886699</c:v>
                </c:pt>
                <c:pt idx="4078">
                  <c:v>112.100555605205</c:v>
                </c:pt>
                <c:pt idx="4079">
                  <c:v>112.295593791719</c:v>
                </c:pt>
                <c:pt idx="4080">
                  <c:v>112.490627446144</c:v>
                </c:pt>
                <c:pt idx="4081">
                  <c:v>112.685656568523</c:v>
                </c:pt>
                <c:pt idx="4082">
                  <c:v>112.880681158869</c:v>
                </c:pt>
                <c:pt idx="4083">
                  <c:v>113.075701217168</c:v>
                </c:pt>
                <c:pt idx="4084">
                  <c:v>113.270716743374</c:v>
                </c:pt>
                <c:pt idx="4085">
                  <c:v>113.465727737412</c:v>
                </c:pt>
                <c:pt idx="4086">
                  <c:v>113.66073419917799</c:v>
                </c:pt>
                <c:pt idx="4087">
                  <c:v>113.85573612852301</c:v>
                </c:pt>
                <c:pt idx="4088">
                  <c:v>114.050733525258</c:v>
                </c:pt>
                <c:pt idx="4089">
                  <c:v>114.245726389555</c:v>
                </c:pt>
                <c:pt idx="4090">
                  <c:v>114.44071472171299</c:v>
                </c:pt>
                <c:pt idx="4091">
                  <c:v>114.635698522043</c:v>
                </c:pt>
                <c:pt idx="4092">
                  <c:v>114.83067779090401</c:v>
                </c:pt>
                <c:pt idx="4093">
                  <c:v>115.025652528709</c:v>
                </c:pt>
                <c:pt idx="4094">
                  <c:v>115.220622735918</c:v>
                </c:pt>
                <c:pt idx="4095">
                  <c:v>115.41558841304401</c:v>
                </c:pt>
                <c:pt idx="4096">
                  <c:v>115.61054956064299</c:v>
                </c:pt>
                <c:pt idx="4097">
                  <c:v>115.805506179189</c:v>
                </c:pt>
                <c:pt idx="4098">
                  <c:v>116.000458269078</c:v>
                </c:pt>
                <c:pt idx="4099">
                  <c:v>116.195405830629</c:v>
                </c:pt>
                <c:pt idx="4100">
                  <c:v>116.390348864101</c:v>
                </c:pt>
                <c:pt idx="4101">
                  <c:v>116.585287369809</c:v>
                </c:pt>
                <c:pt idx="4102">
                  <c:v>116.78022134812301</c:v>
                </c:pt>
                <c:pt idx="4103">
                  <c:v>116.97515079947</c:v>
                </c:pt>
                <c:pt idx="4104">
                  <c:v>117.170075724333</c:v>
                </c:pt>
                <c:pt idx="4105">
                  <c:v>117.36499612325299</c:v>
                </c:pt>
                <c:pt idx="4106">
                  <c:v>117.55991199686</c:v>
                </c:pt>
                <c:pt idx="4107">
                  <c:v>117.754823345931</c:v>
                </c:pt>
                <c:pt idx="4108">
                  <c:v>117.949730171369</c:v>
                </c:pt>
                <c:pt idx="4109">
                  <c:v>118.14463247410301</c:v>
                </c:pt>
                <c:pt idx="4110">
                  <c:v>118.339530255062</c:v>
                </c:pt>
                <c:pt idx="4111">
                  <c:v>118.534423515169</c:v>
                </c:pt>
                <c:pt idx="4112">
                  <c:v>118.729312255373</c:v>
                </c:pt>
                <c:pt idx="4113">
                  <c:v>118.924196476644</c:v>
                </c:pt>
                <c:pt idx="4114">
                  <c:v>119.11907617997799</c:v>
                </c:pt>
                <c:pt idx="4115">
                  <c:v>119.313951366545</c:v>
                </c:pt>
                <c:pt idx="4116">
                  <c:v>119.508822037811</c:v>
                </c:pt>
                <c:pt idx="4117">
                  <c:v>119.70368819525299</c:v>
                </c:pt>
                <c:pt idx="4118">
                  <c:v>119.898549840074</c:v>
                </c:pt>
                <c:pt idx="4119">
                  <c:v>120.093406973407</c:v>
                </c:pt>
                <c:pt idx="4120">
                  <c:v>120.288259596438</c:v>
                </c:pt>
                <c:pt idx="4121">
                  <c:v>120.483107710402</c:v>
                </c:pt>
                <c:pt idx="4122">
                  <c:v>120.67795131658499</c:v>
                </c:pt>
                <c:pt idx="4123">
                  <c:v>120.872790416314</c:v>
                </c:pt>
                <c:pt idx="4124">
                  <c:v>121.067625010901</c:v>
                </c:pt>
                <c:pt idx="4125">
                  <c:v>121.26245510166</c:v>
                </c:pt>
                <c:pt idx="4126">
                  <c:v>121.457280689936</c:v>
                </c:pt>
                <c:pt idx="4127">
                  <c:v>121.65210177710399</c:v>
                </c:pt>
                <c:pt idx="4128">
                  <c:v>121.84691836456599</c:v>
                </c:pt>
                <c:pt idx="4129">
                  <c:v>122.041730453878</c:v>
                </c:pt>
                <c:pt idx="4130">
                  <c:v>122.23653804685399</c:v>
                </c:pt>
                <c:pt idx="4131">
                  <c:v>122.431341145353</c:v>
                </c:pt>
                <c:pt idx="4132">
                  <c:v>122.62613975124</c:v>
                </c:pt>
                <c:pt idx="4133">
                  <c:v>122.82093386616801</c:v>
                </c:pt>
                <c:pt idx="4134">
                  <c:v>123.015723491554</c:v>
                </c:pt>
                <c:pt idx="4135">
                  <c:v>123.21050862888499</c:v>
                </c:pt>
                <c:pt idx="4136">
                  <c:v>123.405289279756</c:v>
                </c:pt>
                <c:pt idx="4137">
                  <c:v>123.600065445865</c:v>
                </c:pt>
                <c:pt idx="4138">
                  <c:v>123.794837129014</c:v>
                </c:pt>
                <c:pt idx="4139">
                  <c:v>123.98960433111699</c:v>
                </c:pt>
                <c:pt idx="4140">
                  <c:v>124.18436705448001</c:v>
                </c:pt>
                <c:pt idx="4141">
                  <c:v>124.379125301779</c:v>
                </c:pt>
                <c:pt idx="4142">
                  <c:v>124.573879075817</c:v>
                </c:pt>
                <c:pt idx="4143">
                  <c:v>124.768628379462</c:v>
                </c:pt>
                <c:pt idx="4144">
                  <c:v>124.96337321561499</c:v>
                </c:pt>
                <c:pt idx="4145">
                  <c:v>125.158113587206</c:v>
                </c:pt>
                <c:pt idx="4146">
                  <c:v>125.35284949724</c:v>
                </c:pt>
                <c:pt idx="4147">
                  <c:v>125.54758094880999</c:v>
                </c:pt>
                <c:pt idx="4148">
                  <c:v>125.742307945045</c:v>
                </c:pt>
                <c:pt idx="4149">
                  <c:v>125.937030489093</c:v>
                </c:pt>
                <c:pt idx="4150">
                  <c:v>126.131748584127</c:v>
                </c:pt>
                <c:pt idx="4151">
                  <c:v>126.326462233055</c:v>
                </c:pt>
                <c:pt idx="4152">
                  <c:v>126.521171438468</c:v>
                </c:pt>
                <c:pt idx="4153">
                  <c:v>126.715876202968</c:v>
                </c:pt>
                <c:pt idx="4154">
                  <c:v>126.910576529195</c:v>
                </c:pt>
                <c:pt idx="4155">
                  <c:v>127.105272419822</c:v>
                </c:pt>
                <c:pt idx="4156">
                  <c:v>127.299963877555</c:v>
                </c:pt>
                <c:pt idx="4157">
                  <c:v>127.494650905139</c:v>
                </c:pt>
                <c:pt idx="4158">
                  <c:v>127.689333505279</c:v>
                </c:pt>
                <c:pt idx="4159">
                  <c:v>127.88401168023201</c:v>
                </c:pt>
                <c:pt idx="4160">
                  <c:v>128.07868543203901</c:v>
                </c:pt>
                <c:pt idx="4161">
                  <c:v>128.273354762808</c:v>
                </c:pt>
                <c:pt idx="4162">
                  <c:v>128.468019674743</c:v>
                </c:pt>
                <c:pt idx="4163">
                  <c:v>128.66268017034</c:v>
                </c:pt>
                <c:pt idx="4164">
                  <c:v>128.857336252251</c:v>
                </c:pt>
                <c:pt idx="4165">
                  <c:v>129.05198792316</c:v>
                </c:pt>
                <c:pt idx="4166">
                  <c:v>129.24663518577501</c:v>
                </c:pt>
                <c:pt idx="4167">
                  <c:v>129.44127804283201</c:v>
                </c:pt>
                <c:pt idx="4168">
                  <c:v>129.63591649709701</c:v>
                </c:pt>
                <c:pt idx="4169">
                  <c:v>129.830550551458</c:v>
                </c:pt>
                <c:pt idx="4170">
                  <c:v>130.02518020929401</c:v>
                </c:pt>
                <c:pt idx="4171">
                  <c:v>130.219805474211</c:v>
                </c:pt>
                <c:pt idx="4172">
                  <c:v>130.414426349888</c:v>
                </c:pt>
                <c:pt idx="4173">
                  <c:v>130.60904284007901</c:v>
                </c:pt>
                <c:pt idx="4174">
                  <c:v>130.803654948613</c:v>
                </c:pt>
                <c:pt idx="4175">
                  <c:v>130.998262679395</c:v>
                </c:pt>
                <c:pt idx="4176">
                  <c:v>131.19286603640299</c:v>
                </c:pt>
                <c:pt idx="4177">
                  <c:v>131.38746502385399</c:v>
                </c:pt>
                <c:pt idx="4178">
                  <c:v>131.58205964631199</c:v>
                </c:pt>
                <c:pt idx="4179">
                  <c:v>131.776649908466</c:v>
                </c:pt>
                <c:pt idx="4180">
                  <c:v>131.97123581509399</c:v>
                </c:pt>
                <c:pt idx="4181">
                  <c:v>132.165817371066</c:v>
                </c:pt>
                <c:pt idx="4182">
                  <c:v>132.360394581283</c:v>
                </c:pt>
                <c:pt idx="4183">
                  <c:v>132.554967450454</c:v>
                </c:pt>
                <c:pt idx="4184">
                  <c:v>132.74953598327701</c:v>
                </c:pt>
                <c:pt idx="4185">
                  <c:v>132.944100184554</c:v>
                </c:pt>
                <c:pt idx="4186">
                  <c:v>133.13866005935901</c:v>
                </c:pt>
                <c:pt idx="4187">
                  <c:v>133.33321561343101</c:v>
                </c:pt>
                <c:pt idx="4188">
                  <c:v>133.52776685270899</c:v>
                </c:pt>
                <c:pt idx="4189">
                  <c:v>133.72231378318301</c:v>
                </c:pt>
                <c:pt idx="4190">
                  <c:v>133.916856410897</c:v>
                </c:pt>
                <c:pt idx="4191">
                  <c:v>134.111394741949</c:v>
                </c:pt>
                <c:pt idx="4192">
                  <c:v>134.30592878249001</c:v>
                </c:pt>
                <c:pt idx="4193">
                  <c:v>134.50045853872501</c:v>
                </c:pt>
                <c:pt idx="4194">
                  <c:v>134.69498401691499</c:v>
                </c:pt>
                <c:pt idx="4195">
                  <c:v>134.889505223372</c:v>
                </c:pt>
                <c:pt idx="4196">
                  <c:v>135.08402216446399</c:v>
                </c:pt>
                <c:pt idx="4197">
                  <c:v>135.27853484661301</c:v>
                </c:pt>
                <c:pt idx="4198">
                  <c:v>135.47304327629399</c:v>
                </c:pt>
                <c:pt idx="4199">
                  <c:v>135.667547459715</c:v>
                </c:pt>
                <c:pt idx="4200">
                  <c:v>135.86204740210499</c:v>
                </c:pt>
                <c:pt idx="4201">
                  <c:v>136.05654310848399</c:v>
                </c:pt>
                <c:pt idx="4202">
                  <c:v>136.25103458389901</c:v>
                </c:pt>
                <c:pt idx="4203">
                  <c:v>136.44552183344501</c:v>
                </c:pt>
                <c:pt idx="4204">
                  <c:v>136.640004862854</c:v>
                </c:pt>
                <c:pt idx="4205">
                  <c:v>136.83448367865401</c:v>
                </c:pt>
                <c:pt idx="4206">
                  <c:v>137.02895828744499</c:v>
                </c:pt>
                <c:pt idx="4207">
                  <c:v>137.22342869584099</c:v>
                </c:pt>
                <c:pt idx="4208">
                  <c:v>137.41789491047001</c:v>
                </c:pt>
                <c:pt idx="4209">
                  <c:v>137.61235693797701</c:v>
                </c:pt>
                <c:pt idx="4210">
                  <c:v>137.80681478501899</c:v>
                </c:pt>
                <c:pt idx="4211">
                  <c:v>138.00126845826799</c:v>
                </c:pt>
                <c:pt idx="4212">
                  <c:v>138.19571796441301</c:v>
                </c:pt>
                <c:pt idx="4213">
                  <c:v>138.39016331015401</c:v>
                </c:pt>
                <c:pt idx="4214">
                  <c:v>138.58460450220699</c:v>
                </c:pt>
                <c:pt idx="4215">
                  <c:v>138.77904154730601</c:v>
                </c:pt>
                <c:pt idx="4216">
                  <c:v>138.97347445219401</c:v>
                </c:pt>
                <c:pt idx="4217">
                  <c:v>139.167903223634</c:v>
                </c:pt>
                <c:pt idx="4218">
                  <c:v>139.36232786840799</c:v>
                </c:pt>
                <c:pt idx="4219">
                  <c:v>139.55674839236201</c:v>
                </c:pt>
                <c:pt idx="4220">
                  <c:v>139.75116480037099</c:v>
                </c:pt>
                <c:pt idx="4221">
                  <c:v>139.94557709737401</c:v>
                </c:pt>
                <c:pt idx="4222">
                  <c:v>140.13998528840199</c:v>
                </c:pt>
                <c:pt idx="4223">
                  <c:v>140.334389378575</c:v>
                </c:pt>
                <c:pt idx="4224">
                  <c:v>140.52878937310101</c:v>
                </c:pt>
                <c:pt idx="4225">
                  <c:v>140.72318527727899</c:v>
                </c:pt>
                <c:pt idx="4226">
                  <c:v>140.91757709649801</c:v>
                </c:pt>
                <c:pt idx="4227">
                  <c:v>141.11196483623701</c:v>
                </c:pt>
                <c:pt idx="4228">
                  <c:v>141.30634850206599</c:v>
                </c:pt>
                <c:pt idx="4229">
                  <c:v>141.50072809964399</c:v>
                </c:pt>
                <c:pt idx="4230">
                  <c:v>141.69510363472199</c:v>
                </c:pt>
                <c:pt idx="4231">
                  <c:v>141.88947511314001</c:v>
                </c:pt>
                <c:pt idx="4232">
                  <c:v>142.08384254083199</c:v>
                </c:pt>
                <c:pt idx="4233">
                  <c:v>142.278205923819</c:v>
                </c:pt>
                <c:pt idx="4234">
                  <c:v>142.47256526846201</c:v>
                </c:pt>
                <c:pt idx="4235">
                  <c:v>142.66692058223799</c:v>
                </c:pt>
                <c:pt idx="4236">
                  <c:v>142.86127187297799</c:v>
                </c:pt>
                <c:pt idx="4237">
                  <c:v>143.055619148555</c:v>
                </c:pt>
                <c:pt idx="4238">
                  <c:v>143.249962416881</c:v>
                </c:pt>
                <c:pt idx="4239">
                  <c:v>143.44430168591501</c:v>
                </c:pt>
                <c:pt idx="4240">
                  <c:v>143.63863696365701</c:v>
                </c:pt>
                <c:pt idx="4241">
                  <c:v>143.83296825814799</c:v>
                </c:pt>
                <c:pt idx="4242">
                  <c:v>144.02729557747401</c:v>
                </c:pt>
                <c:pt idx="4243">
                  <c:v>144.221618929762</c:v>
                </c:pt>
                <c:pt idx="4244">
                  <c:v>144.41593832318401</c:v>
                </c:pt>
                <c:pt idx="4245">
                  <c:v>144.61025376595299</c:v>
                </c:pt>
                <c:pt idx="4246">
                  <c:v>144.80456526632599</c:v>
                </c:pt>
                <c:pt idx="4247">
                  <c:v>144.99887283260301</c:v>
                </c:pt>
                <c:pt idx="4248">
                  <c:v>145.193176473129</c:v>
                </c:pt>
                <c:pt idx="4249">
                  <c:v>145.38747619638301</c:v>
                </c:pt>
                <c:pt idx="4250">
                  <c:v>145.58177201104601</c:v>
                </c:pt>
                <c:pt idx="4251">
                  <c:v>145.776063925773</c:v>
                </c:pt>
                <c:pt idx="4252">
                  <c:v>145.97035194915199</c:v>
                </c:pt>
                <c:pt idx="4253">
                  <c:v>146.16463608969201</c:v>
                </c:pt>
                <c:pt idx="4254">
                  <c:v>146.358916355904</c:v>
                </c:pt>
                <c:pt idx="4255">
                  <c:v>146.55319275640599</c:v>
                </c:pt>
                <c:pt idx="4256">
                  <c:v>146.747465299933</c:v>
                </c:pt>
                <c:pt idx="4257">
                  <c:v>146.94173399533099</c:v>
                </c:pt>
                <c:pt idx="4258">
                  <c:v>147.13599885156299</c:v>
                </c:pt>
                <c:pt idx="4259">
                  <c:v>147.330259877705</c:v>
                </c:pt>
                <c:pt idx="4260">
                  <c:v>147.52451708295101</c:v>
                </c:pt>
                <c:pt idx="4261">
                  <c:v>147.71877047660601</c:v>
                </c:pt>
                <c:pt idx="4262">
                  <c:v>147.91302006809201</c:v>
                </c:pt>
                <c:pt idx="4263">
                  <c:v>148.10726586694699</c:v>
                </c:pt>
                <c:pt idx="4264">
                  <c:v>148.30150788282401</c:v>
                </c:pt>
                <c:pt idx="4265">
                  <c:v>148.49574612548901</c:v>
                </c:pt>
                <c:pt idx="4266">
                  <c:v>148.68998060482701</c:v>
                </c:pt>
                <c:pt idx="4267">
                  <c:v>148.884211330836</c:v>
                </c:pt>
                <c:pt idx="4268">
                  <c:v>149.07843831363201</c:v>
                </c:pt>
                <c:pt idx="4269">
                  <c:v>149.27266156344601</c:v>
                </c:pt>
                <c:pt idx="4270">
                  <c:v>149.46688109062299</c:v>
                </c:pt>
                <c:pt idx="4271">
                  <c:v>149.66109690579401</c:v>
                </c:pt>
                <c:pt idx="4272">
                  <c:v>149.85530901992399</c:v>
                </c:pt>
                <c:pt idx="4273">
                  <c:v>150.049517444027</c:v>
                </c:pt>
                <c:pt idx="4274">
                  <c:v>150.24372218912501</c:v>
                </c:pt>
                <c:pt idx="4275">
                  <c:v>150.43792326624501</c:v>
                </c:pt>
                <c:pt idx="4276">
                  <c:v>150.632120686425</c:v>
                </c:pt>
                <c:pt idx="4277">
                  <c:v>150.82631446046099</c:v>
                </c:pt>
                <c:pt idx="4278">
                  <c:v>151.02050459860101</c:v>
                </c:pt>
                <c:pt idx="4279">
                  <c:v>151.21469111096101</c:v>
                </c:pt>
                <c:pt idx="4280">
                  <c:v>151.40887400761</c:v>
                </c:pt>
                <c:pt idx="4281">
                  <c:v>151.603053298579</c:v>
                </c:pt>
                <c:pt idx="4282">
                  <c:v>151.797228993857</c:v>
                </c:pt>
                <c:pt idx="4283">
                  <c:v>151.99140110339101</c:v>
                </c:pt>
                <c:pt idx="4284">
                  <c:v>152.185569637085</c:v>
                </c:pt>
                <c:pt idx="4285">
                  <c:v>152.379734604801</c:v>
                </c:pt>
                <c:pt idx="4286">
                  <c:v>152.573896016361</c:v>
                </c:pt>
                <c:pt idx="4287">
                  <c:v>152.76805388154199</c:v>
                </c:pt>
                <c:pt idx="4288">
                  <c:v>152.962208210081</c:v>
                </c:pt>
                <c:pt idx="4289">
                  <c:v>153.15635901167099</c:v>
                </c:pt>
                <c:pt idx="4290">
                  <c:v>153.35050629596401</c:v>
                </c:pt>
                <c:pt idx="4291">
                  <c:v>153.544650072568</c:v>
                </c:pt>
                <c:pt idx="4292">
                  <c:v>153.738790351049</c:v>
                </c:pt>
                <c:pt idx="4293">
                  <c:v>153.932927141124</c:v>
                </c:pt>
                <c:pt idx="4294">
                  <c:v>154.12706045273299</c:v>
                </c:pt>
                <c:pt idx="4295">
                  <c:v>154.321190295891</c:v>
                </c:pt>
                <c:pt idx="4296">
                  <c:v>154.515316680681</c:v>
                </c:pt>
                <c:pt idx="4297">
                  <c:v>154.709439617257</c:v>
                </c:pt>
                <c:pt idx="4298">
                  <c:v>154.90355911584001</c:v>
                </c:pt>
                <c:pt idx="4299">
                  <c:v>155.09767518672399</c:v>
                </c:pt>
                <c:pt idx="4300">
                  <c:v>155.29178784026999</c:v>
                </c:pt>
                <c:pt idx="4301">
                  <c:v>155.48589708691</c:v>
                </c:pt>
                <c:pt idx="4302">
                  <c:v>155.68000293714601</c:v>
                </c:pt>
                <c:pt idx="4303">
                  <c:v>155.87410540155</c:v>
                </c:pt>
                <c:pt idx="4304">
                  <c:v>156.06820449076099</c:v>
                </c:pt>
                <c:pt idx="4305">
                  <c:v>156.26230021549199</c:v>
                </c:pt>
                <c:pt idx="4306">
                  <c:v>156.456392586524</c:v>
                </c:pt>
                <c:pt idx="4307">
                  <c:v>156.65048161470699</c:v>
                </c:pt>
                <c:pt idx="4308">
                  <c:v>156.84456731096401</c:v>
                </c:pt>
                <c:pt idx="4309">
                  <c:v>157.038649686285</c:v>
                </c:pt>
                <c:pt idx="4310">
                  <c:v>157.232728751732</c:v>
                </c:pt>
                <c:pt idx="4311">
                  <c:v>157.426804518463</c:v>
                </c:pt>
                <c:pt idx="4312">
                  <c:v>157.62087699746701</c:v>
                </c:pt>
                <c:pt idx="4313">
                  <c:v>157.81494619938701</c:v>
                </c:pt>
                <c:pt idx="4314">
                  <c:v>158.00901213505901</c:v>
                </c:pt>
                <c:pt idx="4315">
                  <c:v>158.20307481530199</c:v>
                </c:pt>
                <c:pt idx="4316">
                  <c:v>158.3971342509</c:v>
                </c:pt>
                <c:pt idx="4317">
                  <c:v>158.59119045266101</c:v>
                </c:pt>
                <c:pt idx="4318">
                  <c:v>158.78524343141601</c:v>
                </c:pt>
                <c:pt idx="4319">
                  <c:v>158.97929319801801</c:v>
                </c:pt>
                <c:pt idx="4320">
                  <c:v>159.173339763341</c:v>
                </c:pt>
                <c:pt idx="4321">
                  <c:v>159.367383138283</c:v>
                </c:pt>
                <c:pt idx="4322">
                  <c:v>159.561423333763</c:v>
                </c:pt>
                <c:pt idx="4323">
                  <c:v>159.75546036072299</c:v>
                </c:pt>
                <c:pt idx="4324">
                  <c:v>159.94949423012699</c:v>
                </c:pt>
                <c:pt idx="4325">
                  <c:v>160.14352495295901</c:v>
                </c:pt>
                <c:pt idx="4326">
                  <c:v>160.33755254022799</c:v>
                </c:pt>
                <c:pt idx="4327">
                  <c:v>160.53157700296299</c:v>
                </c:pt>
                <c:pt idx="4328">
                  <c:v>160.725598352215</c:v>
                </c:pt>
                <c:pt idx="4329">
                  <c:v>160.919616599058</c:v>
                </c:pt>
                <c:pt idx="4330">
                  <c:v>161.113631754587</c:v>
                </c:pt>
                <c:pt idx="4331">
                  <c:v>161.30764382991799</c:v>
                </c:pt>
                <c:pt idx="4332">
                  <c:v>161.50165283618901</c:v>
                </c:pt>
                <c:pt idx="4333">
                  <c:v>161.69565878452499</c:v>
                </c:pt>
                <c:pt idx="4334">
                  <c:v>161.88966168598401</c:v>
                </c:pt>
                <c:pt idx="4335">
                  <c:v>162.08366155161599</c:v>
                </c:pt>
                <c:pt idx="4336">
                  <c:v>162.277658392473</c:v>
                </c:pt>
                <c:pt idx="4337">
                  <c:v>162.471652219612</c:v>
                </c:pt>
                <c:pt idx="4338">
                  <c:v>162.66564304409499</c:v>
                </c:pt>
                <c:pt idx="4339">
                  <c:v>162.85963087698701</c:v>
                </c:pt>
                <c:pt idx="4340">
                  <c:v>163.05361572935601</c:v>
                </c:pt>
                <c:pt idx="4341">
                  <c:v>163.247597612107</c:v>
                </c:pt>
                <c:pt idx="4342">
                  <c:v>163.44157653584301</c:v>
                </c:pt>
                <c:pt idx="4343">
                  <c:v>163.63555251110799</c:v>
                </c:pt>
                <c:pt idx="4344">
                  <c:v>163.82952554843001</c:v>
                </c:pt>
                <c:pt idx="4345">
                  <c:v>164.02349565831901</c:v>
                </c:pt>
                <c:pt idx="4346">
                  <c:v>164.21746285126699</c:v>
                </c:pt>
                <c:pt idx="4347">
                  <c:v>164.41142713774599</c:v>
                </c:pt>
                <c:pt idx="4348">
                  <c:v>164.605388528215</c:v>
                </c:pt>
                <c:pt idx="4349">
                  <c:v>164.799347033109</c:v>
                </c:pt>
                <c:pt idx="4350">
                  <c:v>164.99330266285099</c:v>
                </c:pt>
                <c:pt idx="4351">
                  <c:v>165.18725542784</c:v>
                </c:pt>
                <c:pt idx="4352">
                  <c:v>165.381205338461</c:v>
                </c:pt>
                <c:pt idx="4353">
                  <c:v>165.575152405078</c:v>
                </c:pt>
                <c:pt idx="4354">
                  <c:v>165.76909663834601</c:v>
                </c:pt>
                <c:pt idx="4355">
                  <c:v>165.96303805022001</c:v>
                </c:pt>
                <c:pt idx="4356">
                  <c:v>166.156976653014</c:v>
                </c:pt>
                <c:pt idx="4357">
                  <c:v>166.350912458995</c:v>
                </c:pt>
                <c:pt idx="4358">
                  <c:v>166.544845480383</c:v>
                </c:pt>
                <c:pt idx="4359">
                  <c:v>166.738775729351</c:v>
                </c:pt>
                <c:pt idx="4360">
                  <c:v>166.932703217144</c:v>
                </c:pt>
                <c:pt idx="4361">
                  <c:v>167.12662795364699</c:v>
                </c:pt>
                <c:pt idx="4362">
                  <c:v>167.32054994858001</c:v>
                </c:pt>
                <c:pt idx="4363">
                  <c:v>167.514469211646</c:v>
                </c:pt>
                <c:pt idx="4364">
                  <c:v>167.70838575252901</c:v>
                </c:pt>
                <c:pt idx="4365">
                  <c:v>167.902299580895</c:v>
                </c:pt>
                <c:pt idx="4366">
                  <c:v>168.096210706394</c:v>
                </c:pt>
                <c:pt idx="4367">
                  <c:v>168.290119138656</c:v>
                </c:pt>
                <c:pt idx="4368">
                  <c:v>168.48402488729499</c:v>
                </c:pt>
                <c:pt idx="4369">
                  <c:v>168.677927961905</c:v>
                </c:pt>
                <c:pt idx="4370">
                  <c:v>168.87182837206299</c:v>
                </c:pt>
                <c:pt idx="4371">
                  <c:v>169.065726127327</c:v>
                </c:pt>
                <c:pt idx="4372">
                  <c:v>169.25962123723801</c:v>
                </c:pt>
                <c:pt idx="4373">
                  <c:v>169.453513711319</c:v>
                </c:pt>
                <c:pt idx="4374">
                  <c:v>169.64740355907199</c:v>
                </c:pt>
                <c:pt idx="4375">
                  <c:v>169.84129078998399</c:v>
                </c:pt>
                <c:pt idx="4376">
                  <c:v>170.03517541351999</c:v>
                </c:pt>
                <c:pt idx="4377">
                  <c:v>170.22905743913</c:v>
                </c:pt>
                <c:pt idx="4378">
                  <c:v>170.422936876243</c:v>
                </c:pt>
                <c:pt idx="4379">
                  <c:v>170.61681373427001</c:v>
                </c:pt>
                <c:pt idx="4380">
                  <c:v>170.81068802260401</c:v>
                </c:pt>
                <c:pt idx="4381">
                  <c:v>171.004559750618</c:v>
                </c:pt>
                <c:pt idx="4382">
                  <c:v>171.19842892768199</c:v>
                </c:pt>
                <c:pt idx="4383">
                  <c:v>171.39229556357299</c:v>
                </c:pt>
                <c:pt idx="4384">
                  <c:v>171.58615966909801</c:v>
                </c:pt>
                <c:pt idx="4385">
                  <c:v>171.78002125525899</c:v>
                </c:pt>
                <c:pt idx="4386">
                  <c:v>171.97388033303301</c:v>
                </c:pt>
                <c:pt idx="4387">
                  <c:v>172.16773691338099</c:v>
                </c:pt>
                <c:pt idx="4388">
                  <c:v>172.36159100724399</c:v>
                </c:pt>
                <c:pt idx="4389">
                  <c:v>172.55544262554</c:v>
                </c:pt>
                <c:pt idx="4390">
                  <c:v>172.74929177917099</c:v>
                </c:pt>
                <c:pt idx="4391">
                  <c:v>172.94313847901699</c:v>
                </c:pt>
                <c:pt idx="4392">
                  <c:v>173.13698273593599</c:v>
                </c:pt>
                <c:pt idx="4393">
                  <c:v>173.33082456077</c:v>
                </c:pt>
                <c:pt idx="4394">
                  <c:v>173.52466396433701</c:v>
                </c:pt>
                <c:pt idx="4395">
                  <c:v>173.718500957435</c:v>
                </c:pt>
                <c:pt idx="4396">
                  <c:v>173.91233555084301</c:v>
                </c:pt>
                <c:pt idx="4397">
                  <c:v>174.10616775531901</c:v>
                </c:pt>
                <c:pt idx="4398">
                  <c:v>174.2999975816</c:v>
                </c:pt>
                <c:pt idx="4399">
                  <c:v>174.4938250404</c:v>
                </c:pt>
                <c:pt idx="4400">
                  <c:v>174.687650142417</c:v>
                </c:pt>
                <c:pt idx="4401">
                  <c:v>174.88147289832301</c:v>
                </c:pt>
                <c:pt idx="4402">
                  <c:v>175.07529331877299</c:v>
                </c:pt>
                <c:pt idx="4403">
                  <c:v>175.269111414397</c:v>
                </c:pt>
                <c:pt idx="4404">
                  <c:v>175.46292719580799</c:v>
                </c:pt>
                <c:pt idx="4405">
                  <c:v>175.65674067344801</c:v>
                </c:pt>
                <c:pt idx="4406">
                  <c:v>175.850551857444</c:v>
                </c:pt>
                <c:pt idx="4407">
                  <c:v>176.04436075787399</c:v>
                </c:pt>
                <c:pt idx="4408">
                  <c:v>176.23816738481699</c:v>
                </c:pt>
                <c:pt idx="4409">
                  <c:v>176.43197174835399</c:v>
                </c:pt>
                <c:pt idx="4410">
                  <c:v>176.625773858554</c:v>
                </c:pt>
                <c:pt idx="4411">
                  <c:v>176.81957372541501</c:v>
                </c:pt>
                <c:pt idx="4412">
                  <c:v>177.01337135890799</c:v>
                </c:pt>
                <c:pt idx="4413">
                  <c:v>177.20716676898701</c:v>
                </c:pt>
                <c:pt idx="4414">
                  <c:v>177.40095996559199</c:v>
                </c:pt>
                <c:pt idx="4415">
                  <c:v>177.594750958649</c:v>
                </c:pt>
                <c:pt idx="4416">
                  <c:v>177.788539758067</c:v>
                </c:pt>
                <c:pt idx="4417">
                  <c:v>177.98232637374201</c:v>
                </c:pt>
                <c:pt idx="4418">
                  <c:v>178.17611081555501</c:v>
                </c:pt>
                <c:pt idx="4419">
                  <c:v>178.369893093369</c:v>
                </c:pt>
                <c:pt idx="4420">
                  <c:v>178.56367321703601</c:v>
                </c:pt>
                <c:pt idx="4421">
                  <c:v>178.75745119638799</c:v>
                </c:pt>
                <c:pt idx="4422">
                  <c:v>178.951227041246</c:v>
                </c:pt>
                <c:pt idx="4423">
                  <c:v>179.14500076141201</c:v>
                </c:pt>
                <c:pt idx="4424">
                  <c:v>179.33877236667601</c:v>
                </c:pt>
                <c:pt idx="4425">
                  <c:v>179.532541866809</c:v>
                </c:pt>
                <c:pt idx="4426">
                  <c:v>179.72630927134199</c:v>
                </c:pt>
                <c:pt idx="4427">
                  <c:v>179.92007458902501</c:v>
                </c:pt>
                <c:pt idx="4428">
                  <c:v>180.11383782839499</c:v>
                </c:pt>
                <c:pt idx="4429">
                  <c:v>180.307598997947</c:v>
                </c:pt>
                <c:pt idx="4430">
                  <c:v>180.501358106135</c:v>
                </c:pt>
                <c:pt idx="4431">
                  <c:v>180.695115161372</c:v>
                </c:pt>
                <c:pt idx="4432">
                  <c:v>180.88887017202799</c:v>
                </c:pt>
                <c:pt idx="4433">
                  <c:v>181.08262314643301</c:v>
                </c:pt>
                <c:pt idx="4434">
                  <c:v>181.27637409287399</c:v>
                </c:pt>
                <c:pt idx="4435">
                  <c:v>181.47012301959899</c:v>
                </c:pt>
                <c:pt idx="4436">
                  <c:v>181.663869934811</c:v>
                </c:pt>
                <c:pt idx="4437">
                  <c:v>181.85761484667199</c:v>
                </c:pt>
                <c:pt idx="4438">
                  <c:v>182.051357763304</c:v>
                </c:pt>
                <c:pt idx="4439">
                  <c:v>182.24509869305501</c:v>
                </c:pt>
                <c:pt idx="4440">
                  <c:v>182.438837644768</c:v>
                </c:pt>
                <c:pt idx="4441">
                  <c:v>182.63257462728799</c:v>
                </c:pt>
                <c:pt idx="4442">
                  <c:v>182.82630964936899</c:v>
                </c:pt>
                <c:pt idx="4443">
                  <c:v>183.02004271967201</c:v>
                </c:pt>
                <c:pt idx="4444">
                  <c:v>183.21377384676299</c:v>
                </c:pt>
                <c:pt idx="4445">
                  <c:v>183.407503039114</c:v>
                </c:pt>
                <c:pt idx="4446">
                  <c:v>183.60123030507501</c:v>
                </c:pt>
                <c:pt idx="4447">
                  <c:v>183.794955652802</c:v>
                </c:pt>
                <c:pt idx="4448">
                  <c:v>183.988679090403</c:v>
                </c:pt>
                <c:pt idx="4449">
                  <c:v>184.182400625978</c:v>
                </c:pt>
                <c:pt idx="4450">
                  <c:v>184.37612026762699</c:v>
                </c:pt>
                <c:pt idx="4451">
                  <c:v>184.569838023443</c:v>
                </c:pt>
                <c:pt idx="4452">
                  <c:v>184.763553901519</c:v>
                </c:pt>
                <c:pt idx="4453">
                  <c:v>184.95726790993899</c:v>
                </c:pt>
                <c:pt idx="4454">
                  <c:v>185.150980056788</c:v>
                </c:pt>
                <c:pt idx="4455">
                  <c:v>185.344690350143</c:v>
                </c:pt>
                <c:pt idx="4456">
                  <c:v>185.53839879808001</c:v>
                </c:pt>
                <c:pt idx="4457">
                  <c:v>185.73210540866799</c:v>
                </c:pt>
                <c:pt idx="4458">
                  <c:v>185.92581018997501</c:v>
                </c:pt>
                <c:pt idx="4459">
                  <c:v>186.119513150063</c:v>
                </c:pt>
                <c:pt idx="4460">
                  <c:v>186.31321429699</c:v>
                </c:pt>
                <c:pt idx="4461">
                  <c:v>186.50691363880901</c:v>
                </c:pt>
                <c:pt idx="4462">
                  <c:v>186.700611183756</c:v>
                </c:pt>
                <c:pt idx="4463">
                  <c:v>186.894306940744</c:v>
                </c:pt>
                <c:pt idx="4464">
                  <c:v>187.08800091887599</c:v>
                </c:pt>
                <c:pt idx="4465">
                  <c:v>187.28169312728701</c:v>
                </c:pt>
                <c:pt idx="4466">
                  <c:v>187.47538357510399</c:v>
                </c:pt>
                <c:pt idx="4467">
                  <c:v>187.66907227131</c:v>
                </c:pt>
                <c:pt idx="4468">
                  <c:v>187.86275922482901</c:v>
                </c:pt>
                <c:pt idx="4469">
                  <c:v>188.05644444455601</c:v>
                </c:pt>
                <c:pt idx="4470">
                  <c:v>188.25012793935699</c:v>
                </c:pt>
                <c:pt idx="4471">
                  <c:v>188.44380971807001</c:v>
                </c:pt>
                <c:pt idx="4472">
                  <c:v>188.63748978950599</c:v>
                </c:pt>
                <c:pt idx="4473">
                  <c:v>188.83116816244501</c:v>
                </c:pt>
                <c:pt idx="4474">
                  <c:v>189.02484484563999</c:v>
                </c:pt>
                <c:pt idx="4475">
                  <c:v>189.218519847816</c:v>
                </c:pt>
                <c:pt idx="4476">
                  <c:v>189.412193177669</c:v>
                </c:pt>
                <c:pt idx="4477">
                  <c:v>189.605864843864</c:v>
                </c:pt>
                <c:pt idx="4478">
                  <c:v>189.79953485501801</c:v>
                </c:pt>
                <c:pt idx="4479">
                  <c:v>189.993203219191</c:v>
                </c:pt>
                <c:pt idx="4480">
                  <c:v>190.186869943933</c:v>
                </c:pt>
                <c:pt idx="4481">
                  <c:v>190.38053503672401</c:v>
                </c:pt>
                <c:pt idx="4482">
                  <c:v>190.574198504973</c:v>
                </c:pt>
                <c:pt idx="4483">
                  <c:v>190.76786035601799</c:v>
                </c:pt>
                <c:pt idx="4484">
                  <c:v>190.96152059712699</c:v>
                </c:pt>
                <c:pt idx="4485">
                  <c:v>191.155179235498</c:v>
                </c:pt>
                <c:pt idx="4486">
                  <c:v>191.34883627825599</c:v>
                </c:pt>
                <c:pt idx="4487">
                  <c:v>191.542491732456</c:v>
                </c:pt>
                <c:pt idx="4488">
                  <c:v>191.73614560508301</c:v>
                </c:pt>
                <c:pt idx="4489">
                  <c:v>191.929797903045</c:v>
                </c:pt>
                <c:pt idx="4490">
                  <c:v>192.123448633138</c:v>
                </c:pt>
                <c:pt idx="4491">
                  <c:v>192.31709780205401</c:v>
                </c:pt>
                <c:pt idx="4492">
                  <c:v>192.51074541639201</c:v>
                </c:pt>
                <c:pt idx="4493">
                  <c:v>192.70439148265899</c:v>
                </c:pt>
                <c:pt idx="4494">
                  <c:v>192.89803600727001</c:v>
                </c:pt>
                <c:pt idx="4495">
                  <c:v>193.09167899654801</c:v>
                </c:pt>
                <c:pt idx="4496">
                  <c:v>193.285320456725</c:v>
                </c:pt>
                <c:pt idx="4497">
                  <c:v>193.478960393926</c:v>
                </c:pt>
                <c:pt idx="4498">
                  <c:v>193.67259881413599</c:v>
                </c:pt>
                <c:pt idx="4499">
                  <c:v>193.866235723275</c:v>
                </c:pt>
                <c:pt idx="4500">
                  <c:v>194.05987112725501</c:v>
                </c:pt>
                <c:pt idx="4501">
                  <c:v>194.25350503197399</c:v>
                </c:pt>
                <c:pt idx="4502">
                  <c:v>194.44713744332</c:v>
                </c:pt>
                <c:pt idx="4503">
                  <c:v>194.64076836717001</c:v>
                </c:pt>
                <c:pt idx="4504">
                  <c:v>194.83439780938801</c:v>
                </c:pt>
                <c:pt idx="4505">
                  <c:v>195.02802577582801</c:v>
                </c:pt>
                <c:pt idx="4506">
                  <c:v>195.22165227233</c:v>
                </c:pt>
                <c:pt idx="4507">
                  <c:v>195.41527730472501</c:v>
                </c:pt>
                <c:pt idx="4508">
                  <c:v>195.60890087886901</c:v>
                </c:pt>
                <c:pt idx="4509">
                  <c:v>195.80252300084399</c:v>
                </c:pt>
                <c:pt idx="4510">
                  <c:v>195.99614367685299</c:v>
                </c:pt>
                <c:pt idx="4511">
                  <c:v>196.189762913105</c:v>
                </c:pt>
                <c:pt idx="4512">
                  <c:v>196.383380715817</c:v>
                </c:pt>
                <c:pt idx="4513">
                  <c:v>196.57699709120999</c:v>
                </c:pt>
                <c:pt idx="4514">
                  <c:v>196.770612045511</c:v>
                </c:pt>
                <c:pt idx="4515">
                  <c:v>196.964225584953</c:v>
                </c:pt>
                <c:pt idx="4516">
                  <c:v>197.15783771580899</c:v>
                </c:pt>
                <c:pt idx="4517">
                  <c:v>197.351448444722</c:v>
                </c:pt>
                <c:pt idx="4518">
                  <c:v>197.54505777857301</c:v>
                </c:pt>
                <c:pt idx="4519">
                  <c:v>197.73866572420101</c:v>
                </c:pt>
                <c:pt idx="4520">
                  <c:v>197.93227228839501</c:v>
                </c:pt>
                <c:pt idx="4521">
                  <c:v>198.12587747790499</c:v>
                </c:pt>
                <c:pt idx="4522">
                  <c:v>198.319481299431</c:v>
                </c:pt>
                <c:pt idx="4523">
                  <c:v>198.51308375964899</c:v>
                </c:pt>
                <c:pt idx="4524">
                  <c:v>198.706684865223</c:v>
                </c:pt>
                <c:pt idx="4525">
                  <c:v>198.90028462279301</c:v>
                </c:pt>
                <c:pt idx="4526">
                  <c:v>199.093883038966</c:v>
                </c:pt>
                <c:pt idx="4527">
                  <c:v>199.287480120319</c:v>
                </c:pt>
                <c:pt idx="4528">
                  <c:v>199.481075873398</c:v>
                </c:pt>
                <c:pt idx="4529">
                  <c:v>199.67467030471599</c:v>
                </c:pt>
                <c:pt idx="4530">
                  <c:v>199.868263420755</c:v>
                </c:pt>
                <c:pt idx="4531">
                  <c:v>200.061855227969</c:v>
                </c:pt>
                <c:pt idx="4532">
                  <c:v>200.255445732775</c:v>
                </c:pt>
                <c:pt idx="4533">
                  <c:v>200.44903494156401</c:v>
                </c:pt>
                <c:pt idx="4534">
                  <c:v>200.642622860692</c:v>
                </c:pt>
                <c:pt idx="4535">
                  <c:v>200.836209496485</c:v>
                </c:pt>
                <c:pt idx="4536">
                  <c:v>201.02979485521701</c:v>
                </c:pt>
                <c:pt idx="4537">
                  <c:v>201.223378943059</c:v>
                </c:pt>
                <c:pt idx="4538">
                  <c:v>201.41696176613101</c:v>
                </c:pt>
                <c:pt idx="4539">
                  <c:v>201.610543330529</c:v>
                </c:pt>
                <c:pt idx="4540">
                  <c:v>201.80412364232001</c:v>
                </c:pt>
                <c:pt idx="4541">
                  <c:v>201.997702707548</c:v>
                </c:pt>
                <c:pt idx="4542">
                  <c:v>202.19128053222801</c:v>
                </c:pt>
                <c:pt idx="4543">
                  <c:v>202.38485712235001</c:v>
                </c:pt>
                <c:pt idx="4544">
                  <c:v>202.57843248387701</c:v>
                </c:pt>
                <c:pt idx="4545">
                  <c:v>202.77200662274501</c:v>
                </c:pt>
                <c:pt idx="4546">
                  <c:v>202.96557954486499</c:v>
                </c:pt>
                <c:pt idx="4547">
                  <c:v>203.159151255978</c:v>
                </c:pt>
                <c:pt idx="4548">
                  <c:v>203.35272176141601</c:v>
                </c:pt>
                <c:pt idx="4549">
                  <c:v>203.54629106642801</c:v>
                </c:pt>
                <c:pt idx="4550">
                  <c:v>203.739859176263</c:v>
                </c:pt>
                <c:pt idx="4551">
                  <c:v>203.933426096174</c:v>
                </c:pt>
                <c:pt idx="4552">
                  <c:v>204.12699183141001</c:v>
                </c:pt>
                <c:pt idx="4553">
                  <c:v>204.32055638722699</c:v>
                </c:pt>
                <c:pt idx="4554">
                  <c:v>204.514119768878</c:v>
                </c:pt>
                <c:pt idx="4555">
                  <c:v>204.70768198158601</c:v>
                </c:pt>
                <c:pt idx="4556">
                  <c:v>204.901243030389</c:v>
                </c:pt>
                <c:pt idx="4557">
                  <c:v>205.09480292023099</c:v>
                </c:pt>
                <c:pt idx="4558">
                  <c:v>205.28836165604201</c:v>
                </c:pt>
                <c:pt idx="4559">
                  <c:v>205.481919242738</c:v>
                </c:pt>
                <c:pt idx="4560">
                  <c:v>205.67547568522099</c:v>
                </c:pt>
                <c:pt idx="4561">
                  <c:v>205.869030988379</c:v>
                </c:pt>
                <c:pt idx="4562">
                  <c:v>206.062585157086</c:v>
                </c:pt>
                <c:pt idx="4563">
                  <c:v>206.25613819620301</c:v>
                </c:pt>
                <c:pt idx="4564">
                  <c:v>206.44969011057501</c:v>
                </c:pt>
                <c:pt idx="4565">
                  <c:v>206.64324090503399</c:v>
                </c:pt>
                <c:pt idx="4566">
                  <c:v>206.83679058439799</c:v>
                </c:pt>
                <c:pt idx="4567">
                  <c:v>207.030339153471</c:v>
                </c:pt>
                <c:pt idx="4568">
                  <c:v>207.223886617045</c:v>
                </c:pt>
                <c:pt idx="4569">
                  <c:v>207.417432979903</c:v>
                </c:pt>
                <c:pt idx="4570">
                  <c:v>207.610978246824</c:v>
                </c:pt>
                <c:pt idx="4571">
                  <c:v>207.80452242257999</c:v>
                </c:pt>
                <c:pt idx="4572">
                  <c:v>207.99806551194001</c:v>
                </c:pt>
                <c:pt idx="4573">
                  <c:v>208.191607519645</c:v>
                </c:pt>
                <c:pt idx="4574">
                  <c:v>208.38514845030599</c:v>
                </c:pt>
                <c:pt idx="4575">
                  <c:v>208.57868830842901</c:v>
                </c:pt>
                <c:pt idx="4576">
                  <c:v>208.772227098484</c:v>
                </c:pt>
                <c:pt idx="4577">
                  <c:v>208.965764825044</c:v>
                </c:pt>
                <c:pt idx="4578">
                  <c:v>209.15930149291199</c:v>
                </c:pt>
                <c:pt idx="4579">
                  <c:v>209.35283710690101</c:v>
                </c:pt>
                <c:pt idx="4580">
                  <c:v>209.54637167179001</c:v>
                </c:pt>
                <c:pt idx="4581">
                  <c:v>209.739905192328</c:v>
                </c:pt>
                <c:pt idx="4582">
                  <c:v>209.933437673231</c:v>
                </c:pt>
                <c:pt idx="4583">
                  <c:v>210.12696911918201</c:v>
                </c:pt>
                <c:pt idx="4584">
                  <c:v>210.320499534834</c:v>
                </c:pt>
                <c:pt idx="4585">
                  <c:v>210.51402892480701</c:v>
                </c:pt>
                <c:pt idx="4586">
                  <c:v>210.70755729368801</c:v>
                </c:pt>
                <c:pt idx="4587">
                  <c:v>210.90108464603401</c:v>
                </c:pt>
                <c:pt idx="4588">
                  <c:v>211.094610986367</c:v>
                </c:pt>
                <c:pt idx="4589">
                  <c:v>211.28813631917899</c:v>
                </c:pt>
                <c:pt idx="4590">
                  <c:v>211.48166064892899</c:v>
                </c:pt>
                <c:pt idx="4591">
                  <c:v>211.67518398004401</c:v>
                </c:pt>
                <c:pt idx="4592">
                  <c:v>211.86870631698599</c:v>
                </c:pt>
                <c:pt idx="4593">
                  <c:v>212.06222766428101</c:v>
                </c:pt>
                <c:pt idx="4594">
                  <c:v>212.25574802642899</c:v>
                </c:pt>
                <c:pt idx="4595">
                  <c:v>212.449267407891</c:v>
                </c:pt>
                <c:pt idx="4596">
                  <c:v>212.64278581309</c:v>
                </c:pt>
                <c:pt idx="4597">
                  <c:v>212.836303246412</c:v>
                </c:pt>
                <c:pt idx="4598">
                  <c:v>213.02981971220399</c:v>
                </c:pt>
                <c:pt idx="4599">
                  <c:v>213.223335214776</c:v>
                </c:pt>
                <c:pt idx="4600">
                  <c:v>213.416849758398</c:v>
                </c:pt>
                <c:pt idx="4601">
                  <c:v>213.610363347305</c:v>
                </c:pt>
                <c:pt idx="4602">
                  <c:v>213.80387598569101</c:v>
                </c:pt>
                <c:pt idx="4603">
                  <c:v>213.99738767771299</c:v>
                </c:pt>
                <c:pt idx="4604">
                  <c:v>214.190898427495</c:v>
                </c:pt>
                <c:pt idx="4605">
                  <c:v>214.38440823916699</c:v>
                </c:pt>
                <c:pt idx="4606">
                  <c:v>214.57791711686201</c:v>
                </c:pt>
                <c:pt idx="4607">
                  <c:v>214.77142506469099</c:v>
                </c:pt>
                <c:pt idx="4608">
                  <c:v>214.964932086738</c:v>
                </c:pt>
                <c:pt idx="4609">
                  <c:v>215.158438187066</c:v>
                </c:pt>
                <c:pt idx="4610">
                  <c:v>215.35194336990699</c:v>
                </c:pt>
                <c:pt idx="4611">
                  <c:v>215.54544763970199</c:v>
                </c:pt>
                <c:pt idx="4612">
                  <c:v>215.73895100087401</c:v>
                </c:pt>
                <c:pt idx="4613">
                  <c:v>215.932453457815</c:v>
                </c:pt>
                <c:pt idx="4614">
                  <c:v>216.125955014883</c:v>
                </c:pt>
                <c:pt idx="4615">
                  <c:v>216.319455676405</c:v>
                </c:pt>
                <c:pt idx="4616">
                  <c:v>216.51295544668699</c:v>
                </c:pt>
                <c:pt idx="4617">
                  <c:v>216.70645433001101</c:v>
                </c:pt>
                <c:pt idx="4618">
                  <c:v>216.899952330638</c:v>
                </c:pt>
                <c:pt idx="4619">
                  <c:v>217.09344945280901</c:v>
                </c:pt>
                <c:pt idx="4620">
                  <c:v>217.286945700742</c:v>
                </c:pt>
                <c:pt idx="4621">
                  <c:v>217.480441078631</c:v>
                </c:pt>
                <c:pt idx="4622">
                  <c:v>217.67393559065201</c:v>
                </c:pt>
                <c:pt idx="4623">
                  <c:v>217.867429240956</c:v>
                </c:pt>
                <c:pt idx="4624">
                  <c:v>218.06092203367399</c:v>
                </c:pt>
                <c:pt idx="4625">
                  <c:v>218.25441397291499</c:v>
                </c:pt>
                <c:pt idx="4626">
                  <c:v>218.44790506276601</c:v>
                </c:pt>
                <c:pt idx="4627">
                  <c:v>218.64139530729099</c:v>
                </c:pt>
                <c:pt idx="4628">
                  <c:v>218.83488471038399</c:v>
                </c:pt>
                <c:pt idx="4629">
                  <c:v>219.02837327549599</c:v>
                </c:pt>
                <c:pt idx="4630">
                  <c:v>219.22186100598799</c:v>
                </c:pt>
                <c:pt idx="4631">
                  <c:v>219.41534790522601</c:v>
                </c:pt>
                <c:pt idx="4632">
                  <c:v>219.60883397658799</c:v>
                </c:pt>
                <c:pt idx="4633">
                  <c:v>219.802319223457</c:v>
                </c:pt>
                <c:pt idx="4634">
                  <c:v>219.995803649225</c:v>
                </c:pt>
                <c:pt idx="4635">
                  <c:v>220.18928725728901</c:v>
                </c:pt>
                <c:pt idx="4636">
                  <c:v>220.382770051058</c:v>
                </c:pt>
                <c:pt idx="4637">
                  <c:v>220.576252033944</c:v>
                </c:pt>
                <c:pt idx="4638">
                  <c:v>220.76973320937</c:v>
                </c:pt>
                <c:pt idx="4639">
                  <c:v>220.96321358076599</c:v>
                </c:pt>
                <c:pt idx="4640">
                  <c:v>221.156693151567</c:v>
                </c:pt>
                <c:pt idx="4641">
                  <c:v>221.350171925219</c:v>
                </c:pt>
                <c:pt idx="4642">
                  <c:v>221.543649905179</c:v>
                </c:pt>
                <c:pt idx="4643">
                  <c:v>221.73712709496101</c:v>
                </c:pt>
                <c:pt idx="4644">
                  <c:v>221.930603498105</c:v>
                </c:pt>
                <c:pt idx="4645">
                  <c:v>222.12407911810999</c:v>
                </c:pt>
                <c:pt idx="4646">
                  <c:v>222.317553958443</c:v>
                </c:pt>
                <c:pt idx="4647">
                  <c:v>222.51102802248599</c:v>
                </c:pt>
                <c:pt idx="4648">
                  <c:v>222.70450131352101</c:v>
                </c:pt>
                <c:pt idx="4649">
                  <c:v>222.89797383479899</c:v>
                </c:pt>
                <c:pt idx="4650">
                  <c:v>223.09144558954301</c:v>
                </c:pt>
                <c:pt idx="4651">
                  <c:v>223.28491658095001</c:v>
                </c:pt>
                <c:pt idx="4652">
                  <c:v>223.47838681218801</c:v>
                </c:pt>
                <c:pt idx="4653">
                  <c:v>223.67185628639899</c:v>
                </c:pt>
                <c:pt idx="4654">
                  <c:v>223.86532500669901</c:v>
                </c:pt>
                <c:pt idx="4655">
                  <c:v>224.058792976175</c:v>
                </c:pt>
                <c:pt idx="4656">
                  <c:v>224.25226019788801</c:v>
                </c:pt>
                <c:pt idx="4657">
                  <c:v>224.44572667487199</c:v>
                </c:pt>
                <c:pt idx="4658">
                  <c:v>224.639192410134</c:v>
                </c:pt>
                <c:pt idx="4659">
                  <c:v>224.832657406652</c:v>
                </c:pt>
                <c:pt idx="4660">
                  <c:v>225.02612166738001</c:v>
                </c:pt>
                <c:pt idx="4661">
                  <c:v>225.21958519524199</c:v>
                </c:pt>
                <c:pt idx="4662">
                  <c:v>225.41304799313701</c:v>
                </c:pt>
                <c:pt idx="4663">
                  <c:v>225.606510063912</c:v>
                </c:pt>
                <c:pt idx="4664">
                  <c:v>225.79997141034599</c:v>
                </c:pt>
                <c:pt idx="4665">
                  <c:v>225.993432035203</c:v>
                </c:pt>
                <c:pt idx="4666">
                  <c:v>226.18689194123999</c:v>
                </c:pt>
                <c:pt idx="4667">
                  <c:v>226.38035113120901</c:v>
                </c:pt>
                <c:pt idx="4668">
                  <c:v>226.573809607859</c:v>
                </c:pt>
                <c:pt idx="4669">
                  <c:v>226.76726737392801</c:v>
                </c:pt>
                <c:pt idx="4670">
                  <c:v>226.960724432154</c:v>
                </c:pt>
                <c:pt idx="4671">
                  <c:v>227.15418078526599</c:v>
                </c:pt>
                <c:pt idx="4672">
                  <c:v>227.34763643598899</c:v>
                </c:pt>
                <c:pt idx="4673">
                  <c:v>227.541091387108</c:v>
                </c:pt>
                <c:pt idx="4674">
                  <c:v>227.73454564161901</c:v>
                </c:pt>
                <c:pt idx="4675">
                  <c:v>227.92799920257201</c:v>
                </c:pt>
                <c:pt idx="4676">
                  <c:v>228.12145207301401</c:v>
                </c:pt>
                <c:pt idx="4677">
                  <c:v>228.31490425599901</c:v>
                </c:pt>
                <c:pt idx="4678">
                  <c:v>228.50835575458001</c:v>
                </c:pt>
                <c:pt idx="4679">
                  <c:v>228.70180657181399</c:v>
                </c:pt>
                <c:pt idx="4680">
                  <c:v>228.89525671075901</c:v>
                </c:pt>
                <c:pt idx="4681">
                  <c:v>229.088706174474</c:v>
                </c:pt>
                <c:pt idx="4682">
                  <c:v>229.282154966023</c:v>
                </c:pt>
                <c:pt idx="4683">
                  <c:v>229.47560308847</c:v>
                </c:pt>
                <c:pt idx="4684">
                  <c:v>229.66905054488001</c:v>
                </c:pt>
                <c:pt idx="4685">
                  <c:v>229.862497338324</c:v>
                </c:pt>
                <c:pt idx="4686">
                  <c:v>230.05594347184899</c:v>
                </c:pt>
                <c:pt idx="4687">
                  <c:v>230.24938894844101</c:v>
                </c:pt>
                <c:pt idx="4688">
                  <c:v>230.44283377104301</c:v>
                </c:pt>
                <c:pt idx="4689">
                  <c:v>230.63627794256001</c:v>
                </c:pt>
                <c:pt idx="4690">
                  <c:v>230.82972146586101</c:v>
                </c:pt>
                <c:pt idx="4691">
                  <c:v>231.02316434378099</c:v>
                </c:pt>
                <c:pt idx="4692">
                  <c:v>231.21660657911801</c:v>
                </c:pt>
                <c:pt idx="4693">
                  <c:v>231.41004817463099</c:v>
                </c:pt>
                <c:pt idx="4694">
                  <c:v>231.603489133046</c:v>
                </c:pt>
                <c:pt idx="4695">
                  <c:v>231.79692945705301</c:v>
                </c:pt>
                <c:pt idx="4696">
                  <c:v>231.99036914930201</c:v>
                </c:pt>
                <c:pt idx="4697">
                  <c:v>232.183808212412</c:v>
                </c:pt>
                <c:pt idx="4698">
                  <c:v>232.377246648962</c:v>
                </c:pt>
                <c:pt idx="4699">
                  <c:v>232.570684461496</c:v>
                </c:pt>
                <c:pt idx="4700">
                  <c:v>232.764121652521</c:v>
                </c:pt>
                <c:pt idx="4701">
                  <c:v>232.957558224509</c:v>
                </c:pt>
                <c:pt idx="4702">
                  <c:v>233.15099417989501</c:v>
                </c:pt>
                <c:pt idx="4703">
                  <c:v>233.34442952108299</c:v>
                </c:pt>
                <c:pt idx="4704">
                  <c:v>233.537864250464</c:v>
                </c:pt>
                <c:pt idx="4705">
                  <c:v>233.73129837041401</c:v>
                </c:pt>
                <c:pt idx="4706">
                  <c:v>233.92473188329501</c:v>
                </c:pt>
                <c:pt idx="4707">
                  <c:v>234.11816479145</c:v>
                </c:pt>
                <c:pt idx="4708">
                  <c:v>234.31159709720799</c:v>
                </c:pt>
                <c:pt idx="4709">
                  <c:v>234.505028802883</c:v>
                </c:pt>
                <c:pt idx="4710">
                  <c:v>234.69845991078</c:v>
                </c:pt>
                <c:pt idx="4711">
                  <c:v>234.89189042324199</c:v>
                </c:pt>
                <c:pt idx="4712">
                  <c:v>235.08532034263399</c:v>
                </c:pt>
                <c:pt idx="4713">
                  <c:v>235.27874967132499</c:v>
                </c:pt>
                <c:pt idx="4714">
                  <c:v>235.472178411687</c:v>
                </c:pt>
                <c:pt idx="4715">
                  <c:v>235.665606566099</c:v>
                </c:pt>
                <c:pt idx="4716">
                  <c:v>235.859034136942</c:v>
                </c:pt>
                <c:pt idx="4717">
                  <c:v>236.05246112660399</c:v>
                </c:pt>
                <c:pt idx="4718">
                  <c:v>236.24588753747699</c:v>
                </c:pt>
                <c:pt idx="4719">
                  <c:v>236.439313371954</c:v>
                </c:pt>
                <c:pt idx="4720">
                  <c:v>236.63273863243899</c:v>
                </c:pt>
                <c:pt idx="4721">
                  <c:v>236.82616332133401</c:v>
                </c:pt>
                <c:pt idx="4722">
                  <c:v>237.019587441049</c:v>
                </c:pt>
                <c:pt idx="4723">
                  <c:v>237.21301099399901</c:v>
                </c:pt>
                <c:pt idx="4724">
                  <c:v>237.40643398260099</c:v>
                </c:pt>
                <c:pt idx="4725">
                  <c:v>237.599856409279</c:v>
                </c:pt>
                <c:pt idx="4726">
                  <c:v>237.79327827646</c:v>
                </c:pt>
                <c:pt idx="4727">
                  <c:v>237.98669958657601</c:v>
                </c:pt>
                <c:pt idx="4728">
                  <c:v>238.180120342067</c:v>
                </c:pt>
                <c:pt idx="4729">
                  <c:v>238.37354054537599</c:v>
                </c:pt>
                <c:pt idx="4730">
                  <c:v>238.56696019893701</c:v>
                </c:pt>
                <c:pt idx="4731">
                  <c:v>238.76037930517199</c:v>
                </c:pt>
                <c:pt idx="4732">
                  <c:v>238.953797866494</c:v>
                </c:pt>
                <c:pt idx="4733">
                  <c:v>239.147215885305</c:v>
                </c:pt>
                <c:pt idx="4734">
                  <c:v>239.34063336399601</c:v>
                </c:pt>
                <c:pt idx="4735">
                  <c:v>239.53405030494901</c:v>
                </c:pt>
                <c:pt idx="4736">
                  <c:v>239.727466710535</c:v>
                </c:pt>
                <c:pt idx="4737">
                  <c:v>239.92088258308999</c:v>
                </c:pt>
                <c:pt idx="4738">
                  <c:v>240.11429792489599</c:v>
                </c:pt>
                <c:pt idx="4739">
                  <c:v>240.30771273821401</c:v>
                </c:pt>
                <c:pt idx="4740">
                  <c:v>240.50112702528699</c:v>
                </c:pt>
                <c:pt idx="4741">
                  <c:v>240.69454078834499</c:v>
                </c:pt>
                <c:pt idx="4742">
                  <c:v>240.887954029599</c:v>
                </c:pt>
                <c:pt idx="4743">
                  <c:v>241.08136675124399</c:v>
                </c:pt>
                <c:pt idx="4744">
                  <c:v>241.27477895546099</c:v>
                </c:pt>
                <c:pt idx="4745">
                  <c:v>241.46819064441101</c:v>
                </c:pt>
                <c:pt idx="4746">
                  <c:v>241.661601820242</c:v>
                </c:pt>
                <c:pt idx="4747">
                  <c:v>241.85501248508399</c:v>
                </c:pt>
                <c:pt idx="4748">
                  <c:v>242.04842264105099</c:v>
                </c:pt>
                <c:pt idx="4749">
                  <c:v>242.24183229024101</c:v>
                </c:pt>
                <c:pt idx="4750">
                  <c:v>242.43524143473601</c:v>
                </c:pt>
                <c:pt idx="4751">
                  <c:v>242.62865007660099</c:v>
                </c:pt>
                <c:pt idx="4752">
                  <c:v>242.822058217885</c:v>
                </c:pt>
                <c:pt idx="4753">
                  <c:v>243.01546586062</c:v>
                </c:pt>
                <c:pt idx="4754">
                  <c:v>243.20887300682199</c:v>
                </c:pt>
                <c:pt idx="4755">
                  <c:v>243.40227965849201</c:v>
                </c:pt>
                <c:pt idx="4756">
                  <c:v>243.595685817614</c:v>
                </c:pt>
                <c:pt idx="4757">
                  <c:v>243.78909148615301</c:v>
                </c:pt>
                <c:pt idx="4758">
                  <c:v>243.98249666606301</c:v>
                </c:pt>
                <c:pt idx="4759">
                  <c:v>244.17590135928199</c:v>
                </c:pt>
                <c:pt idx="4760">
                  <c:v>244.369305567732</c:v>
                </c:pt>
                <c:pt idx="4761">
                  <c:v>244.562709293316</c:v>
                </c:pt>
                <c:pt idx="4762">
                  <c:v>244.75611253792101</c:v>
                </c:pt>
                <c:pt idx="4763">
                  <c:v>244.94951530341501</c:v>
                </c:pt>
                <c:pt idx="4764">
                  <c:v>245.14291759152701</c:v>
                </c:pt>
                <c:pt idx="4765">
                  <c:v>245.33631940387301</c:v>
                </c:pt>
                <c:pt idx="4766">
                  <c:v>245.529720742362</c:v>
                </c:pt>
                <c:pt idx="4767">
                  <c:v>245.72312160913</c:v>
                </c:pt>
                <c:pt idx="4768">
                  <c:v>245.91652200630401</c:v>
                </c:pt>
                <c:pt idx="4769">
                  <c:v>246.109921936006</c:v>
                </c:pt>
                <c:pt idx="4770">
                  <c:v>246.303321400356</c:v>
                </c:pt>
                <c:pt idx="4771">
                  <c:v>246.496720401468</c:v>
                </c:pt>
                <c:pt idx="4772">
                  <c:v>246.69011894144899</c:v>
                </c:pt>
                <c:pt idx="4773">
                  <c:v>246.88351702238199</c:v>
                </c:pt>
                <c:pt idx="4774">
                  <c:v>247.076914646277</c:v>
                </c:pt>
                <c:pt idx="4775">
                  <c:v>247.27031181512601</c:v>
                </c:pt>
                <c:pt idx="4776">
                  <c:v>247.463708530926</c:v>
                </c:pt>
                <c:pt idx="4777">
                  <c:v>247.65710479567301</c:v>
                </c:pt>
                <c:pt idx="4778">
                  <c:v>247.85050061136499</c:v>
                </c:pt>
                <c:pt idx="4779">
                  <c:v>248.043895980001</c:v>
                </c:pt>
                <c:pt idx="4780">
                  <c:v>248.23729090358401</c:v>
                </c:pt>
                <c:pt idx="4781">
                  <c:v>248.430685384116</c:v>
                </c:pt>
                <c:pt idx="4782">
                  <c:v>248.62407942360099</c:v>
                </c:pt>
                <c:pt idx="4783">
                  <c:v>248.817473024045</c:v>
                </c:pt>
                <c:pt idx="4784">
                  <c:v>249.010866187456</c:v>
                </c:pt>
                <c:pt idx="4785">
                  <c:v>249.204258915841</c:v>
                </c:pt>
                <c:pt idx="4786">
                  <c:v>249.39765121121101</c:v>
                </c:pt>
                <c:pt idx="4787">
                  <c:v>249.591043075572</c:v>
                </c:pt>
                <c:pt idx="4788">
                  <c:v>249.78443451079301</c:v>
                </c:pt>
                <c:pt idx="4789">
                  <c:v>249.977825518618</c:v>
                </c:pt>
                <c:pt idx="4790">
                  <c:v>250.17121610078701</c:v>
                </c:pt>
                <c:pt idx="4791">
                  <c:v>250.36460625903101</c:v>
                </c:pt>
                <c:pt idx="4792">
                  <c:v>250.55799599507901</c:v>
                </c:pt>
                <c:pt idx="4793">
                  <c:v>250.751385310637</c:v>
                </c:pt>
                <c:pt idx="4794">
                  <c:v>250.94477420734</c:v>
                </c:pt>
                <c:pt idx="4795">
                  <c:v>251.13816268678801</c:v>
                </c:pt>
                <c:pt idx="4796">
                  <c:v>251.33155075057701</c:v>
                </c:pt>
                <c:pt idx="4797">
                  <c:v>251.52493840029501</c:v>
                </c:pt>
                <c:pt idx="4798">
                  <c:v>251.718325637525</c:v>
                </c:pt>
                <c:pt idx="4799">
                  <c:v>251.91171246384499</c:v>
                </c:pt>
                <c:pt idx="4800">
                  <c:v>252.10509888082501</c:v>
                </c:pt>
                <c:pt idx="4801">
                  <c:v>252.29848489003001</c:v>
                </c:pt>
                <c:pt idx="4802">
                  <c:v>252.491870493021</c:v>
                </c:pt>
                <c:pt idx="4803">
                  <c:v>252.68525569135099</c:v>
                </c:pt>
                <c:pt idx="4804">
                  <c:v>252.87864048656601</c:v>
                </c:pt>
                <c:pt idx="4805">
                  <c:v>253.072024880209</c:v>
                </c:pt>
                <c:pt idx="4806">
                  <c:v>253.26540887381501</c:v>
                </c:pt>
                <c:pt idx="4807">
                  <c:v>253.458792468914</c:v>
                </c:pt>
                <c:pt idx="4808">
                  <c:v>253.65217566702901</c:v>
                </c:pt>
                <c:pt idx="4809">
                  <c:v>253.84555846967899</c:v>
                </c:pt>
                <c:pt idx="4810">
                  <c:v>254.038940878376</c:v>
                </c:pt>
                <c:pt idx="4811">
                  <c:v>254.23232289462501</c:v>
                </c:pt>
                <c:pt idx="4812">
                  <c:v>254.425704519927</c:v>
                </c:pt>
                <c:pt idx="4813">
                  <c:v>254.61908575577499</c:v>
                </c:pt>
                <c:pt idx="4814">
                  <c:v>254.81246660366</c:v>
                </c:pt>
                <c:pt idx="4815">
                  <c:v>255.005847065068</c:v>
                </c:pt>
                <c:pt idx="4816">
                  <c:v>255.199227141482</c:v>
                </c:pt>
                <c:pt idx="4817">
                  <c:v>255.39260683437601</c:v>
                </c:pt>
                <c:pt idx="4818">
                  <c:v>255.58598614521401</c:v>
                </c:pt>
                <c:pt idx="4819">
                  <c:v>255.77936507545601</c:v>
                </c:pt>
                <c:pt idx="4820">
                  <c:v>255.97274362655401</c:v>
                </c:pt>
                <c:pt idx="4821">
                  <c:v>256.166121799949</c:v>
                </c:pt>
                <c:pt idx="4822">
                  <c:v>256.35949959708</c:v>
                </c:pt>
                <c:pt idx="4823">
                  <c:v>256.552877019373</c:v>
                </c:pt>
                <c:pt idx="4824">
                  <c:v>256.74625406825101</c:v>
                </c:pt>
                <c:pt idx="4825">
                  <c:v>256.93963074512499</c:v>
                </c:pt>
                <c:pt idx="4826">
                  <c:v>257.13300705140301</c:v>
                </c:pt>
                <c:pt idx="4827">
                  <c:v>257.32638298848298</c:v>
                </c:pt>
                <c:pt idx="4828">
                  <c:v>257.51975855777602</c:v>
                </c:pt>
                <c:pt idx="4829">
                  <c:v>257.71313376078098</c:v>
                </c:pt>
                <c:pt idx="4830">
                  <c:v>257.90650859901302</c:v>
                </c:pt>
                <c:pt idx="4831">
                  <c:v>258.09988307398601</c:v>
                </c:pt>
                <c:pt idx="4832">
                  <c:v>258.29325718720497</c:v>
                </c:pt>
                <c:pt idx="4833">
                  <c:v>258.48663094016803</c:v>
                </c:pt>
                <c:pt idx="4834">
                  <c:v>258.68000433437197</c:v>
                </c:pt>
                <c:pt idx="4835">
                  <c:v>258.87337737130201</c:v>
                </c:pt>
                <c:pt idx="4836">
                  <c:v>259.06675005244301</c:v>
                </c:pt>
                <c:pt idx="4837">
                  <c:v>259.26012237926898</c:v>
                </c:pt>
                <c:pt idx="4838">
                  <c:v>259.45349435325102</c:v>
                </c:pt>
                <c:pt idx="4839">
                  <c:v>259.64686597585398</c:v>
                </c:pt>
                <c:pt idx="4840">
                  <c:v>259.84023724853699</c:v>
                </c:pt>
                <c:pt idx="4841">
                  <c:v>260.03360817275097</c:v>
                </c:pt>
                <c:pt idx="4842">
                  <c:v>260.22697874994498</c:v>
                </c:pt>
                <c:pt idx="4843">
                  <c:v>260.42034898155902</c:v>
                </c:pt>
                <c:pt idx="4844">
                  <c:v>260.61371886902702</c:v>
                </c:pt>
                <c:pt idx="4845">
                  <c:v>260.80708841377998</c:v>
                </c:pt>
                <c:pt idx="4846">
                  <c:v>261.00045761724101</c:v>
                </c:pt>
                <c:pt idx="4847">
                  <c:v>261.19382648081898</c:v>
                </c:pt>
                <c:pt idx="4848">
                  <c:v>261.38719500588201</c:v>
                </c:pt>
                <c:pt idx="4849">
                  <c:v>261.580563193778</c:v>
                </c:pt>
                <c:pt idx="4850">
                  <c:v>261.77393104585798</c:v>
                </c:pt>
                <c:pt idx="4851">
                  <c:v>261.96729856347002</c:v>
                </c:pt>
                <c:pt idx="4852">
                  <c:v>262.16066574796599</c:v>
                </c:pt>
                <c:pt idx="4853">
                  <c:v>262.35403260069597</c:v>
                </c:pt>
                <c:pt idx="4854">
                  <c:v>262.547399123015</c:v>
                </c:pt>
                <c:pt idx="4855">
                  <c:v>262.74076531627401</c:v>
                </c:pt>
                <c:pt idx="4856">
                  <c:v>262.93413118183798</c:v>
                </c:pt>
                <c:pt idx="4857">
                  <c:v>263.12749672117201</c:v>
                </c:pt>
                <c:pt idx="4858">
                  <c:v>263.32086193579102</c:v>
                </c:pt>
                <c:pt idx="4859">
                  <c:v>263.51422682720698</c:v>
                </c:pt>
                <c:pt idx="4860">
                  <c:v>263.70759139692501</c:v>
                </c:pt>
                <c:pt idx="4861">
                  <c:v>263.900955646439</c:v>
                </c:pt>
                <c:pt idx="4862">
                  <c:v>264.09431957724098</c:v>
                </c:pt>
                <c:pt idx="4863">
                  <c:v>264.28768319081303</c:v>
                </c:pt>
                <c:pt idx="4864">
                  <c:v>264.48104648863102</c:v>
                </c:pt>
                <c:pt idx="4865">
                  <c:v>264.67440947216198</c:v>
                </c:pt>
                <c:pt idx="4866">
                  <c:v>264.867772142869</c:v>
                </c:pt>
                <c:pt idx="4867">
                  <c:v>265.06113450220602</c:v>
                </c:pt>
                <c:pt idx="4868">
                  <c:v>265.254496551621</c:v>
                </c:pt>
                <c:pt idx="4869">
                  <c:v>265.44785829255397</c:v>
                </c:pt>
                <c:pt idx="4870">
                  <c:v>265.64121972643699</c:v>
                </c:pt>
                <c:pt idx="4871">
                  <c:v>265.83458085469903</c:v>
                </c:pt>
                <c:pt idx="4872">
                  <c:v>266.02794167875697</c:v>
                </c:pt>
                <c:pt idx="4873">
                  <c:v>266.22130220002299</c:v>
                </c:pt>
                <c:pt idx="4874">
                  <c:v>266.414662419904</c:v>
                </c:pt>
                <c:pt idx="4875">
                  <c:v>266.60802233979598</c:v>
                </c:pt>
                <c:pt idx="4876">
                  <c:v>266.80138196109101</c:v>
                </c:pt>
                <c:pt idx="4877">
                  <c:v>266.99474128517301</c:v>
                </c:pt>
                <c:pt idx="4878">
                  <c:v>267.188100313419</c:v>
                </c:pt>
                <c:pt idx="4879">
                  <c:v>267.38145904719698</c:v>
                </c:pt>
                <c:pt idx="4880">
                  <c:v>267.574817487872</c:v>
                </c:pt>
                <c:pt idx="4881">
                  <c:v>267.76817563679703</c:v>
                </c:pt>
                <c:pt idx="4882">
                  <c:v>267.96153349532</c:v>
                </c:pt>
                <c:pt idx="4883">
                  <c:v>268.15489106471898</c:v>
                </c:pt>
                <c:pt idx="4884">
                  <c:v>268.34824834619099</c:v>
                </c:pt>
                <c:pt idx="4885">
                  <c:v>268.54160534092603</c:v>
                </c:pt>
                <c:pt idx="4886">
                  <c:v>268.73496205011202</c:v>
                </c:pt>
                <c:pt idx="4887">
                  <c:v>268.92831847494</c:v>
                </c:pt>
                <c:pt idx="4888">
                  <c:v>269.12167461659902</c:v>
                </c:pt>
                <c:pt idx="4889">
                  <c:v>269.31503047628797</c:v>
                </c:pt>
                <c:pt idx="4890">
                  <c:v>269.50838605521199</c:v>
                </c:pt>
                <c:pt idx="4891">
                  <c:v>269.70174135457899</c:v>
                </c:pt>
                <c:pt idx="4892">
                  <c:v>269.895096375599</c:v>
                </c:pt>
                <c:pt idx="4893">
                  <c:v>270.08845111948199</c:v>
                </c:pt>
                <c:pt idx="4894">
                  <c:v>270.28180558743901</c:v>
                </c:pt>
                <c:pt idx="4895">
                  <c:v>270.47515978068202</c:v>
                </c:pt>
                <c:pt idx="4896">
                  <c:v>270.66851370042701</c:v>
                </c:pt>
                <c:pt idx="4897">
                  <c:v>270.861867347886</c:v>
                </c:pt>
                <c:pt idx="4898">
                  <c:v>271.05522072427601</c:v>
                </c:pt>
                <c:pt idx="4899">
                  <c:v>271.24857383081297</c:v>
                </c:pt>
                <c:pt idx="4900">
                  <c:v>271.44192666871601</c:v>
                </c:pt>
                <c:pt idx="4901">
                  <c:v>271.63527923920299</c:v>
                </c:pt>
                <c:pt idx="4902">
                  <c:v>271.82863154349502</c:v>
                </c:pt>
                <c:pt idx="4903">
                  <c:v>272.02198358281203</c:v>
                </c:pt>
                <c:pt idx="4904">
                  <c:v>272.21533535837801</c:v>
                </c:pt>
                <c:pt idx="4905">
                  <c:v>272.40868687141398</c:v>
                </c:pt>
                <c:pt idx="4906">
                  <c:v>272.602038123147</c:v>
                </c:pt>
                <c:pt idx="4907">
                  <c:v>272.79538911480103</c:v>
                </c:pt>
                <c:pt idx="4908">
                  <c:v>272.98873984760201</c:v>
                </c:pt>
                <c:pt idx="4909">
                  <c:v>273.182090322779</c:v>
                </c:pt>
                <c:pt idx="4910">
                  <c:v>273.37544054156001</c:v>
                </c:pt>
                <c:pt idx="4911">
                  <c:v>273.568790505175</c:v>
                </c:pt>
                <c:pt idx="4912">
                  <c:v>273.76214021485401</c:v>
                </c:pt>
                <c:pt idx="4913">
                  <c:v>273.955489671831</c:v>
                </c:pt>
                <c:pt idx="4914">
                  <c:v>274.14883887733703</c:v>
                </c:pt>
                <c:pt idx="4915">
                  <c:v>274.34218783260798</c:v>
                </c:pt>
                <c:pt idx="4916">
                  <c:v>274.53553653886001</c:v>
                </c:pt>
                <c:pt idx="4917">
                  <c:v>274.72888499726901</c:v>
                </c:pt>
                <c:pt idx="4918">
                  <c:v>274.922233208997</c:v>
                </c:pt>
                <c:pt idx="4919">
                  <c:v>275.11558117519098</c:v>
                </c:pt>
                <c:pt idx="4920">
                  <c:v>275.30892889697401</c:v>
                </c:pt>
                <c:pt idx="4921">
                  <c:v>275.50227637545999</c:v>
                </c:pt>
                <c:pt idx="4922">
                  <c:v>275.69562361177998</c:v>
                </c:pt>
                <c:pt idx="4923">
                  <c:v>275.88897060722297</c:v>
                </c:pt>
                <c:pt idx="4924">
                  <c:v>276.08231736316401</c:v>
                </c:pt>
                <c:pt idx="4925">
                  <c:v>276.27566388097102</c:v>
                </c:pt>
                <c:pt idx="4926">
                  <c:v>276.46901016200599</c:v>
                </c:pt>
                <c:pt idx="4927">
                  <c:v>276.66235620762802</c:v>
                </c:pt>
                <c:pt idx="4928">
                  <c:v>276.85570201918802</c:v>
                </c:pt>
                <c:pt idx="4929">
                  <c:v>277.04904759803401</c:v>
                </c:pt>
                <c:pt idx="4930">
                  <c:v>277.24239294550802</c:v>
                </c:pt>
                <c:pt idx="4931">
                  <c:v>277.43573806294597</c:v>
                </c:pt>
                <c:pt idx="4932">
                  <c:v>277.62908295167898</c:v>
                </c:pt>
                <c:pt idx="4933">
                  <c:v>277.82242761303399</c:v>
                </c:pt>
                <c:pt idx="4934">
                  <c:v>278.015772048332</c:v>
                </c:pt>
                <c:pt idx="4935">
                  <c:v>278.20911625888698</c:v>
                </c:pt>
                <c:pt idx="4936">
                  <c:v>278.40246024600998</c:v>
                </c:pt>
                <c:pt idx="4937">
                  <c:v>278.59580401100601</c:v>
                </c:pt>
                <c:pt idx="4938">
                  <c:v>278.78914755517502</c:v>
                </c:pt>
                <c:pt idx="4939">
                  <c:v>278.98249087980997</c:v>
                </c:pt>
                <c:pt idx="4940">
                  <c:v>279.17583398620098</c:v>
                </c:pt>
                <c:pt idx="4941">
                  <c:v>279.369176875633</c:v>
                </c:pt>
                <c:pt idx="4942">
                  <c:v>279.56251954938199</c:v>
                </c:pt>
                <c:pt idx="4943">
                  <c:v>279.755862008723</c:v>
                </c:pt>
                <c:pt idx="4944">
                  <c:v>279.94920425492398</c:v>
                </c:pt>
                <c:pt idx="4945">
                  <c:v>280.14254628924698</c:v>
                </c:pt>
                <c:pt idx="4946">
                  <c:v>280.33588811294902</c:v>
                </c:pt>
                <c:pt idx="4947">
                  <c:v>280.529229727283</c:v>
                </c:pt>
                <c:pt idx="4948">
                  <c:v>280.72257113349599</c:v>
                </c:pt>
                <c:pt idx="4949">
                  <c:v>280.91591233282799</c:v>
                </c:pt>
                <c:pt idx="4950">
                  <c:v>281.10925332651698</c:v>
                </c:pt>
                <c:pt idx="4951">
                  <c:v>281.302594115793</c:v>
                </c:pt>
                <c:pt idx="4952">
                  <c:v>281.49593470188199</c:v>
                </c:pt>
                <c:pt idx="4953">
                  <c:v>281.68927508600399</c:v>
                </c:pt>
                <c:pt idx="4954">
                  <c:v>281.88261526937401</c:v>
                </c:pt>
                <c:pt idx="4955">
                  <c:v>282.07595525320198</c:v>
                </c:pt>
                <c:pt idx="4956">
                  <c:v>282.26929503869297</c:v>
                </c:pt>
                <c:pt idx="4957">
                  <c:v>282.46263462704502</c:v>
                </c:pt>
                <c:pt idx="4958">
                  <c:v>282.65597401945303</c:v>
                </c:pt>
                <c:pt idx="4959">
                  <c:v>282.84931321710502</c:v>
                </c:pt>
                <c:pt idx="4960">
                  <c:v>283.04265222118403</c:v>
                </c:pt>
                <c:pt idx="4961">
                  <c:v>283.23599103286898</c:v>
                </c:pt>
                <c:pt idx="4962">
                  <c:v>283.42932965333199</c:v>
                </c:pt>
                <c:pt idx="4963">
                  <c:v>283.62266808373801</c:v>
                </c:pt>
                <c:pt idx="4964">
                  <c:v>283.81600632523498</c:v>
                </c:pt>
                <c:pt idx="4965">
                  <c:v>284.00934437896598</c:v>
                </c:pt>
                <c:pt idx="4966">
                  <c:v>284.202682246069</c:v>
                </c:pt>
                <c:pt idx="4967">
                  <c:v>284.39601992768502</c:v>
                </c:pt>
                <c:pt idx="4968">
                  <c:v>284.58935742495402</c:v>
                </c:pt>
                <c:pt idx="4969">
                  <c:v>284.782694739014</c:v>
                </c:pt>
                <c:pt idx="4970">
                  <c:v>284.976031871006</c:v>
                </c:pt>
                <c:pt idx="4971">
                  <c:v>285.16936882206699</c:v>
                </c:pt>
                <c:pt idx="4972">
                  <c:v>285.36270559331302</c:v>
                </c:pt>
                <c:pt idx="4973">
                  <c:v>285.55604218581902</c:v>
                </c:pt>
                <c:pt idx="4974">
                  <c:v>285.74937860064603</c:v>
                </c:pt>
                <c:pt idx="4975">
                  <c:v>285.94271483885001</c:v>
                </c:pt>
                <c:pt idx="4976">
                  <c:v>286.13605090147598</c:v>
                </c:pt>
                <c:pt idx="4977">
                  <c:v>286.32938678956299</c:v>
                </c:pt>
                <c:pt idx="4978">
                  <c:v>286.52272250414097</c:v>
                </c:pt>
                <c:pt idx="4979">
                  <c:v>286.716058046233</c:v>
                </c:pt>
                <c:pt idx="4980">
                  <c:v>286.90939341685299</c:v>
                </c:pt>
                <c:pt idx="4981">
                  <c:v>287.10272861698598</c:v>
                </c:pt>
                <c:pt idx="4982">
                  <c:v>287.29606364758303</c:v>
                </c:pt>
                <c:pt idx="4983">
                  <c:v>287.48939850959698</c:v>
                </c:pt>
                <c:pt idx="4984">
                  <c:v>287.68273320397799</c:v>
                </c:pt>
                <c:pt idx="4985">
                  <c:v>287.87606773167602</c:v>
                </c:pt>
                <c:pt idx="4986">
                  <c:v>288.06940209364001</c:v>
                </c:pt>
                <c:pt idx="4987">
                  <c:v>288.26273629081697</c:v>
                </c:pt>
                <c:pt idx="4988">
                  <c:v>288.45607032415501</c:v>
                </c:pt>
                <c:pt idx="4989">
                  <c:v>288.64940419459901</c:v>
                </c:pt>
                <c:pt idx="4990">
                  <c:v>288.84273790309697</c:v>
                </c:pt>
                <c:pt idx="4991">
                  <c:v>289.03607145059101</c:v>
                </c:pt>
                <c:pt idx="4992">
                  <c:v>289.229404838025</c:v>
                </c:pt>
                <c:pt idx="4993">
                  <c:v>289.42273806634302</c:v>
                </c:pt>
                <c:pt idx="4994">
                  <c:v>289.61607113648603</c:v>
                </c:pt>
                <c:pt idx="4995">
                  <c:v>289.80940404939503</c:v>
                </c:pt>
                <c:pt idx="4996">
                  <c:v>290.002736806011</c:v>
                </c:pt>
                <c:pt idx="4997">
                  <c:v>290.19606940727198</c:v>
                </c:pt>
                <c:pt idx="4998">
                  <c:v>290.38940185411701</c:v>
                </c:pt>
                <c:pt idx="4999">
                  <c:v>290.58273414748402</c:v>
                </c:pt>
                <c:pt idx="5000">
                  <c:v>290.77606628830898</c:v>
                </c:pt>
                <c:pt idx="5001">
                  <c:v>290.969398277528</c:v>
                </c:pt>
                <c:pt idx="5002">
                  <c:v>291.16273011607598</c:v>
                </c:pt>
                <c:pt idx="5003">
                  <c:v>291.35606180488702</c:v>
                </c:pt>
                <c:pt idx="5004">
                  <c:v>291.54939334489399</c:v>
                </c:pt>
                <c:pt idx="5005">
                  <c:v>291.74272473703002</c:v>
                </c:pt>
                <c:pt idx="5006">
                  <c:v>291.93605598222501</c:v>
                </c:pt>
                <c:pt idx="5007">
                  <c:v>292.12938708141098</c:v>
                </c:pt>
                <c:pt idx="5008">
                  <c:v>292.32271803551703</c:v>
                </c:pt>
                <c:pt idx="5009">
                  <c:v>292.51604884547203</c:v>
                </c:pt>
                <c:pt idx="5010">
                  <c:v>292.70937951220299</c:v>
                </c:pt>
                <c:pt idx="5011">
                  <c:v>292.90271003663901</c:v>
                </c:pt>
                <c:pt idx="5012">
                  <c:v>293.09604041970402</c:v>
                </c:pt>
                <c:pt idx="5013">
                  <c:v>293.28937066232498</c:v>
                </c:pt>
                <c:pt idx="5014">
                  <c:v>293.48270076542502</c:v>
                </c:pt>
                <c:pt idx="5015">
                  <c:v>293.67603072992802</c:v>
                </c:pt>
                <c:pt idx="5016">
                  <c:v>293.86936055675699</c:v>
                </c:pt>
                <c:pt idx="5017">
                  <c:v>294.06269024683399</c:v>
                </c:pt>
                <c:pt idx="5018">
                  <c:v>294.25601980107899</c:v>
                </c:pt>
                <c:pt idx="5019">
                  <c:v>294.44934922041301</c:v>
                </c:pt>
                <c:pt idx="5020">
                  <c:v>294.64267850575402</c:v>
                </c:pt>
                <c:pt idx="5021">
                  <c:v>294.83600765799503</c:v>
                </c:pt>
                <c:pt idx="5022">
                  <c:v>295.02933667797998</c:v>
                </c:pt>
                <c:pt idx="5023">
                  <c:v>295.22266556654199</c:v>
                </c:pt>
                <c:pt idx="5024">
                  <c:v>295.41599432450602</c:v>
                </c:pt>
                <c:pt idx="5025">
                  <c:v>295.60932295269203</c:v>
                </c:pt>
                <c:pt idx="5026">
                  <c:v>295.80265145190998</c:v>
                </c:pt>
                <c:pt idx="5027">
                  <c:v>295.99597982296802</c:v>
                </c:pt>
                <c:pt idx="5028">
                  <c:v>296.18930806666299</c:v>
                </c:pt>
                <c:pt idx="5029">
                  <c:v>296.38263618378699</c:v>
                </c:pt>
                <c:pt idx="5030">
                  <c:v>296.57596417512502</c:v>
                </c:pt>
                <c:pt idx="5031">
                  <c:v>296.76929204145603</c:v>
                </c:pt>
                <c:pt idx="5032">
                  <c:v>296.96261978355199</c:v>
                </c:pt>
                <c:pt idx="5033">
                  <c:v>297.15594740217801</c:v>
                </c:pt>
                <c:pt idx="5034">
                  <c:v>297.34927489809098</c:v>
                </c:pt>
                <c:pt idx="5035">
                  <c:v>297.54260227204298</c:v>
                </c:pt>
                <c:pt idx="5036">
                  <c:v>297.73592952477998</c:v>
                </c:pt>
                <c:pt idx="5037">
                  <c:v>297.92925665703802</c:v>
                </c:pt>
                <c:pt idx="5038">
                  <c:v>298.12258366955399</c:v>
                </c:pt>
                <c:pt idx="5039">
                  <c:v>298.31591056311402</c:v>
                </c:pt>
                <c:pt idx="5040">
                  <c:v>298.50923733854398</c:v>
                </c:pt>
                <c:pt idx="5041">
                  <c:v>298.70256399667198</c:v>
                </c:pt>
                <c:pt idx="5042">
                  <c:v>298.89589053832202</c:v>
                </c:pt>
                <c:pt idx="5043">
                  <c:v>299.08921696431702</c:v>
                </c:pt>
                <c:pt idx="5044">
                  <c:v>299.28254327547597</c:v>
                </c:pt>
                <c:pt idx="5045">
                  <c:v>299.47586947261999</c:v>
                </c:pt>
                <c:pt idx="5046">
                  <c:v>299.66919555656602</c:v>
                </c:pt>
                <c:pt idx="5047">
                  <c:v>299.86252152813</c:v>
                </c:pt>
                <c:pt idx="5048">
                  <c:v>300.05584738812502</c:v>
                </c:pt>
                <c:pt idx="5049">
                  <c:v>300.24917313736501</c:v>
                </c:pt>
                <c:pt idx="5050">
                  <c:v>300.44249877665902</c:v>
                </c:pt>
                <c:pt idx="5051">
                  <c:v>300.63582430681703</c:v>
                </c:pt>
                <c:pt idx="5052">
                  <c:v>300.82914972864597</c:v>
                </c:pt>
                <c:pt idx="5053">
                  <c:v>301.02247504295099</c:v>
                </c:pt>
                <c:pt idx="5054">
                  <c:v>301.21580025053601</c:v>
                </c:pt>
                <c:pt idx="5055">
                  <c:v>301.40912535220298</c:v>
                </c:pt>
                <c:pt idx="5056">
                  <c:v>301.602450348753</c:v>
                </c:pt>
                <c:pt idx="5057">
                  <c:v>301.79577524098403</c:v>
                </c:pt>
                <c:pt idx="5058">
                  <c:v>301.98910002969302</c:v>
                </c:pt>
                <c:pt idx="5059">
                  <c:v>302.18242471567498</c:v>
                </c:pt>
                <c:pt idx="5060">
                  <c:v>302.375749299723</c:v>
                </c:pt>
                <c:pt idx="5061">
                  <c:v>302.56907378263003</c:v>
                </c:pt>
                <c:pt idx="5062">
                  <c:v>302.762398165185</c:v>
                </c:pt>
                <c:pt idx="5063">
                  <c:v>302.95572244817703</c:v>
                </c:pt>
                <c:pt idx="5064">
                  <c:v>303.14904663239201</c:v>
                </c:pt>
                <c:pt idx="5065">
                  <c:v>303.34237071861497</c:v>
                </c:pt>
                <c:pt idx="5066">
                  <c:v>303.53569470763</c:v>
                </c:pt>
                <c:pt idx="5067">
                  <c:v>303.72901860021699</c:v>
                </c:pt>
                <c:pt idx="5068">
                  <c:v>303.922342397156</c:v>
                </c:pt>
                <c:pt idx="5069">
                  <c:v>304.11566609920101</c:v>
                </c:pt>
                <c:pt idx="5070">
                  <c:v>304.30898970707301</c:v>
                </c:pt>
                <c:pt idx="5071">
                  <c:v>304.50231322149199</c:v>
                </c:pt>
                <c:pt idx="5072">
                  <c:v>304.695636643169</c:v>
                </c:pt>
                <c:pt idx="5073">
                  <c:v>304.88895997281202</c:v>
                </c:pt>
                <c:pt idx="5074">
                  <c:v>305.082283211125</c:v>
                </c:pt>
                <c:pt idx="5075">
                  <c:v>305.275606358804</c:v>
                </c:pt>
                <c:pt idx="5076">
                  <c:v>305.46892941654102</c:v>
                </c:pt>
                <c:pt idx="5077">
                  <c:v>305.66225238502398</c:v>
                </c:pt>
                <c:pt idx="5078">
                  <c:v>305.85557526493602</c:v>
                </c:pt>
                <c:pt idx="5079">
                  <c:v>306.048898056952</c:v>
                </c:pt>
                <c:pt idx="5080">
                  <c:v>306.24222076174601</c:v>
                </c:pt>
                <c:pt idx="5081">
                  <c:v>306.43554337998302</c:v>
                </c:pt>
                <c:pt idx="5082">
                  <c:v>306.62886591232501</c:v>
                </c:pt>
                <c:pt idx="5083">
                  <c:v>306.82218835943002</c:v>
                </c:pt>
                <c:pt idx="5084">
                  <c:v>307.01551072194798</c:v>
                </c:pt>
                <c:pt idx="5085">
                  <c:v>307.208833000526</c:v>
                </c:pt>
                <c:pt idx="5086">
                  <c:v>307.40215519580602</c:v>
                </c:pt>
                <c:pt idx="5087">
                  <c:v>307.59547730842201</c:v>
                </c:pt>
                <c:pt idx="5088">
                  <c:v>307.78879933901499</c:v>
                </c:pt>
                <c:pt idx="5089">
                  <c:v>307.982121288239</c:v>
                </c:pt>
                <c:pt idx="5090">
                  <c:v>308.17544315674701</c:v>
                </c:pt>
                <c:pt idx="5091">
                  <c:v>308.36876494517998</c:v>
                </c:pt>
                <c:pt idx="5092">
                  <c:v>308.56208665417302</c:v>
                </c:pt>
                <c:pt idx="5093">
                  <c:v>308.75540828434703</c:v>
                </c:pt>
                <c:pt idx="5094">
                  <c:v>308.94872983631899</c:v>
                </c:pt>
                <c:pt idx="5095">
                  <c:v>309.142051310694</c:v>
                </c:pt>
                <c:pt idx="5096">
                  <c:v>309.33537270806602</c:v>
                </c:pt>
                <c:pt idx="5097">
                  <c:v>309.52869402902502</c:v>
                </c:pt>
                <c:pt idx="5098">
                  <c:v>309.72201527414597</c:v>
                </c:pt>
                <c:pt idx="5099">
                  <c:v>309.915336443998</c:v>
                </c:pt>
                <c:pt idx="5100">
                  <c:v>310.10865753913998</c:v>
                </c:pt>
                <c:pt idx="5101">
                  <c:v>310.301978560122</c:v>
                </c:pt>
                <c:pt idx="5102">
                  <c:v>310.49529950748803</c:v>
                </c:pt>
                <c:pt idx="5103">
                  <c:v>310.68862038178298</c:v>
                </c:pt>
                <c:pt idx="5104">
                  <c:v>310.88194118355398</c:v>
                </c:pt>
                <c:pt idx="5105">
                  <c:v>311.07526191334199</c:v>
                </c:pt>
                <c:pt idx="5106">
                  <c:v>311.26858257168601</c:v>
                </c:pt>
                <c:pt idx="5107">
                  <c:v>311.46190315912401</c:v>
                </c:pt>
                <c:pt idx="5108">
                  <c:v>311.65522367618598</c:v>
                </c:pt>
                <c:pt idx="5109">
                  <c:v>311.848544123404</c:v>
                </c:pt>
                <c:pt idx="5110">
                  <c:v>312.041864501303</c:v>
                </c:pt>
                <c:pt idx="5111">
                  <c:v>312.23518481040702</c:v>
                </c:pt>
                <c:pt idx="5112">
                  <c:v>312.42850505123602</c:v>
                </c:pt>
                <c:pt idx="5113">
                  <c:v>312.62182522430601</c:v>
                </c:pt>
                <c:pt idx="5114">
                  <c:v>312.81514533013302</c:v>
                </c:pt>
                <c:pt idx="5115">
                  <c:v>313.00846536922501</c:v>
                </c:pt>
                <c:pt idx="5116">
                  <c:v>313.20178534209202</c:v>
                </c:pt>
                <c:pt idx="5117">
                  <c:v>313.395105249236</c:v>
                </c:pt>
                <c:pt idx="5118">
                  <c:v>313.58842509115902</c:v>
                </c:pt>
                <c:pt idx="5119">
                  <c:v>313.78174486836002</c:v>
                </c:pt>
                <c:pt idx="5120">
                  <c:v>313.97506458133199</c:v>
                </c:pt>
                <c:pt idx="5121">
                  <c:v>314.16838423056799</c:v>
                </c:pt>
                <c:pt idx="5122">
                  <c:v>314.36170381655597</c:v>
                </c:pt>
                <c:pt idx="5123">
                  <c:v>314.55502333978097</c:v>
                </c:pt>
                <c:pt idx="5124">
                  <c:v>314.74834280072599</c:v>
                </c:pt>
                <c:pt idx="5125">
                  <c:v>314.94166219986801</c:v>
                </c:pt>
                <c:pt idx="5126">
                  <c:v>315.13498153768501</c:v>
                </c:pt>
                <c:pt idx="5127">
                  <c:v>315.32830081464903</c:v>
                </c:pt>
                <c:pt idx="5128">
                  <c:v>315.521620031228</c:v>
                </c:pt>
                <c:pt idx="5129">
                  <c:v>315.71493918789002</c:v>
                </c:pt>
                <c:pt idx="5130">
                  <c:v>315.90825828509799</c:v>
                </c:pt>
                <c:pt idx="5131">
                  <c:v>316.10157732330998</c:v>
                </c:pt>
                <c:pt idx="5132">
                  <c:v>316.29489630298502</c:v>
                </c:pt>
                <c:pt idx="5133">
                  <c:v>316.48821522457598</c:v>
                </c:pt>
                <c:pt idx="5134">
                  <c:v>316.681534088533</c:v>
                </c:pt>
                <c:pt idx="5135">
                  <c:v>316.874852895304</c:v>
                </c:pt>
                <c:pt idx="5136">
                  <c:v>317.06817164533902</c:v>
                </c:pt>
                <c:pt idx="5137">
                  <c:v>317.261490339099</c:v>
                </c:pt>
                <c:pt idx="5138">
                  <c:v>317.45480897703698</c:v>
                </c:pt>
                <c:pt idx="5139">
                  <c:v>317.64812755960298</c:v>
                </c:pt>
                <c:pt idx="5140">
                  <c:v>317.84144608724301</c:v>
                </c:pt>
                <c:pt idx="5141">
                  <c:v>318.03476456039698</c:v>
                </c:pt>
                <c:pt idx="5142">
                  <c:v>318.22808297950002</c:v>
                </c:pt>
                <c:pt idx="5143">
                  <c:v>318.42140134498601</c:v>
                </c:pt>
                <c:pt idx="5144">
                  <c:v>318.61471965727998</c:v>
                </c:pt>
                <c:pt idx="5145">
                  <c:v>318.80803791680398</c:v>
                </c:pt>
                <c:pt idx="5146">
                  <c:v>319.00135612397702</c:v>
                </c:pt>
                <c:pt idx="5147">
                  <c:v>319.19467427921097</c:v>
                </c:pt>
                <c:pt idx="5148">
                  <c:v>319.38799238291398</c:v>
                </c:pt>
                <c:pt idx="5149">
                  <c:v>319.58131043549099</c:v>
                </c:pt>
                <c:pt idx="5150">
                  <c:v>319.77462843734099</c:v>
                </c:pt>
                <c:pt idx="5151">
                  <c:v>319.96794638885802</c:v>
                </c:pt>
                <c:pt idx="5152">
                  <c:v>320.16126429043197</c:v>
                </c:pt>
                <c:pt idx="5153">
                  <c:v>320.35458214244898</c:v>
                </c:pt>
                <c:pt idx="5154">
                  <c:v>320.54789994528801</c:v>
                </c:pt>
                <c:pt idx="5155">
                  <c:v>320.74121769932702</c:v>
                </c:pt>
                <c:pt idx="5156">
                  <c:v>320.93453540493698</c:v>
                </c:pt>
                <c:pt idx="5157">
                  <c:v>321.12785306248497</c:v>
                </c:pt>
                <c:pt idx="5158">
                  <c:v>321.32117067233298</c:v>
                </c:pt>
                <c:pt idx="5159">
                  <c:v>321.51448823483798</c:v>
                </c:pt>
                <c:pt idx="5160">
                  <c:v>321.70780575035502</c:v>
                </c:pt>
                <c:pt idx="5161">
                  <c:v>321.90112321922999</c:v>
                </c:pt>
                <c:pt idx="5162">
                  <c:v>322.094440641809</c:v>
                </c:pt>
                <c:pt idx="5163">
                  <c:v>322.28775801843</c:v>
                </c:pt>
                <c:pt idx="5164">
                  <c:v>322.48107534942801</c:v>
                </c:pt>
                <c:pt idx="5165">
                  <c:v>322.67439263513302</c:v>
                </c:pt>
                <c:pt idx="5166">
                  <c:v>322.86770987586999</c:v>
                </c:pt>
                <c:pt idx="5167">
                  <c:v>323.06102707196101</c:v>
                </c:pt>
                <c:pt idx="5168">
                  <c:v>323.25434422372098</c:v>
                </c:pt>
                <c:pt idx="5169">
                  <c:v>323.44766133146197</c:v>
                </c:pt>
                <c:pt idx="5170">
                  <c:v>323.640978395491</c:v>
                </c:pt>
                <c:pt idx="5171">
                  <c:v>323.83429541611002</c:v>
                </c:pt>
                <c:pt idx="5172">
                  <c:v>324.02761239361701</c:v>
                </c:pt>
                <c:pt idx="5173">
                  <c:v>324.220929328306</c:v>
                </c:pt>
                <c:pt idx="5174">
                  <c:v>324.41424622046901</c:v>
                </c:pt>
                <c:pt idx="5175">
                  <c:v>324.60756307039901</c:v>
                </c:pt>
                <c:pt idx="5176">
                  <c:v>324.80087987838499</c:v>
                </c:pt>
                <c:pt idx="5177">
                  <c:v>324.99419664471702</c:v>
                </c:pt>
                <c:pt idx="5178">
                  <c:v>325.18751336968398</c:v>
                </c:pt>
                <c:pt idx="5179">
                  <c:v>325.38083005357203</c:v>
                </c:pt>
                <c:pt idx="5180">
                  <c:v>325.57414669666701</c:v>
                </c:pt>
                <c:pt idx="5181">
                  <c:v>325.76746329925402</c:v>
                </c:pt>
                <c:pt idx="5182">
                  <c:v>325.96077986161799</c:v>
                </c:pt>
                <c:pt idx="5183">
                  <c:v>326.15409638403901</c:v>
                </c:pt>
                <c:pt idx="5184">
                  <c:v>326.34741286680202</c:v>
                </c:pt>
                <c:pt idx="5185">
                  <c:v>326.54072931018402</c:v>
                </c:pt>
                <c:pt idx="5186">
                  <c:v>326.73404571446599</c:v>
                </c:pt>
                <c:pt idx="5187">
                  <c:v>326.92736207992698</c:v>
                </c:pt>
                <c:pt idx="5188">
                  <c:v>327.12067840684199</c:v>
                </c:pt>
                <c:pt idx="5189">
                  <c:v>327.31399469548802</c:v>
                </c:pt>
                <c:pt idx="5190">
                  <c:v>327.50731094614002</c:v>
                </c:pt>
                <c:pt idx="5191">
                  <c:v>327.70062715907102</c:v>
                </c:pt>
                <c:pt idx="5192">
                  <c:v>327.89394333455499</c:v>
                </c:pt>
                <c:pt idx="5193">
                  <c:v>328.08725947286098</c:v>
                </c:pt>
                <c:pt idx="5194">
                  <c:v>328.280575574262</c:v>
                </c:pt>
                <c:pt idx="5195">
                  <c:v>328.47389163902602</c:v>
                </c:pt>
                <c:pt idx="5196">
                  <c:v>328.66720766742299</c:v>
                </c:pt>
                <c:pt idx="5197">
                  <c:v>328.86052365971898</c:v>
                </c:pt>
                <c:pt idx="5198">
                  <c:v>329.05383961617798</c:v>
                </c:pt>
                <c:pt idx="5199">
                  <c:v>329.24715553706397</c:v>
                </c:pt>
                <c:pt idx="5200">
                  <c:v>329.44047142263702</c:v>
                </c:pt>
                <c:pt idx="5201">
                  <c:v>329.63378727315501</c:v>
                </c:pt>
                <c:pt idx="5202">
                  <c:v>329.82710308887698</c:v>
                </c:pt>
                <c:pt idx="5203">
                  <c:v>330.02041887005601</c:v>
                </c:pt>
                <c:pt idx="5204">
                  <c:v>330.213734616946</c:v>
                </c:pt>
                <c:pt idx="5205">
                  <c:v>330.40705032979798</c:v>
                </c:pt>
                <c:pt idx="5206">
                  <c:v>330.60036600886099</c:v>
                </c:pt>
                <c:pt idx="5207">
                  <c:v>330.793681654382</c:v>
                </c:pt>
                <c:pt idx="5208">
                  <c:v>330.98699726660698</c:v>
                </c:pt>
                <c:pt idx="5209">
                  <c:v>331.18031284577802</c:v>
                </c:pt>
                <c:pt idx="5210">
                  <c:v>331.37362839213802</c:v>
                </c:pt>
                <c:pt idx="5211">
                  <c:v>331.56694390592497</c:v>
                </c:pt>
                <c:pt idx="5212">
                  <c:v>331.760259387377</c:v>
                </c:pt>
                <c:pt idx="5213">
                  <c:v>331.95357483673098</c:v>
                </c:pt>
                <c:pt idx="5214">
                  <c:v>332.14689025421802</c:v>
                </c:pt>
                <c:pt idx="5215">
                  <c:v>332.34020564007102</c:v>
                </c:pt>
                <c:pt idx="5216">
                  <c:v>332.53352099452098</c:v>
                </c:pt>
                <c:pt idx="5217">
                  <c:v>332.72683631779398</c:v>
                </c:pt>
                <c:pt idx="5218">
                  <c:v>332.92015161011602</c:v>
                </c:pt>
                <c:pt idx="5219">
                  <c:v>333.11346687171198</c:v>
                </c:pt>
                <c:pt idx="5220">
                  <c:v>333.30678210280303</c:v>
                </c:pt>
                <c:pt idx="5221">
                  <c:v>333.50009730361</c:v>
                </c:pt>
                <c:pt idx="5222">
                  <c:v>333.69341247435</c:v>
                </c:pt>
                <c:pt idx="5223">
                  <c:v>333.88672761523998</c:v>
                </c:pt>
                <c:pt idx="5224">
                  <c:v>334.08004272649401</c:v>
                </c:pt>
                <c:pt idx="5225">
                  <c:v>334.27335780832499</c:v>
                </c:pt>
                <c:pt idx="5226">
                  <c:v>334.46667286094203</c:v>
                </c:pt>
                <c:pt idx="5227">
                  <c:v>334.65998788455403</c:v>
                </c:pt>
                <c:pt idx="5228">
                  <c:v>334.85330287936802</c:v>
                </c:pt>
                <c:pt idx="5229">
                  <c:v>335.046617845588</c:v>
                </c:pt>
                <c:pt idx="5230">
                  <c:v>335.23993278341698</c:v>
                </c:pt>
                <c:pt idx="5231">
                  <c:v>335.43324769305599</c:v>
                </c:pt>
                <c:pt idx="5232">
                  <c:v>335.62656257471201</c:v>
                </c:pt>
                <c:pt idx="5233">
                  <c:v>335.81987742858598</c:v>
                </c:pt>
                <c:pt idx="5234">
                  <c:v>336.01319225488197</c:v>
                </c:pt>
                <c:pt idx="5235">
                  <c:v>336.20650705380001</c:v>
                </c:pt>
                <c:pt idx="5236">
                  <c:v>336.39982182554002</c:v>
                </c:pt>
                <c:pt idx="5237">
                  <c:v>336.59313657029998</c:v>
                </c:pt>
                <c:pt idx="5238">
                  <c:v>336.78645128827799</c:v>
                </c:pt>
                <c:pt idx="5239">
                  <c:v>336.97976597966903</c:v>
                </c:pt>
                <c:pt idx="5240">
                  <c:v>337.17308064466698</c:v>
                </c:pt>
                <c:pt idx="5241">
                  <c:v>337.366395283467</c:v>
                </c:pt>
                <c:pt idx="5242">
                  <c:v>337.55970989625899</c:v>
                </c:pt>
                <c:pt idx="5243">
                  <c:v>337.75302448323401</c:v>
                </c:pt>
                <c:pt idx="5244">
                  <c:v>337.94633904458198</c:v>
                </c:pt>
                <c:pt idx="5245">
                  <c:v>338.13965358048898</c:v>
                </c:pt>
                <c:pt idx="5246">
                  <c:v>338.33296809114398</c:v>
                </c:pt>
                <c:pt idx="5247">
                  <c:v>338.52628257673001</c:v>
                </c:pt>
                <c:pt idx="5248">
                  <c:v>338.719597037433</c:v>
                </c:pt>
                <c:pt idx="5249">
                  <c:v>338.91291147343401</c:v>
                </c:pt>
                <c:pt idx="5250">
                  <c:v>339.106225884916</c:v>
                </c:pt>
                <c:pt idx="5251">
                  <c:v>339.29954027205702</c:v>
                </c:pt>
                <c:pt idx="5252">
                  <c:v>339.49285463503702</c:v>
                </c:pt>
                <c:pt idx="5253">
                  <c:v>339.68616897403302</c:v>
                </c:pt>
                <c:pt idx="5254">
                  <c:v>339.87948328922198</c:v>
                </c:pt>
                <c:pt idx="5255">
                  <c:v>340.072797580778</c:v>
                </c:pt>
                <c:pt idx="5256">
                  <c:v>340.266111848874</c:v>
                </c:pt>
                <c:pt idx="5257">
                  <c:v>340.45942609368302</c:v>
                </c:pt>
                <c:pt idx="5258">
                  <c:v>340.65274031537501</c:v>
                </c:pt>
                <c:pt idx="5259">
                  <c:v>340.84605451412</c:v>
                </c:pt>
                <c:pt idx="5260">
                  <c:v>341.03936869008697</c:v>
                </c:pt>
                <c:pt idx="5261">
                  <c:v>341.23268284344198</c:v>
                </c:pt>
                <c:pt idx="5262">
                  <c:v>341.42599697435099</c:v>
                </c:pt>
                <c:pt idx="5263">
                  <c:v>341.61931108297802</c:v>
                </c:pt>
                <c:pt idx="5264">
                  <c:v>341.81262516948601</c:v>
                </c:pt>
                <c:pt idx="5265">
                  <c:v>342.00593923403699</c:v>
                </c:pt>
                <c:pt idx="5266">
                  <c:v>342.19925327679101</c:v>
                </c:pt>
                <c:pt idx="5267">
                  <c:v>342.39256729790702</c:v>
                </c:pt>
                <c:pt idx="5268">
                  <c:v>342.585881297539</c:v>
                </c:pt>
                <c:pt idx="5269">
                  <c:v>342.77919527583299</c:v>
                </c:pt>
                <c:pt idx="5270">
                  <c:v>342.97250923293501</c:v>
                </c:pt>
                <c:pt idx="5271">
                  <c:v>343.16582316898803</c:v>
                </c:pt>
                <c:pt idx="5272">
                  <c:v>343.35913708413301</c:v>
                </c:pt>
                <c:pt idx="5273">
                  <c:v>343.552450978509</c:v>
                </c:pt>
                <c:pt idx="5274">
                  <c:v>343.74576485225401</c:v>
                </c:pt>
                <c:pt idx="5275">
                  <c:v>343.93907870550402</c:v>
                </c:pt>
                <c:pt idx="5276">
                  <c:v>344.13239253839203</c:v>
                </c:pt>
                <c:pt idx="5277">
                  <c:v>344.325706351051</c:v>
                </c:pt>
                <c:pt idx="5278">
                  <c:v>344.51902014361099</c:v>
                </c:pt>
                <c:pt idx="5279">
                  <c:v>344.71233391619899</c:v>
                </c:pt>
                <c:pt idx="5280">
                  <c:v>344.90564766894198</c:v>
                </c:pt>
                <c:pt idx="5281">
                  <c:v>345.09896140196503</c:v>
                </c:pt>
                <c:pt idx="5282">
                  <c:v>345.29227511539</c:v>
                </c:pt>
                <c:pt idx="5283">
                  <c:v>345.485588809337</c:v>
                </c:pt>
                <c:pt idx="5284">
                  <c:v>345.678902483927</c:v>
                </c:pt>
                <c:pt idx="5285">
                  <c:v>345.872216139275</c:v>
                </c:pt>
                <c:pt idx="5286">
                  <c:v>346.065529775497</c:v>
                </c:pt>
                <c:pt idx="5287">
                  <c:v>346.25884339270698</c:v>
                </c:pt>
                <c:pt idx="5288">
                  <c:v>346.45215699101499</c:v>
                </c:pt>
                <c:pt idx="5289">
                  <c:v>346.64547057052999</c:v>
                </c:pt>
                <c:pt idx="5290">
                  <c:v>346.83878413136398</c:v>
                </c:pt>
                <c:pt idx="5291">
                  <c:v>347.03209767362802</c:v>
                </c:pt>
                <c:pt idx="5292">
                  <c:v>347.22541119743698</c:v>
                </c:pt>
                <c:pt idx="5293">
                  <c:v>347.41872470290201</c:v>
                </c:pt>
                <c:pt idx="5294">
                  <c:v>347.61203819013701</c:v>
                </c:pt>
                <c:pt idx="5295">
                  <c:v>347.80535165925102</c:v>
                </c:pt>
                <c:pt idx="5296">
                  <c:v>347.99866511035299</c:v>
                </c:pt>
                <c:pt idx="5297">
                  <c:v>348.191978543554</c:v>
                </c:pt>
                <c:pt idx="5298">
                  <c:v>348.38529195896001</c:v>
                </c:pt>
                <c:pt idx="5299">
                  <c:v>348.57860535667902</c:v>
                </c:pt>
                <c:pt idx="5300">
                  <c:v>348.771918736815</c:v>
                </c:pt>
                <c:pt idx="5301">
                  <c:v>348.965232099476</c:v>
                </c:pt>
                <c:pt idx="5302">
                  <c:v>349.15854544476298</c:v>
                </c:pt>
                <c:pt idx="5303">
                  <c:v>349.35185877278099</c:v>
                </c:pt>
                <c:pt idx="5304">
                  <c:v>349.54517208363097</c:v>
                </c:pt>
                <c:pt idx="5305">
                  <c:v>349.73848537741401</c:v>
                </c:pt>
                <c:pt idx="5306">
                  <c:v>349.93179865423201</c:v>
                </c:pt>
                <c:pt idx="5307">
                  <c:v>350.12511191418201</c:v>
                </c:pt>
                <c:pt idx="5308">
                  <c:v>350.31842515736298</c:v>
                </c:pt>
                <c:pt idx="5309">
                  <c:v>350.51173838387302</c:v>
                </c:pt>
                <c:pt idx="5310">
                  <c:v>350.70505159380798</c:v>
                </c:pt>
                <c:pt idx="5311">
                  <c:v>350.89836478726301</c:v>
                </c:pt>
                <c:pt idx="5312">
                  <c:v>351.09167796433201</c:v>
                </c:pt>
                <c:pt idx="5313">
                  <c:v>351.28499112511099</c:v>
                </c:pt>
                <c:pt idx="5314">
                  <c:v>351.47830426969199</c:v>
                </c:pt>
                <c:pt idx="5315">
                  <c:v>351.671617398168</c:v>
                </c:pt>
                <c:pt idx="5316">
                  <c:v>351.86493051063297</c:v>
                </c:pt>
                <c:pt idx="5317">
                  <c:v>352.05824360717799</c:v>
                </c:pt>
                <c:pt idx="5318">
                  <c:v>352.25155668789603</c:v>
                </c:pt>
                <c:pt idx="5319">
                  <c:v>352.44486975287901</c:v>
                </c:pt>
                <c:pt idx="5320">
                  <c:v>352.63818280221699</c:v>
                </c:pt>
                <c:pt idx="5321">
                  <c:v>352.83149583600101</c:v>
                </c:pt>
                <c:pt idx="5322">
                  <c:v>353.02480885432198</c:v>
                </c:pt>
                <c:pt idx="5323">
                  <c:v>353.21812185726901</c:v>
                </c:pt>
                <c:pt idx="5324">
                  <c:v>353.41143484493301</c:v>
                </c:pt>
                <c:pt idx="5325">
                  <c:v>353.60474781740101</c:v>
                </c:pt>
                <c:pt idx="5326">
                  <c:v>353.798060774764</c:v>
                </c:pt>
                <c:pt idx="5327">
                  <c:v>353.99137371710901</c:v>
                </c:pt>
                <c:pt idx="5328">
                  <c:v>354.18468664452502</c:v>
                </c:pt>
                <c:pt idx="5329">
                  <c:v>354.37799955709801</c:v>
                </c:pt>
                <c:pt idx="5330">
                  <c:v>354.57131245491701</c:v>
                </c:pt>
                <c:pt idx="5331">
                  <c:v>354.76462533806699</c:v>
                </c:pt>
                <c:pt idx="5332">
                  <c:v>354.95793820663499</c:v>
                </c:pt>
                <c:pt idx="5333">
                  <c:v>355.15125106070701</c:v>
                </c:pt>
                <c:pt idx="5334">
                  <c:v>355.34456390036797</c:v>
                </c:pt>
                <c:pt idx="5335">
                  <c:v>355.537876725704</c:v>
                </c:pt>
                <c:pt idx="5336">
                  <c:v>355.73118953679898</c:v>
                </c:pt>
                <c:pt idx="5337">
                  <c:v>355.92450233373802</c:v>
                </c:pt>
                <c:pt idx="5338">
                  <c:v>356.11781511660399</c:v>
                </c:pt>
                <c:pt idx="5339">
                  <c:v>356.31112788548103</c:v>
                </c:pt>
                <c:pt idx="5340">
                  <c:v>356.504440640452</c:v>
                </c:pt>
                <c:pt idx="5341">
                  <c:v>356.69775338160002</c:v>
                </c:pt>
                <c:pt idx="5342">
                  <c:v>356.891066109007</c:v>
                </c:pt>
                <c:pt idx="5343">
                  <c:v>357.08437882275399</c:v>
                </c:pt>
                <c:pt idx="5344">
                  <c:v>357.27769152292399</c:v>
                </c:pt>
                <c:pt idx="5345">
                  <c:v>357.47100420959703</c:v>
                </c:pt>
                <c:pt idx="5346">
                  <c:v>357.66431688285502</c:v>
                </c:pt>
                <c:pt idx="5347">
                  <c:v>357.85762954277601</c:v>
                </c:pt>
                <c:pt idx="5348">
                  <c:v>358.05094218944203</c:v>
                </c:pt>
                <c:pt idx="5349">
                  <c:v>358.244254822931</c:v>
                </c:pt>
                <c:pt idx="5350">
                  <c:v>358.437567443322</c:v>
                </c:pt>
                <c:pt idx="5351">
                  <c:v>358.630880050695</c:v>
                </c:pt>
                <c:pt idx="5352">
                  <c:v>358.82419264512703</c:v>
                </c:pt>
                <c:pt idx="5353">
                  <c:v>359.01750522669698</c:v>
                </c:pt>
                <c:pt idx="5354">
                  <c:v>359.21081779548098</c:v>
                </c:pt>
                <c:pt idx="5355">
                  <c:v>359.404130351557</c:v>
                </c:pt>
                <c:pt idx="5356">
                  <c:v>359.597442895001</c:v>
                </c:pt>
                <c:pt idx="5357">
                  <c:v>359.79075542588998</c:v>
                </c:pt>
                <c:pt idx="5358">
                  <c:v>359.98406794429798</c:v>
                </c:pt>
                <c:pt idx="5359">
                  <c:v>360.17738045030302</c:v>
                </c:pt>
                <c:pt idx="5360">
                  <c:v>360.37069294397901</c:v>
                </c:pt>
                <c:pt idx="5361">
                  <c:v>360.56400542540001</c:v>
                </c:pt>
                <c:pt idx="5362">
                  <c:v>360.75731789464197</c:v>
                </c:pt>
                <c:pt idx="5363">
                  <c:v>360.950630351776</c:v>
                </c:pt>
                <c:pt idx="5364">
                  <c:v>361.14394279687798</c:v>
                </c:pt>
                <c:pt idx="5365">
                  <c:v>361.33725523001698</c:v>
                </c:pt>
                <c:pt idx="5366">
                  <c:v>361.53056765126598</c:v>
                </c:pt>
                <c:pt idx="5367">
                  <c:v>361.72388006069502</c:v>
                </c:pt>
                <c:pt idx="5368">
                  <c:v>361.91719245837498</c:v>
                </c:pt>
                <c:pt idx="5369">
                  <c:v>362.11050484437402</c:v>
                </c:pt>
                <c:pt idx="5370">
                  <c:v>362.30381721876103</c:v>
                </c:pt>
                <c:pt idx="5371">
                  <c:v>362.49712958160399</c:v>
                </c:pt>
                <c:pt idx="5372">
                  <c:v>362.690441932971</c:v>
                </c:pt>
                <c:pt idx="5373">
                  <c:v>362.88375427292698</c:v>
                </c:pt>
                <c:pt idx="5374">
                  <c:v>363.07706660153798</c:v>
                </c:pt>
                <c:pt idx="5375">
                  <c:v>363.27037891886999</c:v>
                </c:pt>
                <c:pt idx="5376">
                  <c:v>363.46369122498697</c:v>
                </c:pt>
                <c:pt idx="5377">
                  <c:v>363.65700351995298</c:v>
                </c:pt>
                <c:pt idx="5378">
                  <c:v>363.85031580382997</c:v>
                </c:pt>
                <c:pt idx="5379">
                  <c:v>364.04362807668201</c:v>
                </c:pt>
                <c:pt idx="5380">
                  <c:v>364.23694033856901</c:v>
                </c:pt>
                <c:pt idx="5381">
                  <c:v>364.43025258955203</c:v>
                </c:pt>
                <c:pt idx="5382">
                  <c:v>364.62356482969199</c:v>
                </c:pt>
                <c:pt idx="5383">
                  <c:v>364.81687705904801</c:v>
                </c:pt>
                <c:pt idx="5384">
                  <c:v>365.01018927767899</c:v>
                </c:pt>
                <c:pt idx="5385">
                  <c:v>365.20350148564302</c:v>
                </c:pt>
                <c:pt idx="5386">
                  <c:v>365.39681368299802</c:v>
                </c:pt>
                <c:pt idx="5387">
                  <c:v>365.59012586979998</c:v>
                </c:pt>
                <c:pt idx="5388">
                  <c:v>365.78343804610603</c:v>
                </c:pt>
                <c:pt idx="5389">
                  <c:v>365.97675021197</c:v>
                </c:pt>
                <c:pt idx="5390">
                  <c:v>366.17006236744697</c:v>
                </c:pt>
                <c:pt idx="5391">
                  <c:v>366.36337451259197</c:v>
                </c:pt>
                <c:pt idx="5392">
                  <c:v>366.55668664745701</c:v>
                </c:pt>
                <c:pt idx="5393">
                  <c:v>366.74999877209501</c:v>
                </c:pt>
                <c:pt idx="5394">
                  <c:v>366.94331088655798</c:v>
                </c:pt>
                <c:pt idx="5395">
                  <c:v>367.13662299089702</c:v>
                </c:pt>
                <c:pt idx="5396">
                  <c:v>367.32993508516302</c:v>
                </c:pt>
                <c:pt idx="5397">
                  <c:v>367.52324716940399</c:v>
                </c:pt>
                <c:pt idx="5398">
                  <c:v>367.71655924367298</c:v>
                </c:pt>
                <c:pt idx="5399">
                  <c:v>367.90987130802</c:v>
                </c:pt>
                <c:pt idx="5400">
                  <c:v>368.10318336249702</c:v>
                </c:pt>
                <c:pt idx="5401">
                  <c:v>368.29649540715599</c:v>
                </c:pt>
                <c:pt idx="5402">
                  <c:v>368.48980744204698</c:v>
                </c:pt>
                <c:pt idx="5403">
                  <c:v>368.68311946722201</c:v>
                </c:pt>
                <c:pt idx="5404">
                  <c:v>368.876431482729</c:v>
                </c:pt>
                <c:pt idx="5405">
                  <c:v>369.06974348862099</c:v>
                </c:pt>
                <c:pt idx="5406">
                  <c:v>369.26305548494599</c:v>
                </c:pt>
                <c:pt idx="5407">
                  <c:v>369.45636747175502</c:v>
                </c:pt>
                <c:pt idx="5408">
                  <c:v>369.64967944909603</c:v>
                </c:pt>
                <c:pt idx="5409">
                  <c:v>369.84299141701899</c:v>
                </c:pt>
                <c:pt idx="5410">
                  <c:v>370.036303375572</c:v>
                </c:pt>
                <c:pt idx="5411">
                  <c:v>370.22961532480502</c:v>
                </c:pt>
                <c:pt idx="5412">
                  <c:v>370.42292726476398</c:v>
                </c:pt>
                <c:pt idx="5413">
                  <c:v>370.61623919549902</c:v>
                </c:pt>
                <c:pt idx="5414">
                  <c:v>370.809551117056</c:v>
                </c:pt>
                <c:pt idx="5415">
                  <c:v>371.00286302948399</c:v>
                </c:pt>
                <c:pt idx="5416">
                  <c:v>371.19617493282999</c:v>
                </c:pt>
                <c:pt idx="5417">
                  <c:v>371.38948682713999</c:v>
                </c:pt>
                <c:pt idx="5418">
                  <c:v>371.58279871245998</c:v>
                </c:pt>
                <c:pt idx="5419">
                  <c:v>371.77611058883798</c:v>
                </c:pt>
                <c:pt idx="5420">
                  <c:v>371.96942245631999</c:v>
                </c:pt>
                <c:pt idx="5421">
                  <c:v>372.16273431495</c:v>
                </c:pt>
                <c:pt idx="5422">
                  <c:v>372.35604616477502</c:v>
                </c:pt>
                <c:pt idx="5423">
                  <c:v>372.54935800584002</c:v>
                </c:pt>
                <c:pt idx="5424">
                  <c:v>372.74266983819001</c:v>
                </c:pt>
                <c:pt idx="5425">
                  <c:v>372.93598166186899</c:v>
                </c:pt>
                <c:pt idx="5426">
                  <c:v>373.12929347692199</c:v>
                </c:pt>
                <c:pt idx="5427">
                  <c:v>373.32260528339401</c:v>
                </c:pt>
                <c:pt idx="5428">
                  <c:v>373.51591708132702</c:v>
                </c:pt>
                <c:pt idx="5429">
                  <c:v>373.709228870765</c:v>
                </c:pt>
                <c:pt idx="5430">
                  <c:v>373.90254065175299</c:v>
                </c:pt>
                <c:pt idx="5431">
                  <c:v>374.09585242433201</c:v>
                </c:pt>
                <c:pt idx="5432">
                  <c:v>374.28916418854601</c:v>
                </c:pt>
                <c:pt idx="5433">
                  <c:v>374.482475944437</c:v>
                </c:pt>
                <c:pt idx="5434">
                  <c:v>374.675787692048</c:v>
                </c:pt>
                <c:pt idx="5435">
                  <c:v>374.86909943142001</c:v>
                </c:pt>
                <c:pt idx="5436">
                  <c:v>375.062411162594</c:v>
                </c:pt>
                <c:pt idx="5437">
                  <c:v>375.25572288561301</c:v>
                </c:pt>
                <c:pt idx="5438">
                  <c:v>375.44903460051802</c:v>
                </c:pt>
                <c:pt idx="5439">
                  <c:v>375.64234630734899</c:v>
                </c:pt>
                <c:pt idx="5440">
                  <c:v>375.83565800614701</c:v>
                </c:pt>
                <c:pt idx="5441">
                  <c:v>376.028969696952</c:v>
                </c:pt>
                <c:pt idx="5442">
                  <c:v>376.22228137980397</c:v>
                </c:pt>
                <c:pt idx="5443">
                  <c:v>376.415593054743</c:v>
                </c:pt>
                <c:pt idx="5444">
                  <c:v>376.60890472180898</c:v>
                </c:pt>
                <c:pt idx="5445">
                  <c:v>376.80221638104001</c:v>
                </c:pt>
                <c:pt idx="5446">
                  <c:v>376.99552803247599</c:v>
                </c:pt>
                <c:pt idx="5447">
                  <c:v>377.18883967615602</c:v>
                </c:pt>
                <c:pt idx="5448">
                  <c:v>377.38215131211598</c:v>
                </c:pt>
                <c:pt idx="5449">
                  <c:v>377.57546294039702</c:v>
                </c:pt>
                <c:pt idx="5450">
                  <c:v>377.768774561035</c:v>
                </c:pt>
                <c:pt idx="5451">
                  <c:v>377.96208617406899</c:v>
                </c:pt>
                <c:pt idx="5452">
                  <c:v>378.15539777953501</c:v>
                </c:pt>
                <c:pt idx="5453">
                  <c:v>378.34870937747002</c:v>
                </c:pt>
                <c:pt idx="5454">
                  <c:v>378.54202096791198</c:v>
                </c:pt>
                <c:pt idx="5455">
                  <c:v>378.73533255089598</c:v>
                </c:pt>
                <c:pt idx="5456">
                  <c:v>378.92864412645901</c:v>
                </c:pt>
                <c:pt idx="5457">
                  <c:v>379.12195569463699</c:v>
                </c:pt>
                <c:pt idx="5458">
                  <c:v>379.31526725546502</c:v>
                </c:pt>
                <c:pt idx="5459">
                  <c:v>379.50857880898002</c:v>
                </c:pt>
                <c:pt idx="5460">
                  <c:v>379.701890355214</c:v>
                </c:pt>
                <c:pt idx="5461">
                  <c:v>379.89520189420199</c:v>
                </c:pt>
                <c:pt idx="5462">
                  <c:v>380.08851342597899</c:v>
                </c:pt>
                <c:pt idx="5463">
                  <c:v>380.28182495057598</c:v>
                </c:pt>
                <c:pt idx="5464">
                  <c:v>380.47513646802702</c:v>
                </c:pt>
                <c:pt idx="5465">
                  <c:v>380.66844797836598</c:v>
                </c:pt>
                <c:pt idx="5466">
                  <c:v>380.86175948162298</c:v>
                </c:pt>
                <c:pt idx="5467">
                  <c:v>381.05507097783197</c:v>
                </c:pt>
                <c:pt idx="5468">
                  <c:v>381.24838246702302</c:v>
                </c:pt>
                <c:pt idx="5469">
                  <c:v>381.44169394923</c:v>
                </c:pt>
                <c:pt idx="5470">
                  <c:v>381.63500542448202</c:v>
                </c:pt>
                <c:pt idx="5471">
                  <c:v>381.82831689280999</c:v>
                </c:pt>
                <c:pt idx="5472">
                  <c:v>382.02162835424599</c:v>
                </c:pt>
                <c:pt idx="5473">
                  <c:v>382.21493980881797</c:v>
                </c:pt>
                <c:pt idx="5474">
                  <c:v>382.40825125655903</c:v>
                </c:pt>
                <c:pt idx="5475">
                  <c:v>382.60156269749598</c:v>
                </c:pt>
                <c:pt idx="5476">
                  <c:v>382.79487413165901</c:v>
                </c:pt>
                <c:pt idx="5477">
                  <c:v>382.98818555907701</c:v>
                </c:pt>
                <c:pt idx="5478">
                  <c:v>383.18149697977901</c:v>
                </c:pt>
                <c:pt idx="5479">
                  <c:v>383.37480839379401</c:v>
                </c:pt>
                <c:pt idx="5480">
                  <c:v>383.56811980114901</c:v>
                </c:pt>
                <c:pt idx="5481">
                  <c:v>383.76143120187203</c:v>
                </c:pt>
                <c:pt idx="5482">
                  <c:v>383.95474259599001</c:v>
                </c:pt>
                <c:pt idx="5483">
                  <c:v>384.14805398353201</c:v>
                </c:pt>
                <c:pt idx="5484">
                  <c:v>384.34136536452399</c:v>
                </c:pt>
                <c:pt idx="5485">
                  <c:v>384.53467673899502</c:v>
                </c:pt>
                <c:pt idx="5486">
                  <c:v>384.72798810697702</c:v>
                </c:pt>
                <c:pt idx="5487">
                  <c:v>384.92129946849701</c:v>
                </c:pt>
                <c:pt idx="5488">
                  <c:v>385.11461082358602</c:v>
                </c:pt>
                <c:pt idx="5489">
                  <c:v>385.30792217227298</c:v>
                </c:pt>
                <c:pt idx="5490">
                  <c:v>385.501233514587</c:v>
                </c:pt>
                <c:pt idx="5491">
                  <c:v>385.69454485055502</c:v>
                </c:pt>
                <c:pt idx="5492">
                  <c:v>385.887856180207</c:v>
                </c:pt>
                <c:pt idx="5493">
                  <c:v>386.08116750357101</c:v>
                </c:pt>
                <c:pt idx="5494">
                  <c:v>386.27447882067401</c:v>
                </c:pt>
                <c:pt idx="5495">
                  <c:v>386.46779013154298</c:v>
                </c:pt>
                <c:pt idx="5496">
                  <c:v>386.66110143620699</c:v>
                </c:pt>
                <c:pt idx="5497">
                  <c:v>386.854412734692</c:v>
                </c:pt>
                <c:pt idx="5498">
                  <c:v>387.04772402702599</c:v>
                </c:pt>
                <c:pt idx="5499">
                  <c:v>387.241035313233</c:v>
                </c:pt>
                <c:pt idx="5500">
                  <c:v>387.43434659334201</c:v>
                </c:pt>
                <c:pt idx="5501">
                  <c:v>387.62765786737702</c:v>
                </c:pt>
                <c:pt idx="5502">
                  <c:v>387.82096913536401</c:v>
                </c:pt>
                <c:pt idx="5503">
                  <c:v>388.01428039732798</c:v>
                </c:pt>
                <c:pt idx="5504">
                  <c:v>388.20759165329503</c:v>
                </c:pt>
                <c:pt idx="5505">
                  <c:v>388.40090290328999</c:v>
                </c:pt>
                <c:pt idx="5506">
                  <c:v>388.59421414733703</c:v>
                </c:pt>
                <c:pt idx="5507">
                  <c:v>388.78752538546303</c:v>
                </c:pt>
                <c:pt idx="5508">
                  <c:v>388.98083661769101</c:v>
                </c:pt>
                <c:pt idx="5509">
                  <c:v>389.17414784404599</c:v>
                </c:pt>
                <c:pt idx="5510">
                  <c:v>389.36745906455297</c:v>
                </c:pt>
                <c:pt idx="5511">
                  <c:v>389.56077027923698</c:v>
                </c:pt>
                <c:pt idx="5512">
                  <c:v>389.75408148812198</c:v>
                </c:pt>
                <c:pt idx="5513">
                  <c:v>389.94739269123301</c:v>
                </c:pt>
                <c:pt idx="5514">
                  <c:v>390.14070388859199</c:v>
                </c:pt>
                <c:pt idx="5515">
                  <c:v>390.33401508022502</c:v>
                </c:pt>
                <c:pt idx="5516">
                  <c:v>390.52732626615602</c:v>
                </c:pt>
                <c:pt idx="5517">
                  <c:v>390.72063744640798</c:v>
                </c:pt>
                <c:pt idx="5518">
                  <c:v>390.91394862100498</c:v>
                </c:pt>
                <c:pt idx="5519">
                  <c:v>391.10725978997101</c:v>
                </c:pt>
                <c:pt idx="5520">
                  <c:v>391.30057095332899</c:v>
                </c:pt>
                <c:pt idx="5521">
                  <c:v>391.49388211110301</c:v>
                </c:pt>
                <c:pt idx="5522">
                  <c:v>391.68719326331501</c:v>
                </c:pt>
                <c:pt idx="5523">
                  <c:v>391.88050440999001</c:v>
                </c:pt>
                <c:pt idx="5524">
                  <c:v>392.07381555115001</c:v>
                </c:pt>
                <c:pt idx="5525">
                  <c:v>392.26712668681802</c:v>
                </c:pt>
                <c:pt idx="5526">
                  <c:v>392.46043781701701</c:v>
                </c:pt>
                <c:pt idx="5527">
                  <c:v>392.65374894177103</c:v>
                </c:pt>
                <c:pt idx="5528">
                  <c:v>392.84706006110002</c:v>
                </c:pt>
                <c:pt idx="5529">
                  <c:v>393.04037117502901</c:v>
                </c:pt>
                <c:pt idx="5530">
                  <c:v>393.23368228357901</c:v>
                </c:pt>
                <c:pt idx="5531">
                  <c:v>393.42699338677198</c:v>
                </c:pt>
                <c:pt idx="5532">
                  <c:v>393.62030448463202</c:v>
                </c:pt>
                <c:pt idx="5533">
                  <c:v>393.81361557717901</c:v>
                </c:pt>
                <c:pt idx="5534">
                  <c:v>394.006926664437</c:v>
                </c:pt>
                <c:pt idx="5535">
                  <c:v>394.20023774642601</c:v>
                </c:pt>
                <c:pt idx="5536">
                  <c:v>394.39354882317002</c:v>
                </c:pt>
                <c:pt idx="5537">
                  <c:v>394.58685989468802</c:v>
                </c:pt>
                <c:pt idx="5538">
                  <c:v>394.78017096100302</c:v>
                </c:pt>
                <c:pt idx="5539">
                  <c:v>394.97348202213601</c:v>
                </c:pt>
                <c:pt idx="5540">
                  <c:v>395.16679307810898</c:v>
                </c:pt>
                <c:pt idx="5541">
                  <c:v>395.36010412894302</c:v>
                </c:pt>
                <c:pt idx="5542">
                  <c:v>395.55341517465899</c:v>
                </c:pt>
                <c:pt idx="5543">
                  <c:v>395.74672621527702</c:v>
                </c:pt>
                <c:pt idx="5544">
                  <c:v>395.94003725081899</c:v>
                </c:pt>
                <c:pt idx="5545">
                  <c:v>396.13334828130598</c:v>
                </c:pt>
                <c:pt idx="5546">
                  <c:v>396.32665930675699</c:v>
                </c:pt>
                <c:pt idx="5547">
                  <c:v>396.51997032719498</c:v>
                </c:pt>
                <c:pt idx="5548">
                  <c:v>396.71328134263803</c:v>
                </c:pt>
                <c:pt idx="5549">
                  <c:v>396.90659235310801</c:v>
                </c:pt>
                <c:pt idx="5550">
                  <c:v>397.099903358625</c:v>
                </c:pt>
                <c:pt idx="5551">
                  <c:v>397.293214359209</c:v>
                </c:pt>
                <c:pt idx="5552">
                  <c:v>397.48652535487901</c:v>
                </c:pt>
                <c:pt idx="5553">
                  <c:v>397.67983634565599</c:v>
                </c:pt>
                <c:pt idx="5554">
                  <c:v>397.87314733155898</c:v>
                </c:pt>
                <c:pt idx="5555">
                  <c:v>398.06645831260801</c:v>
                </c:pt>
                <c:pt idx="5556">
                  <c:v>398.25976928882301</c:v>
                </c:pt>
                <c:pt idx="5557">
                  <c:v>398.45308026022298</c:v>
                </c:pt>
                <c:pt idx="5558">
                  <c:v>398.64639122682797</c:v>
                </c:pt>
                <c:pt idx="5559">
                  <c:v>398.83970218865602</c:v>
                </c:pt>
                <c:pt idx="5560">
                  <c:v>399.03301314572701</c:v>
                </c:pt>
                <c:pt idx="5561">
                  <c:v>399.22632409805902</c:v>
                </c:pt>
                <c:pt idx="5562">
                  <c:v>399.41963504567298</c:v>
                </c:pt>
                <c:pt idx="5563">
                  <c:v>399.61294598858501</c:v>
                </c:pt>
                <c:pt idx="5564">
                  <c:v>399.80625692681599</c:v>
                </c:pt>
                <c:pt idx="5565">
                  <c:v>399.99956786038302</c:v>
                </c:pt>
                <c:pt idx="5566">
                  <c:v>400.19287878930601</c:v>
                </c:pt>
                <c:pt idx="5567">
                  <c:v>400.38618971360199</c:v>
                </c:pt>
                <c:pt idx="5568">
                  <c:v>400.579500633289</c:v>
                </c:pt>
                <c:pt idx="5569">
                  <c:v>400.77281154838698</c:v>
                </c:pt>
                <c:pt idx="5570">
                  <c:v>400.96612245891203</c:v>
                </c:pt>
                <c:pt idx="5571">
                  <c:v>401.159433364883</c:v>
                </c:pt>
                <c:pt idx="5572">
                  <c:v>401.35274426631702</c:v>
                </c:pt>
                <c:pt idx="5573">
                  <c:v>401.54605516323301</c:v>
                </c:pt>
                <c:pt idx="5574">
                  <c:v>401.739366055647</c:v>
                </c:pt>
                <c:pt idx="5575">
                  <c:v>401.93267694357701</c:v>
                </c:pt>
                <c:pt idx="5576">
                  <c:v>402.125987827041</c:v>
                </c:pt>
                <c:pt idx="5577">
                  <c:v>402.31929870605597</c:v>
                </c:pt>
                <c:pt idx="5578">
                  <c:v>402.51260958063801</c:v>
                </c:pt>
                <c:pt idx="5579">
                  <c:v>402.70592045080599</c:v>
                </c:pt>
                <c:pt idx="5580">
                  <c:v>402.89923131657503</c:v>
                </c:pt>
                <c:pt idx="5581">
                  <c:v>403.09254217796303</c:v>
                </c:pt>
                <c:pt idx="5582">
                  <c:v>403.28585303498602</c:v>
                </c:pt>
                <c:pt idx="5583">
                  <c:v>403.479163887661</c:v>
                </c:pt>
                <c:pt idx="5584">
                  <c:v>403.67247473600401</c:v>
                </c:pt>
                <c:pt idx="5585">
                  <c:v>403.86578558003202</c:v>
                </c:pt>
                <c:pt idx="5586">
                  <c:v>404.05909641976098</c:v>
                </c:pt>
                <c:pt idx="5587">
                  <c:v>404.252407255207</c:v>
                </c:pt>
                <c:pt idx="5588">
                  <c:v>404.44571808638602</c:v>
                </c:pt>
                <c:pt idx="5589">
                  <c:v>404.63902891331401</c:v>
                </c:pt>
                <c:pt idx="5590">
                  <c:v>404.83233973600699</c:v>
                </c:pt>
                <c:pt idx="5591">
                  <c:v>405.02565055448099</c:v>
                </c:pt>
                <c:pt idx="5592">
                  <c:v>405.21896136875</c:v>
                </c:pt>
                <c:pt idx="5593">
                  <c:v>405.41227217883102</c:v>
                </c:pt>
                <c:pt idx="5594">
                  <c:v>405.60558298473899</c:v>
                </c:pt>
                <c:pt idx="5595">
                  <c:v>405.79889378648897</c:v>
                </c:pt>
                <c:pt idx="5596">
                  <c:v>405.99220458409599</c:v>
                </c:pt>
                <c:pt idx="5597">
                  <c:v>406.18551537757497</c:v>
                </c:pt>
                <c:pt idx="5598">
                  <c:v>406.37882616694202</c:v>
                </c:pt>
                <c:pt idx="5599">
                  <c:v>406.572136952211</c:v>
                </c:pt>
                <c:pt idx="5600">
                  <c:v>406.76544773339702</c:v>
                </c:pt>
                <c:pt idx="5601">
                  <c:v>406.95875851051397</c:v>
                </c:pt>
                <c:pt idx="5602">
                  <c:v>407.15206928357497</c:v>
                </c:pt>
                <c:pt idx="5603">
                  <c:v>407.345380052596</c:v>
                </c:pt>
                <c:pt idx="5604">
                  <c:v>407.53869081758802</c:v>
                </c:pt>
                <c:pt idx="5605">
                  <c:v>407.73200157856598</c:v>
                </c:pt>
                <c:pt idx="5606">
                  <c:v>407.92531233554399</c:v>
                </c:pt>
                <c:pt idx="5607">
                  <c:v>408.11862308853398</c:v>
                </c:pt>
                <c:pt idx="5608">
                  <c:v>408.311933837553</c:v>
                </c:pt>
                <c:pt idx="5609">
                  <c:v>408.50524458261401</c:v>
                </c:pt>
                <c:pt idx="5610">
                  <c:v>408.69855532373202</c:v>
                </c:pt>
                <c:pt idx="5611">
                  <c:v>408.89186606092102</c:v>
                </c:pt>
                <c:pt idx="5612">
                  <c:v>409.08517679419498</c:v>
                </c:pt>
                <c:pt idx="5613">
                  <c:v>409.27848752356601</c:v>
                </c:pt>
                <c:pt idx="5614">
                  <c:v>409.47179824904902</c:v>
                </c:pt>
                <c:pt idx="5615">
                  <c:v>409.66510897065598</c:v>
                </c:pt>
                <c:pt idx="5616">
                  <c:v>409.85841968840202</c:v>
                </c:pt>
                <c:pt idx="5617">
                  <c:v>410.05173040229897</c:v>
                </c:pt>
                <c:pt idx="5618">
                  <c:v>410.24504111236001</c:v>
                </c:pt>
                <c:pt idx="5619">
                  <c:v>410.43835181859902</c:v>
                </c:pt>
                <c:pt idx="5620">
                  <c:v>410.63166252103002</c:v>
                </c:pt>
                <c:pt idx="5621">
                  <c:v>410.824973219664</c:v>
                </c:pt>
                <c:pt idx="5622">
                  <c:v>411.018283914515</c:v>
                </c:pt>
                <c:pt idx="5623">
                  <c:v>411.21159460559602</c:v>
                </c:pt>
                <c:pt idx="5624">
                  <c:v>411.40490529291998</c:v>
                </c:pt>
                <c:pt idx="5625">
                  <c:v>411.5982159765</c:v>
                </c:pt>
                <c:pt idx="5626">
                  <c:v>411.79152665634899</c:v>
                </c:pt>
                <c:pt idx="5627">
                  <c:v>411.984837332479</c:v>
                </c:pt>
                <c:pt idx="5628">
                  <c:v>412.17814800490402</c:v>
                </c:pt>
                <c:pt idx="5629">
                  <c:v>412.371458673635</c:v>
                </c:pt>
                <c:pt idx="5630">
                  <c:v>412.56476933868697</c:v>
                </c:pt>
                <c:pt idx="5631">
                  <c:v>412.75808000006998</c:v>
                </c:pt>
                <c:pt idx="5632">
                  <c:v>412.95139065779898</c:v>
                </c:pt>
                <c:pt idx="5633">
                  <c:v>413.144701311885</c:v>
                </c:pt>
                <c:pt idx="5634">
                  <c:v>413.33801196233998</c:v>
                </c:pt>
                <c:pt idx="5635">
                  <c:v>413.53132260917903</c:v>
                </c:pt>
                <c:pt idx="5636">
                  <c:v>413.72463325241199</c:v>
                </c:pt>
                <c:pt idx="5637">
                  <c:v>413.91794389205103</c:v>
                </c:pt>
                <c:pt idx="5638">
                  <c:v>414.11125452811098</c:v>
                </c:pt>
                <c:pt idx="5639">
                  <c:v>414.30456516060201</c:v>
                </c:pt>
                <c:pt idx="5640">
                  <c:v>414.49787578953601</c:v>
                </c:pt>
                <c:pt idx="5641">
                  <c:v>414.69118641492702</c:v>
                </c:pt>
                <c:pt idx="5642">
                  <c:v>414.88449703678498</c:v>
                </c:pt>
                <c:pt idx="5643">
                  <c:v>415.07780765512399</c:v>
                </c:pt>
                <c:pt idx="5644">
                  <c:v>415.27111826995502</c:v>
                </c:pt>
                <c:pt idx="5645">
                  <c:v>415.46442888129002</c:v>
                </c:pt>
                <c:pt idx="5646">
                  <c:v>415.65773948914102</c:v>
                </c:pt>
                <c:pt idx="5647">
                  <c:v>415.85105009351997</c:v>
                </c:pt>
                <c:pt idx="5648">
                  <c:v>416.04436069443801</c:v>
                </c:pt>
                <c:pt idx="5649">
                  <c:v>416.23767129190799</c:v>
                </c:pt>
                <c:pt idx="5650">
                  <c:v>416.43098188594098</c:v>
                </c:pt>
                <c:pt idx="5651">
                  <c:v>416.62429247654899</c:v>
                </c:pt>
                <c:pt idx="5652">
                  <c:v>416.81760306374298</c:v>
                </c:pt>
                <c:pt idx="5653">
                  <c:v>417.01091364753597</c:v>
                </c:pt>
                <c:pt idx="5654">
                  <c:v>417.20422422793803</c:v>
                </c:pt>
                <c:pt idx="5655">
                  <c:v>417.39753480496103</c:v>
                </c:pt>
                <c:pt idx="5656">
                  <c:v>417.59084537861702</c:v>
                </c:pt>
                <c:pt idx="5657">
                  <c:v>417.78415594891698</c:v>
                </c:pt>
                <c:pt idx="5658">
                  <c:v>417.97746651587198</c:v>
                </c:pt>
                <c:pt idx="5659">
                  <c:v>418.17077707949301</c:v>
                </c:pt>
                <c:pt idx="5660">
                  <c:v>418.36408763979301</c:v>
                </c:pt>
                <c:pt idx="5661">
                  <c:v>418.557398196782</c:v>
                </c:pt>
                <c:pt idx="5662">
                  <c:v>418.75070875047101</c:v>
                </c:pt>
                <c:pt idx="5663">
                  <c:v>418.94401930087099</c:v>
                </c:pt>
                <c:pt idx="5664">
                  <c:v>419.13732984799299</c:v>
                </c:pt>
                <c:pt idx="5665">
                  <c:v>419.33064039185001</c:v>
                </c:pt>
                <c:pt idx="5666">
                  <c:v>419.52395093245002</c:v>
                </c:pt>
                <c:pt idx="5667">
                  <c:v>419.71726146980598</c:v>
                </c:pt>
                <c:pt idx="5668">
                  <c:v>419.910572003928</c:v>
                </c:pt>
                <c:pt idx="5669">
                  <c:v>420.10388253482699</c:v>
                </c:pt>
                <c:pt idx="5670">
                  <c:v>420.297193062514</c:v>
                </c:pt>
                <c:pt idx="5671">
                  <c:v>420.49050358699998</c:v>
                </c:pt>
                <c:pt idx="5672">
                  <c:v>420.683814108295</c:v>
                </c:pt>
                <c:pt idx="5673">
                  <c:v>420.87712462641002</c:v>
                </c:pt>
                <c:pt idx="5674">
                  <c:v>421.07043514135501</c:v>
                </c:pt>
                <c:pt idx="5675">
                  <c:v>421.263745653142</c:v>
                </c:pt>
                <c:pt idx="5676">
                  <c:v>421.45705616177997</c:v>
                </c:pt>
                <c:pt idx="5677">
                  <c:v>421.65036666728003</c:v>
                </c:pt>
                <c:pt idx="5678">
                  <c:v>421.84367716965301</c:v>
                </c:pt>
                <c:pt idx="5679">
                  <c:v>422.03698766890801</c:v>
                </c:pt>
                <c:pt idx="5680">
                  <c:v>422.23029816505698</c:v>
                </c:pt>
                <c:pt idx="5681">
                  <c:v>422.423608658109</c:v>
                </c:pt>
                <c:pt idx="5682">
                  <c:v>422.61691914807398</c:v>
                </c:pt>
                <c:pt idx="5683">
                  <c:v>422.81022963496298</c:v>
                </c:pt>
                <c:pt idx="5684">
                  <c:v>423.00354011878699</c:v>
                </c:pt>
                <c:pt idx="5685">
                  <c:v>423.19685059955401</c:v>
                </c:pt>
                <c:pt idx="5686">
                  <c:v>423.39016107727502</c:v>
                </c:pt>
                <c:pt idx="5687">
                  <c:v>423.583471551961</c:v>
                </c:pt>
                <c:pt idx="5688">
                  <c:v>423.77678202362</c:v>
                </c:pt>
                <c:pt idx="5689">
                  <c:v>423.97009249226397</c:v>
                </c:pt>
                <c:pt idx="5690">
                  <c:v>424.16340295790098</c:v>
                </c:pt>
                <c:pt idx="5691">
                  <c:v>424.35671342054098</c:v>
                </c:pt>
                <c:pt idx="5692">
                  <c:v>424.550023880195</c:v>
                </c:pt>
                <c:pt idx="5693">
                  <c:v>424.74333433687201</c:v>
                </c:pt>
                <c:pt idx="5694">
                  <c:v>424.936644790581</c:v>
                </c:pt>
                <c:pt idx="5695">
                  <c:v>425.12995524133203</c:v>
                </c:pt>
                <c:pt idx="5696">
                  <c:v>425.32326568913601</c:v>
                </c:pt>
                <c:pt idx="5697">
                  <c:v>425.51657613400101</c:v>
                </c:pt>
                <c:pt idx="5698">
                  <c:v>425.70988657593603</c:v>
                </c:pt>
                <c:pt idx="5699">
                  <c:v>425.90319701495201</c:v>
                </c:pt>
                <c:pt idx="5700">
                  <c:v>426.09650745105699</c:v>
                </c:pt>
                <c:pt idx="5701">
                  <c:v>426.28981788426199</c:v>
                </c:pt>
                <c:pt idx="5702">
                  <c:v>426.483128314574</c:v>
                </c:pt>
                <c:pt idx="5703">
                  <c:v>426.676438742004</c:v>
                </c:pt>
                <c:pt idx="5704">
                  <c:v>426.86974916655998</c:v>
                </c:pt>
                <c:pt idx="5705">
                  <c:v>427.063059588253</c:v>
                </c:pt>
                <c:pt idx="5706">
                  <c:v>427.25637000709003</c:v>
                </c:pt>
                <c:pt idx="5707">
                  <c:v>427.44968042308102</c:v>
                </c:pt>
                <c:pt idx="5708">
                  <c:v>427.64299083623501</c:v>
                </c:pt>
                <c:pt idx="5709">
                  <c:v>427.83630124656099</c:v>
                </c:pt>
                <c:pt idx="5710">
                  <c:v>428.02961165406703</c:v>
                </c:pt>
                <c:pt idx="5711">
                  <c:v>428.22292205876403</c:v>
                </c:pt>
                <c:pt idx="5712">
                  <c:v>428.41623246065802</c:v>
                </c:pt>
                <c:pt idx="5713">
                  <c:v>428.60954285975998</c:v>
                </c:pt>
                <c:pt idx="5714">
                  <c:v>428.80285325607798</c:v>
                </c:pt>
                <c:pt idx="5715">
                  <c:v>428.99616364961997</c:v>
                </c:pt>
                <c:pt idx="5716">
                  <c:v>429.18947404039602</c:v>
                </c:pt>
                <c:pt idx="5717">
                  <c:v>429.382784428413</c:v>
                </c:pt>
                <c:pt idx="5718">
                  <c:v>429.57609481368098</c:v>
                </c:pt>
                <c:pt idx="5719">
                  <c:v>429.769405196207</c:v>
                </c:pt>
                <c:pt idx="5720">
                  <c:v>429.96271557600102</c:v>
                </c:pt>
                <c:pt idx="5721">
                  <c:v>430.15602595307001</c:v>
                </c:pt>
                <c:pt idx="5722">
                  <c:v>430.34933632742298</c:v>
                </c:pt>
                <c:pt idx="5723">
                  <c:v>430.542646699069</c:v>
                </c:pt>
                <c:pt idx="5724">
                  <c:v>430.73595706801501</c:v>
                </c:pt>
                <c:pt idx="5725">
                  <c:v>430.92926743426898</c:v>
                </c:pt>
                <c:pt idx="5726">
                  <c:v>431.12257779784102</c:v>
                </c:pt>
                <c:pt idx="5727">
                  <c:v>431.31588815873698</c:v>
                </c:pt>
                <c:pt idx="5728">
                  <c:v>431.50919851696699</c:v>
                </c:pt>
                <c:pt idx="5729">
                  <c:v>431.70250887253798</c:v>
                </c:pt>
                <c:pt idx="5730">
                  <c:v>431.89581922545699</c:v>
                </c:pt>
                <c:pt idx="5731">
                  <c:v>432.08912957573398</c:v>
                </c:pt>
                <c:pt idx="5732">
                  <c:v>432.28243992337502</c:v>
                </c:pt>
                <c:pt idx="5733">
                  <c:v>432.47575026838899</c:v>
                </c:pt>
                <c:pt idx="5734">
                  <c:v>432.66906061078203</c:v>
                </c:pt>
                <c:pt idx="5735">
                  <c:v>432.86237095056401</c:v>
                </c:pt>
                <c:pt idx="5736">
                  <c:v>433.05568128774098</c:v>
                </c:pt>
                <c:pt idx="5737">
                  <c:v>433.248991622321</c:v>
                </c:pt>
                <c:pt idx="5738">
                  <c:v>433.44230195431197</c:v>
                </c:pt>
                <c:pt idx="5739">
                  <c:v>433.635612283721</c:v>
                </c:pt>
                <c:pt idx="5740">
                  <c:v>433.82892261055599</c:v>
                </c:pt>
                <c:pt idx="5741">
                  <c:v>434.02223293482302</c:v>
                </c:pt>
                <c:pt idx="5742">
                  <c:v>434.21554325653</c:v>
                </c:pt>
                <c:pt idx="5743">
                  <c:v>434.40885357568499</c:v>
                </c:pt>
                <c:pt idx="5744">
                  <c:v>434.60216389229498</c:v>
                </c:pt>
                <c:pt idx="5745">
                  <c:v>434.795474206368</c:v>
                </c:pt>
                <c:pt idx="5746">
                  <c:v>434.98878451790898</c:v>
                </c:pt>
                <c:pt idx="5747">
                  <c:v>435.18209482692799</c:v>
                </c:pt>
                <c:pt idx="5748">
                  <c:v>435.37540513343203</c:v>
                </c:pt>
                <c:pt idx="5749">
                  <c:v>435.56871543742699</c:v>
                </c:pt>
                <c:pt idx="5750">
                  <c:v>435.76202573891999</c:v>
                </c:pt>
                <c:pt idx="5751">
                  <c:v>435.95533603792001</c:v>
                </c:pt>
                <c:pt idx="5752">
                  <c:v>436.14864633443301</c:v>
                </c:pt>
                <c:pt idx="5753">
                  <c:v>436.34195662846702</c:v>
                </c:pt>
                <c:pt idx="5754">
                  <c:v>436.53526692002902</c:v>
                </c:pt>
                <c:pt idx="5755">
                  <c:v>436.72857720912498</c:v>
                </c:pt>
                <c:pt idx="5756">
                  <c:v>436.92188749576297</c:v>
                </c:pt>
                <c:pt idx="5757">
                  <c:v>437.11519777994999</c:v>
                </c:pt>
                <c:pt idx="5758">
                  <c:v>437.308508061694</c:v>
                </c:pt>
                <c:pt idx="5759">
                  <c:v>437.50181834100101</c:v>
                </c:pt>
                <c:pt idx="5760">
                  <c:v>437.695128617877</c:v>
                </c:pt>
                <c:pt idx="5761">
                  <c:v>437.88843889233101</c:v>
                </c:pt>
                <c:pt idx="5762">
                  <c:v>438.08174916437002</c:v>
                </c:pt>
                <c:pt idx="5763">
                  <c:v>438.27505943399899</c:v>
                </c:pt>
                <c:pt idx="5764">
                  <c:v>438.46836970122598</c:v>
                </c:pt>
                <c:pt idx="5765">
                  <c:v>438.66167996605799</c:v>
                </c:pt>
                <c:pt idx="5766">
                  <c:v>438.854990228502</c:v>
                </c:pt>
                <c:pt idx="5767">
                  <c:v>439.04830048856502</c:v>
                </c:pt>
                <c:pt idx="5768">
                  <c:v>439.241610746253</c:v>
                </c:pt>
                <c:pt idx="5769">
                  <c:v>439.434921001573</c:v>
                </c:pt>
                <c:pt idx="5770">
                  <c:v>439.62823125453201</c:v>
                </c:pt>
                <c:pt idx="5771">
                  <c:v>439.82154150513702</c:v>
                </c:pt>
                <c:pt idx="5772">
                  <c:v>440.01485175339502</c:v>
                </c:pt>
                <c:pt idx="5773">
                  <c:v>440.20816199931102</c:v>
                </c:pt>
                <c:pt idx="5774">
                  <c:v>440.40147224289399</c:v>
                </c:pt>
                <c:pt idx="5775">
                  <c:v>440.59478248414899</c:v>
                </c:pt>
                <c:pt idx="5776">
                  <c:v>440.78809272308303</c:v>
                </c:pt>
                <c:pt idx="5777">
                  <c:v>440.981402959702</c:v>
                </c:pt>
                <c:pt idx="5778">
                  <c:v>441.17471319401398</c:v>
                </c:pt>
                <c:pt idx="5779">
                  <c:v>441.36802342602499</c:v>
                </c:pt>
                <c:pt idx="5780">
                  <c:v>441.56133365574101</c:v>
                </c:pt>
                <c:pt idx="5781">
                  <c:v>441.75464388316902</c:v>
                </c:pt>
                <c:pt idx="5782">
                  <c:v>441.947954108315</c:v>
                </c:pt>
                <c:pt idx="5783">
                  <c:v>442.14126433118599</c:v>
                </c:pt>
                <c:pt idx="5784">
                  <c:v>442.33457455178802</c:v>
                </c:pt>
                <c:pt idx="5785">
                  <c:v>442.527884770127</c:v>
                </c:pt>
                <c:pt idx="5786">
                  <c:v>442.721194986211</c:v>
                </c:pt>
                <c:pt idx="5787">
                  <c:v>442.914505200044</c:v>
                </c:pt>
                <c:pt idx="5788">
                  <c:v>443.10781541163402</c:v>
                </c:pt>
                <c:pt idx="5789">
                  <c:v>443.30112562098799</c:v>
                </c:pt>
                <c:pt idx="5790">
                  <c:v>443.49443582811</c:v>
                </c:pt>
                <c:pt idx="5791">
                  <c:v>443.68774603300699</c:v>
                </c:pt>
                <c:pt idx="5792">
                  <c:v>443.88105623568703</c:v>
                </c:pt>
                <c:pt idx="5793">
                  <c:v>444.07436643615398</c:v>
                </c:pt>
                <c:pt idx="5794">
                  <c:v>444.26767663441399</c:v>
                </c:pt>
                <c:pt idx="5795">
                  <c:v>444.46098683047501</c:v>
                </c:pt>
                <c:pt idx="5796">
                  <c:v>444.65429702434301</c:v>
                </c:pt>
                <c:pt idx="5797">
                  <c:v>444.84760721602203</c:v>
                </c:pt>
                <c:pt idx="5798">
                  <c:v>445.04091740552002</c:v>
                </c:pt>
                <c:pt idx="5799">
                  <c:v>445.23422759284301</c:v>
                </c:pt>
                <c:pt idx="5800">
                  <c:v>445.42753777799498</c:v>
                </c:pt>
                <c:pt idx="5801">
                  <c:v>445.62084796098497</c:v>
                </c:pt>
                <c:pt idx="5802">
                  <c:v>445.81415814181599</c:v>
                </c:pt>
                <c:pt idx="5803">
                  <c:v>446.00746832049703</c:v>
                </c:pt>
                <c:pt idx="5804">
                  <c:v>446.20077849703102</c:v>
                </c:pt>
                <c:pt idx="5805">
                  <c:v>446.39408867142498</c:v>
                </c:pt>
                <c:pt idx="5806">
                  <c:v>446.587398843686</c:v>
                </c:pt>
                <c:pt idx="5807">
                  <c:v>446.78070901381801</c:v>
                </c:pt>
                <c:pt idx="5808">
                  <c:v>446.974019181828</c:v>
                </c:pt>
                <c:pt idx="5809">
                  <c:v>447.16732934772199</c:v>
                </c:pt>
                <c:pt idx="5810">
                  <c:v>447.36063951150402</c:v>
                </c:pt>
                <c:pt idx="5811">
                  <c:v>447.55394967318199</c:v>
                </c:pt>
                <c:pt idx="5812">
                  <c:v>447.74725983275999</c:v>
                </c:pt>
                <c:pt idx="5813">
                  <c:v>447.94056999024502</c:v>
                </c:pt>
                <c:pt idx="5814">
                  <c:v>448.133880145641</c:v>
                </c:pt>
                <c:pt idx="5815">
                  <c:v>448.327190298956</c:v>
                </c:pt>
                <c:pt idx="5816">
                  <c:v>448.52050045019303</c:v>
                </c:pt>
                <c:pt idx="5817">
                  <c:v>448.71381059935902</c:v>
                </c:pt>
                <c:pt idx="5818">
                  <c:v>448.90712074646001</c:v>
                </c:pt>
                <c:pt idx="5819">
                  <c:v>449.10043089150003</c:v>
                </c:pt>
                <c:pt idx="5820">
                  <c:v>449.293741034486</c:v>
                </c:pt>
                <c:pt idx="5821">
                  <c:v>449.48705117542301</c:v>
                </c:pt>
                <c:pt idx="5822">
                  <c:v>449.68036131431597</c:v>
                </c:pt>
                <c:pt idx="5823">
                  <c:v>449.87367145117099</c:v>
                </c:pt>
                <c:pt idx="5824">
                  <c:v>450.06698158599301</c:v>
                </c:pt>
                <c:pt idx="5825">
                  <c:v>450.26029171878702</c:v>
                </c:pt>
                <c:pt idx="5826">
                  <c:v>450.45360184956002</c:v>
                </c:pt>
                <c:pt idx="5827">
                  <c:v>450.64691197831502</c:v>
                </c:pt>
                <c:pt idx="5828">
                  <c:v>450.84022210505998</c:v>
                </c:pt>
                <c:pt idx="5829">
                  <c:v>451.03353222979803</c:v>
                </c:pt>
                <c:pt idx="5830">
                  <c:v>451.22684235253502</c:v>
                </c:pt>
                <c:pt idx="5831">
                  <c:v>451.42015247327703</c:v>
                </c:pt>
                <c:pt idx="5832">
                  <c:v>451.61346259202799</c:v>
                </c:pt>
                <c:pt idx="5833">
                  <c:v>451.80677270879403</c:v>
                </c:pt>
                <c:pt idx="5834">
                  <c:v>452.00008282357902</c:v>
                </c:pt>
                <c:pt idx="5835">
                  <c:v>452.19339293639001</c:v>
                </c:pt>
                <c:pt idx="5836">
                  <c:v>452.38670304723098</c:v>
                </c:pt>
                <c:pt idx="5837">
                  <c:v>452.58001315610699</c:v>
                </c:pt>
                <c:pt idx="5838">
                  <c:v>452.77332326302297</c:v>
                </c:pt>
                <c:pt idx="5839">
                  <c:v>452.96663336798503</c:v>
                </c:pt>
                <c:pt idx="5840">
                  <c:v>453.15994347099701</c:v>
                </c:pt>
                <c:pt idx="5841">
                  <c:v>453.35325357206398</c:v>
                </c:pt>
                <c:pt idx="5842">
                  <c:v>453.546563671191</c:v>
                </c:pt>
                <c:pt idx="5843">
                  <c:v>453.73987376838397</c:v>
                </c:pt>
                <c:pt idx="5844">
                  <c:v>453.93318386364598</c:v>
                </c:pt>
                <c:pt idx="5845">
                  <c:v>454.12649395698401</c:v>
                </c:pt>
                <c:pt idx="5846">
                  <c:v>454.31980404840101</c:v>
                </c:pt>
                <c:pt idx="5847">
                  <c:v>454.51311413790302</c:v>
                </c:pt>
                <c:pt idx="5848">
                  <c:v>454.70642422549503</c:v>
                </c:pt>
                <c:pt idx="5849">
                  <c:v>454.89973431118102</c:v>
                </c:pt>
                <c:pt idx="5850">
                  <c:v>455.09304439496498</c:v>
                </c:pt>
                <c:pt idx="5851">
                  <c:v>455.286354476854</c:v>
                </c:pt>
                <c:pt idx="5852">
                  <c:v>455.47966455685099</c:v>
                </c:pt>
                <c:pt idx="5853">
                  <c:v>455.67297463496101</c:v>
                </c:pt>
                <c:pt idx="5854">
                  <c:v>455.86628471118797</c:v>
                </c:pt>
                <c:pt idx="5855">
                  <c:v>456.05959478553802</c:v>
                </c:pt>
                <c:pt idx="5856">
                  <c:v>456.252904858016</c:v>
                </c:pt>
                <c:pt idx="5857">
                  <c:v>456.44621492862399</c:v>
                </c:pt>
                <c:pt idx="5858">
                  <c:v>456.63952499736899</c:v>
                </c:pt>
                <c:pt idx="5859">
                  <c:v>456.83283506425499</c:v>
                </c:pt>
                <c:pt idx="5860">
                  <c:v>457.02614512928602</c:v>
                </c:pt>
                <c:pt idx="5861">
                  <c:v>457.219455192466</c:v>
                </c:pt>
                <c:pt idx="5862">
                  <c:v>457.41276525379999</c:v>
                </c:pt>
                <c:pt idx="5863">
                  <c:v>457.60607531329401</c:v>
                </c:pt>
                <c:pt idx="5864">
                  <c:v>457.79938537095001</c:v>
                </c:pt>
                <c:pt idx="5865">
                  <c:v>457.99269542677303</c:v>
                </c:pt>
                <c:pt idx="5866">
                  <c:v>458.18600548076802</c:v>
                </c:pt>
                <c:pt idx="5867">
                  <c:v>458.37931553293902</c:v>
                </c:pt>
                <c:pt idx="5868">
                  <c:v>458.57262558329103</c:v>
                </c:pt>
                <c:pt idx="5869">
                  <c:v>458.76593563182701</c:v>
                </c:pt>
                <c:pt idx="5870">
                  <c:v>458.95924567855201</c:v>
                </c:pt>
                <c:pt idx="5871">
                  <c:v>459.15255572347002</c:v>
                </c:pt>
                <c:pt idx="5872">
                  <c:v>459.34586576658501</c:v>
                </c:pt>
                <c:pt idx="5873">
                  <c:v>459.53917580790301</c:v>
                </c:pt>
                <c:pt idx="5874">
                  <c:v>459.73248584742498</c:v>
                </c:pt>
                <c:pt idx="5875">
                  <c:v>459.92579588515798</c:v>
                </c:pt>
                <c:pt idx="5876">
                  <c:v>460.11910592110502</c:v>
                </c:pt>
                <c:pt idx="5877">
                  <c:v>460.31241595527001</c:v>
                </c:pt>
                <c:pt idx="5878">
                  <c:v>460.505725987657</c:v>
                </c:pt>
                <c:pt idx="5879">
                  <c:v>460.69903601827099</c:v>
                </c:pt>
                <c:pt idx="5880">
                  <c:v>460.89234604711601</c:v>
                </c:pt>
                <c:pt idx="5881">
                  <c:v>461.08565607419598</c:v>
                </c:pt>
                <c:pt idx="5882">
                  <c:v>461.27896609951398</c:v>
                </c:pt>
                <c:pt idx="5883">
                  <c:v>461.47227612307603</c:v>
                </c:pt>
                <c:pt idx="5884">
                  <c:v>461.66558614488503</c:v>
                </c:pt>
                <c:pt idx="5885">
                  <c:v>461.85889616494399</c:v>
                </c:pt>
                <c:pt idx="5886">
                  <c:v>462.05220618325899</c:v>
                </c:pt>
                <c:pt idx="5887">
                  <c:v>462.24551619983401</c:v>
                </c:pt>
                <c:pt idx="5888">
                  <c:v>462.438826214671</c:v>
                </c:pt>
                <c:pt idx="5889">
                  <c:v>462.63213622777602</c:v>
                </c:pt>
                <c:pt idx="5890">
                  <c:v>462.82544623915197</c:v>
                </c:pt>
                <c:pt idx="5891">
                  <c:v>463.01875624880398</c:v>
                </c:pt>
                <c:pt idx="5892">
                  <c:v>463.212066256735</c:v>
                </c:pt>
                <c:pt idx="5893">
                  <c:v>463.40537626295003</c:v>
                </c:pt>
                <c:pt idx="5894">
                  <c:v>463.59868626745202</c:v>
                </c:pt>
                <c:pt idx="5895">
                  <c:v>463.79199627024502</c:v>
                </c:pt>
                <c:pt idx="5896">
                  <c:v>463.98530627133403</c:v>
                </c:pt>
                <c:pt idx="5897">
                  <c:v>464.17861627072301</c:v>
                </c:pt>
                <c:pt idx="5898">
                  <c:v>464.371926268415</c:v>
                </c:pt>
                <c:pt idx="5899">
                  <c:v>464.56523626441401</c:v>
                </c:pt>
                <c:pt idx="5900">
                  <c:v>464.758546258725</c:v>
                </c:pt>
                <c:pt idx="5901">
                  <c:v>464.95185625135099</c:v>
                </c:pt>
                <c:pt idx="5902">
                  <c:v>465.14516624229702</c:v>
                </c:pt>
                <c:pt idx="5903">
                  <c:v>465.33847623156498</c:v>
                </c:pt>
                <c:pt idx="5904">
                  <c:v>465.53178621915998</c:v>
                </c:pt>
                <c:pt idx="5905">
                  <c:v>465.72509620508703</c:v>
                </c:pt>
                <c:pt idx="5906">
                  <c:v>465.91840618934799</c:v>
                </c:pt>
                <c:pt idx="5907">
                  <c:v>466.11171617194799</c:v>
                </c:pt>
                <c:pt idx="5908">
                  <c:v>466.30502615288998</c:v>
                </c:pt>
                <c:pt idx="5909">
                  <c:v>466.49833613217902</c:v>
                </c:pt>
                <c:pt idx="5910">
                  <c:v>466.69164610981801</c:v>
                </c:pt>
                <c:pt idx="5911">
                  <c:v>466.88495608581098</c:v>
                </c:pt>
                <c:pt idx="5912">
                  <c:v>467.07826606016198</c:v>
                </c:pt>
                <c:pt idx="5913">
                  <c:v>467.27157603287401</c:v>
                </c:pt>
                <c:pt idx="5914">
                  <c:v>467.46488600395202</c:v>
                </c:pt>
                <c:pt idx="5915">
                  <c:v>467.65819597339902</c:v>
                </c:pt>
                <c:pt idx="5916">
                  <c:v>467.85150594121899</c:v>
                </c:pt>
                <c:pt idx="5917">
                  <c:v>468.04481590741602</c:v>
                </c:pt>
                <c:pt idx="5918">
                  <c:v>468.23812587199302</c:v>
                </c:pt>
                <c:pt idx="5919">
                  <c:v>468.43143583495498</c:v>
                </c:pt>
                <c:pt idx="5920">
                  <c:v>468.62474579630401</c:v>
                </c:pt>
                <c:pt idx="5921">
                  <c:v>468.818055756045</c:v>
                </c:pt>
                <c:pt idx="5922">
                  <c:v>469.01136571418101</c:v>
                </c:pt>
                <c:pt idx="5923">
                  <c:v>469.20467567071603</c:v>
                </c:pt>
                <c:pt idx="5924">
                  <c:v>469.39798562565397</c:v>
                </c:pt>
                <c:pt idx="5925">
                  <c:v>469.59129557899797</c:v>
                </c:pt>
                <c:pt idx="5926">
                  <c:v>469.78460553075303</c:v>
                </c:pt>
                <c:pt idx="5927">
                  <c:v>469.97791548092101</c:v>
                </c:pt>
                <c:pt idx="5928">
                  <c:v>470.17122542950602</c:v>
                </c:pt>
                <c:pt idx="5929">
                  <c:v>470.36453537651101</c:v>
                </c:pt>
                <c:pt idx="5930">
                  <c:v>470.55784532194201</c:v>
                </c:pt>
                <c:pt idx="5931">
                  <c:v>470.75115526579998</c:v>
                </c:pt>
                <c:pt idx="5932">
                  <c:v>470.94446520808998</c:v>
                </c:pt>
                <c:pt idx="5933">
                  <c:v>471.13777514881502</c:v>
                </c:pt>
                <c:pt idx="5934">
                  <c:v>471.33108508798</c:v>
                </c:pt>
                <c:pt idx="5935">
                  <c:v>471.52439502558599</c:v>
                </c:pt>
                <c:pt idx="5936">
                  <c:v>471.71770496163799</c:v>
                </c:pt>
                <c:pt idx="5937">
                  <c:v>471.91101489613999</c:v>
                </c:pt>
                <c:pt idx="5938">
                  <c:v>472.10432482909403</c:v>
                </c:pt>
                <c:pt idx="5939">
                  <c:v>472.29763476050499</c:v>
                </c:pt>
                <c:pt idx="5940">
                  <c:v>472.49094469037499</c:v>
                </c:pt>
                <c:pt idx="5941">
                  <c:v>472.68425461870902</c:v>
                </c:pt>
                <c:pt idx="5942">
                  <c:v>472.87756454550998</c:v>
                </c:pt>
                <c:pt idx="5943">
                  <c:v>473.07087447078101</c:v>
                </c:pt>
                <c:pt idx="5944">
                  <c:v>473.26418439452601</c:v>
                </c:pt>
                <c:pt idx="5945">
                  <c:v>473.45749431674801</c:v>
                </c:pt>
                <c:pt idx="5946">
                  <c:v>473.65080423745098</c:v>
                </c:pt>
                <c:pt idx="5947">
                  <c:v>473.84411415663698</c:v>
                </c:pt>
                <c:pt idx="5948">
                  <c:v>474.03742407431099</c:v>
                </c:pt>
                <c:pt idx="5949">
                  <c:v>474.23073399047502</c:v>
                </c:pt>
                <c:pt idx="5950">
                  <c:v>474.424043905134</c:v>
                </c:pt>
                <c:pt idx="5951">
                  <c:v>474.61735381828998</c:v>
                </c:pt>
                <c:pt idx="5952">
                  <c:v>474.81066372994701</c:v>
                </c:pt>
                <c:pt idx="5953">
                  <c:v>475.00397364010797</c:v>
                </c:pt>
                <c:pt idx="5954">
                  <c:v>475.19728354877702</c:v>
                </c:pt>
                <c:pt idx="5955">
                  <c:v>475.39059345595598</c:v>
                </c:pt>
                <c:pt idx="5956">
                  <c:v>475.58390336165002</c:v>
                </c:pt>
                <c:pt idx="5957">
                  <c:v>475.77721326586101</c:v>
                </c:pt>
                <c:pt idx="5958">
                  <c:v>475.97052316859299</c:v>
                </c:pt>
                <c:pt idx="5959">
                  <c:v>476.16383306984801</c:v>
                </c:pt>
                <c:pt idx="5960">
                  <c:v>476.35714296963101</c:v>
                </c:pt>
                <c:pt idx="5961">
                  <c:v>476.55045286794501</c:v>
                </c:pt>
                <c:pt idx="5962">
                  <c:v>476.743762764792</c:v>
                </c:pt>
                <c:pt idx="5963">
                  <c:v>476.937072660176</c:v>
                </c:pt>
                <c:pt idx="5964">
                  <c:v>477.13038255409998</c:v>
                </c:pt>
                <c:pt idx="5965">
                  <c:v>477.32369244656797</c:v>
                </c:pt>
                <c:pt idx="5966">
                  <c:v>477.51700233758203</c:v>
                </c:pt>
                <c:pt idx="5967">
                  <c:v>477.71031222714601</c:v>
                </c:pt>
                <c:pt idx="5968">
                  <c:v>477.90362211526298</c:v>
                </c:pt>
                <c:pt idx="5969">
                  <c:v>478.09693200193499</c:v>
                </c:pt>
                <c:pt idx="5970">
                  <c:v>478.29024188716699</c:v>
                </c:pt>
                <c:pt idx="5971">
                  <c:v>478.48355177096198</c:v>
                </c:pt>
                <c:pt idx="5972">
                  <c:v>478.676861653321</c:v>
                </c:pt>
                <c:pt idx="5973">
                  <c:v>478.87017153425001</c:v>
                </c:pt>
                <c:pt idx="5974">
                  <c:v>479.06348141375003</c:v>
                </c:pt>
                <c:pt idx="5975">
                  <c:v>479.25679129182402</c:v>
                </c:pt>
                <c:pt idx="5976">
                  <c:v>479.45010116847698</c:v>
                </c:pt>
                <c:pt idx="5977">
                  <c:v>479.64341104370999</c:v>
                </c:pt>
                <c:pt idx="5978">
                  <c:v>479.83672091752697</c:v>
                </c:pt>
                <c:pt idx="5979">
                  <c:v>480.03003078993203</c:v>
                </c:pt>
                <c:pt idx="5980">
                  <c:v>480.223340660926</c:v>
                </c:pt>
                <c:pt idx="5981">
                  <c:v>480.41665053051298</c:v>
                </c:pt>
                <c:pt idx="5982">
                  <c:v>480.60996039869701</c:v>
                </c:pt>
                <c:pt idx="5983">
                  <c:v>480.803270265479</c:v>
                </c:pt>
                <c:pt idx="5984">
                  <c:v>480.99658013086298</c:v>
                </c:pt>
                <c:pt idx="5985">
                  <c:v>481.18988999485299</c:v>
                </c:pt>
                <c:pt idx="5986">
                  <c:v>481.38319985744999</c:v>
                </c:pt>
                <c:pt idx="5987">
                  <c:v>481.57650971865797</c:v>
                </c:pt>
                <c:pt idx="5988">
                  <c:v>481.76981957848</c:v>
                </c:pt>
                <c:pt idx="5989">
                  <c:v>481.96312943691902</c:v>
                </c:pt>
                <c:pt idx="5990">
                  <c:v>482.156439293978</c:v>
                </c:pt>
                <c:pt idx="5991">
                  <c:v>482.34974914965898</c:v>
                </c:pt>
                <c:pt idx="5992">
                  <c:v>482.54305900396503</c:v>
                </c:pt>
                <c:pt idx="5993">
                  <c:v>482.73636885690001</c:v>
                </c:pt>
                <c:pt idx="5994">
                  <c:v>482.92967870846599</c:v>
                </c:pt>
                <c:pt idx="5995">
                  <c:v>483.12298855866601</c:v>
                </c:pt>
                <c:pt idx="5996">
                  <c:v>483.31629840750298</c:v>
                </c:pt>
                <c:pt idx="5997">
                  <c:v>483.50960825497998</c:v>
                </c:pt>
                <c:pt idx="5998">
                  <c:v>483.70291810109899</c:v>
                </c:pt>
              </c:numCache>
            </c:numRef>
          </c:xVal>
          <c:yVal>
            <c:numRef>
              <c:f>'0.6m length'!$D$2:$D$6000</c:f>
              <c:numCache>
                <c:formatCode>0.00E+00</c:formatCode>
                <c:ptCount val="5999"/>
                <c:pt idx="0" formatCode="General">
                  <c:v>0</c:v>
                </c:pt>
                <c:pt idx="1">
                  <c:v>-5.5954409372518104E-10</c:v>
                </c:pt>
                <c:pt idx="2">
                  <c:v>-2.2382344602836498E-9</c:v>
                </c:pt>
                <c:pt idx="3">
                  <c:v>-5.0361593191773602E-9</c:v>
                </c:pt>
                <c:pt idx="4">
                  <c:v>-8.9534083451450498E-9</c:v>
                </c:pt>
                <c:pt idx="5">
                  <c:v>-1.3990072668162099E-8</c:v>
                </c:pt>
                <c:pt idx="6">
                  <c:v>-2.0146244873441002E-8</c:v>
                </c:pt>
                <c:pt idx="7">
                  <c:v>-2.7422019001430501E-8</c:v>
                </c:pt>
                <c:pt idx="8">
                  <c:v>-3.58174905478165E-8</c:v>
                </c:pt>
                <c:pt idx="9">
                  <c:v>-4.5332756463521398E-8</c:v>
                </c:pt>
                <c:pt idx="10">
                  <c:v>-5.5967915154704703E-8</c:v>
                </c:pt>
                <c:pt idx="11">
                  <c:v>-6.7723066482762396E-8</c:v>
                </c:pt>
                <c:pt idx="12">
                  <c:v>-8.0598311764327202E-8</c:v>
                </c:pt>
                <c:pt idx="13">
                  <c:v>-9.4593753771268799E-8</c:v>
                </c:pt>
                <c:pt idx="14">
                  <c:v>-1.09709496730693E-7</c:v>
                </c:pt>
                <c:pt idx="15">
                  <c:v>-1.2594564632494399E-7</c:v>
                </c:pt>
                <c:pt idx="16">
                  <c:v>-1.4330230969160201E-7</c:v>
                </c:pt>
                <c:pt idx="17">
                  <c:v>-1.6177959542348201E-7</c:v>
                </c:pt>
                <c:pt idx="18">
                  <c:v>-1.8137761356863799E-7</c:v>
                </c:pt>
                <c:pt idx="19">
                  <c:v>-2.0209647563036101E-7</c:v>
                </c:pt>
                <c:pt idx="20">
                  <c:v>-2.2393629456717801E-7</c:v>
                </c:pt>
                <c:pt idx="21">
                  <c:v>-2.4689718479285198E-7</c:v>
                </c:pt>
                <c:pt idx="22">
                  <c:v>-2.70979262176383E-7</c:v>
                </c:pt>
                <c:pt idx="23">
                  <c:v>-2.9618264404200998E-7</c:v>
                </c:pt>
                <c:pt idx="24">
                  <c:v>-3.2250744916920601E-7</c:v>
                </c:pt>
                <c:pt idx="25">
                  <c:v>-3.4995379779268201E-7</c:v>
                </c:pt>
                <c:pt idx="26">
                  <c:v>-3.7852181160238599E-7</c:v>
                </c:pt>
                <c:pt idx="27">
                  <c:v>-4.0821161374350202E-7</c:v>
                </c:pt>
                <c:pt idx="28">
                  <c:v>-4.3902332881645201E-7</c:v>
                </c:pt>
                <c:pt idx="29">
                  <c:v>-4.7095708287689301E-7</c:v>
                </c:pt>
                <c:pt idx="30">
                  <c:v>-5.0401300343572001E-7</c:v>
                </c:pt>
                <c:pt idx="31">
                  <c:v>-5.3819121945906497E-7</c:v>
                </c:pt>
                <c:pt idx="32">
                  <c:v>-5.7349186136829597E-7</c:v>
                </c:pt>
                <c:pt idx="33">
                  <c:v>-6.0991506104001805E-7</c:v>
                </c:pt>
                <c:pt idx="34">
                  <c:v>-6.4746095180607304E-7</c:v>
                </c:pt>
                <c:pt idx="35">
                  <c:v>-6.8612966845353895E-7</c:v>
                </c:pt>
                <c:pt idx="36">
                  <c:v>-7.2592134722473303E-7</c:v>
                </c:pt>
                <c:pt idx="37">
                  <c:v>-7.6683612581720699E-7</c:v>
                </c:pt>
                <c:pt idx="38">
                  <c:v>-8.0887414338374797E-7</c:v>
                </c:pt>
                <c:pt idx="39">
                  <c:v>-8.52035540532385E-7</c:v>
                </c:pt>
                <c:pt idx="40">
                  <c:v>-8.9632045932637799E-7</c:v>
                </c:pt>
                <c:pt idx="41">
                  <c:v>-9.4172904328422797E-7</c:v>
                </c:pt>
                <c:pt idx="42">
                  <c:v>-9.8826143737966993E-7</c:v>
                </c:pt>
                <c:pt idx="43">
                  <c:v>-1.03591778804167E-6</c:v>
                </c:pt>
                <c:pt idx="44">
                  <c:v>-1.0846982431544599E-6</c:v>
                </c:pt>
                <c:pt idx="45">
                  <c:v>-1.13460295205746E-6</c:v>
                </c:pt>
                <c:pt idx="46">
                  <c:v>-1.1856320655453701E-6</c:v>
                </c:pt>
                <c:pt idx="47">
                  <c:v>-1.2377857358681099E-6</c:v>
                </c:pt>
                <c:pt idx="48">
                  <c:v>-1.2910641167308301E-6</c:v>
                </c:pt>
                <c:pt idx="49">
                  <c:v>-1.34546736329392E-6</c:v>
                </c:pt>
                <c:pt idx="50">
                  <c:v>-1.4009956321730201E-6</c:v>
                </c:pt>
                <c:pt idx="51">
                  <c:v>-1.4576490814389999E-6</c:v>
                </c:pt>
                <c:pt idx="52">
                  <c:v>-1.5154278706179499E-6</c:v>
                </c:pt>
                <c:pt idx="53">
                  <c:v>-1.57433216069123E-6</c:v>
                </c:pt>
                <c:pt idx="54">
                  <c:v>-1.6343621140954E-6</c:v>
                </c:pt>
                <c:pt idx="55">
                  <c:v>-1.69551789472228E-6</c:v>
                </c:pt>
                <c:pt idx="56">
                  <c:v>-1.75779966791893E-6</c:v>
                </c:pt>
                <c:pt idx="57">
                  <c:v>-1.82120760048762E-6</c:v>
                </c:pt>
                <c:pt idx="58">
                  <c:v>-1.8857418606859E-6</c:v>
                </c:pt>
                <c:pt idx="59">
                  <c:v>-1.9514026182265102E-6</c:v>
                </c:pt>
                <c:pt idx="60">
                  <c:v>-2.0181900442774502E-6</c:v>
                </c:pt>
                <c:pt idx="61">
                  <c:v>-2.08610431146197E-6</c:v>
                </c:pt>
                <c:pt idx="62">
                  <c:v>-2.1551455938585399E-6</c:v>
                </c:pt>
                <c:pt idx="63">
                  <c:v>-2.22531406700085E-6</c:v>
                </c:pt>
                <c:pt idx="64">
                  <c:v>-2.2966099078778698E-6</c:v>
                </c:pt>
                <c:pt idx="65">
                  <c:v>-2.3690332949337699E-6</c:v>
                </c:pt>
                <c:pt idx="66">
                  <c:v>-2.4425844080679701E-6</c:v>
                </c:pt>
                <c:pt idx="67">
                  <c:v>-2.51726342863512E-6</c:v>
                </c:pt>
                <c:pt idx="68">
                  <c:v>-2.59307053944513E-6</c:v>
                </c:pt>
                <c:pt idx="69">
                  <c:v>-2.6700059247631201E-6</c:v>
                </c:pt>
                <c:pt idx="70">
                  <c:v>-2.7480697703094599E-6</c:v>
                </c:pt>
                <c:pt idx="71">
                  <c:v>-2.8272622632597401E-6</c:v>
                </c:pt>
                <c:pt idx="72">
                  <c:v>-2.9075835922448202E-6</c:v>
                </c:pt>
                <c:pt idx="73">
                  <c:v>-2.9890339473507598E-6</c:v>
                </c:pt>
                <c:pt idx="74">
                  <c:v>-3.0716135201188898E-6</c:v>
                </c:pt>
                <c:pt idx="75">
                  <c:v>-3.1553225035457599E-6</c:v>
                </c:pt>
                <c:pt idx="76">
                  <c:v>-3.2401610920831399E-6</c:v>
                </c:pt>
                <c:pt idx="77">
                  <c:v>-3.3261294816380698E-6</c:v>
                </c:pt>
                <c:pt idx="78">
                  <c:v>-3.4132278695728001E-6</c:v>
                </c:pt>
                <c:pt idx="79">
                  <c:v>-3.5014564547048399E-6</c:v>
                </c:pt>
                <c:pt idx="80">
                  <c:v>-3.5908154373069198E-6</c:v>
                </c:pt>
                <c:pt idx="81">
                  <c:v>-3.6813050191070098E-6</c:v>
                </c:pt>
                <c:pt idx="82">
                  <c:v>-3.7729254032883201E-6</c:v>
                </c:pt>
                <c:pt idx="83">
                  <c:v>-3.8656767944892898E-6</c:v>
                </c:pt>
                <c:pt idx="84">
                  <c:v>-3.9595593988036196E-6</c:v>
                </c:pt>
                <c:pt idx="85">
                  <c:v>-4.0545734288601296E-6</c:v>
                </c:pt>
                <c:pt idx="86">
                  <c:v>-4.1507191175674203E-6</c:v>
                </c:pt>
                <c:pt idx="87">
                  <c:v>-4.2479967038325896E-6</c:v>
                </c:pt>
                <c:pt idx="88">
                  <c:v>-4.3464064279705203E-6</c:v>
                </c:pt>
                <c:pt idx="89">
                  <c:v>-4.4459485317038802E-6</c:v>
                </c:pt>
                <c:pt idx="90">
                  <c:v>-4.5466232581630997E-6</c:v>
                </c:pt>
                <c:pt idx="91">
                  <c:v>-4.6484308518864001E-6</c:v>
                </c:pt>
                <c:pt idx="92">
                  <c:v>-4.7513715588197597E-6</c:v>
                </c:pt>
                <c:pt idx="93">
                  <c:v>-4.8554456263169397E-6</c:v>
                </c:pt>
                <c:pt idx="94">
                  <c:v>-4.9606533031394897E-6</c:v>
                </c:pt>
                <c:pt idx="95">
                  <c:v>-5.0669948394567299E-6</c:v>
                </c:pt>
                <c:pt idx="96">
                  <c:v>-5.1744704868457396E-6</c:v>
                </c:pt>
                <c:pt idx="97">
                  <c:v>-5.28308049829139E-6</c:v>
                </c:pt>
                <c:pt idx="98">
                  <c:v>-5.3928251281863303E-6</c:v>
                </c:pt>
                <c:pt idx="99">
                  <c:v>-5.5037046323309699E-6</c:v>
                </c:pt>
                <c:pt idx="100">
                  <c:v>-5.6157192679335201E-6</c:v>
                </c:pt>
                <c:pt idx="101">
                  <c:v>-5.7288692936099296E-6</c:v>
                </c:pt>
                <c:pt idx="102">
                  <c:v>-5.84315496938397E-6</c:v>
                </c:pt>
                <c:pt idx="103">
                  <c:v>-5.9585765566871496E-6</c:v>
                </c:pt>
                <c:pt idx="104">
                  <c:v>-6.07513431835877E-6</c:v>
                </c:pt>
                <c:pt idx="105">
                  <c:v>-6.1928285186459098E-6</c:v>
                </c:pt>
                <c:pt idx="106">
                  <c:v>-6.31165942320342E-6</c:v>
                </c:pt>
                <c:pt idx="107">
                  <c:v>-6.4316273307956699E-6</c:v>
                </c:pt>
                <c:pt idx="108">
                  <c:v>-6.5527325775136898E-6</c:v>
                </c:pt>
                <c:pt idx="109">
                  <c:v>-6.67497550384452E-6</c:v>
                </c:pt>
                <c:pt idx="110">
                  <c:v>-6.7983564536474901E-6</c:v>
                </c:pt>
                <c:pt idx="111">
                  <c:v>-6.9228757741541903E-6</c:v>
                </c:pt>
                <c:pt idx="112">
                  <c:v>-7.0485338159685101E-6</c:v>
                </c:pt>
                <c:pt idx="113">
                  <c:v>-7.1753309330666302E-6</c:v>
                </c:pt>
                <c:pt idx="114">
                  <c:v>-7.3032674827969898E-6</c:v>
                </c:pt>
                <c:pt idx="115">
                  <c:v>-7.43234382588034E-6</c:v>
                </c:pt>
                <c:pt idx="116">
                  <c:v>-7.5625603264096799E-6</c:v>
                </c:pt>
                <c:pt idx="117">
                  <c:v>-7.6939173518503297E-6</c:v>
                </c:pt>
                <c:pt idx="118">
                  <c:v>-7.8264152730398707E-6</c:v>
                </c:pt>
                <c:pt idx="119">
                  <c:v>-7.9600544641881694E-6</c:v>
                </c:pt>
                <c:pt idx="120">
                  <c:v>-8.0948353028773706E-6</c:v>
                </c:pt>
                <c:pt idx="121">
                  <c:v>-8.2307581700619195E-6</c:v>
                </c:pt>
                <c:pt idx="122">
                  <c:v>-8.3678234500685299E-6</c:v>
                </c:pt>
                <c:pt idx="123">
                  <c:v>-8.5060315305961894E-6</c:v>
                </c:pt>
                <c:pt idx="124">
                  <c:v>-8.6453828027161997E-6</c:v>
                </c:pt>
                <c:pt idx="125">
                  <c:v>-8.7858776608721194E-6</c:v>
                </c:pt>
                <c:pt idx="126">
                  <c:v>-8.9275165028797992E-6</c:v>
                </c:pt>
                <c:pt idx="127">
                  <c:v>-9.0702997299273702E-6</c:v>
                </c:pt>
                <c:pt idx="128">
                  <c:v>-9.2142277465752407E-6</c:v>
                </c:pt>
                <c:pt idx="129">
                  <c:v>-9.3593009607561298E-6</c:v>
                </c:pt>
                <c:pt idx="130">
                  <c:v>-9.5055197837749997E-6</c:v>
                </c:pt>
                <c:pt idx="131">
                  <c:v>-9.6528846303091203E-6</c:v>
                </c:pt>
                <c:pt idx="132">
                  <c:v>-9.8013959184080502E-6</c:v>
                </c:pt>
                <c:pt idx="133">
                  <c:v>-9.9510540694935996E-6</c:v>
                </c:pt>
                <c:pt idx="134">
                  <c:v>-1.01018595083599E-5</c:v>
                </c:pt>
                <c:pt idx="135">
                  <c:v>-1.02538126631733E-5</c:v>
                </c:pt>
                <c:pt idx="136">
                  <c:v>-1.0406913965472599E-5</c:v>
                </c:pt>
                <c:pt idx="137">
                  <c:v>-1.0561163850168601E-5</c:v>
                </c:pt>
                <c:pt idx="138">
                  <c:v>-1.0716562755544699E-5</c:v>
                </c:pt>
                <c:pt idx="139">
                  <c:v>-1.08731111232564E-5</c:v>
                </c:pt>
                <c:pt idx="140">
                  <c:v>-1.10308093983314E-5</c:v>
                </c:pt>
                <c:pt idx="141">
                  <c:v>-1.1189658029169999E-5</c:v>
                </c:pt>
                <c:pt idx="142">
                  <c:v>-1.1349657467544301E-5</c:v>
                </c:pt>
                <c:pt idx="143">
                  <c:v>-1.15108081685992E-5</c:v>
                </c:pt>
                <c:pt idx="144">
                  <c:v>-1.1673110590851601E-5</c:v>
                </c:pt>
                <c:pt idx="145">
                  <c:v>-1.18365651961906E-5</c:v>
                </c:pt>
                <c:pt idx="146">
                  <c:v>-1.20011724498779E-5</c:v>
                </c:pt>
                <c:pt idx="147">
                  <c:v>-1.2166932820547101E-5</c:v>
                </c:pt>
                <c:pt idx="148">
                  <c:v>-1.23338467802044E-5</c:v>
                </c:pt>
                <c:pt idx="149">
                  <c:v>-1.25019148042282E-5</c:v>
                </c:pt>
                <c:pt idx="150">
                  <c:v>-1.26711373713691E-5</c:v>
                </c:pt>
                <c:pt idx="151">
                  <c:v>-1.284151496375E-5</c:v>
                </c:pt>
                <c:pt idx="152">
                  <c:v>-1.3013048066866101E-5</c:v>
                </c:pt>
                <c:pt idx="153">
                  <c:v>-1.3185737169584899E-5</c:v>
                </c:pt>
                <c:pt idx="154">
                  <c:v>-1.33595827641463E-5</c:v>
                </c:pt>
                <c:pt idx="155">
                  <c:v>-1.3534585346162199E-5</c:v>
                </c:pt>
                <c:pt idx="156">
                  <c:v>-1.3710745414617E-5</c:v>
                </c:pt>
                <c:pt idx="157">
                  <c:v>-1.38880634718673E-5</c:v>
                </c:pt>
                <c:pt idx="158">
                  <c:v>-1.40665400236421E-5</c:v>
                </c:pt>
                <c:pt idx="159">
                  <c:v>-1.42461755790426E-5</c:v>
                </c:pt>
                <c:pt idx="160">
                  <c:v>-1.44269706505422E-5</c:v>
                </c:pt>
                <c:pt idx="161">
                  <c:v>-1.46089257539866E-5</c:v>
                </c:pt>
                <c:pt idx="162">
                  <c:v>-1.4792041408594E-5</c:v>
                </c:pt>
                <c:pt idx="163">
                  <c:v>-1.4976318136954701E-5</c:v>
                </c:pt>
                <c:pt idx="164">
                  <c:v>-1.5161756465031201E-5</c:v>
                </c:pt>
                <c:pt idx="165">
                  <c:v>-1.5348356922158502E-5</c:v>
                </c:pt>
                <c:pt idx="166">
                  <c:v>-1.5536120041043801E-5</c:v>
                </c:pt>
                <c:pt idx="167">
                  <c:v>-1.57250463577664E-5</c:v>
                </c:pt>
                <c:pt idx="168">
                  <c:v>-1.5915136411778299E-5</c:v>
                </c:pt>
                <c:pt idx="169">
                  <c:v>-1.61063907459033E-5</c:v>
                </c:pt>
                <c:pt idx="170">
                  <c:v>-1.62988099063377E-5</c:v>
                </c:pt>
                <c:pt idx="171">
                  <c:v>-1.6492394442650299E-5</c:v>
                </c:pt>
                <c:pt idx="172">
                  <c:v>-1.6687144907781901E-5</c:v>
                </c:pt>
                <c:pt idx="173">
                  <c:v>-1.68830618580456E-5</c:v>
                </c:pt>
                <c:pt idx="174">
                  <c:v>-1.7080145853126901E-5</c:v>
                </c:pt>
                <c:pt idx="175">
                  <c:v>-1.72783974560835E-5</c:v>
                </c:pt>
                <c:pt idx="176">
                  <c:v>-1.74778172333454E-5</c:v>
                </c:pt>
                <c:pt idx="177">
                  <c:v>-1.7678405754714901E-5</c:v>
                </c:pt>
                <c:pt idx="178">
                  <c:v>-1.7880163593366699E-5</c:v>
                </c:pt>
                <c:pt idx="179">
                  <c:v>-1.8083091325847502E-5</c:v>
                </c:pt>
                <c:pt idx="180">
                  <c:v>-1.8287189532076499E-5</c:v>
                </c:pt>
                <c:pt idx="181">
                  <c:v>-1.8492458795345101E-5</c:v>
                </c:pt>
                <c:pt idx="182">
                  <c:v>-1.8698899702317099E-5</c:v>
                </c:pt>
                <c:pt idx="183">
                  <c:v>-1.89065128430285E-5</c:v>
                </c:pt>
                <c:pt idx="184">
                  <c:v>-1.9115298810887501E-5</c:v>
                </c:pt>
                <c:pt idx="185">
                  <c:v>-1.9325258202674701E-5</c:v>
                </c:pt>
                <c:pt idx="186">
                  <c:v>-1.9536391618543001E-5</c:v>
                </c:pt>
                <c:pt idx="187">
                  <c:v>-1.9748699662017401E-5</c:v>
                </c:pt>
                <c:pt idx="188">
                  <c:v>-1.9962182939995498E-5</c:v>
                </c:pt>
                <c:pt idx="189">
                  <c:v>-2.0176842062746799E-5</c:v>
                </c:pt>
                <c:pt idx="190">
                  <c:v>-2.0392677643913399E-5</c:v>
                </c:pt>
                <c:pt idx="191">
                  <c:v>-2.0609690300509502E-5</c:v>
                </c:pt>
                <c:pt idx="192">
                  <c:v>-2.0827880652921801E-5</c:v>
                </c:pt>
                <c:pt idx="193">
                  <c:v>-2.1047249324908999E-5</c:v>
                </c:pt>
                <c:pt idx="194">
                  <c:v>-2.12677969436022E-5</c:v>
                </c:pt>
                <c:pt idx="195">
                  <c:v>-2.14895241395049E-5</c:v>
                </c:pt>
                <c:pt idx="196">
                  <c:v>-2.1712431546492698E-5</c:v>
                </c:pt>
                <c:pt idx="197">
                  <c:v>-2.19365198018136E-5</c:v>
                </c:pt>
                <c:pt idx="198">
                  <c:v>-2.2161789546087801E-5</c:v>
                </c:pt>
                <c:pt idx="199">
                  <c:v>-2.2388241423308001E-5</c:v>
                </c:pt>
                <c:pt idx="200">
                  <c:v>-2.2615876080838801E-5</c:v>
                </c:pt>
                <c:pt idx="201">
                  <c:v>-2.2844694169417501E-5</c:v>
                </c:pt>
                <c:pt idx="202">
                  <c:v>-2.3074696343153301E-5</c:v>
                </c:pt>
                <c:pt idx="203">
                  <c:v>-2.33058832595281E-5</c:v>
                </c:pt>
                <c:pt idx="204">
                  <c:v>-2.3538255579395599E-5</c:v>
                </c:pt>
                <c:pt idx="205">
                  <c:v>-2.3771813966982202E-5</c:v>
                </c:pt>
                <c:pt idx="206">
                  <c:v>-2.40065590898864E-5</c:v>
                </c:pt>
                <c:pt idx="207">
                  <c:v>-2.4242491619078901E-5</c:v>
                </c:pt>
                <c:pt idx="208">
                  <c:v>-2.44796122289029E-5</c:v>
                </c:pt>
                <c:pt idx="209">
                  <c:v>-2.4717921597073799E-5</c:v>
                </c:pt>
                <c:pt idx="210">
                  <c:v>-2.49574204046792E-5</c:v>
                </c:pt>
                <c:pt idx="211">
                  <c:v>-2.5198109336179001E-5</c:v>
                </c:pt>
                <c:pt idx="212">
                  <c:v>-2.54399890807661E-5</c:v>
                </c:pt>
                <c:pt idx="213">
                  <c:v>-2.5683060335434099E-5</c:v>
                </c:pt>
                <c:pt idx="214">
                  <c:v>-2.5927323801413099E-5</c:v>
                </c:pt>
                <c:pt idx="215">
                  <c:v>-2.6172780183108699E-5</c:v>
                </c:pt>
                <c:pt idx="216">
                  <c:v>-2.6419430188102601E-5</c:v>
                </c:pt>
                <c:pt idx="217">
                  <c:v>-2.66672745271519E-5</c:v>
                </c:pt>
                <c:pt idx="218">
                  <c:v>-2.6916313914189501E-5</c:v>
                </c:pt>
                <c:pt idx="219">
                  <c:v>-2.7166549066324102E-5</c:v>
                </c:pt>
                <c:pt idx="220">
                  <c:v>-2.7417980703839899E-5</c:v>
                </c:pt>
                <c:pt idx="221">
                  <c:v>-2.7670609550197E-5</c:v>
                </c:pt>
                <c:pt idx="222">
                  <c:v>-2.7924436332031201E-5</c:v>
                </c:pt>
                <c:pt idx="223">
                  <c:v>-2.8179461779153899E-5</c:v>
                </c:pt>
                <c:pt idx="224">
                  <c:v>-2.84356866245522E-5</c:v>
                </c:pt>
                <c:pt idx="225">
                  <c:v>-2.8693111604389001E-5</c:v>
                </c:pt>
                <c:pt idx="226">
                  <c:v>-2.8951737458002899E-5</c:v>
                </c:pt>
                <c:pt idx="227">
                  <c:v>-2.9211564927908098E-5</c:v>
                </c:pt>
                <c:pt idx="228">
                  <c:v>-2.94725947597947E-5</c:v>
                </c:pt>
                <c:pt idx="229">
                  <c:v>-2.9734827702528401E-5</c:v>
                </c:pt>
                <c:pt idx="230">
                  <c:v>-2.99982645081505E-5</c:v>
                </c:pt>
                <c:pt idx="231">
                  <c:v>-3.0262905931878101E-5</c:v>
                </c:pt>
                <c:pt idx="232">
                  <c:v>-3.0528752732104102E-5</c:v>
                </c:pt>
                <c:pt idx="233">
                  <c:v>-3.0795805670397102E-5</c:v>
                </c:pt>
                <c:pt idx="234">
                  <c:v>-3.1064065511501198E-5</c:v>
                </c:pt>
                <c:pt idx="235">
                  <c:v>-3.1333533020974397E-5</c:v>
                </c:pt>
                <c:pt idx="236">
                  <c:v>-3.1604208951906997E-5</c:v>
                </c:pt>
                <c:pt idx="237">
                  <c:v>-3.1876094052567903E-5</c:v>
                </c:pt>
                <c:pt idx="238">
                  <c:v>-3.2149189075362599E-5</c:v>
                </c:pt>
                <c:pt idx="239">
                  <c:v>-3.2423494776833299E-5</c:v>
                </c:pt>
                <c:pt idx="240">
                  <c:v>-3.2699011917658998E-5</c:v>
                </c:pt>
                <c:pt idx="241">
                  <c:v>-3.2975741262655297E-5</c:v>
                </c:pt>
                <c:pt idx="242">
                  <c:v>-3.3253683580774703E-5</c:v>
                </c:pt>
                <c:pt idx="243">
                  <c:v>-3.3532839645106098E-5</c:v>
                </c:pt>
                <c:pt idx="244">
                  <c:v>-3.3813210232875497E-5</c:v>
                </c:pt>
                <c:pt idx="245">
                  <c:v>-3.4094796125445302E-5</c:v>
                </c:pt>
                <c:pt idx="246">
                  <c:v>-3.4377598108314801E-5</c:v>
                </c:pt>
                <c:pt idx="247">
                  <c:v>-3.4661616971119802E-5</c:v>
                </c:pt>
                <c:pt idx="248">
                  <c:v>-3.4946853507632999E-5</c:v>
                </c:pt>
                <c:pt idx="249">
                  <c:v>-3.5233308515763798E-5</c:v>
                </c:pt>
                <c:pt idx="250">
                  <c:v>-3.5520982797558198E-5</c:v>
                </c:pt>
                <c:pt idx="251">
                  <c:v>-3.5809877159198902E-5</c:v>
                </c:pt>
                <c:pt idx="252">
                  <c:v>-3.6099992411005602E-5</c:v>
                </c:pt>
                <c:pt idx="253">
                  <c:v>-3.6391329367434203E-5</c:v>
                </c:pt>
                <c:pt idx="254">
                  <c:v>-3.6683888847077898E-5</c:v>
                </c:pt>
                <c:pt idx="255">
                  <c:v>-3.6977671672666001E-5</c:v>
                </c:pt>
                <c:pt idx="256">
                  <c:v>-3.7272678671065098E-5</c:v>
                </c:pt>
                <c:pt idx="257">
                  <c:v>-3.7568910673278097E-5</c:v>
                </c:pt>
                <c:pt idx="258">
                  <c:v>-3.7866368514444701E-5</c:v>
                </c:pt>
                <c:pt idx="259">
                  <c:v>-3.8165053033841402E-5</c:v>
                </c:pt>
                <c:pt idx="260">
                  <c:v>-3.8464965074881402E-5</c:v>
                </c:pt>
                <c:pt idx="261">
                  <c:v>-3.8766105485114602E-5</c:v>
                </c:pt>
                <c:pt idx="262">
                  <c:v>-3.90684751162274E-5</c:v>
                </c:pt>
                <c:pt idx="263">
                  <c:v>-3.9372074824043298E-5</c:v>
                </c:pt>
                <c:pt idx="264">
                  <c:v>-3.9676905468522099E-5</c:v>
                </c:pt>
                <c:pt idx="265">
                  <c:v>-3.9982967913760701E-5</c:v>
                </c:pt>
                <c:pt idx="266">
                  <c:v>-4.0290263027992503E-5</c:v>
                </c:pt>
                <c:pt idx="267">
                  <c:v>-4.0598791683587603E-5</c:v>
                </c:pt>
                <c:pt idx="268">
                  <c:v>-4.0908554757052797E-5</c:v>
                </c:pt>
                <c:pt idx="269">
                  <c:v>-4.1219553129031597E-5</c:v>
                </c:pt>
                <c:pt idx="270">
                  <c:v>-4.15317876843045E-5</c:v>
                </c:pt>
                <c:pt idx="271">
                  <c:v>-4.18452593117883E-5</c:v>
                </c:pt>
                <c:pt idx="272">
                  <c:v>-4.2159968904536701E-5</c:v>
                </c:pt>
                <c:pt idx="273">
                  <c:v>-4.2475917359740101E-5</c:v>
                </c:pt>
                <c:pt idx="274">
                  <c:v>-4.2793105578725702E-5</c:v>
                </c:pt>
                <c:pt idx="275">
                  <c:v>-4.3111534466957299E-5</c:v>
                </c:pt>
                <c:pt idx="276">
                  <c:v>-4.3431204934035302E-5</c:v>
                </c:pt>
                <c:pt idx="277">
                  <c:v>-4.3752117893696999E-5</c:v>
                </c:pt>
                <c:pt idx="278">
                  <c:v>-4.4074274263816497E-5</c:v>
                </c:pt>
                <c:pt idx="279">
                  <c:v>-4.4397674966404297E-5</c:v>
                </c:pt>
                <c:pt idx="280">
                  <c:v>-4.4722320927607802E-5</c:v>
                </c:pt>
                <c:pt idx="281">
                  <c:v>-4.5048213077711101E-5</c:v>
                </c:pt>
                <c:pt idx="282">
                  <c:v>-4.5375352351135002E-5</c:v>
                </c:pt>
                <c:pt idx="283">
                  <c:v>-4.5703739686437101E-5</c:v>
                </c:pt>
                <c:pt idx="284">
                  <c:v>-4.6033376026311398E-5</c:v>
                </c:pt>
                <c:pt idx="285">
                  <c:v>-4.6364262317589002E-5</c:v>
                </c:pt>
                <c:pt idx="286">
                  <c:v>-4.6696399511237597E-5</c:v>
                </c:pt>
                <c:pt idx="287">
                  <c:v>-4.7029788562361303E-5</c:v>
                </c:pt>
                <c:pt idx="288">
                  <c:v>-4.7364430430201399E-5</c:v>
                </c:pt>
                <c:pt idx="289">
                  <c:v>-4.7700326078135597E-5</c:v>
                </c:pt>
                <c:pt idx="290">
                  <c:v>-4.8037476473678303E-5</c:v>
                </c:pt>
                <c:pt idx="291">
                  <c:v>-4.8375882588480798E-5</c:v>
                </c:pt>
                <c:pt idx="292">
                  <c:v>-4.8715545398330899E-5</c:v>
                </c:pt>
                <c:pt idx="293">
                  <c:v>-4.9056465883153398E-5</c:v>
                </c:pt>
                <c:pt idx="294">
                  <c:v>-4.9398645027009402E-5</c:v>
                </c:pt>
                <c:pt idx="295">
                  <c:v>-4.9742083818097197E-5</c:v>
                </c:pt>
                <c:pt idx="296">
                  <c:v>-5.0086783248751299E-5</c:v>
                </c:pt>
                <c:pt idx="297">
                  <c:v>-5.0432744315443299E-5</c:v>
                </c:pt>
                <c:pt idx="298">
                  <c:v>-5.07799680187813E-5</c:v>
                </c:pt>
                <c:pt idx="299">
                  <c:v>-5.1128455363510302E-5</c:v>
                </c:pt>
                <c:pt idx="300">
                  <c:v>-5.14782073585117E-5</c:v>
                </c:pt>
                <c:pt idx="301">
                  <c:v>-5.1829225016803999E-5</c:v>
                </c:pt>
                <c:pt idx="302">
                  <c:v>-5.2181509355542201E-5</c:v>
                </c:pt>
                <c:pt idx="303">
                  <c:v>-5.2535061396017899E-5</c:v>
                </c:pt>
                <c:pt idx="304">
                  <c:v>-5.28898821636596E-5</c:v>
                </c:pt>
                <c:pt idx="305">
                  <c:v>-5.3245972688032498E-5</c:v>
                </c:pt>
                <c:pt idx="306">
                  <c:v>-5.3603334002838403E-5</c:v>
                </c:pt>
                <c:pt idx="307">
                  <c:v>-5.3961967145915898E-5</c:v>
                </c:pt>
                <c:pt idx="308">
                  <c:v>-5.4321873159240302E-5</c:v>
                </c:pt>
                <c:pt idx="309">
                  <c:v>-5.4683053088923602E-5</c:v>
                </c:pt>
                <c:pt idx="310">
                  <c:v>-5.50455079852145E-5</c:v>
                </c:pt>
                <c:pt idx="311">
                  <c:v>-5.5409238902498401E-5</c:v>
                </c:pt>
                <c:pt idx="312">
                  <c:v>-5.57742468992975E-5</c:v>
                </c:pt>
                <c:pt idx="313">
                  <c:v>-5.61405330382705E-5</c:v>
                </c:pt>
                <c:pt idx="314">
                  <c:v>-5.6508098386213098E-5</c:v>
                </c:pt>
                <c:pt idx="315">
                  <c:v>-5.6876944014057601E-5</c:v>
                </c:pt>
                <c:pt idx="316">
                  <c:v>-5.7247070996872799E-5</c:v>
                </c:pt>
                <c:pt idx="317">
                  <c:v>-5.7618480413864502E-5</c:v>
                </c:pt>
                <c:pt idx="318">
                  <c:v>-5.7991173348375003E-5</c:v>
                </c:pt>
                <c:pt idx="319">
                  <c:v>-5.8365150887883603E-5</c:v>
                </c:pt>
                <c:pt idx="320">
                  <c:v>-5.8740414124005999E-5</c:v>
                </c:pt>
                <c:pt idx="321">
                  <c:v>-5.9116964152494802E-5</c:v>
                </c:pt>
                <c:pt idx="322">
                  <c:v>-5.9494802073239101E-5</c:v>
                </c:pt>
                <c:pt idx="323">
                  <c:v>-5.9873928990264998E-5</c:v>
                </c:pt>
                <c:pt idx="324">
                  <c:v>-6.0254346011735197E-5</c:v>
                </c:pt>
                <c:pt idx="325">
                  <c:v>-6.0636054249949002E-5</c:v>
                </c:pt>
                <c:pt idx="326">
                  <c:v>-6.1019054821342398E-5</c:v>
                </c:pt>
                <c:pt idx="327">
                  <c:v>-6.1403348846488393E-5</c:v>
                </c:pt>
                <c:pt idx="328">
                  <c:v>-6.1788937450096498E-5</c:v>
                </c:pt>
                <c:pt idx="329">
                  <c:v>-6.21758217610128E-5</c:v>
                </c:pt>
                <c:pt idx="330">
                  <c:v>-6.2564002912220398E-5</c:v>
                </c:pt>
                <c:pt idx="331">
                  <c:v>-6.2953482040838796E-5</c:v>
                </c:pt>
                <c:pt idx="332">
                  <c:v>-6.3344260288124396E-5</c:v>
                </c:pt>
                <c:pt idx="333">
                  <c:v>-6.37363387994704E-5</c:v>
                </c:pt>
                <c:pt idx="334">
                  <c:v>-6.4129718724406401E-5</c:v>
                </c:pt>
                <c:pt idx="335">
                  <c:v>-6.4524401216599096E-5</c:v>
                </c:pt>
                <c:pt idx="336">
                  <c:v>-6.4920387433851597E-5</c:v>
                </c:pt>
                <c:pt idx="337">
                  <c:v>-6.5317678538103795E-5</c:v>
                </c:pt>
                <c:pt idx="338">
                  <c:v>-6.5716275695432404E-5</c:v>
                </c:pt>
                <c:pt idx="339">
                  <c:v>-6.6116180076050698E-5</c:v>
                </c:pt>
                <c:pt idx="340">
                  <c:v>-6.6517392854308899E-5</c:v>
                </c:pt>
                <c:pt idx="341">
                  <c:v>-6.6919915208693594E-5</c:v>
                </c:pt>
                <c:pt idx="342">
                  <c:v>-6.7323748321828405E-5</c:v>
                </c:pt>
                <c:pt idx="343">
                  <c:v>-6.7728893380473399E-5</c:v>
                </c:pt>
                <c:pt idx="344">
                  <c:v>-6.8135351575525702E-5</c:v>
                </c:pt>
                <c:pt idx="345">
                  <c:v>-6.8543124102018698E-5</c:v>
                </c:pt>
                <c:pt idx="346">
                  <c:v>-6.8952212159122803E-5</c:v>
                </c:pt>
                <c:pt idx="347">
                  <c:v>-6.9362616950145096E-5</c:v>
                </c:pt>
                <c:pt idx="348">
                  <c:v>-6.9774339682529297E-5</c:v>
                </c:pt>
                <c:pt idx="349">
                  <c:v>-7.0187381567856004E-5</c:v>
                </c:pt>
                <c:pt idx="350">
                  <c:v>-7.0601743821842306E-5</c:v>
                </c:pt>
                <c:pt idx="351">
                  <c:v>-7.1017427674338002E-5</c:v>
                </c:pt>
                <c:pt idx="352">
                  <c:v>-7.14344343861148E-5</c:v>
                </c:pt>
                <c:pt idx="353">
                  <c:v>-7.1852765227547997E-5</c:v>
                </c:pt>
                <c:pt idx="354">
                  <c:v>-7.2272421472989405E-5</c:v>
                </c:pt>
                <c:pt idx="355">
                  <c:v>-7.2693404400767095E-5</c:v>
                </c:pt>
                <c:pt idx="356">
                  <c:v>-7.3115715293185299E-5</c:v>
                </c:pt>
                <c:pt idx="357">
                  <c:v>-7.3539355436524805E-5</c:v>
                </c:pt>
                <c:pt idx="358">
                  <c:v>-7.3964326121042699E-5</c:v>
                </c:pt>
                <c:pt idx="359">
                  <c:v>-7.4390628640972093E-5</c:v>
                </c:pt>
                <c:pt idx="360">
                  <c:v>-7.4818264294522805E-5</c:v>
                </c:pt>
                <c:pt idx="361">
                  <c:v>-7.5247234383880705E-5</c:v>
                </c:pt>
                <c:pt idx="362">
                  <c:v>-7.5677540215208098E-5</c:v>
                </c:pt>
                <c:pt idx="363">
                  <c:v>-7.6109183098643695E-5</c:v>
                </c:pt>
                <c:pt idx="364">
                  <c:v>-7.6542164348302206E-5</c:v>
                </c:pt>
                <c:pt idx="365">
                  <c:v>-7.6976485282275101E-5</c:v>
                </c:pt>
                <c:pt idx="366">
                  <c:v>-7.74121472226297E-5</c:v>
                </c:pt>
                <c:pt idx="367">
                  <c:v>-7.7849151495410095E-5</c:v>
                </c:pt>
                <c:pt idx="368">
                  <c:v>-7.8287499430636405E-5</c:v>
                </c:pt>
                <c:pt idx="369">
                  <c:v>-7.8727192362305101E-5</c:v>
                </c:pt>
                <c:pt idx="370">
                  <c:v>-7.9168231628388993E-5</c:v>
                </c:pt>
                <c:pt idx="371">
                  <c:v>-7.9610618570837406E-5</c:v>
                </c:pt>
                <c:pt idx="372">
                  <c:v>-8.0054354535575597E-5</c:v>
                </c:pt>
                <c:pt idx="373">
                  <c:v>-8.0499440872505606E-5</c:v>
                </c:pt>
                <c:pt idx="374">
                  <c:v>-8.0945878935505396E-5</c:v>
                </c:pt>
                <c:pt idx="375">
                  <c:v>-8.1393670082429293E-5</c:v>
                </c:pt>
                <c:pt idx="376">
                  <c:v>-8.1842815675108301E-5</c:v>
                </c:pt>
                <c:pt idx="377">
                  <c:v>-8.2293317076489406E-5</c:v>
                </c:pt>
                <c:pt idx="378">
                  <c:v>-8.2745175642302401E-5</c:v>
                </c:pt>
                <c:pt idx="379">
                  <c:v>-8.3198392730523095E-5</c:v>
                </c:pt>
                <c:pt idx="380">
                  <c:v>-8.3652969704619003E-5</c:v>
                </c:pt>
                <c:pt idx="381">
                  <c:v>-8.4108907933549905E-5</c:v>
                </c:pt>
                <c:pt idx="382">
                  <c:v>-8.4566208791767095E-5</c:v>
                </c:pt>
                <c:pt idx="383">
                  <c:v>-8.5024873659214097E-5</c:v>
                </c:pt>
                <c:pt idx="384">
                  <c:v>-8.5484903921326106E-5</c:v>
                </c:pt>
                <c:pt idx="385">
                  <c:v>-8.5946300969030399E-5</c:v>
                </c:pt>
                <c:pt idx="386">
                  <c:v>-8.6409066198745899E-5</c:v>
                </c:pt>
                <c:pt idx="387">
                  <c:v>-8.6873201012383598E-5</c:v>
                </c:pt>
                <c:pt idx="388">
                  <c:v>-8.7338706817346402E-5</c:v>
                </c:pt>
                <c:pt idx="389">
                  <c:v>-8.7805585026529096E-5</c:v>
                </c:pt>
                <c:pt idx="390">
                  <c:v>-8.8273837058318303E-5</c:v>
                </c:pt>
                <c:pt idx="391">
                  <c:v>-8.8743464336592601E-5</c:v>
                </c:pt>
                <c:pt idx="392">
                  <c:v>-8.9214468290722297E-5</c:v>
                </c:pt>
                <c:pt idx="393">
                  <c:v>-8.9686850355569998E-5</c:v>
                </c:pt>
                <c:pt idx="394">
                  <c:v>-9.0160611971489696E-5</c:v>
                </c:pt>
                <c:pt idx="395">
                  <c:v>-9.0635754584327696E-5</c:v>
                </c:pt>
                <c:pt idx="396">
                  <c:v>-9.1112279645422098E-5</c:v>
                </c:pt>
                <c:pt idx="397">
                  <c:v>-9.1590188611602596E-5</c:v>
                </c:pt>
                <c:pt idx="398">
                  <c:v>-9.20694829451913E-5</c:v>
                </c:pt>
                <c:pt idx="399">
                  <c:v>-9.2550164114001699E-5</c:v>
                </c:pt>
                <c:pt idx="400">
                  <c:v>-9.3032233591339603E-5</c:v>
                </c:pt>
                <c:pt idx="401">
                  <c:v>-9.3515692856002404E-5</c:v>
                </c:pt>
                <c:pt idx="402">
                  <c:v>-9.4000543392279599E-5</c:v>
                </c:pt>
                <c:pt idx="403">
                  <c:v>-9.4486786689952605E-5</c:v>
                </c:pt>
                <c:pt idx="404">
                  <c:v>-9.4974424244294496E-5</c:v>
                </c:pt>
                <c:pt idx="405">
                  <c:v>-9.5463457556070497E-5</c:v>
                </c:pt>
                <c:pt idx="406">
                  <c:v>-9.59538881315376E-5</c:v>
                </c:pt>
                <c:pt idx="407">
                  <c:v>-9.6445717482444702E-5</c:v>
                </c:pt>
                <c:pt idx="408">
                  <c:v>-9.6938947126032604E-5</c:v>
                </c:pt>
                <c:pt idx="409">
                  <c:v>-9.7433578585034105E-5</c:v>
                </c:pt>
                <c:pt idx="410">
                  <c:v>-9.7929613387673706E-5</c:v>
                </c:pt>
                <c:pt idx="411">
                  <c:v>-9.8427053067668002E-5</c:v>
                </c:pt>
                <c:pt idx="412">
                  <c:v>-9.8925899164225301E-5</c:v>
                </c:pt>
                <c:pt idx="413">
                  <c:v>-9.9426153222046006E-5</c:v>
                </c:pt>
                <c:pt idx="414">
                  <c:v>-9.9927816791322302E-5</c:v>
                </c:pt>
                <c:pt idx="415" formatCode="General">
                  <c:v>-1.0043089142773799E-4</c:v>
                </c:pt>
                <c:pt idx="416" formatCode="General">
                  <c:v>-1.0093537869247E-4</c:v>
                </c:pt>
                <c:pt idx="417" formatCode="General">
                  <c:v>-1.01441280152185E-4</c:v>
                </c:pt>
                <c:pt idx="418" formatCode="General">
                  <c:v>-1.01948597379043E-4</c:v>
                </c:pt>
                <c:pt idx="419" formatCode="General">
                  <c:v>-1.02457331950697E-4</c:v>
                </c:pt>
                <c:pt idx="420" formatCode="General">
                  <c:v>-1.0296748545029E-4</c:v>
                </c:pt>
                <c:pt idx="421" formatCode="General">
                  <c:v>-1.03479059466456E-4</c:v>
                </c:pt>
                <c:pt idx="422" formatCode="General">
                  <c:v>-1.03992055593324E-4</c:v>
                </c:pt>
                <c:pt idx="423" formatCode="General">
                  <c:v>-1.04506475430513E-4</c:v>
                </c:pt>
                <c:pt idx="424" formatCode="General">
                  <c:v>-1.05022320583135E-4</c:v>
                </c:pt>
                <c:pt idx="425" formatCode="General">
                  <c:v>-1.05539592661791E-4</c:v>
                </c:pt>
                <c:pt idx="426" formatCode="General">
                  <c:v>-1.06058293282577E-4</c:v>
                </c:pt>
                <c:pt idx="427" formatCode="General">
                  <c:v>-1.0657842406708101E-4</c:v>
                </c:pt>
                <c:pt idx="428" formatCode="General">
                  <c:v>-1.0709998664238001E-4</c:v>
                </c:pt>
                <c:pt idx="429" formatCode="General">
                  <c:v>-1.07622982641046E-4</c:v>
                </c:pt>
                <c:pt idx="430" formatCode="General">
                  <c:v>-1.0814741370114E-4</c:v>
                </c:pt>
                <c:pt idx="431" formatCode="General">
                  <c:v>-1.0867328146621901E-4</c:v>
                </c:pt>
                <c:pt idx="432" formatCode="General">
                  <c:v>-1.09200587585327E-4</c:v>
                </c:pt>
                <c:pt idx="433" formatCode="General">
                  <c:v>-1.09729333713004E-4</c:v>
                </c:pt>
                <c:pt idx="434" formatCode="General">
                  <c:v>-1.10259521509279E-4</c:v>
                </c:pt>
                <c:pt idx="435" formatCode="General">
                  <c:v>-1.10791152639674E-4</c:v>
                </c:pt>
                <c:pt idx="436" formatCode="General">
                  <c:v>-1.11324228775204E-4</c:v>
                </c:pt>
                <c:pt idx="437" formatCode="General">
                  <c:v>-1.1185875159237501E-4</c:v>
                </c:pt>
                <c:pt idx="438" formatCode="General">
                  <c:v>-1.12394722773183E-4</c:v>
                </c:pt>
                <c:pt idx="439" formatCode="General">
                  <c:v>-1.1293214400512E-4</c:v>
                </c:pt>
                <c:pt idx="440" formatCode="General">
                  <c:v>-1.1347101698116499E-4</c:v>
                </c:pt>
                <c:pt idx="441" formatCode="General">
                  <c:v>-1.14011343399794E-4</c:v>
                </c:pt>
                <c:pt idx="442" formatCode="General">
                  <c:v>-1.14553124964971E-4</c:v>
                </c:pt>
                <c:pt idx="443" formatCode="General">
                  <c:v>-1.1509636338615299E-4</c:v>
                </c:pt>
                <c:pt idx="444" formatCode="General">
                  <c:v>-1.15641060378291E-4</c:v>
                </c:pt>
                <c:pt idx="445" formatCode="General">
                  <c:v>-1.1618721766182399E-4</c:v>
                </c:pt>
                <c:pt idx="446" formatCode="General">
                  <c:v>-1.16734836962685E-4</c:v>
                </c:pt>
                <c:pt idx="447" formatCode="General">
                  <c:v>-1.17283920012301E-4</c:v>
                </c:pt>
                <c:pt idx="448" formatCode="General">
                  <c:v>-1.17834468547587E-4</c:v>
                </c:pt>
                <c:pt idx="449" formatCode="General">
                  <c:v>-1.18386484310951E-4</c:v>
                </c:pt>
                <c:pt idx="450" formatCode="General">
                  <c:v>-1.18939969050296E-4</c:v>
                </c:pt>
                <c:pt idx="451" formatCode="General">
                  <c:v>-1.19494924519013E-4</c:v>
                </c:pt>
                <c:pt idx="452" formatCode="General">
                  <c:v>-1.20051352475986E-4</c:v>
                </c:pt>
                <c:pt idx="453" formatCode="General">
                  <c:v>-1.20609254685592E-4</c:v>
                </c:pt>
                <c:pt idx="454" formatCode="General">
                  <c:v>-1.2116863291769899E-4</c:v>
                </c:pt>
                <c:pt idx="455" formatCode="General">
                  <c:v>-1.21729488947668E-4</c:v>
                </c:pt>
                <c:pt idx="456" formatCode="General">
                  <c:v>-1.2229182455634899E-4</c:v>
                </c:pt>
                <c:pt idx="457" formatCode="General">
                  <c:v>-1.22855641530087E-4</c:v>
                </c:pt>
                <c:pt idx="458" formatCode="General">
                  <c:v>-1.23420941660718E-4</c:v>
                </c:pt>
                <c:pt idx="459" formatCode="General">
                  <c:v>-1.2398772674556899E-4</c:v>
                </c:pt>
                <c:pt idx="460" formatCode="General">
                  <c:v>-1.2455599858746E-4</c:v>
                </c:pt>
                <c:pt idx="461" formatCode="General">
                  <c:v>-1.2512575899470299E-4</c:v>
                </c:pt>
                <c:pt idx="462" formatCode="General">
                  <c:v>-1.25697009781101E-4</c:v>
                </c:pt>
                <c:pt idx="463" formatCode="General">
                  <c:v>-1.26269752765948E-4</c:v>
                </c:pt>
                <c:pt idx="464" formatCode="General">
                  <c:v>-1.2684398977403299E-4</c:v>
                </c:pt>
                <c:pt idx="465" formatCode="General">
                  <c:v>-1.2741972263563401E-4</c:v>
                </c:pt>
                <c:pt idx="466" formatCode="General">
                  <c:v>-1.27996953186523E-4</c:v>
                </c:pt>
                <c:pt idx="467" formatCode="General">
                  <c:v>-1.2857568326796201E-4</c:v>
                </c:pt>
                <c:pt idx="468" formatCode="General">
                  <c:v>-1.2915591472670599E-4</c:v>
                </c:pt>
                <c:pt idx="469" formatCode="General">
                  <c:v>-1.2973764941500199E-4</c:v>
                </c:pt>
                <c:pt idx="470" formatCode="General">
                  <c:v>-1.3032088919058801E-4</c:v>
                </c:pt>
                <c:pt idx="471" formatCode="General">
                  <c:v>-1.3090563591669401E-4</c:v>
                </c:pt>
                <c:pt idx="472" formatCode="General">
                  <c:v>-1.3149189146204399E-4</c:v>
                </c:pt>
                <c:pt idx="473" formatCode="General">
                  <c:v>-1.3207965770085201E-4</c:v>
                </c:pt>
                <c:pt idx="474" formatCode="General">
                  <c:v>-1.32668936512823E-4</c:v>
                </c:pt>
                <c:pt idx="475" formatCode="General">
                  <c:v>-1.3325972978315599E-4</c:v>
                </c:pt>
                <c:pt idx="476" formatCode="General">
                  <c:v>-1.3385203940253999E-4</c:v>
                </c:pt>
                <c:pt idx="477" formatCode="General">
                  <c:v>-1.3444586726715901E-4</c:v>
                </c:pt>
                <c:pt idx="478" formatCode="General">
                  <c:v>-1.3504121527868401E-4</c:v>
                </c:pt>
                <c:pt idx="479" formatCode="General">
                  <c:v>-1.3563808534428301E-4</c:v>
                </c:pt>
                <c:pt idx="480" formatCode="General">
                  <c:v>-1.3623647937661301E-4</c:v>
                </c:pt>
                <c:pt idx="481" formatCode="General">
                  <c:v>-1.3683639929382301E-4</c:v>
                </c:pt>
                <c:pt idx="482" formatCode="General">
                  <c:v>-1.3743784701955499E-4</c:v>
                </c:pt>
                <c:pt idx="483" formatCode="General">
                  <c:v>-1.3804082448294101E-4</c:v>
                </c:pt>
                <c:pt idx="484" formatCode="General">
                  <c:v>-1.3864533361860801E-4</c:v>
                </c:pt>
                <c:pt idx="485" formatCode="General">
                  <c:v>-1.39251376366672E-4</c:v>
                </c:pt>
                <c:pt idx="486" formatCode="General">
                  <c:v>-1.3985895467274201E-4</c:v>
                </c:pt>
                <c:pt idx="487" formatCode="General">
                  <c:v>-1.4046807048792001E-4</c:v>
                </c:pt>
                <c:pt idx="488" formatCode="General">
                  <c:v>-1.41078725768797E-4</c:v>
                </c:pt>
                <c:pt idx="489" formatCode="General">
                  <c:v>-1.4169092247745901E-4</c:v>
                </c:pt>
                <c:pt idx="490" formatCode="General">
                  <c:v>-1.42304662581483E-4</c:v>
                </c:pt>
                <c:pt idx="491" formatCode="General">
                  <c:v>-1.4291994805393601E-4</c:v>
                </c:pt>
                <c:pt idx="492" formatCode="General">
                  <c:v>-1.4353678087338E-4</c:v>
                </c:pt>
                <c:pt idx="493" formatCode="General">
                  <c:v>-1.4415516302386701E-4</c:v>
                </c:pt>
                <c:pt idx="494" formatCode="General">
                  <c:v>-1.4477509649494E-4</c:v>
                </c:pt>
                <c:pt idx="495" formatCode="General">
                  <c:v>-1.4539658328163599E-4</c:v>
                </c:pt>
                <c:pt idx="496" formatCode="General">
                  <c:v>-1.46019625384483E-4</c:v>
                </c:pt>
                <c:pt idx="497" formatCode="General">
                  <c:v>-1.4664422480950101E-4</c:v>
                </c:pt>
                <c:pt idx="498" formatCode="General">
                  <c:v>-1.4727038355225299E-4</c:v>
                </c:pt>
                <c:pt idx="499" formatCode="General">
                  <c:v>-1.4789810357581699E-4</c:v>
                </c:pt>
                <c:pt idx="500" formatCode="General">
                  <c:v>-1.4852738684161901E-4</c:v>
                </c:pt>
                <c:pt idx="501" formatCode="General">
                  <c:v>-1.49158235316821E-4</c:v>
                </c:pt>
                <c:pt idx="502" formatCode="General">
                  <c:v>-1.49790650974316E-4</c:v>
                </c:pt>
                <c:pt idx="503" formatCode="General">
                  <c:v>-1.50424635792736E-4</c:v>
                </c:pt>
                <c:pt idx="504" formatCode="General">
                  <c:v>-1.5106019175644301E-4</c:v>
                </c:pt>
                <c:pt idx="505" formatCode="General">
                  <c:v>-1.51697320855539E-4</c:v>
                </c:pt>
                <c:pt idx="506" formatCode="General">
                  <c:v>-1.5233602508585501E-4</c:v>
                </c:pt>
                <c:pt idx="507" formatCode="General">
                  <c:v>-1.5297630645563101E-4</c:v>
                </c:pt>
                <c:pt idx="508" formatCode="General">
                  <c:v>-1.53618167039276E-4</c:v>
                </c:pt>
                <c:pt idx="509" formatCode="General">
                  <c:v>-1.5426160895822E-4</c:v>
                </c:pt>
                <c:pt idx="510" formatCode="General">
                  <c:v>-1.5490663434109E-4</c:v>
                </c:pt>
                <c:pt idx="511" formatCode="General">
                  <c:v>-1.5555324532371E-4</c:v>
                </c:pt>
                <c:pt idx="512" formatCode="General">
                  <c:v>-1.56201444049099E-4</c:v>
                </c:pt>
                <c:pt idx="513" formatCode="General">
                  <c:v>-1.5685123266747701E-4</c:v>
                </c:pt>
                <c:pt idx="514" formatCode="General">
                  <c:v>-1.5750261333625701E-4</c:v>
                </c:pt>
                <c:pt idx="515" formatCode="General">
                  <c:v>-1.5815558822005E-4</c:v>
                </c:pt>
                <c:pt idx="516" formatCode="General">
                  <c:v>-1.5881015949066599E-4</c:v>
                </c:pt>
                <c:pt idx="517" formatCode="General">
                  <c:v>-1.5946632932711E-4</c:v>
                </c:pt>
                <c:pt idx="518" formatCode="General">
                  <c:v>-1.6012409991558401E-4</c:v>
                </c:pt>
                <c:pt idx="519" formatCode="General">
                  <c:v>-1.6078347344948701E-4</c:v>
                </c:pt>
                <c:pt idx="520" formatCode="General">
                  <c:v>-1.61444452129415E-4</c:v>
                </c:pt>
                <c:pt idx="521" formatCode="General">
                  <c:v>-1.6210703815909401E-4</c:v>
                </c:pt>
                <c:pt idx="522" formatCode="General">
                  <c:v>-1.6277123371495099E-4</c:v>
                </c:pt>
                <c:pt idx="523" formatCode="General">
                  <c:v>-1.63437040958325E-4</c:v>
                </c:pt>
                <c:pt idx="524" formatCode="General">
                  <c:v>-1.6410446205776099E-4</c:v>
                </c:pt>
                <c:pt idx="525" formatCode="General">
                  <c:v>-1.64773499189007E-4</c:v>
                </c:pt>
                <c:pt idx="526" formatCode="General">
                  <c:v>-1.6544415453501399E-4</c:v>
                </c:pt>
                <c:pt idx="527" formatCode="General">
                  <c:v>-1.66116430285941E-4</c:v>
                </c:pt>
                <c:pt idx="528" formatCode="General">
                  <c:v>-1.66790328639147E-4</c:v>
                </c:pt>
                <c:pt idx="529" formatCode="General">
                  <c:v>-1.6746585179919999E-4</c:v>
                </c:pt>
                <c:pt idx="530" formatCode="General">
                  <c:v>-1.68143001977868E-4</c:v>
                </c:pt>
                <c:pt idx="531" formatCode="General">
                  <c:v>-1.6882178139412501E-4</c:v>
                </c:pt>
                <c:pt idx="532" formatCode="General">
                  <c:v>-1.6950219227415101E-4</c:v>
                </c:pt>
                <c:pt idx="533" formatCode="General">
                  <c:v>-1.70184236851328E-4</c:v>
                </c:pt>
                <c:pt idx="534" formatCode="General">
                  <c:v>-1.7086791736624401E-4</c:v>
                </c:pt>
                <c:pt idx="535" formatCode="General">
                  <c:v>-1.71553236066689E-4</c:v>
                </c:pt>
                <c:pt idx="536" formatCode="General">
                  <c:v>-1.7224019520766E-4</c:v>
                </c:pt>
                <c:pt idx="537" formatCode="General">
                  <c:v>-1.72928797051357E-4</c:v>
                </c:pt>
                <c:pt idx="538" formatCode="General">
                  <c:v>-1.7361904386718399E-4</c:v>
                </c:pt>
                <c:pt idx="539" formatCode="General">
                  <c:v>-1.7431093793175001E-4</c:v>
                </c:pt>
                <c:pt idx="540" formatCode="General">
                  <c:v>-1.75004481528869E-4</c:v>
                </c:pt>
                <c:pt idx="541" formatCode="General">
                  <c:v>-1.7569967694955701E-4</c:v>
                </c:pt>
                <c:pt idx="542" formatCode="General">
                  <c:v>-1.76396526492037E-4</c:v>
                </c:pt>
                <c:pt idx="543" formatCode="General">
                  <c:v>-1.7709503246173501E-4</c:v>
                </c:pt>
                <c:pt idx="544" formatCode="General">
                  <c:v>-1.77795197171281E-4</c:v>
                </c:pt>
                <c:pt idx="545" formatCode="General">
                  <c:v>-1.7849702294050999E-4</c:v>
                </c:pt>
                <c:pt idx="546" formatCode="General">
                  <c:v>-1.7920051209646101E-4</c:v>
                </c:pt>
                <c:pt idx="547" formatCode="General">
                  <c:v>-1.7990566697337801E-4</c:v>
                </c:pt>
                <c:pt idx="548" formatCode="General">
                  <c:v>-1.80612489912708E-4</c:v>
                </c:pt>
                <c:pt idx="549" formatCode="General">
                  <c:v>-1.81320983263105E-4</c:v>
                </c:pt>
                <c:pt idx="550" formatCode="General">
                  <c:v>-1.8203114938042299E-4</c:v>
                </c:pt>
                <c:pt idx="551" formatCode="General">
                  <c:v>-1.8274299062772401E-4</c:v>
                </c:pt>
                <c:pt idx="552" formatCode="General">
                  <c:v>-1.83456509375273E-4</c:v>
                </c:pt>
                <c:pt idx="553" formatCode="General">
                  <c:v>-1.8417170800054001E-4</c:v>
                </c:pt>
                <c:pt idx="554" formatCode="General">
                  <c:v>-1.8488858888819799E-4</c:v>
                </c:pt>
                <c:pt idx="555" formatCode="General">
                  <c:v>-1.8560715443012601E-4</c:v>
                </c:pt>
                <c:pt idx="556" formatCode="General">
                  <c:v>-1.8632740702540499E-4</c:v>
                </c:pt>
                <c:pt idx="557" formatCode="General">
                  <c:v>-1.87049349080323E-4</c:v>
                </c:pt>
                <c:pt idx="558" formatCode="General">
                  <c:v>-1.87772983008371E-4</c:v>
                </c:pt>
                <c:pt idx="559" formatCode="General">
                  <c:v>-1.8849831123024399E-4</c:v>
                </c:pt>
                <c:pt idx="560" formatCode="General">
                  <c:v>-1.89225336173842E-4</c:v>
                </c:pt>
                <c:pt idx="561" formatCode="General">
                  <c:v>-1.8995406027427E-4</c:v>
                </c:pt>
                <c:pt idx="562" formatCode="General">
                  <c:v>-1.9068448597383501E-4</c:v>
                </c:pt>
                <c:pt idx="563" formatCode="General">
                  <c:v>-1.9141661572205E-4</c:v>
                </c:pt>
                <c:pt idx="564" formatCode="General">
                  <c:v>-1.9215045197563301E-4</c:v>
                </c:pt>
                <c:pt idx="565" formatCode="General">
                  <c:v>-1.9288599719850501E-4</c:v>
                </c:pt>
                <c:pt idx="566" formatCode="General">
                  <c:v>-1.9362325386179099E-4</c:v>
                </c:pt>
                <c:pt idx="567" formatCode="General">
                  <c:v>-1.9436222444382299E-4</c:v>
                </c:pt>
                <c:pt idx="568" formatCode="General">
                  <c:v>-1.95102911430133E-4</c:v>
                </c:pt>
                <c:pt idx="569" formatCode="General">
                  <c:v>-1.9584531731346201E-4</c:v>
                </c:pt>
                <c:pt idx="570" formatCode="General">
                  <c:v>-1.96589444593752E-4</c:v>
                </c:pt>
                <c:pt idx="571" formatCode="General">
                  <c:v>-1.9733529577815E-4</c:v>
                </c:pt>
                <c:pt idx="572" formatCode="General">
                  <c:v>-1.9808287338100901E-4</c:v>
                </c:pt>
                <c:pt idx="573" formatCode="General">
                  <c:v>-1.98832179923884E-4</c:v>
                </c:pt>
                <c:pt idx="574" formatCode="General">
                  <c:v>-1.9958321793553599E-4</c:v>
                </c:pt>
                <c:pt idx="575" formatCode="General">
                  <c:v>-2.00335989951929E-4</c:v>
                </c:pt>
                <c:pt idx="576" formatCode="General">
                  <c:v>-2.01090498516234E-4</c:v>
                </c:pt>
                <c:pt idx="577" formatCode="General">
                  <c:v>-2.0184674617882201E-4</c:v>
                </c:pt>
                <c:pt idx="578" formatCode="General">
                  <c:v>-2.02604735497273E-4</c:v>
                </c:pt>
                <c:pt idx="579" formatCode="General">
                  <c:v>-2.03364469036367E-4</c:v>
                </c:pt>
                <c:pt idx="580" formatCode="General">
                  <c:v>-2.0412594936809199E-4</c:v>
                </c:pt>
                <c:pt idx="581" formatCode="General">
                  <c:v>-2.0488917907163801E-4</c:v>
                </c:pt>
                <c:pt idx="582" formatCode="General">
                  <c:v>-2.05654160733401E-4</c:v>
                </c:pt>
                <c:pt idx="583" formatCode="General">
                  <c:v>-2.06420896946979E-4</c:v>
                </c:pt>
                <c:pt idx="584" formatCode="General">
                  <c:v>-2.07189390313177E-4</c:v>
                </c:pt>
                <c:pt idx="585" formatCode="General">
                  <c:v>-2.0795964344000201E-4</c:v>
                </c:pt>
                <c:pt idx="586" formatCode="General">
                  <c:v>-2.0873165894266701E-4</c:v>
                </c:pt>
                <c:pt idx="587" formatCode="General">
                  <c:v>-2.0950543944358899E-4</c:v>
                </c:pt>
                <c:pt idx="588" formatCode="General">
                  <c:v>-2.1028098757238899E-4</c:v>
                </c:pt>
                <c:pt idx="589" formatCode="General">
                  <c:v>-2.11058305965892E-4</c:v>
                </c:pt>
                <c:pt idx="590" formatCode="General">
                  <c:v>-2.1183739726812799E-4</c:v>
                </c:pt>
                <c:pt idx="591" formatCode="General">
                  <c:v>-2.12618264130331E-4</c:v>
                </c:pt>
                <c:pt idx="592" formatCode="General">
                  <c:v>-2.1340090921094E-4</c:v>
                </c:pt>
                <c:pt idx="593" formatCode="General">
                  <c:v>-2.14185335175597E-4</c:v>
                </c:pt>
                <c:pt idx="594" formatCode="General">
                  <c:v>-2.1497154469714999E-4</c:v>
                </c:pt>
                <c:pt idx="595" formatCode="General">
                  <c:v>-2.15759540455649E-4</c:v>
                </c:pt>
                <c:pt idx="596" formatCode="General">
                  <c:v>-2.1654932513835099E-4</c:v>
                </c:pt>
                <c:pt idx="597" formatCode="General">
                  <c:v>-2.1734090143971601E-4</c:v>
                </c:pt>
                <c:pt idx="598" formatCode="General">
                  <c:v>-2.1813427206140699E-4</c:v>
                </c:pt>
                <c:pt idx="599" formatCode="General">
                  <c:v>-2.1892943971229501E-4</c:v>
                </c:pt>
                <c:pt idx="600" formatCode="General">
                  <c:v>-2.1972640710845101E-4</c:v>
                </c:pt>
                <c:pt idx="601" formatCode="General">
                  <c:v>-2.2052517697315399E-4</c:v>
                </c:pt>
                <c:pt idx="602" formatCode="General">
                  <c:v>-2.2132575203688499E-4</c:v>
                </c:pt>
                <c:pt idx="603" formatCode="General">
                  <c:v>-2.2212813503732999E-4</c:v>
                </c:pt>
                <c:pt idx="604" formatCode="General">
                  <c:v>-2.2293232871937999E-4</c:v>
                </c:pt>
                <c:pt idx="605" formatCode="General">
                  <c:v>-2.2373833583512901E-4</c:v>
                </c:pt>
                <c:pt idx="606" formatCode="General">
                  <c:v>-2.2454615914387701E-4</c:v>
                </c:pt>
                <c:pt idx="607" formatCode="General">
                  <c:v>-2.2535580141212701E-4</c:v>
                </c:pt>
                <c:pt idx="608" formatCode="General">
                  <c:v>-2.2616726541358601E-4</c:v>
                </c:pt>
                <c:pt idx="609" formatCode="General">
                  <c:v>-2.2698055392916699E-4</c:v>
                </c:pt>
                <c:pt idx="610" formatCode="General">
                  <c:v>-2.2779566974698699E-4</c:v>
                </c:pt>
                <c:pt idx="611" formatCode="General">
                  <c:v>-2.28612615662365E-4</c:v>
                </c:pt>
                <c:pt idx="612" formatCode="General">
                  <c:v>-2.29431394477827E-4</c:v>
                </c:pt>
                <c:pt idx="613" formatCode="General">
                  <c:v>-2.30252009003103E-4</c:v>
                </c:pt>
                <c:pt idx="614" formatCode="General">
                  <c:v>-2.3107446205512699E-4</c:v>
                </c:pt>
                <c:pt idx="615" formatCode="General">
                  <c:v>-2.3189875645473299E-4</c:v>
                </c:pt>
                <c:pt idx="616" formatCode="General">
                  <c:v>-2.3272489501985401E-4</c:v>
                </c:pt>
                <c:pt idx="617" formatCode="General">
                  <c:v>-2.33552880575128E-4</c:v>
                </c:pt>
                <c:pt idx="618" formatCode="General">
                  <c:v>-2.3438271595460099E-4</c:v>
                </c:pt>
                <c:pt idx="619" formatCode="General">
                  <c:v>-2.35214404001724E-4</c:v>
                </c:pt>
                <c:pt idx="620" formatCode="General">
                  <c:v>-2.3604794756935601E-4</c:v>
                </c:pt>
                <c:pt idx="621" formatCode="General">
                  <c:v>-2.3688334951975999E-4</c:v>
                </c:pt>
                <c:pt idx="622" formatCode="General">
                  <c:v>-2.3772061272460499E-4</c:v>
                </c:pt>
                <c:pt idx="623" formatCode="General">
                  <c:v>-2.38559740064969E-4</c:v>
                </c:pt>
                <c:pt idx="624" formatCode="General">
                  <c:v>-2.3940073443133299E-4</c:v>
                </c:pt>
                <c:pt idx="625" formatCode="General">
                  <c:v>-2.4024359872358499E-4</c:v>
                </c:pt>
                <c:pt idx="626" formatCode="General">
                  <c:v>-2.4108833585101999E-4</c:v>
                </c:pt>
                <c:pt idx="627" formatCode="General">
                  <c:v>-2.4193494873233899E-4</c:v>
                </c:pt>
                <c:pt idx="628" formatCode="General">
                  <c:v>-2.42783440295647E-4</c:v>
                </c:pt>
                <c:pt idx="629" formatCode="General">
                  <c:v>-2.4363381347845901E-4</c:v>
                </c:pt>
                <c:pt idx="630" formatCode="General">
                  <c:v>-2.4448607122769202E-4</c:v>
                </c:pt>
                <c:pt idx="631" formatCode="General">
                  <c:v>-2.4534021649967098E-4</c:v>
                </c:pt>
                <c:pt idx="632" formatCode="General">
                  <c:v>-2.4619625226012898E-4</c:v>
                </c:pt>
                <c:pt idx="633" formatCode="General">
                  <c:v>-2.4705418148420101E-4</c:v>
                </c:pt>
                <c:pt idx="634" formatCode="General">
                  <c:v>-2.47914007156431E-4</c:v>
                </c:pt>
                <c:pt idx="635" formatCode="General">
                  <c:v>-2.4877573227076899E-4</c:v>
                </c:pt>
                <c:pt idx="636" formatCode="General">
                  <c:v>-2.4963935983056998E-4</c:v>
                </c:pt>
                <c:pt idx="637" formatCode="General">
                  <c:v>-2.5050489284859603E-4</c:v>
                </c:pt>
                <c:pt idx="638" formatCode="General">
                  <c:v>-2.5137233434701397E-4</c:v>
                </c:pt>
                <c:pt idx="639" formatCode="General">
                  <c:v>-2.5224168735739903E-4</c:v>
                </c:pt>
                <c:pt idx="640" formatCode="General">
                  <c:v>-2.5311295492073E-4</c:v>
                </c:pt>
                <c:pt idx="641" formatCode="General">
                  <c:v>-2.5398614008739399E-4</c:v>
                </c:pt>
                <c:pt idx="642" formatCode="General">
                  <c:v>-2.5486124591718299E-4</c:v>
                </c:pt>
                <c:pt idx="643" formatCode="General">
                  <c:v>-2.5573827547929398E-4</c:v>
                </c:pt>
                <c:pt idx="644" formatCode="General">
                  <c:v>-2.5661723185233399E-4</c:v>
                </c:pt>
                <c:pt idx="645" formatCode="General">
                  <c:v>-2.57498118124311E-4</c:v>
                </c:pt>
                <c:pt idx="646" formatCode="General">
                  <c:v>-2.58380937392643E-4</c:v>
                </c:pt>
                <c:pt idx="647" formatCode="General">
                  <c:v>-2.5926569276415301E-4</c:v>
                </c:pt>
                <c:pt idx="648" formatCode="General">
                  <c:v>-2.6015238735506901E-4</c:v>
                </c:pt>
                <c:pt idx="649" formatCode="General">
                  <c:v>-2.6104102429102698E-4</c:v>
                </c:pt>
                <c:pt idx="650" formatCode="General">
                  <c:v>-2.6193160670706802E-4</c:v>
                </c:pt>
                <c:pt idx="651" formatCode="General">
                  <c:v>-2.6282413774763902E-4</c:v>
                </c:pt>
                <c:pt idx="652" formatCode="General">
                  <c:v>-2.6371862056659298E-4</c:v>
                </c:pt>
                <c:pt idx="653" formatCode="General">
                  <c:v>-2.6461505832718997E-4</c:v>
                </c:pt>
                <c:pt idx="654" formatCode="General">
                  <c:v>-2.6551345420209601E-4</c:v>
                </c:pt>
                <c:pt idx="655" formatCode="General">
                  <c:v>-2.6641381137338201E-4</c:v>
                </c:pt>
                <c:pt idx="656" formatCode="General">
                  <c:v>-2.6731613303252502E-4</c:v>
                </c:pt>
                <c:pt idx="657" formatCode="General">
                  <c:v>-2.6822042238041098E-4</c:v>
                </c:pt>
                <c:pt idx="658" formatCode="General">
                  <c:v>-2.6912668262732902E-4</c:v>
                </c:pt>
                <c:pt idx="659" formatCode="General">
                  <c:v>-2.7003491699297499E-4</c:v>
                </c:pt>
                <c:pt idx="660" formatCode="General">
                  <c:v>-2.7094512870645199E-4</c:v>
                </c:pt>
                <c:pt idx="661" formatCode="General">
                  <c:v>-2.7185732100626798E-4</c:v>
                </c:pt>
                <c:pt idx="662" formatCode="General">
                  <c:v>-2.7277149714033801E-4</c:v>
                </c:pt>
                <c:pt idx="663" formatCode="General">
                  <c:v>-2.7368766036598102E-4</c:v>
                </c:pt>
                <c:pt idx="664" formatCode="General">
                  <c:v>-2.7460581394992599E-4</c:v>
                </c:pt>
                <c:pt idx="665" formatCode="General">
                  <c:v>-2.7552596116830498E-4</c:v>
                </c:pt>
                <c:pt idx="666" formatCode="General">
                  <c:v>-2.76448105306657E-4</c:v>
                </c:pt>
                <c:pt idx="667" formatCode="General">
                  <c:v>-2.7737224965992599E-4</c:v>
                </c:pt>
                <c:pt idx="668" formatCode="General">
                  <c:v>-2.7829839753246502E-4</c:v>
                </c:pt>
                <c:pt idx="669" formatCode="General">
                  <c:v>-2.7922655223803101E-4</c:v>
                </c:pt>
                <c:pt idx="670" formatCode="General">
                  <c:v>-2.8015671709978699E-4</c:v>
                </c:pt>
                <c:pt idx="671" formatCode="General">
                  <c:v>-2.8108889545030199E-4</c:v>
                </c:pt>
                <c:pt idx="672" formatCode="General">
                  <c:v>-2.82023090631553E-4</c:v>
                </c:pt>
                <c:pt idx="673" formatCode="General">
                  <c:v>-2.82959305994922E-4</c:v>
                </c:pt>
                <c:pt idx="674" formatCode="General">
                  <c:v>-2.8389754490119499E-4</c:v>
                </c:pt>
                <c:pt idx="675" formatCode="General">
                  <c:v>-2.8483781072056801E-4</c:v>
                </c:pt>
                <c:pt idx="676" formatCode="General">
                  <c:v>-2.8578010683263998E-4</c:v>
                </c:pt>
                <c:pt idx="677" formatCode="General">
                  <c:v>-2.8672443662641799E-4</c:v>
                </c:pt>
                <c:pt idx="678" formatCode="General">
                  <c:v>-2.8767080350031502E-4</c:v>
                </c:pt>
                <c:pt idx="679" formatCode="General">
                  <c:v>-2.88619210862148E-4</c:v>
                </c:pt>
                <c:pt idx="680" formatCode="General">
                  <c:v>-2.8956966212914301E-4</c:v>
                </c:pt>
                <c:pt idx="681" formatCode="General">
                  <c:v>-2.9052216072792899E-4</c:v>
                </c:pt>
                <c:pt idx="682" formatCode="General">
                  <c:v>-2.91476710094545E-4</c:v>
                </c:pt>
                <c:pt idx="683" formatCode="General">
                  <c:v>-2.9243331367443298E-4</c:v>
                </c:pt>
                <c:pt idx="684" formatCode="General">
                  <c:v>-2.9339197492244198E-4</c:v>
                </c:pt>
                <c:pt idx="685" formatCode="General">
                  <c:v>-2.94352697302828E-4</c:v>
                </c:pt>
                <c:pt idx="686" formatCode="General">
                  <c:v>-2.9531548428925203E-4</c:v>
                </c:pt>
                <c:pt idx="687" formatCode="General">
                  <c:v>-2.9628033936478102E-4</c:v>
                </c:pt>
                <c:pt idx="688" formatCode="General">
                  <c:v>-2.97247266021888E-4</c:v>
                </c:pt>
                <c:pt idx="689" formatCode="General">
                  <c:v>-2.9821626776245502E-4</c:v>
                </c:pt>
                <c:pt idx="690" formatCode="General">
                  <c:v>-2.9918734809776602E-4</c:v>
                </c:pt>
                <c:pt idx="691" formatCode="General">
                  <c:v>-3.00160510548514E-4</c:v>
                </c:pt>
                <c:pt idx="692" formatCode="General">
                  <c:v>-3.0113575864479597E-4</c:v>
                </c:pt>
                <c:pt idx="693" formatCode="General">
                  <c:v>-3.02113095926117E-4</c:v>
                </c:pt>
                <c:pt idx="694" formatCode="General">
                  <c:v>-3.0309252594138699E-4</c:v>
                </c:pt>
                <c:pt idx="695" formatCode="General">
                  <c:v>-3.0407405224892301E-4</c:v>
                </c:pt>
                <c:pt idx="696" formatCode="General">
                  <c:v>-3.0505767841644701E-4</c:v>
                </c:pt>
                <c:pt idx="697" formatCode="General">
                  <c:v>-3.0604340802108798E-4</c:v>
                </c:pt>
                <c:pt idx="698" formatCode="General">
                  <c:v>-3.0703124464938E-4</c:v>
                </c:pt>
                <c:pt idx="699" formatCode="General">
                  <c:v>-3.0802119189726502E-4</c:v>
                </c:pt>
                <c:pt idx="700" formatCode="General">
                  <c:v>-3.0901325336432601E-4</c:v>
                </c:pt>
                <c:pt idx="701" formatCode="General">
                  <c:v>-3.1000743262216498E-4</c:v>
                </c:pt>
                <c:pt idx="702" formatCode="General">
                  <c:v>-3.1100373323113999E-4</c:v>
                </c:pt>
                <c:pt idx="703" formatCode="General">
                  <c:v>-3.12002158760079E-4</c:v>
                </c:pt>
                <c:pt idx="704" formatCode="General">
                  <c:v>-3.1300271278628198E-4</c:v>
                </c:pt>
                <c:pt idx="705" formatCode="General">
                  <c:v>-3.1400539889551798E-4</c:v>
                </c:pt>
                <c:pt idx="706" formatCode="General">
                  <c:v>-3.1501022068202502E-4</c:v>
                </c:pt>
                <c:pt idx="707" formatCode="General">
                  <c:v>-3.16017181748514E-4</c:v>
                </c:pt>
                <c:pt idx="708" formatCode="General">
                  <c:v>-3.17026285706162E-4</c:v>
                </c:pt>
                <c:pt idx="709" formatCode="General">
                  <c:v>-3.18037536174621E-4</c:v>
                </c:pt>
                <c:pt idx="710" formatCode="General">
                  <c:v>-3.1905093678200801E-4</c:v>
                </c:pt>
                <c:pt idx="711" formatCode="General">
                  <c:v>-3.2006649116491498E-4</c:v>
                </c:pt>
                <c:pt idx="712" formatCode="General">
                  <c:v>-3.21084202968401E-4</c:v>
                </c:pt>
                <c:pt idx="713" formatCode="General">
                  <c:v>-3.2210407584599499E-4</c:v>
                </c:pt>
                <c:pt idx="714" formatCode="General">
                  <c:v>-3.2312611348598902E-4</c:v>
                </c:pt>
                <c:pt idx="715" formatCode="General">
                  <c:v>-3.2415031970915801E-4</c:v>
                </c:pt>
                <c:pt idx="716" formatCode="General">
                  <c:v>-3.2517669839448601E-4</c:v>
                </c:pt>
                <c:pt idx="717" formatCode="General">
                  <c:v>-3.2620525343731902E-4</c:v>
                </c:pt>
                <c:pt idx="718" formatCode="General">
                  <c:v>-3.2723598874936E-4</c:v>
                </c:pt>
                <c:pt idx="719" formatCode="General">
                  <c:v>-3.2826890825867302E-4</c:v>
                </c:pt>
                <c:pt idx="720" formatCode="General">
                  <c:v>-3.2930401590968101E-4</c:v>
                </c:pt>
                <c:pt idx="721" formatCode="General">
                  <c:v>-3.3034131566316802E-4</c:v>
                </c:pt>
                <c:pt idx="722" formatCode="General">
                  <c:v>-3.3138081149627598E-4</c:v>
                </c:pt>
                <c:pt idx="723" formatCode="General">
                  <c:v>-3.3242250740250502E-4</c:v>
                </c:pt>
                <c:pt idx="724" formatCode="General">
                  <c:v>-3.3346640737302099E-4</c:v>
                </c:pt>
                <c:pt idx="725" formatCode="General">
                  <c:v>-3.3451251535688501E-4</c:v>
                </c:pt>
                <c:pt idx="726" formatCode="General">
                  <c:v>-3.35560835305979E-4</c:v>
                </c:pt>
                <c:pt idx="727" formatCode="General">
                  <c:v>-3.3661137118819699E-4</c:v>
                </c:pt>
                <c:pt idx="728" formatCode="General">
                  <c:v>-3.3766412698744503E-4</c:v>
                </c:pt>
                <c:pt idx="729" formatCode="General">
                  <c:v>-3.38719106703637E-4</c:v>
                </c:pt>
                <c:pt idx="730" formatCode="General">
                  <c:v>-3.3977631435270101E-4</c:v>
                </c:pt>
                <c:pt idx="731" formatCode="General">
                  <c:v>-3.4083575396657201E-4</c:v>
                </c:pt>
                <c:pt idx="732" formatCode="General">
                  <c:v>-3.4189742959319698E-4</c:v>
                </c:pt>
                <c:pt idx="733" formatCode="General">
                  <c:v>-3.4296134529653499E-4</c:v>
                </c:pt>
                <c:pt idx="734" formatCode="General">
                  <c:v>-3.4402750515655402E-4</c:v>
                </c:pt>
                <c:pt idx="735" formatCode="General">
                  <c:v>-3.4509591326923402E-4</c:v>
                </c:pt>
                <c:pt idx="736" formatCode="General">
                  <c:v>-3.4616657374656297E-4</c:v>
                </c:pt>
                <c:pt idx="737" formatCode="General">
                  <c:v>-3.4723949071654298E-4</c:v>
                </c:pt>
                <c:pt idx="738" formatCode="General">
                  <c:v>-3.4831466832318403E-4</c:v>
                </c:pt>
                <c:pt idx="739" formatCode="General">
                  <c:v>-3.4939211072650898E-4</c:v>
                </c:pt>
                <c:pt idx="740" formatCode="General">
                  <c:v>-3.50471822102549E-4</c:v>
                </c:pt>
                <c:pt idx="741" formatCode="General">
                  <c:v>-3.5155380664334798E-4</c:v>
                </c:pt>
                <c:pt idx="742" formatCode="General">
                  <c:v>-3.5263806855695802E-4</c:v>
                </c:pt>
                <c:pt idx="743" formatCode="General">
                  <c:v>-3.5372461206744499E-4</c:v>
                </c:pt>
                <c:pt idx="744" formatCode="General">
                  <c:v>-3.5481344141488202E-4</c:v>
                </c:pt>
                <c:pt idx="745" formatCode="General">
                  <c:v>-3.5590456085535601E-4</c:v>
                </c:pt>
                <c:pt idx="746" formatCode="General">
                  <c:v>-3.5699797466096301E-4</c:v>
                </c:pt>
                <c:pt idx="747" formatCode="General">
                  <c:v>-3.58093687119809E-4</c:v>
                </c:pt>
                <c:pt idx="748" formatCode="General">
                  <c:v>-3.5919170253601197E-4</c:v>
                </c:pt>
                <c:pt idx="749" formatCode="General">
                  <c:v>-3.6029202522969898E-4</c:v>
                </c:pt>
                <c:pt idx="750" formatCode="General">
                  <c:v>-3.6139465953700901E-4</c:v>
                </c:pt>
                <c:pt idx="751" formatCode="General">
                  <c:v>-3.6249960981009198E-4</c:v>
                </c:pt>
                <c:pt idx="752" formatCode="General">
                  <c:v>-3.6360688041710699E-4</c:v>
                </c:pt>
                <c:pt idx="753" formatCode="General">
                  <c:v>-3.6471647574222498E-4</c:v>
                </c:pt>
                <c:pt idx="754" formatCode="General">
                  <c:v>-3.6582840018562699E-4</c:v>
                </c:pt>
                <c:pt idx="755" formatCode="General">
                  <c:v>-3.6694265816350502E-4</c:v>
                </c:pt>
                <c:pt idx="756" formatCode="General">
                  <c:v>-3.6805925410806099E-4</c:v>
                </c:pt>
                <c:pt idx="757" formatCode="General">
                  <c:v>-3.6917819246750901E-4</c:v>
                </c:pt>
                <c:pt idx="758" formatCode="General">
                  <c:v>-3.7029947770607098E-4</c:v>
                </c:pt>
                <c:pt idx="759" formatCode="General">
                  <c:v>-3.7142311430398198E-4</c:v>
                </c:pt>
                <c:pt idx="760" formatCode="General">
                  <c:v>-3.7254910675748801E-4</c:v>
                </c:pt>
                <c:pt idx="761" formatCode="General">
                  <c:v>-3.7367745957884302E-4</c:v>
                </c:pt>
                <c:pt idx="762" formatCode="General">
                  <c:v>-3.7480817729631502E-4</c:v>
                </c:pt>
                <c:pt idx="763" formatCode="General">
                  <c:v>-3.7594126445417901E-4</c:v>
                </c:pt>
                <c:pt idx="764" formatCode="General">
                  <c:v>-3.7707672561272302E-4</c:v>
                </c:pt>
                <c:pt idx="765" formatCode="General">
                  <c:v>-3.7821456534824601E-4</c:v>
                </c:pt>
                <c:pt idx="766" formatCode="General">
                  <c:v>-3.7935478825305602E-4</c:v>
                </c:pt>
                <c:pt idx="767" formatCode="General">
                  <c:v>-3.8049739893547302E-4</c:v>
                </c:pt>
                <c:pt idx="768" formatCode="General">
                  <c:v>-3.8164240201982597E-4</c:v>
                </c:pt>
                <c:pt idx="769" formatCode="General">
                  <c:v>-3.82789802146456E-4</c:v>
                </c:pt>
                <c:pt idx="770" formatCode="General">
                  <c:v>-3.8393960397171501E-4</c:v>
                </c:pt>
                <c:pt idx="771" formatCode="General">
                  <c:v>-3.8509181216796402E-4</c:v>
                </c:pt>
                <c:pt idx="772" formatCode="General">
                  <c:v>-3.8624643142357598E-4</c:v>
                </c:pt>
                <c:pt idx="773" formatCode="General">
                  <c:v>-3.8740346644293498E-4</c:v>
                </c:pt>
                <c:pt idx="774" formatCode="General">
                  <c:v>-3.88562921946433E-4</c:v>
                </c:pt>
                <c:pt idx="775" formatCode="General">
                  <c:v>-3.8972480267047602E-4</c:v>
                </c:pt>
                <c:pt idx="776" formatCode="General">
                  <c:v>-3.9088911336747898E-4</c:v>
                </c:pt>
                <c:pt idx="777" formatCode="General">
                  <c:v>-3.9205585880586701E-4</c:v>
                </c:pt>
                <c:pt idx="778" formatCode="General">
                  <c:v>-3.9322504377007597E-4</c:v>
                </c:pt>
                <c:pt idx="779" formatCode="General">
                  <c:v>-3.9439667306055503E-4</c:v>
                </c:pt>
                <c:pt idx="780" formatCode="General">
                  <c:v>-3.9557075149375902E-4</c:v>
                </c:pt>
                <c:pt idx="781" formatCode="General">
                  <c:v>-3.9674728390215903E-4</c:v>
                </c:pt>
                <c:pt idx="782" formatCode="General">
                  <c:v>-3.9792627513423202E-4</c:v>
                </c:pt>
                <c:pt idx="783" formatCode="General">
                  <c:v>-3.99107730054468E-4</c:v>
                </c:pt>
                <c:pt idx="784" formatCode="General">
                  <c:v>-4.0029165354336802E-4</c:v>
                </c:pt>
                <c:pt idx="785" formatCode="General">
                  <c:v>-4.0147805049744198E-4</c:v>
                </c:pt>
                <c:pt idx="786" formatCode="General">
                  <c:v>-4.0266692582921102E-4</c:v>
                </c:pt>
                <c:pt idx="787" formatCode="General">
                  <c:v>-4.0385828446720798E-4</c:v>
                </c:pt>
                <c:pt idx="788" formatCode="General">
                  <c:v>-4.0505213135597599E-4</c:v>
                </c:pt>
                <c:pt idx="789" formatCode="General">
                  <c:v>-4.0624847145606798E-4</c:v>
                </c:pt>
                <c:pt idx="790" formatCode="General">
                  <c:v>-4.0744730974404797E-4</c:v>
                </c:pt>
                <c:pt idx="791" formatCode="General">
                  <c:v>-4.08648651212491E-4</c:v>
                </c:pt>
                <c:pt idx="792" formatCode="General">
                  <c:v>-4.0985250086998198E-4</c:v>
                </c:pt>
                <c:pt idx="793" formatCode="General">
                  <c:v>-4.1105886374111602E-4</c:v>
                </c:pt>
                <c:pt idx="794" formatCode="General">
                  <c:v>-4.1226774486650199E-4</c:v>
                </c:pt>
                <c:pt idx="795" formatCode="General">
                  <c:v>-4.1347914930275502E-4</c:v>
                </c:pt>
                <c:pt idx="796" formatCode="General">
                  <c:v>-4.1469308212250302E-4</c:v>
                </c:pt>
                <c:pt idx="797" formatCode="General">
                  <c:v>-4.1590954841438601E-4</c:v>
                </c:pt>
                <c:pt idx="798" formatCode="General">
                  <c:v>-4.1712855328305198E-4</c:v>
                </c:pt>
                <c:pt idx="799" formatCode="General">
                  <c:v>-4.1835010184916198E-4</c:v>
                </c:pt>
                <c:pt idx="800" formatCode="General">
                  <c:v>-4.1957419924938498E-4</c:v>
                </c:pt>
                <c:pt idx="801" formatCode="General">
                  <c:v>-4.2080085063640201E-4</c:v>
                </c:pt>
                <c:pt idx="802" formatCode="General">
                  <c:v>-4.2203006117890601E-4</c:v>
                </c:pt>
                <c:pt idx="803" formatCode="General">
                  <c:v>-4.2326183606159899E-4</c:v>
                </c:pt>
                <c:pt idx="804" formatCode="General">
                  <c:v>-4.2449618048519299E-4</c:v>
                </c:pt>
                <c:pt idx="805" formatCode="General">
                  <c:v>-4.2573309966641301E-4</c:v>
                </c:pt>
                <c:pt idx="806" formatCode="General">
                  <c:v>-4.26972598862311E-4</c:v>
                </c:pt>
                <c:pt idx="807" formatCode="General">
                  <c:v>-4.2821468340442003E-4</c:v>
                </c:pt>
                <c:pt idx="808" formatCode="General">
                  <c:v>-4.2945935865043399E-4</c:v>
                </c:pt>
                <c:pt idx="809" formatCode="General">
                  <c:v>-4.3070662997251799E-4</c:v>
                </c:pt>
                <c:pt idx="810" formatCode="General">
                  <c:v>-4.31956502757315E-4</c:v>
                </c:pt>
                <c:pt idx="811" formatCode="General">
                  <c:v>-4.3320898240593999E-4</c:v>
                </c:pt>
                <c:pt idx="812" formatCode="General">
                  <c:v>-4.3446407433398598E-4</c:v>
                </c:pt>
                <c:pt idx="813" formatCode="General">
                  <c:v>-4.3572178397151702E-4</c:v>
                </c:pt>
                <c:pt idx="814" formatCode="General">
                  <c:v>-4.3698211676307603E-4</c:v>
                </c:pt>
                <c:pt idx="815" formatCode="General">
                  <c:v>-4.3824507816767701E-4</c:v>
                </c:pt>
                <c:pt idx="816" formatCode="General">
                  <c:v>-4.3951067365880999E-4</c:v>
                </c:pt>
                <c:pt idx="817" formatCode="General">
                  <c:v>-4.4077890872444201E-4</c:v>
                </c:pt>
                <c:pt idx="818" formatCode="General">
                  <c:v>-4.4204978886701199E-4</c:v>
                </c:pt>
                <c:pt idx="819" formatCode="General">
                  <c:v>-4.43323319603435E-4</c:v>
                </c:pt>
                <c:pt idx="820" formatCode="General">
                  <c:v>-4.4459950646510098E-4</c:v>
                </c:pt>
                <c:pt idx="821" formatCode="General">
                  <c:v>-4.4587835499787401E-4</c:v>
                </c:pt>
                <c:pt idx="822" formatCode="General">
                  <c:v>-4.47159870762093E-4</c:v>
                </c:pt>
                <c:pt idx="823" formatCode="General">
                  <c:v>-4.48444059332572E-4</c:v>
                </c:pt>
                <c:pt idx="824" formatCode="General">
                  <c:v>-4.4973092629860099E-4</c:v>
                </c:pt>
                <c:pt idx="825" formatCode="General">
                  <c:v>-4.5102047726394299E-4</c:v>
                </c:pt>
                <c:pt idx="826" formatCode="General">
                  <c:v>-4.5231271784683603E-4</c:v>
                </c:pt>
                <c:pt idx="827" formatCode="General">
                  <c:v>-4.5360765367999302E-4</c:v>
                </c:pt>
                <c:pt idx="828" formatCode="General">
                  <c:v>-4.5490529041060401E-4</c:v>
                </c:pt>
                <c:pt idx="829" formatCode="General">
                  <c:v>-4.5620563370033E-4</c:v>
                </c:pt>
                <c:pt idx="830" formatCode="General">
                  <c:v>-4.5750868922530999E-4</c:v>
                </c:pt>
                <c:pt idx="831" formatCode="General">
                  <c:v>-4.58814462676156E-4</c:v>
                </c:pt>
                <c:pt idx="832" formatCode="General">
                  <c:v>-4.60122959750723E-4</c:v>
                </c:pt>
                <c:pt idx="833" formatCode="General">
                  <c:v>-4.6143418614339501E-4</c:v>
                </c:pt>
                <c:pt idx="834" formatCode="General">
                  <c:v>-4.6274814756339902E-4</c:v>
                </c:pt>
                <c:pt idx="835" formatCode="General">
                  <c:v>-4.6406484973933199E-4</c:v>
                </c:pt>
                <c:pt idx="836" formatCode="General">
                  <c:v>-4.6538429841916303E-4</c:v>
                </c:pt>
                <c:pt idx="837" formatCode="General">
                  <c:v>-4.6670649937023001E-4</c:v>
                </c:pt>
                <c:pt idx="838" formatCode="General">
                  <c:v>-4.68031458379244E-4</c:v>
                </c:pt>
                <c:pt idx="839" formatCode="General">
                  <c:v>-4.6935918125228399E-4</c:v>
                </c:pt>
                <c:pt idx="840" formatCode="General">
                  <c:v>-4.7068967381479898E-4</c:v>
                </c:pt>
                <c:pt idx="841" formatCode="General">
                  <c:v>-4.7202294191161002E-4</c:v>
                </c:pt>
                <c:pt idx="842" formatCode="General">
                  <c:v>-4.7335899140690899E-4</c:v>
                </c:pt>
                <c:pt idx="843" formatCode="General">
                  <c:v>-4.7469782818425598E-4</c:v>
                </c:pt>
                <c:pt idx="844" formatCode="General">
                  <c:v>-4.7603945814658403E-4</c:v>
                </c:pt>
                <c:pt idx="845" formatCode="General">
                  <c:v>-4.7738388721619402E-4</c:v>
                </c:pt>
                <c:pt idx="846" formatCode="General">
                  <c:v>-4.7873112133475798E-4</c:v>
                </c:pt>
                <c:pt idx="847" formatCode="General">
                  <c:v>-4.8008116646332098E-4</c:v>
                </c:pt>
                <c:pt idx="848" formatCode="General">
                  <c:v>-4.8143402858229499E-4</c:v>
                </c:pt>
                <c:pt idx="849" formatCode="General">
                  <c:v>-4.8278971369146402E-4</c:v>
                </c:pt>
                <c:pt idx="850" formatCode="General">
                  <c:v>-4.8414822780998301E-4</c:v>
                </c:pt>
                <c:pt idx="851" formatCode="General">
                  <c:v>-4.8550957697637598E-4</c:v>
                </c:pt>
                <c:pt idx="852" formatCode="General">
                  <c:v>-4.86873767248538E-4</c:v>
                </c:pt>
                <c:pt idx="853" formatCode="General">
                  <c:v>-4.8824080470373499E-4</c:v>
                </c:pt>
                <c:pt idx="854" formatCode="General">
                  <c:v>-4.89610695438603E-4</c:v>
                </c:pt>
                <c:pt idx="855" formatCode="General">
                  <c:v>-4.9098344556914805E-4</c:v>
                </c:pt>
                <c:pt idx="856" formatCode="General">
                  <c:v>-4.92359061230746E-4</c:v>
                </c:pt>
                <c:pt idx="857" formatCode="General">
                  <c:v>-4.9373754857814597E-4</c:v>
                </c:pt>
                <c:pt idx="858" formatCode="General">
                  <c:v>-4.9511891378546495E-4</c:v>
                </c:pt>
                <c:pt idx="859" formatCode="General">
                  <c:v>-4.9650316304618997E-4</c:v>
                </c:pt>
                <c:pt idx="860" formatCode="General">
                  <c:v>-4.9789030257318002E-4</c:v>
                </c:pt>
                <c:pt idx="861" formatCode="General">
                  <c:v>-4.9928033859673101E-4</c:v>
                </c:pt>
                <c:pt idx="862" formatCode="General">
                  <c:v>-5.0067327730319103E-4</c:v>
                </c:pt>
                <c:pt idx="863" formatCode="General">
                  <c:v>-5.0206912484511998E-4</c:v>
                </c:pt>
                <c:pt idx="864" formatCode="General">
                  <c:v>-5.0346788740190701E-4</c:v>
                </c:pt>
                <c:pt idx="865" formatCode="General">
                  <c:v>-5.04869571179777E-4</c:v>
                </c:pt>
                <c:pt idx="866" formatCode="General">
                  <c:v>-5.0627418241178297E-4</c:v>
                </c:pt>
                <c:pt idx="867" formatCode="General">
                  <c:v>-5.0768172735781304E-4</c:v>
                </c:pt>
                <c:pt idx="868" formatCode="General">
                  <c:v>-5.0909221230458596E-4</c:v>
                </c:pt>
                <c:pt idx="869" formatCode="General">
                  <c:v>-5.1050564356565397E-4</c:v>
                </c:pt>
                <c:pt idx="870" formatCode="General">
                  <c:v>-5.1192202748140002E-4</c:v>
                </c:pt>
                <c:pt idx="871" formatCode="General">
                  <c:v>-5.1334137041903903E-4</c:v>
                </c:pt>
                <c:pt idx="872" formatCode="General">
                  <c:v>-5.1476367877262101E-4</c:v>
                </c:pt>
                <c:pt idx="873" formatCode="General">
                  <c:v>-5.1618895896302303E-4</c:v>
                </c:pt>
                <c:pt idx="874" formatCode="General">
                  <c:v>-5.1761721743796005E-4</c:v>
                </c:pt>
                <c:pt idx="875" formatCode="General">
                  <c:v>-5.1904846067197402E-4</c:v>
                </c:pt>
                <c:pt idx="876" formatCode="General">
                  <c:v>-5.2048269516644303E-4</c:v>
                </c:pt>
                <c:pt idx="877" formatCode="General">
                  <c:v>-5.2191992744957496E-4</c:v>
                </c:pt>
                <c:pt idx="878" formatCode="General">
                  <c:v>-5.2336016407640996E-4</c:v>
                </c:pt>
                <c:pt idx="879" formatCode="General">
                  <c:v>-5.2480341162882099E-4</c:v>
                </c:pt>
                <c:pt idx="880" formatCode="General">
                  <c:v>-5.2624967671551295E-4</c:v>
                </c:pt>
                <c:pt idx="881" formatCode="General">
                  <c:v>-5.27698965972024E-4</c:v>
                </c:pt>
                <c:pt idx="882" formatCode="General">
                  <c:v>-5.2915128606072204E-4</c:v>
                </c:pt>
                <c:pt idx="883" formatCode="General">
                  <c:v>-5.3060664367080999E-4</c:v>
                </c:pt>
                <c:pt idx="884" formatCode="General">
                  <c:v>-5.3206504551831901E-4</c:v>
                </c:pt>
                <c:pt idx="885" formatCode="General">
                  <c:v>-5.3352649834611696E-4</c:v>
                </c:pt>
                <c:pt idx="886" formatCode="General">
                  <c:v>-5.3499100892390097E-4</c:v>
                </c:pt>
                <c:pt idx="887" formatCode="General">
                  <c:v>-5.3645858404819996E-4</c:v>
                </c:pt>
                <c:pt idx="888" formatCode="General">
                  <c:v>-5.3792923054237797E-4</c:v>
                </c:pt>
                <c:pt idx="889" formatCode="General">
                  <c:v>-5.3940295525662795E-4</c:v>
                </c:pt>
                <c:pt idx="890" formatCode="General">
                  <c:v>-5.4087976506797704E-4</c:v>
                </c:pt>
                <c:pt idx="891" formatCode="General">
                  <c:v>-5.4235966688028197E-4</c:v>
                </c:pt>
                <c:pt idx="892" formatCode="General">
                  <c:v>-5.4384266762423595E-4</c:v>
                </c:pt>
                <c:pt idx="893" formatCode="General">
                  <c:v>-5.45328774257361E-4</c:v>
                </c:pt>
                <c:pt idx="894" formatCode="General">
                  <c:v>-5.46817993777078E-4</c:v>
                </c:pt>
                <c:pt idx="895" formatCode="General">
                  <c:v>-5.4831033324714601E-4</c:v>
                </c:pt>
                <c:pt idx="896" formatCode="General">
                  <c:v>-5.4980579976716504E-4</c:v>
                </c:pt>
                <c:pt idx="897" formatCode="General">
                  <c:v>-5.5130440046381496E-4</c:v>
                </c:pt>
                <c:pt idx="898" formatCode="General">
                  <c:v>-5.5280614249085395E-4</c:v>
                </c:pt>
                <c:pt idx="899" formatCode="General">
                  <c:v>-5.5431103302911702E-4</c:v>
                </c:pt>
                <c:pt idx="900" formatCode="General">
                  <c:v>-5.5581907928651695E-4</c:v>
                </c:pt>
                <c:pt idx="901" formatCode="General">
                  <c:v>-5.5733028849804802E-4</c:v>
                </c:pt>
                <c:pt idx="902" formatCode="General">
                  <c:v>-5.5884466792664798E-4</c:v>
                </c:pt>
                <c:pt idx="903" formatCode="General">
                  <c:v>-5.603622248828E-4</c:v>
                </c:pt>
                <c:pt idx="904" formatCode="General">
                  <c:v>-5.6188296672181001E-4</c:v>
                </c:pt>
                <c:pt idx="905" formatCode="General">
                  <c:v>-5.6340690082585696E-4</c:v>
                </c:pt>
                <c:pt idx="906" formatCode="General">
                  <c:v>-5.6493403460399297E-4</c:v>
                </c:pt>
                <c:pt idx="907" formatCode="General">
                  <c:v>-5.6646437549214197E-4</c:v>
                </c:pt>
                <c:pt idx="908" formatCode="General">
                  <c:v>-5.6799793095310095E-4</c:v>
                </c:pt>
                <c:pt idx="909" formatCode="General">
                  <c:v>-5.6953470847653797E-4</c:v>
                </c:pt>
                <c:pt idx="910" formatCode="General">
                  <c:v>-5.7107471557899599E-4</c:v>
                </c:pt>
                <c:pt idx="911" formatCode="General">
                  <c:v>-5.7261795980388999E-4</c:v>
                </c:pt>
                <c:pt idx="912" formatCode="General">
                  <c:v>-5.7416444872150597E-4</c:v>
                </c:pt>
                <c:pt idx="913" formatCode="General">
                  <c:v>-5.7571418992900401E-4</c:v>
                </c:pt>
                <c:pt idx="914" formatCode="General">
                  <c:v>-5.7726719105041595E-4</c:v>
                </c:pt>
                <c:pt idx="915" formatCode="General">
                  <c:v>-5.7882345973664796E-4</c:v>
                </c:pt>
                <c:pt idx="916" formatCode="General">
                  <c:v>-5.8038300366547598E-4</c:v>
                </c:pt>
                <c:pt idx="917" formatCode="General">
                  <c:v>-5.8194583054155095E-4</c:v>
                </c:pt>
                <c:pt idx="918" formatCode="General">
                  <c:v>-5.83511948096395E-4</c:v>
                </c:pt>
                <c:pt idx="919" formatCode="General">
                  <c:v>-5.8508136408840395E-4</c:v>
                </c:pt>
                <c:pt idx="920" formatCode="General">
                  <c:v>-5.8665408630243605E-4</c:v>
                </c:pt>
                <c:pt idx="921" formatCode="General">
                  <c:v>-5.8823012254841198E-4</c:v>
                </c:pt>
                <c:pt idx="922" formatCode="General">
                  <c:v>-5.8980948066203996E-4</c:v>
                </c:pt>
                <c:pt idx="923" formatCode="General">
                  <c:v>-5.9139216850512299E-4</c:v>
                </c:pt>
                <c:pt idx="924" formatCode="General">
                  <c:v>-5.9297819396556505E-4</c:v>
                </c:pt>
                <c:pt idx="925" formatCode="General">
                  <c:v>-5.9456756495736903E-4</c:v>
                </c:pt>
                <c:pt idx="926" formatCode="General">
                  <c:v>-5.9616028942063696E-4</c:v>
                </c:pt>
                <c:pt idx="927" formatCode="General">
                  <c:v>-5.9775637532156903E-4</c:v>
                </c:pt>
                <c:pt idx="928" formatCode="General">
                  <c:v>-5.9935583065246704E-4</c:v>
                </c:pt>
                <c:pt idx="929" formatCode="General">
                  <c:v>-6.0095866343172803E-4</c:v>
                </c:pt>
                <c:pt idx="930" formatCode="General">
                  <c:v>-6.0256488170385098E-4</c:v>
                </c:pt>
                <c:pt idx="931" formatCode="General">
                  <c:v>-6.0417449353943205E-4</c:v>
                </c:pt>
                <c:pt idx="932" formatCode="General">
                  <c:v>-6.0578750703516797E-4</c:v>
                </c:pt>
                <c:pt idx="933" formatCode="General">
                  <c:v>-6.0740393031385499E-4</c:v>
                </c:pt>
                <c:pt idx="934" formatCode="General">
                  <c:v>-6.0902377152416605E-4</c:v>
                </c:pt>
                <c:pt idx="935" formatCode="General">
                  <c:v>-6.1064703879951403E-4</c:v>
                </c:pt>
                <c:pt idx="936" formatCode="General">
                  <c:v>-6.1227374026364702E-4</c:v>
                </c:pt>
                <c:pt idx="937" formatCode="General">
                  <c:v>-6.1390388407490698E-4</c:v>
                </c:pt>
                <c:pt idx="938" formatCode="General">
                  <c:v>-6.1553747842622104E-4</c:v>
                </c:pt>
                <c:pt idx="939" formatCode="General">
                  <c:v>-6.17174531545104E-4</c:v>
                </c:pt>
                <c:pt idx="940" formatCode="General">
                  <c:v>-6.1881505169366301E-4</c:v>
                </c:pt>
                <c:pt idx="941" formatCode="General">
                  <c:v>-6.2045904716858801E-4</c:v>
                </c:pt>
                <c:pt idx="942" formatCode="General">
                  <c:v>-6.2210652630115997E-4</c:v>
                </c:pt>
                <c:pt idx="943" formatCode="General">
                  <c:v>-6.2375749745763505E-4</c:v>
                </c:pt>
                <c:pt idx="944" formatCode="General">
                  <c:v>-6.2541196904057096E-4</c:v>
                </c:pt>
                <c:pt idx="945" formatCode="General">
                  <c:v>-6.2706994948931504E-4</c:v>
                </c:pt>
                <c:pt idx="946" formatCode="General">
                  <c:v>-6.2873144727997596E-4</c:v>
                </c:pt>
                <c:pt idx="947" formatCode="General">
                  <c:v>-6.3039647092542905E-4</c:v>
                </c:pt>
                <c:pt idx="948" formatCode="General">
                  <c:v>-6.3206502897530795E-4</c:v>
                </c:pt>
                <c:pt idx="949" formatCode="General">
                  <c:v>-6.3373713001601596E-4</c:v>
                </c:pt>
                <c:pt idx="950" formatCode="General">
                  <c:v>-6.3541278267071396E-4</c:v>
                </c:pt>
                <c:pt idx="951" formatCode="General">
                  <c:v>-6.3709199559933204E-4</c:v>
                </c:pt>
                <c:pt idx="952" formatCode="General">
                  <c:v>-6.3877477749856005E-4</c:v>
                </c:pt>
                <c:pt idx="953" formatCode="General">
                  <c:v>-6.4046113710185097E-4</c:v>
                </c:pt>
                <c:pt idx="954" formatCode="General">
                  <c:v>-6.4215108317942503E-4</c:v>
                </c:pt>
                <c:pt idx="955" formatCode="General">
                  <c:v>-6.4384462453826298E-4</c:v>
                </c:pt>
                <c:pt idx="956" formatCode="General">
                  <c:v>-6.4554177002211E-4</c:v>
                </c:pt>
                <c:pt idx="957" formatCode="General">
                  <c:v>-6.4724252851147397E-4</c:v>
                </c:pt>
                <c:pt idx="958" formatCode="General">
                  <c:v>-6.4894690892362903E-4</c:v>
                </c:pt>
                <c:pt idx="959" formatCode="General">
                  <c:v>-6.5065492021260996E-4</c:v>
                </c:pt>
                <c:pt idx="960" formatCode="General">
                  <c:v>-6.52366571369215E-4</c:v>
                </c:pt>
                <c:pt idx="961" formatCode="General">
                  <c:v>-6.54081871436909E-4</c:v>
                </c:pt>
                <c:pt idx="962" formatCode="General">
                  <c:v>-6.5580082952299804E-4</c:v>
                </c:pt>
                <c:pt idx="963" formatCode="General">
                  <c:v>-6.5752345477659195E-4</c:v>
                </c:pt>
                <c:pt idx="964" formatCode="General">
                  <c:v>-6.5924975638519904E-4</c:v>
                </c:pt>
                <c:pt idx="965" formatCode="General">
                  <c:v>-6.6097974357472102E-4</c:v>
                </c:pt>
                <c:pt idx="966" formatCode="General">
                  <c:v>-6.6271342560945902E-4</c:v>
                </c:pt>
                <c:pt idx="967" formatCode="General">
                  <c:v>-6.6445081179210698E-4</c:v>
                </c:pt>
                <c:pt idx="968" formatCode="General">
                  <c:v>-6.6619191146375701E-4</c:v>
                </c:pt>
                <c:pt idx="969" formatCode="General">
                  <c:v>-6.6793673400389699E-4</c:v>
                </c:pt>
                <c:pt idx="970" formatCode="General">
                  <c:v>-6.6968528883040897E-4</c:v>
                </c:pt>
                <c:pt idx="971" formatCode="General">
                  <c:v>-6.7143758539957299E-4</c:v>
                </c:pt>
                <c:pt idx="972" formatCode="General">
                  <c:v>-6.7319363320606396E-4</c:v>
                </c:pt>
                <c:pt idx="973" formatCode="General">
                  <c:v>-6.74953441782955E-4</c:v>
                </c:pt>
                <c:pt idx="974" formatCode="General">
                  <c:v>-6.7671702070171299E-4</c:v>
                </c:pt>
                <c:pt idx="975" formatCode="General">
                  <c:v>-6.7848437957220096E-4</c:v>
                </c:pt>
                <c:pt idx="976" formatCode="General">
                  <c:v>-6.8025552804267995E-4</c:v>
                </c:pt>
                <c:pt idx="977" formatCode="General">
                  <c:v>-6.8203047579980497E-4</c:v>
                </c:pt>
                <c:pt idx="978" formatCode="General">
                  <c:v>-6.8380923256862903E-4</c:v>
                </c:pt>
                <c:pt idx="979" formatCode="General">
                  <c:v>-6.8559180811259804E-4</c:v>
                </c:pt>
                <c:pt idx="980" formatCode="General">
                  <c:v>-6.8737821223928495E-4</c:v>
                </c:pt>
                <c:pt idx="981" formatCode="General">
                  <c:v>-6.8916845480840598E-4</c:v>
                </c:pt>
                <c:pt idx="982" formatCode="General">
                  <c:v>-6.9096254572548102E-4</c:v>
                </c:pt>
                <c:pt idx="983" formatCode="General">
                  <c:v>-6.9276049494624203E-4</c:v>
                </c:pt>
                <c:pt idx="984" formatCode="General">
                  <c:v>-6.9456231246720101E-4</c:v>
                </c:pt>
                <c:pt idx="985" formatCode="General">
                  <c:v>-6.96368008320099E-4</c:v>
                </c:pt>
                <c:pt idx="986" formatCode="General">
                  <c:v>-6.9817759257554497E-4</c:v>
                </c:pt>
                <c:pt idx="987" formatCode="General">
                  <c:v>-6.9999107534424903E-4</c:v>
                </c:pt>
                <c:pt idx="988" formatCode="General">
                  <c:v>-7.01808466777019E-4</c:v>
                </c:pt>
                <c:pt idx="989" formatCode="General">
                  <c:v>-7.0362977706476095E-4</c:v>
                </c:pt>
                <c:pt idx="990" formatCode="General">
                  <c:v>-7.0545501643848297E-4</c:v>
                </c:pt>
                <c:pt idx="991" formatCode="General">
                  <c:v>-7.0728419516929097E-4</c:v>
                </c:pt>
                <c:pt idx="992" formatCode="General">
                  <c:v>-7.0911732356839104E-4</c:v>
                </c:pt>
                <c:pt idx="993" formatCode="General">
                  <c:v>-7.1095441198708905E-4</c:v>
                </c:pt>
                <c:pt idx="994" formatCode="General">
                  <c:v>-7.1279547081678899E-4</c:v>
                </c:pt>
                <c:pt idx="995" formatCode="General">
                  <c:v>-7.1464051048899396E-4</c:v>
                </c:pt>
                <c:pt idx="996" formatCode="General">
                  <c:v>-7.1648954147530996E-4</c:v>
                </c:pt>
                <c:pt idx="997" formatCode="General">
                  <c:v>-7.1834257428743701E-4</c:v>
                </c:pt>
                <c:pt idx="998" formatCode="General">
                  <c:v>-7.2019961947717901E-4</c:v>
                </c:pt>
                <c:pt idx="999" formatCode="General">
                  <c:v>-7.2206068763643798E-4</c:v>
                </c:pt>
                <c:pt idx="1000" formatCode="General">
                  <c:v>-7.2392578939721496E-4</c:v>
                </c:pt>
                <c:pt idx="1001" formatCode="General">
                  <c:v>-7.2579493543276097E-4</c:v>
                </c:pt>
                <c:pt idx="1002" formatCode="General">
                  <c:v>-7.2766813646548301E-4</c:v>
                </c:pt>
                <c:pt idx="1003" formatCode="General">
                  <c:v>-7.2954540327119905E-4</c:v>
                </c:pt>
                <c:pt idx="1004" formatCode="General">
                  <c:v>-7.3142674667904496E-4</c:v>
                </c:pt>
                <c:pt idx="1005" formatCode="General">
                  <c:v>-7.3331217757147897E-4</c:v>
                </c:pt>
                <c:pt idx="1006" formatCode="General">
                  <c:v>-7.3520170688427702E-4</c:v>
                </c:pt>
                <c:pt idx="1007" formatCode="General">
                  <c:v>-7.3709534560653601E-4</c:v>
                </c:pt>
                <c:pt idx="1008" formatCode="General">
                  <c:v>-7.3899310478067097E-4</c:v>
                </c:pt>
                <c:pt idx="1009" formatCode="General">
                  <c:v>-7.4089499550241799E-4</c:v>
                </c:pt>
                <c:pt idx="1010" formatCode="General">
                  <c:v>-7.4280102891659196E-4</c:v>
                </c:pt>
                <c:pt idx="1011" formatCode="General">
                  <c:v>-7.4471121620327198E-4</c:v>
                </c:pt>
                <c:pt idx="1012" formatCode="General">
                  <c:v>-7.4662556858916295E-4</c:v>
                </c:pt>
                <c:pt idx="1013" formatCode="General">
                  <c:v>-7.4854409734722899E-4</c:v>
                </c:pt>
                <c:pt idx="1014" formatCode="General">
                  <c:v>-7.5046681378822505E-4</c:v>
                </c:pt>
                <c:pt idx="1015" formatCode="General">
                  <c:v>-7.5239372926625304E-4</c:v>
                </c:pt>
                <c:pt idx="1016" formatCode="General">
                  <c:v>-7.5432485518041499E-4</c:v>
                </c:pt>
                <c:pt idx="1017" formatCode="General">
                  <c:v>-7.5626020297481699E-4</c:v>
                </c:pt>
                <c:pt idx="1018" formatCode="General">
                  <c:v>-7.5819978413857003E-4</c:v>
                </c:pt>
                <c:pt idx="1019" formatCode="General">
                  <c:v>-7.6014361020578501E-4</c:v>
                </c:pt>
                <c:pt idx="1020" formatCode="General">
                  <c:v>-7.6209169275558099E-4</c:v>
                </c:pt>
                <c:pt idx="1021" formatCode="General">
                  <c:v>-7.6404404341072897E-4</c:v>
                </c:pt>
                <c:pt idx="1022" formatCode="General">
                  <c:v>-7.6600067383877099E-4</c:v>
                </c:pt>
                <c:pt idx="1023" formatCode="General">
                  <c:v>-7.6796159575836403E-4</c:v>
                </c:pt>
                <c:pt idx="1024" formatCode="General">
                  <c:v>-7.6992682095135604E-4</c:v>
                </c:pt>
                <c:pt idx="1025" formatCode="General">
                  <c:v>-7.7189636125725696E-4</c:v>
                </c:pt>
                <c:pt idx="1026" formatCode="General">
                  <c:v>-7.7387022857066496E-4</c:v>
                </c:pt>
                <c:pt idx="1027" formatCode="General">
                  <c:v>-7.7584843484126899E-4</c:v>
                </c:pt>
                <c:pt idx="1028" formatCode="General">
                  <c:v>-7.7783099207384796E-4</c:v>
                </c:pt>
                <c:pt idx="1029" formatCode="General">
                  <c:v>-7.7981791232827199E-4</c:v>
                </c:pt>
                <c:pt idx="1030" formatCode="General">
                  <c:v>-7.8180920771898997E-4</c:v>
                </c:pt>
                <c:pt idx="1031" formatCode="General">
                  <c:v>-7.8380489041253096E-4</c:v>
                </c:pt>
                <c:pt idx="1032" formatCode="General">
                  <c:v>-7.8580497262822999E-4</c:v>
                </c:pt>
                <c:pt idx="1033" formatCode="General">
                  <c:v>-7.8780946663914496E-4</c:v>
                </c:pt>
                <c:pt idx="1034" formatCode="General">
                  <c:v>-7.8981838477205804E-4</c:v>
                </c:pt>
                <c:pt idx="1035" formatCode="General">
                  <c:v>-7.9183173940747405E-4</c:v>
                </c:pt>
                <c:pt idx="1036" formatCode="General">
                  <c:v>-7.9384954297719403E-4</c:v>
                </c:pt>
                <c:pt idx="1037" formatCode="General">
                  <c:v>-7.9587180796476603E-4</c:v>
                </c:pt>
                <c:pt idx="1038" formatCode="General">
                  <c:v>-7.9789854690928697E-4</c:v>
                </c:pt>
                <c:pt idx="1039" formatCode="General">
                  <c:v>-7.9992977240991197E-4</c:v>
                </c:pt>
                <c:pt idx="1040" formatCode="General">
                  <c:v>-8.0196549713407899E-4</c:v>
                </c:pt>
                <c:pt idx="1041" formatCode="General">
                  <c:v>-8.0400573380717897E-4</c:v>
                </c:pt>
                <c:pt idx="1042" formatCode="General">
                  <c:v>-8.0605049520966602E-4</c:v>
                </c:pt>
                <c:pt idx="1043" formatCode="General">
                  <c:v>-8.0809979417706E-4</c:v>
                </c:pt>
                <c:pt idx="1044" formatCode="General">
                  <c:v>-8.1015364359994697E-4</c:v>
                </c:pt>
                <c:pt idx="1045" formatCode="General">
                  <c:v>-8.1221205642397496E-4</c:v>
                </c:pt>
                <c:pt idx="1046" formatCode="General">
                  <c:v>-8.1427504564986295E-4</c:v>
                </c:pt>
                <c:pt idx="1047" formatCode="General">
                  <c:v>-8.1634262433338996E-4</c:v>
                </c:pt>
                <c:pt idx="1048" formatCode="General">
                  <c:v>-8.1841480557700696E-4</c:v>
                </c:pt>
                <c:pt idx="1049" formatCode="General">
                  <c:v>-8.2049160252819402E-4</c:v>
                </c:pt>
                <c:pt idx="1050" formatCode="General">
                  <c:v>-8.2257302838161699E-4</c:v>
                </c:pt>
                <c:pt idx="1051" formatCode="General">
                  <c:v>-8.2465909638460802E-4</c:v>
                </c:pt>
                <c:pt idx="1052" formatCode="General">
                  <c:v>-8.2674981984464703E-4</c:v>
                </c:pt>
                <c:pt idx="1053" formatCode="General">
                  <c:v>-8.2884521212936001E-4</c:v>
                </c:pt>
                <c:pt idx="1054" formatCode="General">
                  <c:v>-8.3094528666651998E-4</c:v>
                </c:pt>
                <c:pt idx="1055" formatCode="General">
                  <c:v>-8.3305005694404605E-4</c:v>
                </c:pt>
                <c:pt idx="1056" formatCode="General">
                  <c:v>-8.3515953651000497E-4</c:v>
                </c:pt>
                <c:pt idx="1057" formatCode="General">
                  <c:v>-8.3727373897555396E-4</c:v>
                </c:pt>
                <c:pt idx="1058" formatCode="General">
                  <c:v>-8.39392678026185E-4</c:v>
                </c:pt>
                <c:pt idx="1059" formatCode="General">
                  <c:v>-8.4151636741599796E-4</c:v>
                </c:pt>
                <c:pt idx="1060" formatCode="General">
                  <c:v>-8.4364482096457199E-4</c:v>
                </c:pt>
                <c:pt idx="1061" formatCode="General">
                  <c:v>-8.45778052557601E-4</c:v>
                </c:pt>
                <c:pt idx="1062" formatCode="General">
                  <c:v>-8.4791607615084202E-4</c:v>
                </c:pt>
                <c:pt idx="1063" formatCode="General">
                  <c:v>-8.5005890576715496E-4</c:v>
                </c:pt>
                <c:pt idx="1064" formatCode="General">
                  <c:v>-8.5220655549308902E-4</c:v>
                </c:pt>
                <c:pt idx="1065" formatCode="General">
                  <c:v>-8.5435903947887997E-4</c:v>
                </c:pt>
                <c:pt idx="1066" formatCode="General">
                  <c:v>-8.5651637193845799E-4</c:v>
                </c:pt>
                <c:pt idx="1067" formatCode="General">
                  <c:v>-8.5867856714982296E-4</c:v>
                </c:pt>
                <c:pt idx="1068" formatCode="General">
                  <c:v>-8.6084563945798597E-4</c:v>
                </c:pt>
                <c:pt idx="1069" formatCode="General">
                  <c:v>-8.6301760327276897E-4</c:v>
                </c:pt>
                <c:pt idx="1070" formatCode="General">
                  <c:v>-8.6519447306588997E-4</c:v>
                </c:pt>
                <c:pt idx="1071" formatCode="General">
                  <c:v>-8.67376263369188E-4</c:v>
                </c:pt>
                <c:pt idx="1072" formatCode="General">
                  <c:v>-8.6956298877059203E-4</c:v>
                </c:pt>
                <c:pt idx="1073" formatCode="General">
                  <c:v>-8.7175466392172703E-4</c:v>
                </c:pt>
                <c:pt idx="1074" formatCode="General">
                  <c:v>-8.7395130354004605E-4</c:v>
                </c:pt>
                <c:pt idx="1075" formatCode="General">
                  <c:v>-8.76152922408827E-4</c:v>
                </c:pt>
                <c:pt idx="1076" formatCode="General">
                  <c:v>-8.7835953537810795E-4</c:v>
                </c:pt>
                <c:pt idx="1077" formatCode="General">
                  <c:v>-8.80571157369547E-4</c:v>
                </c:pt>
                <c:pt idx="1078" formatCode="General">
                  <c:v>-8.8278780337918198E-4</c:v>
                </c:pt>
                <c:pt idx="1079" formatCode="General">
                  <c:v>-8.8500948847749302E-4</c:v>
                </c:pt>
                <c:pt idx="1080" formatCode="General">
                  <c:v>-8.8723622780939495E-4</c:v>
                </c:pt>
                <c:pt idx="1081" formatCode="General">
                  <c:v>-8.8946803659424502E-4</c:v>
                </c:pt>
                <c:pt idx="1082" formatCode="General">
                  <c:v>-8.9170493013034395E-4</c:v>
                </c:pt>
                <c:pt idx="1083" formatCode="General">
                  <c:v>-8.9394692379692801E-4</c:v>
                </c:pt>
                <c:pt idx="1084" formatCode="General">
                  <c:v>-8.9619403304524396E-4</c:v>
                </c:pt>
                <c:pt idx="1085" formatCode="General">
                  <c:v>-8.9844627339678905E-4</c:v>
                </c:pt>
                <c:pt idx="1086" formatCode="General">
                  <c:v>-9.0070366043232795E-4</c:v>
                </c:pt>
                <c:pt idx="1087" formatCode="General">
                  <c:v>-9.0296620979367001E-4</c:v>
                </c:pt>
                <c:pt idx="1088" formatCode="General">
                  <c:v>-9.0523393719443401E-4</c:v>
                </c:pt>
                <c:pt idx="1089" formatCode="General">
                  <c:v>-9.0750685842004499E-4</c:v>
                </c:pt>
                <c:pt idx="1090" formatCode="General">
                  <c:v>-9.0978498932773905E-4</c:v>
                </c:pt>
                <c:pt idx="1091" formatCode="General">
                  <c:v>-9.1206834584612597E-4</c:v>
                </c:pt>
                <c:pt idx="1092" formatCode="General">
                  <c:v>-9.1435694397448404E-4</c:v>
                </c:pt>
                <c:pt idx="1093" formatCode="General">
                  <c:v>-9.1665079978687104E-4</c:v>
                </c:pt>
                <c:pt idx="1094" formatCode="General">
                  <c:v>-9.18949929434004E-4</c:v>
                </c:pt>
                <c:pt idx="1095" formatCode="General">
                  <c:v>-9.2125434916344104E-4</c:v>
                </c:pt>
                <c:pt idx="1096" formatCode="General">
                  <c:v>-9.2356407532721905E-4</c:v>
                </c:pt>
                <c:pt idx="1097" formatCode="General">
                  <c:v>-9.2587912435671005E-4</c:v>
                </c:pt>
                <c:pt idx="1098" formatCode="General">
                  <c:v>-9.2819951276010499E-4</c:v>
                </c:pt>
                <c:pt idx="1099" formatCode="General">
                  <c:v>-9.3052525712241903E-4</c:v>
                </c:pt>
                <c:pt idx="1100" formatCode="General">
                  <c:v>-9.3285637410548804E-4</c:v>
                </c:pt>
                <c:pt idx="1101" formatCode="General">
                  <c:v>-9.3519288044797099E-4</c:v>
                </c:pt>
                <c:pt idx="1102" formatCode="General">
                  <c:v>-9.3753479296387703E-4</c:v>
                </c:pt>
                <c:pt idx="1103" formatCode="General">
                  <c:v>-9.3988212851531705E-4</c:v>
                </c:pt>
                <c:pt idx="1104" formatCode="General">
                  <c:v>-9.4223490400270604E-4</c:v>
                </c:pt>
                <c:pt idx="1105" formatCode="General">
                  <c:v>-9.4459313640165795E-4</c:v>
                </c:pt>
                <c:pt idx="1106" formatCode="General">
                  <c:v>-9.4695684277264897E-4</c:v>
                </c:pt>
                <c:pt idx="1107" formatCode="General">
                  <c:v>-9.4932604026101903E-4</c:v>
                </c:pt>
                <c:pt idx="1108" formatCode="General">
                  <c:v>-9.5170074609697E-4</c:v>
                </c:pt>
                <c:pt idx="1109" formatCode="General">
                  <c:v>-9.5408097759556803E-4</c:v>
                </c:pt>
                <c:pt idx="1110" formatCode="General">
                  <c:v>-9.5646675215674195E-4</c:v>
                </c:pt>
                <c:pt idx="1111" formatCode="General">
                  <c:v>-9.5885808727542304E-4</c:v>
                </c:pt>
                <c:pt idx="1112" formatCode="General">
                  <c:v>-9.6125500054582602E-4</c:v>
                </c:pt>
                <c:pt idx="1113" formatCode="General">
                  <c:v>-9.6365750965160903E-4</c:v>
                </c:pt>
                <c:pt idx="1114" formatCode="General">
                  <c:v>-9.6606563236520903E-4</c:v>
                </c:pt>
                <c:pt idx="1115" formatCode="General">
                  <c:v>-9.6847938654783905E-4</c:v>
                </c:pt>
                <c:pt idx="1116" formatCode="General">
                  <c:v>-9.7089879014948901E-4</c:v>
                </c:pt>
                <c:pt idx="1117" formatCode="General">
                  <c:v>-9.7332386120892699E-4</c:v>
                </c:pt>
                <c:pt idx="1118" formatCode="General">
                  <c:v>-9.7575461785542601E-4</c:v>
                </c:pt>
                <c:pt idx="1119" formatCode="General">
                  <c:v>-9.7819107830574492E-4</c:v>
                </c:pt>
                <c:pt idx="1120" formatCode="General">
                  <c:v>-9.8063326087635292E-4</c:v>
                </c:pt>
                <c:pt idx="1121" formatCode="General">
                  <c:v>-9.8308118399416497E-4</c:v>
                </c:pt>
                <c:pt idx="1122" formatCode="General">
                  <c:v>-9.8553486617405993E-4</c:v>
                </c:pt>
                <c:pt idx="1123" formatCode="General">
                  <c:v>-9.8799432601759103E-4</c:v>
                </c:pt>
                <c:pt idx="1124" formatCode="General">
                  <c:v>-9.9045958221599608E-4</c:v>
                </c:pt>
                <c:pt idx="1125" formatCode="General">
                  <c:v>-9.92930653550205E-4</c:v>
                </c:pt>
                <c:pt idx="1126" formatCode="General">
                  <c:v>-9.9540755889083597E-4</c:v>
                </c:pt>
                <c:pt idx="1127" formatCode="General">
                  <c:v>-9.9789031719819607E-4</c:v>
                </c:pt>
                <c:pt idx="1128" formatCode="General">
                  <c:v>-1.0003789475222799E-3</c:v>
                </c:pt>
                <c:pt idx="1129" formatCode="General">
                  <c:v>-1.0028734689971001E-3</c:v>
                </c:pt>
                <c:pt idx="1130" formatCode="General">
                  <c:v>-1.0053739008233601E-3</c:v>
                </c:pt>
                <c:pt idx="1131" formatCode="General">
                  <c:v>-1.00788026229776E-3</c:v>
                </c:pt>
                <c:pt idx="1132" formatCode="General">
                  <c:v>-1.01039257282843E-3</c:v>
                </c:pt>
                <c:pt idx="1133" formatCode="General">
                  <c:v>-1.0129108519192501E-3</c:v>
                </c:pt>
                <c:pt idx="1134" formatCode="General">
                  <c:v>-1.0154351191670101E-3</c:v>
                </c:pt>
                <c:pt idx="1135" formatCode="General">
                  <c:v>-1.01796539426148E-3</c:v>
                </c:pt>
                <c:pt idx="1136" formatCode="General">
                  <c:v>-1.0205016969853601E-3</c:v>
                </c:pt>
                <c:pt idx="1137" formatCode="General">
                  <c:v>-1.0230440472142901E-3</c:v>
                </c:pt>
                <c:pt idx="1138" formatCode="General">
                  <c:v>-1.02559246491723E-3</c:v>
                </c:pt>
                <c:pt idx="1139" formatCode="General">
                  <c:v>-1.0281469701645101E-3</c:v>
                </c:pt>
                <c:pt idx="1140" formatCode="General">
                  <c:v>-1.0307075831673001E-3</c:v>
                </c:pt>
                <c:pt idx="1141" formatCode="General">
                  <c:v>-1.0332743242672999E-3</c:v>
                </c:pt>
                <c:pt idx="1142" formatCode="General">
                  <c:v>-1.03584721391388E-3</c:v>
                </c:pt>
                <c:pt idx="1143" formatCode="General">
                  <c:v>-1.0384262726641201E-3</c:v>
                </c:pt>
                <c:pt idx="1144" formatCode="General">
                  <c:v>-1.0410115211827299E-3</c:v>
                </c:pt>
                <c:pt idx="1145" formatCode="General">
                  <c:v>-1.0436029802421299E-3</c:v>
                </c:pt>
                <c:pt idx="1146" formatCode="General">
                  <c:v>-1.04620067072242E-3</c:v>
                </c:pt>
                <c:pt idx="1147" formatCode="General">
                  <c:v>-1.0488046136023E-3</c:v>
                </c:pt>
                <c:pt idx="1148" formatCode="General">
                  <c:v>-1.0514148299216599E-3</c:v>
                </c:pt>
                <c:pt idx="1149" formatCode="General">
                  <c:v>-1.0540313408030401E-3</c:v>
                </c:pt>
                <c:pt idx="1150" formatCode="General">
                  <c:v>-1.0566541674610901E-3</c:v>
                </c:pt>
                <c:pt idx="1151" formatCode="General">
                  <c:v>-1.0592833312101999E-3</c:v>
                </c:pt>
                <c:pt idx="1152" formatCode="General">
                  <c:v>-1.0619188534771E-3</c:v>
                </c:pt>
                <c:pt idx="1153" formatCode="General">
                  <c:v>-1.06456075580121E-3</c:v>
                </c:pt>
                <c:pt idx="1154" formatCode="General">
                  <c:v>-1.0672090598346901E-3</c:v>
                </c:pt>
                <c:pt idx="1155" formatCode="General">
                  <c:v>-1.0698637873442201E-3</c:v>
                </c:pt>
                <c:pt idx="1156" formatCode="General">
                  <c:v>-1.0725249602193099E-3</c:v>
                </c:pt>
                <c:pt idx="1157" formatCode="General">
                  <c:v>-1.0751926004695599E-3</c:v>
                </c:pt>
                <c:pt idx="1158" formatCode="General">
                  <c:v>-1.0778667302220101E-3</c:v>
                </c:pt>
                <c:pt idx="1159" formatCode="General">
                  <c:v>-1.08054737172073E-3</c:v>
                </c:pt>
                <c:pt idx="1160" formatCode="General">
                  <c:v>-1.08323454732378E-3</c:v>
                </c:pt>
                <c:pt idx="1161" formatCode="General">
                  <c:v>-1.0859282795052301E-3</c:v>
                </c:pt>
                <c:pt idx="1162" formatCode="General">
                  <c:v>-1.0886285908576199E-3</c:v>
                </c:pt>
                <c:pt idx="1163" formatCode="General">
                  <c:v>-1.0913355041007799E-3</c:v>
                </c:pt>
                <c:pt idx="1164" formatCode="General">
                  <c:v>-1.09404904209317E-3</c:v>
                </c:pt>
                <c:pt idx="1165" formatCode="General">
                  <c:v>-1.0967692278142499E-3</c:v>
                </c:pt>
                <c:pt idx="1166" formatCode="General">
                  <c:v>-1.0994960843603799E-3</c:v>
                </c:pt>
                <c:pt idx="1167" formatCode="General">
                  <c:v>-1.10222963494489E-3</c:v>
                </c:pt>
                <c:pt idx="1168" formatCode="General">
                  <c:v>-1.1049699028929699E-3</c:v>
                </c:pt>
                <c:pt idx="1169" formatCode="General">
                  <c:v>-1.1077169116244601E-3</c:v>
                </c:pt>
                <c:pt idx="1170" formatCode="General">
                  <c:v>-1.1104706846696299E-3</c:v>
                </c:pt>
                <c:pt idx="1171" formatCode="General">
                  <c:v>-1.11323124566626E-3</c:v>
                </c:pt>
                <c:pt idx="1172" formatCode="General">
                  <c:v>-1.11599861837212E-3</c:v>
                </c:pt>
                <c:pt idx="1173" formatCode="General">
                  <c:v>-1.1187728266716E-3</c:v>
                </c:pt>
                <c:pt idx="1174" formatCode="General">
                  <c:v>-1.1215538945756501E-3</c:v>
                </c:pt>
                <c:pt idx="1175" formatCode="General">
                  <c:v>-1.1243418462267901E-3</c:v>
                </c:pt>
                <c:pt idx="1176" formatCode="General">
                  <c:v>-1.12713670591533E-3</c:v>
                </c:pt>
                <c:pt idx="1177" formatCode="General">
                  <c:v>-1.1299384980733901E-3</c:v>
                </c:pt>
                <c:pt idx="1178" formatCode="General">
                  <c:v>-1.1327472472718401E-3</c:v>
                </c:pt>
                <c:pt idx="1179" formatCode="General">
                  <c:v>-1.13556297822029E-3</c:v>
                </c:pt>
                <c:pt idx="1180" formatCode="General">
                  <c:v>-1.1383857157671201E-3</c:v>
                </c:pt>
                <c:pt idx="1181" formatCode="General">
                  <c:v>-1.1412154849022901E-3</c:v>
                </c:pt>
                <c:pt idx="1182" formatCode="General">
                  <c:v>-1.1440523107748E-3</c:v>
                </c:pt>
                <c:pt idx="1183" formatCode="General">
                  <c:v>-1.14689621865869E-3</c:v>
                </c:pt>
                <c:pt idx="1184" formatCode="General">
                  <c:v>-1.1497472339386001E-3</c:v>
                </c:pt>
                <c:pt idx="1185" formatCode="General">
                  <c:v>-1.1526053821230499E-3</c:v>
                </c:pt>
                <c:pt idx="1186" formatCode="General">
                  <c:v>-1.15547068884753E-3</c:v>
                </c:pt>
                <c:pt idx="1187" formatCode="General">
                  <c:v>-1.15834317987522E-3</c:v>
                </c:pt>
                <c:pt idx="1188" formatCode="General">
                  <c:v>-1.1612228810970199E-3</c:v>
                </c:pt>
                <c:pt idx="1189" formatCode="General">
                  <c:v>-1.16410981853155E-3</c:v>
                </c:pt>
                <c:pt idx="1190" formatCode="General">
                  <c:v>-1.1670040183217299E-3</c:v>
                </c:pt>
                <c:pt idx="1191" formatCode="General">
                  <c:v>-1.16990550671481E-3</c:v>
                </c:pt>
                <c:pt idx="1192" formatCode="General">
                  <c:v>-1.1728143100793299E-3</c:v>
                </c:pt>
                <c:pt idx="1193" formatCode="General">
                  <c:v>-1.17573045492305E-3</c:v>
                </c:pt>
                <c:pt idx="1194" formatCode="General">
                  <c:v>-1.1786539679272E-3</c:v>
                </c:pt>
                <c:pt idx="1195" formatCode="General">
                  <c:v>-1.18158487596047E-3</c:v>
                </c:pt>
                <c:pt idx="1196" formatCode="General">
                  <c:v>-1.1845232060425301E-3</c:v>
                </c:pt>
                <c:pt idx="1197" formatCode="General">
                  <c:v>-1.18746898534113E-3</c:v>
                </c:pt>
                <c:pt idx="1198" formatCode="General">
                  <c:v>-1.19042224117206E-3</c:v>
                </c:pt>
                <c:pt idx="1199" formatCode="General">
                  <c:v>-1.1933830010216299E-3</c:v>
                </c:pt>
                <c:pt idx="1200" formatCode="General">
                  <c:v>-1.19635129258102E-3</c:v>
                </c:pt>
                <c:pt idx="1201" formatCode="General">
                  <c:v>-1.1993271437082699E-3</c:v>
                </c:pt>
                <c:pt idx="1202" formatCode="General">
                  <c:v>-1.2023105824185299E-3</c:v>
                </c:pt>
                <c:pt idx="1203" formatCode="General">
                  <c:v>-1.2053016368826701E-3</c:v>
                </c:pt>
                <c:pt idx="1204" formatCode="General">
                  <c:v>-1.2083003353926499E-3</c:v>
                </c:pt>
                <c:pt idx="1205" formatCode="General">
                  <c:v>-1.21130670636765E-3</c:v>
                </c:pt>
                <c:pt idx="1206" formatCode="General">
                  <c:v>-1.2143207783871499E-3</c:v>
                </c:pt>
                <c:pt idx="1207" formatCode="General">
                  <c:v>-1.21734258019332E-3</c:v>
                </c:pt>
                <c:pt idx="1208" formatCode="General">
                  <c:v>-1.22037214070179E-3</c:v>
                </c:pt>
                <c:pt idx="1209" formatCode="General">
                  <c:v>-1.2234094889924899E-3</c:v>
                </c:pt>
                <c:pt idx="1210" formatCode="General">
                  <c:v>-1.2264546543020499E-3</c:v>
                </c:pt>
                <c:pt idx="1211" formatCode="General">
                  <c:v>-1.2295076660238E-3</c:v>
                </c:pt>
                <c:pt idx="1212" formatCode="General">
                  <c:v>-1.2325685536974699E-3</c:v>
                </c:pt>
                <c:pt idx="1213" formatCode="General">
                  <c:v>-1.2356373469829499E-3</c:v>
                </c:pt>
                <c:pt idx="1214" formatCode="General">
                  <c:v>-1.2387140756960099E-3</c:v>
                </c:pt>
                <c:pt idx="1215" formatCode="General">
                  <c:v>-1.2417987698121499E-3</c:v>
                </c:pt>
                <c:pt idx="1216" formatCode="General">
                  <c:v>-1.2448914594188501E-3</c:v>
                </c:pt>
                <c:pt idx="1217" formatCode="General">
                  <c:v>-1.24799217474338E-3</c:v>
                </c:pt>
                <c:pt idx="1218" formatCode="General">
                  <c:v>-1.2511009461924E-3</c:v>
                </c:pt>
                <c:pt idx="1219" formatCode="General">
                  <c:v>-1.2542178043886401E-3</c:v>
                </c:pt>
                <c:pt idx="1220" formatCode="General">
                  <c:v>-1.2573427802065301E-3</c:v>
                </c:pt>
                <c:pt idx="1221" formatCode="General">
                  <c:v>-1.26047590470467E-3</c:v>
                </c:pt>
                <c:pt idx="1222" formatCode="General">
                  <c:v>-1.2636172091122101E-3</c:v>
                </c:pt>
                <c:pt idx="1223" formatCode="General">
                  <c:v>-1.2667667248289301E-3</c:v>
                </c:pt>
                <c:pt idx="1224" formatCode="General">
                  <c:v>-1.2699244834251599E-3</c:v>
                </c:pt>
                <c:pt idx="1225" formatCode="General">
                  <c:v>-1.27309051664087E-3</c:v>
                </c:pt>
                <c:pt idx="1226" formatCode="General">
                  <c:v>-1.2762648563823E-3</c:v>
                </c:pt>
                <c:pt idx="1227" formatCode="General">
                  <c:v>-1.27944753473275E-3</c:v>
                </c:pt>
                <c:pt idx="1228" formatCode="General">
                  <c:v>-1.2826385839666899E-3</c:v>
                </c:pt>
                <c:pt idx="1229" formatCode="General">
                  <c:v>-1.2858380365501599E-3</c:v>
                </c:pt>
                <c:pt idx="1230" formatCode="General">
                  <c:v>-1.28904592514023E-3</c:v>
                </c:pt>
                <c:pt idx="1231" formatCode="General">
                  <c:v>-1.29226228258501E-3</c:v>
                </c:pt>
                <c:pt idx="1232" formatCode="General">
                  <c:v>-1.2954871419236401E-3</c:v>
                </c:pt>
                <c:pt idx="1233" formatCode="General">
                  <c:v>-1.2987205363862999E-3</c:v>
                </c:pt>
                <c:pt idx="1234" formatCode="General">
                  <c:v>-1.30196249939422E-3</c:v>
                </c:pt>
                <c:pt idx="1235" formatCode="General">
                  <c:v>-1.3052130645312601E-3</c:v>
                </c:pt>
                <c:pt idx="1236" formatCode="General">
                  <c:v>-1.30847226551575E-3</c:v>
                </c:pt>
                <c:pt idx="1237" formatCode="General">
                  <c:v>-1.3117401362520899E-3</c:v>
                </c:pt>
                <c:pt idx="1238" formatCode="General">
                  <c:v>-1.31501671084126E-3</c:v>
                </c:pt>
                <c:pt idx="1239" formatCode="General">
                  <c:v>-1.3183020235807601E-3</c:v>
                </c:pt>
                <c:pt idx="1240" formatCode="General">
                  <c:v>-1.3215961089647001E-3</c:v>
                </c:pt>
                <c:pt idx="1241" formatCode="General">
                  <c:v>-1.32489900168373E-3</c:v>
                </c:pt>
                <c:pt idx="1242" formatCode="General">
                  <c:v>-1.32821073662505E-3</c:v>
                </c:pt>
                <c:pt idx="1243" formatCode="General">
                  <c:v>-1.33153134887245E-3</c:v>
                </c:pt>
                <c:pt idx="1244" formatCode="General">
                  <c:v>-1.3348608737532601E-3</c:v>
                </c:pt>
                <c:pt idx="1245" formatCode="General">
                  <c:v>-1.3381993468522401E-3</c:v>
                </c:pt>
                <c:pt idx="1246" formatCode="General">
                  <c:v>-1.34154680396531E-3</c:v>
                </c:pt>
                <c:pt idx="1247" formatCode="General">
                  <c:v>-1.34490328109504E-3</c:v>
                </c:pt>
                <c:pt idx="1248" formatCode="General">
                  <c:v>-1.3482688144556599E-3</c:v>
                </c:pt>
                <c:pt idx="1249" formatCode="General">
                  <c:v>-1.3516434404741201E-3</c:v>
                </c:pt>
                <c:pt idx="1250" formatCode="General">
                  <c:v>-1.3550271957900701E-3</c:v>
                </c:pt>
                <c:pt idx="1251" formatCode="General">
                  <c:v>-1.3584201172558701E-3</c:v>
                </c:pt>
                <c:pt idx="1252" formatCode="General">
                  <c:v>-1.3618222419365901E-3</c:v>
                </c:pt>
                <c:pt idx="1253" formatCode="General">
                  <c:v>-1.3652336071178499E-3</c:v>
                </c:pt>
                <c:pt idx="1254" formatCode="General">
                  <c:v>-1.3686542503118901E-3</c:v>
                </c:pt>
                <c:pt idx="1255" formatCode="General">
                  <c:v>-1.37208420924259E-3</c:v>
                </c:pt>
                <c:pt idx="1256" formatCode="General">
                  <c:v>-1.3755235218318501E-3</c:v>
                </c:pt>
                <c:pt idx="1257" formatCode="General">
                  <c:v>-1.3789722262169499E-3</c:v>
                </c:pt>
                <c:pt idx="1258" formatCode="General">
                  <c:v>-1.3824303607683E-3</c:v>
                </c:pt>
                <c:pt idx="1259" formatCode="General">
                  <c:v>-1.38589796408949E-3</c:v>
                </c:pt>
                <c:pt idx="1260" formatCode="General">
                  <c:v>-1.38937507501725E-3</c:v>
                </c:pt>
                <c:pt idx="1261" formatCode="General">
                  <c:v>-1.39286173261906E-3</c:v>
                </c:pt>
                <c:pt idx="1262" formatCode="General">
                  <c:v>-1.3963579761891701E-3</c:v>
                </c:pt>
                <c:pt idx="1263" formatCode="General">
                  <c:v>-1.3998638452536901E-3</c:v>
                </c:pt>
                <c:pt idx="1264" formatCode="General">
                  <c:v>-1.4033793795718899E-3</c:v>
                </c:pt>
                <c:pt idx="1265" formatCode="General">
                  <c:v>-1.4069046191437899E-3</c:v>
                </c:pt>
                <c:pt idx="1266" formatCode="General">
                  <c:v>-1.4104396042252301E-3</c:v>
                </c:pt>
                <c:pt idx="1267" formatCode="General">
                  <c:v>-1.4139843753295501E-3</c:v>
                </c:pt>
                <c:pt idx="1268" formatCode="General">
                  <c:v>-1.41753897322913E-3</c:v>
                </c:pt>
                <c:pt idx="1269" formatCode="General">
                  <c:v>-1.42110343895566E-3</c:v>
                </c:pt>
                <c:pt idx="1270" formatCode="General">
                  <c:v>-1.42467781379867E-3</c:v>
                </c:pt>
                <c:pt idx="1271" formatCode="General">
                  <c:v>-1.4282621393055599E-3</c:v>
                </c:pt>
                <c:pt idx="1272" formatCode="General">
                  <c:v>-1.4318564572816299E-3</c:v>
                </c:pt>
                <c:pt idx="1273" formatCode="General">
                  <c:v>-1.43546080978998E-3</c:v>
                </c:pt>
                <c:pt idx="1274" formatCode="General">
                  <c:v>-1.43907523914055E-3</c:v>
                </c:pt>
                <c:pt idx="1275" formatCode="General">
                  <c:v>-1.4426997878613499E-3</c:v>
                </c:pt>
                <c:pt idx="1276" formatCode="General">
                  <c:v>-1.4463344987156201E-3</c:v>
                </c:pt>
                <c:pt idx="1277" formatCode="General">
                  <c:v>-1.4499794147082199E-3</c:v>
                </c:pt>
                <c:pt idx="1278" formatCode="General">
                  <c:v>-1.4536345790855799E-3</c:v>
                </c:pt>
                <c:pt idx="1279" formatCode="General">
                  <c:v>-1.4573000353357601E-3</c:v>
                </c:pt>
                <c:pt idx="1280" formatCode="General">
                  <c:v>-1.4609758271884E-3</c:v>
                </c:pt>
                <c:pt idx="1281" formatCode="General">
                  <c:v>-1.4646619986157701E-3</c:v>
                </c:pt>
                <c:pt idx="1282" formatCode="General">
                  <c:v>-1.4683585938365701E-3</c:v>
                </c:pt>
                <c:pt idx="1283" formatCode="General">
                  <c:v>-1.4720656573274499E-3</c:v>
                </c:pt>
                <c:pt idx="1284" formatCode="General">
                  <c:v>-1.47578323385178E-3</c:v>
                </c:pt>
                <c:pt idx="1285" formatCode="General">
                  <c:v>-1.47951136847518E-3</c:v>
                </c:pt>
                <c:pt idx="1286" formatCode="General">
                  <c:v>-1.4832501065668801E-3</c:v>
                </c:pt>
                <c:pt idx="1287" formatCode="General">
                  <c:v>-1.4869994937774999E-3</c:v>
                </c:pt>
                <c:pt idx="1288" formatCode="General">
                  <c:v>-1.4907595760351999E-3</c:v>
                </c:pt>
                <c:pt idx="1289" formatCode="General">
                  <c:v>-1.49453039954576E-3</c:v>
                </c:pt>
                <c:pt idx="1290" formatCode="General">
                  <c:v>-1.4983120108063E-3</c:v>
                </c:pt>
                <c:pt idx="1291" formatCode="General">
                  <c:v>-1.5021044567776901E-3</c:v>
                </c:pt>
                <c:pt idx="1292" formatCode="General">
                  <c:v>-1.5059077848490899E-3</c:v>
                </c:pt>
                <c:pt idx="1293" formatCode="General">
                  <c:v>-1.5097220427005701E-3</c:v>
                </c:pt>
                <c:pt idx="1294" formatCode="General">
                  <c:v>-1.5135472783081099E-3</c:v>
                </c:pt>
                <c:pt idx="1295" formatCode="General">
                  <c:v>-1.5173835399386901E-3</c:v>
                </c:pt>
                <c:pt idx="1296" formatCode="General">
                  <c:v>-1.52123087614902E-3</c:v>
                </c:pt>
                <c:pt idx="1297" formatCode="General">
                  <c:v>-1.5250893357855099E-3</c:v>
                </c:pt>
                <c:pt idx="1298" formatCode="General">
                  <c:v>-1.5289589679761701E-3</c:v>
                </c:pt>
                <c:pt idx="1299" formatCode="General">
                  <c:v>-1.5328398220479599E-3</c:v>
                </c:pt>
                <c:pt idx="1300" formatCode="General">
                  <c:v>-1.53673194756693E-3</c:v>
                </c:pt>
                <c:pt idx="1301" formatCode="General">
                  <c:v>-1.54063539441615E-3</c:v>
                </c:pt>
                <c:pt idx="1302" formatCode="General">
                  <c:v>-1.54455021279573E-3</c:v>
                </c:pt>
                <c:pt idx="1303" formatCode="General">
                  <c:v>-1.5484764532227599E-3</c:v>
                </c:pt>
                <c:pt idx="1304" formatCode="General">
                  <c:v>-1.55241416653139E-3</c:v>
                </c:pt>
                <c:pt idx="1305" formatCode="General">
                  <c:v>-1.5563634038502101E-3</c:v>
                </c:pt>
                <c:pt idx="1306" formatCode="General">
                  <c:v>-1.56032421656899E-3</c:v>
                </c:pt>
                <c:pt idx="1307" formatCode="General">
                  <c:v>-1.5642966564586901E-3</c:v>
                </c:pt>
                <c:pt idx="1308" formatCode="General">
                  <c:v>-1.56828077569741E-3</c:v>
                </c:pt>
                <c:pt idx="1309" formatCode="General">
                  <c:v>-1.57227662679982E-3</c:v>
                </c:pt>
                <c:pt idx="1310" formatCode="General">
                  <c:v>-1.5762842625850499E-3</c:v>
                </c:pt>
                <c:pt idx="1311" formatCode="General">
                  <c:v>-1.58030373621575E-3</c:v>
                </c:pt>
                <c:pt idx="1312" formatCode="General">
                  <c:v>-1.5843351012074999E-3</c:v>
                </c:pt>
                <c:pt idx="1313" formatCode="General">
                  <c:v>-1.5883784114287399E-3</c:v>
                </c:pt>
                <c:pt idx="1314" formatCode="General">
                  <c:v>-1.59243372110072E-3</c:v>
                </c:pt>
                <c:pt idx="1315" formatCode="General">
                  <c:v>-1.5965010847509599E-3</c:v>
                </c:pt>
                <c:pt idx="1316" formatCode="General">
                  <c:v>-1.6005805572172601E-3</c:v>
                </c:pt>
                <c:pt idx="1317" formatCode="General">
                  <c:v>-1.6046721936967599E-3</c:v>
                </c:pt>
                <c:pt idx="1318" formatCode="General">
                  <c:v>-1.6087760497459399E-3</c:v>
                </c:pt>
                <c:pt idx="1319" formatCode="General">
                  <c:v>-1.61289218128062E-3</c:v>
                </c:pt>
                <c:pt idx="1320" formatCode="General">
                  <c:v>-1.61702064456173E-3</c:v>
                </c:pt>
                <c:pt idx="1321" formatCode="General">
                  <c:v>-1.6211614961839601E-3</c:v>
                </c:pt>
                <c:pt idx="1322" formatCode="General">
                  <c:v>-1.6253147930923E-3</c:v>
                </c:pt>
                <c:pt idx="1323" formatCode="General">
                  <c:v>-1.62948059259875E-3</c:v>
                </c:pt>
                <c:pt idx="1324" formatCode="General">
                  <c:v>-1.63365895244812E-3</c:v>
                </c:pt>
                <c:pt idx="1325" formatCode="General">
                  <c:v>-1.6378499307838799E-3</c:v>
                </c:pt>
                <c:pt idx="1326" formatCode="General">
                  <c:v>-1.64205358610034E-3</c:v>
                </c:pt>
                <c:pt idx="1327" formatCode="General">
                  <c:v>-1.6462699772712001E-3</c:v>
                </c:pt>
                <c:pt idx="1328" formatCode="General">
                  <c:v>-1.6504991635716601E-3</c:v>
                </c:pt>
                <c:pt idx="1329" formatCode="General">
                  <c:v>-1.6547412046783499E-3</c:v>
                </c:pt>
                <c:pt idx="1330" formatCode="General">
                  <c:v>-1.6589961606694301E-3</c:v>
                </c:pt>
                <c:pt idx="1331" formatCode="General">
                  <c:v>-1.66326409202449E-3</c:v>
                </c:pt>
                <c:pt idx="1332" formatCode="General">
                  <c:v>-1.6675450596252801E-3</c:v>
                </c:pt>
                <c:pt idx="1333" formatCode="General">
                  <c:v>-1.6718391248107299E-3</c:v>
                </c:pt>
                <c:pt idx="1334" formatCode="General">
                  <c:v>-1.6761463493868E-3</c:v>
                </c:pt>
                <c:pt idx="1335" formatCode="General">
                  <c:v>-1.6804667955812201E-3</c:v>
                </c:pt>
                <c:pt idx="1336" formatCode="General">
                  <c:v>-1.68480052604347E-3</c:v>
                </c:pt>
                <c:pt idx="1337" formatCode="General">
                  <c:v>-1.68914760384478E-3</c:v>
                </c:pt>
                <c:pt idx="1338" formatCode="General">
                  <c:v>-1.6935080925475699E-3</c:v>
                </c:pt>
                <c:pt idx="1339" formatCode="General">
                  <c:v>-1.6978820562159099E-3</c:v>
                </c:pt>
                <c:pt idx="1340" formatCode="General">
                  <c:v>-1.70226955931898E-3</c:v>
                </c:pt>
                <c:pt idx="1341" formatCode="General">
                  <c:v>-1.70667066672273E-3</c:v>
                </c:pt>
                <c:pt idx="1342" formatCode="General">
                  <c:v>-1.7110854436898099E-3</c:v>
                </c:pt>
                <c:pt idx="1343" formatCode="General">
                  <c:v>-1.7155139558658E-3</c:v>
                </c:pt>
                <c:pt idx="1344" formatCode="General">
                  <c:v>-1.71995626925234E-3</c:v>
                </c:pt>
                <c:pt idx="1345" formatCode="General">
                  <c:v>-1.72441245029068E-3</c:v>
                </c:pt>
                <c:pt idx="1346" formatCode="General">
                  <c:v>-1.7288825658904701E-3</c:v>
                </c:pt>
                <c:pt idx="1347" formatCode="General">
                  <c:v>-1.73336668342982E-3</c:v>
                </c:pt>
                <c:pt idx="1348" formatCode="General">
                  <c:v>-1.7378648707191101E-3</c:v>
                </c:pt>
                <c:pt idx="1349" formatCode="General">
                  <c:v>-1.74237719598079E-3</c:v>
                </c:pt>
                <c:pt idx="1350" formatCode="General">
                  <c:v>-1.7469037278743599E-3</c:v>
                </c:pt>
                <c:pt idx="1351" formatCode="General">
                  <c:v>-1.75144453549709E-3</c:v>
                </c:pt>
                <c:pt idx="1352" formatCode="General">
                  <c:v>-1.7559996883840399E-3</c:v>
                </c:pt>
                <c:pt idx="1353" formatCode="General">
                  <c:v>-1.76056925650806E-3</c:v>
                </c:pt>
                <c:pt idx="1354" formatCode="General">
                  <c:v>-1.7651533102793901E-3</c:v>
                </c:pt>
                <c:pt idx="1355" formatCode="General">
                  <c:v>-1.76975192053252E-3</c:v>
                </c:pt>
                <c:pt idx="1356" formatCode="General">
                  <c:v>-1.7743651585089199E-3</c:v>
                </c:pt>
                <c:pt idx="1357" formatCode="General">
                  <c:v>-1.77899309589235E-3</c:v>
                </c:pt>
                <c:pt idx="1358" formatCode="General">
                  <c:v>-1.7836358049173201E-3</c:v>
                </c:pt>
                <c:pt idx="1359" formatCode="General">
                  <c:v>-1.78829335840274E-3</c:v>
                </c:pt>
                <c:pt idx="1360" formatCode="General">
                  <c:v>-1.7929658297309501E-3</c:v>
                </c:pt>
                <c:pt idx="1361" formatCode="General">
                  <c:v>-1.7976532928454601E-3</c:v>
                </c:pt>
                <c:pt idx="1362" formatCode="General">
                  <c:v>-1.8023558222509299E-3</c:v>
                </c:pt>
                <c:pt idx="1363" formatCode="General">
                  <c:v>-1.8070734930335901E-3</c:v>
                </c:pt>
                <c:pt idx="1364" formatCode="General">
                  <c:v>-1.8118063809465599E-3</c:v>
                </c:pt>
                <c:pt idx="1365" formatCode="General">
                  <c:v>-1.81655456235936E-3</c:v>
                </c:pt>
                <c:pt idx="1366" formatCode="General">
                  <c:v>-1.8213181142216E-3</c:v>
                </c:pt>
                <c:pt idx="1367" formatCode="General">
                  <c:v>-1.8260971140629501E-3</c:v>
                </c:pt>
                <c:pt idx="1368" formatCode="General">
                  <c:v>-1.8308916399931601E-3</c:v>
                </c:pt>
                <c:pt idx="1369" formatCode="General">
                  <c:v>-1.83570177064498E-3</c:v>
                </c:pt>
                <c:pt idx="1370" formatCode="General">
                  <c:v>-1.84052758506239E-3</c:v>
                </c:pt>
                <c:pt idx="1371" formatCode="General">
                  <c:v>-1.8453691628290501E-3</c:v>
                </c:pt>
                <c:pt idx="1372" formatCode="General">
                  <c:v>-1.85022658407427E-3</c:v>
                </c:pt>
                <c:pt idx="1373" formatCode="General">
                  <c:v>-1.8550999294319999E-3</c:v>
                </c:pt>
                <c:pt idx="1374" formatCode="General">
                  <c:v>-1.8599892800358099E-3</c:v>
                </c:pt>
                <c:pt idx="1375" formatCode="General">
                  <c:v>-1.86489471746285E-3</c:v>
                </c:pt>
                <c:pt idx="1376" formatCode="General">
                  <c:v>-1.86981632374039E-3</c:v>
                </c:pt>
                <c:pt idx="1377" formatCode="General">
                  <c:v>-1.8747541813761801E-3</c:v>
                </c:pt>
                <c:pt idx="1378" formatCode="General">
                  <c:v>-1.8797083733749899E-3</c:v>
                </c:pt>
                <c:pt idx="1379" formatCode="General">
                  <c:v>-1.8846789833692301E-3</c:v>
                </c:pt>
                <c:pt idx="1380" formatCode="General">
                  <c:v>-1.8896660956575801E-3</c:v>
                </c:pt>
                <c:pt idx="1381" formatCode="General">
                  <c:v>-1.8946697952116199E-3</c:v>
                </c:pt>
                <c:pt idx="1382" formatCode="General">
                  <c:v>-1.8996901676733601E-3</c:v>
                </c:pt>
                <c:pt idx="1383" formatCode="General">
                  <c:v>-1.9047272993541801E-3</c:v>
                </c:pt>
                <c:pt idx="1384" formatCode="General">
                  <c:v>-1.9097812772348899E-3</c:v>
                </c:pt>
                <c:pt idx="1385" formatCode="General">
                  <c:v>-1.9148521888904201E-3</c:v>
                </c:pt>
                <c:pt idx="1386" formatCode="General">
                  <c:v>-1.91994012246233E-3</c:v>
                </c:pt>
                <c:pt idx="1387" formatCode="General">
                  <c:v>-1.9250451668620799E-3</c:v>
                </c:pt>
                <c:pt idx="1388" formatCode="General">
                  <c:v>-1.93016741178415E-3</c:v>
                </c:pt>
                <c:pt idx="1389" formatCode="General">
                  <c:v>-1.9353069475520201E-3</c:v>
                </c:pt>
                <c:pt idx="1390" formatCode="General">
                  <c:v>-1.9404638651131601E-3</c:v>
                </c:pt>
                <c:pt idx="1391" formatCode="General">
                  <c:v>-1.94563825603904E-3</c:v>
                </c:pt>
                <c:pt idx="1392" formatCode="General">
                  <c:v>-1.95083021252517E-3</c:v>
                </c:pt>
                <c:pt idx="1393" formatCode="General">
                  <c:v>-1.95603982739102E-3</c:v>
                </c:pt>
                <c:pt idx="1394" formatCode="General">
                  <c:v>-1.9612671941038398E-3</c:v>
                </c:pt>
                <c:pt idx="1395" formatCode="General">
                  <c:v>-1.9665124068140899E-3</c:v>
                </c:pt>
                <c:pt idx="1396" formatCode="General">
                  <c:v>-1.97177556032472E-3</c:v>
                </c:pt>
                <c:pt idx="1397" formatCode="General">
                  <c:v>-1.9770567500865099E-3</c:v>
                </c:pt>
                <c:pt idx="1398" formatCode="General">
                  <c:v>-1.98235607224127E-3</c:v>
                </c:pt>
                <c:pt idx="1399" formatCode="General">
                  <c:v>-1.9876736236713499E-3</c:v>
                </c:pt>
                <c:pt idx="1400" formatCode="General">
                  <c:v>-1.9930095020050599E-3</c:v>
                </c:pt>
                <c:pt idx="1401" formatCode="General">
                  <c:v>-1.9983638056166298E-3</c:v>
                </c:pt>
                <c:pt idx="1402" formatCode="General">
                  <c:v>-2.0037366336262399E-3</c:v>
                </c:pt>
                <c:pt idx="1403" formatCode="General">
                  <c:v>-2.00912808590001E-3</c:v>
                </c:pt>
                <c:pt idx="1404" formatCode="General">
                  <c:v>-2.0145382630499999E-3</c:v>
                </c:pt>
                <c:pt idx="1405" formatCode="General">
                  <c:v>-2.0199672664342298E-3</c:v>
                </c:pt>
                <c:pt idx="1406" formatCode="General">
                  <c:v>-2.02541519811866E-3</c:v>
                </c:pt>
                <c:pt idx="1407" formatCode="General">
                  <c:v>-2.0308821608806199E-3</c:v>
                </c:pt>
                <c:pt idx="1408" formatCode="General">
                  <c:v>-2.0363682583682402E-3</c:v>
                </c:pt>
                <c:pt idx="1409" formatCode="General">
                  <c:v>-2.0418735950063602E-3</c:v>
                </c:pt>
                <c:pt idx="1410" formatCode="General">
                  <c:v>-2.0473982760041498E-3</c:v>
                </c:pt>
                <c:pt idx="1411" formatCode="General">
                  <c:v>-2.0529424073582902E-3</c:v>
                </c:pt>
                <c:pt idx="1412" formatCode="General">
                  <c:v>-2.0585060958529899E-3</c:v>
                </c:pt>
                <c:pt idx="1413" formatCode="General">
                  <c:v>-2.0640894490599601E-3</c:v>
                </c:pt>
                <c:pt idx="1414" formatCode="General">
                  <c:v>-2.0696925753384198E-3</c:v>
                </c:pt>
                <c:pt idx="1415" formatCode="General">
                  <c:v>-2.0753155838351099E-3</c:v>
                </c:pt>
                <c:pt idx="1416" formatCode="General">
                  <c:v>-2.0809585844740902E-3</c:v>
                </c:pt>
                <c:pt idx="1417" formatCode="General">
                  <c:v>-2.0866216878786701E-3</c:v>
                </c:pt>
                <c:pt idx="1418" formatCode="General">
                  <c:v>-2.0923050054769002E-3</c:v>
                </c:pt>
                <c:pt idx="1419" formatCode="General">
                  <c:v>-2.0980086496128498E-3</c:v>
                </c:pt>
                <c:pt idx="1420" formatCode="General">
                  <c:v>-2.1037327335465998E-3</c:v>
                </c:pt>
                <c:pt idx="1421" formatCode="General">
                  <c:v>-2.10947737145422E-3</c:v>
                </c:pt>
                <c:pt idx="1422" formatCode="General">
                  <c:v>-2.1152426784344898E-3</c:v>
                </c:pt>
                <c:pt idx="1423" formatCode="General">
                  <c:v>-2.1210287705486501E-3</c:v>
                </c:pt>
                <c:pt idx="1424" formatCode="General">
                  <c:v>-2.1268357647727201E-3</c:v>
                </c:pt>
                <c:pt idx="1425" formatCode="General">
                  <c:v>-2.1326637789512398E-3</c:v>
                </c:pt>
                <c:pt idx="1426" formatCode="General">
                  <c:v>-2.1385129318589502E-3</c:v>
                </c:pt>
                <c:pt idx="1427" formatCode="General">
                  <c:v>-2.1443833432202102E-3</c:v>
                </c:pt>
                <c:pt idx="1428" formatCode="General">
                  <c:v>-2.1502751336464599E-3</c:v>
                </c:pt>
                <c:pt idx="1429" formatCode="General">
                  <c:v>-2.1561884246327099E-3</c:v>
                </c:pt>
                <c:pt idx="1430" formatCode="General">
                  <c:v>-2.16212333854242E-3</c:v>
                </c:pt>
                <c:pt idx="1431" formatCode="General">
                  <c:v>-2.1680799985562302E-3</c:v>
                </c:pt>
                <c:pt idx="1432" formatCode="General">
                  <c:v>-2.1740585287073301E-3</c:v>
                </c:pt>
                <c:pt idx="1433" formatCode="General">
                  <c:v>-2.1800590538956499E-3</c:v>
                </c:pt>
                <c:pt idx="1434" formatCode="General">
                  <c:v>-2.18608169984258E-3</c:v>
                </c:pt>
                <c:pt idx="1435" formatCode="General">
                  <c:v>-2.19212659313835E-3</c:v>
                </c:pt>
                <c:pt idx="1436" formatCode="General">
                  <c:v>-2.1981938614384802E-3</c:v>
                </c:pt>
                <c:pt idx="1437" formatCode="General">
                  <c:v>-2.2042836336123302E-3</c:v>
                </c:pt>
                <c:pt idx="1438" formatCode="General">
                  <c:v>-2.2103960396247101E-3</c:v>
                </c:pt>
                <c:pt idx="1439" formatCode="General">
                  <c:v>-2.2165312104962401E-3</c:v>
                </c:pt>
                <c:pt idx="1440" formatCode="General">
                  <c:v>-2.2226892783033499E-3</c:v>
                </c:pt>
                <c:pt idx="1441" formatCode="General">
                  <c:v>-2.2288703763839002E-3</c:v>
                </c:pt>
                <c:pt idx="1442" formatCode="General">
                  <c:v>-2.2350746398331301E-3</c:v>
                </c:pt>
                <c:pt idx="1443" formatCode="General">
                  <c:v>-2.2413022050294502E-3</c:v>
                </c:pt>
                <c:pt idx="1444" formatCode="General">
                  <c:v>-2.24755320948408E-3</c:v>
                </c:pt>
                <c:pt idx="1445" formatCode="General">
                  <c:v>-2.2538277918410501E-3</c:v>
                </c:pt>
                <c:pt idx="1446" formatCode="General">
                  <c:v>-2.26012609163784E-3</c:v>
                </c:pt>
                <c:pt idx="1447" formatCode="General">
                  <c:v>-2.26644824870932E-3</c:v>
                </c:pt>
                <c:pt idx="1448" formatCode="General">
                  <c:v>-2.2727944037476901E-3</c:v>
                </c:pt>
                <c:pt idx="1449" formatCode="General">
                  <c:v>-2.2791646982648801E-3</c:v>
                </c:pt>
                <c:pt idx="1450" formatCode="General">
                  <c:v>-2.28555927472657E-3</c:v>
                </c:pt>
                <c:pt idx="1451" formatCode="General">
                  <c:v>-2.2919782766803501E-3</c:v>
                </c:pt>
                <c:pt idx="1452" formatCode="General">
                  <c:v>-2.29842184875568E-3</c:v>
                </c:pt>
                <c:pt idx="1453" formatCode="General">
                  <c:v>-2.3048901366639401E-3</c:v>
                </c:pt>
                <c:pt idx="1454" formatCode="General">
                  <c:v>-2.3113832871983998E-3</c:v>
                </c:pt>
                <c:pt idx="1455" formatCode="General">
                  <c:v>-2.3179014483885501E-3</c:v>
                </c:pt>
                <c:pt idx="1456" formatCode="General">
                  <c:v>-2.3244447696410299E-3</c:v>
                </c:pt>
                <c:pt idx="1457" formatCode="General">
                  <c:v>-2.3310134016632901E-3</c:v>
                </c:pt>
                <c:pt idx="1458" formatCode="General">
                  <c:v>-2.3376074964580398E-3</c:v>
                </c:pt>
                <c:pt idx="1459" formatCode="General">
                  <c:v>-2.3442272073233199E-3</c:v>
                </c:pt>
                <c:pt idx="1460" formatCode="General">
                  <c:v>-2.3508726888524802E-3</c:v>
                </c:pt>
                <c:pt idx="1461" formatCode="General">
                  <c:v>-2.35754409703667E-3</c:v>
                </c:pt>
                <c:pt idx="1462" formatCode="General">
                  <c:v>-2.3642415898410701E-3</c:v>
                </c:pt>
                <c:pt idx="1463" formatCode="General">
                  <c:v>-2.3709653268804299E-3</c:v>
                </c:pt>
                <c:pt idx="1464" formatCode="General">
                  <c:v>-2.37771546903567E-3</c:v>
                </c:pt>
                <c:pt idx="1465" formatCode="General">
                  <c:v>-2.38449217840644E-3</c:v>
                </c:pt>
                <c:pt idx="1466" formatCode="General">
                  <c:v>-2.3912956180980401E-3</c:v>
                </c:pt>
                <c:pt idx="1467" formatCode="General">
                  <c:v>-2.39812595239541E-3</c:v>
                </c:pt>
                <c:pt idx="1468" formatCode="General">
                  <c:v>-2.4049833469037599E-3</c:v>
                </c:pt>
                <c:pt idx="1469" formatCode="General">
                  <c:v>-2.4118679684138299E-3</c:v>
                </c:pt>
                <c:pt idx="1470" formatCode="General">
                  <c:v>-2.4187799840758601E-3</c:v>
                </c:pt>
                <c:pt idx="1471" formatCode="General">
                  <c:v>-2.4257195618878598E-3</c:v>
                </c:pt>
                <c:pt idx="1472" formatCode="General">
                  <c:v>-2.43268687131229E-3</c:v>
                </c:pt>
                <c:pt idx="1473" formatCode="General">
                  <c:v>-2.4396820832760101E-3</c:v>
                </c:pt>
                <c:pt idx="1474" formatCode="General">
                  <c:v>-2.4467053701702898E-3</c:v>
                </c:pt>
                <c:pt idx="1475" formatCode="General">
                  <c:v>-2.4537569058508202E-3</c:v>
                </c:pt>
                <c:pt idx="1476" formatCode="General">
                  <c:v>-2.4608368658116499E-3</c:v>
                </c:pt>
                <c:pt idx="1477" formatCode="General">
                  <c:v>-2.4679454281056499E-3</c:v>
                </c:pt>
                <c:pt idx="1478" formatCode="General">
                  <c:v>-2.4750827730085699E-3</c:v>
                </c:pt>
                <c:pt idx="1479" formatCode="General">
                  <c:v>-2.4822490823737998E-3</c:v>
                </c:pt>
                <c:pt idx="1480" formatCode="General">
                  <c:v>-2.4894445395828402E-3</c:v>
                </c:pt>
                <c:pt idx="1481" formatCode="General">
                  <c:v>-2.4966693295453098E-3</c:v>
                </c:pt>
                <c:pt idx="1482" formatCode="General">
                  <c:v>-2.50392363869894E-3</c:v>
                </c:pt>
                <c:pt idx="1483" formatCode="General">
                  <c:v>-2.5112076550095901E-3</c:v>
                </c:pt>
                <c:pt idx="1484" formatCode="General">
                  <c:v>-2.51852156788089E-3</c:v>
                </c:pt>
                <c:pt idx="1485" formatCode="General">
                  <c:v>-2.5258655678763102E-3</c:v>
                </c:pt>
                <c:pt idx="1486" formatCode="General">
                  <c:v>-2.5332398469947999E-3</c:v>
                </c:pt>
                <c:pt idx="1487" formatCode="General">
                  <c:v>-2.5406445985784701E-3</c:v>
                </c:pt>
                <c:pt idx="1488" formatCode="General">
                  <c:v>-2.54808001719145E-3</c:v>
                </c:pt>
                <c:pt idx="1489" formatCode="General">
                  <c:v>-2.55554629904186E-3</c:v>
                </c:pt>
                <c:pt idx="1490" formatCode="General">
                  <c:v>-2.5630436420579399E-3</c:v>
                </c:pt>
                <c:pt idx="1491" formatCode="General">
                  <c:v>-2.57057224588806E-3</c:v>
                </c:pt>
                <c:pt idx="1492" formatCode="General">
                  <c:v>-2.5781323119007001E-3</c:v>
                </c:pt>
                <c:pt idx="1493" formatCode="General">
                  <c:v>-2.5857240431844601E-3</c:v>
                </c:pt>
                <c:pt idx="1494" formatCode="General">
                  <c:v>-2.5933476445118599E-3</c:v>
                </c:pt>
                <c:pt idx="1495" formatCode="General">
                  <c:v>-2.6010033225307501E-3</c:v>
                </c:pt>
                <c:pt idx="1496" formatCode="General">
                  <c:v>-2.60869128658853E-3</c:v>
                </c:pt>
                <c:pt idx="1497" formatCode="General">
                  <c:v>-2.6164117481073698E-3</c:v>
                </c:pt>
                <c:pt idx="1498" formatCode="General">
                  <c:v>-2.6241649202793601E-3</c:v>
                </c:pt>
                <c:pt idx="1499" formatCode="General">
                  <c:v>-2.6319510180710199E-3</c:v>
                </c:pt>
                <c:pt idx="1500" formatCode="General">
                  <c:v>-2.6397702582986499E-3</c:v>
                </c:pt>
                <c:pt idx="1501" formatCode="General">
                  <c:v>-2.64762285962832E-3</c:v>
                </c:pt>
                <c:pt idx="1502" formatCode="General">
                  <c:v>-2.6555090425758499E-3</c:v>
                </c:pt>
                <c:pt idx="1503" formatCode="General">
                  <c:v>-2.6634290295068199E-3</c:v>
                </c:pt>
                <c:pt idx="1504" formatCode="General">
                  <c:v>-2.6713830442775298E-3</c:v>
                </c:pt>
                <c:pt idx="1505" formatCode="General">
                  <c:v>-2.67937131198522E-3</c:v>
                </c:pt>
                <c:pt idx="1506" formatCode="General">
                  <c:v>-2.6873940593189001E-3</c:v>
                </c:pt>
                <c:pt idx="1507" formatCode="General">
                  <c:v>-2.6954515150046398E-3</c:v>
                </c:pt>
                <c:pt idx="1508" formatCode="General">
                  <c:v>-2.7035439099038802E-3</c:v>
                </c:pt>
                <c:pt idx="1509" formatCode="General">
                  <c:v>-2.7116714770133998E-3</c:v>
                </c:pt>
                <c:pt idx="1510" formatCode="General">
                  <c:v>-2.7198344514653399E-3</c:v>
                </c:pt>
                <c:pt idx="1511" formatCode="General">
                  <c:v>-2.7280330705271799E-3</c:v>
                </c:pt>
                <c:pt idx="1512" formatCode="General">
                  <c:v>-2.7362675736017799E-3</c:v>
                </c:pt>
                <c:pt idx="1513" formatCode="General">
                  <c:v>-2.7445382022268801E-3</c:v>
                </c:pt>
                <c:pt idx="1514" formatCode="General">
                  <c:v>-2.7528452000734E-3</c:v>
                </c:pt>
                <c:pt idx="1515" formatCode="General">
                  <c:v>-2.7611888131435702E-3</c:v>
                </c:pt>
                <c:pt idx="1516" formatCode="General">
                  <c:v>-2.76956929033036E-3</c:v>
                </c:pt>
                <c:pt idx="1517" formatCode="General">
                  <c:v>-2.7779868829656898E-3</c:v>
                </c:pt>
                <c:pt idx="1518" formatCode="General">
                  <c:v>-2.7864418446514202E-3</c:v>
                </c:pt>
                <c:pt idx="1519" formatCode="General">
                  <c:v>-2.7949344311825899E-3</c:v>
                </c:pt>
                <c:pt idx="1520" formatCode="General">
                  <c:v>-2.8034649005298702E-3</c:v>
                </c:pt>
                <c:pt idx="1521" formatCode="General">
                  <c:v>-2.8120335128394799E-3</c:v>
                </c:pt>
                <c:pt idx="1522" formatCode="General">
                  <c:v>-2.8206405304332699E-3</c:v>
                </c:pt>
                <c:pt idx="1523" formatCode="General">
                  <c:v>-2.8292862178086798E-3</c:v>
                </c:pt>
                <c:pt idx="1524" formatCode="General">
                  <c:v>-2.83797084163874E-3</c:v>
                </c:pt>
                <c:pt idx="1525" formatCode="General">
                  <c:v>-2.84669467078855E-3</c:v>
                </c:pt>
                <c:pt idx="1526" formatCode="General">
                  <c:v>-2.8554579764916502E-3</c:v>
                </c:pt>
                <c:pt idx="1527" formatCode="General">
                  <c:v>-2.8642610326455702E-3</c:v>
                </c:pt>
                <c:pt idx="1528" formatCode="General">
                  <c:v>-2.87310411584887E-3</c:v>
                </c:pt>
                <c:pt idx="1529" formatCode="General">
                  <c:v>-2.8819875053520002E-3</c:v>
                </c:pt>
                <c:pt idx="1530" formatCode="General">
                  <c:v>-2.8909114830573302E-3</c:v>
                </c:pt>
                <c:pt idx="1531" formatCode="General">
                  <c:v>-2.8998763335510002E-3</c:v>
                </c:pt>
                <c:pt idx="1532" formatCode="General">
                  <c:v>-2.9088823441193699E-3</c:v>
                </c:pt>
                <c:pt idx="1533" formatCode="General">
                  <c:v>-2.9179298047095599E-3</c:v>
                </c:pt>
                <c:pt idx="1534" formatCode="General">
                  <c:v>-2.9270190079249102E-3</c:v>
                </c:pt>
                <c:pt idx="1535" formatCode="General">
                  <c:v>-2.9361502490249298E-3</c:v>
                </c:pt>
                <c:pt idx="1536" formatCode="General">
                  <c:v>-2.9453238259766002E-3</c:v>
                </c:pt>
                <c:pt idx="1537" formatCode="General">
                  <c:v>-2.9545400395652199E-3</c:v>
                </c:pt>
                <c:pt idx="1538" formatCode="General">
                  <c:v>-2.9637991932319999E-3</c:v>
                </c:pt>
                <c:pt idx="1539" formatCode="General">
                  <c:v>-2.9731015931282801E-3</c:v>
                </c:pt>
                <c:pt idx="1540" formatCode="General">
                  <c:v>-2.9824475482306402E-3</c:v>
                </c:pt>
                <c:pt idx="1541" formatCode="General">
                  <c:v>-2.9918373703409699E-3</c:v>
                </c:pt>
                <c:pt idx="1542" formatCode="General">
                  <c:v>-3.0012713740863901E-3</c:v>
                </c:pt>
                <c:pt idx="1543" formatCode="General">
                  <c:v>-3.0107498769193202E-3</c:v>
                </c:pt>
                <c:pt idx="1544" formatCode="General">
                  <c:v>-3.02027319911743E-3</c:v>
                </c:pt>
                <c:pt idx="1545" formatCode="General">
                  <c:v>-3.0298416634968201E-3</c:v>
                </c:pt>
                <c:pt idx="1546" formatCode="General">
                  <c:v>-3.0394555956119698E-3</c:v>
                </c:pt>
                <c:pt idx="1547" formatCode="General">
                  <c:v>-3.0491153242042002E-3</c:v>
                </c:pt>
                <c:pt idx="1548" formatCode="General">
                  <c:v>-3.0588211812061202E-3</c:v>
                </c:pt>
                <c:pt idx="1549" formatCode="General">
                  <c:v>-3.0685735018778598E-3</c:v>
                </c:pt>
                <c:pt idx="1550" formatCode="General">
                  <c:v>-3.0783726250135498E-3</c:v>
                </c:pt>
                <c:pt idx="1551" formatCode="General">
                  <c:v>-3.0882188927289001E-3</c:v>
                </c:pt>
                <c:pt idx="1552" formatCode="General">
                  <c:v>-3.0981126504071302E-3</c:v>
                </c:pt>
                <c:pt idx="1553" formatCode="General">
                  <c:v>-3.1080542466038899E-3</c:v>
                </c:pt>
                <c:pt idx="1554" formatCode="General">
                  <c:v>-3.1180440328131402E-3</c:v>
                </c:pt>
                <c:pt idx="1555" formatCode="General">
                  <c:v>-3.1280823638390001E-3</c:v>
                </c:pt>
                <c:pt idx="1556" formatCode="General">
                  <c:v>-3.13816959790292E-3</c:v>
                </c:pt>
                <c:pt idx="1557" formatCode="General">
                  <c:v>-3.1483060966437399E-3</c:v>
                </c:pt>
                <c:pt idx="1558" formatCode="General">
                  <c:v>-3.15849222511762E-3</c:v>
                </c:pt>
                <c:pt idx="1559" formatCode="General">
                  <c:v>-3.1687283517981002E-3</c:v>
                </c:pt>
                <c:pt idx="1560" formatCode="General">
                  <c:v>-3.1790148485707401E-3</c:v>
                </c:pt>
                <c:pt idx="1561" formatCode="General">
                  <c:v>-3.1893520907082199E-3</c:v>
                </c:pt>
                <c:pt idx="1562" formatCode="General">
                  <c:v>-3.1997404570561902E-3</c:v>
                </c:pt>
                <c:pt idx="1563" formatCode="General">
                  <c:v>-3.21018033047627E-3</c:v>
                </c:pt>
                <c:pt idx="1564" formatCode="General">
                  <c:v>-3.2206720977833998E-3</c:v>
                </c:pt>
                <c:pt idx="1565" formatCode="General">
                  <c:v>-3.2312161496957301E-3</c:v>
                </c:pt>
                <c:pt idx="1566" formatCode="General">
                  <c:v>-3.2418128811322802E-3</c:v>
                </c:pt>
                <c:pt idx="1567" formatCode="General">
                  <c:v>-3.2524626914520001E-3</c:v>
                </c:pt>
                <c:pt idx="1568" formatCode="General">
                  <c:v>-3.2631659840413598E-3</c:v>
                </c:pt>
                <c:pt idx="1569" formatCode="General">
                  <c:v>-3.27392316624539E-3</c:v>
                </c:pt>
                <c:pt idx="1570" formatCode="General">
                  <c:v>-3.2847346493676899E-3</c:v>
                </c:pt>
                <c:pt idx="1571" formatCode="General">
                  <c:v>-3.29560084871564E-3</c:v>
                </c:pt>
                <c:pt idx="1572" formatCode="General">
                  <c:v>-3.3065221838568001E-3</c:v>
                </c:pt>
                <c:pt idx="1573" formatCode="General">
                  <c:v>-3.3174990785517998E-3</c:v>
                </c:pt>
                <c:pt idx="1574" formatCode="General">
                  <c:v>-3.3285319606780198E-3</c:v>
                </c:pt>
                <c:pt idx="1575" formatCode="General">
                  <c:v>-3.3396212623967099E-3</c:v>
                </c:pt>
                <c:pt idx="1576" formatCode="General">
                  <c:v>-3.3507674201845301E-3</c:v>
                </c:pt>
                <c:pt idx="1577" formatCode="General">
                  <c:v>-3.3619708748335699E-3</c:v>
                </c:pt>
                <c:pt idx="1578" formatCode="General">
                  <c:v>-3.3732320714513499E-3</c:v>
                </c:pt>
                <c:pt idx="1579" formatCode="General">
                  <c:v>-3.38455145946083E-3</c:v>
                </c:pt>
                <c:pt idx="1580" formatCode="General">
                  <c:v>-3.39592949260039E-3</c:v>
                </c:pt>
                <c:pt idx="1581" formatCode="General">
                  <c:v>-3.4073666289238399E-3</c:v>
                </c:pt>
                <c:pt idx="1582" formatCode="General">
                  <c:v>-3.4188633307152198E-3</c:v>
                </c:pt>
                <c:pt idx="1583" formatCode="General">
                  <c:v>-3.4304200640227602E-3</c:v>
                </c:pt>
                <c:pt idx="1584" formatCode="General">
                  <c:v>-3.4420372990534298E-3</c:v>
                </c:pt>
                <c:pt idx="1585" formatCode="General">
                  <c:v>-3.4537155110537102E-3</c:v>
                </c:pt>
                <c:pt idx="1586" formatCode="General">
                  <c:v>-3.4654551804618101E-3</c:v>
                </c:pt>
                <c:pt idx="1587" formatCode="General">
                  <c:v>-3.4772567929076902E-3</c:v>
                </c:pt>
                <c:pt idx="1588" formatCode="General">
                  <c:v>-3.4891208392130299E-3</c:v>
                </c:pt>
                <c:pt idx="1589" formatCode="General">
                  <c:v>-3.50104781539124E-3</c:v>
                </c:pt>
                <c:pt idx="1590" formatCode="General">
                  <c:v>-3.51303822264745E-3</c:v>
                </c:pt>
                <c:pt idx="1591" formatCode="General">
                  <c:v>-3.5250925673291E-3</c:v>
                </c:pt>
                <c:pt idx="1592" formatCode="General">
                  <c:v>-3.5372113608709301E-3</c:v>
                </c:pt>
                <c:pt idx="1593" formatCode="General">
                  <c:v>-3.5493951200961799E-3</c:v>
                </c:pt>
                <c:pt idx="1594" formatCode="General">
                  <c:v>-3.56164436706928E-3</c:v>
                </c:pt>
                <c:pt idx="1595" formatCode="General">
                  <c:v>-3.5739596292874301E-3</c:v>
                </c:pt>
                <c:pt idx="1596" formatCode="General">
                  <c:v>-3.5863414398116899E-3</c:v>
                </c:pt>
                <c:pt idx="1597" formatCode="General">
                  <c:v>-3.5987903372669198E-3</c:v>
                </c:pt>
                <c:pt idx="1598" formatCode="General">
                  <c:v>-3.6113068658418699E-3</c:v>
                </c:pt>
                <c:pt idx="1599" formatCode="General">
                  <c:v>-3.6238915752891E-3</c:v>
                </c:pt>
                <c:pt idx="1600" formatCode="General">
                  <c:v>-3.6365450209250002E-3</c:v>
                </c:pt>
                <c:pt idx="1601" formatCode="General">
                  <c:v>-3.6492677636298502E-3</c:v>
                </c:pt>
                <c:pt idx="1602" formatCode="General">
                  <c:v>-3.6620603699431598E-3</c:v>
                </c:pt>
                <c:pt idx="1603" formatCode="General">
                  <c:v>-3.6749234128107102E-3</c:v>
                </c:pt>
                <c:pt idx="1604" formatCode="General">
                  <c:v>-3.6878574714495401E-3</c:v>
                </c:pt>
                <c:pt idx="1605" formatCode="General">
                  <c:v>-3.7008631309499501E-3</c:v>
                </c:pt>
                <c:pt idx="1606" formatCode="General">
                  <c:v>-3.71394098250034E-3</c:v>
                </c:pt>
                <c:pt idx="1607" formatCode="General">
                  <c:v>-3.7270916234480199E-3</c:v>
                </c:pt>
                <c:pt idx="1608" formatCode="General">
                  <c:v>-3.7403156572991801E-3</c:v>
                </c:pt>
                <c:pt idx="1609" formatCode="General">
                  <c:v>-3.7536136937189601E-3</c:v>
                </c:pt>
                <c:pt idx="1610" formatCode="General">
                  <c:v>-3.7669863485313699E-3</c:v>
                </c:pt>
                <c:pt idx="1611" formatCode="General">
                  <c:v>-3.7804342437193499E-3</c:v>
                </c:pt>
                <c:pt idx="1612" formatCode="General">
                  <c:v>-3.7939580078455298E-3</c:v>
                </c:pt>
                <c:pt idx="1613" formatCode="General">
                  <c:v>-3.8075582768679101E-3</c:v>
                </c:pt>
                <c:pt idx="1614" formatCode="General">
                  <c:v>-3.8212356935478902E-3</c:v>
                </c:pt>
                <c:pt idx="1615" formatCode="General">
                  <c:v>-3.8349909072682201E-3</c:v>
                </c:pt>
                <c:pt idx="1616" formatCode="General">
                  <c:v>-3.8488245740187898E-3</c:v>
                </c:pt>
                <c:pt idx="1617" formatCode="General">
                  <c:v>-3.8627373568768399E-3</c:v>
                </c:pt>
                <c:pt idx="1618" formatCode="General">
                  <c:v>-3.8767299264279198E-3</c:v>
                </c:pt>
                <c:pt idx="1619" formatCode="General">
                  <c:v>-3.8908029607812198E-3</c:v>
                </c:pt>
                <c:pt idx="1620" formatCode="General">
                  <c:v>-3.90495714556955E-3</c:v>
                </c:pt>
                <c:pt idx="1621" formatCode="General">
                  <c:v>-3.9191931739493901E-3</c:v>
                </c:pt>
                <c:pt idx="1622" formatCode="General">
                  <c:v>-3.9335117462546004E-3</c:v>
                </c:pt>
                <c:pt idx="1623" formatCode="General">
                  <c:v>-3.9479135699957398E-3</c:v>
                </c:pt>
                <c:pt idx="1624" formatCode="General">
                  <c:v>-3.9623993605510301E-3</c:v>
                </c:pt>
                <c:pt idx="1625" formatCode="General">
                  <c:v>-3.9769698412495903E-3</c:v>
                </c:pt>
                <c:pt idx="1626" formatCode="General">
                  <c:v>-3.9916257433740996E-3</c:v>
                </c:pt>
                <c:pt idx="1627" formatCode="General">
                  <c:v>-4.0063678066207201E-3</c:v>
                </c:pt>
                <c:pt idx="1628" formatCode="General">
                  <c:v>-4.0211967794102303E-3</c:v>
                </c:pt>
                <c:pt idx="1629" formatCode="General">
                  <c:v>-4.0361134186611197E-3</c:v>
                </c:pt>
                <c:pt idx="1630" formatCode="General">
                  <c:v>-4.0511184897895599E-3</c:v>
                </c:pt>
                <c:pt idx="1631" formatCode="General">
                  <c:v>-4.06621276670939E-3</c:v>
                </c:pt>
                <c:pt idx="1632" formatCode="General">
                  <c:v>-4.0813970318321598E-3</c:v>
                </c:pt>
                <c:pt idx="1633" formatCode="General">
                  <c:v>-4.0966720758792499E-3</c:v>
                </c:pt>
                <c:pt idx="1634" formatCode="General">
                  <c:v>-4.1120386975791396E-3</c:v>
                </c:pt>
                <c:pt idx="1635" formatCode="General">
                  <c:v>-4.1274977038140304E-3</c:v>
                </c:pt>
                <c:pt idx="1636" formatCode="General">
                  <c:v>-4.1430499092142701E-3</c:v>
                </c:pt>
                <c:pt idx="1637" formatCode="General">
                  <c:v>-4.1586961376660304E-3</c:v>
                </c:pt>
                <c:pt idx="1638" formatCode="General">
                  <c:v>-4.1744372226343697E-3</c:v>
                </c:pt>
                <c:pt idx="1639" formatCode="General">
                  <c:v>-4.1902740071631996E-3</c:v>
                </c:pt>
                <c:pt idx="1640" formatCode="General">
                  <c:v>-4.2062073438753197E-3</c:v>
                </c:pt>
                <c:pt idx="1641" formatCode="General">
                  <c:v>-4.2222380949592502E-3</c:v>
                </c:pt>
                <c:pt idx="1642" formatCode="General">
                  <c:v>-4.2383671319103904E-3</c:v>
                </c:pt>
                <c:pt idx="1643" formatCode="General">
                  <c:v>-4.2545953358074E-3</c:v>
                </c:pt>
                <c:pt idx="1644" formatCode="General">
                  <c:v>-4.2709235977141198E-3</c:v>
                </c:pt>
                <c:pt idx="1645" formatCode="General">
                  <c:v>-4.2873528186796201E-3</c:v>
                </c:pt>
                <c:pt idx="1646" formatCode="General">
                  <c:v>-4.3038839096320499E-3</c:v>
                </c:pt>
                <c:pt idx="1647" formatCode="General">
                  <c:v>-4.3205177911908501E-3</c:v>
                </c:pt>
                <c:pt idx="1648" formatCode="General">
                  <c:v>-4.3372553943066003E-3</c:v>
                </c:pt>
                <c:pt idx="1649" formatCode="General">
                  <c:v>-4.3540976604664597E-3</c:v>
                </c:pt>
                <c:pt idx="1650" formatCode="General">
                  <c:v>-4.3710455425155798E-3</c:v>
                </c:pt>
                <c:pt idx="1651" formatCode="General">
                  <c:v>-4.3881000107045603E-3</c:v>
                </c:pt>
                <c:pt idx="1652" formatCode="General">
                  <c:v>-4.4052620507044797E-3</c:v>
                </c:pt>
                <c:pt idx="1653" formatCode="General">
                  <c:v>-4.4225326595444597E-3</c:v>
                </c:pt>
                <c:pt idx="1654" formatCode="General">
                  <c:v>-4.4399128456117497E-3</c:v>
                </c:pt>
                <c:pt idx="1655" formatCode="General">
                  <c:v>-4.4574036286516702E-3</c:v>
                </c:pt>
                <c:pt idx="1656" formatCode="General">
                  <c:v>-4.4750060397676502E-3</c:v>
                </c:pt>
                <c:pt idx="1657" formatCode="General">
                  <c:v>-4.4927211206077797E-3</c:v>
                </c:pt>
                <c:pt idx="1658" formatCode="General">
                  <c:v>-4.5105499185161598E-3</c:v>
                </c:pt>
                <c:pt idx="1659" formatCode="General">
                  <c:v>-4.5284934882104597E-3</c:v>
                </c:pt>
                <c:pt idx="1660" formatCode="General">
                  <c:v>-4.5465528968157498E-3</c:v>
                </c:pt>
                <c:pt idx="1661" formatCode="General">
                  <c:v>-4.5647292244611198E-3</c:v>
                </c:pt>
                <c:pt idx="1662" formatCode="General">
                  <c:v>-4.58302356427975E-3</c:v>
                </c:pt>
                <c:pt idx="1663" formatCode="General">
                  <c:v>-4.6014370224088698E-3</c:v>
                </c:pt>
                <c:pt idx="1664" formatCode="General">
                  <c:v>-4.6199707179897798E-3</c:v>
                </c:pt>
                <c:pt idx="1665" formatCode="General">
                  <c:v>-4.6386257855729604E-3</c:v>
                </c:pt>
                <c:pt idx="1666" formatCode="General">
                  <c:v>-4.6574033776334602E-3</c:v>
                </c:pt>
                <c:pt idx="1667" formatCode="General">
                  <c:v>-4.6763046614105904E-3</c:v>
                </c:pt>
                <c:pt idx="1668" formatCode="General">
                  <c:v>-4.6953308182918598E-3</c:v>
                </c:pt>
                <c:pt idx="1669" formatCode="General">
                  <c:v>-4.7144830438129899E-3</c:v>
                </c:pt>
                <c:pt idx="1670" formatCode="General">
                  <c:v>-4.7337625473683502E-3</c:v>
                </c:pt>
                <c:pt idx="1671" formatCode="General">
                  <c:v>-4.7531705496946797E-3</c:v>
                </c:pt>
                <c:pt idx="1672" formatCode="General">
                  <c:v>-4.7727082835546204E-3</c:v>
                </c:pt>
                <c:pt idx="1673" formatCode="General">
                  <c:v>-4.7923769955417698E-3</c:v>
                </c:pt>
                <c:pt idx="1674" formatCode="General">
                  <c:v>-4.8121779460538099E-3</c:v>
                </c:pt>
                <c:pt idx="1675" formatCode="General">
                  <c:v>-4.83211241088226E-3</c:v>
                </c:pt>
                <c:pt idx="1676" formatCode="General">
                  <c:v>-4.8521816826075596E-3</c:v>
                </c:pt>
                <c:pt idx="1677" formatCode="General">
                  <c:v>-4.8723870713541098E-3</c:v>
                </c:pt>
                <c:pt idx="1678" formatCode="General">
                  <c:v>-4.8927299044856801E-3</c:v>
                </c:pt>
                <c:pt idx="1679" formatCode="General">
                  <c:v>-4.9132115262571904E-3</c:v>
                </c:pt>
                <c:pt idx="1680" formatCode="General">
                  <c:v>-4.93383329781463E-3</c:v>
                </c:pt>
                <c:pt idx="1681" formatCode="General">
                  <c:v>-4.95459659719514E-3</c:v>
                </c:pt>
                <c:pt idx="1682" formatCode="General">
                  <c:v>-4.9755028193269402E-3</c:v>
                </c:pt>
                <c:pt idx="1683" formatCode="General">
                  <c:v>-4.9965533764564597E-3</c:v>
                </c:pt>
                <c:pt idx="1684" formatCode="General">
                  <c:v>-5.0177496991416796E-3</c:v>
                </c:pt>
                <c:pt idx="1685" formatCode="General">
                  <c:v>-5.03909323620881E-3</c:v>
                </c:pt>
                <c:pt idx="1686" formatCode="General">
                  <c:v>-5.0605854546736696E-3</c:v>
                </c:pt>
                <c:pt idx="1687" formatCode="General">
                  <c:v>-5.0822278397416997E-3</c:v>
                </c:pt>
                <c:pt idx="1688" formatCode="General">
                  <c:v>-5.1040218948079502E-3</c:v>
                </c:pt>
                <c:pt idx="1689" formatCode="General">
                  <c:v>-5.1259691414571196E-3</c:v>
                </c:pt>
                <c:pt idx="1690" formatCode="General">
                  <c:v>-5.1480711194635403E-3</c:v>
                </c:pt>
                <c:pt idx="1691" formatCode="General">
                  <c:v>-5.1703293867911802E-3</c:v>
                </c:pt>
                <c:pt idx="1692" formatCode="General">
                  <c:v>-5.1927455191564803E-3</c:v>
                </c:pt>
                <c:pt idx="1693" formatCode="General">
                  <c:v>-5.2153211126605504E-3</c:v>
                </c:pt>
                <c:pt idx="1694" formatCode="General">
                  <c:v>-5.2380577892161802E-3</c:v>
                </c:pt>
                <c:pt idx="1695" formatCode="General">
                  <c:v>-5.2609571937915697E-3</c:v>
                </c:pt>
                <c:pt idx="1696" formatCode="General">
                  <c:v>-5.2840209929526701E-3</c:v>
                </c:pt>
                <c:pt idx="1697" formatCode="General">
                  <c:v>-5.3072508748632299E-3</c:v>
                </c:pt>
                <c:pt idx="1698" formatCode="General">
                  <c:v>-5.3306485492847699E-3</c:v>
                </c:pt>
                <c:pt idx="1699" formatCode="General">
                  <c:v>-5.3542157475766402E-3</c:v>
                </c:pt>
                <c:pt idx="1700" formatCode="General">
                  <c:v>-5.3779542226959701E-3</c:v>
                </c:pt>
                <c:pt idx="1701" formatCode="General">
                  <c:v>-5.4018657491977503E-3</c:v>
                </c:pt>
                <c:pt idx="1702" formatCode="General">
                  <c:v>-5.4259521232347899E-3</c:v>
                </c:pt>
                <c:pt idx="1703" formatCode="General">
                  <c:v>-5.4502151607973602E-3</c:v>
                </c:pt>
                <c:pt idx="1704" formatCode="General">
                  <c:v>-5.4746566976064401E-3</c:v>
                </c:pt>
                <c:pt idx="1705" formatCode="General">
                  <c:v>-5.4992785931897896E-3</c:v>
                </c:pt>
                <c:pt idx="1706" formatCode="General">
                  <c:v>-5.5240827314593198E-3</c:v>
                </c:pt>
                <c:pt idx="1707" formatCode="General">
                  <c:v>-5.5490710207110596E-3</c:v>
                </c:pt>
                <c:pt idx="1708" formatCode="General">
                  <c:v>-5.5742453936252099E-3</c:v>
                </c:pt>
                <c:pt idx="1709" formatCode="General">
                  <c:v>-5.5996078072661701E-3</c:v>
                </c:pt>
                <c:pt idx="1710" formatCode="General">
                  <c:v>-5.6251602430824697E-3</c:v>
                </c:pt>
                <c:pt idx="1711" formatCode="General">
                  <c:v>-5.6509047064748604E-3</c:v>
                </c:pt>
                <c:pt idx="1712" formatCode="General">
                  <c:v>-5.6768432294501099E-3</c:v>
                </c:pt>
                <c:pt idx="1713" formatCode="General">
                  <c:v>-5.7029778733221998E-3</c:v>
                </c:pt>
                <c:pt idx="1714" formatCode="General">
                  <c:v>-5.7293107288024303E-3</c:v>
                </c:pt>
                <c:pt idx="1715" formatCode="General">
                  <c:v>-5.7558439159994699E-3</c:v>
                </c:pt>
                <c:pt idx="1716" formatCode="General">
                  <c:v>-5.7825795844193596E-3</c:v>
                </c:pt>
                <c:pt idx="1717" formatCode="General">
                  <c:v>-5.8095199129655304E-3</c:v>
                </c:pt>
                <c:pt idx="1718" formatCode="General">
                  <c:v>-5.8366671102280197E-3</c:v>
                </c:pt>
                <c:pt idx="1719" formatCode="General">
                  <c:v>-5.8640234160590703E-3</c:v>
                </c:pt>
                <c:pt idx="1720" formatCode="General">
                  <c:v>-5.8915910944979796E-3</c:v>
                </c:pt>
                <c:pt idx="1721" formatCode="General">
                  <c:v>-5.9193724361344098E-3</c:v>
                </c:pt>
                <c:pt idx="1722" formatCode="General">
                  <c:v>-5.9473697633704303E-3</c:v>
                </c:pt>
                <c:pt idx="1723" formatCode="General">
                  <c:v>-5.9755854302045901E-3</c:v>
                </c:pt>
                <c:pt idx="1724" formatCode="General">
                  <c:v>-6.0040218221092999E-3</c:v>
                </c:pt>
                <c:pt idx="1725" formatCode="General">
                  <c:v>-6.0326813560308704E-3</c:v>
                </c:pt>
                <c:pt idx="1726" formatCode="General">
                  <c:v>-6.0615664803894999E-3</c:v>
                </c:pt>
                <c:pt idx="1727" formatCode="General">
                  <c:v>-6.09067967507933E-3</c:v>
                </c:pt>
                <c:pt idx="1728" formatCode="General">
                  <c:v>-6.1200234514684204E-3</c:v>
                </c:pt>
                <c:pt idx="1729" formatCode="General">
                  <c:v>-6.1496003558953998E-3</c:v>
                </c:pt>
                <c:pt idx="1730" formatCode="General">
                  <c:v>-6.17941297352114E-3</c:v>
                </c:pt>
                <c:pt idx="1731" formatCode="General">
                  <c:v>-6.2094639272476703E-3</c:v>
                </c:pt>
                <c:pt idx="1732" formatCode="General">
                  <c:v>-6.2397558776370599E-3</c:v>
                </c:pt>
                <c:pt idx="1733" formatCode="General">
                  <c:v>-6.2702915234392597E-3</c:v>
                </c:pt>
                <c:pt idx="1734" formatCode="General">
                  <c:v>-6.3010736020716798E-3</c:v>
                </c:pt>
                <c:pt idx="1735" formatCode="General">
                  <c:v>-6.3321048889652502E-3</c:v>
                </c:pt>
                <c:pt idx="1736" formatCode="General">
                  <c:v>-6.3633881974513003E-3</c:v>
                </c:pt>
                <c:pt idx="1737" formatCode="General">
                  <c:v>-6.3949263787615599E-3</c:v>
                </c:pt>
                <c:pt idx="1738" formatCode="General">
                  <c:v>-6.4267223216649301E-3</c:v>
                </c:pt>
                <c:pt idx="1739" formatCode="General">
                  <c:v>-6.4587789514292801E-3</c:v>
                </c:pt>
                <c:pt idx="1740" formatCode="General">
                  <c:v>-6.4910992357165203E-3</c:v>
                </c:pt>
                <c:pt idx="1741" formatCode="General">
                  <c:v>-6.52368618832671E-3</c:v>
                </c:pt>
                <c:pt idx="1742" formatCode="General">
                  <c:v>-6.5565428691980298E-3</c:v>
                </c:pt>
                <c:pt idx="1743" formatCode="General">
                  <c:v>-6.58967238440688E-3</c:v>
                </c:pt>
                <c:pt idx="1744" formatCode="General">
                  <c:v>-6.6230778861266996E-3</c:v>
                </c:pt>
                <c:pt idx="1745" formatCode="General">
                  <c:v>-6.6567625722317404E-3</c:v>
                </c:pt>
                <c:pt idx="1746" formatCode="General">
                  <c:v>-6.6907296862953203E-3</c:v>
                </c:pt>
                <c:pt idx="1747" formatCode="General">
                  <c:v>-6.7249825178144996E-3</c:v>
                </c:pt>
                <c:pt idx="1748" formatCode="General">
                  <c:v>-6.7595244026451397E-3</c:v>
                </c:pt>
                <c:pt idx="1749" formatCode="General">
                  <c:v>-6.7943587350478103E-3</c:v>
                </c:pt>
                <c:pt idx="1750" formatCode="General">
                  <c:v>-6.8294889649627597E-3</c:v>
                </c:pt>
                <c:pt idx="1751" formatCode="General">
                  <c:v>-6.8649185807329802E-3</c:v>
                </c:pt>
                <c:pt idx="1752" formatCode="General">
                  <c:v>-6.9006511109181903E-3</c:v>
                </c:pt>
                <c:pt idx="1753" formatCode="General">
                  <c:v>-6.93669013567722E-3</c:v>
                </c:pt>
                <c:pt idx="1754" formatCode="General">
                  <c:v>-6.9730392879749897E-3</c:v>
                </c:pt>
                <c:pt idx="1755" formatCode="General">
                  <c:v>-7.0097022535825001E-3</c:v>
                </c:pt>
                <c:pt idx="1756" formatCode="General">
                  <c:v>-7.04668277107695E-3</c:v>
                </c:pt>
                <c:pt idx="1757" formatCode="General">
                  <c:v>-7.0839846318417497E-3</c:v>
                </c:pt>
                <c:pt idx="1758" formatCode="General">
                  <c:v>-7.1216116800666201E-3</c:v>
                </c:pt>
                <c:pt idx="1759" formatCode="General">
                  <c:v>-7.1595678127475996E-3</c:v>
                </c:pt>
                <c:pt idx="1760" formatCode="General">
                  <c:v>-7.1978569801559597E-3</c:v>
                </c:pt>
                <c:pt idx="1761" formatCode="General">
                  <c:v>-7.23648318691608E-3</c:v>
                </c:pt>
                <c:pt idx="1762" formatCode="General">
                  <c:v>-7.2754504891000497E-3</c:v>
                </c:pt>
                <c:pt idx="1763" formatCode="General">
                  <c:v>-7.3147630045618302E-3</c:v>
                </c:pt>
                <c:pt idx="1764" formatCode="General">
                  <c:v>-7.3544249155130604E-3</c:v>
                </c:pt>
                <c:pt idx="1765" formatCode="General">
                  <c:v>-7.3944404703131499E-3</c:v>
                </c:pt>
                <c:pt idx="1766" formatCode="General">
                  <c:v>-7.4348139840730203E-3</c:v>
                </c:pt>
                <c:pt idx="1767" formatCode="General">
                  <c:v>-7.4755498386551702E-3</c:v>
                </c:pt>
                <c:pt idx="1768" formatCode="General">
                  <c:v>-7.5166524826737104E-3</c:v>
                </c:pt>
                <c:pt idx="1769" formatCode="General">
                  <c:v>-7.5581264314944297E-3</c:v>
                </c:pt>
                <c:pt idx="1770" formatCode="General">
                  <c:v>-7.5999762707480304E-3</c:v>
                </c:pt>
                <c:pt idx="1771" formatCode="General">
                  <c:v>-7.6422066780264001E-3</c:v>
                </c:pt>
                <c:pt idx="1772" formatCode="General">
                  <c:v>-7.6848224179732498E-3</c:v>
                </c:pt>
                <c:pt idx="1773" formatCode="General">
                  <c:v>-7.7278283316360996E-3</c:v>
                </c:pt>
                <c:pt idx="1774" formatCode="General">
                  <c:v>-7.77122933646625E-3</c:v>
                </c:pt>
                <c:pt idx="1775" formatCode="General">
                  <c:v>-7.8150304263188905E-3</c:v>
                </c:pt>
                <c:pt idx="1776" formatCode="General">
                  <c:v>-7.8592366714531504E-3</c:v>
                </c:pt>
                <c:pt idx="1777" formatCode="General">
                  <c:v>-7.9038532185321392E-3</c:v>
                </c:pt>
                <c:pt idx="1778" formatCode="General">
                  <c:v>-7.9488852906230197E-3</c:v>
                </c:pt>
                <c:pt idx="1779" formatCode="General">
                  <c:v>-7.9943381832130907E-3</c:v>
                </c:pt>
                <c:pt idx="1780" formatCode="General">
                  <c:v>-8.0402172526797596E-3</c:v>
                </c:pt>
                <c:pt idx="1781" formatCode="General">
                  <c:v>-8.0865279334300898E-3</c:v>
                </c:pt>
                <c:pt idx="1782" formatCode="General">
                  <c:v>-8.1332757451681795E-3</c:v>
                </c:pt>
                <c:pt idx="1783" formatCode="General">
                  <c:v>-8.1804662928953199E-3</c:v>
                </c:pt>
                <c:pt idx="1784" formatCode="General">
                  <c:v>-8.2281052669100196E-3</c:v>
                </c:pt>
                <c:pt idx="1785" formatCode="General">
                  <c:v>-8.2761984428081602E-3</c:v>
                </c:pt>
                <c:pt idx="1786" formatCode="General">
                  <c:v>-8.3247516814830506E-3</c:v>
                </c:pt>
                <c:pt idx="1787" formatCode="General">
                  <c:v>-8.3737709291255499E-3</c:v>
                </c:pt>
                <c:pt idx="1788" formatCode="General">
                  <c:v>-8.4232622190083296E-3</c:v>
                </c:pt>
                <c:pt idx="1789" formatCode="General">
                  <c:v>-8.4732316851558308E-3</c:v>
                </c:pt>
                <c:pt idx="1790" formatCode="General">
                  <c:v>-8.5236855710150595E-3</c:v>
                </c:pt>
                <c:pt idx="1791" formatCode="General">
                  <c:v>-8.5746302293707704E-3</c:v>
                </c:pt>
                <c:pt idx="1792" formatCode="General">
                  <c:v>-8.6260721223455298E-3</c:v>
                </c:pt>
                <c:pt idx="1793" formatCode="General">
                  <c:v>-8.6780178214264005E-3</c:v>
                </c:pt>
                <c:pt idx="1794" formatCode="General">
                  <c:v>-8.7304740167040307E-3</c:v>
                </c:pt>
                <c:pt idx="1795" formatCode="General">
                  <c:v>-8.7834475166371096E-3</c:v>
                </c:pt>
                <c:pt idx="1796" formatCode="General">
                  <c:v>-8.8369452387548897E-3</c:v>
                </c:pt>
                <c:pt idx="1797" formatCode="General">
                  <c:v>-8.8909741916484292E-3</c:v>
                </c:pt>
                <c:pt idx="1798" formatCode="General">
                  <c:v>-8.9455414801443908E-3</c:v>
                </c:pt>
                <c:pt idx="1799" formatCode="General">
                  <c:v>-9.0006543273865505E-3</c:v>
                </c:pt>
                <c:pt idx="1800" formatCode="General">
                  <c:v>-9.0563200749269306E-3</c:v>
                </c:pt>
                <c:pt idx="1801" formatCode="General">
                  <c:v>-9.11254618272587E-3</c:v>
                </c:pt>
                <c:pt idx="1802" formatCode="General">
                  <c:v>-9.1693402291522508E-3</c:v>
                </c:pt>
                <c:pt idx="1803" formatCode="General">
                  <c:v>-9.2267099109835209E-3</c:v>
                </c:pt>
                <c:pt idx="1804" formatCode="General">
                  <c:v>-9.2846630434059198E-3</c:v>
                </c:pt>
                <c:pt idx="1805" formatCode="General">
                  <c:v>-9.3432075807615804E-3</c:v>
                </c:pt>
                <c:pt idx="1806" formatCode="General">
                  <c:v>-9.4023515995128402E-3</c:v>
                </c:pt>
                <c:pt idx="1807" formatCode="General">
                  <c:v>-9.4621033073246305E-3</c:v>
                </c:pt>
                <c:pt idx="1808" formatCode="General">
                  <c:v>-9.5224710524585698E-3</c:v>
                </c:pt>
                <c:pt idx="1809" formatCode="General">
                  <c:v>-9.5834633209003206E-3</c:v>
                </c:pt>
                <c:pt idx="1810" formatCode="General">
                  <c:v>-9.6450887363596898E-3</c:v>
                </c:pt>
                <c:pt idx="1811" formatCode="General">
                  <c:v>-9.7073560602708008E-3</c:v>
                </c:pt>
                <c:pt idx="1812" formatCode="General">
                  <c:v>-9.7702741917922598E-3</c:v>
                </c:pt>
                <c:pt idx="1813" formatCode="General">
                  <c:v>-9.8338521712162501E-3</c:v>
                </c:pt>
                <c:pt idx="1814" formatCode="General">
                  <c:v>-9.89809921347529E-3</c:v>
                </c:pt>
                <c:pt idx="1815" formatCode="General">
                  <c:v>-9.9630246919127797E-3</c:v>
                </c:pt>
                <c:pt idx="1816" formatCode="General">
                  <c:v>-1.0028638104129101E-2</c:v>
                </c:pt>
                <c:pt idx="1817" formatCode="General">
                  <c:v>-1.0094949114673899E-2</c:v>
                </c:pt>
                <c:pt idx="1818" formatCode="General">
                  <c:v>-1.01619675635544E-2</c:v>
                </c:pt>
                <c:pt idx="1819" formatCode="General">
                  <c:v>-1.0229703466235701E-2</c:v>
                </c:pt>
                <c:pt idx="1820" formatCode="General">
                  <c:v>-1.0298167013641E-2</c:v>
                </c:pt>
                <c:pt idx="1821" formatCode="General">
                  <c:v>-1.0367368572151699E-2</c:v>
                </c:pt>
                <c:pt idx="1822" formatCode="General">
                  <c:v>-1.04373187252819E-2</c:v>
                </c:pt>
                <c:pt idx="1823" formatCode="General">
                  <c:v>-1.05080282841031E-2</c:v>
                </c:pt>
                <c:pt idx="1824" formatCode="General">
                  <c:v>-1.0579508251680201E-2</c:v>
                </c:pt>
                <c:pt idx="1825" formatCode="General">
                  <c:v>-1.0651769822748401E-2</c:v>
                </c:pt>
                <c:pt idx="1826" formatCode="General">
                  <c:v>-1.0724824393055599E-2</c:v>
                </c:pt>
                <c:pt idx="1827" formatCode="General">
                  <c:v>-1.0798683572470699E-2</c:v>
                </c:pt>
                <c:pt idx="1828" formatCode="General">
                  <c:v>-1.0873359184243699E-2</c:v>
                </c:pt>
                <c:pt idx="1829" formatCode="General">
                  <c:v>-1.0948863264821199E-2</c:v>
                </c:pt>
                <c:pt idx="1830" formatCode="General">
                  <c:v>-1.10252080061788E-2</c:v>
                </c:pt>
                <c:pt idx="1831" formatCode="General">
                  <c:v>-1.11024057399042E-2</c:v>
                </c:pt>
                <c:pt idx="1832" formatCode="General">
                  <c:v>-1.1180469017140799E-2</c:v>
                </c:pt>
                <c:pt idx="1833" formatCode="General">
                  <c:v>-1.1259410616708499E-2</c:v>
                </c:pt>
                <c:pt idx="1834" formatCode="General">
                  <c:v>-1.1339243545104301E-2</c:v>
                </c:pt>
                <c:pt idx="1835" formatCode="General">
                  <c:v>-1.14199810373674E-2</c:v>
                </c:pt>
                <c:pt idx="1836" formatCode="General">
                  <c:v>-1.1501636574817601E-2</c:v>
                </c:pt>
                <c:pt idx="1837" formatCode="General">
                  <c:v>-1.1584223908898799E-2</c:v>
                </c:pt>
                <c:pt idx="1838" formatCode="General">
                  <c:v>-1.1667757064084801E-2</c:v>
                </c:pt>
                <c:pt idx="1839" formatCode="General">
                  <c:v>-1.17522503378807E-2</c:v>
                </c:pt>
                <c:pt idx="1840" formatCode="General">
                  <c:v>-1.18377183008228E-2</c:v>
                </c:pt>
                <c:pt idx="1841" formatCode="General">
                  <c:v>-1.19241758219973E-2</c:v>
                </c:pt>
                <c:pt idx="1842" formatCode="General">
                  <c:v>-1.2011638076146299E-2</c:v>
                </c:pt>
                <c:pt idx="1843" formatCode="General">
                  <c:v>-1.2100120491825199E-2</c:v>
                </c:pt>
                <c:pt idx="1844" formatCode="General">
                  <c:v>-1.21896386620549E-2</c:v>
                </c:pt>
                <c:pt idx="1845" formatCode="General">
                  <c:v>-1.22802084247091E-2</c:v>
                </c:pt>
                <c:pt idx="1846" formatCode="General">
                  <c:v>-1.23718459388265E-2</c:v>
                </c:pt>
                <c:pt idx="1847" formatCode="General">
                  <c:v>-1.2464567703504299E-2</c:v>
                </c:pt>
                <c:pt idx="1848" formatCode="General">
                  <c:v>-1.2558390504749301E-2</c:v>
                </c:pt>
                <c:pt idx="1849" formatCode="General">
                  <c:v>-1.2653331403214899E-2</c:v>
                </c:pt>
                <c:pt idx="1850" formatCode="General">
                  <c:v>-1.2749407734201501E-2</c:v>
                </c:pt>
                <c:pt idx="1851" formatCode="General">
                  <c:v>-1.28466371076566E-2</c:v>
                </c:pt>
                <c:pt idx="1852" formatCode="General">
                  <c:v>-1.29450374163892E-2</c:v>
                </c:pt>
                <c:pt idx="1853" formatCode="General">
                  <c:v>-1.3044626920102701E-2</c:v>
                </c:pt>
                <c:pt idx="1854" formatCode="General">
                  <c:v>-1.31454242910679E-2</c:v>
                </c:pt>
                <c:pt idx="1855" formatCode="General">
                  <c:v>-1.32474485967457E-2</c:v>
                </c:pt>
                <c:pt idx="1856" formatCode="General">
                  <c:v>-1.3350719322194299E-2</c:v>
                </c:pt>
                <c:pt idx="1857" formatCode="General">
                  <c:v>-1.34552564273176E-2</c:v>
                </c:pt>
                <c:pt idx="1858" formatCode="General">
                  <c:v>-1.3561080275371401E-2</c:v>
                </c:pt>
                <c:pt idx="1859" formatCode="General">
                  <c:v>-1.3668211611245E-2</c:v>
                </c:pt>
                <c:pt idx="1860" formatCode="General">
                  <c:v>-1.37766715614621E-2</c:v>
                </c:pt>
                <c:pt idx="1861" formatCode="General">
                  <c:v>-1.38864816341815E-2</c:v>
                </c:pt>
                <c:pt idx="1862" formatCode="General">
                  <c:v>-1.3997663716862299E-2</c:v>
                </c:pt>
                <c:pt idx="1863" formatCode="General">
                  <c:v>-1.41102400349694E-2</c:v>
                </c:pt>
                <c:pt idx="1864" formatCode="General">
                  <c:v>-1.42242331781787E-2</c:v>
                </c:pt>
                <c:pt idx="1865" formatCode="General">
                  <c:v>-1.43396661664002E-2</c:v>
                </c:pt>
                <c:pt idx="1866" formatCode="General">
                  <c:v>-1.44565625076976E-2</c:v>
                </c:pt>
                <c:pt idx="1867" formatCode="General">
                  <c:v>-1.45749462137237E-2</c:v>
                </c:pt>
                <c:pt idx="1868" formatCode="General">
                  <c:v>-1.46948417972479E-2</c:v>
                </c:pt>
                <c:pt idx="1869" formatCode="General">
                  <c:v>-1.48162742721563E-2</c:v>
                </c:pt>
                <c:pt idx="1870" formatCode="General">
                  <c:v>-1.4939269153454201E-2</c:v>
                </c:pt>
                <c:pt idx="1871" formatCode="General">
                  <c:v>-1.5063852459107701E-2</c:v>
                </c:pt>
                <c:pt idx="1872" formatCode="General">
                  <c:v>-1.51900507172154E-2</c:v>
                </c:pt>
                <c:pt idx="1873" formatCode="General">
                  <c:v>-1.53178909692835E-2</c:v>
                </c:pt>
                <c:pt idx="1874" formatCode="General">
                  <c:v>-1.5447400772167399E-2</c:v>
                </c:pt>
                <c:pt idx="1875" formatCode="General">
                  <c:v>-1.55786082770065E-2</c:v>
                </c:pt>
                <c:pt idx="1876" formatCode="General">
                  <c:v>-1.5711542104409799E-2</c:v>
                </c:pt>
                <c:pt idx="1877" formatCode="General">
                  <c:v>-1.5846231287232102E-2</c:v>
                </c:pt>
                <c:pt idx="1878" formatCode="General">
                  <c:v>-1.5982705476008101E-2</c:v>
                </c:pt>
                <c:pt idx="1879" formatCode="General">
                  <c:v>-1.61209949617791E-2</c:v>
                </c:pt>
                <c:pt idx="1880" formatCode="General">
                  <c:v>-1.62611307024093E-2</c:v>
                </c:pt>
                <c:pt idx="1881" formatCode="General">
                  <c:v>-1.6403144293162399E-2</c:v>
                </c:pt>
                <c:pt idx="1882" formatCode="General">
                  <c:v>-1.6547067952308599E-2</c:v>
                </c:pt>
                <c:pt idx="1883" formatCode="General">
                  <c:v>-1.6692934521125101E-2</c:v>
                </c:pt>
                <c:pt idx="1884" formatCode="General">
                  <c:v>-1.68407774638972E-2</c:v>
                </c:pt>
                <c:pt idx="1885" formatCode="General">
                  <c:v>-1.6990630907630099E-2</c:v>
                </c:pt>
                <c:pt idx="1886" formatCode="General">
                  <c:v>-1.7142529762177099E-2</c:v>
                </c:pt>
                <c:pt idx="1887" formatCode="General">
                  <c:v>-1.7296509718949801E-2</c:v>
                </c:pt>
                <c:pt idx="1888" formatCode="General">
                  <c:v>-1.7452607283335701E-2</c:v>
                </c:pt>
                <c:pt idx="1889" formatCode="General">
                  <c:v>-1.7610859757708701E-2</c:v>
                </c:pt>
                <c:pt idx="1890" formatCode="General">
                  <c:v>-1.7771305216020699E-2</c:v>
                </c:pt>
                <c:pt idx="1891" formatCode="General">
                  <c:v>-1.7933982503804499E-2</c:v>
                </c:pt>
                <c:pt idx="1892" formatCode="General">
                  <c:v>-1.80989312381768E-2</c:v>
                </c:pt>
                <c:pt idx="1893" formatCode="General">
                  <c:v>-1.8266191806478101E-2</c:v>
                </c:pt>
                <c:pt idx="1894" formatCode="General">
                  <c:v>-1.8435805357509601E-2</c:v>
                </c:pt>
                <c:pt idx="1895" formatCode="General">
                  <c:v>-1.8607813872737699E-2</c:v>
                </c:pt>
                <c:pt idx="1896" formatCode="General">
                  <c:v>-1.8782260220272899E-2</c:v>
                </c:pt>
                <c:pt idx="1897" formatCode="General">
                  <c:v>-1.8959188154872401E-2</c:v>
                </c:pt>
                <c:pt idx="1898" formatCode="General">
                  <c:v>-1.9138642317942E-2</c:v>
                </c:pt>
                <c:pt idx="1899" formatCode="General">
                  <c:v>-1.93206682749072E-2</c:v>
                </c:pt>
                <c:pt idx="1900" formatCode="General">
                  <c:v>-1.9505312596695901E-2</c:v>
                </c:pt>
                <c:pt idx="1901" formatCode="General">
                  <c:v>-1.9692622880017299E-2</c:v>
                </c:pt>
                <c:pt idx="1902" formatCode="General">
                  <c:v>-1.988264774723E-2</c:v>
                </c:pt>
                <c:pt idx="1903" formatCode="General">
                  <c:v>-2.0075436767127801E-2</c:v>
                </c:pt>
                <c:pt idx="1904" formatCode="General">
                  <c:v>-2.0271040483878299E-2</c:v>
                </c:pt>
                <c:pt idx="1905" formatCode="General">
                  <c:v>-2.04695105286452E-2</c:v>
                </c:pt>
                <c:pt idx="1906" formatCode="General">
                  <c:v>-2.0670899622422301E-2</c:v>
                </c:pt>
                <c:pt idx="1907" formatCode="General">
                  <c:v>-2.08752615760338E-2</c:v>
                </c:pt>
                <c:pt idx="1908" formatCode="General">
                  <c:v>-2.10826512901355E-2</c:v>
                </c:pt>
                <c:pt idx="1909" formatCode="General">
                  <c:v>-2.1293124755215002E-2</c:v>
                </c:pt>
                <c:pt idx="1910" formatCode="General">
                  <c:v>-2.1506739051592901E-2</c:v>
                </c:pt>
                <c:pt idx="1911" formatCode="General">
                  <c:v>-2.1723552349423102E-2</c:v>
                </c:pt>
                <c:pt idx="1912" formatCode="General">
                  <c:v>-2.1943623859015399E-2</c:v>
                </c:pt>
                <c:pt idx="1913" formatCode="General">
                  <c:v>-2.2167013990475801E-2</c:v>
                </c:pt>
                <c:pt idx="1914" formatCode="General">
                  <c:v>-2.23937848816868E-2</c:v>
                </c:pt>
                <c:pt idx="1915" formatCode="General">
                  <c:v>-2.26240001666944E-2</c:v>
                </c:pt>
                <c:pt idx="1916" formatCode="General">
                  <c:v>-2.2857724916497801E-2</c:v>
                </c:pt>
                <c:pt idx="1917" formatCode="General">
                  <c:v>-2.3095025639052E-2</c:v>
                </c:pt>
                <c:pt idx="1918" formatCode="General">
                  <c:v>-2.3335970279270299E-2</c:v>
                </c:pt>
                <c:pt idx="1919" formatCode="General">
                  <c:v>-2.3580628219026799E-2</c:v>
                </c:pt>
                <c:pt idx="1920" formatCode="General">
                  <c:v>-2.38290702771594E-2</c:v>
                </c:pt>
                <c:pt idx="1921" formatCode="General">
                  <c:v>-2.4081368709472199E-2</c:v>
                </c:pt>
                <c:pt idx="1922" formatCode="General">
                  <c:v>-2.4337597290569699E-2</c:v>
                </c:pt>
                <c:pt idx="1923" formatCode="General">
                  <c:v>-2.4597831637047599E-2</c:v>
                </c:pt>
                <c:pt idx="1924" formatCode="General">
                  <c:v>-2.48621490630817E-2</c:v>
                </c:pt>
                <c:pt idx="1925" formatCode="General">
                  <c:v>-2.51306284290032E-2</c:v>
                </c:pt>
                <c:pt idx="1926" formatCode="General">
                  <c:v>-2.5403349735863199E-2</c:v>
                </c:pt>
                <c:pt idx="1927" formatCode="General">
                  <c:v>-2.5680394336914599E-2</c:v>
                </c:pt>
                <c:pt idx="1928" formatCode="General">
                  <c:v>-2.5961845228557101E-2</c:v>
                </c:pt>
                <c:pt idx="1929" formatCode="General">
                  <c:v>-2.6247787050342999E-2</c:v>
                </c:pt>
                <c:pt idx="1930" formatCode="General">
                  <c:v>-2.65383060944781E-2</c:v>
                </c:pt>
                <c:pt idx="1931" formatCode="General">
                  <c:v>-2.6833490543810099E-2</c:v>
                </c:pt>
                <c:pt idx="1932" formatCode="General">
                  <c:v>-2.7133430720576699E-2</c:v>
                </c:pt>
                <c:pt idx="1933" formatCode="General">
                  <c:v>-2.7438219065439501E-2</c:v>
                </c:pt>
                <c:pt idx="1934" formatCode="General">
                  <c:v>-2.7747950137491401E-2</c:v>
                </c:pt>
                <c:pt idx="1935" formatCode="General">
                  <c:v>-2.8062720614264298E-2</c:v>
                </c:pt>
                <c:pt idx="1936" formatCode="General">
                  <c:v>-2.8382629291737099E-2</c:v>
                </c:pt>
                <c:pt idx="1937" formatCode="General">
                  <c:v>-2.8707777136920999E-2</c:v>
                </c:pt>
                <c:pt idx="1938" formatCode="General">
                  <c:v>-2.90382673199178E-2</c:v>
                </c:pt>
                <c:pt idx="1939" formatCode="General">
                  <c:v>-2.9374204899213899E-2</c:v>
                </c:pt>
                <c:pt idx="1940" formatCode="General">
                  <c:v>-2.9715696141910299E-2</c:v>
                </c:pt>
                <c:pt idx="1941" formatCode="General">
                  <c:v>-3.0062849528122899E-2</c:v>
                </c:pt>
                <c:pt idx="1942" formatCode="General">
                  <c:v>-3.04157762454501E-2</c:v>
                </c:pt>
                <c:pt idx="1943" formatCode="General">
                  <c:v>-3.0774589842363798E-2</c:v>
                </c:pt>
                <c:pt idx="1944" formatCode="General">
                  <c:v>-3.11394061757846E-2</c:v>
                </c:pt>
                <c:pt idx="1945" formatCode="General">
                  <c:v>-3.1510343411078903E-2</c:v>
                </c:pt>
                <c:pt idx="1946" formatCode="General">
                  <c:v>-3.1887522022057399E-2</c:v>
                </c:pt>
                <c:pt idx="1947" formatCode="General">
                  <c:v>-3.2271064790972401E-2</c:v>
                </c:pt>
                <c:pt idx="1948" formatCode="General">
                  <c:v>-3.26610968480587E-2</c:v>
                </c:pt>
                <c:pt idx="1949" formatCode="General">
                  <c:v>-3.3057746098246403E-2</c:v>
                </c:pt>
                <c:pt idx="1950" formatCode="General">
                  <c:v>-3.3461143199449601E-2</c:v>
                </c:pt>
                <c:pt idx="1951" formatCode="General">
                  <c:v>-3.3871421284167001E-2</c:v>
                </c:pt>
                <c:pt idx="1952" formatCode="General">
                  <c:v>-3.4288715931468199E-2</c:v>
                </c:pt>
                <c:pt idx="1953" formatCode="General">
                  <c:v>-3.4713164985676399E-2</c:v>
                </c:pt>
                <c:pt idx="1954" formatCode="General">
                  <c:v>-3.5144908664558501E-2</c:v>
                </c:pt>
                <c:pt idx="1955" formatCode="General">
                  <c:v>-3.55840897018578E-2</c:v>
                </c:pt>
                <c:pt idx="1956" formatCode="General">
                  <c:v>-3.6030853347293897E-2</c:v>
                </c:pt>
                <c:pt idx="1957" formatCode="General">
                  <c:v>-3.6485347372433703E-2</c:v>
                </c:pt>
                <c:pt idx="1958" formatCode="General">
                  <c:v>-3.6947722035345097E-2</c:v>
                </c:pt>
                <c:pt idx="1959" formatCode="General">
                  <c:v>-3.7418129945905397E-2</c:v>
                </c:pt>
                <c:pt idx="1960" formatCode="General">
                  <c:v>-3.7896726029274998E-2</c:v>
                </c:pt>
                <c:pt idx="1961" formatCode="General">
                  <c:v>-3.8383667525913698E-2</c:v>
                </c:pt>
                <c:pt idx="1962" formatCode="General">
                  <c:v>-3.8879113991596097E-2</c:v>
                </c:pt>
                <c:pt idx="1963" formatCode="General">
                  <c:v>-3.9383227297428797E-2</c:v>
                </c:pt>
                <c:pt idx="1964" formatCode="General">
                  <c:v>-3.9896171629866702E-2</c:v>
                </c:pt>
                <c:pt idx="1965" formatCode="General">
                  <c:v>-4.0418113479896198E-2</c:v>
                </c:pt>
                <c:pt idx="1966" formatCode="General">
                  <c:v>-4.0949221822008698E-2</c:v>
                </c:pt>
                <c:pt idx="1967" formatCode="General">
                  <c:v>-4.1489668619249298E-2</c:v>
                </c:pt>
                <c:pt idx="1968" formatCode="General">
                  <c:v>-4.2039628024739303E-2</c:v>
                </c:pt>
                <c:pt idx="1969" formatCode="General">
                  <c:v>-4.2599276145546802E-2</c:v>
                </c:pt>
                <c:pt idx="1970" formatCode="General">
                  <c:v>-4.3168791032737401E-2</c:v>
                </c:pt>
                <c:pt idx="1971" formatCode="General">
                  <c:v>-4.3748352703322398E-2</c:v>
                </c:pt>
                <c:pt idx="1972" formatCode="General">
                  <c:v>-4.4338143199109503E-2</c:v>
                </c:pt>
                <c:pt idx="1973" formatCode="General">
                  <c:v>-4.4938346594701702E-2</c:v>
                </c:pt>
                <c:pt idx="1974" formatCode="General">
                  <c:v>-4.55491489974751E-2</c:v>
                </c:pt>
                <c:pt idx="1975" formatCode="General">
                  <c:v>-4.6170738406345703E-2</c:v>
                </c:pt>
                <c:pt idx="1976" formatCode="General">
                  <c:v>-4.6803304428094598E-2</c:v>
                </c:pt>
                <c:pt idx="1977" formatCode="General">
                  <c:v>-4.7447038220681997E-2</c:v>
                </c:pt>
                <c:pt idx="1978" formatCode="General">
                  <c:v>-4.8102131817397697E-2</c:v>
                </c:pt>
                <c:pt idx="1979" formatCode="General">
                  <c:v>-4.8768777997062897E-2</c:v>
                </c:pt>
                <c:pt idx="1980" formatCode="General">
                  <c:v>-4.9447170284017801E-2</c:v>
                </c:pt>
                <c:pt idx="1981" formatCode="General">
                  <c:v>-5.0137502948109001E-2</c:v>
                </c:pt>
                <c:pt idx="1982" formatCode="General">
                  <c:v>-5.0839971004676701E-2</c:v>
                </c:pt>
                <c:pt idx="1983" formatCode="General">
                  <c:v>-5.1554770214540302E-2</c:v>
                </c:pt>
                <c:pt idx="1984" formatCode="General">
                  <c:v>-5.2282096964556497E-2</c:v>
                </c:pt>
                <c:pt idx="1985" formatCode="General">
                  <c:v>-5.3022147300876302E-2</c:v>
                </c:pt>
                <c:pt idx="1986" formatCode="General">
                  <c:v>-5.3775116825266797E-2</c:v>
                </c:pt>
                <c:pt idx="1987" formatCode="General">
                  <c:v>-5.4541201391391202E-2</c:v>
                </c:pt>
                <c:pt idx="1988" formatCode="General">
                  <c:v>-5.5320596995058702E-2</c:v>
                </c:pt>
                <c:pt idx="1989" formatCode="General">
                  <c:v>-5.6113498509241203E-2</c:v>
                </c:pt>
                <c:pt idx="1990" formatCode="General">
                  <c:v>-5.6920099469655601E-2</c:v>
                </c:pt>
                <c:pt idx="1991" formatCode="General">
                  <c:v>-5.7740592074742698E-2</c:v>
                </c:pt>
                <c:pt idx="1992" formatCode="General">
                  <c:v>-5.8575167185644303E-2</c:v>
                </c:pt>
                <c:pt idx="1993" formatCode="General">
                  <c:v>-5.9424014326179997E-2</c:v>
                </c:pt>
                <c:pt idx="1994" formatCode="General">
                  <c:v>-6.0287320396416502E-2</c:v>
                </c:pt>
                <c:pt idx="1995" formatCode="General">
                  <c:v>-6.1165268964727702E-2</c:v>
                </c:pt>
                <c:pt idx="1996" formatCode="General">
                  <c:v>-6.2058041594056298E-2</c:v>
                </c:pt>
                <c:pt idx="1997" formatCode="General">
                  <c:v>-6.29658188978722E-2</c:v>
                </c:pt>
                <c:pt idx="1998" formatCode="General">
                  <c:v>-6.3888780530074907E-2</c:v>
                </c:pt>
                <c:pt idx="1999" formatCode="General">
                  <c:v>-6.4827103124549798E-2</c:v>
                </c:pt>
                <c:pt idx="2000" formatCode="General">
                  <c:v>-6.5780960022611107E-2</c:v>
                </c:pt>
                <c:pt idx="2001" formatCode="General">
                  <c:v>-6.6750521272940594E-2</c:v>
                </c:pt>
                <c:pt idx="2002" formatCode="General">
                  <c:v>-6.7735953631524903E-2</c:v>
                </c:pt>
                <c:pt idx="2003" formatCode="General">
                  <c:v>-6.8737420561592003E-2</c:v>
                </c:pt>
                <c:pt idx="2004" formatCode="General">
                  <c:v>-6.9755082233547303E-2</c:v>
                </c:pt>
                <c:pt idx="2005" formatCode="General">
                  <c:v>-7.0789095524908502E-2</c:v>
                </c:pt>
                <c:pt idx="2006" formatCode="General">
                  <c:v>-7.1839613323974899E-2</c:v>
                </c:pt>
                <c:pt idx="2007" formatCode="General">
                  <c:v>-7.2906783141151704E-2</c:v>
                </c:pt>
                <c:pt idx="2008" formatCode="General">
                  <c:v>-7.3990748170732007E-2</c:v>
                </c:pt>
                <c:pt idx="2009" formatCode="General">
                  <c:v>-7.5091647618557397E-2</c:v>
                </c:pt>
                <c:pt idx="2010" formatCode="General">
                  <c:v>-7.6209616702032704E-2</c:v>
                </c:pt>
                <c:pt idx="2011" formatCode="General">
                  <c:v>-7.7344786650140301E-2</c:v>
                </c:pt>
                <c:pt idx="2012" formatCode="General">
                  <c:v>-7.8497284703454795E-2</c:v>
                </c:pt>
                <c:pt idx="2013" formatCode="General">
                  <c:v>-7.9667234114159394E-2</c:v>
                </c:pt>
                <c:pt idx="2014" formatCode="General">
                  <c:v>-8.0854754146060803E-2</c:v>
                </c:pt>
                <c:pt idx="2015" formatCode="General">
                  <c:v>-8.2059960334347898E-2</c:v>
                </c:pt>
                <c:pt idx="2016" formatCode="General">
                  <c:v>-8.3282965234704603E-2</c:v>
                </c:pt>
                <c:pt idx="2017" formatCode="General">
                  <c:v>-8.4523877941950404E-2</c:v>
                </c:pt>
                <c:pt idx="2018" formatCode="General">
                  <c:v>-8.5782803881748096E-2</c:v>
                </c:pt>
                <c:pt idx="2019" formatCode="General">
                  <c:v>-8.7059844810627701E-2</c:v>
                </c:pt>
                <c:pt idx="2020" formatCode="General">
                  <c:v>-8.8355098816011501E-2</c:v>
                </c:pt>
                <c:pt idx="2021" formatCode="General">
                  <c:v>-8.9668660316239407E-2</c:v>
                </c:pt>
                <c:pt idx="2022" formatCode="General">
                  <c:v>-9.1000620140714902E-2</c:v>
                </c:pt>
                <c:pt idx="2023" formatCode="General">
                  <c:v>-9.2351065816255004E-2</c:v>
                </c:pt>
                <c:pt idx="2024" formatCode="General">
                  <c:v>-9.3720081494386598E-2</c:v>
                </c:pt>
                <c:pt idx="2025" formatCode="General">
                  <c:v>-9.5107747903721604E-2</c:v>
                </c:pt>
                <c:pt idx="2026" formatCode="General">
                  <c:v>-9.6514142349900106E-2</c:v>
                </c:pt>
                <c:pt idx="2027" formatCode="General">
                  <c:v>-9.7939338715534105E-2</c:v>
                </c:pt>
                <c:pt idx="2028" formatCode="General">
                  <c:v>-9.9383407460150994E-2</c:v>
                </c:pt>
                <c:pt idx="2029" formatCode="General">
                  <c:v>-0.10084641562013701</c:v>
                </c:pt>
                <c:pt idx="2030" formatCode="General">
                  <c:v>-0.102328426795356</c:v>
                </c:pt>
                <c:pt idx="2031" formatCode="General">
                  <c:v>-0.103829501187521</c:v>
                </c:pt>
                <c:pt idx="2032" formatCode="General">
                  <c:v>-0.10534969609493899</c:v>
                </c:pt>
                <c:pt idx="2033" formatCode="General">
                  <c:v>-0.106889066511085</c:v>
                </c:pt>
                <c:pt idx="2034" formatCode="General">
                  <c:v>-0.108447665124594</c:v>
                </c:pt>
                <c:pt idx="2035" formatCode="General">
                  <c:v>-0.110025542319256</c:v>
                </c:pt>
                <c:pt idx="2036" formatCode="General">
                  <c:v>-0.111622746174005</c:v>
                </c:pt>
                <c:pt idx="2037" formatCode="General">
                  <c:v>-0.113239322462921</c:v>
                </c:pt>
                <c:pt idx="2038" formatCode="General">
                  <c:v>-0.114875314812816</c:v>
                </c:pt>
                <c:pt idx="2039" formatCode="General">
                  <c:v>-0.11653076550802501</c:v>
                </c:pt>
                <c:pt idx="2040" formatCode="General">
                  <c:v>-0.11820571536128301</c:v>
                </c:pt>
                <c:pt idx="2041" formatCode="General">
                  <c:v>-0.119900203469593</c:v>
                </c:pt>
                <c:pt idx="2042" formatCode="General">
                  <c:v>-0.121614267214223</c:v>
                </c:pt>
                <c:pt idx="2043" formatCode="General">
                  <c:v>-0.123347942785346</c:v>
                </c:pt>
                <c:pt idx="2044" formatCode="General">
                  <c:v>-0.125101265477568</c:v>
                </c:pt>
                <c:pt idx="2045" formatCode="General">
                  <c:v>-0.12687426901896001</c:v>
                </c:pt>
                <c:pt idx="2046" formatCode="General">
                  <c:v>-0.12866698548479</c:v>
                </c:pt>
                <c:pt idx="2047" formatCode="General">
                  <c:v>-0.13047944491430799</c:v>
                </c:pt>
                <c:pt idx="2048" formatCode="General">
                  <c:v>-0.132311675207226</c:v>
                </c:pt>
                <c:pt idx="2049" formatCode="General">
                  <c:v>-0.134163703061672</c:v>
                </c:pt>
                <c:pt idx="2050" formatCode="General">
                  <c:v>-0.13603555412593801</c:v>
                </c:pt>
                <c:pt idx="2051" formatCode="General">
                  <c:v>-0.13792725299847999</c:v>
                </c:pt>
                <c:pt idx="2052" formatCode="General">
                  <c:v>-0.13983882326635999</c:v>
                </c:pt>
                <c:pt idx="2053" formatCode="General">
                  <c:v>-0.141770287549182</c:v>
                </c:pt>
                <c:pt idx="2054" formatCode="General">
                  <c:v>-0.14372166742991199</c:v>
                </c:pt>
                <c:pt idx="2055" formatCode="General">
                  <c:v>-0.14569298347005299</c:v>
                </c:pt>
                <c:pt idx="2056" formatCode="General">
                  <c:v>-0.14768425547017699</c:v>
                </c:pt>
                <c:pt idx="2057" formatCode="General">
                  <c:v>-0.14969550261520501</c:v>
                </c:pt>
                <c:pt idx="2058" formatCode="General">
                  <c:v>-0.15172674344262599</c:v>
                </c:pt>
                <c:pt idx="2059" formatCode="General">
                  <c:v>-0.15377799584247701</c:v>
                </c:pt>
                <c:pt idx="2060" formatCode="General">
                  <c:v>-0.15584927703805301</c:v>
                </c:pt>
                <c:pt idx="2061" formatCode="General">
                  <c:v>-0.157940603570315</c:v>
                </c:pt>
                <c:pt idx="2062" formatCode="General">
                  <c:v>-0.16005199133245099</c:v>
                </c:pt>
                <c:pt idx="2063" formatCode="General">
                  <c:v>-0.16218345557623101</c:v>
                </c:pt>
                <c:pt idx="2064" formatCode="General">
                  <c:v>-0.16433501104567799</c:v>
                </c:pt>
                <c:pt idx="2065" formatCode="General">
                  <c:v>-0.16650667208889999</c:v>
                </c:pt>
                <c:pt idx="2066" formatCode="General">
                  <c:v>-0.16869845260076399</c:v>
                </c:pt>
                <c:pt idx="2067" formatCode="General">
                  <c:v>-0.17091036602120399</c:v>
                </c:pt>
                <c:pt idx="2068" formatCode="General">
                  <c:v>-0.17314242534507501</c:v>
                </c:pt>
                <c:pt idx="2069" formatCode="General">
                  <c:v>-0.17539464313195999</c:v>
                </c:pt>
                <c:pt idx="2070" formatCode="General">
                  <c:v>-0.17766703150664101</c:v>
                </c:pt>
                <c:pt idx="2071" formatCode="General">
                  <c:v>-0.17995960215908599</c:v>
                </c:pt>
                <c:pt idx="2072" formatCode="General">
                  <c:v>-0.18227236634736499</c:v>
                </c:pt>
                <c:pt idx="2073" formatCode="General">
                  <c:v>-0.18460533496533699</c:v>
                </c:pt>
                <c:pt idx="2074" formatCode="General">
                  <c:v>-0.186958518642865</c:v>
                </c:pt>
                <c:pt idx="2075" formatCode="General">
                  <c:v>-0.189331927761792</c:v>
                </c:pt>
                <c:pt idx="2076" formatCode="General">
                  <c:v>-0.19172557245594599</c:v>
                </c:pt>
                <c:pt idx="2077" formatCode="General">
                  <c:v>-0.19413946261112899</c:v>
                </c:pt>
                <c:pt idx="2078" formatCode="General">
                  <c:v>-0.19657360786511399</c:v>
                </c:pt>
                <c:pt idx="2079" formatCode="General">
                  <c:v>-0.19902801760764</c:v>
                </c:pt>
                <c:pt idx="2080" formatCode="General">
                  <c:v>-0.20150270098040801</c:v>
                </c:pt>
                <c:pt idx="2081" formatCode="General">
                  <c:v>-0.20399766688448501</c:v>
                </c:pt>
                <c:pt idx="2082" formatCode="General">
                  <c:v>-0.206512923999012</c:v>
                </c:pt>
                <c:pt idx="2083" formatCode="General">
                  <c:v>-0.209048480745465</c:v>
                </c:pt>
                <c:pt idx="2084" formatCode="General">
                  <c:v>-0.21160434529462699</c:v>
                </c:pt>
                <c:pt idx="2085" formatCode="General">
                  <c:v>-0.21418052564411499</c:v>
                </c:pt>
                <c:pt idx="2086" formatCode="General">
                  <c:v>-0.216777029651718</c:v>
                </c:pt>
                <c:pt idx="2087" formatCode="General">
                  <c:v>-0.219393865035761</c:v>
                </c:pt>
                <c:pt idx="2088" formatCode="General">
                  <c:v>-0.222031039375096</c:v>
                </c:pt>
                <c:pt idx="2089" formatCode="General">
                  <c:v>-0.22468856010909899</c:v>
                </c:pt>
                <c:pt idx="2090" formatCode="General">
                  <c:v>-0.227366434537669</c:v>
                </c:pt>
                <c:pt idx="2091" formatCode="General">
                  <c:v>-0.23006466982121701</c:v>
                </c:pt>
                <c:pt idx="2092" formatCode="General">
                  <c:v>-0.23278327298066701</c:v>
                </c:pt>
                <c:pt idx="2093" formatCode="General">
                  <c:v>-0.235522250894349</c:v>
                </c:pt>
                <c:pt idx="2094" formatCode="General">
                  <c:v>-0.23828161029580699</c:v>
                </c:pt>
                <c:pt idx="2095" formatCode="General">
                  <c:v>-0.24106135777742799</c:v>
                </c:pt>
                <c:pt idx="2096" formatCode="General">
                  <c:v>-0.24386149981750099</c:v>
                </c:pt>
                <c:pt idx="2097" formatCode="General">
                  <c:v>-0.246682042795343</c:v>
                </c:pt>
                <c:pt idx="2098" formatCode="General">
                  <c:v>-0.24952299299276601</c:v>
                </c:pt>
                <c:pt idx="2099" formatCode="General">
                  <c:v>-0.25238435660302999</c:v>
                </c:pt>
                <c:pt idx="2100" formatCode="General">
                  <c:v>-0.25526613973082302</c:v>
                </c:pt>
                <c:pt idx="2101" formatCode="General">
                  <c:v>-0.25816834839130898</c:v>
                </c:pt>
                <c:pt idx="2102" formatCode="General">
                  <c:v>-0.26109098850943502</c:v>
                </c:pt>
                <c:pt idx="2103" formatCode="General">
                  <c:v>-0.26403406591992901</c:v>
                </c:pt>
                <c:pt idx="2104" formatCode="General">
                  <c:v>-0.26699758636728699</c:v>
                </c:pt>
                <c:pt idx="2105" formatCode="General">
                  <c:v>-0.26998155550577702</c:v>
                </c:pt>
                <c:pt idx="2106" formatCode="General">
                  <c:v>-0.272985978899426</c:v>
                </c:pt>
                <c:pt idx="2107" formatCode="General">
                  <c:v>-0.27601086202202002</c:v>
                </c:pt>
                <c:pt idx="2108" formatCode="General">
                  <c:v>-0.279056210273673</c:v>
                </c:pt>
                <c:pt idx="2109" formatCode="General">
                  <c:v>-0.282122029008747</c:v>
                </c:pt>
                <c:pt idx="2110" formatCode="General">
                  <c:v>-0.28520832352389802</c:v>
                </c:pt>
                <c:pt idx="2111" formatCode="General">
                  <c:v>-0.28831509905088099</c:v>
                </c:pt>
                <c:pt idx="2112" formatCode="General">
                  <c:v>-0.291442360756481</c:v>
                </c:pt>
                <c:pt idx="2113" formatCode="General">
                  <c:v>-0.29459011374220301</c:v>
                </c:pt>
                <c:pt idx="2114" formatCode="General">
                  <c:v>-0.29775836304427</c:v>
                </c:pt>
                <c:pt idx="2115" formatCode="General">
                  <c:v>-0.30094711363361298</c:v>
                </c:pt>
                <c:pt idx="2116" formatCode="General">
                  <c:v>-0.30415637041587701</c:v>
                </c:pt>
                <c:pt idx="2117" formatCode="General">
                  <c:v>-0.30738613823140898</c:v>
                </c:pt>
                <c:pt idx="2118" formatCode="General">
                  <c:v>-0.31063642186318202</c:v>
                </c:pt>
                <c:pt idx="2119" formatCode="General">
                  <c:v>-0.31390722606277699</c:v>
                </c:pt>
                <c:pt idx="2120" formatCode="General">
                  <c:v>-0.31719855554216297</c:v>
                </c:pt>
                <c:pt idx="2121" formatCode="General">
                  <c:v>-0.32051041496913102</c:v>
                </c:pt>
                <c:pt idx="2122" formatCode="General">
                  <c:v>-0.323842808967298</c:v>
                </c:pt>
                <c:pt idx="2123" formatCode="General">
                  <c:v>-0.32719574211609198</c:v>
                </c:pt>
                <c:pt idx="2124" formatCode="General">
                  <c:v>-0.33056921895075397</c:v>
                </c:pt>
                <c:pt idx="2125" formatCode="General">
                  <c:v>-0.33396324396233301</c:v>
                </c:pt>
                <c:pt idx="2126" formatCode="General">
                  <c:v>-0.33737782159504598</c:v>
                </c:pt>
                <c:pt idx="2127" formatCode="General">
                  <c:v>-0.340812956247452</c:v>
                </c:pt>
                <c:pt idx="2128" formatCode="General">
                  <c:v>-0.344268652278858</c:v>
                </c:pt>
                <c:pt idx="2129" formatCode="General">
                  <c:v>-0.34774491400143298</c:v>
                </c:pt>
                <c:pt idx="2130" formatCode="General">
                  <c:v>-0.35124174567998201</c:v>
                </c:pt>
                <c:pt idx="2131" formatCode="General">
                  <c:v>-0.35475915153193799</c:v>
                </c:pt>
                <c:pt idx="2132" formatCode="General">
                  <c:v>-0.35829713572736599</c:v>
                </c:pt>
                <c:pt idx="2133" formatCode="General">
                  <c:v>-0.36185570238894799</c:v>
                </c:pt>
                <c:pt idx="2134" formatCode="General">
                  <c:v>-0.36543485559198502</c:v>
                </c:pt>
                <c:pt idx="2135" formatCode="General">
                  <c:v>-0.36903459936521399</c:v>
                </c:pt>
                <c:pt idx="2136" formatCode="General">
                  <c:v>-0.37265493769785402</c:v>
                </c:pt>
                <c:pt idx="2137" formatCode="General">
                  <c:v>-0.37629587454221203</c:v>
                </c:pt>
                <c:pt idx="2138" formatCode="General">
                  <c:v>-0.379957413816575</c:v>
                </c:pt>
                <c:pt idx="2139" formatCode="General">
                  <c:v>-0.38363955940696398</c:v>
                </c:pt>
                <c:pt idx="2140" formatCode="General">
                  <c:v>-0.387342315166884</c:v>
                </c:pt>
                <c:pt idx="2141" formatCode="General">
                  <c:v>-0.39106568491731702</c:v>
                </c:pt>
                <c:pt idx="2142" formatCode="General">
                  <c:v>-0.39480967244672099</c:v>
                </c:pt>
                <c:pt idx="2143" formatCode="General">
                  <c:v>-0.39857428151101998</c:v>
                </c:pt>
                <c:pt idx="2144" formatCode="General">
                  <c:v>-0.40235951583360502</c:v>
                </c:pt>
                <c:pt idx="2145" formatCode="General">
                  <c:v>-0.40616537910487799</c:v>
                </c:pt>
                <c:pt idx="2146" formatCode="General">
                  <c:v>-0.40999187498161699</c:v>
                </c:pt>
                <c:pt idx="2147" formatCode="General">
                  <c:v>-0.413839007083251</c:v>
                </c:pt>
                <c:pt idx="2148" formatCode="General">
                  <c:v>-0.41770677898737901</c:v>
                </c:pt>
                <c:pt idx="2149" formatCode="General">
                  <c:v>-0.42159519423804998</c:v>
                </c:pt>
                <c:pt idx="2150" formatCode="General">
                  <c:v>-0.42550425634730299</c:v>
                </c:pt>
                <c:pt idx="2151" formatCode="General">
                  <c:v>-0.42943396879516799</c:v>
                </c:pt>
                <c:pt idx="2152" formatCode="General">
                  <c:v>-0.43338433502965301</c:v>
                </c:pt>
                <c:pt idx="2153" formatCode="General">
                  <c:v>-0.437355358466745</c:v>
                </c:pt>
                <c:pt idx="2154" formatCode="General">
                  <c:v>-0.441347042490149</c:v>
                </c:pt>
                <c:pt idx="2155" formatCode="General">
                  <c:v>-0.44535939045161799</c:v>
                </c:pt>
                <c:pt idx="2156" formatCode="General">
                  <c:v>-0.44939240567155198</c:v>
                </c:pt>
                <c:pt idx="2157" formatCode="General">
                  <c:v>-0.45344609143221698</c:v>
                </c:pt>
                <c:pt idx="2158" formatCode="General">
                  <c:v>-0.45752045098496202</c:v>
                </c:pt>
                <c:pt idx="2159" formatCode="General">
                  <c:v>-0.46161548756062298</c:v>
                </c:pt>
                <c:pt idx="2160" formatCode="General">
                  <c:v>-0.46573120436385002</c:v>
                </c:pt>
                <c:pt idx="2161" formatCode="General">
                  <c:v>-0.46986760457310101</c:v>
                </c:pt>
                <c:pt idx="2162" formatCode="General">
                  <c:v>-0.47402469134064401</c:v>
                </c:pt>
                <c:pt idx="2163" formatCode="General">
                  <c:v>-0.478202467792535</c:v>
                </c:pt>
                <c:pt idx="2164" formatCode="General">
                  <c:v>-0.48240093702816</c:v>
                </c:pt>
                <c:pt idx="2165" formatCode="General">
                  <c:v>-0.486620102120156</c:v>
                </c:pt>
                <c:pt idx="2166" formatCode="General">
                  <c:v>-0.49085996611480098</c:v>
                </c:pt>
                <c:pt idx="2167" formatCode="General">
                  <c:v>-0.49512053203200601</c:v>
                </c:pt>
                <c:pt idx="2168" formatCode="General">
                  <c:v>-0.49940180282830798</c:v>
                </c:pt>
                <c:pt idx="2169" formatCode="General">
                  <c:v>-0.50370378142180405</c:v>
                </c:pt>
                <c:pt idx="2170" formatCode="General">
                  <c:v>-0.508026470740082</c:v>
                </c:pt>
                <c:pt idx="2171" formatCode="General">
                  <c:v>-0.51236987368829701</c:v>
                </c:pt>
                <c:pt idx="2172" formatCode="General">
                  <c:v>-0.51673399314916901</c:v>
                </c:pt>
                <c:pt idx="2173" formatCode="General">
                  <c:v>-0.52111883198296904</c:v>
                </c:pt>
                <c:pt idx="2174" formatCode="General">
                  <c:v>-0.52552439302751597</c:v>
                </c:pt>
                <c:pt idx="2175" formatCode="General">
                  <c:v>-0.52995067909816795</c:v>
                </c:pt>
                <c:pt idx="2176" formatCode="General">
                  <c:v>-0.53439769298781603</c:v>
                </c:pt>
                <c:pt idx="2177" formatCode="General">
                  <c:v>-0.53886543746687698</c:v>
                </c:pt>
                <c:pt idx="2178" formatCode="General">
                  <c:v>-0.54335391526537102</c:v>
                </c:pt>
                <c:pt idx="2179" formatCode="General">
                  <c:v>-0.54786312904599199</c:v>
                </c:pt>
                <c:pt idx="2180" formatCode="General">
                  <c:v>-0.55239308144950605</c:v>
                </c:pt>
                <c:pt idx="2181" formatCode="General">
                  <c:v>-0.55694377513622495</c:v>
                </c:pt>
                <c:pt idx="2182" formatCode="General">
                  <c:v>-0.56151521275765304</c:v>
                </c:pt>
                <c:pt idx="2183" formatCode="General">
                  <c:v>-0.566107396947098</c:v>
                </c:pt>
                <c:pt idx="2184" formatCode="General">
                  <c:v>-0.57072033031966696</c:v>
                </c:pt>
                <c:pt idx="2185" formatCode="General">
                  <c:v>-0.57535401547226395</c:v>
                </c:pt>
                <c:pt idx="2186" formatCode="General">
                  <c:v>-0.580008454983578</c:v>
                </c:pt>
                <c:pt idx="2187" formatCode="General">
                  <c:v>-0.58468365141408496</c:v>
                </c:pt>
                <c:pt idx="2188" formatCode="General">
                  <c:v>-0.58937960730616201</c:v>
                </c:pt>
                <c:pt idx="2189" formatCode="General">
                  <c:v>-0.59409632518891697</c:v>
                </c:pt>
                <c:pt idx="2190" formatCode="General">
                  <c:v>-0.59883380757853399</c:v>
                </c:pt>
                <c:pt idx="2191" formatCode="General">
                  <c:v>-0.60359205697773799</c:v>
                </c:pt>
                <c:pt idx="2192" formatCode="General">
                  <c:v>-0.60837107587871597</c:v>
                </c:pt>
                <c:pt idx="2193" formatCode="General">
                  <c:v>-0.61317086675333898</c:v>
                </c:pt>
                <c:pt idx="2194" formatCode="General">
                  <c:v>-0.61799143205113205</c:v>
                </c:pt>
                <c:pt idx="2195" formatCode="General">
                  <c:v>-0.62283277419927396</c:v>
                </c:pt>
                <c:pt idx="2196" formatCode="General">
                  <c:v>-0.62769489560259495</c:v>
                </c:pt>
                <c:pt idx="2197" formatCode="General">
                  <c:v>-0.632577798643571</c:v>
                </c:pt>
                <c:pt idx="2198" formatCode="General">
                  <c:v>-0.63748148568232199</c:v>
                </c:pt>
                <c:pt idx="2199" formatCode="General">
                  <c:v>-0.64240595905660702</c:v>
                </c:pt>
                <c:pt idx="2200" formatCode="General">
                  <c:v>-0.647351221074005</c:v>
                </c:pt>
                <c:pt idx="2201" formatCode="General">
                  <c:v>-0.65231727400089801</c:v>
                </c:pt>
                <c:pt idx="2202" formatCode="General">
                  <c:v>-0.65730412008606398</c:v>
                </c:pt>
                <c:pt idx="2203" formatCode="General">
                  <c:v>-0.66231176157369698</c:v>
                </c:pt>
                <c:pt idx="2204" formatCode="General">
                  <c:v>-0.66734020069299005</c:v>
                </c:pt>
                <c:pt idx="2205" formatCode="General">
                  <c:v>-0.67238943965556497</c:v>
                </c:pt>
                <c:pt idx="2206" formatCode="General">
                  <c:v>-0.67745948065428896</c:v>
                </c:pt>
                <c:pt idx="2207" formatCode="General">
                  <c:v>-0.68255032585852804</c:v>
                </c:pt>
                <c:pt idx="2208" formatCode="General">
                  <c:v>-0.68766197741851898</c:v>
                </c:pt>
                <c:pt idx="2209" formatCode="General">
                  <c:v>-0.69279443746832403</c:v>
                </c:pt>
                <c:pt idx="2210" formatCode="General">
                  <c:v>-0.69794770812582896</c:v>
                </c:pt>
                <c:pt idx="2211" formatCode="General">
                  <c:v>-0.70312179149273901</c:v>
                </c:pt>
                <c:pt idx="2212" formatCode="General">
                  <c:v>-0.70831668965499395</c:v>
                </c:pt>
                <c:pt idx="2213" formatCode="General">
                  <c:v>-0.71353240468351897</c:v>
                </c:pt>
                <c:pt idx="2214" formatCode="General">
                  <c:v>-0.71876893863223401</c:v>
                </c:pt>
                <c:pt idx="2215" formatCode="General">
                  <c:v>-0.72402629353754799</c:v>
                </c:pt>
                <c:pt idx="2216" formatCode="General">
                  <c:v>-0.72930447141118004</c:v>
                </c:pt>
                <c:pt idx="2217" formatCode="General">
                  <c:v>-0.73460347423772099</c:v>
                </c:pt>
                <c:pt idx="2218" formatCode="General">
                  <c:v>-0.73992330398560702</c:v>
                </c:pt>
                <c:pt idx="2219" formatCode="General">
                  <c:v>-0.74526396260845895</c:v>
                </c:pt>
                <c:pt idx="2220" formatCode="General">
                  <c:v>-0.75062545204507702</c:v>
                </c:pt>
                <c:pt idx="2221" formatCode="General">
                  <c:v>-0.75600777421953502</c:v>
                </c:pt>
                <c:pt idx="2222" formatCode="General">
                  <c:v>-0.76141093104876101</c:v>
                </c:pt>
                <c:pt idx="2223" formatCode="General">
                  <c:v>-0.76683492444216805</c:v>
                </c:pt>
                <c:pt idx="2224" formatCode="General">
                  <c:v>-0.77227975629418799</c:v>
                </c:pt>
                <c:pt idx="2225" formatCode="General">
                  <c:v>-0.77774542848426798</c:v>
                </c:pt>
                <c:pt idx="2226" formatCode="General">
                  <c:v>-0.78323194287686804</c:v>
                </c:pt>
                <c:pt idx="2227" formatCode="General">
                  <c:v>-0.78873930132145798</c:v>
                </c:pt>
                <c:pt idx="2228" formatCode="General">
                  <c:v>-0.79426750565251003</c:v>
                </c:pt>
                <c:pt idx="2229" formatCode="General">
                  <c:v>-0.79981655768988802</c:v>
                </c:pt>
                <c:pt idx="2230" formatCode="General">
                  <c:v>-0.80538645924083796</c:v>
                </c:pt>
                <c:pt idx="2231" formatCode="General">
                  <c:v>-0.81097721210045204</c:v>
                </c:pt>
                <c:pt idx="2232" formatCode="General">
                  <c:v>-0.81658881805442796</c:v>
                </c:pt>
                <c:pt idx="2233" formatCode="General">
                  <c:v>-0.82222127888277197</c:v>
                </c:pt>
                <c:pt idx="2234" formatCode="General">
                  <c:v>-0.82787459635391503</c:v>
                </c:pt>
                <c:pt idx="2235" formatCode="General">
                  <c:v>-0.83354877222319401</c:v>
                </c:pt>
                <c:pt idx="2236" formatCode="General">
                  <c:v>-0.83924380823285105</c:v>
                </c:pt>
                <c:pt idx="2237" formatCode="General">
                  <c:v>-0.84495970611202997</c:v>
                </c:pt>
                <c:pt idx="2238" formatCode="General">
                  <c:v>-0.85069646757677597</c:v>
                </c:pt>
                <c:pt idx="2239" formatCode="General">
                  <c:v>-0.85645409433002995</c:v>
                </c:pt>
                <c:pt idx="2240" formatCode="General">
                  <c:v>-0.86223258805654901</c:v>
                </c:pt>
                <c:pt idx="2241" formatCode="General">
                  <c:v>-0.86803195040612902</c:v>
                </c:pt>
                <c:pt idx="2242" formatCode="General">
                  <c:v>-0.87385218300890399</c:v>
                </c:pt>
                <c:pt idx="2243" formatCode="General">
                  <c:v>-0.87969328748197795</c:v>
                </c:pt>
                <c:pt idx="2244" formatCode="General">
                  <c:v>-0.88555526542942398</c:v>
                </c:pt>
                <c:pt idx="2245" formatCode="General">
                  <c:v>-0.89143811844228005</c:v>
                </c:pt>
                <c:pt idx="2246" formatCode="General">
                  <c:v>-0.89734184809870099</c:v>
                </c:pt>
                <c:pt idx="2247" formatCode="General">
                  <c:v>-0.903266455964435</c:v>
                </c:pt>
                <c:pt idx="2248" formatCode="General">
                  <c:v>-0.909211943592378</c:v>
                </c:pt>
                <c:pt idx="2249" formatCode="General">
                  <c:v>-0.91517831252280502</c:v>
                </c:pt>
                <c:pt idx="2250" formatCode="General">
                  <c:v>-0.92116556428588603</c:v>
                </c:pt>
                <c:pt idx="2251" formatCode="General">
                  <c:v>-0.92717370040149705</c:v>
                </c:pt>
                <c:pt idx="2252" formatCode="General">
                  <c:v>-0.933202722378208</c:v>
                </c:pt>
                <c:pt idx="2253" formatCode="General">
                  <c:v>-0.93925263171328199</c:v>
                </c:pt>
                <c:pt idx="2254" formatCode="General">
                  <c:v>-0.94532342989266704</c:v>
                </c:pt>
                <c:pt idx="2255" formatCode="General">
                  <c:v>-0.95141511839100201</c:v>
                </c:pt>
                <c:pt idx="2256" formatCode="General">
                  <c:v>-0.95752769867160703</c:v>
                </c:pt>
                <c:pt idx="2257" formatCode="General">
                  <c:v>-0.96366117218547398</c:v>
                </c:pt>
                <c:pt idx="2258" formatCode="General">
                  <c:v>-0.96981554036550199</c:v>
                </c:pt>
                <c:pt idx="2259" formatCode="General">
                  <c:v>-0.97599080464384402</c:v>
                </c:pt>
                <c:pt idx="2260" formatCode="General">
                  <c:v>-0.98218696645991999</c:v>
                </c:pt>
                <c:pt idx="2261" formatCode="General">
                  <c:v>-0.98840402724310505</c:v>
                </c:pt>
                <c:pt idx="2262" formatCode="General">
                  <c:v>-0.99464198841137996</c:v>
                </c:pt>
                <c:pt idx="2263" formatCode="General">
                  <c:v>-1.00090085137132</c:v>
                </c:pt>
                <c:pt idx="2264" formatCode="General">
                  <c:v>-1.0071806175181</c:v>
                </c:pt>
                <c:pt idx="2265" formatCode="General">
                  <c:v>-1.0134812882355</c:v>
                </c:pt>
                <c:pt idx="2266" formatCode="General">
                  <c:v>-1.0198028648959001</c:v>
                </c:pt>
                <c:pt idx="2267" formatCode="General">
                  <c:v>-1.02614534886094</c:v>
                </c:pt>
                <c:pt idx="2268" formatCode="General">
                  <c:v>-1.03250874148175</c:v>
                </c:pt>
                <c:pt idx="2269" formatCode="General">
                  <c:v>-1.03889304409798</c:v>
                </c:pt>
                <c:pt idx="2270" formatCode="General">
                  <c:v>-1.0452982580402299</c:v>
                </c:pt>
                <c:pt idx="2271" formatCode="General">
                  <c:v>-1.05172438463047</c:v>
                </c:pt>
                <c:pt idx="2272" formatCode="General">
                  <c:v>-1.0581714251821099</c:v>
                </c:pt>
                <c:pt idx="2273" formatCode="General">
                  <c:v>-1.0646393809999399</c:v>
                </c:pt>
                <c:pt idx="2274" formatCode="General">
                  <c:v>-1.0711282533747299</c:v>
                </c:pt>
                <c:pt idx="2275" formatCode="General">
                  <c:v>-1.0776380435797299</c:v>
                </c:pt>
                <c:pt idx="2276" formatCode="General">
                  <c:v>-1.08416875287764</c:v>
                </c:pt>
                <c:pt idx="2277" formatCode="General">
                  <c:v>-1.09072038252165</c:v>
                </c:pt>
                <c:pt idx="2278" formatCode="General">
                  <c:v>-1.0972929337553601</c:v>
                </c:pt>
                <c:pt idx="2279" formatCode="General">
                  <c:v>-1.1038864078128301</c:v>
                </c:pt>
                <c:pt idx="2280" formatCode="General">
                  <c:v>-1.11050080591845</c:v>
                </c:pt>
                <c:pt idx="2281" formatCode="General">
                  <c:v>-1.1171361292842099</c:v>
                </c:pt>
                <c:pt idx="2282" formatCode="General">
                  <c:v>-1.1237923791132101</c:v>
                </c:pt>
                <c:pt idx="2283" formatCode="General">
                  <c:v>-1.1304695566106999</c:v>
                </c:pt>
                <c:pt idx="2284" formatCode="General">
                  <c:v>-1.13716766297556</c:v>
                </c:pt>
                <c:pt idx="2285" formatCode="General">
                  <c:v>-1.1438866993952399</c:v>
                </c:pt>
                <c:pt idx="2286" formatCode="General">
                  <c:v>-1.1506266670386001</c:v>
                </c:pt>
                <c:pt idx="2287" formatCode="General">
                  <c:v>-1.15738756706503</c:v>
                </c:pt>
                <c:pt idx="2288" formatCode="General">
                  <c:v>-1.16416940062979</c:v>
                </c:pt>
                <c:pt idx="2289" formatCode="General">
                  <c:v>-1.17097216888402</c:v>
                </c:pt>
                <c:pt idx="2290" formatCode="General">
                  <c:v>-1.17779587297168</c:v>
                </c:pt>
                <c:pt idx="2291" formatCode="General">
                  <c:v>-1.18464051401279</c:v>
                </c:pt>
                <c:pt idx="2292" formatCode="General">
                  <c:v>-1.1915060931105199</c:v>
                </c:pt>
                <c:pt idx="2293" formatCode="General">
                  <c:v>-1.1983926113632799</c:v>
                </c:pt>
                <c:pt idx="2294" formatCode="General">
                  <c:v>-1.20530006986727</c:v>
                </c:pt>
                <c:pt idx="2295" formatCode="General">
                  <c:v>-1.21222846971267</c:v>
                </c:pt>
                <c:pt idx="2296" formatCode="General">
                  <c:v>-1.21917781198291</c:v>
                </c:pt>
                <c:pt idx="2297" formatCode="General">
                  <c:v>-1.2261480977546699</c:v>
                </c:pt>
                <c:pt idx="2298" formatCode="General">
                  <c:v>-1.23313932809786</c:v>
                </c:pt>
                <c:pt idx="2299" formatCode="General">
                  <c:v>-1.24015150408302</c:v>
                </c:pt>
                <c:pt idx="2300" formatCode="General">
                  <c:v>-1.24718462678164</c:v>
                </c:pt>
                <c:pt idx="2301" formatCode="General">
                  <c:v>-1.2542386972573301</c:v>
                </c:pt>
                <c:pt idx="2302" formatCode="General">
                  <c:v>-1.26131371656543</c:v>
                </c:pt>
                <c:pt idx="2303" formatCode="General">
                  <c:v>-1.26840968575304</c:v>
                </c:pt>
                <c:pt idx="2304" formatCode="General">
                  <c:v>-1.27552660585899</c:v>
                </c:pt>
                <c:pt idx="2305" formatCode="General">
                  <c:v>-1.2826644779141201</c:v>
                </c:pt>
                <c:pt idx="2306" formatCode="General">
                  <c:v>-1.2898233029428601</c:v>
                </c:pt>
                <c:pt idx="2307" formatCode="General">
                  <c:v>-1.29700308196196</c:v>
                </c:pt>
                <c:pt idx="2308" formatCode="General">
                  <c:v>-1.3042038159792899</c:v>
                </c:pt>
                <c:pt idx="2309" formatCode="General">
                  <c:v>-1.3114255059947799</c:v>
                </c:pt>
                <c:pt idx="2310" formatCode="General">
                  <c:v>-1.3186681530000901</c:v>
                </c:pt>
                <c:pt idx="2311" formatCode="General">
                  <c:v>-1.32593175797763</c:v>
                </c:pt>
                <c:pt idx="2312" formatCode="General">
                  <c:v>-1.3332163219031099</c:v>
                </c:pt>
                <c:pt idx="2313" formatCode="General">
                  <c:v>-1.3405218457464501</c:v>
                </c:pt>
                <c:pt idx="2314" formatCode="General">
                  <c:v>-1.3478483304717499</c:v>
                </c:pt>
                <c:pt idx="2315" formatCode="General">
                  <c:v>-1.3551957770371299</c:v>
                </c:pt>
                <c:pt idx="2316" formatCode="General">
                  <c:v>-1.3625641863928499</c:v>
                </c:pt>
                <c:pt idx="2317" formatCode="General">
                  <c:v>-1.3699535594771399</c:v>
                </c:pt>
                <c:pt idx="2318" formatCode="General">
                  <c:v>-1.3773638972122999</c:v>
                </c:pt>
                <c:pt idx="2319" formatCode="General">
                  <c:v>-1.3847952005133299</c:v>
                </c:pt>
                <c:pt idx="2320" formatCode="General">
                  <c:v>-1.3922474702900101</c:v>
                </c:pt>
                <c:pt idx="2321" formatCode="General">
                  <c:v>-1.3997207074469</c:v>
                </c:pt>
                <c:pt idx="2322" formatCode="General">
                  <c:v>-1.40721491288336</c:v>
                </c:pt>
                <c:pt idx="2323" formatCode="General">
                  <c:v>-1.41473008749352</c:v>
                </c:pt>
                <c:pt idx="2324" formatCode="General">
                  <c:v>-1.42226623216628</c:v>
                </c:pt>
                <c:pt idx="2325" formatCode="General">
                  <c:v>-1.42982334778109</c:v>
                </c:pt>
                <c:pt idx="2326" formatCode="General">
                  <c:v>-1.43740143520856</c:v>
                </c:pt>
                <c:pt idx="2327" formatCode="General">
                  <c:v>-1.4450004953149</c:v>
                </c:pt>
                <c:pt idx="2328" formatCode="General">
                  <c:v>-1.4526205289618801</c:v>
                </c:pt>
                <c:pt idx="2329" formatCode="General">
                  <c:v>-1.4602615370068699</c:v>
                </c:pt>
                <c:pt idx="2330" formatCode="General">
                  <c:v>-1.4679235203046701</c:v>
                </c:pt>
                <c:pt idx="2331" formatCode="General">
                  <c:v>-1.47560647970744</c:v>
                </c:pt>
                <c:pt idx="2332" formatCode="General">
                  <c:v>-1.48331041606072</c:v>
                </c:pt>
                <c:pt idx="2333" formatCode="General">
                  <c:v>-1.49103533020297</c:v>
                </c:pt>
                <c:pt idx="2334" formatCode="General">
                  <c:v>-1.4987812229625801</c:v>
                </c:pt>
                <c:pt idx="2335" formatCode="General">
                  <c:v>-1.5065480951571999</c:v>
                </c:pt>
                <c:pt idx="2336" formatCode="General">
                  <c:v>-1.5143359475984699</c:v>
                </c:pt>
                <c:pt idx="2337" formatCode="General">
                  <c:v>-1.5221447810925499</c:v>
                </c:pt>
                <c:pt idx="2338" formatCode="General">
                  <c:v>-1.5299745964401199</c:v>
                </c:pt>
                <c:pt idx="2339" formatCode="General">
                  <c:v>-1.53782539443639</c:v>
                </c:pt>
                <c:pt idx="2340" formatCode="General">
                  <c:v>-1.54569717587109</c:v>
                </c:pt>
                <c:pt idx="2341" formatCode="General">
                  <c:v>-1.55358994152847</c:v>
                </c:pt>
                <c:pt idx="2342" formatCode="General">
                  <c:v>-1.5615036921873</c:v>
                </c:pt>
                <c:pt idx="2343" formatCode="General">
                  <c:v>-1.5694384286218901</c:v>
                </c:pt>
                <c:pt idx="2344" formatCode="General">
                  <c:v>-1.57739415160837</c:v>
                </c:pt>
                <c:pt idx="2345" formatCode="General">
                  <c:v>-1.58537086192497</c:v>
                </c:pt>
                <c:pt idx="2346" formatCode="General">
                  <c:v>-1.5933685603461201</c:v>
                </c:pt>
                <c:pt idx="2347" formatCode="General">
                  <c:v>-1.60138724764248</c:v>
                </c:pt>
                <c:pt idx="2348" formatCode="General">
                  <c:v>-1.6094269245809301</c:v>
                </c:pt>
                <c:pt idx="2349" formatCode="General">
                  <c:v>-1.6174875919245399</c:v>
                </c:pt>
                <c:pt idx="2350" formatCode="General">
                  <c:v>-1.62556925043263</c:v>
                </c:pt>
                <c:pt idx="2351" formatCode="General">
                  <c:v>-1.6336719008606999</c:v>
                </c:pt>
                <c:pt idx="2352" formatCode="General">
                  <c:v>-1.6417955439604801</c:v>
                </c:pt>
                <c:pt idx="2353" formatCode="General">
                  <c:v>-1.6499401804760001</c:v>
                </c:pt>
                <c:pt idx="2354" formatCode="General">
                  <c:v>-1.6581058111395699</c:v>
                </c:pt>
                <c:pt idx="2355" formatCode="General">
                  <c:v>-1.6662924366752101</c:v>
                </c:pt>
                <c:pt idx="2356" formatCode="General">
                  <c:v>-1.6745000577992499</c:v>
                </c:pt>
                <c:pt idx="2357" formatCode="General">
                  <c:v>-1.6827286752202799</c:v>
                </c:pt>
                <c:pt idx="2358" formatCode="General">
                  <c:v>-1.6909782896391901</c:v>
                </c:pt>
                <c:pt idx="2359" formatCode="General">
                  <c:v>-1.6992489017491701</c:v>
                </c:pt>
                <c:pt idx="2360" formatCode="General">
                  <c:v>-1.7075405122356999</c:v>
                </c:pt>
                <c:pt idx="2361" formatCode="General">
                  <c:v>-1.7158531217765101</c:v>
                </c:pt>
                <c:pt idx="2362" formatCode="General">
                  <c:v>-1.7241867310416199</c:v>
                </c:pt>
                <c:pt idx="2363" formatCode="General">
                  <c:v>-1.73254134069321</c:v>
                </c:pt>
                <c:pt idx="2364" formatCode="General">
                  <c:v>-1.7409169513965601</c:v>
                </c:pt>
                <c:pt idx="2365" formatCode="General">
                  <c:v>-1.74931356382492</c:v>
                </c:pt>
                <c:pt idx="2366" formatCode="General">
                  <c:v>-1.75773117864668</c:v>
                </c:pt>
                <c:pt idx="2367" formatCode="General">
                  <c:v>-1.7661697965248</c:v>
                </c:pt>
                <c:pt idx="2368" formatCode="General">
                  <c:v>-1.7746294181190601</c:v>
                </c:pt>
                <c:pt idx="2369" formatCode="General">
                  <c:v>-1.7831100440861101</c:v>
                </c:pt>
                <c:pt idx="2370" formatCode="General">
                  <c:v>-1.79161167507942</c:v>
                </c:pt>
                <c:pt idx="2371" formatCode="General">
                  <c:v>-1.8001343117492901</c:v>
                </c:pt>
                <c:pt idx="2372" formatCode="General">
                  <c:v>-1.80867795474287</c:v>
                </c:pt>
                <c:pt idx="2373" formatCode="General">
                  <c:v>-1.8172426047041399</c:v>
                </c:pt>
                <c:pt idx="2374" formatCode="General">
                  <c:v>-1.8258282622739199</c:v>
                </c:pt>
                <c:pt idx="2375" formatCode="General">
                  <c:v>-1.83443492808649</c:v>
                </c:pt>
                <c:pt idx="2376" formatCode="General">
                  <c:v>-1.84306260276898</c:v>
                </c:pt>
                <c:pt idx="2377" formatCode="General">
                  <c:v>-1.85171128694479</c:v>
                </c:pt>
                <c:pt idx="2378" formatCode="General">
                  <c:v>-1.8603809812330501</c:v>
                </c:pt>
                <c:pt idx="2379" formatCode="General">
                  <c:v>-1.86907168624648</c:v>
                </c:pt>
                <c:pt idx="2380" formatCode="General">
                  <c:v>-1.8777834025937401</c:v>
                </c:pt>
                <c:pt idx="2381" formatCode="General">
                  <c:v>-1.8865161308801901</c:v>
                </c:pt>
                <c:pt idx="2382" formatCode="General">
                  <c:v>-1.8952698717079799</c:v>
                </c:pt>
                <c:pt idx="2383" formatCode="General">
                  <c:v>-1.90404462567598</c:v>
                </c:pt>
                <c:pt idx="2384" formatCode="General">
                  <c:v>-1.9128403933809</c:v>
                </c:pt>
                <c:pt idx="2385" formatCode="General">
                  <c:v>-1.9216571754174101</c:v>
                </c:pt>
                <c:pt idx="2386" formatCode="General">
                  <c:v>-1.93049497237587</c:v>
                </c:pt>
                <c:pt idx="2387" formatCode="General">
                  <c:v>-1.9393537848421001</c:v>
                </c:pt>
                <c:pt idx="2388" formatCode="General">
                  <c:v>-1.9482336133973199</c:v>
                </c:pt>
                <c:pt idx="2389" formatCode="General">
                  <c:v>-1.95713445861816</c:v>
                </c:pt>
                <c:pt idx="2390" formatCode="General">
                  <c:v>-1.9660563210764599</c:v>
                </c:pt>
                <c:pt idx="2391" formatCode="General">
                  <c:v>-1.97499920133832</c:v>
                </c:pt>
                <c:pt idx="2392" formatCode="General">
                  <c:v>-1.9839630999648401</c:v>
                </c:pt>
                <c:pt idx="2393" formatCode="General">
                  <c:v>-1.9929480175155501</c:v>
                </c:pt>
                <c:pt idx="2394" formatCode="General">
                  <c:v>-2.0019539545489602</c:v>
                </c:pt>
                <c:pt idx="2395" formatCode="General">
                  <c:v>-2.01098091162021</c:v>
                </c:pt>
                <c:pt idx="2396" formatCode="General">
                  <c:v>-2.0200288892810598</c:v>
                </c:pt>
                <c:pt idx="2397" formatCode="General">
                  <c:v>-2.0290978880797201</c:v>
                </c:pt>
                <c:pt idx="2398" formatCode="General">
                  <c:v>-2.0381879085603001</c:v>
                </c:pt>
                <c:pt idx="2399" formatCode="General">
                  <c:v>-2.0472989512635502</c:v>
                </c:pt>
                <c:pt idx="2400" formatCode="General">
                  <c:v>-2.0564310167272102</c:v>
                </c:pt>
                <c:pt idx="2401" formatCode="General">
                  <c:v>-2.06558410548626</c:v>
                </c:pt>
                <c:pt idx="2402" formatCode="General">
                  <c:v>-2.0747582180742601</c:v>
                </c:pt>
                <c:pt idx="2403" formatCode="General">
                  <c:v>-2.0839533550163498</c:v>
                </c:pt>
                <c:pt idx="2404" formatCode="General">
                  <c:v>-2.0931695168275599</c:v>
                </c:pt>
                <c:pt idx="2405" formatCode="General">
                  <c:v>-2.1024067040199399</c:v>
                </c:pt>
                <c:pt idx="2406" formatCode="General">
                  <c:v>-2.1116649171030102</c:v>
                </c:pt>
                <c:pt idx="2407" formatCode="General">
                  <c:v>-2.1209441565837501</c:v>
                </c:pt>
                <c:pt idx="2408" formatCode="General">
                  <c:v>-2.13024442296661</c:v>
                </c:pt>
                <c:pt idx="2409" formatCode="General">
                  <c:v>-2.13956571675351</c:v>
                </c:pt>
                <c:pt idx="2410" formatCode="General">
                  <c:v>-2.1489080384450299</c:v>
                </c:pt>
                <c:pt idx="2411" formatCode="General">
                  <c:v>-2.1582713885419</c:v>
                </c:pt>
                <c:pt idx="2412" formatCode="General">
                  <c:v>-2.1676557675417798</c:v>
                </c:pt>
                <c:pt idx="2413" formatCode="General">
                  <c:v>-2.1770611759385701</c:v>
                </c:pt>
                <c:pt idx="2414" formatCode="General">
                  <c:v>-2.1864876142223602</c:v>
                </c:pt>
                <c:pt idx="2415" formatCode="General">
                  <c:v>-2.1959350828791102</c:v>
                </c:pt>
                <c:pt idx="2416" formatCode="General">
                  <c:v>-2.2054035823903102</c:v>
                </c:pt>
                <c:pt idx="2417" formatCode="General">
                  <c:v>-2.2148931132330101</c:v>
                </c:pt>
                <c:pt idx="2418" formatCode="General">
                  <c:v>-2.22440367588066</c:v>
                </c:pt>
                <c:pt idx="2419" formatCode="General">
                  <c:v>-2.2339352708039502</c:v>
                </c:pt>
                <c:pt idx="2420" formatCode="General">
                  <c:v>-2.2434878984708799</c:v>
                </c:pt>
                <c:pt idx="2421" formatCode="General">
                  <c:v>-2.2530615593469401</c:v>
                </c:pt>
                <c:pt idx="2422" formatCode="General">
                  <c:v>-2.2626562538955901</c:v>
                </c:pt>
                <c:pt idx="2423" formatCode="General">
                  <c:v>-2.2722719825783702</c:v>
                </c:pt>
                <c:pt idx="2424" formatCode="General">
                  <c:v>-2.2819087458548699</c:v>
                </c:pt>
                <c:pt idx="2425" formatCode="General">
                  <c:v>-2.29156654418296</c:v>
                </c:pt>
                <c:pt idx="2426" formatCode="General">
                  <c:v>-2.3012453780194</c:v>
                </c:pt>
                <c:pt idx="2427" formatCode="General">
                  <c:v>-2.3109452478188</c:v>
                </c:pt>
                <c:pt idx="2428" formatCode="General">
                  <c:v>-2.3206661540331202</c:v>
                </c:pt>
                <c:pt idx="2429" formatCode="General">
                  <c:v>-2.3304080971121901</c:v>
                </c:pt>
                <c:pt idx="2430" formatCode="General">
                  <c:v>-2.3401710775071498</c:v>
                </c:pt>
                <c:pt idx="2431" formatCode="General">
                  <c:v>-2.3499550956689901</c:v>
                </c:pt>
                <c:pt idx="2432" formatCode="General">
                  <c:v>-2.3597601520464999</c:v>
                </c:pt>
                <c:pt idx="2433" formatCode="General">
                  <c:v>-2.36958624708633</c:v>
                </c:pt>
                <c:pt idx="2434" formatCode="General">
                  <c:v>-2.37943338120933</c:v>
                </c:pt>
                <c:pt idx="2435" formatCode="General">
                  <c:v>-2.3893015548088998</c:v>
                </c:pt>
                <c:pt idx="2436" formatCode="General">
                  <c:v>-2.39919076827836</c:v>
                </c:pt>
                <c:pt idx="2437" formatCode="General">
                  <c:v>-2.4091010220120901</c:v>
                </c:pt>
                <c:pt idx="2438" formatCode="General">
                  <c:v>-2.4190323164191199</c:v>
                </c:pt>
                <c:pt idx="2439" formatCode="General">
                  <c:v>-2.4289846519306102</c:v>
                </c:pt>
                <c:pt idx="2440" formatCode="General">
                  <c:v>-2.43895802897958</c:v>
                </c:pt>
                <c:pt idx="2441" formatCode="General">
                  <c:v>-2.4489524479979399</c:v>
                </c:pt>
                <c:pt idx="2442" formatCode="General">
                  <c:v>-2.4589679094165402</c:v>
                </c:pt>
                <c:pt idx="2443" formatCode="General">
                  <c:v>-2.4690044136596798</c:v>
                </c:pt>
                <c:pt idx="2444" formatCode="General">
                  <c:v>-2.47906196113916</c:v>
                </c:pt>
                <c:pt idx="2445" formatCode="General">
                  <c:v>-2.4891405522623802</c:v>
                </c:pt>
                <c:pt idx="2446" formatCode="General">
                  <c:v>-2.4992401874339101</c:v>
                </c:pt>
                <c:pt idx="2447" formatCode="General">
                  <c:v>-2.5093608670555598</c:v>
                </c:pt>
                <c:pt idx="2448" formatCode="General">
                  <c:v>-2.5195025915263498</c:v>
                </c:pt>
                <c:pt idx="2449" formatCode="General">
                  <c:v>-2.52966536124186</c:v>
                </c:pt>
                <c:pt idx="2450" formatCode="General">
                  <c:v>-2.5398491765914502</c:v>
                </c:pt>
                <c:pt idx="2451" formatCode="General">
                  <c:v>-2.55005403796034</c:v>
                </c:pt>
                <c:pt idx="2452" formatCode="General">
                  <c:v>-2.5602799457312502</c:v>
                </c:pt>
                <c:pt idx="2453" formatCode="General">
                  <c:v>-2.5705269002828199</c:v>
                </c:pt>
                <c:pt idx="2454" formatCode="General">
                  <c:v>-2.58079490198952</c:v>
                </c:pt>
                <c:pt idx="2455" formatCode="General">
                  <c:v>-2.5910839512244301</c:v>
                </c:pt>
                <c:pt idx="2456" formatCode="General">
                  <c:v>-2.60139404835946</c:v>
                </c:pt>
                <c:pt idx="2457" formatCode="General">
                  <c:v>-2.6117251937654302</c:v>
                </c:pt>
                <c:pt idx="2458" formatCode="General">
                  <c:v>-2.62207738781203</c:v>
                </c:pt>
                <c:pt idx="2459" formatCode="General">
                  <c:v>-2.6324506308686599</c:v>
                </c:pt>
                <c:pt idx="2460" formatCode="General">
                  <c:v>-2.6428449233046898</c:v>
                </c:pt>
                <c:pt idx="2461" formatCode="General">
                  <c:v>-2.65326026548719</c:v>
                </c:pt>
                <c:pt idx="2462" formatCode="General">
                  <c:v>-2.6636966577805499</c:v>
                </c:pt>
                <c:pt idx="2463" formatCode="General">
                  <c:v>-2.67415410054643</c:v>
                </c:pt>
                <c:pt idx="2464" formatCode="General">
                  <c:v>-2.6846325941437899</c:v>
                </c:pt>
                <c:pt idx="2465" formatCode="General">
                  <c:v>-2.6951321389289098</c:v>
                </c:pt>
                <c:pt idx="2466" formatCode="General">
                  <c:v>-2.7056527352553599</c:v>
                </c:pt>
                <c:pt idx="2467" formatCode="General">
                  <c:v>-2.7161943834739799</c:v>
                </c:pt>
                <c:pt idx="2468" formatCode="General">
                  <c:v>-2.7267570839355999</c:v>
                </c:pt>
                <c:pt idx="2469" formatCode="General">
                  <c:v>-2.7373408369914101</c:v>
                </c:pt>
                <c:pt idx="2470" formatCode="General">
                  <c:v>-2.7479456429900702</c:v>
                </c:pt>
                <c:pt idx="2471" formatCode="General">
                  <c:v>-2.7585715022775998</c:v>
                </c:pt>
                <c:pt idx="2472" formatCode="General">
                  <c:v>-2.76921841519732</c:v>
                </c:pt>
                <c:pt idx="2473" formatCode="General">
                  <c:v>-2.7798863820898898</c:v>
                </c:pt>
                <c:pt idx="2474" formatCode="General">
                  <c:v>-2.7905754032933001</c:v>
                </c:pt>
                <c:pt idx="2475" formatCode="General">
                  <c:v>-2.8012854791428698</c:v>
                </c:pt>
                <c:pt idx="2476" formatCode="General">
                  <c:v>-2.81201660997124</c:v>
                </c:pt>
                <c:pt idx="2477" formatCode="General">
                  <c:v>-2.8227687961065802</c:v>
                </c:pt>
                <c:pt idx="2478" formatCode="General">
                  <c:v>-2.8335420378657301</c:v>
                </c:pt>
                <c:pt idx="2479" formatCode="General">
                  <c:v>-2.8443363355614899</c:v>
                </c:pt>
                <c:pt idx="2480" formatCode="General">
                  <c:v>-2.8551516895098801</c:v>
                </c:pt>
                <c:pt idx="2481" formatCode="General">
                  <c:v>-2.86598810002867</c:v>
                </c:pt>
                <c:pt idx="2482" formatCode="General">
                  <c:v>-2.8768455674330302</c:v>
                </c:pt>
                <c:pt idx="2483" formatCode="General">
                  <c:v>-2.8877240920353602</c:v>
                </c:pt>
                <c:pt idx="2484" formatCode="General">
                  <c:v>-2.8986236741453202</c:v>
                </c:pt>
                <c:pt idx="2485" formatCode="General">
                  <c:v>-2.9095443140692701</c:v>
                </c:pt>
                <c:pt idx="2486" formatCode="General">
                  <c:v>-2.9204860121091798</c:v>
                </c:pt>
                <c:pt idx="2487" formatCode="General">
                  <c:v>-2.93144876856458</c:v>
                </c:pt>
                <c:pt idx="2488" formatCode="General">
                  <c:v>-2.9424325837331802</c:v>
                </c:pt>
                <c:pt idx="2489" formatCode="General">
                  <c:v>-2.9534374579140299</c:v>
                </c:pt>
                <c:pt idx="2490" formatCode="General">
                  <c:v>-2.9644633914072398</c:v>
                </c:pt>
                <c:pt idx="2491" formatCode="General">
                  <c:v>-2.97551038451043</c:v>
                </c:pt>
                <c:pt idx="2492" formatCode="General">
                  <c:v>-2.98657843751944</c:v>
                </c:pt>
                <c:pt idx="2493" formatCode="General">
                  <c:v>-2.9976675507274599</c:v>
                </c:pt>
                <c:pt idx="2494" formatCode="General">
                  <c:v>-3.0087777244247902</c:v>
                </c:pt>
                <c:pt idx="2495" formatCode="General">
                  <c:v>-3.0199089588988302</c:v>
                </c:pt>
                <c:pt idx="2496" formatCode="General">
                  <c:v>-3.0310612544340998</c:v>
                </c:pt>
                <c:pt idx="2497" formatCode="General">
                  <c:v>-3.0422346113113599</c:v>
                </c:pt>
                <c:pt idx="2498" formatCode="General">
                  <c:v>-3.05342902980779</c:v>
                </c:pt>
                <c:pt idx="2499" formatCode="General">
                  <c:v>-3.0646445101990998</c:v>
                </c:pt>
                <c:pt idx="2500" formatCode="General">
                  <c:v>-3.0758810527598399</c:v>
                </c:pt>
                <c:pt idx="2501" formatCode="General">
                  <c:v>-3.0871386577633499</c:v>
                </c:pt>
                <c:pt idx="2502" formatCode="General">
                  <c:v>-3.0984173254818201</c:v>
                </c:pt>
                <c:pt idx="2503" formatCode="General">
                  <c:v>-3.1097170561862599</c:v>
                </c:pt>
                <c:pt idx="2504" formatCode="General">
                  <c:v>-3.1210378501465801</c:v>
                </c:pt>
                <c:pt idx="2505" formatCode="General">
                  <c:v>-3.13237970762995</c:v>
                </c:pt>
                <c:pt idx="2506" formatCode="General">
                  <c:v>-3.1437426289002102</c:v>
                </c:pt>
                <c:pt idx="2507" formatCode="General">
                  <c:v>-3.1551266142187702</c:v>
                </c:pt>
                <c:pt idx="2508" formatCode="General">
                  <c:v>-3.16653166384453</c:v>
                </c:pt>
                <c:pt idx="2509" formatCode="General">
                  <c:v>-3.1779577780338699</c:v>
                </c:pt>
                <c:pt idx="2510" formatCode="General">
                  <c:v>-3.18940495704065</c:v>
                </c:pt>
                <c:pt idx="2511" formatCode="General">
                  <c:v>-3.20087320111621</c:v>
                </c:pt>
                <c:pt idx="2512" formatCode="General">
                  <c:v>-3.2123625105097502</c:v>
                </c:pt>
                <c:pt idx="2513" formatCode="General">
                  <c:v>-3.2238728854706098</c:v>
                </c:pt>
                <c:pt idx="2514" formatCode="General">
                  <c:v>-3.2354043262481</c:v>
                </c:pt>
                <c:pt idx="2515" formatCode="General">
                  <c:v>-3.2469568330907799</c:v>
                </c:pt>
                <c:pt idx="2516" formatCode="General">
                  <c:v>-3.25853040624636</c:v>
                </c:pt>
                <c:pt idx="2517" formatCode="General">
                  <c:v>-3.2701250459618199</c:v>
                </c:pt>
                <c:pt idx="2518" formatCode="General">
                  <c:v>-3.2817407524829099</c:v>
                </c:pt>
                <c:pt idx="2519" formatCode="General">
                  <c:v>-3.2933775260537699</c:v>
                </c:pt>
                <c:pt idx="2520" formatCode="General">
                  <c:v>-3.3050353669156398</c:v>
                </c:pt>
                <c:pt idx="2521" formatCode="General">
                  <c:v>-3.3167142753053098</c:v>
                </c:pt>
                <c:pt idx="2522" formatCode="General">
                  <c:v>-3.3284142514566901</c:v>
                </c:pt>
                <c:pt idx="2523" formatCode="General">
                  <c:v>-3.34013529560124</c:v>
                </c:pt>
                <c:pt idx="2524" formatCode="General">
                  <c:v>-3.35187740796782</c:v>
                </c:pt>
                <c:pt idx="2525" formatCode="General">
                  <c:v>-3.3636405887826601</c:v>
                </c:pt>
                <c:pt idx="2526" formatCode="General">
                  <c:v>-3.3754248382692702</c:v>
                </c:pt>
                <c:pt idx="2527" formatCode="General">
                  <c:v>-3.38723015664978</c:v>
                </c:pt>
                <c:pt idx="2528" formatCode="General">
                  <c:v>-3.3990565441499698</c:v>
                </c:pt>
                <c:pt idx="2529" formatCode="General">
                  <c:v>-3.4109040009962701</c:v>
                </c:pt>
                <c:pt idx="2530" formatCode="General">
                  <c:v>-3.4227725274136498</c:v>
                </c:pt>
                <c:pt idx="2531" formatCode="General">
                  <c:v>-3.4346621236264001</c:v>
                </c:pt>
                <c:pt idx="2532" formatCode="General">
                  <c:v>-3.4465727898603902</c:v>
                </c:pt>
                <c:pt idx="2533" formatCode="General">
                  <c:v>-3.4585045263435501</c:v>
                </c:pt>
                <c:pt idx="2534" formatCode="General">
                  <c:v>-3.4704573333046</c:v>
                </c:pt>
                <c:pt idx="2535" formatCode="General">
                  <c:v>-3.4824312109581999</c:v>
                </c:pt>
                <c:pt idx="2536" formatCode="General">
                  <c:v>-3.4944261595070598</c:v>
                </c:pt>
                <c:pt idx="2537" formatCode="General">
                  <c:v>-3.50644217915332</c:v>
                </c:pt>
                <c:pt idx="2538" formatCode="General">
                  <c:v>-3.5184792700985401</c:v>
                </c:pt>
                <c:pt idx="2539" formatCode="General">
                  <c:v>-3.53053743254373</c:v>
                </c:pt>
                <c:pt idx="2540" formatCode="General">
                  <c:v>-3.5426166666893102</c:v>
                </c:pt>
                <c:pt idx="2541" formatCode="General">
                  <c:v>-3.55471697273508</c:v>
                </c:pt>
                <c:pt idx="2542" formatCode="General">
                  <c:v>-3.5668383508843</c:v>
                </c:pt>
                <c:pt idx="2543" formatCode="General">
                  <c:v>-3.5789808013429201</c:v>
                </c:pt>
                <c:pt idx="2544" formatCode="General">
                  <c:v>-3.5911443243139201</c:v>
                </c:pt>
                <c:pt idx="2545" formatCode="General">
                  <c:v>-3.6033289199971001</c:v>
                </c:pt>
                <c:pt idx="2546" formatCode="General">
                  <c:v>-3.6155345885890702</c:v>
                </c:pt>
                <c:pt idx="2547" formatCode="General">
                  <c:v>-3.6277613302832901</c:v>
                </c:pt>
                <c:pt idx="2548" formatCode="General">
                  <c:v>-3.64000914527004</c:v>
                </c:pt>
                <c:pt idx="2549" formatCode="General">
                  <c:v>-3.6522780337384901</c:v>
                </c:pt>
                <c:pt idx="2550" formatCode="General">
                  <c:v>-3.6645679958817299</c:v>
                </c:pt>
                <c:pt idx="2551" formatCode="General">
                  <c:v>-3.6768790318931299</c:v>
                </c:pt>
                <c:pt idx="2552" formatCode="General">
                  <c:v>-3.6892111419647202</c:v>
                </c:pt>
                <c:pt idx="2553" formatCode="General">
                  <c:v>-3.7015643262871398</c:v>
                </c:pt>
                <c:pt idx="2554" formatCode="General">
                  <c:v>-3.7139385850500499</c:v>
                </c:pt>
                <c:pt idx="2555" formatCode="General">
                  <c:v>-3.72633391844214</c:v>
                </c:pt>
                <c:pt idx="2556" formatCode="General">
                  <c:v>-3.7387503266503002</c:v>
                </c:pt>
                <c:pt idx="2557" formatCode="General">
                  <c:v>-3.7511878098554101</c:v>
                </c:pt>
                <c:pt idx="2558" formatCode="General">
                  <c:v>-3.76364636823453</c:v>
                </c:pt>
                <c:pt idx="2559" formatCode="General">
                  <c:v>-3.77612600196337</c:v>
                </c:pt>
                <c:pt idx="2560" formatCode="General">
                  <c:v>-3.7886267112161001</c:v>
                </c:pt>
                <c:pt idx="2561" formatCode="General">
                  <c:v>-3.80114849616487</c:v>
                </c:pt>
                <c:pt idx="2562" formatCode="General">
                  <c:v>-3.81369135698047</c:v>
                </c:pt>
                <c:pt idx="2563" formatCode="General">
                  <c:v>-3.8262552938329102</c:v>
                </c:pt>
                <c:pt idx="2564" formatCode="General">
                  <c:v>-3.8388403068913601</c:v>
                </c:pt>
                <c:pt idx="2565" formatCode="General">
                  <c:v>-3.8514463963240702</c:v>
                </c:pt>
                <c:pt idx="2566" formatCode="General">
                  <c:v>-3.86407356229744</c:v>
                </c:pt>
                <c:pt idx="2567" formatCode="General">
                  <c:v>-3.87672180497559</c:v>
                </c:pt>
                <c:pt idx="2568" formatCode="General">
                  <c:v>-3.8893911245203099</c:v>
                </c:pt>
                <c:pt idx="2569" formatCode="General">
                  <c:v>-3.90208152109135</c:v>
                </c:pt>
                <c:pt idx="2570" formatCode="General">
                  <c:v>-3.91479299484691</c:v>
                </c:pt>
                <c:pt idx="2571" formatCode="General">
                  <c:v>-3.9275255459435501</c:v>
                </c:pt>
                <c:pt idx="2572" formatCode="General">
                  <c:v>-3.9402791745361001</c:v>
                </c:pt>
                <c:pt idx="2573" formatCode="General">
                  <c:v>-3.9530538807776598</c:v>
                </c:pt>
                <c:pt idx="2574" formatCode="General">
                  <c:v>-3.96584966481965</c:v>
                </c:pt>
                <c:pt idx="2575" formatCode="General">
                  <c:v>-3.9786665268130501</c:v>
                </c:pt>
                <c:pt idx="2576" formatCode="General">
                  <c:v>-3.99150446690992</c:v>
                </c:pt>
                <c:pt idx="2577" formatCode="General">
                  <c:v>-4.0043634852624601</c:v>
                </c:pt>
                <c:pt idx="2578" formatCode="General">
                  <c:v>-4.0172435820232</c:v>
                </c:pt>
                <c:pt idx="2579" formatCode="General">
                  <c:v>-4.0301447573460898</c:v>
                </c:pt>
                <c:pt idx="2580" formatCode="General">
                  <c:v>-4.0430670113848404</c:v>
                </c:pt>
                <c:pt idx="2581" formatCode="General">
                  <c:v>-4.05601034429192</c:v>
                </c:pt>
                <c:pt idx="2582" formatCode="General">
                  <c:v>-4.0689747562184904</c:v>
                </c:pt>
                <c:pt idx="2583" formatCode="General">
                  <c:v>-4.0819602473144698</c:v>
                </c:pt>
                <c:pt idx="2584" formatCode="General">
                  <c:v>-4.0949668177285004</c:v>
                </c:pt>
                <c:pt idx="2585" formatCode="General">
                  <c:v>-4.1079944676078597</c:v>
                </c:pt>
                <c:pt idx="2586" formatCode="General">
                  <c:v>-4.1210431970979</c:v>
                </c:pt>
                <c:pt idx="2587" formatCode="General">
                  <c:v>-4.1341130063420604</c:v>
                </c:pt>
                <c:pt idx="2588" formatCode="General">
                  <c:v>-4.1472038954816597</c:v>
                </c:pt>
                <c:pt idx="2589" formatCode="General">
                  <c:v>-4.1603158646553604</c:v>
                </c:pt>
                <c:pt idx="2590" formatCode="General">
                  <c:v>-4.1734489140001099</c:v>
                </c:pt>
                <c:pt idx="2591" formatCode="General">
                  <c:v>-4.1866030436513304</c:v>
                </c:pt>
                <c:pt idx="2592" formatCode="General">
                  <c:v>-4.19977825374293</c:v>
                </c:pt>
                <c:pt idx="2593" formatCode="General">
                  <c:v>-4.2129745444072899</c:v>
                </c:pt>
                <c:pt idx="2594" formatCode="General">
                  <c:v>-4.2261919157752397</c:v>
                </c:pt>
                <c:pt idx="2595" formatCode="General">
                  <c:v>-4.2394303679761096</c:v>
                </c:pt>
                <c:pt idx="2596" formatCode="General">
                  <c:v>-4.2526899011374697</c:v>
                </c:pt>
                <c:pt idx="2597" formatCode="General">
                  <c:v>-4.2659705153854004</c:v>
                </c:pt>
                <c:pt idx="2598" formatCode="General">
                  <c:v>-4.2792722108450301</c:v>
                </c:pt>
                <c:pt idx="2599" formatCode="General">
                  <c:v>-4.2925949876411504</c:v>
                </c:pt>
                <c:pt idx="2600" formatCode="General">
                  <c:v>-4.3059388458984698</c:v>
                </c:pt>
                <c:pt idx="2601" formatCode="General">
                  <c:v>-4.3193037857409102</c:v>
                </c:pt>
                <c:pt idx="2602" formatCode="General">
                  <c:v>-4.3326898072915201</c:v>
                </c:pt>
                <c:pt idx="2603" formatCode="General">
                  <c:v>-4.3460969106724603</c:v>
                </c:pt>
                <c:pt idx="2604" formatCode="General">
                  <c:v>-4.3595250960050196</c:v>
                </c:pt>
                <c:pt idx="2605" formatCode="General">
                  <c:v>-4.3729743634093703</c:v>
                </c:pt>
                <c:pt idx="2606" formatCode="General">
                  <c:v>-4.3864447130042903</c:v>
                </c:pt>
                <c:pt idx="2607" formatCode="General">
                  <c:v>-4.3999361449070902</c:v>
                </c:pt>
                <c:pt idx="2608" formatCode="General">
                  <c:v>-4.4134486592336701</c:v>
                </c:pt>
                <c:pt idx="2609" formatCode="General">
                  <c:v>-4.4269822560984302</c:v>
                </c:pt>
                <c:pt idx="2610" formatCode="General">
                  <c:v>-4.44053693561436</c:v>
                </c:pt>
                <c:pt idx="2611" formatCode="General">
                  <c:v>-4.4541126978929704</c:v>
                </c:pt>
                <c:pt idx="2612" formatCode="General">
                  <c:v>-4.4677095430443501</c:v>
                </c:pt>
                <c:pt idx="2613" formatCode="General">
                  <c:v>-4.4813274711770701</c:v>
                </c:pt>
                <c:pt idx="2614" formatCode="General">
                  <c:v>-4.4949664823982802</c:v>
                </c:pt>
                <c:pt idx="2615" formatCode="General">
                  <c:v>-4.5086265768137697</c:v>
                </c:pt>
                <c:pt idx="2616" formatCode="General">
                  <c:v>-4.5223077545284296</c:v>
                </c:pt>
                <c:pt idx="2617" formatCode="General">
                  <c:v>-4.53601001564647</c:v>
                </c:pt>
                <c:pt idx="2618" formatCode="General">
                  <c:v>-4.54973336027144</c:v>
                </c:pt>
                <c:pt idx="2619" formatCode="General">
                  <c:v>-4.5634777885062201</c:v>
                </c:pt>
                <c:pt idx="2620" formatCode="General">
                  <c:v>-4.5772433004530004</c:v>
                </c:pt>
                <c:pt idx="2621" formatCode="General">
                  <c:v>-4.5910298962133096</c:v>
                </c:pt>
                <c:pt idx="2622" formatCode="General">
                  <c:v>-4.6048375758880304</c:v>
                </c:pt>
                <c:pt idx="2623" formatCode="General">
                  <c:v>-4.6186663395773202</c:v>
                </c:pt>
                <c:pt idx="2624" formatCode="General">
                  <c:v>-4.6325161873807801</c:v>
                </c:pt>
                <c:pt idx="2625" formatCode="General">
                  <c:v>-4.6463871193976001</c:v>
                </c:pt>
                <c:pt idx="2626" formatCode="General">
                  <c:v>-4.6602791357263298</c:v>
                </c:pt>
                <c:pt idx="2627" formatCode="General">
                  <c:v>-4.6741922364647301</c:v>
                </c:pt>
                <c:pt idx="2628" formatCode="General">
                  <c:v>-4.68812642171003</c:v>
                </c:pt>
                <c:pt idx="2629" formatCode="General">
                  <c:v>-4.7020816915586403</c:v>
                </c:pt>
                <c:pt idx="2630" formatCode="General">
                  <c:v>-4.7160580461056796</c:v>
                </c:pt>
                <c:pt idx="2631" formatCode="General">
                  <c:v>-4.7300554854449599</c:v>
                </c:pt>
                <c:pt idx="2632" formatCode="General">
                  <c:v>-4.7440740096690099</c:v>
                </c:pt>
                <c:pt idx="2633" formatCode="General">
                  <c:v>-4.7581136188690598</c:v>
                </c:pt>
                <c:pt idx="2634" formatCode="General">
                  <c:v>-4.7721743131349399</c:v>
                </c:pt>
                <c:pt idx="2635" formatCode="General">
                  <c:v>-4.7862560925537299</c:v>
                </c:pt>
                <c:pt idx="2636" formatCode="General">
                  <c:v>-4.8003589572102001</c:v>
                </c:pt>
                <c:pt idx="2637" formatCode="General">
                  <c:v>-4.8144829071880002</c:v>
                </c:pt>
                <c:pt idx="2638" formatCode="General">
                  <c:v>-4.8286279425696197</c:v>
                </c:pt>
                <c:pt idx="2639" formatCode="General">
                  <c:v>-4.8427940634364601</c:v>
                </c:pt>
                <c:pt idx="2640" formatCode="General">
                  <c:v>-4.8569812698698298</c:v>
                </c:pt>
                <c:pt idx="2641" formatCode="General">
                  <c:v>-4.8711895619508701</c:v>
                </c:pt>
                <c:pt idx="2642" formatCode="General">
                  <c:v>-4.8854189397596697</c:v>
                </c:pt>
                <c:pt idx="2643" formatCode="General">
                  <c:v>-4.8996694033752997</c:v>
                </c:pt>
                <c:pt idx="2644" formatCode="General">
                  <c:v>-4.9139409528756204</c:v>
                </c:pt>
                <c:pt idx="2645" formatCode="General">
                  <c:v>-4.92823358833623</c:v>
                </c:pt>
                <c:pt idx="2646" formatCode="General">
                  <c:v>-4.9425473098308901</c:v>
                </c:pt>
                <c:pt idx="2647" formatCode="General">
                  <c:v>-4.9568821174324098</c:v>
                </c:pt>
                <c:pt idx="2648" formatCode="General">
                  <c:v>-4.9712380112126597</c:v>
                </c:pt>
                <c:pt idx="2649" formatCode="General">
                  <c:v>-4.9856149912425796</c:v>
                </c:pt>
                <c:pt idx="2650" formatCode="General">
                  <c:v>-5.00001305759214</c:v>
                </c:pt>
                <c:pt idx="2651" formatCode="General">
                  <c:v>-5.0144322103301402</c:v>
                </c:pt>
                <c:pt idx="2652" formatCode="General">
                  <c:v>-5.0288724495231802</c:v>
                </c:pt>
                <c:pt idx="2653" formatCode="General">
                  <c:v>-5.0433337752365199</c:v>
                </c:pt>
                <c:pt idx="2654" formatCode="General">
                  <c:v>-5.0578161875353898</c:v>
                </c:pt>
                <c:pt idx="2655" formatCode="General">
                  <c:v>-5.0723196864878304</c:v>
                </c:pt>
                <c:pt idx="2656" formatCode="General">
                  <c:v>-5.0868442721623897</c:v>
                </c:pt>
                <c:pt idx="2657" formatCode="General">
                  <c:v>-5.10138994462665</c:v>
                </c:pt>
                <c:pt idx="2658" formatCode="General">
                  <c:v>-5.1159567039471403</c:v>
                </c:pt>
                <c:pt idx="2659" formatCode="General">
                  <c:v>-5.13054455018941</c:v>
                </c:pt>
                <c:pt idx="2660" formatCode="General">
                  <c:v>-5.1451534834180004</c:v>
                </c:pt>
                <c:pt idx="2661" formatCode="General">
                  <c:v>-5.1597835036964401</c:v>
                </c:pt>
                <c:pt idx="2662" formatCode="General">
                  <c:v>-5.1744346110872401</c:v>
                </c:pt>
                <c:pt idx="2663" formatCode="General">
                  <c:v>-5.1891068056520204</c:v>
                </c:pt>
                <c:pt idx="2664" formatCode="General">
                  <c:v>-5.2038000874516701</c:v>
                </c:pt>
                <c:pt idx="2665" formatCode="General">
                  <c:v>-5.2185144565416097</c:v>
                </c:pt>
                <c:pt idx="2666" formatCode="General">
                  <c:v>-5.2332499129752499</c:v>
                </c:pt>
                <c:pt idx="2667" formatCode="General">
                  <c:v>-5.2480064568055296</c:v>
                </c:pt>
                <c:pt idx="2668" formatCode="General">
                  <c:v>-5.2627840880852697</c:v>
                </c:pt>
                <c:pt idx="2669" formatCode="General">
                  <c:v>-5.2775828068672599</c:v>
                </c:pt>
                <c:pt idx="2670" formatCode="General">
                  <c:v>-5.2924026132038398</c:v>
                </c:pt>
                <c:pt idx="2671" formatCode="General">
                  <c:v>-5.3072435071469002</c:v>
                </c:pt>
                <c:pt idx="2672" formatCode="General">
                  <c:v>-5.32210548874788</c:v>
                </c:pt>
                <c:pt idx="2673" formatCode="General">
                  <c:v>-5.3369885580577998</c:v>
                </c:pt>
                <c:pt idx="2674" formatCode="General">
                  <c:v>-5.3518927151275504</c:v>
                </c:pt>
                <c:pt idx="2675" formatCode="General">
                  <c:v>-5.3668179600092696</c:v>
                </c:pt>
                <c:pt idx="2676" formatCode="General">
                  <c:v>-5.3817642927550402</c:v>
                </c:pt>
                <c:pt idx="2677" formatCode="General">
                  <c:v>-5.39673171341538</c:v>
                </c:pt>
                <c:pt idx="2678" formatCode="General">
                  <c:v>-5.4117202220392802</c:v>
                </c:pt>
                <c:pt idx="2679" formatCode="General">
                  <c:v>-5.4267298186741701</c:v>
                </c:pt>
                <c:pt idx="2680" formatCode="General">
                  <c:v>-5.4417605033659502</c:v>
                </c:pt>
                <c:pt idx="2681" formatCode="General">
                  <c:v>-5.4568122761589599</c:v>
                </c:pt>
                <c:pt idx="2682" formatCode="General">
                  <c:v>-5.4718851370960104</c:v>
                </c:pt>
                <c:pt idx="2683" formatCode="General">
                  <c:v>-5.4869790862182599</c:v>
                </c:pt>
                <c:pt idx="2684" formatCode="General">
                  <c:v>-5.5020941235654997</c:v>
                </c:pt>
                <c:pt idx="2685" formatCode="General">
                  <c:v>-5.5172302491784198</c:v>
                </c:pt>
                <c:pt idx="2686" formatCode="General">
                  <c:v>-5.5323874630980399</c:v>
                </c:pt>
                <c:pt idx="2687" formatCode="General">
                  <c:v>-5.5475657653650901</c:v>
                </c:pt>
                <c:pt idx="2688" formatCode="General">
                  <c:v>-5.5627651560200304</c:v>
                </c:pt>
                <c:pt idx="2689" formatCode="General">
                  <c:v>-5.5779856351029702</c:v>
                </c:pt>
                <c:pt idx="2690" formatCode="General">
                  <c:v>-5.5932272026537699</c:v>
                </c:pt>
                <c:pt idx="2691" formatCode="General">
                  <c:v>-5.6084898587119696</c:v>
                </c:pt>
                <c:pt idx="2692" formatCode="General">
                  <c:v>-5.6237736033161703</c:v>
                </c:pt>
                <c:pt idx="2693" formatCode="General">
                  <c:v>-5.63907843650213</c:v>
                </c:pt>
                <c:pt idx="2694" formatCode="General">
                  <c:v>-5.6544043583037196</c:v>
                </c:pt>
                <c:pt idx="2695" formatCode="General">
                  <c:v>-5.6697513687531798</c:v>
                </c:pt>
                <c:pt idx="2696" formatCode="General">
                  <c:v>-5.6851194678811101</c:v>
                </c:pt>
                <c:pt idx="2697" formatCode="General">
                  <c:v>-5.7005086557164697</c:v>
                </c:pt>
                <c:pt idx="2698" formatCode="General">
                  <c:v>-5.7159189322866002</c:v>
                </c:pt>
                <c:pt idx="2699" formatCode="General">
                  <c:v>-5.7313502976177704</c:v>
                </c:pt>
                <c:pt idx="2700" formatCode="General">
                  <c:v>-5.7468027517378797</c:v>
                </c:pt>
                <c:pt idx="2701" formatCode="General">
                  <c:v>-5.7622762946755701</c:v>
                </c:pt>
                <c:pt idx="2702" formatCode="General">
                  <c:v>-5.7777709264591302</c:v>
                </c:pt>
                <c:pt idx="2703" formatCode="General">
                  <c:v>-5.7932866471165099</c:v>
                </c:pt>
                <c:pt idx="2704" formatCode="General">
                  <c:v>-5.8088234566752801</c:v>
                </c:pt>
                <c:pt idx="2705" formatCode="General">
                  <c:v>-5.8243813551617398</c:v>
                </c:pt>
                <c:pt idx="2706" formatCode="General">
                  <c:v>-5.8399603426001496</c:v>
                </c:pt>
                <c:pt idx="2707" formatCode="General">
                  <c:v>-5.8555604190141004</c:v>
                </c:pt>
                <c:pt idx="2708" formatCode="General">
                  <c:v>-5.8711815844264503</c:v>
                </c:pt>
                <c:pt idx="2709" formatCode="General">
                  <c:v>-5.8868238388573504</c:v>
                </c:pt>
                <c:pt idx="2710" formatCode="General">
                  <c:v>-5.9024871823250802</c:v>
                </c:pt>
                <c:pt idx="2711" formatCode="General">
                  <c:v>-5.9181716148473296</c:v>
                </c:pt>
                <c:pt idx="2712" formatCode="General">
                  <c:v>-5.9338771364412004</c:v>
                </c:pt>
                <c:pt idx="2713" formatCode="General">
                  <c:v>-5.9496037471232199</c:v>
                </c:pt>
                <c:pt idx="2714" formatCode="General">
                  <c:v>-5.9653514469093203</c:v>
                </c:pt>
                <c:pt idx="2715" formatCode="General">
                  <c:v>-5.9811202358148803</c:v>
                </c:pt>
                <c:pt idx="2716" formatCode="General">
                  <c:v>-5.9969101138546597</c:v>
                </c:pt>
                <c:pt idx="2717" formatCode="General">
                  <c:v>-6.0127210810428604</c:v>
                </c:pt>
                <c:pt idx="2718" formatCode="General">
                  <c:v>-6.02855313739318</c:v>
                </c:pt>
                <c:pt idx="2719" formatCode="General">
                  <c:v>-6.0444062829192502</c:v>
                </c:pt>
                <c:pt idx="2720" formatCode="General">
                  <c:v>-6.0602805176338697</c:v>
                </c:pt>
                <c:pt idx="2721" formatCode="General">
                  <c:v>-6.0761758415487899</c:v>
                </c:pt>
                <c:pt idx="2722" formatCode="General">
                  <c:v>-6.0920922546747001</c:v>
                </c:pt>
                <c:pt idx="2723" formatCode="General">
                  <c:v>-6.1080297570212503</c:v>
                </c:pt>
                <c:pt idx="2724" formatCode="General">
                  <c:v>-6.1239883485970097</c:v>
                </c:pt>
                <c:pt idx="2725" formatCode="General">
                  <c:v>-6.1399680294095003</c:v>
                </c:pt>
                <c:pt idx="2726" formatCode="General">
                  <c:v>-6.1559687994652101</c:v>
                </c:pt>
                <c:pt idx="2727" formatCode="General">
                  <c:v>-6.1719906587696602</c:v>
                </c:pt>
                <c:pt idx="2728" formatCode="General">
                  <c:v>-6.1880336073283999</c:v>
                </c:pt>
                <c:pt idx="2729" formatCode="General">
                  <c:v>-6.2040976451466001</c:v>
                </c:pt>
                <c:pt idx="2730" formatCode="General">
                  <c:v>-6.2201827722283696</c:v>
                </c:pt>
                <c:pt idx="2731" formatCode="General">
                  <c:v>-6.2362889885771198</c:v>
                </c:pt>
                <c:pt idx="2732" formatCode="General">
                  <c:v>-6.2524162941967001</c:v>
                </c:pt>
                <c:pt idx="2733" formatCode="General">
                  <c:v>-6.2685646890907396</c:v>
                </c:pt>
                <c:pt idx="2734" formatCode="General">
                  <c:v>-6.2847341732623399</c:v>
                </c:pt>
                <c:pt idx="2735" formatCode="General">
                  <c:v>-6.3009247467140996</c:v>
                </c:pt>
                <c:pt idx="2736" formatCode="General">
                  <c:v>-6.3171364094478699</c:v>
                </c:pt>
                <c:pt idx="2737" formatCode="General">
                  <c:v>-6.3333691614634402</c:v>
                </c:pt>
                <c:pt idx="2738" formatCode="General">
                  <c:v>-6.3496230027592899</c:v>
                </c:pt>
                <c:pt idx="2739" formatCode="General">
                  <c:v>-6.3658979333333399</c:v>
                </c:pt>
                <c:pt idx="2740" formatCode="General">
                  <c:v>-6.3821939531829104</c:v>
                </c:pt>
                <c:pt idx="2741" formatCode="General">
                  <c:v>-6.3985110623047703</c:v>
                </c:pt>
                <c:pt idx="2742" formatCode="General">
                  <c:v>-6.41484926069508</c:v>
                </c:pt>
                <c:pt idx="2743" formatCode="General">
                  <c:v>-6.4312085483494998</c:v>
                </c:pt>
                <c:pt idx="2744" formatCode="General">
                  <c:v>-6.4475889252634504</c:v>
                </c:pt>
                <c:pt idx="2745" formatCode="General">
                  <c:v>-6.4639903914321497</c:v>
                </c:pt>
                <c:pt idx="2746" formatCode="General">
                  <c:v>-6.4804129468490697</c:v>
                </c:pt>
                <c:pt idx="2747" formatCode="General">
                  <c:v>-6.4968565915045504</c:v>
                </c:pt>
                <c:pt idx="2748" formatCode="General">
                  <c:v>-6.5133213253878504</c:v>
                </c:pt>
                <c:pt idx="2749" formatCode="General">
                  <c:v>-6.5298071484892102</c:v>
                </c:pt>
                <c:pt idx="2750" formatCode="General">
                  <c:v>-6.5463140607989398</c:v>
                </c:pt>
                <c:pt idx="2751" formatCode="General">
                  <c:v>-6.5628420623065296</c:v>
                </c:pt>
                <c:pt idx="2752" formatCode="General">
                  <c:v>-6.5793911530006399</c:v>
                </c:pt>
                <c:pt idx="2753" formatCode="General">
                  <c:v>-6.59596133286915</c:v>
                </c:pt>
                <c:pt idx="2754" formatCode="General">
                  <c:v>-6.6125526018991101</c:v>
                </c:pt>
                <c:pt idx="2755" formatCode="General">
                  <c:v>-6.6291649600767597</c:v>
                </c:pt>
                <c:pt idx="2756" formatCode="General">
                  <c:v>-6.64579840738753</c:v>
                </c:pt>
                <c:pt idx="2757" formatCode="General">
                  <c:v>-6.66245294381722</c:v>
                </c:pt>
                <c:pt idx="2758" formatCode="General">
                  <c:v>-6.6791285693522102</c:v>
                </c:pt>
                <c:pt idx="2759" formatCode="General">
                  <c:v>-6.6958252839782402</c:v>
                </c:pt>
                <c:pt idx="2760" formatCode="General">
                  <c:v>-6.7125430876800296</c:v>
                </c:pt>
                <c:pt idx="2761" formatCode="General">
                  <c:v>-6.7292819804415602</c:v>
                </c:pt>
                <c:pt idx="2762" formatCode="General">
                  <c:v>-6.7460419622462</c:v>
                </c:pt>
                <c:pt idx="2763" formatCode="General">
                  <c:v>-6.7628230330767902</c:v>
                </c:pt>
                <c:pt idx="2764" formatCode="General">
                  <c:v>-6.7796251929155904</c:v>
                </c:pt>
                <c:pt idx="2765" formatCode="General">
                  <c:v>-6.7964484417443201</c:v>
                </c:pt>
                <c:pt idx="2766" formatCode="General">
                  <c:v>-6.8132927795441303</c:v>
                </c:pt>
                <c:pt idx="2767" formatCode="General">
                  <c:v>-6.8301582062955903</c:v>
                </c:pt>
                <c:pt idx="2768" formatCode="General">
                  <c:v>-6.8470447219787403</c:v>
                </c:pt>
                <c:pt idx="2769" formatCode="General">
                  <c:v>-6.86395232657304</c:v>
                </c:pt>
                <c:pt idx="2770" formatCode="General">
                  <c:v>-6.8808810200573802</c:v>
                </c:pt>
                <c:pt idx="2771" formatCode="General">
                  <c:v>-6.8978308024091799</c:v>
                </c:pt>
                <c:pt idx="2772" formatCode="General">
                  <c:v>-6.9148016736019997</c:v>
                </c:pt>
                <c:pt idx="2773" formatCode="General">
                  <c:v>-6.9317936336085904</c:v>
                </c:pt>
                <c:pt idx="2774" formatCode="General">
                  <c:v>-6.9488066824010799</c:v>
                </c:pt>
                <c:pt idx="2775" formatCode="General">
                  <c:v>-6.9658408199510102</c:v>
                </c:pt>
                <c:pt idx="2776" formatCode="General">
                  <c:v>-6.9828960462293104</c:v>
                </c:pt>
                <c:pt idx="2777" formatCode="General">
                  <c:v>-6.9999723612062796</c:v>
                </c:pt>
                <c:pt idx="2778" formatCode="General">
                  <c:v>-7.0170697648516498</c:v>
                </c:pt>
                <c:pt idx="2779" formatCode="General">
                  <c:v>-7.0341882571345096</c:v>
                </c:pt>
                <c:pt idx="2780" formatCode="General">
                  <c:v>-7.0513278380233704</c:v>
                </c:pt>
                <c:pt idx="2781" formatCode="General">
                  <c:v>-7.0684885074861201</c:v>
                </c:pt>
                <c:pt idx="2782" formatCode="General">
                  <c:v>-7.0856702654900898</c:v>
                </c:pt>
                <c:pt idx="2783" formatCode="General">
                  <c:v>-7.1028731120034401</c:v>
                </c:pt>
                <c:pt idx="2784" formatCode="General">
                  <c:v>-7.1200970469948004</c:v>
                </c:pt>
                <c:pt idx="2785" formatCode="General">
                  <c:v>-7.1373420704318198</c:v>
                </c:pt>
                <c:pt idx="2786" formatCode="General">
                  <c:v>-7.1546081822812297</c:v>
                </c:pt>
                <c:pt idx="2787" formatCode="General">
                  <c:v>-7.1718953825088203</c:v>
                </c:pt>
                <c:pt idx="2788" formatCode="General">
                  <c:v>-7.1892036710794196</c:v>
                </c:pt>
                <c:pt idx="2789" formatCode="General">
                  <c:v>-7.2065330479567304</c:v>
                </c:pt>
                <c:pt idx="2790" formatCode="General">
                  <c:v>-7.22388351310319</c:v>
                </c:pt>
                <c:pt idx="2791" formatCode="General">
                  <c:v>-7.2412550664804503</c:v>
                </c:pt>
                <c:pt idx="2792" formatCode="General">
                  <c:v>-7.2586477080495202</c:v>
                </c:pt>
                <c:pt idx="2793" formatCode="General">
                  <c:v>-7.2760614377712702</c:v>
                </c:pt>
                <c:pt idx="2794" formatCode="General">
                  <c:v>-7.2934962556062501</c:v>
                </c:pt>
                <c:pt idx="2795" formatCode="General">
                  <c:v>-7.31095216151438</c:v>
                </c:pt>
                <c:pt idx="2796" formatCode="General">
                  <c:v>-7.3284291554550203</c:v>
                </c:pt>
                <c:pt idx="2797" formatCode="General">
                  <c:v>-7.3459272373869098</c:v>
                </c:pt>
                <c:pt idx="2798" formatCode="General">
                  <c:v>-7.3634464072681904</c:v>
                </c:pt>
                <c:pt idx="2799" formatCode="General">
                  <c:v>-7.3809866650564402</c:v>
                </c:pt>
                <c:pt idx="2800" formatCode="General">
                  <c:v>-7.3985480107088497</c:v>
                </c:pt>
                <c:pt idx="2801" formatCode="General">
                  <c:v>-7.4161304441822304</c:v>
                </c:pt>
                <c:pt idx="2802" formatCode="General">
                  <c:v>-7.4337339654328796</c:v>
                </c:pt>
                <c:pt idx="2803" formatCode="General">
                  <c:v>-7.4513585744166599</c:v>
                </c:pt>
                <c:pt idx="2804" formatCode="General">
                  <c:v>-7.4690042710887798</c:v>
                </c:pt>
                <c:pt idx="2805" formatCode="General">
                  <c:v>-7.4866710554038898</c:v>
                </c:pt>
                <c:pt idx="2806" formatCode="General">
                  <c:v>-7.5043589273160398</c:v>
                </c:pt>
                <c:pt idx="2807" formatCode="General">
                  <c:v>-7.5220678867786797</c:v>
                </c:pt>
                <c:pt idx="2808" formatCode="General">
                  <c:v>-7.5397979337443699</c:v>
                </c:pt>
                <c:pt idx="2809" formatCode="General">
                  <c:v>-7.5575490681647004</c:v>
                </c:pt>
                <c:pt idx="2810" formatCode="General">
                  <c:v>-7.5753212899905602</c:v>
                </c:pt>
                <c:pt idx="2811" formatCode="General">
                  <c:v>-7.5931145991723001</c:v>
                </c:pt>
                <c:pt idx="2812" formatCode="General">
                  <c:v>-7.6109289956596502</c:v>
                </c:pt>
                <c:pt idx="2813" formatCode="General">
                  <c:v>-7.6287644794017604</c:v>
                </c:pt>
                <c:pt idx="2814" formatCode="General">
                  <c:v>-7.6466210503471599</c:v>
                </c:pt>
                <c:pt idx="2815" formatCode="General">
                  <c:v>-7.6644987084438299</c:v>
                </c:pt>
                <c:pt idx="2816" formatCode="General">
                  <c:v>-7.6823974536388997</c:v>
                </c:pt>
                <c:pt idx="2817" formatCode="General">
                  <c:v>-7.7003172858785396</c:v>
                </c:pt>
                <c:pt idx="2818" formatCode="General">
                  <c:v>-7.7182582051078503</c:v>
                </c:pt>
                <c:pt idx="2819" formatCode="General">
                  <c:v>-7.7362202112710303</c:v>
                </c:pt>
                <c:pt idx="2820" formatCode="General">
                  <c:v>-7.75420330431142</c:v>
                </c:pt>
                <c:pt idx="2821" formatCode="General">
                  <c:v>-7.77220748417139</c:v>
                </c:pt>
                <c:pt idx="2822" formatCode="General">
                  <c:v>-7.7902327507925504</c:v>
                </c:pt>
                <c:pt idx="2823" formatCode="General">
                  <c:v>-7.8082791041158801</c:v>
                </c:pt>
                <c:pt idx="2824" formatCode="General">
                  <c:v>-7.8263465440816802</c:v>
                </c:pt>
                <c:pt idx="2825" formatCode="General">
                  <c:v>-7.8444350706295998</c:v>
                </c:pt>
                <c:pt idx="2826" formatCode="General">
                  <c:v>-7.8625446836986503</c:v>
                </c:pt>
                <c:pt idx="2827" formatCode="General">
                  <c:v>-7.8806753832282199</c:v>
                </c:pt>
                <c:pt idx="2828" formatCode="General">
                  <c:v>-7.8988271691580696</c:v>
                </c:pt>
                <c:pt idx="2829" formatCode="General">
                  <c:v>-7.91700004142763</c:v>
                </c:pt>
                <c:pt idx="2830" formatCode="General">
                  <c:v>-7.9351939999759402</c:v>
                </c:pt>
                <c:pt idx="2831" formatCode="General">
                  <c:v>-7.9534090447418198</c:v>
                </c:pt>
                <c:pt idx="2832" formatCode="General">
                  <c:v>-7.9716451756638396</c:v>
                </c:pt>
                <c:pt idx="2833" formatCode="General">
                  <c:v>-7.9899023926802197</c:v>
                </c:pt>
                <c:pt idx="2834" formatCode="General">
                  <c:v>-8.0081806957288109</c:v>
                </c:pt>
                <c:pt idx="2835" formatCode="General">
                  <c:v>-8.0264800847469395</c:v>
                </c:pt>
                <c:pt idx="2836" formatCode="General">
                  <c:v>-8.0448005596709304</c:v>
                </c:pt>
                <c:pt idx="2837" formatCode="General">
                  <c:v>-8.0631421204362095</c:v>
                </c:pt>
                <c:pt idx="2838" formatCode="General">
                  <c:v>-8.0815047669775204</c:v>
                </c:pt>
                <c:pt idx="2839" formatCode="General">
                  <c:v>-8.0998884992288307</c:v>
                </c:pt>
                <c:pt idx="2840" formatCode="General">
                  <c:v>-8.1182933171233795</c:v>
                </c:pt>
                <c:pt idx="2841" formatCode="General">
                  <c:v>-8.1367192205936991</c:v>
                </c:pt>
                <c:pt idx="2842" formatCode="General">
                  <c:v>-8.1551662095716093</c:v>
                </c:pt>
                <c:pt idx="2843" formatCode="General">
                  <c:v>-8.1736342839881502</c:v>
                </c:pt>
                <c:pt idx="2844" formatCode="General">
                  <c:v>-8.1921234437734203</c:v>
                </c:pt>
                <c:pt idx="2845" formatCode="General">
                  <c:v>-8.2106336888566496</c:v>
                </c:pt>
                <c:pt idx="2846" formatCode="General">
                  <c:v>-8.2291650191662704</c:v>
                </c:pt>
                <c:pt idx="2847" formatCode="General">
                  <c:v>-8.2477174346301307</c:v>
                </c:pt>
                <c:pt idx="2848" formatCode="General">
                  <c:v>-8.2662909351755296</c:v>
                </c:pt>
                <c:pt idx="2849" formatCode="General">
                  <c:v>-8.2848855207292598</c:v>
                </c:pt>
                <c:pt idx="2850" formatCode="General">
                  <c:v>-8.30350119121759</c:v>
                </c:pt>
                <c:pt idx="2851" formatCode="General">
                  <c:v>-8.3221379465662295</c:v>
                </c:pt>
                <c:pt idx="2852" formatCode="General">
                  <c:v>-8.3407957867001201</c:v>
                </c:pt>
                <c:pt idx="2853" formatCode="General">
                  <c:v>-8.3594747115431698</c:v>
                </c:pt>
                <c:pt idx="2854" formatCode="General">
                  <c:v>-8.3781747210184907</c:v>
                </c:pt>
                <c:pt idx="2855" formatCode="General">
                  <c:v>-8.3968958150485502</c:v>
                </c:pt>
                <c:pt idx="2856" formatCode="General">
                  <c:v>-8.4156379935550891</c:v>
                </c:pt>
                <c:pt idx="2857" formatCode="General">
                  <c:v>-8.4344012564591697</c:v>
                </c:pt>
                <c:pt idx="2858" formatCode="General">
                  <c:v>-8.4531856036811401</c:v>
                </c:pt>
                <c:pt idx="2859" formatCode="General">
                  <c:v>-8.4719910351406895</c:v>
                </c:pt>
                <c:pt idx="2860" formatCode="General">
                  <c:v>-8.4908175507568497</c:v>
                </c:pt>
                <c:pt idx="2861" formatCode="General">
                  <c:v>-8.5096651504488197</c:v>
                </c:pt>
                <c:pt idx="2862" formatCode="General">
                  <c:v>-8.5285338341365406</c:v>
                </c:pt>
                <c:pt idx="2863" formatCode="General">
                  <c:v>-8.5474236017401708</c:v>
                </c:pt>
                <c:pt idx="2864" formatCode="General">
                  <c:v>-8.5663344531797598</c:v>
                </c:pt>
                <c:pt idx="2865" formatCode="General">
                  <c:v>-8.5852663883749099</c:v>
                </c:pt>
                <c:pt idx="2866" formatCode="General">
                  <c:v>-8.6042194072448197</c:v>
                </c:pt>
                <c:pt idx="2867" formatCode="General">
                  <c:v>-8.6231935097082708</c:v>
                </c:pt>
                <c:pt idx="2868" formatCode="General">
                  <c:v>-8.6421886956836307</c:v>
                </c:pt>
                <c:pt idx="2869" formatCode="General">
                  <c:v>-8.6612049650888299</c:v>
                </c:pt>
                <c:pt idx="2870" formatCode="General">
                  <c:v>-8.6802423178377399</c:v>
                </c:pt>
                <c:pt idx="2871" formatCode="General">
                  <c:v>-8.69930075383866</c:v>
                </c:pt>
                <c:pt idx="2872" formatCode="General">
                  <c:v>-8.7183802729992799</c:v>
                </c:pt>
                <c:pt idx="2873" formatCode="General">
                  <c:v>-8.7374808752305899</c:v>
                </c:pt>
                <c:pt idx="2874" formatCode="General">
                  <c:v>-8.7566025604484707</c:v>
                </c:pt>
                <c:pt idx="2875" formatCode="General">
                  <c:v>-8.7757453285687799</c:v>
                </c:pt>
                <c:pt idx="2876" formatCode="General">
                  <c:v>-8.7949091795067105</c:v>
                </c:pt>
                <c:pt idx="2877" formatCode="General">
                  <c:v>-8.8140941131767896</c:v>
                </c:pt>
                <c:pt idx="2878" formatCode="General">
                  <c:v>-8.8333001294928497</c:v>
                </c:pt>
                <c:pt idx="2879" formatCode="General">
                  <c:v>-8.8525272283679293</c:v>
                </c:pt>
                <c:pt idx="2880" formatCode="General">
                  <c:v>-8.8717754097130896</c:v>
                </c:pt>
                <c:pt idx="2881" formatCode="General">
                  <c:v>-8.8910446734378201</c:v>
                </c:pt>
                <c:pt idx="2882" formatCode="General">
                  <c:v>-8.9103350194510895</c:v>
                </c:pt>
                <c:pt idx="2883" formatCode="General">
                  <c:v>-8.9296464476613</c:v>
                </c:pt>
                <c:pt idx="2884" formatCode="General">
                  <c:v>-8.9489789579759496</c:v>
                </c:pt>
                <c:pt idx="2885" formatCode="General">
                  <c:v>-8.9683325503018398</c:v>
                </c:pt>
                <c:pt idx="2886" formatCode="General">
                  <c:v>-8.98770722454538</c:v>
                </c:pt>
                <c:pt idx="2887" formatCode="General">
                  <c:v>-9.0071029806126308</c:v>
                </c:pt>
                <c:pt idx="2888" formatCode="General">
                  <c:v>-9.0265198184093993</c:v>
                </c:pt>
                <c:pt idx="2889" formatCode="General">
                  <c:v>-9.0459577378413805</c:v>
                </c:pt>
                <c:pt idx="2890" formatCode="General">
                  <c:v>-9.0654167388138909</c:v>
                </c:pt>
                <c:pt idx="2891" formatCode="General">
                  <c:v>-9.0848968212316308</c:v>
                </c:pt>
                <c:pt idx="2892" formatCode="General">
                  <c:v>-9.1043979849987604</c:v>
                </c:pt>
                <c:pt idx="2893" formatCode="General">
                  <c:v>-9.1239202300188609</c:v>
                </c:pt>
                <c:pt idx="2894" formatCode="General">
                  <c:v>-9.1434635561949094</c:v>
                </c:pt>
                <c:pt idx="2895" formatCode="General">
                  <c:v>-9.1630279634293501</c:v>
                </c:pt>
                <c:pt idx="2896" formatCode="General">
                  <c:v>-9.1826134516240199</c:v>
                </c:pt>
                <c:pt idx="2897" formatCode="General">
                  <c:v>-9.2022200206801994</c:v>
                </c:pt>
                <c:pt idx="2898" formatCode="General">
                  <c:v>-9.2218476704989794</c:v>
                </c:pt>
                <c:pt idx="2899" formatCode="General">
                  <c:v>-9.2414964009813101</c:v>
                </c:pt>
                <c:pt idx="2900" formatCode="General">
                  <c:v>-9.26116621202757</c:v>
                </c:pt>
                <c:pt idx="2901" formatCode="General">
                  <c:v>-9.2808571035374694</c:v>
                </c:pt>
                <c:pt idx="2902" formatCode="General">
                  <c:v>-9.3005690754101202</c:v>
                </c:pt>
                <c:pt idx="2903" formatCode="General">
                  <c:v>-9.3203021275439397</c:v>
                </c:pt>
                <c:pt idx="2904" formatCode="General">
                  <c:v>-9.3400562598367696</c:v>
                </c:pt>
                <c:pt idx="2905" formatCode="General">
                  <c:v>-9.3598314721857498</c:v>
                </c:pt>
                <c:pt idx="2906" formatCode="General">
                  <c:v>-9.3796277644874202</c:v>
                </c:pt>
                <c:pt idx="2907" formatCode="General">
                  <c:v>-9.3994451366376808</c:v>
                </c:pt>
                <c:pt idx="2908" formatCode="General">
                  <c:v>-9.4192835885315098</c:v>
                </c:pt>
                <c:pt idx="2909" formatCode="General">
                  <c:v>-9.4391431200615799</c:v>
                </c:pt>
                <c:pt idx="2910" formatCode="General">
                  <c:v>-9.4590237311197196</c:v>
                </c:pt>
                <c:pt idx="2911" formatCode="General">
                  <c:v>-9.4789254215980101</c:v>
                </c:pt>
                <c:pt idx="2912" formatCode="General">
                  <c:v>-9.4988481913882392</c:v>
                </c:pt>
                <c:pt idx="2913" formatCode="General">
                  <c:v>-9.5187920403818005</c:v>
                </c:pt>
                <c:pt idx="2914" formatCode="General">
                  <c:v>-9.5387569684695492</c:v>
                </c:pt>
                <c:pt idx="2915" formatCode="General">
                  <c:v>-9.5587429755419908</c:v>
                </c:pt>
                <c:pt idx="2916" formatCode="General">
                  <c:v>-9.5787500614893002</c:v>
                </c:pt>
                <c:pt idx="2917" formatCode="General">
                  <c:v>-9.5987782262013503</c:v>
                </c:pt>
                <c:pt idx="2918" formatCode="General">
                  <c:v>-9.6188274695676999</c:v>
                </c:pt>
                <c:pt idx="2919" formatCode="General">
                  <c:v>-9.6388977914770901</c:v>
                </c:pt>
                <c:pt idx="2920" formatCode="General">
                  <c:v>-9.6589891918172697</c:v>
                </c:pt>
                <c:pt idx="2921" formatCode="General">
                  <c:v>-9.6791016704752995</c:v>
                </c:pt>
                <c:pt idx="2922" formatCode="General">
                  <c:v>-9.6992352273375797</c:v>
                </c:pt>
                <c:pt idx="2923" formatCode="General">
                  <c:v>-9.7193898622898303</c:v>
                </c:pt>
                <c:pt idx="2924" formatCode="General">
                  <c:v>-9.7395655752171404</c:v>
                </c:pt>
                <c:pt idx="2925" formatCode="General">
                  <c:v>-9.7597623660039101</c:v>
                </c:pt>
                <c:pt idx="2926" formatCode="General">
                  <c:v>-9.7799802345344595</c:v>
                </c:pt>
                <c:pt idx="2927" formatCode="General">
                  <c:v>-9.8002191806936008</c:v>
                </c:pt>
                <c:pt idx="2928" formatCode="General">
                  <c:v>-9.8204792043660305</c:v>
                </c:pt>
                <c:pt idx="2929" formatCode="General">
                  <c:v>-9.8407603054360795</c:v>
                </c:pt>
                <c:pt idx="2930" formatCode="General">
                  <c:v>-9.8610624837877001</c:v>
                </c:pt>
                <c:pt idx="2931" formatCode="General">
                  <c:v>-9.8813857393045001</c:v>
                </c:pt>
                <c:pt idx="2932" formatCode="General">
                  <c:v>-9.9017300718696806</c:v>
                </c:pt>
                <c:pt idx="2933" formatCode="General">
                  <c:v>-9.9220954813657407</c:v>
                </c:pt>
                <c:pt idx="2934" formatCode="General">
                  <c:v>-9.9424819676740395</c:v>
                </c:pt>
                <c:pt idx="2935" formatCode="General">
                  <c:v>-9.9628895306752696</c:v>
                </c:pt>
                <c:pt idx="2936" formatCode="General">
                  <c:v>-9.9833181702494507</c:v>
                </c:pt>
                <c:pt idx="2937" formatCode="General">
                  <c:v>-10.003767886275901</c:v>
                </c:pt>
                <c:pt idx="2938" formatCode="General">
                  <c:v>-10.0242386786332</c:v>
                </c:pt>
                <c:pt idx="2939" formatCode="General">
                  <c:v>-10.044730547199601</c:v>
                </c:pt>
                <c:pt idx="2940" formatCode="General">
                  <c:v>-10.0652434918526</c:v>
                </c:pt>
                <c:pt idx="2941" formatCode="General">
                  <c:v>-10.085777512470001</c:v>
                </c:pt>
                <c:pt idx="2942" formatCode="General">
                  <c:v>-10.1063326089297</c:v>
                </c:pt>
                <c:pt idx="2943" formatCode="General">
                  <c:v>-10.126908781109201</c:v>
                </c:pt>
                <c:pt idx="2944" formatCode="General">
                  <c:v>-10.1475060288855</c:v>
                </c:pt>
                <c:pt idx="2945" formatCode="General">
                  <c:v>-10.168124352135001</c:v>
                </c:pt>
                <c:pt idx="2946" formatCode="General">
                  <c:v>-10.188763750733701</c:v>
                </c:pt>
                <c:pt idx="2947" formatCode="General">
                  <c:v>-10.209424224557001</c:v>
                </c:pt>
                <c:pt idx="2948" formatCode="General">
                  <c:v>-10.23010577348</c:v>
                </c:pt>
                <c:pt idx="2949" formatCode="General">
                  <c:v>-10.2508083973769</c:v>
                </c:pt>
                <c:pt idx="2950" formatCode="General">
                  <c:v>-10.271532096120501</c:v>
                </c:pt>
                <c:pt idx="2951" formatCode="General">
                  <c:v>-10.2922768695818</c:v>
                </c:pt>
                <c:pt idx="2952" formatCode="General">
                  <c:v>-10.3130427176318</c:v>
                </c:pt>
                <c:pt idx="2953" formatCode="General">
                  <c:v>-10.333829640140801</c:v>
                </c:pt>
                <c:pt idx="2954" formatCode="General">
                  <c:v>-10.354637636978801</c:v>
                </c:pt>
                <c:pt idx="2955" formatCode="General">
                  <c:v>-10.3754667080155</c:v>
                </c:pt>
                <c:pt idx="2956" formatCode="General">
                  <c:v>-10.39631685312</c:v>
                </c:pt>
                <c:pt idx="2957" formatCode="General">
                  <c:v>-10.417188072160901</c:v>
                </c:pt>
                <c:pt idx="2958" formatCode="General">
                  <c:v>-10.4380803650067</c:v>
                </c:pt>
                <c:pt idx="2959" formatCode="General">
                  <c:v>-10.458993731525901</c:v>
                </c:pt>
                <c:pt idx="2960" formatCode="General">
                  <c:v>-10.479928171586799</c:v>
                </c:pt>
                <c:pt idx="2961" formatCode="General">
                  <c:v>-10.500883685057699</c:v>
                </c:pt>
                <c:pt idx="2962" formatCode="General">
                  <c:v>-10.521860271806601</c:v>
                </c:pt>
                <c:pt idx="2963" formatCode="General">
                  <c:v>-10.5428579317011</c:v>
                </c:pt>
                <c:pt idx="2964" formatCode="General">
                  <c:v>-10.5638766646079</c:v>
                </c:pt>
                <c:pt idx="2965" formatCode="General">
                  <c:v>-10.5849164703934</c:v>
                </c:pt>
                <c:pt idx="2966" formatCode="General">
                  <c:v>-10.605977348923</c:v>
                </c:pt>
                <c:pt idx="2967" formatCode="General">
                  <c:v>-10.627059300061701</c:v>
                </c:pt>
                <c:pt idx="2968" formatCode="General">
                  <c:v>-10.6481623236735</c:v>
                </c:pt>
                <c:pt idx="2969" formatCode="General">
                  <c:v>-10.669286419621701</c:v>
                </c:pt>
                <c:pt idx="2970" formatCode="General">
                  <c:v>-10.6904315877687</c:v>
                </c:pt>
                <c:pt idx="2971" formatCode="General">
                  <c:v>-10.711597827977</c:v>
                </c:pt>
                <c:pt idx="2972" formatCode="General">
                  <c:v>-10.7327851401082</c:v>
                </c:pt>
                <c:pt idx="2973" formatCode="General">
                  <c:v>-10.753993524024001</c:v>
                </c:pt>
                <c:pt idx="2974" formatCode="General">
                  <c:v>-10.7752229795855</c:v>
                </c:pt>
                <c:pt idx="2975" formatCode="General">
                  <c:v>-10.796473506653401</c:v>
                </c:pt>
                <c:pt idx="2976" formatCode="General">
                  <c:v>-10.817745105087701</c:v>
                </c:pt>
                <c:pt idx="2977" formatCode="General">
                  <c:v>-10.839037774747901</c:v>
                </c:pt>
                <c:pt idx="2978" formatCode="General">
                  <c:v>-10.8603515154932</c:v>
                </c:pt>
                <c:pt idx="2979" formatCode="General">
                  <c:v>-10.8816863271825</c:v>
                </c:pt>
                <c:pt idx="2980" formatCode="General">
                  <c:v>-10.9030422096744</c:v>
                </c:pt>
                <c:pt idx="2981" formatCode="General">
                  <c:v>-10.924419162826499</c:v>
                </c:pt>
                <c:pt idx="2982" formatCode="General">
                  <c:v>-10.9458171864961</c:v>
                </c:pt>
                <c:pt idx="2983" formatCode="General">
                  <c:v>-10.967236280539501</c:v>
                </c:pt>
                <c:pt idx="2984" formatCode="General">
                  <c:v>-10.988676444812899</c:v>
                </c:pt>
                <c:pt idx="2985" formatCode="General">
                  <c:v>-11.010137679171301</c:v>
                </c:pt>
                <c:pt idx="2986" formatCode="General">
                  <c:v>-11.031619983469399</c:v>
                </c:pt>
                <c:pt idx="2987" formatCode="General">
                  <c:v>-11.0531233575612</c:v>
                </c:pt>
                <c:pt idx="2988" formatCode="General">
                  <c:v>-11.074647801299999</c:v>
                </c:pt>
                <c:pt idx="2989" formatCode="General">
                  <c:v>-11.0961933145385</c:v>
                </c:pt>
                <c:pt idx="2990" formatCode="General">
                  <c:v>-11.1177598971293</c:v>
                </c:pt>
                <c:pt idx="2991" formatCode="General">
                  <c:v>-11.139347548924601</c:v>
                </c:pt>
                <c:pt idx="2992" formatCode="General">
                  <c:v>-11.1609562697763</c:v>
                </c:pt>
                <c:pt idx="2993" formatCode="General">
                  <c:v>-11.1825860595359</c:v>
                </c:pt>
                <c:pt idx="2994" formatCode="General">
                  <c:v>-11.204236918054599</c:v>
                </c:pt>
                <c:pt idx="2995" formatCode="General">
                  <c:v>-11.225908845183101</c:v>
                </c:pt>
                <c:pt idx="2996" formatCode="General">
                  <c:v>-11.247601840772001</c:v>
                </c:pt>
                <c:pt idx="2997" formatCode="General">
                  <c:v>-11.2693159046711</c:v>
                </c:pt>
                <c:pt idx="2998" formatCode="General">
                  <c:v>-11.2910510367299</c:v>
                </c:pt>
                <c:pt idx="2999" formatCode="General">
                  <c:v>-11.3128072367978</c:v>
                </c:pt>
                <c:pt idx="3000" formatCode="General">
                  <c:v>-11.3345845047234</c:v>
                </c:pt>
                <c:pt idx="3001" formatCode="General">
                  <c:v>-11.3563828403547</c:v>
                </c:pt>
                <c:pt idx="3002" formatCode="General">
                  <c:v>-11.378202243539</c:v>
                </c:pt>
                <c:pt idx="3003" formatCode="General">
                  <c:v>-11.4000427141234</c:v>
                </c:pt>
                <c:pt idx="3004" formatCode="General">
                  <c:v>-11.4219042519545</c:v>
                </c:pt>
                <c:pt idx="3005" formatCode="General">
                  <c:v>-11.4437868568784</c:v>
                </c:pt>
                <c:pt idx="3006" formatCode="General">
                  <c:v>-11.4656905287407</c:v>
                </c:pt>
                <c:pt idx="3007" formatCode="General">
                  <c:v>-11.487615267386399</c:v>
                </c:pt>
                <c:pt idx="3008" formatCode="General">
                  <c:v>-11.509561072660199</c:v>
                </c:pt>
                <c:pt idx="3009" formatCode="General">
                  <c:v>-11.531527944405999</c:v>
                </c:pt>
                <c:pt idx="3010" formatCode="General">
                  <c:v>-11.553515882467</c:v>
                </c:pt>
                <c:pt idx="3011" formatCode="General">
                  <c:v>-11.5755248866835</c:v>
                </c:pt>
                <c:pt idx="3012" formatCode="General">
                  <c:v>-11.597554956895401</c:v>
                </c:pt>
                <c:pt idx="3013" formatCode="General">
                  <c:v>-11.619606092945199</c:v>
                </c:pt>
                <c:pt idx="3014" formatCode="General">
                  <c:v>-11.6416782946759</c:v>
                </c:pt>
                <c:pt idx="3015" formatCode="General">
                  <c:v>-11.6637715619297</c:v>
                </c:pt>
                <c:pt idx="3016" formatCode="General">
                  <c:v>-11.6858858945485</c:v>
                </c:pt>
                <c:pt idx="3017" formatCode="General">
                  <c:v>-11.7080212923731</c:v>
                </c:pt>
                <c:pt idx="3018" formatCode="General">
                  <c:v>-11.730177755244</c:v>
                </c:pt>
                <c:pt idx="3019" formatCode="General">
                  <c:v>-11.752355283000901</c:v>
                </c:pt>
                <c:pt idx="3020" formatCode="General">
                  <c:v>-11.774553875483001</c:v>
                </c:pt>
                <c:pt idx="3021" formatCode="General">
                  <c:v>-11.7967735325287</c:v>
                </c:pt>
                <c:pt idx="3022" formatCode="General">
                  <c:v>-11.819014253975499</c:v>
                </c:pt>
                <c:pt idx="3023" formatCode="General">
                  <c:v>-11.8412760396597</c:v>
                </c:pt>
                <c:pt idx="3024" formatCode="General">
                  <c:v>-11.863558889417201</c:v>
                </c:pt>
                <c:pt idx="3025" formatCode="General">
                  <c:v>-11.8858628030837</c:v>
                </c:pt>
                <c:pt idx="3026" formatCode="General">
                  <c:v>-11.9081877804943</c:v>
                </c:pt>
                <c:pt idx="3027" formatCode="General">
                  <c:v>-11.930533821484</c:v>
                </c:pt>
                <c:pt idx="3028" formatCode="General">
                  <c:v>-11.952900925887301</c:v>
                </c:pt>
                <c:pt idx="3029" formatCode="General">
                  <c:v>-11.9752890935387</c:v>
                </c:pt>
                <c:pt idx="3030" formatCode="General">
                  <c:v>-11.9976983242719</c:v>
                </c:pt>
                <c:pt idx="3031" formatCode="General">
                  <c:v>-12.020128617920699</c:v>
                </c:pt>
                <c:pt idx="3032" formatCode="General">
                  <c:v>-12.0425799743181</c:v>
                </c:pt>
                <c:pt idx="3033" formatCode="General">
                  <c:v>-12.065052393296501</c:v>
                </c:pt>
                <c:pt idx="3034" formatCode="General">
                  <c:v>-12.087545874688001</c:v>
                </c:pt>
                <c:pt idx="3035" formatCode="General">
                  <c:v>-12.110060418323901</c:v>
                </c:pt>
                <c:pt idx="3036" formatCode="General">
                  <c:v>-12.132596024034999</c:v>
                </c:pt>
                <c:pt idx="3037" formatCode="General">
                  <c:v>-12.155152691651701</c:v>
                </c:pt>
                <c:pt idx="3038" formatCode="General">
                  <c:v>-12.177730421003499</c:v>
                </c:pt>
                <c:pt idx="3039" formatCode="General">
                  <c:v>-12.200329211920099</c:v>
                </c:pt>
                <c:pt idx="3040" formatCode="General">
                  <c:v>-12.2229490642312</c:v>
                </c:pt>
                <c:pt idx="3041" formatCode="General">
                  <c:v>-12.2455899777664</c:v>
                </c:pt>
                <c:pt idx="3042" formatCode="General">
                  <c:v>-12.268251952355101</c:v>
                </c:pt>
                <c:pt idx="3043" formatCode="General">
                  <c:v>-12.2909349878261</c:v>
                </c:pt>
                <c:pt idx="3044" formatCode="General">
                  <c:v>-12.313639084007701</c:v>
                </c:pt>
                <c:pt idx="3045" formatCode="General">
                  <c:v>-12.336364240727599</c:v>
                </c:pt>
                <c:pt idx="3046" formatCode="General">
                  <c:v>-12.3591104578133</c:v>
                </c:pt>
                <c:pt idx="3047" formatCode="General">
                  <c:v>-12.3818777350915</c:v>
                </c:pt>
                <c:pt idx="3048" formatCode="General">
                  <c:v>-12.4046660723888</c:v>
                </c:pt>
                <c:pt idx="3049" formatCode="General">
                  <c:v>-12.427475469530499</c:v>
                </c:pt>
                <c:pt idx="3050" formatCode="General">
                  <c:v>-12.4503059263415</c:v>
                </c:pt>
                <c:pt idx="3051" formatCode="General">
                  <c:v>-12.4731574426465</c:v>
                </c:pt>
                <c:pt idx="3052" formatCode="General">
                  <c:v>-12.4960300182699</c:v>
                </c:pt>
                <c:pt idx="3053" formatCode="General">
                  <c:v>-12.5189236530355</c:v>
                </c:pt>
                <c:pt idx="3054" formatCode="General">
                  <c:v>-12.5418383467672</c:v>
                </c:pt>
                <c:pt idx="3055" formatCode="General">
                  <c:v>-12.564774099287501</c:v>
                </c:pt>
                <c:pt idx="3056" formatCode="General">
                  <c:v>-12.5877309104183</c:v>
                </c:pt>
                <c:pt idx="3057" formatCode="General">
                  <c:v>-12.610708779982501</c:v>
                </c:pt>
                <c:pt idx="3058" formatCode="General">
                  <c:v>-12.6337077078023</c:v>
                </c:pt>
                <c:pt idx="3059" formatCode="General">
                  <c:v>-12.656727693698899</c:v>
                </c:pt>
                <c:pt idx="3060" formatCode="General">
                  <c:v>-12.6797687374922</c:v>
                </c:pt>
                <c:pt idx="3061" formatCode="General">
                  <c:v>-12.702830839001701</c:v>
                </c:pt>
                <c:pt idx="3062" formatCode="General">
                  <c:v>-12.725913998046201</c:v>
                </c:pt>
                <c:pt idx="3063" formatCode="General">
                  <c:v>-12.7490182144437</c:v>
                </c:pt>
                <c:pt idx="3064" formatCode="General">
                  <c:v>-12.7721434880121</c:v>
                </c:pt>
                <c:pt idx="3065" formatCode="General">
                  <c:v>-12.795289818568801</c:v>
                </c:pt>
                <c:pt idx="3066" formatCode="General">
                  <c:v>-12.818457205930599</c:v>
                </c:pt>
                <c:pt idx="3067" formatCode="General">
                  <c:v>-12.841645649913101</c:v>
                </c:pt>
                <c:pt idx="3068" formatCode="General">
                  <c:v>-12.864855150331399</c:v>
                </c:pt>
                <c:pt idx="3069" formatCode="General">
                  <c:v>-12.8880857070003</c:v>
                </c:pt>
                <c:pt idx="3070" formatCode="General">
                  <c:v>-12.911337319733899</c:v>
                </c:pt>
                <c:pt idx="3071" formatCode="General">
                  <c:v>-12.9346099883462</c:v>
                </c:pt>
                <c:pt idx="3072" formatCode="General">
                  <c:v>-12.957903712650999</c:v>
                </c:pt>
                <c:pt idx="3073" formatCode="General">
                  <c:v>-12.9812184924621</c:v>
                </c:pt>
                <c:pt idx="3074" formatCode="General">
                  <c:v>-13.0045543275934</c:v>
                </c:pt>
                <c:pt idx="3075" formatCode="General">
                  <c:v>-13.0279112178583</c:v>
                </c:pt>
                <c:pt idx="3076" formatCode="General">
                  <c:v>-13.051289163070001</c:v>
                </c:pt>
                <c:pt idx="3077" formatCode="General">
                  <c:v>-13.074688163041399</c:v>
                </c:pt>
                <c:pt idx="3078" formatCode="General">
                  <c:v>-13.0981082175845</c:v>
                </c:pt>
                <c:pt idx="3079" formatCode="General">
                  <c:v>-13.121549326510999</c:v>
                </c:pt>
                <c:pt idx="3080" formatCode="General">
                  <c:v>-13.1450114896322</c:v>
                </c:pt>
                <c:pt idx="3081" formatCode="General">
                  <c:v>-13.168494706759301</c:v>
                </c:pt>
                <c:pt idx="3082" formatCode="General">
                  <c:v>-13.1919989777032</c:v>
                </c:pt>
                <c:pt idx="3083" formatCode="General">
                  <c:v>-13.2155243022736</c:v>
                </c:pt>
                <c:pt idx="3084" formatCode="General">
                  <c:v>-13.2390706802796</c:v>
                </c:pt>
                <c:pt idx="3085" formatCode="General">
                  <c:v>-13.26263811153</c:v>
                </c:pt>
                <c:pt idx="3086" formatCode="General">
                  <c:v>-13.286226595833799</c:v>
                </c:pt>
                <c:pt idx="3087" formatCode="General">
                  <c:v>-13.3098361329996</c:v>
                </c:pt>
                <c:pt idx="3088" formatCode="General">
                  <c:v>-13.333466722835499</c:v>
                </c:pt>
                <c:pt idx="3089" formatCode="General">
                  <c:v>-13.357118365149001</c:v>
                </c:pt>
                <c:pt idx="3090" formatCode="General">
                  <c:v>-13.380791059747599</c:v>
                </c:pt>
                <c:pt idx="3091" formatCode="General">
                  <c:v>-13.404484806437599</c:v>
                </c:pt>
                <c:pt idx="3092" formatCode="General">
                  <c:v>-13.428199605024</c:v>
                </c:pt>
                <c:pt idx="3093" formatCode="General">
                  <c:v>-13.451935455311601</c:v>
                </c:pt>
                <c:pt idx="3094" formatCode="General">
                  <c:v>-13.475692357104601</c:v>
                </c:pt>
                <c:pt idx="3095" formatCode="General">
                  <c:v>-13.499470310206901</c:v>
                </c:pt>
                <c:pt idx="3096" formatCode="General">
                  <c:v>-13.5232693144218</c:v>
                </c:pt>
                <c:pt idx="3097" formatCode="General">
                  <c:v>-13.547089369551699</c:v>
                </c:pt>
                <c:pt idx="3098" formatCode="General">
                  <c:v>-13.5709304753989</c:v>
                </c:pt>
                <c:pt idx="3099" formatCode="General">
                  <c:v>-13.594792631765101</c:v>
                </c:pt>
                <c:pt idx="3100" formatCode="General">
                  <c:v>-13.618675838452299</c:v>
                </c:pt>
                <c:pt idx="3101" formatCode="General">
                  <c:v>-13.6425800952616</c:v>
                </c:pt>
                <c:pt idx="3102" formatCode="General">
                  <c:v>-13.6665054019937</c:v>
                </c:pt>
                <c:pt idx="3103" formatCode="General">
                  <c:v>-13.6904517584488</c:v>
                </c:pt>
                <c:pt idx="3104" formatCode="General">
                  <c:v>-13.714419164426401</c:v>
                </c:pt>
                <c:pt idx="3105" formatCode="General">
                  <c:v>-13.738407619725701</c:v>
                </c:pt>
                <c:pt idx="3106" formatCode="General">
                  <c:v>-13.762417124145401</c:v>
                </c:pt>
                <c:pt idx="3107" formatCode="General">
                  <c:v>-13.7864476774845</c:v>
                </c:pt>
                <c:pt idx="3108" formatCode="General">
                  <c:v>-13.8104992795421</c:v>
                </c:pt>
                <c:pt idx="3109" formatCode="General">
                  <c:v>-13.834571930116599</c:v>
                </c:pt>
                <c:pt idx="3110" formatCode="General">
                  <c:v>-13.8586656290062</c:v>
                </c:pt>
                <c:pt idx="3111" formatCode="General">
                  <c:v>-13.8827803760087</c:v>
                </c:pt>
                <c:pt idx="3112" formatCode="General">
                  <c:v>-13.906916170921299</c:v>
                </c:pt>
                <c:pt idx="3113" formatCode="General">
                  <c:v>-13.931073013541299</c:v>
                </c:pt>
                <c:pt idx="3114" formatCode="General">
                  <c:v>-13.955250903665</c:v>
                </c:pt>
                <c:pt idx="3115" formatCode="General">
                  <c:v>-13.979449841088201</c:v>
                </c:pt>
                <c:pt idx="3116" formatCode="General">
                  <c:v>-14.003669825605799</c:v>
                </c:pt>
                <c:pt idx="3117" formatCode="General">
                  <c:v>-14.0279108570126</c:v>
                </c:pt>
                <c:pt idx="3118" formatCode="General">
                  <c:v>-14.052172935102901</c:v>
                </c:pt>
                <c:pt idx="3119" formatCode="General">
                  <c:v>-14.0764560596705</c:v>
                </c:pt>
                <c:pt idx="3120" formatCode="General">
                  <c:v>-14.1007602305089</c:v>
                </c:pt>
                <c:pt idx="3121" formatCode="General">
                  <c:v>-14.125085447411101</c:v>
                </c:pt>
                <c:pt idx="3122" formatCode="General">
                  <c:v>-14.149431710169701</c:v>
                </c:pt>
                <c:pt idx="3123" formatCode="General">
                  <c:v>-14.173799018576499</c:v>
                </c:pt>
                <c:pt idx="3124" formatCode="General">
                  <c:v>-14.1981873724223</c:v>
                </c:pt>
                <c:pt idx="3125" formatCode="General">
                  <c:v>-14.2225967714974</c:v>
                </c:pt>
                <c:pt idx="3126" formatCode="General">
                  <c:v>-14.247027215591601</c:v>
                </c:pt>
                <c:pt idx="3127" formatCode="General">
                  <c:v>-14.271478704493999</c:v>
                </c:pt>
                <c:pt idx="3128" formatCode="General">
                  <c:v>-14.295951237993201</c:v>
                </c:pt>
                <c:pt idx="3129" formatCode="General">
                  <c:v>-14.3204448158774</c:v>
                </c:pt>
                <c:pt idx="3130" formatCode="General">
                  <c:v>-14.344959437934101</c:v>
                </c:pt>
                <c:pt idx="3131" formatCode="General">
                  <c:v>-14.3694951039502</c:v>
                </c:pt>
                <c:pt idx="3132" formatCode="General">
                  <c:v>-14.3940518137123</c:v>
                </c:pt>
                <c:pt idx="3133" formatCode="General">
                  <c:v>-14.4186295670067</c:v>
                </c:pt>
                <c:pt idx="3134" formatCode="General">
                  <c:v>-14.443228363619699</c:v>
                </c:pt>
                <c:pt idx="3135" formatCode="General">
                  <c:v>-14.467848203336899</c:v>
                </c:pt>
                <c:pt idx="3136" formatCode="General">
                  <c:v>-14.492489085943999</c:v>
                </c:pt>
                <c:pt idx="3137" formatCode="General">
                  <c:v>-14.517151011226</c:v>
                </c:pt>
                <c:pt idx="3138" formatCode="General">
                  <c:v>-14.541833978967899</c:v>
                </c:pt>
                <c:pt idx="3139" formatCode="General">
                  <c:v>-14.566537988954099</c:v>
                </c:pt>
                <c:pt idx="3140" formatCode="General">
                  <c:v>-14.5912630409687</c:v>
                </c:pt>
                <c:pt idx="3141" formatCode="General">
                  <c:v>-14.6160091347957</c:v>
                </c:pt>
                <c:pt idx="3142" formatCode="General">
                  <c:v>-14.640776270218501</c:v>
                </c:pt>
                <c:pt idx="3143" formatCode="General">
                  <c:v>-14.66556444702</c:v>
                </c:pt>
                <c:pt idx="3144" formatCode="General">
                  <c:v>-14.6903736649826</c:v>
                </c:pt>
                <c:pt idx="3145" formatCode="General">
                  <c:v>-14.7152039238882</c:v>
                </c:pt>
                <c:pt idx="3146" formatCode="General">
                  <c:v>-14.740055223518199</c:v>
                </c:pt>
                <c:pt idx="3147" formatCode="General">
                  <c:v>-14.764927563653099</c:v>
                </c:pt>
                <c:pt idx="3148" formatCode="General">
                  <c:v>-14.7898209440717</c:v>
                </c:pt>
                <c:pt idx="3149" formatCode="General">
                  <c:v>-14.814735364553201</c:v>
                </c:pt>
                <c:pt idx="3150" formatCode="General">
                  <c:v>-14.8396708248785</c:v>
                </c:pt>
                <c:pt idx="3151" formatCode="General">
                  <c:v>-14.8646273248275</c:v>
                </c:pt>
                <c:pt idx="3152" formatCode="General">
                  <c:v>-14.889604864180001</c:v>
                </c:pt>
                <c:pt idx="3153" formatCode="General">
                  <c:v>-14.914603442715</c:v>
                </c:pt>
                <c:pt idx="3154" formatCode="General">
                  <c:v>-14.9396230602114</c:v>
                </c:pt>
                <c:pt idx="3155" formatCode="General">
                  <c:v>-14.9646637164473</c:v>
                </c:pt>
                <c:pt idx="3156" formatCode="General">
                  <c:v>-14.989725411200499</c:v>
                </c:pt>
                <c:pt idx="3157" formatCode="General">
                  <c:v>-15.014808144248301</c:v>
                </c:pt>
                <c:pt idx="3158" formatCode="General">
                  <c:v>-15.039911915367</c:v>
                </c:pt>
                <c:pt idx="3159" formatCode="General">
                  <c:v>-15.065036724332</c:v>
                </c:pt>
                <c:pt idx="3160" formatCode="General">
                  <c:v>-15.090182570918101</c:v>
                </c:pt>
                <c:pt idx="3161" formatCode="General">
                  <c:v>-15.115349454899301</c:v>
                </c:pt>
                <c:pt idx="3162" formatCode="General">
                  <c:v>-15.140537376048799</c:v>
                </c:pt>
                <c:pt idx="3163" formatCode="General">
                  <c:v>-15.165746334139</c:v>
                </c:pt>
                <c:pt idx="3164" formatCode="General">
                  <c:v>-15.1909763289419</c:v>
                </c:pt>
                <c:pt idx="3165" formatCode="General">
                  <c:v>-15.216227360231001</c:v>
                </c:pt>
                <c:pt idx="3166" formatCode="General">
                  <c:v>-15.2414994277806</c:v>
                </c:pt>
                <c:pt idx="3167" formatCode="General">
                  <c:v>-15.266792531364301</c:v>
                </c:pt>
                <c:pt idx="3168" formatCode="General">
                  <c:v>-15.2921066707548</c:v>
                </c:pt>
                <c:pt idx="3169" formatCode="General">
                  <c:v>-15.3174418457239</c:v>
                </c:pt>
                <c:pt idx="3170" formatCode="General">
                  <c:v>-15.3427980560427</c:v>
                </c:pt>
                <c:pt idx="3171" formatCode="General">
                  <c:v>-15.368175301481401</c:v>
                </c:pt>
                <c:pt idx="3172" formatCode="General">
                  <c:v>-15.3935735818102</c:v>
                </c:pt>
                <c:pt idx="3173" formatCode="General">
                  <c:v>-15.4189928967985</c:v>
                </c:pt>
                <c:pt idx="3174" formatCode="General">
                  <c:v>-15.444433246215601</c:v>
                </c:pt>
                <c:pt idx="3175" formatCode="General">
                  <c:v>-15.4698946298303</c:v>
                </c:pt>
                <c:pt idx="3176" formatCode="General">
                  <c:v>-15.495377047411001</c:v>
                </c:pt>
                <c:pt idx="3177" formatCode="General">
                  <c:v>-15.5208804987255</c:v>
                </c:pt>
                <c:pt idx="3178" formatCode="General">
                  <c:v>-15.546404983541199</c:v>
                </c:pt>
                <c:pt idx="3179" formatCode="General">
                  <c:v>-15.5719505016251</c:v>
                </c:pt>
                <c:pt idx="3180" formatCode="General">
                  <c:v>-15.5975170527436</c:v>
                </c:pt>
                <c:pt idx="3181" formatCode="General">
                  <c:v>-15.623104636662299</c:v>
                </c:pt>
                <c:pt idx="3182" formatCode="General">
                  <c:v>-15.6487132531459</c:v>
                </c:pt>
                <c:pt idx="3183" formatCode="General">
                  <c:v>-15.674342901958701</c:v>
                </c:pt>
                <c:pt idx="3184" formatCode="General">
                  <c:v>-15.699993582865099</c:v>
                </c:pt>
                <c:pt idx="3185" formatCode="General">
                  <c:v>-15.725665295629501</c:v>
                </c:pt>
                <c:pt idx="3186" formatCode="General">
                  <c:v>-15.7513580400162</c:v>
                </c:pt>
                <c:pt idx="3187" formatCode="General">
                  <c:v>-15.777071815788601</c:v>
                </c:pt>
                <c:pt idx="3188" formatCode="General">
                  <c:v>-15.802806622709999</c:v>
                </c:pt>
                <c:pt idx="3189" formatCode="General">
                  <c:v>-15.8285624605429</c:v>
                </c:pt>
                <c:pt idx="3190" formatCode="General">
                  <c:v>-15.8543393290492</c:v>
                </c:pt>
                <c:pt idx="3191" formatCode="General">
                  <c:v>-15.8801372279906</c:v>
                </c:pt>
                <c:pt idx="3192" formatCode="General">
                  <c:v>-15.9059561571282</c:v>
                </c:pt>
                <c:pt idx="3193" formatCode="General">
                  <c:v>-15.931796116223</c:v>
                </c:pt>
                <c:pt idx="3194" formatCode="General">
                  <c:v>-15.957657105035601</c:v>
                </c:pt>
                <c:pt idx="3195" formatCode="General">
                  <c:v>-15.9835391233258</c:v>
                </c:pt>
                <c:pt idx="3196" formatCode="General">
                  <c:v>-16.009442170853202</c:v>
                </c:pt>
                <c:pt idx="3197" formatCode="General">
                  <c:v>-16.035366247376899</c:v>
                </c:pt>
                <c:pt idx="3198" formatCode="General">
                  <c:v>-16.061311352655402</c:v>
                </c:pt>
                <c:pt idx="3199" formatCode="General">
                  <c:v>-16.087277486446801</c:v>
                </c:pt>
                <c:pt idx="3200" formatCode="General">
                  <c:v>-16.113264648508899</c:v>
                </c:pt>
                <c:pt idx="3201" formatCode="General">
                  <c:v>-16.139272838599499</c:v>
                </c:pt>
                <c:pt idx="3202" formatCode="General">
                  <c:v>-16.165302056476499</c:v>
                </c:pt>
                <c:pt idx="3203" formatCode="General">
                  <c:v>-16.191352301896998</c:v>
                </c:pt>
                <c:pt idx="3204" formatCode="General">
                  <c:v>-16.217423574617701</c:v>
                </c:pt>
                <c:pt idx="3205" formatCode="General">
                  <c:v>-16.243515874394799</c:v>
                </c:pt>
                <c:pt idx="3206" formatCode="General">
                  <c:v>-16.269629200983999</c:v>
                </c:pt>
                <c:pt idx="3207" formatCode="General">
                  <c:v>-16.295763554140098</c:v>
                </c:pt>
                <c:pt idx="3208" formatCode="General">
                  <c:v>-16.321918933617599</c:v>
                </c:pt>
                <c:pt idx="3209" formatCode="General">
                  <c:v>-16.3480953391703</c:v>
                </c:pt>
                <c:pt idx="3210" formatCode="General">
                  <c:v>-16.374292770551801</c:v>
                </c:pt>
                <c:pt idx="3211" formatCode="General">
                  <c:v>-16.400511227515</c:v>
                </c:pt>
                <c:pt idx="3212" formatCode="General">
                  <c:v>-16.426750709811699</c:v>
                </c:pt>
                <c:pt idx="3213" formatCode="General">
                  <c:v>-16.453011217193598</c:v>
                </c:pt>
                <c:pt idx="3214" formatCode="General">
                  <c:v>-16.479292749411702</c:v>
                </c:pt>
                <c:pt idx="3215" formatCode="General">
                  <c:v>-16.505595306217</c:v>
                </c:pt>
                <c:pt idx="3216" formatCode="General">
                  <c:v>-16.5319188873599</c:v>
                </c:pt>
                <c:pt idx="3217" formatCode="General">
                  <c:v>-16.5582634925908</c:v>
                </c:pt>
                <c:pt idx="3218" formatCode="General">
                  <c:v>-16.584629121659301</c:v>
                </c:pt>
                <c:pt idx="3219" formatCode="General">
                  <c:v>-16.611015774315099</c:v>
                </c:pt>
                <c:pt idx="3220" formatCode="General">
                  <c:v>-16.637423450307502</c:v>
                </c:pt>
                <c:pt idx="3221" formatCode="General">
                  <c:v>-16.663852149385399</c:v>
                </c:pt>
                <c:pt idx="3222" formatCode="General">
                  <c:v>-16.690301871297201</c:v>
                </c:pt>
                <c:pt idx="3223" formatCode="General">
                  <c:v>-16.716772615791101</c:v>
                </c:pt>
                <c:pt idx="3224" formatCode="General">
                  <c:v>-16.743264382614299</c:v>
                </c:pt>
                <c:pt idx="3225" formatCode="General">
                  <c:v>-16.769777171513599</c:v>
                </c:pt>
                <c:pt idx="3226" formatCode="General">
                  <c:v>-16.796310982235301</c:v>
                </c:pt>
                <c:pt idx="3227" formatCode="General">
                  <c:v>-16.822865814525102</c:v>
                </c:pt>
                <c:pt idx="3228" formatCode="General">
                  <c:v>-16.849441668128598</c:v>
                </c:pt>
                <c:pt idx="3229" formatCode="General">
                  <c:v>-16.8760385427904</c:v>
                </c:pt>
                <c:pt idx="3230" formatCode="General">
                  <c:v>-16.9026564382552</c:v>
                </c:pt>
                <c:pt idx="3231" formatCode="General">
                  <c:v>-16.929295354266699</c:v>
                </c:pt>
                <c:pt idx="3232" formatCode="General">
                  <c:v>-16.9559552905685</c:v>
                </c:pt>
                <c:pt idx="3233" formatCode="General">
                  <c:v>-16.982636246902999</c:v>
                </c:pt>
                <c:pt idx="3234" formatCode="General">
                  <c:v>-17.009338223012101</c:v>
                </c:pt>
                <c:pt idx="3235" formatCode="General">
                  <c:v>-17.036061218638501</c:v>
                </c:pt>
                <c:pt idx="3236" formatCode="General">
                  <c:v>-17.062805233524902</c:v>
                </c:pt>
                <c:pt idx="3237" formatCode="General">
                  <c:v>-17.089570267413599</c:v>
                </c:pt>
                <c:pt idx="3238" formatCode="General">
                  <c:v>-17.116356320046101</c:v>
                </c:pt>
                <c:pt idx="3239" formatCode="General">
                  <c:v>-17.143163391163501</c:v>
                </c:pt>
                <c:pt idx="3240" formatCode="General">
                  <c:v>-17.169991480506599</c:v>
                </c:pt>
                <c:pt idx="3241" formatCode="General">
                  <c:v>-17.1968405878157</c:v>
                </c:pt>
                <c:pt idx="3242" formatCode="General">
                  <c:v>-17.223710712830599</c:v>
                </c:pt>
                <c:pt idx="3243" formatCode="General">
                  <c:v>-17.2506018552908</c:v>
                </c:pt>
                <c:pt idx="3244" formatCode="General">
                  <c:v>-17.277514014935399</c:v>
                </c:pt>
                <c:pt idx="3245" formatCode="General">
                  <c:v>-17.3044471915026</c:v>
                </c:pt>
                <c:pt idx="3246" formatCode="General">
                  <c:v>-17.331401384730398</c:v>
                </c:pt>
                <c:pt idx="3247" formatCode="General">
                  <c:v>-17.358376594356098</c:v>
                </c:pt>
                <c:pt idx="3248" formatCode="General">
                  <c:v>-17.385372820116402</c:v>
                </c:pt>
                <c:pt idx="3249" formatCode="General">
                  <c:v>-17.412390061747502</c:v>
                </c:pt>
                <c:pt idx="3250" formatCode="General">
                  <c:v>-17.439428318985001</c:v>
                </c:pt>
                <c:pt idx="3251" formatCode="General">
                  <c:v>-17.466487591563599</c:v>
                </c:pt>
                <c:pt idx="3252" formatCode="General">
                  <c:v>-17.493567879217601</c:v>
                </c:pt>
                <c:pt idx="3253" formatCode="General">
                  <c:v>-17.5206691816805</c:v>
                </c:pt>
                <c:pt idx="3254" formatCode="General">
                  <c:v>-17.547791498685299</c:v>
                </c:pt>
                <c:pt idx="3255" formatCode="General">
                  <c:v>-17.5749348299654</c:v>
                </c:pt>
                <c:pt idx="3256" formatCode="General">
                  <c:v>-17.602099175255098</c:v>
                </c:pt>
                <c:pt idx="3257" formatCode="General">
                  <c:v>-17.6292845342882</c:v>
                </c:pt>
                <c:pt idx="3258" formatCode="General">
                  <c:v>-17.656490906798101</c:v>
                </c:pt>
                <c:pt idx="3259" formatCode="General">
                  <c:v>-17.683718292517501</c:v>
                </c:pt>
                <c:pt idx="3260" formatCode="General">
                  <c:v>-17.710966691178701</c:v>
                </c:pt>
                <c:pt idx="3261" formatCode="General">
                  <c:v>-17.738236102513198</c:v>
                </c:pt>
                <c:pt idx="3262" formatCode="General">
                  <c:v>-17.765526526252199</c:v>
                </c:pt>
                <c:pt idx="3263" formatCode="General">
                  <c:v>-17.7928379621262</c:v>
                </c:pt>
                <c:pt idx="3264" formatCode="General">
                  <c:v>-17.820170409865401</c:v>
                </c:pt>
                <c:pt idx="3265" formatCode="General">
                  <c:v>-17.847523869200199</c:v>
                </c:pt>
                <c:pt idx="3266" formatCode="General">
                  <c:v>-17.874898339860501</c:v>
                </c:pt>
                <c:pt idx="3267" formatCode="General">
                  <c:v>-17.9022938215757</c:v>
                </c:pt>
                <c:pt idx="3268" formatCode="General">
                  <c:v>-17.929710314074601</c:v>
                </c:pt>
                <c:pt idx="3269" formatCode="General">
                  <c:v>-17.957147817085499</c:v>
                </c:pt>
                <c:pt idx="3270" formatCode="General">
                  <c:v>-17.984606330336302</c:v>
                </c:pt>
                <c:pt idx="3271" formatCode="General">
                  <c:v>-18.012085853554201</c:v>
                </c:pt>
                <c:pt idx="3272" formatCode="General">
                  <c:v>-18.039586386466301</c:v>
                </c:pt>
                <c:pt idx="3273" formatCode="General">
                  <c:v>-18.067107928798698</c:v>
                </c:pt>
                <c:pt idx="3274" formatCode="General">
                  <c:v>-18.094650480277402</c:v>
                </c:pt>
                <c:pt idx="3275" formatCode="General">
                  <c:v>-18.1222140406284</c:v>
                </c:pt>
                <c:pt idx="3276" formatCode="General">
                  <c:v>-18.149798609576901</c:v>
                </c:pt>
                <c:pt idx="3277" formatCode="General">
                  <c:v>-18.177404186847799</c:v>
                </c:pt>
                <c:pt idx="3278" formatCode="General">
                  <c:v>-18.205030772164399</c:v>
                </c:pt>
                <c:pt idx="3279" formatCode="General">
                  <c:v>-18.232678365249601</c:v>
                </c:pt>
                <c:pt idx="3280" formatCode="General">
                  <c:v>-18.2603469658258</c:v>
                </c:pt>
                <c:pt idx="3281" formatCode="General">
                  <c:v>-18.288036573615098</c:v>
                </c:pt>
                <c:pt idx="3282" formatCode="General">
                  <c:v>-18.315747188339301</c:v>
                </c:pt>
                <c:pt idx="3283" formatCode="General">
                  <c:v>-18.343478809719599</c:v>
                </c:pt>
                <c:pt idx="3284" formatCode="General">
                  <c:v>-18.3712314374771</c:v>
                </c:pt>
                <c:pt idx="3285" formatCode="General">
                  <c:v>-18.399005071332802</c:v>
                </c:pt>
                <c:pt idx="3286" formatCode="General">
                  <c:v>-18.426799711007298</c:v>
                </c:pt>
                <c:pt idx="3287" formatCode="General">
                  <c:v>-18.4546153562206</c:v>
                </c:pt>
                <c:pt idx="3288" formatCode="General">
                  <c:v>-18.482452006692402</c:v>
                </c:pt>
                <c:pt idx="3289" formatCode="General">
                  <c:v>-18.510309662141999</c:v>
                </c:pt>
                <c:pt idx="3290" formatCode="General">
                  <c:v>-18.5381883222882</c:v>
                </c:pt>
                <c:pt idx="3291" formatCode="General">
                  <c:v>-18.5660879868494</c:v>
                </c:pt>
                <c:pt idx="3292" formatCode="General">
                  <c:v>-18.594008655543401</c:v>
                </c:pt>
                <c:pt idx="3293" formatCode="General">
                  <c:v>-18.621950328087902</c:v>
                </c:pt>
                <c:pt idx="3294" formatCode="General">
                  <c:v>-18.649913004200201</c:v>
                </c:pt>
                <c:pt idx="3295" formatCode="General">
                  <c:v>-18.6778966835973</c:v>
                </c:pt>
                <c:pt idx="3296" formatCode="General">
                  <c:v>-18.7059013659958</c:v>
                </c:pt>
                <c:pt idx="3297" formatCode="General">
                  <c:v>-18.733927051111699</c:v>
                </c:pt>
                <c:pt idx="3298" formatCode="General">
                  <c:v>-18.761973738660799</c:v>
                </c:pt>
                <c:pt idx="3299" formatCode="General">
                  <c:v>-18.790041428358101</c:v>
                </c:pt>
                <c:pt idx="3300" formatCode="General">
                  <c:v>-18.8181301199185</c:v>
                </c:pt>
                <c:pt idx="3301" formatCode="General">
                  <c:v>-18.846239813056201</c:v>
                </c:pt>
                <c:pt idx="3302" formatCode="General">
                  <c:v>-18.8743705074852</c:v>
                </c:pt>
                <c:pt idx="3303" formatCode="General">
                  <c:v>-18.9025222029187</c:v>
                </c:pt>
                <c:pt idx="3304" formatCode="General">
                  <c:v>-18.930694899069302</c:v>
                </c:pt>
                <c:pt idx="3305" formatCode="General">
                  <c:v>-18.958888595648901</c:v>
                </c:pt>
                <c:pt idx="3306" formatCode="General">
                  <c:v>-18.987103292369099</c:v>
                </c:pt>
                <c:pt idx="3307" formatCode="General">
                  <c:v>-19.015338988940901</c:v>
                </c:pt>
                <c:pt idx="3308" formatCode="General">
                  <c:v>-19.043595685075001</c:v>
                </c:pt>
                <c:pt idx="3309" formatCode="General">
                  <c:v>-19.071873380481499</c:v>
                </c:pt>
                <c:pt idx="3310" formatCode="General">
                  <c:v>-19.1001720748704</c:v>
                </c:pt>
                <c:pt idx="3311" formatCode="General">
                  <c:v>-19.128491767950901</c:v>
                </c:pt>
                <c:pt idx="3312" formatCode="General">
                  <c:v>-19.156832459432302</c:v>
                </c:pt>
                <c:pt idx="3313" formatCode="General">
                  <c:v>-19.185194149023499</c:v>
                </c:pt>
                <c:pt idx="3314" formatCode="General">
                  <c:v>-19.213576836432601</c:v>
                </c:pt>
                <c:pt idx="3315" formatCode="General">
                  <c:v>-19.241980521367701</c:v>
                </c:pt>
                <c:pt idx="3316" formatCode="General">
                  <c:v>-19.2704052035362</c:v>
                </c:pt>
                <c:pt idx="3317" formatCode="General">
                  <c:v>-19.298850882645102</c:v>
                </c:pt>
                <c:pt idx="3318" formatCode="General">
                  <c:v>-19.3273175584009</c:v>
                </c:pt>
                <c:pt idx="3319" formatCode="General">
                  <c:v>-19.355805230509901</c:v>
                </c:pt>
                <c:pt idx="3320" formatCode="General">
                  <c:v>-19.3843138986776</c:v>
                </c:pt>
                <c:pt idx="3321" formatCode="General">
                  <c:v>-19.412843562608501</c:v>
                </c:pt>
                <c:pt idx="3322" formatCode="General">
                  <c:v>-19.441394222006601</c:v>
                </c:pt>
                <c:pt idx="3323" formatCode="General">
                  <c:v>-19.469965876575401</c:v>
                </c:pt>
                <c:pt idx="3324" formatCode="General">
                  <c:v>-19.4985585260184</c:v>
                </c:pt>
                <c:pt idx="3325" formatCode="General">
                  <c:v>-19.5271721700386</c:v>
                </c:pt>
                <c:pt idx="3326" formatCode="General">
                  <c:v>-19.555806808339</c:v>
                </c:pt>
                <c:pt idx="3327" formatCode="General">
                  <c:v>-19.584462440622399</c:v>
                </c:pt>
                <c:pt idx="3328" formatCode="General">
                  <c:v>-19.6131390665917</c:v>
                </c:pt>
                <c:pt idx="3329" formatCode="General">
                  <c:v>-19.641836685949301</c:v>
                </c:pt>
                <c:pt idx="3330" formatCode="General">
                  <c:v>-19.6705552983966</c:v>
                </c:pt>
                <c:pt idx="3331" formatCode="General">
                  <c:v>-19.6992949036349</c:v>
                </c:pt>
                <c:pt idx="3332" formatCode="General">
                  <c:v>-19.728055501364501</c:v>
                </c:pt>
                <c:pt idx="3333" formatCode="General">
                  <c:v>-19.756837091285099</c:v>
                </c:pt>
                <c:pt idx="3334" formatCode="General">
                  <c:v>-19.785639673095901</c:v>
                </c:pt>
                <c:pt idx="3335" formatCode="General">
                  <c:v>-19.814463246496</c:v>
                </c:pt>
                <c:pt idx="3336" formatCode="General">
                  <c:v>-19.8433078111843</c:v>
                </c:pt>
                <c:pt idx="3337" formatCode="General">
                  <c:v>-19.872173366859698</c:v>
                </c:pt>
                <c:pt idx="3338" formatCode="General">
                  <c:v>-19.901059913220699</c:v>
                </c:pt>
                <c:pt idx="3339" formatCode="General">
                  <c:v>-19.9299674499654</c:v>
                </c:pt>
                <c:pt idx="3340" formatCode="General">
                  <c:v>-19.9588959767913</c:v>
                </c:pt>
                <c:pt idx="3341" formatCode="General">
                  <c:v>-19.9878454933956</c:v>
                </c:pt>
                <c:pt idx="3342" formatCode="General">
                  <c:v>-20.0168159994743</c:v>
                </c:pt>
                <c:pt idx="3343" formatCode="General">
                  <c:v>-20.045807494721899</c:v>
                </c:pt>
                <c:pt idx="3344" formatCode="General">
                  <c:v>-20.0748199788326</c:v>
                </c:pt>
                <c:pt idx="3345" formatCode="General">
                  <c:v>-20.103853451500001</c:v>
                </c:pt>
                <c:pt idx="3346" formatCode="General">
                  <c:v>-20.1329079124176</c:v>
                </c:pt>
                <c:pt idx="3347" formatCode="General">
                  <c:v>-20.161983361278999</c:v>
                </c:pt>
                <c:pt idx="3348" formatCode="General">
                  <c:v>-20.191079797777402</c:v>
                </c:pt>
                <c:pt idx="3349" formatCode="General">
                  <c:v>-20.220197221606401</c:v>
                </c:pt>
                <c:pt idx="3350" formatCode="General">
                  <c:v>-20.249335632459299</c:v>
                </c:pt>
                <c:pt idx="3351" formatCode="General">
                  <c:v>-20.278495030029401</c:v>
                </c:pt>
                <c:pt idx="3352" formatCode="General">
                  <c:v>-20.307675414009399</c:v>
                </c:pt>
                <c:pt idx="3353" formatCode="General">
                  <c:v>-20.336876784091199</c:v>
                </c:pt>
                <c:pt idx="3354" formatCode="General">
                  <c:v>-20.366099139966</c:v>
                </c:pt>
                <c:pt idx="3355" formatCode="General">
                  <c:v>-20.395342481324501</c:v>
                </c:pt>
                <c:pt idx="3356" formatCode="General">
                  <c:v>-20.424606807857099</c:v>
                </c:pt>
                <c:pt idx="3357" formatCode="General">
                  <c:v>-20.4538921192534</c:v>
                </c:pt>
                <c:pt idx="3358" formatCode="General">
                  <c:v>-20.483198415202502</c:v>
                </c:pt>
                <c:pt idx="3359" formatCode="General">
                  <c:v>-20.512525695393101</c:v>
                </c:pt>
                <c:pt idx="3360" formatCode="General">
                  <c:v>-20.5418739595132</c:v>
                </c:pt>
                <c:pt idx="3361" formatCode="General">
                  <c:v>-20.571243207250301</c:v>
                </c:pt>
                <c:pt idx="3362" formatCode="General">
                  <c:v>-20.600633438291698</c:v>
                </c:pt>
                <c:pt idx="3363" formatCode="General">
                  <c:v>-20.630044652324202</c:v>
                </c:pt>
                <c:pt idx="3364" formatCode="General">
                  <c:v>-20.659476849034601</c:v>
                </c:pt>
                <c:pt idx="3365" formatCode="General">
                  <c:v>-20.6889300281087</c:v>
                </c:pt>
                <c:pt idx="3366" formatCode="General">
                  <c:v>-20.718404189231901</c:v>
                </c:pt>
                <c:pt idx="3367" formatCode="General">
                  <c:v>-20.747899332088998</c:v>
                </c:pt>
                <c:pt idx="3368" formatCode="General">
                  <c:v>-20.7774154563648</c:v>
                </c:pt>
                <c:pt idx="3369" formatCode="General">
                  <c:v>-20.806952561743401</c:v>
                </c:pt>
                <c:pt idx="3370" formatCode="General">
                  <c:v>-20.836510647908401</c:v>
                </c:pt>
                <c:pt idx="3371" formatCode="General">
                  <c:v>-20.866089714543001</c:v>
                </c:pt>
                <c:pt idx="3372" formatCode="General">
                  <c:v>-20.895689761329798</c:v>
                </c:pt>
                <c:pt idx="3373" formatCode="General">
                  <c:v>-20.92531078795</c:v>
                </c:pt>
                <c:pt idx="3374" formatCode="General">
                  <c:v>-20.954952794084701</c:v>
                </c:pt>
                <c:pt idx="3375" formatCode="General">
                  <c:v>-20.984615779414199</c:v>
                </c:pt>
                <c:pt idx="3376" formatCode="General">
                  <c:v>-21.014299743618398</c:v>
                </c:pt>
                <c:pt idx="3377" formatCode="General">
                  <c:v>-21.044004686376901</c:v>
                </c:pt>
                <c:pt idx="3378" formatCode="General">
                  <c:v>-21.073730607368802</c:v>
                </c:pt>
                <c:pt idx="3379" formatCode="General">
                  <c:v>-21.103477506272501</c:v>
                </c:pt>
                <c:pt idx="3380" formatCode="General">
                  <c:v>-21.133245382766201</c:v>
                </c:pt>
                <c:pt idx="3381" formatCode="General">
                  <c:v>-21.1630342365277</c:v>
                </c:pt>
                <c:pt idx="3382" formatCode="General">
                  <c:v>-21.192844067234699</c:v>
                </c:pt>
                <c:pt idx="3383" formatCode="General">
                  <c:v>-21.222674874564799</c:v>
                </c:pt>
                <c:pt idx="3384" formatCode="General">
                  <c:v>-21.252526658194899</c:v>
                </c:pt>
                <c:pt idx="3385" formatCode="General">
                  <c:v>-21.2823994178015</c:v>
                </c:pt>
                <c:pt idx="3386" formatCode="General">
                  <c:v>-21.312293153060899</c:v>
                </c:pt>
                <c:pt idx="3387" formatCode="General">
                  <c:v>-21.3422078636486</c:v>
                </c:pt>
                <c:pt idx="3388" formatCode="General">
                  <c:v>-21.372143549239699</c:v>
                </c:pt>
                <c:pt idx="3389" formatCode="General">
                  <c:v>-21.4021002095092</c:v>
                </c:pt>
                <c:pt idx="3390" formatCode="General">
                  <c:v>-21.432077844131399</c:v>
                </c:pt>
                <c:pt idx="3391" formatCode="General">
                  <c:v>-21.462076452780501</c:v>
                </c:pt>
                <c:pt idx="3392" formatCode="General">
                  <c:v>-21.492096035130601</c:v>
                </c:pt>
                <c:pt idx="3393" formatCode="General">
                  <c:v>-21.522136590855599</c:v>
                </c:pt>
                <c:pt idx="3394" formatCode="General">
                  <c:v>-21.552198119628901</c:v>
                </c:pt>
                <c:pt idx="3395" formatCode="General">
                  <c:v>-21.5822806211239</c:v>
                </c:pt>
                <c:pt idx="3396" formatCode="General">
                  <c:v>-21.612384095013098</c:v>
                </c:pt>
                <c:pt idx="3397" formatCode="General">
                  <c:v>-21.642508540968802</c:v>
                </c:pt>
                <c:pt idx="3398" formatCode="General">
                  <c:v>-21.672653958662998</c:v>
                </c:pt>
                <c:pt idx="3399" formatCode="General">
                  <c:v>-21.702820347766998</c:v>
                </c:pt>
                <c:pt idx="3400" formatCode="General">
                  <c:v>-21.733007707951799</c:v>
                </c:pt>
                <c:pt idx="3401" formatCode="General">
                  <c:v>-21.7632160388881</c:v>
                </c:pt>
                <c:pt idx="3402" formatCode="General">
                  <c:v>-21.793445340246599</c:v>
                </c:pt>
                <c:pt idx="3403" formatCode="General">
                  <c:v>-21.823695611697499</c:v>
                </c:pt>
                <c:pt idx="3404" formatCode="General">
                  <c:v>-21.853966852910599</c:v>
                </c:pt>
                <c:pt idx="3405" formatCode="General">
                  <c:v>-21.884259063553699</c:v>
                </c:pt>
                <c:pt idx="3406" formatCode="General">
                  <c:v>-21.914572243294199</c:v>
                </c:pt>
                <c:pt idx="3407" formatCode="General">
                  <c:v>-21.9449063917987</c:v>
                </c:pt>
                <c:pt idx="3408" formatCode="General">
                  <c:v>-21.975261508733301</c:v>
                </c:pt>
                <c:pt idx="3409" formatCode="General">
                  <c:v>-22.005637593763499</c:v>
                </c:pt>
                <c:pt idx="3410" formatCode="General">
                  <c:v>-22.036034646554398</c:v>
                </c:pt>
                <c:pt idx="3411" formatCode="General">
                  <c:v>-22.066452666770498</c:v>
                </c:pt>
                <c:pt idx="3412" formatCode="General">
                  <c:v>-22.096891654075801</c:v>
                </c:pt>
                <c:pt idx="3413" formatCode="General">
                  <c:v>-22.127351608133601</c:v>
                </c:pt>
                <c:pt idx="3414" formatCode="General">
                  <c:v>-22.157832528606502</c:v>
                </c:pt>
                <c:pt idx="3415" formatCode="General">
                  <c:v>-22.188334415156401</c:v>
                </c:pt>
                <c:pt idx="3416" formatCode="General">
                  <c:v>-22.218857267445099</c:v>
                </c:pt>
                <c:pt idx="3417" formatCode="General">
                  <c:v>-22.249401085134298</c:v>
                </c:pt>
                <c:pt idx="3418" formatCode="General">
                  <c:v>-22.279965867884901</c:v>
                </c:pt>
                <c:pt idx="3419" formatCode="General">
                  <c:v>-22.3105516153575</c:v>
                </c:pt>
                <c:pt idx="3420" formatCode="General">
                  <c:v>-22.341158327212199</c:v>
                </c:pt>
                <c:pt idx="3421" formatCode="General">
                  <c:v>-22.371786003108699</c:v>
                </c:pt>
                <c:pt idx="3422" formatCode="General">
                  <c:v>-22.4024346427063</c:v>
                </c:pt>
                <c:pt idx="3423" formatCode="General">
                  <c:v>-22.433104245663699</c:v>
                </c:pt>
                <c:pt idx="3424" formatCode="General">
                  <c:v>-22.4637948116392</c:v>
                </c:pt>
                <c:pt idx="3425" formatCode="General">
                  <c:v>-22.4945063402918</c:v>
                </c:pt>
                <c:pt idx="3426" formatCode="General">
                  <c:v>-22.525238831280401</c:v>
                </c:pt>
                <c:pt idx="3427" formatCode="General">
                  <c:v>-22.5559922842642</c:v>
                </c:pt>
                <c:pt idx="3428" formatCode="General">
                  <c:v>-22.586766698901702</c:v>
                </c:pt>
                <c:pt idx="3429" formatCode="General">
                  <c:v>-22.6175620748512</c:v>
                </c:pt>
                <c:pt idx="3430" formatCode="General">
                  <c:v>-22.648378411770501</c:v>
                </c:pt>
                <c:pt idx="3431" formatCode="General">
                  <c:v>-22.679215709316701</c:v>
                </c:pt>
                <c:pt idx="3432" formatCode="General">
                  <c:v>-22.710073967146801</c:v>
                </c:pt>
                <c:pt idx="3433" formatCode="General">
                  <c:v>-22.740953184917199</c:v>
                </c:pt>
                <c:pt idx="3434" formatCode="General">
                  <c:v>-22.7718533622831</c:v>
                </c:pt>
                <c:pt idx="3435" formatCode="General">
                  <c:v>-22.802774498898099</c:v>
                </c:pt>
                <c:pt idx="3436" formatCode="General">
                  <c:v>-22.833716594415701</c:v>
                </c:pt>
                <c:pt idx="3437" formatCode="General">
                  <c:v>-22.864679648488998</c:v>
                </c:pt>
                <c:pt idx="3438" formatCode="General">
                  <c:v>-22.895663660770701</c:v>
                </c:pt>
                <c:pt idx="3439" formatCode="General">
                  <c:v>-22.926668630913401</c:v>
                </c:pt>
                <c:pt idx="3440" formatCode="General">
                  <c:v>-22.957694558569202</c:v>
                </c:pt>
                <c:pt idx="3441" formatCode="General">
                  <c:v>-22.988741443390101</c:v>
                </c:pt>
                <c:pt idx="3442" formatCode="General">
                  <c:v>-23.019809285026898</c:v>
                </c:pt>
                <c:pt idx="3443" formatCode="General">
                  <c:v>-23.050898083129699</c:v>
                </c:pt>
                <c:pt idx="3444" formatCode="General">
                  <c:v>-23.082007837347799</c:v>
                </c:pt>
                <c:pt idx="3445" formatCode="General">
                  <c:v>-23.1131385473305</c:v>
                </c:pt>
                <c:pt idx="3446" formatCode="General">
                  <c:v>-23.1442902127264</c:v>
                </c:pt>
                <c:pt idx="3447" formatCode="General">
                  <c:v>-23.175462833183602</c:v>
                </c:pt>
                <c:pt idx="3448" formatCode="General">
                  <c:v>-23.206656408350199</c:v>
                </c:pt>
                <c:pt idx="3449" formatCode="General">
                  <c:v>-23.237870937873399</c:v>
                </c:pt>
                <c:pt idx="3450" formatCode="General">
                  <c:v>-23.269106421399901</c:v>
                </c:pt>
                <c:pt idx="3451" formatCode="General">
                  <c:v>-23.300362858575799</c:v>
                </c:pt>
                <c:pt idx="3452" formatCode="General">
                  <c:v>-23.331640249046501</c:v>
                </c:pt>
                <c:pt idx="3453" formatCode="General">
                  <c:v>-23.362938592456899</c:v>
                </c:pt>
                <c:pt idx="3454" formatCode="General">
                  <c:v>-23.3942578884519</c:v>
                </c:pt>
                <c:pt idx="3455" formatCode="General">
                  <c:v>-23.425598136675301</c:v>
                </c:pt>
                <c:pt idx="3456" formatCode="General">
                  <c:v>-23.4569593367703</c:v>
                </c:pt>
                <c:pt idx="3457" formatCode="General">
                  <c:v>-23.488341488379898</c:v>
                </c:pt>
                <c:pt idx="3458" formatCode="General">
                  <c:v>-23.519744591146502</c:v>
                </c:pt>
                <c:pt idx="3459" formatCode="General">
                  <c:v>-23.551168644712501</c:v>
                </c:pt>
                <c:pt idx="3460" formatCode="General">
                  <c:v>-23.582613648719899</c:v>
                </c:pt>
                <c:pt idx="3461" formatCode="General">
                  <c:v>-23.614079602810602</c:v>
                </c:pt>
                <c:pt idx="3462" formatCode="General">
                  <c:v>-23.645566506626</c:v>
                </c:pt>
                <c:pt idx="3463" formatCode="General">
                  <c:v>-23.677074359807399</c:v>
                </c:pt>
                <c:pt idx="3464" formatCode="General">
                  <c:v>-23.708603161995701</c:v>
                </c:pt>
                <c:pt idx="3465" formatCode="General">
                  <c:v>-23.7401529128303</c:v>
                </c:pt>
                <c:pt idx="3466" formatCode="General">
                  <c:v>-23.771723611949</c:v>
                </c:pt>
                <c:pt idx="3467" formatCode="General">
                  <c:v>-23.8033152589901</c:v>
                </c:pt>
                <c:pt idx="3468" formatCode="General">
                  <c:v>-23.834927853591399</c:v>
                </c:pt>
                <c:pt idx="3469" formatCode="General">
                  <c:v>-23.8665613953901</c:v>
                </c:pt>
                <c:pt idx="3470" formatCode="General">
                  <c:v>-23.898215884022701</c:v>
                </c:pt>
                <c:pt idx="3471" formatCode="General">
                  <c:v>-23.929891319125101</c:v>
                </c:pt>
                <c:pt idx="3472" formatCode="General">
                  <c:v>-23.961587700332899</c:v>
                </c:pt>
                <c:pt idx="3473" formatCode="General">
                  <c:v>-23.993305027281099</c:v>
                </c:pt>
                <c:pt idx="3474" formatCode="General">
                  <c:v>-24.025043299604899</c:v>
                </c:pt>
                <c:pt idx="3475" formatCode="General">
                  <c:v>-24.056802516939499</c:v>
                </c:pt>
                <c:pt idx="3476" formatCode="General">
                  <c:v>-24.088582678919199</c:v>
                </c:pt>
                <c:pt idx="3477" formatCode="General">
                  <c:v>-24.1203837851778</c:v>
                </c:pt>
                <c:pt idx="3478" formatCode="General">
                  <c:v>-24.152205835348301</c:v>
                </c:pt>
                <c:pt idx="3479" formatCode="General">
                  <c:v>-24.184048829063201</c:v>
                </c:pt>
                <c:pt idx="3480" formatCode="General">
                  <c:v>-24.2159127659543</c:v>
                </c:pt>
                <c:pt idx="3481" formatCode="General">
                  <c:v>-24.247797645653201</c:v>
                </c:pt>
                <c:pt idx="3482" formatCode="General">
                  <c:v>-24.279703467790998</c:v>
                </c:pt>
                <c:pt idx="3483" formatCode="General">
                  <c:v>-24.311630231998102</c:v>
                </c:pt>
                <c:pt idx="3484" formatCode="General">
                  <c:v>-24.343577937904801</c:v>
                </c:pt>
                <c:pt idx="3485" formatCode="General">
                  <c:v>-24.375546585140899</c:v>
                </c:pt>
                <c:pt idx="3486" formatCode="General">
                  <c:v>-24.4075361733356</c:v>
                </c:pt>
                <c:pt idx="3487" formatCode="General">
                  <c:v>-24.439546702117401</c:v>
                </c:pt>
                <c:pt idx="3488" formatCode="General">
                  <c:v>-24.471578171114501</c:v>
                </c:pt>
                <c:pt idx="3489" formatCode="General">
                  <c:v>-24.503630579954098</c:v>
                </c:pt>
                <c:pt idx="3490" formatCode="General">
                  <c:v>-24.535703928263199</c:v>
                </c:pt>
                <c:pt idx="3491" formatCode="General">
                  <c:v>-24.567798215668301</c:v>
                </c:pt>
                <c:pt idx="3492" formatCode="General">
                  <c:v>-24.599913441795302</c:v>
                </c:pt>
                <c:pt idx="3493" formatCode="General">
                  <c:v>-24.632049606269501</c:v>
                </c:pt>
                <c:pt idx="3494" formatCode="General">
                  <c:v>-24.664206708715302</c:v>
                </c:pt>
                <c:pt idx="3495" formatCode="General">
                  <c:v>-24.6963847487565</c:v>
                </c:pt>
                <c:pt idx="3496" formatCode="General">
                  <c:v>-24.728583726016002</c:v>
                </c:pt>
                <c:pt idx="3497" formatCode="General">
                  <c:v>-24.760803640116301</c:v>
                </c:pt>
                <c:pt idx="3498" formatCode="General">
                  <c:v>-24.793044490678898</c:v>
                </c:pt>
                <c:pt idx="3499" formatCode="General">
                  <c:v>-24.825306277324898</c:v>
                </c:pt>
                <c:pt idx="3500" formatCode="General">
                  <c:v>-24.857588999676</c:v>
                </c:pt>
                <c:pt idx="3501" formatCode="General">
                  <c:v>-24.889892657354601</c:v>
                </c:pt>
                <c:pt idx="3502" formatCode="General">
                  <c:v>-24.922217249982499</c:v>
                </c:pt>
                <c:pt idx="3503" formatCode="General">
                  <c:v>-24.9545627771816</c:v>
                </c:pt>
                <c:pt idx="3504" formatCode="General">
                  <c:v>-24.9869292385732</c:v>
                </c:pt>
                <c:pt idx="3505" formatCode="General">
                  <c:v>-25.019316633777201</c:v>
                </c:pt>
                <c:pt idx="3506" formatCode="General">
                  <c:v>-25.0517249624118</c:v>
                </c:pt>
                <c:pt idx="3507" formatCode="General">
                  <c:v>-25.084154224094402</c:v>
                </c:pt>
                <c:pt idx="3508" formatCode="General">
                  <c:v>-25.116604418442201</c:v>
                </c:pt>
                <c:pt idx="3509" formatCode="General">
                  <c:v>-25.149075545072701</c:v>
                </c:pt>
                <c:pt idx="3510" formatCode="General">
                  <c:v>-25.181567603602598</c:v>
                </c:pt>
                <c:pt idx="3511" formatCode="General">
                  <c:v>-25.214080593646099</c:v>
                </c:pt>
                <c:pt idx="3512" formatCode="General">
                  <c:v>-25.2466145148158</c:v>
                </c:pt>
                <c:pt idx="3513" formatCode="General">
                  <c:v>-25.279169366724101</c:v>
                </c:pt>
                <c:pt idx="3514" formatCode="General">
                  <c:v>-25.311745148982801</c:v>
                </c:pt>
                <c:pt idx="3515" formatCode="General">
                  <c:v>-25.3443418612034</c:v>
                </c:pt>
                <c:pt idx="3516" formatCode="General">
                  <c:v>-25.376959502997099</c:v>
                </c:pt>
                <c:pt idx="3517" formatCode="General">
                  <c:v>-25.409598073974799</c:v>
                </c:pt>
                <c:pt idx="3518" formatCode="General">
                  <c:v>-25.442257573748101</c:v>
                </c:pt>
                <c:pt idx="3519" formatCode="General">
                  <c:v>-25.474938001929999</c:v>
                </c:pt>
                <c:pt idx="3520" formatCode="General">
                  <c:v>-25.5076393581327</c:v>
                </c:pt>
                <c:pt idx="3521" formatCode="General">
                  <c:v>-25.540361641968101</c:v>
                </c:pt>
                <c:pt idx="3522" formatCode="General">
                  <c:v>-25.573104853047202</c:v>
                </c:pt>
                <c:pt idx="3523" formatCode="General">
                  <c:v>-25.6058689909805</c:v>
                </c:pt>
                <c:pt idx="3524" formatCode="General">
                  <c:v>-25.638654055377302</c:v>
                </c:pt>
                <c:pt idx="3525" formatCode="General">
                  <c:v>-25.671460045846501</c:v>
                </c:pt>
                <c:pt idx="3526" formatCode="General">
                  <c:v>-25.704286961996399</c:v>
                </c:pt>
                <c:pt idx="3527" formatCode="General">
                  <c:v>-25.737134803434301</c:v>
                </c:pt>
                <c:pt idx="3528" formatCode="General">
                  <c:v>-25.7700035697668</c:v>
                </c:pt>
                <c:pt idx="3529" formatCode="General">
                  <c:v>-25.8028932606003</c:v>
                </c:pt>
                <c:pt idx="3530" formatCode="General">
                  <c:v>-25.835803875540901</c:v>
                </c:pt>
                <c:pt idx="3531" formatCode="General">
                  <c:v>-25.8687354141945</c:v>
                </c:pt>
                <c:pt idx="3532" formatCode="General">
                  <c:v>-25.901687876166701</c:v>
                </c:pt>
                <c:pt idx="3533" formatCode="General">
                  <c:v>-25.934661261062399</c:v>
                </c:pt>
                <c:pt idx="3534" formatCode="General">
                  <c:v>-25.9676555684863</c:v>
                </c:pt>
                <c:pt idx="3535" formatCode="General">
                  <c:v>-26.0006707980424</c:v>
                </c:pt>
                <c:pt idx="3536" formatCode="General">
                  <c:v>-26.033706949333901</c:v>
                </c:pt>
                <c:pt idx="3537" formatCode="General">
                  <c:v>-26.066764021963198</c:v>
                </c:pt>
                <c:pt idx="3538" formatCode="General">
                  <c:v>-26.099842015531902</c:v>
                </c:pt>
                <c:pt idx="3539" formatCode="General">
                  <c:v>-26.1329409296401</c:v>
                </c:pt>
                <c:pt idx="3540" formatCode="General">
                  <c:v>-26.166060763887</c:v>
                </c:pt>
                <c:pt idx="3541" formatCode="General">
                  <c:v>-26.199201517871298</c:v>
                </c:pt>
                <c:pt idx="3542" formatCode="General">
                  <c:v>-26.232363191190998</c:v>
                </c:pt>
                <c:pt idx="3543" formatCode="General">
                  <c:v>-26.265545783443201</c:v>
                </c:pt>
                <c:pt idx="3544" formatCode="General">
                  <c:v>-26.2987492942244</c:v>
                </c:pt>
                <c:pt idx="3545" formatCode="General">
                  <c:v>-26.331973723130101</c:v>
                </c:pt>
                <c:pt idx="3546" formatCode="General">
                  <c:v>-26.365219069753799</c:v>
                </c:pt>
                <c:pt idx="3547" formatCode="General">
                  <c:v>-26.398485333688502</c:v>
                </c:pt>
                <c:pt idx="3548" formatCode="General">
                  <c:v>-26.431772514527601</c:v>
                </c:pt>
                <c:pt idx="3549" formatCode="General">
                  <c:v>-26.4650806118653</c:v>
                </c:pt>
                <c:pt idx="3550" formatCode="General">
                  <c:v>-26.498409625294901</c:v>
                </c:pt>
                <c:pt idx="3551" formatCode="General">
                  <c:v>-26.5317595544089</c:v>
                </c:pt>
                <c:pt idx="3552" formatCode="General">
                  <c:v>-26.565130398799301</c:v>
                </c:pt>
                <c:pt idx="3553" formatCode="General">
                  <c:v>-26.5985221580573</c:v>
                </c:pt>
                <c:pt idx="3554" formatCode="General">
                  <c:v>-26.631934831773702</c:v>
                </c:pt>
                <c:pt idx="3555" formatCode="General">
                  <c:v>-26.6653684195403</c:v>
                </c:pt>
                <c:pt idx="3556" formatCode="General">
                  <c:v>-26.698822920949102</c:v>
                </c:pt>
                <c:pt idx="3557" formatCode="General">
                  <c:v>-26.7322983355924</c:v>
                </c:pt>
                <c:pt idx="3558" formatCode="General">
                  <c:v>-26.765794663062</c:v>
                </c:pt>
                <c:pt idx="3559" formatCode="General">
                  <c:v>-26.799311902948698</c:v>
                </c:pt>
                <c:pt idx="3560" formatCode="General">
                  <c:v>-26.832850054841799</c:v>
                </c:pt>
                <c:pt idx="3561" formatCode="General">
                  <c:v>-26.866409118329699</c:v>
                </c:pt>
                <c:pt idx="3562" formatCode="General">
                  <c:v>-26.8999890930004</c:v>
                </c:pt>
                <c:pt idx="3563" formatCode="General">
                  <c:v>-26.933589978441301</c:v>
                </c:pt>
                <c:pt idx="3564" formatCode="General">
                  <c:v>-26.967211774240099</c:v>
                </c:pt>
                <c:pt idx="3565" formatCode="General">
                  <c:v>-27.000854479984099</c:v>
                </c:pt>
                <c:pt idx="3566" formatCode="General">
                  <c:v>-27.034518095259699</c:v>
                </c:pt>
                <c:pt idx="3567" formatCode="General">
                  <c:v>-27.068202619652201</c:v>
                </c:pt>
                <c:pt idx="3568" formatCode="General">
                  <c:v>-27.101908052745902</c:v>
                </c:pt>
                <c:pt idx="3569" formatCode="General">
                  <c:v>-27.135634394123901</c:v>
                </c:pt>
                <c:pt idx="3570" formatCode="General">
                  <c:v>-27.1693816433684</c:v>
                </c:pt>
                <c:pt idx="3571" formatCode="General">
                  <c:v>-27.203149800060402</c:v>
                </c:pt>
                <c:pt idx="3572" formatCode="General">
                  <c:v>-27.236938863780999</c:v>
                </c:pt>
                <c:pt idx="3573" formatCode="General">
                  <c:v>-27.270748834108801</c:v>
                </c:pt>
                <c:pt idx="3574" formatCode="General">
                  <c:v>-27.304579710620601</c:v>
                </c:pt>
                <c:pt idx="3575" formatCode="General">
                  <c:v>-27.3384314928932</c:v>
                </c:pt>
                <c:pt idx="3576" formatCode="General">
                  <c:v>-27.372304180503299</c:v>
                </c:pt>
                <c:pt idx="3577" formatCode="General">
                  <c:v>-27.4061977730269</c:v>
                </c:pt>
                <c:pt idx="3578" formatCode="General">
                  <c:v>-27.440112270039901</c:v>
                </c:pt>
                <c:pt idx="3579" formatCode="General">
                  <c:v>-27.474047671118001</c:v>
                </c:pt>
                <c:pt idx="3580" formatCode="General">
                  <c:v>-27.5080039758362</c:v>
                </c:pt>
                <c:pt idx="3581" formatCode="General">
                  <c:v>-27.541981183769401</c:v>
                </c:pt>
                <c:pt idx="3582" formatCode="General">
                  <c:v>-27.575979294491201</c:v>
                </c:pt>
                <c:pt idx="3583" formatCode="General">
                  <c:v>-27.609998307573399</c:v>
                </c:pt>
                <c:pt idx="3584" formatCode="General">
                  <c:v>-27.644038222587099</c:v>
                </c:pt>
                <c:pt idx="3585" formatCode="General">
                  <c:v>-27.678099039102399</c:v>
                </c:pt>
                <c:pt idx="3586" formatCode="General">
                  <c:v>-27.712180756688898</c:v>
                </c:pt>
                <c:pt idx="3587" formatCode="General">
                  <c:v>-27.746283374915201</c:v>
                </c:pt>
                <c:pt idx="3588" formatCode="General">
                  <c:v>-27.7804068933495</c:v>
                </c:pt>
                <c:pt idx="3589" formatCode="General">
                  <c:v>-27.814551311558802</c:v>
                </c:pt>
                <c:pt idx="3590" formatCode="General">
                  <c:v>-27.848716629109902</c:v>
                </c:pt>
                <c:pt idx="3591" formatCode="General">
                  <c:v>-27.8829028455703</c:v>
                </c:pt>
                <c:pt idx="3592" formatCode="General">
                  <c:v>-27.9171099605066</c:v>
                </c:pt>
                <c:pt idx="3593" formatCode="General">
                  <c:v>-27.951337973483898</c:v>
                </c:pt>
                <c:pt idx="3594" formatCode="General">
                  <c:v>-27.985586884066699</c:v>
                </c:pt>
                <c:pt idx="3595" formatCode="General">
                  <c:v>-28.019856691818301</c:v>
                </c:pt>
                <c:pt idx="3596" formatCode="General">
                  <c:v>-28.054147396301399</c:v>
                </c:pt>
                <c:pt idx="3597" formatCode="General">
                  <c:v>-28.088458997077701</c:v>
                </c:pt>
                <c:pt idx="3598" formatCode="General">
                  <c:v>-28.1227914937081</c:v>
                </c:pt>
                <c:pt idx="3599" formatCode="General">
                  <c:v>-28.157144885752299</c:v>
                </c:pt>
                <c:pt idx="3600" formatCode="General">
                  <c:v>-28.1915191727694</c:v>
                </c:pt>
                <c:pt idx="3601" formatCode="General">
                  <c:v>-28.225914354317599</c:v>
                </c:pt>
                <c:pt idx="3602" formatCode="General">
                  <c:v>-28.2603304299552</c:v>
                </c:pt>
                <c:pt idx="3603" formatCode="General">
                  <c:v>-28.294767399240399</c:v>
                </c:pt>
                <c:pt idx="3604" formatCode="General">
                  <c:v>-28.329225261732802</c:v>
                </c:pt>
                <c:pt idx="3605" formatCode="General">
                  <c:v>-28.363704016992799</c:v>
                </c:pt>
                <c:pt idx="3606" formatCode="General">
                  <c:v>-28.3982036645804</c:v>
                </c:pt>
                <c:pt idx="3607" formatCode="General">
                  <c:v>-28.432724204054999</c:v>
                </c:pt>
                <c:pt idx="3608" formatCode="General">
                  <c:v>-28.467265634975298</c:v>
                </c:pt>
                <c:pt idx="3609" formatCode="General">
                  <c:v>-28.501827956899799</c:v>
                </c:pt>
                <c:pt idx="3610" formatCode="General">
                  <c:v>-28.536411169386199</c:v>
                </c:pt>
                <c:pt idx="3611" formatCode="General">
                  <c:v>-28.571015271991801</c:v>
                </c:pt>
                <c:pt idx="3612" formatCode="General">
                  <c:v>-28.6056402642729</c:v>
                </c:pt>
                <c:pt idx="3613" formatCode="General">
                  <c:v>-28.6402861457826</c:v>
                </c:pt>
                <c:pt idx="3614" formatCode="General">
                  <c:v>-28.6749529160716</c:v>
                </c:pt>
                <c:pt idx="3615" formatCode="General">
                  <c:v>-28.7096405746892</c:v>
                </c:pt>
                <c:pt idx="3616" formatCode="General">
                  <c:v>-28.744349121183401</c:v>
                </c:pt>
                <c:pt idx="3617" formatCode="General">
                  <c:v>-28.7790785551006</c:v>
                </c:pt>
                <c:pt idx="3618" formatCode="General">
                  <c:v>-28.813828875985699</c:v>
                </c:pt>
                <c:pt idx="3619" formatCode="General">
                  <c:v>-28.848600083382401</c:v>
                </c:pt>
                <c:pt idx="3620" formatCode="General">
                  <c:v>-28.8833921768328</c:v>
                </c:pt>
                <c:pt idx="3621" formatCode="General">
                  <c:v>-28.9182051558777</c:v>
                </c:pt>
                <c:pt idx="3622" formatCode="General">
                  <c:v>-28.953039020057801</c:v>
                </c:pt>
                <c:pt idx="3623" formatCode="General">
                  <c:v>-28.987893768913299</c:v>
                </c:pt>
                <c:pt idx="3624" formatCode="General">
                  <c:v>-29.022769401984</c:v>
                </c:pt>
                <c:pt idx="3625" formatCode="General">
                  <c:v>-29.0576659188098</c:v>
                </c:pt>
                <c:pt idx="3626" formatCode="General">
                  <c:v>-29.092583318931101</c:v>
                </c:pt>
                <c:pt idx="3627" formatCode="General">
                  <c:v>-29.1275216018891</c:v>
                </c:pt>
                <c:pt idx="3628" formatCode="General">
                  <c:v>-29.162480767224501</c:v>
                </c:pt>
                <c:pt idx="3629" formatCode="General">
                  <c:v>-29.197460814476202</c:v>
                </c:pt>
                <c:pt idx="3630" formatCode="General">
                  <c:v>-29.2324617431787</c:v>
                </c:pt>
                <c:pt idx="3631" formatCode="General">
                  <c:v>-29.267483552863101</c:v>
                </c:pt>
                <c:pt idx="3632" formatCode="General">
                  <c:v>-29.302526243059901</c:v>
                </c:pt>
                <c:pt idx="3633" formatCode="General">
                  <c:v>-29.337589813298599</c:v>
                </c:pt>
                <c:pt idx="3634" formatCode="General">
                  <c:v>-29.372674263108699</c:v>
                </c:pt>
                <c:pt idx="3635" formatCode="General">
                  <c:v>-29.407779592020098</c:v>
                </c:pt>
                <c:pt idx="3636" formatCode="General">
                  <c:v>-29.4429057995618</c:v>
                </c:pt>
                <c:pt idx="3637" formatCode="General">
                  <c:v>-29.478052885261999</c:v>
                </c:pt>
                <c:pt idx="3638" formatCode="General">
                  <c:v>-29.513220848653098</c:v>
                </c:pt>
                <c:pt idx="3639" formatCode="General">
                  <c:v>-29.548409689272301</c:v>
                </c:pt>
                <c:pt idx="3640" formatCode="General">
                  <c:v>-29.583619406655799</c:v>
                </c:pt>
                <c:pt idx="3641" formatCode="General">
                  <c:v>-29.618850000339101</c:v>
                </c:pt>
                <c:pt idx="3642" formatCode="General">
                  <c:v>-29.654101469856698</c:v>
                </c:pt>
                <c:pt idx="3643" formatCode="General">
                  <c:v>-29.6893738147424</c:v>
                </c:pt>
                <c:pt idx="3644" formatCode="General">
                  <c:v>-29.724667034529201</c:v>
                </c:pt>
                <c:pt idx="3645" formatCode="General">
                  <c:v>-29.759981128748901</c:v>
                </c:pt>
                <c:pt idx="3646" formatCode="General">
                  <c:v>-29.795316096933401</c:v>
                </c:pt>
                <c:pt idx="3647" formatCode="General">
                  <c:v>-29.830671938613001</c:v>
                </c:pt>
                <c:pt idx="3648" formatCode="General">
                  <c:v>-29.866048653314799</c:v>
                </c:pt>
                <c:pt idx="3649" formatCode="General">
                  <c:v>-29.901446240564599</c:v>
                </c:pt>
                <c:pt idx="3650" formatCode="General">
                  <c:v>-29.936864699887298</c:v>
                </c:pt>
                <c:pt idx="3651" formatCode="General">
                  <c:v>-29.972304030806601</c:v>
                </c:pt>
                <c:pt idx="3652" formatCode="General">
                  <c:v>-30.007764232845201</c:v>
                </c:pt>
                <c:pt idx="3653" formatCode="General">
                  <c:v>-30.0432453055247</c:v>
                </c:pt>
                <c:pt idx="3654" formatCode="General">
                  <c:v>-30.078747248365602</c:v>
                </c:pt>
                <c:pt idx="3655" formatCode="General">
                  <c:v>-30.1142700608778</c:v>
                </c:pt>
                <c:pt idx="3656" formatCode="General">
                  <c:v>-30.149813742558699</c:v>
                </c:pt>
                <c:pt idx="3657" formatCode="General">
                  <c:v>-30.185378292907</c:v>
                </c:pt>
                <c:pt idx="3658" formatCode="General">
                  <c:v>-30.220963711430301</c:v>
                </c:pt>
                <c:pt idx="3659" formatCode="General">
                  <c:v>-30.256569997637801</c:v>
                </c:pt>
                <c:pt idx="3660" formatCode="General">
                  <c:v>-30.292197151037701</c:v>
                </c:pt>
                <c:pt idx="3661" formatCode="General">
                  <c:v>-30.327845171137199</c:v>
                </c:pt>
                <c:pt idx="3662" formatCode="General">
                  <c:v>-30.3635140574427</c:v>
                </c:pt>
                <c:pt idx="3663" formatCode="General">
                  <c:v>-30.399203809459799</c:v>
                </c:pt>
                <c:pt idx="3664" formatCode="General">
                  <c:v>-30.434914426695101</c:v>
                </c:pt>
                <c:pt idx="3665" formatCode="General">
                  <c:v>-30.470645908654198</c:v>
                </c:pt>
                <c:pt idx="3666" formatCode="General">
                  <c:v>-30.506398254841301</c:v>
                </c:pt>
                <c:pt idx="3667" formatCode="General">
                  <c:v>-30.542171464759502</c:v>
                </c:pt>
                <c:pt idx="3668" formatCode="General">
                  <c:v>-30.577965537910099</c:v>
                </c:pt>
                <c:pt idx="3669" formatCode="General">
                  <c:v>-30.613780473792701</c:v>
                </c:pt>
                <c:pt idx="3670" formatCode="General">
                  <c:v>-30.649616271905501</c:v>
                </c:pt>
                <c:pt idx="3671" formatCode="General">
                  <c:v>-30.6854729317443</c:v>
                </c:pt>
                <c:pt idx="3672" formatCode="General">
                  <c:v>-30.721350452800898</c:v>
                </c:pt>
                <c:pt idx="3673" formatCode="General">
                  <c:v>-30.7572488345658</c:v>
                </c:pt>
                <c:pt idx="3674" formatCode="General">
                  <c:v>-30.793168076529099</c:v>
                </c:pt>
                <c:pt idx="3675" formatCode="General">
                  <c:v>-30.829108178180999</c:v>
                </c:pt>
                <c:pt idx="3676" formatCode="General">
                  <c:v>-30.865069139011599</c:v>
                </c:pt>
                <c:pt idx="3677" formatCode="General">
                  <c:v>-30.901050958510801</c:v>
                </c:pt>
                <c:pt idx="3678" formatCode="General">
                  <c:v>-30.937053636168301</c:v>
                </c:pt>
                <c:pt idx="3679" formatCode="General">
                  <c:v>-30.9730771714773</c:v>
                </c:pt>
                <c:pt idx="3680" formatCode="General">
                  <c:v>-31.009121563935999</c:v>
                </c:pt>
                <c:pt idx="3681" formatCode="General">
                  <c:v>-31.045186813041401</c:v>
                </c:pt>
                <c:pt idx="3682" formatCode="General">
                  <c:v>-31.0812729182875</c:v>
                </c:pt>
                <c:pt idx="3683" formatCode="General">
                  <c:v>-31.1173798791651</c:v>
                </c:pt>
                <c:pt idx="3684" formatCode="General">
                  <c:v>-31.153507695161998</c:v>
                </c:pt>
                <c:pt idx="3685" formatCode="General">
                  <c:v>-31.189656365762598</c:v>
                </c:pt>
                <c:pt idx="3686" formatCode="General">
                  <c:v>-31.225825890446</c:v>
                </c:pt>
                <c:pt idx="3687" formatCode="General">
                  <c:v>-31.262016268675399</c:v>
                </c:pt>
                <c:pt idx="3688" formatCode="General">
                  <c:v>-31.298227499907799</c:v>
                </c:pt>
                <c:pt idx="3689" formatCode="General">
                  <c:v>-31.334459583600299</c:v>
                </c:pt>
                <c:pt idx="3690" formatCode="General">
                  <c:v>-31.3707125192098</c:v>
                </c:pt>
                <c:pt idx="3691" formatCode="General">
                  <c:v>-31.406986306193499</c:v>
                </c:pt>
                <c:pt idx="3692" formatCode="General">
                  <c:v>-31.443280944008499</c:v>
                </c:pt>
                <c:pt idx="3693" formatCode="General">
                  <c:v>-31.479596432111801</c:v>
                </c:pt>
                <c:pt idx="3694" formatCode="General">
                  <c:v>-31.515932769967101</c:v>
                </c:pt>
                <c:pt idx="3695" formatCode="General">
                  <c:v>-31.552289957055098</c:v>
                </c:pt>
                <c:pt idx="3696" formatCode="General">
                  <c:v>-31.588667992858401</c:v>
                </c:pt>
                <c:pt idx="3697" formatCode="General">
                  <c:v>-31.6250668768567</c:v>
                </c:pt>
                <c:pt idx="3698" formatCode="General">
                  <c:v>-31.661486608527401</c:v>
                </c:pt>
                <c:pt idx="3699" formatCode="General">
                  <c:v>-31.6979271873453</c:v>
                </c:pt>
                <c:pt idx="3700" formatCode="General">
                  <c:v>-31.734388612782599</c:v>
                </c:pt>
                <c:pt idx="3701" formatCode="General">
                  <c:v>-31.770870884309002</c:v>
                </c:pt>
                <c:pt idx="3702" formatCode="General">
                  <c:v>-31.807374001385</c:v>
                </c:pt>
                <c:pt idx="3703" formatCode="General">
                  <c:v>-31.843897963453401</c:v>
                </c:pt>
                <c:pt idx="3704" formatCode="General">
                  <c:v>-31.880442769953898</c:v>
                </c:pt>
                <c:pt idx="3705" formatCode="General">
                  <c:v>-31.917008420326098</c:v>
                </c:pt>
                <c:pt idx="3706" formatCode="General">
                  <c:v>-31.953594914009798</c:v>
                </c:pt>
                <c:pt idx="3707" formatCode="General">
                  <c:v>-31.9902022504447</c:v>
                </c:pt>
                <c:pt idx="3708" formatCode="General">
                  <c:v>-32.026830429070301</c:v>
                </c:pt>
                <c:pt idx="3709" formatCode="General">
                  <c:v>-32.063479449332398</c:v>
                </c:pt>
                <c:pt idx="3710" formatCode="General">
                  <c:v>-32.1001493106845</c:v>
                </c:pt>
                <c:pt idx="3711" formatCode="General">
                  <c:v>-32.1368400125817</c:v>
                </c:pt>
                <c:pt idx="3712" formatCode="General">
                  <c:v>-32.173551554481101</c:v>
                </c:pt>
                <c:pt idx="3713" formatCode="General">
                  <c:v>-32.210283935838099</c:v>
                </c:pt>
                <c:pt idx="3714" formatCode="General">
                  <c:v>-32.247037156108597</c:v>
                </c:pt>
                <c:pt idx="3715" formatCode="General">
                  <c:v>-32.283811214746002</c:v>
                </c:pt>
                <c:pt idx="3716" formatCode="General">
                  <c:v>-32.3206061112001</c:v>
                </c:pt>
                <c:pt idx="3717" formatCode="General">
                  <c:v>-32.357421844916203</c:v>
                </c:pt>
                <c:pt idx="3718" formatCode="General">
                  <c:v>-32.394258415335798</c:v>
                </c:pt>
                <c:pt idx="3719" formatCode="General">
                  <c:v>-32.431115821896398</c:v>
                </c:pt>
                <c:pt idx="3720" formatCode="General">
                  <c:v>-32.467994064031402</c:v>
                </c:pt>
                <c:pt idx="3721" formatCode="General">
                  <c:v>-32.504893141171401</c:v>
                </c:pt>
                <c:pt idx="3722" formatCode="General">
                  <c:v>-32.541813052746001</c:v>
                </c:pt>
                <c:pt idx="3723" formatCode="General">
                  <c:v>-32.578753798183797</c:v>
                </c:pt>
                <c:pt idx="3724" formatCode="General">
                  <c:v>-32.615715376912398</c:v>
                </c:pt>
                <c:pt idx="3725" formatCode="General">
                  <c:v>-32.652697788351801</c:v>
                </c:pt>
                <c:pt idx="3726" formatCode="General">
                  <c:v>-32.689701031910701</c:v>
                </c:pt>
                <c:pt idx="3727" formatCode="General">
                  <c:v>-32.726725106996199</c:v>
                </c:pt>
                <c:pt idx="3728" formatCode="General">
                  <c:v>-32.763770013015098</c:v>
                </c:pt>
                <c:pt idx="3729" formatCode="General">
                  <c:v>-32.800835749374301</c:v>
                </c:pt>
                <c:pt idx="3730" formatCode="General">
                  <c:v>-32.837922315480697</c:v>
                </c:pt>
                <c:pt idx="3731" formatCode="General">
                  <c:v>-32.875029710745302</c:v>
                </c:pt>
                <c:pt idx="3732" formatCode="General">
                  <c:v>-32.912157934581401</c:v>
                </c:pt>
                <c:pt idx="3733" formatCode="General">
                  <c:v>-32.949306986401602</c:v>
                </c:pt>
                <c:pt idx="3734" formatCode="General">
                  <c:v>-32.986476865617703</c:v>
                </c:pt>
                <c:pt idx="3735" formatCode="General">
                  <c:v>-33.023667571640502</c:v>
                </c:pt>
                <c:pt idx="3736" formatCode="General">
                  <c:v>-33.060879103880403</c:v>
                </c:pt>
                <c:pt idx="3737" formatCode="General">
                  <c:v>-33.0981114617515</c:v>
                </c:pt>
                <c:pt idx="3738" formatCode="General">
                  <c:v>-33.135364644670503</c:v>
                </c:pt>
                <c:pt idx="3739" formatCode="General">
                  <c:v>-33.172638652052797</c:v>
                </c:pt>
                <c:pt idx="3740" formatCode="General">
                  <c:v>-33.209933483312</c:v>
                </c:pt>
                <c:pt idx="3741" formatCode="General">
                  <c:v>-33.247249137852002</c:v>
                </c:pt>
                <c:pt idx="3742" formatCode="General">
                  <c:v>-33.284585615065701</c:v>
                </c:pt>
                <c:pt idx="3743" formatCode="General">
                  <c:v>-33.321942914343602</c:v>
                </c:pt>
                <c:pt idx="3744" formatCode="General">
                  <c:v>-33.359321035072902</c:v>
                </c:pt>
                <c:pt idx="3745" formatCode="General">
                  <c:v>-33.396719976638302</c:v>
                </c:pt>
                <c:pt idx="3746" formatCode="General">
                  <c:v>-33.4341397384215</c:v>
                </c:pt>
                <c:pt idx="3747" formatCode="General">
                  <c:v>-33.471580319801298</c:v>
                </c:pt>
                <c:pt idx="3748" formatCode="General">
                  <c:v>-33.509041720153803</c:v>
                </c:pt>
                <c:pt idx="3749" formatCode="General">
                  <c:v>-33.546523938851898</c:v>
                </c:pt>
                <c:pt idx="3750" formatCode="General">
                  <c:v>-33.5840269752658</c:v>
                </c:pt>
                <c:pt idx="3751" formatCode="General">
                  <c:v>-33.621550828760903</c:v>
                </c:pt>
                <c:pt idx="3752" formatCode="General">
                  <c:v>-33.6590954986969</c:v>
                </c:pt>
                <c:pt idx="3753" formatCode="General">
                  <c:v>-33.696660984430203</c:v>
                </c:pt>
                <c:pt idx="3754" formatCode="General">
                  <c:v>-33.7342472853149</c:v>
                </c:pt>
                <c:pt idx="3755" formatCode="General">
                  <c:v>-33.771854400702701</c:v>
                </c:pt>
                <c:pt idx="3756" formatCode="General">
                  <c:v>-33.809482329942803</c:v>
                </c:pt>
                <c:pt idx="3757" formatCode="General">
                  <c:v>-33.847131072382297</c:v>
                </c:pt>
                <c:pt idx="3758" formatCode="General">
                  <c:v>-33.8848006273655</c:v>
                </c:pt>
                <c:pt idx="3759" formatCode="General">
                  <c:v>-33.922490994234501</c:v>
                </c:pt>
                <c:pt idx="3760" formatCode="General">
                  <c:v>-33.960202172328998</c:v>
                </c:pt>
                <c:pt idx="3761" formatCode="General">
                  <c:v>-33.997934160989502</c:v>
                </c:pt>
                <c:pt idx="3762" formatCode="General">
                  <c:v>-34.035686959565403</c:v>
                </c:pt>
                <c:pt idx="3763" formatCode="General">
                  <c:v>-34.073460567407899</c:v>
                </c:pt>
                <c:pt idx="3764" formatCode="General">
                  <c:v>-34.111254983867198</c:v>
                </c:pt>
                <c:pt idx="3765" formatCode="General">
                  <c:v>-34.1490702082924</c:v>
                </c:pt>
                <c:pt idx="3766" formatCode="General">
                  <c:v>-34.186906240031597</c:v>
                </c:pt>
                <c:pt idx="3767" formatCode="General">
                  <c:v>-34.224763078431998</c:v>
                </c:pt>
                <c:pt idx="3768" formatCode="General">
                  <c:v>-34.262640722839599</c:v>
                </c:pt>
                <c:pt idx="3769" formatCode="General">
                  <c:v>-34.300539172597503</c:v>
                </c:pt>
                <c:pt idx="3770" formatCode="General">
                  <c:v>-34.338458427046703</c:v>
                </c:pt>
                <c:pt idx="3771" formatCode="General">
                  <c:v>-34.376398485524902</c:v>
                </c:pt>
                <c:pt idx="3772" formatCode="General">
                  <c:v>-34.414359347350299</c:v>
                </c:pt>
                <c:pt idx="3773" formatCode="General">
                  <c:v>-34.452341011825801</c:v>
                </c:pt>
                <c:pt idx="3774" formatCode="General">
                  <c:v>-34.490343478250303</c:v>
                </c:pt>
                <c:pt idx="3775" formatCode="General">
                  <c:v>-34.528366745921602</c:v>
                </c:pt>
                <c:pt idx="3776" formatCode="General">
                  <c:v>-34.566410814134201</c:v>
                </c:pt>
                <c:pt idx="3777" formatCode="General">
                  <c:v>-34.6044756821777</c:v>
                </c:pt>
                <c:pt idx="3778" formatCode="General">
                  <c:v>-34.6425613493371</c:v>
                </c:pt>
                <c:pt idx="3779" formatCode="General">
                  <c:v>-34.680667814892701</c:v>
                </c:pt>
                <c:pt idx="3780" formatCode="General">
                  <c:v>-34.718795078119904</c:v>
                </c:pt>
                <c:pt idx="3781" formatCode="General">
                  <c:v>-34.756943138290197</c:v>
                </c:pt>
                <c:pt idx="3782" formatCode="General">
                  <c:v>-34.795111994689002</c:v>
                </c:pt>
                <c:pt idx="3783" formatCode="General">
                  <c:v>-34.8333016466161</c:v>
                </c:pt>
                <c:pt idx="3784" formatCode="General">
                  <c:v>-34.871512093368402</c:v>
                </c:pt>
                <c:pt idx="3785" formatCode="General">
                  <c:v>-34.909743334240403</c:v>
                </c:pt>
                <c:pt idx="3786" formatCode="General">
                  <c:v>-34.947995368524403</c:v>
                </c:pt>
                <c:pt idx="3787" formatCode="General">
                  <c:v>-34.986268195509801</c:v>
                </c:pt>
                <c:pt idx="3788" formatCode="General">
                  <c:v>-35.024561814483498</c:v>
                </c:pt>
                <c:pt idx="3789" formatCode="General">
                  <c:v>-35.0628762247281</c:v>
                </c:pt>
                <c:pt idx="3790" formatCode="General">
                  <c:v>-35.101211425518599</c:v>
                </c:pt>
                <c:pt idx="3791" formatCode="General">
                  <c:v>-35.139567416127498</c:v>
                </c:pt>
                <c:pt idx="3792" formatCode="General">
                  <c:v>-35.177944195827898</c:v>
                </c:pt>
                <c:pt idx="3793" formatCode="General">
                  <c:v>-35.216341763895997</c:v>
                </c:pt>
                <c:pt idx="3794" formatCode="General">
                  <c:v>-35.254760119604803</c:v>
                </c:pt>
                <c:pt idx="3795" formatCode="General">
                  <c:v>-35.293199262222998</c:v>
                </c:pt>
                <c:pt idx="3796" formatCode="General">
                  <c:v>-35.331659191014602</c:v>
                </c:pt>
                <c:pt idx="3797" formatCode="General">
                  <c:v>-35.370139905239299</c:v>
                </c:pt>
                <c:pt idx="3798" formatCode="General">
                  <c:v>-35.408641404152498</c:v>
                </c:pt>
                <c:pt idx="3799" formatCode="General">
                  <c:v>-35.447163687004902</c:v>
                </c:pt>
                <c:pt idx="3800" formatCode="General">
                  <c:v>-35.485706753042997</c:v>
                </c:pt>
                <c:pt idx="3801" formatCode="General">
                  <c:v>-35.524270601500803</c:v>
                </c:pt>
                <c:pt idx="3802" formatCode="General">
                  <c:v>-35.562855231600302</c:v>
                </c:pt>
                <c:pt idx="3803" formatCode="General">
                  <c:v>-35.601460642560802</c:v>
                </c:pt>
                <c:pt idx="3804" formatCode="General">
                  <c:v>-35.640086833595198</c:v>
                </c:pt>
                <c:pt idx="3805" formatCode="General">
                  <c:v>-35.678733803906297</c:v>
                </c:pt>
                <c:pt idx="3806" formatCode="General">
                  <c:v>-35.717401552694703</c:v>
                </c:pt>
                <c:pt idx="3807" formatCode="General">
                  <c:v>-35.7560900791593</c:v>
                </c:pt>
                <c:pt idx="3808" formatCode="General">
                  <c:v>-35.794799382497501</c:v>
                </c:pt>
                <c:pt idx="3809" formatCode="General">
                  <c:v>-35.833529461905002</c:v>
                </c:pt>
                <c:pt idx="3810" formatCode="General">
                  <c:v>-35.872280316576202</c:v>
                </c:pt>
                <c:pt idx="3811" formatCode="General">
                  <c:v>-35.911051945711897</c:v>
                </c:pt>
                <c:pt idx="3812" formatCode="General">
                  <c:v>-35.949844348520699</c:v>
                </c:pt>
                <c:pt idx="3813" formatCode="General">
                  <c:v>-35.988657524209003</c:v>
                </c:pt>
                <c:pt idx="3814" formatCode="General">
                  <c:v>-36.027491471980198</c:v>
                </c:pt>
                <c:pt idx="3815" formatCode="General">
                  <c:v>-36.066346191035002</c:v>
                </c:pt>
                <c:pt idx="3816" formatCode="General">
                  <c:v>-36.105221680568398</c:v>
                </c:pt>
                <c:pt idx="3817" formatCode="General">
                  <c:v>-36.144117939764101</c:v>
                </c:pt>
                <c:pt idx="3818" formatCode="General">
                  <c:v>-36.183034967793603</c:v>
                </c:pt>
                <c:pt idx="3819" formatCode="General">
                  <c:v>-36.221972763816801</c:v>
                </c:pt>
                <c:pt idx="3820" formatCode="General">
                  <c:v>-36.2609313269814</c:v>
                </c:pt>
                <c:pt idx="3821" formatCode="General">
                  <c:v>-36.299910656423499</c:v>
                </c:pt>
                <c:pt idx="3822" formatCode="General">
                  <c:v>-36.338910751269097</c:v>
                </c:pt>
                <c:pt idx="3823" formatCode="General">
                  <c:v>-36.377931610637397</c:v>
                </c:pt>
                <c:pt idx="3824" formatCode="General">
                  <c:v>-36.416973233640498</c:v>
                </c:pt>
                <c:pt idx="3825" formatCode="General">
                  <c:v>-36.456035619383997</c:v>
                </c:pt>
                <c:pt idx="3826" formatCode="General">
                  <c:v>-36.495118766972098</c:v>
                </c:pt>
                <c:pt idx="3827" formatCode="General">
                  <c:v>-36.534222675509902</c:v>
                </c:pt>
                <c:pt idx="3828" formatCode="General">
                  <c:v>-36.573347344103297</c:v>
                </c:pt>
                <c:pt idx="3829" formatCode="General">
                  <c:v>-36.612492771858903</c:v>
                </c:pt>
                <c:pt idx="3830" formatCode="General">
                  <c:v>-36.651658957884202</c:v>
                </c:pt>
                <c:pt idx="3831" formatCode="General">
                  <c:v>-36.690845901286401</c:v>
                </c:pt>
                <c:pt idx="3832" formatCode="General">
                  <c:v>-36.730053601168301</c:v>
                </c:pt>
                <c:pt idx="3833" formatCode="General">
                  <c:v>-36.769282056629798</c:v>
                </c:pt>
                <c:pt idx="3834" formatCode="General">
                  <c:v>-36.808531266770501</c:v>
                </c:pt>
                <c:pt idx="3835" formatCode="General">
                  <c:v>-36.847801230709599</c:v>
                </c:pt>
                <c:pt idx="3836" formatCode="General">
                  <c:v>-36.887091947592303</c:v>
                </c:pt>
                <c:pt idx="3837" formatCode="General">
                  <c:v>-36.926403416538598</c:v>
                </c:pt>
                <c:pt idx="3838" formatCode="General">
                  <c:v>-36.965735636633497</c:v>
                </c:pt>
                <c:pt idx="3839" formatCode="General">
                  <c:v>-37.005088606948199</c:v>
                </c:pt>
                <c:pt idx="3840" formatCode="General">
                  <c:v>-37.044462326541797</c:v>
                </c:pt>
                <c:pt idx="3841" formatCode="General">
                  <c:v>-37.083856794461497</c:v>
                </c:pt>
                <c:pt idx="3842" formatCode="General">
                  <c:v>-37.123272009742003</c:v>
                </c:pt>
                <c:pt idx="3843" formatCode="General">
                  <c:v>-37.162707971406299</c:v>
                </c:pt>
                <c:pt idx="3844" formatCode="General">
                  <c:v>-37.202164678465003</c:v>
                </c:pt>
                <c:pt idx="3845" formatCode="General">
                  <c:v>-37.241642129915299</c:v>
                </c:pt>
                <c:pt idx="3846" formatCode="General">
                  <c:v>-37.281140324739702</c:v>
                </c:pt>
                <c:pt idx="3847" formatCode="General">
                  <c:v>-37.320659261916198</c:v>
                </c:pt>
                <c:pt idx="3848" formatCode="General">
                  <c:v>-37.3601989404211</c:v>
                </c:pt>
                <c:pt idx="3849" formatCode="General">
                  <c:v>-37.399759359220198</c:v>
                </c:pt>
                <c:pt idx="3850" formatCode="General">
                  <c:v>-37.439340517254699</c:v>
                </c:pt>
                <c:pt idx="3851" formatCode="General">
                  <c:v>-37.478942413453296</c:v>
                </c:pt>
                <c:pt idx="3852" formatCode="General">
                  <c:v>-37.518565046735397</c:v>
                </c:pt>
                <c:pt idx="3853" formatCode="General">
                  <c:v>-37.558208416011297</c:v>
                </c:pt>
                <c:pt idx="3854" formatCode="General">
                  <c:v>-37.597872520181397</c:v>
                </c:pt>
                <c:pt idx="3855" formatCode="General">
                  <c:v>-37.6375573581373</c:v>
                </c:pt>
                <c:pt idx="3856" formatCode="General">
                  <c:v>-37.677262928761003</c:v>
                </c:pt>
                <c:pt idx="3857" formatCode="General">
                  <c:v>-37.716989230924902</c:v>
                </c:pt>
                <c:pt idx="3858" formatCode="General">
                  <c:v>-37.756736263500798</c:v>
                </c:pt>
                <c:pt idx="3859" formatCode="General">
                  <c:v>-37.796504025397901</c:v>
                </c:pt>
                <c:pt idx="3860" formatCode="General">
                  <c:v>-37.836292515577703</c:v>
                </c:pt>
                <c:pt idx="3861" formatCode="General">
                  <c:v>-37.8761017330025</c:v>
                </c:pt>
                <c:pt idx="3862" formatCode="General">
                  <c:v>-37.915931676632702</c:v>
                </c:pt>
                <c:pt idx="3863" formatCode="General">
                  <c:v>-37.9557823454263</c:v>
                </c:pt>
                <c:pt idx="3864" formatCode="General">
                  <c:v>-37.995653738339399</c:v>
                </c:pt>
                <c:pt idx="3865" formatCode="General">
                  <c:v>-38.035545854325797</c:v>
                </c:pt>
                <c:pt idx="3866" formatCode="General">
                  <c:v>-38.075458692337598</c:v>
                </c:pt>
                <c:pt idx="3867" formatCode="General">
                  <c:v>-38.115392251324302</c:v>
                </c:pt>
                <c:pt idx="3868" formatCode="General">
                  <c:v>-38.155346530228101</c:v>
                </c:pt>
                <c:pt idx="3869" formatCode="General">
                  <c:v>-38.195321527954</c:v>
                </c:pt>
                <c:pt idx="3870" formatCode="General">
                  <c:v>-38.235317243386497</c:v>
                </c:pt>
                <c:pt idx="3871" formatCode="General">
                  <c:v>-38.275333675407197</c:v>
                </c:pt>
                <c:pt idx="3872" formatCode="General">
                  <c:v>-38.315370822894799</c:v>
                </c:pt>
                <c:pt idx="3873" formatCode="General">
                  <c:v>-38.355428684724899</c:v>
                </c:pt>
                <c:pt idx="3874" formatCode="General">
                  <c:v>-38.395507259770199</c:v>
                </c:pt>
                <c:pt idx="3875" formatCode="General">
                  <c:v>-38.435606546900999</c:v>
                </c:pt>
                <c:pt idx="3876" formatCode="General">
                  <c:v>-38.475726544985903</c:v>
                </c:pt>
                <c:pt idx="3877" formatCode="General">
                  <c:v>-38.5158672528867</c:v>
                </c:pt>
                <c:pt idx="3878" formatCode="General">
                  <c:v>-38.556028669389697</c:v>
                </c:pt>
                <c:pt idx="3879" formatCode="General">
                  <c:v>-38.596210793187403</c:v>
                </c:pt>
                <c:pt idx="3880" formatCode="General">
                  <c:v>-38.636413622963303</c:v>
                </c:pt>
                <c:pt idx="3881" formatCode="General">
                  <c:v>-38.676637157403</c:v>
                </c:pt>
                <c:pt idx="3882" formatCode="General">
                  <c:v>-38.716881395182199</c:v>
                </c:pt>
                <c:pt idx="3883" formatCode="General">
                  <c:v>-38.757146334964602</c:v>
                </c:pt>
                <c:pt idx="3884" formatCode="General">
                  <c:v>-38.797431975401899</c:v>
                </c:pt>
                <c:pt idx="3885" formatCode="General">
                  <c:v>-38.837738315133798</c:v>
                </c:pt>
                <c:pt idx="3886" formatCode="General">
                  <c:v>-38.878065352788099</c:v>
                </c:pt>
                <c:pt idx="3887" formatCode="General">
                  <c:v>-38.918413087010201</c:v>
                </c:pt>
                <c:pt idx="3888" formatCode="General">
                  <c:v>-38.958781516513099</c:v>
                </c:pt>
                <c:pt idx="3889" formatCode="General">
                  <c:v>-38.999170640010803</c:v>
                </c:pt>
                <c:pt idx="3890" formatCode="General">
                  <c:v>-39.039580456200497</c:v>
                </c:pt>
                <c:pt idx="3891" formatCode="General">
                  <c:v>-39.080010963762497</c:v>
                </c:pt>
                <c:pt idx="3892" formatCode="General">
                  <c:v>-39.120462161356301</c:v>
                </c:pt>
                <c:pt idx="3893" formatCode="General">
                  <c:v>-39.160934047607597</c:v>
                </c:pt>
                <c:pt idx="3894" formatCode="General">
                  <c:v>-39.2014266211212</c:v>
                </c:pt>
                <c:pt idx="3895" formatCode="General">
                  <c:v>-39.241939880487699</c:v>
                </c:pt>
                <c:pt idx="3896" formatCode="General">
                  <c:v>-39.282473824284303</c:v>
                </c:pt>
                <c:pt idx="3897" formatCode="General">
                  <c:v>-39.323028451082003</c:v>
                </c:pt>
                <c:pt idx="3898" formatCode="General">
                  <c:v>-39.363603759447798</c:v>
                </c:pt>
                <c:pt idx="3899" formatCode="General">
                  <c:v>-39.404199747944602</c:v>
                </c:pt>
                <c:pt idx="3900" formatCode="General">
                  <c:v>-39.444816415131697</c:v>
                </c:pt>
                <c:pt idx="3901" formatCode="General">
                  <c:v>-39.485453759564301</c:v>
                </c:pt>
                <c:pt idx="3902" formatCode="General">
                  <c:v>-39.526111779793297</c:v>
                </c:pt>
                <c:pt idx="3903" formatCode="General">
                  <c:v>-39.566790474363302</c:v>
                </c:pt>
                <c:pt idx="3904" formatCode="General">
                  <c:v>-39.6074898418114</c:v>
                </c:pt>
                <c:pt idx="3905" formatCode="General">
                  <c:v>-39.648209880666997</c:v>
                </c:pt>
                <c:pt idx="3906" formatCode="General">
                  <c:v>-39.688950589452098</c:v>
                </c:pt>
                <c:pt idx="3907" formatCode="General">
                  <c:v>-39.729711966672802</c:v>
                </c:pt>
                <c:pt idx="3908" formatCode="General">
                  <c:v>-39.770494010802899</c:v>
                </c:pt>
                <c:pt idx="3909" formatCode="General">
                  <c:v>-39.811296720281199</c:v>
                </c:pt>
                <c:pt idx="3910" formatCode="General">
                  <c:v>-39.852120093514102</c:v>
                </c:pt>
                <c:pt idx="3911" formatCode="General">
                  <c:v>-39.892964128910599</c:v>
                </c:pt>
                <c:pt idx="3912" formatCode="General">
                  <c:v>-39.933828824879598</c:v>
                </c:pt>
                <c:pt idx="3913" formatCode="General">
                  <c:v>-39.974714179806</c:v>
                </c:pt>
                <c:pt idx="3914" formatCode="General">
                  <c:v>-40.015620192050001</c:v>
                </c:pt>
                <c:pt idx="3915" formatCode="General">
                  <c:v>-40.056546859947801</c:v>
                </c:pt>
                <c:pt idx="3916" formatCode="General">
                  <c:v>-40.0974941818112</c:v>
                </c:pt>
                <c:pt idx="3917" formatCode="General">
                  <c:v>-40.138462155927698</c:v>
                </c:pt>
                <c:pt idx="3918" formatCode="General">
                  <c:v>-40.179450780560302</c:v>
                </c:pt>
                <c:pt idx="3919" formatCode="General">
                  <c:v>-40.220460053965901</c:v>
                </c:pt>
                <c:pt idx="3920" formatCode="General">
                  <c:v>-40.261489974495198</c:v>
                </c:pt>
                <c:pt idx="3921" formatCode="General">
                  <c:v>-40.302540540320599</c:v>
                </c:pt>
                <c:pt idx="3922" formatCode="General">
                  <c:v>-40.343611749371497</c:v>
                </c:pt>
                <c:pt idx="3923" formatCode="General">
                  <c:v>-40.384703599577399</c:v>
                </c:pt>
                <c:pt idx="3924" formatCode="General">
                  <c:v>-40.425816088935697</c:v>
                </c:pt>
                <c:pt idx="3925" formatCode="General">
                  <c:v>-40.466949215516998</c:v>
                </c:pt>
                <c:pt idx="3926" formatCode="General">
                  <c:v>-40.508102977395403</c:v>
                </c:pt>
                <c:pt idx="3927" formatCode="General">
                  <c:v>-40.549277372644603</c:v>
                </c:pt>
                <c:pt idx="3928" formatCode="General">
                  <c:v>-40.590472399338701</c:v>
                </c:pt>
                <c:pt idx="3929" formatCode="General">
                  <c:v>-40.631688055551898</c:v>
                </c:pt>
                <c:pt idx="3930" formatCode="General">
                  <c:v>-40.672924339358303</c:v>
                </c:pt>
                <c:pt idx="3931" formatCode="General">
                  <c:v>-40.714181248852697</c:v>
                </c:pt>
                <c:pt idx="3932" formatCode="General">
                  <c:v>-40.755458782204201</c:v>
                </c:pt>
                <c:pt idx="3933" formatCode="General">
                  <c:v>-40.796756937595703</c:v>
                </c:pt>
                <c:pt idx="3934" formatCode="General">
                  <c:v>-40.8380757132159</c:v>
                </c:pt>
                <c:pt idx="3935" formatCode="General">
                  <c:v>-40.879415107400199</c:v>
                </c:pt>
                <c:pt idx="3936" formatCode="General">
                  <c:v>-40.920775118571598</c:v>
                </c:pt>
                <c:pt idx="3937" formatCode="General">
                  <c:v>-40.962155745102699</c:v>
                </c:pt>
                <c:pt idx="3938" formatCode="General">
                  <c:v>-41.0035569853152</c:v>
                </c:pt>
                <c:pt idx="3939" formatCode="General">
                  <c:v>-41.044978837480301</c:v>
                </c:pt>
                <c:pt idx="3940" formatCode="General">
                  <c:v>-41.086421299818397</c:v>
                </c:pt>
                <c:pt idx="3941" formatCode="General">
                  <c:v>-41.127884370499203</c:v>
                </c:pt>
                <c:pt idx="3942" formatCode="General">
                  <c:v>-41.169368047561299</c:v>
                </c:pt>
                <c:pt idx="3943" formatCode="General">
                  <c:v>-41.210872328879901</c:v>
                </c:pt>
                <c:pt idx="3944" formatCode="General">
                  <c:v>-41.252397212306001</c:v>
                </c:pt>
                <c:pt idx="3945" formatCode="General">
                  <c:v>-41.293942695686503</c:v>
                </c:pt>
                <c:pt idx="3946" formatCode="General">
                  <c:v>-41.335508776864202</c:v>
                </c:pt>
                <c:pt idx="3947" formatCode="General">
                  <c:v>-41.377095453677697</c:v>
                </c:pt>
                <c:pt idx="3948" formatCode="General">
                  <c:v>-41.418702723961196</c:v>
                </c:pt>
                <c:pt idx="3949" formatCode="General">
                  <c:v>-41.460330585544902</c:v>
                </c:pt>
                <c:pt idx="3950" formatCode="General">
                  <c:v>-41.501979036254497</c:v>
                </c:pt>
                <c:pt idx="3951" formatCode="General">
                  <c:v>-41.543648073912998</c:v>
                </c:pt>
                <c:pt idx="3952" formatCode="General">
                  <c:v>-41.585337696426599</c:v>
                </c:pt>
                <c:pt idx="3953" formatCode="General">
                  <c:v>-41.627047901334599</c:v>
                </c:pt>
                <c:pt idx="3954" formatCode="General">
                  <c:v>-41.668778686118102</c:v>
                </c:pt>
                <c:pt idx="3955" formatCode="General">
                  <c:v>-41.710530048439601</c:v>
                </c:pt>
                <c:pt idx="3956" formatCode="General">
                  <c:v>-41.752301985931702</c:v>
                </c:pt>
                <c:pt idx="3957" formatCode="General">
                  <c:v>-41.794094496196799</c:v>
                </c:pt>
                <c:pt idx="3958" formatCode="General">
                  <c:v>-41.835907576807202</c:v>
                </c:pt>
                <c:pt idx="3959" formatCode="General">
                  <c:v>-41.877741225304803</c:v>
                </c:pt>
                <c:pt idx="3960" formatCode="General">
                  <c:v>-41.919595439201601</c:v>
                </c:pt>
                <c:pt idx="3961" formatCode="General">
                  <c:v>-41.961470215979197</c:v>
                </c:pt>
                <c:pt idx="3962" formatCode="General">
                  <c:v>-42.003365553088997</c:v>
                </c:pt>
                <c:pt idx="3963" formatCode="General">
                  <c:v>-42.045281447965699</c:v>
                </c:pt>
                <c:pt idx="3964" formatCode="General">
                  <c:v>-42.087217898040002</c:v>
                </c:pt>
                <c:pt idx="3965" formatCode="General">
                  <c:v>-42.129174900627099</c:v>
                </c:pt>
                <c:pt idx="3966" formatCode="General">
                  <c:v>-42.171152453010698</c:v>
                </c:pt>
                <c:pt idx="3967" formatCode="General">
                  <c:v>-42.213150552459801</c:v>
                </c:pt>
                <c:pt idx="3968" formatCode="General">
                  <c:v>-42.255169196228501</c:v>
                </c:pt>
                <c:pt idx="3969" formatCode="General">
                  <c:v>-42.297208381555599</c:v>
                </c:pt>
                <c:pt idx="3970" formatCode="General">
                  <c:v>-42.3392681056648</c:v>
                </c:pt>
                <c:pt idx="3971" formatCode="General">
                  <c:v>-42.381348365764602</c:v>
                </c:pt>
                <c:pt idx="3972" formatCode="General">
                  <c:v>-42.423449159048701</c:v>
                </c:pt>
                <c:pt idx="3973" formatCode="General">
                  <c:v>-42.465570482706497</c:v>
                </c:pt>
                <c:pt idx="3974" formatCode="General">
                  <c:v>-42.507712333969302</c:v>
                </c:pt>
                <c:pt idx="3975" formatCode="General">
                  <c:v>-42.549874710176603</c:v>
                </c:pt>
                <c:pt idx="3976" formatCode="General">
                  <c:v>-42.592057608630803</c:v>
                </c:pt>
                <c:pt idx="3977" formatCode="General">
                  <c:v>-42.634261026550298</c:v>
                </c:pt>
                <c:pt idx="3978" formatCode="General">
                  <c:v>-42.676484961069903</c:v>
                </c:pt>
                <c:pt idx="3979" formatCode="General">
                  <c:v>-42.718729409240197</c:v>
                </c:pt>
                <c:pt idx="3980" formatCode="General">
                  <c:v>-42.760994367995302</c:v>
                </c:pt>
                <c:pt idx="3981" formatCode="General">
                  <c:v>-42.803279834139801</c:v>
                </c:pt>
                <c:pt idx="3982" formatCode="General">
                  <c:v>-42.845585804392996</c:v>
                </c:pt>
                <c:pt idx="3983" formatCode="General">
                  <c:v>-42.8879122753833</c:v>
                </c:pt>
                <c:pt idx="3984" formatCode="General">
                  <c:v>-42.930259243584104</c:v>
                </c:pt>
                <c:pt idx="3985" formatCode="General">
                  <c:v>-42.972626705426599</c:v>
                </c:pt>
                <c:pt idx="3986" formatCode="General">
                  <c:v>-43.015014657406297</c:v>
                </c:pt>
                <c:pt idx="3987" formatCode="General">
                  <c:v>-43.057423096082701</c:v>
                </c:pt>
                <c:pt idx="3988" formatCode="General">
                  <c:v>-43.099852018158401</c:v>
                </c:pt>
                <c:pt idx="3989" formatCode="General">
                  <c:v>-43.142301420521001</c:v>
                </c:pt>
                <c:pt idx="3990" formatCode="General">
                  <c:v>-43.184771300050002</c:v>
                </c:pt>
                <c:pt idx="3991" formatCode="General">
                  <c:v>-43.227261653581003</c:v>
                </c:pt>
                <c:pt idx="3992" formatCode="General">
                  <c:v>-43.269772477906798</c:v>
                </c:pt>
                <c:pt idx="3993" formatCode="General">
                  <c:v>-43.312303769767297</c:v>
                </c:pt>
                <c:pt idx="3994" formatCode="General">
                  <c:v>-43.354855525795401</c:v>
                </c:pt>
                <c:pt idx="3995" formatCode="General">
                  <c:v>-43.397427742490898</c:v>
                </c:pt>
                <c:pt idx="3996" formatCode="General">
                  <c:v>-43.440020416220698</c:v>
                </c:pt>
                <c:pt idx="3997" formatCode="General">
                  <c:v>-43.482633543167601</c:v>
                </c:pt>
                <c:pt idx="3998" formatCode="General">
                  <c:v>-43.525267119387799</c:v>
                </c:pt>
                <c:pt idx="3999" formatCode="General">
                  <c:v>-43.567921140923197</c:v>
                </c:pt>
                <c:pt idx="4000" formatCode="General">
                  <c:v>-43.610595603806303</c:v>
                </c:pt>
                <c:pt idx="4001" formatCode="General">
                  <c:v>-43.653290504060301</c:v>
                </c:pt>
                <c:pt idx="4002" formatCode="General">
                  <c:v>-43.696005837698898</c:v>
                </c:pt>
                <c:pt idx="4003" formatCode="General">
                  <c:v>-43.738741600783399</c:v>
                </c:pt>
                <c:pt idx="4004" formatCode="General">
                  <c:v>-43.781497789420101</c:v>
                </c:pt>
                <c:pt idx="4005" formatCode="General">
                  <c:v>-43.824274399695703</c:v>
                </c:pt>
                <c:pt idx="4006" formatCode="General">
                  <c:v>-43.867071427743099</c:v>
                </c:pt>
                <c:pt idx="4007" formatCode="General">
                  <c:v>-43.9098888697294</c:v>
                </c:pt>
                <c:pt idx="4008" formatCode="General">
                  <c:v>-43.952726721786398</c:v>
                </c:pt>
                <c:pt idx="4009" formatCode="General">
                  <c:v>-43.995584980010698</c:v>
                </c:pt>
                <c:pt idx="4010" formatCode="General">
                  <c:v>-44.0384636404631</c:v>
                </c:pt>
                <c:pt idx="4011" formatCode="General">
                  <c:v>-44.081362699169297</c:v>
                </c:pt>
                <c:pt idx="4012" formatCode="General">
                  <c:v>-44.124282152119299</c:v>
                </c:pt>
                <c:pt idx="4013" formatCode="General">
                  <c:v>-44.167221995267496</c:v>
                </c:pt>
                <c:pt idx="4014" formatCode="General">
                  <c:v>-44.210182224641997</c:v>
                </c:pt>
                <c:pt idx="4015" formatCode="General">
                  <c:v>-44.253162835936898</c:v>
                </c:pt>
                <c:pt idx="4016" formatCode="General">
                  <c:v>-44.296163824306703</c:v>
                </c:pt>
                <c:pt idx="4017" formatCode="General">
                  <c:v>-44.3391851849114</c:v>
                </c:pt>
                <c:pt idx="4018" formatCode="General">
                  <c:v>-44.382226912941</c:v>
                </c:pt>
                <c:pt idx="4019" formatCode="General">
                  <c:v>-44.425289003523503</c:v>
                </c:pt>
                <c:pt idx="4020" formatCode="General">
                  <c:v>-44.468371451718298</c:v>
                </c:pt>
                <c:pt idx="4021" formatCode="General">
                  <c:v>-44.511474252516599</c:v>
                </c:pt>
                <c:pt idx="4022" formatCode="General">
                  <c:v>-44.554597400841097</c:v>
                </c:pt>
                <c:pt idx="4023" formatCode="General">
                  <c:v>-44.597740891649302</c:v>
                </c:pt>
                <c:pt idx="4024" formatCode="General">
                  <c:v>-44.640904720324301</c:v>
                </c:pt>
                <c:pt idx="4025" formatCode="General">
                  <c:v>-44.684088882423602</c:v>
                </c:pt>
                <c:pt idx="4026" formatCode="General">
                  <c:v>-44.727293373469799</c:v>
                </c:pt>
                <c:pt idx="4027" formatCode="General">
                  <c:v>-44.770518188788103</c:v>
                </c:pt>
                <c:pt idx="4028" formatCode="General">
                  <c:v>-44.813763323600902</c:v>
                </c:pt>
                <c:pt idx="4029" formatCode="General">
                  <c:v>-44.857028773061799</c:v>
                </c:pt>
                <c:pt idx="4030" formatCode="General">
                  <c:v>-44.9003145322555</c:v>
                </c:pt>
                <c:pt idx="4031" formatCode="General">
                  <c:v>-44.943620596119501</c:v>
                </c:pt>
                <c:pt idx="4032" formatCode="General">
                  <c:v>-44.986946959140496</c:v>
                </c:pt>
                <c:pt idx="4033" formatCode="General">
                  <c:v>-45.030293615590303</c:v>
                </c:pt>
                <c:pt idx="4034" formatCode="General">
                  <c:v>-45.073660559674799</c:v>
                </c:pt>
                <c:pt idx="4035" formatCode="General">
                  <c:v>-45.117047785533799</c:v>
                </c:pt>
                <c:pt idx="4036" formatCode="General">
                  <c:v>-45.160455287303101</c:v>
                </c:pt>
                <c:pt idx="4037" formatCode="General">
                  <c:v>-45.203883059566202</c:v>
                </c:pt>
                <c:pt idx="4038" formatCode="General">
                  <c:v>-45.247331097165798</c:v>
                </c:pt>
                <c:pt idx="4039" formatCode="General">
                  <c:v>-45.2907993948753</c:v>
                </c:pt>
                <c:pt idx="4040" formatCode="General">
                  <c:v>-45.334287947399098</c:v>
                </c:pt>
                <c:pt idx="4041" formatCode="General">
                  <c:v>-45.377796749336397</c:v>
                </c:pt>
                <c:pt idx="4042" formatCode="General">
                  <c:v>-45.421325795116097</c:v>
                </c:pt>
                <c:pt idx="4043" formatCode="General">
                  <c:v>-45.464875079063603</c:v>
                </c:pt>
                <c:pt idx="4044" formatCode="General">
                  <c:v>-45.508444595419398</c:v>
                </c:pt>
                <c:pt idx="4045" formatCode="General">
                  <c:v>-45.552034338339404</c:v>
                </c:pt>
                <c:pt idx="4046" formatCode="General">
                  <c:v>-45.5956443016074</c:v>
                </c:pt>
                <c:pt idx="4047" formatCode="General">
                  <c:v>-45.639274478573803</c:v>
                </c:pt>
                <c:pt idx="4048" formatCode="General">
                  <c:v>-45.682924862533604</c:v>
                </c:pt>
                <c:pt idx="4049" formatCode="General">
                  <c:v>-45.726595446758701</c:v>
                </c:pt>
                <c:pt idx="4050" formatCode="General">
                  <c:v>-45.770286224497802</c:v>
                </c:pt>
                <c:pt idx="4051" formatCode="General">
                  <c:v>-45.813997188978298</c:v>
                </c:pt>
                <c:pt idx="4052" formatCode="General">
                  <c:v>-45.8577283333845</c:v>
                </c:pt>
                <c:pt idx="4053" formatCode="General">
                  <c:v>-45.901479650831703</c:v>
                </c:pt>
                <c:pt idx="4054" formatCode="General">
                  <c:v>-45.945251134364497</c:v>
                </c:pt>
                <c:pt idx="4055" formatCode="General">
                  <c:v>-45.989042776958001</c:v>
                </c:pt>
                <c:pt idx="4056" formatCode="General">
                  <c:v>-46.0328545714857</c:v>
                </c:pt>
                <c:pt idx="4057" formatCode="General">
                  <c:v>-46.076686510631497</c:v>
                </c:pt>
                <c:pt idx="4058" formatCode="General">
                  <c:v>-46.120538586866999</c:v>
                </c:pt>
                <c:pt idx="4059" formatCode="General">
                  <c:v>-46.164410792451498</c:v>
                </c:pt>
                <c:pt idx="4060" formatCode="General">
                  <c:v>-46.208303119431498</c:v>
                </c:pt>
                <c:pt idx="4061" formatCode="General">
                  <c:v>-46.2522155598542</c:v>
                </c:pt>
                <c:pt idx="4062" formatCode="General">
                  <c:v>-46.2961481059831</c:v>
                </c:pt>
                <c:pt idx="4063" formatCode="General">
                  <c:v>-46.340100750092503</c:v>
                </c:pt>
                <c:pt idx="4064" formatCode="General">
                  <c:v>-46.384073484375399</c:v>
                </c:pt>
                <c:pt idx="4065" formatCode="General">
                  <c:v>-46.428066300339999</c:v>
                </c:pt>
                <c:pt idx="4066" formatCode="General">
                  <c:v>-46.472079189009698</c:v>
                </c:pt>
                <c:pt idx="4067" formatCode="General">
                  <c:v>-46.516112141435897</c:v>
                </c:pt>
                <c:pt idx="4068" formatCode="General">
                  <c:v>-46.560165148697699</c:v>
                </c:pt>
                <c:pt idx="4069" formatCode="General">
                  <c:v>-46.604238201902099</c:v>
                </c:pt>
                <c:pt idx="4070" formatCode="General">
                  <c:v>-46.648331292183599</c:v>
                </c:pt>
                <c:pt idx="4071" formatCode="General">
                  <c:v>-46.692444410733202</c:v>
                </c:pt>
                <c:pt idx="4072" formatCode="General">
                  <c:v>-46.736577549065501</c:v>
                </c:pt>
                <c:pt idx="4073" formatCode="General">
                  <c:v>-46.7807306997071</c:v>
                </c:pt>
                <c:pt idx="4074" formatCode="General">
                  <c:v>-46.824903856359697</c:v>
                </c:pt>
                <c:pt idx="4075" formatCode="General">
                  <c:v>-46.869097012536798</c:v>
                </c:pt>
                <c:pt idx="4076" formatCode="General">
                  <c:v>-46.9133101613698</c:v>
                </c:pt>
                <c:pt idx="4077" formatCode="General">
                  <c:v>-46.957543295608197</c:v>
                </c:pt>
                <c:pt idx="4078" formatCode="General">
                  <c:v>-47.001796407619103</c:v>
                </c:pt>
                <c:pt idx="4079" formatCode="General">
                  <c:v>-47.046069489356498</c:v>
                </c:pt>
                <c:pt idx="4080" formatCode="General">
                  <c:v>-47.0903625317763</c:v>
                </c:pt>
                <c:pt idx="4081" formatCode="General">
                  <c:v>-47.1346755252344</c:v>
                </c:pt>
                <c:pt idx="4082" formatCode="General">
                  <c:v>-47.179008460229198</c:v>
                </c:pt>
                <c:pt idx="4083" formatCode="General">
                  <c:v>-47.223361327400802</c:v>
                </c:pt>
                <c:pt idx="4084" formatCode="General">
                  <c:v>-47.267734117531297</c:v>
                </c:pt>
                <c:pt idx="4085" formatCode="General">
                  <c:v>-47.312126821544403</c:v>
                </c:pt>
                <c:pt idx="4086" formatCode="General">
                  <c:v>-47.3565394305054</c:v>
                </c:pt>
                <c:pt idx="4087" formatCode="General">
                  <c:v>-47.400971935688702</c:v>
                </c:pt>
                <c:pt idx="4088" formatCode="General">
                  <c:v>-47.445424328561302</c:v>
                </c:pt>
                <c:pt idx="4089" formatCode="General">
                  <c:v>-47.489896599005803</c:v>
                </c:pt>
                <c:pt idx="4090" formatCode="General">
                  <c:v>-47.534388736373202</c:v>
                </c:pt>
                <c:pt idx="4091" formatCode="General">
                  <c:v>-47.5789007299758</c:v>
                </c:pt>
                <c:pt idx="4092" formatCode="General">
                  <c:v>-47.623432568919903</c:v>
                </c:pt>
                <c:pt idx="4093" formatCode="General">
                  <c:v>-47.667984242105298</c:v>
                </c:pt>
                <c:pt idx="4094" formatCode="General">
                  <c:v>-47.712555738225397</c:v>
                </c:pt>
                <c:pt idx="4095" formatCode="General">
                  <c:v>-47.7571470457668</c:v>
                </c:pt>
                <c:pt idx="4096" formatCode="General">
                  <c:v>-47.8017581530436</c:v>
                </c:pt>
                <c:pt idx="4097" formatCode="General">
                  <c:v>-47.846389048742303</c:v>
                </c:pt>
                <c:pt idx="4098" formatCode="General">
                  <c:v>-47.891039721904299</c:v>
                </c:pt>
                <c:pt idx="4099" formatCode="General">
                  <c:v>-47.935710161919097</c:v>
                </c:pt>
                <c:pt idx="4100" formatCode="General">
                  <c:v>-47.980400358453302</c:v>
                </c:pt>
                <c:pt idx="4101" formatCode="General">
                  <c:v>-48.025110300950402</c:v>
                </c:pt>
                <c:pt idx="4102" formatCode="General">
                  <c:v>-48.069839978621502</c:v>
                </c:pt>
                <c:pt idx="4103" formatCode="General">
                  <c:v>-48.114589380445402</c:v>
                </c:pt>
                <c:pt idx="4104" formatCode="General">
                  <c:v>-48.159358495168199</c:v>
                </c:pt>
                <c:pt idx="4105" formatCode="General">
                  <c:v>-48.204147311302897</c:v>
                </c:pt>
                <c:pt idx="4106" formatCode="General">
                  <c:v>-48.248955816992499</c:v>
                </c:pt>
                <c:pt idx="4107" formatCode="General">
                  <c:v>-48.2937839997495</c:v>
                </c:pt>
                <c:pt idx="4108" formatCode="General">
                  <c:v>-48.338631846564098</c:v>
                </c:pt>
                <c:pt idx="4109" formatCode="General">
                  <c:v>-48.383499344319198</c:v>
                </c:pt>
                <c:pt idx="4110" formatCode="General">
                  <c:v>-48.428386479931902</c:v>
                </c:pt>
                <c:pt idx="4111" formatCode="General">
                  <c:v>-48.4732932403465</c:v>
                </c:pt>
                <c:pt idx="4112" formatCode="General">
                  <c:v>-48.518219612425803</c:v>
                </c:pt>
                <c:pt idx="4113" formatCode="General">
                  <c:v>-48.563165582945601</c:v>
                </c:pt>
                <c:pt idx="4114" formatCode="General">
                  <c:v>-48.6081311385948</c:v>
                </c:pt>
                <c:pt idx="4115" formatCode="General">
                  <c:v>-48.653116265321103</c:v>
                </c:pt>
                <c:pt idx="4116" formatCode="General">
                  <c:v>-48.698120947819802</c:v>
                </c:pt>
                <c:pt idx="4117" formatCode="General">
                  <c:v>-48.7431451707482</c:v>
                </c:pt>
                <c:pt idx="4118" formatCode="General">
                  <c:v>-48.788188919975497</c:v>
                </c:pt>
                <c:pt idx="4119" formatCode="General">
                  <c:v>-48.833252181683598</c:v>
                </c:pt>
                <c:pt idx="4120" formatCode="General">
                  <c:v>-48.878334941854497</c:v>
                </c:pt>
                <c:pt idx="4121" formatCode="General">
                  <c:v>-48.923437186270199</c:v>
                </c:pt>
                <c:pt idx="4122" formatCode="General">
                  <c:v>-48.968558900512399</c:v>
                </c:pt>
                <c:pt idx="4123" formatCode="General">
                  <c:v>-49.013700070007999</c:v>
                </c:pt>
                <c:pt idx="4124" formatCode="General">
                  <c:v>-49.058860680268403</c:v>
                </c:pt>
                <c:pt idx="4125" formatCode="General">
                  <c:v>-49.104040716807397</c:v>
                </c:pt>
                <c:pt idx="4126" formatCode="General">
                  <c:v>-49.1492401650316</c:v>
                </c:pt>
                <c:pt idx="4127" formatCode="General">
                  <c:v>-49.194459010239498</c:v>
                </c:pt>
                <c:pt idx="4128" formatCode="General">
                  <c:v>-49.239697237622202</c:v>
                </c:pt>
                <c:pt idx="4129" formatCode="General">
                  <c:v>-49.284954831734296</c:v>
                </c:pt>
                <c:pt idx="4130" formatCode="General">
                  <c:v>-49.330231776043</c:v>
                </c:pt>
                <c:pt idx="4131" formatCode="General">
                  <c:v>-49.3755280538414</c:v>
                </c:pt>
                <c:pt idx="4132" formatCode="General">
                  <c:v>-49.420843648419101</c:v>
                </c:pt>
                <c:pt idx="4133" formatCode="General">
                  <c:v>-49.4661785439895</c:v>
                </c:pt>
                <c:pt idx="4134" formatCode="General">
                  <c:v>-49.511532725819897</c:v>
                </c:pt>
                <c:pt idx="4135" formatCode="General">
                  <c:v>-49.556906178875302</c:v>
                </c:pt>
                <c:pt idx="4136" formatCode="General">
                  <c:v>-49.602298887692498</c:v>
                </c:pt>
                <c:pt idx="4137" formatCode="General">
                  <c:v>-49.647710836380099</c:v>
                </c:pt>
                <c:pt idx="4138" formatCode="General">
                  <c:v>-49.693142008617997</c:v>
                </c:pt>
                <c:pt idx="4139" formatCode="General">
                  <c:v>-49.738592387629403</c:v>
                </c:pt>
                <c:pt idx="4140" formatCode="General">
                  <c:v>-49.784061954989802</c:v>
                </c:pt>
                <c:pt idx="4141" formatCode="General">
                  <c:v>-49.829550690704203</c:v>
                </c:pt>
                <c:pt idx="4142" formatCode="General">
                  <c:v>-49.8750585742591</c:v>
                </c:pt>
                <c:pt idx="4143" formatCode="General">
                  <c:v>-49.920585584896202</c:v>
                </c:pt>
                <c:pt idx="4144" formatCode="General">
                  <c:v>-49.966131701744999</c:v>
                </c:pt>
                <c:pt idx="4145" formatCode="General">
                  <c:v>-50.011696903822802</c:v>
                </c:pt>
                <c:pt idx="4146" formatCode="General">
                  <c:v>-50.0572811698744</c:v>
                </c:pt>
                <c:pt idx="4147" formatCode="General">
                  <c:v>-50.102884478277701</c:v>
                </c:pt>
                <c:pt idx="4148" formatCode="General">
                  <c:v>-50.148506807302802</c:v>
                </c:pt>
                <c:pt idx="4149" formatCode="General">
                  <c:v>-50.194148135151302</c:v>
                </c:pt>
                <c:pt idx="4150" formatCode="General">
                  <c:v>-50.239808439956299</c:v>
                </c:pt>
                <c:pt idx="4151" formatCode="General">
                  <c:v>-50.285487700999802</c:v>
                </c:pt>
                <c:pt idx="4152" formatCode="General">
                  <c:v>-50.331185898951098</c:v>
                </c:pt>
                <c:pt idx="4153" formatCode="General">
                  <c:v>-50.376903014446597</c:v>
                </c:pt>
                <c:pt idx="4154" formatCode="General">
                  <c:v>-50.422639027999601</c:v>
                </c:pt>
                <c:pt idx="4155" formatCode="General">
                  <c:v>-50.468393919999698</c:v>
                </c:pt>
                <c:pt idx="4156" formatCode="General">
                  <c:v>-50.514167670712901</c:v>
                </c:pt>
                <c:pt idx="4157" formatCode="General">
                  <c:v>-50.559960260281301</c:v>
                </c:pt>
                <c:pt idx="4158" formatCode="General">
                  <c:v>-50.605771669030503</c:v>
                </c:pt>
                <c:pt idx="4159" formatCode="General">
                  <c:v>-50.651601879219299</c:v>
                </c:pt>
                <c:pt idx="4160" formatCode="General">
                  <c:v>-50.6974508740415</c:v>
                </c:pt>
                <c:pt idx="4161" formatCode="General">
                  <c:v>-50.743318636438097</c:v>
                </c:pt>
                <c:pt idx="4162" formatCode="General">
                  <c:v>-50.789205148947602</c:v>
                </c:pt>
                <c:pt idx="4163" formatCode="General">
                  <c:v>-50.835110392910401</c:v>
                </c:pt>
                <c:pt idx="4164" formatCode="General">
                  <c:v>-50.8810343490115</c:v>
                </c:pt>
                <c:pt idx="4165" formatCode="General">
                  <c:v>-50.9269769978441</c:v>
                </c:pt>
                <c:pt idx="4166" formatCode="General">
                  <c:v>-50.972938319909197</c:v>
                </c:pt>
                <c:pt idx="4167" formatCode="General">
                  <c:v>-51.0189182956153</c:v>
                </c:pt>
                <c:pt idx="4168" formatCode="General">
                  <c:v>-51.064916905278203</c:v>
                </c:pt>
                <c:pt idx="4169" formatCode="General">
                  <c:v>-51.110934128711598</c:v>
                </c:pt>
                <c:pt idx="4170" formatCode="General">
                  <c:v>-51.156969943683798</c:v>
                </c:pt>
                <c:pt idx="4171" formatCode="General">
                  <c:v>-51.203024327034299</c:v>
                </c:pt>
                <c:pt idx="4172" formatCode="General">
                  <c:v>-51.249097255317103</c:v>
                </c:pt>
                <c:pt idx="4173" formatCode="General">
                  <c:v>-51.295188704800601</c:v>
                </c:pt>
                <c:pt idx="4174" formatCode="General">
                  <c:v>-51.341298651467703</c:v>
                </c:pt>
                <c:pt idx="4175" formatCode="General">
                  <c:v>-51.387427071014997</c:v>
                </c:pt>
                <c:pt idx="4176" formatCode="General">
                  <c:v>-51.433573938853002</c:v>
                </c:pt>
                <c:pt idx="4177" formatCode="General">
                  <c:v>-51.479739229422101</c:v>
                </c:pt>
                <c:pt idx="4178" formatCode="General">
                  <c:v>-51.525922915726802</c:v>
                </c:pt>
                <c:pt idx="4179" formatCode="General">
                  <c:v>-51.572124970283099</c:v>
                </c:pt>
                <c:pt idx="4180" formatCode="General">
                  <c:v>-51.618345365262101</c:v>
                </c:pt>
                <c:pt idx="4181" formatCode="General">
                  <c:v>-51.664584072489497</c:v>
                </c:pt>
                <c:pt idx="4182" formatCode="General">
                  <c:v>-51.710841063688399</c:v>
                </c:pt>
                <c:pt idx="4183" formatCode="General">
                  <c:v>-51.757116311426202</c:v>
                </c:pt>
                <c:pt idx="4184" formatCode="General">
                  <c:v>-51.8034097883519</c:v>
                </c:pt>
                <c:pt idx="4185" formatCode="General">
                  <c:v>-51.849721466709099</c:v>
                </c:pt>
                <c:pt idx="4186" formatCode="General">
                  <c:v>-51.896051317638097</c:v>
                </c:pt>
                <c:pt idx="4187" formatCode="General">
                  <c:v>-51.942399309510002</c:v>
                </c:pt>
                <c:pt idx="4188" formatCode="General">
                  <c:v>-51.988765409912702</c:v>
                </c:pt>
                <c:pt idx="4189" formatCode="General">
                  <c:v>-52.035149586249702</c:v>
                </c:pt>
                <c:pt idx="4190" formatCode="General">
                  <c:v>-52.081551805739302</c:v>
                </c:pt>
                <c:pt idx="4191" formatCode="General">
                  <c:v>-52.127972035414999</c:v>
                </c:pt>
                <c:pt idx="4192" formatCode="General">
                  <c:v>-52.174410242124701</c:v>
                </c:pt>
                <c:pt idx="4193" formatCode="General">
                  <c:v>-52.220866392531399</c:v>
                </c:pt>
                <c:pt idx="4194" formatCode="General">
                  <c:v>-52.267340453112404</c:v>
                </c:pt>
                <c:pt idx="4195" formatCode="General">
                  <c:v>-52.313832390159298</c:v>
                </c:pt>
                <c:pt idx="4196" formatCode="General">
                  <c:v>-52.3603421697781</c:v>
                </c:pt>
                <c:pt idx="4197" formatCode="General">
                  <c:v>-52.406869757888799</c:v>
                </c:pt>
                <c:pt idx="4198" formatCode="General">
                  <c:v>-52.4534151202255</c:v>
                </c:pt>
                <c:pt idx="4199" formatCode="General">
                  <c:v>-52.499978223686298</c:v>
                </c:pt>
                <c:pt idx="4200" formatCode="General">
                  <c:v>-52.546559039294003</c:v>
                </c:pt>
                <c:pt idx="4201" formatCode="General">
                  <c:v>-52.5931575389789</c:v>
                </c:pt>
                <c:pt idx="4202" formatCode="General">
                  <c:v>-52.639773694584399</c:v>
                </c:pt>
                <c:pt idx="4203" formatCode="General">
                  <c:v>-52.686407477797701</c:v>
                </c:pt>
                <c:pt idx="4204" formatCode="General">
                  <c:v>-52.733058857675701</c:v>
                </c:pt>
                <c:pt idx="4205" formatCode="General">
                  <c:v>-52.779727800001702</c:v>
                </c:pt>
                <c:pt idx="4206" formatCode="General">
                  <c:v>-52.826414270296702</c:v>
                </c:pt>
                <c:pt idx="4207" formatCode="General">
                  <c:v>-52.873118234062503</c:v>
                </c:pt>
                <c:pt idx="4208" formatCode="General">
                  <c:v>-52.919839656780503</c:v>
                </c:pt>
                <c:pt idx="4209" formatCode="General">
                  <c:v>-52.966578503912501</c:v>
                </c:pt>
                <c:pt idx="4210" formatCode="General">
                  <c:v>-53.0133347409</c:v>
                </c:pt>
                <c:pt idx="4211" formatCode="General">
                  <c:v>-53.060108333164003</c:v>
                </c:pt>
                <c:pt idx="4212" formatCode="General">
                  <c:v>-53.106899246105201</c:v>
                </c:pt>
                <c:pt idx="4213" formatCode="General">
                  <c:v>-53.153707445103201</c:v>
                </c:pt>
                <c:pt idx="4214" formatCode="General">
                  <c:v>-53.200532895516901</c:v>
                </c:pt>
                <c:pt idx="4215" formatCode="General">
                  <c:v>-53.247375562684297</c:v>
                </c:pt>
                <c:pt idx="4216" formatCode="General">
                  <c:v>-53.294235411921697</c:v>
                </c:pt>
                <c:pt idx="4217" formatCode="General">
                  <c:v>-53.341112408524303</c:v>
                </c:pt>
                <c:pt idx="4218" formatCode="General">
                  <c:v>-53.388006517738603</c:v>
                </c:pt>
                <c:pt idx="4219" formatCode="General">
                  <c:v>-53.434917708722899</c:v>
                </c:pt>
                <c:pt idx="4220" formatCode="General">
                  <c:v>-53.481845954709897</c:v>
                </c:pt>
                <c:pt idx="4221" formatCode="General">
                  <c:v>-53.528791228682103</c:v>
                </c:pt>
                <c:pt idx="4222" formatCode="General">
                  <c:v>-53.575753503282897</c:v>
                </c:pt>
                <c:pt idx="4223" formatCode="General">
                  <c:v>-53.622732750816702</c:v>
                </c:pt>
                <c:pt idx="4224" formatCode="General">
                  <c:v>-53.669728943248202</c:v>
                </c:pt>
                <c:pt idx="4225" formatCode="General">
                  <c:v>-53.716742052202598</c:v>
                </c:pt>
                <c:pt idx="4226" formatCode="General">
                  <c:v>-53.763772048965301</c:v>
                </c:pt>
                <c:pt idx="4227" formatCode="General">
                  <c:v>-53.810818904481401</c:v>
                </c:pt>
                <c:pt idx="4228" formatCode="General">
                  <c:v>-53.857882589355903</c:v>
                </c:pt>
                <c:pt idx="4229" formatCode="General">
                  <c:v>-53.904963073853303</c:v>
                </c:pt>
                <c:pt idx="4230" formatCode="General">
                  <c:v>-53.952060327897499</c:v>
                </c:pt>
                <c:pt idx="4231" formatCode="General">
                  <c:v>-53.999174321071301</c:v>
                </c:pt>
                <c:pt idx="4232" formatCode="General">
                  <c:v>-54.046305022616501</c:v>
                </c:pt>
                <c:pt idx="4233" formatCode="General">
                  <c:v>-54.093452401433602</c:v>
                </c:pt>
                <c:pt idx="4234" formatCode="General">
                  <c:v>-54.140616425069602</c:v>
                </c:pt>
                <c:pt idx="4235" formatCode="General">
                  <c:v>-54.187797056503399</c:v>
                </c:pt>
                <c:pt idx="4236" formatCode="General">
                  <c:v>-54.234994257304102</c:v>
                </c:pt>
                <c:pt idx="4237" formatCode="General">
                  <c:v>-54.2822079889092</c:v>
                </c:pt>
                <c:pt idx="4238" formatCode="General">
                  <c:v>-54.329438212624297</c:v>
                </c:pt>
                <c:pt idx="4239" formatCode="General">
                  <c:v>-54.376684889622901</c:v>
                </c:pt>
                <c:pt idx="4240" formatCode="General">
                  <c:v>-54.423947980945997</c:v>
                </c:pt>
                <c:pt idx="4241" formatCode="General">
                  <c:v>-54.471227447501903</c:v>
                </c:pt>
                <c:pt idx="4242" formatCode="General">
                  <c:v>-54.518523250065797</c:v>
                </c:pt>
                <c:pt idx="4243" formatCode="General">
                  <c:v>-54.565835349279801</c:v>
                </c:pt>
                <c:pt idx="4244" formatCode="General">
                  <c:v>-54.613163705652397</c:v>
                </c:pt>
                <c:pt idx="4245" formatCode="General">
                  <c:v>-54.660508279558201</c:v>
                </c:pt>
                <c:pt idx="4246" formatCode="General">
                  <c:v>-54.707869031237799</c:v>
                </c:pt>
                <c:pt idx="4247" formatCode="General">
                  <c:v>-54.7552459207973</c:v>
                </c:pt>
                <c:pt idx="4248" formatCode="General">
                  <c:v>-54.802638908208401</c:v>
                </c:pt>
                <c:pt idx="4249" formatCode="General">
                  <c:v>-54.850047952920399</c:v>
                </c:pt>
                <c:pt idx="4250" formatCode="General">
                  <c:v>-54.897473013614203</c:v>
                </c:pt>
                <c:pt idx="4251" formatCode="General">
                  <c:v>-54.944914049114701</c:v>
                </c:pt>
                <c:pt idx="4252" formatCode="General">
                  <c:v>-54.992371018560803</c:v>
                </c:pt>
                <c:pt idx="4253" formatCode="General">
                  <c:v>-55.039843881466197</c:v>
                </c:pt>
                <c:pt idx="4254" formatCode="General">
                  <c:v>-55.087332597373702</c:v>
                </c:pt>
                <c:pt idx="4255" formatCode="General">
                  <c:v>-55.134837125429101</c:v>
                </c:pt>
                <c:pt idx="4256" formatCode="General">
                  <c:v>-55.182357424353597</c:v>
                </c:pt>
                <c:pt idx="4257" formatCode="General">
                  <c:v>-55.229893452443598</c:v>
                </c:pt>
                <c:pt idx="4258" formatCode="General">
                  <c:v>-55.277445167570903</c:v>
                </c:pt>
                <c:pt idx="4259" formatCode="General">
                  <c:v>-55.325012527182601</c:v>
                </c:pt>
                <c:pt idx="4260" formatCode="General">
                  <c:v>-55.372595488301002</c:v>
                </c:pt>
                <c:pt idx="4261" formatCode="General">
                  <c:v>-55.420194007523698</c:v>
                </c:pt>
                <c:pt idx="4262" formatCode="General">
                  <c:v>-55.467808041023403</c:v>
                </c:pt>
                <c:pt idx="4263" formatCode="General">
                  <c:v>-55.515437544548298</c:v>
                </c:pt>
                <c:pt idx="4264" formatCode="General">
                  <c:v>-55.563082473421602</c:v>
                </c:pt>
                <c:pt idx="4265" formatCode="General">
                  <c:v>-55.610742782541799</c:v>
                </c:pt>
                <c:pt idx="4266" formatCode="General">
                  <c:v>-55.658418426382497</c:v>
                </c:pt>
                <c:pt idx="4267" formatCode="General">
                  <c:v>-55.706109358992698</c:v>
                </c:pt>
                <c:pt idx="4268" formatCode="General">
                  <c:v>-55.753815533996303</c:v>
                </c:pt>
                <c:pt idx="4269" formatCode="General">
                  <c:v>-55.801536904592801</c:v>
                </c:pt>
                <c:pt idx="4270" formatCode="General">
                  <c:v>-55.849273423556397</c:v>
                </c:pt>
                <c:pt idx="4271" formatCode="General">
                  <c:v>-55.897025042560301</c:v>
                </c:pt>
                <c:pt idx="4272" formatCode="General">
                  <c:v>-55.944791711955197</c:v>
                </c:pt>
                <c:pt idx="4273" formatCode="General">
                  <c:v>-55.992573381950102</c:v>
                </c:pt>
                <c:pt idx="4274" formatCode="General">
                  <c:v>-56.040370002771702</c:v>
                </c:pt>
                <c:pt idx="4275" formatCode="General">
                  <c:v>-56.088181524665103</c:v>
                </c:pt>
                <c:pt idx="4276" formatCode="General">
                  <c:v>-56.136007897893101</c:v>
                </c:pt>
                <c:pt idx="4277" formatCode="General">
                  <c:v>-56.183849073739303</c:v>
                </c:pt>
                <c:pt idx="4278" formatCode="General">
                  <c:v>-56.231705005760702</c:v>
                </c:pt>
                <c:pt idx="4279" formatCode="General">
                  <c:v>-56.279575648107901</c:v>
                </c:pt>
                <c:pt idx="4280" formatCode="General">
                  <c:v>-56.327460955144197</c:v>
                </c:pt>
                <c:pt idx="4281" formatCode="General">
                  <c:v>-56.375360881446198</c:v>
                </c:pt>
                <c:pt idx="4282" formatCode="General">
                  <c:v>-56.423275381803499</c:v>
                </c:pt>
                <c:pt idx="4283" formatCode="General">
                  <c:v>-56.471204411218402</c:v>
                </c:pt>
                <c:pt idx="4284" formatCode="General">
                  <c:v>-56.519147924906598</c:v>
                </c:pt>
                <c:pt idx="4285" formatCode="General">
                  <c:v>-56.567105878296402</c:v>
                </c:pt>
                <c:pt idx="4286" formatCode="General">
                  <c:v>-56.615078227029002</c:v>
                </c:pt>
                <c:pt idx="4287" formatCode="General">
                  <c:v>-56.663064926958597</c:v>
                </c:pt>
                <c:pt idx="4288" formatCode="General">
                  <c:v>-56.711065934151897</c:v>
                </c:pt>
                <c:pt idx="4289" formatCode="General">
                  <c:v>-56.759081204888702</c:v>
                </c:pt>
                <c:pt idx="4290" formatCode="General">
                  <c:v>-56.807110695661201</c:v>
                </c:pt>
                <c:pt idx="4291" formatCode="General">
                  <c:v>-56.855154363174599</c:v>
                </c:pt>
                <c:pt idx="4292" formatCode="General">
                  <c:v>-56.9032121643464</c:v>
                </c:pt>
                <c:pt idx="4293" formatCode="General">
                  <c:v>-56.951284055529797</c:v>
                </c:pt>
                <c:pt idx="4294" formatCode="General">
                  <c:v>-56.999369992208102</c:v>
                </c:pt>
                <c:pt idx="4295" formatCode="General">
                  <c:v>-57.047469929611601</c:v>
                </c:pt>
                <c:pt idx="4296" formatCode="General">
                  <c:v>-57.095583822731598</c:v>
                </c:pt>
                <c:pt idx="4297" formatCode="General">
                  <c:v>-57.143711626320503</c:v>
                </c:pt>
                <c:pt idx="4298" formatCode="General">
                  <c:v>-57.191853294891203</c:v>
                </c:pt>
                <c:pt idx="4299" formatCode="General">
                  <c:v>-57.240008782717503</c:v>
                </c:pt>
                <c:pt idx="4300" formatCode="General">
                  <c:v>-57.288178043834201</c:v>
                </c:pt>
                <c:pt idx="4301" formatCode="General">
                  <c:v>-57.336361032036301</c:v>
                </c:pt>
                <c:pt idx="4302" formatCode="General">
                  <c:v>-57.384557700880002</c:v>
                </c:pt>
                <c:pt idx="4303" formatCode="General">
                  <c:v>-57.432768003681602</c:v>
                </c:pt>
                <c:pt idx="4304" formatCode="General">
                  <c:v>-57.480991893518301</c:v>
                </c:pt>
                <c:pt idx="4305" formatCode="General">
                  <c:v>-57.529229323227803</c:v>
                </c:pt>
                <c:pt idx="4306" formatCode="General">
                  <c:v>-57.577480245408097</c:v>
                </c:pt>
                <c:pt idx="4307" formatCode="General">
                  <c:v>-57.625744612417797</c:v>
                </c:pt>
                <c:pt idx="4308" formatCode="General">
                  <c:v>-57.674022376375802</c:v>
                </c:pt>
                <c:pt idx="4309" formatCode="General">
                  <c:v>-57.722313489161301</c:v>
                </c:pt>
                <c:pt idx="4310" formatCode="General">
                  <c:v>-57.770617902414102</c:v>
                </c:pt>
                <c:pt idx="4311" formatCode="General">
                  <c:v>-57.818935567423502</c:v>
                </c:pt>
                <c:pt idx="4312" formatCode="General">
                  <c:v>-57.8672664362131</c:v>
                </c:pt>
                <c:pt idx="4313" formatCode="General">
                  <c:v>-57.915610462225203</c:v>
                </c:pt>
                <c:pt idx="4314" formatCode="General">
                  <c:v>-57.963967598165397</c:v>
                </c:pt>
                <c:pt idx="4315" formatCode="General">
                  <c:v>-58.012337796862802</c:v>
                </c:pt>
                <c:pt idx="4316" formatCode="General">
                  <c:v>-58.060721011312197</c:v>
                </c:pt>
                <c:pt idx="4317" formatCode="General">
                  <c:v>-58.1091171944583</c:v>
                </c:pt>
                <c:pt idx="4318" formatCode="General">
                  <c:v>-58.157526299196</c:v>
                </c:pt>
                <c:pt idx="4319" formatCode="General">
                  <c:v>-58.205948278370698</c:v>
                </c:pt>
                <c:pt idx="4320" formatCode="General">
                  <c:v>-58.254383084778198</c:v>
                </c:pt>
                <c:pt idx="4321" formatCode="General">
                  <c:v>-58.302830671164898</c:v>
                </c:pt>
                <c:pt idx="4322" formatCode="General">
                  <c:v>-58.351290990228001</c:v>
                </c:pt>
                <c:pt idx="4323" formatCode="General">
                  <c:v>-58.399763994615398</c:v>
                </c:pt>
                <c:pt idx="4324" formatCode="General">
                  <c:v>-58.4482496369261</c:v>
                </c:pt>
                <c:pt idx="4325" formatCode="General">
                  <c:v>-58.496747869710298</c:v>
                </c:pt>
                <c:pt idx="4326" formatCode="General">
                  <c:v>-58.545258645469303</c:v>
                </c:pt>
                <c:pt idx="4327" formatCode="General">
                  <c:v>-58.593781916655701</c:v>
                </c:pt>
                <c:pt idx="4328" formatCode="General">
                  <c:v>-58.642317635673699</c:v>
                </c:pt>
                <c:pt idx="4329" formatCode="General">
                  <c:v>-58.690865754878999</c:v>
                </c:pt>
                <c:pt idx="4330" formatCode="General">
                  <c:v>-58.739426226579198</c:v>
                </c:pt>
                <c:pt idx="4331" formatCode="General">
                  <c:v>-58.787999003033498</c:v>
                </c:pt>
                <c:pt idx="4332" formatCode="General">
                  <c:v>-58.836584036453203</c:v>
                </c:pt>
                <c:pt idx="4333" formatCode="General">
                  <c:v>-58.885181279143197</c:v>
                </c:pt>
                <c:pt idx="4334" formatCode="General">
                  <c:v>-58.933790683709397</c:v>
                </c:pt>
                <c:pt idx="4335" formatCode="General">
                  <c:v>-58.9824122028337</c:v>
                </c:pt>
                <c:pt idx="4336" formatCode="General">
                  <c:v>-59.031045789218801</c:v>
                </c:pt>
                <c:pt idx="4337" formatCode="General">
                  <c:v>-59.079691395588597</c:v>
                </c:pt>
                <c:pt idx="4338" formatCode="General">
                  <c:v>-59.128348974687597</c:v>
                </c:pt>
                <c:pt idx="4339" formatCode="General">
                  <c:v>-59.177018479281699</c:v>
                </c:pt>
                <c:pt idx="4340" formatCode="General">
                  <c:v>-59.225699862157597</c:v>
                </c:pt>
                <c:pt idx="4341" formatCode="General">
                  <c:v>-59.274393076798297</c:v>
                </c:pt>
                <c:pt idx="4342" formatCode="General">
                  <c:v>-59.323098077918303</c:v>
                </c:pt>
                <c:pt idx="4343" formatCode="General">
                  <c:v>-59.371814820499402</c:v>
                </c:pt>
                <c:pt idx="4344" formatCode="General">
                  <c:v>-59.420543259627998</c:v>
                </c:pt>
                <c:pt idx="4345" formatCode="General">
                  <c:v>-59.469283350494898</c:v>
                </c:pt>
                <c:pt idx="4346" formatCode="General">
                  <c:v>-59.518035048395902</c:v>
                </c:pt>
                <c:pt idx="4347" formatCode="General">
                  <c:v>-59.566798308731599</c:v>
                </c:pt>
                <c:pt idx="4348" formatCode="General">
                  <c:v>-59.615573087007697</c:v>
                </c:pt>
                <c:pt idx="4349" formatCode="General">
                  <c:v>-59.664359338834799</c:v>
                </c:pt>
                <c:pt idx="4350" formatCode="General">
                  <c:v>-59.7131570199289</c:v>
                </c:pt>
                <c:pt idx="4351" formatCode="General">
                  <c:v>-59.761966086111002</c:v>
                </c:pt>
                <c:pt idx="4352" formatCode="General">
                  <c:v>-59.810786493307802</c:v>
                </c:pt>
                <c:pt idx="4353" formatCode="General">
                  <c:v>-59.859618197551299</c:v>
                </c:pt>
                <c:pt idx="4354" formatCode="General">
                  <c:v>-59.908461153756001</c:v>
                </c:pt>
                <c:pt idx="4355" formatCode="General">
                  <c:v>-59.9573153117082</c:v>
                </c:pt>
                <c:pt idx="4356" formatCode="General">
                  <c:v>-60.006180619804397</c:v>
                </c:pt>
                <c:pt idx="4357" formatCode="General">
                  <c:v>-60.055057026665096</c:v>
                </c:pt>
                <c:pt idx="4358" formatCode="General">
                  <c:v>-60.103944481134398</c:v>
                </c:pt>
                <c:pt idx="4359" formatCode="General">
                  <c:v>-60.152842932280301</c:v>
                </c:pt>
                <c:pt idx="4360" formatCode="General">
                  <c:v>-60.201752332889399</c:v>
                </c:pt>
                <c:pt idx="4361" formatCode="General">
                  <c:v>-60.250672641164897</c:v>
                </c:pt>
                <c:pt idx="4362" formatCode="General">
                  <c:v>-60.299603815999298</c:v>
                </c:pt>
                <c:pt idx="4363" formatCode="General">
                  <c:v>-60.348545816383997</c:v>
                </c:pt>
                <c:pt idx="4364" formatCode="General">
                  <c:v>-60.397498601409602</c:v>
                </c:pt>
                <c:pt idx="4365" formatCode="General">
                  <c:v>-60.4464621302658</c:v>
                </c:pt>
                <c:pt idx="4366" formatCode="General">
                  <c:v>-60.495436362241399</c:v>
                </c:pt>
                <c:pt idx="4367" formatCode="General">
                  <c:v>-60.544421256724299</c:v>
                </c:pt>
                <c:pt idx="4368" formatCode="General">
                  <c:v>-60.593416773201902</c:v>
                </c:pt>
                <c:pt idx="4369" formatCode="General">
                  <c:v>-60.642422871260599</c:v>
                </c:pt>
                <c:pt idx="4370" formatCode="General">
                  <c:v>-60.691439510586498</c:v>
                </c:pt>
                <c:pt idx="4371" formatCode="General">
                  <c:v>-60.740466650964898</c:v>
                </c:pt>
                <c:pt idx="4372" formatCode="General">
                  <c:v>-60.789504252280402</c:v>
                </c:pt>
                <c:pt idx="4373" formatCode="General">
                  <c:v>-60.838552274517497</c:v>
                </c:pt>
                <c:pt idx="4374" formatCode="General">
                  <c:v>-60.887610677759902</c:v>
                </c:pt>
                <c:pt idx="4375" formatCode="General">
                  <c:v>-60.936679422191098</c:v>
                </c:pt>
                <c:pt idx="4376" formatCode="General">
                  <c:v>-60.985758468094097</c:v>
                </c:pt>
                <c:pt idx="4377" formatCode="General">
                  <c:v>-61.034847775851702</c:v>
                </c:pt>
                <c:pt idx="4378" formatCode="General">
                  <c:v>-61.083947305946502</c:v>
                </c:pt>
                <c:pt idx="4379" formatCode="General">
                  <c:v>-61.133057018960599</c:v>
                </c:pt>
                <c:pt idx="4380" formatCode="General">
                  <c:v>-61.182176875576303</c:v>
                </c:pt>
                <c:pt idx="4381" formatCode="General">
                  <c:v>-61.231306836575598</c:v>
                </c:pt>
                <c:pt idx="4382" formatCode="General">
                  <c:v>-61.280446862781901</c:v>
                </c:pt>
                <c:pt idx="4383" formatCode="General">
                  <c:v>-61.3295969134385</c:v>
                </c:pt>
                <c:pt idx="4384" formatCode="General">
                  <c:v>-61.378756943746701</c:v>
                </c:pt>
                <c:pt idx="4385" formatCode="General">
                  <c:v>-61.4279269081837</c:v>
                </c:pt>
                <c:pt idx="4386" formatCode="General">
                  <c:v>-61.4771067613339</c:v>
                </c:pt>
                <c:pt idx="4387" formatCode="General">
                  <c:v>-61.526296457888201</c:v>
                </c:pt>
                <c:pt idx="4388" formatCode="General">
                  <c:v>-61.5754959526448</c:v>
                </c:pt>
                <c:pt idx="4389" formatCode="General">
                  <c:v>-61.624705200508998</c:v>
                </c:pt>
                <c:pt idx="4390" formatCode="General">
                  <c:v>-61.6739241564933</c:v>
                </c:pt>
                <c:pt idx="4391" formatCode="General">
                  <c:v>-61.723152775717899</c:v>
                </c:pt>
                <c:pt idx="4392" formatCode="General">
                  <c:v>-61.7723910134102</c:v>
                </c:pt>
                <c:pt idx="4393" formatCode="General">
                  <c:v>-61.821638824905499</c:v>
                </c:pt>
                <c:pt idx="4394" formatCode="General">
                  <c:v>-61.870896165646897</c:v>
                </c:pt>
                <c:pt idx="4395" formatCode="General">
                  <c:v>-61.9201629911853</c:v>
                </c:pt>
                <c:pt idx="4396" formatCode="General">
                  <c:v>-61.969439257179602</c:v>
                </c:pt>
                <c:pt idx="4397" formatCode="General">
                  <c:v>-62.018724919397201</c:v>
                </c:pt>
                <c:pt idx="4398" formatCode="General">
                  <c:v>-62.068019933713302</c:v>
                </c:pt>
                <c:pt idx="4399" formatCode="General">
                  <c:v>-62.1173242561118</c:v>
                </c:pt>
                <c:pt idx="4400" formatCode="General">
                  <c:v>-62.166637842685198</c:v>
                </c:pt>
                <c:pt idx="4401" formatCode="General">
                  <c:v>-62.215960649634397</c:v>
                </c:pt>
                <c:pt idx="4402" formatCode="General">
                  <c:v>-62.265292633269198</c:v>
                </c:pt>
                <c:pt idx="4403" formatCode="General">
                  <c:v>-62.314633750008298</c:v>
                </c:pt>
                <c:pt idx="4404" formatCode="General">
                  <c:v>-62.3639839563793</c:v>
                </c:pt>
                <c:pt idx="4405" formatCode="General">
                  <c:v>-62.413343209593997</c:v>
                </c:pt>
                <c:pt idx="4406" formatCode="General">
                  <c:v>-62.462711468127502</c:v>
                </c:pt>
                <c:pt idx="4407" formatCode="General">
                  <c:v>-62.512088690679697</c:v>
                </c:pt>
                <c:pt idx="4408" formatCode="General">
                  <c:v>-62.561474835964098</c:v>
                </c:pt>
                <c:pt idx="4409" formatCode="General">
                  <c:v>-62.610869862707197</c:v>
                </c:pt>
                <c:pt idx="4410" formatCode="General">
                  <c:v>-62.660273729714397</c:v>
                </c:pt>
                <c:pt idx="4411" formatCode="General">
                  <c:v>-62.709686396083498</c:v>
                </c:pt>
                <c:pt idx="4412" formatCode="General">
                  <c:v>-62.7591078210517</c:v>
                </c:pt>
                <c:pt idx="4413" formatCode="General">
                  <c:v>-62.808537963936999</c:v>
                </c:pt>
                <c:pt idx="4414" formatCode="General">
                  <c:v>-62.857976784138202</c:v>
                </c:pt>
                <c:pt idx="4415" formatCode="General">
                  <c:v>-62.907424241135601</c:v>
                </c:pt>
                <c:pt idx="4416" formatCode="General">
                  <c:v>-62.956880294490198</c:v>
                </c:pt>
                <c:pt idx="4417" formatCode="General">
                  <c:v>-63.0063449038446</c:v>
                </c:pt>
                <c:pt idx="4418" formatCode="General">
                  <c:v>-63.055818028922801</c:v>
                </c:pt>
                <c:pt idx="4419" formatCode="General">
                  <c:v>-63.105299629530101</c:v>
                </c:pt>
                <c:pt idx="4420" formatCode="General">
                  <c:v>-63.154789665553402</c:v>
                </c:pt>
                <c:pt idx="4421" formatCode="General">
                  <c:v>-63.204288096961399</c:v>
                </c:pt>
                <c:pt idx="4422" formatCode="General">
                  <c:v>-63.253794883804296</c:v>
                </c:pt>
                <c:pt idx="4423" formatCode="General">
                  <c:v>-63.303309986214501</c:v>
                </c:pt>
                <c:pt idx="4424" formatCode="General">
                  <c:v>-63.352833364406003</c:v>
                </c:pt>
                <c:pt idx="4425" formatCode="General">
                  <c:v>-63.402364978675003</c:v>
                </c:pt>
                <c:pt idx="4426" formatCode="General">
                  <c:v>-63.451904790288999</c:v>
                </c:pt>
                <c:pt idx="4427" formatCode="General">
                  <c:v>-63.501452763580303</c:v>
                </c:pt>
                <c:pt idx="4428" formatCode="General">
                  <c:v>-63.551008863739497</c:v>
                </c:pt>
                <c:pt idx="4429" formatCode="General">
                  <c:v>-63.600573056136703</c:v>
                </c:pt>
                <c:pt idx="4430" formatCode="General">
                  <c:v>-63.650145306321697</c:v>
                </c:pt>
                <c:pt idx="4431" formatCode="General">
                  <c:v>-63.699725580023497</c:v>
                </c:pt>
                <c:pt idx="4432" formatCode="General">
                  <c:v>-63.749313843151398</c:v>
                </c:pt>
                <c:pt idx="4433" formatCode="General">
                  <c:v>-63.798910061794103</c:v>
                </c:pt>
                <c:pt idx="4434" formatCode="General">
                  <c:v>-63.848514202220301</c:v>
                </c:pt>
                <c:pt idx="4435" formatCode="General">
                  <c:v>-63.898126230878603</c:v>
                </c:pt>
                <c:pt idx="4436" formatCode="General">
                  <c:v>-63.947746114398001</c:v>
                </c:pt>
                <c:pt idx="4437" formatCode="General">
                  <c:v>-63.997373819587303</c:v>
                </c:pt>
                <c:pt idx="4438" formatCode="General">
                  <c:v>-64.047009313435595</c:v>
                </c:pt>
                <c:pt idx="4439" formatCode="General">
                  <c:v>-64.096652562058097</c:v>
                </c:pt>
                <c:pt idx="4440" formatCode="General">
                  <c:v>-64.1463035296632</c:v>
                </c:pt>
                <c:pt idx="4441" formatCode="General">
                  <c:v>-64.195962180457698</c:v>
                </c:pt>
                <c:pt idx="4442" formatCode="General">
                  <c:v>-64.245628479030202</c:v>
                </c:pt>
                <c:pt idx="4443" formatCode="General">
                  <c:v>-64.295302390350997</c:v>
                </c:pt>
                <c:pt idx="4444" formatCode="General">
                  <c:v>-64.344983879772599</c:v>
                </c:pt>
                <c:pt idx="4445" formatCode="General">
                  <c:v>-64.394672913029197</c:v>
                </c:pt>
                <c:pt idx="4446" formatCode="General">
                  <c:v>-64.444369456353002</c:v>
                </c:pt>
                <c:pt idx="4447" formatCode="General">
                  <c:v>-64.4940734767425</c:v>
                </c:pt>
                <c:pt idx="4448" formatCode="General">
                  <c:v>-64.543784941410095</c:v>
                </c:pt>
                <c:pt idx="4449" formatCode="General">
                  <c:v>-64.593503817598801</c:v>
                </c:pt>
                <c:pt idx="4450" formatCode="General">
                  <c:v>-64.643230072582099</c:v>
                </c:pt>
                <c:pt idx="4451" formatCode="General">
                  <c:v>-64.692963673663897</c:v>
                </c:pt>
                <c:pt idx="4452" formatCode="General">
                  <c:v>-64.742704588178896</c:v>
                </c:pt>
                <c:pt idx="4453" formatCode="General">
                  <c:v>-64.792452783492394</c:v>
                </c:pt>
                <c:pt idx="4454" formatCode="General">
                  <c:v>-64.842208227000299</c:v>
                </c:pt>
                <c:pt idx="4455" formatCode="General">
                  <c:v>-64.8919708861293</c:v>
                </c:pt>
                <c:pt idx="4456" formatCode="General">
                  <c:v>-64.941740728337095</c:v>
                </c:pt>
                <c:pt idx="4457" formatCode="General">
                  <c:v>-64.991517721112103</c:v>
                </c:pt>
                <c:pt idx="4458" formatCode="General">
                  <c:v>-65.041301831973797</c:v>
                </c:pt>
                <c:pt idx="4459" formatCode="General">
                  <c:v>-65.091093028472301</c:v>
                </c:pt>
                <c:pt idx="4460" formatCode="General">
                  <c:v>-65.140891278189301</c:v>
                </c:pt>
                <c:pt idx="4461" formatCode="General">
                  <c:v>-65.190696548737094</c:v>
                </c:pt>
                <c:pt idx="4462" formatCode="General">
                  <c:v>-65.240508807040797</c:v>
                </c:pt>
                <c:pt idx="4463" formatCode="General">
                  <c:v>-65.290328017399503</c:v>
                </c:pt>
                <c:pt idx="4464" formatCode="General">
                  <c:v>-65.340154143388901</c:v>
                </c:pt>
                <c:pt idx="4465" formatCode="General">
                  <c:v>-65.389987148480898</c:v>
                </c:pt>
                <c:pt idx="4466" formatCode="General">
                  <c:v>-65.439826996197198</c:v>
                </c:pt>
                <c:pt idx="4467" formatCode="General">
                  <c:v>-65.489673650626202</c:v>
                </c:pt>
                <c:pt idx="4468" formatCode="General">
                  <c:v>-65.539527076109707</c:v>
                </c:pt>
                <c:pt idx="4469" formatCode="General">
                  <c:v>-65.589387237114394</c:v>
                </c:pt>
                <c:pt idx="4470" formatCode="General">
                  <c:v>-65.639254098232399</c:v>
                </c:pt>
                <c:pt idx="4471" formatCode="General">
                  <c:v>-65.689127624180898</c:v>
                </c:pt>
                <c:pt idx="4472" formatCode="General">
                  <c:v>-65.739007779802904</c:v>
                </c:pt>
                <c:pt idx="4473" formatCode="General">
                  <c:v>-65.788894530066301</c:v>
                </c:pt>
                <c:pt idx="4474" formatCode="General">
                  <c:v>-65.838787840064896</c:v>
                </c:pt>
                <c:pt idx="4475" formatCode="General">
                  <c:v>-65.888687675017806</c:v>
                </c:pt>
                <c:pt idx="4476" formatCode="General">
                  <c:v>-65.938594000270001</c:v>
                </c:pt>
                <c:pt idx="4477" formatCode="General">
                  <c:v>-65.988506781292003</c:v>
                </c:pt>
                <c:pt idx="4478" formatCode="General">
                  <c:v>-66.038425983769201</c:v>
                </c:pt>
                <c:pt idx="4479" formatCode="General">
                  <c:v>-66.088351575553204</c:v>
                </c:pt>
                <c:pt idx="4480" formatCode="General">
                  <c:v>-66.138283526487598</c:v>
                </c:pt>
                <c:pt idx="4481" formatCode="General">
                  <c:v>-66.188221806701804</c:v>
                </c:pt>
                <c:pt idx="4482" formatCode="General">
                  <c:v>-66.238166386611198</c:v>
                </c:pt>
                <c:pt idx="4483" formatCode="General">
                  <c:v>-66.288117236916506</c:v>
                </c:pt>
                <c:pt idx="4484" formatCode="General">
                  <c:v>-66.338074328604904</c:v>
                </c:pt>
                <c:pt idx="4485" formatCode="General">
                  <c:v>-66.388037632949107</c:v>
                </c:pt>
                <c:pt idx="4486" formatCode="General">
                  <c:v>-66.438007121508207</c:v>
                </c:pt>
                <c:pt idx="4487" formatCode="General">
                  <c:v>-66.487982766127004</c:v>
                </c:pt>
                <c:pt idx="4488" formatCode="General">
                  <c:v>-66.537964538936805</c:v>
                </c:pt>
                <c:pt idx="4489" formatCode="General">
                  <c:v>-66.5879524123756</c:v>
                </c:pt>
                <c:pt idx="4490" formatCode="General">
                  <c:v>-66.637946359319898</c:v>
                </c:pt>
                <c:pt idx="4491" formatCode="General">
                  <c:v>-66.687946353068995</c:v>
                </c:pt>
                <c:pt idx="4492" formatCode="General">
                  <c:v>-66.737952367288102</c:v>
                </c:pt>
                <c:pt idx="4493" formatCode="General">
                  <c:v>-66.787964376008404</c:v>
                </c:pt>
                <c:pt idx="4494" formatCode="General">
                  <c:v>-66.837982353626998</c:v>
                </c:pt>
                <c:pt idx="4495" formatCode="General">
                  <c:v>-66.888006274907099</c:v>
                </c:pt>
                <c:pt idx="4496" formatCode="General">
                  <c:v>-66.938036114978004</c:v>
                </c:pt>
                <c:pt idx="4497" formatCode="General">
                  <c:v>-66.988071849382195</c:v>
                </c:pt>
                <c:pt idx="4498" formatCode="General">
                  <c:v>-67.038113454229503</c:v>
                </c:pt>
                <c:pt idx="4499" formatCode="General">
                  <c:v>-67.088160905872499</c:v>
                </c:pt>
                <c:pt idx="4500" formatCode="General">
                  <c:v>-67.138214180716801</c:v>
                </c:pt>
                <c:pt idx="4501" formatCode="General">
                  <c:v>-67.188273255221304</c:v>
                </c:pt>
                <c:pt idx="4502" formatCode="General">
                  <c:v>-67.238338105897398</c:v>
                </c:pt>
                <c:pt idx="4503" formatCode="General">
                  <c:v>-67.288408709310204</c:v>
                </c:pt>
                <c:pt idx="4504" formatCode="General">
                  <c:v>-67.338485042077494</c:v>
                </c:pt>
                <c:pt idx="4505" formatCode="General">
                  <c:v>-67.388567080870601</c:v>
                </c:pt>
                <c:pt idx="4506" formatCode="General">
                  <c:v>-67.438654802413794</c:v>
                </c:pt>
                <c:pt idx="4507" formatCode="General">
                  <c:v>-67.4887481834851</c:v>
                </c:pt>
                <c:pt idx="4508" formatCode="General">
                  <c:v>-67.538847200769396</c:v>
                </c:pt>
                <c:pt idx="4509" formatCode="General">
                  <c:v>-67.588951830088902</c:v>
                </c:pt>
                <c:pt idx="4510" formatCode="General">
                  <c:v>-67.639062046802394</c:v>
                </c:pt>
                <c:pt idx="4511" formatCode="General">
                  <c:v>-67.689177826254905</c:v>
                </c:pt>
                <c:pt idx="4512" formatCode="General">
                  <c:v>-67.739299143777302</c:v>
                </c:pt>
                <c:pt idx="4513" formatCode="General">
                  <c:v>-67.789425974686594</c:v>
                </c:pt>
                <c:pt idx="4514" formatCode="General">
                  <c:v>-67.839558294286107</c:v>
                </c:pt>
                <c:pt idx="4515" formatCode="General">
                  <c:v>-67.889696077864997</c:v>
                </c:pt>
                <c:pt idx="4516" formatCode="General">
                  <c:v>-67.939839300566703</c:v>
                </c:pt>
                <c:pt idx="4517" formatCode="General">
                  <c:v>-67.989987936113195</c:v>
                </c:pt>
                <c:pt idx="4518" formatCode="General">
                  <c:v>-68.040141957317104</c:v>
                </c:pt>
                <c:pt idx="4519" formatCode="General">
                  <c:v>-68.090301337172406</c:v>
                </c:pt>
                <c:pt idx="4520" formatCode="General">
                  <c:v>-68.140466048854904</c:v>
                </c:pt>
                <c:pt idx="4521" formatCode="General">
                  <c:v>-68.190636065722401</c:v>
                </c:pt>
                <c:pt idx="4522" formatCode="General">
                  <c:v>-68.240811361314499</c:v>
                </c:pt>
                <c:pt idx="4523" formatCode="General">
                  <c:v>-68.290991909291094</c:v>
                </c:pt>
                <c:pt idx="4524" formatCode="General">
                  <c:v>-68.341177683351205</c:v>
                </c:pt>
                <c:pt idx="4525" formatCode="General">
                  <c:v>-68.391368657305804</c:v>
                </c:pt>
                <c:pt idx="4526" formatCode="General">
                  <c:v>-68.441564805094899</c:v>
                </c:pt>
                <c:pt idx="4527" formatCode="General">
                  <c:v>-68.491766100787302</c:v>
                </c:pt>
                <c:pt idx="4528" formatCode="General">
                  <c:v>-68.541972518581005</c:v>
                </c:pt>
                <c:pt idx="4529" formatCode="General">
                  <c:v>-68.592184032802805</c:v>
                </c:pt>
                <c:pt idx="4530" formatCode="General">
                  <c:v>-68.642400617908805</c:v>
                </c:pt>
                <c:pt idx="4531" formatCode="General">
                  <c:v>-68.692622248484</c:v>
                </c:pt>
                <c:pt idx="4532" formatCode="General">
                  <c:v>-68.742848899242603</c:v>
                </c:pt>
                <c:pt idx="4533" formatCode="General">
                  <c:v>-68.793080545028104</c:v>
                </c:pt>
                <c:pt idx="4534" formatCode="General">
                  <c:v>-68.843317160813299</c:v>
                </c:pt>
                <c:pt idx="4535" formatCode="General">
                  <c:v>-68.893558721700003</c:v>
                </c:pt>
                <c:pt idx="4536" formatCode="General">
                  <c:v>-68.943805202991399</c:v>
                </c:pt>
                <c:pt idx="4537" formatCode="General">
                  <c:v>-68.994056580408497</c:v>
                </c:pt>
                <c:pt idx="4538" formatCode="General">
                  <c:v>-69.044312829863699</c:v>
                </c:pt>
                <c:pt idx="4539" formatCode="General">
                  <c:v>-69.094573927377894</c:v>
                </c:pt>
                <c:pt idx="4540" formatCode="General">
                  <c:v>-69.144839849080896</c:v>
                </c:pt>
                <c:pt idx="4541" formatCode="General">
                  <c:v>-69.195110571210904</c:v>
                </c:pt>
                <c:pt idx="4542" formatCode="General">
                  <c:v>-69.245386070115501</c:v>
                </c:pt>
                <c:pt idx="4543" formatCode="General">
                  <c:v>-69.295666322250597</c:v>
                </c:pt>
                <c:pt idx="4544" formatCode="General">
                  <c:v>-69.345951304181597</c:v>
                </c:pt>
                <c:pt idx="4545" formatCode="General">
                  <c:v>-69.396240992582307</c:v>
                </c:pt>
                <c:pt idx="4546" formatCode="General">
                  <c:v>-69.446535364236098</c:v>
                </c:pt>
                <c:pt idx="4547" formatCode="General">
                  <c:v>-69.496834396582699</c:v>
                </c:pt>
                <c:pt idx="4548" formatCode="General">
                  <c:v>-69.547138068641004</c:v>
                </c:pt>
                <c:pt idx="4549" formatCode="General">
                  <c:v>-69.597446359759601</c:v>
                </c:pt>
                <c:pt idx="4550" formatCode="General">
                  <c:v>-69.647759249288498</c:v>
                </c:pt>
                <c:pt idx="4551" formatCode="General">
                  <c:v>-69.698076716579493</c:v>
                </c:pt>
                <c:pt idx="4552" formatCode="General">
                  <c:v>-69.748398740985607</c:v>
                </c:pt>
                <c:pt idx="4553" formatCode="General">
                  <c:v>-69.798725301861694</c:v>
                </c:pt>
                <c:pt idx="4554" formatCode="General">
                  <c:v>-69.849056378563901</c:v>
                </c:pt>
                <c:pt idx="4555" formatCode="General">
                  <c:v>-69.8993919505767</c:v>
                </c:pt>
                <c:pt idx="4556" formatCode="General">
                  <c:v>-69.949731998098599</c:v>
                </c:pt>
                <c:pt idx="4557" formatCode="General">
                  <c:v>-70.000076501697293</c:v>
                </c:pt>
                <c:pt idx="4558" formatCode="General">
                  <c:v>-70.050425441999195</c:v>
                </c:pt>
                <c:pt idx="4559" formatCode="General">
                  <c:v>-70.100778799689806</c:v>
                </c:pt>
                <c:pt idx="4560" formatCode="General">
                  <c:v>-70.151136555513702</c:v>
                </c:pt>
                <c:pt idx="4561" formatCode="General">
                  <c:v>-70.201498690274605</c:v>
                </c:pt>
                <c:pt idx="4562" formatCode="General">
                  <c:v>-70.251865184835296</c:v>
                </c:pt>
                <c:pt idx="4563" formatCode="General">
                  <c:v>-70.302236020117803</c:v>
                </c:pt>
                <c:pt idx="4564" formatCode="General">
                  <c:v>-70.352611177103299</c:v>
                </c:pt>
                <c:pt idx="4565" formatCode="General">
                  <c:v>-70.4029906368323</c:v>
                </c:pt>
                <c:pt idx="4566" formatCode="General">
                  <c:v>-70.453374380404398</c:v>
                </c:pt>
                <c:pt idx="4567" formatCode="General">
                  <c:v>-70.5037623889786</c:v>
                </c:pt>
                <c:pt idx="4568" formatCode="General">
                  <c:v>-70.554154643767006</c:v>
                </c:pt>
                <c:pt idx="4569" formatCode="General">
                  <c:v>-70.604551126014002</c:v>
                </c:pt>
                <c:pt idx="4570" formatCode="General">
                  <c:v>-70.654951816990803</c:v>
                </c:pt>
                <c:pt idx="4571" formatCode="General">
                  <c:v>-70.705356697995995</c:v>
                </c:pt>
                <c:pt idx="4572" formatCode="General">
                  <c:v>-70.755765750355195</c:v>
                </c:pt>
                <c:pt idx="4573" formatCode="General">
                  <c:v>-70.806178955487894</c:v>
                </c:pt>
                <c:pt idx="4574" formatCode="General">
                  <c:v>-70.856596295336999</c:v>
                </c:pt>
                <c:pt idx="4575" formatCode="General">
                  <c:v>-70.907017752239796</c:v>
                </c:pt>
                <c:pt idx="4576" formatCode="General">
                  <c:v>-70.957443308683196</c:v>
                </c:pt>
                <c:pt idx="4577" formatCode="General">
                  <c:v>-71.007872946759605</c:v>
                </c:pt>
                <c:pt idx="4578" formatCode="General">
                  <c:v>-71.058306647684304</c:v>
                </c:pt>
                <c:pt idx="4579" formatCode="General">
                  <c:v>-71.108744392643302</c:v>
                </c:pt>
                <c:pt idx="4580" formatCode="General">
                  <c:v>-71.159186162949993</c:v>
                </c:pt>
                <c:pt idx="4581" formatCode="General">
                  <c:v>-71.209631940045497</c:v>
                </c:pt>
                <c:pt idx="4582" formatCode="General">
                  <c:v>-71.260081705498393</c:v>
                </c:pt>
                <c:pt idx="4583" formatCode="General">
                  <c:v>-71.310535441004802</c:v>
                </c:pt>
                <c:pt idx="4584" formatCode="General">
                  <c:v>-71.360993128388401</c:v>
                </c:pt>
                <c:pt idx="4585" formatCode="General">
                  <c:v>-71.411454749600594</c:v>
                </c:pt>
                <c:pt idx="4586" formatCode="General">
                  <c:v>-71.4619202867203</c:v>
                </c:pt>
                <c:pt idx="4587" formatCode="General">
                  <c:v>-71.512389721954193</c:v>
                </c:pt>
                <c:pt idx="4588" formatCode="General">
                  <c:v>-71.562863037636603</c:v>
                </c:pt>
                <c:pt idx="4589" formatCode="General">
                  <c:v>-71.613340216229503</c:v>
                </c:pt>
                <c:pt idx="4590" formatCode="General">
                  <c:v>-71.663821240322605</c:v>
                </c:pt>
                <c:pt idx="4591" formatCode="General">
                  <c:v>-71.714306092633393</c:v>
                </c:pt>
                <c:pt idx="4592" formatCode="General">
                  <c:v>-71.764794755749094</c:v>
                </c:pt>
                <c:pt idx="4593" formatCode="General">
                  <c:v>-71.815287212014397</c:v>
                </c:pt>
                <c:pt idx="4594" formatCode="General">
                  <c:v>-71.865783443882194</c:v>
                </c:pt>
                <c:pt idx="4595" formatCode="General">
                  <c:v>-71.916283433954803</c:v>
                </c:pt>
                <c:pt idx="4596" formatCode="General">
                  <c:v>-71.966787164984197</c:v>
                </c:pt>
                <c:pt idx="4597" formatCode="General">
                  <c:v>-72.017294619872004</c:v>
                </c:pt>
                <c:pt idx="4598" formatCode="General">
                  <c:v>-72.067805781669193</c:v>
                </c:pt>
                <c:pt idx="4599" formatCode="General">
                  <c:v>-72.118320633576801</c:v>
                </c:pt>
                <c:pt idx="4600" formatCode="General">
                  <c:v>-72.168839158945104</c:v>
                </c:pt>
                <c:pt idx="4601" formatCode="General">
                  <c:v>-72.219361341274407</c:v>
                </c:pt>
                <c:pt idx="4602" formatCode="General">
                  <c:v>-72.269887164214495</c:v>
                </c:pt>
                <c:pt idx="4603" formatCode="General">
                  <c:v>-72.320416611565093</c:v>
                </c:pt>
                <c:pt idx="4604" formatCode="General">
                  <c:v>-72.3709496672585</c:v>
                </c:pt>
                <c:pt idx="4605" formatCode="General">
                  <c:v>-72.421486315202998</c:v>
                </c:pt>
                <c:pt idx="4606" formatCode="General">
                  <c:v>-72.4720265393007</c:v>
                </c:pt>
                <c:pt idx="4607" formatCode="General">
                  <c:v>-72.522570323548294</c:v>
                </c:pt>
                <c:pt idx="4608" formatCode="General">
                  <c:v>-72.573117652036601</c:v>
                </c:pt>
                <c:pt idx="4609" formatCode="General">
                  <c:v>-72.623668508950601</c:v>
                </c:pt>
                <c:pt idx="4610" formatCode="General">
                  <c:v>-72.674222877828797</c:v>
                </c:pt>
                <c:pt idx="4611" formatCode="General">
                  <c:v>-72.724780741411905</c:v>
                </c:pt>
                <c:pt idx="4612" formatCode="General">
                  <c:v>-72.775342082512395</c:v>
                </c:pt>
                <c:pt idx="4613" formatCode="General">
                  <c:v>-72.825906884071102</c:v>
                </c:pt>
                <c:pt idx="4614" formatCode="General">
                  <c:v>-72.876475129159004</c:v>
                </c:pt>
                <c:pt idx="4615" formatCode="General">
                  <c:v>-72.927046800966394</c:v>
                </c:pt>
                <c:pt idx="4616" formatCode="General">
                  <c:v>-72.977621882774997</c:v>
                </c:pt>
                <c:pt idx="4617" formatCode="General">
                  <c:v>-73.028200357953196</c:v>
                </c:pt>
                <c:pt idx="4618" formatCode="General">
                  <c:v>-73.078782209956302</c:v>
                </c:pt>
                <c:pt idx="4619" formatCode="General">
                  <c:v>-73.129367422326297</c:v>
                </c:pt>
                <c:pt idx="4620" formatCode="General">
                  <c:v>-73.179955978692007</c:v>
                </c:pt>
                <c:pt idx="4621" formatCode="General">
                  <c:v>-73.230547862769299</c:v>
                </c:pt>
                <c:pt idx="4622" formatCode="General">
                  <c:v>-73.281143058360698</c:v>
                </c:pt>
                <c:pt idx="4623" formatCode="General">
                  <c:v>-73.331741549355698</c:v>
                </c:pt>
                <c:pt idx="4624" formatCode="General">
                  <c:v>-73.382343319730793</c:v>
                </c:pt>
                <c:pt idx="4625" formatCode="General">
                  <c:v>-73.432948353549193</c:v>
                </c:pt>
                <c:pt idx="4626" formatCode="General">
                  <c:v>-73.483556634961303</c:v>
                </c:pt>
                <c:pt idx="4627" formatCode="General">
                  <c:v>-73.534168148204103</c:v>
                </c:pt>
                <c:pt idx="4628" formatCode="General">
                  <c:v>-73.5847828781705</c:v>
                </c:pt>
                <c:pt idx="4629" formatCode="General">
                  <c:v>-73.635400811454701</c:v>
                </c:pt>
                <c:pt idx="4630" formatCode="General">
                  <c:v>-73.686021934994798</c:v>
                </c:pt>
                <c:pt idx="4631" formatCode="General">
                  <c:v>-73.736646235702196</c:v>
                </c:pt>
                <c:pt idx="4632" formatCode="General">
                  <c:v>-73.787273700461697</c:v>
                </c:pt>
                <c:pt idx="4633" formatCode="General">
                  <c:v>-73.837904316131599</c:v>
                </c:pt>
                <c:pt idx="4634" formatCode="General">
                  <c:v>-73.888538069543401</c:v>
                </c:pt>
                <c:pt idx="4635" formatCode="General">
                  <c:v>-73.939174947502096</c:v>
                </c:pt>
                <c:pt idx="4636" formatCode="General">
                  <c:v>-73.989814936786203</c:v>
                </c:pt>
                <c:pt idx="4637" formatCode="General">
                  <c:v>-74.040458024147597</c:v>
                </c:pt>
                <c:pt idx="4638" formatCode="General">
                  <c:v>-74.091104196311605</c:v>
                </c:pt>
                <c:pt idx="4639" formatCode="General">
                  <c:v>-74.141753439977194</c:v>
                </c:pt>
                <c:pt idx="4640" formatCode="General">
                  <c:v>-74.192405741816799</c:v>
                </c:pt>
                <c:pt idx="4641" formatCode="General">
                  <c:v>-74.243061088476395</c:v>
                </c:pt>
                <c:pt idx="4642" formatCode="General">
                  <c:v>-74.293719466559395</c:v>
                </c:pt>
                <c:pt idx="4643" formatCode="General">
                  <c:v>-74.344380862444595</c:v>
                </c:pt>
                <c:pt idx="4644" formatCode="General">
                  <c:v>-74.395045262430699</c:v>
                </c:pt>
                <c:pt idx="4645" formatCode="General">
                  <c:v>-74.445712652956502</c:v>
                </c:pt>
                <c:pt idx="4646" formatCode="General">
                  <c:v>-74.496383020601101</c:v>
                </c:pt>
                <c:pt idx="4647" formatCode="General">
                  <c:v>-74.547056352266907</c:v>
                </c:pt>
                <c:pt idx="4648" formatCode="General">
                  <c:v>-74.597732635232603</c:v>
                </c:pt>
                <c:pt idx="4649" formatCode="General">
                  <c:v>-74.648411856906705</c:v>
                </c:pt>
                <c:pt idx="4650" formatCode="General">
                  <c:v>-74.699094004803001</c:v>
                </c:pt>
                <c:pt idx="4651" formatCode="General">
                  <c:v>-74.749779066540995</c:v>
                </c:pt>
                <c:pt idx="4652" formatCode="General">
                  <c:v>-74.800467029845706</c:v>
                </c:pt>
                <c:pt idx="4653" formatCode="General">
                  <c:v>-74.851157882547398</c:v>
                </c:pt>
                <c:pt idx="4654" formatCode="General">
                  <c:v>-74.901851612582107</c:v>
                </c:pt>
                <c:pt idx="4655" formatCode="General">
                  <c:v>-74.9525482079912</c:v>
                </c:pt>
                <c:pt idx="4656" formatCode="General">
                  <c:v>-75.003247656921701</c:v>
                </c:pt>
                <c:pt idx="4657" formatCode="General">
                  <c:v>-75.053949947626194</c:v>
                </c:pt>
                <c:pt idx="4658" formatCode="General">
                  <c:v>-75.104655068462705</c:v>
                </c:pt>
                <c:pt idx="4659" formatCode="General">
                  <c:v>-75.155363007894707</c:v>
                </c:pt>
                <c:pt idx="4660" formatCode="General">
                  <c:v>-75.206073754491499</c:v>
                </c:pt>
                <c:pt idx="4661" formatCode="General">
                  <c:v>-75.256787296927698</c:v>
                </c:pt>
                <c:pt idx="4662" formatCode="General">
                  <c:v>-75.307503623983706</c:v>
                </c:pt>
                <c:pt idx="4663" formatCode="General">
                  <c:v>-75.358222724634004</c:v>
                </c:pt>
                <c:pt idx="4664" formatCode="General">
                  <c:v>-75.408944588116896</c:v>
                </c:pt>
                <c:pt idx="4665" formatCode="General">
                  <c:v>-75.459669203732403</c:v>
                </c:pt>
                <c:pt idx="4666" formatCode="General">
                  <c:v>-75.5103965608035</c:v>
                </c:pt>
                <c:pt idx="4667" formatCode="General">
                  <c:v>-75.561126648676094</c:v>
                </c:pt>
                <c:pt idx="4668" formatCode="General">
                  <c:v>-75.611859456719102</c:v>
                </c:pt>
                <c:pt idx="4669" formatCode="General">
                  <c:v>-75.662594974324406</c:v>
                </c:pt>
                <c:pt idx="4670" formatCode="General">
                  <c:v>-75.713333190906695</c:v>
                </c:pt>
                <c:pt idx="4671" formatCode="General">
                  <c:v>-75.764074095903894</c:v>
                </c:pt>
                <c:pt idx="4672" formatCode="General">
                  <c:v>-75.814817678776706</c:v>
                </c:pt>
                <c:pt idx="4673" formatCode="General">
                  <c:v>-75.865563928756302</c:v>
                </c:pt>
                <c:pt idx="4674" formatCode="General">
                  <c:v>-75.916312834268993</c:v>
                </c:pt>
                <c:pt idx="4675" formatCode="General">
                  <c:v>-75.967064383548802</c:v>
                </c:pt>
                <c:pt idx="4676" formatCode="General">
                  <c:v>-76.017818564823898</c:v>
                </c:pt>
                <c:pt idx="4677" formatCode="General">
                  <c:v>-76.068575366316296</c:v>
                </c:pt>
                <c:pt idx="4678" formatCode="General">
                  <c:v>-76.119334776242098</c:v>
                </c:pt>
                <c:pt idx="4679" formatCode="General">
                  <c:v>-76.170096782811399</c:v>
                </c:pt>
                <c:pt idx="4680" formatCode="General">
                  <c:v>-76.220861374228207</c:v>
                </c:pt>
                <c:pt idx="4681" formatCode="General">
                  <c:v>-76.271628538690805</c:v>
                </c:pt>
                <c:pt idx="4682" formatCode="General">
                  <c:v>-76.322398264391296</c:v>
                </c:pt>
                <c:pt idx="4683" formatCode="General">
                  <c:v>-76.373170539515996</c:v>
                </c:pt>
                <c:pt idx="4684" formatCode="General">
                  <c:v>-76.423945352244999</c:v>
                </c:pt>
                <c:pt idx="4685" formatCode="General">
                  <c:v>-76.474722690752799</c:v>
                </c:pt>
                <c:pt idx="4686" formatCode="General">
                  <c:v>-76.525502543289406</c:v>
                </c:pt>
                <c:pt idx="4687" formatCode="General">
                  <c:v>-76.576284898349101</c:v>
                </c:pt>
                <c:pt idx="4688" formatCode="General">
                  <c:v>-76.627069744593598</c:v>
                </c:pt>
                <c:pt idx="4689" formatCode="General">
                  <c:v>-76.677857070823904</c:v>
                </c:pt>
                <c:pt idx="4690" formatCode="General">
                  <c:v>-76.728646865980707</c:v>
                </c:pt>
                <c:pt idx="4691" formatCode="General">
                  <c:v>-76.779439119143902</c:v>
                </c:pt>
                <c:pt idx="4692" formatCode="General">
                  <c:v>-76.830233819533106</c:v>
                </c:pt>
                <c:pt idx="4693" formatCode="General">
                  <c:v>-76.881030956507004</c:v>
                </c:pt>
                <c:pt idx="4694" formatCode="General">
                  <c:v>-76.931830519564201</c:v>
                </c:pt>
                <c:pt idx="4695" formatCode="General">
                  <c:v>-76.982632498342397</c:v>
                </c:pt>
                <c:pt idx="4696" formatCode="General">
                  <c:v>-77.033436882619199</c:v>
                </c:pt>
                <c:pt idx="4697" formatCode="General">
                  <c:v>-77.084243662311195</c:v>
                </c:pt>
                <c:pt idx="4698" formatCode="General">
                  <c:v>-77.135052827474993</c:v>
                </c:pt>
                <c:pt idx="4699" formatCode="General">
                  <c:v>-77.185864368306397</c:v>
                </c:pt>
                <c:pt idx="4700" formatCode="General">
                  <c:v>-77.236678275140804</c:v>
                </c:pt>
                <c:pt idx="4701" formatCode="General">
                  <c:v>-77.287494538453103</c:v>
                </c:pt>
                <c:pt idx="4702" formatCode="General">
                  <c:v>-77.338313148857907</c:v>
                </c:pt>
                <c:pt idx="4703" formatCode="General">
                  <c:v>-77.389134097087904</c:v>
                </c:pt>
                <c:pt idx="4704" formatCode="General">
                  <c:v>-77.439957373928806</c:v>
                </c:pt>
                <c:pt idx="4705" formatCode="General">
                  <c:v>-77.490782970221701</c:v>
                </c:pt>
                <c:pt idx="4706" formatCode="General">
                  <c:v>-77.541610876869896</c:v>
                </c:pt>
                <c:pt idx="4707" formatCode="General">
                  <c:v>-77.592441084838697</c:v>
                </c:pt>
                <c:pt idx="4708" formatCode="General">
                  <c:v>-77.643273585155399</c:v>
                </c:pt>
                <c:pt idx="4709" formatCode="General">
                  <c:v>-77.694108368909696</c:v>
                </c:pt>
                <c:pt idx="4710" formatCode="General">
                  <c:v>-77.744945427217203</c:v>
                </c:pt>
                <c:pt idx="4711" formatCode="General">
                  <c:v>-77.795784751053105</c:v>
                </c:pt>
                <c:pt idx="4712" formatCode="General">
                  <c:v>-77.846626331314894</c:v>
                </c:pt>
                <c:pt idx="4713" formatCode="General">
                  <c:v>-77.897470158883905</c:v>
                </c:pt>
                <c:pt idx="4714" formatCode="General">
                  <c:v>-77.9483162246257</c:v>
                </c:pt>
                <c:pt idx="4715" formatCode="General">
                  <c:v>-77.999164519389694</c:v>
                </c:pt>
                <c:pt idx="4716" formatCode="General">
                  <c:v>-78.050015034009704</c:v>
                </c:pt>
                <c:pt idx="4717" formatCode="General">
                  <c:v>-78.100867759303398</c:v>
                </c:pt>
                <c:pt idx="4718" formatCode="General">
                  <c:v>-78.151722686072603</c:v>
                </c:pt>
                <c:pt idx="4719" formatCode="General">
                  <c:v>-78.202579805103198</c:v>
                </c:pt>
                <c:pt idx="4720" formatCode="General">
                  <c:v>-78.253439107165406</c:v>
                </c:pt>
                <c:pt idx="4721" formatCode="General">
                  <c:v>-78.304300583013202</c:v>
                </c:pt>
                <c:pt idx="4722" formatCode="General">
                  <c:v>-78.355164223385103</c:v>
                </c:pt>
                <c:pt idx="4723" formatCode="General">
                  <c:v>-78.406030019003296</c:v>
                </c:pt>
                <c:pt idx="4724" formatCode="General">
                  <c:v>-78.456897960574594</c:v>
                </c:pt>
                <c:pt idx="4725" formatCode="General">
                  <c:v>-78.507768038789493</c:v>
                </c:pt>
                <c:pt idx="4726" formatCode="General">
                  <c:v>-78.558640244323101</c:v>
                </c:pt>
                <c:pt idx="4727" formatCode="General">
                  <c:v>-78.609514567834196</c:v>
                </c:pt>
                <c:pt idx="4728" formatCode="General">
                  <c:v>-78.660390999949897</c:v>
                </c:pt>
                <c:pt idx="4729" formatCode="General">
                  <c:v>-78.71126953129</c:v>
                </c:pt>
                <c:pt idx="4730" formatCode="General">
                  <c:v>-78.762150152512504</c:v>
                </c:pt>
                <c:pt idx="4731" formatCode="General">
                  <c:v>-78.813032854315907</c:v>
                </c:pt>
                <c:pt idx="4732" formatCode="General">
                  <c:v>-78.863917627439307</c:v>
                </c:pt>
                <c:pt idx="4733" formatCode="General">
                  <c:v>-78.914804462662204</c:v>
                </c:pt>
                <c:pt idx="4734" formatCode="General">
                  <c:v>-78.9656933508046</c:v>
                </c:pt>
                <c:pt idx="4735" formatCode="General">
                  <c:v>-79.016584282727393</c:v>
                </c:pt>
                <c:pt idx="4736" formatCode="General">
                  <c:v>-79.067477249331603</c:v>
                </c:pt>
                <c:pt idx="4737" formatCode="General">
                  <c:v>-79.118372241653105</c:v>
                </c:pt>
                <c:pt idx="4738" formatCode="General">
                  <c:v>-79.169269250933596</c:v>
                </c:pt>
                <c:pt idx="4739" formatCode="General">
                  <c:v>-79.220168268497204</c:v>
                </c:pt>
                <c:pt idx="4740" formatCode="General">
                  <c:v>-79.271069285731002</c:v>
                </c:pt>
                <c:pt idx="4741" formatCode="General">
                  <c:v>-79.321972294084901</c:v>
                </c:pt>
                <c:pt idx="4742" formatCode="General">
                  <c:v>-79.372877285071695</c:v>
                </c:pt>
                <c:pt idx="4743" formatCode="General">
                  <c:v>-79.423784250266806</c:v>
                </c:pt>
                <c:pt idx="4744" formatCode="General">
                  <c:v>-79.474693181308993</c:v>
                </c:pt>
                <c:pt idx="4745" formatCode="General">
                  <c:v>-79.5256040698997</c:v>
                </c:pt>
                <c:pt idx="4746" formatCode="General">
                  <c:v>-79.576516907803097</c:v>
                </c:pt>
                <c:pt idx="4747" formatCode="General">
                  <c:v>-79.627431686846407</c:v>
                </c:pt>
                <c:pt idx="4748" formatCode="General">
                  <c:v>-79.678348398919894</c:v>
                </c:pt>
                <c:pt idx="4749" formatCode="General">
                  <c:v>-79.729267035976704</c:v>
                </c:pt>
                <c:pt idx="4750" formatCode="General">
                  <c:v>-79.780187590032597</c:v>
                </c:pt>
                <c:pt idx="4751" formatCode="General">
                  <c:v>-79.831110053166597</c:v>
                </c:pt>
                <c:pt idx="4752" formatCode="General">
                  <c:v>-79.8820344175207</c:v>
                </c:pt>
                <c:pt idx="4753" formatCode="General">
                  <c:v>-79.932960675299498</c:v>
                </c:pt>
                <c:pt idx="4754" formatCode="General">
                  <c:v>-79.983888818770893</c:v>
                </c:pt>
                <c:pt idx="4755" formatCode="General">
                  <c:v>-80.034818840265601</c:v>
                </c:pt>
                <c:pt idx="4756" formatCode="General">
                  <c:v>-80.085750732177303</c:v>
                </c:pt>
                <c:pt idx="4757" formatCode="General">
                  <c:v>-80.136684486962594</c:v>
                </c:pt>
                <c:pt idx="4758" formatCode="General">
                  <c:v>-80.187620097135394</c:v>
                </c:pt>
                <c:pt idx="4759" formatCode="General">
                  <c:v>-80.238557555263</c:v>
                </c:pt>
                <c:pt idx="4760" formatCode="General">
                  <c:v>-80.289496853977894</c:v>
                </c:pt>
                <c:pt idx="4761" formatCode="General">
                  <c:v>-80.340437985981097</c:v>
                </c:pt>
                <c:pt idx="4762" formatCode="General">
                  <c:v>-80.3913809440416</c:v>
                </c:pt>
                <c:pt idx="4763" formatCode="General">
                  <c:v>-80.442325720996394</c:v>
                </c:pt>
                <c:pt idx="4764" formatCode="General">
                  <c:v>-80.493272310212305</c:v>
                </c:pt>
                <c:pt idx="4765" formatCode="General">
                  <c:v>-80.544220705489295</c:v>
                </c:pt>
                <c:pt idx="4766" formatCode="General">
                  <c:v>-80.595170899502705</c:v>
                </c:pt>
                <c:pt idx="4767" formatCode="General">
                  <c:v>-80.646122884088399</c:v>
                </c:pt>
                <c:pt idx="4768" formatCode="General">
                  <c:v>-80.697076651101895</c:v>
                </c:pt>
                <c:pt idx="4769" formatCode="General">
                  <c:v>-80.748032192417497</c:v>
                </c:pt>
                <c:pt idx="4770" formatCode="General">
                  <c:v>-80.798989499928894</c:v>
                </c:pt>
                <c:pt idx="4771" formatCode="General">
                  <c:v>-80.8499485655489</c:v>
                </c:pt>
                <c:pt idx="4772" formatCode="General">
                  <c:v>-80.900909381209601</c:v>
                </c:pt>
                <c:pt idx="4773" formatCode="General">
                  <c:v>-80.951871938945203</c:v>
                </c:pt>
                <c:pt idx="4774" formatCode="General">
                  <c:v>-81.002836231068599</c:v>
                </c:pt>
                <c:pt idx="4775" formatCode="General">
                  <c:v>-81.053802249951005</c:v>
                </c:pt>
                <c:pt idx="4776" formatCode="General">
                  <c:v>-81.104769987958804</c:v>
                </c:pt>
                <c:pt idx="4777" formatCode="General">
                  <c:v>-81.155739437453605</c:v>
                </c:pt>
                <c:pt idx="4778" formatCode="General">
                  <c:v>-81.2067105907919</c:v>
                </c:pt>
                <c:pt idx="4779" formatCode="General">
                  <c:v>-81.257683440325707</c:v>
                </c:pt>
                <c:pt idx="4780" formatCode="General">
                  <c:v>-81.308657978401996</c:v>
                </c:pt>
                <c:pt idx="4781" formatCode="General">
                  <c:v>-81.359634197362695</c:v>
                </c:pt>
                <c:pt idx="4782" formatCode="General">
                  <c:v>-81.410612089545197</c:v>
                </c:pt>
                <c:pt idx="4783" formatCode="General">
                  <c:v>-81.461591647281907</c:v>
                </c:pt>
                <c:pt idx="4784" formatCode="General">
                  <c:v>-81.512572862900399</c:v>
                </c:pt>
                <c:pt idx="4785" formatCode="General">
                  <c:v>-81.563555728723301</c:v>
                </c:pt>
                <c:pt idx="4786" formatCode="General">
                  <c:v>-81.614540237068695</c:v>
                </c:pt>
                <c:pt idx="4787" formatCode="General">
                  <c:v>-81.665526380271601</c:v>
                </c:pt>
                <c:pt idx="4788" formatCode="General">
                  <c:v>-81.716514151187695</c:v>
                </c:pt>
                <c:pt idx="4789" formatCode="General">
                  <c:v>-81.767503543143903</c:v>
                </c:pt>
                <c:pt idx="4790" formatCode="General">
                  <c:v>-81.818494549490595</c:v>
                </c:pt>
                <c:pt idx="4791" formatCode="General">
                  <c:v>-81.869487163601406</c:v>
                </c:pt>
                <c:pt idx="4792" formatCode="General">
                  <c:v>-81.920481378873205</c:v>
                </c:pt>
                <c:pt idx="4793" formatCode="General">
                  <c:v>-81.971477188776703</c:v>
                </c:pt>
                <c:pt idx="4794" formatCode="General">
                  <c:v>-82.022474587061197</c:v>
                </c:pt>
                <c:pt idx="4795" formatCode="General">
                  <c:v>-82.073473567603898</c:v>
                </c:pt>
                <c:pt idx="4796" formatCode="General">
                  <c:v>-82.124474124304996</c:v>
                </c:pt>
                <c:pt idx="4797" formatCode="General">
                  <c:v>-82.175476251087503</c:v>
                </c:pt>
                <c:pt idx="4798" formatCode="General">
                  <c:v>-82.226479941897495</c:v>
                </c:pt>
                <c:pt idx="4799" formatCode="General">
                  <c:v>-82.277485190704397</c:v>
                </c:pt>
                <c:pt idx="4800" formatCode="General">
                  <c:v>-82.328491991500201</c:v>
                </c:pt>
                <c:pt idx="4801" formatCode="General">
                  <c:v>-82.379500338300204</c:v>
                </c:pt>
                <c:pt idx="4802" formatCode="General">
                  <c:v>-82.430510225142498</c:v>
                </c:pt>
                <c:pt idx="4803" formatCode="General">
                  <c:v>-82.481521646088495</c:v>
                </c:pt>
                <c:pt idx="4804" formatCode="General">
                  <c:v>-82.532534595222302</c:v>
                </c:pt>
                <c:pt idx="4805" formatCode="General">
                  <c:v>-82.583549066651301</c:v>
                </c:pt>
                <c:pt idx="4806" formatCode="General">
                  <c:v>-82.634565054505799</c:v>
                </c:pt>
                <c:pt idx="4807" formatCode="General">
                  <c:v>-82.685582552939096</c:v>
                </c:pt>
                <c:pt idx="4808" formatCode="General">
                  <c:v>-82.736601556127695</c:v>
                </c:pt>
                <c:pt idx="4809" formatCode="General">
                  <c:v>-82.787622058270898</c:v>
                </c:pt>
                <c:pt idx="4810" formatCode="General">
                  <c:v>-82.838644053591196</c:v>
                </c:pt>
                <c:pt idx="4811" formatCode="General">
                  <c:v>-82.889667536334102</c:v>
                </c:pt>
                <c:pt idx="4812" formatCode="General">
                  <c:v>-82.940692500768094</c:v>
                </c:pt>
                <c:pt idx="4813" formatCode="General">
                  <c:v>-82.991718941184899</c:v>
                </c:pt>
                <c:pt idx="4814" formatCode="General">
                  <c:v>-83.0427468518929</c:v>
                </c:pt>
                <c:pt idx="4815" formatCode="General">
                  <c:v>-83.093776227208906</c:v>
                </c:pt>
                <c:pt idx="4816" formatCode="General">
                  <c:v>-83.144807061475007</c:v>
                </c:pt>
                <c:pt idx="4817" formatCode="General">
                  <c:v>-83.195839349061899</c:v>
                </c:pt>
                <c:pt idx="4818" formatCode="General">
                  <c:v>-83.246873084369795</c:v>
                </c:pt>
                <c:pt idx="4819" formatCode="General">
                  <c:v>-83.2979082618277</c:v>
                </c:pt>
                <c:pt idx="4820" formatCode="General">
                  <c:v>-83.348944875893807</c:v>
                </c:pt>
                <c:pt idx="4821" formatCode="General">
                  <c:v>-83.399982921055297</c:v>
                </c:pt>
                <c:pt idx="4822" formatCode="General">
                  <c:v>-83.451022391828502</c:v>
                </c:pt>
                <c:pt idx="4823" formatCode="General">
                  <c:v>-83.502063282758698</c:v>
                </c:pt>
                <c:pt idx="4824" formatCode="General">
                  <c:v>-83.553105588420493</c:v>
                </c:pt>
                <c:pt idx="4825" formatCode="General">
                  <c:v>-83.604149303417401</c:v>
                </c:pt>
                <c:pt idx="4826" formatCode="General">
                  <c:v>-83.655194422381896</c:v>
                </c:pt>
                <c:pt idx="4827" formatCode="General">
                  <c:v>-83.7062409399757</c:v>
                </c:pt>
                <c:pt idx="4828" formatCode="General">
                  <c:v>-83.757288850807299</c:v>
                </c:pt>
                <c:pt idx="4829" formatCode="General">
                  <c:v>-83.808338149165195</c:v>
                </c:pt>
                <c:pt idx="4830" formatCode="General">
                  <c:v>-83.859388829261107</c:v>
                </c:pt>
                <c:pt idx="4831" formatCode="General">
                  <c:v>-83.910440885329706</c:v>
                </c:pt>
                <c:pt idx="4832" formatCode="General">
                  <c:v>-83.9614943116283</c:v>
                </c:pt>
                <c:pt idx="4833" formatCode="General">
                  <c:v>-84.012549102436793</c:v>
                </c:pt>
                <c:pt idx="4834" formatCode="General">
                  <c:v>-84.063605252058196</c:v>
                </c:pt>
                <c:pt idx="4835" formatCode="General">
                  <c:v>-84.1146627548178</c:v>
                </c:pt>
                <c:pt idx="4836" formatCode="General">
                  <c:v>-84.165721605064206</c:v>
                </c:pt>
                <c:pt idx="4837" formatCode="General">
                  <c:v>-84.216781797168196</c:v>
                </c:pt>
                <c:pt idx="4838" formatCode="General">
                  <c:v>-84.267843325523799</c:v>
                </c:pt>
                <c:pt idx="4839" formatCode="General">
                  <c:v>-84.318906184547401</c:v>
                </c:pt>
                <c:pt idx="4840" formatCode="General">
                  <c:v>-84.369970368678494</c:v>
                </c:pt>
                <c:pt idx="4841" formatCode="General">
                  <c:v>-84.421035872378994</c:v>
                </c:pt>
                <c:pt idx="4842" formatCode="General">
                  <c:v>-84.472102690133894</c:v>
                </c:pt>
                <c:pt idx="4843" formatCode="General">
                  <c:v>-84.523170816450701</c:v>
                </c:pt>
                <c:pt idx="4844" formatCode="General">
                  <c:v>-84.574240245859897</c:v>
                </c:pt>
                <c:pt idx="4845" formatCode="General">
                  <c:v>-84.625310972914605</c:v>
                </c:pt>
                <c:pt idx="4846" formatCode="General">
                  <c:v>-84.676382992190696</c:v>
                </c:pt>
                <c:pt idx="4847" formatCode="General">
                  <c:v>-84.727456298313498</c:v>
                </c:pt>
                <c:pt idx="4848" formatCode="General">
                  <c:v>-84.7785308860729</c:v>
                </c:pt>
                <c:pt idx="4849" formatCode="General">
                  <c:v>-84.829606750328693</c:v>
                </c:pt>
                <c:pt idx="4850" formatCode="General">
                  <c:v>-84.880683885938495</c:v>
                </c:pt>
                <c:pt idx="4851" formatCode="General">
                  <c:v>-84.931762287757394</c:v>
                </c:pt>
                <c:pt idx="4852" formatCode="General">
                  <c:v>-84.982841950638402</c:v>
                </c:pt>
                <c:pt idx="4853" formatCode="General">
                  <c:v>-85.033922869431905</c:v>
                </c:pt>
                <c:pt idx="4854" formatCode="General">
                  <c:v>-85.085005038986097</c:v>
                </c:pt>
                <c:pt idx="4855" formatCode="General">
                  <c:v>-85.136088454146801</c:v>
                </c:pt>
                <c:pt idx="4856" formatCode="General">
                  <c:v>-85.187173109711907</c:v>
                </c:pt>
                <c:pt idx="4857" formatCode="General">
                  <c:v>-85.238259000114695</c:v>
                </c:pt>
                <c:pt idx="4858" formatCode="General">
                  <c:v>-85.2893461195779</c:v>
                </c:pt>
                <c:pt idx="4859" formatCode="General">
                  <c:v>-85.340434462351794</c:v>
                </c:pt>
                <c:pt idx="4860" formatCode="General">
                  <c:v>-85.391524022713497</c:v>
                </c:pt>
                <c:pt idx="4861" formatCode="General">
                  <c:v>-85.442614794967</c:v>
                </c:pt>
                <c:pt idx="4862" formatCode="General">
                  <c:v>-85.493706773443705</c:v>
                </c:pt>
                <c:pt idx="4863" formatCode="General">
                  <c:v>-85.544799952502103</c:v>
                </c:pt>
                <c:pt idx="4864" formatCode="General">
                  <c:v>-85.5958943265274</c:v>
                </c:pt>
                <c:pt idx="4865" formatCode="General">
                  <c:v>-85.6469898899323</c:v>
                </c:pt>
                <c:pt idx="4866" formatCode="General">
                  <c:v>-85.698086637156294</c:v>
                </c:pt>
                <c:pt idx="4867" formatCode="General">
                  <c:v>-85.749184562666201</c:v>
                </c:pt>
                <c:pt idx="4868" formatCode="General">
                  <c:v>-85.800283660955799</c:v>
                </c:pt>
                <c:pt idx="4869" formatCode="General">
                  <c:v>-85.851383926545907</c:v>
                </c:pt>
                <c:pt idx="4870" formatCode="General">
                  <c:v>-85.902485353984702</c:v>
                </c:pt>
                <c:pt idx="4871" formatCode="General">
                  <c:v>-85.953587937847104</c:v>
                </c:pt>
                <c:pt idx="4872" formatCode="General">
                  <c:v>-86.004691672735305</c:v>
                </c:pt>
                <c:pt idx="4873" formatCode="General">
                  <c:v>-86.055796553278796</c:v>
                </c:pt>
                <c:pt idx="4874" formatCode="General">
                  <c:v>-86.106902574133798</c:v>
                </c:pt>
                <c:pt idx="4875" formatCode="General">
                  <c:v>-86.158009729983903</c:v>
                </c:pt>
                <c:pt idx="4876" formatCode="General">
                  <c:v>-86.209118015539801</c:v>
                </c:pt>
                <c:pt idx="4877" formatCode="General">
                  <c:v>-86.260227425539099</c:v>
                </c:pt>
                <c:pt idx="4878" formatCode="General">
                  <c:v>-86.311337954746705</c:v>
                </c:pt>
                <c:pt idx="4879" formatCode="General">
                  <c:v>-86.362449597954594</c:v>
                </c:pt>
                <c:pt idx="4880" formatCode="General">
                  <c:v>-86.413562349981902</c:v>
                </c:pt>
                <c:pt idx="4881" formatCode="General">
                  <c:v>-86.464676205677605</c:v>
                </c:pt>
                <c:pt idx="4882" formatCode="General">
                  <c:v>-86.515791159922202</c:v>
                </c:pt>
                <c:pt idx="4883" formatCode="General">
                  <c:v>-86.566907207850093</c:v>
                </c:pt>
                <c:pt idx="4884" formatCode="General">
                  <c:v>-86.618024344913394</c:v>
                </c:pt>
                <c:pt idx="4885" formatCode="General">
                  <c:v>-86.669142566588206</c:v>
                </c:pt>
                <c:pt idx="4886" formatCode="General">
                  <c:v>-86.720261868350093</c:v>
                </c:pt>
                <c:pt idx="4887" formatCode="General">
                  <c:v>-86.771382245673806</c:v>
                </c:pt>
                <c:pt idx="4888" formatCode="General">
                  <c:v>-86.822503694033301</c:v>
                </c:pt>
                <c:pt idx="4889" formatCode="General">
                  <c:v>-86.873626208877397</c:v>
                </c:pt>
                <c:pt idx="4890" formatCode="General">
                  <c:v>-86.924749785619596</c:v>
                </c:pt>
                <c:pt idx="4891" formatCode="General">
                  <c:v>-86.975874419667093</c:v>
                </c:pt>
                <c:pt idx="4892" formatCode="General">
                  <c:v>-87.0270001064235</c:v>
                </c:pt>
                <c:pt idx="4893" formatCode="General">
                  <c:v>-87.078126841288196</c:v>
                </c:pt>
                <c:pt idx="4894" formatCode="General">
                  <c:v>-87.129254619657203</c:v>
                </c:pt>
                <c:pt idx="4895" formatCode="General">
                  <c:v>-87.180383436922497</c:v>
                </c:pt>
                <c:pt idx="4896" formatCode="General">
                  <c:v>-87.231513288472001</c:v>
                </c:pt>
                <c:pt idx="4897" formatCode="General">
                  <c:v>-87.2826441696903</c:v>
                </c:pt>
                <c:pt idx="4898" formatCode="General">
                  <c:v>-87.3337760759579</c:v>
                </c:pt>
                <c:pt idx="4899" formatCode="General">
                  <c:v>-87.384909002651398</c:v>
                </c:pt>
                <c:pt idx="4900" formatCode="General">
                  <c:v>-87.436042945143896</c:v>
                </c:pt>
                <c:pt idx="4901" formatCode="General">
                  <c:v>-87.487177898804404</c:v>
                </c:pt>
                <c:pt idx="4902" formatCode="General">
                  <c:v>-87.538313858998194</c:v>
                </c:pt>
                <c:pt idx="4903" formatCode="General">
                  <c:v>-87.589450821086899</c:v>
                </c:pt>
                <c:pt idx="4904" formatCode="General">
                  <c:v>-87.640588780428104</c:v>
                </c:pt>
                <c:pt idx="4905" formatCode="General">
                  <c:v>-87.691727732375696</c:v>
                </c:pt>
                <c:pt idx="4906" formatCode="General">
                  <c:v>-87.7428676722798</c:v>
                </c:pt>
                <c:pt idx="4907" formatCode="General">
                  <c:v>-87.794008595486801</c:v>
                </c:pt>
                <c:pt idx="4908" formatCode="General">
                  <c:v>-87.845150497339205</c:v>
                </c:pt>
                <c:pt idx="4909" formatCode="General">
                  <c:v>-87.896293373175496</c:v>
                </c:pt>
                <c:pt idx="4910" formatCode="General">
                  <c:v>-87.947437218330805</c:v>
                </c:pt>
                <c:pt idx="4911" formatCode="General">
                  <c:v>-87.998582028136198</c:v>
                </c:pt>
                <c:pt idx="4912" formatCode="General">
                  <c:v>-88.049727797919005</c:v>
                </c:pt>
                <c:pt idx="4913" formatCode="General">
                  <c:v>-88.100874523002702</c:v>
                </c:pt>
                <c:pt idx="4914" formatCode="General">
                  <c:v>-88.152022198707101</c:v>
                </c:pt>
                <c:pt idx="4915" formatCode="General">
                  <c:v>-88.203170820348106</c:v>
                </c:pt>
                <c:pt idx="4916" formatCode="General">
                  <c:v>-88.254320383301007</c:v>
                </c:pt>
                <c:pt idx="4917" formatCode="General">
                  <c:v>-88.305470883113202</c:v>
                </c:pt>
                <c:pt idx="4918" formatCode="General">
                  <c:v>-88.356622315364703</c:v>
                </c:pt>
                <c:pt idx="4919" formatCode="General">
                  <c:v>-88.407774675706094</c:v>
                </c:pt>
                <c:pt idx="4920" formatCode="General">
                  <c:v>-88.458927959873606</c:v>
                </c:pt>
                <c:pt idx="4921" formatCode="General">
                  <c:v>-88.510082163640405</c:v>
                </c:pt>
                <c:pt idx="4922" formatCode="General">
                  <c:v>-88.561237282716107</c:v>
                </c:pt>
                <c:pt idx="4923" formatCode="General">
                  <c:v>-88.612393312203906</c:v>
                </c:pt>
                <c:pt idx="4924" formatCode="General">
                  <c:v>-88.663550246895596</c:v>
                </c:pt>
                <c:pt idx="4925" formatCode="General">
                  <c:v>-88.714708081603007</c:v>
                </c:pt>
                <c:pt idx="4926" formatCode="General">
                  <c:v>-88.765866811158403</c:v>
                </c:pt>
                <c:pt idx="4927" formatCode="General">
                  <c:v>-88.817026430414003</c:v>
                </c:pt>
                <c:pt idx="4928" formatCode="General">
                  <c:v>-88.868186934242601</c:v>
                </c:pt>
                <c:pt idx="4929" formatCode="General">
                  <c:v>-88.919348317536603</c:v>
                </c:pt>
                <c:pt idx="4930" formatCode="General">
                  <c:v>-88.970510575209204</c:v>
                </c:pt>
                <c:pt idx="4931" formatCode="General">
                  <c:v>-89.021673702193397</c:v>
                </c:pt>
                <c:pt idx="4932" formatCode="General">
                  <c:v>-89.072837693442594</c:v>
                </c:pt>
                <c:pt idx="4933" formatCode="General">
                  <c:v>-89.124002543930203</c:v>
                </c:pt>
                <c:pt idx="4934" formatCode="General">
                  <c:v>-89.175168248649996</c:v>
                </c:pt>
                <c:pt idx="4935" formatCode="General">
                  <c:v>-89.226334802615796</c:v>
                </c:pt>
                <c:pt idx="4936" formatCode="General">
                  <c:v>-89.277502200861903</c:v>
                </c:pt>
                <c:pt idx="4937" formatCode="General">
                  <c:v>-89.328670438442501</c:v>
                </c:pt>
                <c:pt idx="4938" formatCode="General">
                  <c:v>-89.379839510432106</c:v>
                </c:pt>
                <c:pt idx="4939" formatCode="General">
                  <c:v>-89.431009411925601</c:v>
                </c:pt>
                <c:pt idx="4940" formatCode="General">
                  <c:v>-89.482180138037805</c:v>
                </c:pt>
                <c:pt idx="4941" formatCode="General">
                  <c:v>-89.533351683903803</c:v>
                </c:pt>
                <c:pt idx="4942" formatCode="General">
                  <c:v>-89.5845240446791</c:v>
                </c:pt>
                <c:pt idx="4943" formatCode="General">
                  <c:v>-89.635697215539096</c:v>
                </c:pt>
                <c:pt idx="4944" formatCode="General">
                  <c:v>-89.6868711916797</c:v>
                </c:pt>
                <c:pt idx="4945" formatCode="General">
                  <c:v>-89.738045968316698</c:v>
                </c:pt>
                <c:pt idx="4946" formatCode="General">
                  <c:v>-89.789221540686498</c:v>
                </c:pt>
                <c:pt idx="4947" formatCode="General">
                  <c:v>-89.840397904045403</c:v>
                </c:pt>
                <c:pt idx="4948" formatCode="General">
                  <c:v>-89.891575053669996</c:v>
                </c:pt>
                <c:pt idx="4949" formatCode="General">
                  <c:v>-89.942752984857094</c:v>
                </c:pt>
                <c:pt idx="4950" formatCode="General">
                  <c:v>-89.993931692923795</c:v>
                </c:pt>
                <c:pt idx="4951" formatCode="General">
                  <c:v>-90.045111173207403</c:v>
                </c:pt>
                <c:pt idx="4952" formatCode="General">
                  <c:v>-90.096291421065203</c:v>
                </c:pt>
                <c:pt idx="4953" formatCode="General">
                  <c:v>-90.147472431875102</c:v>
                </c:pt>
                <c:pt idx="4954" formatCode="General">
                  <c:v>-90.198654201034898</c:v>
                </c:pt>
                <c:pt idx="4955" formatCode="General">
                  <c:v>-90.249836723962702</c:v>
                </c:pt>
                <c:pt idx="4956" formatCode="General">
                  <c:v>-90.301019996096997</c:v>
                </c:pt>
                <c:pt idx="4957" formatCode="General">
                  <c:v>-90.352204012896195</c:v>
                </c:pt>
                <c:pt idx="4958" formatCode="General">
                  <c:v>-90.403388769839097</c:v>
                </c:pt>
                <c:pt idx="4959" formatCode="General">
                  <c:v>-90.454574262424899</c:v>
                </c:pt>
                <c:pt idx="4960" formatCode="General">
                  <c:v>-90.505760486172605</c:v>
                </c:pt>
                <c:pt idx="4961" formatCode="General">
                  <c:v>-90.556947436621797</c:v>
                </c:pt>
                <c:pt idx="4962" formatCode="General">
                  <c:v>-90.608135109332196</c:v>
                </c:pt>
                <c:pt idx="4963" formatCode="General">
                  <c:v>-90.659323499891599</c:v>
                </c:pt>
                <c:pt idx="4964" formatCode="General">
                  <c:v>-90.7105126039515</c:v>
                </c:pt>
                <c:pt idx="4965" formatCode="General">
                  <c:v>-90.761702417193206</c:v>
                </c:pt>
                <c:pt idx="4966" formatCode="General">
                  <c:v>-90.812892935299203</c:v>
                </c:pt>
                <c:pt idx="4967" formatCode="General">
                  <c:v>-90.8640841539533</c:v>
                </c:pt>
                <c:pt idx="4968" formatCode="General">
                  <c:v>-90.915276068840996</c:v>
                </c:pt>
                <c:pt idx="4969" formatCode="General">
                  <c:v>-90.966468675649097</c:v>
                </c:pt>
                <c:pt idx="4970" formatCode="General">
                  <c:v>-91.017661970065902</c:v>
                </c:pt>
                <c:pt idx="4971" formatCode="General">
                  <c:v>-91.068855947781103</c:v>
                </c:pt>
                <c:pt idx="4972" formatCode="General">
                  <c:v>-91.120050604572796</c:v>
                </c:pt>
                <c:pt idx="4973" formatCode="General">
                  <c:v>-91.171245936373595</c:v>
                </c:pt>
                <c:pt idx="4974" formatCode="General">
                  <c:v>-91.222441939162806</c:v>
                </c:pt>
                <c:pt idx="4975" formatCode="General">
                  <c:v>-91.273638608949497</c:v>
                </c:pt>
                <c:pt idx="4976" formatCode="General">
                  <c:v>-91.324835941773202</c:v>
                </c:pt>
                <c:pt idx="4977" formatCode="General">
                  <c:v>-91.376033933703098</c:v>
                </c:pt>
                <c:pt idx="4978" formatCode="General">
                  <c:v>-91.427232580838805</c:v>
                </c:pt>
                <c:pt idx="4979" formatCode="General">
                  <c:v>-91.478431879309895</c:v>
                </c:pt>
                <c:pt idx="4980" formatCode="General">
                  <c:v>-91.529631825275899</c:v>
                </c:pt>
                <c:pt idx="4981" formatCode="General">
                  <c:v>-91.580832415015493</c:v>
                </c:pt>
                <c:pt idx="4982" formatCode="General">
                  <c:v>-91.632033644920796</c:v>
                </c:pt>
                <c:pt idx="4983" formatCode="General">
                  <c:v>-91.683235511390606</c:v>
                </c:pt>
                <c:pt idx="4984" formatCode="General">
                  <c:v>-91.734438010827105</c:v>
                </c:pt>
                <c:pt idx="4985" formatCode="General">
                  <c:v>-91.785641139635899</c:v>
                </c:pt>
                <c:pt idx="4986" formatCode="General">
                  <c:v>-91.836844894226203</c:v>
                </c:pt>
                <c:pt idx="4987" formatCode="General">
                  <c:v>-91.888049271010402</c:v>
                </c:pt>
                <c:pt idx="4988" formatCode="General">
                  <c:v>-91.939254266404305</c:v>
                </c:pt>
                <c:pt idx="4989" formatCode="General">
                  <c:v>-91.990459876827401</c:v>
                </c:pt>
                <c:pt idx="4990" formatCode="General">
                  <c:v>-92.041666098702194</c:v>
                </c:pt>
                <c:pt idx="4991" formatCode="General">
                  <c:v>-92.092872928455094</c:v>
                </c:pt>
                <c:pt idx="4992" formatCode="General">
                  <c:v>-92.144080362515496</c:v>
                </c:pt>
                <c:pt idx="4993" formatCode="General">
                  <c:v>-92.195288397316403</c:v>
                </c:pt>
                <c:pt idx="4994" formatCode="General">
                  <c:v>-92.246497029294403</c:v>
                </c:pt>
                <c:pt idx="4995" formatCode="General">
                  <c:v>-92.297706254889107</c:v>
                </c:pt>
                <c:pt idx="4996" formatCode="General">
                  <c:v>-92.348916070543893</c:v>
                </c:pt>
                <c:pt idx="4997" formatCode="General">
                  <c:v>-92.400126472705495</c:v>
                </c:pt>
                <c:pt idx="4998" formatCode="General">
                  <c:v>-92.451337457823996</c:v>
                </c:pt>
                <c:pt idx="4999" formatCode="General">
                  <c:v>-92.502549022352895</c:v>
                </c:pt>
                <c:pt idx="5000" formatCode="General">
                  <c:v>-92.553761162749197</c:v>
                </c:pt>
                <c:pt idx="5001" formatCode="General">
                  <c:v>-92.604973875473306</c:v>
                </c:pt>
                <c:pt idx="5002" formatCode="General">
                  <c:v>-92.656187156989006</c:v>
                </c:pt>
                <c:pt idx="5003" formatCode="General">
                  <c:v>-92.707401003763593</c:v>
                </c:pt>
                <c:pt idx="5004" formatCode="General">
                  <c:v>-92.758615412267602</c:v>
                </c:pt>
                <c:pt idx="5005" formatCode="General">
                  <c:v>-92.809830378975306</c:v>
                </c:pt>
                <c:pt idx="5006" formatCode="General">
                  <c:v>-92.861045900364104</c:v>
                </c:pt>
                <c:pt idx="5007" formatCode="General">
                  <c:v>-92.912261972915005</c:v>
                </c:pt>
                <c:pt idx="5008" formatCode="General">
                  <c:v>-92.963478593112399</c:v>
                </c:pt>
                <c:pt idx="5009" formatCode="General">
                  <c:v>-93.014695757444102</c:v>
                </c:pt>
                <c:pt idx="5010" formatCode="General">
                  <c:v>-93.065913462401397</c:v>
                </c:pt>
                <c:pt idx="5011" formatCode="General">
                  <c:v>-93.117131704478894</c:v>
                </c:pt>
                <c:pt idx="5012" formatCode="General">
                  <c:v>-93.168350480174695</c:v>
                </c:pt>
                <c:pt idx="5013" formatCode="General">
                  <c:v>-93.219569785990402</c:v>
                </c:pt>
                <c:pt idx="5014" formatCode="General">
                  <c:v>-93.270789618430896</c:v>
                </c:pt>
                <c:pt idx="5015" formatCode="General">
                  <c:v>-93.3220099740047</c:v>
                </c:pt>
                <c:pt idx="5016" formatCode="General">
                  <c:v>-93.373230849223603</c:v>
                </c:pt>
                <c:pt idx="5017" formatCode="General">
                  <c:v>-93.424452240602804</c:v>
                </c:pt>
                <c:pt idx="5018" formatCode="General">
                  <c:v>-93.475674144661198</c:v>
                </c:pt>
                <c:pt idx="5019" formatCode="General">
                  <c:v>-93.526896557920693</c:v>
                </c:pt>
                <c:pt idx="5020" formatCode="General">
                  <c:v>-93.578119476907005</c:v>
                </c:pt>
                <c:pt idx="5021" formatCode="General">
                  <c:v>-93.629342898247501</c:v>
                </c:pt>
                <c:pt idx="5022" formatCode="General">
                  <c:v>-93.680566818748801</c:v>
                </c:pt>
                <c:pt idx="5023" formatCode="General">
                  <c:v>-93.731791235264495</c:v>
                </c:pt>
                <c:pt idx="5024" formatCode="General">
                  <c:v>-93.783016144673397</c:v>
                </c:pt>
                <c:pt idx="5025" formatCode="General">
                  <c:v>-93.834241543880097</c:v>
                </c:pt>
                <c:pt idx="5026" formatCode="General">
                  <c:v>-93.885467429814696</c:v>
                </c:pt>
                <c:pt idx="5027" formatCode="General">
                  <c:v>-93.936693799432703</c:v>
                </c:pt>
                <c:pt idx="5028" formatCode="General">
                  <c:v>-93.987920649715093</c:v>
                </c:pt>
                <c:pt idx="5029" formatCode="General">
                  <c:v>-94.039147977668406</c:v>
                </c:pt>
                <c:pt idx="5030" formatCode="General">
                  <c:v>-94.090375780324806</c:v>
                </c:pt>
                <c:pt idx="5031" formatCode="General">
                  <c:v>-94.141604054741805</c:v>
                </c:pt>
                <c:pt idx="5032" formatCode="General">
                  <c:v>-94.192832798002499</c:v>
                </c:pt>
                <c:pt idx="5033" formatCode="General">
                  <c:v>-94.244062007215504</c:v>
                </c:pt>
                <c:pt idx="5034" formatCode="General">
                  <c:v>-94.295291679514904</c:v>
                </c:pt>
                <c:pt idx="5035" formatCode="General">
                  <c:v>-94.346521812060402</c:v>
                </c:pt>
                <c:pt idx="5036" formatCode="General">
                  <c:v>-94.397752402037</c:v>
                </c:pt>
                <c:pt idx="5037" formatCode="General">
                  <c:v>-94.448983446655404</c:v>
                </c:pt>
                <c:pt idx="5038" formatCode="General">
                  <c:v>-94.500214943136498</c:v>
                </c:pt>
                <c:pt idx="5039" formatCode="General">
                  <c:v>-94.551446888509005</c:v>
                </c:pt>
                <c:pt idx="5040" formatCode="General">
                  <c:v>-94.602679279645102</c:v>
                </c:pt>
                <c:pt idx="5041" formatCode="General">
                  <c:v>-94.653912113423601</c:v>
                </c:pt>
                <c:pt idx="5042" formatCode="General">
                  <c:v>-94.705145386729797</c:v>
                </c:pt>
                <c:pt idx="5043" formatCode="General">
                  <c:v>-94.756379096455603</c:v>
                </c:pt>
                <c:pt idx="5044" formatCode="General">
                  <c:v>-94.807613239499304</c:v>
                </c:pt>
                <c:pt idx="5045" formatCode="General">
                  <c:v>-94.858847812766001</c:v>
                </c:pt>
                <c:pt idx="5046" formatCode="General">
                  <c:v>-94.910082813167094</c:v>
                </c:pt>
                <c:pt idx="5047" formatCode="General">
                  <c:v>-94.961318237620702</c:v>
                </c:pt>
                <c:pt idx="5048" formatCode="General">
                  <c:v>-95.012554083051398</c:v>
                </c:pt>
                <c:pt idx="5049" formatCode="General">
                  <c:v>-95.063790346390306</c:v>
                </c:pt>
                <c:pt idx="5050" formatCode="General">
                  <c:v>-95.115027024575298</c:v>
                </c:pt>
                <c:pt idx="5051" formatCode="General">
                  <c:v>-95.166264114550501</c:v>
                </c:pt>
                <c:pt idx="5052" formatCode="General">
                  <c:v>-95.217501613266705</c:v>
                </c:pt>
                <c:pt idx="5053" formatCode="General">
                  <c:v>-95.268739517681396</c:v>
                </c:pt>
                <c:pt idx="5054" formatCode="General">
                  <c:v>-95.319977824758496</c:v>
                </c:pt>
                <c:pt idx="5055" formatCode="General">
                  <c:v>-95.371216531468406</c:v>
                </c:pt>
                <c:pt idx="5056" formatCode="General">
                  <c:v>-95.422455634788093</c:v>
                </c:pt>
                <c:pt idx="5057" formatCode="General">
                  <c:v>-95.473695131701305</c:v>
                </c:pt>
                <c:pt idx="5058" formatCode="General">
                  <c:v>-95.524935019198196</c:v>
                </c:pt>
                <c:pt idx="5059" formatCode="General">
                  <c:v>-95.576175294275203</c:v>
                </c:pt>
                <c:pt idx="5060" formatCode="General">
                  <c:v>-95.627415953935795</c:v>
                </c:pt>
                <c:pt idx="5061" formatCode="General">
                  <c:v>-95.678656995189797</c:v>
                </c:pt>
                <c:pt idx="5062" formatCode="General">
                  <c:v>-95.729898415053398</c:v>
                </c:pt>
                <c:pt idx="5063" formatCode="General">
                  <c:v>-95.781140210549594</c:v>
                </c:pt>
                <c:pt idx="5064" formatCode="General">
                  <c:v>-95.832382378707905</c:v>
                </c:pt>
                <c:pt idx="5065" formatCode="General">
                  <c:v>-95.883624916564202</c:v>
                </c:pt>
                <c:pt idx="5066" formatCode="General">
                  <c:v>-95.934867821161205</c:v>
                </c:pt>
                <c:pt idx="5067" formatCode="General">
                  <c:v>-95.986111089548004</c:v>
                </c:pt>
                <c:pt idx="5068" formatCode="General">
                  <c:v>-96.037354718780193</c:v>
                </c:pt>
                <c:pt idx="5069" formatCode="General">
                  <c:v>-96.088598706015901</c:v>
                </c:pt>
                <c:pt idx="5070" formatCode="General">
                  <c:v>-96.139843048524398</c:v>
                </c:pt>
                <c:pt idx="5071" formatCode="General">
                  <c:v>-96.191087743595006</c:v>
                </c:pt>
                <c:pt idx="5072" formatCode="General">
                  <c:v>-96.242332788536004</c:v>
                </c:pt>
                <c:pt idx="5073" formatCode="General">
                  <c:v>-96.293578180675397</c:v>
                </c:pt>
                <c:pt idx="5074" formatCode="General">
                  <c:v>-96.344823917360301</c:v>
                </c:pt>
                <c:pt idx="5075" formatCode="General">
                  <c:v>-96.396069995957006</c:v>
                </c:pt>
                <c:pt idx="5076" formatCode="General">
                  <c:v>-96.447316413851496</c:v>
                </c:pt>
                <c:pt idx="5077" formatCode="General">
                  <c:v>-96.498563168448797</c:v>
                </c:pt>
                <c:pt idx="5078" formatCode="General">
                  <c:v>-96.549810257173306</c:v>
                </c:pt>
                <c:pt idx="5079" formatCode="General">
                  <c:v>-96.601057677468702</c:v>
                </c:pt>
                <c:pt idx="5080" formatCode="General">
                  <c:v>-96.652305426798193</c:v>
                </c:pt>
                <c:pt idx="5081" formatCode="General">
                  <c:v>-96.703553502643999</c:v>
                </c:pt>
                <c:pt idx="5082" formatCode="General">
                  <c:v>-96.754801902507893</c:v>
                </c:pt>
                <c:pt idx="5083" formatCode="General">
                  <c:v>-96.806050623911005</c:v>
                </c:pt>
                <c:pt idx="5084" formatCode="General">
                  <c:v>-96.857299664393395</c:v>
                </c:pt>
                <c:pt idx="5085" formatCode="General">
                  <c:v>-96.908549021515</c:v>
                </c:pt>
                <c:pt idx="5086" formatCode="General">
                  <c:v>-96.959798692854605</c:v>
                </c:pt>
                <c:pt idx="5087" formatCode="General">
                  <c:v>-97.011048676010603</c:v>
                </c:pt>
                <c:pt idx="5088" formatCode="General">
                  <c:v>-97.062298968570602</c:v>
                </c:pt>
                <c:pt idx="5089" formatCode="General">
                  <c:v>-97.113549568060193</c:v>
                </c:pt>
                <c:pt idx="5090" formatCode="General">
                  <c:v>-97.164800472019394</c:v>
                </c:pt>
                <c:pt idx="5091" formatCode="General">
                  <c:v>-97.216051678023504</c:v>
                </c:pt>
                <c:pt idx="5092" formatCode="General">
                  <c:v>-97.2673031836826</c:v>
                </c:pt>
                <c:pt idx="5093" formatCode="General">
                  <c:v>-97.318554986641701</c:v>
                </c:pt>
                <c:pt idx="5094" formatCode="General">
                  <c:v>-97.369807084580799</c:v>
                </c:pt>
                <c:pt idx="5095" formatCode="General">
                  <c:v>-97.421059475215003</c:v>
                </c:pt>
                <c:pt idx="5096" formatCode="General">
                  <c:v>-97.472312156294095</c:v>
                </c:pt>
                <c:pt idx="5097" formatCode="General">
                  <c:v>-97.523565125603</c:v>
                </c:pt>
                <c:pt idx="5098" formatCode="General">
                  <c:v>-97.574818380961503</c:v>
                </c:pt>
                <c:pt idx="5099" formatCode="General">
                  <c:v>-97.626071920224504</c:v>
                </c:pt>
                <c:pt idx="5100" formatCode="General">
                  <c:v>-97.677325741281706</c:v>
                </c:pt>
                <c:pt idx="5101" formatCode="General">
                  <c:v>-97.728579842057698</c:v>
                </c:pt>
                <c:pt idx="5102" formatCode="General">
                  <c:v>-97.779834220501797</c:v>
                </c:pt>
                <c:pt idx="5103" formatCode="General">
                  <c:v>-97.8310888745509</c:v>
                </c:pt>
                <c:pt idx="5104" formatCode="General">
                  <c:v>-97.882343802146195</c:v>
                </c:pt>
                <c:pt idx="5105" formatCode="General">
                  <c:v>-97.933599001240594</c:v>
                </c:pt>
                <c:pt idx="5106" formatCode="General">
                  <c:v>-97.984854469799401</c:v>
                </c:pt>
                <c:pt idx="5107" formatCode="General">
                  <c:v>-98.036110205799304</c:v>
                </c:pt>
                <c:pt idx="5108" formatCode="General">
                  <c:v>-98.087366207229607</c:v>
                </c:pt>
                <c:pt idx="5109" formatCode="General">
                  <c:v>-98.138622472091001</c:v>
                </c:pt>
                <c:pt idx="5110" formatCode="General">
                  <c:v>-98.189878998396594</c:v>
                </c:pt>
                <c:pt idx="5111" formatCode="General">
                  <c:v>-98.241135784171405</c:v>
                </c:pt>
                <c:pt idx="5112" formatCode="General">
                  <c:v>-98.292392827452105</c:v>
                </c:pt>
                <c:pt idx="5113" formatCode="General">
                  <c:v>-98.343650126287599</c:v>
                </c:pt>
                <c:pt idx="5114" formatCode="General">
                  <c:v>-98.394907678738903</c:v>
                </c:pt>
                <c:pt idx="5115" formatCode="General">
                  <c:v>-98.446165482878698</c:v>
                </c:pt>
                <c:pt idx="5116" formatCode="General">
                  <c:v>-98.497423536791899</c:v>
                </c:pt>
                <c:pt idx="5117" formatCode="General">
                  <c:v>-98.548681838575106</c:v>
                </c:pt>
                <c:pt idx="5118" formatCode="General">
                  <c:v>-98.599940386337295</c:v>
                </c:pt>
                <c:pt idx="5119" formatCode="General">
                  <c:v>-98.651199178198993</c:v>
                </c:pt>
                <c:pt idx="5120" formatCode="General">
                  <c:v>-98.702458212292996</c:v>
                </c:pt>
                <c:pt idx="5121" formatCode="General">
                  <c:v>-98.753717486764003</c:v>
                </c:pt>
                <c:pt idx="5122" formatCode="General">
                  <c:v>-98.804976999768598</c:v>
                </c:pt>
                <c:pt idx="5123" formatCode="General">
                  <c:v>-98.856236749475499</c:v>
                </c:pt>
                <c:pt idx="5124" formatCode="General">
                  <c:v>-98.907496734065205</c:v>
                </c:pt>
                <c:pt idx="5125" formatCode="General">
                  <c:v>-98.958756951730393</c:v>
                </c:pt>
                <c:pt idx="5126" formatCode="General">
                  <c:v>-99.010017400675693</c:v>
                </c:pt>
                <c:pt idx="5127" formatCode="General">
                  <c:v>-99.0612780791175</c:v>
                </c:pt>
                <c:pt idx="5128" formatCode="General">
                  <c:v>-99.112538985284402</c:v>
                </c:pt>
                <c:pt idx="5129" formatCode="General">
                  <c:v>-99.163800117416798</c:v>
                </c:pt>
                <c:pt idx="5130" formatCode="General">
                  <c:v>-99.215061473767307</c:v>
                </c:pt>
                <c:pt idx="5131" formatCode="General">
                  <c:v>-99.2663230526002</c:v>
                </c:pt>
                <c:pt idx="5132" formatCode="General">
                  <c:v>-99.317584852192098</c:v>
                </c:pt>
                <c:pt idx="5133" formatCode="General">
                  <c:v>-99.368846870831305</c:v>
                </c:pt>
                <c:pt idx="5134" formatCode="General">
                  <c:v>-99.420109106818103</c:v>
                </c:pt>
                <c:pt idx="5135" formatCode="General">
                  <c:v>-99.471371558464995</c:v>
                </c:pt>
                <c:pt idx="5136" formatCode="General">
                  <c:v>-99.522634224066195</c:v>
                </c:pt>
                <c:pt idx="5137" formatCode="General">
                  <c:v>-99.573897101892499</c:v>
                </c:pt>
                <c:pt idx="5138" formatCode="General">
                  <c:v>-99.625160190228897</c:v>
                </c:pt>
                <c:pt idx="5139" formatCode="General">
                  <c:v>-99.676423487378003</c:v>
                </c:pt>
                <c:pt idx="5140" formatCode="General">
                  <c:v>-99.727686991659795</c:v>
                </c:pt>
                <c:pt idx="5141" formatCode="General">
                  <c:v>-99.778950701411702</c:v>
                </c:pt>
                <c:pt idx="5142" formatCode="General">
                  <c:v>-99.830214614988293</c:v>
                </c:pt>
                <c:pt idx="5143" formatCode="General">
                  <c:v>-99.881478730761799</c:v>
                </c:pt>
                <c:pt idx="5144" formatCode="General">
                  <c:v>-99.932743047121804</c:v>
                </c:pt>
                <c:pt idx="5145" formatCode="General">
                  <c:v>-99.984007562475298</c:v>
                </c:pt>
                <c:pt idx="5146" formatCode="General">
                  <c:v>-100.035272275246</c:v>
                </c:pt>
                <c:pt idx="5147" formatCode="General">
                  <c:v>-100.086537183877</c:v>
                </c:pt>
                <c:pt idx="5148" formatCode="General">
                  <c:v>-100.137802286826</c:v>
                </c:pt>
                <c:pt idx="5149" formatCode="General">
                  <c:v>-100.189067582571</c:v>
                </c:pt>
                <c:pt idx="5150" formatCode="General">
                  <c:v>-100.240333069605</c:v>
                </c:pt>
                <c:pt idx="5151" formatCode="General">
                  <c:v>-100.29159874644</c:v>
                </c:pt>
                <c:pt idx="5152" formatCode="General">
                  <c:v>-100.342864611604</c:v>
                </c:pt>
                <c:pt idx="5153" formatCode="General">
                  <c:v>-100.394130663643</c:v>
                </c:pt>
                <c:pt idx="5154" formatCode="General">
                  <c:v>-100.445396901122</c:v>
                </c:pt>
                <c:pt idx="5155" formatCode="General">
                  <c:v>-100.496663322621</c:v>
                </c:pt>
                <c:pt idx="5156" formatCode="General">
                  <c:v>-100.54792992673799</c:v>
                </c:pt>
                <c:pt idx="5157" formatCode="General">
                  <c:v>-100.599196712089</c:v>
                </c:pt>
                <c:pt idx="5158" formatCode="General">
                  <c:v>-100.650463677308</c:v>
                </c:pt>
                <c:pt idx="5159" formatCode="General">
                  <c:v>-100.701730821045</c:v>
                </c:pt>
                <c:pt idx="5160" formatCode="General">
                  <c:v>-100.752998141967</c:v>
                </c:pt>
                <c:pt idx="5161" formatCode="General">
                  <c:v>-100.804265638761</c:v>
                </c:pt>
                <c:pt idx="5162" formatCode="General">
                  <c:v>-100.85553331013</c:v>
                </c:pt>
                <c:pt idx="5163" formatCode="General">
                  <c:v>-100.90680115479201</c:v>
                </c:pt>
                <c:pt idx="5164" formatCode="General">
                  <c:v>-100.958069171487</c:v>
                </c:pt>
                <c:pt idx="5165" formatCode="General">
                  <c:v>-101.009337358968</c:v>
                </c:pt>
                <c:pt idx="5166" formatCode="General">
                  <c:v>-101.06060571600899</c:v>
                </c:pt>
                <c:pt idx="5167" formatCode="General">
                  <c:v>-101.111874241398</c:v>
                </c:pt>
                <c:pt idx="5168" formatCode="General">
                  <c:v>-101.163142933944</c:v>
                </c:pt>
                <c:pt idx="5169" formatCode="General">
                  <c:v>-101.214411792471</c:v>
                </c:pt>
                <c:pt idx="5170" formatCode="General">
                  <c:v>-101.265680815821</c:v>
                </c:pt>
                <c:pt idx="5171" formatCode="General">
                  <c:v>-101.31695000285301</c:v>
                </c:pt>
                <c:pt idx="5172" formatCode="General">
                  <c:v>-101.368219352445</c:v>
                </c:pt>
                <c:pt idx="5173" formatCode="General">
                  <c:v>-101.419488863487</c:v>
                </c:pt>
                <c:pt idx="5174" formatCode="General">
                  <c:v>-101.470758534876</c:v>
                </c:pt>
                <c:pt idx="5175" formatCode="General">
                  <c:v>-101.52202836551</c:v>
                </c:pt>
                <c:pt idx="5176" formatCode="General">
                  <c:v>-101.57329835429501</c:v>
                </c:pt>
                <c:pt idx="5177" formatCode="General">
                  <c:v>-101.624568500138</c:v>
                </c:pt>
                <c:pt idx="5178" formatCode="General">
                  <c:v>-101.67583880195301</c:v>
                </c:pt>
                <c:pt idx="5179" formatCode="General">
                  <c:v>-101.72710925865699</c:v>
                </c:pt>
                <c:pt idx="5180" formatCode="General">
                  <c:v>-101.77837986917</c:v>
                </c:pt>
                <c:pt idx="5181" formatCode="General">
                  <c:v>-101.829650632419</c:v>
                </c:pt>
                <c:pt idx="5182" formatCode="General">
                  <c:v>-101.88092154733199</c:v>
                </c:pt>
                <c:pt idx="5183" formatCode="General">
                  <c:v>-101.932192612843</c:v>
                </c:pt>
                <c:pt idx="5184" formatCode="General">
                  <c:v>-101.983463827892</c:v>
                </c:pt>
                <c:pt idx="5185" formatCode="General">
                  <c:v>-102.034735191419</c:v>
                </c:pt>
                <c:pt idx="5186" formatCode="General">
                  <c:v>-102.08600670237099</c:v>
                </c:pt>
                <c:pt idx="5187" formatCode="General">
                  <c:v>-102.13727835970001</c:v>
                </c:pt>
                <c:pt idx="5188" formatCode="General">
                  <c:v>-102.18855016235899</c:v>
                </c:pt>
                <c:pt idx="5189" formatCode="General">
                  <c:v>-102.23982210931</c:v>
                </c:pt>
                <c:pt idx="5190" formatCode="General">
                  <c:v>-102.291094199513</c:v>
                </c:pt>
                <c:pt idx="5191" formatCode="General">
                  <c:v>-102.342366431939</c:v>
                </c:pt>
                <c:pt idx="5192" formatCode="General">
                  <c:v>-102.393638805558</c:v>
                </c:pt>
                <c:pt idx="5193" formatCode="General">
                  <c:v>-102.44491131934601</c:v>
                </c:pt>
                <c:pt idx="5194" formatCode="General">
                  <c:v>-102.496183972284</c:v>
                </c:pt>
                <c:pt idx="5195" formatCode="General">
                  <c:v>-102.547456763352</c:v>
                </c:pt>
                <c:pt idx="5196" formatCode="General">
                  <c:v>-102.59872969153901</c:v>
                </c:pt>
                <c:pt idx="5197" formatCode="General">
                  <c:v>-102.650002755839</c:v>
                </c:pt>
                <c:pt idx="5198" formatCode="General">
                  <c:v>-102.701275955254</c:v>
                </c:pt>
                <c:pt idx="5199" formatCode="General">
                  <c:v>-102.752549288792</c:v>
                </c:pt>
                <c:pt idx="5200" formatCode="General">
                  <c:v>-102.80382275546999</c:v>
                </c:pt>
                <c:pt idx="5201" formatCode="General">
                  <c:v>-102.855096354312</c:v>
                </c:pt>
                <c:pt idx="5202" formatCode="General">
                  <c:v>-102.90637008434901</c:v>
                </c:pt>
                <c:pt idx="5203" formatCode="General">
                  <c:v>-102.95764394462</c:v>
                </c:pt>
                <c:pt idx="5204" formatCode="General">
                  <c:v>-103.00891793416901</c:v>
                </c:pt>
                <c:pt idx="5205" formatCode="General">
                  <c:v>-103.06019205205099</c:v>
                </c:pt>
                <c:pt idx="5206" formatCode="General">
                  <c:v>-103.11146629732499</c:v>
                </c:pt>
                <c:pt idx="5207" formatCode="General">
                  <c:v>-103.162740669059</c:v>
                </c:pt>
                <c:pt idx="5208" formatCode="General">
                  <c:v>-103.214015166328</c:v>
                </c:pt>
                <c:pt idx="5209" formatCode="General">
                  <c:v>-103.265289788215</c:v>
                </c:pt>
                <c:pt idx="5210" formatCode="General">
                  <c:v>-103.316564533809</c:v>
                </c:pt>
                <c:pt idx="5211" formatCode="General">
                  <c:v>-103.367839402206</c:v>
                </c:pt>
                <c:pt idx="5212" formatCode="General">
                  <c:v>-103.41911439251101</c:v>
                </c:pt>
                <c:pt idx="5213" formatCode="General">
                  <c:v>-103.470389503837</c:v>
                </c:pt>
                <c:pt idx="5214" formatCode="General">
                  <c:v>-103.52166473530001</c:v>
                </c:pt>
                <c:pt idx="5215" formatCode="General">
                  <c:v>-103.57294008602901</c:v>
                </c:pt>
                <c:pt idx="5216" formatCode="General">
                  <c:v>-103.624215555155</c:v>
                </c:pt>
                <c:pt idx="5217" formatCode="General">
                  <c:v>-103.675491141821</c:v>
                </c:pt>
                <c:pt idx="5218" formatCode="General">
                  <c:v>-103.726766845173</c:v>
                </c:pt>
                <c:pt idx="5219" formatCode="General">
                  <c:v>-103.778042664369</c:v>
                </c:pt>
                <c:pt idx="5220" formatCode="General">
                  <c:v>-103.829318598569</c:v>
                </c:pt>
                <c:pt idx="5221" formatCode="General">
                  <c:v>-103.880594646945</c:v>
                </c:pt>
                <c:pt idx="5222" formatCode="General">
                  <c:v>-103.93187080867401</c:v>
                </c:pt>
                <c:pt idx="5223" formatCode="General">
                  <c:v>-103.98314708293999</c:v>
                </c:pt>
                <c:pt idx="5224" formatCode="General">
                  <c:v>-104.034423468936</c:v>
                </c:pt>
                <c:pt idx="5225" formatCode="General">
                  <c:v>-104.085699965861</c:v>
                </c:pt>
                <c:pt idx="5226" formatCode="General">
                  <c:v>-104.13697657292199</c:v>
                </c:pt>
                <c:pt idx="5227" formatCode="General">
                  <c:v>-104.188253289331</c:v>
                </c:pt>
                <c:pt idx="5228" formatCode="General">
                  <c:v>-104.239530114312</c:v>
                </c:pt>
                <c:pt idx="5229" formatCode="General">
                  <c:v>-104.290807047092</c:v>
                </c:pt>
                <c:pt idx="5230" formatCode="General">
                  <c:v>-104.342084086908</c:v>
                </c:pt>
                <c:pt idx="5231" formatCode="General">
                  <c:v>-104.393361232996</c:v>
                </c:pt>
                <c:pt idx="5232" formatCode="General">
                  <c:v>-104.44463848458599</c:v>
                </c:pt>
                <c:pt idx="5233" formatCode="General">
                  <c:v>-104.49591584090901</c:v>
                </c:pt>
                <c:pt idx="5234" formatCode="General">
                  <c:v>-104.547193301204</c:v>
                </c:pt>
                <c:pt idx="5235" formatCode="General">
                  <c:v>-104.598470864712</c:v>
                </c:pt>
                <c:pt idx="5236" formatCode="General">
                  <c:v>-104.64974853068</c:v>
                </c:pt>
                <c:pt idx="5237" formatCode="General">
                  <c:v>-104.701026298359</c:v>
                </c:pt>
                <c:pt idx="5238" formatCode="General">
                  <c:v>-104.75230416700801</c:v>
                </c:pt>
                <c:pt idx="5239" formatCode="General">
                  <c:v>-104.803582135887</c:v>
                </c:pt>
                <c:pt idx="5240" formatCode="General">
                  <c:v>-104.854860204264</c:v>
                </c:pt>
                <c:pt idx="5241" formatCode="General">
                  <c:v>-104.90613837140999</c:v>
                </c:pt>
                <c:pt idx="5242" formatCode="General">
                  <c:v>-104.957416636601</c:v>
                </c:pt>
                <c:pt idx="5243" formatCode="General">
                  <c:v>-105.00869499912</c:v>
                </c:pt>
                <c:pt idx="5244" formatCode="General">
                  <c:v>-105.059973458253</c:v>
                </c:pt>
                <c:pt idx="5245" formatCode="General">
                  <c:v>-105.11125201329</c:v>
                </c:pt>
                <c:pt idx="5246" formatCode="General">
                  <c:v>-105.16253066353001</c:v>
                </c:pt>
                <c:pt idx="5247" formatCode="General">
                  <c:v>-105.21380940827299</c:v>
                </c:pt>
                <c:pt idx="5248" formatCode="General">
                  <c:v>-105.265088246825</c:v>
                </c:pt>
                <c:pt idx="5249" formatCode="General">
                  <c:v>-105.316367178497</c:v>
                </c:pt>
                <c:pt idx="5250" formatCode="General">
                  <c:v>-105.36764620260701</c:v>
                </c:pt>
                <c:pt idx="5251" formatCode="General">
                  <c:v>-105.418925318474</c:v>
                </c:pt>
                <c:pt idx="5252" formatCode="General">
                  <c:v>-105.470204525426</c:v>
                </c:pt>
                <c:pt idx="5253" formatCode="General">
                  <c:v>-105.52148382279201</c:v>
                </c:pt>
                <c:pt idx="5254" formatCode="General">
                  <c:v>-105.57276320990999</c:v>
                </c:pt>
                <c:pt idx="5255" formatCode="General">
                  <c:v>-105.62404268612001</c:v>
                </c:pt>
                <c:pt idx="5256" formatCode="General">
                  <c:v>-105.67532225076801</c:v>
                </c:pt>
                <c:pt idx="5257" formatCode="General">
                  <c:v>-105.726601903204</c:v>
                </c:pt>
                <c:pt idx="5258" formatCode="General">
                  <c:v>-105.777881642785</c:v>
                </c:pt>
                <c:pt idx="5259" formatCode="General">
                  <c:v>-105.82916146887101</c:v>
                </c:pt>
                <c:pt idx="5260" formatCode="General">
                  <c:v>-105.88044138082699</c:v>
                </c:pt>
                <c:pt idx="5261" formatCode="General">
                  <c:v>-105.931721378025</c:v>
                </c:pt>
                <c:pt idx="5262" formatCode="General">
                  <c:v>-105.98300145984</c:v>
                </c:pt>
                <c:pt idx="5263" formatCode="General">
                  <c:v>-106.03428162565299</c:v>
                </c:pt>
                <c:pt idx="5264" formatCode="General">
                  <c:v>-106.085561874848</c:v>
                </c:pt>
                <c:pt idx="5265" formatCode="General">
                  <c:v>-106.13684220681699</c:v>
                </c:pt>
                <c:pt idx="5266" formatCode="General">
                  <c:v>-106.188122620954</c:v>
                </c:pt>
                <c:pt idx="5267" formatCode="General">
                  <c:v>-106.23940311665901</c:v>
                </c:pt>
                <c:pt idx="5268" formatCode="General">
                  <c:v>-106.290683693356</c:v>
                </c:pt>
                <c:pt idx="5269" formatCode="General">
                  <c:v>-106.34196435048899</c:v>
                </c:pt>
                <c:pt idx="5270" formatCode="General">
                  <c:v>-106.393245087512</c:v>
                </c:pt>
                <c:pt idx="5271" formatCode="General">
                  <c:v>-106.444525903884</c:v>
                </c:pt>
                <c:pt idx="5272" formatCode="General">
                  <c:v>-106.49580679907299</c:v>
                </c:pt>
                <c:pt idx="5273" formatCode="General">
                  <c:v>-106.54708777255399</c:v>
                </c:pt>
                <c:pt idx="5274" formatCode="General">
                  <c:v>-106.59836882380699</c:v>
                </c:pt>
                <c:pt idx="5275" formatCode="General">
                  <c:v>-106.649649952321</c:v>
                </c:pt>
                <c:pt idx="5276" formatCode="General">
                  <c:v>-106.700931157592</c:v>
                </c:pt>
                <c:pt idx="5277" formatCode="General">
                  <c:v>-106.752212439121</c:v>
                </c:pt>
                <c:pt idx="5278" formatCode="General">
                  <c:v>-106.803493796419</c:v>
                </c:pt>
                <c:pt idx="5279" formatCode="General">
                  <c:v>-106.85477522900101</c:v>
                </c:pt>
                <c:pt idx="5280" formatCode="General">
                  <c:v>-106.906056736393</c:v>
                </c:pt>
                <c:pt idx="5281" formatCode="General">
                  <c:v>-106.95733831812301</c:v>
                </c:pt>
                <c:pt idx="5282" formatCode="General">
                  <c:v>-107.008619973731</c:v>
                </c:pt>
                <c:pt idx="5283" formatCode="General">
                  <c:v>-107.05990170276</c:v>
                </c:pt>
                <c:pt idx="5284" formatCode="General">
                  <c:v>-107.11118350476301</c:v>
                </c:pt>
                <c:pt idx="5285" formatCode="General">
                  <c:v>-107.16246537929899</c:v>
                </c:pt>
                <c:pt idx="5286" formatCode="General">
                  <c:v>-107.213747325932</c:v>
                </c:pt>
                <c:pt idx="5287" formatCode="General">
                  <c:v>-107.265029344238</c:v>
                </c:pt>
                <c:pt idx="5288" formatCode="General">
                  <c:v>-107.316311433794</c:v>
                </c:pt>
                <c:pt idx="5289" formatCode="General">
                  <c:v>-107.367593594189</c:v>
                </c:pt>
                <c:pt idx="5290" formatCode="General">
                  <c:v>-107.41887582501001</c:v>
                </c:pt>
                <c:pt idx="5291" formatCode="General">
                  <c:v>-107.47015812582799</c:v>
                </c:pt>
                <c:pt idx="5292" formatCode="General">
                  <c:v>-107.521440496216</c:v>
                </c:pt>
                <c:pt idx="5293" formatCode="General">
                  <c:v>-107.57272293574999</c:v>
                </c:pt>
                <c:pt idx="5294" formatCode="General">
                  <c:v>-107.62400544400801</c:v>
                </c:pt>
                <c:pt idx="5295" formatCode="General">
                  <c:v>-107.675288020574</c:v>
                </c:pt>
                <c:pt idx="5296" formatCode="General">
                  <c:v>-107.72657066503299</c:v>
                </c:pt>
                <c:pt idx="5297" formatCode="General">
                  <c:v>-107.777853376976</c:v>
                </c:pt>
                <c:pt idx="5298" formatCode="General">
                  <c:v>-107.829136155996</c:v>
                </c:pt>
                <c:pt idx="5299" formatCode="General">
                  <c:v>-107.88041900169</c:v>
                </c:pt>
                <c:pt idx="5300" formatCode="General">
                  <c:v>-107.931701913659</c:v>
                </c:pt>
                <c:pt idx="5301" formatCode="General">
                  <c:v>-107.982984891508</c:v>
                </c:pt>
                <c:pt idx="5302" formatCode="General">
                  <c:v>-108.034267934844</c:v>
                </c:pt>
                <c:pt idx="5303" formatCode="General">
                  <c:v>-108.085551043278</c:v>
                </c:pt>
                <c:pt idx="5304" formatCode="General">
                  <c:v>-108.136834216426</c:v>
                </c:pt>
                <c:pt idx="5305" formatCode="General">
                  <c:v>-108.188117453907</c:v>
                </c:pt>
                <c:pt idx="5306" formatCode="General">
                  <c:v>-108.239400755343</c:v>
                </c:pt>
                <c:pt idx="5307" formatCode="General">
                  <c:v>-108.29068412036</c:v>
                </c:pt>
                <c:pt idx="5308" formatCode="General">
                  <c:v>-108.341967548586</c:v>
                </c:pt>
                <c:pt idx="5309" formatCode="General">
                  <c:v>-108.393251039657</c:v>
                </c:pt>
                <c:pt idx="5310" formatCode="General">
                  <c:v>-108.444534593207</c:v>
                </c:pt>
                <c:pt idx="5311" formatCode="General">
                  <c:v>-108.49581820887801</c:v>
                </c:pt>
                <c:pt idx="5312" formatCode="General">
                  <c:v>-108.547101886313</c:v>
                </c:pt>
                <c:pt idx="5313" formatCode="General">
                  <c:v>-108.59838562515699</c:v>
                </c:pt>
                <c:pt idx="5314" formatCode="General">
                  <c:v>-108.64966942505799</c:v>
                </c:pt>
                <c:pt idx="5315" formatCode="General">
                  <c:v>-108.700953285664</c:v>
                </c:pt>
                <c:pt idx="5316" formatCode="General">
                  <c:v>-108.75223720662601</c:v>
                </c:pt>
                <c:pt idx="5317" formatCode="General">
                  <c:v>-108.803521187595</c:v>
                </c:pt>
                <c:pt idx="5318" formatCode="General">
                  <c:v>-108.854805228224</c:v>
                </c:pt>
                <c:pt idx="5319" formatCode="General">
                  <c:v>-108.90608932816799</c:v>
                </c:pt>
                <c:pt idx="5320" formatCode="General">
                  <c:v>-108.957373487083</c:v>
                </c:pt>
                <c:pt idx="5321" formatCode="General">
                  <c:v>-109.008657704627</c:v>
                </c:pt>
                <c:pt idx="5322" formatCode="General">
                  <c:v>-109.05994198046</c:v>
                </c:pt>
                <c:pt idx="5323" formatCode="General">
                  <c:v>-109.111226314242</c:v>
                </c:pt>
                <c:pt idx="5324" formatCode="General">
                  <c:v>-109.162510705635</c:v>
                </c:pt>
                <c:pt idx="5325" formatCode="General">
                  <c:v>-109.21379515430399</c:v>
                </c:pt>
                <c:pt idx="5326" formatCode="General">
                  <c:v>-109.26507965991399</c:v>
                </c:pt>
                <c:pt idx="5327" formatCode="General">
                  <c:v>-109.316364222131</c:v>
                </c:pt>
                <c:pt idx="5328" formatCode="General">
                  <c:v>-109.36764884062499</c:v>
                </c:pt>
                <c:pt idx="5329" formatCode="General">
                  <c:v>-109.418933515064</c:v>
                </c:pt>
                <c:pt idx="5330" formatCode="General">
                  <c:v>-109.470218245122</c:v>
                </c:pt>
                <c:pt idx="5331" formatCode="General">
                  <c:v>-109.52150303047</c:v>
                </c:pt>
                <c:pt idx="5332" formatCode="General">
                  <c:v>-109.572787870783</c:v>
                </c:pt>
                <c:pt idx="5333" formatCode="General">
                  <c:v>-109.62407276573801</c:v>
                </c:pt>
                <c:pt idx="5334" formatCode="General">
                  <c:v>-109.675357715012</c:v>
                </c:pt>
                <c:pt idx="5335" formatCode="General">
                  <c:v>-109.726642718284</c:v>
                </c:pt>
                <c:pt idx="5336" formatCode="General">
                  <c:v>-109.777927775235</c:v>
                </c:pt>
                <c:pt idx="5337" formatCode="General">
                  <c:v>-109.82921288554699</c:v>
                </c:pt>
                <c:pt idx="5338" formatCode="General">
                  <c:v>-109.880498048904</c:v>
                </c:pt>
                <c:pt idx="5339" formatCode="General">
                  <c:v>-109.931783264991</c:v>
                </c:pt>
                <c:pt idx="5340" formatCode="General">
                  <c:v>-109.98306853349401</c:v>
                </c:pt>
                <c:pt idx="5341" formatCode="General">
                  <c:v>-110.034353854103</c:v>
                </c:pt>
                <c:pt idx="5342" formatCode="General">
                  <c:v>-110.085639226506</c:v>
                </c:pt>
                <c:pt idx="5343" formatCode="General">
                  <c:v>-110.136924650396</c:v>
                </c:pt>
                <c:pt idx="5344" formatCode="General">
                  <c:v>-110.18821012546501</c:v>
                </c:pt>
                <c:pt idx="5345" formatCode="General">
                  <c:v>-110.239495651407</c:v>
                </c:pt>
                <c:pt idx="5346" formatCode="General">
                  <c:v>-110.290781227919</c:v>
                </c:pt>
                <c:pt idx="5347" formatCode="General">
                  <c:v>-110.342066854698</c:v>
                </c:pt>
                <c:pt idx="5348" formatCode="General">
                  <c:v>-110.39335253144201</c:v>
                </c:pt>
                <c:pt idx="5349" formatCode="General">
                  <c:v>-110.444638257854</c:v>
                </c:pt>
                <c:pt idx="5350" formatCode="General">
                  <c:v>-110.495924033633</c:v>
                </c:pt>
                <c:pt idx="5351" formatCode="General">
                  <c:v>-110.547209858485</c:v>
                </c:pt>
                <c:pt idx="5352" formatCode="General">
                  <c:v>-110.598495732114</c:v>
                </c:pt>
                <c:pt idx="5353" formatCode="General">
                  <c:v>-110.649781654226</c:v>
                </c:pt>
                <c:pt idx="5354" formatCode="General">
                  <c:v>-110.70106762453</c:v>
                </c:pt>
                <c:pt idx="5355" formatCode="General">
                  <c:v>-110.752353642736</c:v>
                </c:pt>
                <c:pt idx="5356" formatCode="General">
                  <c:v>-110.803639708555</c:v>
                </c:pt>
                <c:pt idx="5357" formatCode="General">
                  <c:v>-110.854925821699</c:v>
                </c:pt>
                <c:pt idx="5358" formatCode="General">
                  <c:v>-110.906211981883</c:v>
                </c:pt>
                <c:pt idx="5359" formatCode="General">
                  <c:v>-110.957498188822</c:v>
                </c:pt>
                <c:pt idx="5360" formatCode="General">
                  <c:v>-111.00878444223299</c:v>
                </c:pt>
                <c:pt idx="5361" formatCode="General">
                  <c:v>-111.060070741833</c:v>
                </c:pt>
                <c:pt idx="5362" formatCode="General">
                  <c:v>-111.11135708734299</c:v>
                </c:pt>
                <c:pt idx="5363" formatCode="General">
                  <c:v>-111.162643478486</c:v>
                </c:pt>
                <c:pt idx="5364" formatCode="General">
                  <c:v>-111.21392991498701</c:v>
                </c:pt>
                <c:pt idx="5365" formatCode="General">
                  <c:v>-111.26521639657599</c:v>
                </c:pt>
                <c:pt idx="5366" formatCode="General">
                  <c:v>-111.316502922982</c:v>
                </c:pt>
                <c:pt idx="5367" formatCode="General">
                  <c:v>-111.36778949393999</c:v>
                </c:pt>
                <c:pt idx="5368" formatCode="General">
                  <c:v>-111.41907610918599</c:v>
                </c:pt>
                <c:pt idx="5369" formatCode="General">
                  <c:v>-111.470362768459</c:v>
                </c:pt>
                <c:pt idx="5370" formatCode="General">
                  <c:v>-111.521649471499</c:v>
                </c:pt>
                <c:pt idx="5371" formatCode="General">
                  <c:v>-111.57293621805201</c:v>
                </c:pt>
                <c:pt idx="5372" formatCode="General">
                  <c:v>-111.62422300786299</c:v>
                </c:pt>
                <c:pt idx="5373" formatCode="General">
                  <c:v>-111.67550984068301</c:v>
                </c:pt>
                <c:pt idx="5374" formatCode="General">
                  <c:v>-111.726796716263</c:v>
                </c:pt>
                <c:pt idx="5375" formatCode="General">
                  <c:v>-111.778083634358</c:v>
                </c:pt>
                <c:pt idx="5376" formatCode="General">
                  <c:v>-111.82937059472501</c:v>
                </c:pt>
                <c:pt idx="5377" formatCode="General">
                  <c:v>-111.88065759712499</c:v>
                </c:pt>
                <c:pt idx="5378" formatCode="General">
                  <c:v>-111.931944641318</c:v>
                </c:pt>
                <c:pt idx="5379" formatCode="General">
                  <c:v>-111.983231727072</c:v>
                </c:pt>
                <c:pt idx="5380" formatCode="General">
                  <c:v>-112.034518854152</c:v>
                </c:pt>
                <c:pt idx="5381" formatCode="General">
                  <c:v>-112.085806022331</c:v>
                </c:pt>
                <c:pt idx="5382" formatCode="General">
                  <c:v>-112.13709323138001</c:v>
                </c:pt>
                <c:pt idx="5383" formatCode="General">
                  <c:v>-112.188380481076</c:v>
                </c:pt>
                <c:pt idx="5384" formatCode="General">
                  <c:v>-112.239667771196</c:v>
                </c:pt>
                <c:pt idx="5385" formatCode="General">
                  <c:v>-112.290955101522</c:v>
                </c:pt>
                <c:pt idx="5386" formatCode="General">
                  <c:v>-112.342242471837</c:v>
                </c:pt>
                <c:pt idx="5387" formatCode="General">
                  <c:v>-112.39352988192699</c:v>
                </c:pt>
                <c:pt idx="5388" formatCode="General">
                  <c:v>-112.44481733158101</c:v>
                </c:pt>
                <c:pt idx="5389" formatCode="General">
                  <c:v>-112.496104820591</c:v>
                </c:pt>
                <c:pt idx="5390" formatCode="General">
                  <c:v>-112.54739234874999</c:v>
                </c:pt>
                <c:pt idx="5391" formatCode="General">
                  <c:v>-112.598679915855</c:v>
                </c:pt>
                <c:pt idx="5392" formatCode="General">
                  <c:v>-112.649967521706</c:v>
                </c:pt>
                <c:pt idx="5393" formatCode="General">
                  <c:v>-112.701255166104</c:v>
                </c:pt>
                <c:pt idx="5394" formatCode="General">
                  <c:v>-112.75254284885401</c:v>
                </c:pt>
                <c:pt idx="5395" formatCode="General">
                  <c:v>-112.80383056976299</c:v>
                </c:pt>
                <c:pt idx="5396" formatCode="General">
                  <c:v>-112.855118328641</c:v>
                </c:pt>
                <c:pt idx="5397" formatCode="General">
                  <c:v>-112.90640612529999</c:v>
                </c:pt>
                <c:pt idx="5398" formatCode="General">
                  <c:v>-112.957693959549</c:v>
                </c:pt>
                <c:pt idx="5399" formatCode="General">
                  <c:v>-113.00898183119401</c:v>
                </c:pt>
                <c:pt idx="5400" formatCode="General">
                  <c:v>-113.060269740039</c:v>
                </c:pt>
                <c:pt idx="5401" formatCode="General">
                  <c:v>-113.111557685892</c:v>
                </c:pt>
                <c:pt idx="5402" formatCode="General">
                  <c:v>-113.162845668561</c:v>
                </c:pt>
                <c:pt idx="5403" formatCode="General">
                  <c:v>-113.214133687854</c:v>
                </c:pt>
                <c:pt idx="5404" formatCode="General">
                  <c:v>-113.265421743581</c:v>
                </c:pt>
                <c:pt idx="5405" formatCode="General">
                  <c:v>-113.316709835553</c:v>
                </c:pt>
                <c:pt idx="5406" formatCode="General">
                  <c:v>-113.367997963582</c:v>
                </c:pt>
                <c:pt idx="5407" formatCode="General">
                  <c:v>-113.41928612748001</c:v>
                </c:pt>
                <c:pt idx="5408" formatCode="General">
                  <c:v>-113.47057432706301</c:v>
                </c:pt>
                <c:pt idx="5409" formatCode="General">
                  <c:v>-113.521862562145</c:v>
                </c:pt>
                <c:pt idx="5410" formatCode="General">
                  <c:v>-113.573150832541</c:v>
                </c:pt>
                <c:pt idx="5411" formatCode="General">
                  <c:v>-113.62443913807</c:v>
                </c:pt>
                <c:pt idx="5412" formatCode="General">
                  <c:v>-113.67572747854901</c:v>
                </c:pt>
                <c:pt idx="5413" formatCode="General">
                  <c:v>-113.727015853797</c:v>
                </c:pt>
                <c:pt idx="5414" formatCode="General">
                  <c:v>-113.77830426363499</c:v>
                </c:pt>
                <c:pt idx="5415" formatCode="General">
                  <c:v>-113.829592707884</c:v>
                </c:pt>
                <c:pt idx="5416" formatCode="General">
                  <c:v>-113.880881186366</c:v>
                </c:pt>
                <c:pt idx="5417" formatCode="General">
                  <c:v>-113.932169698904</c:v>
                </c:pt>
                <c:pt idx="5418" formatCode="General">
                  <c:v>-113.983458245322</c:v>
                </c:pt>
                <c:pt idx="5419" formatCode="General">
                  <c:v>-114.034746825447</c:v>
                </c:pt>
                <c:pt idx="5420" formatCode="General">
                  <c:v>-114.08603543910399</c:v>
                </c:pt>
                <c:pt idx="5421" formatCode="General">
                  <c:v>-114.137324086121</c:v>
                </c:pt>
                <c:pt idx="5422" formatCode="General">
                  <c:v>-114.188612766326</c:v>
                </c:pt>
                <c:pt idx="5423" formatCode="General">
                  <c:v>-114.23990147955</c:v>
                </c:pt>
                <c:pt idx="5424" formatCode="General">
                  <c:v>-114.29119022562099</c:v>
                </c:pt>
                <c:pt idx="5425" formatCode="General">
                  <c:v>-114.342479004372</c:v>
                </c:pt>
                <c:pt idx="5426" formatCode="General">
                  <c:v>-114.393767815636</c:v>
                </c:pt>
                <c:pt idx="5427" formatCode="General">
                  <c:v>-114.445056659245</c:v>
                </c:pt>
                <c:pt idx="5428" formatCode="General">
                  <c:v>-114.496345535036</c:v>
                </c:pt>
                <c:pt idx="5429" formatCode="General">
                  <c:v>-114.547634442842</c:v>
                </c:pt>
                <c:pt idx="5430" formatCode="General">
                  <c:v>-114.59892338250199</c:v>
                </c:pt>
                <c:pt idx="5431" formatCode="General">
                  <c:v>-114.65021235385299</c:v>
                </c:pt>
                <c:pt idx="5432" formatCode="General">
                  <c:v>-114.701501356734</c:v>
                </c:pt>
                <c:pt idx="5433" formatCode="General">
                  <c:v>-114.75279039098299</c:v>
                </c:pt>
                <c:pt idx="5434" formatCode="General">
                  <c:v>-114.804079456444</c:v>
                </c:pt>
                <c:pt idx="5435" formatCode="General">
                  <c:v>-114.85536855295599</c:v>
                </c:pt>
                <c:pt idx="5436" formatCode="General">
                  <c:v>-114.90665768036401</c:v>
                </c:pt>
                <c:pt idx="5437" formatCode="General">
                  <c:v>-114.95794683851</c:v>
                </c:pt>
                <c:pt idx="5438" formatCode="General">
                  <c:v>-115.009236027241</c:v>
                </c:pt>
                <c:pt idx="5439" formatCode="General">
                  <c:v>-115.060525246401</c:v>
                </c:pt>
                <c:pt idx="5440" formatCode="General">
                  <c:v>-115.111814495839</c:v>
                </c:pt>
                <c:pt idx="5441" formatCode="General">
                  <c:v>-115.16310377540201</c:v>
                </c:pt>
                <c:pt idx="5442" formatCode="General">
                  <c:v>-115.21439308494</c:v>
                </c:pt>
                <c:pt idx="5443" formatCode="General">
                  <c:v>-115.265682424301</c:v>
                </c:pt>
                <c:pt idx="5444" formatCode="General">
                  <c:v>-115.31697179333899</c:v>
                </c:pt>
                <c:pt idx="5445" formatCode="General">
                  <c:v>-115.368261191904</c:v>
                </c:pt>
                <c:pt idx="5446" formatCode="General">
                  <c:v>-115.41955061985099</c:v>
                </c:pt>
                <c:pt idx="5447" formatCode="General">
                  <c:v>-115.47084007703199</c:v>
                </c:pt>
                <c:pt idx="5448" formatCode="General">
                  <c:v>-115.522129563305</c:v>
                </c:pt>
                <c:pt idx="5449" formatCode="General">
                  <c:v>-115.573419078524</c:v>
                </c:pt>
                <c:pt idx="5450" formatCode="General">
                  <c:v>-115.624708622548</c:v>
                </c:pt>
                <c:pt idx="5451" formatCode="General">
                  <c:v>-115.675998195235</c:v>
                </c:pt>
                <c:pt idx="5452" formatCode="General">
                  <c:v>-115.727287796444</c:v>
                </c:pt>
                <c:pt idx="5453" formatCode="General">
                  <c:v>-115.77857742603599</c:v>
                </c:pt>
                <c:pt idx="5454" formatCode="General">
                  <c:v>-115.829867083872</c:v>
                </c:pt>
                <c:pt idx="5455" formatCode="General">
                  <c:v>-115.881156769814</c:v>
                </c:pt>
                <c:pt idx="5456" formatCode="General">
                  <c:v>-115.932446483728</c:v>
                </c:pt>
                <c:pt idx="5457" formatCode="General">
                  <c:v>-115.98373622547599</c:v>
                </c:pt>
                <c:pt idx="5458" formatCode="General">
                  <c:v>-116.035025994924</c:v>
                </c:pt>
                <c:pt idx="5459" formatCode="General">
                  <c:v>-116.086315791941</c:v>
                </c:pt>
                <c:pt idx="5460" formatCode="General">
                  <c:v>-116.137605616394</c:v>
                </c:pt>
                <c:pt idx="5461" formatCode="General">
                  <c:v>-116.18889546815799</c:v>
                </c:pt>
                <c:pt idx="5462" formatCode="General">
                  <c:v>-116.240185347104</c:v>
                </c:pt>
                <c:pt idx="5463" formatCode="General">
                  <c:v>-116.291475253107</c:v>
                </c:pt>
                <c:pt idx="5464" formatCode="General">
                  <c:v>-116.34276518604401</c:v>
                </c:pt>
                <c:pt idx="5465" formatCode="General">
                  <c:v>-116.39405514579001</c:v>
                </c:pt>
                <c:pt idx="5466" formatCode="General">
                  <c:v>-116.445345132223</c:v>
                </c:pt>
                <c:pt idx="5467" formatCode="General">
                  <c:v>-116.496635145223</c:v>
                </c:pt>
                <c:pt idx="5468" formatCode="General">
                  <c:v>-116.54792518467001</c:v>
                </c:pt>
                <c:pt idx="5469" formatCode="General">
                  <c:v>-116.599215250445</c:v>
                </c:pt>
                <c:pt idx="5470" formatCode="General">
                  <c:v>-116.650505342431</c:v>
                </c:pt>
                <c:pt idx="5471" formatCode="General">
                  <c:v>-116.70179546051099</c:v>
                </c:pt>
                <c:pt idx="5472" formatCode="General">
                  <c:v>-116.75308560457</c:v>
                </c:pt>
                <c:pt idx="5473" formatCode="General">
                  <c:v>-116.804375774495</c:v>
                </c:pt>
                <c:pt idx="5474" formatCode="General">
                  <c:v>-116.85566597017301</c:v>
                </c:pt>
                <c:pt idx="5475" formatCode="General">
                  <c:v>-116.90695619149101</c:v>
                </c:pt>
                <c:pt idx="5476" formatCode="General">
                  <c:v>-116.958246438339</c:v>
                </c:pt>
                <c:pt idx="5477" formatCode="General">
                  <c:v>-117.009536710609</c:v>
                </c:pt>
                <c:pt idx="5478" formatCode="General">
                  <c:v>-117.060827008191</c:v>
                </c:pt>
                <c:pt idx="5479" formatCode="General">
                  <c:v>-117.112117330979</c:v>
                </c:pt>
                <c:pt idx="5480" formatCode="General">
                  <c:v>-117.163407678867</c:v>
                </c:pt>
                <c:pt idx="5481" formatCode="General">
                  <c:v>-117.21469805175001</c:v>
                </c:pt>
                <c:pt idx="5482" formatCode="General">
                  <c:v>-117.265988449525</c:v>
                </c:pt>
                <c:pt idx="5483" formatCode="General">
                  <c:v>-117.31727887208901</c:v>
                </c:pt>
                <c:pt idx="5484" formatCode="General">
                  <c:v>-117.36856931933799</c:v>
                </c:pt>
                <c:pt idx="5485" formatCode="General">
                  <c:v>-117.419859791162</c:v>
                </c:pt>
                <c:pt idx="5486" formatCode="General">
                  <c:v>-117.471150287447</c:v>
                </c:pt>
                <c:pt idx="5487" formatCode="General">
                  <c:v>-117.522440808082</c:v>
                </c:pt>
                <c:pt idx="5488" formatCode="General">
                  <c:v>-117.573731352957</c:v>
                </c:pt>
                <c:pt idx="5489" formatCode="General">
                  <c:v>-117.625021921962</c:v>
                </c:pt>
                <c:pt idx="5490" formatCode="General">
                  <c:v>-117.676312514988</c:v>
                </c:pt>
                <c:pt idx="5491" formatCode="General">
                  <c:v>-117.727603131927</c:v>
                </c:pt>
                <c:pt idx="5492" formatCode="General">
                  <c:v>-117.778893772673</c:v>
                </c:pt>
                <c:pt idx="5493" formatCode="General">
                  <c:v>-117.83018443712101</c:v>
                </c:pt>
                <c:pt idx="5494" formatCode="General">
                  <c:v>-117.881475125164</c:v>
                </c:pt>
                <c:pt idx="5495" formatCode="General">
                  <c:v>-117.9327658367</c:v>
                </c:pt>
                <c:pt idx="5496" formatCode="General">
                  <c:v>-117.984056571625</c:v>
                </c:pt>
                <c:pt idx="5497" formatCode="General">
                  <c:v>-118.03534732983699</c:v>
                </c:pt>
                <c:pt idx="5498" formatCode="General">
                  <c:v>-118.086638111235</c:v>
                </c:pt>
                <c:pt idx="5499" formatCode="General">
                  <c:v>-118.13792891572</c:v>
                </c:pt>
                <c:pt idx="5500" formatCode="General">
                  <c:v>-118.189219743192</c:v>
                </c:pt>
                <c:pt idx="5501" formatCode="General">
                  <c:v>-118.240510593555</c:v>
                </c:pt>
                <c:pt idx="5502" formatCode="General">
                  <c:v>-118.291801466713</c:v>
                </c:pt>
                <c:pt idx="5503" formatCode="General">
                  <c:v>-118.343092362569</c:v>
                </c:pt>
                <c:pt idx="5504" formatCode="General">
                  <c:v>-118.39438328103</c:v>
                </c:pt>
                <c:pt idx="5505" formatCode="General">
                  <c:v>-118.445674221999</c:v>
                </c:pt>
                <c:pt idx="5506" formatCode="General">
                  <c:v>-118.496965185382</c:v>
                </c:pt>
                <c:pt idx="5507" formatCode="General">
                  <c:v>-118.548256171086</c:v>
                </c:pt>
                <c:pt idx="5508" formatCode="General">
                  <c:v>-118.599547179016</c:v>
                </c:pt>
                <c:pt idx="5509" formatCode="General">
                  <c:v>-118.650838209079</c:v>
                </c:pt>
                <c:pt idx="5510" formatCode="General">
                  <c:v>-118.702129261183</c:v>
                </c:pt>
                <c:pt idx="5511" formatCode="General">
                  <c:v>-118.75342033523501</c:v>
                </c:pt>
                <c:pt idx="5512" formatCode="General">
                  <c:v>-118.804711431142</c:v>
                </c:pt>
                <c:pt idx="5513" formatCode="General">
                  <c:v>-118.856002548815</c:v>
                </c:pt>
                <c:pt idx="5514" formatCode="General">
                  <c:v>-118.90729368816</c:v>
                </c:pt>
                <c:pt idx="5515" formatCode="General">
                  <c:v>-118.958584849088</c:v>
                </c:pt>
                <c:pt idx="5516" formatCode="General">
                  <c:v>-119.00987603150899</c:v>
                </c:pt>
                <c:pt idx="5517" formatCode="General">
                  <c:v>-119.061167235331</c:v>
                </c:pt>
                <c:pt idx="5518" formatCode="General">
                  <c:v>-119.112458460467</c:v>
                </c:pt>
                <c:pt idx="5519" formatCode="General">
                  <c:v>-119.163749706826</c:v>
                </c:pt>
                <c:pt idx="5520" formatCode="General">
                  <c:v>-119.21504097432</c:v>
                </c:pt>
                <c:pt idx="5521" formatCode="General">
                  <c:v>-119.266332262861</c:v>
                </c:pt>
                <c:pt idx="5522" formatCode="General">
                  <c:v>-119.317623572361</c:v>
                </c:pt>
                <c:pt idx="5523" formatCode="General">
                  <c:v>-119.368914902733</c:v>
                </c:pt>
                <c:pt idx="5524" formatCode="General">
                  <c:v>-119.42020625388901</c:v>
                </c:pt>
                <c:pt idx="5525" formatCode="General">
                  <c:v>-119.471497625743</c:v>
                </c:pt>
                <c:pt idx="5526" formatCode="General">
                  <c:v>-119.522789018208</c:v>
                </c:pt>
                <c:pt idx="5527" formatCode="General">
                  <c:v>-119.5740804312</c:v>
                </c:pt>
                <c:pt idx="5528" formatCode="General">
                  <c:v>-119.625371864632</c:v>
                </c:pt>
                <c:pt idx="5529" formatCode="General">
                  <c:v>-119.67666331842101</c:v>
                </c:pt>
                <c:pt idx="5530" formatCode="General">
                  <c:v>-119.72795479248001</c:v>
                </c:pt>
                <c:pt idx="5531" formatCode="General">
                  <c:v>-119.77924628672601</c:v>
                </c:pt>
                <c:pt idx="5532" formatCode="General">
                  <c:v>-119.83053780107601</c:v>
                </c:pt>
                <c:pt idx="5533" formatCode="General">
                  <c:v>-119.88182933544699</c:v>
                </c:pt>
                <c:pt idx="5534" formatCode="General">
                  <c:v>-119.93312088975399</c:v>
                </c:pt>
                <c:pt idx="5535" formatCode="General">
                  <c:v>-119.984412463916</c:v>
                </c:pt>
                <c:pt idx="5536" formatCode="General">
                  <c:v>-120.035704057852</c:v>
                </c:pt>
                <c:pt idx="5537" formatCode="General">
                  <c:v>-120.08699567147799</c:v>
                </c:pt>
                <c:pt idx="5538" formatCode="General">
                  <c:v>-120.13828730471501</c:v>
                </c:pt>
                <c:pt idx="5539" formatCode="General">
                  <c:v>-120.189578957481</c:v>
                </c:pt>
                <c:pt idx="5540" formatCode="General">
                  <c:v>-120.240870629696</c:v>
                </c:pt>
                <c:pt idx="5541" formatCode="General">
                  <c:v>-120.29216232128</c:v>
                </c:pt>
                <c:pt idx="5542" formatCode="General">
                  <c:v>-120.343454032154</c:v>
                </c:pt>
                <c:pt idx="5543" formatCode="General">
                  <c:v>-120.394745762238</c:v>
                </c:pt>
                <c:pt idx="5544" formatCode="General">
                  <c:v>-120.44603751145399</c:v>
                </c:pt>
                <c:pt idx="5545" formatCode="General">
                  <c:v>-120.497329279723</c:v>
                </c:pt>
                <c:pt idx="5546" formatCode="General">
                  <c:v>-120.548621066968</c:v>
                </c:pt>
                <c:pt idx="5547" formatCode="General">
                  <c:v>-120.599912873112</c:v>
                </c:pt>
                <c:pt idx="5548" formatCode="General">
                  <c:v>-120.651204698076</c:v>
                </c:pt>
                <c:pt idx="5549" formatCode="General">
                  <c:v>-120.702496541785</c:v>
                </c:pt>
                <c:pt idx="5550" formatCode="General">
                  <c:v>-120.75378840416199</c:v>
                </c:pt>
                <c:pt idx="5551" formatCode="General">
                  <c:v>-120.80508028513199</c:v>
                </c:pt>
                <c:pt idx="5552" formatCode="General">
                  <c:v>-120.856372184619</c:v>
                </c:pt>
                <c:pt idx="5553" formatCode="General">
                  <c:v>-120.907664102548</c:v>
                </c:pt>
                <c:pt idx="5554" formatCode="General">
                  <c:v>-120.958956038845</c:v>
                </c:pt>
                <c:pt idx="5555" formatCode="General">
                  <c:v>-121.010247993436</c:v>
                </c:pt>
                <c:pt idx="5556" formatCode="General">
                  <c:v>-121.061539966246</c:v>
                </c:pt>
                <c:pt idx="5557" formatCode="General">
                  <c:v>-121.112831957203</c:v>
                </c:pt>
                <c:pt idx="5558" formatCode="General">
                  <c:v>-121.164123966234</c:v>
                </c:pt>
                <c:pt idx="5559" formatCode="General">
                  <c:v>-121.215415993267</c:v>
                </c:pt>
                <c:pt idx="5560" formatCode="General">
                  <c:v>-121.266708038228</c:v>
                </c:pt>
                <c:pt idx="5561" formatCode="General">
                  <c:v>-121.31800010104701</c:v>
                </c:pt>
                <c:pt idx="5562" formatCode="General">
                  <c:v>-121.36929218165299</c:v>
                </c:pt>
                <c:pt idx="5563" formatCode="General">
                  <c:v>-121.420584279975</c:v>
                </c:pt>
                <c:pt idx="5564" formatCode="General">
                  <c:v>-121.471876395941</c:v>
                </c:pt>
                <c:pt idx="5565" formatCode="General">
                  <c:v>-121.523168529483</c:v>
                </c:pt>
                <c:pt idx="5566" formatCode="General">
                  <c:v>-121.574460680531</c:v>
                </c:pt>
                <c:pt idx="5567" formatCode="General">
                  <c:v>-121.625752849016</c:v>
                </c:pt>
                <c:pt idx="5568" formatCode="General">
                  <c:v>-121.677045034868</c:v>
                </c:pt>
                <c:pt idx="5569" formatCode="General">
                  <c:v>-121.728337238021</c:v>
                </c:pt>
                <c:pt idx="5570" formatCode="General">
                  <c:v>-121.779629458405</c:v>
                </c:pt>
                <c:pt idx="5571" formatCode="General">
                  <c:v>-121.83092169595299</c:v>
                </c:pt>
                <c:pt idx="5572" formatCode="General">
                  <c:v>-121.882213950599</c:v>
                </c:pt>
                <c:pt idx="5573" formatCode="General">
                  <c:v>-121.933506222275</c:v>
                </c:pt>
                <c:pt idx="5574" formatCode="General">
                  <c:v>-121.98479851091599</c:v>
                </c:pt>
                <c:pt idx="5575" formatCode="General">
                  <c:v>-122.036090816456</c:v>
                </c:pt>
                <c:pt idx="5576" formatCode="General">
                  <c:v>-122.087383138828</c:v>
                </c:pt>
                <c:pt idx="5577" formatCode="General">
                  <c:v>-122.13867547797</c:v>
                </c:pt>
                <c:pt idx="5578" formatCode="General">
                  <c:v>-122.18996783381399</c:v>
                </c:pt>
                <c:pt idx="5579" formatCode="General">
                  <c:v>-122.241260206299</c:v>
                </c:pt>
                <c:pt idx="5580" formatCode="General">
                  <c:v>-122.292552595359</c:v>
                </c:pt>
                <c:pt idx="5581" formatCode="General">
                  <c:v>-122.343845000933</c:v>
                </c:pt>
                <c:pt idx="5582" formatCode="General">
                  <c:v>-122.395137422955</c:v>
                </c:pt>
                <c:pt idx="5583" formatCode="General">
                  <c:v>-122.446429861365</c:v>
                </c:pt>
                <c:pt idx="5584" formatCode="General">
                  <c:v>-122.497722316101</c:v>
                </c:pt>
                <c:pt idx="5585" formatCode="General">
                  <c:v>-122.54901478710001</c:v>
                </c:pt>
                <c:pt idx="5586" formatCode="General">
                  <c:v>-122.600307274301</c:v>
                </c:pt>
                <c:pt idx="5587" formatCode="General">
                  <c:v>-122.65159977764399</c:v>
                </c:pt>
                <c:pt idx="5588" formatCode="General">
                  <c:v>-122.702892297067</c:v>
                </c:pt>
                <c:pt idx="5589" formatCode="General">
                  <c:v>-122.754184832512</c:v>
                </c:pt>
                <c:pt idx="5590" formatCode="General">
                  <c:v>-122.805477383919</c:v>
                </c:pt>
                <c:pt idx="5591" formatCode="General">
                  <c:v>-122.856769951228</c:v>
                </c:pt>
                <c:pt idx="5592" formatCode="General">
                  <c:v>-122.908062534381</c:v>
                </c:pt>
                <c:pt idx="5593" formatCode="General">
                  <c:v>-122.95935513331899</c:v>
                </c:pt>
                <c:pt idx="5594" formatCode="General">
                  <c:v>-123.010647747985</c:v>
                </c:pt>
                <c:pt idx="5595" formatCode="General">
                  <c:v>-123.061940378321</c:v>
                </c:pt>
                <c:pt idx="5596" formatCode="General">
                  <c:v>-123.11323302427</c:v>
                </c:pt>
                <c:pt idx="5597" formatCode="General">
                  <c:v>-123.164525685775</c:v>
                </c:pt>
                <c:pt idx="5598" formatCode="General">
                  <c:v>-123.21581836278099</c:v>
                </c:pt>
                <c:pt idx="5599" formatCode="General">
                  <c:v>-123.26711105523</c:v>
                </c:pt>
                <c:pt idx="5600" formatCode="General">
                  <c:v>-123.318403763069</c:v>
                </c:pt>
                <c:pt idx="5601" formatCode="General">
                  <c:v>-123.36969648624201</c:v>
                </c:pt>
                <c:pt idx="5602" formatCode="General">
                  <c:v>-123.420989224697</c:v>
                </c:pt>
                <c:pt idx="5603" formatCode="General">
                  <c:v>-123.47228197838299</c:v>
                </c:pt>
                <c:pt idx="5604" formatCode="General">
                  <c:v>-123.523574747249</c:v>
                </c:pt>
                <c:pt idx="5605" formatCode="General">
                  <c:v>-123.574867531245</c:v>
                </c:pt>
                <c:pt idx="5606" formatCode="General">
                  <c:v>-123.62616033032</c:v>
                </c:pt>
                <c:pt idx="5607" formatCode="General">
                  <c:v>-123.677453144419</c:v>
                </c:pt>
                <c:pt idx="5608" formatCode="General">
                  <c:v>-123.72874597348699</c:v>
                </c:pt>
                <c:pt idx="5609" formatCode="General">
                  <c:v>-123.78003881747</c:v>
                </c:pt>
                <c:pt idx="5610" formatCode="General">
                  <c:v>-123.83133167631399</c:v>
                </c:pt>
                <c:pt idx="5611" formatCode="General">
                  <c:v>-123.882624549965</c:v>
                </c:pt>
                <c:pt idx="5612" formatCode="General">
                  <c:v>-123.933917438373</c:v>
                </c:pt>
                <c:pt idx="5613" formatCode="General">
                  <c:v>-123.985210341488</c:v>
                </c:pt>
                <c:pt idx="5614" formatCode="General">
                  <c:v>-124.036503259257</c:v>
                </c:pt>
                <c:pt idx="5615" formatCode="General">
                  <c:v>-124.08779619163199</c:v>
                </c:pt>
                <c:pt idx="5616" formatCode="General">
                  <c:v>-124.139089138561</c:v>
                </c:pt>
                <c:pt idx="5617" formatCode="General">
                  <c:v>-124.19038209999501</c:v>
                </c:pt>
                <c:pt idx="5618" formatCode="General">
                  <c:v>-124.241675075884</c:v>
                </c:pt>
                <c:pt idx="5619" formatCode="General">
                  <c:v>-124.29296806617801</c:v>
                </c:pt>
                <c:pt idx="5620" formatCode="General">
                  <c:v>-124.344261070828</c:v>
                </c:pt>
                <c:pt idx="5621" formatCode="General">
                  <c:v>-124.395554089783</c:v>
                </c:pt>
                <c:pt idx="5622" formatCode="General">
                  <c:v>-124.446847122996</c:v>
                </c:pt>
                <c:pt idx="5623" formatCode="General">
                  <c:v>-124.498140170417</c:v>
                </c:pt>
                <c:pt idx="5624" formatCode="General">
                  <c:v>-124.549433231997</c:v>
                </c:pt>
                <c:pt idx="5625" formatCode="General">
                  <c:v>-124.60072630768801</c:v>
                </c:pt>
                <c:pt idx="5626" formatCode="General">
                  <c:v>-124.65201939744099</c:v>
                </c:pt>
                <c:pt idx="5627" formatCode="General">
                  <c:v>-124.703312501208</c:v>
                </c:pt>
                <c:pt idx="5628" formatCode="General">
                  <c:v>-124.754605618941</c:v>
                </c:pt>
                <c:pt idx="5629" formatCode="General">
                  <c:v>-124.805898750591</c:v>
                </c:pt>
                <c:pt idx="5630" formatCode="General">
                  <c:v>-124.857191896112</c:v>
                </c:pt>
                <c:pt idx="5631" formatCode="General">
                  <c:v>-124.908485055455</c:v>
                </c:pt>
                <c:pt idx="5632" formatCode="General">
                  <c:v>-124.959778228574</c:v>
                </c:pt>
                <c:pt idx="5633" formatCode="General">
                  <c:v>-125.01107141542001</c:v>
                </c:pt>
                <c:pt idx="5634" formatCode="General">
                  <c:v>-125.062364615947</c:v>
                </c:pt>
                <c:pt idx="5635" formatCode="General">
                  <c:v>-125.11365783010901</c:v>
                </c:pt>
                <c:pt idx="5636" formatCode="General">
                  <c:v>-125.164951057858</c:v>
                </c:pt>
                <c:pt idx="5637" formatCode="General">
                  <c:v>-125.21624429914699</c:v>
                </c:pt>
                <c:pt idx="5638" formatCode="General">
                  <c:v>-125.26753755393101</c:v>
                </c:pt>
                <c:pt idx="5639" formatCode="General">
                  <c:v>-125.318830822164</c:v>
                </c:pt>
                <c:pt idx="5640" formatCode="General">
                  <c:v>-125.370124103799</c:v>
                </c:pt>
                <c:pt idx="5641" formatCode="General">
                  <c:v>-125.42141739879</c:v>
                </c:pt>
                <c:pt idx="5642" formatCode="General">
                  <c:v>-125.472710707093</c:v>
                </c:pt>
                <c:pt idx="5643" formatCode="General">
                  <c:v>-125.524004028661</c:v>
                </c:pt>
                <c:pt idx="5644" formatCode="General">
                  <c:v>-125.575297363449</c:v>
                </c:pt>
                <c:pt idx="5645" formatCode="General">
                  <c:v>-125.626590711413</c:v>
                </c:pt>
                <c:pt idx="5646" formatCode="General">
                  <c:v>-125.677884072507</c:v>
                </c:pt>
                <c:pt idx="5647" formatCode="General">
                  <c:v>-125.72917744668599</c:v>
                </c:pt>
                <c:pt idx="5648" formatCode="General">
                  <c:v>-125.780470833907</c:v>
                </c:pt>
                <c:pt idx="5649" formatCode="General">
                  <c:v>-125.83176423412399</c:v>
                </c:pt>
                <c:pt idx="5650" formatCode="General">
                  <c:v>-125.883057647293</c:v>
                </c:pt>
                <c:pt idx="5651" formatCode="General">
                  <c:v>-125.934351073371</c:v>
                </c:pt>
                <c:pt idx="5652" formatCode="General">
                  <c:v>-125.985644512313</c:v>
                </c:pt>
                <c:pt idx="5653" formatCode="General">
                  <c:v>-126.036937964077</c:v>
                </c:pt>
                <c:pt idx="5654" formatCode="General">
                  <c:v>-126.08823142861699</c:v>
                </c:pt>
                <c:pt idx="5655" formatCode="General">
                  <c:v>-126.139524905892</c:v>
                </c:pt>
                <c:pt idx="5656" formatCode="General">
                  <c:v>-126.190818395858</c:v>
                </c:pt>
                <c:pt idx="5657" formatCode="General">
                  <c:v>-126.24211189847099</c:v>
                </c:pt>
                <c:pt idx="5658" formatCode="General">
                  <c:v>-126.29340541369</c:v>
                </c:pt>
                <c:pt idx="5659" formatCode="General">
                  <c:v>-126.34469894147099</c:v>
                </c:pt>
                <c:pt idx="5660" formatCode="General">
                  <c:v>-126.39599248177301</c:v>
                </c:pt>
                <c:pt idx="5661" formatCode="General">
                  <c:v>-126.44728603455199</c:v>
                </c:pt>
                <c:pt idx="5662" formatCode="General">
                  <c:v>-126.49857959976799</c:v>
                </c:pt>
                <c:pt idx="5663" formatCode="General">
                  <c:v>-126.54987317737699</c:v>
                </c:pt>
                <c:pt idx="5664" formatCode="General">
                  <c:v>-126.601166767338</c:v>
                </c:pt>
                <c:pt idx="5665" formatCode="General">
                  <c:v>-126.65246036961</c:v>
                </c:pt>
                <c:pt idx="5666" formatCode="General">
                  <c:v>-126.703753984152</c:v>
                </c:pt>
                <c:pt idx="5667" formatCode="General">
                  <c:v>-126.755047610921</c:v>
                </c:pt>
                <c:pt idx="5668" formatCode="General">
                  <c:v>-126.806341249878</c:v>
                </c:pt>
                <c:pt idx="5669" formatCode="General">
                  <c:v>-126.85763490098</c:v>
                </c:pt>
                <c:pt idx="5670" formatCode="General">
                  <c:v>-126.908928564189</c:v>
                </c:pt>
                <c:pt idx="5671" formatCode="General">
                  <c:v>-126.96022223946299</c:v>
                </c:pt>
                <c:pt idx="5672" formatCode="General">
                  <c:v>-127.01151592676101</c:v>
                </c:pt>
                <c:pt idx="5673" formatCode="General">
                  <c:v>-127.062809626044</c:v>
                </c:pt>
                <c:pt idx="5674" formatCode="General">
                  <c:v>-127.114103337272</c:v>
                </c:pt>
                <c:pt idx="5675" formatCode="General">
                  <c:v>-127.165397060405</c:v>
                </c:pt>
                <c:pt idx="5676" formatCode="General">
                  <c:v>-127.216690795403</c:v>
                </c:pt>
                <c:pt idx="5677" formatCode="General">
                  <c:v>-127.26798454222801</c:v>
                </c:pt>
                <c:pt idx="5678" formatCode="General">
                  <c:v>-127.319278300839</c:v>
                </c:pt>
                <c:pt idx="5679" formatCode="General">
                  <c:v>-127.370572071197</c:v>
                </c:pt>
                <c:pt idx="5680" formatCode="General">
                  <c:v>-127.421865853265</c:v>
                </c:pt>
                <c:pt idx="5681" formatCode="General">
                  <c:v>-127.473159647003</c:v>
                </c:pt>
                <c:pt idx="5682" formatCode="General">
                  <c:v>-127.524453452372</c:v>
                </c:pt>
                <c:pt idx="5683" formatCode="General">
                  <c:v>-127.575747269334</c:v>
                </c:pt>
                <c:pt idx="5684" formatCode="General">
                  <c:v>-127.627041097852</c:v>
                </c:pt>
                <c:pt idx="5685" formatCode="General">
                  <c:v>-127.678334937887</c:v>
                </c:pt>
                <c:pt idx="5686" formatCode="General">
                  <c:v>-127.7296287894</c:v>
                </c:pt>
                <c:pt idx="5687" formatCode="General">
                  <c:v>-127.780922652356</c:v>
                </c:pt>
                <c:pt idx="5688" formatCode="General">
                  <c:v>-127.832216526715</c:v>
                </c:pt>
                <c:pt idx="5689" formatCode="General">
                  <c:v>-127.88351041244201</c:v>
                </c:pt>
                <c:pt idx="5690" formatCode="General">
                  <c:v>-127.93480430949801</c:v>
                </c:pt>
                <c:pt idx="5691" formatCode="General">
                  <c:v>-127.986098217847</c:v>
                </c:pt>
                <c:pt idx="5692" formatCode="General">
                  <c:v>-128.037392137452</c:v>
                </c:pt>
                <c:pt idx="5693" formatCode="General">
                  <c:v>-128.08868606827599</c:v>
                </c:pt>
                <c:pt idx="5694" formatCode="General">
                  <c:v>-128.13998001028401</c:v>
                </c:pt>
                <c:pt idx="5695" formatCode="General">
                  <c:v>-128.19127396343799</c:v>
                </c:pt>
                <c:pt idx="5696" formatCode="General">
                  <c:v>-128.24256792770299</c:v>
                </c:pt>
                <c:pt idx="5697" formatCode="General">
                  <c:v>-128.29386190304299</c:v>
                </c:pt>
                <c:pt idx="5698" formatCode="General">
                  <c:v>-128.34515588942199</c:v>
                </c:pt>
                <c:pt idx="5699" formatCode="General">
                  <c:v>-128.39644988680601</c:v>
                </c:pt>
                <c:pt idx="5700" formatCode="General">
                  <c:v>-128.447743895157</c:v>
                </c:pt>
                <c:pt idx="5701" formatCode="General">
                  <c:v>-128.499037914442</c:v>
                </c:pt>
                <c:pt idx="5702" formatCode="General">
                  <c:v>-128.55033194462399</c:v>
                </c:pt>
                <c:pt idx="5703" formatCode="General">
                  <c:v>-128.60162598567101</c:v>
                </c:pt>
                <c:pt idx="5704" formatCode="General">
                  <c:v>-128.65292003754601</c:v>
                </c:pt>
                <c:pt idx="5705" formatCode="General">
                  <c:v>-128.70421410021501</c:v>
                </c:pt>
                <c:pt idx="5706" formatCode="General">
                  <c:v>-128.75550817364501</c:v>
                </c:pt>
                <c:pt idx="5707" formatCode="General">
                  <c:v>-128.8068022578</c:v>
                </c:pt>
                <c:pt idx="5708" formatCode="General">
                  <c:v>-128.858096352648</c:v>
                </c:pt>
                <c:pt idx="5709" formatCode="General">
                  <c:v>-128.90939045815401</c:v>
                </c:pt>
                <c:pt idx="5710" formatCode="General">
                  <c:v>-128.96068457428501</c:v>
                </c:pt>
                <c:pt idx="5711" formatCode="General">
                  <c:v>-129.011978701007</c:v>
                </c:pt>
                <c:pt idx="5712" formatCode="General">
                  <c:v>-129.06327283828699</c:v>
                </c:pt>
                <c:pt idx="5713" formatCode="General">
                  <c:v>-129.114566986092</c:v>
                </c:pt>
                <c:pt idx="5714" formatCode="General">
                  <c:v>-129.16586114438999</c:v>
                </c:pt>
                <c:pt idx="5715" formatCode="General">
                  <c:v>-129.217155313147</c:v>
                </c:pt>
                <c:pt idx="5716" formatCode="General">
                  <c:v>-129.268449492332</c:v>
                </c:pt>
                <c:pt idx="5717" formatCode="General">
                  <c:v>-129.31974368191101</c:v>
                </c:pt>
                <c:pt idx="5718" formatCode="General">
                  <c:v>-129.371037881853</c:v>
                </c:pt>
                <c:pt idx="5719" formatCode="General">
                  <c:v>-129.422332092125</c:v>
                </c:pt>
                <c:pt idx="5720" formatCode="General">
                  <c:v>-129.47362631269601</c:v>
                </c:pt>
                <c:pt idx="5721" formatCode="General">
                  <c:v>-129.52492054353499</c:v>
                </c:pt>
                <c:pt idx="5722" formatCode="General">
                  <c:v>-129.57621478460899</c:v>
                </c:pt>
                <c:pt idx="5723" formatCode="General">
                  <c:v>-129.62750903588801</c:v>
                </c:pt>
                <c:pt idx="5724" formatCode="General">
                  <c:v>-129.67880329734101</c:v>
                </c:pt>
                <c:pt idx="5725" formatCode="General">
                  <c:v>-129.730097568936</c:v>
                </c:pt>
                <c:pt idx="5726" formatCode="General">
                  <c:v>-129.78139185064299</c:v>
                </c:pt>
                <c:pt idx="5727" formatCode="General">
                  <c:v>-129.83268614243099</c:v>
                </c:pt>
                <c:pt idx="5728" formatCode="General">
                  <c:v>-129.88398044427001</c:v>
                </c:pt>
                <c:pt idx="5729" formatCode="General">
                  <c:v>-129.93527475613001</c:v>
                </c:pt>
                <c:pt idx="5730" formatCode="General">
                  <c:v>-129.98656907797999</c:v>
                </c:pt>
                <c:pt idx="5731" formatCode="General">
                  <c:v>-130.03786340979201</c:v>
                </c:pt>
                <c:pt idx="5732" formatCode="General">
                  <c:v>-130.089157751535</c:v>
                </c:pt>
                <c:pt idx="5733" formatCode="General">
                  <c:v>-130.14045210318</c:v>
                </c:pt>
                <c:pt idx="5734" formatCode="General">
                  <c:v>-130.19174646469801</c:v>
                </c:pt>
                <c:pt idx="5735" formatCode="General">
                  <c:v>-130.243040836061</c:v>
                </c:pt>
                <c:pt idx="5736" formatCode="General">
                  <c:v>-130.294335217239</c:v>
                </c:pt>
                <c:pt idx="5737" formatCode="General">
                  <c:v>-130.34562960820401</c:v>
                </c:pt>
                <c:pt idx="5738" formatCode="General">
                  <c:v>-130.39692400892699</c:v>
                </c:pt>
                <c:pt idx="5739" formatCode="General">
                  <c:v>-130.44821841938099</c:v>
                </c:pt>
                <c:pt idx="5740" formatCode="General">
                  <c:v>-130.499512839538</c:v>
                </c:pt>
                <c:pt idx="5741" formatCode="General">
                  <c:v>-130.55080726936899</c:v>
                </c:pt>
                <c:pt idx="5742" formatCode="General">
                  <c:v>-130.60210170884599</c:v>
                </c:pt>
                <c:pt idx="5743" formatCode="General">
                  <c:v>-130.65339615794301</c:v>
                </c:pt>
                <c:pt idx="5744" formatCode="General">
                  <c:v>-130.70469061663201</c:v>
                </c:pt>
                <c:pt idx="5745" formatCode="General">
                  <c:v>-130.755985084884</c:v>
                </c:pt>
                <c:pt idx="5746" formatCode="General">
                  <c:v>-130.80727956267199</c:v>
                </c:pt>
                <c:pt idx="5747" formatCode="General">
                  <c:v>-130.85857404996901</c:v>
                </c:pt>
                <c:pt idx="5748" formatCode="General">
                  <c:v>-130.909868546746</c:v>
                </c:pt>
                <c:pt idx="5749" formatCode="General">
                  <c:v>-130.96116305297599</c:v>
                </c:pt>
                <c:pt idx="5750" formatCode="General">
                  <c:v>-131.01245756863199</c:v>
                </c:pt>
                <c:pt idx="5751" formatCode="General">
                  <c:v>-131.06375209368599</c:v>
                </c:pt>
                <c:pt idx="5752" formatCode="General">
                  <c:v>-131.115046628112</c:v>
                </c:pt>
                <c:pt idx="5753" formatCode="General">
                  <c:v>-131.16634117188201</c:v>
                </c:pt>
                <c:pt idx="5754" formatCode="General">
                  <c:v>-131.217635724969</c:v>
                </c:pt>
                <c:pt idx="5755" formatCode="General">
                  <c:v>-131.26893028734699</c:v>
                </c:pt>
                <c:pt idx="5756" formatCode="General">
                  <c:v>-131.32022485898801</c:v>
                </c:pt>
                <c:pt idx="5757" formatCode="General">
                  <c:v>-131.37151943986501</c:v>
                </c:pt>
                <c:pt idx="5758" formatCode="General">
                  <c:v>-131.422814029953</c:v>
                </c:pt>
                <c:pt idx="5759" formatCode="General">
                  <c:v>-131.47410862922399</c:v>
                </c:pt>
                <c:pt idx="5760" formatCode="General">
                  <c:v>-131.525403237652</c:v>
                </c:pt>
                <c:pt idx="5761" formatCode="General">
                  <c:v>-131.57669785521099</c:v>
                </c:pt>
                <c:pt idx="5762" formatCode="General">
                  <c:v>-131.627992481874</c:v>
                </c:pt>
                <c:pt idx="5763" formatCode="General">
                  <c:v>-131.67928711761601</c:v>
                </c:pt>
                <c:pt idx="5764" formatCode="General">
                  <c:v>-131.730581762409</c:v>
                </c:pt>
                <c:pt idx="5765" formatCode="General">
                  <c:v>-131.78187641622901</c:v>
                </c:pt>
                <c:pt idx="5766" formatCode="General">
                  <c:v>-131.83317107904901</c:v>
                </c:pt>
                <c:pt idx="5767" formatCode="General">
                  <c:v>-131.88446575084399</c:v>
                </c:pt>
                <c:pt idx="5768" formatCode="General">
                  <c:v>-131.93576043158799</c:v>
                </c:pt>
                <c:pt idx="5769" formatCode="General">
                  <c:v>-131.987055121255</c:v>
                </c:pt>
                <c:pt idx="5770" formatCode="General">
                  <c:v>-132.03834981981899</c:v>
                </c:pt>
                <c:pt idx="5771" formatCode="General">
                  <c:v>-132.08964452725601</c:v>
                </c:pt>
                <c:pt idx="5772" formatCode="General">
                  <c:v>-132.14093924354</c:v>
                </c:pt>
                <c:pt idx="5773" formatCode="General">
                  <c:v>-132.19223396864501</c:v>
                </c:pt>
                <c:pt idx="5774" formatCode="General">
                  <c:v>-132.24352870254799</c:v>
                </c:pt>
                <c:pt idx="5775" formatCode="General">
                  <c:v>-132.294823445221</c:v>
                </c:pt>
                <c:pt idx="5776" formatCode="General">
                  <c:v>-132.34611819664201</c:v>
                </c:pt>
                <c:pt idx="5777" formatCode="General">
                  <c:v>-132.397412956784</c:v>
                </c:pt>
                <c:pt idx="5778" formatCode="General">
                  <c:v>-132.448707725623</c:v>
                </c:pt>
                <c:pt idx="5779" formatCode="General">
                  <c:v>-132.50000250313499</c:v>
                </c:pt>
                <c:pt idx="5780" formatCode="General">
                  <c:v>-132.55129728929401</c:v>
                </c:pt>
                <c:pt idx="5781" formatCode="General">
                  <c:v>-132.60259208407601</c:v>
                </c:pt>
                <c:pt idx="5782" formatCode="General">
                  <c:v>-132.65388688745799</c:v>
                </c:pt>
                <c:pt idx="5783" formatCode="General">
                  <c:v>-132.705181699414</c:v>
                </c:pt>
                <c:pt idx="5784" formatCode="General">
                  <c:v>-132.75647651992099</c:v>
                </c:pt>
                <c:pt idx="5785" formatCode="General">
                  <c:v>-132.80777134895399</c:v>
                </c:pt>
                <c:pt idx="5786" formatCode="General">
                  <c:v>-132.859066186489</c:v>
                </c:pt>
                <c:pt idx="5787" formatCode="General">
                  <c:v>-132.910361032503</c:v>
                </c:pt>
                <c:pt idx="5788" formatCode="General">
                  <c:v>-132.96165588697201</c:v>
                </c:pt>
                <c:pt idx="5789" formatCode="General">
                  <c:v>-133.01295074987101</c:v>
                </c:pt>
                <c:pt idx="5790" formatCode="General">
                  <c:v>-133.064245621178</c:v>
                </c:pt>
                <c:pt idx="5791" formatCode="General">
                  <c:v>-133.11554050086801</c:v>
                </c:pt>
                <c:pt idx="5792" formatCode="General">
                  <c:v>-133.166835388919</c:v>
                </c:pt>
                <c:pt idx="5793" formatCode="General">
                  <c:v>-133.21813028530599</c:v>
                </c:pt>
                <c:pt idx="5794" formatCode="General">
                  <c:v>-133.26942519000701</c:v>
                </c:pt>
                <c:pt idx="5795" formatCode="General">
                  <c:v>-133.32072010299899</c:v>
                </c:pt>
                <c:pt idx="5796" formatCode="General">
                  <c:v>-133.37201502425901</c:v>
                </c:pt>
                <c:pt idx="5797" formatCode="General">
                  <c:v>-133.42330995376199</c:v>
                </c:pt>
                <c:pt idx="5798" formatCode="General">
                  <c:v>-133.47460489148801</c:v>
                </c:pt>
                <c:pt idx="5799" formatCode="General">
                  <c:v>-133.525899837412</c:v>
                </c:pt>
                <c:pt idx="5800" formatCode="General">
                  <c:v>-133.57719479151299</c:v>
                </c:pt>
                <c:pt idx="5801" formatCode="General">
                  <c:v>-133.62848975376701</c:v>
                </c:pt>
                <c:pt idx="5802" formatCode="General">
                  <c:v>-133.679784724152</c:v>
                </c:pt>
                <c:pt idx="5803" formatCode="General">
                  <c:v>-133.73107970264601</c:v>
                </c:pt>
                <c:pt idx="5804" formatCode="General">
                  <c:v>-133.782374689226</c:v>
                </c:pt>
                <c:pt idx="5805" formatCode="General">
                  <c:v>-133.83366968387</c:v>
                </c:pt>
                <c:pt idx="5806" formatCode="General">
                  <c:v>-133.884964686556</c:v>
                </c:pt>
                <c:pt idx="5807" formatCode="General">
                  <c:v>-133.93625969726301</c:v>
                </c:pt>
                <c:pt idx="5808" formatCode="General">
                  <c:v>-133.987554715968</c:v>
                </c:pt>
                <c:pt idx="5809" formatCode="General">
                  <c:v>-134.03884974264901</c:v>
                </c:pt>
                <c:pt idx="5810" formatCode="General">
                  <c:v>-134.09014477728499</c:v>
                </c:pt>
                <c:pt idx="5811" formatCode="General">
                  <c:v>-134.14143981985401</c:v>
                </c:pt>
                <c:pt idx="5812" formatCode="General">
                  <c:v>-134.19273487033499</c:v>
                </c:pt>
                <c:pt idx="5813" formatCode="General">
                  <c:v>-134.244029928706</c:v>
                </c:pt>
                <c:pt idx="5814" formatCode="General">
                  <c:v>-134.29532499494599</c:v>
                </c:pt>
                <c:pt idx="5815" formatCode="General">
                  <c:v>-134.34662006903301</c:v>
                </c:pt>
                <c:pt idx="5816" formatCode="General">
                  <c:v>-134.397915150947</c:v>
                </c:pt>
                <c:pt idx="5817" formatCode="General">
                  <c:v>-134.44921024066701</c:v>
                </c:pt>
                <c:pt idx="5818" formatCode="General">
                  <c:v>-134.500505338171</c:v>
                </c:pt>
                <c:pt idx="5819" formatCode="General">
                  <c:v>-134.55180044343899</c:v>
                </c:pt>
                <c:pt idx="5820" formatCode="General">
                  <c:v>-134.60309555644901</c:v>
                </c:pt>
                <c:pt idx="5821" formatCode="General">
                  <c:v>-134.65439067718199</c:v>
                </c:pt>
                <c:pt idx="5822" formatCode="General">
                  <c:v>-134.70568580561701</c:v>
                </c:pt>
                <c:pt idx="5823" formatCode="General">
                  <c:v>-134.75698094173299</c:v>
                </c:pt>
                <c:pt idx="5824" formatCode="General">
                  <c:v>-134.80827608550999</c:v>
                </c:pt>
                <c:pt idx="5825" formatCode="General">
                  <c:v>-134.859571236927</c:v>
                </c:pt>
                <c:pt idx="5826" formatCode="General">
                  <c:v>-134.910866395965</c:v>
                </c:pt>
                <c:pt idx="5827" formatCode="General">
                  <c:v>-134.962161562603</c:v>
                </c:pt>
                <c:pt idx="5828" formatCode="General">
                  <c:v>-135.01345673682201</c:v>
                </c:pt>
                <c:pt idx="5829" formatCode="General">
                  <c:v>-135.0647519186</c:v>
                </c:pt>
                <c:pt idx="5830" formatCode="General">
                  <c:v>-135.11604710792</c:v>
                </c:pt>
                <c:pt idx="5831" formatCode="General">
                  <c:v>-135.16734230476001</c:v>
                </c:pt>
                <c:pt idx="5832" formatCode="General">
                  <c:v>-135.218637509101</c:v>
                </c:pt>
                <c:pt idx="5833" formatCode="General">
                  <c:v>-135.269932720924</c:v>
                </c:pt>
                <c:pt idx="5834" formatCode="General">
                  <c:v>-135.32122794020901</c:v>
                </c:pt>
                <c:pt idx="5835" formatCode="General">
                  <c:v>-135.37252316693801</c:v>
                </c:pt>
                <c:pt idx="5836" formatCode="General">
                  <c:v>-135.42381840108999</c:v>
                </c:pt>
                <c:pt idx="5837" formatCode="General">
                  <c:v>-135.47511364264599</c:v>
                </c:pt>
                <c:pt idx="5838" formatCode="General">
                  <c:v>-135.52640889158801</c:v>
                </c:pt>
                <c:pt idx="5839" formatCode="General">
                  <c:v>-135.57770414789599</c:v>
                </c:pt>
                <c:pt idx="5840" formatCode="General">
                  <c:v>-135.628999411552</c:v>
                </c:pt>
                <c:pt idx="5841" formatCode="General">
                  <c:v>-135.68029468253701</c:v>
                </c:pt>
                <c:pt idx="5842" formatCode="General">
                  <c:v>-135.731589960832</c:v>
                </c:pt>
                <c:pt idx="5843" formatCode="General">
                  <c:v>-135.782885246418</c:v>
                </c:pt>
                <c:pt idx="5844" formatCode="General">
                  <c:v>-135.83418053927801</c:v>
                </c:pt>
                <c:pt idx="5845" formatCode="General">
                  <c:v>-135.885475839392</c:v>
                </c:pt>
                <c:pt idx="5846" formatCode="General">
                  <c:v>-135.93677114674301</c:v>
                </c:pt>
                <c:pt idx="5847" formatCode="General">
                  <c:v>-135.98806646131101</c:v>
                </c:pt>
                <c:pt idx="5848" formatCode="General">
                  <c:v>-136.03936178308001</c:v>
                </c:pt>
                <c:pt idx="5849" formatCode="General">
                  <c:v>-136.09065711203101</c:v>
                </c:pt>
                <c:pt idx="5850" formatCode="General">
                  <c:v>-136.14195244814599</c:v>
                </c:pt>
                <c:pt idx="5851" formatCode="General">
                  <c:v>-136.193247791407</c:v>
                </c:pt>
                <c:pt idx="5852" formatCode="General">
                  <c:v>-136.24454314179701</c:v>
                </c:pt>
                <c:pt idx="5853" formatCode="General">
                  <c:v>-136.29583849929699</c:v>
                </c:pt>
                <c:pt idx="5854" formatCode="General">
                  <c:v>-136.347133863891</c:v>
                </c:pt>
                <c:pt idx="5855" formatCode="General">
                  <c:v>-136.398429235561</c:v>
                </c:pt>
                <c:pt idx="5856" formatCode="General">
                  <c:v>-136.44972461428901</c:v>
                </c:pt>
                <c:pt idx="5857" formatCode="General">
                  <c:v>-136.50102000005799</c:v>
                </c:pt>
                <c:pt idx="5858" formatCode="General">
                  <c:v>-136.55231539285199</c:v>
                </c:pt>
                <c:pt idx="5859" formatCode="General">
                  <c:v>-136.60361079265201</c:v>
                </c:pt>
                <c:pt idx="5860" formatCode="General">
                  <c:v>-136.65490619944299</c:v>
                </c:pt>
                <c:pt idx="5861" formatCode="General">
                  <c:v>-136.70620161320599</c:v>
                </c:pt>
                <c:pt idx="5862" formatCode="General">
                  <c:v>-136.757497033926</c:v>
                </c:pt>
                <c:pt idx="5863" formatCode="General">
                  <c:v>-136.808792461585</c:v>
                </c:pt>
                <c:pt idx="5864" formatCode="General">
                  <c:v>-136.86008789616801</c:v>
                </c:pt>
                <c:pt idx="5865" formatCode="General">
                  <c:v>-136.91138333765701</c:v>
                </c:pt>
                <c:pt idx="5866" formatCode="General">
                  <c:v>-136.96267878603601</c:v>
                </c:pt>
                <c:pt idx="5867" formatCode="General">
                  <c:v>-137.013974241288</c:v>
                </c:pt>
                <c:pt idx="5868" formatCode="General">
                  <c:v>-137.065269703398</c:v>
                </c:pt>
                <c:pt idx="5869" formatCode="General">
                  <c:v>-137.11656517234999</c:v>
                </c:pt>
                <c:pt idx="5870" formatCode="General">
                  <c:v>-137.167860648127</c:v>
                </c:pt>
                <c:pt idx="5871" formatCode="General">
                  <c:v>-137.219156130713</c:v>
                </c:pt>
                <c:pt idx="5872" formatCode="General">
                  <c:v>-137.27045162009301</c:v>
                </c:pt>
                <c:pt idx="5873" formatCode="General">
                  <c:v>-137.32174711625001</c:v>
                </c:pt>
                <c:pt idx="5874" formatCode="General">
                  <c:v>-137.37304261916901</c:v>
                </c:pt>
                <c:pt idx="5875" formatCode="General">
                  <c:v>-137.42433812883399</c:v>
                </c:pt>
                <c:pt idx="5876" formatCode="General">
                  <c:v>-137.47563364522901</c:v>
                </c:pt>
                <c:pt idx="5877" formatCode="General">
                  <c:v>-137.526929168338</c:v>
                </c:pt>
                <c:pt idx="5878" formatCode="General">
                  <c:v>-137.57822469814701</c:v>
                </c:pt>
                <c:pt idx="5879" formatCode="General">
                  <c:v>-137.62952023463799</c:v>
                </c:pt>
                <c:pt idx="5880" formatCode="General">
                  <c:v>-137.68081577779799</c:v>
                </c:pt>
                <c:pt idx="5881" formatCode="General">
                  <c:v>-137.732111327609</c:v>
                </c:pt>
                <c:pt idx="5882" formatCode="General">
                  <c:v>-137.783406884058</c:v>
                </c:pt>
                <c:pt idx="5883" formatCode="General">
                  <c:v>-137.834702447127</c:v>
                </c:pt>
                <c:pt idx="5884" formatCode="General">
                  <c:v>-137.885998016803</c:v>
                </c:pt>
                <c:pt idx="5885" formatCode="General">
                  <c:v>-137.937293593069</c:v>
                </c:pt>
                <c:pt idx="5886" formatCode="General">
                  <c:v>-137.98858917590999</c:v>
                </c:pt>
                <c:pt idx="5887" formatCode="General">
                  <c:v>-138.039884765312</c:v>
                </c:pt>
                <c:pt idx="5888" formatCode="General">
                  <c:v>-138.09118036125801</c:v>
                </c:pt>
                <c:pt idx="5889" formatCode="General">
                  <c:v>-138.142475963734</c:v>
                </c:pt>
                <c:pt idx="5890" formatCode="General">
                  <c:v>-138.19377157272399</c:v>
                </c:pt>
                <c:pt idx="5891" formatCode="General">
                  <c:v>-138.24506718821399</c:v>
                </c:pt>
                <c:pt idx="5892" formatCode="General">
                  <c:v>-138.29636281018799</c:v>
                </c:pt>
                <c:pt idx="5893" formatCode="General">
                  <c:v>-138.34765843862999</c:v>
                </c:pt>
                <c:pt idx="5894" formatCode="General">
                  <c:v>-138.398954073526</c:v>
                </c:pt>
                <c:pt idx="5895" formatCode="General">
                  <c:v>-138.450249714861</c:v>
                </c:pt>
                <c:pt idx="5896" formatCode="General">
                  <c:v>-138.501545362619</c:v>
                </c:pt>
                <c:pt idx="5897" formatCode="General">
                  <c:v>-138.552841016786</c:v>
                </c:pt>
                <c:pt idx="5898" formatCode="General">
                  <c:v>-138.60413667734599</c:v>
                </c:pt>
                <c:pt idx="5899" formatCode="General">
                  <c:v>-138.655432344285</c:v>
                </c:pt>
                <c:pt idx="5900" formatCode="General">
                  <c:v>-138.70672801758701</c:v>
                </c:pt>
                <c:pt idx="5901" formatCode="General">
                  <c:v>-138.758023697239</c:v>
                </c:pt>
                <c:pt idx="5902" formatCode="General">
                  <c:v>-138.80931938322399</c:v>
                </c:pt>
                <c:pt idx="5903" formatCode="General">
                  <c:v>-138.86061507552901</c:v>
                </c:pt>
                <c:pt idx="5904" formatCode="General">
                  <c:v>-138.91191077413899</c:v>
                </c:pt>
                <c:pt idx="5905" formatCode="General">
                  <c:v>-138.96320647903801</c:v>
                </c:pt>
                <c:pt idx="5906" formatCode="General">
                  <c:v>-139.01450219021299</c:v>
                </c:pt>
                <c:pt idx="5907" formatCode="General">
                  <c:v>-139.065797907649</c:v>
                </c:pt>
                <c:pt idx="5908" formatCode="General">
                  <c:v>-139.11709363132999</c:v>
                </c:pt>
                <c:pt idx="5909" formatCode="General">
                  <c:v>-139.16838936124401</c:v>
                </c:pt>
                <c:pt idx="5910" formatCode="General">
                  <c:v>-139.21968509737499</c:v>
                </c:pt>
                <c:pt idx="5911" formatCode="General">
                  <c:v>-139.27098083970901</c:v>
                </c:pt>
                <c:pt idx="5912" formatCode="General">
                  <c:v>-139.32227658823101</c:v>
                </c:pt>
                <c:pt idx="5913" formatCode="General">
                  <c:v>-139.37357234292799</c:v>
                </c:pt>
                <c:pt idx="5914" formatCode="General">
                  <c:v>-139.42486810378401</c:v>
                </c:pt>
                <c:pt idx="5915" formatCode="General">
                  <c:v>-139.47616387078699</c:v>
                </c:pt>
                <c:pt idx="5916" formatCode="General">
                  <c:v>-139.52745964392099</c:v>
                </c:pt>
                <c:pt idx="5917" formatCode="General">
                  <c:v>-139.578755423172</c:v>
                </c:pt>
                <c:pt idx="5918" formatCode="General">
                  <c:v>-139.63005120852699</c:v>
                </c:pt>
                <c:pt idx="5919" formatCode="General">
                  <c:v>-139.68134699997</c:v>
                </c:pt>
                <c:pt idx="5920" formatCode="General">
                  <c:v>-139.73264279748901</c:v>
                </c:pt>
                <c:pt idx="5921" formatCode="General">
                  <c:v>-139.78393860106999</c:v>
                </c:pt>
                <c:pt idx="5922" formatCode="General">
                  <c:v>-139.83523441069701</c:v>
                </c:pt>
                <c:pt idx="5923" formatCode="General">
                  <c:v>-139.88653022635799</c:v>
                </c:pt>
                <c:pt idx="5924" formatCode="General">
                  <c:v>-139.937826048039</c:v>
                </c:pt>
                <c:pt idx="5925" formatCode="General">
                  <c:v>-139.989121875726</c:v>
                </c:pt>
                <c:pt idx="5926" formatCode="General">
                  <c:v>-140.04041770940401</c:v>
                </c:pt>
                <c:pt idx="5927" formatCode="General">
                  <c:v>-140.09171354906101</c:v>
                </c:pt>
                <c:pt idx="5928" formatCode="General">
                  <c:v>-140.14300939468299</c:v>
                </c:pt>
                <c:pt idx="5929" formatCode="General">
                  <c:v>-140.194305246255</c:v>
                </c:pt>
                <c:pt idx="5930" formatCode="General">
                  <c:v>-140.24560110376501</c:v>
                </c:pt>
                <c:pt idx="5931" formatCode="General">
                  <c:v>-140.29689696719899</c:v>
                </c:pt>
                <c:pt idx="5932" formatCode="General">
                  <c:v>-140.348192836544</c:v>
                </c:pt>
                <c:pt idx="5933" formatCode="General">
                  <c:v>-140.39948871178501</c:v>
                </c:pt>
                <c:pt idx="5934" formatCode="General">
                  <c:v>-140.45078459291</c:v>
                </c:pt>
                <c:pt idx="5935" formatCode="General">
                  <c:v>-140.502080479906</c:v>
                </c:pt>
                <c:pt idx="5936" formatCode="General">
                  <c:v>-140.55337637275801</c:v>
                </c:pt>
                <c:pt idx="5937" formatCode="General">
                  <c:v>-140.60467227145301</c:v>
                </c:pt>
                <c:pt idx="5938" formatCode="General">
                  <c:v>-140.65596817597901</c:v>
                </c:pt>
                <c:pt idx="5939" formatCode="General">
                  <c:v>-140.70726408632299</c:v>
                </c:pt>
                <c:pt idx="5940" formatCode="General">
                  <c:v>-140.75856000247001</c:v>
                </c:pt>
                <c:pt idx="5941" formatCode="General">
                  <c:v>-140.809855924408</c:v>
                </c:pt>
                <c:pt idx="5942" formatCode="General">
                  <c:v>-140.86115185212401</c:v>
                </c:pt>
                <c:pt idx="5943" formatCode="General">
                  <c:v>-140.912447785605</c:v>
                </c:pt>
                <c:pt idx="5944" formatCode="General">
                  <c:v>-140.963743724838</c:v>
                </c:pt>
                <c:pt idx="5945" formatCode="General">
                  <c:v>-141.01503966980999</c:v>
                </c:pt>
                <c:pt idx="5946" formatCode="General">
                  <c:v>-141.066335620508</c:v>
                </c:pt>
                <c:pt idx="5947" formatCode="General">
                  <c:v>-141.117631576919</c:v>
                </c:pt>
                <c:pt idx="5948" formatCode="General">
                  <c:v>-141.16892753903099</c:v>
                </c:pt>
                <c:pt idx="5949" formatCode="General">
                  <c:v>-141.22022350683</c:v>
                </c:pt>
                <c:pt idx="5950" formatCode="General">
                  <c:v>-141.27151948030399</c:v>
                </c:pt>
                <c:pt idx="5951" formatCode="General">
                  <c:v>-141.32281545943999</c:v>
                </c:pt>
                <c:pt idx="5952" formatCode="General">
                  <c:v>-141.374111444226</c:v>
                </c:pt>
                <c:pt idx="5953" formatCode="General">
                  <c:v>-141.425407434649</c:v>
                </c:pt>
                <c:pt idx="5954" formatCode="General">
                  <c:v>-141.47670343069601</c:v>
                </c:pt>
                <c:pt idx="5955" formatCode="General">
                  <c:v>-141.52799943235601</c:v>
                </c:pt>
                <c:pt idx="5956" formatCode="General">
                  <c:v>-141.57929543961501</c:v>
                </c:pt>
                <c:pt idx="5957" formatCode="General">
                  <c:v>-141.630591452461</c:v>
                </c:pt>
                <c:pt idx="5958" formatCode="General">
                  <c:v>-141.681887470882</c:v>
                </c:pt>
                <c:pt idx="5959" formatCode="General">
                  <c:v>-141.73318349486499</c:v>
                </c:pt>
                <c:pt idx="5960" formatCode="General">
                  <c:v>-141.78447952439899</c:v>
                </c:pt>
                <c:pt idx="5961" formatCode="General">
                  <c:v>-141.83577555946999</c:v>
                </c:pt>
                <c:pt idx="5962" formatCode="General">
                  <c:v>-141.887071600067</c:v>
                </c:pt>
                <c:pt idx="5963" formatCode="General">
                  <c:v>-141.93836764617799</c:v>
                </c:pt>
                <c:pt idx="5964" formatCode="General">
                  <c:v>-141.98966369779001</c:v>
                </c:pt>
                <c:pt idx="5965" formatCode="General">
                  <c:v>-142.04095975489199</c:v>
                </c:pt>
                <c:pt idx="5966" formatCode="General">
                  <c:v>-142.092255817471</c:v>
                </c:pt>
                <c:pt idx="5967" formatCode="General">
                  <c:v>-142.143551885515</c:v>
                </c:pt>
                <c:pt idx="5968" formatCode="General">
                  <c:v>-142.194847959013</c:v>
                </c:pt>
                <c:pt idx="5969" formatCode="General">
                  <c:v>-142.24614403795201</c:v>
                </c:pt>
                <c:pt idx="5970" formatCode="General">
                  <c:v>-142.29744012232101</c:v>
                </c:pt>
                <c:pt idx="5971" formatCode="General">
                  <c:v>-142.34873621210801</c:v>
                </c:pt>
                <c:pt idx="5972" formatCode="General">
                  <c:v>-142.40003230730099</c:v>
                </c:pt>
                <c:pt idx="5973" formatCode="General">
                  <c:v>-142.45132840788901</c:v>
                </c:pt>
                <c:pt idx="5974" formatCode="General">
                  <c:v>-142.50262451385899</c:v>
                </c:pt>
                <c:pt idx="5975" formatCode="General">
                  <c:v>-142.55392062519999</c:v>
                </c:pt>
                <c:pt idx="5976" formatCode="General">
                  <c:v>-142.60521674190099</c:v>
                </c:pt>
                <c:pt idx="5977" formatCode="General">
                  <c:v>-142.65651286395001</c:v>
                </c:pt>
                <c:pt idx="5978" formatCode="General">
                  <c:v>-142.70780899133501</c:v>
                </c:pt>
                <c:pt idx="5979" formatCode="General">
                  <c:v>-142.75910512404499</c:v>
                </c:pt>
                <c:pt idx="5980" formatCode="General">
                  <c:v>-142.81040126206901</c:v>
                </c:pt>
                <c:pt idx="5981" formatCode="General">
                  <c:v>-142.86169740539501</c:v>
                </c:pt>
                <c:pt idx="5982" formatCode="General">
                  <c:v>-142.91299355401199</c:v>
                </c:pt>
                <c:pt idx="5983" formatCode="General">
                  <c:v>-142.96428970790799</c:v>
                </c:pt>
                <c:pt idx="5984" formatCode="General">
                  <c:v>-143.01558586707301</c:v>
                </c:pt>
                <c:pt idx="5985" formatCode="General">
                  <c:v>-143.066882031495</c:v>
                </c:pt>
                <c:pt idx="5986" formatCode="General">
                  <c:v>-143.118178201163</c:v>
                </c:pt>
                <c:pt idx="5987" formatCode="General">
                  <c:v>-143.16947437606601</c:v>
                </c:pt>
                <c:pt idx="5988" formatCode="General">
                  <c:v>-143.220770556193</c:v>
                </c:pt>
                <c:pt idx="5989" formatCode="General">
                  <c:v>-143.272066741532</c:v>
                </c:pt>
                <c:pt idx="5990" formatCode="General">
                  <c:v>-143.323362932073</c:v>
                </c:pt>
                <c:pt idx="5991" formatCode="General">
                  <c:v>-143.37465912780499</c:v>
                </c:pt>
                <c:pt idx="5992" formatCode="General">
                  <c:v>-143.42595532871701</c:v>
                </c:pt>
                <c:pt idx="5993" formatCode="General">
                  <c:v>-143.477251534798</c:v>
                </c:pt>
                <c:pt idx="5994" formatCode="General">
                  <c:v>-143.52854774603699</c:v>
                </c:pt>
                <c:pt idx="5995" formatCode="General">
                  <c:v>-143.57984396242401</c:v>
                </c:pt>
                <c:pt idx="5996" formatCode="General">
                  <c:v>-143.63114018394799</c:v>
                </c:pt>
                <c:pt idx="5997" formatCode="General">
                  <c:v>-143.682436410598</c:v>
                </c:pt>
                <c:pt idx="5998" formatCode="General">
                  <c:v>-143.73373264236301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CD9-470D-BC6A-18FAB8A63E70}"/>
            </c:ext>
          </c:extLst>
        </c:ser>
        <c:ser>
          <c:idx val="2"/>
          <c:order val="2"/>
          <c:tx>
            <c:strRef>
              <c:f>'0.6m length'!$E$1:$F$1</c:f>
              <c:strCache>
                <c:ptCount val="1"/>
                <c:pt idx="0">
                  <c:v>600 MeV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'0.6m length'!$E$2:$E$6000</c:f>
              <c:numCache>
                <c:formatCode>General</c:formatCode>
                <c:ptCount val="5999"/>
                <c:pt idx="0">
                  <c:v>-700</c:v>
                </c:pt>
                <c:pt idx="1">
                  <c:v>-699.8</c:v>
                </c:pt>
                <c:pt idx="2">
                  <c:v>-699.6</c:v>
                </c:pt>
                <c:pt idx="3">
                  <c:v>-699.4</c:v>
                </c:pt>
                <c:pt idx="4">
                  <c:v>-699.2</c:v>
                </c:pt>
                <c:pt idx="5">
                  <c:v>-699</c:v>
                </c:pt>
                <c:pt idx="6">
                  <c:v>-698.8</c:v>
                </c:pt>
                <c:pt idx="7">
                  <c:v>-698.6</c:v>
                </c:pt>
                <c:pt idx="8">
                  <c:v>-698.4</c:v>
                </c:pt>
                <c:pt idx="9">
                  <c:v>-698.2</c:v>
                </c:pt>
                <c:pt idx="10">
                  <c:v>-698</c:v>
                </c:pt>
                <c:pt idx="11">
                  <c:v>-697.8</c:v>
                </c:pt>
                <c:pt idx="12">
                  <c:v>-697.6</c:v>
                </c:pt>
                <c:pt idx="13">
                  <c:v>-697.4</c:v>
                </c:pt>
                <c:pt idx="14">
                  <c:v>-697.2</c:v>
                </c:pt>
                <c:pt idx="15">
                  <c:v>-697</c:v>
                </c:pt>
                <c:pt idx="16">
                  <c:v>-696.8</c:v>
                </c:pt>
                <c:pt idx="17">
                  <c:v>-696.6</c:v>
                </c:pt>
                <c:pt idx="18">
                  <c:v>-696.4</c:v>
                </c:pt>
                <c:pt idx="19">
                  <c:v>-696.2</c:v>
                </c:pt>
                <c:pt idx="20">
                  <c:v>-696</c:v>
                </c:pt>
                <c:pt idx="21">
                  <c:v>-695.8</c:v>
                </c:pt>
                <c:pt idx="22">
                  <c:v>-695.6</c:v>
                </c:pt>
                <c:pt idx="23">
                  <c:v>-695.4</c:v>
                </c:pt>
                <c:pt idx="24">
                  <c:v>-695.2</c:v>
                </c:pt>
                <c:pt idx="25">
                  <c:v>-695</c:v>
                </c:pt>
                <c:pt idx="26">
                  <c:v>-694.8</c:v>
                </c:pt>
                <c:pt idx="27">
                  <c:v>-694.6</c:v>
                </c:pt>
                <c:pt idx="28">
                  <c:v>-694.4</c:v>
                </c:pt>
                <c:pt idx="29">
                  <c:v>-694.2</c:v>
                </c:pt>
                <c:pt idx="30">
                  <c:v>-694</c:v>
                </c:pt>
                <c:pt idx="31">
                  <c:v>-693.8</c:v>
                </c:pt>
                <c:pt idx="32">
                  <c:v>-693.6</c:v>
                </c:pt>
                <c:pt idx="33">
                  <c:v>-693.4</c:v>
                </c:pt>
                <c:pt idx="34">
                  <c:v>-693.2</c:v>
                </c:pt>
                <c:pt idx="35">
                  <c:v>-693</c:v>
                </c:pt>
                <c:pt idx="36">
                  <c:v>-692.8</c:v>
                </c:pt>
                <c:pt idx="37">
                  <c:v>-692.6</c:v>
                </c:pt>
                <c:pt idx="38">
                  <c:v>-692.4</c:v>
                </c:pt>
                <c:pt idx="39">
                  <c:v>-692.20000000000095</c:v>
                </c:pt>
                <c:pt idx="40">
                  <c:v>-692</c:v>
                </c:pt>
                <c:pt idx="41">
                  <c:v>-691.8</c:v>
                </c:pt>
                <c:pt idx="42">
                  <c:v>-691.6</c:v>
                </c:pt>
                <c:pt idx="43">
                  <c:v>-691.400000000001</c:v>
                </c:pt>
                <c:pt idx="44">
                  <c:v>-691.20000000000095</c:v>
                </c:pt>
                <c:pt idx="45">
                  <c:v>-691.00000000000102</c:v>
                </c:pt>
                <c:pt idx="46">
                  <c:v>-690.80000000000098</c:v>
                </c:pt>
                <c:pt idx="47">
                  <c:v>-690.60000000000105</c:v>
                </c:pt>
                <c:pt idx="48">
                  <c:v>-690.400000000001</c:v>
                </c:pt>
                <c:pt idx="49">
                  <c:v>-690.20000000000095</c:v>
                </c:pt>
                <c:pt idx="50">
                  <c:v>-690.00000000000102</c:v>
                </c:pt>
                <c:pt idx="51">
                  <c:v>-689.80000000000098</c:v>
                </c:pt>
                <c:pt idx="52">
                  <c:v>-689.60000000000105</c:v>
                </c:pt>
                <c:pt idx="53">
                  <c:v>-689.400000000001</c:v>
                </c:pt>
                <c:pt idx="54">
                  <c:v>-689.20000000000095</c:v>
                </c:pt>
                <c:pt idx="55">
                  <c:v>-689.00000000000102</c:v>
                </c:pt>
                <c:pt idx="56">
                  <c:v>-688.80000000000098</c:v>
                </c:pt>
                <c:pt idx="57">
                  <c:v>-688.60000000000105</c:v>
                </c:pt>
                <c:pt idx="58">
                  <c:v>-688.400000000001</c:v>
                </c:pt>
                <c:pt idx="59">
                  <c:v>-688.20000000000095</c:v>
                </c:pt>
                <c:pt idx="60">
                  <c:v>-688.00000000000102</c:v>
                </c:pt>
                <c:pt idx="61">
                  <c:v>-687.80000000000098</c:v>
                </c:pt>
                <c:pt idx="62">
                  <c:v>-687.60000000000105</c:v>
                </c:pt>
                <c:pt idx="63">
                  <c:v>-687.400000000001</c:v>
                </c:pt>
                <c:pt idx="64">
                  <c:v>-687.20000000000095</c:v>
                </c:pt>
                <c:pt idx="65">
                  <c:v>-687.00000000000102</c:v>
                </c:pt>
                <c:pt idx="66">
                  <c:v>-686.80000000000098</c:v>
                </c:pt>
                <c:pt idx="67">
                  <c:v>-686.60000000000105</c:v>
                </c:pt>
                <c:pt idx="68">
                  <c:v>-686.400000000001</c:v>
                </c:pt>
                <c:pt idx="69">
                  <c:v>-686.20000000000095</c:v>
                </c:pt>
                <c:pt idx="70">
                  <c:v>-686.00000000000102</c:v>
                </c:pt>
                <c:pt idx="71">
                  <c:v>-685.80000000000098</c:v>
                </c:pt>
                <c:pt idx="72">
                  <c:v>-685.60000000000105</c:v>
                </c:pt>
                <c:pt idx="73">
                  <c:v>-685.400000000001</c:v>
                </c:pt>
                <c:pt idx="74">
                  <c:v>-685.20000000000095</c:v>
                </c:pt>
                <c:pt idx="75">
                  <c:v>-685.00000000000102</c:v>
                </c:pt>
                <c:pt idx="76">
                  <c:v>-684.80000000000098</c:v>
                </c:pt>
                <c:pt idx="77">
                  <c:v>-684.60000000000105</c:v>
                </c:pt>
                <c:pt idx="78">
                  <c:v>-684.400000000001</c:v>
                </c:pt>
                <c:pt idx="79">
                  <c:v>-684.20000000000095</c:v>
                </c:pt>
                <c:pt idx="80">
                  <c:v>-684.00000000000102</c:v>
                </c:pt>
                <c:pt idx="81">
                  <c:v>-683.80000000000098</c:v>
                </c:pt>
                <c:pt idx="82">
                  <c:v>-683.60000000000105</c:v>
                </c:pt>
                <c:pt idx="83">
                  <c:v>-683.400000000001</c:v>
                </c:pt>
                <c:pt idx="84">
                  <c:v>-683.20000000000095</c:v>
                </c:pt>
                <c:pt idx="85">
                  <c:v>-683.00000000000102</c:v>
                </c:pt>
                <c:pt idx="86">
                  <c:v>-682.800000000002</c:v>
                </c:pt>
                <c:pt idx="87">
                  <c:v>-682.60000000000196</c:v>
                </c:pt>
                <c:pt idx="88">
                  <c:v>-682.400000000001</c:v>
                </c:pt>
                <c:pt idx="89">
                  <c:v>-682.20000000000198</c:v>
                </c:pt>
                <c:pt idx="90">
                  <c:v>-682.00000000000102</c:v>
                </c:pt>
                <c:pt idx="91">
                  <c:v>-681.800000000002</c:v>
                </c:pt>
                <c:pt idx="92">
                  <c:v>-681.60000000000196</c:v>
                </c:pt>
                <c:pt idx="93">
                  <c:v>-681.40000000000202</c:v>
                </c:pt>
                <c:pt idx="94">
                  <c:v>-681.20000000000198</c:v>
                </c:pt>
                <c:pt idx="95">
                  <c:v>-681.00000000000205</c:v>
                </c:pt>
                <c:pt idx="96">
                  <c:v>-680.800000000002</c:v>
                </c:pt>
                <c:pt idx="97">
                  <c:v>-680.60000000000196</c:v>
                </c:pt>
                <c:pt idx="98">
                  <c:v>-680.40000000000202</c:v>
                </c:pt>
                <c:pt idx="99">
                  <c:v>-680.20000000000198</c:v>
                </c:pt>
                <c:pt idx="100">
                  <c:v>-680.00000000000205</c:v>
                </c:pt>
                <c:pt idx="101">
                  <c:v>-679.800000000002</c:v>
                </c:pt>
                <c:pt idx="102">
                  <c:v>-679.60000000000196</c:v>
                </c:pt>
                <c:pt idx="103">
                  <c:v>-679.40000000000202</c:v>
                </c:pt>
                <c:pt idx="104">
                  <c:v>-679.20000000000198</c:v>
                </c:pt>
                <c:pt idx="105">
                  <c:v>-679.00000000000205</c:v>
                </c:pt>
                <c:pt idx="106">
                  <c:v>-678.800000000002</c:v>
                </c:pt>
                <c:pt idx="107">
                  <c:v>-678.60000000000196</c:v>
                </c:pt>
                <c:pt idx="108">
                  <c:v>-678.40000000000202</c:v>
                </c:pt>
                <c:pt idx="109">
                  <c:v>-678.20000000000198</c:v>
                </c:pt>
                <c:pt idx="110">
                  <c:v>-678.00000000000205</c:v>
                </c:pt>
                <c:pt idx="111">
                  <c:v>-677.800000000002</c:v>
                </c:pt>
                <c:pt idx="112">
                  <c:v>-677.60000000000196</c:v>
                </c:pt>
                <c:pt idx="113">
                  <c:v>-677.40000000000202</c:v>
                </c:pt>
                <c:pt idx="114">
                  <c:v>-677.20000000000198</c:v>
                </c:pt>
                <c:pt idx="115">
                  <c:v>-677.00000000000205</c:v>
                </c:pt>
                <c:pt idx="116">
                  <c:v>-676.800000000002</c:v>
                </c:pt>
                <c:pt idx="117">
                  <c:v>-676.60000000000196</c:v>
                </c:pt>
                <c:pt idx="118">
                  <c:v>-676.40000000000202</c:v>
                </c:pt>
                <c:pt idx="119">
                  <c:v>-676.20000000000198</c:v>
                </c:pt>
                <c:pt idx="120">
                  <c:v>-676.00000000000205</c:v>
                </c:pt>
                <c:pt idx="121">
                  <c:v>-675.800000000002</c:v>
                </c:pt>
                <c:pt idx="122">
                  <c:v>-675.60000000000196</c:v>
                </c:pt>
                <c:pt idx="123">
                  <c:v>-675.40000000000202</c:v>
                </c:pt>
                <c:pt idx="124">
                  <c:v>-675.20000000000198</c:v>
                </c:pt>
                <c:pt idx="125">
                  <c:v>-675.00000000000205</c:v>
                </c:pt>
                <c:pt idx="126">
                  <c:v>-674.800000000002</c:v>
                </c:pt>
                <c:pt idx="127">
                  <c:v>-674.60000000000196</c:v>
                </c:pt>
                <c:pt idx="128">
                  <c:v>-674.40000000000202</c:v>
                </c:pt>
                <c:pt idx="129">
                  <c:v>-674.20000000000198</c:v>
                </c:pt>
                <c:pt idx="130">
                  <c:v>-674.00000000000205</c:v>
                </c:pt>
                <c:pt idx="131">
                  <c:v>-673.800000000002</c:v>
                </c:pt>
                <c:pt idx="132">
                  <c:v>-673.60000000000298</c:v>
                </c:pt>
                <c:pt idx="133">
                  <c:v>-673.40000000000202</c:v>
                </c:pt>
                <c:pt idx="134">
                  <c:v>-673.200000000003</c:v>
                </c:pt>
                <c:pt idx="135">
                  <c:v>-673.00000000000296</c:v>
                </c:pt>
                <c:pt idx="136">
                  <c:v>-672.800000000002</c:v>
                </c:pt>
                <c:pt idx="137">
                  <c:v>-672.60000000000298</c:v>
                </c:pt>
                <c:pt idx="138">
                  <c:v>-672.40000000000305</c:v>
                </c:pt>
                <c:pt idx="139">
                  <c:v>-672.200000000003</c:v>
                </c:pt>
                <c:pt idx="140">
                  <c:v>-672.00000000000296</c:v>
                </c:pt>
                <c:pt idx="141">
                  <c:v>-671.80000000000302</c:v>
                </c:pt>
                <c:pt idx="142">
                  <c:v>-671.60000000000298</c:v>
                </c:pt>
                <c:pt idx="143">
                  <c:v>-671.40000000000305</c:v>
                </c:pt>
                <c:pt idx="144">
                  <c:v>-671.200000000003</c:v>
                </c:pt>
                <c:pt idx="145">
                  <c:v>-671.00000000000296</c:v>
                </c:pt>
                <c:pt idx="146">
                  <c:v>-670.80000000000302</c:v>
                </c:pt>
                <c:pt idx="147">
                  <c:v>-670.60000000000298</c:v>
                </c:pt>
                <c:pt idx="148">
                  <c:v>-670.40000000000305</c:v>
                </c:pt>
                <c:pt idx="149">
                  <c:v>-670.200000000003</c:v>
                </c:pt>
                <c:pt idx="150">
                  <c:v>-670.00000000000296</c:v>
                </c:pt>
                <c:pt idx="151">
                  <c:v>-669.80000000000302</c:v>
                </c:pt>
                <c:pt idx="152">
                  <c:v>-669.60000000000298</c:v>
                </c:pt>
                <c:pt idx="153">
                  <c:v>-669.40000000000305</c:v>
                </c:pt>
                <c:pt idx="154">
                  <c:v>-669.200000000003</c:v>
                </c:pt>
                <c:pt idx="155">
                  <c:v>-669.00000000000296</c:v>
                </c:pt>
                <c:pt idx="156">
                  <c:v>-668.80000000000302</c:v>
                </c:pt>
                <c:pt idx="157">
                  <c:v>-668.60000000000298</c:v>
                </c:pt>
                <c:pt idx="158">
                  <c:v>-668.40000000000305</c:v>
                </c:pt>
                <c:pt idx="159">
                  <c:v>-668.200000000003</c:v>
                </c:pt>
                <c:pt idx="160">
                  <c:v>-668.00000000000296</c:v>
                </c:pt>
                <c:pt idx="161">
                  <c:v>-667.80000000000302</c:v>
                </c:pt>
                <c:pt idx="162">
                  <c:v>-667.60000000000298</c:v>
                </c:pt>
                <c:pt idx="163">
                  <c:v>-667.40000000000305</c:v>
                </c:pt>
                <c:pt idx="164">
                  <c:v>-667.200000000003</c:v>
                </c:pt>
                <c:pt idx="165">
                  <c:v>-667.00000000000296</c:v>
                </c:pt>
                <c:pt idx="166">
                  <c:v>-666.80000000000302</c:v>
                </c:pt>
                <c:pt idx="167">
                  <c:v>-666.60000000000298</c:v>
                </c:pt>
                <c:pt idx="168">
                  <c:v>-666.40000000000305</c:v>
                </c:pt>
                <c:pt idx="169">
                  <c:v>-666.200000000003</c:v>
                </c:pt>
                <c:pt idx="170">
                  <c:v>-666.00000000000296</c:v>
                </c:pt>
                <c:pt idx="171">
                  <c:v>-665.80000000000302</c:v>
                </c:pt>
                <c:pt idx="172">
                  <c:v>-665.60000000000298</c:v>
                </c:pt>
                <c:pt idx="173">
                  <c:v>-665.40000000000305</c:v>
                </c:pt>
                <c:pt idx="174">
                  <c:v>-665.200000000003</c:v>
                </c:pt>
                <c:pt idx="175">
                  <c:v>-665.00000000000398</c:v>
                </c:pt>
                <c:pt idx="176">
                  <c:v>-664.80000000000302</c:v>
                </c:pt>
                <c:pt idx="177">
                  <c:v>-664.60000000000298</c:v>
                </c:pt>
                <c:pt idx="178">
                  <c:v>-664.40000000000396</c:v>
                </c:pt>
                <c:pt idx="179">
                  <c:v>-664.200000000003</c:v>
                </c:pt>
                <c:pt idx="180">
                  <c:v>-664.00000000000398</c:v>
                </c:pt>
                <c:pt idx="181">
                  <c:v>-663.80000000000405</c:v>
                </c:pt>
                <c:pt idx="182">
                  <c:v>-663.600000000004</c:v>
                </c:pt>
                <c:pt idx="183">
                  <c:v>-663.40000000000396</c:v>
                </c:pt>
                <c:pt idx="184">
                  <c:v>-663.20000000000402</c:v>
                </c:pt>
                <c:pt idx="185">
                  <c:v>-663.00000000000398</c:v>
                </c:pt>
                <c:pt idx="186">
                  <c:v>-662.80000000000405</c:v>
                </c:pt>
                <c:pt idx="187">
                  <c:v>-662.600000000004</c:v>
                </c:pt>
                <c:pt idx="188">
                  <c:v>-662.40000000000396</c:v>
                </c:pt>
                <c:pt idx="189">
                  <c:v>-662.20000000000402</c:v>
                </c:pt>
                <c:pt idx="190">
                  <c:v>-662.00000000000398</c:v>
                </c:pt>
                <c:pt idx="191">
                  <c:v>-661.80000000000405</c:v>
                </c:pt>
                <c:pt idx="192">
                  <c:v>-661.600000000004</c:v>
                </c:pt>
                <c:pt idx="193">
                  <c:v>-661.40000000000396</c:v>
                </c:pt>
                <c:pt idx="194">
                  <c:v>-661.20000000000402</c:v>
                </c:pt>
                <c:pt idx="195">
                  <c:v>-661.00000000000398</c:v>
                </c:pt>
                <c:pt idx="196">
                  <c:v>-660.80000000000405</c:v>
                </c:pt>
                <c:pt idx="197">
                  <c:v>-660.600000000004</c:v>
                </c:pt>
                <c:pt idx="198">
                  <c:v>-660.40000000000396</c:v>
                </c:pt>
                <c:pt idx="199">
                  <c:v>-660.20000000000402</c:v>
                </c:pt>
                <c:pt idx="200">
                  <c:v>-660.00000000000398</c:v>
                </c:pt>
                <c:pt idx="201">
                  <c:v>-659.80000000000405</c:v>
                </c:pt>
                <c:pt idx="202">
                  <c:v>-659.600000000004</c:v>
                </c:pt>
                <c:pt idx="203">
                  <c:v>-659.40000000000396</c:v>
                </c:pt>
                <c:pt idx="204">
                  <c:v>-659.20000000000402</c:v>
                </c:pt>
                <c:pt idx="205">
                  <c:v>-659.00000000000398</c:v>
                </c:pt>
                <c:pt idx="206">
                  <c:v>-658.80000000000405</c:v>
                </c:pt>
                <c:pt idx="207">
                  <c:v>-658.600000000004</c:v>
                </c:pt>
                <c:pt idx="208">
                  <c:v>-658.40000000000396</c:v>
                </c:pt>
                <c:pt idx="209">
                  <c:v>-658.20000000000402</c:v>
                </c:pt>
                <c:pt idx="210">
                  <c:v>-658.00000000000398</c:v>
                </c:pt>
                <c:pt idx="211">
                  <c:v>-657.80000000000405</c:v>
                </c:pt>
                <c:pt idx="212">
                  <c:v>-657.600000000004</c:v>
                </c:pt>
                <c:pt idx="213">
                  <c:v>-657.40000000000396</c:v>
                </c:pt>
                <c:pt idx="214">
                  <c:v>-657.20000000000402</c:v>
                </c:pt>
                <c:pt idx="215">
                  <c:v>-657.00000000000398</c:v>
                </c:pt>
                <c:pt idx="216">
                  <c:v>-656.80000000000405</c:v>
                </c:pt>
                <c:pt idx="217">
                  <c:v>-656.600000000004</c:v>
                </c:pt>
                <c:pt idx="218">
                  <c:v>-656.40000000000396</c:v>
                </c:pt>
                <c:pt idx="219">
                  <c:v>-656.20000000000402</c:v>
                </c:pt>
                <c:pt idx="220">
                  <c:v>-656.00000000000398</c:v>
                </c:pt>
                <c:pt idx="221">
                  <c:v>-655.80000000000496</c:v>
                </c:pt>
                <c:pt idx="222">
                  <c:v>-655.600000000004</c:v>
                </c:pt>
                <c:pt idx="223">
                  <c:v>-655.40000000000498</c:v>
                </c:pt>
                <c:pt idx="224">
                  <c:v>-655.20000000000402</c:v>
                </c:pt>
                <c:pt idx="225">
                  <c:v>-655.00000000000398</c:v>
                </c:pt>
                <c:pt idx="226">
                  <c:v>-654.80000000000496</c:v>
                </c:pt>
                <c:pt idx="227">
                  <c:v>-654.60000000000502</c:v>
                </c:pt>
                <c:pt idx="228">
                  <c:v>-654.40000000000498</c:v>
                </c:pt>
                <c:pt idx="229">
                  <c:v>-654.20000000000505</c:v>
                </c:pt>
                <c:pt idx="230">
                  <c:v>-654.000000000005</c:v>
                </c:pt>
                <c:pt idx="231">
                  <c:v>-653.80000000000496</c:v>
                </c:pt>
                <c:pt idx="232">
                  <c:v>-653.60000000000502</c:v>
                </c:pt>
                <c:pt idx="233">
                  <c:v>-653.40000000000498</c:v>
                </c:pt>
                <c:pt idx="234">
                  <c:v>-653.20000000000505</c:v>
                </c:pt>
                <c:pt idx="235">
                  <c:v>-653.00000000000603</c:v>
                </c:pt>
                <c:pt idx="236">
                  <c:v>-652.80000000000598</c:v>
                </c:pt>
                <c:pt idx="237">
                  <c:v>-652.60000000000605</c:v>
                </c:pt>
                <c:pt idx="238">
                  <c:v>-652.400000000006</c:v>
                </c:pt>
                <c:pt idx="239">
                  <c:v>-652.20000000000596</c:v>
                </c:pt>
                <c:pt idx="240">
                  <c:v>-652.00000000000603</c:v>
                </c:pt>
                <c:pt idx="241">
                  <c:v>-651.80000000000598</c:v>
                </c:pt>
                <c:pt idx="242">
                  <c:v>-651.60000000000605</c:v>
                </c:pt>
                <c:pt idx="243">
                  <c:v>-651.40000000000703</c:v>
                </c:pt>
                <c:pt idx="244">
                  <c:v>-651.20000000000698</c:v>
                </c:pt>
                <c:pt idx="245">
                  <c:v>-651.00000000000705</c:v>
                </c:pt>
                <c:pt idx="246">
                  <c:v>-650.800000000007</c:v>
                </c:pt>
                <c:pt idx="247">
                  <c:v>-650.60000000000696</c:v>
                </c:pt>
                <c:pt idx="248">
                  <c:v>-650.40000000000703</c:v>
                </c:pt>
                <c:pt idx="249">
                  <c:v>-650.20000000000698</c:v>
                </c:pt>
                <c:pt idx="250">
                  <c:v>-650.00000000000796</c:v>
                </c:pt>
                <c:pt idx="251">
                  <c:v>-649.80000000000803</c:v>
                </c:pt>
                <c:pt idx="252">
                  <c:v>-649.60000000000798</c:v>
                </c:pt>
                <c:pt idx="253">
                  <c:v>-649.40000000000805</c:v>
                </c:pt>
                <c:pt idx="254">
                  <c:v>-649.200000000008</c:v>
                </c:pt>
                <c:pt idx="255">
                  <c:v>-649.00000000000796</c:v>
                </c:pt>
                <c:pt idx="256">
                  <c:v>-648.80000000000803</c:v>
                </c:pt>
                <c:pt idx="257">
                  <c:v>-648.60000000000798</c:v>
                </c:pt>
                <c:pt idx="258">
                  <c:v>-648.40000000000896</c:v>
                </c:pt>
                <c:pt idx="259">
                  <c:v>-648.20000000000903</c:v>
                </c:pt>
                <c:pt idx="260">
                  <c:v>-648.00000000000898</c:v>
                </c:pt>
                <c:pt idx="261">
                  <c:v>-647.80000000000905</c:v>
                </c:pt>
                <c:pt idx="262">
                  <c:v>-647.600000000009</c:v>
                </c:pt>
                <c:pt idx="263">
                  <c:v>-647.40000000000896</c:v>
                </c:pt>
                <c:pt idx="264">
                  <c:v>-647.20000000000903</c:v>
                </c:pt>
                <c:pt idx="265">
                  <c:v>-647.00000000000898</c:v>
                </c:pt>
                <c:pt idx="266">
                  <c:v>-646.80000000000996</c:v>
                </c:pt>
                <c:pt idx="267">
                  <c:v>-646.60000000001003</c:v>
                </c:pt>
                <c:pt idx="268">
                  <c:v>-646.40000000000998</c:v>
                </c:pt>
                <c:pt idx="269">
                  <c:v>-646.20000000001005</c:v>
                </c:pt>
                <c:pt idx="270">
                  <c:v>-646.00000000001</c:v>
                </c:pt>
                <c:pt idx="271">
                  <c:v>-645.80000000000996</c:v>
                </c:pt>
                <c:pt idx="272">
                  <c:v>-645.60000000001003</c:v>
                </c:pt>
                <c:pt idx="273">
                  <c:v>-645.400000000011</c:v>
                </c:pt>
                <c:pt idx="274">
                  <c:v>-645.20000000001096</c:v>
                </c:pt>
                <c:pt idx="275">
                  <c:v>-645.00000000001103</c:v>
                </c:pt>
                <c:pt idx="276">
                  <c:v>-644.80000000001098</c:v>
                </c:pt>
                <c:pt idx="277">
                  <c:v>-644.60000000001105</c:v>
                </c:pt>
                <c:pt idx="278">
                  <c:v>-644.400000000011</c:v>
                </c:pt>
                <c:pt idx="279">
                  <c:v>-644.20000000001096</c:v>
                </c:pt>
                <c:pt idx="280">
                  <c:v>-644.00000000001103</c:v>
                </c:pt>
                <c:pt idx="281">
                  <c:v>-643.80000000001201</c:v>
                </c:pt>
                <c:pt idx="282">
                  <c:v>-643.60000000001196</c:v>
                </c:pt>
                <c:pt idx="283">
                  <c:v>-643.40000000001203</c:v>
                </c:pt>
                <c:pt idx="284">
                  <c:v>-643.20000000001198</c:v>
                </c:pt>
                <c:pt idx="285">
                  <c:v>-643.00000000001205</c:v>
                </c:pt>
                <c:pt idx="286">
                  <c:v>-642.80000000001201</c:v>
                </c:pt>
                <c:pt idx="287">
                  <c:v>-642.60000000001298</c:v>
                </c:pt>
                <c:pt idx="288">
                  <c:v>-642.40000000001203</c:v>
                </c:pt>
                <c:pt idx="289">
                  <c:v>-642.20000000001301</c:v>
                </c:pt>
                <c:pt idx="290">
                  <c:v>-642.00000000001296</c:v>
                </c:pt>
                <c:pt idx="291">
                  <c:v>-641.80000000001303</c:v>
                </c:pt>
                <c:pt idx="292">
                  <c:v>-641.60000000001298</c:v>
                </c:pt>
                <c:pt idx="293">
                  <c:v>-641.40000000001305</c:v>
                </c:pt>
                <c:pt idx="294">
                  <c:v>-641.20000000001301</c:v>
                </c:pt>
                <c:pt idx="295">
                  <c:v>-641.00000000001398</c:v>
                </c:pt>
                <c:pt idx="296">
                  <c:v>-640.80000000001405</c:v>
                </c:pt>
                <c:pt idx="297">
                  <c:v>-640.60000000001401</c:v>
                </c:pt>
                <c:pt idx="298">
                  <c:v>-640.40000000001396</c:v>
                </c:pt>
                <c:pt idx="299">
                  <c:v>-640.20000000001403</c:v>
                </c:pt>
                <c:pt idx="300">
                  <c:v>-640.00000000001398</c:v>
                </c:pt>
                <c:pt idx="301">
                  <c:v>-639.80000000001405</c:v>
                </c:pt>
                <c:pt idx="302">
                  <c:v>-639.60000000001401</c:v>
                </c:pt>
                <c:pt idx="303">
                  <c:v>-639.40000000001498</c:v>
                </c:pt>
                <c:pt idx="304">
                  <c:v>-639.20000000001505</c:v>
                </c:pt>
                <c:pt idx="305">
                  <c:v>-639.00000000001501</c:v>
                </c:pt>
                <c:pt idx="306">
                  <c:v>-638.80000000001496</c:v>
                </c:pt>
                <c:pt idx="307">
                  <c:v>-638.60000000001503</c:v>
                </c:pt>
                <c:pt idx="308">
                  <c:v>-638.40000000001498</c:v>
                </c:pt>
                <c:pt idx="309">
                  <c:v>-638.20000000001505</c:v>
                </c:pt>
                <c:pt idx="310">
                  <c:v>-638.00000000001603</c:v>
                </c:pt>
                <c:pt idx="311">
                  <c:v>-637.80000000001598</c:v>
                </c:pt>
                <c:pt idx="312">
                  <c:v>-637.60000000001605</c:v>
                </c:pt>
                <c:pt idx="313">
                  <c:v>-637.40000000001601</c:v>
                </c:pt>
                <c:pt idx="314">
                  <c:v>-637.20000000001596</c:v>
                </c:pt>
                <c:pt idx="315">
                  <c:v>-637.00000000001603</c:v>
                </c:pt>
                <c:pt idx="316">
                  <c:v>-636.80000000001598</c:v>
                </c:pt>
                <c:pt idx="317">
                  <c:v>-636.60000000001696</c:v>
                </c:pt>
                <c:pt idx="318">
                  <c:v>-636.40000000001703</c:v>
                </c:pt>
                <c:pt idx="319">
                  <c:v>-636.20000000001698</c:v>
                </c:pt>
                <c:pt idx="320">
                  <c:v>-636.00000000001705</c:v>
                </c:pt>
                <c:pt idx="321">
                  <c:v>-635.80000000001701</c:v>
                </c:pt>
                <c:pt idx="322">
                  <c:v>-635.60000000001696</c:v>
                </c:pt>
                <c:pt idx="323">
                  <c:v>-635.40000000001703</c:v>
                </c:pt>
                <c:pt idx="324">
                  <c:v>-635.20000000001698</c:v>
                </c:pt>
                <c:pt idx="325">
                  <c:v>-635.00000000001796</c:v>
                </c:pt>
                <c:pt idx="326">
                  <c:v>-634.80000000001803</c:v>
                </c:pt>
                <c:pt idx="327">
                  <c:v>-634.60000000001799</c:v>
                </c:pt>
                <c:pt idx="328">
                  <c:v>-634.40000000001805</c:v>
                </c:pt>
                <c:pt idx="329">
                  <c:v>-634.20000000001801</c:v>
                </c:pt>
                <c:pt idx="330">
                  <c:v>-634.00000000001796</c:v>
                </c:pt>
                <c:pt idx="331">
                  <c:v>-633.80000000001803</c:v>
                </c:pt>
                <c:pt idx="332">
                  <c:v>-633.60000000001799</c:v>
                </c:pt>
                <c:pt idx="333">
                  <c:v>-633.40000000001896</c:v>
                </c:pt>
                <c:pt idx="334">
                  <c:v>-633.20000000001903</c:v>
                </c:pt>
                <c:pt idx="335">
                  <c:v>-633.00000000001899</c:v>
                </c:pt>
                <c:pt idx="336">
                  <c:v>-632.80000000001905</c:v>
                </c:pt>
                <c:pt idx="337">
                  <c:v>-632.60000000001901</c:v>
                </c:pt>
                <c:pt idx="338">
                  <c:v>-632.40000000001896</c:v>
                </c:pt>
                <c:pt idx="339">
                  <c:v>-632.20000000001903</c:v>
                </c:pt>
                <c:pt idx="340">
                  <c:v>-632.00000000002001</c:v>
                </c:pt>
                <c:pt idx="341">
                  <c:v>-631.80000000001996</c:v>
                </c:pt>
                <c:pt idx="342">
                  <c:v>-631.60000000002003</c:v>
                </c:pt>
                <c:pt idx="343">
                  <c:v>-631.40000000001999</c:v>
                </c:pt>
                <c:pt idx="344">
                  <c:v>-631.20000000002005</c:v>
                </c:pt>
                <c:pt idx="345">
                  <c:v>-631.00000000002001</c:v>
                </c:pt>
                <c:pt idx="346">
                  <c:v>-630.80000000001996</c:v>
                </c:pt>
                <c:pt idx="347">
                  <c:v>-630.60000000002003</c:v>
                </c:pt>
                <c:pt idx="348">
                  <c:v>-630.40000000002101</c:v>
                </c:pt>
                <c:pt idx="349">
                  <c:v>-630.20000000002096</c:v>
                </c:pt>
                <c:pt idx="350">
                  <c:v>-630.00000000002103</c:v>
                </c:pt>
                <c:pt idx="351">
                  <c:v>-629.80000000002099</c:v>
                </c:pt>
                <c:pt idx="352">
                  <c:v>-629.60000000002105</c:v>
                </c:pt>
                <c:pt idx="353">
                  <c:v>-629.40000000002101</c:v>
                </c:pt>
                <c:pt idx="354">
                  <c:v>-629.20000000002199</c:v>
                </c:pt>
                <c:pt idx="355">
                  <c:v>-629.00000000002206</c:v>
                </c:pt>
                <c:pt idx="356">
                  <c:v>-628.80000000002201</c:v>
                </c:pt>
                <c:pt idx="357">
                  <c:v>-628.60000000002196</c:v>
                </c:pt>
                <c:pt idx="358">
                  <c:v>-628.40000000002306</c:v>
                </c:pt>
                <c:pt idx="359">
                  <c:v>-628.20000000002301</c:v>
                </c:pt>
                <c:pt idx="360">
                  <c:v>-628.00000000002296</c:v>
                </c:pt>
                <c:pt idx="361">
                  <c:v>-627.80000000002303</c:v>
                </c:pt>
                <c:pt idx="362">
                  <c:v>-627.60000000002401</c:v>
                </c:pt>
                <c:pt idx="363">
                  <c:v>-627.40000000002397</c:v>
                </c:pt>
                <c:pt idx="364">
                  <c:v>-627.20000000002403</c:v>
                </c:pt>
                <c:pt idx="365">
                  <c:v>-627.00000000002399</c:v>
                </c:pt>
                <c:pt idx="366">
                  <c:v>-626.80000000002497</c:v>
                </c:pt>
                <c:pt idx="367">
                  <c:v>-626.60000000002503</c:v>
                </c:pt>
                <c:pt idx="368">
                  <c:v>-626.40000000002499</c:v>
                </c:pt>
                <c:pt idx="369">
                  <c:v>-626.20000000002506</c:v>
                </c:pt>
                <c:pt idx="370">
                  <c:v>-626.00000000002501</c:v>
                </c:pt>
                <c:pt idx="371">
                  <c:v>-625.80000000002599</c:v>
                </c:pt>
                <c:pt idx="372">
                  <c:v>-625.60000000002594</c:v>
                </c:pt>
                <c:pt idx="373">
                  <c:v>-625.40000000002601</c:v>
                </c:pt>
                <c:pt idx="374">
                  <c:v>-625.20000000002597</c:v>
                </c:pt>
                <c:pt idx="375">
                  <c:v>-625.00000000002694</c:v>
                </c:pt>
                <c:pt idx="376">
                  <c:v>-624.80000000002701</c:v>
                </c:pt>
                <c:pt idx="377">
                  <c:v>-624.60000000002697</c:v>
                </c:pt>
                <c:pt idx="378">
                  <c:v>-624.40000000002703</c:v>
                </c:pt>
                <c:pt idx="379">
                  <c:v>-624.20000000002801</c:v>
                </c:pt>
                <c:pt idx="380">
                  <c:v>-624.00000000002797</c:v>
                </c:pt>
                <c:pt idx="381">
                  <c:v>-623.80000000002804</c:v>
                </c:pt>
                <c:pt idx="382">
                  <c:v>-623.60000000002799</c:v>
                </c:pt>
                <c:pt idx="383">
                  <c:v>-623.40000000002897</c:v>
                </c:pt>
                <c:pt idx="384">
                  <c:v>-623.20000000002904</c:v>
                </c:pt>
                <c:pt idx="385">
                  <c:v>-623.00000000002899</c:v>
                </c:pt>
                <c:pt idx="386">
                  <c:v>-622.80000000002894</c:v>
                </c:pt>
                <c:pt idx="387">
                  <c:v>-622.60000000003004</c:v>
                </c:pt>
                <c:pt idx="388">
                  <c:v>-622.40000000002999</c:v>
                </c:pt>
                <c:pt idx="389">
                  <c:v>-622.20000000002995</c:v>
                </c:pt>
                <c:pt idx="390">
                  <c:v>-622.00000000003001</c:v>
                </c:pt>
                <c:pt idx="391">
                  <c:v>-621.80000000003099</c:v>
                </c:pt>
                <c:pt idx="392">
                  <c:v>-621.60000000003095</c:v>
                </c:pt>
                <c:pt idx="393">
                  <c:v>-621.40000000003101</c:v>
                </c:pt>
                <c:pt idx="394">
                  <c:v>-621.20000000003097</c:v>
                </c:pt>
                <c:pt idx="395">
                  <c:v>-621.00000000003195</c:v>
                </c:pt>
                <c:pt idx="396">
                  <c:v>-620.80000000003201</c:v>
                </c:pt>
                <c:pt idx="397">
                  <c:v>-620.60000000003197</c:v>
                </c:pt>
                <c:pt idx="398">
                  <c:v>-620.40000000003204</c:v>
                </c:pt>
                <c:pt idx="399">
                  <c:v>-620.20000000003301</c:v>
                </c:pt>
                <c:pt idx="400">
                  <c:v>-620.00000000003297</c:v>
                </c:pt>
                <c:pt idx="401">
                  <c:v>-619.80000000003304</c:v>
                </c:pt>
                <c:pt idx="402">
                  <c:v>-619.60000000003299</c:v>
                </c:pt>
                <c:pt idx="403">
                  <c:v>-619.40000000003397</c:v>
                </c:pt>
                <c:pt idx="404">
                  <c:v>-619.20000000003404</c:v>
                </c:pt>
                <c:pt idx="405">
                  <c:v>-619.00000000003399</c:v>
                </c:pt>
                <c:pt idx="406">
                  <c:v>-618.80000000003395</c:v>
                </c:pt>
                <c:pt idx="407">
                  <c:v>-618.60000000003504</c:v>
                </c:pt>
                <c:pt idx="408">
                  <c:v>-618.40000000003499</c:v>
                </c:pt>
                <c:pt idx="409">
                  <c:v>-618.20000000003495</c:v>
                </c:pt>
                <c:pt idx="410">
                  <c:v>-618.00000000003502</c:v>
                </c:pt>
                <c:pt idx="411">
                  <c:v>-617.80000000003497</c:v>
                </c:pt>
                <c:pt idx="412">
                  <c:v>-617.60000000003595</c:v>
                </c:pt>
                <c:pt idx="413">
                  <c:v>-617.40000000003602</c:v>
                </c:pt>
                <c:pt idx="414">
                  <c:v>-617.20000000003597</c:v>
                </c:pt>
                <c:pt idx="415">
                  <c:v>-617.00000000003604</c:v>
                </c:pt>
                <c:pt idx="416">
                  <c:v>-616.80000000003702</c:v>
                </c:pt>
                <c:pt idx="417">
                  <c:v>-616.60000000003697</c:v>
                </c:pt>
                <c:pt idx="418">
                  <c:v>-616.40000000003704</c:v>
                </c:pt>
                <c:pt idx="419">
                  <c:v>-616.20000000003699</c:v>
                </c:pt>
                <c:pt idx="420">
                  <c:v>-616.00000000003797</c:v>
                </c:pt>
                <c:pt idx="421">
                  <c:v>-615.80000000003804</c:v>
                </c:pt>
                <c:pt idx="422">
                  <c:v>-615.60000000003799</c:v>
                </c:pt>
                <c:pt idx="423">
                  <c:v>-615.40000000003795</c:v>
                </c:pt>
                <c:pt idx="424">
                  <c:v>-615.20000000003904</c:v>
                </c:pt>
                <c:pt idx="425">
                  <c:v>-615.00000000003899</c:v>
                </c:pt>
                <c:pt idx="426">
                  <c:v>-614.80000000003895</c:v>
                </c:pt>
                <c:pt idx="427">
                  <c:v>-614.60000000003902</c:v>
                </c:pt>
                <c:pt idx="428">
                  <c:v>-614.40000000004</c:v>
                </c:pt>
                <c:pt idx="429">
                  <c:v>-614.20000000003995</c:v>
                </c:pt>
                <c:pt idx="430">
                  <c:v>-614.00000000004002</c:v>
                </c:pt>
                <c:pt idx="431">
                  <c:v>-613.800000000041</c:v>
                </c:pt>
                <c:pt idx="432">
                  <c:v>-613.60000000004095</c:v>
                </c:pt>
                <c:pt idx="433">
                  <c:v>-613.40000000004102</c:v>
                </c:pt>
                <c:pt idx="434">
                  <c:v>-613.200000000042</c:v>
                </c:pt>
                <c:pt idx="435">
                  <c:v>-613.00000000004195</c:v>
                </c:pt>
                <c:pt idx="436">
                  <c:v>-612.80000000004202</c:v>
                </c:pt>
                <c:pt idx="437">
                  <c:v>-612.600000000043</c:v>
                </c:pt>
                <c:pt idx="438">
                  <c:v>-612.40000000004295</c:v>
                </c:pt>
                <c:pt idx="439">
                  <c:v>-612.20000000004302</c:v>
                </c:pt>
                <c:pt idx="440">
                  <c:v>-612.000000000044</c:v>
                </c:pt>
                <c:pt idx="441">
                  <c:v>-611.80000000004395</c:v>
                </c:pt>
                <c:pt idx="442">
                  <c:v>-611.60000000004402</c:v>
                </c:pt>
                <c:pt idx="443">
                  <c:v>-611.400000000045</c:v>
                </c:pt>
                <c:pt idx="444">
                  <c:v>-611.20000000004495</c:v>
                </c:pt>
                <c:pt idx="445">
                  <c:v>-611.00000000004604</c:v>
                </c:pt>
                <c:pt idx="446">
                  <c:v>-610.800000000046</c:v>
                </c:pt>
                <c:pt idx="447">
                  <c:v>-610.60000000004595</c:v>
                </c:pt>
                <c:pt idx="448">
                  <c:v>-610.40000000004704</c:v>
                </c:pt>
                <c:pt idx="449">
                  <c:v>-610.200000000047</c:v>
                </c:pt>
                <c:pt idx="450">
                  <c:v>-610.00000000004695</c:v>
                </c:pt>
                <c:pt idx="451">
                  <c:v>-609.80000000004804</c:v>
                </c:pt>
                <c:pt idx="452">
                  <c:v>-609.600000000048</c:v>
                </c:pt>
                <c:pt idx="453">
                  <c:v>-609.40000000004795</c:v>
                </c:pt>
                <c:pt idx="454">
                  <c:v>-609.20000000004904</c:v>
                </c:pt>
                <c:pt idx="455">
                  <c:v>-609.000000000049</c:v>
                </c:pt>
                <c:pt idx="456">
                  <c:v>-608.80000000004998</c:v>
                </c:pt>
                <c:pt idx="457">
                  <c:v>-608.60000000005004</c:v>
                </c:pt>
                <c:pt idx="458">
                  <c:v>-608.40000000005</c:v>
                </c:pt>
                <c:pt idx="459">
                  <c:v>-608.20000000005098</c:v>
                </c:pt>
                <c:pt idx="460">
                  <c:v>-608.00000000005105</c:v>
                </c:pt>
                <c:pt idx="461">
                  <c:v>-607.800000000051</c:v>
                </c:pt>
                <c:pt idx="462">
                  <c:v>-607.60000000005198</c:v>
                </c:pt>
                <c:pt idx="463">
                  <c:v>-607.40000000005205</c:v>
                </c:pt>
                <c:pt idx="464">
                  <c:v>-607.200000000052</c:v>
                </c:pt>
                <c:pt idx="465">
                  <c:v>-607.00000000005298</c:v>
                </c:pt>
                <c:pt idx="466">
                  <c:v>-606.80000000005305</c:v>
                </c:pt>
                <c:pt idx="467">
                  <c:v>-606.600000000053</c:v>
                </c:pt>
                <c:pt idx="468">
                  <c:v>-606.40000000005398</c:v>
                </c:pt>
                <c:pt idx="469">
                  <c:v>-606.20000000005405</c:v>
                </c:pt>
                <c:pt idx="470">
                  <c:v>-606.000000000054</c:v>
                </c:pt>
                <c:pt idx="471">
                  <c:v>-605.80000000005498</c:v>
                </c:pt>
                <c:pt idx="472">
                  <c:v>-605.60000000005505</c:v>
                </c:pt>
                <c:pt idx="473">
                  <c:v>-605.400000000055</c:v>
                </c:pt>
                <c:pt idx="474">
                  <c:v>-605.20000000005598</c:v>
                </c:pt>
                <c:pt idx="475">
                  <c:v>-605.00000000005605</c:v>
                </c:pt>
                <c:pt idx="476">
                  <c:v>-604.80000000005703</c:v>
                </c:pt>
                <c:pt idx="477">
                  <c:v>-604.60000000005698</c:v>
                </c:pt>
                <c:pt idx="478">
                  <c:v>-604.40000000005705</c:v>
                </c:pt>
                <c:pt idx="479">
                  <c:v>-604.20000000005803</c:v>
                </c:pt>
                <c:pt idx="480">
                  <c:v>-604.00000000005798</c:v>
                </c:pt>
                <c:pt idx="481">
                  <c:v>-603.80000000005805</c:v>
                </c:pt>
                <c:pt idx="482">
                  <c:v>-603.60000000005903</c:v>
                </c:pt>
                <c:pt idx="483">
                  <c:v>-603.40000000005898</c:v>
                </c:pt>
                <c:pt idx="484">
                  <c:v>-603.20000000005905</c:v>
                </c:pt>
                <c:pt idx="485">
                  <c:v>-603.00000000006003</c:v>
                </c:pt>
                <c:pt idx="486">
                  <c:v>-602.80000000005998</c:v>
                </c:pt>
                <c:pt idx="487">
                  <c:v>-602.60000000006096</c:v>
                </c:pt>
                <c:pt idx="488">
                  <c:v>-602.40000000006103</c:v>
                </c:pt>
                <c:pt idx="489">
                  <c:v>-602.20000000006098</c:v>
                </c:pt>
                <c:pt idx="490">
                  <c:v>-602.00000000006196</c:v>
                </c:pt>
                <c:pt idx="491">
                  <c:v>-601.80000000006203</c:v>
                </c:pt>
                <c:pt idx="492">
                  <c:v>-601.60000000006301</c:v>
                </c:pt>
                <c:pt idx="493">
                  <c:v>-601.40000000006296</c:v>
                </c:pt>
                <c:pt idx="494">
                  <c:v>-601.20000000006405</c:v>
                </c:pt>
                <c:pt idx="495">
                  <c:v>-601.00000000006401</c:v>
                </c:pt>
                <c:pt idx="496">
                  <c:v>-600.80000000006498</c:v>
                </c:pt>
                <c:pt idx="497">
                  <c:v>-600.60000000006505</c:v>
                </c:pt>
                <c:pt idx="498">
                  <c:v>-600.40000000006501</c:v>
                </c:pt>
                <c:pt idx="499">
                  <c:v>-600.20000000006598</c:v>
                </c:pt>
                <c:pt idx="500">
                  <c:v>-600.00000000006605</c:v>
                </c:pt>
                <c:pt idx="501">
                  <c:v>-599.80000000006703</c:v>
                </c:pt>
                <c:pt idx="502">
                  <c:v>-599.60000000006698</c:v>
                </c:pt>
                <c:pt idx="503">
                  <c:v>-599.40000000006796</c:v>
                </c:pt>
                <c:pt idx="504">
                  <c:v>-599.20000000006803</c:v>
                </c:pt>
                <c:pt idx="505">
                  <c:v>-599.00000000006901</c:v>
                </c:pt>
                <c:pt idx="506">
                  <c:v>-598.80000000006896</c:v>
                </c:pt>
                <c:pt idx="507">
                  <c:v>-598.60000000007005</c:v>
                </c:pt>
                <c:pt idx="508">
                  <c:v>-598.40000000007001</c:v>
                </c:pt>
                <c:pt idx="509">
                  <c:v>-598.20000000007099</c:v>
                </c:pt>
                <c:pt idx="510">
                  <c:v>-598.00000000007105</c:v>
                </c:pt>
                <c:pt idx="511">
                  <c:v>-597.80000000007203</c:v>
                </c:pt>
                <c:pt idx="512">
                  <c:v>-597.60000000007199</c:v>
                </c:pt>
                <c:pt idx="513">
                  <c:v>-597.40000000007296</c:v>
                </c:pt>
                <c:pt idx="514">
                  <c:v>-597.20000000007303</c:v>
                </c:pt>
                <c:pt idx="515">
                  <c:v>-597.00000000007299</c:v>
                </c:pt>
                <c:pt idx="516">
                  <c:v>-596.80000000007396</c:v>
                </c:pt>
                <c:pt idx="517">
                  <c:v>-596.60000000007403</c:v>
                </c:pt>
                <c:pt idx="518">
                  <c:v>-596.40000000007501</c:v>
                </c:pt>
                <c:pt idx="519">
                  <c:v>-596.20000000007497</c:v>
                </c:pt>
                <c:pt idx="520">
                  <c:v>-596.00000000007606</c:v>
                </c:pt>
                <c:pt idx="521">
                  <c:v>-595.80000000007601</c:v>
                </c:pt>
                <c:pt idx="522">
                  <c:v>-595.60000000007699</c:v>
                </c:pt>
                <c:pt idx="523">
                  <c:v>-595.40000000007694</c:v>
                </c:pt>
                <c:pt idx="524">
                  <c:v>-595.20000000007803</c:v>
                </c:pt>
                <c:pt idx="525">
                  <c:v>-595.00000000007799</c:v>
                </c:pt>
                <c:pt idx="526">
                  <c:v>-594.80000000007897</c:v>
                </c:pt>
                <c:pt idx="527">
                  <c:v>-594.60000000007904</c:v>
                </c:pt>
                <c:pt idx="528">
                  <c:v>-594.40000000007899</c:v>
                </c:pt>
                <c:pt idx="529">
                  <c:v>-594.20000000007997</c:v>
                </c:pt>
                <c:pt idx="530">
                  <c:v>-594.00000000008004</c:v>
                </c:pt>
                <c:pt idx="531">
                  <c:v>-593.80000000008101</c:v>
                </c:pt>
                <c:pt idx="532">
                  <c:v>-593.60000000008097</c:v>
                </c:pt>
                <c:pt idx="533">
                  <c:v>-593.40000000008195</c:v>
                </c:pt>
                <c:pt idx="534">
                  <c:v>-593.20000000008201</c:v>
                </c:pt>
                <c:pt idx="535">
                  <c:v>-593.00000000008299</c:v>
                </c:pt>
                <c:pt idx="536">
                  <c:v>-592.80000000008295</c:v>
                </c:pt>
                <c:pt idx="537">
                  <c:v>-592.60000000008404</c:v>
                </c:pt>
                <c:pt idx="538">
                  <c:v>-592.40000000008399</c:v>
                </c:pt>
                <c:pt idx="539">
                  <c:v>-592.20000000008497</c:v>
                </c:pt>
                <c:pt idx="540">
                  <c:v>-592.00000000008504</c:v>
                </c:pt>
                <c:pt idx="541">
                  <c:v>-591.80000000008602</c:v>
                </c:pt>
                <c:pt idx="542">
                  <c:v>-591.60000000008699</c:v>
                </c:pt>
                <c:pt idx="543">
                  <c:v>-591.40000000008695</c:v>
                </c:pt>
                <c:pt idx="544">
                  <c:v>-591.20000000008804</c:v>
                </c:pt>
                <c:pt idx="545">
                  <c:v>-591.00000000008799</c:v>
                </c:pt>
                <c:pt idx="546">
                  <c:v>-590.80000000008897</c:v>
                </c:pt>
                <c:pt idx="547">
                  <c:v>-590.60000000008904</c:v>
                </c:pt>
                <c:pt idx="548">
                  <c:v>-590.40000000009002</c:v>
                </c:pt>
                <c:pt idx="549">
                  <c:v>-590.20000000009099</c:v>
                </c:pt>
                <c:pt idx="550">
                  <c:v>-590.00000000009095</c:v>
                </c:pt>
                <c:pt idx="551">
                  <c:v>-589.80000000009204</c:v>
                </c:pt>
                <c:pt idx="552">
                  <c:v>-589.600000000092</c:v>
                </c:pt>
                <c:pt idx="553">
                  <c:v>-589.40000000009297</c:v>
                </c:pt>
                <c:pt idx="554">
                  <c:v>-589.20000000009395</c:v>
                </c:pt>
                <c:pt idx="555">
                  <c:v>-589.00000000009402</c:v>
                </c:pt>
                <c:pt idx="556">
                  <c:v>-588.800000000095</c:v>
                </c:pt>
                <c:pt idx="557">
                  <c:v>-588.60000000009495</c:v>
                </c:pt>
                <c:pt idx="558">
                  <c:v>-588.40000000009604</c:v>
                </c:pt>
                <c:pt idx="559">
                  <c:v>-588.200000000096</c:v>
                </c:pt>
                <c:pt idx="560">
                  <c:v>-588.00000000009697</c:v>
                </c:pt>
                <c:pt idx="561">
                  <c:v>-587.80000000009795</c:v>
                </c:pt>
                <c:pt idx="562">
                  <c:v>-587.60000000009802</c:v>
                </c:pt>
                <c:pt idx="563">
                  <c:v>-587.400000000099</c:v>
                </c:pt>
                <c:pt idx="564">
                  <c:v>-587.20000000009895</c:v>
                </c:pt>
                <c:pt idx="565">
                  <c:v>-587.00000000010004</c:v>
                </c:pt>
                <c:pt idx="566">
                  <c:v>-586.8000000001</c:v>
                </c:pt>
                <c:pt idx="567">
                  <c:v>-586.60000000010098</c:v>
                </c:pt>
                <c:pt idx="568">
                  <c:v>-586.40000000010195</c:v>
                </c:pt>
                <c:pt idx="569">
                  <c:v>-586.20000000010202</c:v>
                </c:pt>
                <c:pt idx="570">
                  <c:v>-586.000000000103</c:v>
                </c:pt>
                <c:pt idx="571">
                  <c:v>-585.80000000010295</c:v>
                </c:pt>
                <c:pt idx="572">
                  <c:v>-585.60000000010405</c:v>
                </c:pt>
                <c:pt idx="573">
                  <c:v>-585.400000000104</c:v>
                </c:pt>
                <c:pt idx="574">
                  <c:v>-585.20000000010498</c:v>
                </c:pt>
                <c:pt idx="575">
                  <c:v>-585.00000000010596</c:v>
                </c:pt>
                <c:pt idx="576">
                  <c:v>-584.80000000010602</c:v>
                </c:pt>
                <c:pt idx="577">
                  <c:v>-584.600000000107</c:v>
                </c:pt>
                <c:pt idx="578">
                  <c:v>-584.40000000010798</c:v>
                </c:pt>
                <c:pt idx="579">
                  <c:v>-584.20000000010805</c:v>
                </c:pt>
                <c:pt idx="580">
                  <c:v>-584.00000000010903</c:v>
                </c:pt>
                <c:pt idx="581">
                  <c:v>-583.80000000011</c:v>
                </c:pt>
                <c:pt idx="582">
                  <c:v>-583.60000000010996</c:v>
                </c:pt>
                <c:pt idx="583">
                  <c:v>-583.40000000011105</c:v>
                </c:pt>
                <c:pt idx="584">
                  <c:v>-583.20000000011203</c:v>
                </c:pt>
                <c:pt idx="585">
                  <c:v>-583.00000000011198</c:v>
                </c:pt>
                <c:pt idx="586">
                  <c:v>-582.80000000011296</c:v>
                </c:pt>
                <c:pt idx="587">
                  <c:v>-582.60000000011405</c:v>
                </c:pt>
                <c:pt idx="588">
                  <c:v>-582.40000000011401</c:v>
                </c:pt>
                <c:pt idx="589">
                  <c:v>-582.20000000011498</c:v>
                </c:pt>
                <c:pt idx="590">
                  <c:v>-582.00000000011596</c:v>
                </c:pt>
                <c:pt idx="591">
                  <c:v>-581.80000000011603</c:v>
                </c:pt>
                <c:pt idx="592">
                  <c:v>-581.60000000011701</c:v>
                </c:pt>
                <c:pt idx="593">
                  <c:v>-581.40000000011798</c:v>
                </c:pt>
                <c:pt idx="594">
                  <c:v>-581.20000000011896</c:v>
                </c:pt>
                <c:pt idx="595">
                  <c:v>-581.00000000011903</c:v>
                </c:pt>
                <c:pt idx="596">
                  <c:v>-580.80000000012001</c:v>
                </c:pt>
                <c:pt idx="597">
                  <c:v>-580.60000000012099</c:v>
                </c:pt>
                <c:pt idx="598">
                  <c:v>-580.40000000012105</c:v>
                </c:pt>
                <c:pt idx="599">
                  <c:v>-580.20000000012203</c:v>
                </c:pt>
                <c:pt idx="600">
                  <c:v>-580.00000000012301</c:v>
                </c:pt>
                <c:pt idx="601">
                  <c:v>-579.80000000012296</c:v>
                </c:pt>
                <c:pt idx="602">
                  <c:v>-579.60000000012406</c:v>
                </c:pt>
                <c:pt idx="603">
                  <c:v>-579.40000000012503</c:v>
                </c:pt>
                <c:pt idx="604">
                  <c:v>-579.20000000012499</c:v>
                </c:pt>
                <c:pt idx="605">
                  <c:v>-579.00000000012597</c:v>
                </c:pt>
                <c:pt idx="606">
                  <c:v>-578.80000000012706</c:v>
                </c:pt>
                <c:pt idx="607">
                  <c:v>-578.60000000012701</c:v>
                </c:pt>
                <c:pt idx="608">
                  <c:v>-578.40000000012799</c:v>
                </c:pt>
                <c:pt idx="609">
                  <c:v>-578.20000000012897</c:v>
                </c:pt>
                <c:pt idx="610">
                  <c:v>-578.00000000012903</c:v>
                </c:pt>
                <c:pt idx="611">
                  <c:v>-577.80000000013001</c:v>
                </c:pt>
                <c:pt idx="612">
                  <c:v>-577.60000000013099</c:v>
                </c:pt>
                <c:pt idx="613">
                  <c:v>-577.40000000013197</c:v>
                </c:pt>
                <c:pt idx="614">
                  <c:v>-577.20000000013204</c:v>
                </c:pt>
                <c:pt idx="615">
                  <c:v>-577.00000000013301</c:v>
                </c:pt>
                <c:pt idx="616">
                  <c:v>-576.80000000013399</c:v>
                </c:pt>
                <c:pt idx="617">
                  <c:v>-576.60000000013497</c:v>
                </c:pt>
                <c:pt idx="618">
                  <c:v>-576.40000000013504</c:v>
                </c:pt>
                <c:pt idx="619">
                  <c:v>-576.20000000013601</c:v>
                </c:pt>
                <c:pt idx="620">
                  <c:v>-576.00000000013699</c:v>
                </c:pt>
                <c:pt idx="621">
                  <c:v>-575.80000000013797</c:v>
                </c:pt>
                <c:pt idx="622">
                  <c:v>-575.60000000013895</c:v>
                </c:pt>
                <c:pt idx="623">
                  <c:v>-575.40000000014004</c:v>
                </c:pt>
                <c:pt idx="624">
                  <c:v>-575.20000000013999</c:v>
                </c:pt>
                <c:pt idx="625">
                  <c:v>-575.00000000014097</c:v>
                </c:pt>
                <c:pt idx="626">
                  <c:v>-574.80000000014195</c:v>
                </c:pt>
                <c:pt idx="627">
                  <c:v>-574.60000000014304</c:v>
                </c:pt>
                <c:pt idx="628">
                  <c:v>-574.40000000014402</c:v>
                </c:pt>
                <c:pt idx="629">
                  <c:v>-574.20000000014397</c:v>
                </c:pt>
                <c:pt idx="630">
                  <c:v>-574.00000000014495</c:v>
                </c:pt>
                <c:pt idx="631">
                  <c:v>-573.80000000014604</c:v>
                </c:pt>
                <c:pt idx="632">
                  <c:v>-573.60000000014702</c:v>
                </c:pt>
                <c:pt idx="633">
                  <c:v>-573.400000000148</c:v>
                </c:pt>
                <c:pt idx="634">
                  <c:v>-573.20000000014795</c:v>
                </c:pt>
                <c:pt idx="635">
                  <c:v>-573.00000000014904</c:v>
                </c:pt>
                <c:pt idx="636">
                  <c:v>-572.80000000015002</c:v>
                </c:pt>
                <c:pt idx="637">
                  <c:v>-572.600000000151</c:v>
                </c:pt>
                <c:pt idx="638">
                  <c:v>-572.40000000015198</c:v>
                </c:pt>
                <c:pt idx="639">
                  <c:v>-572.20000000015204</c:v>
                </c:pt>
                <c:pt idx="640">
                  <c:v>-572.00000000015302</c:v>
                </c:pt>
                <c:pt idx="641">
                  <c:v>-571.800000000154</c:v>
                </c:pt>
                <c:pt idx="642">
                  <c:v>-571.60000000015498</c:v>
                </c:pt>
                <c:pt idx="643">
                  <c:v>-571.40000000015596</c:v>
                </c:pt>
                <c:pt idx="644">
                  <c:v>-571.20000000015602</c:v>
                </c:pt>
                <c:pt idx="645">
                  <c:v>-571.000000000157</c:v>
                </c:pt>
                <c:pt idx="646">
                  <c:v>-570.80000000015798</c:v>
                </c:pt>
                <c:pt idx="647">
                  <c:v>-570.60000000015896</c:v>
                </c:pt>
                <c:pt idx="648">
                  <c:v>-570.40000000016005</c:v>
                </c:pt>
                <c:pt idx="649">
                  <c:v>-570.20000000016103</c:v>
                </c:pt>
                <c:pt idx="650">
                  <c:v>-570.000000000162</c:v>
                </c:pt>
                <c:pt idx="651">
                  <c:v>-569.80000000016298</c:v>
                </c:pt>
                <c:pt idx="652">
                  <c:v>-569.60000000016396</c:v>
                </c:pt>
                <c:pt idx="653">
                  <c:v>-569.40000000016403</c:v>
                </c:pt>
                <c:pt idx="654">
                  <c:v>-569.20000000016501</c:v>
                </c:pt>
                <c:pt idx="655">
                  <c:v>-569.00000000016598</c:v>
                </c:pt>
                <c:pt idx="656">
                  <c:v>-568.80000000016696</c:v>
                </c:pt>
                <c:pt idx="657">
                  <c:v>-568.60000000016805</c:v>
                </c:pt>
                <c:pt idx="658">
                  <c:v>-568.40000000016903</c:v>
                </c:pt>
                <c:pt idx="659">
                  <c:v>-568.20000000017001</c:v>
                </c:pt>
                <c:pt idx="660">
                  <c:v>-568.00000000017099</c:v>
                </c:pt>
                <c:pt idx="661">
                  <c:v>-567.80000000017196</c:v>
                </c:pt>
                <c:pt idx="662">
                  <c:v>-567.60000000017305</c:v>
                </c:pt>
                <c:pt idx="663">
                  <c:v>-567.40000000017403</c:v>
                </c:pt>
                <c:pt idx="664">
                  <c:v>-567.20000000017501</c:v>
                </c:pt>
                <c:pt idx="665">
                  <c:v>-567.00000000017496</c:v>
                </c:pt>
                <c:pt idx="666">
                  <c:v>-566.80000000017606</c:v>
                </c:pt>
                <c:pt idx="667">
                  <c:v>-566.60000000017703</c:v>
                </c:pt>
                <c:pt idx="668">
                  <c:v>-566.40000000017801</c:v>
                </c:pt>
                <c:pt idx="669">
                  <c:v>-566.20000000017899</c:v>
                </c:pt>
                <c:pt idx="670">
                  <c:v>-566.00000000017997</c:v>
                </c:pt>
                <c:pt idx="671">
                  <c:v>-565.80000000018094</c:v>
                </c:pt>
                <c:pt idx="672">
                  <c:v>-565.60000000018204</c:v>
                </c:pt>
                <c:pt idx="673">
                  <c:v>-565.40000000018301</c:v>
                </c:pt>
                <c:pt idx="674">
                  <c:v>-565.20000000018399</c:v>
                </c:pt>
                <c:pt idx="675">
                  <c:v>-565.00000000018497</c:v>
                </c:pt>
                <c:pt idx="676">
                  <c:v>-564.80000000018595</c:v>
                </c:pt>
                <c:pt idx="677">
                  <c:v>-564.60000000018704</c:v>
                </c:pt>
                <c:pt idx="678">
                  <c:v>-564.40000000018802</c:v>
                </c:pt>
                <c:pt idx="679">
                  <c:v>-564.20000000018899</c:v>
                </c:pt>
                <c:pt idx="680">
                  <c:v>-564.00000000018997</c:v>
                </c:pt>
                <c:pt idx="681">
                  <c:v>-563.80000000019095</c:v>
                </c:pt>
                <c:pt idx="682">
                  <c:v>-563.60000000019204</c:v>
                </c:pt>
                <c:pt idx="683">
                  <c:v>-563.40000000019302</c:v>
                </c:pt>
                <c:pt idx="684">
                  <c:v>-563.200000000194</c:v>
                </c:pt>
                <c:pt idx="685">
                  <c:v>-563.00000000019497</c:v>
                </c:pt>
                <c:pt idx="686">
                  <c:v>-562.80000000019595</c:v>
                </c:pt>
                <c:pt idx="687">
                  <c:v>-562.60000000019704</c:v>
                </c:pt>
                <c:pt idx="688">
                  <c:v>-562.40000000019802</c:v>
                </c:pt>
                <c:pt idx="689">
                  <c:v>-562.200000000199</c:v>
                </c:pt>
                <c:pt idx="690">
                  <c:v>-562.00000000019998</c:v>
                </c:pt>
                <c:pt idx="691">
                  <c:v>-561.80000000020095</c:v>
                </c:pt>
                <c:pt idx="692">
                  <c:v>-561.60000000020204</c:v>
                </c:pt>
                <c:pt idx="693">
                  <c:v>-561.40000000020302</c:v>
                </c:pt>
                <c:pt idx="694">
                  <c:v>-561.200000000204</c:v>
                </c:pt>
                <c:pt idx="695">
                  <c:v>-561.00000000020498</c:v>
                </c:pt>
                <c:pt idx="696">
                  <c:v>-560.80000000020596</c:v>
                </c:pt>
                <c:pt idx="697">
                  <c:v>-560.60000000020705</c:v>
                </c:pt>
                <c:pt idx="698">
                  <c:v>-560.40000000020802</c:v>
                </c:pt>
                <c:pt idx="699">
                  <c:v>-560.20000000021003</c:v>
                </c:pt>
                <c:pt idx="700">
                  <c:v>-560.000000000211</c:v>
                </c:pt>
                <c:pt idx="701">
                  <c:v>-559.80000000021198</c:v>
                </c:pt>
                <c:pt idx="702">
                  <c:v>-559.60000000021296</c:v>
                </c:pt>
                <c:pt idx="703">
                  <c:v>-559.40000000021405</c:v>
                </c:pt>
                <c:pt idx="704">
                  <c:v>-559.20000000021503</c:v>
                </c:pt>
                <c:pt idx="705">
                  <c:v>-559.000000000216</c:v>
                </c:pt>
                <c:pt idx="706">
                  <c:v>-558.80000000021801</c:v>
                </c:pt>
                <c:pt idx="707">
                  <c:v>-558.60000000021898</c:v>
                </c:pt>
                <c:pt idx="708">
                  <c:v>-558.40000000021996</c:v>
                </c:pt>
                <c:pt idx="709">
                  <c:v>-558.20000000022105</c:v>
                </c:pt>
                <c:pt idx="710">
                  <c:v>-558.00000000022203</c:v>
                </c:pt>
                <c:pt idx="711">
                  <c:v>-557.80000000022301</c:v>
                </c:pt>
                <c:pt idx="712">
                  <c:v>-557.60000000022399</c:v>
                </c:pt>
                <c:pt idx="713">
                  <c:v>-557.40000000022496</c:v>
                </c:pt>
                <c:pt idx="714">
                  <c:v>-557.20000000022696</c:v>
                </c:pt>
                <c:pt idx="715">
                  <c:v>-557.00000000022806</c:v>
                </c:pt>
                <c:pt idx="716">
                  <c:v>-556.80000000022903</c:v>
                </c:pt>
                <c:pt idx="717">
                  <c:v>-556.60000000023001</c:v>
                </c:pt>
                <c:pt idx="718">
                  <c:v>-556.40000000023099</c:v>
                </c:pt>
                <c:pt idx="719">
                  <c:v>-556.20000000023197</c:v>
                </c:pt>
                <c:pt idx="720">
                  <c:v>-556.00000000023294</c:v>
                </c:pt>
                <c:pt idx="721">
                  <c:v>-555.80000000023495</c:v>
                </c:pt>
                <c:pt idx="722">
                  <c:v>-555.60000000023604</c:v>
                </c:pt>
                <c:pt idx="723">
                  <c:v>-555.40000000023701</c:v>
                </c:pt>
                <c:pt idx="724">
                  <c:v>-555.20000000023799</c:v>
                </c:pt>
                <c:pt idx="725">
                  <c:v>-555.00000000023999</c:v>
                </c:pt>
                <c:pt idx="726">
                  <c:v>-554.80000000024097</c:v>
                </c:pt>
                <c:pt idx="727">
                  <c:v>-554.60000000024195</c:v>
                </c:pt>
                <c:pt idx="728">
                  <c:v>-554.40000000024304</c:v>
                </c:pt>
                <c:pt idx="729">
                  <c:v>-554.20000000024504</c:v>
                </c:pt>
                <c:pt idx="730">
                  <c:v>-554.00000000024602</c:v>
                </c:pt>
                <c:pt idx="731">
                  <c:v>-553.800000000247</c:v>
                </c:pt>
                <c:pt idx="732">
                  <c:v>-553.60000000024797</c:v>
                </c:pt>
                <c:pt idx="733">
                  <c:v>-553.40000000024997</c:v>
                </c:pt>
                <c:pt idx="734">
                  <c:v>-553.20000000025095</c:v>
                </c:pt>
                <c:pt idx="735">
                  <c:v>-553.00000000025204</c:v>
                </c:pt>
                <c:pt idx="736">
                  <c:v>-552.80000000025302</c:v>
                </c:pt>
                <c:pt idx="737">
                  <c:v>-552.600000000254</c:v>
                </c:pt>
                <c:pt idx="738">
                  <c:v>-552.400000000256</c:v>
                </c:pt>
                <c:pt idx="739">
                  <c:v>-552.20000000025698</c:v>
                </c:pt>
                <c:pt idx="740">
                  <c:v>-552.00000000025796</c:v>
                </c:pt>
                <c:pt idx="741">
                  <c:v>-551.80000000025996</c:v>
                </c:pt>
                <c:pt idx="742">
                  <c:v>-551.60000000026105</c:v>
                </c:pt>
                <c:pt idx="743">
                  <c:v>-551.40000000026203</c:v>
                </c:pt>
                <c:pt idx="744">
                  <c:v>-551.20000000026403</c:v>
                </c:pt>
                <c:pt idx="745">
                  <c:v>-551.000000000265</c:v>
                </c:pt>
                <c:pt idx="746">
                  <c:v>-550.80000000026598</c:v>
                </c:pt>
                <c:pt idx="747">
                  <c:v>-550.60000000026798</c:v>
                </c:pt>
                <c:pt idx="748">
                  <c:v>-550.40000000026896</c:v>
                </c:pt>
                <c:pt idx="749">
                  <c:v>-550.20000000027005</c:v>
                </c:pt>
                <c:pt idx="750">
                  <c:v>-550.00000000027205</c:v>
                </c:pt>
                <c:pt idx="751">
                  <c:v>-549.80000000027303</c:v>
                </c:pt>
                <c:pt idx="752">
                  <c:v>-549.60000000027401</c:v>
                </c:pt>
                <c:pt idx="753">
                  <c:v>-549.40000000027601</c:v>
                </c:pt>
                <c:pt idx="754">
                  <c:v>-549.20000000027699</c:v>
                </c:pt>
                <c:pt idx="755">
                  <c:v>-549.00000000027796</c:v>
                </c:pt>
                <c:pt idx="756">
                  <c:v>-548.80000000027997</c:v>
                </c:pt>
                <c:pt idx="757">
                  <c:v>-548.60000000028106</c:v>
                </c:pt>
                <c:pt idx="758">
                  <c:v>-548.40000000028203</c:v>
                </c:pt>
                <c:pt idx="759">
                  <c:v>-548.20000000028404</c:v>
                </c:pt>
                <c:pt idx="760">
                  <c:v>-548.00000000028501</c:v>
                </c:pt>
                <c:pt idx="761">
                  <c:v>-547.80000000028701</c:v>
                </c:pt>
                <c:pt idx="762">
                  <c:v>-547.60000000028799</c:v>
                </c:pt>
                <c:pt idx="763">
                  <c:v>-547.40000000028999</c:v>
                </c:pt>
                <c:pt idx="764">
                  <c:v>-547.20000000029097</c:v>
                </c:pt>
                <c:pt idx="765">
                  <c:v>-547.00000000029297</c:v>
                </c:pt>
                <c:pt idx="766">
                  <c:v>-546.80000000029395</c:v>
                </c:pt>
                <c:pt idx="767">
                  <c:v>-546.60000000029504</c:v>
                </c:pt>
                <c:pt idx="768">
                  <c:v>-546.40000000029704</c:v>
                </c:pt>
                <c:pt idx="769">
                  <c:v>-546.20000000029802</c:v>
                </c:pt>
                <c:pt idx="770">
                  <c:v>-546.00000000030002</c:v>
                </c:pt>
                <c:pt idx="771">
                  <c:v>-545.800000000301</c:v>
                </c:pt>
                <c:pt idx="772">
                  <c:v>-545.600000000303</c:v>
                </c:pt>
                <c:pt idx="773">
                  <c:v>-545.40000000030398</c:v>
                </c:pt>
                <c:pt idx="774">
                  <c:v>-545.20000000030598</c:v>
                </c:pt>
                <c:pt idx="775">
                  <c:v>-545.00000000030695</c:v>
                </c:pt>
                <c:pt idx="776">
                  <c:v>-544.80000000030896</c:v>
                </c:pt>
                <c:pt idx="777">
                  <c:v>-544.60000000031005</c:v>
                </c:pt>
                <c:pt idx="778">
                  <c:v>-544.40000000031205</c:v>
                </c:pt>
                <c:pt idx="779">
                  <c:v>-544.20000000031303</c:v>
                </c:pt>
                <c:pt idx="780">
                  <c:v>-544.00000000031503</c:v>
                </c:pt>
                <c:pt idx="781">
                  <c:v>-543.800000000316</c:v>
                </c:pt>
                <c:pt idx="782">
                  <c:v>-543.600000000318</c:v>
                </c:pt>
                <c:pt idx="783">
                  <c:v>-543.40000000031898</c:v>
                </c:pt>
                <c:pt idx="784">
                  <c:v>-543.20000000032098</c:v>
                </c:pt>
                <c:pt idx="785">
                  <c:v>-543.00000000032298</c:v>
                </c:pt>
                <c:pt idx="786">
                  <c:v>-542.80000000032396</c:v>
                </c:pt>
                <c:pt idx="787">
                  <c:v>-542.60000000032596</c:v>
                </c:pt>
                <c:pt idx="788">
                  <c:v>-542.40000000032705</c:v>
                </c:pt>
                <c:pt idx="789">
                  <c:v>-542.20000000032906</c:v>
                </c:pt>
                <c:pt idx="790">
                  <c:v>-542.00000000033003</c:v>
                </c:pt>
                <c:pt idx="791">
                  <c:v>-541.80000000033203</c:v>
                </c:pt>
                <c:pt idx="792">
                  <c:v>-541.60000000033403</c:v>
                </c:pt>
                <c:pt idx="793">
                  <c:v>-541.40000000033501</c:v>
                </c:pt>
                <c:pt idx="794">
                  <c:v>-541.20000000033701</c:v>
                </c:pt>
                <c:pt idx="795">
                  <c:v>-541.00000000033799</c:v>
                </c:pt>
                <c:pt idx="796">
                  <c:v>-540.80000000033999</c:v>
                </c:pt>
                <c:pt idx="797">
                  <c:v>-540.60000000034199</c:v>
                </c:pt>
                <c:pt idx="798">
                  <c:v>-540.40000000034297</c:v>
                </c:pt>
                <c:pt idx="799">
                  <c:v>-540.20000000034497</c:v>
                </c:pt>
                <c:pt idx="800">
                  <c:v>-540.00000000034697</c:v>
                </c:pt>
                <c:pt idx="801">
                  <c:v>-539.80000000034795</c:v>
                </c:pt>
                <c:pt idx="802">
                  <c:v>-539.60000000034995</c:v>
                </c:pt>
                <c:pt idx="803">
                  <c:v>-539.40000000035195</c:v>
                </c:pt>
                <c:pt idx="804">
                  <c:v>-539.20000000035395</c:v>
                </c:pt>
                <c:pt idx="805">
                  <c:v>-539.00000000035504</c:v>
                </c:pt>
                <c:pt idx="806">
                  <c:v>-538.80000000035704</c:v>
                </c:pt>
                <c:pt idx="807">
                  <c:v>-538.60000000035905</c:v>
                </c:pt>
                <c:pt idx="808">
                  <c:v>-538.40000000036002</c:v>
                </c:pt>
                <c:pt idx="809">
                  <c:v>-538.20000000036202</c:v>
                </c:pt>
                <c:pt idx="810">
                  <c:v>-538.00000000036403</c:v>
                </c:pt>
                <c:pt idx="811">
                  <c:v>-537.800000000365</c:v>
                </c:pt>
                <c:pt idx="812">
                  <c:v>-537.600000000367</c:v>
                </c:pt>
                <c:pt idx="813">
                  <c:v>-537.400000000369</c:v>
                </c:pt>
                <c:pt idx="814">
                  <c:v>-537.20000000037101</c:v>
                </c:pt>
                <c:pt idx="815">
                  <c:v>-537.00000000037198</c:v>
                </c:pt>
                <c:pt idx="816">
                  <c:v>-536.80000000037398</c:v>
                </c:pt>
                <c:pt idx="817">
                  <c:v>-536.60000000037599</c:v>
                </c:pt>
                <c:pt idx="818">
                  <c:v>-536.40000000037799</c:v>
                </c:pt>
                <c:pt idx="819">
                  <c:v>-536.20000000037999</c:v>
                </c:pt>
                <c:pt idx="820">
                  <c:v>-536.00000000038096</c:v>
                </c:pt>
                <c:pt idx="821">
                  <c:v>-535.80000000038297</c:v>
                </c:pt>
                <c:pt idx="822">
                  <c:v>-535.60000000038497</c:v>
                </c:pt>
                <c:pt idx="823">
                  <c:v>-535.40000000038697</c:v>
                </c:pt>
                <c:pt idx="824">
                  <c:v>-535.20000000038897</c:v>
                </c:pt>
                <c:pt idx="825">
                  <c:v>-535.00000000038995</c:v>
                </c:pt>
                <c:pt idx="826">
                  <c:v>-534.80000000039195</c:v>
                </c:pt>
                <c:pt idx="827">
                  <c:v>-534.60000000039395</c:v>
                </c:pt>
                <c:pt idx="828">
                  <c:v>-534.40000000039595</c:v>
                </c:pt>
                <c:pt idx="829">
                  <c:v>-534.20000000039795</c:v>
                </c:pt>
                <c:pt idx="830">
                  <c:v>-534.00000000039995</c:v>
                </c:pt>
                <c:pt idx="831">
                  <c:v>-533.80000000040195</c:v>
                </c:pt>
                <c:pt idx="832">
                  <c:v>-533.60000000040395</c:v>
                </c:pt>
                <c:pt idx="833">
                  <c:v>-533.40000000040595</c:v>
                </c:pt>
                <c:pt idx="834">
                  <c:v>-533.20000000040795</c:v>
                </c:pt>
                <c:pt idx="835">
                  <c:v>-533.00000000040995</c:v>
                </c:pt>
                <c:pt idx="836">
                  <c:v>-532.80000000041105</c:v>
                </c:pt>
                <c:pt idx="837">
                  <c:v>-532.60000000041305</c:v>
                </c:pt>
                <c:pt idx="838">
                  <c:v>-532.40000000041505</c:v>
                </c:pt>
                <c:pt idx="839">
                  <c:v>-532.20000000041705</c:v>
                </c:pt>
                <c:pt idx="840">
                  <c:v>-532.00000000041905</c:v>
                </c:pt>
                <c:pt idx="841">
                  <c:v>-531.80000000042105</c:v>
                </c:pt>
                <c:pt idx="842">
                  <c:v>-531.60000000042305</c:v>
                </c:pt>
                <c:pt idx="843">
                  <c:v>-531.40000000042505</c:v>
                </c:pt>
                <c:pt idx="844">
                  <c:v>-531.20000000042705</c:v>
                </c:pt>
                <c:pt idx="845">
                  <c:v>-531.00000000042905</c:v>
                </c:pt>
                <c:pt idx="846">
                  <c:v>-530.80000000043106</c:v>
                </c:pt>
                <c:pt idx="847">
                  <c:v>-530.60000000043306</c:v>
                </c:pt>
                <c:pt idx="848">
                  <c:v>-530.40000000043506</c:v>
                </c:pt>
                <c:pt idx="849">
                  <c:v>-530.20000000043694</c:v>
                </c:pt>
                <c:pt idx="850">
                  <c:v>-530.00000000043894</c:v>
                </c:pt>
                <c:pt idx="851">
                  <c:v>-529.80000000044095</c:v>
                </c:pt>
                <c:pt idx="852">
                  <c:v>-529.60000000044295</c:v>
                </c:pt>
                <c:pt idx="853">
                  <c:v>-529.40000000044495</c:v>
                </c:pt>
                <c:pt idx="854">
                  <c:v>-529.20000000044695</c:v>
                </c:pt>
                <c:pt idx="855">
                  <c:v>-529.00000000044997</c:v>
                </c:pt>
                <c:pt idx="856">
                  <c:v>-528.80000000045197</c:v>
                </c:pt>
                <c:pt idx="857">
                  <c:v>-528.60000000045397</c:v>
                </c:pt>
                <c:pt idx="858">
                  <c:v>-528.40000000045598</c:v>
                </c:pt>
                <c:pt idx="859">
                  <c:v>-528.20000000045798</c:v>
                </c:pt>
                <c:pt idx="860">
                  <c:v>-528.00000000045998</c:v>
                </c:pt>
                <c:pt idx="861">
                  <c:v>-527.80000000046198</c:v>
                </c:pt>
                <c:pt idx="862">
                  <c:v>-527.60000000046398</c:v>
                </c:pt>
                <c:pt idx="863">
                  <c:v>-527.400000000467</c:v>
                </c:pt>
                <c:pt idx="864">
                  <c:v>-527.200000000469</c:v>
                </c:pt>
                <c:pt idx="865">
                  <c:v>-527.000000000471</c:v>
                </c:pt>
                <c:pt idx="866">
                  <c:v>-526.80000000047301</c:v>
                </c:pt>
                <c:pt idx="867">
                  <c:v>-526.60000000047501</c:v>
                </c:pt>
                <c:pt idx="868">
                  <c:v>-526.40000000047803</c:v>
                </c:pt>
                <c:pt idx="869">
                  <c:v>-526.20000000048003</c:v>
                </c:pt>
                <c:pt idx="870">
                  <c:v>-526.00000000048203</c:v>
                </c:pt>
                <c:pt idx="871">
                  <c:v>-525.80000000048403</c:v>
                </c:pt>
                <c:pt idx="872">
                  <c:v>-525.60000000048603</c:v>
                </c:pt>
                <c:pt idx="873">
                  <c:v>-525.40000000048894</c:v>
                </c:pt>
                <c:pt idx="874">
                  <c:v>-525.20000000049095</c:v>
                </c:pt>
                <c:pt idx="875">
                  <c:v>-525.00000000049295</c:v>
                </c:pt>
                <c:pt idx="876">
                  <c:v>-524.80000000049597</c:v>
                </c:pt>
                <c:pt idx="877">
                  <c:v>-524.60000000049797</c:v>
                </c:pt>
                <c:pt idx="878">
                  <c:v>-524.40000000049997</c:v>
                </c:pt>
                <c:pt idx="879">
                  <c:v>-524.20000000050197</c:v>
                </c:pt>
                <c:pt idx="880">
                  <c:v>-524.000000000505</c:v>
                </c:pt>
                <c:pt idx="881">
                  <c:v>-523.800000000507</c:v>
                </c:pt>
                <c:pt idx="882">
                  <c:v>-523.60000000051002</c:v>
                </c:pt>
                <c:pt idx="883">
                  <c:v>-523.40000000051202</c:v>
                </c:pt>
                <c:pt idx="884">
                  <c:v>-523.20000000051402</c:v>
                </c:pt>
                <c:pt idx="885">
                  <c:v>-523.00000000051705</c:v>
                </c:pt>
                <c:pt idx="886">
                  <c:v>-522.80000000051905</c:v>
                </c:pt>
                <c:pt idx="887">
                  <c:v>-522.60000000052105</c:v>
                </c:pt>
                <c:pt idx="888">
                  <c:v>-522.40000000052396</c:v>
                </c:pt>
                <c:pt idx="889">
                  <c:v>-522.20000000052596</c:v>
                </c:pt>
                <c:pt idx="890">
                  <c:v>-522.00000000052898</c:v>
                </c:pt>
                <c:pt idx="891">
                  <c:v>-521.80000000053099</c:v>
                </c:pt>
                <c:pt idx="892">
                  <c:v>-521.60000000053299</c:v>
                </c:pt>
                <c:pt idx="893">
                  <c:v>-521.40000000053601</c:v>
                </c:pt>
                <c:pt idx="894">
                  <c:v>-521.20000000053801</c:v>
                </c:pt>
                <c:pt idx="895">
                  <c:v>-521.00000000054104</c:v>
                </c:pt>
                <c:pt idx="896">
                  <c:v>-520.80000000054304</c:v>
                </c:pt>
                <c:pt idx="897">
                  <c:v>-520.60000000054595</c:v>
                </c:pt>
                <c:pt idx="898">
                  <c:v>-520.40000000054795</c:v>
                </c:pt>
                <c:pt idx="899">
                  <c:v>-520.20000000055097</c:v>
                </c:pt>
                <c:pt idx="900">
                  <c:v>-520.00000000055297</c:v>
                </c:pt>
                <c:pt idx="901">
                  <c:v>-519.800000000556</c:v>
                </c:pt>
                <c:pt idx="902">
                  <c:v>-519.600000000558</c:v>
                </c:pt>
                <c:pt idx="903">
                  <c:v>-519.40000000056102</c:v>
                </c:pt>
                <c:pt idx="904">
                  <c:v>-519.20000000056405</c:v>
                </c:pt>
                <c:pt idx="905">
                  <c:v>-519.00000000056605</c:v>
                </c:pt>
                <c:pt idx="906">
                  <c:v>-518.80000000056896</c:v>
                </c:pt>
                <c:pt idx="907">
                  <c:v>-518.60000000057096</c:v>
                </c:pt>
                <c:pt idx="908">
                  <c:v>-518.40000000057398</c:v>
                </c:pt>
                <c:pt idx="909">
                  <c:v>-518.20000000057598</c:v>
                </c:pt>
                <c:pt idx="910">
                  <c:v>-518.00000000057901</c:v>
                </c:pt>
                <c:pt idx="911">
                  <c:v>-517.80000000058203</c:v>
                </c:pt>
                <c:pt idx="912">
                  <c:v>-517.60000000058506</c:v>
                </c:pt>
                <c:pt idx="913">
                  <c:v>-517.40000000058706</c:v>
                </c:pt>
                <c:pt idx="914">
                  <c:v>-517.20000000058997</c:v>
                </c:pt>
                <c:pt idx="915">
                  <c:v>-517.00000000059299</c:v>
                </c:pt>
                <c:pt idx="916">
                  <c:v>-516.80000000059499</c:v>
                </c:pt>
                <c:pt idx="917">
                  <c:v>-516.60000000059802</c:v>
                </c:pt>
                <c:pt idx="918">
                  <c:v>-516.40000000060104</c:v>
                </c:pt>
                <c:pt idx="919">
                  <c:v>-516.20000000060304</c:v>
                </c:pt>
                <c:pt idx="920">
                  <c:v>-516.00000000060595</c:v>
                </c:pt>
                <c:pt idx="921">
                  <c:v>-515.80000000060897</c:v>
                </c:pt>
                <c:pt idx="922">
                  <c:v>-515.600000000612</c:v>
                </c:pt>
                <c:pt idx="923">
                  <c:v>-515.40000000061502</c:v>
                </c:pt>
                <c:pt idx="924">
                  <c:v>-515.20000000061702</c:v>
                </c:pt>
                <c:pt idx="925">
                  <c:v>-515.00000000062005</c:v>
                </c:pt>
                <c:pt idx="926">
                  <c:v>-514.80000000062296</c:v>
                </c:pt>
                <c:pt idx="927">
                  <c:v>-514.60000000062598</c:v>
                </c:pt>
                <c:pt idx="928">
                  <c:v>-514.40000000062901</c:v>
                </c:pt>
                <c:pt idx="929">
                  <c:v>-514.20000000063101</c:v>
                </c:pt>
                <c:pt idx="930">
                  <c:v>-514.00000000063403</c:v>
                </c:pt>
                <c:pt idx="931">
                  <c:v>-513.80000000063706</c:v>
                </c:pt>
                <c:pt idx="932">
                  <c:v>-513.60000000063997</c:v>
                </c:pt>
                <c:pt idx="933">
                  <c:v>-513.40000000064299</c:v>
                </c:pt>
                <c:pt idx="934">
                  <c:v>-513.20000000064601</c:v>
                </c:pt>
                <c:pt idx="935">
                  <c:v>-513.00000000064904</c:v>
                </c:pt>
                <c:pt idx="936">
                  <c:v>-512.80000000065195</c:v>
                </c:pt>
                <c:pt idx="937">
                  <c:v>-512.60000000065497</c:v>
                </c:pt>
                <c:pt idx="938">
                  <c:v>-512.400000000658</c:v>
                </c:pt>
                <c:pt idx="939">
                  <c:v>-512.20000000066102</c:v>
                </c:pt>
                <c:pt idx="940">
                  <c:v>-512.00000000066404</c:v>
                </c:pt>
                <c:pt idx="941">
                  <c:v>-511.80000000066701</c:v>
                </c:pt>
                <c:pt idx="942">
                  <c:v>-511.60000000066998</c:v>
                </c:pt>
                <c:pt idx="943">
                  <c:v>-511.400000000673</c:v>
                </c:pt>
                <c:pt idx="944">
                  <c:v>-511.20000000067603</c:v>
                </c:pt>
                <c:pt idx="945">
                  <c:v>-511.00000000067899</c:v>
                </c:pt>
                <c:pt idx="946">
                  <c:v>-510.80000000068202</c:v>
                </c:pt>
                <c:pt idx="947">
                  <c:v>-510.60000000068499</c:v>
                </c:pt>
                <c:pt idx="948">
                  <c:v>-510.40000000068801</c:v>
                </c:pt>
                <c:pt idx="949">
                  <c:v>-510.20000000069098</c:v>
                </c:pt>
                <c:pt idx="950">
                  <c:v>-510.000000000694</c:v>
                </c:pt>
                <c:pt idx="951">
                  <c:v>-509.80000000069703</c:v>
                </c:pt>
                <c:pt idx="952">
                  <c:v>-509.60000000070102</c:v>
                </c:pt>
                <c:pt idx="953">
                  <c:v>-509.40000000070398</c:v>
                </c:pt>
                <c:pt idx="954">
                  <c:v>-509.20000000070701</c:v>
                </c:pt>
                <c:pt idx="955">
                  <c:v>-509.00000000070997</c:v>
                </c:pt>
                <c:pt idx="956">
                  <c:v>-508.800000000713</c:v>
                </c:pt>
                <c:pt idx="957">
                  <c:v>-508.60000000071602</c:v>
                </c:pt>
                <c:pt idx="958">
                  <c:v>-508.40000000072001</c:v>
                </c:pt>
                <c:pt idx="959">
                  <c:v>-508.20000000072298</c:v>
                </c:pt>
                <c:pt idx="960">
                  <c:v>-508.000000000726</c:v>
                </c:pt>
                <c:pt idx="961">
                  <c:v>-507.80000000072903</c:v>
                </c:pt>
                <c:pt idx="962">
                  <c:v>-507.60000000073302</c:v>
                </c:pt>
                <c:pt idx="963">
                  <c:v>-507.40000000073599</c:v>
                </c:pt>
                <c:pt idx="964">
                  <c:v>-507.20000000073901</c:v>
                </c:pt>
                <c:pt idx="965">
                  <c:v>-507.00000000074198</c:v>
                </c:pt>
                <c:pt idx="966">
                  <c:v>-506.80000000074602</c:v>
                </c:pt>
                <c:pt idx="967">
                  <c:v>-506.60000000074899</c:v>
                </c:pt>
                <c:pt idx="968">
                  <c:v>-506.40000000075298</c:v>
                </c:pt>
                <c:pt idx="969">
                  <c:v>-506.20000000075601</c:v>
                </c:pt>
                <c:pt idx="970">
                  <c:v>-506.00000000075897</c:v>
                </c:pt>
                <c:pt idx="971">
                  <c:v>-505.80000000076302</c:v>
                </c:pt>
                <c:pt idx="972">
                  <c:v>-505.60000000076599</c:v>
                </c:pt>
                <c:pt idx="973">
                  <c:v>-505.40000000076998</c:v>
                </c:pt>
                <c:pt idx="974">
                  <c:v>-505.200000000773</c:v>
                </c:pt>
                <c:pt idx="975">
                  <c:v>-505.00000000077699</c:v>
                </c:pt>
                <c:pt idx="976">
                  <c:v>-504.80000000078002</c:v>
                </c:pt>
                <c:pt idx="977">
                  <c:v>-504.60000000078401</c:v>
                </c:pt>
                <c:pt idx="978">
                  <c:v>-504.40000000078697</c:v>
                </c:pt>
                <c:pt idx="979">
                  <c:v>-504.20000000079102</c:v>
                </c:pt>
                <c:pt idx="980">
                  <c:v>-504.00000000079399</c:v>
                </c:pt>
                <c:pt idx="981">
                  <c:v>-503.80000000079798</c:v>
                </c:pt>
                <c:pt idx="982">
                  <c:v>-503.600000000801</c:v>
                </c:pt>
                <c:pt idx="983">
                  <c:v>-503.40000000080499</c:v>
                </c:pt>
                <c:pt idx="984">
                  <c:v>-503.20000000080802</c:v>
                </c:pt>
                <c:pt idx="985">
                  <c:v>-503.00000000081201</c:v>
                </c:pt>
                <c:pt idx="986">
                  <c:v>-502.800000000816</c:v>
                </c:pt>
                <c:pt idx="987">
                  <c:v>-502.60000000081902</c:v>
                </c:pt>
                <c:pt idx="988">
                  <c:v>-502.40000000082301</c:v>
                </c:pt>
                <c:pt idx="989">
                  <c:v>-502.200000000827</c:v>
                </c:pt>
                <c:pt idx="990">
                  <c:v>-502.00000000083003</c:v>
                </c:pt>
                <c:pt idx="991">
                  <c:v>-501.80000000083402</c:v>
                </c:pt>
                <c:pt idx="992">
                  <c:v>-501.60000000083801</c:v>
                </c:pt>
                <c:pt idx="993">
                  <c:v>-501.400000000842</c:v>
                </c:pt>
                <c:pt idx="994">
                  <c:v>-501.20000000084502</c:v>
                </c:pt>
                <c:pt idx="995">
                  <c:v>-501.00000000084901</c:v>
                </c:pt>
                <c:pt idx="996">
                  <c:v>-500.800000000853</c:v>
                </c:pt>
                <c:pt idx="997">
                  <c:v>-500.60000000085699</c:v>
                </c:pt>
                <c:pt idx="998">
                  <c:v>-500.40000000086098</c:v>
                </c:pt>
                <c:pt idx="999">
                  <c:v>-500.20000000086401</c:v>
                </c:pt>
                <c:pt idx="1000">
                  <c:v>-500.000000000868</c:v>
                </c:pt>
                <c:pt idx="1001">
                  <c:v>-499.80000000087199</c:v>
                </c:pt>
                <c:pt idx="1002">
                  <c:v>-499.60000000087598</c:v>
                </c:pt>
                <c:pt idx="1003">
                  <c:v>-499.40000000088003</c:v>
                </c:pt>
                <c:pt idx="1004">
                  <c:v>-499.20000000088402</c:v>
                </c:pt>
                <c:pt idx="1005">
                  <c:v>-499.00000000088801</c:v>
                </c:pt>
                <c:pt idx="1006">
                  <c:v>-498.800000000892</c:v>
                </c:pt>
                <c:pt idx="1007">
                  <c:v>-498.60000000089599</c:v>
                </c:pt>
                <c:pt idx="1008">
                  <c:v>-498.40000000089998</c:v>
                </c:pt>
                <c:pt idx="1009">
                  <c:v>-498.20000000090403</c:v>
                </c:pt>
                <c:pt idx="1010">
                  <c:v>-498.00000000090802</c:v>
                </c:pt>
                <c:pt idx="1011">
                  <c:v>-497.80000000091201</c:v>
                </c:pt>
                <c:pt idx="1012">
                  <c:v>-497.600000000916</c:v>
                </c:pt>
                <c:pt idx="1013">
                  <c:v>-497.40000000091999</c:v>
                </c:pt>
                <c:pt idx="1014">
                  <c:v>-497.20000000092398</c:v>
                </c:pt>
                <c:pt idx="1015">
                  <c:v>-497.00000000092803</c:v>
                </c:pt>
                <c:pt idx="1016">
                  <c:v>-496.80000000093202</c:v>
                </c:pt>
                <c:pt idx="1017">
                  <c:v>-496.60000000093697</c:v>
                </c:pt>
                <c:pt idx="1018">
                  <c:v>-496.40000000094102</c:v>
                </c:pt>
                <c:pt idx="1019">
                  <c:v>-496.20000000094501</c:v>
                </c:pt>
                <c:pt idx="1020">
                  <c:v>-496.000000000949</c:v>
                </c:pt>
                <c:pt idx="1021">
                  <c:v>-495.80000000095401</c:v>
                </c:pt>
                <c:pt idx="1022">
                  <c:v>-495.600000000958</c:v>
                </c:pt>
                <c:pt idx="1023">
                  <c:v>-495.400000000962</c:v>
                </c:pt>
                <c:pt idx="1024">
                  <c:v>-495.20000000096599</c:v>
                </c:pt>
                <c:pt idx="1025">
                  <c:v>-495.000000000971</c:v>
                </c:pt>
                <c:pt idx="1026">
                  <c:v>-494.80000000097499</c:v>
                </c:pt>
                <c:pt idx="1027">
                  <c:v>-494.60000000097898</c:v>
                </c:pt>
                <c:pt idx="1028">
                  <c:v>-494.40000000098399</c:v>
                </c:pt>
                <c:pt idx="1029">
                  <c:v>-494.20000000098798</c:v>
                </c:pt>
                <c:pt idx="1030">
                  <c:v>-494.00000000099197</c:v>
                </c:pt>
                <c:pt idx="1031">
                  <c:v>-493.80000000099699</c:v>
                </c:pt>
                <c:pt idx="1032">
                  <c:v>-493.60000000100098</c:v>
                </c:pt>
                <c:pt idx="1033">
                  <c:v>-493.40000000100599</c:v>
                </c:pt>
                <c:pt idx="1034">
                  <c:v>-493.20000000100998</c:v>
                </c:pt>
                <c:pt idx="1035">
                  <c:v>-493.000000001015</c:v>
                </c:pt>
                <c:pt idx="1036">
                  <c:v>-492.80000000101899</c:v>
                </c:pt>
                <c:pt idx="1037">
                  <c:v>-492.600000001024</c:v>
                </c:pt>
                <c:pt idx="1038">
                  <c:v>-492.40000000102799</c:v>
                </c:pt>
                <c:pt idx="1039">
                  <c:v>-492.200000001033</c:v>
                </c:pt>
                <c:pt idx="1040">
                  <c:v>-492.00000000103802</c:v>
                </c:pt>
                <c:pt idx="1041">
                  <c:v>-491.80000000104201</c:v>
                </c:pt>
                <c:pt idx="1042">
                  <c:v>-491.60000000104702</c:v>
                </c:pt>
                <c:pt idx="1043">
                  <c:v>-491.40000000105101</c:v>
                </c:pt>
                <c:pt idx="1044">
                  <c:v>-491.20000000105603</c:v>
                </c:pt>
                <c:pt idx="1045">
                  <c:v>-491.00000000106098</c:v>
                </c:pt>
                <c:pt idx="1046">
                  <c:v>-490.800000001066</c:v>
                </c:pt>
                <c:pt idx="1047">
                  <c:v>-490.60000000106999</c:v>
                </c:pt>
                <c:pt idx="1048">
                  <c:v>-490.400000001075</c:v>
                </c:pt>
                <c:pt idx="1049">
                  <c:v>-490.20000000108001</c:v>
                </c:pt>
                <c:pt idx="1050">
                  <c:v>-490.00000000108503</c:v>
                </c:pt>
                <c:pt idx="1051">
                  <c:v>-489.80000000108998</c:v>
                </c:pt>
                <c:pt idx="1052">
                  <c:v>-489.60000000109397</c:v>
                </c:pt>
                <c:pt idx="1053">
                  <c:v>-489.40000000109899</c:v>
                </c:pt>
                <c:pt idx="1054">
                  <c:v>-489.200000001104</c:v>
                </c:pt>
                <c:pt idx="1055">
                  <c:v>-489.00000000110902</c:v>
                </c:pt>
                <c:pt idx="1056">
                  <c:v>-488.80000000111397</c:v>
                </c:pt>
                <c:pt idx="1057">
                  <c:v>-488.60000000111899</c:v>
                </c:pt>
                <c:pt idx="1058">
                  <c:v>-488.400000001124</c:v>
                </c:pt>
                <c:pt idx="1059">
                  <c:v>-488.20000000112901</c:v>
                </c:pt>
                <c:pt idx="1060">
                  <c:v>-488.00000000113403</c:v>
                </c:pt>
                <c:pt idx="1061">
                  <c:v>-487.80000000113898</c:v>
                </c:pt>
                <c:pt idx="1062">
                  <c:v>-487.600000001144</c:v>
                </c:pt>
                <c:pt idx="1063">
                  <c:v>-487.40000000114901</c:v>
                </c:pt>
                <c:pt idx="1064">
                  <c:v>-487.20000000115402</c:v>
                </c:pt>
                <c:pt idx="1065">
                  <c:v>-487.00000000115898</c:v>
                </c:pt>
                <c:pt idx="1066">
                  <c:v>-486.80000000116502</c:v>
                </c:pt>
                <c:pt idx="1067">
                  <c:v>-486.60000000116997</c:v>
                </c:pt>
                <c:pt idx="1068">
                  <c:v>-486.40000000117499</c:v>
                </c:pt>
                <c:pt idx="1069">
                  <c:v>-486.20000000118</c:v>
                </c:pt>
                <c:pt idx="1070">
                  <c:v>-486.00000000118598</c:v>
                </c:pt>
                <c:pt idx="1071">
                  <c:v>-485.80000000119099</c:v>
                </c:pt>
                <c:pt idx="1072">
                  <c:v>-485.60000000119601</c:v>
                </c:pt>
                <c:pt idx="1073">
                  <c:v>-485.40000000120199</c:v>
                </c:pt>
                <c:pt idx="1074">
                  <c:v>-485.200000001207</c:v>
                </c:pt>
                <c:pt idx="1075">
                  <c:v>-485.00000000121202</c:v>
                </c:pt>
                <c:pt idx="1076">
                  <c:v>-484.800000001218</c:v>
                </c:pt>
                <c:pt idx="1077">
                  <c:v>-484.60000000122301</c:v>
                </c:pt>
                <c:pt idx="1078">
                  <c:v>-484.40000000122899</c:v>
                </c:pt>
                <c:pt idx="1079">
                  <c:v>-484.200000001234</c:v>
                </c:pt>
                <c:pt idx="1080">
                  <c:v>-484.00000000123998</c:v>
                </c:pt>
                <c:pt idx="1081">
                  <c:v>-483.800000001245</c:v>
                </c:pt>
                <c:pt idx="1082">
                  <c:v>-483.60000000125098</c:v>
                </c:pt>
                <c:pt idx="1083">
                  <c:v>-483.40000000125599</c:v>
                </c:pt>
                <c:pt idx="1084">
                  <c:v>-483.20000000126203</c:v>
                </c:pt>
                <c:pt idx="1085">
                  <c:v>-483.00000000126801</c:v>
                </c:pt>
                <c:pt idx="1086">
                  <c:v>-482.80000000127302</c:v>
                </c:pt>
                <c:pt idx="1087">
                  <c:v>-482.600000001279</c:v>
                </c:pt>
                <c:pt idx="1088">
                  <c:v>-482.40000000128498</c:v>
                </c:pt>
                <c:pt idx="1089">
                  <c:v>-482.20000000128999</c:v>
                </c:pt>
                <c:pt idx="1090">
                  <c:v>-482.00000000129597</c:v>
                </c:pt>
                <c:pt idx="1091">
                  <c:v>-481.80000000130201</c:v>
                </c:pt>
                <c:pt idx="1092">
                  <c:v>-481.60000000130799</c:v>
                </c:pt>
                <c:pt idx="1093">
                  <c:v>-481.40000000131403</c:v>
                </c:pt>
                <c:pt idx="1094">
                  <c:v>-481.20000000131898</c:v>
                </c:pt>
                <c:pt idx="1095">
                  <c:v>-481.00000000132502</c:v>
                </c:pt>
                <c:pt idx="1096">
                  <c:v>-480.800000001331</c:v>
                </c:pt>
                <c:pt idx="1097">
                  <c:v>-480.60000000133698</c:v>
                </c:pt>
                <c:pt idx="1098">
                  <c:v>-480.40000000134302</c:v>
                </c:pt>
                <c:pt idx="1099">
                  <c:v>-480.200000001349</c:v>
                </c:pt>
                <c:pt idx="1100">
                  <c:v>-480.00000000135498</c:v>
                </c:pt>
                <c:pt idx="1101">
                  <c:v>-479.80000000136101</c:v>
                </c:pt>
                <c:pt idx="1102">
                  <c:v>-479.60000000136699</c:v>
                </c:pt>
                <c:pt idx="1103">
                  <c:v>-479.40000000137297</c:v>
                </c:pt>
                <c:pt idx="1104">
                  <c:v>-479.20000000137998</c:v>
                </c:pt>
                <c:pt idx="1105">
                  <c:v>-479.00000000138601</c:v>
                </c:pt>
                <c:pt idx="1106">
                  <c:v>-478.80000000139199</c:v>
                </c:pt>
                <c:pt idx="1107">
                  <c:v>-478.60000000139797</c:v>
                </c:pt>
                <c:pt idx="1108">
                  <c:v>-478.40000000140401</c:v>
                </c:pt>
                <c:pt idx="1109">
                  <c:v>-478.20000000141101</c:v>
                </c:pt>
                <c:pt idx="1110">
                  <c:v>-478.00000000141699</c:v>
                </c:pt>
                <c:pt idx="1111">
                  <c:v>-477.80000000142297</c:v>
                </c:pt>
                <c:pt idx="1112">
                  <c:v>-477.60000000142998</c:v>
                </c:pt>
                <c:pt idx="1113">
                  <c:v>-477.40000000143601</c:v>
                </c:pt>
                <c:pt idx="1114">
                  <c:v>-477.20000000144302</c:v>
                </c:pt>
                <c:pt idx="1115">
                  <c:v>-477.000000001449</c:v>
                </c:pt>
                <c:pt idx="1116">
                  <c:v>-476.800000001456</c:v>
                </c:pt>
                <c:pt idx="1117">
                  <c:v>-476.60000000146198</c:v>
                </c:pt>
                <c:pt idx="1118">
                  <c:v>-476.40000000146898</c:v>
                </c:pt>
                <c:pt idx="1119">
                  <c:v>-476.20000000147502</c:v>
                </c:pt>
                <c:pt idx="1120">
                  <c:v>-476.00000000148202</c:v>
                </c:pt>
                <c:pt idx="1121">
                  <c:v>-475.80000000148902</c:v>
                </c:pt>
                <c:pt idx="1122">
                  <c:v>-475.600000001495</c:v>
                </c:pt>
                <c:pt idx="1123">
                  <c:v>-475.40000000150201</c:v>
                </c:pt>
                <c:pt idx="1124">
                  <c:v>-475.20000000150901</c:v>
                </c:pt>
                <c:pt idx="1125">
                  <c:v>-475.00000000151601</c:v>
                </c:pt>
                <c:pt idx="1126">
                  <c:v>-474.80000000152199</c:v>
                </c:pt>
                <c:pt idx="1127">
                  <c:v>-474.600000001529</c:v>
                </c:pt>
                <c:pt idx="1128">
                  <c:v>-474.400000001536</c:v>
                </c:pt>
                <c:pt idx="1129">
                  <c:v>-474.200000001543</c:v>
                </c:pt>
                <c:pt idx="1130">
                  <c:v>-474.00000000155001</c:v>
                </c:pt>
                <c:pt idx="1131">
                  <c:v>-473.80000000155701</c:v>
                </c:pt>
                <c:pt idx="1132">
                  <c:v>-473.60000000156401</c:v>
                </c:pt>
                <c:pt idx="1133">
                  <c:v>-473.40000000157102</c:v>
                </c:pt>
                <c:pt idx="1134">
                  <c:v>-473.20000000157802</c:v>
                </c:pt>
                <c:pt idx="1135">
                  <c:v>-473.00000000158502</c:v>
                </c:pt>
                <c:pt idx="1136">
                  <c:v>-472.80000000159203</c:v>
                </c:pt>
                <c:pt idx="1137">
                  <c:v>-472.60000000159999</c:v>
                </c:pt>
                <c:pt idx="1138">
                  <c:v>-472.400000001607</c:v>
                </c:pt>
                <c:pt idx="1139">
                  <c:v>-472.200000001614</c:v>
                </c:pt>
                <c:pt idx="1140">
                  <c:v>-472.000000001621</c:v>
                </c:pt>
                <c:pt idx="1141">
                  <c:v>-471.80000000162897</c:v>
                </c:pt>
                <c:pt idx="1142">
                  <c:v>-471.60000000163598</c:v>
                </c:pt>
                <c:pt idx="1143">
                  <c:v>-471.40000000164298</c:v>
                </c:pt>
                <c:pt idx="1144">
                  <c:v>-471.20000000165101</c:v>
                </c:pt>
                <c:pt idx="1145">
                  <c:v>-471.00000000165801</c:v>
                </c:pt>
                <c:pt idx="1146">
                  <c:v>-470.80000000166598</c:v>
                </c:pt>
                <c:pt idx="1147">
                  <c:v>-470.60000000167298</c:v>
                </c:pt>
                <c:pt idx="1148">
                  <c:v>-470.40000000168101</c:v>
                </c:pt>
                <c:pt idx="1149">
                  <c:v>-470.20000000168801</c:v>
                </c:pt>
                <c:pt idx="1150">
                  <c:v>-470.00000000169598</c:v>
                </c:pt>
                <c:pt idx="1151">
                  <c:v>-469.80000000170401</c:v>
                </c:pt>
                <c:pt idx="1152">
                  <c:v>-469.60000000171198</c:v>
                </c:pt>
                <c:pt idx="1153">
                  <c:v>-469.40000000171898</c:v>
                </c:pt>
                <c:pt idx="1154">
                  <c:v>-469.20000000172701</c:v>
                </c:pt>
                <c:pt idx="1155">
                  <c:v>-469.00000000173497</c:v>
                </c:pt>
                <c:pt idx="1156">
                  <c:v>-468.800000001743</c:v>
                </c:pt>
                <c:pt idx="1157">
                  <c:v>-468.60000000175103</c:v>
                </c:pt>
                <c:pt idx="1158">
                  <c:v>-468.400000001759</c:v>
                </c:pt>
                <c:pt idx="1159">
                  <c:v>-468.20000000176702</c:v>
                </c:pt>
                <c:pt idx="1160">
                  <c:v>-468.00000000177499</c:v>
                </c:pt>
                <c:pt idx="1161">
                  <c:v>-467.80000000178302</c:v>
                </c:pt>
                <c:pt idx="1162">
                  <c:v>-467.60000000179099</c:v>
                </c:pt>
                <c:pt idx="1163">
                  <c:v>-467.40000000179901</c:v>
                </c:pt>
                <c:pt idx="1164">
                  <c:v>-467.20000000180698</c:v>
                </c:pt>
                <c:pt idx="1165">
                  <c:v>-467.00000000181501</c:v>
                </c:pt>
                <c:pt idx="1166">
                  <c:v>-466.800000001824</c:v>
                </c:pt>
                <c:pt idx="1167">
                  <c:v>-466.60000000183197</c:v>
                </c:pt>
                <c:pt idx="1168">
                  <c:v>-466.40000000184</c:v>
                </c:pt>
                <c:pt idx="1169">
                  <c:v>-466.20000000184899</c:v>
                </c:pt>
                <c:pt idx="1170">
                  <c:v>-466.00000000185702</c:v>
                </c:pt>
                <c:pt idx="1171">
                  <c:v>-465.80000000186499</c:v>
                </c:pt>
                <c:pt idx="1172">
                  <c:v>-465.60000000187398</c:v>
                </c:pt>
                <c:pt idx="1173">
                  <c:v>-465.40000000188297</c:v>
                </c:pt>
                <c:pt idx="1174">
                  <c:v>-465.200000001891</c:v>
                </c:pt>
                <c:pt idx="1175">
                  <c:v>-465.00000000189999</c:v>
                </c:pt>
                <c:pt idx="1176">
                  <c:v>-464.80000000190802</c:v>
                </c:pt>
                <c:pt idx="1177">
                  <c:v>-464.60000000191701</c:v>
                </c:pt>
                <c:pt idx="1178">
                  <c:v>-464.400000001926</c:v>
                </c:pt>
                <c:pt idx="1179">
                  <c:v>-464.200000001935</c:v>
                </c:pt>
                <c:pt idx="1180">
                  <c:v>-464.00000000194399</c:v>
                </c:pt>
                <c:pt idx="1181">
                  <c:v>-463.80000000195201</c:v>
                </c:pt>
                <c:pt idx="1182">
                  <c:v>-463.60000000196101</c:v>
                </c:pt>
                <c:pt idx="1183">
                  <c:v>-463.40000000197</c:v>
                </c:pt>
                <c:pt idx="1184">
                  <c:v>-463.20000000198002</c:v>
                </c:pt>
                <c:pt idx="1185">
                  <c:v>-463.00000000198901</c:v>
                </c:pt>
                <c:pt idx="1186">
                  <c:v>-462.800000001998</c:v>
                </c:pt>
                <c:pt idx="1187">
                  <c:v>-462.60000000200699</c:v>
                </c:pt>
                <c:pt idx="1188">
                  <c:v>-462.40000000201599</c:v>
                </c:pt>
                <c:pt idx="1189">
                  <c:v>-462.20000000202498</c:v>
                </c:pt>
                <c:pt idx="1190">
                  <c:v>-462.00000000203499</c:v>
                </c:pt>
                <c:pt idx="1191">
                  <c:v>-461.80000000204399</c:v>
                </c:pt>
                <c:pt idx="1192">
                  <c:v>-461.60000000205298</c:v>
                </c:pt>
                <c:pt idx="1193">
                  <c:v>-461.400000002063</c:v>
                </c:pt>
                <c:pt idx="1194">
                  <c:v>-461.20000000207199</c:v>
                </c:pt>
                <c:pt idx="1195">
                  <c:v>-461.000000002082</c:v>
                </c:pt>
                <c:pt idx="1196">
                  <c:v>-460.80000000209202</c:v>
                </c:pt>
                <c:pt idx="1197">
                  <c:v>-460.60000000210101</c:v>
                </c:pt>
                <c:pt idx="1198">
                  <c:v>-460.40000000211103</c:v>
                </c:pt>
                <c:pt idx="1199">
                  <c:v>-460.20000000212099</c:v>
                </c:pt>
                <c:pt idx="1200">
                  <c:v>-460.00000000212998</c:v>
                </c:pt>
                <c:pt idx="1201">
                  <c:v>-459.80000000214</c:v>
                </c:pt>
                <c:pt idx="1202">
                  <c:v>-459.60000000215001</c:v>
                </c:pt>
                <c:pt idx="1203">
                  <c:v>-459.40000000216003</c:v>
                </c:pt>
                <c:pt idx="1204">
                  <c:v>-459.20000000216999</c:v>
                </c:pt>
                <c:pt idx="1205">
                  <c:v>-459.00000000218</c:v>
                </c:pt>
                <c:pt idx="1206">
                  <c:v>-458.80000000219002</c:v>
                </c:pt>
                <c:pt idx="1207">
                  <c:v>-458.60000000219998</c:v>
                </c:pt>
                <c:pt idx="1208">
                  <c:v>-458.40000000221102</c:v>
                </c:pt>
                <c:pt idx="1209">
                  <c:v>-458.20000000222097</c:v>
                </c:pt>
                <c:pt idx="1210">
                  <c:v>-458.00000000223099</c:v>
                </c:pt>
                <c:pt idx="1211">
                  <c:v>-457.80000000224101</c:v>
                </c:pt>
                <c:pt idx="1212">
                  <c:v>-457.60000000225199</c:v>
                </c:pt>
                <c:pt idx="1213">
                  <c:v>-457.400000002262</c:v>
                </c:pt>
                <c:pt idx="1214">
                  <c:v>-457.20000000227299</c:v>
                </c:pt>
                <c:pt idx="1215">
                  <c:v>-457.000000002283</c:v>
                </c:pt>
                <c:pt idx="1216">
                  <c:v>-456.80000000229398</c:v>
                </c:pt>
                <c:pt idx="1217">
                  <c:v>-456.60000000230502</c:v>
                </c:pt>
                <c:pt idx="1218">
                  <c:v>-456.40000000231498</c:v>
                </c:pt>
                <c:pt idx="1219">
                  <c:v>-456.20000000232602</c:v>
                </c:pt>
                <c:pt idx="1220">
                  <c:v>-456.000000002337</c:v>
                </c:pt>
                <c:pt idx="1221">
                  <c:v>-455.80000000234799</c:v>
                </c:pt>
                <c:pt idx="1222">
                  <c:v>-455.60000000235902</c:v>
                </c:pt>
                <c:pt idx="1223">
                  <c:v>-455.40000000237001</c:v>
                </c:pt>
                <c:pt idx="1224">
                  <c:v>-455.20000000238099</c:v>
                </c:pt>
                <c:pt idx="1225">
                  <c:v>-455.00000000239203</c:v>
                </c:pt>
                <c:pt idx="1226">
                  <c:v>-454.80000000240301</c:v>
                </c:pt>
                <c:pt idx="1227">
                  <c:v>-454.60000000241399</c:v>
                </c:pt>
                <c:pt idx="1228">
                  <c:v>-454.400000002426</c:v>
                </c:pt>
                <c:pt idx="1229">
                  <c:v>-454.20000000243698</c:v>
                </c:pt>
                <c:pt idx="1230">
                  <c:v>-454.00000000244899</c:v>
                </c:pt>
                <c:pt idx="1231">
                  <c:v>-453.80000000246002</c:v>
                </c:pt>
                <c:pt idx="1232">
                  <c:v>-453.60000000247197</c:v>
                </c:pt>
                <c:pt idx="1233">
                  <c:v>-453.40000000248301</c:v>
                </c:pt>
                <c:pt idx="1234">
                  <c:v>-453.20000000249502</c:v>
                </c:pt>
                <c:pt idx="1235">
                  <c:v>-453.00000000250702</c:v>
                </c:pt>
                <c:pt idx="1236">
                  <c:v>-452.80000000251903</c:v>
                </c:pt>
                <c:pt idx="1237">
                  <c:v>-452.60000000253001</c:v>
                </c:pt>
                <c:pt idx="1238">
                  <c:v>-452.40000000254201</c:v>
                </c:pt>
                <c:pt idx="1239">
                  <c:v>-452.20000000255402</c:v>
                </c:pt>
                <c:pt idx="1240">
                  <c:v>-452.00000000256603</c:v>
                </c:pt>
                <c:pt idx="1241">
                  <c:v>-451.800000002579</c:v>
                </c:pt>
                <c:pt idx="1242">
                  <c:v>-451.600000002591</c:v>
                </c:pt>
                <c:pt idx="1243">
                  <c:v>-451.40000000260301</c:v>
                </c:pt>
                <c:pt idx="1244">
                  <c:v>-451.20000000261501</c:v>
                </c:pt>
                <c:pt idx="1245">
                  <c:v>-451.00000000262798</c:v>
                </c:pt>
                <c:pt idx="1246">
                  <c:v>-450.80000000263999</c:v>
                </c:pt>
                <c:pt idx="1247">
                  <c:v>-450.60000000265302</c:v>
                </c:pt>
                <c:pt idx="1248">
                  <c:v>-450.40000000266502</c:v>
                </c:pt>
                <c:pt idx="1249">
                  <c:v>-450.200000002678</c:v>
                </c:pt>
                <c:pt idx="1250">
                  <c:v>-450.00000000269102</c:v>
                </c:pt>
                <c:pt idx="1251">
                  <c:v>-449.800000002704</c:v>
                </c:pt>
                <c:pt idx="1252">
                  <c:v>-449.600000002716</c:v>
                </c:pt>
                <c:pt idx="1253">
                  <c:v>-449.40000000272897</c:v>
                </c:pt>
                <c:pt idx="1254">
                  <c:v>-449.200000002742</c:v>
                </c:pt>
                <c:pt idx="1255">
                  <c:v>-449.00000000275497</c:v>
                </c:pt>
                <c:pt idx="1256">
                  <c:v>-448.80000000276902</c:v>
                </c:pt>
                <c:pt idx="1257">
                  <c:v>-448.600000002782</c:v>
                </c:pt>
                <c:pt idx="1258">
                  <c:v>-448.40000000279503</c:v>
                </c:pt>
                <c:pt idx="1259">
                  <c:v>-448.20000000280902</c:v>
                </c:pt>
                <c:pt idx="1260">
                  <c:v>-448.00000000282199</c:v>
                </c:pt>
                <c:pt idx="1261">
                  <c:v>-447.80000000283599</c:v>
                </c:pt>
                <c:pt idx="1262">
                  <c:v>-447.60000000284901</c:v>
                </c:pt>
                <c:pt idx="1263">
                  <c:v>-447.40000000286301</c:v>
                </c:pt>
                <c:pt idx="1264">
                  <c:v>-447.200000002877</c:v>
                </c:pt>
                <c:pt idx="1265">
                  <c:v>-447.000000002891</c:v>
                </c:pt>
                <c:pt idx="1266">
                  <c:v>-446.80000000290403</c:v>
                </c:pt>
                <c:pt idx="1267">
                  <c:v>-446.60000000291899</c:v>
                </c:pt>
                <c:pt idx="1268">
                  <c:v>-446.40000000293298</c:v>
                </c:pt>
                <c:pt idx="1269">
                  <c:v>-446.20000000294698</c:v>
                </c:pt>
                <c:pt idx="1270">
                  <c:v>-446.00000000296097</c:v>
                </c:pt>
                <c:pt idx="1271">
                  <c:v>-445.80000000297503</c:v>
                </c:pt>
                <c:pt idx="1272">
                  <c:v>-445.60000000298999</c:v>
                </c:pt>
                <c:pt idx="1273">
                  <c:v>-445.40000000300398</c:v>
                </c:pt>
                <c:pt idx="1274">
                  <c:v>-445.200000003019</c:v>
                </c:pt>
                <c:pt idx="1275">
                  <c:v>-445.00000000303299</c:v>
                </c:pt>
                <c:pt idx="1276">
                  <c:v>-444.80000000304801</c:v>
                </c:pt>
                <c:pt idx="1277">
                  <c:v>-444.60000000306297</c:v>
                </c:pt>
                <c:pt idx="1278">
                  <c:v>-444.40000000307799</c:v>
                </c:pt>
                <c:pt idx="1279">
                  <c:v>-444.20000000309301</c:v>
                </c:pt>
                <c:pt idx="1280">
                  <c:v>-444.00000000310803</c:v>
                </c:pt>
                <c:pt idx="1281">
                  <c:v>-443.80000000312299</c:v>
                </c:pt>
                <c:pt idx="1282">
                  <c:v>-443.60000000313801</c:v>
                </c:pt>
                <c:pt idx="1283">
                  <c:v>-443.40000000315302</c:v>
                </c:pt>
                <c:pt idx="1284">
                  <c:v>-443.20000000316901</c:v>
                </c:pt>
                <c:pt idx="1285">
                  <c:v>-443.00000000318403</c:v>
                </c:pt>
                <c:pt idx="1286">
                  <c:v>-442.80000000320001</c:v>
                </c:pt>
                <c:pt idx="1287">
                  <c:v>-442.60000000321497</c:v>
                </c:pt>
                <c:pt idx="1288">
                  <c:v>-442.40000000323101</c:v>
                </c:pt>
                <c:pt idx="1289">
                  <c:v>-442.200000003247</c:v>
                </c:pt>
                <c:pt idx="1290">
                  <c:v>-442.00000000326298</c:v>
                </c:pt>
                <c:pt idx="1291">
                  <c:v>-441.80000000327902</c:v>
                </c:pt>
                <c:pt idx="1292">
                  <c:v>-441.60000000329501</c:v>
                </c:pt>
                <c:pt idx="1293">
                  <c:v>-441.40000000331099</c:v>
                </c:pt>
                <c:pt idx="1294">
                  <c:v>-441.200000003328</c:v>
                </c:pt>
                <c:pt idx="1295">
                  <c:v>-441.00000000334398</c:v>
                </c:pt>
                <c:pt idx="1296">
                  <c:v>-440.80000000336003</c:v>
                </c:pt>
                <c:pt idx="1297">
                  <c:v>-440.60000000337698</c:v>
                </c:pt>
                <c:pt idx="1298">
                  <c:v>-440.40000000339398</c:v>
                </c:pt>
                <c:pt idx="1299">
                  <c:v>-440.20000000341099</c:v>
                </c:pt>
                <c:pt idx="1300">
                  <c:v>-440.00000000342698</c:v>
                </c:pt>
                <c:pt idx="1301">
                  <c:v>-439.80000000344398</c:v>
                </c:pt>
                <c:pt idx="1302">
                  <c:v>-439.60000000346099</c:v>
                </c:pt>
                <c:pt idx="1303">
                  <c:v>-439.40000000347902</c:v>
                </c:pt>
                <c:pt idx="1304">
                  <c:v>-439.20000000349597</c:v>
                </c:pt>
                <c:pt idx="1305">
                  <c:v>-439.00000000351298</c:v>
                </c:pt>
                <c:pt idx="1306">
                  <c:v>-438.80000000353101</c:v>
                </c:pt>
                <c:pt idx="1307">
                  <c:v>-438.60000000354802</c:v>
                </c:pt>
                <c:pt idx="1308">
                  <c:v>-438.40000000356599</c:v>
                </c:pt>
                <c:pt idx="1309">
                  <c:v>-438.20000000358402</c:v>
                </c:pt>
                <c:pt idx="1310">
                  <c:v>-438.000000003602</c:v>
                </c:pt>
                <c:pt idx="1311">
                  <c:v>-437.80000000362003</c:v>
                </c:pt>
                <c:pt idx="1312">
                  <c:v>-437.600000003638</c:v>
                </c:pt>
                <c:pt idx="1313">
                  <c:v>-437.40000000365598</c:v>
                </c:pt>
                <c:pt idx="1314">
                  <c:v>-437.20000000367401</c:v>
                </c:pt>
                <c:pt idx="1315">
                  <c:v>-437.000000003693</c:v>
                </c:pt>
                <c:pt idx="1316">
                  <c:v>-436.80000000371098</c:v>
                </c:pt>
                <c:pt idx="1317">
                  <c:v>-436.60000000372997</c:v>
                </c:pt>
                <c:pt idx="1318">
                  <c:v>-436.400000003748</c:v>
                </c:pt>
                <c:pt idx="1319">
                  <c:v>-436.200000003767</c:v>
                </c:pt>
                <c:pt idx="1320">
                  <c:v>-436.000000003786</c:v>
                </c:pt>
                <c:pt idx="1321">
                  <c:v>-435.800000003805</c:v>
                </c:pt>
                <c:pt idx="1322">
                  <c:v>-435.60000000382502</c:v>
                </c:pt>
                <c:pt idx="1323">
                  <c:v>-435.40000000384401</c:v>
                </c:pt>
                <c:pt idx="1324">
                  <c:v>-435.20000000386301</c:v>
                </c:pt>
                <c:pt idx="1325">
                  <c:v>-435.00000000388297</c:v>
                </c:pt>
                <c:pt idx="1326">
                  <c:v>-434.80000000390203</c:v>
                </c:pt>
                <c:pt idx="1327">
                  <c:v>-434.60000000392199</c:v>
                </c:pt>
                <c:pt idx="1328">
                  <c:v>-434.40000000394201</c:v>
                </c:pt>
                <c:pt idx="1329">
                  <c:v>-434.20000000396197</c:v>
                </c:pt>
                <c:pt idx="1330">
                  <c:v>-434.000000003982</c:v>
                </c:pt>
                <c:pt idx="1331">
                  <c:v>-433.80000000400298</c:v>
                </c:pt>
                <c:pt idx="1332">
                  <c:v>-433.600000004023</c:v>
                </c:pt>
                <c:pt idx="1333">
                  <c:v>-433.40000000404399</c:v>
                </c:pt>
                <c:pt idx="1334">
                  <c:v>-433.20000000406401</c:v>
                </c:pt>
                <c:pt idx="1335">
                  <c:v>-433.000000004085</c:v>
                </c:pt>
                <c:pt idx="1336">
                  <c:v>-432.80000000410598</c:v>
                </c:pt>
                <c:pt idx="1337">
                  <c:v>-432.60000000412703</c:v>
                </c:pt>
                <c:pt idx="1338">
                  <c:v>-432.40000000414801</c:v>
                </c:pt>
                <c:pt idx="1339">
                  <c:v>-432.200000004169</c:v>
                </c:pt>
                <c:pt idx="1340">
                  <c:v>-432.00000000419101</c:v>
                </c:pt>
                <c:pt idx="1341">
                  <c:v>-431.800000004212</c:v>
                </c:pt>
                <c:pt idx="1342">
                  <c:v>-431.600000004234</c:v>
                </c:pt>
                <c:pt idx="1343">
                  <c:v>-431.40000000425601</c:v>
                </c:pt>
                <c:pt idx="1344">
                  <c:v>-431.20000000427802</c:v>
                </c:pt>
                <c:pt idx="1345">
                  <c:v>-431.00000000429998</c:v>
                </c:pt>
                <c:pt idx="1346">
                  <c:v>-430.80000000432199</c:v>
                </c:pt>
                <c:pt idx="1347">
                  <c:v>-430.60000000434502</c:v>
                </c:pt>
                <c:pt idx="1348">
                  <c:v>-430.40000000436697</c:v>
                </c:pt>
                <c:pt idx="1349">
                  <c:v>-430.20000000439001</c:v>
                </c:pt>
                <c:pt idx="1350">
                  <c:v>-430.00000000441298</c:v>
                </c:pt>
                <c:pt idx="1351">
                  <c:v>-429.80000000443601</c:v>
                </c:pt>
                <c:pt idx="1352">
                  <c:v>-429.60000000445899</c:v>
                </c:pt>
                <c:pt idx="1353">
                  <c:v>-429.40000000448202</c:v>
                </c:pt>
                <c:pt idx="1354">
                  <c:v>-429.200000004505</c:v>
                </c:pt>
                <c:pt idx="1355">
                  <c:v>-429.000000004529</c:v>
                </c:pt>
                <c:pt idx="1356">
                  <c:v>-428.80000000455198</c:v>
                </c:pt>
                <c:pt idx="1357">
                  <c:v>-428.60000000457597</c:v>
                </c:pt>
                <c:pt idx="1358">
                  <c:v>-428.40000000459997</c:v>
                </c:pt>
                <c:pt idx="1359">
                  <c:v>-428.200000004625</c:v>
                </c:pt>
                <c:pt idx="1360">
                  <c:v>-428.000000004649</c:v>
                </c:pt>
                <c:pt idx="1361">
                  <c:v>-427.800000004673</c:v>
                </c:pt>
                <c:pt idx="1362">
                  <c:v>-427.60000000469802</c:v>
                </c:pt>
                <c:pt idx="1363">
                  <c:v>-427.40000000472298</c:v>
                </c:pt>
                <c:pt idx="1364">
                  <c:v>-427.20000000474801</c:v>
                </c:pt>
                <c:pt idx="1365">
                  <c:v>-427.00000000477303</c:v>
                </c:pt>
                <c:pt idx="1366">
                  <c:v>-426.80000000479799</c:v>
                </c:pt>
                <c:pt idx="1367">
                  <c:v>-426.60000000482302</c:v>
                </c:pt>
                <c:pt idx="1368">
                  <c:v>-426.40000000484901</c:v>
                </c:pt>
                <c:pt idx="1369">
                  <c:v>-426.20000000487499</c:v>
                </c:pt>
                <c:pt idx="1370">
                  <c:v>-426.00000000490098</c:v>
                </c:pt>
                <c:pt idx="1371">
                  <c:v>-425.80000000492703</c:v>
                </c:pt>
                <c:pt idx="1372">
                  <c:v>-425.60000000495302</c:v>
                </c:pt>
                <c:pt idx="1373">
                  <c:v>-425.40000000497997</c:v>
                </c:pt>
                <c:pt idx="1374">
                  <c:v>-425.20000000500602</c:v>
                </c:pt>
                <c:pt idx="1375">
                  <c:v>-425.00000000503297</c:v>
                </c:pt>
                <c:pt idx="1376">
                  <c:v>-424.80000000505999</c:v>
                </c:pt>
                <c:pt idx="1377">
                  <c:v>-424.600000005087</c:v>
                </c:pt>
                <c:pt idx="1378">
                  <c:v>-424.40000000511401</c:v>
                </c:pt>
                <c:pt idx="1379">
                  <c:v>-424.20000000514199</c:v>
                </c:pt>
                <c:pt idx="1380">
                  <c:v>-424.00000000517002</c:v>
                </c:pt>
                <c:pt idx="1381">
                  <c:v>-423.80000000519698</c:v>
                </c:pt>
                <c:pt idx="1382">
                  <c:v>-423.60000000522501</c:v>
                </c:pt>
                <c:pt idx="1383">
                  <c:v>-423.40000000525401</c:v>
                </c:pt>
                <c:pt idx="1384">
                  <c:v>-423.20000000528199</c:v>
                </c:pt>
                <c:pt idx="1385">
                  <c:v>-423.00000000531099</c:v>
                </c:pt>
                <c:pt idx="1386">
                  <c:v>-422.80000000534</c:v>
                </c:pt>
                <c:pt idx="1387">
                  <c:v>-422.600000005369</c:v>
                </c:pt>
                <c:pt idx="1388">
                  <c:v>-422.400000005398</c:v>
                </c:pt>
                <c:pt idx="1389">
                  <c:v>-422.200000005427</c:v>
                </c:pt>
                <c:pt idx="1390">
                  <c:v>-422.00000000545703</c:v>
                </c:pt>
                <c:pt idx="1391">
                  <c:v>-421.80000000548699</c:v>
                </c:pt>
                <c:pt idx="1392">
                  <c:v>-421.60000000551702</c:v>
                </c:pt>
                <c:pt idx="1393">
                  <c:v>-421.40000000554699</c:v>
                </c:pt>
                <c:pt idx="1394">
                  <c:v>-421.20000000557701</c:v>
                </c:pt>
                <c:pt idx="1395">
                  <c:v>-421.000000005608</c:v>
                </c:pt>
                <c:pt idx="1396">
                  <c:v>-420.80000000563899</c:v>
                </c:pt>
                <c:pt idx="1397">
                  <c:v>-420.60000000566998</c:v>
                </c:pt>
                <c:pt idx="1398">
                  <c:v>-420.40000000570097</c:v>
                </c:pt>
                <c:pt idx="1399">
                  <c:v>-420.20000000573202</c:v>
                </c:pt>
                <c:pt idx="1400">
                  <c:v>-420.00000000576398</c:v>
                </c:pt>
                <c:pt idx="1401">
                  <c:v>-419.80000000579599</c:v>
                </c:pt>
                <c:pt idx="1402">
                  <c:v>-419.60000000582801</c:v>
                </c:pt>
                <c:pt idx="1403">
                  <c:v>-419.40000000586002</c:v>
                </c:pt>
                <c:pt idx="1404">
                  <c:v>-419.200000005893</c:v>
                </c:pt>
                <c:pt idx="1405">
                  <c:v>-419.00000000592598</c:v>
                </c:pt>
                <c:pt idx="1406">
                  <c:v>-418.80000000595902</c:v>
                </c:pt>
                <c:pt idx="1407">
                  <c:v>-418.600000005992</c:v>
                </c:pt>
                <c:pt idx="1408">
                  <c:v>-418.400000006026</c:v>
                </c:pt>
                <c:pt idx="1409">
                  <c:v>-418.20000000605899</c:v>
                </c:pt>
                <c:pt idx="1410">
                  <c:v>-418.00000000609299</c:v>
                </c:pt>
                <c:pt idx="1411">
                  <c:v>-417.80000000612699</c:v>
                </c:pt>
                <c:pt idx="1412">
                  <c:v>-417.60000000616202</c:v>
                </c:pt>
                <c:pt idx="1413">
                  <c:v>-417.40000000619699</c:v>
                </c:pt>
                <c:pt idx="1414">
                  <c:v>-417.20000000623099</c:v>
                </c:pt>
                <c:pt idx="1415">
                  <c:v>-417.00000000626699</c:v>
                </c:pt>
                <c:pt idx="1416">
                  <c:v>-416.80000000630201</c:v>
                </c:pt>
                <c:pt idx="1417">
                  <c:v>-416.60000000633801</c:v>
                </c:pt>
                <c:pt idx="1418">
                  <c:v>-416.400000006374</c:v>
                </c:pt>
                <c:pt idx="1419">
                  <c:v>-416.20000000640999</c:v>
                </c:pt>
                <c:pt idx="1420">
                  <c:v>-416.00000000644599</c:v>
                </c:pt>
                <c:pt idx="1421">
                  <c:v>-415.800000006483</c:v>
                </c:pt>
                <c:pt idx="1422">
                  <c:v>-415.60000000652002</c:v>
                </c:pt>
                <c:pt idx="1423">
                  <c:v>-415.40000000655698</c:v>
                </c:pt>
                <c:pt idx="1424">
                  <c:v>-415.20000000659502</c:v>
                </c:pt>
                <c:pt idx="1425">
                  <c:v>-415.000000006633</c:v>
                </c:pt>
                <c:pt idx="1426">
                  <c:v>-414.80000000667098</c:v>
                </c:pt>
                <c:pt idx="1427">
                  <c:v>-414.60000000670902</c:v>
                </c:pt>
                <c:pt idx="1428">
                  <c:v>-414.40000000674797</c:v>
                </c:pt>
                <c:pt idx="1429">
                  <c:v>-414.20000000678698</c:v>
                </c:pt>
                <c:pt idx="1430">
                  <c:v>-414.00000000682599</c:v>
                </c:pt>
                <c:pt idx="1431">
                  <c:v>-413.80000000686499</c:v>
                </c:pt>
                <c:pt idx="1432">
                  <c:v>-413.60000000690502</c:v>
                </c:pt>
                <c:pt idx="1433">
                  <c:v>-413.40000000694499</c:v>
                </c:pt>
                <c:pt idx="1434">
                  <c:v>-413.20000000698502</c:v>
                </c:pt>
                <c:pt idx="1435">
                  <c:v>-413.00000000702602</c:v>
                </c:pt>
                <c:pt idx="1436">
                  <c:v>-412.80000000706701</c:v>
                </c:pt>
                <c:pt idx="1437">
                  <c:v>-412.60000000710801</c:v>
                </c:pt>
                <c:pt idx="1438">
                  <c:v>-412.40000000715003</c:v>
                </c:pt>
                <c:pt idx="1439">
                  <c:v>-412.20000000719199</c:v>
                </c:pt>
                <c:pt idx="1440">
                  <c:v>-412.00000000723401</c:v>
                </c:pt>
                <c:pt idx="1441">
                  <c:v>-411.80000000727603</c:v>
                </c:pt>
                <c:pt idx="1442">
                  <c:v>-411.60000000731901</c:v>
                </c:pt>
                <c:pt idx="1443">
                  <c:v>-411.400000007362</c:v>
                </c:pt>
                <c:pt idx="1444">
                  <c:v>-411.200000007406</c:v>
                </c:pt>
                <c:pt idx="1445">
                  <c:v>-411.00000000745001</c:v>
                </c:pt>
                <c:pt idx="1446">
                  <c:v>-410.80000000749402</c:v>
                </c:pt>
                <c:pt idx="1447">
                  <c:v>-410.60000000753797</c:v>
                </c:pt>
                <c:pt idx="1448">
                  <c:v>-410.400000007583</c:v>
                </c:pt>
                <c:pt idx="1449">
                  <c:v>-410.20000000762798</c:v>
                </c:pt>
                <c:pt idx="1450">
                  <c:v>-410.00000000767398</c:v>
                </c:pt>
                <c:pt idx="1451">
                  <c:v>-409.80000000771997</c:v>
                </c:pt>
                <c:pt idx="1452">
                  <c:v>-409.60000000776603</c:v>
                </c:pt>
                <c:pt idx="1453">
                  <c:v>-409.40000000781203</c:v>
                </c:pt>
                <c:pt idx="1454">
                  <c:v>-409.20000000785899</c:v>
                </c:pt>
                <c:pt idx="1455">
                  <c:v>-409.00000000790698</c:v>
                </c:pt>
                <c:pt idx="1456">
                  <c:v>-408.800000007954</c:v>
                </c:pt>
                <c:pt idx="1457">
                  <c:v>-408.60000000800198</c:v>
                </c:pt>
                <c:pt idx="1458">
                  <c:v>-408.40000000804997</c:v>
                </c:pt>
                <c:pt idx="1459">
                  <c:v>-408.20000000809898</c:v>
                </c:pt>
                <c:pt idx="1460">
                  <c:v>-408.00000000814799</c:v>
                </c:pt>
                <c:pt idx="1461">
                  <c:v>-407.80000000819803</c:v>
                </c:pt>
                <c:pt idx="1462">
                  <c:v>-407.600000008248</c:v>
                </c:pt>
                <c:pt idx="1463">
                  <c:v>-407.40000000829798</c:v>
                </c:pt>
                <c:pt idx="1464">
                  <c:v>-407.20000000834898</c:v>
                </c:pt>
                <c:pt idx="1465">
                  <c:v>-407.00000000839998</c:v>
                </c:pt>
                <c:pt idx="1466">
                  <c:v>-406.80000000845098</c:v>
                </c:pt>
                <c:pt idx="1467">
                  <c:v>-406.600000008503</c:v>
                </c:pt>
                <c:pt idx="1468">
                  <c:v>-406.40000000855599</c:v>
                </c:pt>
                <c:pt idx="1469">
                  <c:v>-406.20000000860898</c:v>
                </c:pt>
                <c:pt idx="1470">
                  <c:v>-406.00000000866203</c:v>
                </c:pt>
                <c:pt idx="1471">
                  <c:v>-405.80000000871502</c:v>
                </c:pt>
                <c:pt idx="1472">
                  <c:v>-405.60000000876897</c:v>
                </c:pt>
                <c:pt idx="1473">
                  <c:v>-405.40000000882401</c:v>
                </c:pt>
                <c:pt idx="1474">
                  <c:v>-405.20000000887802</c:v>
                </c:pt>
                <c:pt idx="1475">
                  <c:v>-405.00000000893402</c:v>
                </c:pt>
                <c:pt idx="1476">
                  <c:v>-404.80000000899003</c:v>
                </c:pt>
                <c:pt idx="1477">
                  <c:v>-404.60000000904603</c:v>
                </c:pt>
                <c:pt idx="1478">
                  <c:v>-404.40000000910197</c:v>
                </c:pt>
                <c:pt idx="1479">
                  <c:v>-404.20000000916002</c:v>
                </c:pt>
                <c:pt idx="1480">
                  <c:v>-404.00000000921699</c:v>
                </c:pt>
                <c:pt idx="1481">
                  <c:v>-403.80000000927498</c:v>
                </c:pt>
                <c:pt idx="1482">
                  <c:v>-403.600000009334</c:v>
                </c:pt>
                <c:pt idx="1483">
                  <c:v>-403.40000000939301</c:v>
                </c:pt>
                <c:pt idx="1484">
                  <c:v>-403.20000000945203</c:v>
                </c:pt>
                <c:pt idx="1485">
                  <c:v>-403.00000000951201</c:v>
                </c:pt>
                <c:pt idx="1486">
                  <c:v>-402.80000000957301</c:v>
                </c:pt>
                <c:pt idx="1487">
                  <c:v>-402.60000000963402</c:v>
                </c:pt>
                <c:pt idx="1488">
                  <c:v>-402.40000000969502</c:v>
                </c:pt>
                <c:pt idx="1489">
                  <c:v>-402.20000000975699</c:v>
                </c:pt>
                <c:pt idx="1490">
                  <c:v>-402.00000000981998</c:v>
                </c:pt>
                <c:pt idx="1491">
                  <c:v>-401.80000000988298</c:v>
                </c:pt>
                <c:pt idx="1492">
                  <c:v>-401.60000000994597</c:v>
                </c:pt>
                <c:pt idx="1493">
                  <c:v>-401.40000001001101</c:v>
                </c:pt>
                <c:pt idx="1494">
                  <c:v>-401.20000001007497</c:v>
                </c:pt>
                <c:pt idx="1495">
                  <c:v>-401.00000001014001</c:v>
                </c:pt>
                <c:pt idx="1496">
                  <c:v>-400.80000001020602</c:v>
                </c:pt>
                <c:pt idx="1497">
                  <c:v>-400.60000001027203</c:v>
                </c:pt>
                <c:pt idx="1498">
                  <c:v>-400.400000010339</c:v>
                </c:pt>
                <c:pt idx="1499">
                  <c:v>-400.200000010407</c:v>
                </c:pt>
                <c:pt idx="1500">
                  <c:v>-400.00000001047499</c:v>
                </c:pt>
                <c:pt idx="1501">
                  <c:v>-399.80000001054299</c:v>
                </c:pt>
                <c:pt idx="1502">
                  <c:v>-399.60000001061297</c:v>
                </c:pt>
                <c:pt idx="1503">
                  <c:v>-399.40000001068199</c:v>
                </c:pt>
                <c:pt idx="1504">
                  <c:v>-399.200000010753</c:v>
                </c:pt>
                <c:pt idx="1505">
                  <c:v>-399.00000001082401</c:v>
                </c:pt>
                <c:pt idx="1506">
                  <c:v>-398.80000001089502</c:v>
                </c:pt>
                <c:pt idx="1507">
                  <c:v>-398.60000001096699</c:v>
                </c:pt>
                <c:pt idx="1508">
                  <c:v>-398.40000001103999</c:v>
                </c:pt>
                <c:pt idx="1509">
                  <c:v>-398.20000001111401</c:v>
                </c:pt>
                <c:pt idx="1510">
                  <c:v>-398.00000001118798</c:v>
                </c:pt>
                <c:pt idx="1511">
                  <c:v>-397.80000001126302</c:v>
                </c:pt>
                <c:pt idx="1512">
                  <c:v>-397.60000001133801</c:v>
                </c:pt>
                <c:pt idx="1513">
                  <c:v>-397.40000001141402</c:v>
                </c:pt>
                <c:pt idx="1514">
                  <c:v>-397.200000011491</c:v>
                </c:pt>
                <c:pt idx="1515">
                  <c:v>-397.00000001156798</c:v>
                </c:pt>
                <c:pt idx="1516">
                  <c:v>-396.800000011647</c:v>
                </c:pt>
                <c:pt idx="1517">
                  <c:v>-396.600000011725</c:v>
                </c:pt>
                <c:pt idx="1518">
                  <c:v>-396.40000001180499</c:v>
                </c:pt>
                <c:pt idx="1519">
                  <c:v>-396.20000001188498</c:v>
                </c:pt>
                <c:pt idx="1520">
                  <c:v>-396.00000001196599</c:v>
                </c:pt>
                <c:pt idx="1521">
                  <c:v>-395.80000001204797</c:v>
                </c:pt>
                <c:pt idx="1522">
                  <c:v>-395.60000001213001</c:v>
                </c:pt>
                <c:pt idx="1523">
                  <c:v>-395.40000001221301</c:v>
                </c:pt>
                <c:pt idx="1524">
                  <c:v>-395.20000001229698</c:v>
                </c:pt>
                <c:pt idx="1525">
                  <c:v>-395.00000001238197</c:v>
                </c:pt>
                <c:pt idx="1526">
                  <c:v>-394.80000001246702</c:v>
                </c:pt>
                <c:pt idx="1527">
                  <c:v>-394.60000001255298</c:v>
                </c:pt>
                <c:pt idx="1528">
                  <c:v>-394.40000001264002</c:v>
                </c:pt>
                <c:pt idx="1529">
                  <c:v>-394.20000001272803</c:v>
                </c:pt>
                <c:pt idx="1530">
                  <c:v>-394.000000012817</c:v>
                </c:pt>
                <c:pt idx="1531">
                  <c:v>-393.80000001290603</c:v>
                </c:pt>
                <c:pt idx="1532">
                  <c:v>-393.60000001299602</c:v>
                </c:pt>
                <c:pt idx="1533">
                  <c:v>-393.40000001308698</c:v>
                </c:pt>
                <c:pt idx="1534">
                  <c:v>-393.20000001317902</c:v>
                </c:pt>
                <c:pt idx="1535">
                  <c:v>-393.00000001327197</c:v>
                </c:pt>
                <c:pt idx="1536">
                  <c:v>-392.800000013366</c:v>
                </c:pt>
                <c:pt idx="1537">
                  <c:v>-392.60000001345998</c:v>
                </c:pt>
                <c:pt idx="1538">
                  <c:v>-392.40000001355497</c:v>
                </c:pt>
                <c:pt idx="1539">
                  <c:v>-392.20000001365202</c:v>
                </c:pt>
                <c:pt idx="1540">
                  <c:v>-392.000000013749</c:v>
                </c:pt>
                <c:pt idx="1541">
                  <c:v>-391.80000001384701</c:v>
                </c:pt>
                <c:pt idx="1542">
                  <c:v>-391.60000001394599</c:v>
                </c:pt>
                <c:pt idx="1543">
                  <c:v>-391.40000001404599</c:v>
                </c:pt>
                <c:pt idx="1544">
                  <c:v>-391.20000001414701</c:v>
                </c:pt>
                <c:pt idx="1545">
                  <c:v>-391.000000014249</c:v>
                </c:pt>
                <c:pt idx="1546">
                  <c:v>-390.80000001435201</c:v>
                </c:pt>
                <c:pt idx="1547">
                  <c:v>-390.60000001445502</c:v>
                </c:pt>
                <c:pt idx="1548">
                  <c:v>-390.40000001456002</c:v>
                </c:pt>
                <c:pt idx="1549">
                  <c:v>-390.20000001466599</c:v>
                </c:pt>
                <c:pt idx="1550">
                  <c:v>-390.00000001477298</c:v>
                </c:pt>
                <c:pt idx="1551">
                  <c:v>-389.80000001488003</c:v>
                </c:pt>
                <c:pt idx="1552">
                  <c:v>-389.60000001498901</c:v>
                </c:pt>
                <c:pt idx="1553">
                  <c:v>-389.40000001509901</c:v>
                </c:pt>
                <c:pt idx="1554">
                  <c:v>-389.20000001520998</c:v>
                </c:pt>
                <c:pt idx="1555">
                  <c:v>-389.00000001532197</c:v>
                </c:pt>
                <c:pt idx="1556">
                  <c:v>-388.80000001543601</c:v>
                </c:pt>
                <c:pt idx="1557">
                  <c:v>-388.60000001554999</c:v>
                </c:pt>
                <c:pt idx="1558">
                  <c:v>-388.400000015665</c:v>
                </c:pt>
                <c:pt idx="1559">
                  <c:v>-388.200000015782</c:v>
                </c:pt>
                <c:pt idx="1560">
                  <c:v>-388.00000001589899</c:v>
                </c:pt>
                <c:pt idx="1561">
                  <c:v>-387.80000001601798</c:v>
                </c:pt>
                <c:pt idx="1562">
                  <c:v>-387.60000001613798</c:v>
                </c:pt>
                <c:pt idx="1563">
                  <c:v>-387.40000001625998</c:v>
                </c:pt>
                <c:pt idx="1564">
                  <c:v>-387.20000001638198</c:v>
                </c:pt>
                <c:pt idx="1565">
                  <c:v>-387.00000001650602</c:v>
                </c:pt>
                <c:pt idx="1566">
                  <c:v>-386.80000001663097</c:v>
                </c:pt>
                <c:pt idx="1567">
                  <c:v>-386.60000001675701</c:v>
                </c:pt>
                <c:pt idx="1568">
                  <c:v>-386.40000001688401</c:v>
                </c:pt>
                <c:pt idx="1569">
                  <c:v>-386.200000017013</c:v>
                </c:pt>
                <c:pt idx="1570">
                  <c:v>-386.00000001714301</c:v>
                </c:pt>
                <c:pt idx="1571">
                  <c:v>-385.80000001727399</c:v>
                </c:pt>
                <c:pt idx="1572">
                  <c:v>-385.60000001740701</c:v>
                </c:pt>
                <c:pt idx="1573">
                  <c:v>-385.400000017541</c:v>
                </c:pt>
                <c:pt idx="1574">
                  <c:v>-385.20000001767602</c:v>
                </c:pt>
                <c:pt idx="1575">
                  <c:v>-385.00000001781302</c:v>
                </c:pt>
                <c:pt idx="1576">
                  <c:v>-384.80000001795099</c:v>
                </c:pt>
                <c:pt idx="1577">
                  <c:v>-384.60000001809101</c:v>
                </c:pt>
                <c:pt idx="1578">
                  <c:v>-384.40000001823199</c:v>
                </c:pt>
                <c:pt idx="1579">
                  <c:v>-384.200000018374</c:v>
                </c:pt>
                <c:pt idx="1580">
                  <c:v>-384.00000001851799</c:v>
                </c:pt>
                <c:pt idx="1581">
                  <c:v>-383.80000001866398</c:v>
                </c:pt>
                <c:pt idx="1582">
                  <c:v>-383.60000001881099</c:v>
                </c:pt>
                <c:pt idx="1583">
                  <c:v>-383.40000001895902</c:v>
                </c:pt>
                <c:pt idx="1584">
                  <c:v>-383.20000001910898</c:v>
                </c:pt>
                <c:pt idx="1585">
                  <c:v>-383.00000001926099</c:v>
                </c:pt>
                <c:pt idx="1586">
                  <c:v>-382.80000001941403</c:v>
                </c:pt>
                <c:pt idx="1587">
                  <c:v>-382.60000001956899</c:v>
                </c:pt>
                <c:pt idx="1588">
                  <c:v>-382.40000001972601</c:v>
                </c:pt>
                <c:pt idx="1589">
                  <c:v>-382.20000001988399</c:v>
                </c:pt>
                <c:pt idx="1590">
                  <c:v>-382.00000002004401</c:v>
                </c:pt>
                <c:pt idx="1591">
                  <c:v>-381.80000002020603</c:v>
                </c:pt>
                <c:pt idx="1592">
                  <c:v>-381.60000002036901</c:v>
                </c:pt>
                <c:pt idx="1593">
                  <c:v>-381.40000002053398</c:v>
                </c:pt>
                <c:pt idx="1594">
                  <c:v>-381.200000020701</c:v>
                </c:pt>
                <c:pt idx="1595">
                  <c:v>-381.00000002087</c:v>
                </c:pt>
                <c:pt idx="1596">
                  <c:v>-380.80000002103998</c:v>
                </c:pt>
                <c:pt idx="1597">
                  <c:v>-380.600000021212</c:v>
                </c:pt>
                <c:pt idx="1598">
                  <c:v>-380.40000002138697</c:v>
                </c:pt>
                <c:pt idx="1599">
                  <c:v>-380.20000002156303</c:v>
                </c:pt>
                <c:pt idx="1600">
                  <c:v>-380.00000002174102</c:v>
                </c:pt>
                <c:pt idx="1601">
                  <c:v>-379.80000002192099</c:v>
                </c:pt>
                <c:pt idx="1602">
                  <c:v>-379.60000002210302</c:v>
                </c:pt>
                <c:pt idx="1603">
                  <c:v>-379.40000002228697</c:v>
                </c:pt>
                <c:pt idx="1604">
                  <c:v>-379.20000002247298</c:v>
                </c:pt>
                <c:pt idx="1605">
                  <c:v>-379.00000002266103</c:v>
                </c:pt>
                <c:pt idx="1606">
                  <c:v>-378.80000002285101</c:v>
                </c:pt>
                <c:pt idx="1607">
                  <c:v>-378.600000023044</c:v>
                </c:pt>
                <c:pt idx="1608">
                  <c:v>-378.40000002323802</c:v>
                </c:pt>
                <c:pt idx="1609">
                  <c:v>-378.200000023435</c:v>
                </c:pt>
                <c:pt idx="1610">
                  <c:v>-378.00000002363402</c:v>
                </c:pt>
                <c:pt idx="1611">
                  <c:v>-377.80000002383503</c:v>
                </c:pt>
                <c:pt idx="1612">
                  <c:v>-377.60000002403802</c:v>
                </c:pt>
                <c:pt idx="1613">
                  <c:v>-377.40000002424398</c:v>
                </c:pt>
                <c:pt idx="1614">
                  <c:v>-377.20000002445198</c:v>
                </c:pt>
                <c:pt idx="1615">
                  <c:v>-377.00000002466197</c:v>
                </c:pt>
                <c:pt idx="1616">
                  <c:v>-376.80000002487498</c:v>
                </c:pt>
                <c:pt idx="1617">
                  <c:v>-376.60000002509099</c:v>
                </c:pt>
                <c:pt idx="1618">
                  <c:v>-376.40000002530797</c:v>
                </c:pt>
                <c:pt idx="1619">
                  <c:v>-376.20000002552899</c:v>
                </c:pt>
                <c:pt idx="1620">
                  <c:v>-376.00000002575098</c:v>
                </c:pt>
                <c:pt idx="1621">
                  <c:v>-375.800000025977</c:v>
                </c:pt>
                <c:pt idx="1622">
                  <c:v>-375.60000002620501</c:v>
                </c:pt>
                <c:pt idx="1623">
                  <c:v>-375.40000002643501</c:v>
                </c:pt>
                <c:pt idx="1624">
                  <c:v>-375.20000002666899</c:v>
                </c:pt>
                <c:pt idx="1625">
                  <c:v>-375.00000002690501</c:v>
                </c:pt>
                <c:pt idx="1626">
                  <c:v>-374.80000002714399</c:v>
                </c:pt>
                <c:pt idx="1627">
                  <c:v>-374.60000002738502</c:v>
                </c:pt>
                <c:pt idx="1628">
                  <c:v>-374.40000002763003</c:v>
                </c:pt>
                <c:pt idx="1629">
                  <c:v>-374.20000002787702</c:v>
                </c:pt>
                <c:pt idx="1630">
                  <c:v>-374.000000028128</c:v>
                </c:pt>
                <c:pt idx="1631">
                  <c:v>-373.80000002838102</c:v>
                </c:pt>
                <c:pt idx="1632">
                  <c:v>-373.60000002863802</c:v>
                </c:pt>
                <c:pt idx="1633">
                  <c:v>-373.40000002889701</c:v>
                </c:pt>
                <c:pt idx="1634">
                  <c:v>-373.20000002915998</c:v>
                </c:pt>
                <c:pt idx="1635">
                  <c:v>-373.00000002942602</c:v>
                </c:pt>
                <c:pt idx="1636">
                  <c:v>-372.80000002969399</c:v>
                </c:pt>
                <c:pt idx="1637">
                  <c:v>-372.60000002996702</c:v>
                </c:pt>
                <c:pt idx="1638">
                  <c:v>-372.40000003024198</c:v>
                </c:pt>
                <c:pt idx="1639">
                  <c:v>-372.20000003052098</c:v>
                </c:pt>
                <c:pt idx="1640">
                  <c:v>-372.00000003080402</c:v>
                </c:pt>
                <c:pt idx="1641">
                  <c:v>-371.80000003108898</c:v>
                </c:pt>
                <c:pt idx="1642">
                  <c:v>-371.60000003137901</c:v>
                </c:pt>
                <c:pt idx="1643">
                  <c:v>-371.40000003167199</c:v>
                </c:pt>
                <c:pt idx="1644">
                  <c:v>-371.20000003196799</c:v>
                </c:pt>
                <c:pt idx="1645">
                  <c:v>-371.00000003226802</c:v>
                </c:pt>
                <c:pt idx="1646">
                  <c:v>-370.80000003257197</c:v>
                </c:pt>
                <c:pt idx="1647">
                  <c:v>-370.60000003288002</c:v>
                </c:pt>
                <c:pt idx="1648">
                  <c:v>-370.40000003319102</c:v>
                </c:pt>
                <c:pt idx="1649">
                  <c:v>-370.20000003350702</c:v>
                </c:pt>
                <c:pt idx="1650">
                  <c:v>-370.00000003382598</c:v>
                </c:pt>
                <c:pt idx="1651">
                  <c:v>-369.80000003415</c:v>
                </c:pt>
                <c:pt idx="1652">
                  <c:v>-369.60000003447698</c:v>
                </c:pt>
                <c:pt idx="1653">
                  <c:v>-369.40000003480901</c:v>
                </c:pt>
                <c:pt idx="1654">
                  <c:v>-369.20000003514502</c:v>
                </c:pt>
                <c:pt idx="1655">
                  <c:v>-369.00000003548502</c:v>
                </c:pt>
                <c:pt idx="1656">
                  <c:v>-368.80000003583001</c:v>
                </c:pt>
                <c:pt idx="1657">
                  <c:v>-368.60000003617898</c:v>
                </c:pt>
                <c:pt idx="1658">
                  <c:v>-368.40000003653199</c:v>
                </c:pt>
                <c:pt idx="1659">
                  <c:v>-368.20000003689</c:v>
                </c:pt>
                <c:pt idx="1660">
                  <c:v>-368.00000003725302</c:v>
                </c:pt>
                <c:pt idx="1661">
                  <c:v>-367.80000003762098</c:v>
                </c:pt>
                <c:pt idx="1662">
                  <c:v>-367.60000003799303</c:v>
                </c:pt>
                <c:pt idx="1663">
                  <c:v>-367.40000003837002</c:v>
                </c:pt>
                <c:pt idx="1664">
                  <c:v>-367.20000003875202</c:v>
                </c:pt>
                <c:pt idx="1665">
                  <c:v>-367.00000003913902</c:v>
                </c:pt>
                <c:pt idx="1666">
                  <c:v>-366.80000003953103</c:v>
                </c:pt>
                <c:pt idx="1667">
                  <c:v>-366.60000003992798</c:v>
                </c:pt>
                <c:pt idx="1668">
                  <c:v>-366.40000004033101</c:v>
                </c:pt>
                <c:pt idx="1669">
                  <c:v>-366.20000004073898</c:v>
                </c:pt>
                <c:pt idx="1670">
                  <c:v>-366.00000004115202</c:v>
                </c:pt>
                <c:pt idx="1671">
                  <c:v>-365.80000004157102</c:v>
                </c:pt>
                <c:pt idx="1672">
                  <c:v>-365.600000041996</c:v>
                </c:pt>
                <c:pt idx="1673">
                  <c:v>-365.40000004242597</c:v>
                </c:pt>
                <c:pt idx="1674">
                  <c:v>-365.20000004286197</c:v>
                </c:pt>
                <c:pt idx="1675">
                  <c:v>-365.000000043304</c:v>
                </c:pt>
                <c:pt idx="1676">
                  <c:v>-364.80000004375199</c:v>
                </c:pt>
                <c:pt idx="1677">
                  <c:v>-364.60000004420601</c:v>
                </c:pt>
                <c:pt idx="1678">
                  <c:v>-364.400000044666</c:v>
                </c:pt>
                <c:pt idx="1679">
                  <c:v>-364.20000004513298</c:v>
                </c:pt>
                <c:pt idx="1680">
                  <c:v>-364.00000004560502</c:v>
                </c:pt>
                <c:pt idx="1681">
                  <c:v>-363.80000004608502</c:v>
                </c:pt>
                <c:pt idx="1682">
                  <c:v>-363.60000004657098</c:v>
                </c:pt>
                <c:pt idx="1683">
                  <c:v>-363.400000047064</c:v>
                </c:pt>
                <c:pt idx="1684">
                  <c:v>-363.20000004756298</c:v>
                </c:pt>
                <c:pt idx="1685">
                  <c:v>-363.00000004806998</c:v>
                </c:pt>
                <c:pt idx="1686">
                  <c:v>-362.80000004858402</c:v>
                </c:pt>
                <c:pt idx="1687">
                  <c:v>-362.60000004910501</c:v>
                </c:pt>
                <c:pt idx="1688">
                  <c:v>-362.40000004963298</c:v>
                </c:pt>
                <c:pt idx="1689">
                  <c:v>-362.200000050168</c:v>
                </c:pt>
                <c:pt idx="1690">
                  <c:v>-362.000000050712</c:v>
                </c:pt>
                <c:pt idx="1691">
                  <c:v>-361.800000051263</c:v>
                </c:pt>
                <c:pt idx="1692">
                  <c:v>-361.60000005182098</c:v>
                </c:pt>
                <c:pt idx="1693">
                  <c:v>-361.40000005238801</c:v>
                </c:pt>
                <c:pt idx="1694">
                  <c:v>-361.20000005296299</c:v>
                </c:pt>
                <c:pt idx="1695">
                  <c:v>-361.00000005354599</c:v>
                </c:pt>
                <c:pt idx="1696">
                  <c:v>-360.80000005413802</c:v>
                </c:pt>
                <c:pt idx="1697">
                  <c:v>-360.60000005473802</c:v>
                </c:pt>
                <c:pt idx="1698">
                  <c:v>-360.40000005534699</c:v>
                </c:pt>
                <c:pt idx="1699">
                  <c:v>-360.20000005596398</c:v>
                </c:pt>
                <c:pt idx="1700">
                  <c:v>-360.00000005659098</c:v>
                </c:pt>
                <c:pt idx="1701">
                  <c:v>-359.80000005722701</c:v>
                </c:pt>
                <c:pt idx="1702">
                  <c:v>-359.60000005787202</c:v>
                </c:pt>
                <c:pt idx="1703">
                  <c:v>-359.40000005852698</c:v>
                </c:pt>
                <c:pt idx="1704">
                  <c:v>-359.20000005919098</c:v>
                </c:pt>
                <c:pt idx="1705">
                  <c:v>-359.00000005986499</c:v>
                </c:pt>
                <c:pt idx="1706">
                  <c:v>-358.80000006055002</c:v>
                </c:pt>
                <c:pt idx="1707">
                  <c:v>-358.60000006124397</c:v>
                </c:pt>
                <c:pt idx="1708">
                  <c:v>-358.40000006194902</c:v>
                </c:pt>
                <c:pt idx="1709">
                  <c:v>-358.200000062664</c:v>
                </c:pt>
                <c:pt idx="1710">
                  <c:v>-358.00000006339002</c:v>
                </c:pt>
                <c:pt idx="1711">
                  <c:v>-357.800000064127</c:v>
                </c:pt>
                <c:pt idx="1712">
                  <c:v>-357.60000006487502</c:v>
                </c:pt>
                <c:pt idx="1713">
                  <c:v>-357.40000006563503</c:v>
                </c:pt>
                <c:pt idx="1714">
                  <c:v>-357.20000006640601</c:v>
                </c:pt>
                <c:pt idx="1715">
                  <c:v>-357.00000006718898</c:v>
                </c:pt>
                <c:pt idx="1716">
                  <c:v>-356.800000067984</c:v>
                </c:pt>
                <c:pt idx="1717">
                  <c:v>-356.60000006879102</c:v>
                </c:pt>
                <c:pt idx="1718">
                  <c:v>-356.400000069611</c:v>
                </c:pt>
                <c:pt idx="1719">
                  <c:v>-356.20000007044302</c:v>
                </c:pt>
                <c:pt idx="1720">
                  <c:v>-356.00000007128801</c:v>
                </c:pt>
                <c:pt idx="1721">
                  <c:v>-355.80000007214602</c:v>
                </c:pt>
                <c:pt idx="1722">
                  <c:v>-355.60000007301801</c:v>
                </c:pt>
                <c:pt idx="1723">
                  <c:v>-355.40000007390302</c:v>
                </c:pt>
                <c:pt idx="1724">
                  <c:v>-355.20000007480297</c:v>
                </c:pt>
                <c:pt idx="1725">
                  <c:v>-355.000000075716</c:v>
                </c:pt>
                <c:pt idx="1726">
                  <c:v>-354.80000007664398</c:v>
                </c:pt>
                <c:pt idx="1727">
                  <c:v>-354.600000077586</c:v>
                </c:pt>
                <c:pt idx="1728">
                  <c:v>-354.400000078544</c:v>
                </c:pt>
                <c:pt idx="1729">
                  <c:v>-354.200000079517</c:v>
                </c:pt>
                <c:pt idx="1730">
                  <c:v>-354.000000080505</c:v>
                </c:pt>
                <c:pt idx="1731">
                  <c:v>-353.80000008150898</c:v>
                </c:pt>
                <c:pt idx="1732">
                  <c:v>-353.60000008253002</c:v>
                </c:pt>
                <c:pt idx="1733">
                  <c:v>-353.40000008356702</c:v>
                </c:pt>
                <c:pt idx="1734">
                  <c:v>-353.20000008462</c:v>
                </c:pt>
                <c:pt idx="1735">
                  <c:v>-353.000000085691</c:v>
                </c:pt>
                <c:pt idx="1736">
                  <c:v>-352.80000008678002</c:v>
                </c:pt>
                <c:pt idx="1737">
                  <c:v>-352.60000008788597</c:v>
                </c:pt>
                <c:pt idx="1738">
                  <c:v>-352.40000008901001</c:v>
                </c:pt>
                <c:pt idx="1739">
                  <c:v>-352.20000009015303</c:v>
                </c:pt>
                <c:pt idx="1740">
                  <c:v>-352.00000009131401</c:v>
                </c:pt>
                <c:pt idx="1741">
                  <c:v>-351.800000092495</c:v>
                </c:pt>
                <c:pt idx="1742">
                  <c:v>-351.600000093696</c:v>
                </c:pt>
                <c:pt idx="1743">
                  <c:v>-351.40000009491598</c:v>
                </c:pt>
                <c:pt idx="1744">
                  <c:v>-351.200000096157</c:v>
                </c:pt>
                <c:pt idx="1745">
                  <c:v>-351.00000009741899</c:v>
                </c:pt>
                <c:pt idx="1746">
                  <c:v>-350.80000009870201</c:v>
                </c:pt>
                <c:pt idx="1747">
                  <c:v>-350.60000010000698</c:v>
                </c:pt>
                <c:pt idx="1748">
                  <c:v>-350.400000101334</c:v>
                </c:pt>
                <c:pt idx="1749">
                  <c:v>-350.20000010268302</c:v>
                </c:pt>
                <c:pt idx="1750">
                  <c:v>-350.00000010405603</c:v>
                </c:pt>
                <c:pt idx="1751">
                  <c:v>-349.800000105452</c:v>
                </c:pt>
                <c:pt idx="1752">
                  <c:v>-349.60000010687099</c:v>
                </c:pt>
                <c:pt idx="1753">
                  <c:v>-349.40000010831602</c:v>
                </c:pt>
                <c:pt idx="1754">
                  <c:v>-349.20000010978498</c:v>
                </c:pt>
                <c:pt idx="1755">
                  <c:v>-349.00000011127997</c:v>
                </c:pt>
                <c:pt idx="1756">
                  <c:v>-348.800000112801</c:v>
                </c:pt>
                <c:pt idx="1757">
                  <c:v>-348.60000011434801</c:v>
                </c:pt>
                <c:pt idx="1758">
                  <c:v>-348.40000011592201</c:v>
                </c:pt>
                <c:pt idx="1759">
                  <c:v>-348.20000011752501</c:v>
                </c:pt>
                <c:pt idx="1760">
                  <c:v>-348.000000119155</c:v>
                </c:pt>
                <c:pt idx="1761">
                  <c:v>-347.80000012081399</c:v>
                </c:pt>
                <c:pt idx="1762">
                  <c:v>-347.60000012250299</c:v>
                </c:pt>
                <c:pt idx="1763">
                  <c:v>-347.40000012422098</c:v>
                </c:pt>
                <c:pt idx="1764">
                  <c:v>-347.20000012597097</c:v>
                </c:pt>
                <c:pt idx="1765">
                  <c:v>-347.00000012775098</c:v>
                </c:pt>
                <c:pt idx="1766">
                  <c:v>-346.80000012956401</c:v>
                </c:pt>
                <c:pt idx="1767">
                  <c:v>-346.60000013140899</c:v>
                </c:pt>
                <c:pt idx="1768">
                  <c:v>-346.40000013328802</c:v>
                </c:pt>
                <c:pt idx="1769">
                  <c:v>-346.20000013520098</c:v>
                </c:pt>
                <c:pt idx="1770">
                  <c:v>-346.00000013714799</c:v>
                </c:pt>
                <c:pt idx="1771">
                  <c:v>-345.80000013913201</c:v>
                </c:pt>
                <c:pt idx="1772">
                  <c:v>-345.60000014115099</c:v>
                </c:pt>
                <c:pt idx="1773">
                  <c:v>-345.40000014320799</c:v>
                </c:pt>
                <c:pt idx="1774">
                  <c:v>-345.20000014530302</c:v>
                </c:pt>
                <c:pt idx="1775">
                  <c:v>-345.00000014743603</c:v>
                </c:pt>
                <c:pt idx="1776">
                  <c:v>-344.80000014960899</c:v>
                </c:pt>
                <c:pt idx="1777">
                  <c:v>-344.600000151823</c:v>
                </c:pt>
                <c:pt idx="1778">
                  <c:v>-344.40000015407799</c:v>
                </c:pt>
                <c:pt idx="1779">
                  <c:v>-344.20000015637601</c:v>
                </c:pt>
                <c:pt idx="1780">
                  <c:v>-344.00000015871598</c:v>
                </c:pt>
                <c:pt idx="1781">
                  <c:v>-343.80000016110102</c:v>
                </c:pt>
                <c:pt idx="1782">
                  <c:v>-343.60000016353098</c:v>
                </c:pt>
                <c:pt idx="1783">
                  <c:v>-343.400000166008</c:v>
                </c:pt>
                <c:pt idx="1784">
                  <c:v>-343.20000016853197</c:v>
                </c:pt>
                <c:pt idx="1785">
                  <c:v>-343.00000017110398</c:v>
                </c:pt>
                <c:pt idx="1786">
                  <c:v>-342.80000017372498</c:v>
                </c:pt>
                <c:pt idx="1787">
                  <c:v>-342.60000017639697</c:v>
                </c:pt>
                <c:pt idx="1788">
                  <c:v>-342.40000017912098</c:v>
                </c:pt>
                <c:pt idx="1789">
                  <c:v>-342.20000018189802</c:v>
                </c:pt>
                <c:pt idx="1790">
                  <c:v>-342.000000184729</c:v>
                </c:pt>
                <c:pt idx="1791">
                  <c:v>-341.80000018761501</c:v>
                </c:pt>
                <c:pt idx="1792">
                  <c:v>-341.60000019055798</c:v>
                </c:pt>
                <c:pt idx="1793">
                  <c:v>-341.40000019355801</c:v>
                </c:pt>
                <c:pt idx="1794">
                  <c:v>-341.20000019661802</c:v>
                </c:pt>
                <c:pt idx="1795">
                  <c:v>-341.00000019973902</c:v>
                </c:pt>
                <c:pt idx="1796">
                  <c:v>-340.80000020292198</c:v>
                </c:pt>
                <c:pt idx="1797">
                  <c:v>-340.60000020616798</c:v>
                </c:pt>
                <c:pt idx="1798">
                  <c:v>-340.400000209479</c:v>
                </c:pt>
                <c:pt idx="1799">
                  <c:v>-340.20000021285699</c:v>
                </c:pt>
                <c:pt idx="1800">
                  <c:v>-340.00000021630302</c:v>
                </c:pt>
                <c:pt idx="1801">
                  <c:v>-339.800000219818</c:v>
                </c:pt>
                <c:pt idx="1802">
                  <c:v>-339.600000223405</c:v>
                </c:pt>
                <c:pt idx="1803">
                  <c:v>-339.40000022706499</c:v>
                </c:pt>
                <c:pt idx="1804">
                  <c:v>-339.20000023080001</c:v>
                </c:pt>
                <c:pt idx="1805">
                  <c:v>-339.00000023461098</c:v>
                </c:pt>
                <c:pt idx="1806">
                  <c:v>-338.80000023850101</c:v>
                </c:pt>
                <c:pt idx="1807">
                  <c:v>-338.60000024247199</c:v>
                </c:pt>
                <c:pt idx="1808">
                  <c:v>-338.40000024652397</c:v>
                </c:pt>
                <c:pt idx="1809">
                  <c:v>-338.20000025066099</c:v>
                </c:pt>
                <c:pt idx="1810">
                  <c:v>-338.00000025488401</c:v>
                </c:pt>
                <c:pt idx="1811">
                  <c:v>-337.800000259196</c:v>
                </c:pt>
                <c:pt idx="1812">
                  <c:v>-337.60000026359802</c:v>
                </c:pt>
                <c:pt idx="1813">
                  <c:v>-337.40000026809298</c:v>
                </c:pt>
                <c:pt idx="1814">
                  <c:v>-337.20000027268298</c:v>
                </c:pt>
                <c:pt idx="1815">
                  <c:v>-337.00000027737099</c:v>
                </c:pt>
                <c:pt idx="1816">
                  <c:v>-336.80000028215801</c:v>
                </c:pt>
                <c:pt idx="1817">
                  <c:v>-336.60000028704798</c:v>
                </c:pt>
                <c:pt idx="1818">
                  <c:v>-336.40000029204299</c:v>
                </c:pt>
                <c:pt idx="1819">
                  <c:v>-336.20000029714498</c:v>
                </c:pt>
                <c:pt idx="1820">
                  <c:v>-336.00000030235702</c:v>
                </c:pt>
                <c:pt idx="1821">
                  <c:v>-335.80000030768201</c:v>
                </c:pt>
                <c:pt idx="1822">
                  <c:v>-335.60000031312399</c:v>
                </c:pt>
                <c:pt idx="1823">
                  <c:v>-335.40000031868402</c:v>
                </c:pt>
                <c:pt idx="1824">
                  <c:v>-335.20000032436599</c:v>
                </c:pt>
                <c:pt idx="1825">
                  <c:v>-335.00000033017199</c:v>
                </c:pt>
                <c:pt idx="1826">
                  <c:v>-334.80000033610702</c:v>
                </c:pt>
                <c:pt idx="1827">
                  <c:v>-334.60000034217302</c:v>
                </c:pt>
                <c:pt idx="1828">
                  <c:v>-334.40000034837499</c:v>
                </c:pt>
                <c:pt idx="1829">
                  <c:v>-334.20000035471401</c:v>
                </c:pt>
                <c:pt idx="1830">
                  <c:v>-334.00000036119599</c:v>
                </c:pt>
                <c:pt idx="1831">
                  <c:v>-333.80000036782297</c:v>
                </c:pt>
                <c:pt idx="1832">
                  <c:v>-333.60000037459901</c:v>
                </c:pt>
                <c:pt idx="1833">
                  <c:v>-333.40000038152903</c:v>
                </c:pt>
                <c:pt idx="1834">
                  <c:v>-333.20000038861701</c:v>
                </c:pt>
                <c:pt idx="1835">
                  <c:v>-333.00000039586502</c:v>
                </c:pt>
                <c:pt idx="1836">
                  <c:v>-332.80000040328002</c:v>
                </c:pt>
                <c:pt idx="1837">
                  <c:v>-332.60000041086499</c:v>
                </c:pt>
                <c:pt idx="1838">
                  <c:v>-332.40000041862402</c:v>
                </c:pt>
                <c:pt idx="1839">
                  <c:v>-332.20000042656301</c:v>
                </c:pt>
                <c:pt idx="1840">
                  <c:v>-332.000000434686</c:v>
                </c:pt>
                <c:pt idx="1841">
                  <c:v>-331.800000442998</c:v>
                </c:pt>
                <c:pt idx="1842">
                  <c:v>-331.60000045150503</c:v>
                </c:pt>
                <c:pt idx="1843">
                  <c:v>-331.400000460211</c:v>
                </c:pt>
                <c:pt idx="1844">
                  <c:v>-331.20000046912298</c:v>
                </c:pt>
                <c:pt idx="1845">
                  <c:v>-331.00000047824398</c:v>
                </c:pt>
                <c:pt idx="1846">
                  <c:v>-330.80000048758302</c:v>
                </c:pt>
                <c:pt idx="1847">
                  <c:v>-330.60000049714301</c:v>
                </c:pt>
                <c:pt idx="1848">
                  <c:v>-330.40000050693197</c:v>
                </c:pt>
                <c:pt idx="1849">
                  <c:v>-330.20000051695501</c:v>
                </c:pt>
                <c:pt idx="1850">
                  <c:v>-330.00000052721998</c:v>
                </c:pt>
                <c:pt idx="1851">
                  <c:v>-329.80000053773301</c:v>
                </c:pt>
                <c:pt idx="1852">
                  <c:v>-329.60000054850002</c:v>
                </c:pt>
                <c:pt idx="1853">
                  <c:v>-329.40000055952902</c:v>
                </c:pt>
                <c:pt idx="1854">
                  <c:v>-329.200000570827</c:v>
                </c:pt>
                <c:pt idx="1855">
                  <c:v>-329.00000058240198</c:v>
                </c:pt>
                <c:pt idx="1856">
                  <c:v>-328.80000059426197</c:v>
                </c:pt>
                <c:pt idx="1857">
                  <c:v>-328.60000060641403</c:v>
                </c:pt>
                <c:pt idx="1858">
                  <c:v>-328.40000061886701</c:v>
                </c:pt>
                <c:pt idx="1859">
                  <c:v>-328.20000063163002</c:v>
                </c:pt>
                <c:pt idx="1860">
                  <c:v>-328.00000064471101</c:v>
                </c:pt>
                <c:pt idx="1861">
                  <c:v>-327.80000065811998</c:v>
                </c:pt>
                <c:pt idx="1862">
                  <c:v>-327.60000067186701</c:v>
                </c:pt>
                <c:pt idx="1863">
                  <c:v>-327.40000068595998</c:v>
                </c:pt>
                <c:pt idx="1864">
                  <c:v>-327.20000070040999</c:v>
                </c:pt>
                <c:pt idx="1865">
                  <c:v>-327.00000071522697</c:v>
                </c:pt>
                <c:pt idx="1866">
                  <c:v>-326.80000073042299</c:v>
                </c:pt>
                <c:pt idx="1867">
                  <c:v>-326.60000074600703</c:v>
                </c:pt>
                <c:pt idx="1868">
                  <c:v>-326.400000761993</c:v>
                </c:pt>
                <c:pt idx="1869">
                  <c:v>-326.20000077839001</c:v>
                </c:pt>
                <c:pt idx="1870">
                  <c:v>-326.000000795213</c:v>
                </c:pt>
                <c:pt idx="1871">
                  <c:v>-325.80000081247198</c:v>
                </c:pt>
                <c:pt idx="1872">
                  <c:v>-325.60000083018201</c:v>
                </c:pt>
                <c:pt idx="1873">
                  <c:v>-325.400000848356</c:v>
                </c:pt>
                <c:pt idx="1874">
                  <c:v>-325.20000086700799</c:v>
                </c:pt>
                <c:pt idx="1875">
                  <c:v>-325.00000088615201</c:v>
                </c:pt>
                <c:pt idx="1876">
                  <c:v>-324.80000090580302</c:v>
                </c:pt>
                <c:pt idx="1877">
                  <c:v>-324.60000092597602</c:v>
                </c:pt>
                <c:pt idx="1878">
                  <c:v>-324.40000094668699</c:v>
                </c:pt>
                <c:pt idx="1879">
                  <c:v>-324.20000096795297</c:v>
                </c:pt>
                <c:pt idx="1880">
                  <c:v>-324.00000098979098</c:v>
                </c:pt>
                <c:pt idx="1881">
                  <c:v>-323.80000101221799</c:v>
                </c:pt>
                <c:pt idx="1882">
                  <c:v>-323.600001035253</c:v>
                </c:pt>
                <c:pt idx="1883">
                  <c:v>-323.40000105891301</c:v>
                </c:pt>
                <c:pt idx="1884">
                  <c:v>-323.20000108321898</c:v>
                </c:pt>
                <c:pt idx="1885">
                  <c:v>-323.00000110819002</c:v>
                </c:pt>
                <c:pt idx="1886">
                  <c:v>-322.80000113384801</c:v>
                </c:pt>
                <c:pt idx="1887">
                  <c:v>-322.60000116021399</c:v>
                </c:pt>
                <c:pt idx="1888">
                  <c:v>-322.40000118731001</c:v>
                </c:pt>
                <c:pt idx="1889">
                  <c:v>-322.20000121515898</c:v>
                </c:pt>
                <c:pt idx="1890">
                  <c:v>-322.00000124378499</c:v>
                </c:pt>
                <c:pt idx="1891">
                  <c:v>-321.80000127321301</c:v>
                </c:pt>
                <c:pt idx="1892">
                  <c:v>-321.60000130346901</c:v>
                </c:pt>
                <c:pt idx="1893">
                  <c:v>-321.40000133457897</c:v>
                </c:pt>
                <c:pt idx="1894">
                  <c:v>-321.20000136657001</c:v>
                </c:pt>
                <c:pt idx="1895">
                  <c:v>-321.00000139947099</c:v>
                </c:pt>
                <c:pt idx="1896">
                  <c:v>-320.80000143331102</c:v>
                </c:pt>
                <c:pt idx="1897">
                  <c:v>-320.60000146812098</c:v>
                </c:pt>
                <c:pt idx="1898">
                  <c:v>-320.400001503932</c:v>
                </c:pt>
                <c:pt idx="1899">
                  <c:v>-320.20000154077701</c:v>
                </c:pt>
                <c:pt idx="1900">
                  <c:v>-320.00000157868902</c:v>
                </c:pt>
                <c:pt idx="1901">
                  <c:v>-319.80000161770403</c:v>
                </c:pt>
                <c:pt idx="1902">
                  <c:v>-319.60000165785902</c:v>
                </c:pt>
                <c:pt idx="1903">
                  <c:v>-319.40000169918898</c:v>
                </c:pt>
                <c:pt idx="1904">
                  <c:v>-319.200001741736</c:v>
                </c:pt>
                <c:pt idx="1905">
                  <c:v>-319.00000178553802</c:v>
                </c:pt>
                <c:pt idx="1906">
                  <c:v>-318.80000183063902</c:v>
                </c:pt>
                <c:pt idx="1907">
                  <c:v>-318.60000187707999</c:v>
                </c:pt>
                <c:pt idx="1908">
                  <c:v>-318.400001924908</c:v>
                </c:pt>
                <c:pt idx="1909">
                  <c:v>-318.20000197416903</c:v>
                </c:pt>
                <c:pt idx="1910">
                  <c:v>-318.00000202491202</c:v>
                </c:pt>
                <c:pt idx="1911">
                  <c:v>-317.80000207718501</c:v>
                </c:pt>
                <c:pt idx="1912">
                  <c:v>-317.60000213104098</c:v>
                </c:pt>
                <c:pt idx="1913">
                  <c:v>-317.40000218653398</c:v>
                </c:pt>
                <c:pt idx="1914">
                  <c:v>-317.20000224371898</c:v>
                </c:pt>
                <c:pt idx="1915">
                  <c:v>-317.00000230265402</c:v>
                </c:pt>
                <c:pt idx="1916">
                  <c:v>-316.80000236339998</c:v>
                </c:pt>
                <c:pt idx="1917">
                  <c:v>-316.60000242601899</c:v>
                </c:pt>
                <c:pt idx="1918">
                  <c:v>-316.40000249057601</c:v>
                </c:pt>
                <c:pt idx="1919">
                  <c:v>-316.20000255713802</c:v>
                </c:pt>
                <c:pt idx="1920">
                  <c:v>-316.00000262577498</c:v>
                </c:pt>
                <c:pt idx="1921">
                  <c:v>-315.80000269655898</c:v>
                </c:pt>
                <c:pt idx="1922">
                  <c:v>-315.60000276956498</c:v>
                </c:pt>
                <c:pt idx="1923">
                  <c:v>-315.40000284487201</c:v>
                </c:pt>
                <c:pt idx="1924">
                  <c:v>-315.200002922561</c:v>
                </c:pt>
                <c:pt idx="1925">
                  <c:v>-315.00000300271603</c:v>
                </c:pt>
                <c:pt idx="1926">
                  <c:v>-314.80000308542299</c:v>
                </c:pt>
                <c:pt idx="1927">
                  <c:v>-314.60000317077299</c:v>
                </c:pt>
                <c:pt idx="1928">
                  <c:v>-314.40000325886001</c:v>
                </c:pt>
                <c:pt idx="1929">
                  <c:v>-314.20000334978101</c:v>
                </c:pt>
                <c:pt idx="1930">
                  <c:v>-314.00000344363502</c:v>
                </c:pt>
                <c:pt idx="1931">
                  <c:v>-313.80000354052902</c:v>
                </c:pt>
                <c:pt idx="1932">
                  <c:v>-313.60000364056901</c:v>
                </c:pt>
                <c:pt idx="1933">
                  <c:v>-313.40000374387</c:v>
                </c:pt>
                <c:pt idx="1934">
                  <c:v>-313.200003850548</c:v>
                </c:pt>
                <c:pt idx="1935">
                  <c:v>-313.00000396072602</c:v>
                </c:pt>
                <c:pt idx="1936">
                  <c:v>-312.80000407453002</c:v>
                </c:pt>
                <c:pt idx="1937">
                  <c:v>-312.600004192092</c:v>
                </c:pt>
                <c:pt idx="1938">
                  <c:v>-312.400004313549</c:v>
                </c:pt>
                <c:pt idx="1939">
                  <c:v>-312.20000443904303</c:v>
                </c:pt>
                <c:pt idx="1940">
                  <c:v>-312.00000456872101</c:v>
                </c:pt>
                <c:pt idx="1941">
                  <c:v>-311.80000470273501</c:v>
                </c:pt>
                <c:pt idx="1942">
                  <c:v>-311.60000484124299</c:v>
                </c:pt>
                <c:pt idx="1943">
                  <c:v>-311.40000498440997</c:v>
                </c:pt>
                <c:pt idx="1944">
                  <c:v>-311.200005132407</c:v>
                </c:pt>
                <c:pt idx="1945">
                  <c:v>-311.00000528541199</c:v>
                </c:pt>
                <c:pt idx="1946">
                  <c:v>-310.80000544361002</c:v>
                </c:pt>
                <c:pt idx="1947">
                  <c:v>-310.60000560719101</c:v>
                </c:pt>
                <c:pt idx="1948">
                  <c:v>-310.40000577635402</c:v>
                </c:pt>
                <c:pt idx="1949">
                  <c:v>-310.20000595130603</c:v>
                </c:pt>
                <c:pt idx="1950">
                  <c:v>-310.00000613226098</c:v>
                </c:pt>
                <c:pt idx="1951">
                  <c:v>-309.80000631944199</c:v>
                </c:pt>
                <c:pt idx="1952">
                  <c:v>-309.60000651308002</c:v>
                </c:pt>
                <c:pt idx="1953">
                  <c:v>-309.400006713415</c:v>
                </c:pt>
                <c:pt idx="1954">
                  <c:v>-309.20000692069499</c:v>
                </c:pt>
                <c:pt idx="1955">
                  <c:v>-309.00000713517801</c:v>
                </c:pt>
                <c:pt idx="1956">
                  <c:v>-308.80000735713099</c:v>
                </c:pt>
                <c:pt idx="1957">
                  <c:v>-308.60000758683202</c:v>
                </c:pt>
                <c:pt idx="1958">
                  <c:v>-308.40000782456701</c:v>
                </c:pt>
                <c:pt idx="1959">
                  <c:v>-308.20000807063502</c:v>
                </c:pt>
                <c:pt idx="1960">
                  <c:v>-308.00000832534403</c:v>
                </c:pt>
                <c:pt idx="1961">
                  <c:v>-307.80000858901298</c:v>
                </c:pt>
                <c:pt idx="1962">
                  <c:v>-307.60000886197298</c:v>
                </c:pt>
                <c:pt idx="1963">
                  <c:v>-307.40000914456698</c:v>
                </c:pt>
                <c:pt idx="1964">
                  <c:v>-307.20000943714803</c:v>
                </c:pt>
                <c:pt idx="1965">
                  <c:v>-307.00000974008299</c:v>
                </c:pt>
                <c:pt idx="1966">
                  <c:v>-306.80001005375198</c:v>
                </c:pt>
                <c:pt idx="1967">
                  <c:v>-306.60001037854897</c:v>
                </c:pt>
                <c:pt idx="1968">
                  <c:v>-306.40001071488001</c:v>
                </c:pt>
                <c:pt idx="1969">
                  <c:v>-306.20001106316602</c:v>
                </c:pt>
                <c:pt idx="1970">
                  <c:v>-306.00001142384099</c:v>
                </c:pt>
                <c:pt idx="1971">
                  <c:v>-305.80001179735302</c:v>
                </c:pt>
                <c:pt idx="1972">
                  <c:v>-305.60001218416699</c:v>
                </c:pt>
                <c:pt idx="1973">
                  <c:v>-305.400012584759</c:v>
                </c:pt>
                <c:pt idx="1974">
                  <c:v>-305.20001299962399</c:v>
                </c:pt>
                <c:pt idx="1975">
                  <c:v>-305.000013429273</c:v>
                </c:pt>
                <c:pt idx="1976">
                  <c:v>-304.80001387422902</c:v>
                </c:pt>
                <c:pt idx="1977">
                  <c:v>-304.60001433503498</c:v>
                </c:pt>
                <c:pt idx="1978">
                  <c:v>-304.40001481224903</c:v>
                </c:pt>
                <c:pt idx="1979">
                  <c:v>-304.200015306441</c:v>
                </c:pt>
                <c:pt idx="1980">
                  <c:v>-304.000015818203</c:v>
                </c:pt>
                <c:pt idx="1981">
                  <c:v>-303.800016348138</c:v>
                </c:pt>
                <c:pt idx="1982">
                  <c:v>-303.600016896868</c:v>
                </c:pt>
                <c:pt idx="1983">
                  <c:v>-303.40001746503202</c:v>
                </c:pt>
                <c:pt idx="1984">
                  <c:v>-303.20001805328502</c:v>
                </c:pt>
                <c:pt idx="1985">
                  <c:v>-303.00001866230002</c:v>
                </c:pt>
                <c:pt idx="1986">
                  <c:v>-302.80001929276398</c:v>
                </c:pt>
                <c:pt idx="1987">
                  <c:v>-302.60001994538197</c:v>
                </c:pt>
                <c:pt idx="1988">
                  <c:v>-302.40002062087501</c:v>
                </c:pt>
                <c:pt idx="1989">
                  <c:v>-302.20002131998098</c:v>
                </c:pt>
                <c:pt idx="1990">
                  <c:v>-302.00002204345401</c:v>
                </c:pt>
                <c:pt idx="1991">
                  <c:v>-301.80002279206099</c:v>
                </c:pt>
                <c:pt idx="1992">
                  <c:v>-301.600023566586</c:v>
                </c:pt>
                <c:pt idx="1993">
                  <c:v>-301.40002436782697</c:v>
                </c:pt>
                <c:pt idx="1994">
                  <c:v>-301.20002519659602</c:v>
                </c:pt>
                <c:pt idx="1995">
                  <c:v>-301.000026053716</c:v>
                </c:pt>
                <c:pt idx="1996">
                  <c:v>-300.80002694002502</c:v>
                </c:pt>
                <c:pt idx="1997">
                  <c:v>-300.60002785637602</c:v>
                </c:pt>
                <c:pt idx="1998">
                  <c:v>-300.40002880363699</c:v>
                </c:pt>
                <c:pt idx="1999">
                  <c:v>-300.20002978269099</c:v>
                </c:pt>
                <c:pt idx="2000">
                  <c:v>-300.00003079443002</c:v>
                </c:pt>
                <c:pt idx="2001">
                  <c:v>-299.800031839756</c:v>
                </c:pt>
                <c:pt idx="2002">
                  <c:v>-299.60003291958498</c:v>
                </c:pt>
                <c:pt idx="2003">
                  <c:v>-299.40003403484098</c:v>
                </c:pt>
                <c:pt idx="2004">
                  <c:v>-299.200035186457</c:v>
                </c:pt>
                <c:pt idx="2005">
                  <c:v>-299.00003637537799</c:v>
                </c:pt>
                <c:pt idx="2006">
                  <c:v>-298.80003760255602</c:v>
                </c:pt>
                <c:pt idx="2007">
                  <c:v>-298.60003886894702</c:v>
                </c:pt>
                <c:pt idx="2008">
                  <c:v>-298.40004017551303</c:v>
                </c:pt>
                <c:pt idx="2009">
                  <c:v>-298.20004152322099</c:v>
                </c:pt>
                <c:pt idx="2010">
                  <c:v>-298.00004291304703</c:v>
                </c:pt>
                <c:pt idx="2011">
                  <c:v>-297.80004434596901</c:v>
                </c:pt>
                <c:pt idx="2012">
                  <c:v>-297.60004582297103</c:v>
                </c:pt>
                <c:pt idx="2013">
                  <c:v>-297.40004734504203</c:v>
                </c:pt>
                <c:pt idx="2014">
                  <c:v>-297.20004891317399</c:v>
                </c:pt>
                <c:pt idx="2015">
                  <c:v>-297.00005052836201</c:v>
                </c:pt>
                <c:pt idx="2016">
                  <c:v>-296.80005219161001</c:v>
                </c:pt>
                <c:pt idx="2017">
                  <c:v>-296.60005390392303</c:v>
                </c:pt>
                <c:pt idx="2018">
                  <c:v>-296.40005566630799</c:v>
                </c:pt>
                <c:pt idx="2019">
                  <c:v>-296.200057479777</c:v>
                </c:pt>
                <c:pt idx="2020">
                  <c:v>-296.00005934534101</c:v>
                </c:pt>
                <c:pt idx="2021">
                  <c:v>-295.80006126401503</c:v>
                </c:pt>
                <c:pt idx="2022">
                  <c:v>-295.60006323681199</c:v>
                </c:pt>
                <c:pt idx="2023">
                  <c:v>-295.400065264749</c:v>
                </c:pt>
                <c:pt idx="2024">
                  <c:v>-295.200067348841</c:v>
                </c:pt>
                <c:pt idx="2025">
                  <c:v>-295.000069490106</c:v>
                </c:pt>
                <c:pt idx="2026">
                  <c:v>-294.800071689557</c:v>
                </c:pt>
                <c:pt idx="2027">
                  <c:v>-294.60007394821002</c:v>
                </c:pt>
                <c:pt idx="2028">
                  <c:v>-294.40007626707802</c:v>
                </c:pt>
                <c:pt idx="2029">
                  <c:v>-294.20007864717002</c:v>
                </c:pt>
                <c:pt idx="2030">
                  <c:v>-294.00008108949402</c:v>
                </c:pt>
                <c:pt idx="2031">
                  <c:v>-293.80008359505399</c:v>
                </c:pt>
                <c:pt idx="2032">
                  <c:v>-293.60008616484998</c:v>
                </c:pt>
                <c:pt idx="2033">
                  <c:v>-293.400088799885</c:v>
                </c:pt>
                <c:pt idx="2034">
                  <c:v>-293.200091501158</c:v>
                </c:pt>
                <c:pt idx="2035">
                  <c:v>-293.00009426967</c:v>
                </c:pt>
                <c:pt idx="2036">
                  <c:v>-292.80009710641599</c:v>
                </c:pt>
                <c:pt idx="2037">
                  <c:v>-292.600100012393</c:v>
                </c:pt>
                <c:pt idx="2038">
                  <c:v>-292.40010298859499</c:v>
                </c:pt>
                <c:pt idx="2039">
                  <c:v>-292.20010603601401</c:v>
                </c:pt>
                <c:pt idx="2040">
                  <c:v>-292.00010915564502</c:v>
                </c:pt>
                <c:pt idx="2041">
                  <c:v>-291.80011234848098</c:v>
                </c:pt>
                <c:pt idx="2042">
                  <c:v>-291.600115615513</c:v>
                </c:pt>
                <c:pt idx="2043">
                  <c:v>-291.400118957735</c:v>
                </c:pt>
                <c:pt idx="2044">
                  <c:v>-291.20012237613901</c:v>
                </c:pt>
                <c:pt idx="2045">
                  <c:v>-291.00012587171699</c:v>
                </c:pt>
                <c:pt idx="2046">
                  <c:v>-290.80012944545803</c:v>
                </c:pt>
                <c:pt idx="2047">
                  <c:v>-290.60013309834801</c:v>
                </c:pt>
                <c:pt idx="2048">
                  <c:v>-290.40013683136698</c:v>
                </c:pt>
                <c:pt idx="2049">
                  <c:v>-290.20014064549503</c:v>
                </c:pt>
                <c:pt idx="2050">
                  <c:v>-290.00014454170997</c:v>
                </c:pt>
                <c:pt idx="2051">
                  <c:v>-289.80014852098998</c:v>
                </c:pt>
                <c:pt idx="2052">
                  <c:v>-289.60015258431099</c:v>
                </c:pt>
                <c:pt idx="2053">
                  <c:v>-289.40015673264799</c:v>
                </c:pt>
                <c:pt idx="2054">
                  <c:v>-289.20016096697498</c:v>
                </c:pt>
                <c:pt idx="2055">
                  <c:v>-289.00016528826501</c:v>
                </c:pt>
                <c:pt idx="2056">
                  <c:v>-288.80016969748903</c:v>
                </c:pt>
                <c:pt idx="2057">
                  <c:v>-288.60017419561899</c:v>
                </c:pt>
                <c:pt idx="2058">
                  <c:v>-288.40017878362499</c:v>
                </c:pt>
                <c:pt idx="2059">
                  <c:v>-288.200183462479</c:v>
                </c:pt>
                <c:pt idx="2060">
                  <c:v>-288.00018823315099</c:v>
                </c:pt>
                <c:pt idx="2061">
                  <c:v>-287.80019309660997</c:v>
                </c:pt>
                <c:pt idx="2062">
                  <c:v>-287.60019805382399</c:v>
                </c:pt>
                <c:pt idx="2063">
                  <c:v>-287.40020310576</c:v>
                </c:pt>
                <c:pt idx="2064">
                  <c:v>-287.20020825338702</c:v>
                </c:pt>
                <c:pt idx="2065">
                  <c:v>-287.00021349767002</c:v>
                </c:pt>
                <c:pt idx="2066">
                  <c:v>-286.80021883957698</c:v>
                </c:pt>
                <c:pt idx="2067">
                  <c:v>-286.600224280075</c:v>
                </c:pt>
                <c:pt idx="2068">
                  <c:v>-286.40022982012903</c:v>
                </c:pt>
                <c:pt idx="2069">
                  <c:v>-286.20023546070502</c:v>
                </c:pt>
                <c:pt idx="2070">
                  <c:v>-286.000241202768</c:v>
                </c:pt>
                <c:pt idx="2071">
                  <c:v>-285.80024704728203</c:v>
                </c:pt>
                <c:pt idx="2072">
                  <c:v>-285.600252995213</c:v>
                </c:pt>
                <c:pt idx="2073">
                  <c:v>-285.40025904752201</c:v>
                </c:pt>
                <c:pt idx="2074">
                  <c:v>-285.20026520517501</c:v>
                </c:pt>
                <c:pt idx="2075">
                  <c:v>-285.00027146913402</c:v>
                </c:pt>
                <c:pt idx="2076">
                  <c:v>-284.80027784036298</c:v>
                </c:pt>
                <c:pt idx="2077">
                  <c:v>-284.60028431982602</c:v>
                </c:pt>
                <c:pt idx="2078">
                  <c:v>-284.40029090848799</c:v>
                </c:pt>
                <c:pt idx="2079">
                  <c:v>-284.20029760731097</c:v>
                </c:pt>
                <c:pt idx="2080">
                  <c:v>-284.00030441726</c:v>
                </c:pt>
                <c:pt idx="2081">
                  <c:v>-283.80031133929799</c:v>
                </c:pt>
                <c:pt idx="2082">
                  <c:v>-283.60031837438999</c:v>
                </c:pt>
                <c:pt idx="2083">
                  <c:v>-283.40032552349697</c:v>
                </c:pt>
                <c:pt idx="2084">
                  <c:v>-283.20033278758399</c:v>
                </c:pt>
                <c:pt idx="2085">
                  <c:v>-283.00034016761401</c:v>
                </c:pt>
                <c:pt idx="2086">
                  <c:v>-282.80034766454901</c:v>
                </c:pt>
                <c:pt idx="2087">
                  <c:v>-282.60035527935401</c:v>
                </c:pt>
                <c:pt idx="2088">
                  <c:v>-282.40036301299301</c:v>
                </c:pt>
                <c:pt idx="2089">
                  <c:v>-282.20037086642998</c:v>
                </c:pt>
                <c:pt idx="2090">
                  <c:v>-282.000378840628</c:v>
                </c:pt>
                <c:pt idx="2091">
                  <c:v>-281.80038693655302</c:v>
                </c:pt>
                <c:pt idx="2092">
                  <c:v>-281.60039515517002</c:v>
                </c:pt>
                <c:pt idx="2093">
                  <c:v>-281.40040349744203</c:v>
                </c:pt>
                <c:pt idx="2094">
                  <c:v>-281.20041196433499</c:v>
                </c:pt>
                <c:pt idx="2095">
                  <c:v>-281.00042055681303</c:v>
                </c:pt>
                <c:pt idx="2096">
                  <c:v>-280.80042927584202</c:v>
                </c:pt>
                <c:pt idx="2097">
                  <c:v>-280.60043812238598</c:v>
                </c:pt>
                <c:pt idx="2098">
                  <c:v>-280.40044709741198</c:v>
                </c:pt>
                <c:pt idx="2099">
                  <c:v>-280.200456201885</c:v>
                </c:pt>
                <c:pt idx="2100">
                  <c:v>-280.00046543677098</c:v>
                </c:pt>
                <c:pt idx="2101">
                  <c:v>-279.80047480303602</c:v>
                </c:pt>
                <c:pt idx="2102">
                  <c:v>-279.60048430164801</c:v>
                </c:pt>
                <c:pt idx="2103">
                  <c:v>-279.40049393357202</c:v>
                </c:pt>
                <c:pt idx="2104">
                  <c:v>-279.20050369977599</c:v>
                </c:pt>
                <c:pt idx="2105">
                  <c:v>-279.00051360122802</c:v>
                </c:pt>
                <c:pt idx="2106">
                  <c:v>-278.80052363889399</c:v>
                </c:pt>
                <c:pt idx="2107">
                  <c:v>-278.600533813742</c:v>
                </c:pt>
                <c:pt idx="2108">
                  <c:v>-278.40054412673902</c:v>
                </c:pt>
                <c:pt idx="2109">
                  <c:v>-278.20055457885502</c:v>
                </c:pt>
                <c:pt idx="2110">
                  <c:v>-278.00056517105702</c:v>
                </c:pt>
                <c:pt idx="2111">
                  <c:v>-277.800575904315</c:v>
                </c:pt>
                <c:pt idx="2112">
                  <c:v>-277.60058677959699</c:v>
                </c:pt>
                <c:pt idx="2113">
                  <c:v>-277.40059779787202</c:v>
                </c:pt>
                <c:pt idx="2114">
                  <c:v>-277.20060896011199</c:v>
                </c:pt>
                <c:pt idx="2115">
                  <c:v>-277.00062026728398</c:v>
                </c:pt>
                <c:pt idx="2116">
                  <c:v>-276.80063172035898</c:v>
                </c:pt>
                <c:pt idx="2117">
                  <c:v>-276.600643320308</c:v>
                </c:pt>
                <c:pt idx="2118">
                  <c:v>-276.400655068101</c:v>
                </c:pt>
                <c:pt idx="2119">
                  <c:v>-276.200666964709</c:v>
                </c:pt>
                <c:pt idx="2120">
                  <c:v>-276.00067901110299</c:v>
                </c:pt>
                <c:pt idx="2121">
                  <c:v>-275.80069120825402</c:v>
                </c:pt>
                <c:pt idx="2122">
                  <c:v>-275.600703557136</c:v>
                </c:pt>
                <c:pt idx="2123">
                  <c:v>-275.40071605871901</c:v>
                </c:pt>
                <c:pt idx="2124">
                  <c:v>-275.20072871397701</c:v>
                </c:pt>
                <c:pt idx="2125">
                  <c:v>-275.00074152388203</c:v>
                </c:pt>
                <c:pt idx="2126">
                  <c:v>-274.80075448940801</c:v>
                </c:pt>
                <c:pt idx="2127">
                  <c:v>-274.600767611528</c:v>
                </c:pt>
                <c:pt idx="2128">
                  <c:v>-274.40078089121602</c:v>
                </c:pt>
                <c:pt idx="2129">
                  <c:v>-274.20079432944601</c:v>
                </c:pt>
                <c:pt idx="2130">
                  <c:v>-274.00080792719098</c:v>
                </c:pt>
                <c:pt idx="2131">
                  <c:v>-273.80082168542702</c:v>
                </c:pt>
                <c:pt idx="2132">
                  <c:v>-273.60083560512697</c:v>
                </c:pt>
                <c:pt idx="2133">
                  <c:v>-273.400849687267</c:v>
                </c:pt>
                <c:pt idx="2134">
                  <c:v>-273.20086393282202</c:v>
                </c:pt>
                <c:pt idx="2135">
                  <c:v>-273.00087834276599</c:v>
                </c:pt>
                <c:pt idx="2136">
                  <c:v>-272.80089291807599</c:v>
                </c:pt>
                <c:pt idx="2137">
                  <c:v>-272.60090765972598</c:v>
                </c:pt>
                <c:pt idx="2138">
                  <c:v>-272.400922568694</c:v>
                </c:pt>
                <c:pt idx="2139">
                  <c:v>-272.20093764595401</c:v>
                </c:pt>
                <c:pt idx="2140">
                  <c:v>-272.00095289248401</c:v>
                </c:pt>
                <c:pt idx="2141">
                  <c:v>-271.80096830926101</c:v>
                </c:pt>
                <c:pt idx="2142">
                  <c:v>-271.60098389726102</c:v>
                </c:pt>
                <c:pt idx="2143">
                  <c:v>-271.400999657461</c:v>
                </c:pt>
                <c:pt idx="2144">
                  <c:v>-271.20101559083997</c:v>
                </c:pt>
                <c:pt idx="2145">
                  <c:v>-271.00103169837399</c:v>
                </c:pt>
                <c:pt idx="2146">
                  <c:v>-270.80104798104298</c:v>
                </c:pt>
                <c:pt idx="2147">
                  <c:v>-270.60106443982301</c:v>
                </c:pt>
                <c:pt idx="2148">
                  <c:v>-270.40108107569398</c:v>
                </c:pt>
                <c:pt idx="2149">
                  <c:v>-270.20109788963498</c:v>
                </c:pt>
                <c:pt idx="2150">
                  <c:v>-270.00111488262303</c:v>
                </c:pt>
                <c:pt idx="2151">
                  <c:v>-269.80113205563799</c:v>
                </c:pt>
                <c:pt idx="2152">
                  <c:v>-269.60114940965798</c:v>
                </c:pt>
                <c:pt idx="2153">
                  <c:v>-269.40116694566501</c:v>
                </c:pt>
                <c:pt idx="2154">
                  <c:v>-269.201184664636</c:v>
                </c:pt>
                <c:pt idx="2155">
                  <c:v>-269.00120256755201</c:v>
                </c:pt>
                <c:pt idx="2156">
                  <c:v>-268.80122065539302</c:v>
                </c:pt>
                <c:pt idx="2157">
                  <c:v>-268.60123892913901</c:v>
                </c:pt>
                <c:pt idx="2158">
                  <c:v>-268.40125738977002</c:v>
                </c:pt>
                <c:pt idx="2159">
                  <c:v>-268.20127603826597</c:v>
                </c:pt>
                <c:pt idx="2160">
                  <c:v>-268.00129487560997</c:v>
                </c:pt>
                <c:pt idx="2161">
                  <c:v>-267.80131390278001</c:v>
                </c:pt>
                <c:pt idx="2162">
                  <c:v>-267.60133312075902</c:v>
                </c:pt>
                <c:pt idx="2163">
                  <c:v>-267.40135253052699</c:v>
                </c:pt>
                <c:pt idx="2164">
                  <c:v>-267.20137213306703</c:v>
                </c:pt>
                <c:pt idx="2165">
                  <c:v>-267.00139192936001</c:v>
                </c:pt>
                <c:pt idx="2166">
                  <c:v>-266.80141192038798</c:v>
                </c:pt>
                <c:pt idx="2167">
                  <c:v>-266.60143210713301</c:v>
                </c:pt>
                <c:pt idx="2168">
                  <c:v>-266.40145249057701</c:v>
                </c:pt>
                <c:pt idx="2169">
                  <c:v>-266.20147307169998</c:v>
                </c:pt>
                <c:pt idx="2170">
                  <c:v>-266.001493851487</c:v>
                </c:pt>
                <c:pt idx="2171">
                  <c:v>-265.80151483091799</c:v>
                </c:pt>
                <c:pt idx="2172">
                  <c:v>-265.60153601097801</c:v>
                </c:pt>
                <c:pt idx="2173">
                  <c:v>-265.40155739264901</c:v>
                </c:pt>
                <c:pt idx="2174">
                  <c:v>-265.20157897691502</c:v>
                </c:pt>
                <c:pt idx="2175">
                  <c:v>-265.001600764758</c:v>
                </c:pt>
                <c:pt idx="2176">
                  <c:v>-264.80162275716299</c:v>
                </c:pt>
                <c:pt idx="2177">
                  <c:v>-264.60164495511401</c:v>
                </c:pt>
                <c:pt idx="2178">
                  <c:v>-264.40166735959298</c:v>
                </c:pt>
                <c:pt idx="2179">
                  <c:v>-264.20168997158601</c:v>
                </c:pt>
                <c:pt idx="2180">
                  <c:v>-264.00171279207399</c:v>
                </c:pt>
                <c:pt idx="2181">
                  <c:v>-263.80173582204202</c:v>
                </c:pt>
                <c:pt idx="2182">
                  <c:v>-263.60175906247503</c:v>
                </c:pt>
                <c:pt idx="2183">
                  <c:v>-263.40178251435702</c:v>
                </c:pt>
                <c:pt idx="2184">
                  <c:v>-263.201806178673</c:v>
                </c:pt>
                <c:pt idx="2185">
                  <c:v>-263.00183005640901</c:v>
                </c:pt>
                <c:pt idx="2186">
                  <c:v>-262.80185414854799</c:v>
                </c:pt>
                <c:pt idx="2187">
                  <c:v>-262.60187845607697</c:v>
                </c:pt>
                <c:pt idx="2188">
                  <c:v>-262.40190297998203</c:v>
                </c:pt>
                <c:pt idx="2189">
                  <c:v>-262.20192772124699</c:v>
                </c:pt>
                <c:pt idx="2190">
                  <c:v>-262.00195268085997</c:v>
                </c:pt>
                <c:pt idx="2191">
                  <c:v>-261.80197785980602</c:v>
                </c:pt>
                <c:pt idx="2192">
                  <c:v>-261.60200325907101</c:v>
                </c:pt>
                <c:pt idx="2193">
                  <c:v>-261.40202887964199</c:v>
                </c:pt>
                <c:pt idx="2194">
                  <c:v>-261.20205472250598</c:v>
                </c:pt>
                <c:pt idx="2195">
                  <c:v>-261.00208078865001</c:v>
                </c:pt>
                <c:pt idx="2196">
                  <c:v>-260.80210707906002</c:v>
                </c:pt>
                <c:pt idx="2197">
                  <c:v>-260.602133594723</c:v>
                </c:pt>
                <c:pt idx="2198">
                  <c:v>-260.40216033662699</c:v>
                </c:pt>
                <c:pt idx="2199">
                  <c:v>-260.202187305758</c:v>
                </c:pt>
                <c:pt idx="2200">
                  <c:v>-260.00221450310403</c:v>
                </c:pt>
                <c:pt idx="2201">
                  <c:v>-259.80224192965198</c:v>
                </c:pt>
                <c:pt idx="2202">
                  <c:v>-259.60226958638799</c:v>
                </c:pt>
                <c:pt idx="2203">
                  <c:v>-259.40229747430101</c:v>
                </c:pt>
                <c:pt idx="2204">
                  <c:v>-259.20232559437699</c:v>
                </c:pt>
                <c:pt idx="2205">
                  <c:v>-259.002353947605</c:v>
                </c:pt>
                <c:pt idx="2206">
                  <c:v>-258.80238253497203</c:v>
                </c:pt>
                <c:pt idx="2207">
                  <c:v>-258.60241135746702</c:v>
                </c:pt>
                <c:pt idx="2208">
                  <c:v>-258.40244041607701</c:v>
                </c:pt>
                <c:pt idx="2209">
                  <c:v>-258.20246971179</c:v>
                </c:pt>
                <c:pt idx="2210">
                  <c:v>-258.002499245595</c:v>
                </c:pt>
                <c:pt idx="2211">
                  <c:v>-257.80252901848002</c:v>
                </c:pt>
                <c:pt idx="2212">
                  <c:v>-257.602559031434</c:v>
                </c:pt>
                <c:pt idx="2213">
                  <c:v>-257.402589285445</c:v>
                </c:pt>
                <c:pt idx="2214">
                  <c:v>-257.20261978150103</c:v>
                </c:pt>
                <c:pt idx="2215">
                  <c:v>-257.002650520592</c:v>
                </c:pt>
                <c:pt idx="2216">
                  <c:v>-256.802681503705</c:v>
                </c:pt>
                <c:pt idx="2217">
                  <c:v>-256.60271273183002</c:v>
                </c:pt>
                <c:pt idx="2218">
                  <c:v>-256.402744205955</c:v>
                </c:pt>
                <c:pt idx="2219">
                  <c:v>-256.20277592706998</c:v>
                </c:pt>
                <c:pt idx="2220">
                  <c:v>-256.00280789616198</c:v>
                </c:pt>
                <c:pt idx="2221">
                  <c:v>-255.80284011422299</c:v>
                </c:pt>
                <c:pt idx="2222">
                  <c:v>-255.60287258224</c:v>
                </c:pt>
                <c:pt idx="2223">
                  <c:v>-255.40290530120299</c:v>
                </c:pt>
                <c:pt idx="2224">
                  <c:v>-255.20293827210301</c:v>
                </c:pt>
                <c:pt idx="2225">
                  <c:v>-255.00297149592799</c:v>
                </c:pt>
                <c:pt idx="2226">
                  <c:v>-254.80300497366801</c:v>
                </c:pt>
                <c:pt idx="2227">
                  <c:v>-254.60303870631401</c:v>
                </c:pt>
                <c:pt idx="2228">
                  <c:v>-254.40307269485601</c:v>
                </c:pt>
                <c:pt idx="2229">
                  <c:v>-254.20310694028299</c:v>
                </c:pt>
                <c:pt idx="2230">
                  <c:v>-254.003141443586</c:v>
                </c:pt>
                <c:pt idx="2231">
                  <c:v>-253.803176205754</c:v>
                </c:pt>
                <c:pt idx="2232">
                  <c:v>-253.60321122778001</c:v>
                </c:pt>
                <c:pt idx="2233">
                  <c:v>-253.403246510652</c:v>
                </c:pt>
                <c:pt idx="2234">
                  <c:v>-253.203282055362</c:v>
                </c:pt>
                <c:pt idx="2235">
                  <c:v>-253.00331786289999</c:v>
                </c:pt>
                <c:pt idx="2236">
                  <c:v>-252.80335393425801</c:v>
                </c:pt>
                <c:pt idx="2237">
                  <c:v>-252.60339027042599</c:v>
                </c:pt>
                <c:pt idx="2238">
                  <c:v>-252.40342687239499</c:v>
                </c:pt>
                <c:pt idx="2239">
                  <c:v>-252.20346374115701</c:v>
                </c:pt>
                <c:pt idx="2240">
                  <c:v>-252.00350087770201</c:v>
                </c:pt>
                <c:pt idx="2241">
                  <c:v>-251.80353828302199</c:v>
                </c:pt>
                <c:pt idx="2242">
                  <c:v>-251.603575958108</c:v>
                </c:pt>
                <c:pt idx="2243">
                  <c:v>-251.40361390395</c:v>
                </c:pt>
                <c:pt idx="2244">
                  <c:v>-251.20365212153999</c:v>
                </c:pt>
                <c:pt idx="2245">
                  <c:v>-251.00369061186899</c:v>
                </c:pt>
                <c:pt idx="2246">
                  <c:v>-250.80372937592799</c:v>
                </c:pt>
                <c:pt idx="2247">
                  <c:v>-250.60376841470901</c:v>
                </c:pt>
                <c:pt idx="2248">
                  <c:v>-250.40380772920199</c:v>
                </c:pt>
                <c:pt idx="2249">
                  <c:v>-250.20384732039901</c:v>
                </c:pt>
                <c:pt idx="2250">
                  <c:v>-250.00388718929199</c:v>
                </c:pt>
                <c:pt idx="2251">
                  <c:v>-249.80392733687199</c:v>
                </c:pt>
                <c:pt idx="2252">
                  <c:v>-249.603967764131</c:v>
                </c:pt>
                <c:pt idx="2253">
                  <c:v>-249.40400847206001</c:v>
                </c:pt>
                <c:pt idx="2254">
                  <c:v>-249.204049461652</c:v>
                </c:pt>
                <c:pt idx="2255">
                  <c:v>-249.00409073389801</c:v>
                </c:pt>
                <c:pt idx="2256">
                  <c:v>-248.80413228979</c:v>
                </c:pt>
                <c:pt idx="2257">
                  <c:v>-248.60417413031999</c:v>
                </c:pt>
                <c:pt idx="2258">
                  <c:v>-248.40421625648</c:v>
                </c:pt>
                <c:pt idx="2259">
                  <c:v>-248.204258669262</c:v>
                </c:pt>
                <c:pt idx="2260">
                  <c:v>-248.00430136965801</c:v>
                </c:pt>
                <c:pt idx="2261">
                  <c:v>-247.80434435865999</c:v>
                </c:pt>
                <c:pt idx="2262">
                  <c:v>-247.604387637261</c:v>
                </c:pt>
                <c:pt idx="2263">
                  <c:v>-247.40443120645301</c:v>
                </c:pt>
                <c:pt idx="2264">
                  <c:v>-247.20447506722999</c:v>
                </c:pt>
                <c:pt idx="2265">
                  <c:v>-247.004519220584</c:v>
                </c:pt>
                <c:pt idx="2266">
                  <c:v>-246.80456366750701</c:v>
                </c:pt>
                <c:pt idx="2267">
                  <c:v>-246.60460840899199</c:v>
                </c:pt>
                <c:pt idx="2268">
                  <c:v>-246.404653446033</c:v>
                </c:pt>
                <c:pt idx="2269">
                  <c:v>-246.204698779621</c:v>
                </c:pt>
                <c:pt idx="2270">
                  <c:v>-246.00474441075099</c:v>
                </c:pt>
                <c:pt idx="2271">
                  <c:v>-245.804790340415</c:v>
                </c:pt>
                <c:pt idx="2272">
                  <c:v>-245.60483656960699</c:v>
                </c:pt>
                <c:pt idx="2273">
                  <c:v>-245.404883099318</c:v>
                </c:pt>
                <c:pt idx="2274">
                  <c:v>-245.20492993054299</c:v>
                </c:pt>
                <c:pt idx="2275">
                  <c:v>-245.00497706427399</c:v>
                </c:pt>
                <c:pt idx="2276">
                  <c:v>-244.80502450150499</c:v>
                </c:pt>
                <c:pt idx="2277">
                  <c:v>-244.60507224322899</c:v>
                </c:pt>
                <c:pt idx="2278">
                  <c:v>-244.40512029043899</c:v>
                </c:pt>
                <c:pt idx="2279">
                  <c:v>-244.205168644129</c:v>
                </c:pt>
                <c:pt idx="2280">
                  <c:v>-244.00521730529101</c:v>
                </c:pt>
                <c:pt idx="2281">
                  <c:v>-243.80526627491901</c:v>
                </c:pt>
                <c:pt idx="2282">
                  <c:v>-243.60531555400701</c:v>
                </c:pt>
                <c:pt idx="2283">
                  <c:v>-243.40536514354801</c:v>
                </c:pt>
                <c:pt idx="2284">
                  <c:v>-243.20541504453399</c:v>
                </c:pt>
                <c:pt idx="2285">
                  <c:v>-243.00546525796</c:v>
                </c:pt>
                <c:pt idx="2286">
                  <c:v>-242.80551578481899</c:v>
                </c:pt>
                <c:pt idx="2287">
                  <c:v>-242.605566626105</c:v>
                </c:pt>
                <c:pt idx="2288">
                  <c:v>-242.40561778281199</c:v>
                </c:pt>
                <c:pt idx="2289">
                  <c:v>-242.205669255934</c:v>
                </c:pt>
                <c:pt idx="2290">
                  <c:v>-242.005721046464</c:v>
                </c:pt>
                <c:pt idx="2291">
                  <c:v>-241.80577315539699</c:v>
                </c:pt>
                <c:pt idx="2292">
                  <c:v>-241.60582558372701</c:v>
                </c:pt>
                <c:pt idx="2293">
                  <c:v>-241.40587833244601</c:v>
                </c:pt>
                <c:pt idx="2294">
                  <c:v>-241.205931402549</c:v>
                </c:pt>
                <c:pt idx="2295">
                  <c:v>-241.00598479503</c:v>
                </c:pt>
                <c:pt idx="2296">
                  <c:v>-240.80603851088301</c:v>
                </c:pt>
                <c:pt idx="2297">
                  <c:v>-240.606092551101</c:v>
                </c:pt>
                <c:pt idx="2298">
                  <c:v>-240.40614691667801</c:v>
                </c:pt>
                <c:pt idx="2299">
                  <c:v>-240.20620160861</c:v>
                </c:pt>
                <c:pt idx="2300">
                  <c:v>-240.00625662789</c:v>
                </c:pt>
                <c:pt idx="2301">
                  <c:v>-239.80631197551301</c:v>
                </c:pt>
                <c:pt idx="2302">
                  <c:v>-239.60636765247301</c:v>
                </c:pt>
                <c:pt idx="2303">
                  <c:v>-239.40642365976501</c:v>
                </c:pt>
                <c:pt idx="2304">
                  <c:v>-239.206479998384</c:v>
                </c:pt>
                <c:pt idx="2305">
                  <c:v>-239.00653666932399</c:v>
                </c:pt>
                <c:pt idx="2306">
                  <c:v>-238.80659367357899</c:v>
                </c:pt>
                <c:pt idx="2307">
                  <c:v>-238.606651012144</c:v>
                </c:pt>
                <c:pt idx="2308">
                  <c:v>-238.40670868601401</c:v>
                </c:pt>
                <c:pt idx="2309">
                  <c:v>-238.206766696182</c:v>
                </c:pt>
                <c:pt idx="2310">
                  <c:v>-238.00682504364499</c:v>
                </c:pt>
                <c:pt idx="2311">
                  <c:v>-237.80688372939699</c:v>
                </c:pt>
                <c:pt idx="2312">
                  <c:v>-237.60694275443299</c:v>
                </c:pt>
                <c:pt idx="2313">
                  <c:v>-237.40700211974701</c:v>
                </c:pt>
                <c:pt idx="2314">
                  <c:v>-237.20706182633501</c:v>
                </c:pt>
                <c:pt idx="2315">
                  <c:v>-237.00712187519201</c:v>
                </c:pt>
                <c:pt idx="2316">
                  <c:v>-236.80718226731301</c:v>
                </c:pt>
                <c:pt idx="2317">
                  <c:v>-236.60724300369401</c:v>
                </c:pt>
                <c:pt idx="2318">
                  <c:v>-236.40730408532801</c:v>
                </c:pt>
                <c:pt idx="2319">
                  <c:v>-236.20736551321099</c:v>
                </c:pt>
                <c:pt idx="2320">
                  <c:v>-236.00742728833799</c:v>
                </c:pt>
                <c:pt idx="2321">
                  <c:v>-235.80748941170501</c:v>
                </c:pt>
                <c:pt idx="2322">
                  <c:v>-235.607551884305</c:v>
                </c:pt>
                <c:pt idx="2323">
                  <c:v>-235.407614707134</c:v>
                </c:pt>
                <c:pt idx="2324">
                  <c:v>-235.20767788118701</c:v>
                </c:pt>
                <c:pt idx="2325">
                  <c:v>-235.00774140745801</c:v>
                </c:pt>
                <c:pt idx="2326">
                  <c:v>-234.80780528694399</c:v>
                </c:pt>
                <c:pt idx="2327">
                  <c:v>-234.60786952063799</c:v>
                </c:pt>
                <c:pt idx="2328">
                  <c:v>-234.407934109536</c:v>
                </c:pt>
                <c:pt idx="2329">
                  <c:v>-234.207999054634</c:v>
                </c:pt>
                <c:pt idx="2330">
                  <c:v>-234.00806435692601</c:v>
                </c:pt>
                <c:pt idx="2331">
                  <c:v>-233.80813001740799</c:v>
                </c:pt>
                <c:pt idx="2332">
                  <c:v>-233.608196037075</c:v>
                </c:pt>
                <c:pt idx="2333">
                  <c:v>-233.40826241692201</c:v>
                </c:pt>
                <c:pt idx="2334">
                  <c:v>-233.208329157946</c:v>
                </c:pt>
                <c:pt idx="2335">
                  <c:v>-233.008396261141</c:v>
                </c:pt>
                <c:pt idx="2336">
                  <c:v>-232.80846372750301</c:v>
                </c:pt>
                <c:pt idx="2337">
                  <c:v>-232.60853155802701</c:v>
                </c:pt>
                <c:pt idx="2338">
                  <c:v>-232.40859975370901</c:v>
                </c:pt>
                <c:pt idx="2339">
                  <c:v>-232.208668315544</c:v>
                </c:pt>
                <c:pt idx="2340">
                  <c:v>-232.00873724452899</c:v>
                </c:pt>
                <c:pt idx="2341">
                  <c:v>-231.80880654165799</c:v>
                </c:pt>
                <c:pt idx="2342">
                  <c:v>-231.60887620792701</c:v>
                </c:pt>
                <c:pt idx="2343">
                  <c:v>-231.40894624433099</c:v>
                </c:pt>
                <c:pt idx="2344">
                  <c:v>-231.20901665186699</c:v>
                </c:pt>
                <c:pt idx="2345">
                  <c:v>-231.00908743152999</c:v>
                </c:pt>
                <c:pt idx="2346">
                  <c:v>-230.80915858431601</c:v>
                </c:pt>
                <c:pt idx="2347">
                  <c:v>-230.60923011122</c:v>
                </c:pt>
                <c:pt idx="2348">
                  <c:v>-230.409302013239</c:v>
                </c:pt>
                <c:pt idx="2349">
                  <c:v>-230.20937429136899</c:v>
                </c:pt>
                <c:pt idx="2350">
                  <c:v>-230.009446946606</c:v>
                </c:pt>
                <c:pt idx="2351">
                  <c:v>-229.809519979947</c:v>
                </c:pt>
                <c:pt idx="2352">
                  <c:v>-229.60959339238701</c:v>
                </c:pt>
                <c:pt idx="2353">
                  <c:v>-229.40966718492299</c:v>
                </c:pt>
                <c:pt idx="2354">
                  <c:v>-229.20974135855101</c:v>
                </c:pt>
                <c:pt idx="2355">
                  <c:v>-229.00981591426901</c:v>
                </c:pt>
                <c:pt idx="2356">
                  <c:v>-228.80989085307101</c:v>
                </c:pt>
                <c:pt idx="2357">
                  <c:v>-228.60996617595401</c:v>
                </c:pt>
                <c:pt idx="2358">
                  <c:v>-228.410041883915</c:v>
                </c:pt>
                <c:pt idx="2359">
                  <c:v>-228.21011797794901</c:v>
                </c:pt>
                <c:pt idx="2360">
                  <c:v>-228.010194459052</c:v>
                </c:pt>
                <c:pt idx="2361">
                  <c:v>-227.810271328222</c:v>
                </c:pt>
                <c:pt idx="2362">
                  <c:v>-227.610348586453</c:v>
                </c:pt>
                <c:pt idx="2363">
                  <c:v>-227.410426234742</c:v>
                </c:pt>
                <c:pt idx="2364">
                  <c:v>-227.210504274085</c:v>
                </c:pt>
                <c:pt idx="2365">
                  <c:v>-227.01058270547699</c:v>
                </c:pt>
                <c:pt idx="2366">
                  <c:v>-226.81066152991599</c:v>
                </c:pt>
                <c:pt idx="2367">
                  <c:v>-226.610740748398</c:v>
                </c:pt>
                <c:pt idx="2368">
                  <c:v>-226.41082036191901</c:v>
                </c:pt>
                <c:pt idx="2369">
                  <c:v>-226.21090037147499</c:v>
                </c:pt>
                <c:pt idx="2370">
                  <c:v>-226.01098077806299</c:v>
                </c:pt>
                <c:pt idx="2371">
                  <c:v>-225.811061582679</c:v>
                </c:pt>
                <c:pt idx="2372">
                  <c:v>-225.61114278632101</c:v>
                </c:pt>
                <c:pt idx="2373">
                  <c:v>-225.411224389984</c:v>
                </c:pt>
                <c:pt idx="2374">
                  <c:v>-225.211306394666</c:v>
                </c:pt>
                <c:pt idx="2375">
                  <c:v>-225.01138880136199</c:v>
                </c:pt>
                <c:pt idx="2376">
                  <c:v>-224.811471611071</c:v>
                </c:pt>
                <c:pt idx="2377">
                  <c:v>-224.61155482478699</c:v>
                </c:pt>
                <c:pt idx="2378">
                  <c:v>-224.41163844350899</c:v>
                </c:pt>
                <c:pt idx="2379">
                  <c:v>-224.211722468234</c:v>
                </c:pt>
                <c:pt idx="2380">
                  <c:v>-224.01180689995701</c:v>
                </c:pt>
                <c:pt idx="2381">
                  <c:v>-223.81189173967601</c:v>
                </c:pt>
                <c:pt idx="2382">
                  <c:v>-223.611976988387</c:v>
                </c:pt>
                <c:pt idx="2383">
                  <c:v>-223.41206264708899</c:v>
                </c:pt>
                <c:pt idx="2384">
                  <c:v>-223.21214871677699</c:v>
                </c:pt>
                <c:pt idx="2385">
                  <c:v>-223.012235198448</c:v>
                </c:pt>
                <c:pt idx="2386">
                  <c:v>-222.81232209309999</c:v>
                </c:pt>
                <c:pt idx="2387">
                  <c:v>-222.612409401729</c:v>
                </c:pt>
                <c:pt idx="2388">
                  <c:v>-222.41249712533201</c:v>
                </c:pt>
                <c:pt idx="2389">
                  <c:v>-222.21258526490701</c:v>
                </c:pt>
                <c:pt idx="2390">
                  <c:v>-222.012673821449</c:v>
                </c:pt>
                <c:pt idx="2391">
                  <c:v>-221.81276279595701</c:v>
                </c:pt>
                <c:pt idx="2392">
                  <c:v>-221.61285218942601</c:v>
                </c:pt>
                <c:pt idx="2393">
                  <c:v>-221.41294200285401</c:v>
                </c:pt>
                <c:pt idx="2394">
                  <c:v>-221.213032237238</c:v>
                </c:pt>
                <c:pt idx="2395">
                  <c:v>-221.013122893575</c:v>
                </c:pt>
                <c:pt idx="2396">
                  <c:v>-220.813213972863</c:v>
                </c:pt>
                <c:pt idx="2397">
                  <c:v>-220.61330547609799</c:v>
                </c:pt>
                <c:pt idx="2398">
                  <c:v>-220.41339740427699</c:v>
                </c:pt>
                <c:pt idx="2399">
                  <c:v>-220.21348975839899</c:v>
                </c:pt>
                <c:pt idx="2400">
                  <c:v>-220.01358253945901</c:v>
                </c:pt>
                <c:pt idx="2401">
                  <c:v>-219.81367574845601</c:v>
                </c:pt>
                <c:pt idx="2402">
                  <c:v>-219.613769386385</c:v>
                </c:pt>
                <c:pt idx="2403">
                  <c:v>-219.41386345424601</c:v>
                </c:pt>
                <c:pt idx="2404">
                  <c:v>-219.213957953033</c:v>
                </c:pt>
                <c:pt idx="2405">
                  <c:v>-219.01405288374599</c:v>
                </c:pt>
                <c:pt idx="2406">
                  <c:v>-218.81414824738101</c:v>
                </c:pt>
                <c:pt idx="2407">
                  <c:v>-218.61424404493499</c:v>
                </c:pt>
                <c:pt idx="2408">
                  <c:v>-218.41434027740601</c:v>
                </c:pt>
                <c:pt idx="2409">
                  <c:v>-218.21443694579199</c:v>
                </c:pt>
                <c:pt idx="2410">
                  <c:v>-218.01453405108899</c:v>
                </c:pt>
                <c:pt idx="2411">
                  <c:v>-217.814631594297</c:v>
                </c:pt>
                <c:pt idx="2412">
                  <c:v>-217.61472957641101</c:v>
                </c:pt>
                <c:pt idx="2413">
                  <c:v>-217.41482799842899</c:v>
                </c:pt>
                <c:pt idx="2414">
                  <c:v>-217.21492686134999</c:v>
                </c:pt>
                <c:pt idx="2415">
                  <c:v>-217.015026166171</c:v>
                </c:pt>
                <c:pt idx="2416">
                  <c:v>-216.81512591388801</c:v>
                </c:pt>
                <c:pt idx="2417">
                  <c:v>-216.61522610550099</c:v>
                </c:pt>
                <c:pt idx="2418">
                  <c:v>-216.41532674200499</c:v>
                </c:pt>
                <c:pt idx="2419">
                  <c:v>-216.215427824399</c:v>
                </c:pt>
                <c:pt idx="2420">
                  <c:v>-216.01552935368099</c:v>
                </c:pt>
                <c:pt idx="2421">
                  <c:v>-215.815631330847</c:v>
                </c:pt>
                <c:pt idx="2422">
                  <c:v>-215.61573375689599</c:v>
                </c:pt>
                <c:pt idx="2423">
                  <c:v>-215.41583663282501</c:v>
                </c:pt>
                <c:pt idx="2424">
                  <c:v>-215.21593995963201</c:v>
                </c:pt>
                <c:pt idx="2425">
                  <c:v>-215.01604373831501</c:v>
                </c:pt>
                <c:pt idx="2426">
                  <c:v>-214.81614796987199</c:v>
                </c:pt>
                <c:pt idx="2427">
                  <c:v>-214.6162526553</c:v>
                </c:pt>
                <c:pt idx="2428">
                  <c:v>-214.416357795598</c:v>
                </c:pt>
                <c:pt idx="2429">
                  <c:v>-214.216463391763</c:v>
                </c:pt>
                <c:pt idx="2430">
                  <c:v>-214.01656944479399</c:v>
                </c:pt>
                <c:pt idx="2431">
                  <c:v>-213.816675955688</c:v>
                </c:pt>
                <c:pt idx="2432">
                  <c:v>-213.616782925444</c:v>
                </c:pt>
                <c:pt idx="2433">
                  <c:v>-213.416890355059</c:v>
                </c:pt>
                <c:pt idx="2434">
                  <c:v>-213.21699824553099</c:v>
                </c:pt>
                <c:pt idx="2435">
                  <c:v>-213.017106597858</c:v>
                </c:pt>
                <c:pt idx="2436">
                  <c:v>-212.81721541303801</c:v>
                </c:pt>
                <c:pt idx="2437">
                  <c:v>-212.617324692068</c:v>
                </c:pt>
                <c:pt idx="2438">
                  <c:v>-212.417434435947</c:v>
                </c:pt>
                <c:pt idx="2439">
                  <c:v>-212.217544645673</c:v>
                </c:pt>
                <c:pt idx="2440">
                  <c:v>-212.017655322244</c:v>
                </c:pt>
                <c:pt idx="2441">
                  <c:v>-211.81776646665699</c:v>
                </c:pt>
                <c:pt idx="2442">
                  <c:v>-211.61787807991101</c:v>
                </c:pt>
                <c:pt idx="2443">
                  <c:v>-211.41799016300399</c:v>
                </c:pt>
                <c:pt idx="2444">
                  <c:v>-211.218102716934</c:v>
                </c:pt>
                <c:pt idx="2445">
                  <c:v>-211.018215742698</c:v>
                </c:pt>
                <c:pt idx="2446">
                  <c:v>-210.818329241296</c:v>
                </c:pt>
                <c:pt idx="2447">
                  <c:v>-210.61844321372601</c:v>
                </c:pt>
                <c:pt idx="2448">
                  <c:v>-210.41855766098399</c:v>
                </c:pt>
                <c:pt idx="2449">
                  <c:v>-210.21867258407099</c:v>
                </c:pt>
                <c:pt idx="2450">
                  <c:v>-210.018787983984</c:v>
                </c:pt>
                <c:pt idx="2451">
                  <c:v>-209.818903861721</c:v>
                </c:pt>
                <c:pt idx="2452">
                  <c:v>-209.61902021828101</c:v>
                </c:pt>
                <c:pt idx="2453">
                  <c:v>-209.41913705466101</c:v>
                </c:pt>
                <c:pt idx="2454">
                  <c:v>-209.21925437185999</c:v>
                </c:pt>
                <c:pt idx="2455">
                  <c:v>-209.01937217087499</c:v>
                </c:pt>
                <c:pt idx="2456">
                  <c:v>-208.81949045270599</c:v>
                </c:pt>
                <c:pt idx="2457">
                  <c:v>-208.61960921835001</c:v>
                </c:pt>
                <c:pt idx="2458">
                  <c:v>-208.419728468805</c:v>
                </c:pt>
                <c:pt idx="2459">
                  <c:v>-208.219848205071</c:v>
                </c:pt>
                <c:pt idx="2460">
                  <c:v>-208.01996842814501</c:v>
                </c:pt>
                <c:pt idx="2461">
                  <c:v>-207.820089139027</c:v>
                </c:pt>
                <c:pt idx="2462">
                  <c:v>-207.620210338714</c:v>
                </c:pt>
                <c:pt idx="2463">
                  <c:v>-207.42033202820599</c:v>
                </c:pt>
                <c:pt idx="2464">
                  <c:v>-207.220454208501</c:v>
                </c:pt>
                <c:pt idx="2465">
                  <c:v>-207.02057688059801</c:v>
                </c:pt>
                <c:pt idx="2466">
                  <c:v>-206.82070004549499</c:v>
                </c:pt>
                <c:pt idx="2467">
                  <c:v>-206.62082370419199</c:v>
                </c:pt>
                <c:pt idx="2468">
                  <c:v>-206.420947857686</c:v>
                </c:pt>
                <c:pt idx="2469">
                  <c:v>-206.221072506978</c:v>
                </c:pt>
                <c:pt idx="2470">
                  <c:v>-206.021197653065</c:v>
                </c:pt>
                <c:pt idx="2471">
                  <c:v>-205.82132329694599</c:v>
                </c:pt>
                <c:pt idx="2472">
                  <c:v>-205.621449439619</c:v>
                </c:pt>
                <c:pt idx="2473">
                  <c:v>-205.42157608208399</c:v>
                </c:pt>
                <c:pt idx="2474">
                  <c:v>-205.22170322533901</c:v>
                </c:pt>
                <c:pt idx="2475">
                  <c:v>-205.02183087038301</c:v>
                </c:pt>
                <c:pt idx="2476">
                  <c:v>-204.82195901821299</c:v>
                </c:pt>
                <c:pt idx="2477">
                  <c:v>-204.62208766982801</c:v>
                </c:pt>
                <c:pt idx="2478">
                  <c:v>-204.42221682622699</c:v>
                </c:pt>
                <c:pt idx="2479">
                  <c:v>-204.22234648840799</c:v>
                </c:pt>
                <c:pt idx="2480">
                  <c:v>-204.022476657368</c:v>
                </c:pt>
                <c:pt idx="2481">
                  <c:v>-203.822607334108</c:v>
                </c:pt>
                <c:pt idx="2482">
                  <c:v>-203.62273851962499</c:v>
                </c:pt>
                <c:pt idx="2483">
                  <c:v>-203.42287021491799</c:v>
                </c:pt>
                <c:pt idx="2484">
                  <c:v>-203.223002420987</c:v>
                </c:pt>
                <c:pt idx="2485">
                  <c:v>-203.02313513882899</c:v>
                </c:pt>
                <c:pt idx="2486">
                  <c:v>-202.823268369445</c:v>
                </c:pt>
                <c:pt idx="2487">
                  <c:v>-202.62340211383301</c:v>
                </c:pt>
                <c:pt idx="2488">
                  <c:v>-202.423536372992</c:v>
                </c:pt>
                <c:pt idx="2489">
                  <c:v>-202.223671147922</c:v>
                </c:pt>
                <c:pt idx="2490">
                  <c:v>-202.02380643962101</c:v>
                </c:pt>
                <c:pt idx="2491">
                  <c:v>-201.82394224908799</c:v>
                </c:pt>
                <c:pt idx="2492">
                  <c:v>-201.624078577322</c:v>
                </c:pt>
                <c:pt idx="2493">
                  <c:v>-201.42421542532099</c:v>
                </c:pt>
                <c:pt idx="2494">
                  <c:v>-201.22435279408501</c:v>
                </c:pt>
                <c:pt idx="2495">
                  <c:v>-201.024490684612</c:v>
                </c:pt>
                <c:pt idx="2496">
                  <c:v>-200.82462909790101</c:v>
                </c:pt>
                <c:pt idx="2497">
                  <c:v>-200.62476803494999</c:v>
                </c:pt>
                <c:pt idx="2498">
                  <c:v>-200.424907496759</c:v>
                </c:pt>
                <c:pt idx="2499">
                  <c:v>-200.22504748432601</c:v>
                </c:pt>
                <c:pt idx="2500">
                  <c:v>-200.02518799865001</c:v>
                </c:pt>
                <c:pt idx="2501">
                  <c:v>-199.82532904073</c:v>
                </c:pt>
                <c:pt idx="2502">
                  <c:v>-199.62547061156499</c:v>
                </c:pt>
                <c:pt idx="2503">
                  <c:v>-199.425612712153</c:v>
                </c:pt>
                <c:pt idx="2504">
                  <c:v>-199.225755343495</c:v>
                </c:pt>
                <c:pt idx="2505">
                  <c:v>-199.02589850658799</c:v>
                </c:pt>
                <c:pt idx="2506">
                  <c:v>-198.826042202433</c:v>
                </c:pt>
                <c:pt idx="2507">
                  <c:v>-198.626186432027</c:v>
                </c:pt>
                <c:pt idx="2508">
                  <c:v>-198.42633119637</c:v>
                </c:pt>
                <c:pt idx="2509">
                  <c:v>-198.226476496461</c:v>
                </c:pt>
                <c:pt idx="2510">
                  <c:v>-198.02662233329801</c:v>
                </c:pt>
                <c:pt idx="2511">
                  <c:v>-197.826768707881</c:v>
                </c:pt>
                <c:pt idx="2512">
                  <c:v>-197.62691562120699</c:v>
                </c:pt>
                <c:pt idx="2513">
                  <c:v>-197.42706307427599</c:v>
                </c:pt>
                <c:pt idx="2514">
                  <c:v>-197.227211068087</c:v>
                </c:pt>
                <c:pt idx="2515">
                  <c:v>-197.02735960363799</c:v>
                </c:pt>
                <c:pt idx="2516">
                  <c:v>-196.82750868192801</c:v>
                </c:pt>
                <c:pt idx="2517">
                  <c:v>-196.627658303956</c:v>
                </c:pt>
                <c:pt idx="2518">
                  <c:v>-196.427808470722</c:v>
                </c:pt>
                <c:pt idx="2519">
                  <c:v>-196.22795918322399</c:v>
                </c:pt>
                <c:pt idx="2520">
                  <c:v>-196.02811044246101</c:v>
                </c:pt>
                <c:pt idx="2521">
                  <c:v>-195.82826224943199</c:v>
                </c:pt>
                <c:pt idx="2522">
                  <c:v>-195.62841460513701</c:v>
                </c:pt>
                <c:pt idx="2523">
                  <c:v>-195.428567510574</c:v>
                </c:pt>
                <c:pt idx="2524">
                  <c:v>-195.228720966743</c:v>
                </c:pt>
                <c:pt idx="2525">
                  <c:v>-195.028874974643</c:v>
                </c:pt>
                <c:pt idx="2526">
                  <c:v>-194.82902953527201</c:v>
                </c:pt>
                <c:pt idx="2527">
                  <c:v>-194.62918464962999</c:v>
                </c:pt>
                <c:pt idx="2528">
                  <c:v>-194.42934031871599</c:v>
                </c:pt>
                <c:pt idx="2529">
                  <c:v>-194.229496543529</c:v>
                </c:pt>
                <c:pt idx="2530">
                  <c:v>-194.02965332506699</c:v>
                </c:pt>
                <c:pt idx="2531">
                  <c:v>-193.82981066433101</c:v>
                </c:pt>
                <c:pt idx="2532">
                  <c:v>-193.62996856231899</c:v>
                </c:pt>
                <c:pt idx="2533">
                  <c:v>-193.43012702003099</c:v>
                </c:pt>
                <c:pt idx="2534">
                  <c:v>-193.23028603846799</c:v>
                </c:pt>
                <c:pt idx="2535">
                  <c:v>-193.030445618627</c:v>
                </c:pt>
                <c:pt idx="2536">
                  <c:v>-192.83060576150899</c:v>
                </c:pt>
                <c:pt idx="2537">
                  <c:v>-192.63076646811101</c:v>
                </c:pt>
                <c:pt idx="2538">
                  <c:v>-192.43092773943499</c:v>
                </c:pt>
                <c:pt idx="2539">
                  <c:v>-192.23108957647901</c:v>
                </c:pt>
                <c:pt idx="2540">
                  <c:v>-192.031251980241</c:v>
                </c:pt>
                <c:pt idx="2541">
                  <c:v>-191.831414951722</c:v>
                </c:pt>
                <c:pt idx="2542">
                  <c:v>-191.631578491921</c:v>
                </c:pt>
                <c:pt idx="2543">
                  <c:v>-191.43174260183699</c:v>
                </c:pt>
                <c:pt idx="2544">
                  <c:v>-191.23190728246999</c:v>
                </c:pt>
                <c:pt idx="2545">
                  <c:v>-191.03207253481801</c:v>
                </c:pt>
                <c:pt idx="2546">
                  <c:v>-190.83223835988099</c:v>
                </c:pt>
                <c:pt idx="2547">
                  <c:v>-190.63240475865899</c:v>
                </c:pt>
                <c:pt idx="2548">
                  <c:v>-190.43257173215201</c:v>
                </c:pt>
                <c:pt idx="2549">
                  <c:v>-190.23273928135799</c:v>
                </c:pt>
                <c:pt idx="2550">
                  <c:v>-190.032907407278</c:v>
                </c:pt>
                <c:pt idx="2551">
                  <c:v>-189.83307611091101</c:v>
                </c:pt>
                <c:pt idx="2552">
                  <c:v>-189.633245393256</c:v>
                </c:pt>
                <c:pt idx="2553">
                  <c:v>-189.43341525531301</c:v>
                </c:pt>
                <c:pt idx="2554">
                  <c:v>-189.23358569808201</c:v>
                </c:pt>
                <c:pt idx="2555">
                  <c:v>-189.033756722563</c:v>
                </c:pt>
                <c:pt idx="2556">
                  <c:v>-188.833928329754</c:v>
                </c:pt>
                <c:pt idx="2557">
                  <c:v>-188.63410052065501</c:v>
                </c:pt>
                <c:pt idx="2558">
                  <c:v>-188.43427329626499</c:v>
                </c:pt>
                <c:pt idx="2559">
                  <c:v>-188.23444665758399</c:v>
                </c:pt>
                <c:pt idx="2560">
                  <c:v>-188.03462060561199</c:v>
                </c:pt>
                <c:pt idx="2561">
                  <c:v>-187.834795141347</c:v>
                </c:pt>
                <c:pt idx="2562">
                  <c:v>-187.63497026578801</c:v>
                </c:pt>
                <c:pt idx="2563">
                  <c:v>-187.435145979937</c:v>
                </c:pt>
                <c:pt idx="2564">
                  <c:v>-187.23532228479101</c:v>
                </c:pt>
                <c:pt idx="2565">
                  <c:v>-187.03549918134999</c:v>
                </c:pt>
                <c:pt idx="2566">
                  <c:v>-186.83567667061499</c:v>
                </c:pt>
                <c:pt idx="2567">
                  <c:v>-186.635854753584</c:v>
                </c:pt>
                <c:pt idx="2568">
                  <c:v>-186.43603343125699</c:v>
                </c:pt>
                <c:pt idx="2569">
                  <c:v>-186.236212704633</c:v>
                </c:pt>
                <c:pt idx="2570">
                  <c:v>-186.03639257471201</c:v>
                </c:pt>
                <c:pt idx="2571">
                  <c:v>-185.836573042493</c:v>
                </c:pt>
                <c:pt idx="2572">
                  <c:v>-185.63675410897699</c:v>
                </c:pt>
                <c:pt idx="2573">
                  <c:v>-185.436935775162</c:v>
                </c:pt>
                <c:pt idx="2574">
                  <c:v>-185.23711804204899</c:v>
                </c:pt>
                <c:pt idx="2575">
                  <c:v>-185.03730091063599</c:v>
                </c:pt>
                <c:pt idx="2576">
                  <c:v>-184.83748438192401</c:v>
                </c:pt>
                <c:pt idx="2577">
                  <c:v>-184.637668456912</c:v>
                </c:pt>
                <c:pt idx="2578">
                  <c:v>-184.43785313660001</c:v>
                </c:pt>
                <c:pt idx="2579">
                  <c:v>-184.238038421987</c:v>
                </c:pt>
                <c:pt idx="2580">
                  <c:v>-184.038224314074</c:v>
                </c:pt>
                <c:pt idx="2581">
                  <c:v>-183.83841081385901</c:v>
                </c:pt>
                <c:pt idx="2582">
                  <c:v>-183.63859792234399</c:v>
                </c:pt>
                <c:pt idx="2583">
                  <c:v>-183.43878564052599</c:v>
                </c:pt>
                <c:pt idx="2584">
                  <c:v>-183.238973969407</c:v>
                </c:pt>
                <c:pt idx="2585">
                  <c:v>-183.039162909986</c:v>
                </c:pt>
                <c:pt idx="2586">
                  <c:v>-182.839352463262</c:v>
                </c:pt>
                <c:pt idx="2587">
                  <c:v>-182.63954263023501</c:v>
                </c:pt>
                <c:pt idx="2588">
                  <c:v>-182.439733411904</c:v>
                </c:pt>
                <c:pt idx="2589">
                  <c:v>-182.239924809271</c:v>
                </c:pt>
                <c:pt idx="2590">
                  <c:v>-182.04011682333299</c:v>
                </c:pt>
                <c:pt idx="2591">
                  <c:v>-181.84030945509099</c:v>
                </c:pt>
                <c:pt idx="2592">
                  <c:v>-181.640502705545</c:v>
                </c:pt>
                <c:pt idx="2593">
                  <c:v>-181.440696575695</c:v>
                </c:pt>
                <c:pt idx="2594">
                  <c:v>-181.24089106654</c:v>
                </c:pt>
                <c:pt idx="2595">
                  <c:v>-181.04108617908</c:v>
                </c:pt>
                <c:pt idx="2596">
                  <c:v>-180.841281914315</c:v>
                </c:pt>
                <c:pt idx="2597">
                  <c:v>-180.64147827324501</c:v>
                </c:pt>
                <c:pt idx="2598">
                  <c:v>-180.44167525687001</c:v>
                </c:pt>
                <c:pt idx="2599">
                  <c:v>-180.241872866188</c:v>
                </c:pt>
                <c:pt idx="2600">
                  <c:v>-180.04207110220199</c:v>
                </c:pt>
                <c:pt idx="2601">
                  <c:v>-179.842269965909</c:v>
                </c:pt>
                <c:pt idx="2602">
                  <c:v>-179.64246945830999</c:v>
                </c:pt>
                <c:pt idx="2603">
                  <c:v>-179.44266958040399</c:v>
                </c:pt>
                <c:pt idx="2604">
                  <c:v>-179.242870333192</c:v>
                </c:pt>
                <c:pt idx="2605">
                  <c:v>-179.043071717673</c:v>
                </c:pt>
                <c:pt idx="2606">
                  <c:v>-178.843273734847</c:v>
                </c:pt>
                <c:pt idx="2607">
                  <c:v>-178.643476385714</c:v>
                </c:pt>
                <c:pt idx="2608">
                  <c:v>-178.443679671274</c:v>
                </c:pt>
                <c:pt idx="2609">
                  <c:v>-178.24388359252501</c:v>
                </c:pt>
                <c:pt idx="2610">
                  <c:v>-178.04408815046901</c:v>
                </c:pt>
                <c:pt idx="2611">
                  <c:v>-177.84429334610499</c:v>
                </c:pt>
                <c:pt idx="2612">
                  <c:v>-177.644499180433</c:v>
                </c:pt>
                <c:pt idx="2613">
                  <c:v>-177.44470565445201</c:v>
                </c:pt>
                <c:pt idx="2614">
                  <c:v>-177.24491276916399</c:v>
                </c:pt>
                <c:pt idx="2615">
                  <c:v>-177.045120525567</c:v>
                </c:pt>
                <c:pt idx="2616">
                  <c:v>-176.845328924661</c:v>
                </c:pt>
                <c:pt idx="2617">
                  <c:v>-176.64553796744701</c:v>
                </c:pt>
                <c:pt idx="2618">
                  <c:v>-176.44574765492499</c:v>
                </c:pt>
                <c:pt idx="2619">
                  <c:v>-176.24595798809401</c:v>
                </c:pt>
                <c:pt idx="2620">
                  <c:v>-176.046168967955</c:v>
                </c:pt>
                <c:pt idx="2621">
                  <c:v>-175.84638059550801</c:v>
                </c:pt>
                <c:pt idx="2622">
                  <c:v>-175.64659287175201</c:v>
                </c:pt>
                <c:pt idx="2623">
                  <c:v>-175.446805797689</c:v>
                </c:pt>
                <c:pt idx="2624">
                  <c:v>-175.24701937431701</c:v>
                </c:pt>
                <c:pt idx="2625">
                  <c:v>-175.04723360263699</c:v>
                </c:pt>
                <c:pt idx="2626">
                  <c:v>-174.847448483649</c:v>
                </c:pt>
                <c:pt idx="2627">
                  <c:v>-174.647664018353</c:v>
                </c:pt>
                <c:pt idx="2628">
                  <c:v>-174.447880207748</c:v>
                </c:pt>
                <c:pt idx="2629">
                  <c:v>-174.24809705283599</c:v>
                </c:pt>
                <c:pt idx="2630">
                  <c:v>-174.04831455461601</c:v>
                </c:pt>
                <c:pt idx="2631">
                  <c:v>-173.84853271408801</c:v>
                </c:pt>
                <c:pt idx="2632">
                  <c:v>-173.64875153225299</c:v>
                </c:pt>
                <c:pt idx="2633">
                  <c:v>-173.44897101011</c:v>
                </c:pt>
                <c:pt idx="2634">
                  <c:v>-173.24919114866</c:v>
                </c:pt>
                <c:pt idx="2635">
                  <c:v>-173.04941194890301</c:v>
                </c:pt>
                <c:pt idx="2636">
                  <c:v>-172.84963341183899</c:v>
                </c:pt>
                <c:pt idx="2637">
                  <c:v>-172.64985553846699</c:v>
                </c:pt>
                <c:pt idx="2638">
                  <c:v>-172.45007832978899</c:v>
                </c:pt>
                <c:pt idx="2639">
                  <c:v>-172.25030178680399</c:v>
                </c:pt>
                <c:pt idx="2640">
                  <c:v>-172.05052591051199</c:v>
                </c:pt>
                <c:pt idx="2641">
                  <c:v>-171.850750701913</c:v>
                </c:pt>
                <c:pt idx="2642">
                  <c:v>-171.65097616200799</c:v>
                </c:pt>
                <c:pt idx="2643">
                  <c:v>-171.45120229179599</c:v>
                </c:pt>
                <c:pt idx="2644">
                  <c:v>-171.25142909227799</c:v>
                </c:pt>
                <c:pt idx="2645">
                  <c:v>-171.05165656445399</c:v>
                </c:pt>
                <c:pt idx="2646">
                  <c:v>-170.851884709324</c:v>
                </c:pt>
                <c:pt idx="2647">
                  <c:v>-170.652113527887</c:v>
                </c:pt>
                <c:pt idx="2648">
                  <c:v>-170.452343021145</c:v>
                </c:pt>
                <c:pt idx="2649">
                  <c:v>-170.252573190096</c:v>
                </c:pt>
                <c:pt idx="2650">
                  <c:v>-170.05280403574201</c:v>
                </c:pt>
                <c:pt idx="2651">
                  <c:v>-169.85303555908101</c:v>
                </c:pt>
                <c:pt idx="2652">
                  <c:v>-169.65326776111499</c:v>
                </c:pt>
                <c:pt idx="2653">
                  <c:v>-169.45350064284401</c:v>
                </c:pt>
                <c:pt idx="2654">
                  <c:v>-169.25373420526699</c:v>
                </c:pt>
                <c:pt idx="2655">
                  <c:v>-169.053968449384</c:v>
                </c:pt>
                <c:pt idx="2656">
                  <c:v>-168.85420337619701</c:v>
                </c:pt>
                <c:pt idx="2657">
                  <c:v>-168.65443898670401</c:v>
                </c:pt>
                <c:pt idx="2658">
                  <c:v>-168.45467528190599</c:v>
                </c:pt>
                <c:pt idx="2659">
                  <c:v>-168.25491226280499</c:v>
                </c:pt>
                <c:pt idx="2660">
                  <c:v>-168.05514993039901</c:v>
                </c:pt>
                <c:pt idx="2661">
                  <c:v>-167.85538828569</c:v>
                </c:pt>
                <c:pt idx="2662">
                  <c:v>-167.655627329678</c:v>
                </c:pt>
                <c:pt idx="2663">
                  <c:v>-167.455867063364</c:v>
                </c:pt>
                <c:pt idx="2664">
                  <c:v>-167.25610748774801</c:v>
                </c:pt>
                <c:pt idx="2665">
                  <c:v>-167.056348603831</c:v>
                </c:pt>
                <c:pt idx="2666">
                  <c:v>-166.85659041261201</c:v>
                </c:pt>
                <c:pt idx="2667">
                  <c:v>-166.65683291509399</c:v>
                </c:pt>
                <c:pt idx="2668">
                  <c:v>-166.45707611227499</c:v>
                </c:pt>
                <c:pt idx="2669">
                  <c:v>-166.257320005157</c:v>
                </c:pt>
                <c:pt idx="2670">
                  <c:v>-166.05756459473901</c:v>
                </c:pt>
                <c:pt idx="2671">
                  <c:v>-165.85780988202299</c:v>
                </c:pt>
                <c:pt idx="2672">
                  <c:v>-165.65805586800801</c:v>
                </c:pt>
                <c:pt idx="2673">
                  <c:v>-165.45830255369401</c:v>
                </c:pt>
                <c:pt idx="2674">
                  <c:v>-165.25854994008299</c:v>
                </c:pt>
                <c:pt idx="2675">
                  <c:v>-165.05879802817401</c:v>
                </c:pt>
                <c:pt idx="2676">
                  <c:v>-164.85904681896801</c:v>
                </c:pt>
                <c:pt idx="2677">
                  <c:v>-164.659296313466</c:v>
                </c:pt>
                <c:pt idx="2678">
                  <c:v>-164.45954651266601</c:v>
                </c:pt>
                <c:pt idx="2679">
                  <c:v>-164.25979741757101</c:v>
                </c:pt>
                <c:pt idx="2680">
                  <c:v>-164.06004902917999</c:v>
                </c:pt>
                <c:pt idx="2681">
                  <c:v>-163.86030134849301</c:v>
                </c:pt>
                <c:pt idx="2682">
                  <c:v>-163.66055437651201</c:v>
                </c:pt>
                <c:pt idx="2683">
                  <c:v>-163.46080811423599</c:v>
                </c:pt>
                <c:pt idx="2684">
                  <c:v>-163.26106256266701</c:v>
                </c:pt>
                <c:pt idx="2685">
                  <c:v>-163.06131772280401</c:v>
                </c:pt>
                <c:pt idx="2686">
                  <c:v>-162.861573595647</c:v>
                </c:pt>
                <c:pt idx="2687">
                  <c:v>-162.661830182199</c:v>
                </c:pt>
                <c:pt idx="2688">
                  <c:v>-162.46208748345899</c:v>
                </c:pt>
                <c:pt idx="2689">
                  <c:v>-162.26234550042699</c:v>
                </c:pt>
                <c:pt idx="2690">
                  <c:v>-162.06260423410501</c:v>
                </c:pt>
                <c:pt idx="2691">
                  <c:v>-161.86286368549301</c:v>
                </c:pt>
                <c:pt idx="2692">
                  <c:v>-161.66312385559101</c:v>
                </c:pt>
                <c:pt idx="2693">
                  <c:v>-161.46338474539999</c:v>
                </c:pt>
                <c:pt idx="2694">
                  <c:v>-161.263646355921</c:v>
                </c:pt>
                <c:pt idx="2695">
                  <c:v>-161.06390868815399</c:v>
                </c:pt>
                <c:pt idx="2696">
                  <c:v>-160.86417174309901</c:v>
                </c:pt>
                <c:pt idx="2697">
                  <c:v>-160.66443552175701</c:v>
                </c:pt>
                <c:pt idx="2698">
                  <c:v>-160.464700025128</c:v>
                </c:pt>
                <c:pt idx="2699">
                  <c:v>-160.264965254212</c:v>
                </c:pt>
                <c:pt idx="2700">
                  <c:v>-160.06523121001001</c:v>
                </c:pt>
                <c:pt idx="2701">
                  <c:v>-159.86549789352199</c:v>
                </c:pt>
                <c:pt idx="2702">
                  <c:v>-159.66576530574901</c:v>
                </c:pt>
                <c:pt idx="2703">
                  <c:v>-159.46603344768999</c:v>
                </c:pt>
                <c:pt idx="2704">
                  <c:v>-159.266302320346</c:v>
                </c:pt>
                <c:pt idx="2705">
                  <c:v>-159.066571924719</c:v>
                </c:pt>
                <c:pt idx="2706">
                  <c:v>-158.86684226180799</c:v>
                </c:pt>
                <c:pt idx="2707">
                  <c:v>-158.667113332615</c:v>
                </c:pt>
                <c:pt idx="2708">
                  <c:v>-158.46738513814</c:v>
                </c:pt>
                <c:pt idx="2709">
                  <c:v>-158.26765767938301</c:v>
                </c:pt>
                <c:pt idx="2710">
                  <c:v>-158.06793095734699</c:v>
                </c:pt>
                <c:pt idx="2711">
                  <c:v>-157.868204973031</c:v>
                </c:pt>
                <c:pt idx="2712">
                  <c:v>-157.668479727435</c:v>
                </c:pt>
                <c:pt idx="2713">
                  <c:v>-157.46875522156199</c:v>
                </c:pt>
                <c:pt idx="2714">
                  <c:v>-157.269031456411</c:v>
                </c:pt>
                <c:pt idx="2715">
                  <c:v>-157.06930843298301</c:v>
                </c:pt>
                <c:pt idx="2716">
                  <c:v>-156.869586152278</c:v>
                </c:pt>
                <c:pt idx="2717">
                  <c:v>-156.669864615298</c:v>
                </c:pt>
                <c:pt idx="2718">
                  <c:v>-156.47014382304201</c:v>
                </c:pt>
                <c:pt idx="2719">
                  <c:v>-156.27042377651301</c:v>
                </c:pt>
                <c:pt idx="2720">
                  <c:v>-156.07070447670901</c:v>
                </c:pt>
                <c:pt idx="2721">
                  <c:v>-155.870985924633</c:v>
                </c:pt>
                <c:pt idx="2722">
                  <c:v>-155.67126812128399</c:v>
                </c:pt>
                <c:pt idx="2723">
                  <c:v>-155.471551067664</c:v>
                </c:pt>
                <c:pt idx="2724">
                  <c:v>-155.271834764772</c:v>
                </c:pt>
                <c:pt idx="2725">
                  <c:v>-155.07211921360999</c:v>
                </c:pt>
                <c:pt idx="2726">
                  <c:v>-154.87240441517801</c:v>
                </c:pt>
                <c:pt idx="2727">
                  <c:v>-154.672690370476</c:v>
                </c:pt>
                <c:pt idx="2728">
                  <c:v>-154.47297708050499</c:v>
                </c:pt>
                <c:pt idx="2729">
                  <c:v>-154.27326454626601</c:v>
                </c:pt>
                <c:pt idx="2730">
                  <c:v>-154.07355276875899</c:v>
                </c:pt>
                <c:pt idx="2731">
                  <c:v>-153.87384174898401</c:v>
                </c:pt>
                <c:pt idx="2732">
                  <c:v>-153.67413148794199</c:v>
                </c:pt>
                <c:pt idx="2733">
                  <c:v>-153.47442198663501</c:v>
                </c:pt>
                <c:pt idx="2734">
                  <c:v>-153.27471324606299</c:v>
                </c:pt>
                <c:pt idx="2735">
                  <c:v>-153.075005267226</c:v>
                </c:pt>
                <c:pt idx="2736">
                  <c:v>-152.87529805112601</c:v>
                </c:pt>
                <c:pt idx="2737">
                  <c:v>-152.67559159876399</c:v>
                </c:pt>
                <c:pt idx="2738">
                  <c:v>-152.47588591113899</c:v>
                </c:pt>
                <c:pt idx="2739">
                  <c:v>-152.276180989252</c:v>
                </c:pt>
                <c:pt idx="2740">
                  <c:v>-152.07647683410499</c:v>
                </c:pt>
                <c:pt idx="2741">
                  <c:v>-151.876773446698</c:v>
                </c:pt>
                <c:pt idx="2742">
                  <c:v>-151.67707082803099</c:v>
                </c:pt>
                <c:pt idx="2743">
                  <c:v>-151.47736897910599</c:v>
                </c:pt>
                <c:pt idx="2744">
                  <c:v>-151.27766790092201</c:v>
                </c:pt>
                <c:pt idx="2745">
                  <c:v>-151.077967594482</c:v>
                </c:pt>
                <c:pt idx="2746">
                  <c:v>-150.87826806078701</c:v>
                </c:pt>
                <c:pt idx="2747">
                  <c:v>-150.67856930083599</c:v>
                </c:pt>
                <c:pt idx="2748">
                  <c:v>-150.47887131563101</c:v>
                </c:pt>
                <c:pt idx="2749">
                  <c:v>-150.27917410617201</c:v>
                </c:pt>
                <c:pt idx="2750">
                  <c:v>-150.07947767346101</c:v>
                </c:pt>
                <c:pt idx="2751">
                  <c:v>-149.87978201849799</c:v>
                </c:pt>
                <c:pt idx="2752">
                  <c:v>-149.68008714228401</c:v>
                </c:pt>
                <c:pt idx="2753">
                  <c:v>-149.48039304581999</c:v>
                </c:pt>
                <c:pt idx="2754">
                  <c:v>-149.280699730105</c:v>
                </c:pt>
                <c:pt idx="2755">
                  <c:v>-149.081007196142</c:v>
                </c:pt>
                <c:pt idx="2756">
                  <c:v>-148.88131544493001</c:v>
                </c:pt>
                <c:pt idx="2757">
                  <c:v>-148.68162447747099</c:v>
                </c:pt>
                <c:pt idx="2758">
                  <c:v>-148.48193429476601</c:v>
                </c:pt>
                <c:pt idx="2759">
                  <c:v>-148.28224489781499</c:v>
                </c:pt>
                <c:pt idx="2760">
                  <c:v>-148.08255628761901</c:v>
                </c:pt>
                <c:pt idx="2761">
                  <c:v>-147.882868465179</c:v>
                </c:pt>
                <c:pt idx="2762">
                  <c:v>-147.683181431495</c:v>
                </c:pt>
                <c:pt idx="2763">
                  <c:v>-147.48349518757001</c:v>
                </c:pt>
                <c:pt idx="2764">
                  <c:v>-147.28380973440201</c:v>
                </c:pt>
                <c:pt idx="2765">
                  <c:v>-147.08412507299499</c:v>
                </c:pt>
                <c:pt idx="2766">
                  <c:v>-146.88444120434701</c:v>
                </c:pt>
                <c:pt idx="2767">
                  <c:v>-146.68475812946099</c:v>
                </c:pt>
                <c:pt idx="2768">
                  <c:v>-146.48507584933699</c:v>
                </c:pt>
                <c:pt idx="2769">
                  <c:v>-146.28539436497601</c:v>
                </c:pt>
                <c:pt idx="2770">
                  <c:v>-146.085713677379</c:v>
                </c:pt>
                <c:pt idx="2771">
                  <c:v>-145.88603378754601</c:v>
                </c:pt>
                <c:pt idx="2772">
                  <c:v>-145.68635469647899</c:v>
                </c:pt>
                <c:pt idx="2773">
                  <c:v>-145.486676405178</c:v>
                </c:pt>
                <c:pt idx="2774">
                  <c:v>-145.28699891464399</c:v>
                </c:pt>
                <c:pt idx="2775">
                  <c:v>-145.08732222587801</c:v>
                </c:pt>
                <c:pt idx="2776">
                  <c:v>-144.88764633988001</c:v>
                </c:pt>
                <c:pt idx="2777">
                  <c:v>-144.68797125765099</c:v>
                </c:pt>
                <c:pt idx="2778">
                  <c:v>-144.48829698019199</c:v>
                </c:pt>
                <c:pt idx="2779">
                  <c:v>-144.288623508504</c:v>
                </c:pt>
                <c:pt idx="2780">
                  <c:v>-144.08895084358801</c:v>
                </c:pt>
                <c:pt idx="2781">
                  <c:v>-143.889278986444</c:v>
                </c:pt>
                <c:pt idx="2782">
                  <c:v>-143.68960793807301</c:v>
                </c:pt>
                <c:pt idx="2783">
                  <c:v>-143.489937699477</c:v>
                </c:pt>
                <c:pt idx="2784">
                  <c:v>-143.290268271656</c:v>
                </c:pt>
                <c:pt idx="2785">
                  <c:v>-143.09059965560999</c:v>
                </c:pt>
                <c:pt idx="2786">
                  <c:v>-142.89093185234199</c:v>
                </c:pt>
                <c:pt idx="2787">
                  <c:v>-142.69126486285199</c:v>
                </c:pt>
                <c:pt idx="2788">
                  <c:v>-142.49159868814201</c:v>
                </c:pt>
                <c:pt idx="2789">
                  <c:v>-142.29193332921099</c:v>
                </c:pt>
                <c:pt idx="2790">
                  <c:v>-142.09226878706099</c:v>
                </c:pt>
                <c:pt idx="2791">
                  <c:v>-141.89260506269301</c:v>
                </c:pt>
                <c:pt idx="2792">
                  <c:v>-141.69294215710801</c:v>
                </c:pt>
                <c:pt idx="2793">
                  <c:v>-141.493280071307</c:v>
                </c:pt>
                <c:pt idx="2794">
                  <c:v>-141.29361880629099</c:v>
                </c:pt>
                <c:pt idx="2795">
                  <c:v>-141.09395836306001</c:v>
                </c:pt>
                <c:pt idx="2796">
                  <c:v>-140.89429874261501</c:v>
                </c:pt>
                <c:pt idx="2797">
                  <c:v>-140.69463994595901</c:v>
                </c:pt>
                <c:pt idx="2798">
                  <c:v>-140.49498197409</c:v>
                </c:pt>
                <c:pt idx="2799">
                  <c:v>-140.29532482801099</c:v>
                </c:pt>
                <c:pt idx="2800">
                  <c:v>-140.09566850872301</c:v>
                </c:pt>
                <c:pt idx="2801">
                  <c:v>-139.89601301722601</c:v>
                </c:pt>
                <c:pt idx="2802">
                  <c:v>-139.69635835452101</c:v>
                </c:pt>
                <c:pt idx="2803">
                  <c:v>-139.49670452161001</c:v>
                </c:pt>
                <c:pt idx="2804">
                  <c:v>-139.29705151949301</c:v>
                </c:pt>
                <c:pt idx="2805">
                  <c:v>-139.09739934917101</c:v>
                </c:pt>
                <c:pt idx="2806">
                  <c:v>-138.89774801164501</c:v>
                </c:pt>
                <c:pt idx="2807">
                  <c:v>-138.69809750791501</c:v>
                </c:pt>
                <c:pt idx="2808">
                  <c:v>-138.498447838983</c:v>
                </c:pt>
                <c:pt idx="2809">
                  <c:v>-138.29879900584899</c:v>
                </c:pt>
                <c:pt idx="2810">
                  <c:v>-138.099151009515</c:v>
                </c:pt>
                <c:pt idx="2811">
                  <c:v>-137.899503850982</c:v>
                </c:pt>
                <c:pt idx="2812">
                  <c:v>-137.69985753124999</c:v>
                </c:pt>
                <c:pt idx="2813">
                  <c:v>-137.50021205132001</c:v>
                </c:pt>
                <c:pt idx="2814">
                  <c:v>-137.300567412194</c:v>
                </c:pt>
                <c:pt idx="2815">
                  <c:v>-137.10092361487301</c:v>
                </c:pt>
                <c:pt idx="2816">
                  <c:v>-136.901280660357</c:v>
                </c:pt>
                <c:pt idx="2817">
                  <c:v>-136.70163854964699</c:v>
                </c:pt>
                <c:pt idx="2818">
                  <c:v>-136.50199728374599</c:v>
                </c:pt>
                <c:pt idx="2819">
                  <c:v>-136.30235686365299</c:v>
                </c:pt>
                <c:pt idx="2820">
                  <c:v>-136.10271729037001</c:v>
                </c:pt>
                <c:pt idx="2821">
                  <c:v>-135.90307856489699</c:v>
                </c:pt>
                <c:pt idx="2822">
                  <c:v>-135.70344068823701</c:v>
                </c:pt>
                <c:pt idx="2823">
                  <c:v>-135.50380366139001</c:v>
                </c:pt>
                <c:pt idx="2824">
                  <c:v>-135.304167485356</c:v>
                </c:pt>
                <c:pt idx="2825">
                  <c:v>-135.104532161137</c:v>
                </c:pt>
                <c:pt idx="2826">
                  <c:v>-134.90489768973401</c:v>
                </c:pt>
                <c:pt idx="2827">
                  <c:v>-134.705264072147</c:v>
                </c:pt>
                <c:pt idx="2828">
                  <c:v>-134.50563130937601</c:v>
                </c:pt>
                <c:pt idx="2829">
                  <c:v>-134.30599940242399</c:v>
                </c:pt>
                <c:pt idx="2830">
                  <c:v>-134.10636835229101</c:v>
                </c:pt>
                <c:pt idx="2831">
                  <c:v>-133.90673815997701</c:v>
                </c:pt>
                <c:pt idx="2832">
                  <c:v>-133.70710882648501</c:v>
                </c:pt>
                <c:pt idx="2833">
                  <c:v>-133.50748035281501</c:v>
                </c:pt>
                <c:pt idx="2834">
                  <c:v>-133.30785273996801</c:v>
                </c:pt>
                <c:pt idx="2835">
                  <c:v>-133.108225988946</c:v>
                </c:pt>
                <c:pt idx="2836">
                  <c:v>-132.90860010074999</c:v>
                </c:pt>
                <c:pt idx="2837">
                  <c:v>-132.70897507638</c:v>
                </c:pt>
                <c:pt idx="2838">
                  <c:v>-132.50935091683701</c:v>
                </c:pt>
                <c:pt idx="2839">
                  <c:v>-132.309727623123</c:v>
                </c:pt>
                <c:pt idx="2840">
                  <c:v>-132.110105196239</c:v>
                </c:pt>
                <c:pt idx="2841">
                  <c:v>-131.91048363718599</c:v>
                </c:pt>
                <c:pt idx="2842">
                  <c:v>-131.71086294696499</c:v>
                </c:pt>
                <c:pt idx="2843">
                  <c:v>-131.511243126577</c:v>
                </c:pt>
                <c:pt idx="2844">
                  <c:v>-131.31162417702399</c:v>
                </c:pt>
                <c:pt idx="2845">
                  <c:v>-131.112006099306</c:v>
                </c:pt>
                <c:pt idx="2846">
                  <c:v>-130.91238889442499</c:v>
                </c:pt>
                <c:pt idx="2847">
                  <c:v>-130.712772563382</c:v>
                </c:pt>
                <c:pt idx="2848">
                  <c:v>-130.51315710717799</c:v>
                </c:pt>
                <c:pt idx="2849">
                  <c:v>-130.31354252681399</c:v>
                </c:pt>
                <c:pt idx="2850">
                  <c:v>-130.11392882329</c:v>
                </c:pt>
                <c:pt idx="2851">
                  <c:v>-129.91431599760801</c:v>
                </c:pt>
                <c:pt idx="2852">
                  <c:v>-129.714704050769</c:v>
                </c:pt>
                <c:pt idx="2853">
                  <c:v>-129.515092983774</c:v>
                </c:pt>
                <c:pt idx="2854">
                  <c:v>-129.31548279762299</c:v>
                </c:pt>
                <c:pt idx="2855">
                  <c:v>-129.11587349331799</c:v>
                </c:pt>
                <c:pt idx="2856">
                  <c:v>-128.91626507185899</c:v>
                </c:pt>
                <c:pt idx="2857">
                  <c:v>-128.71665753424901</c:v>
                </c:pt>
                <c:pt idx="2858">
                  <c:v>-128.51705088148699</c:v>
                </c:pt>
                <c:pt idx="2859">
                  <c:v>-128.31744511457501</c:v>
                </c:pt>
                <c:pt idx="2860">
                  <c:v>-128.11784023451401</c:v>
                </c:pt>
                <c:pt idx="2861">
                  <c:v>-127.918236242304</c:v>
                </c:pt>
                <c:pt idx="2862">
                  <c:v>-127.718633138949</c:v>
                </c:pt>
                <c:pt idx="2863">
                  <c:v>-127.519030925447</c:v>
                </c:pt>
                <c:pt idx="2864">
                  <c:v>-127.31942960280099</c:v>
                </c:pt>
                <c:pt idx="2865">
                  <c:v>-127.119829172012</c:v>
                </c:pt>
                <c:pt idx="2866">
                  <c:v>-126.920229634081</c:v>
                </c:pt>
                <c:pt idx="2867">
                  <c:v>-126.720630990008</c:v>
                </c:pt>
                <c:pt idx="2868">
                  <c:v>-126.521033240796</c:v>
                </c:pt>
                <c:pt idx="2869">
                  <c:v>-126.321436387444</c:v>
                </c:pt>
                <c:pt idx="2870">
                  <c:v>-126.121840430955</c:v>
                </c:pt>
                <c:pt idx="2871">
                  <c:v>-125.92224537233</c:v>
                </c:pt>
                <c:pt idx="2872">
                  <c:v>-125.722651212568</c:v>
                </c:pt>
                <c:pt idx="2873">
                  <c:v>-125.523057952672</c:v>
                </c:pt>
                <c:pt idx="2874">
                  <c:v>-125.323465593642</c:v>
                </c:pt>
                <c:pt idx="2875">
                  <c:v>-125.12387413648</c:v>
                </c:pt>
                <c:pt idx="2876">
                  <c:v>-124.92428358218601</c:v>
                </c:pt>
                <c:pt idx="2877">
                  <c:v>-124.724693931761</c:v>
                </c:pt>
                <c:pt idx="2878">
                  <c:v>-124.52510518620601</c:v>
                </c:pt>
                <c:pt idx="2879">
                  <c:v>-124.325517346523</c:v>
                </c:pt>
                <c:pt idx="2880">
                  <c:v>-124.125930413712</c:v>
                </c:pt>
                <c:pt idx="2881">
                  <c:v>-123.926344388774</c:v>
                </c:pt>
                <c:pt idx="2882">
                  <c:v>-123.72675927271101</c:v>
                </c:pt>
                <c:pt idx="2883">
                  <c:v>-123.527175066523</c:v>
                </c:pt>
                <c:pt idx="2884">
                  <c:v>-123.327591771212</c:v>
                </c:pt>
                <c:pt idx="2885">
                  <c:v>-123.128009387779</c:v>
                </c:pt>
                <c:pt idx="2886">
                  <c:v>-122.928427917224</c:v>
                </c:pt>
                <c:pt idx="2887">
                  <c:v>-122.728847360549</c:v>
                </c:pt>
                <c:pt idx="2888">
                  <c:v>-122.529267718756</c:v>
                </c:pt>
                <c:pt idx="2889">
                  <c:v>-122.329688992844</c:v>
                </c:pt>
                <c:pt idx="2890">
                  <c:v>-122.130111183815</c:v>
                </c:pt>
                <c:pt idx="2891">
                  <c:v>-121.93053429267</c:v>
                </c:pt>
                <c:pt idx="2892">
                  <c:v>-121.73095832041101</c:v>
                </c:pt>
                <c:pt idx="2893">
                  <c:v>-121.531383268038</c:v>
                </c:pt>
                <c:pt idx="2894">
                  <c:v>-121.331809136552</c:v>
                </c:pt>
                <c:pt idx="2895">
                  <c:v>-121.132235926955</c:v>
                </c:pt>
                <c:pt idx="2896">
                  <c:v>-120.932663640249</c:v>
                </c:pt>
                <c:pt idx="2897">
                  <c:v>-120.733092277433</c:v>
                </c:pt>
                <c:pt idx="2898">
                  <c:v>-120.53352183950901</c:v>
                </c:pt>
                <c:pt idx="2899">
                  <c:v>-120.333952327479</c:v>
                </c:pt>
                <c:pt idx="2900">
                  <c:v>-120.134383742342</c:v>
                </c:pt>
                <c:pt idx="2901">
                  <c:v>-119.934816085102</c:v>
                </c:pt>
                <c:pt idx="2902">
                  <c:v>-119.735249356757</c:v>
                </c:pt>
                <c:pt idx="2903">
                  <c:v>-119.53568355831</c:v>
                </c:pt>
                <c:pt idx="2904">
                  <c:v>-119.336118690761</c:v>
                </c:pt>
                <c:pt idx="2905">
                  <c:v>-119.136554755112</c:v>
                </c:pt>
                <c:pt idx="2906">
                  <c:v>-118.936991752363</c:v>
                </c:pt>
                <c:pt idx="2907">
                  <c:v>-118.737429683516</c:v>
                </c:pt>
                <c:pt idx="2908">
                  <c:v>-118.53786854957001</c:v>
                </c:pt>
                <c:pt idx="2909">
                  <c:v>-118.33830835152899</c:v>
                </c:pt>
                <c:pt idx="2910">
                  <c:v>-118.138749090392</c:v>
                </c:pt>
                <c:pt idx="2911">
                  <c:v>-117.93919076716099</c:v>
                </c:pt>
                <c:pt idx="2912">
                  <c:v>-117.739633382836</c:v>
                </c:pt>
                <c:pt idx="2913">
                  <c:v>-117.54007693841901</c:v>
                </c:pt>
                <c:pt idx="2914">
                  <c:v>-117.340521434911</c:v>
                </c:pt>
                <c:pt idx="2915">
                  <c:v>-117.140966873312</c:v>
                </c:pt>
                <c:pt idx="2916">
                  <c:v>-116.941413254625</c:v>
                </c:pt>
                <c:pt idx="2917">
                  <c:v>-116.74186057984799</c:v>
                </c:pt>
                <c:pt idx="2918">
                  <c:v>-116.54230884998501</c:v>
                </c:pt>
                <c:pt idx="2919">
                  <c:v>-116.342758066036</c:v>
                </c:pt>
                <c:pt idx="2920">
                  <c:v>-116.143208229001</c:v>
                </c:pt>
                <c:pt idx="2921">
                  <c:v>-115.943659339883</c:v>
                </c:pt>
                <c:pt idx="2922">
                  <c:v>-115.744111399682</c:v>
                </c:pt>
                <c:pt idx="2923">
                  <c:v>-115.544564409399</c:v>
                </c:pt>
                <c:pt idx="2924">
                  <c:v>-115.34501837003501</c:v>
                </c:pt>
                <c:pt idx="2925">
                  <c:v>-115.14547328259199</c:v>
                </c:pt>
                <c:pt idx="2926">
                  <c:v>-114.94592914806999</c:v>
                </c:pt>
                <c:pt idx="2927">
                  <c:v>-114.746385967471</c:v>
                </c:pt>
                <c:pt idx="2928">
                  <c:v>-114.546843741796</c:v>
                </c:pt>
                <c:pt idx="2929">
                  <c:v>-114.347302472045</c:v>
                </c:pt>
                <c:pt idx="2930">
                  <c:v>-114.147762159221</c:v>
                </c:pt>
                <c:pt idx="2931">
                  <c:v>-113.948222804323</c:v>
                </c:pt>
                <c:pt idx="2932">
                  <c:v>-113.74868440835399</c:v>
                </c:pt>
                <c:pt idx="2933">
                  <c:v>-113.549146972315</c:v>
                </c:pt>
                <c:pt idx="2934">
                  <c:v>-113.34961049720501</c:v>
                </c:pt>
                <c:pt idx="2935">
                  <c:v>-113.150074984028</c:v>
                </c:pt>
                <c:pt idx="2936">
                  <c:v>-112.950540433782</c:v>
                </c:pt>
                <c:pt idx="2937">
                  <c:v>-112.751006847471</c:v>
                </c:pt>
                <c:pt idx="2938">
                  <c:v>-112.551474226094</c:v>
                </c:pt>
                <c:pt idx="2939">
                  <c:v>-112.35194257065299</c:v>
                </c:pt>
                <c:pt idx="2940">
                  <c:v>-112.152411882148</c:v>
                </c:pt>
                <c:pt idx="2941">
                  <c:v>-111.952882161582</c:v>
                </c:pt>
                <c:pt idx="2942">
                  <c:v>-111.753353409954</c:v>
                </c:pt>
                <c:pt idx="2943">
                  <c:v>-111.553825628266</c:v>
                </c:pt>
                <c:pt idx="2944">
                  <c:v>-111.35429881751899</c:v>
                </c:pt>
                <c:pt idx="2945">
                  <c:v>-111.15477297871401</c:v>
                </c:pt>
                <c:pt idx="2946">
                  <c:v>-110.955248112852</c:v>
                </c:pt>
                <c:pt idx="2947">
                  <c:v>-110.755724220934</c:v>
                </c:pt>
                <c:pt idx="2948">
                  <c:v>-110.556201303961</c:v>
                </c:pt>
                <c:pt idx="2949">
                  <c:v>-110.356679362934</c:v>
                </c:pt>
                <c:pt idx="2950">
                  <c:v>-110.157158398855</c:v>
                </c:pt>
                <c:pt idx="2951">
                  <c:v>-109.957638412723</c:v>
                </c:pt>
                <c:pt idx="2952">
                  <c:v>-109.75811940554</c:v>
                </c:pt>
                <c:pt idx="2953">
                  <c:v>-109.558601378307</c:v>
                </c:pt>
                <c:pt idx="2954">
                  <c:v>-109.35908433202501</c:v>
                </c:pt>
                <c:pt idx="2955">
                  <c:v>-109.159568267696</c:v>
                </c:pt>
                <c:pt idx="2956">
                  <c:v>-108.960053186319</c:v>
                </c:pt>
                <c:pt idx="2957">
                  <c:v>-108.760539088896</c:v>
                </c:pt>
                <c:pt idx="2958">
                  <c:v>-108.561025976428</c:v>
                </c:pt>
                <c:pt idx="2959">
                  <c:v>-108.36151384991599</c:v>
                </c:pt>
                <c:pt idx="2960">
                  <c:v>-108.16200271036099</c:v>
                </c:pt>
                <c:pt idx="2961">
                  <c:v>-107.962492558764</c:v>
                </c:pt>
                <c:pt idx="2962">
                  <c:v>-107.762983396126</c:v>
                </c:pt>
                <c:pt idx="2963">
                  <c:v>-107.56347522344799</c:v>
                </c:pt>
                <c:pt idx="2964">
                  <c:v>-107.363968041731</c:v>
                </c:pt>
                <c:pt idx="2965">
                  <c:v>-107.16446185197699</c:v>
                </c:pt>
                <c:pt idx="2966">
                  <c:v>-106.96495665518501</c:v>
                </c:pt>
                <c:pt idx="2967">
                  <c:v>-106.765452452357</c:v>
                </c:pt>
                <c:pt idx="2968">
                  <c:v>-106.56594924449401</c:v>
                </c:pt>
                <c:pt idx="2969">
                  <c:v>-106.36644703259699</c:v>
                </c:pt>
                <c:pt idx="2970">
                  <c:v>-106.166945817667</c:v>
                </c:pt>
                <c:pt idx="2971">
                  <c:v>-105.96744560070501</c:v>
                </c:pt>
                <c:pt idx="2972">
                  <c:v>-105.767946382712</c:v>
                </c:pt>
                <c:pt idx="2973">
                  <c:v>-105.568448164689</c:v>
                </c:pt>
                <c:pt idx="2974">
                  <c:v>-105.368950947637</c:v>
                </c:pt>
                <c:pt idx="2975">
                  <c:v>-105.169454732557</c:v>
                </c:pt>
                <c:pt idx="2976">
                  <c:v>-104.96995952045</c:v>
                </c:pt>
                <c:pt idx="2977">
                  <c:v>-104.770465312318</c:v>
                </c:pt>
                <c:pt idx="2978">
                  <c:v>-104.570972109161</c:v>
                </c:pt>
                <c:pt idx="2979">
                  <c:v>-104.37147991198</c:v>
                </c:pt>
                <c:pt idx="2980">
                  <c:v>-104.171988721776</c:v>
                </c:pt>
                <c:pt idx="2981">
                  <c:v>-103.97249853955</c:v>
                </c:pt>
                <c:pt idx="2982">
                  <c:v>-103.77300936630201</c:v>
                </c:pt>
                <c:pt idx="2983">
                  <c:v>-103.57352120303401</c:v>
                </c:pt>
                <c:pt idx="2984">
                  <c:v>-103.374034050747</c:v>
                </c:pt>
                <c:pt idx="2985">
                  <c:v>-103.17454791044101</c:v>
                </c:pt>
                <c:pt idx="2986">
                  <c:v>-102.975062783117</c:v>
                </c:pt>
                <c:pt idx="2987">
                  <c:v>-102.775578669777</c:v>
                </c:pt>
                <c:pt idx="2988">
                  <c:v>-102.57609557142101</c:v>
                </c:pt>
                <c:pt idx="2989">
                  <c:v>-102.37661348905</c:v>
                </c:pt>
                <c:pt idx="2990">
                  <c:v>-102.177132423665</c:v>
                </c:pt>
                <c:pt idx="2991">
                  <c:v>-101.977652376267</c:v>
                </c:pt>
                <c:pt idx="2992">
                  <c:v>-101.778173347858</c:v>
                </c:pt>
                <c:pt idx="2993">
                  <c:v>-101.578695339437</c:v>
                </c:pt>
                <c:pt idx="2994">
                  <c:v>-101.37921835200601</c:v>
                </c:pt>
                <c:pt idx="2995">
                  <c:v>-101.179742386567</c:v>
                </c:pt>
                <c:pt idx="2996">
                  <c:v>-100.98026744411899</c:v>
                </c:pt>
                <c:pt idx="2997">
                  <c:v>-100.780793525664</c:v>
                </c:pt>
                <c:pt idx="2998">
                  <c:v>-100.58132063220199</c:v>
                </c:pt>
                <c:pt idx="2999">
                  <c:v>-100.381848764735</c:v>
                </c:pt>
                <c:pt idx="3000">
                  <c:v>-100.18237792426299</c:v>
                </c:pt>
                <c:pt idx="3001">
                  <c:v>-99.982908111788404</c:v>
                </c:pt>
                <c:pt idx="3002">
                  <c:v>-99.783439328310294</c:v>
                </c:pt>
                <c:pt idx="3003">
                  <c:v>-99.583971574830201</c:v>
                </c:pt>
                <c:pt idx="3004">
                  <c:v>-99.384504852349195</c:v>
                </c:pt>
                <c:pt idx="3005">
                  <c:v>-99.185039161867905</c:v>
                </c:pt>
                <c:pt idx="3006">
                  <c:v>-98.985574504387401</c:v>
                </c:pt>
                <c:pt idx="3007">
                  <c:v>-98.786110880908197</c:v>
                </c:pt>
                <c:pt idx="3008">
                  <c:v>-98.586648292431207</c:v>
                </c:pt>
                <c:pt idx="3009">
                  <c:v>-98.387186739957201</c:v>
                </c:pt>
                <c:pt idx="3010">
                  <c:v>-98.187726224486994</c:v>
                </c:pt>
                <c:pt idx="3011">
                  <c:v>-97.988266747021598</c:v>
                </c:pt>
                <c:pt idx="3012">
                  <c:v>-97.788808308561798</c:v>
                </c:pt>
                <c:pt idx="3013">
                  <c:v>-97.589350910108493</c:v>
                </c:pt>
                <c:pt idx="3014">
                  <c:v>-97.389894552662597</c:v>
                </c:pt>
                <c:pt idx="3015">
                  <c:v>-97.190439237224894</c:v>
                </c:pt>
                <c:pt idx="3016">
                  <c:v>-96.990984964796496</c:v>
                </c:pt>
                <c:pt idx="3017">
                  <c:v>-96.791531736378005</c:v>
                </c:pt>
                <c:pt idx="3018">
                  <c:v>-96.592079552970304</c:v>
                </c:pt>
                <c:pt idx="3019">
                  <c:v>-96.392628415574293</c:v>
                </c:pt>
                <c:pt idx="3020">
                  <c:v>-96.193178325190701</c:v>
                </c:pt>
                <c:pt idx="3021">
                  <c:v>-95.993729282820297</c:v>
                </c:pt>
                <c:pt idx="3022">
                  <c:v>-95.794281289463797</c:v>
                </c:pt>
                <c:pt idx="3023">
                  <c:v>-95.594834346122099</c:v>
                </c:pt>
                <c:pt idx="3024">
                  <c:v>-95.395388453795803</c:v>
                </c:pt>
                <c:pt idx="3025">
                  <c:v>-95.195943613485895</c:v>
                </c:pt>
                <c:pt idx="3026">
                  <c:v>-94.996499826193201</c:v>
                </c:pt>
                <c:pt idx="3027">
                  <c:v>-94.797057092918607</c:v>
                </c:pt>
                <c:pt idx="3028">
                  <c:v>-94.597615414662997</c:v>
                </c:pt>
                <c:pt idx="3029">
                  <c:v>-94.398174792427</c:v>
                </c:pt>
                <c:pt idx="3030">
                  <c:v>-94.198735227211699</c:v>
                </c:pt>
                <c:pt idx="3031">
                  <c:v>-93.999296720017895</c:v>
                </c:pt>
                <c:pt idx="3032">
                  <c:v>-93.799859271846202</c:v>
                </c:pt>
                <c:pt idx="3033">
                  <c:v>-93.600422883697703</c:v>
                </c:pt>
                <c:pt idx="3034">
                  <c:v>-93.400987556573</c:v>
                </c:pt>
                <c:pt idx="3035">
                  <c:v>-93.201553291472905</c:v>
                </c:pt>
                <c:pt idx="3036">
                  <c:v>-93.002120089398105</c:v>
                </c:pt>
                <c:pt idx="3037">
                  <c:v>-92.802687951349697</c:v>
                </c:pt>
                <c:pt idx="3038">
                  <c:v>-92.603256878328096</c:v>
                </c:pt>
                <c:pt idx="3039">
                  <c:v>-92.403826871334402</c:v>
                </c:pt>
                <c:pt idx="3040">
                  <c:v>-92.204397931369002</c:v>
                </c:pt>
                <c:pt idx="3041">
                  <c:v>-92.004970059433006</c:v>
                </c:pt>
                <c:pt idx="3042">
                  <c:v>-91.805543256526803</c:v>
                </c:pt>
                <c:pt idx="3043">
                  <c:v>-91.606117523651307</c:v>
                </c:pt>
                <c:pt idx="3044">
                  <c:v>-91.406692861807201</c:v>
                </c:pt>
                <c:pt idx="3045">
                  <c:v>-91.207269271995202</c:v>
                </c:pt>
                <c:pt idx="3046">
                  <c:v>-91.007846755216093</c:v>
                </c:pt>
                <c:pt idx="3047">
                  <c:v>-90.808425312470803</c:v>
                </c:pt>
                <c:pt idx="3048">
                  <c:v>-90.609004944760002</c:v>
                </c:pt>
                <c:pt idx="3049">
                  <c:v>-90.409585653084307</c:v>
                </c:pt>
                <c:pt idx="3050">
                  <c:v>-90.2101674384446</c:v>
                </c:pt>
                <c:pt idx="3051">
                  <c:v>-90.010750301841398</c:v>
                </c:pt>
                <c:pt idx="3052">
                  <c:v>-89.8113342442754</c:v>
                </c:pt>
                <c:pt idx="3053">
                  <c:v>-89.611919266747293</c:v>
                </c:pt>
                <c:pt idx="3054">
                  <c:v>-89.412505370257705</c:v>
                </c:pt>
                <c:pt idx="3055">
                  <c:v>-89.213092555807194</c:v>
                </c:pt>
                <c:pt idx="3056">
                  <c:v>-89.013680824396502</c:v>
                </c:pt>
                <c:pt idx="3057">
                  <c:v>-88.814270177026401</c:v>
                </c:pt>
                <c:pt idx="3058">
                  <c:v>-88.614860614697406</c:v>
                </c:pt>
                <c:pt idx="3059">
                  <c:v>-88.415452138410203</c:v>
                </c:pt>
                <c:pt idx="3060">
                  <c:v>-88.216044749165604</c:v>
                </c:pt>
                <c:pt idx="3061">
                  <c:v>-88.016638447964297</c:v>
                </c:pt>
                <c:pt idx="3062">
                  <c:v>-87.817233235806995</c:v>
                </c:pt>
                <c:pt idx="3063">
                  <c:v>-87.617829113694299</c:v>
                </c:pt>
                <c:pt idx="3064">
                  <c:v>-87.418426082626993</c:v>
                </c:pt>
                <c:pt idx="3065">
                  <c:v>-87.219024143605694</c:v>
                </c:pt>
                <c:pt idx="3066">
                  <c:v>-87.019623297631099</c:v>
                </c:pt>
                <c:pt idx="3067">
                  <c:v>-86.820223545703797</c:v>
                </c:pt>
                <c:pt idx="3068">
                  <c:v>-86.620824888824501</c:v>
                </c:pt>
                <c:pt idx="3069">
                  <c:v>-86.421427327993797</c:v>
                </c:pt>
                <c:pt idx="3070">
                  <c:v>-86.2220308642123</c:v>
                </c:pt>
                <c:pt idx="3071">
                  <c:v>-86.022635498480696</c:v>
                </c:pt>
                <c:pt idx="3072">
                  <c:v>-85.823241231799699</c:v>
                </c:pt>
                <c:pt idx="3073">
                  <c:v>-85.623848065169696</c:v>
                </c:pt>
                <c:pt idx="3074">
                  <c:v>-85.424455999591501</c:v>
                </c:pt>
                <c:pt idx="3075">
                  <c:v>-85.2250650360657</c:v>
                </c:pt>
                <c:pt idx="3076">
                  <c:v>-85.025675175592795</c:v>
                </c:pt>
                <c:pt idx="3077">
                  <c:v>-84.8262864191734</c:v>
                </c:pt>
                <c:pt idx="3078">
                  <c:v>-84.6268987678081</c:v>
                </c:pt>
                <c:pt idx="3079">
                  <c:v>-84.427512222497597</c:v>
                </c:pt>
                <c:pt idx="3080">
                  <c:v>-84.228126784242207</c:v>
                </c:pt>
                <c:pt idx="3081">
                  <c:v>-84.0287424540426</c:v>
                </c:pt>
                <c:pt idx="3082">
                  <c:v>-83.829359232899293</c:v>
                </c:pt>
                <c:pt idx="3083">
                  <c:v>-83.6299771218129</c:v>
                </c:pt>
                <c:pt idx="3084">
                  <c:v>-83.430596121783907</c:v>
                </c:pt>
                <c:pt idx="3085">
                  <c:v>-83.231216233812702</c:v>
                </c:pt>
                <c:pt idx="3086">
                  <c:v>-83.031837458899901</c:v>
                </c:pt>
                <c:pt idx="3087">
                  <c:v>-82.832459798045903</c:v>
                </c:pt>
                <c:pt idx="3088">
                  <c:v>-82.633083252251097</c:v>
                </c:pt>
                <c:pt idx="3089">
                  <c:v>-82.433707822515899</c:v>
                </c:pt>
                <c:pt idx="3090">
                  <c:v>-82.234333509840795</c:v>
                </c:pt>
                <c:pt idx="3091">
                  <c:v>-82.034960315226201</c:v>
                </c:pt>
                <c:pt idx="3092">
                  <c:v>-81.835588239672603</c:v>
                </c:pt>
                <c:pt idx="3093">
                  <c:v>-81.636217284180404</c:v>
                </c:pt>
                <c:pt idx="3094">
                  <c:v>-81.436847449750104</c:v>
                </c:pt>
                <c:pt idx="3095">
                  <c:v>-81.237478737382105</c:v>
                </c:pt>
                <c:pt idx="3096">
                  <c:v>-81.038111148076695</c:v>
                </c:pt>
                <c:pt idx="3097">
                  <c:v>-80.838744682834502</c:v>
                </c:pt>
                <c:pt idx="3098">
                  <c:v>-80.639379342655701</c:v>
                </c:pt>
                <c:pt idx="3099">
                  <c:v>-80.440015128541006</c:v>
                </c:pt>
                <c:pt idx="3100">
                  <c:v>-80.240652041490605</c:v>
                </c:pt>
                <c:pt idx="3101">
                  <c:v>-80.041290082505</c:v>
                </c:pt>
                <c:pt idx="3102">
                  <c:v>-79.841929252584606</c:v>
                </c:pt>
                <c:pt idx="3103">
                  <c:v>-79.642569552729796</c:v>
                </c:pt>
                <c:pt idx="3104">
                  <c:v>-79.4432109839411</c:v>
                </c:pt>
                <c:pt idx="3105">
                  <c:v>-79.243853547218706</c:v>
                </c:pt>
                <c:pt idx="3106">
                  <c:v>-79.0444972435632</c:v>
                </c:pt>
                <c:pt idx="3107">
                  <c:v>-78.845142073974898</c:v>
                </c:pt>
                <c:pt idx="3108">
                  <c:v>-78.645788039454104</c:v>
                </c:pt>
                <c:pt idx="3109">
                  <c:v>-78.446435141001203</c:v>
                </c:pt>
                <c:pt idx="3110">
                  <c:v>-78.247083379616697</c:v>
                </c:pt>
                <c:pt idx="3111">
                  <c:v>-78.047732756300803</c:v>
                </c:pt>
                <c:pt idx="3112">
                  <c:v>-77.848383272053894</c:v>
                </c:pt>
                <c:pt idx="3113">
                  <c:v>-77.6490349278765</c:v>
                </c:pt>
                <c:pt idx="3114">
                  <c:v>-77.449687724768793</c:v>
                </c:pt>
                <c:pt idx="3115">
                  <c:v>-77.250341663731206</c:v>
                </c:pt>
                <c:pt idx="3116">
                  <c:v>-77.050996745763996</c:v>
                </c:pt>
                <c:pt idx="3117">
                  <c:v>-76.851652971867694</c:v>
                </c:pt>
                <c:pt idx="3118">
                  <c:v>-76.652310343042402</c:v>
                </c:pt>
                <c:pt idx="3119">
                  <c:v>-76.452968860288394</c:v>
                </c:pt>
                <c:pt idx="3120">
                  <c:v>-76.253628524605901</c:v>
                </c:pt>
                <c:pt idx="3121">
                  <c:v>-76.054289336995197</c:v>
                </c:pt>
                <c:pt idx="3122">
                  <c:v>-75.854951298456399</c:v>
                </c:pt>
                <c:pt idx="3123">
                  <c:v>-75.655614409989795</c:v>
                </c:pt>
                <c:pt idx="3124">
                  <c:v>-75.456278672595801</c:v>
                </c:pt>
                <c:pt idx="3125">
                  <c:v>-75.256944087274604</c:v>
                </c:pt>
                <c:pt idx="3126">
                  <c:v>-75.057610655026707</c:v>
                </c:pt>
                <c:pt idx="3127">
                  <c:v>-74.858278376852397</c:v>
                </c:pt>
                <c:pt idx="3128">
                  <c:v>-74.658947253751904</c:v>
                </c:pt>
                <c:pt idx="3129">
                  <c:v>-74.459617286725702</c:v>
                </c:pt>
                <c:pt idx="3130">
                  <c:v>-74.260288476774093</c:v>
                </c:pt>
                <c:pt idx="3131">
                  <c:v>-74.060960824897194</c:v>
                </c:pt>
                <c:pt idx="3132">
                  <c:v>-73.861634332095093</c:v>
                </c:pt>
                <c:pt idx="3133">
                  <c:v>-73.662308999367895</c:v>
                </c:pt>
                <c:pt idx="3134">
                  <c:v>-73.4629848277158</c:v>
                </c:pt>
                <c:pt idx="3135">
                  <c:v>-73.2636618181388</c:v>
                </c:pt>
                <c:pt idx="3136">
                  <c:v>-73.064339971637196</c:v>
                </c:pt>
                <c:pt idx="3137">
                  <c:v>-72.865019289211006</c:v>
                </c:pt>
                <c:pt idx="3138">
                  <c:v>-72.665699771860503</c:v>
                </c:pt>
                <c:pt idx="3139">
                  <c:v>-72.466381420585705</c:v>
                </c:pt>
                <c:pt idx="3140">
                  <c:v>-72.267064236386901</c:v>
                </c:pt>
                <c:pt idx="3141">
                  <c:v>-72.067748220264207</c:v>
                </c:pt>
                <c:pt idx="3142">
                  <c:v>-71.868433373217798</c:v>
                </c:pt>
                <c:pt idx="3143">
                  <c:v>-71.669119696247805</c:v>
                </c:pt>
                <c:pt idx="3144">
                  <c:v>-71.469807190354302</c:v>
                </c:pt>
                <c:pt idx="3145">
                  <c:v>-71.270495856537707</c:v>
                </c:pt>
                <c:pt idx="3146">
                  <c:v>-71.071185695797993</c:v>
                </c:pt>
                <c:pt idx="3147">
                  <c:v>-70.871876709135407</c:v>
                </c:pt>
                <c:pt idx="3148">
                  <c:v>-70.672568897549993</c:v>
                </c:pt>
                <c:pt idx="3149">
                  <c:v>-70.473262262041899</c:v>
                </c:pt>
                <c:pt idx="3150">
                  <c:v>-70.273956803611199</c:v>
                </c:pt>
                <c:pt idx="3151">
                  <c:v>-70.074652523258095</c:v>
                </c:pt>
                <c:pt idx="3152">
                  <c:v>-69.875349421982506</c:v>
                </c:pt>
                <c:pt idx="3153">
                  <c:v>-69.676047500784506</c:v>
                </c:pt>
                <c:pt idx="3154">
                  <c:v>-69.476746760664099</c:v>
                </c:pt>
                <c:pt idx="3155">
                  <c:v>-69.277447202621502</c:v>
                </c:pt>
                <c:pt idx="3156">
                  <c:v>-69.078148827656506</c:v>
                </c:pt>
                <c:pt idx="3157">
                  <c:v>-68.878851636769198</c:v>
                </c:pt>
                <c:pt idx="3158">
                  <c:v>-68.679555630959598</c:v>
                </c:pt>
                <c:pt idx="3159">
                  <c:v>-68.480260811227694</c:v>
                </c:pt>
                <c:pt idx="3160">
                  <c:v>-68.280967178573704</c:v>
                </c:pt>
                <c:pt idx="3161">
                  <c:v>-68.081674733997502</c:v>
                </c:pt>
                <c:pt idx="3162">
                  <c:v>-67.882383478498895</c:v>
                </c:pt>
                <c:pt idx="3163">
                  <c:v>-67.683093413077998</c:v>
                </c:pt>
                <c:pt idx="3164">
                  <c:v>-67.483804538734603</c:v>
                </c:pt>
                <c:pt idx="3165">
                  <c:v>-67.284516856468798</c:v>
                </c:pt>
                <c:pt idx="3166">
                  <c:v>-67.085230367280502</c:v>
                </c:pt>
                <c:pt idx="3167">
                  <c:v>-66.885945072169804</c:v>
                </c:pt>
                <c:pt idx="3168">
                  <c:v>-66.686660972136394</c:v>
                </c:pt>
                <c:pt idx="3169">
                  <c:v>-66.487378068180504</c:v>
                </c:pt>
                <c:pt idx="3170">
                  <c:v>-66.288096361301797</c:v>
                </c:pt>
                <c:pt idx="3171">
                  <c:v>-66.088815852500204</c:v>
                </c:pt>
                <c:pt idx="3172">
                  <c:v>-65.889536542775801</c:v>
                </c:pt>
                <c:pt idx="3173">
                  <c:v>-65.690258433128193</c:v>
                </c:pt>
                <c:pt idx="3174">
                  <c:v>-65.490981524557498</c:v>
                </c:pt>
                <c:pt idx="3175">
                  <c:v>-65.291705818063505</c:v>
                </c:pt>
                <c:pt idx="3176">
                  <c:v>-65.092431314646106</c:v>
                </c:pt>
                <c:pt idx="3177">
                  <c:v>-64.893158015305104</c:v>
                </c:pt>
                <c:pt idx="3178">
                  <c:v>-64.693885921040405</c:v>
                </c:pt>
                <c:pt idx="3179">
                  <c:v>-64.494615032851797</c:v>
                </c:pt>
                <c:pt idx="3180">
                  <c:v>-64.295345351739201</c:v>
                </c:pt>
                <c:pt idx="3181">
                  <c:v>-64.096076878702306</c:v>
                </c:pt>
                <c:pt idx="3182">
                  <c:v>-63.896809614741002</c:v>
                </c:pt>
                <c:pt idx="3183">
                  <c:v>-63.697543560854797</c:v>
                </c:pt>
                <c:pt idx="3184">
                  <c:v>-63.4982787180437</c:v>
                </c:pt>
                <c:pt idx="3185">
                  <c:v>-63.299015087307197</c:v>
                </c:pt>
                <c:pt idx="3186">
                  <c:v>-63.099752669645</c:v>
                </c:pt>
                <c:pt idx="3187">
                  <c:v>-62.900491466056998</c:v>
                </c:pt>
                <c:pt idx="3188">
                  <c:v>-62.701231477542699</c:v>
                </c:pt>
                <c:pt idx="3189">
                  <c:v>-62.501972705101899</c:v>
                </c:pt>
                <c:pt idx="3190">
                  <c:v>-62.302715149734297</c:v>
                </c:pt>
                <c:pt idx="3191">
                  <c:v>-62.103458812439598</c:v>
                </c:pt>
                <c:pt idx="3192">
                  <c:v>-61.9042036942176</c:v>
                </c:pt>
                <c:pt idx="3193">
                  <c:v>-61.704949796068</c:v>
                </c:pt>
                <c:pt idx="3194">
                  <c:v>-61.505697118990597</c:v>
                </c:pt>
                <c:pt idx="3195">
                  <c:v>-61.306445663985002</c:v>
                </c:pt>
                <c:pt idx="3196">
                  <c:v>-61.107195432051</c:v>
                </c:pt>
                <c:pt idx="3197">
                  <c:v>-60.907946424188196</c:v>
                </c:pt>
                <c:pt idx="3198">
                  <c:v>-60.708698641396303</c:v>
                </c:pt>
                <c:pt idx="3199">
                  <c:v>-60.509452084674997</c:v>
                </c:pt>
                <c:pt idx="3200">
                  <c:v>-60.310206755023898</c:v>
                </c:pt>
                <c:pt idx="3201">
                  <c:v>-60.110962653442499</c:v>
                </c:pt>
                <c:pt idx="3202">
                  <c:v>-59.911719780930497</c:v>
                </c:pt>
                <c:pt idx="3203">
                  <c:v>-59.712478138487498</c:v>
                </c:pt>
                <c:pt idx="3204">
                  <c:v>-59.513237727112902</c:v>
                </c:pt>
                <c:pt idx="3205">
                  <c:v>-59.313998547806499</c:v>
                </c:pt>
                <c:pt idx="3206">
                  <c:v>-59.114760601567802</c:v>
                </c:pt>
                <c:pt idx="3207">
                  <c:v>-58.915523889396198</c:v>
                </c:pt>
                <c:pt idx="3208">
                  <c:v>-58.716288412291398</c:v>
                </c:pt>
                <c:pt idx="3209">
                  <c:v>-58.517054171252902</c:v>
                </c:pt>
                <c:pt idx="3210">
                  <c:v>-58.317821167280201</c:v>
                </c:pt>
                <c:pt idx="3211">
                  <c:v>-58.118589401373001</c:v>
                </c:pt>
                <c:pt idx="3212">
                  <c:v>-57.919358874530602</c:v>
                </c:pt>
                <c:pt idx="3213">
                  <c:v>-57.720129587752801</c:v>
                </c:pt>
                <c:pt idx="3214">
                  <c:v>-57.520901542038999</c:v>
                </c:pt>
                <c:pt idx="3215">
                  <c:v>-57.321674738388701</c:v>
                </c:pt>
                <c:pt idx="3216">
                  <c:v>-57.122449177801599</c:v>
                </c:pt>
                <c:pt idx="3217">
                  <c:v>-56.923224861276999</c:v>
                </c:pt>
                <c:pt idx="3218">
                  <c:v>-56.724001789814601</c:v>
                </c:pt>
                <c:pt idx="3219">
                  <c:v>-56.524779964413803</c:v>
                </c:pt>
                <c:pt idx="3220">
                  <c:v>-56.325559386074097</c:v>
                </c:pt>
                <c:pt idx="3221">
                  <c:v>-56.126340055794898</c:v>
                </c:pt>
                <c:pt idx="3222">
                  <c:v>-55.927121974575698</c:v>
                </c:pt>
                <c:pt idx="3223">
                  <c:v>-55.727905143415803</c:v>
                </c:pt>
                <c:pt idx="3224">
                  <c:v>-55.5286895633146</c:v>
                </c:pt>
                <c:pt idx="3225">
                  <c:v>-55.329475235271502</c:v>
                </c:pt>
                <c:pt idx="3226">
                  <c:v>-55.130262160285803</c:v>
                </c:pt>
                <c:pt idx="3227">
                  <c:v>-54.931050339356901</c:v>
                </c:pt>
                <c:pt idx="3228">
                  <c:v>-54.731839773484097</c:v>
                </c:pt>
                <c:pt idx="3229">
                  <c:v>-54.532630463666798</c:v>
                </c:pt>
                <c:pt idx="3230">
                  <c:v>-54.333422410904298</c:v>
                </c:pt>
                <c:pt idx="3231">
                  <c:v>-54.134215616195902</c:v>
                </c:pt>
                <c:pt idx="3232">
                  <c:v>-53.935010080541097</c:v>
                </c:pt>
                <c:pt idx="3233">
                  <c:v>-53.735805804938899</c:v>
                </c:pt>
                <c:pt idx="3234">
                  <c:v>-53.536602790388898</c:v>
                </c:pt>
                <c:pt idx="3235">
                  <c:v>-53.337401037890203</c:v>
                </c:pt>
                <c:pt idx="3236">
                  <c:v>-53.1382005484421</c:v>
                </c:pt>
                <c:pt idx="3237">
                  <c:v>-52.939001323043897</c:v>
                </c:pt>
                <c:pt idx="3238">
                  <c:v>-52.739803362694801</c:v>
                </c:pt>
                <c:pt idx="3239">
                  <c:v>-52.540606668394098</c:v>
                </c:pt>
                <c:pt idx="3240">
                  <c:v>-52.341411241140896</c:v>
                </c:pt>
                <c:pt idx="3241">
                  <c:v>-52.142217081934596</c:v>
                </c:pt>
                <c:pt idx="3242">
                  <c:v>-51.943024191774398</c:v>
                </c:pt>
                <c:pt idx="3243">
                  <c:v>-51.743832571659503</c:v>
                </c:pt>
                <c:pt idx="3244">
                  <c:v>-51.544642222589196</c:v>
                </c:pt>
                <c:pt idx="3245">
                  <c:v>-51.345453145562601</c:v>
                </c:pt>
                <c:pt idx="3246">
                  <c:v>-51.146265341579003</c:v>
                </c:pt>
                <c:pt idx="3247">
                  <c:v>-50.947078811637503</c:v>
                </c:pt>
                <c:pt idx="3248">
                  <c:v>-50.747893556737402</c:v>
                </c:pt>
                <c:pt idx="3249">
                  <c:v>-50.548709577877702</c:v>
                </c:pt>
                <c:pt idx="3250">
                  <c:v>-50.349526876057702</c:v>
                </c:pt>
                <c:pt idx="3251">
                  <c:v>-50.150345452276497</c:v>
                </c:pt>
                <c:pt idx="3252">
                  <c:v>-49.951165307533202</c:v>
                </c:pt>
                <c:pt idx="3253">
                  <c:v>-49.751986442826897</c:v>
                </c:pt>
                <c:pt idx="3254">
                  <c:v>-49.552808859156698</c:v>
                </c:pt>
                <c:pt idx="3255">
                  <c:v>-49.353632557521799</c:v>
                </c:pt>
                <c:pt idx="3256">
                  <c:v>-49.154457538921001</c:v>
                </c:pt>
                <c:pt idx="3257">
                  <c:v>-48.955283804353598</c:v>
                </c:pt>
                <c:pt idx="3258">
                  <c:v>-48.756111354818501</c:v>
                </c:pt>
                <c:pt idx="3259">
                  <c:v>-48.556940191314702</c:v>
                </c:pt>
                <c:pt idx="3260">
                  <c:v>-48.357770314841297</c:v>
                </c:pt>
                <c:pt idx="3261">
                  <c:v>-48.158601726397201</c:v>
                </c:pt>
                <c:pt idx="3262">
                  <c:v>-47.959434426981403</c:v>
                </c:pt>
                <c:pt idx="3263">
                  <c:v>-47.760268417592798</c:v>
                </c:pt>
                <c:pt idx="3264">
                  <c:v>-47.561103699230401</c:v>
                </c:pt>
                <c:pt idx="3265">
                  <c:v>-47.3619402728932</c:v>
                </c:pt>
                <c:pt idx="3266">
                  <c:v>-47.162778139579999</c:v>
                </c:pt>
                <c:pt idx="3267">
                  <c:v>-46.963617300289798</c:v>
                </c:pt>
                <c:pt idx="3268">
                  <c:v>-46.7644577560215</c:v>
                </c:pt>
                <c:pt idx="3269">
                  <c:v>-46.565299507774</c:v>
                </c:pt>
                <c:pt idx="3270">
                  <c:v>-46.366142556546102</c:v>
                </c:pt>
                <c:pt idx="3271">
                  <c:v>-46.166986903336799</c:v>
                </c:pt>
                <c:pt idx="3272">
                  <c:v>-45.967832549144802</c:v>
                </c:pt>
                <c:pt idx="3273">
                  <c:v>-45.768679494969</c:v>
                </c:pt>
                <c:pt idx="3274">
                  <c:v>-45.569527741808301</c:v>
                </c:pt>
                <c:pt idx="3275">
                  <c:v>-45.370377290661402</c:v>
                </c:pt>
                <c:pt idx="3276">
                  <c:v>-45.171228142527298</c:v>
                </c:pt>
                <c:pt idx="3277">
                  <c:v>-44.972080298404698</c:v>
                </c:pt>
                <c:pt idx="3278">
                  <c:v>-44.772933759292499</c:v>
                </c:pt>
                <c:pt idx="3279">
                  <c:v>-44.573788526189503</c:v>
                </c:pt>
                <c:pt idx="3280">
                  <c:v>-44.374644600094399</c:v>
                </c:pt>
                <c:pt idx="3281">
                  <c:v>-44.175501982005997</c:v>
                </c:pt>
                <c:pt idx="3282">
                  <c:v>-43.9763606729231</c:v>
                </c:pt>
                <c:pt idx="3283">
                  <c:v>-43.777220673844496</c:v>
                </c:pt>
                <c:pt idx="3284">
                  <c:v>-43.578081985768797</c:v>
                </c:pt>
                <c:pt idx="3285">
                  <c:v>-43.378944609694798</c:v>
                </c:pt>
                <c:pt idx="3286">
                  <c:v>-43.179808546621103</c:v>
                </c:pt>
                <c:pt idx="3287">
                  <c:v>-42.980673797546501</c:v>
                </c:pt>
                <c:pt idx="3288">
                  <c:v>-42.781540363469603</c:v>
                </c:pt>
                <c:pt idx="3289">
                  <c:v>-42.582408245388997</c:v>
                </c:pt>
                <c:pt idx="3290">
                  <c:v>-42.383277444303403</c:v>
                </c:pt>
                <c:pt idx="3291">
                  <c:v>-42.184147961211501</c:v>
                </c:pt>
                <c:pt idx="3292">
                  <c:v>-41.985019797111804</c:v>
                </c:pt>
                <c:pt idx="3293">
                  <c:v>-41.7858929530029</c:v>
                </c:pt>
                <c:pt idx="3294">
                  <c:v>-41.586767429883501</c:v>
                </c:pt>
                <c:pt idx="3295">
                  <c:v>-41.387643228752196</c:v>
                </c:pt>
                <c:pt idx="3296">
                  <c:v>-41.188520350607703</c:v>
                </c:pt>
                <c:pt idx="3297">
                  <c:v>-40.989398796448398</c:v>
                </c:pt>
                <c:pt idx="3298">
                  <c:v>-40.790278567273099</c:v>
                </c:pt>
                <c:pt idx="3299">
                  <c:v>-40.591159664080102</c:v>
                </c:pt>
                <c:pt idx="3300">
                  <c:v>-40.3920420878679</c:v>
                </c:pt>
                <c:pt idx="3301">
                  <c:v>-40.192925839635201</c:v>
                </c:pt>
                <c:pt idx="3302">
                  <c:v>-39.993810920380398</c:v>
                </c:pt>
                <c:pt idx="3303">
                  <c:v>-39.794697331101801</c:v>
                </c:pt>
                <c:pt idx="3304">
                  <c:v>-39.595585072798201</c:v>
                </c:pt>
                <c:pt idx="3305">
                  <c:v>-39.396474146467803</c:v>
                </c:pt>
                <c:pt idx="3306">
                  <c:v>-39.197364553109203</c:v>
                </c:pt>
                <c:pt idx="3307">
                  <c:v>-38.9982562937209</c:v>
                </c:pt>
                <c:pt idx="3308">
                  <c:v>-38.799149369301198</c:v>
                </c:pt>
                <c:pt idx="3309">
                  <c:v>-38.600043780848701</c:v>
                </c:pt>
                <c:pt idx="3310">
                  <c:v>-38.400939529361601</c:v>
                </c:pt>
                <c:pt idx="3311">
                  <c:v>-38.201836615838403</c:v>
                </c:pt>
                <c:pt idx="3312">
                  <c:v>-38.002735041277397</c:v>
                </c:pt>
                <c:pt idx="3313">
                  <c:v>-37.803634806676897</c:v>
                </c:pt>
                <c:pt idx="3314">
                  <c:v>-37.6045359130352</c:v>
                </c:pt>
                <c:pt idx="3315">
                  <c:v>-37.405438361350903</c:v>
                </c:pt>
                <c:pt idx="3316">
                  <c:v>-37.206342152622199</c:v>
                </c:pt>
                <c:pt idx="3317">
                  <c:v>-37.007247287847498</c:v>
                </c:pt>
                <c:pt idx="3318">
                  <c:v>-36.8081537680252</c:v>
                </c:pt>
                <c:pt idx="3319">
                  <c:v>-36.609061594153602</c:v>
                </c:pt>
                <c:pt idx="3320">
                  <c:v>-36.409970767231002</c:v>
                </c:pt>
                <c:pt idx="3321">
                  <c:v>-36.210881288255599</c:v>
                </c:pt>
                <c:pt idx="3322">
                  <c:v>-36.0117931582257</c:v>
                </c:pt>
                <c:pt idx="3323">
                  <c:v>-35.812706378139403</c:v>
                </c:pt>
                <c:pt idx="3324">
                  <c:v>-35.613620948995198</c:v>
                </c:pt>
                <c:pt idx="3325">
                  <c:v>-35.4145368717911</c:v>
                </c:pt>
                <c:pt idx="3326">
                  <c:v>-35.215454147525499</c:v>
                </c:pt>
                <c:pt idx="3327">
                  <c:v>-35.016372777196501</c:v>
                </c:pt>
                <c:pt idx="3328">
                  <c:v>-34.817292761802399</c:v>
                </c:pt>
                <c:pt idx="3329">
                  <c:v>-34.618214102341199</c:v>
                </c:pt>
                <c:pt idx="3330">
                  <c:v>-34.419136799811199</c:v>
                </c:pt>
                <c:pt idx="3331">
                  <c:v>-34.220060855210299</c:v>
                </c:pt>
                <c:pt idx="3332">
                  <c:v>-34.020986269536699</c:v>
                </c:pt>
                <c:pt idx="3333">
                  <c:v>-33.821913043788598</c:v>
                </c:pt>
                <c:pt idx="3334">
                  <c:v>-33.622841178963803</c:v>
                </c:pt>
                <c:pt idx="3335">
                  <c:v>-33.423770676060499</c:v>
                </c:pt>
                <c:pt idx="3336">
                  <c:v>-33.224701536076701</c:v>
                </c:pt>
                <c:pt idx="3337">
                  <c:v>-33.0256337600104</c:v>
                </c:pt>
                <c:pt idx="3338">
                  <c:v>-32.826567348859598</c:v>
                </c:pt>
                <c:pt idx="3339">
                  <c:v>-32.6275023036223</c:v>
                </c:pt>
                <c:pt idx="3340">
                  <c:v>-32.428438625296501</c:v>
                </c:pt>
                <c:pt idx="3341">
                  <c:v>-32.229376314880298</c:v>
                </c:pt>
                <c:pt idx="3342">
                  <c:v>-32.030315373371501</c:v>
                </c:pt>
                <c:pt idx="3343">
                  <c:v>-31.831255801768201</c:v>
                </c:pt>
                <c:pt idx="3344">
                  <c:v>-31.632197601068199</c:v>
                </c:pt>
                <c:pt idx="3345">
                  <c:v>-31.4331407722695</c:v>
                </c:pt>
                <c:pt idx="3346">
                  <c:v>-31.234085316370098</c:v>
                </c:pt>
                <c:pt idx="3347">
                  <c:v>-31.035031234367899</c:v>
                </c:pt>
                <c:pt idx="3348">
                  <c:v>-30.8359785272606</c:v>
                </c:pt>
                <c:pt idx="3349">
                  <c:v>-30.636927196046202</c:v>
                </c:pt>
                <c:pt idx="3350">
                  <c:v>-30.4378772417225</c:v>
                </c:pt>
                <c:pt idx="3351">
                  <c:v>-30.238828665287201</c:v>
                </c:pt>
                <c:pt idx="3352">
                  <c:v>-30.039781467738202</c:v>
                </c:pt>
                <c:pt idx="3353">
                  <c:v>-29.840735650073299</c:v>
                </c:pt>
                <c:pt idx="3354">
                  <c:v>-29.641691213290301</c:v>
                </c:pt>
                <c:pt idx="3355">
                  <c:v>-29.442648158386799</c:v>
                </c:pt>
                <c:pt idx="3356">
                  <c:v>-29.2436064863608</c:v>
                </c:pt>
                <c:pt idx="3357">
                  <c:v>-29.0445661982098</c:v>
                </c:pt>
                <c:pt idx="3358">
                  <c:v>-28.845527294931699</c:v>
                </c:pt>
                <c:pt idx="3359">
                  <c:v>-28.646489777524099</c:v>
                </c:pt>
                <c:pt idx="3360">
                  <c:v>-28.447453646984702</c:v>
                </c:pt>
                <c:pt idx="3361">
                  <c:v>-28.2484189043114</c:v>
                </c:pt>
                <c:pt idx="3362">
                  <c:v>-28.0493855505018</c:v>
                </c:pt>
                <c:pt idx="3363">
                  <c:v>-27.850353586553499</c:v>
                </c:pt>
                <c:pt idx="3364">
                  <c:v>-27.6513230134643</c:v>
                </c:pt>
                <c:pt idx="3365">
                  <c:v>-27.452293832231799</c:v>
                </c:pt>
                <c:pt idx="3366">
                  <c:v>-27.253266043853799</c:v>
                </c:pt>
                <c:pt idx="3367">
                  <c:v>-27.054239649327901</c:v>
                </c:pt>
                <c:pt idx="3368">
                  <c:v>-26.8552146496517</c:v>
                </c:pt>
                <c:pt idx="3369">
                  <c:v>-26.656191045822801</c:v>
                </c:pt>
                <c:pt idx="3370">
                  <c:v>-26.4571688388389</c:v>
                </c:pt>
                <c:pt idx="3371">
                  <c:v>-26.258148029697399</c:v>
                </c:pt>
                <c:pt idx="3372">
                  <c:v>-26.059128619395899</c:v>
                </c:pt>
                <c:pt idx="3373">
                  <c:v>-25.860110608931901</c:v>
                </c:pt>
                <c:pt idx="3374">
                  <c:v>-25.6610939993028</c:v>
                </c:pt>
                <c:pt idx="3375">
                  <c:v>-25.462078791505999</c:v>
                </c:pt>
                <c:pt idx="3376">
                  <c:v>-25.2630649865389</c:v>
                </c:pt>
                <c:pt idx="3377">
                  <c:v>-25.064052585399001</c:v>
                </c:pt>
                <c:pt idx="3378">
                  <c:v>-24.865041589083699</c:v>
                </c:pt>
                <c:pt idx="3379">
                  <c:v>-24.666031998590299</c:v>
                </c:pt>
                <c:pt idx="3380">
                  <c:v>-24.467023814916299</c:v>
                </c:pt>
                <c:pt idx="3381">
                  <c:v>-24.268017039059</c:v>
                </c:pt>
                <c:pt idx="3382">
                  <c:v>-24.0690116720159</c:v>
                </c:pt>
                <c:pt idx="3383">
                  <c:v>-23.8700077147843</c:v>
                </c:pt>
                <c:pt idx="3384">
                  <c:v>-23.671005168361599</c:v>
                </c:pt>
                <c:pt idx="3385">
                  <c:v>-23.472004033745002</c:v>
                </c:pt>
                <c:pt idx="3386">
                  <c:v>-23.273004311931899</c:v>
                </c:pt>
                <c:pt idx="3387">
                  <c:v>-23.074006003919699</c:v>
                </c:pt>
                <c:pt idx="3388">
                  <c:v>-22.875009110705498</c:v>
                </c:pt>
                <c:pt idx="3389">
                  <c:v>-22.676013633286701</c:v>
                </c:pt>
                <c:pt idx="3390">
                  <c:v>-22.477019572660399</c:v>
                </c:pt>
                <c:pt idx="3391">
                  <c:v>-22.278026929823898</c:v>
                </c:pt>
                <c:pt idx="3392">
                  <c:v>-22.079035705774501</c:v>
                </c:pt>
                <c:pt idx="3393">
                  <c:v>-21.880045901509298</c:v>
                </c:pt>
                <c:pt idx="3394">
                  <c:v>-21.681057518025501</c:v>
                </c:pt>
                <c:pt idx="3395">
                  <c:v>-21.482070556320402</c:v>
                </c:pt>
                <c:pt idx="3396">
                  <c:v>-21.283085017390899</c:v>
                </c:pt>
                <c:pt idx="3397">
                  <c:v>-21.084100902234301</c:v>
                </c:pt>
                <c:pt idx="3398">
                  <c:v>-20.885118211847601</c:v>
                </c:pt>
                <c:pt idx="3399">
                  <c:v>-20.686136947228</c:v>
                </c:pt>
                <c:pt idx="3400">
                  <c:v>-20.4871571093726</c:v>
                </c:pt>
                <c:pt idx="3401">
                  <c:v>-20.2881786992785</c:v>
                </c:pt>
                <c:pt idx="3402">
                  <c:v>-20.0892017179427</c:v>
                </c:pt>
                <c:pt idx="3403">
                  <c:v>-19.890226166362499</c:v>
                </c:pt>
                <c:pt idx="3404">
                  <c:v>-19.691252045534799</c:v>
                </c:pt>
                <c:pt idx="3405">
                  <c:v>-19.492279356456802</c:v>
                </c:pt>
                <c:pt idx="3406">
                  <c:v>-19.2933081001256</c:v>
                </c:pt>
                <c:pt idx="3407">
                  <c:v>-19.094338277538</c:v>
                </c:pt>
                <c:pt idx="3408">
                  <c:v>-18.895369889691199</c:v>
                </c:pt>
                <c:pt idx="3409">
                  <c:v>-18.6964029375821</c:v>
                </c:pt>
                <c:pt idx="3410">
                  <c:v>-18.4974374222077</c:v>
                </c:pt>
                <c:pt idx="3411">
                  <c:v>-18.298473344564702</c:v>
                </c:pt>
                <c:pt idx="3412">
                  <c:v>-18.0995107056502</c:v>
                </c:pt>
                <c:pt idx="3413">
                  <c:v>-17.900549506460901</c:v>
                </c:pt>
                <c:pt idx="3414">
                  <c:v>-17.701589747993701</c:v>
                </c:pt>
                <c:pt idx="3415">
                  <c:v>-17.502631431245501</c:v>
                </c:pt>
                <c:pt idx="3416">
                  <c:v>-17.303674557213</c:v>
                </c:pt>
                <c:pt idx="3417">
                  <c:v>-17.104719126893102</c:v>
                </c:pt>
                <c:pt idx="3418">
                  <c:v>-16.905765141282401</c:v>
                </c:pt>
                <c:pt idx="3419">
                  <c:v>-16.706812601377699</c:v>
                </c:pt>
                <c:pt idx="3420">
                  <c:v>-16.507861508175701</c:v>
                </c:pt>
                <c:pt idx="3421">
                  <c:v>-16.308911862673199</c:v>
                </c:pt>
                <c:pt idx="3422">
                  <c:v>-16.109963665866701</c:v>
                </c:pt>
                <c:pt idx="3423">
                  <c:v>-15.9110169187531</c:v>
                </c:pt>
                <c:pt idx="3424">
                  <c:v>-15.7120716223291</c:v>
                </c:pt>
                <c:pt idx="3425">
                  <c:v>-15.513127777591301</c:v>
                </c:pt>
                <c:pt idx="3426">
                  <c:v>-15.314185385536501</c:v>
                </c:pt>
                <c:pt idx="3427">
                  <c:v>-15.115244447161301</c:v>
                </c:pt>
                <c:pt idx="3428">
                  <c:v>-14.9163049634623</c:v>
                </c:pt>
                <c:pt idx="3429">
                  <c:v>-14.7173669354362</c:v>
                </c:pt>
                <c:pt idx="3430">
                  <c:v>-14.518430364079601</c:v>
                </c:pt>
                <c:pt idx="3431">
                  <c:v>-14.3194952503891</c:v>
                </c:pt>
                <c:pt idx="3432">
                  <c:v>-14.120561595361099</c:v>
                </c:pt>
                <c:pt idx="3433">
                  <c:v>-13.921629399992399</c:v>
                </c:pt>
                <c:pt idx="3434">
                  <c:v>-13.722698665279299</c:v>
                </c:pt>
                <c:pt idx="3435">
                  <c:v>-13.5237693922184</c:v>
                </c:pt>
                <c:pt idx="3436">
                  <c:v>-13.324841581806201</c:v>
                </c:pt>
                <c:pt idx="3437">
                  <c:v>-13.1259152350391</c:v>
                </c:pt>
                <c:pt idx="3438">
                  <c:v>-12.9269903529137</c:v>
                </c:pt>
                <c:pt idx="3439">
                  <c:v>-12.7280669364263</c:v>
                </c:pt>
                <c:pt idx="3440">
                  <c:v>-12.529144986573399</c:v>
                </c:pt>
                <c:pt idx="3441">
                  <c:v>-12.3302245043515</c:v>
                </c:pt>
                <c:pt idx="3442">
                  <c:v>-12.1313054907568</c:v>
                </c:pt>
                <c:pt idx="3443">
                  <c:v>-11.932387946785701</c:v>
                </c:pt>
                <c:pt idx="3444">
                  <c:v>-11.7334718734345</c:v>
                </c:pt>
                <c:pt idx="3445">
                  <c:v>-11.534557271699599</c:v>
                </c:pt>
                <c:pt idx="3446">
                  <c:v>-11.3356441425773</c:v>
                </c:pt>
                <c:pt idx="3447">
                  <c:v>-11.1367324870637</c:v>
                </c:pt>
                <c:pt idx="3448">
                  <c:v>-10.9378223061551</c:v>
                </c:pt>
                <c:pt idx="3449">
                  <c:v>-10.7389136008479</c:v>
                </c:pt>
                <c:pt idx="3450">
                  <c:v>-10.5400063721381</c:v>
                </c:pt>
                <c:pt idx="3451">
                  <c:v>-10.341100621021999</c:v>
                </c:pt>
                <c:pt idx="3452">
                  <c:v>-10.1421963484958</c:v>
                </c:pt>
                <c:pt idx="3453">
                  <c:v>-9.9432935555558704</c:v>
                </c:pt>
                <c:pt idx="3454">
                  <c:v>-9.7443922431981793</c:v>
                </c:pt>
                <c:pt idx="3455">
                  <c:v>-9.5454924124189695</c:v>
                </c:pt>
                <c:pt idx="3456">
                  <c:v>-9.3465940642143792</c:v>
                </c:pt>
                <c:pt idx="3457">
                  <c:v>-9.1476971995805503</c:v>
                </c:pt>
                <c:pt idx="3458">
                  <c:v>-8.9488018195136103</c:v>
                </c:pt>
                <c:pt idx="3459">
                  <c:v>-8.7499079250096496</c:v>
                </c:pt>
                <c:pt idx="3460">
                  <c:v>-8.5510155170647106</c:v>
                </c:pt>
                <c:pt idx="3461">
                  <c:v>-8.3521245966748197</c:v>
                </c:pt>
                <c:pt idx="3462">
                  <c:v>-8.1532351648359906</c:v>
                </c:pt>
                <c:pt idx="3463">
                  <c:v>-7.9543472225442402</c:v>
                </c:pt>
                <c:pt idx="3464">
                  <c:v>-7.7554607707955396</c:v>
                </c:pt>
                <c:pt idx="3465">
                  <c:v>-7.55657581058587</c:v>
                </c:pt>
                <c:pt idx="3466">
                  <c:v>-7.3576923429111902</c:v>
                </c:pt>
                <c:pt idx="3467">
                  <c:v>-7.1588103687674396</c:v>
                </c:pt>
                <c:pt idx="3468">
                  <c:v>-6.9599298891505503</c:v>
                </c:pt>
                <c:pt idx="3469">
                  <c:v>-6.7610509050564103</c:v>
                </c:pt>
                <c:pt idx="3470">
                  <c:v>-6.5621734174808699</c:v>
                </c:pt>
                <c:pt idx="3471">
                  <c:v>-6.3632974274197602</c:v>
                </c:pt>
                <c:pt idx="3472">
                  <c:v>-6.16442293586889</c:v>
                </c:pt>
                <c:pt idx="3473">
                  <c:v>-5.9655499438240698</c:v>
                </c:pt>
                <c:pt idx="3474">
                  <c:v>-5.7666784522810701</c:v>
                </c:pt>
                <c:pt idx="3475">
                  <c:v>-5.5678084622356501</c:v>
                </c:pt>
                <c:pt idx="3476">
                  <c:v>-5.3689399746835296</c:v>
                </c:pt>
                <c:pt idx="3477">
                  <c:v>-5.1700729906204304</c:v>
                </c:pt>
                <c:pt idx="3478">
                  <c:v>-4.9712075110420297</c:v>
                </c:pt>
                <c:pt idx="3479">
                  <c:v>-4.7723435369440201</c:v>
                </c:pt>
                <c:pt idx="3480">
                  <c:v>-4.5734810693220904</c:v>
                </c:pt>
                <c:pt idx="3481">
                  <c:v>-4.3746201091718797</c:v>
                </c:pt>
                <c:pt idx="3482">
                  <c:v>-4.1757606574890103</c:v>
                </c:pt>
                <c:pt idx="3483">
                  <c:v>-3.9769027152690501</c:v>
                </c:pt>
                <c:pt idx="3484">
                  <c:v>-3.7780462835075399</c:v>
                </c:pt>
                <c:pt idx="3485">
                  <c:v>-3.5791913632000001</c:v>
                </c:pt>
                <c:pt idx="3486">
                  <c:v>-3.3803379553419202</c:v>
                </c:pt>
                <c:pt idx="3487">
                  <c:v>-3.18148606092879</c:v>
                </c:pt>
                <c:pt idx="3488">
                  <c:v>-2.9826356809562502</c:v>
                </c:pt>
                <c:pt idx="3489">
                  <c:v>-2.7837868164199602</c:v>
                </c:pt>
                <c:pt idx="3490">
                  <c:v>-2.58493946831554</c:v>
                </c:pt>
                <c:pt idx="3491">
                  <c:v>-2.3860936376385702</c:v>
                </c:pt>
                <c:pt idx="3492">
                  <c:v>-2.1872493253845899</c:v>
                </c:pt>
                <c:pt idx="3493">
                  <c:v>-1.9884065325490099</c:v>
                </c:pt>
                <c:pt idx="3494">
                  <c:v>-1.78956526012727</c:v>
                </c:pt>
                <c:pt idx="3495">
                  <c:v>-1.5907255091147501</c:v>
                </c:pt>
                <c:pt idx="3496">
                  <c:v>-1.3918872805067899</c:v>
                </c:pt>
                <c:pt idx="3497">
                  <c:v>-1.1930505752987399</c:v>
                </c:pt>
                <c:pt idx="3498">
                  <c:v>-0.99421539448589102</c:v>
                </c:pt>
                <c:pt idx="3499">
                  <c:v>-0.79538173906352105</c:v>
                </c:pt>
                <c:pt idx="3500">
                  <c:v>-0.596549610026754</c:v>
                </c:pt>
                <c:pt idx="3501">
                  <c:v>-0.39771900837063701</c:v>
                </c:pt>
                <c:pt idx="3502">
                  <c:v>-0.19888993509017799</c:v>
                </c:pt>
                <c:pt idx="3503" formatCode="0.00E+00">
                  <c:v>-6.2391180344166595E-5</c:v>
                </c:pt>
                <c:pt idx="3504">
                  <c:v>0.19876362236384701</c:v>
                </c:pt>
                <c:pt idx="3505">
                  <c:v>0.39758810454705601</c:v>
                </c:pt>
                <c:pt idx="3506">
                  <c:v>0.59641105437389097</c:v>
                </c:pt>
                <c:pt idx="3507">
                  <c:v>0.79523247084900195</c:v>
                </c:pt>
                <c:pt idx="3508">
                  <c:v>0.99405235297707495</c:v>
                </c:pt>
                <c:pt idx="3509">
                  <c:v>1.19287069976283</c:v>
                </c:pt>
                <c:pt idx="3510">
                  <c:v>1.39168751021105</c:v>
                </c:pt>
                <c:pt idx="3511">
                  <c:v>1.5905027833265299</c:v>
                </c:pt>
                <c:pt idx="3512">
                  <c:v>1.7893165181141599</c:v>
                </c:pt>
                <c:pt idx="3513">
                  <c:v>1.9881287135788801</c:v>
                </c:pt>
                <c:pt idx="3514">
                  <c:v>2.1869393687256999</c:v>
                </c:pt>
                <c:pt idx="3515">
                  <c:v>2.3857484825596802</c:v>
                </c:pt>
                <c:pt idx="3516">
                  <c:v>2.5845560540858998</c:v>
                </c:pt>
                <c:pt idx="3517">
                  <c:v>2.7833620823095</c:v>
                </c:pt>
                <c:pt idx="3518">
                  <c:v>2.98216656623562</c:v>
                </c:pt>
                <c:pt idx="3519">
                  <c:v>3.1809695048694802</c:v>
                </c:pt>
                <c:pt idx="3520">
                  <c:v>3.3797708972162801</c:v>
                </c:pt>
                <c:pt idx="3521">
                  <c:v>3.5785707422812698</c:v>
                </c:pt>
                <c:pt idx="3522">
                  <c:v>3.7773690390694799</c:v>
                </c:pt>
                <c:pt idx="3523">
                  <c:v>3.9761657865859399</c:v>
                </c:pt>
                <c:pt idx="3524">
                  <c:v>4.17496098383572</c:v>
                </c:pt>
                <c:pt idx="3525">
                  <c:v>4.3737546298241101</c:v>
                </c:pt>
                <c:pt idx="3526">
                  <c:v>4.5725467235565</c:v>
                </c:pt>
                <c:pt idx="3527">
                  <c:v>4.7713372640382898</c:v>
                </c:pt>
                <c:pt idx="3528">
                  <c:v>4.9701262502749204</c:v>
                </c:pt>
                <c:pt idx="3529">
                  <c:v>5.1689136812718397</c:v>
                </c:pt>
                <c:pt idx="3530">
                  <c:v>5.3676995560344798</c:v>
                </c:pt>
                <c:pt idx="3531">
                  <c:v>5.5664838735680897</c:v>
                </c:pt>
                <c:pt idx="3532">
                  <c:v>5.7652666328778501</c:v>
                </c:pt>
                <c:pt idx="3533">
                  <c:v>5.9640478329689799</c:v>
                </c:pt>
                <c:pt idx="3534">
                  <c:v>6.1628274728467298</c:v>
                </c:pt>
                <c:pt idx="3535">
                  <c:v>6.3616055515164103</c:v>
                </c:pt>
                <c:pt idx="3536">
                  <c:v>6.5603820679834</c:v>
                </c:pt>
                <c:pt idx="3537">
                  <c:v>6.75915702125317</c:v>
                </c:pt>
                <c:pt idx="3538">
                  <c:v>6.9579304103312101</c:v>
                </c:pt>
                <c:pt idx="3539">
                  <c:v>7.1567022342230304</c:v>
                </c:pt>
                <c:pt idx="3540">
                  <c:v>7.3554724919341101</c:v>
                </c:pt>
                <c:pt idx="3541">
                  <c:v>7.5542411824699496</c:v>
                </c:pt>
                <c:pt idx="3542">
                  <c:v>7.7530083048360696</c:v>
                </c:pt>
                <c:pt idx="3543">
                  <c:v>7.9517738580380302</c:v>
                </c:pt>
                <c:pt idx="3544">
                  <c:v>8.1505378410814409</c:v>
                </c:pt>
                <c:pt idx="3545">
                  <c:v>8.3493002529720304</c:v>
                </c:pt>
                <c:pt idx="3546">
                  <c:v>8.5480610927156508</c:v>
                </c:pt>
                <c:pt idx="3547">
                  <c:v>8.7468203593181997</c:v>
                </c:pt>
                <c:pt idx="3548">
                  <c:v>8.9455780517856596</c:v>
                </c:pt>
                <c:pt idx="3549">
                  <c:v>9.1443341691240008</c:v>
                </c:pt>
                <c:pt idx="3550">
                  <c:v>9.3430887103388809</c:v>
                </c:pt>
                <c:pt idx="3551">
                  <c:v>9.5418416744357604</c:v>
                </c:pt>
                <c:pt idx="3552">
                  <c:v>9.7405930604201192</c:v>
                </c:pt>
                <c:pt idx="3553">
                  <c:v>9.9393428672976807</c:v>
                </c:pt>
                <c:pt idx="3554">
                  <c:v>10.1380910940743</c:v>
                </c:pt>
                <c:pt idx="3555">
                  <c:v>10.3368377397559</c:v>
                </c:pt>
                <c:pt idx="3556">
                  <c:v>10.5355828033483</c:v>
                </c:pt>
                <c:pt idx="3557">
                  <c:v>10.7343262838576</c:v>
                </c:pt>
                <c:pt idx="3558">
                  <c:v>10.9330681802897</c:v>
                </c:pt>
                <c:pt idx="3559">
                  <c:v>11.131808491650601</c:v>
                </c:pt>
                <c:pt idx="3560">
                  <c:v>11.3305472169463</c:v>
                </c:pt>
                <c:pt idx="3561">
                  <c:v>11.529284355182799</c:v>
                </c:pt>
                <c:pt idx="3562">
                  <c:v>11.7280199053662</c:v>
                </c:pt>
                <c:pt idx="3563">
                  <c:v>11.9267538665027</c:v>
                </c:pt>
                <c:pt idx="3564">
                  <c:v>12.125486237598301</c:v>
                </c:pt>
                <c:pt idx="3565">
                  <c:v>12.324217017659301</c:v>
                </c:pt>
                <c:pt idx="3566">
                  <c:v>12.522946205692</c:v>
                </c:pt>
                <c:pt idx="3567">
                  <c:v>12.7216738007023</c:v>
                </c:pt>
                <c:pt idx="3568">
                  <c:v>12.9203998016966</c:v>
                </c:pt>
                <c:pt idx="3569">
                  <c:v>13.119124207680899</c:v>
                </c:pt>
                <c:pt idx="3570">
                  <c:v>13.317847017661499</c:v>
                </c:pt>
                <c:pt idx="3571">
                  <c:v>13.5165682306446</c:v>
                </c:pt>
                <c:pt idx="3572">
                  <c:v>13.7152878456364</c:v>
                </c:pt>
                <c:pt idx="3573">
                  <c:v>13.914005861643201</c:v>
                </c:pt>
                <c:pt idx="3574">
                  <c:v>14.1127222776714</c:v>
                </c:pt>
                <c:pt idx="3575">
                  <c:v>14.3114370927272</c:v>
                </c:pt>
                <c:pt idx="3576">
                  <c:v>14.510150305817</c:v>
                </c:pt>
                <c:pt idx="3577">
                  <c:v>14.7088619159471</c:v>
                </c:pt>
                <c:pt idx="3578">
                  <c:v>14.907571922123999</c:v>
                </c:pt>
                <c:pt idx="3579">
                  <c:v>15.106280323354101</c:v>
                </c:pt>
                <c:pt idx="3580">
                  <c:v>15.304987118643901</c:v>
                </c:pt>
                <c:pt idx="3581">
                  <c:v>15.503692306999801</c:v>
                </c:pt>
                <c:pt idx="3582">
                  <c:v>15.7023958874285</c:v>
                </c:pt>
                <c:pt idx="3583">
                  <c:v>15.9010978589363</c:v>
                </c:pt>
                <c:pt idx="3584">
                  <c:v>16.099798220529902</c:v>
                </c:pt>
                <c:pt idx="3585">
                  <c:v>16.298496971215901</c:v>
                </c:pt>
                <c:pt idx="3586">
                  <c:v>16.497194110000599</c:v>
                </c:pt>
                <c:pt idx="3587">
                  <c:v>16.695889635890701</c:v>
                </c:pt>
                <c:pt idx="3588">
                  <c:v>16.894583547892701</c:v>
                </c:pt>
                <c:pt idx="3589">
                  <c:v>17.0932758450131</c:v>
                </c:pt>
                <c:pt idx="3590">
                  <c:v>17.291966526258701</c:v>
                </c:pt>
                <c:pt idx="3591">
                  <c:v>17.4906555906359</c:v>
                </c:pt>
                <c:pt idx="3592">
                  <c:v>17.689343037151499</c:v>
                </c:pt>
                <c:pt idx="3593">
                  <c:v>17.888028864812199</c:v>
                </c:pt>
                <c:pt idx="3594">
                  <c:v>18.086713072624502</c:v>
                </c:pt>
                <c:pt idx="3595">
                  <c:v>18.285395659595199</c:v>
                </c:pt>
                <c:pt idx="3596">
                  <c:v>18.484076624731099</c:v>
                </c:pt>
                <c:pt idx="3597">
                  <c:v>18.6827559670391</c:v>
                </c:pt>
                <c:pt idx="3598">
                  <c:v>18.881433685526002</c:v>
                </c:pt>
                <c:pt idx="3599">
                  <c:v>19.0801097791988</c:v>
                </c:pt>
                <c:pt idx="3600">
                  <c:v>19.278784247064401</c:v>
                </c:pt>
                <c:pt idx="3601">
                  <c:v>19.477457088129899</c:v>
                </c:pt>
                <c:pt idx="3602">
                  <c:v>19.676128301402201</c:v>
                </c:pt>
                <c:pt idx="3603">
                  <c:v>19.874797885888299</c:v>
                </c:pt>
                <c:pt idx="3604">
                  <c:v>20.073465840595301</c:v>
                </c:pt>
                <c:pt idx="3605">
                  <c:v>20.272132164530301</c:v>
                </c:pt>
                <c:pt idx="3606">
                  <c:v>20.4707968567003</c:v>
                </c:pt>
                <c:pt idx="3607">
                  <c:v>20.669459916112402</c:v>
                </c:pt>
                <c:pt idx="3608">
                  <c:v>20.868121341774</c:v>
                </c:pt>
                <c:pt idx="3609">
                  <c:v>21.0667811326921</c:v>
                </c:pt>
                <c:pt idx="3610">
                  <c:v>21.2654392878739</c:v>
                </c:pt>
                <c:pt idx="3611">
                  <c:v>21.464095806326799</c:v>
                </c:pt>
                <c:pt idx="3612">
                  <c:v>21.662750687057901</c:v>
                </c:pt>
                <c:pt idx="3613">
                  <c:v>21.861403929074498</c:v>
                </c:pt>
                <c:pt idx="3614">
                  <c:v>22.060055531383998</c:v>
                </c:pt>
                <c:pt idx="3615">
                  <c:v>22.258705492993599</c:v>
                </c:pt>
                <c:pt idx="3616">
                  <c:v>22.457353812910601</c:v>
                </c:pt>
                <c:pt idx="3617">
                  <c:v>22.6560004901425</c:v>
                </c:pt>
                <c:pt idx="3618">
                  <c:v>22.854645523696501</c:v>
                </c:pt>
                <c:pt idx="3619">
                  <c:v>23.053288912580101</c:v>
                </c:pt>
                <c:pt idx="3620">
                  <c:v>23.251930655800599</c:v>
                </c:pt>
                <c:pt idx="3621">
                  <c:v>23.4505707523656</c:v>
                </c:pt>
                <c:pt idx="3622">
                  <c:v>23.649209201282499</c:v>
                </c:pt>
                <c:pt idx="3623">
                  <c:v>23.8478460015588</c:v>
                </c:pt>
                <c:pt idx="3624">
                  <c:v>24.046481152202102</c:v>
                </c:pt>
                <c:pt idx="3625">
                  <c:v>24.2451146522199</c:v>
                </c:pt>
                <c:pt idx="3626">
                  <c:v>24.443746500619699</c:v>
                </c:pt>
                <c:pt idx="3627">
                  <c:v>24.642376696409201</c:v>
                </c:pt>
                <c:pt idx="3628">
                  <c:v>24.841005238595901</c:v>
                </c:pt>
                <c:pt idx="3629">
                  <c:v>25.039632126187399</c:v>
                </c:pt>
                <c:pt idx="3630">
                  <c:v>25.238257358191301</c:v>
                </c:pt>
                <c:pt idx="3631">
                  <c:v>25.436880933615299</c:v>
                </c:pt>
                <c:pt idx="3632">
                  <c:v>25.635502851466999</c:v>
                </c:pt>
                <c:pt idx="3633">
                  <c:v>25.834123110754</c:v>
                </c:pt>
                <c:pt idx="3634">
                  <c:v>26.0327417104841</c:v>
                </c:pt>
                <c:pt idx="3635">
                  <c:v>26.231358649665001</c:v>
                </c:pt>
                <c:pt idx="3636">
                  <c:v>26.4299739273048</c:v>
                </c:pt>
                <c:pt idx="3637">
                  <c:v>26.628587542411299</c:v>
                </c:pt>
                <c:pt idx="3638">
                  <c:v>26.8271994939923</c:v>
                </c:pt>
                <c:pt idx="3639">
                  <c:v>27.025809781055699</c:v>
                </c:pt>
                <c:pt idx="3640">
                  <c:v>27.224418402609398</c:v>
                </c:pt>
                <c:pt idx="3641">
                  <c:v>27.423025357661398</c:v>
                </c:pt>
                <c:pt idx="3642">
                  <c:v>27.6216306452197</c:v>
                </c:pt>
                <c:pt idx="3643">
                  <c:v>27.8202342642921</c:v>
                </c:pt>
                <c:pt idx="3644">
                  <c:v>28.0188362138869</c:v>
                </c:pt>
                <c:pt idx="3645">
                  <c:v>28.217436493011999</c:v>
                </c:pt>
                <c:pt idx="3646">
                  <c:v>28.4160351006756</c:v>
                </c:pt>
                <c:pt idx="3647">
                  <c:v>28.614632035885801</c:v>
                </c:pt>
                <c:pt idx="3648">
                  <c:v>28.813227297650698</c:v>
                </c:pt>
                <c:pt idx="3649">
                  <c:v>29.011820884978398</c:v>
                </c:pt>
                <c:pt idx="3650">
                  <c:v>29.210412796877101</c:v>
                </c:pt>
                <c:pt idx="3651">
                  <c:v>29.409003032354899</c:v>
                </c:pt>
                <c:pt idx="3652">
                  <c:v>29.6075915904201</c:v>
                </c:pt>
                <c:pt idx="3653">
                  <c:v>29.806178470081001</c:v>
                </c:pt>
                <c:pt idx="3654">
                  <c:v>30.004763670345898</c:v>
                </c:pt>
                <c:pt idx="3655">
                  <c:v>30.203347190223202</c:v>
                </c:pt>
                <c:pt idx="3656">
                  <c:v>30.401929028721302</c:v>
                </c:pt>
                <c:pt idx="3657">
                  <c:v>30.600509184848601</c:v>
                </c:pt>
                <c:pt idx="3658">
                  <c:v>30.799087657613502</c:v>
                </c:pt>
                <c:pt idx="3659">
                  <c:v>30.997664446024601</c:v>
                </c:pt>
                <c:pt idx="3660">
                  <c:v>31.1962395490905</c:v>
                </c:pt>
                <c:pt idx="3661">
                  <c:v>31.3948129658197</c:v>
                </c:pt>
                <c:pt idx="3662">
                  <c:v>31.593384695220699</c:v>
                </c:pt>
                <c:pt idx="3663">
                  <c:v>31.791954736301999</c:v>
                </c:pt>
                <c:pt idx="3664">
                  <c:v>31.990523088072202</c:v>
                </c:pt>
                <c:pt idx="3665">
                  <c:v>32.189089749539797</c:v>
                </c:pt>
                <c:pt idx="3666">
                  <c:v>32.387654719713403</c:v>
                </c:pt>
                <c:pt idx="3667">
                  <c:v>32.5862179976018</c:v>
                </c:pt>
                <c:pt idx="3668">
                  <c:v>32.784779582213403</c:v>
                </c:pt>
                <c:pt idx="3669">
                  <c:v>32.983339472557098</c:v>
                </c:pt>
                <c:pt idx="3670">
                  <c:v>33.1818976676416</c:v>
                </c:pt>
                <c:pt idx="3671">
                  <c:v>33.380454166475701</c:v>
                </c:pt>
                <c:pt idx="3672">
                  <c:v>33.579008968068202</c:v>
                </c:pt>
                <c:pt idx="3673">
                  <c:v>33.777562071427901</c:v>
                </c:pt>
                <c:pt idx="3674">
                  <c:v>33.9761134755638</c:v>
                </c:pt>
                <c:pt idx="3675">
                  <c:v>34.174663179484703</c:v>
                </c:pt>
                <c:pt idx="3676">
                  <c:v>34.373211182199498</c:v>
                </c:pt>
                <c:pt idx="3677">
                  <c:v>34.571757482717302</c:v>
                </c:pt>
                <c:pt idx="3678">
                  <c:v>34.770302080046903</c:v>
                </c:pt>
                <c:pt idx="3679">
                  <c:v>34.968844973197399</c:v>
                </c:pt>
                <c:pt idx="3680">
                  <c:v>35.167386161177802</c:v>
                </c:pt>
                <c:pt idx="3681">
                  <c:v>35.365925642997198</c:v>
                </c:pt>
                <c:pt idx="3682">
                  <c:v>35.564463417664797</c:v>
                </c:pt>
                <c:pt idx="3683">
                  <c:v>35.762999484189798</c:v>
                </c:pt>
                <c:pt idx="3684">
                  <c:v>35.9615338415813</c:v>
                </c:pt>
                <c:pt idx="3685">
                  <c:v>36.160066488848699</c:v>
                </c:pt>
                <c:pt idx="3686">
                  <c:v>36.3585974250012</c:v>
                </c:pt>
                <c:pt idx="3687">
                  <c:v>36.557126649048001</c:v>
                </c:pt>
                <c:pt idx="3688">
                  <c:v>36.7556541599984</c:v>
                </c:pt>
                <c:pt idx="3689">
                  <c:v>36.9541799568619</c:v>
                </c:pt>
                <c:pt idx="3690">
                  <c:v>37.152704038647499</c:v>
                </c:pt>
                <c:pt idx="3691">
                  <c:v>37.351226404364901</c:v>
                </c:pt>
                <c:pt idx="3692">
                  <c:v>37.549747053023196</c:v>
                </c:pt>
                <c:pt idx="3693">
                  <c:v>37.748265983631804</c:v>
                </c:pt>
                <c:pt idx="3694">
                  <c:v>37.946783195200403</c:v>
                </c:pt>
                <c:pt idx="3695">
                  <c:v>38.145298686738201</c:v>
                </c:pt>
                <c:pt idx="3696">
                  <c:v>38.343812457254899</c:v>
                </c:pt>
                <c:pt idx="3697">
                  <c:v>38.54232450576</c:v>
                </c:pt>
                <c:pt idx="3698">
                  <c:v>38.740834831263001</c:v>
                </c:pt>
                <c:pt idx="3699">
                  <c:v>38.939343432773697</c:v>
                </c:pt>
                <c:pt idx="3700">
                  <c:v>39.137850309301498</c:v>
                </c:pt>
                <c:pt idx="3701">
                  <c:v>39.3363554598562</c:v>
                </c:pt>
                <c:pt idx="3702">
                  <c:v>39.534858883447399</c:v>
                </c:pt>
                <c:pt idx="3703">
                  <c:v>39.733360579084902</c:v>
                </c:pt>
                <c:pt idx="3704">
                  <c:v>39.931860545778399</c:v>
                </c:pt>
                <c:pt idx="3705">
                  <c:v>40.130358782537698</c:v>
                </c:pt>
                <c:pt idx="3706">
                  <c:v>40.328855288372402</c:v>
                </c:pt>
                <c:pt idx="3707">
                  <c:v>40.527350062292399</c:v>
                </c:pt>
                <c:pt idx="3708">
                  <c:v>40.725843103307497</c:v>
                </c:pt>
                <c:pt idx="3709">
                  <c:v>40.924334410427598</c:v>
                </c:pt>
                <c:pt idx="3710">
                  <c:v>41.122823982662403</c:v>
                </c:pt>
                <c:pt idx="3711">
                  <c:v>41.321311819021801</c:v>
                </c:pt>
                <c:pt idx="3712">
                  <c:v>41.519797918515899</c:v>
                </c:pt>
                <c:pt idx="3713">
                  <c:v>41.718282280154497</c:v>
                </c:pt>
                <c:pt idx="3714">
                  <c:v>41.916764902947698</c:v>
                </c:pt>
                <c:pt idx="3715">
                  <c:v>42.1152457859056</c:v>
                </c:pt>
                <c:pt idx="3716">
                  <c:v>42.313724928038297</c:v>
                </c:pt>
                <c:pt idx="3717">
                  <c:v>42.512202328355997</c:v>
                </c:pt>
                <c:pt idx="3718">
                  <c:v>42.710677985868799</c:v>
                </c:pt>
                <c:pt idx="3719">
                  <c:v>42.909151899587002</c:v>
                </c:pt>
                <c:pt idx="3720">
                  <c:v>43.107624068520998</c:v>
                </c:pt>
                <c:pt idx="3721">
                  <c:v>43.306094491681002</c:v>
                </c:pt>
                <c:pt idx="3722">
                  <c:v>43.504563168077603</c:v>
                </c:pt>
                <c:pt idx="3723">
                  <c:v>43.703030096720902</c:v>
                </c:pt>
                <c:pt idx="3724">
                  <c:v>43.901495276621503</c:v>
                </c:pt>
                <c:pt idx="3725">
                  <c:v>44.0999587067896</c:v>
                </c:pt>
                <c:pt idx="3726">
                  <c:v>44.298420386235698</c:v>
                </c:pt>
                <c:pt idx="3727">
                  <c:v>44.496880313970003</c:v>
                </c:pt>
                <c:pt idx="3728">
                  <c:v>44.695338489002701</c:v>
                </c:pt>
                <c:pt idx="3729">
                  <c:v>44.893794910344397</c:v>
                </c:pt>
                <c:pt idx="3730">
                  <c:v>45.092249577005603</c:v>
                </c:pt>
                <c:pt idx="3731">
                  <c:v>45.290702487997102</c:v>
                </c:pt>
                <c:pt idx="3732">
                  <c:v>45.489153642329498</c:v>
                </c:pt>
                <c:pt idx="3733">
                  <c:v>45.687603039013702</c:v>
                </c:pt>
                <c:pt idx="3734">
                  <c:v>45.886050677060197</c:v>
                </c:pt>
                <c:pt idx="3735">
                  <c:v>46.084496555480001</c:v>
                </c:pt>
                <c:pt idx="3736">
                  <c:v>46.282940673283903</c:v>
                </c:pt>
                <c:pt idx="3737">
                  <c:v>46.481383029482799</c:v>
                </c:pt>
                <c:pt idx="3738">
                  <c:v>46.679823623087401</c:v>
                </c:pt>
                <c:pt idx="3739">
                  <c:v>46.878262453108803</c:v>
                </c:pt>
                <c:pt idx="3740">
                  <c:v>47.076699518557596</c:v>
                </c:pt>
                <c:pt idx="3741">
                  <c:v>47.275134818444698</c:v>
                </c:pt>
                <c:pt idx="3742">
                  <c:v>47.473568351781203</c:v>
                </c:pt>
                <c:pt idx="3743">
                  <c:v>47.672000117577802</c:v>
                </c:pt>
                <c:pt idx="3744">
                  <c:v>47.870430114845703</c:v>
                </c:pt>
                <c:pt idx="3745">
                  <c:v>48.068858342595803</c:v>
                </c:pt>
                <c:pt idx="3746">
                  <c:v>48.267284799839302</c:v>
                </c:pt>
                <c:pt idx="3747">
                  <c:v>48.465709485587197</c:v>
                </c:pt>
                <c:pt idx="3748">
                  <c:v>48.664132398850697</c:v>
                </c:pt>
                <c:pt idx="3749">
                  <c:v>48.862553538640903</c:v>
                </c:pt>
                <c:pt idx="3750">
                  <c:v>49.060972903969201</c:v>
                </c:pt>
                <c:pt idx="3751">
                  <c:v>49.259390493846702</c:v>
                </c:pt>
                <c:pt idx="3752">
                  <c:v>49.457806307284699</c:v>
                </c:pt>
                <c:pt idx="3753">
                  <c:v>49.656220343294599</c:v>
                </c:pt>
                <c:pt idx="3754">
                  <c:v>49.854632600887697</c:v>
                </c:pt>
                <c:pt idx="3755">
                  <c:v>50.053043079075401</c:v>
                </c:pt>
                <c:pt idx="3756">
                  <c:v>50.251451776869096</c:v>
                </c:pt>
                <c:pt idx="3757">
                  <c:v>50.449858693280298</c:v>
                </c:pt>
                <c:pt idx="3758">
                  <c:v>50.648263827320498</c:v>
                </c:pt>
                <c:pt idx="3759">
                  <c:v>50.846667178001297</c:v>
                </c:pt>
                <c:pt idx="3760">
                  <c:v>51.045068744334202</c:v>
                </c:pt>
                <c:pt idx="3761">
                  <c:v>51.243468525330897</c:v>
                </c:pt>
                <c:pt idx="3762">
                  <c:v>51.441866520003003</c:v>
                </c:pt>
                <c:pt idx="3763">
                  <c:v>51.640262727362199</c:v>
                </c:pt>
                <c:pt idx="3764">
                  <c:v>51.838657146420097</c:v>
                </c:pt>
                <c:pt idx="3765">
                  <c:v>52.037049776188397</c:v>
                </c:pt>
                <c:pt idx="3766">
                  <c:v>52.235440615679003</c:v>
                </c:pt>
                <c:pt idx="3767">
                  <c:v>52.433829663903602</c:v>
                </c:pt>
                <c:pt idx="3768">
                  <c:v>52.632216919873997</c:v>
                </c:pt>
                <c:pt idx="3769">
                  <c:v>52.830602382602002</c:v>
                </c:pt>
                <c:pt idx="3770">
                  <c:v>53.028986051099501</c:v>
                </c:pt>
                <c:pt idx="3771">
                  <c:v>53.227367924378598</c:v>
                </c:pt>
                <c:pt idx="3772">
                  <c:v>53.425748001451403</c:v>
                </c:pt>
                <c:pt idx="3773">
                  <c:v>53.624126281330199</c:v>
                </c:pt>
                <c:pt idx="3774">
                  <c:v>53.822502763027202</c:v>
                </c:pt>
                <c:pt idx="3775">
                  <c:v>54.020877445554497</c:v>
                </c:pt>
                <c:pt idx="3776">
                  <c:v>54.219250327924399</c:v>
                </c:pt>
                <c:pt idx="3777">
                  <c:v>54.417621409149199</c:v>
                </c:pt>
                <c:pt idx="3778">
                  <c:v>54.615990688240899</c:v>
                </c:pt>
                <c:pt idx="3779">
                  <c:v>54.814358164211498</c:v>
                </c:pt>
                <c:pt idx="3780">
                  <c:v>55.0127238360731</c:v>
                </c:pt>
                <c:pt idx="3781">
                  <c:v>55.211087702837801</c:v>
                </c:pt>
                <c:pt idx="3782">
                  <c:v>55.409449763517998</c:v>
                </c:pt>
                <c:pt idx="3783">
                  <c:v>55.607810017125999</c:v>
                </c:pt>
                <c:pt idx="3784">
                  <c:v>55.806168462674201</c:v>
                </c:pt>
                <c:pt idx="3785">
                  <c:v>56.004525099174899</c:v>
                </c:pt>
                <c:pt idx="3786">
                  <c:v>56.202879925640701</c:v>
                </c:pt>
                <c:pt idx="3787">
                  <c:v>56.401232941083897</c:v>
                </c:pt>
                <c:pt idx="3788">
                  <c:v>56.599584144517301</c:v>
                </c:pt>
                <c:pt idx="3789">
                  <c:v>56.797933534953401</c:v>
                </c:pt>
                <c:pt idx="3790">
                  <c:v>56.996281111404898</c:v>
                </c:pt>
                <c:pt idx="3791">
                  <c:v>57.194626872884498</c:v>
                </c:pt>
                <c:pt idx="3792">
                  <c:v>57.392970818404997</c:v>
                </c:pt>
                <c:pt idx="3793">
                  <c:v>57.591312946979002</c:v>
                </c:pt>
                <c:pt idx="3794">
                  <c:v>57.789653257619399</c:v>
                </c:pt>
                <c:pt idx="3795">
                  <c:v>57.987991749339002</c:v>
                </c:pt>
                <c:pt idx="3796">
                  <c:v>58.186328421150797</c:v>
                </c:pt>
                <c:pt idx="3797">
                  <c:v>58.384663272067499</c:v>
                </c:pt>
                <c:pt idx="3798">
                  <c:v>58.582996301102398</c:v>
                </c:pt>
                <c:pt idx="3799">
                  <c:v>58.7813275072686</c:v>
                </c:pt>
                <c:pt idx="3800">
                  <c:v>58.979656889579097</c:v>
                </c:pt>
                <c:pt idx="3801">
                  <c:v>59.177984447047002</c:v>
                </c:pt>
                <c:pt idx="3802">
                  <c:v>59.376310178685699</c:v>
                </c:pt>
                <c:pt idx="3803">
                  <c:v>59.574634083508201</c:v>
                </c:pt>
                <c:pt idx="3804">
                  <c:v>59.772956160527698</c:v>
                </c:pt>
                <c:pt idx="3805">
                  <c:v>59.971276408757497</c:v>
                </c:pt>
                <c:pt idx="3806">
                  <c:v>60.169594827210901</c:v>
                </c:pt>
                <c:pt idx="3807">
                  <c:v>60.367911414901002</c:v>
                </c:pt>
                <c:pt idx="3808">
                  <c:v>60.566226170841098</c:v>
                </c:pt>
                <c:pt idx="3809">
                  <c:v>60.764539094044402</c:v>
                </c:pt>
                <c:pt idx="3810">
                  <c:v>60.962850183524402</c:v>
                </c:pt>
                <c:pt idx="3811">
                  <c:v>61.161159438294398</c:v>
                </c:pt>
                <c:pt idx="3812">
                  <c:v>61.359466857367799</c:v>
                </c:pt>
                <c:pt idx="3813">
                  <c:v>61.557772439757997</c:v>
                </c:pt>
                <c:pt idx="3814">
                  <c:v>61.756076184478601</c:v>
                </c:pt>
                <c:pt idx="3815">
                  <c:v>61.954378090543003</c:v>
                </c:pt>
                <c:pt idx="3816">
                  <c:v>62.152678156964697</c:v>
                </c:pt>
                <c:pt idx="3817">
                  <c:v>62.350976382757302</c:v>
                </c:pt>
                <c:pt idx="3818">
                  <c:v>62.5492727669345</c:v>
                </c:pt>
                <c:pt idx="3819">
                  <c:v>62.747567308509701</c:v>
                </c:pt>
                <c:pt idx="3820">
                  <c:v>62.945860006496702</c:v>
                </c:pt>
                <c:pt idx="3821">
                  <c:v>63.144150859909203</c:v>
                </c:pt>
                <c:pt idx="3822">
                  <c:v>63.342439867761001</c:v>
                </c:pt>
                <c:pt idx="3823">
                  <c:v>63.540727029065899</c:v>
                </c:pt>
                <c:pt idx="3824">
                  <c:v>63.739012342837903</c:v>
                </c:pt>
                <c:pt idx="3825">
                  <c:v>63.9372958080911</c:v>
                </c:pt>
                <c:pt idx="3826">
                  <c:v>64.135577423839706</c:v>
                </c:pt>
                <c:pt idx="3827">
                  <c:v>64.333857189097699</c:v>
                </c:pt>
                <c:pt idx="3828">
                  <c:v>64.532135102879295</c:v>
                </c:pt>
                <c:pt idx="3829">
                  <c:v>64.7304111641986</c:v>
                </c:pt>
                <c:pt idx="3830">
                  <c:v>64.928685372069594</c:v>
                </c:pt>
                <c:pt idx="3831">
                  <c:v>65.126957725506799</c:v>
                </c:pt>
                <c:pt idx="3832">
                  <c:v>65.325228223524206</c:v>
                </c:pt>
                <c:pt idx="3833">
                  <c:v>65.523496865135996</c:v>
                </c:pt>
                <c:pt idx="3834">
                  <c:v>65.721763649356205</c:v>
                </c:pt>
                <c:pt idx="3835">
                  <c:v>65.920028575198998</c:v>
                </c:pt>
                <c:pt idx="3836">
                  <c:v>66.118291641678994</c:v>
                </c:pt>
                <c:pt idx="3837">
                  <c:v>66.316552847810996</c:v>
                </c:pt>
                <c:pt idx="3838">
                  <c:v>66.514812192609696</c:v>
                </c:pt>
                <c:pt idx="3839">
                  <c:v>66.713069675089798</c:v>
                </c:pt>
                <c:pt idx="3840">
                  <c:v>66.911325294266106</c:v>
                </c:pt>
                <c:pt idx="3841">
                  <c:v>67.109579049153297</c:v>
                </c:pt>
                <c:pt idx="3842">
                  <c:v>67.307830938766202</c:v>
                </c:pt>
                <c:pt idx="3843">
                  <c:v>67.506080962119597</c:v>
                </c:pt>
                <c:pt idx="3844">
                  <c:v>67.704329118228401</c:v>
                </c:pt>
                <c:pt idx="3845">
                  <c:v>67.902575406107303</c:v>
                </c:pt>
                <c:pt idx="3846">
                  <c:v>68.100819824771307</c:v>
                </c:pt>
                <c:pt idx="3847">
                  <c:v>68.2990623732355</c:v>
                </c:pt>
                <c:pt idx="3848">
                  <c:v>68.497303050515001</c:v>
                </c:pt>
                <c:pt idx="3849">
                  <c:v>68.695541855624796</c:v>
                </c:pt>
                <c:pt idx="3850">
                  <c:v>68.893778787580402</c:v>
                </c:pt>
                <c:pt idx="3851">
                  <c:v>69.092013845397005</c:v>
                </c:pt>
                <c:pt idx="3852">
                  <c:v>69.290247028089496</c:v>
                </c:pt>
                <c:pt idx="3853">
                  <c:v>69.488478334673005</c:v>
                </c:pt>
                <c:pt idx="3854">
                  <c:v>69.686707764162605</c:v>
                </c:pt>
                <c:pt idx="3855">
                  <c:v>69.884935315573401</c:v>
                </c:pt>
                <c:pt idx="3856">
                  <c:v>70.083160987920806</c:v>
                </c:pt>
                <c:pt idx="3857">
                  <c:v>70.281384780220094</c:v>
                </c:pt>
                <c:pt idx="3858">
                  <c:v>70.479606691486495</c:v>
                </c:pt>
                <c:pt idx="3859">
                  <c:v>70.677826720735595</c:v>
                </c:pt>
                <c:pt idx="3860">
                  <c:v>70.876044866982795</c:v>
                </c:pt>
                <c:pt idx="3861">
                  <c:v>71.074261129243695</c:v>
                </c:pt>
                <c:pt idx="3862">
                  <c:v>71.272475506534093</c:v>
                </c:pt>
                <c:pt idx="3863">
                  <c:v>71.470687997869405</c:v>
                </c:pt>
                <c:pt idx="3864">
                  <c:v>71.6688986022655</c:v>
                </c:pt>
                <c:pt idx="3865">
                  <c:v>71.867107318737894</c:v>
                </c:pt>
                <c:pt idx="3866">
                  <c:v>72.065314146302697</c:v>
                </c:pt>
                <c:pt idx="3867">
                  <c:v>72.263519083975496</c:v>
                </c:pt>
                <c:pt idx="3868">
                  <c:v>72.461722130772202</c:v>
                </c:pt>
                <c:pt idx="3869">
                  <c:v>72.659923285708402</c:v>
                </c:pt>
                <c:pt idx="3870">
                  <c:v>72.858122547800207</c:v>
                </c:pt>
                <c:pt idx="3871">
                  <c:v>73.056319916063501</c:v>
                </c:pt>
                <c:pt idx="3872">
                  <c:v>73.254515389514296</c:v>
                </c:pt>
                <c:pt idx="3873">
                  <c:v>73.452708967168704</c:v>
                </c:pt>
                <c:pt idx="3874">
                  <c:v>73.650900648043006</c:v>
                </c:pt>
                <c:pt idx="3875">
                  <c:v>73.8490904311534</c:v>
                </c:pt>
                <c:pt idx="3876">
                  <c:v>74.047278315516195</c:v>
                </c:pt>
                <c:pt idx="3877">
                  <c:v>74.245464300147901</c:v>
                </c:pt>
                <c:pt idx="3878">
                  <c:v>74.4436483840649</c:v>
                </c:pt>
                <c:pt idx="3879">
                  <c:v>74.641830566283602</c:v>
                </c:pt>
                <c:pt idx="3880">
                  <c:v>74.840010845820501</c:v>
                </c:pt>
                <c:pt idx="3881">
                  <c:v>75.038189221691894</c:v>
                </c:pt>
                <c:pt idx="3882">
                  <c:v>75.236365692914404</c:v>
                </c:pt>
                <c:pt idx="3883">
                  <c:v>75.434540258504896</c:v>
                </c:pt>
                <c:pt idx="3884">
                  <c:v>75.632712917480006</c:v>
                </c:pt>
                <c:pt idx="3885">
                  <c:v>75.8308836688567</c:v>
                </c:pt>
                <c:pt idx="3886">
                  <c:v>76.0290525116514</c:v>
                </c:pt>
                <c:pt idx="3887">
                  <c:v>76.227219444881101</c:v>
                </c:pt>
                <c:pt idx="3888">
                  <c:v>76.425384467562395</c:v>
                </c:pt>
                <c:pt idx="3889">
                  <c:v>76.623547578712305</c:v>
                </c:pt>
                <c:pt idx="3890">
                  <c:v>76.821708777347894</c:v>
                </c:pt>
                <c:pt idx="3891">
                  <c:v>77.019868062486097</c:v>
                </c:pt>
                <c:pt idx="3892">
                  <c:v>77.218025433144106</c:v>
                </c:pt>
                <c:pt idx="3893">
                  <c:v>77.416180888338999</c:v>
                </c:pt>
                <c:pt idx="3894">
                  <c:v>77.614334427087499</c:v>
                </c:pt>
                <c:pt idx="3895">
                  <c:v>77.812486048406896</c:v>
                </c:pt>
                <c:pt idx="3896">
                  <c:v>78.010635751314595</c:v>
                </c:pt>
                <c:pt idx="3897">
                  <c:v>78.208783534828001</c:v>
                </c:pt>
                <c:pt idx="3898">
                  <c:v>78.406929397964703</c:v>
                </c:pt>
                <c:pt idx="3899">
                  <c:v>78.605073339742006</c:v>
                </c:pt>
                <c:pt idx="3900">
                  <c:v>78.8032153591775</c:v>
                </c:pt>
                <c:pt idx="3901">
                  <c:v>79.001355455288703</c:v>
                </c:pt>
                <c:pt idx="3902">
                  <c:v>79.199493627093204</c:v>
                </c:pt>
                <c:pt idx="3903">
                  <c:v>79.397629873608494</c:v>
                </c:pt>
                <c:pt idx="3904">
                  <c:v>79.595764193852503</c:v>
                </c:pt>
                <c:pt idx="3905">
                  <c:v>79.793896586842493</c:v>
                </c:pt>
                <c:pt idx="3906">
                  <c:v>79.992027051596494</c:v>
                </c:pt>
                <c:pt idx="3907">
                  <c:v>80.190155587131997</c:v>
                </c:pt>
                <c:pt idx="3908">
                  <c:v>80.388282192467003</c:v>
                </c:pt>
                <c:pt idx="3909">
                  <c:v>80.586406866619299</c:v>
                </c:pt>
                <c:pt idx="3910">
                  <c:v>80.784529608607002</c:v>
                </c:pt>
                <c:pt idx="3911">
                  <c:v>80.982650417448099</c:v>
                </c:pt>
                <c:pt idx="3912">
                  <c:v>81.180769292160605</c:v>
                </c:pt>
                <c:pt idx="3913">
                  <c:v>81.378886231762806</c:v>
                </c:pt>
                <c:pt idx="3914">
                  <c:v>81.577001235273102</c:v>
                </c:pt>
                <c:pt idx="3915">
                  <c:v>81.775114301709493</c:v>
                </c:pt>
                <c:pt idx="3916">
                  <c:v>81.973225430090693</c:v>
                </c:pt>
                <c:pt idx="3917">
                  <c:v>82.171334619434901</c:v>
                </c:pt>
                <c:pt idx="3918">
                  <c:v>82.369441868760603</c:v>
                </c:pt>
                <c:pt idx="3919">
                  <c:v>82.567547177086297</c:v>
                </c:pt>
                <c:pt idx="3920">
                  <c:v>82.765650543430397</c:v>
                </c:pt>
                <c:pt idx="3921">
                  <c:v>82.9637519668116</c:v>
                </c:pt>
                <c:pt idx="3922">
                  <c:v>83.161851446248605</c:v>
                </c:pt>
                <c:pt idx="3923">
                  <c:v>83.359948980759995</c:v>
                </c:pt>
                <c:pt idx="3924">
                  <c:v>83.558044569364696</c:v>
                </c:pt>
                <c:pt idx="3925">
                  <c:v>83.756138211081407</c:v>
                </c:pt>
                <c:pt idx="3926">
                  <c:v>83.954229904929207</c:v>
                </c:pt>
                <c:pt idx="3927">
                  <c:v>84.152319649926596</c:v>
                </c:pt>
                <c:pt idx="3928">
                  <c:v>84.3504074450926</c:v>
                </c:pt>
                <c:pt idx="3929">
                  <c:v>84.548493289445901</c:v>
                </c:pt>
                <c:pt idx="3930">
                  <c:v>84.746577182005495</c:v>
                </c:pt>
                <c:pt idx="3931">
                  <c:v>84.944659121790195</c:v>
                </c:pt>
                <c:pt idx="3932">
                  <c:v>85.142739107818898</c:v>
                </c:pt>
                <c:pt idx="3933">
                  <c:v>85.340817139110996</c:v>
                </c:pt>
                <c:pt idx="3934">
                  <c:v>85.538893214685999</c:v>
                </c:pt>
                <c:pt idx="3935">
                  <c:v>85.736967333563101</c:v>
                </c:pt>
                <c:pt idx="3936">
                  <c:v>85.935039494761796</c:v>
                </c:pt>
                <c:pt idx="3937">
                  <c:v>86.133109697301407</c:v>
                </c:pt>
                <c:pt idx="3938">
                  <c:v>86.3311779402013</c:v>
                </c:pt>
                <c:pt idx="3939">
                  <c:v>86.529244222481296</c:v>
                </c:pt>
                <c:pt idx="3940">
                  <c:v>86.727308543160902</c:v>
                </c:pt>
                <c:pt idx="3941">
                  <c:v>86.925370901260095</c:v>
                </c:pt>
                <c:pt idx="3942">
                  <c:v>87.123431295798795</c:v>
                </c:pt>
                <c:pt idx="3943">
                  <c:v>87.321489725797093</c:v>
                </c:pt>
                <c:pt idx="3944">
                  <c:v>87.519546190275307</c:v>
                </c:pt>
                <c:pt idx="3945">
                  <c:v>87.717600688253498</c:v>
                </c:pt>
                <c:pt idx="3946">
                  <c:v>87.915653218751999</c:v>
                </c:pt>
                <c:pt idx="3947">
                  <c:v>88.1137037807908</c:v>
                </c:pt>
                <c:pt idx="3948">
                  <c:v>88.311752373390206</c:v>
                </c:pt>
                <c:pt idx="3949">
                  <c:v>88.509798995570407</c:v>
                </c:pt>
                <c:pt idx="3950">
                  <c:v>88.707843646351407</c:v>
                </c:pt>
                <c:pt idx="3951">
                  <c:v>88.905886324753496</c:v>
                </c:pt>
                <c:pt idx="3952">
                  <c:v>89.103927029796694</c:v>
                </c:pt>
                <c:pt idx="3953">
                  <c:v>89.301965760501503</c:v>
                </c:pt>
                <c:pt idx="3954">
                  <c:v>89.500002515888198</c:v>
                </c:pt>
                <c:pt idx="3955">
                  <c:v>89.698037294977198</c:v>
                </c:pt>
                <c:pt idx="3956">
                  <c:v>89.896070096789103</c:v>
                </c:pt>
                <c:pt idx="3957">
                  <c:v>90.094100920344701</c:v>
                </c:pt>
                <c:pt idx="3958">
                  <c:v>90.292129764665006</c:v>
                </c:pt>
                <c:pt idx="3959">
                  <c:v>90.490156628770904</c:v>
                </c:pt>
                <c:pt idx="3960">
                  <c:v>90.688181511683595</c:v>
                </c:pt>
                <c:pt idx="3961">
                  <c:v>90.886204412424405</c:v>
                </c:pt>
                <c:pt idx="3962">
                  <c:v>91.084225330014505</c:v>
                </c:pt>
                <c:pt idx="3963">
                  <c:v>91.282244263475306</c:v>
                </c:pt>
                <c:pt idx="3964">
                  <c:v>91.480261211828307</c:v>
                </c:pt>
                <c:pt idx="3965">
                  <c:v>91.678276174095103</c:v>
                </c:pt>
                <c:pt idx="3966">
                  <c:v>91.876289149297307</c:v>
                </c:pt>
                <c:pt idx="3967">
                  <c:v>92.0743001364566</c:v>
                </c:pt>
                <c:pt idx="3968">
                  <c:v>92.272309134594494</c:v>
                </c:pt>
                <c:pt idx="3969">
                  <c:v>92.470316142732202</c:v>
                </c:pt>
                <c:pt idx="3970">
                  <c:v>92.668321159891093</c:v>
                </c:pt>
                <c:pt idx="3971">
                  <c:v>92.866324185092594</c:v>
                </c:pt>
                <c:pt idx="3972">
                  <c:v>93.064325217358103</c:v>
                </c:pt>
                <c:pt idx="3973">
                  <c:v>93.262324255709004</c:v>
                </c:pt>
                <c:pt idx="3974">
                  <c:v>93.460321299166907</c:v>
                </c:pt>
                <c:pt idx="3975">
                  <c:v>93.658316346753097</c:v>
                </c:pt>
                <c:pt idx="3976">
                  <c:v>93.856309397488999</c:v>
                </c:pt>
                <c:pt idx="3977">
                  <c:v>94.054300450397207</c:v>
                </c:pt>
                <c:pt idx="3978">
                  <c:v>94.252289504500695</c:v>
                </c:pt>
                <c:pt idx="3979">
                  <c:v>94.450276558822196</c:v>
                </c:pt>
                <c:pt idx="3980">
                  <c:v>94.648261612384601</c:v>
                </c:pt>
                <c:pt idx="3981">
                  <c:v>94.846244664210801</c:v>
                </c:pt>
                <c:pt idx="3982">
                  <c:v>95.044225713323698</c:v>
                </c:pt>
                <c:pt idx="3983">
                  <c:v>95.242204758746297</c:v>
                </c:pt>
                <c:pt idx="3984">
                  <c:v>95.440181799501701</c:v>
                </c:pt>
                <c:pt idx="3985">
                  <c:v>95.638156834612701</c:v>
                </c:pt>
                <c:pt idx="3986">
                  <c:v>95.836129863101903</c:v>
                </c:pt>
                <c:pt idx="3987">
                  <c:v>96.034100883991997</c:v>
                </c:pt>
                <c:pt idx="3988">
                  <c:v>96.232069896306101</c:v>
                </c:pt>
                <c:pt idx="3989">
                  <c:v>96.430036899067503</c:v>
                </c:pt>
                <c:pt idx="3990">
                  <c:v>96.628001891299505</c:v>
                </c:pt>
                <c:pt idx="3991">
                  <c:v>96.825964872025295</c:v>
                </c:pt>
                <c:pt idx="3992">
                  <c:v>97.023925840268504</c:v>
                </c:pt>
                <c:pt idx="3993">
                  <c:v>97.221884795052503</c:v>
                </c:pt>
                <c:pt idx="3994">
                  <c:v>97.419841735400595</c:v>
                </c:pt>
                <c:pt idx="3995">
                  <c:v>97.617796660336097</c:v>
                </c:pt>
                <c:pt idx="3996">
                  <c:v>97.815749568882296</c:v>
                </c:pt>
                <c:pt idx="3997">
                  <c:v>98.013700460062694</c:v>
                </c:pt>
                <c:pt idx="3998">
                  <c:v>98.211649332900905</c:v>
                </c:pt>
                <c:pt idx="3999">
                  <c:v>98.409596186420501</c:v>
                </c:pt>
                <c:pt idx="4000">
                  <c:v>98.607541019645296</c:v>
                </c:pt>
                <c:pt idx="4001">
                  <c:v>98.805483831599204</c:v>
                </c:pt>
                <c:pt idx="4002">
                  <c:v>99.003424621305697</c:v>
                </c:pt>
                <c:pt idx="4003">
                  <c:v>99.201363387788703</c:v>
                </c:pt>
                <c:pt idx="4004">
                  <c:v>99.399300130072305</c:v>
                </c:pt>
                <c:pt idx="4005">
                  <c:v>99.597234847181099</c:v>
                </c:pt>
                <c:pt idx="4006">
                  <c:v>99.795167538139097</c:v>
                </c:pt>
                <c:pt idx="4007">
                  <c:v>99.993098201970696</c:v>
                </c:pt>
                <c:pt idx="4008">
                  <c:v>100.19102683769999</c:v>
                </c:pt>
                <c:pt idx="4009">
                  <c:v>100.388953444352</c:v>
                </c:pt>
                <c:pt idx="4010">
                  <c:v>100.586878020951</c:v>
                </c:pt>
                <c:pt idx="4011">
                  <c:v>100.78480056652199</c:v>
                </c:pt>
                <c:pt idx="4012">
                  <c:v>100.98272108008899</c:v>
                </c:pt>
                <c:pt idx="4013">
                  <c:v>101.180639560678</c:v>
                </c:pt>
                <c:pt idx="4014">
                  <c:v>101.378556007312</c:v>
                </c:pt>
                <c:pt idx="4015">
                  <c:v>101.576470419017</c:v>
                </c:pt>
                <c:pt idx="4016">
                  <c:v>101.774382794819</c:v>
                </c:pt>
                <c:pt idx="4017">
                  <c:v>101.97229313374299</c:v>
                </c:pt>
                <c:pt idx="4018">
                  <c:v>102.170201434814</c:v>
                </c:pt>
                <c:pt idx="4019">
                  <c:v>102.368107697059</c:v>
                </c:pt>
                <c:pt idx="4020">
                  <c:v>102.566011919503</c:v>
                </c:pt>
                <c:pt idx="4021">
                  <c:v>102.76391410117201</c:v>
                </c:pt>
                <c:pt idx="4022">
                  <c:v>102.96181424109</c:v>
                </c:pt>
                <c:pt idx="4023">
                  <c:v>103.159712338284</c:v>
                </c:pt>
                <c:pt idx="4024">
                  <c:v>103.357608391779</c:v>
                </c:pt>
                <c:pt idx="4025">
                  <c:v>103.555502400601</c:v>
                </c:pt>
                <c:pt idx="4026">
                  <c:v>103.75339436377401</c:v>
                </c:pt>
                <c:pt idx="4027">
                  <c:v>103.951284280325</c:v>
                </c:pt>
                <c:pt idx="4028">
                  <c:v>104.149172149278</c:v>
                </c:pt>
                <c:pt idx="4029">
                  <c:v>104.34705796966099</c:v>
                </c:pt>
                <c:pt idx="4030">
                  <c:v>104.544941740498</c:v>
                </c:pt>
                <c:pt idx="4031">
                  <c:v>104.742823460818</c:v>
                </c:pt>
                <c:pt idx="4032">
                  <c:v>104.94070312964701</c:v>
                </c:pt>
                <c:pt idx="4033">
                  <c:v>105.138580746011</c:v>
                </c:pt>
                <c:pt idx="4034">
                  <c:v>105.33645630893901</c:v>
                </c:pt>
                <c:pt idx="4035">
                  <c:v>105.534329817458</c:v>
                </c:pt>
                <c:pt idx="4036">
                  <c:v>105.73220127059599</c:v>
                </c:pt>
                <c:pt idx="4037">
                  <c:v>105.93007066737999</c:v>
                </c:pt>
                <c:pt idx="4038">
                  <c:v>106.127938006839</c:v>
                </c:pt>
                <c:pt idx="4039">
                  <c:v>106.325803288001</c:v>
                </c:pt>
                <c:pt idx="4040">
                  <c:v>106.523666509893</c:v>
                </c:pt>
                <c:pt idx="4041">
                  <c:v>106.721527671544</c:v>
                </c:pt>
                <c:pt idx="4042">
                  <c:v>106.91938677198</c:v>
                </c:pt>
                <c:pt idx="4043">
                  <c:v>107.117243810232</c:v>
                </c:pt>
                <c:pt idx="4044">
                  <c:v>107.315098785326</c:v>
                </c:pt>
                <c:pt idx="4045">
                  <c:v>107.51295169629201</c:v>
                </c:pt>
                <c:pt idx="4046">
                  <c:v>107.71080254216</c:v>
                </c:pt>
                <c:pt idx="4047">
                  <c:v>107.908651321957</c:v>
                </c:pt>
                <c:pt idx="4048">
                  <c:v>108.106498034711</c:v>
                </c:pt>
                <c:pt idx="4049">
                  <c:v>108.304342679451</c:v>
                </c:pt>
                <c:pt idx="4050">
                  <c:v>108.50218525520501</c:v>
                </c:pt>
                <c:pt idx="4051">
                  <c:v>108.70002576100001</c:v>
                </c:pt>
                <c:pt idx="4052">
                  <c:v>108.897864195865</c:v>
                </c:pt>
                <c:pt idx="4053">
                  <c:v>109.09570055882899</c:v>
                </c:pt>
                <c:pt idx="4054">
                  <c:v>109.29353484891899</c:v>
                </c:pt>
                <c:pt idx="4055">
                  <c:v>109.49136706516499</c:v>
                </c:pt>
                <c:pt idx="4056">
                  <c:v>109.689197206594</c:v>
                </c:pt>
                <c:pt idx="4057">
                  <c:v>109.887025272236</c:v>
                </c:pt>
                <c:pt idx="4058">
                  <c:v>110.084851261121</c:v>
                </c:pt>
                <c:pt idx="4059">
                  <c:v>110.282675172276</c:v>
                </c:pt>
                <c:pt idx="4060">
                  <c:v>110.480497004733</c:v>
                </c:pt>
                <c:pt idx="4061">
                  <c:v>110.67831675751999</c:v>
                </c:pt>
                <c:pt idx="4062">
                  <c:v>110.876134429667</c:v>
                </c:pt>
                <c:pt idx="4063">
                  <c:v>111.07395002020399</c:v>
                </c:pt>
                <c:pt idx="4064">
                  <c:v>111.271763528162</c:v>
                </c:pt>
                <c:pt idx="4065">
                  <c:v>111.46957495257</c:v>
                </c:pt>
                <c:pt idx="4066">
                  <c:v>111.667384292458</c:v>
                </c:pt>
                <c:pt idx="4067">
                  <c:v>111.86519154685701</c:v>
                </c:pt>
                <c:pt idx="4068">
                  <c:v>112.06299671479501</c:v>
                </c:pt>
                <c:pt idx="4069">
                  <c:v>112.26079979530201</c:v>
                </c:pt>
                <c:pt idx="4070">
                  <c:v>112.458600787409</c:v>
                </c:pt>
                <c:pt idx="4071">
                  <c:v>112.65639969014499</c:v>
                </c:pt>
                <c:pt idx="4072">
                  <c:v>112.85419650254001</c:v>
                </c:pt>
                <c:pt idx="4073">
                  <c:v>113.051991223625</c:v>
                </c:pt>
                <c:pt idx="4074">
                  <c:v>113.24978385243099</c:v>
                </c:pt>
                <c:pt idx="4075">
                  <c:v>113.44757438798899</c:v>
                </c:pt>
                <c:pt idx="4076">
                  <c:v>113.64536282933</c:v>
                </c:pt>
                <c:pt idx="4077">
                  <c:v>113.843149175486</c:v>
                </c:pt>
                <c:pt idx="4078">
                  <c:v>114.04093342548801</c:v>
                </c:pt>
                <c:pt idx="4079">
                  <c:v>114.23871557837001</c:v>
                </c:pt>
                <c:pt idx="4080">
                  <c:v>114.43649563316301</c:v>
                </c:pt>
                <c:pt idx="4081">
                  <c:v>114.634273588901</c:v>
                </c:pt>
                <c:pt idx="4082">
                  <c:v>114.832049444615</c:v>
                </c:pt>
                <c:pt idx="4083">
                  <c:v>115.02982319934</c:v>
                </c:pt>
                <c:pt idx="4084">
                  <c:v>115.22759485210899</c:v>
                </c:pt>
                <c:pt idx="4085">
                  <c:v>115.425364401954</c:v>
                </c:pt>
                <c:pt idx="4086">
                  <c:v>115.623131847908</c:v>
                </c:pt>
                <c:pt idx="4087">
                  <c:v>115.820897189006</c:v>
                </c:pt>
                <c:pt idx="4088">
                  <c:v>116.01866042428</c:v>
                </c:pt>
                <c:pt idx="4089">
                  <c:v>116.216421552764</c:v>
                </c:pt>
                <c:pt idx="4090">
                  <c:v>116.414180573492</c:v>
                </c:pt>
                <c:pt idx="4091">
                  <c:v>116.61193748549501</c:v>
                </c:pt>
                <c:pt idx="4092">
                  <c:v>116.809692287806</c:v>
                </c:pt>
                <c:pt idx="4093">
                  <c:v>117.007444979459</c:v>
                </c:pt>
                <c:pt idx="4094">
                  <c:v>117.205195559487</c:v>
                </c:pt>
                <c:pt idx="4095">
                  <c:v>117.402944026922</c:v>
                </c:pt>
                <c:pt idx="4096">
                  <c:v>117.600690380798</c:v>
                </c:pt>
                <c:pt idx="4097">
                  <c:v>117.798434620149</c:v>
                </c:pt>
                <c:pt idx="4098">
                  <c:v>117.996176744008</c:v>
                </c:pt>
                <c:pt idx="4099">
                  <c:v>118.19391675140901</c:v>
                </c:pt>
                <c:pt idx="4100">
                  <c:v>118.39165464139001</c:v>
                </c:pt>
                <c:pt idx="4101">
                  <c:v>118.589390412987</c:v>
                </c:pt>
                <c:pt idx="4102">
                  <c:v>118.787124065239</c:v>
                </c:pt>
                <c:pt idx="4103">
                  <c:v>118.984855597183</c:v>
                </c:pt>
                <c:pt idx="4104">
                  <c:v>119.182585007857</c:v>
                </c:pt>
                <c:pt idx="4105">
                  <c:v>119.380312296299</c:v>
                </c:pt>
                <c:pt idx="4106">
                  <c:v>119.57803746154499</c:v>
                </c:pt>
                <c:pt idx="4107">
                  <c:v>119.77576050263499</c:v>
                </c:pt>
                <c:pt idx="4108">
                  <c:v>119.973481418606</c:v>
                </c:pt>
                <c:pt idx="4109">
                  <c:v>120.171200208496</c:v>
                </c:pt>
                <c:pt idx="4110">
                  <c:v>120.36891687134001</c:v>
                </c:pt>
                <c:pt idx="4111">
                  <c:v>120.566631406174</c:v>
                </c:pt>
                <c:pt idx="4112">
                  <c:v>120.764343812032</c:v>
                </c:pt>
                <c:pt idx="4113">
                  <c:v>120.962054087948</c:v>
                </c:pt>
                <c:pt idx="4114">
                  <c:v>121.159762232958</c:v>
                </c:pt>
                <c:pt idx="4115">
                  <c:v>121.357468246096</c:v>
                </c:pt>
                <c:pt idx="4116">
                  <c:v>121.555172126399</c:v>
                </c:pt>
                <c:pt idx="4117">
                  <c:v>121.752873872903</c:v>
                </c:pt>
                <c:pt idx="4118">
                  <c:v>121.95057348464501</c:v>
                </c:pt>
                <c:pt idx="4119">
                  <c:v>122.14827096066099</c:v>
                </c:pt>
                <c:pt idx="4120">
                  <c:v>122.34596629998801</c:v>
                </c:pt>
                <c:pt idx="4121">
                  <c:v>122.543659501664</c:v>
                </c:pt>
                <c:pt idx="4122">
                  <c:v>122.741350564725</c:v>
                </c:pt>
                <c:pt idx="4123">
                  <c:v>122.939039488208</c:v>
                </c:pt>
                <c:pt idx="4124">
                  <c:v>123.136726271152</c:v>
                </c:pt>
                <c:pt idx="4125">
                  <c:v>123.33441091259201</c:v>
                </c:pt>
                <c:pt idx="4126">
                  <c:v>123.532093411563</c:v>
                </c:pt>
                <c:pt idx="4127">
                  <c:v>123.7297737671</c:v>
                </c:pt>
                <c:pt idx="4128">
                  <c:v>123.92745197824</c:v>
                </c:pt>
                <c:pt idx="4129">
                  <c:v>124.125128044023</c:v>
                </c:pt>
                <c:pt idx="4130">
                  <c:v>124.322801963487</c:v>
                </c:pt>
                <c:pt idx="4131">
                  <c:v>124.520473735672</c:v>
                </c:pt>
                <c:pt idx="4132">
                  <c:v>124.718143359617</c:v>
                </c:pt>
                <c:pt idx="4133">
                  <c:v>124.91581083436</c:v>
                </c:pt>
                <c:pt idx="4134">
                  <c:v>125.11347615894201</c:v>
                </c:pt>
                <c:pt idx="4135">
                  <c:v>125.311139332401</c:v>
                </c:pt>
                <c:pt idx="4136">
                  <c:v>125.508800353778</c:v>
                </c:pt>
                <c:pt idx="4137">
                  <c:v>125.706459222113</c:v>
                </c:pt>
                <c:pt idx="4138">
                  <c:v>125.90411593644799</c:v>
                </c:pt>
                <c:pt idx="4139">
                  <c:v>126.101770495824</c:v>
                </c:pt>
                <c:pt idx="4140">
                  <c:v>126.299422899284</c:v>
                </c:pt>
                <c:pt idx="4141">
                  <c:v>126.497073145871</c:v>
                </c:pt>
                <c:pt idx="4142">
                  <c:v>126.694721234626</c:v>
                </c:pt>
                <c:pt idx="4143">
                  <c:v>126.892367164593</c:v>
                </c:pt>
                <c:pt idx="4144">
                  <c:v>127.090010934814</c:v>
                </c:pt>
                <c:pt idx="4145">
                  <c:v>127.28765254433399</c:v>
                </c:pt>
                <c:pt idx="4146">
                  <c:v>127.48529199219701</c:v>
                </c:pt>
                <c:pt idx="4147">
                  <c:v>127.682929277445</c:v>
                </c:pt>
                <c:pt idx="4148">
                  <c:v>127.880564399123</c:v>
                </c:pt>
                <c:pt idx="4149">
                  <c:v>128.078197356277</c:v>
                </c:pt>
                <c:pt idx="4150">
                  <c:v>128.27582814795099</c:v>
                </c:pt>
                <c:pt idx="4151">
                  <c:v>128.47345677319001</c:v>
                </c:pt>
                <c:pt idx="4152">
                  <c:v>128.67108323103901</c:v>
                </c:pt>
                <c:pt idx="4153">
                  <c:v>128.868707520545</c:v>
                </c:pt>
                <c:pt idx="4154">
                  <c:v>129.06632964075101</c:v>
                </c:pt>
                <c:pt idx="4155">
                  <c:v>129.263949590701</c:v>
                </c:pt>
                <c:pt idx="4156">
                  <c:v>129.461567369438</c:v>
                </c:pt>
                <c:pt idx="4157">
                  <c:v>129.65918297600399</c:v>
                </c:pt>
                <c:pt idx="4158">
                  <c:v>129.85679640944301</c:v>
                </c:pt>
                <c:pt idx="4159">
                  <c:v>130.054407668799</c:v>
                </c:pt>
                <c:pt idx="4160">
                  <c:v>130.252016753117</c:v>
                </c:pt>
                <c:pt idx="4161">
                  <c:v>130.449623661441</c:v>
                </c:pt>
                <c:pt idx="4162">
                  <c:v>130.647228392817</c:v>
                </c:pt>
                <c:pt idx="4163">
                  <c:v>130.84483094628999</c:v>
                </c:pt>
                <c:pt idx="4164">
                  <c:v>131.04243132090701</c:v>
                </c:pt>
                <c:pt idx="4165">
                  <c:v>131.24002951571799</c:v>
                </c:pt>
                <c:pt idx="4166">
                  <c:v>131.43762552976901</c:v>
                </c:pt>
                <c:pt idx="4167">
                  <c:v>131.63521936210799</c:v>
                </c:pt>
                <c:pt idx="4168">
                  <c:v>131.832811011785</c:v>
                </c:pt>
                <c:pt idx="4169">
                  <c:v>132.030400477847</c:v>
                </c:pt>
                <c:pt idx="4170">
                  <c:v>132.22798775934299</c:v>
                </c:pt>
                <c:pt idx="4171">
                  <c:v>132.42557285532001</c:v>
                </c:pt>
                <c:pt idx="4172">
                  <c:v>132.62315576482899</c:v>
                </c:pt>
                <c:pt idx="4173">
                  <c:v>132.82073648692</c:v>
                </c:pt>
                <c:pt idx="4174">
                  <c:v>133.01831502064601</c:v>
                </c:pt>
                <c:pt idx="4175">
                  <c:v>133.21589136505901</c:v>
                </c:pt>
                <c:pt idx="4176">
                  <c:v>133.41346551921299</c:v>
                </c:pt>
                <c:pt idx="4177">
                  <c:v>133.61103748215999</c:v>
                </c:pt>
                <c:pt idx="4178">
                  <c:v>133.808607252954</c:v>
                </c:pt>
                <c:pt idx="4179">
                  <c:v>134.00617483064701</c:v>
                </c:pt>
                <c:pt idx="4180">
                  <c:v>134.20374021429399</c:v>
                </c:pt>
                <c:pt idx="4181">
                  <c:v>134.401303402948</c:v>
                </c:pt>
                <c:pt idx="4182">
                  <c:v>134.59886439566</c:v>
                </c:pt>
                <c:pt idx="4183">
                  <c:v>134.796423191483</c:v>
                </c:pt>
                <c:pt idx="4184">
                  <c:v>134.99397978946899</c:v>
                </c:pt>
                <c:pt idx="4185">
                  <c:v>135.19153418866901</c:v>
                </c:pt>
                <c:pt idx="4186">
                  <c:v>135.389086388138</c:v>
                </c:pt>
                <c:pt idx="4187">
                  <c:v>135.586636386929</c:v>
                </c:pt>
                <c:pt idx="4188">
                  <c:v>135.784184184097</c:v>
                </c:pt>
                <c:pt idx="4189">
                  <c:v>135.98172977869501</c:v>
                </c:pt>
                <c:pt idx="4190">
                  <c:v>136.179273169776</c:v>
                </c:pt>
                <c:pt idx="4191">
                  <c:v>136.37681435639399</c:v>
                </c:pt>
                <c:pt idx="4192">
                  <c:v>136.57435333760299</c:v>
                </c:pt>
                <c:pt idx="4193">
                  <c:v>136.771890112455</c:v>
                </c:pt>
                <c:pt idx="4194">
                  <c:v>136.96942468000401</c:v>
                </c:pt>
                <c:pt idx="4195">
                  <c:v>137.16695703930199</c:v>
                </c:pt>
                <c:pt idx="4196">
                  <c:v>137.36448718940201</c:v>
                </c:pt>
                <c:pt idx="4197">
                  <c:v>137.56201512935701</c:v>
                </c:pt>
                <c:pt idx="4198">
                  <c:v>137.759540858219</c:v>
                </c:pt>
                <c:pt idx="4199">
                  <c:v>137.957064375041</c:v>
                </c:pt>
                <c:pt idx="4200">
                  <c:v>138.15458567887799</c:v>
                </c:pt>
                <c:pt idx="4201">
                  <c:v>138.35210476878501</c:v>
                </c:pt>
                <c:pt idx="4202">
                  <c:v>138.54962164381899</c:v>
                </c:pt>
                <c:pt idx="4203">
                  <c:v>138.74713630304001</c:v>
                </c:pt>
                <c:pt idx="4204">
                  <c:v>138.944648745504</c:v>
                </c:pt>
                <c:pt idx="4205">
                  <c:v>139.142158970271</c:v>
                </c:pt>
                <c:pt idx="4206">
                  <c:v>139.3396669764</c:v>
                </c:pt>
                <c:pt idx="4207">
                  <c:v>139.53717276294799</c:v>
                </c:pt>
                <c:pt idx="4208">
                  <c:v>139.73467632897399</c:v>
                </c:pt>
                <c:pt idx="4209">
                  <c:v>139.93217767353499</c:v>
                </c:pt>
                <c:pt idx="4210">
                  <c:v>140.12967679568899</c:v>
                </c:pt>
                <c:pt idx="4211">
                  <c:v>140.327173694496</c:v>
                </c:pt>
                <c:pt idx="4212">
                  <c:v>140.52466836901601</c:v>
                </c:pt>
                <c:pt idx="4213">
                  <c:v>140.72216081831101</c:v>
                </c:pt>
                <c:pt idx="4214">
                  <c:v>140.91965104144299</c:v>
                </c:pt>
                <c:pt idx="4215">
                  <c:v>141.11713903747199</c:v>
                </c:pt>
                <c:pt idx="4216">
                  <c:v>141.31462480546301</c:v>
                </c:pt>
                <c:pt idx="4217">
                  <c:v>141.51210834447801</c:v>
                </c:pt>
                <c:pt idx="4218">
                  <c:v>141.70958965358099</c:v>
                </c:pt>
                <c:pt idx="4219">
                  <c:v>141.90706873183399</c:v>
                </c:pt>
                <c:pt idx="4220">
                  <c:v>142.10454557830201</c:v>
                </c:pt>
                <c:pt idx="4221">
                  <c:v>142.30202019204901</c:v>
                </c:pt>
                <c:pt idx="4222">
                  <c:v>142.499492572138</c:v>
                </c:pt>
                <c:pt idx="4223">
                  <c:v>142.69696271763399</c:v>
                </c:pt>
                <c:pt idx="4224">
                  <c:v>142.894430627601</c:v>
                </c:pt>
                <c:pt idx="4225">
                  <c:v>143.091896301106</c:v>
                </c:pt>
                <c:pt idx="4226">
                  <c:v>143.28935973721201</c:v>
                </c:pt>
                <c:pt idx="4227">
                  <c:v>143.486820934988</c:v>
                </c:pt>
                <c:pt idx="4228">
                  <c:v>143.684279893503</c:v>
                </c:pt>
                <c:pt idx="4229">
                  <c:v>143.881736611826</c:v>
                </c:pt>
                <c:pt idx="4230">
                  <c:v>144.079191089029</c:v>
                </c:pt>
                <c:pt idx="4231">
                  <c:v>144.27664332418101</c:v>
                </c:pt>
                <c:pt idx="4232">
                  <c:v>144.474093316356</c:v>
                </c:pt>
                <c:pt idx="4233">
                  <c:v>144.67154106462201</c:v>
                </c:pt>
                <c:pt idx="4234">
                  <c:v>144.868986568049</c:v>
                </c:pt>
                <c:pt idx="4235">
                  <c:v>145.06642982570401</c:v>
                </c:pt>
                <c:pt idx="4236">
                  <c:v>145.26387083665699</c:v>
                </c:pt>
                <c:pt idx="4237">
                  <c:v>145.46130959997799</c:v>
                </c:pt>
                <c:pt idx="4238">
                  <c:v>145.65874611473899</c:v>
                </c:pt>
                <c:pt idx="4239">
                  <c:v>145.856180380014</c:v>
                </c:pt>
                <c:pt idx="4240">
                  <c:v>146.053612394879</c:v>
                </c:pt>
                <c:pt idx="4241">
                  <c:v>146.25104215840801</c:v>
                </c:pt>
                <c:pt idx="4242">
                  <c:v>146.44846966966699</c:v>
                </c:pt>
                <c:pt idx="4243">
                  <c:v>146.645894927721</c:v>
                </c:pt>
                <c:pt idx="4244">
                  <c:v>146.84331793163699</c:v>
                </c:pt>
                <c:pt idx="4245">
                  <c:v>147.04073868048101</c:v>
                </c:pt>
                <c:pt idx="4246">
                  <c:v>147.23815717332101</c:v>
                </c:pt>
                <c:pt idx="4247">
                  <c:v>147.43557340922499</c:v>
                </c:pt>
                <c:pt idx="4248">
                  <c:v>147.632987387268</c:v>
                </c:pt>
                <c:pt idx="4249">
                  <c:v>147.83039910652801</c:v>
                </c:pt>
                <c:pt idx="4250">
                  <c:v>148.02780856608899</c:v>
                </c:pt>
                <c:pt idx="4251">
                  <c:v>148.225215765032</c:v>
                </c:pt>
                <c:pt idx="4252">
                  <c:v>148.422620702437</c:v>
                </c:pt>
                <c:pt idx="4253">
                  <c:v>148.620023377384</c:v>
                </c:pt>
                <c:pt idx="4254">
                  <c:v>148.81742378895299</c:v>
                </c:pt>
                <c:pt idx="4255">
                  <c:v>149.014821936224</c:v>
                </c:pt>
                <c:pt idx="4256">
                  <c:v>149.21221781827501</c:v>
                </c:pt>
                <c:pt idx="4257">
                  <c:v>149.40961143418801</c:v>
                </c:pt>
                <c:pt idx="4258">
                  <c:v>149.607002783046</c:v>
                </c:pt>
                <c:pt idx="4259">
                  <c:v>149.80439186393201</c:v>
                </c:pt>
                <c:pt idx="4260">
                  <c:v>150.00177867593001</c:v>
                </c:pt>
                <c:pt idx="4261">
                  <c:v>150.199163218124</c:v>
                </c:pt>
                <c:pt idx="4262">
                  <c:v>150.39654548959899</c:v>
                </c:pt>
                <c:pt idx="4263">
                  <c:v>150.59392548943899</c:v>
                </c:pt>
                <c:pt idx="4264">
                  <c:v>150.79130321673</c:v>
                </c:pt>
                <c:pt idx="4265">
                  <c:v>150.988678670556</c:v>
                </c:pt>
                <c:pt idx="4266">
                  <c:v>151.186051850003</c:v>
                </c:pt>
                <c:pt idx="4267">
                  <c:v>151.38342275415599</c:v>
                </c:pt>
                <c:pt idx="4268">
                  <c:v>151.58079138209601</c:v>
                </c:pt>
                <c:pt idx="4269">
                  <c:v>151.77815773290899</c:v>
                </c:pt>
                <c:pt idx="4270">
                  <c:v>151.97552180567899</c:v>
                </c:pt>
                <c:pt idx="4271">
                  <c:v>152.17288359948901</c:v>
                </c:pt>
                <c:pt idx="4272">
                  <c:v>152.370243113425</c:v>
                </c:pt>
                <c:pt idx="4273">
                  <c:v>152.567600346571</c:v>
                </c:pt>
                <c:pt idx="4274">
                  <c:v>152.764955298015</c:v>
                </c:pt>
                <c:pt idx="4275">
                  <c:v>152.962307966845</c:v>
                </c:pt>
                <c:pt idx="4276">
                  <c:v>153.159658352148</c:v>
                </c:pt>
                <c:pt idx="4277">
                  <c:v>153.357006453015</c:v>
                </c:pt>
                <c:pt idx="4278">
                  <c:v>153.554352268537</c:v>
                </c:pt>
                <c:pt idx="4279">
                  <c:v>153.75169579780501</c:v>
                </c:pt>
                <c:pt idx="4280">
                  <c:v>153.949037039914</c:v>
                </c:pt>
                <c:pt idx="4281">
                  <c:v>154.14637599396099</c:v>
                </c:pt>
                <c:pt idx="4282">
                  <c:v>154.343712659044</c:v>
                </c:pt>
                <c:pt idx="4283">
                  <c:v>154.54104703426199</c:v>
                </c:pt>
                <c:pt idx="4284">
                  <c:v>154.73837911871399</c:v>
                </c:pt>
                <c:pt idx="4285">
                  <c:v>154.9357089115</c:v>
                </c:pt>
                <c:pt idx="4286">
                  <c:v>155.13303641171899</c:v>
                </c:pt>
                <c:pt idx="4287">
                  <c:v>155.33036161847099</c:v>
                </c:pt>
                <c:pt idx="4288">
                  <c:v>155.52768453085201</c:v>
                </c:pt>
                <c:pt idx="4289">
                  <c:v>155.725005147959</c:v>
                </c:pt>
                <c:pt idx="4290">
                  <c:v>155.92232346889</c:v>
                </c:pt>
                <c:pt idx="4291">
                  <c:v>156.119639492744</c:v>
                </c:pt>
                <c:pt idx="4292">
                  <c:v>156.31695321861901</c:v>
                </c:pt>
                <c:pt idx="4293">
                  <c:v>156.514264645618</c:v>
                </c:pt>
                <c:pt idx="4294">
                  <c:v>156.71157377284101</c:v>
                </c:pt>
                <c:pt idx="4295">
                  <c:v>156.90888059938999</c:v>
                </c:pt>
                <c:pt idx="4296">
                  <c:v>157.10618512436801</c:v>
                </c:pt>
                <c:pt idx="4297">
                  <c:v>157.303487346879</c:v>
                </c:pt>
                <c:pt idx="4298">
                  <c:v>157.50078726602601</c:v>
                </c:pt>
                <c:pt idx="4299">
                  <c:v>157.69808488091601</c:v>
                </c:pt>
                <c:pt idx="4300">
                  <c:v>157.89538019065199</c:v>
                </c:pt>
                <c:pt idx="4301">
                  <c:v>158.09267319434301</c:v>
                </c:pt>
                <c:pt idx="4302">
                  <c:v>158.289963891095</c:v>
                </c:pt>
                <c:pt idx="4303">
                  <c:v>158.48725228002201</c:v>
                </c:pt>
                <c:pt idx="4304">
                  <c:v>158.68453836023599</c:v>
                </c:pt>
                <c:pt idx="4305">
                  <c:v>158.88182213085199</c:v>
                </c:pt>
                <c:pt idx="4306">
                  <c:v>159.07910359098901</c:v>
                </c:pt>
                <c:pt idx="4307">
                  <c:v>159.27638273976299</c:v>
                </c:pt>
                <c:pt idx="4308">
                  <c:v>159.473659576297</c:v>
                </c:pt>
                <c:pt idx="4309">
                  <c:v>159.67093409971201</c:v>
                </c:pt>
                <c:pt idx="4310">
                  <c:v>159.86820630913201</c:v>
                </c:pt>
                <c:pt idx="4311">
                  <c:v>160.065476203679</c:v>
                </c:pt>
                <c:pt idx="4312">
                  <c:v>160.262743782473</c:v>
                </c:pt>
                <c:pt idx="4313">
                  <c:v>160.46000904463099</c:v>
                </c:pt>
                <c:pt idx="4314">
                  <c:v>160.65727198926899</c:v>
                </c:pt>
                <c:pt idx="4315">
                  <c:v>160.85453261550501</c:v>
                </c:pt>
                <c:pt idx="4316">
                  <c:v>161.05179092245299</c:v>
                </c:pt>
                <c:pt idx="4317">
                  <c:v>161.24904690922901</c:v>
                </c:pt>
                <c:pt idx="4318">
                  <c:v>161.44630057494601</c:v>
                </c:pt>
                <c:pt idx="4319">
                  <c:v>161.64355191871999</c:v>
                </c:pt>
                <c:pt idx="4320">
                  <c:v>161.840800939665</c:v>
                </c:pt>
                <c:pt idx="4321">
                  <c:v>162.038047636903</c:v>
                </c:pt>
                <c:pt idx="4322">
                  <c:v>162.23529200956401</c:v>
                </c:pt>
                <c:pt idx="4323">
                  <c:v>162.43253405678399</c:v>
                </c:pt>
                <c:pt idx="4324">
                  <c:v>162.6297737777</c:v>
                </c:pt>
                <c:pt idx="4325">
                  <c:v>162.827011171452</c:v>
                </c:pt>
                <c:pt idx="4326">
                  <c:v>163.024246237179</c:v>
                </c:pt>
                <c:pt idx="4327">
                  <c:v>163.221478974023</c:v>
                </c:pt>
                <c:pt idx="4328">
                  <c:v>163.41870938112501</c:v>
                </c:pt>
                <c:pt idx="4329">
                  <c:v>163.61593745762599</c:v>
                </c:pt>
                <c:pt idx="4330">
                  <c:v>163.81316320266399</c:v>
                </c:pt>
                <c:pt idx="4331">
                  <c:v>164.010386615382</c:v>
                </c:pt>
                <c:pt idx="4332">
                  <c:v>164.20760769492</c:v>
                </c:pt>
                <c:pt idx="4333">
                  <c:v>164.40482644042001</c:v>
                </c:pt>
                <c:pt idx="4334">
                  <c:v>164.602042851021</c:v>
                </c:pt>
                <c:pt idx="4335">
                  <c:v>164.79925692586201</c:v>
                </c:pt>
                <c:pt idx="4336">
                  <c:v>164.99646866408401</c:v>
                </c:pt>
                <c:pt idx="4337">
                  <c:v>165.19367806483501</c:v>
                </c:pt>
                <c:pt idx="4338">
                  <c:v>165.39088512724999</c:v>
                </c:pt>
                <c:pt idx="4339">
                  <c:v>165.58808985046801</c:v>
                </c:pt>
                <c:pt idx="4340">
                  <c:v>165.78529223362699</c:v>
                </c:pt>
                <c:pt idx="4341">
                  <c:v>165.982492275868</c:v>
                </c:pt>
                <c:pt idx="4342">
                  <c:v>166.179689976334</c:v>
                </c:pt>
                <c:pt idx="4343">
                  <c:v>166.37688533417401</c:v>
                </c:pt>
                <c:pt idx="4344">
                  <c:v>166.57407834854001</c:v>
                </c:pt>
                <c:pt idx="4345">
                  <c:v>166.77126901858699</c:v>
                </c:pt>
                <c:pt idx="4346">
                  <c:v>166.968457343474</c:v>
                </c:pt>
                <c:pt idx="4347">
                  <c:v>167.16564332236101</c:v>
                </c:pt>
                <c:pt idx="4348">
                  <c:v>167.36282695440701</c:v>
                </c:pt>
                <c:pt idx="4349">
                  <c:v>167.56000823877</c:v>
                </c:pt>
                <c:pt idx="4350">
                  <c:v>167.75718717460799</c:v>
                </c:pt>
                <c:pt idx="4351">
                  <c:v>167.95436376107699</c:v>
                </c:pt>
                <c:pt idx="4352">
                  <c:v>168.15153799733301</c:v>
                </c:pt>
                <c:pt idx="4353">
                  <c:v>168.348709882528</c:v>
                </c:pt>
                <c:pt idx="4354">
                  <c:v>168.54587941581801</c:v>
                </c:pt>
                <c:pt idx="4355">
                  <c:v>168.74304659635399</c:v>
                </c:pt>
                <c:pt idx="4356">
                  <c:v>168.940211423297</c:v>
                </c:pt>
                <c:pt idx="4357">
                  <c:v>169.137373895823</c:v>
                </c:pt>
                <c:pt idx="4358">
                  <c:v>169.33453401310999</c:v>
                </c:pt>
                <c:pt idx="4359">
                  <c:v>169.53169177434</c:v>
                </c:pt>
                <c:pt idx="4360">
                  <c:v>169.728847178698</c:v>
                </c:pt>
                <c:pt idx="4361">
                  <c:v>169.92600022536701</c:v>
                </c:pt>
                <c:pt idx="4362">
                  <c:v>170.123150913534</c:v>
                </c:pt>
                <c:pt idx="4363">
                  <c:v>170.320299242385</c:v>
                </c:pt>
                <c:pt idx="4364">
                  <c:v>170.51744521111101</c:v>
                </c:pt>
                <c:pt idx="4365">
                  <c:v>170.71458881890399</c:v>
                </c:pt>
                <c:pt idx="4366">
                  <c:v>170.911730064956</c:v>
                </c:pt>
                <c:pt idx="4367">
                  <c:v>171.108868948463</c:v>
                </c:pt>
                <c:pt idx="4368">
                  <c:v>171.306005468617</c:v>
                </c:pt>
                <c:pt idx="4369">
                  <c:v>171.50313962461499</c:v>
                </c:pt>
                <c:pt idx="4370">
                  <c:v>171.700271415652</c:v>
                </c:pt>
                <c:pt idx="4371">
                  <c:v>171.897400840926</c:v>
                </c:pt>
                <c:pt idx="4372">
                  <c:v>172.09452789963601</c:v>
                </c:pt>
                <c:pt idx="4373">
                  <c:v>172.29165259098201</c:v>
                </c:pt>
                <c:pt idx="4374">
                  <c:v>172.48877491416701</c:v>
                </c:pt>
                <c:pt idx="4375">
                  <c:v>172.68589486839201</c:v>
                </c:pt>
                <c:pt idx="4376">
                  <c:v>172.88301245285601</c:v>
                </c:pt>
                <c:pt idx="4377">
                  <c:v>173.080127666761</c:v>
                </c:pt>
                <c:pt idx="4378">
                  <c:v>173.277240509308</c:v>
                </c:pt>
                <c:pt idx="4379">
                  <c:v>173.47435097969901</c:v>
                </c:pt>
                <c:pt idx="4380">
                  <c:v>173.67145907713601</c:v>
                </c:pt>
                <c:pt idx="4381">
                  <c:v>173.86856480082301</c:v>
                </c:pt>
                <c:pt idx="4382">
                  <c:v>174.06566814996299</c:v>
                </c:pt>
                <c:pt idx="4383">
                  <c:v>174.262769123759</c:v>
                </c:pt>
                <c:pt idx="4384">
                  <c:v>174.45986772141899</c:v>
                </c:pt>
                <c:pt idx="4385">
                  <c:v>174.65696394214899</c:v>
                </c:pt>
                <c:pt idx="4386">
                  <c:v>174.85405778516201</c:v>
                </c:pt>
                <c:pt idx="4387">
                  <c:v>175.05114924966799</c:v>
                </c:pt>
                <c:pt idx="4388">
                  <c:v>175.24823833488301</c:v>
                </c:pt>
                <c:pt idx="4389">
                  <c:v>175.445325040027</c:v>
                </c:pt>
                <c:pt idx="4390">
                  <c:v>175.64240936432</c:v>
                </c:pt>
                <c:pt idx="4391">
                  <c:v>175.83949130698699</c:v>
                </c:pt>
                <c:pt idx="4392">
                  <c:v>176.03657086725499</c:v>
                </c:pt>
                <c:pt idx="4393">
                  <c:v>176.233648044354</c:v>
                </c:pt>
                <c:pt idx="4394">
                  <c:v>176.43072283750999</c:v>
                </c:pt>
                <c:pt idx="4395">
                  <c:v>176.62779524594399</c:v>
                </c:pt>
                <c:pt idx="4396">
                  <c:v>176.824865268878</c:v>
                </c:pt>
                <c:pt idx="4397">
                  <c:v>177.02193290553501</c:v>
                </c:pt>
                <c:pt idx="4398">
                  <c:v>177.21899815513899</c:v>
                </c:pt>
                <c:pt idx="4399">
                  <c:v>177.41606101691801</c:v>
                </c:pt>
                <c:pt idx="4400">
                  <c:v>177.61312149009899</c:v>
                </c:pt>
                <c:pt idx="4401">
                  <c:v>177.81017957390401</c:v>
                </c:pt>
                <c:pt idx="4402">
                  <c:v>178.00723526754999</c:v>
                </c:pt>
                <c:pt idx="4403">
                  <c:v>178.20428857026801</c:v>
                </c:pt>
                <c:pt idx="4404">
                  <c:v>178.40133948131501</c:v>
                </c:pt>
                <c:pt idx="4405">
                  <c:v>178.598387999962</c:v>
                </c:pt>
                <c:pt idx="4406">
                  <c:v>178.79543412547901</c:v>
                </c:pt>
                <c:pt idx="4407">
                  <c:v>178.99247785713499</c:v>
                </c:pt>
                <c:pt idx="4408">
                  <c:v>179.189519194203</c:v>
                </c:pt>
                <c:pt idx="4409">
                  <c:v>179.38655813596</c:v>
                </c:pt>
                <c:pt idx="4410">
                  <c:v>179.583594681688</c:v>
                </c:pt>
                <c:pt idx="4411">
                  <c:v>179.78062883067</c:v>
                </c:pt>
                <c:pt idx="4412">
                  <c:v>179.97766058219699</c:v>
                </c:pt>
                <c:pt idx="4413">
                  <c:v>180.17468993556801</c:v>
                </c:pt>
                <c:pt idx="4414">
                  <c:v>180.371716890085</c:v>
                </c:pt>
                <c:pt idx="4415">
                  <c:v>180.56874144504599</c:v>
                </c:pt>
                <c:pt idx="4416">
                  <c:v>180.76576359975101</c:v>
                </c:pt>
                <c:pt idx="4417">
                  <c:v>180.96278335349299</c:v>
                </c:pt>
                <c:pt idx="4418">
                  <c:v>181.15980070555301</c:v>
                </c:pt>
                <c:pt idx="4419">
                  <c:v>181.35681565521199</c:v>
                </c:pt>
                <c:pt idx="4420">
                  <c:v>181.55382820175001</c:v>
                </c:pt>
                <c:pt idx="4421">
                  <c:v>181.75083834446599</c:v>
                </c:pt>
                <c:pt idx="4422">
                  <c:v>181.94784608268</c:v>
                </c:pt>
                <c:pt idx="4423">
                  <c:v>182.144851415722</c:v>
                </c:pt>
                <c:pt idx="4424">
                  <c:v>182.34185434292499</c:v>
                </c:pt>
                <c:pt idx="4425">
                  <c:v>182.53885486362699</c:v>
                </c:pt>
                <c:pt idx="4426">
                  <c:v>182.73585297717</c:v>
                </c:pt>
                <c:pt idx="4427">
                  <c:v>182.932848682892</c:v>
                </c:pt>
                <c:pt idx="4428">
                  <c:v>183.12984198012799</c:v>
                </c:pt>
                <c:pt idx="4429">
                  <c:v>183.32683286821199</c:v>
                </c:pt>
                <c:pt idx="4430">
                  <c:v>183.52382134646501</c:v>
                </c:pt>
                <c:pt idx="4431">
                  <c:v>183.72080741420999</c:v>
                </c:pt>
                <c:pt idx="4432">
                  <c:v>183.917791070779</c:v>
                </c:pt>
                <c:pt idx="4433">
                  <c:v>184.114772315506</c:v>
                </c:pt>
                <c:pt idx="4434">
                  <c:v>184.31175114772799</c:v>
                </c:pt>
                <c:pt idx="4435">
                  <c:v>184.50872756678601</c:v>
                </c:pt>
                <c:pt idx="4436">
                  <c:v>184.705701572023</c:v>
                </c:pt>
                <c:pt idx="4437">
                  <c:v>184.90267316278701</c:v>
                </c:pt>
                <c:pt idx="4438">
                  <c:v>185.09964233843101</c:v>
                </c:pt>
                <c:pt idx="4439">
                  <c:v>185.29660909831799</c:v>
                </c:pt>
                <c:pt idx="4440">
                  <c:v>185.49357344181101</c:v>
                </c:pt>
                <c:pt idx="4441">
                  <c:v>185.690535368252</c:v>
                </c:pt>
                <c:pt idx="4442">
                  <c:v>185.88749487696001</c:v>
                </c:pt>
                <c:pt idx="4443">
                  <c:v>186.08445196725501</c:v>
                </c:pt>
                <c:pt idx="4444">
                  <c:v>186.28140663846401</c:v>
                </c:pt>
                <c:pt idx="4445">
                  <c:v>186.47835888991699</c:v>
                </c:pt>
                <c:pt idx="4446">
                  <c:v>186.675308720949</c:v>
                </c:pt>
                <c:pt idx="4447">
                  <c:v>186.87225613089799</c:v>
                </c:pt>
                <c:pt idx="4448">
                  <c:v>187.06920111911199</c:v>
                </c:pt>
                <c:pt idx="4449">
                  <c:v>187.26614368495601</c:v>
                </c:pt>
                <c:pt idx="4450">
                  <c:v>187.46308382780001</c:v>
                </c:pt>
                <c:pt idx="4451">
                  <c:v>187.66002154705501</c:v>
                </c:pt>
                <c:pt idx="4452">
                  <c:v>187.85695684215</c:v>
                </c:pt>
                <c:pt idx="4453">
                  <c:v>188.053889712515</c:v>
                </c:pt>
                <c:pt idx="4454">
                  <c:v>188.25082015757599</c:v>
                </c:pt>
                <c:pt idx="4455">
                  <c:v>188.447748176761</c:v>
                </c:pt>
                <c:pt idx="4456">
                  <c:v>188.644673769495</c:v>
                </c:pt>
                <c:pt idx="4457">
                  <c:v>188.841596935208</c:v>
                </c:pt>
                <c:pt idx="4458">
                  <c:v>189.03851767333401</c:v>
                </c:pt>
                <c:pt idx="4459">
                  <c:v>189.23543598330801</c:v>
                </c:pt>
                <c:pt idx="4460">
                  <c:v>189.43235186457301</c:v>
                </c:pt>
                <c:pt idx="4461">
                  <c:v>189.62926531659099</c:v>
                </c:pt>
                <c:pt idx="4462">
                  <c:v>189.82617633882899</c:v>
                </c:pt>
                <c:pt idx="4463">
                  <c:v>190.02308493074699</c:v>
                </c:pt>
                <c:pt idx="4464">
                  <c:v>190.21999109180001</c:v>
                </c:pt>
                <c:pt idx="4465">
                  <c:v>190.41689482145401</c:v>
                </c:pt>
                <c:pt idx="4466">
                  <c:v>190.61379611918801</c:v>
                </c:pt>
                <c:pt idx="4467">
                  <c:v>190.810694984489</c:v>
                </c:pt>
                <c:pt idx="4468">
                  <c:v>191.007591416856</c:v>
                </c:pt>
                <c:pt idx="4469">
                  <c:v>191.20448541579</c:v>
                </c:pt>
                <c:pt idx="4470">
                  <c:v>191.40137698077501</c:v>
                </c:pt>
                <c:pt idx="4471">
                  <c:v>191.59826611129</c:v>
                </c:pt>
                <c:pt idx="4472">
                  <c:v>191.79515280681099</c:v>
                </c:pt>
                <c:pt idx="4473">
                  <c:v>191.992037066812</c:v>
                </c:pt>
                <c:pt idx="4474">
                  <c:v>192.188918890765</c:v>
                </c:pt>
                <c:pt idx="4475">
                  <c:v>192.385798278137</c:v>
                </c:pt>
                <c:pt idx="4476">
                  <c:v>192.58267522839401</c:v>
                </c:pt>
                <c:pt idx="4477">
                  <c:v>192.77954974100101</c:v>
                </c:pt>
                <c:pt idx="4478">
                  <c:v>192.97642181542199</c:v>
                </c:pt>
                <c:pt idx="4479">
                  <c:v>193.17329145113101</c:v>
                </c:pt>
                <c:pt idx="4480">
                  <c:v>193.37015864761599</c:v>
                </c:pt>
                <c:pt idx="4481">
                  <c:v>193.56702340438099</c:v>
                </c:pt>
                <c:pt idx="4482">
                  <c:v>193.76388572094001</c:v>
                </c:pt>
                <c:pt idx="4483">
                  <c:v>193.960745596826</c:v>
                </c:pt>
                <c:pt idx="4484">
                  <c:v>194.157603031582</c:v>
                </c:pt>
                <c:pt idx="4485">
                  <c:v>194.35445802476599</c:v>
                </c:pt>
                <c:pt idx="4486">
                  <c:v>194.551310575949</c:v>
                </c:pt>
                <c:pt idx="4487">
                  <c:v>194.748160684689</c:v>
                </c:pt>
                <c:pt idx="4488">
                  <c:v>194.945008350531</c:v>
                </c:pt>
                <c:pt idx="4489">
                  <c:v>195.14185357301599</c:v>
                </c:pt>
                <c:pt idx="4490">
                  <c:v>195.33869635167801</c:v>
                </c:pt>
                <c:pt idx="4491">
                  <c:v>195.535536686044</c:v>
                </c:pt>
                <c:pt idx="4492">
                  <c:v>195.73237457563599</c:v>
                </c:pt>
                <c:pt idx="4493">
                  <c:v>195.929210020006</c:v>
                </c:pt>
                <c:pt idx="4494">
                  <c:v>196.12604301875299</c:v>
                </c:pt>
                <c:pt idx="4495">
                  <c:v>196.32287357148101</c:v>
                </c:pt>
                <c:pt idx="4496">
                  <c:v>196.51970167775301</c:v>
                </c:pt>
                <c:pt idx="4497">
                  <c:v>196.71652733710599</c:v>
                </c:pt>
                <c:pt idx="4498">
                  <c:v>196.91335054908799</c:v>
                </c:pt>
                <c:pt idx="4499">
                  <c:v>197.110171313259</c:v>
                </c:pt>
                <c:pt idx="4500">
                  <c:v>197.30698962919399</c:v>
                </c:pt>
                <c:pt idx="4501">
                  <c:v>197.50380549650899</c:v>
                </c:pt>
                <c:pt idx="4502">
                  <c:v>197.70061891484099</c:v>
                </c:pt>
                <c:pt idx="4503">
                  <c:v>197.897429883847</c:v>
                </c:pt>
                <c:pt idx="4504">
                  <c:v>198.09423840320099</c:v>
                </c:pt>
                <c:pt idx="4505">
                  <c:v>198.29104447258999</c:v>
                </c:pt>
                <c:pt idx="4506">
                  <c:v>198.48784809167699</c:v>
                </c:pt>
                <c:pt idx="4507">
                  <c:v>198.68464926010699</c:v>
                </c:pt>
                <c:pt idx="4508">
                  <c:v>198.88144797753301</c:v>
                </c:pt>
                <c:pt idx="4509">
                  <c:v>199.07824424365</c:v>
                </c:pt>
                <c:pt idx="4510">
                  <c:v>199.275038058174</c:v>
                </c:pt>
                <c:pt idx="4511">
                  <c:v>199.47182942083001</c:v>
                </c:pt>
                <c:pt idx="4512">
                  <c:v>199.668618331348</c:v>
                </c:pt>
                <c:pt idx="4513">
                  <c:v>199.865404789461</c:v>
                </c:pt>
                <c:pt idx="4514">
                  <c:v>200.06218879491399</c:v>
                </c:pt>
                <c:pt idx="4515">
                  <c:v>200.25897034745401</c:v>
                </c:pt>
                <c:pt idx="4516">
                  <c:v>200.45574944683801</c:v>
                </c:pt>
                <c:pt idx="4517">
                  <c:v>200.65252609283499</c:v>
                </c:pt>
                <c:pt idx="4518">
                  <c:v>200.84930028522501</c:v>
                </c:pt>
                <c:pt idx="4519">
                  <c:v>201.04607202379</c:v>
                </c:pt>
                <c:pt idx="4520">
                  <c:v>201.24284130832001</c:v>
                </c:pt>
                <c:pt idx="4521">
                  <c:v>201.43960813861</c:v>
                </c:pt>
                <c:pt idx="4522">
                  <c:v>201.636372514442</c:v>
                </c:pt>
                <c:pt idx="4523">
                  <c:v>201.83313443559999</c:v>
                </c:pt>
                <c:pt idx="4524">
                  <c:v>202.02989390187199</c:v>
                </c:pt>
                <c:pt idx="4525">
                  <c:v>202.22665091304901</c:v>
                </c:pt>
                <c:pt idx="4526">
                  <c:v>202.423405468932</c:v>
                </c:pt>
                <c:pt idx="4527">
                  <c:v>202.62015756932399</c:v>
                </c:pt>
                <c:pt idx="4528">
                  <c:v>202.81690721403999</c:v>
                </c:pt>
                <c:pt idx="4529">
                  <c:v>203.013654402898</c:v>
                </c:pt>
                <c:pt idx="4530">
                  <c:v>203.210399135724</c:v>
                </c:pt>
                <c:pt idx="4531">
                  <c:v>203.40714141235199</c:v>
                </c:pt>
                <c:pt idx="4532">
                  <c:v>203.603881232622</c:v>
                </c:pt>
                <c:pt idx="4533">
                  <c:v>203.80061859637999</c:v>
                </c:pt>
                <c:pt idx="4534">
                  <c:v>203.99735350346401</c:v>
                </c:pt>
                <c:pt idx="4535">
                  <c:v>204.194085953712</c:v>
                </c:pt>
                <c:pt idx="4536">
                  <c:v>204.39081594698001</c:v>
                </c:pt>
                <c:pt idx="4537">
                  <c:v>204.58754348313099</c:v>
                </c:pt>
                <c:pt idx="4538">
                  <c:v>204.78426856203899</c:v>
                </c:pt>
                <c:pt idx="4539">
                  <c:v>204.980991183583</c:v>
                </c:pt>
                <c:pt idx="4540">
                  <c:v>205.17771134764999</c:v>
                </c:pt>
                <c:pt idx="4541">
                  <c:v>205.374429054133</c:v>
                </c:pt>
                <c:pt idx="4542">
                  <c:v>205.57114430292901</c:v>
                </c:pt>
                <c:pt idx="4543">
                  <c:v>205.767857093945</c:v>
                </c:pt>
                <c:pt idx="4544">
                  <c:v>205.96456742709501</c:v>
                </c:pt>
                <c:pt idx="4545">
                  <c:v>206.16127530231199</c:v>
                </c:pt>
                <c:pt idx="4546">
                  <c:v>206.357980719572</c:v>
                </c:pt>
                <c:pt idx="4547">
                  <c:v>206.55468367889199</c:v>
                </c:pt>
                <c:pt idx="4548">
                  <c:v>206.75138418030599</c:v>
                </c:pt>
                <c:pt idx="4549">
                  <c:v>206.948082223851</c:v>
                </c:pt>
                <c:pt idx="4550">
                  <c:v>207.14477780957401</c:v>
                </c:pt>
                <c:pt idx="4551">
                  <c:v>207.34147093752699</c:v>
                </c:pt>
                <c:pt idx="4552">
                  <c:v>207.53816160776799</c:v>
                </c:pt>
                <c:pt idx="4553">
                  <c:v>207.734849820362</c:v>
                </c:pt>
                <c:pt idx="4554">
                  <c:v>207.93153557538199</c:v>
                </c:pt>
                <c:pt idx="4555">
                  <c:v>208.12821887289101</c:v>
                </c:pt>
                <c:pt idx="4556">
                  <c:v>208.324899712941</c:v>
                </c:pt>
                <c:pt idx="4557">
                  <c:v>208.52157809558699</c:v>
                </c:pt>
                <c:pt idx="4558">
                  <c:v>208.71825402088501</c:v>
                </c:pt>
                <c:pt idx="4559">
                  <c:v>208.914927488899</c:v>
                </c:pt>
                <c:pt idx="4560">
                  <c:v>209.11159849971801</c:v>
                </c:pt>
                <c:pt idx="4561">
                  <c:v>209.308267053441</c:v>
                </c:pt>
                <c:pt idx="4562">
                  <c:v>209.504933150184</c:v>
                </c:pt>
                <c:pt idx="4563">
                  <c:v>209.701596790069</c:v>
                </c:pt>
                <c:pt idx="4564">
                  <c:v>209.89825797323499</c:v>
                </c:pt>
                <c:pt idx="4565">
                  <c:v>210.09491669983299</c:v>
                </c:pt>
                <c:pt idx="4566">
                  <c:v>210.291572970056</c:v>
                </c:pt>
                <c:pt idx="4567">
                  <c:v>210.488226784147</c:v>
                </c:pt>
                <c:pt idx="4568">
                  <c:v>210.68487814237901</c:v>
                </c:pt>
                <c:pt idx="4569">
                  <c:v>210.88152704504901</c:v>
                </c:pt>
                <c:pt idx="4570">
                  <c:v>211.07817349237999</c:v>
                </c:pt>
                <c:pt idx="4571">
                  <c:v>211.27481748453999</c:v>
                </c:pt>
                <c:pt idx="4572">
                  <c:v>211.47145902170001</c:v>
                </c:pt>
                <c:pt idx="4573">
                  <c:v>211.66809810404001</c:v>
                </c:pt>
                <c:pt idx="4574">
                  <c:v>211.864734731743</c:v>
                </c:pt>
                <c:pt idx="4575">
                  <c:v>212.06136890499999</c:v>
                </c:pt>
                <c:pt idx="4576">
                  <c:v>212.258000624007</c:v>
                </c:pt>
                <c:pt idx="4577">
                  <c:v>212.45462988896699</c:v>
                </c:pt>
                <c:pt idx="4578">
                  <c:v>212.651256700088</c:v>
                </c:pt>
                <c:pt idx="4579">
                  <c:v>212.84788105755999</c:v>
                </c:pt>
                <c:pt idx="4580">
                  <c:v>213.044502961783</c:v>
                </c:pt>
                <c:pt idx="4581">
                  <c:v>213.241122413298</c:v>
                </c:pt>
                <c:pt idx="4582">
                  <c:v>213.43773941264399</c:v>
                </c:pt>
                <c:pt idx="4583">
                  <c:v>213.63435396036499</c:v>
                </c:pt>
                <c:pt idx="4584">
                  <c:v>213.83096605700601</c:v>
                </c:pt>
                <c:pt idx="4585">
                  <c:v>214.02757570311101</c:v>
                </c:pt>
                <c:pt idx="4586">
                  <c:v>214.22418289922999</c:v>
                </c:pt>
                <c:pt idx="4587">
                  <c:v>214.42078764591199</c:v>
                </c:pt>
                <c:pt idx="4588">
                  <c:v>214.61738994371001</c:v>
                </c:pt>
                <c:pt idx="4589">
                  <c:v>214.81398979317501</c:v>
                </c:pt>
                <c:pt idx="4590">
                  <c:v>215.01058719468301</c:v>
                </c:pt>
                <c:pt idx="4591">
                  <c:v>215.20718214837399</c:v>
                </c:pt>
                <c:pt idx="4592">
                  <c:v>215.40377465464601</c:v>
                </c:pt>
                <c:pt idx="4593">
                  <c:v>215.60036471398001</c:v>
                </c:pt>
                <c:pt idx="4594">
                  <c:v>215.796952326894</c:v>
                </c:pt>
                <c:pt idx="4595">
                  <c:v>215.99353749394101</c:v>
                </c:pt>
                <c:pt idx="4596">
                  <c:v>216.19012021570501</c:v>
                </c:pt>
                <c:pt idx="4597">
                  <c:v>216.386700492806</c:v>
                </c:pt>
                <c:pt idx="4598">
                  <c:v>216.583278325897</c:v>
                </c:pt>
                <c:pt idx="4599">
                  <c:v>216.77985371567101</c:v>
                </c:pt>
                <c:pt idx="4600">
                  <c:v>216.976426662938</c:v>
                </c:pt>
                <c:pt idx="4601">
                  <c:v>217.17299716858901</c:v>
                </c:pt>
                <c:pt idx="4602">
                  <c:v>217.36956523348101</c:v>
                </c:pt>
                <c:pt idx="4603">
                  <c:v>217.56613085826399</c:v>
                </c:pt>
                <c:pt idx="4604">
                  <c:v>217.762694043501</c:v>
                </c:pt>
                <c:pt idx="4605">
                  <c:v>217.95925478976301</c:v>
                </c:pt>
                <c:pt idx="4606">
                  <c:v>218.15581309763101</c:v>
                </c:pt>
                <c:pt idx="4607">
                  <c:v>218.352368967698</c:v>
                </c:pt>
                <c:pt idx="4608">
                  <c:v>218.54892240056799</c:v>
                </c:pt>
                <c:pt idx="4609">
                  <c:v>218.74547339687001</c:v>
                </c:pt>
                <c:pt idx="4610">
                  <c:v>218.94202195726999</c:v>
                </c:pt>
                <c:pt idx="4611">
                  <c:v>219.13856808245899</c:v>
                </c:pt>
                <c:pt idx="4612">
                  <c:v>219.335111773157</c:v>
                </c:pt>
                <c:pt idx="4613">
                  <c:v>219.53165303010701</c:v>
                </c:pt>
                <c:pt idx="4614">
                  <c:v>219.72819185411799</c:v>
                </c:pt>
                <c:pt idx="4615">
                  <c:v>219.92472824607901</c:v>
                </c:pt>
                <c:pt idx="4616">
                  <c:v>220.12126220690601</c:v>
                </c:pt>
                <c:pt idx="4617">
                  <c:v>220.31779373753</c:v>
                </c:pt>
                <c:pt idx="4618">
                  <c:v>220.51432283888599</c:v>
                </c:pt>
                <c:pt idx="4619">
                  <c:v>220.710849511899</c:v>
                </c:pt>
                <c:pt idx="4620">
                  <c:v>220.907373757497</c:v>
                </c:pt>
                <c:pt idx="4621">
                  <c:v>221.10389557660599</c:v>
                </c:pt>
                <c:pt idx="4622">
                  <c:v>221.30041497015301</c:v>
                </c:pt>
                <c:pt idx="4623">
                  <c:v>221.496931939067</c:v>
                </c:pt>
                <c:pt idx="4624">
                  <c:v>221.69344648427401</c:v>
                </c:pt>
                <c:pt idx="4625">
                  <c:v>221.889958606704</c:v>
                </c:pt>
                <c:pt idx="4626">
                  <c:v>222.086468307236</c:v>
                </c:pt>
                <c:pt idx="4627">
                  <c:v>222.28297558681501</c:v>
                </c:pt>
                <c:pt idx="4628">
                  <c:v>222.479480446629</c:v>
                </c:pt>
                <c:pt idx="4629">
                  <c:v>222.675982887923</c:v>
                </c:pt>
                <c:pt idx="4630">
                  <c:v>222.872482911963</c:v>
                </c:pt>
                <c:pt idx="4631">
                  <c:v>223.068980520027</c:v>
                </c:pt>
                <c:pt idx="4632">
                  <c:v>223.265475713413</c:v>
                </c:pt>
                <c:pt idx="4633">
                  <c:v>223.46196849344</c:v>
                </c:pt>
                <c:pt idx="4634">
                  <c:v>223.65845886146801</c:v>
                </c:pt>
                <c:pt idx="4635">
                  <c:v>223.854946818885</c:v>
                </c:pt>
                <c:pt idx="4636">
                  <c:v>224.05143236710299</c:v>
                </c:pt>
                <c:pt idx="4637">
                  <c:v>224.24791550754</c:v>
                </c:pt>
                <c:pt idx="4638">
                  <c:v>224.444396241628</c:v>
                </c:pt>
                <c:pt idx="4639">
                  <c:v>224.640874570839</c:v>
                </c:pt>
                <c:pt idx="4640">
                  <c:v>224.837350496688</c:v>
                </c:pt>
                <c:pt idx="4641">
                  <c:v>225.03382402073299</c:v>
                </c:pt>
                <c:pt idx="4642">
                  <c:v>225.23029514457599</c:v>
                </c:pt>
                <c:pt idx="4643">
                  <c:v>225.42676386986199</c:v>
                </c:pt>
                <c:pt idx="4644">
                  <c:v>225.623230198268</c:v>
                </c:pt>
                <c:pt idx="4645">
                  <c:v>225.81969413143199</c:v>
                </c:pt>
                <c:pt idx="4646">
                  <c:v>226.01615567098901</c:v>
                </c:pt>
                <c:pt idx="4647">
                  <c:v>226.212614818525</c:v>
                </c:pt>
                <c:pt idx="4648">
                  <c:v>226.40907157533599</c:v>
                </c:pt>
                <c:pt idx="4649">
                  <c:v>226.60552594261799</c:v>
                </c:pt>
                <c:pt idx="4650">
                  <c:v>226.80197792157799</c:v>
                </c:pt>
                <c:pt idx="4651">
                  <c:v>226.99842751342601</c:v>
                </c:pt>
                <c:pt idx="4652">
                  <c:v>227.194874719382</c:v>
                </c:pt>
                <c:pt idx="4653">
                  <c:v>227.39131954067099</c:v>
                </c:pt>
                <c:pt idx="4654">
                  <c:v>227.58776197857</c:v>
                </c:pt>
                <c:pt idx="4655">
                  <c:v>227.78420203461999</c:v>
                </c:pt>
                <c:pt idx="4656">
                  <c:v>227.98063971052699</c:v>
                </c:pt>
                <c:pt idx="4657">
                  <c:v>228.177075008043</c:v>
                </c:pt>
                <c:pt idx="4658">
                  <c:v>228.373507928962</c:v>
                </c:pt>
                <c:pt idx="4659">
                  <c:v>228.56993847509</c:v>
                </c:pt>
                <c:pt idx="4660">
                  <c:v>228.76636664825099</c:v>
                </c:pt>
                <c:pt idx="4661">
                  <c:v>228.96279245029601</c:v>
                </c:pt>
                <c:pt idx="4662">
                  <c:v>229.159215883103</c:v>
                </c:pt>
                <c:pt idx="4663">
                  <c:v>229.35563694857399</c:v>
                </c:pt>
                <c:pt idx="4664">
                  <c:v>229.55205564864099</c:v>
                </c:pt>
                <c:pt idx="4665">
                  <c:v>229.748471985328</c:v>
                </c:pt>
                <c:pt idx="4666">
                  <c:v>229.94488596080299</c:v>
                </c:pt>
                <c:pt idx="4667">
                  <c:v>230.14129757725101</c:v>
                </c:pt>
                <c:pt idx="4668">
                  <c:v>230.33770683684401</c:v>
                </c:pt>
                <c:pt idx="4669">
                  <c:v>230.53411374175101</c:v>
                </c:pt>
                <c:pt idx="4670">
                  <c:v>230.73051829412699</c:v>
                </c:pt>
                <c:pt idx="4671">
                  <c:v>230.92692049608701</c:v>
                </c:pt>
                <c:pt idx="4672">
                  <c:v>231.12332034972999</c:v>
                </c:pt>
                <c:pt idx="4673">
                  <c:v>231.31971785717201</c:v>
                </c:pt>
                <c:pt idx="4674">
                  <c:v>231.51611302054599</c:v>
                </c:pt>
                <c:pt idx="4675">
                  <c:v>231.71250584200399</c:v>
                </c:pt>
                <c:pt idx="4676">
                  <c:v>231.90889632351499</c:v>
                </c:pt>
                <c:pt idx="4677">
                  <c:v>232.10528446685501</c:v>
                </c:pt>
                <c:pt idx="4678">
                  <c:v>232.301670273817</c:v>
                </c:pt>
                <c:pt idx="4679">
                  <c:v>232.498053746225</c:v>
                </c:pt>
                <c:pt idx="4680">
                  <c:v>232.694434885926</c:v>
                </c:pt>
                <c:pt idx="4681">
                  <c:v>232.89081369479999</c:v>
                </c:pt>
                <c:pt idx="4682">
                  <c:v>233.08719017475099</c:v>
                </c:pt>
                <c:pt idx="4683">
                  <c:v>233.28356432771301</c:v>
                </c:pt>
                <c:pt idx="4684">
                  <c:v>233.47993615564701</c:v>
                </c:pt>
                <c:pt idx="4685">
                  <c:v>233.676305660542</c:v>
                </c:pt>
                <c:pt idx="4686">
                  <c:v>233.872672844454</c:v>
                </c:pt>
                <c:pt idx="4687">
                  <c:v>234.06903770961</c:v>
                </c:pt>
                <c:pt idx="4688">
                  <c:v>234.26540025842201</c:v>
                </c:pt>
                <c:pt idx="4689">
                  <c:v>234.46176049335</c:v>
                </c:pt>
                <c:pt idx="4690">
                  <c:v>234.65811841687699</c:v>
                </c:pt>
                <c:pt idx="4691">
                  <c:v>234.854474031514</c:v>
                </c:pt>
                <c:pt idx="4692">
                  <c:v>235.05082733979299</c:v>
                </c:pt>
                <c:pt idx="4693">
                  <c:v>235.247178344275</c:v>
                </c:pt>
                <c:pt idx="4694">
                  <c:v>235.443527047543</c:v>
                </c:pt>
                <c:pt idx="4695">
                  <c:v>235.63987345220499</c:v>
                </c:pt>
                <c:pt idx="4696">
                  <c:v>235.83621756090599</c:v>
                </c:pt>
                <c:pt idx="4697">
                  <c:v>236.03255937635399</c:v>
                </c:pt>
                <c:pt idx="4698">
                  <c:v>236.22889890130199</c:v>
                </c:pt>
                <c:pt idx="4699">
                  <c:v>236.42523613840001</c:v>
                </c:pt>
                <c:pt idx="4700">
                  <c:v>236.621571090065</c:v>
                </c:pt>
                <c:pt idx="4701">
                  <c:v>236.81790375880701</c:v>
                </c:pt>
                <c:pt idx="4702">
                  <c:v>237.014234147172</c:v>
                </c:pt>
                <c:pt idx="4703">
                  <c:v>237.21056225771099</c:v>
                </c:pt>
                <c:pt idx="4704">
                  <c:v>237.40688809298101</c:v>
                </c:pt>
                <c:pt idx="4705">
                  <c:v>237.603211655547</c:v>
                </c:pt>
                <c:pt idx="4706">
                  <c:v>237.79953294797801</c:v>
                </c:pt>
                <c:pt idx="4707">
                  <c:v>237.99585197284901</c:v>
                </c:pt>
                <c:pt idx="4708">
                  <c:v>238.192168732743</c:v>
                </c:pt>
                <c:pt idx="4709">
                  <c:v>238.388483230248</c:v>
                </c:pt>
                <c:pt idx="4710">
                  <c:v>238.58479546795701</c:v>
                </c:pt>
                <c:pt idx="4711">
                  <c:v>238.781105449069</c:v>
                </c:pt>
                <c:pt idx="4712">
                  <c:v>238.97741317751499</c:v>
                </c:pt>
                <c:pt idx="4713">
                  <c:v>239.17371865709401</c:v>
                </c:pt>
                <c:pt idx="4714">
                  <c:v>239.370021891075</c:v>
                </c:pt>
                <c:pt idx="4715">
                  <c:v>239.56632288262199</c:v>
                </c:pt>
                <c:pt idx="4716">
                  <c:v>239.76262163490901</c:v>
                </c:pt>
                <c:pt idx="4717">
                  <c:v>239.95891815112299</c:v>
                </c:pt>
                <c:pt idx="4718">
                  <c:v>240.15521243446099</c:v>
                </c:pt>
                <c:pt idx="4719">
                  <c:v>240.351504488134</c:v>
                </c:pt>
                <c:pt idx="4720">
                  <c:v>240.54779431536099</c:v>
                </c:pt>
                <c:pt idx="4721">
                  <c:v>240.74408191937599</c:v>
                </c:pt>
                <c:pt idx="4722">
                  <c:v>240.94036730342299</c:v>
                </c:pt>
                <c:pt idx="4723">
                  <c:v>241.13665047075801</c:v>
                </c:pt>
                <c:pt idx="4724">
                  <c:v>241.33293142464899</c:v>
                </c:pt>
                <c:pt idx="4725">
                  <c:v>241.529210167835</c:v>
                </c:pt>
                <c:pt idx="4726">
                  <c:v>241.72548670236699</c:v>
                </c:pt>
                <c:pt idx="4727">
                  <c:v>241.92176103039401</c:v>
                </c:pt>
                <c:pt idx="4728">
                  <c:v>242.118033155153</c:v>
                </c:pt>
                <c:pt idx="4729">
                  <c:v>242.31430308066101</c:v>
                </c:pt>
                <c:pt idx="4730">
                  <c:v>242.510570810941</c:v>
                </c:pt>
                <c:pt idx="4731">
                  <c:v>242.70683635002499</c:v>
                </c:pt>
                <c:pt idx="4732">
                  <c:v>242.90309970195401</c:v>
                </c:pt>
                <c:pt idx="4733">
                  <c:v>243.099360870776</c:v>
                </c:pt>
                <c:pt idx="4734">
                  <c:v>243.29561986055</c:v>
                </c:pt>
                <c:pt idx="4735">
                  <c:v>243.49187667534</c:v>
                </c:pt>
                <c:pt idx="4736">
                  <c:v>243.68813131922099</c:v>
                </c:pt>
                <c:pt idx="4737">
                  <c:v>243.88438379627499</c:v>
                </c:pt>
                <c:pt idx="4738">
                  <c:v>244.080634110592</c:v>
                </c:pt>
                <c:pt idx="4739">
                  <c:v>244.276882266272</c:v>
                </c:pt>
                <c:pt idx="4740">
                  <c:v>244.47312826742299</c:v>
                </c:pt>
                <c:pt idx="4741">
                  <c:v>244.66937211816099</c:v>
                </c:pt>
                <c:pt idx="4742">
                  <c:v>244.86561382260999</c:v>
                </c:pt>
                <c:pt idx="4743">
                  <c:v>245.06185338490201</c:v>
                </c:pt>
                <c:pt idx="4744">
                  <c:v>245.25809080894399</c:v>
                </c:pt>
                <c:pt idx="4745">
                  <c:v>245.454326097962</c:v>
                </c:pt>
                <c:pt idx="4746">
                  <c:v>245.65055925507599</c:v>
                </c:pt>
                <c:pt idx="4747">
                  <c:v>245.84679028344499</c:v>
                </c:pt>
                <c:pt idx="4748">
                  <c:v>246.04301918627499</c:v>
                </c:pt>
                <c:pt idx="4749">
                  <c:v>246.23924596681701</c:v>
                </c:pt>
                <c:pt idx="4750">
                  <c:v>246.435470628362</c:v>
                </c:pt>
                <c:pt idx="4751">
                  <c:v>246.63169317425101</c:v>
                </c:pt>
                <c:pt idx="4752">
                  <c:v>246.827913607863</c:v>
                </c:pt>
                <c:pt idx="4753">
                  <c:v>247.02413193262601</c:v>
                </c:pt>
                <c:pt idx="4754">
                  <c:v>247.22034815201101</c:v>
                </c:pt>
                <c:pt idx="4755">
                  <c:v>247.41656226953299</c:v>
                </c:pt>
                <c:pt idx="4756">
                  <c:v>247.61277428874999</c:v>
                </c:pt>
                <c:pt idx="4757">
                  <c:v>247.80898421326901</c:v>
                </c:pt>
                <c:pt idx="4758">
                  <c:v>248.005192046736</c:v>
                </c:pt>
                <c:pt idx="4759">
                  <c:v>248.201397792845</c:v>
                </c:pt>
                <c:pt idx="4760">
                  <c:v>248.39760145533501</c:v>
                </c:pt>
                <c:pt idx="4761">
                  <c:v>248.593803038152</c:v>
                </c:pt>
                <c:pt idx="4762">
                  <c:v>248.790002545693</c:v>
                </c:pt>
                <c:pt idx="4763">
                  <c:v>248.986199982442</c:v>
                </c:pt>
                <c:pt idx="4764">
                  <c:v>249.18239535286699</c:v>
                </c:pt>
                <c:pt idx="4765">
                  <c:v>249.37858866114399</c:v>
                </c:pt>
                <c:pt idx="4766">
                  <c:v>249.574779911257</c:v>
                </c:pt>
                <c:pt idx="4767">
                  <c:v>249.77096910722901</c:v>
                </c:pt>
                <c:pt idx="4768">
                  <c:v>249.967156253122</c:v>
                </c:pt>
                <c:pt idx="4769">
                  <c:v>250.16334135303799</c:v>
                </c:pt>
                <c:pt idx="4770">
                  <c:v>250.35952441111999</c:v>
                </c:pt>
                <c:pt idx="4771">
                  <c:v>250.55570543155</c:v>
                </c:pt>
                <c:pt idx="4772">
                  <c:v>250.75188441854701</c:v>
                </c:pt>
                <c:pt idx="4773">
                  <c:v>250.948061376374</c:v>
                </c:pt>
                <c:pt idx="4774">
                  <c:v>251.144236309332</c:v>
                </c:pt>
                <c:pt idx="4775">
                  <c:v>251.34040922175899</c:v>
                </c:pt>
                <c:pt idx="4776">
                  <c:v>251.53658011803799</c:v>
                </c:pt>
                <c:pt idx="4777">
                  <c:v>251.73274900258801</c:v>
                </c:pt>
                <c:pt idx="4778">
                  <c:v>251.92891587986901</c:v>
                </c:pt>
                <c:pt idx="4779">
                  <c:v>252.125080754382</c:v>
                </c:pt>
                <c:pt idx="4780">
                  <c:v>252.321243630666</c:v>
                </c:pt>
                <c:pt idx="4781">
                  <c:v>252.51740451330099</c:v>
                </c:pt>
                <c:pt idx="4782">
                  <c:v>252.71356340696599</c:v>
                </c:pt>
                <c:pt idx="4783">
                  <c:v>252.90972031625299</c:v>
                </c:pt>
                <c:pt idx="4784">
                  <c:v>253.105875245411</c:v>
                </c:pt>
                <c:pt idx="4785">
                  <c:v>253.30202819867199</c:v>
                </c:pt>
                <c:pt idx="4786">
                  <c:v>253.49817918028</c:v>
                </c:pt>
                <c:pt idx="4787">
                  <c:v>253.69432819448701</c:v>
                </c:pt>
                <c:pt idx="4788">
                  <c:v>253.89047524555099</c:v>
                </c:pt>
                <c:pt idx="4789">
                  <c:v>254.08662033774499</c:v>
                </c:pt>
                <c:pt idx="4790">
                  <c:v>254.28276347534501</c:v>
                </c:pt>
                <c:pt idx="4791">
                  <c:v>254.47890466263999</c:v>
                </c:pt>
                <c:pt idx="4792">
                  <c:v>254.67504390392801</c:v>
                </c:pt>
                <c:pt idx="4793">
                  <c:v>254.871181203513</c:v>
                </c:pt>
                <c:pt idx="4794">
                  <c:v>255.067316565711</c:v>
                </c:pt>
                <c:pt idx="4795">
                  <c:v>255.26344999484701</c:v>
                </c:pt>
                <c:pt idx="4796">
                  <c:v>255.45958149525299</c:v>
                </c:pt>
                <c:pt idx="4797">
                  <c:v>255.65571107127101</c:v>
                </c:pt>
                <c:pt idx="4798">
                  <c:v>255.85183872725401</c:v>
                </c:pt>
                <c:pt idx="4799">
                  <c:v>256.04796446756097</c:v>
                </c:pt>
                <c:pt idx="4800">
                  <c:v>256.24408829656198</c:v>
                </c:pt>
                <c:pt idx="4801">
                  <c:v>256.44021021863603</c:v>
                </c:pt>
                <c:pt idx="4802">
                  <c:v>256.63633023816902</c:v>
                </c:pt>
                <c:pt idx="4803">
                  <c:v>256.83244835955998</c:v>
                </c:pt>
                <c:pt idx="4804">
                  <c:v>257.02856458737699</c:v>
                </c:pt>
                <c:pt idx="4805">
                  <c:v>257.22467892628902</c:v>
                </c:pt>
                <c:pt idx="4806">
                  <c:v>257.420791380737</c:v>
                </c:pt>
                <c:pt idx="4807">
                  <c:v>257.61690195524699</c:v>
                </c:pt>
                <c:pt idx="4808">
                  <c:v>257.81301065438402</c:v>
                </c:pt>
                <c:pt idx="4809">
                  <c:v>258.00911748270198</c:v>
                </c:pt>
                <c:pt idx="4810">
                  <c:v>258.20522244475598</c:v>
                </c:pt>
                <c:pt idx="4811">
                  <c:v>258.40132554508801</c:v>
                </c:pt>
                <c:pt idx="4812">
                  <c:v>258.59742678823898</c:v>
                </c:pt>
                <c:pt idx="4813">
                  <c:v>258.79352617874099</c:v>
                </c:pt>
                <c:pt idx="4814">
                  <c:v>258.98962372112197</c:v>
                </c:pt>
                <c:pt idx="4815">
                  <c:v>259.185719419902</c:v>
                </c:pt>
                <c:pt idx="4816">
                  <c:v>259.38181327959597</c:v>
                </c:pt>
                <c:pt idx="4817">
                  <c:v>259.57790530471198</c:v>
                </c:pt>
                <c:pt idx="4818">
                  <c:v>259.77399549975303</c:v>
                </c:pt>
                <c:pt idx="4819">
                  <c:v>259.97008386921601</c:v>
                </c:pt>
                <c:pt idx="4820">
                  <c:v>260.16617041759002</c:v>
                </c:pt>
                <c:pt idx="4821">
                  <c:v>260.36225514936001</c:v>
                </c:pt>
                <c:pt idx="4822">
                  <c:v>260.55833806900199</c:v>
                </c:pt>
                <c:pt idx="4823">
                  <c:v>260.75441918098898</c:v>
                </c:pt>
                <c:pt idx="4824">
                  <c:v>260.95049848978601</c:v>
                </c:pt>
                <c:pt idx="4825">
                  <c:v>261.146575999851</c:v>
                </c:pt>
                <c:pt idx="4826">
                  <c:v>261.342651715638</c:v>
                </c:pt>
                <c:pt idx="4827">
                  <c:v>261.53872564205301</c:v>
                </c:pt>
                <c:pt idx="4828">
                  <c:v>261.73479778464701</c:v>
                </c:pt>
                <c:pt idx="4829">
                  <c:v>261.93086814903501</c:v>
                </c:pt>
                <c:pt idx="4830">
                  <c:v>262.126936740735</c:v>
                </c:pt>
                <c:pt idx="4831">
                  <c:v>262.32300356522597</c:v>
                </c:pt>
                <c:pt idx="4832">
                  <c:v>262.51906862804202</c:v>
                </c:pt>
                <c:pt idx="4833">
                  <c:v>262.71513193477301</c:v>
                </c:pt>
                <c:pt idx="4834">
                  <c:v>262.91119349106401</c:v>
                </c:pt>
                <c:pt idx="4835">
                  <c:v>263.10725330259601</c:v>
                </c:pt>
                <c:pt idx="4836">
                  <c:v>263.30331137504299</c:v>
                </c:pt>
                <c:pt idx="4837">
                  <c:v>263.49936771407198</c:v>
                </c:pt>
                <c:pt idx="4838">
                  <c:v>263.69542232534201</c:v>
                </c:pt>
                <c:pt idx="4839">
                  <c:v>263.89147521450099</c:v>
                </c:pt>
                <c:pt idx="4840">
                  <c:v>264.08752638718801</c:v>
                </c:pt>
                <c:pt idx="4841">
                  <c:v>264.28357584903398</c:v>
                </c:pt>
                <c:pt idx="4842">
                  <c:v>264.479623605661</c:v>
                </c:pt>
                <c:pt idx="4843">
                  <c:v>264.675669662681</c:v>
                </c:pt>
                <c:pt idx="4844">
                  <c:v>264.87171402569601</c:v>
                </c:pt>
                <c:pt idx="4845">
                  <c:v>265.06775670029998</c:v>
                </c:pt>
                <c:pt idx="4846">
                  <c:v>265.26379769207801</c:v>
                </c:pt>
                <c:pt idx="4847">
                  <c:v>265.45983700660503</c:v>
                </c:pt>
                <c:pt idx="4848">
                  <c:v>265.65587464944701</c:v>
                </c:pt>
                <c:pt idx="4849">
                  <c:v>265.851910626159</c:v>
                </c:pt>
                <c:pt idx="4850">
                  <c:v>266.04794494228099</c:v>
                </c:pt>
                <c:pt idx="4851">
                  <c:v>266.24397760306999</c:v>
                </c:pt>
                <c:pt idx="4852">
                  <c:v>266.44000861352998</c:v>
                </c:pt>
                <c:pt idx="4853">
                  <c:v>266.63603797866398</c:v>
                </c:pt>
                <c:pt idx="4854">
                  <c:v>266.832065703468</c:v>
                </c:pt>
                <c:pt idx="4855">
                  <c:v>267.02809179293803</c:v>
                </c:pt>
                <c:pt idx="4856">
                  <c:v>267.22411625206303</c:v>
                </c:pt>
                <c:pt idx="4857">
                  <c:v>267.42013908582999</c:v>
                </c:pt>
                <c:pt idx="4858">
                  <c:v>267.616160299223</c:v>
                </c:pt>
                <c:pt idx="4859">
                  <c:v>267.81217989722097</c:v>
                </c:pt>
                <c:pt idx="4860">
                  <c:v>268.00819788480101</c:v>
                </c:pt>
                <c:pt idx="4861">
                  <c:v>268.204214266934</c:v>
                </c:pt>
                <c:pt idx="4862">
                  <c:v>268.40022904859001</c:v>
                </c:pt>
                <c:pt idx="4863">
                  <c:v>268.59624223473298</c:v>
                </c:pt>
                <c:pt idx="4864">
                  <c:v>268.79225383032502</c:v>
                </c:pt>
                <c:pt idx="4865">
                  <c:v>268.98826384032202</c:v>
                </c:pt>
                <c:pt idx="4866">
                  <c:v>269.18427226967901</c:v>
                </c:pt>
                <c:pt idx="4867">
                  <c:v>269.38027912334502</c:v>
                </c:pt>
                <c:pt idx="4868">
                  <c:v>269.57628440626598</c:v>
                </c:pt>
                <c:pt idx="4869">
                  <c:v>269.77228812345101</c:v>
                </c:pt>
                <c:pt idx="4870">
                  <c:v>269.96829028018902</c:v>
                </c:pt>
                <c:pt idx="4871">
                  <c:v>270.16429088187198</c:v>
                </c:pt>
                <c:pt idx="4872">
                  <c:v>270.36028993390602</c:v>
                </c:pt>
                <c:pt idx="4873">
                  <c:v>270.55628744171997</c:v>
                </c:pt>
                <c:pt idx="4874">
                  <c:v>270.752283410747</c:v>
                </c:pt>
                <c:pt idx="4875">
                  <c:v>270.94827784641001</c:v>
                </c:pt>
                <c:pt idx="4876">
                  <c:v>271.14427075411402</c:v>
                </c:pt>
                <c:pt idx="4877">
                  <c:v>271.34026213920902</c:v>
                </c:pt>
                <c:pt idx="4878">
                  <c:v>271.53625200693301</c:v>
                </c:pt>
                <c:pt idx="4879">
                  <c:v>271.73224036252998</c:v>
                </c:pt>
                <c:pt idx="4880">
                  <c:v>271.92822721127101</c:v>
                </c:pt>
                <c:pt idx="4881">
                  <c:v>272.12421255845499</c:v>
                </c:pt>
                <c:pt idx="4882">
                  <c:v>272.32019640941297</c:v>
                </c:pt>
                <c:pt idx="4883">
                  <c:v>272.51617876950002</c:v>
                </c:pt>
                <c:pt idx="4884">
                  <c:v>272.71215964410197</c:v>
                </c:pt>
                <c:pt idx="4885">
                  <c:v>272.90813903863301</c:v>
                </c:pt>
                <c:pt idx="4886">
                  <c:v>273.104116958536</c:v>
                </c:pt>
                <c:pt idx="4887">
                  <c:v>273.300093409282</c:v>
                </c:pt>
                <c:pt idx="4888">
                  <c:v>273.49606839636999</c:v>
                </c:pt>
                <c:pt idx="4889">
                  <c:v>273.69204192532902</c:v>
                </c:pt>
                <c:pt idx="4890">
                  <c:v>273.888014001714</c:v>
                </c:pt>
                <c:pt idx="4891">
                  <c:v>274.08398463111098</c:v>
                </c:pt>
                <c:pt idx="4892">
                  <c:v>274.27995381913303</c:v>
                </c:pt>
                <c:pt idx="4893">
                  <c:v>274.47592157142299</c:v>
                </c:pt>
                <c:pt idx="4894">
                  <c:v>274.671887893649</c:v>
                </c:pt>
                <c:pt idx="4895">
                  <c:v>274.86785279150502</c:v>
                </c:pt>
                <c:pt idx="4896">
                  <c:v>275.06381627067702</c:v>
                </c:pt>
                <c:pt idx="4897">
                  <c:v>275.25977833685698</c:v>
                </c:pt>
                <c:pt idx="4898">
                  <c:v>275.45573899574799</c:v>
                </c:pt>
                <c:pt idx="4899">
                  <c:v>275.65169825306202</c:v>
                </c:pt>
                <c:pt idx="4900">
                  <c:v>275.84765611452599</c:v>
                </c:pt>
                <c:pt idx="4901">
                  <c:v>276.04361258587699</c:v>
                </c:pt>
                <c:pt idx="4902">
                  <c:v>276.23956767286501</c:v>
                </c:pt>
                <c:pt idx="4903">
                  <c:v>276.43552138124898</c:v>
                </c:pt>
                <c:pt idx="4904">
                  <c:v>276.63147371680202</c:v>
                </c:pt>
                <c:pt idx="4905">
                  <c:v>276.82742468530802</c:v>
                </c:pt>
                <c:pt idx="4906">
                  <c:v>277.02337429256198</c:v>
                </c:pt>
                <c:pt idx="4907">
                  <c:v>277.21932254437201</c:v>
                </c:pt>
                <c:pt idx="4908">
                  <c:v>277.41526944655402</c:v>
                </c:pt>
                <c:pt idx="4909">
                  <c:v>277.61121500493999</c:v>
                </c:pt>
                <c:pt idx="4910">
                  <c:v>277.80715922537001</c:v>
                </c:pt>
                <c:pt idx="4911">
                  <c:v>278.00310211369703</c:v>
                </c:pt>
                <c:pt idx="4912">
                  <c:v>278.19904367578602</c:v>
                </c:pt>
                <c:pt idx="4913">
                  <c:v>278.394983917498</c:v>
                </c:pt>
                <c:pt idx="4914">
                  <c:v>278.590922844668</c:v>
                </c:pt>
                <c:pt idx="4915">
                  <c:v>278.78686046310702</c:v>
                </c:pt>
                <c:pt idx="4916">
                  <c:v>278.982796778607</c:v>
                </c:pt>
                <c:pt idx="4917">
                  <c:v>279.178731796938</c:v>
                </c:pt>
                <c:pt idx="4918">
                  <c:v>279.37466552384899</c:v>
                </c:pt>
                <c:pt idx="4919">
                  <c:v>279.57059796510202</c:v>
                </c:pt>
                <c:pt idx="4920">
                  <c:v>279.76652912650201</c:v>
                </c:pt>
                <c:pt idx="4921">
                  <c:v>279.96245901388698</c:v>
                </c:pt>
                <c:pt idx="4922">
                  <c:v>280.15838763312502</c:v>
                </c:pt>
                <c:pt idx="4923">
                  <c:v>280.35431499011298</c:v>
                </c:pt>
                <c:pt idx="4924">
                  <c:v>280.550241090687</c:v>
                </c:pt>
                <c:pt idx="4925">
                  <c:v>280.74616594046</c:v>
                </c:pt>
                <c:pt idx="4926">
                  <c:v>280.94208954499499</c:v>
                </c:pt>
                <c:pt idx="4927">
                  <c:v>281.13801190984799</c:v>
                </c:pt>
                <c:pt idx="4928">
                  <c:v>281.33393304057103</c:v>
                </c:pt>
                <c:pt idx="4929">
                  <c:v>281.52985294271002</c:v>
                </c:pt>
                <c:pt idx="4930">
                  <c:v>281.72577162180801</c:v>
                </c:pt>
                <c:pt idx="4931">
                  <c:v>281.92168908340102</c:v>
                </c:pt>
                <c:pt idx="4932">
                  <c:v>282.11760533302203</c:v>
                </c:pt>
                <c:pt idx="4933">
                  <c:v>282.31352037619598</c:v>
                </c:pt>
                <c:pt idx="4934">
                  <c:v>282.50943421844698</c:v>
                </c:pt>
                <c:pt idx="4935">
                  <c:v>282.70534686528998</c:v>
                </c:pt>
                <c:pt idx="4936">
                  <c:v>282.90125832223703</c:v>
                </c:pt>
                <c:pt idx="4937">
                  <c:v>283.09716859479602</c:v>
                </c:pt>
                <c:pt idx="4938">
                  <c:v>283.29307768846598</c:v>
                </c:pt>
                <c:pt idx="4939">
                  <c:v>283.488985608745</c:v>
                </c:pt>
                <c:pt idx="4940">
                  <c:v>283.68489236112299</c:v>
                </c:pt>
                <c:pt idx="4941">
                  <c:v>283.880797951087</c:v>
                </c:pt>
                <c:pt idx="4942">
                  <c:v>284.07670238411902</c:v>
                </c:pt>
                <c:pt idx="4943">
                  <c:v>284.27260566592298</c:v>
                </c:pt>
                <c:pt idx="4944">
                  <c:v>284.46850780244398</c:v>
                </c:pt>
                <c:pt idx="4945">
                  <c:v>284.66440879968599</c:v>
                </c:pt>
                <c:pt idx="4946">
                  <c:v>284.86030866371101</c:v>
                </c:pt>
                <c:pt idx="4947">
                  <c:v>285.05620740064001</c:v>
                </c:pt>
                <c:pt idx="4948">
                  <c:v>285.25210501665401</c:v>
                </c:pt>
                <c:pt idx="4949">
                  <c:v>285.448001517992</c:v>
                </c:pt>
                <c:pt idx="4950">
                  <c:v>285.64389691094902</c:v>
                </c:pt>
                <c:pt idx="4951">
                  <c:v>285.83979120188297</c:v>
                </c:pt>
                <c:pt idx="4952">
                  <c:v>286.03568439710398</c:v>
                </c:pt>
                <c:pt idx="4953">
                  <c:v>286.23157650278603</c:v>
                </c:pt>
                <c:pt idx="4954">
                  <c:v>286.42746752512801</c:v>
                </c:pt>
                <c:pt idx="4955">
                  <c:v>286.62335747037599</c:v>
                </c:pt>
                <c:pt idx="4956">
                  <c:v>286.81924634482601</c:v>
                </c:pt>
                <c:pt idx="4957">
                  <c:v>287.01513415482299</c:v>
                </c:pt>
                <c:pt idx="4958">
                  <c:v>287.21102090676197</c:v>
                </c:pt>
                <c:pt idx="4959">
                  <c:v>287.406906607086</c:v>
                </c:pt>
                <c:pt idx="4960">
                  <c:v>287.60279126228897</c:v>
                </c:pt>
                <c:pt idx="4961">
                  <c:v>287.79867487891499</c:v>
                </c:pt>
                <c:pt idx="4962">
                  <c:v>287.99455746355397</c:v>
                </c:pt>
                <c:pt idx="4963">
                  <c:v>288.19043902284801</c:v>
                </c:pt>
                <c:pt idx="4964">
                  <c:v>288.38631956343602</c:v>
                </c:pt>
                <c:pt idx="4965">
                  <c:v>288.58219909174301</c:v>
                </c:pt>
                <c:pt idx="4966">
                  <c:v>288.77807761413902</c:v>
                </c:pt>
                <c:pt idx="4967">
                  <c:v>288.97395513704402</c:v>
                </c:pt>
                <c:pt idx="4968">
                  <c:v>289.16983166693302</c:v>
                </c:pt>
                <c:pt idx="4969">
                  <c:v>289.36570721032899</c:v>
                </c:pt>
                <c:pt idx="4970">
                  <c:v>289.56158177381201</c:v>
                </c:pt>
                <c:pt idx="4971">
                  <c:v>289.75745536401001</c:v>
                </c:pt>
                <c:pt idx="4972">
                  <c:v>289.95332798760597</c:v>
                </c:pt>
                <c:pt idx="4973">
                  <c:v>290.14919965133402</c:v>
                </c:pt>
                <c:pt idx="4974">
                  <c:v>290.34507036197999</c:v>
                </c:pt>
                <c:pt idx="4975">
                  <c:v>290.540940126382</c:v>
                </c:pt>
                <c:pt idx="4976">
                  <c:v>290.73680895143201</c:v>
                </c:pt>
                <c:pt idx="4977">
                  <c:v>290.93267684406499</c:v>
                </c:pt>
                <c:pt idx="4978">
                  <c:v>291.12854381121798</c:v>
                </c:pt>
                <c:pt idx="4979">
                  <c:v>291.32440985980998</c:v>
                </c:pt>
                <c:pt idx="4980">
                  <c:v>291.52027499674301</c:v>
                </c:pt>
                <c:pt idx="4981">
                  <c:v>291.71613922890702</c:v>
                </c:pt>
                <c:pt idx="4982">
                  <c:v>291.912002563177</c:v>
                </c:pt>
                <c:pt idx="4983">
                  <c:v>292.10786500641399</c:v>
                </c:pt>
                <c:pt idx="4984">
                  <c:v>292.30372656546302</c:v>
                </c:pt>
                <c:pt idx="4985">
                  <c:v>292.49958724718198</c:v>
                </c:pt>
                <c:pt idx="4986">
                  <c:v>292.69544705893998</c:v>
                </c:pt>
                <c:pt idx="4987">
                  <c:v>292.89130600854702</c:v>
                </c:pt>
                <c:pt idx="4988">
                  <c:v>293.08716410379998</c:v>
                </c:pt>
                <c:pt idx="4989">
                  <c:v>293.28302135249101</c:v>
                </c:pt>
                <c:pt idx="4990">
                  <c:v>293.478877762401</c:v>
                </c:pt>
                <c:pt idx="4991">
                  <c:v>293.67473334130102</c:v>
                </c:pt>
                <c:pt idx="4992">
                  <c:v>293.870588096956</c:v>
                </c:pt>
                <c:pt idx="4993">
                  <c:v>294.06644203712</c:v>
                </c:pt>
                <c:pt idx="4994">
                  <c:v>294.26229516953703</c:v>
                </c:pt>
                <c:pt idx="4995">
                  <c:v>294.45814750194302</c:v>
                </c:pt>
                <c:pt idx="4996">
                  <c:v>294.65399904206498</c:v>
                </c:pt>
                <c:pt idx="4997">
                  <c:v>294.849849797621</c:v>
                </c:pt>
                <c:pt idx="4998">
                  <c:v>295.045699776319</c:v>
                </c:pt>
                <c:pt idx="4999">
                  <c:v>295.241548985858</c:v>
                </c:pt>
                <c:pt idx="5000">
                  <c:v>295.437397433927</c:v>
                </c:pt>
                <c:pt idx="5001">
                  <c:v>295.63324512820702</c:v>
                </c:pt>
                <c:pt idx="5002">
                  <c:v>295.829092076368</c:v>
                </c:pt>
                <c:pt idx="5003">
                  <c:v>296.02493828607197</c:v>
                </c:pt>
                <c:pt idx="5004">
                  <c:v>296.22078376497097</c:v>
                </c:pt>
                <c:pt idx="5005">
                  <c:v>296.41662852070698</c:v>
                </c:pt>
                <c:pt idx="5006">
                  <c:v>296.612472560914</c:v>
                </c:pt>
                <c:pt idx="5007">
                  <c:v>296.808315893018</c:v>
                </c:pt>
                <c:pt idx="5008">
                  <c:v>297.00415852400897</c:v>
                </c:pt>
                <c:pt idx="5009">
                  <c:v>297.20000046103098</c:v>
                </c:pt>
                <c:pt idx="5010">
                  <c:v>297.39584171171998</c:v>
                </c:pt>
                <c:pt idx="5011">
                  <c:v>297.59168228388597</c:v>
                </c:pt>
                <c:pt idx="5012">
                  <c:v>297.78752218532202</c:v>
                </c:pt>
                <c:pt idx="5013">
                  <c:v>297.98336142380498</c:v>
                </c:pt>
                <c:pt idx="5014">
                  <c:v>298.17920000709597</c:v>
                </c:pt>
                <c:pt idx="5015">
                  <c:v>298.37503794293798</c:v>
                </c:pt>
                <c:pt idx="5016">
                  <c:v>298.57087523905801</c:v>
                </c:pt>
                <c:pt idx="5017">
                  <c:v>298.76671190316699</c:v>
                </c:pt>
                <c:pt idx="5018">
                  <c:v>298.96254794295902</c:v>
                </c:pt>
                <c:pt idx="5019">
                  <c:v>299.15838336611</c:v>
                </c:pt>
                <c:pt idx="5020">
                  <c:v>299.35421818028198</c:v>
                </c:pt>
                <c:pt idx="5021">
                  <c:v>299.55005239311799</c:v>
                </c:pt>
                <c:pt idx="5022">
                  <c:v>299.74588601224502</c:v>
                </c:pt>
                <c:pt idx="5023">
                  <c:v>299.94171904527298</c:v>
                </c:pt>
                <c:pt idx="5024">
                  <c:v>300.13755149979499</c:v>
                </c:pt>
                <c:pt idx="5025">
                  <c:v>300.333383383387</c:v>
                </c:pt>
                <c:pt idx="5026">
                  <c:v>300.52921470361002</c:v>
                </c:pt>
                <c:pt idx="5027">
                  <c:v>300.725045468004</c:v>
                </c:pt>
                <c:pt idx="5028">
                  <c:v>300.92087568409602</c:v>
                </c:pt>
                <c:pt idx="5029">
                  <c:v>301.11670535939402</c:v>
                </c:pt>
                <c:pt idx="5030">
                  <c:v>301.312534501389</c:v>
                </c:pt>
                <c:pt idx="5031">
                  <c:v>301.50836311755501</c:v>
                </c:pt>
                <c:pt idx="5032">
                  <c:v>301.70419121534098</c:v>
                </c:pt>
                <c:pt idx="5033">
                  <c:v>301.90001880211997</c:v>
                </c:pt>
                <c:pt idx="5034">
                  <c:v>302.09584588518601</c:v>
                </c:pt>
                <c:pt idx="5035">
                  <c:v>302.291672471776</c:v>
                </c:pt>
                <c:pt idx="5036">
                  <c:v>302.48749856906898</c:v>
                </c:pt>
                <c:pt idx="5037">
                  <c:v>302.683324184188</c:v>
                </c:pt>
                <c:pt idx="5038">
                  <c:v>302.879149324205</c:v>
                </c:pt>
                <c:pt idx="5039">
                  <c:v>303.074973996111</c:v>
                </c:pt>
                <c:pt idx="5040">
                  <c:v>303.27079820680399</c:v>
                </c:pt>
                <c:pt idx="5041">
                  <c:v>303.46662196309001</c:v>
                </c:pt>
                <c:pt idx="5042">
                  <c:v>303.662445271678</c:v>
                </c:pt>
                <c:pt idx="5043">
                  <c:v>303.858268139183</c:v>
                </c:pt>
                <c:pt idx="5044">
                  <c:v>304.054090572127</c:v>
                </c:pt>
                <c:pt idx="5045">
                  <c:v>304.24991257693802</c:v>
                </c:pt>
                <c:pt idx="5046">
                  <c:v>304.44573415994802</c:v>
                </c:pt>
                <c:pt idx="5047">
                  <c:v>304.641555327395</c:v>
                </c:pt>
                <c:pt idx="5048">
                  <c:v>304.83737608542401</c:v>
                </c:pt>
                <c:pt idx="5049">
                  <c:v>305.03319644008297</c:v>
                </c:pt>
                <c:pt idx="5050">
                  <c:v>305.22901639732902</c:v>
                </c:pt>
                <c:pt idx="5051">
                  <c:v>305.424835963021</c:v>
                </c:pt>
                <c:pt idx="5052">
                  <c:v>305.62065514292499</c:v>
                </c:pt>
                <c:pt idx="5053">
                  <c:v>305.816473942713</c:v>
                </c:pt>
                <c:pt idx="5054">
                  <c:v>306.01229236796001</c:v>
                </c:pt>
                <c:pt idx="5055">
                  <c:v>306.20811042414999</c:v>
                </c:pt>
                <c:pt idx="5056">
                  <c:v>306.40392811664702</c:v>
                </c:pt>
                <c:pt idx="5057">
                  <c:v>306.59974545071498</c:v>
                </c:pt>
                <c:pt idx="5058">
                  <c:v>306.79556243157202</c:v>
                </c:pt>
                <c:pt idx="5059">
                  <c:v>306.99137906439603</c:v>
                </c:pt>
                <c:pt idx="5060">
                  <c:v>307.18719535432501</c:v>
                </c:pt>
                <c:pt idx="5061">
                  <c:v>307.38301130645499</c:v>
                </c:pt>
                <c:pt idx="5062">
                  <c:v>307.57882692584298</c:v>
                </c:pt>
                <c:pt idx="5063">
                  <c:v>307.77464221750603</c:v>
                </c:pt>
                <c:pt idx="5064">
                  <c:v>307.97045718641903</c:v>
                </c:pt>
                <c:pt idx="5065">
                  <c:v>308.16627183751802</c:v>
                </c:pt>
                <c:pt idx="5066">
                  <c:v>308.36208617569298</c:v>
                </c:pt>
                <c:pt idx="5067">
                  <c:v>308.55790020577803</c:v>
                </c:pt>
                <c:pt idx="5068">
                  <c:v>308.75371393253602</c:v>
                </c:pt>
                <c:pt idx="5069">
                  <c:v>308.949527360665</c:v>
                </c:pt>
                <c:pt idx="5070">
                  <c:v>309.14534049479602</c:v>
                </c:pt>
                <c:pt idx="5071">
                  <c:v>309.34115333949302</c:v>
                </c:pt>
                <c:pt idx="5072">
                  <c:v>309.53696589925102</c:v>
                </c:pt>
                <c:pt idx="5073">
                  <c:v>309.73277817850101</c:v>
                </c:pt>
                <c:pt idx="5074">
                  <c:v>309.92859018160402</c:v>
                </c:pt>
                <c:pt idx="5075">
                  <c:v>310.12440191285498</c:v>
                </c:pt>
                <c:pt idx="5076">
                  <c:v>310.32021337648303</c:v>
                </c:pt>
                <c:pt idx="5077">
                  <c:v>310.516024576647</c:v>
                </c:pt>
                <c:pt idx="5078">
                  <c:v>310.71183551744201</c:v>
                </c:pt>
                <c:pt idx="5079">
                  <c:v>310.90764620289298</c:v>
                </c:pt>
                <c:pt idx="5080">
                  <c:v>311.10345663696302</c:v>
                </c:pt>
                <c:pt idx="5081">
                  <c:v>311.29926682356199</c:v>
                </c:pt>
                <c:pt idx="5082">
                  <c:v>311.49507676654798</c:v>
                </c:pt>
                <c:pt idx="5083">
                  <c:v>311.69088646972898</c:v>
                </c:pt>
                <c:pt idx="5084">
                  <c:v>311.88669593685898</c:v>
                </c:pt>
                <c:pt idx="5085">
                  <c:v>312.08250517164299</c:v>
                </c:pt>
                <c:pt idx="5086">
                  <c:v>312.27831417773302</c:v>
                </c:pt>
                <c:pt idx="5087">
                  <c:v>312.47412295872903</c:v>
                </c:pt>
                <c:pt idx="5088">
                  <c:v>312.66993151818002</c:v>
                </c:pt>
                <c:pt idx="5089">
                  <c:v>312.86573985958398</c:v>
                </c:pt>
                <c:pt idx="5090">
                  <c:v>313.06154798638698</c:v>
                </c:pt>
                <c:pt idx="5091">
                  <c:v>313.25735590198201</c:v>
                </c:pt>
                <c:pt idx="5092">
                  <c:v>313.45316360971202</c:v>
                </c:pt>
                <c:pt idx="5093">
                  <c:v>313.64897111286803</c:v>
                </c:pt>
                <c:pt idx="5094">
                  <c:v>313.84477841466202</c:v>
                </c:pt>
                <c:pt idx="5095">
                  <c:v>314.040585518201</c:v>
                </c:pt>
                <c:pt idx="5096">
                  <c:v>314.236392426517</c:v>
                </c:pt>
                <c:pt idx="5097">
                  <c:v>314.43219914257202</c:v>
                </c:pt>
                <c:pt idx="5098">
                  <c:v>314.62800566925802</c:v>
                </c:pt>
                <c:pt idx="5099">
                  <c:v>314.82381200940102</c:v>
                </c:pt>
                <c:pt idx="5100">
                  <c:v>315.019618165753</c:v>
                </c:pt>
                <c:pt idx="5101">
                  <c:v>315.21542414100702</c:v>
                </c:pt>
                <c:pt idx="5102">
                  <c:v>315.41122993784899</c:v>
                </c:pt>
                <c:pt idx="5103">
                  <c:v>315.60703555895702</c:v>
                </c:pt>
                <c:pt idx="5104">
                  <c:v>315.80284100697099</c:v>
                </c:pt>
                <c:pt idx="5105">
                  <c:v>315.99864628449302</c:v>
                </c:pt>
                <c:pt idx="5106">
                  <c:v>316.19445139408401</c:v>
                </c:pt>
                <c:pt idx="5107">
                  <c:v>316.39025633826799</c:v>
                </c:pt>
                <c:pt idx="5108">
                  <c:v>316.58606111952798</c:v>
                </c:pt>
                <c:pt idx="5109">
                  <c:v>316.78186574031002</c:v>
                </c:pt>
                <c:pt idx="5110">
                  <c:v>316.97767020302001</c:v>
                </c:pt>
                <c:pt idx="5111">
                  <c:v>317.17347451002598</c:v>
                </c:pt>
                <c:pt idx="5112">
                  <c:v>317.36927866365602</c:v>
                </c:pt>
                <c:pt idx="5113">
                  <c:v>317.56508266619898</c:v>
                </c:pt>
                <c:pt idx="5114">
                  <c:v>317.760886519905</c:v>
                </c:pt>
                <c:pt idx="5115">
                  <c:v>317.95669022698701</c:v>
                </c:pt>
                <c:pt idx="5116">
                  <c:v>318.15249378961602</c:v>
                </c:pt>
                <c:pt idx="5117">
                  <c:v>318.34829720992798</c:v>
                </c:pt>
                <c:pt idx="5118">
                  <c:v>318.54410049003002</c:v>
                </c:pt>
                <c:pt idx="5119">
                  <c:v>318.73990363199101</c:v>
                </c:pt>
                <c:pt idx="5120">
                  <c:v>318.93570663784902</c:v>
                </c:pt>
                <c:pt idx="5121">
                  <c:v>319.13150950960602</c:v>
                </c:pt>
                <c:pt idx="5122">
                  <c:v>319.327312249231</c:v>
                </c:pt>
                <c:pt idx="5123">
                  <c:v>319.52311485864197</c:v>
                </c:pt>
                <c:pt idx="5124">
                  <c:v>319.71891733971103</c:v>
                </c:pt>
                <c:pt idx="5125">
                  <c:v>319.91471969428397</c:v>
                </c:pt>
                <c:pt idx="5126">
                  <c:v>320.11052192416298</c:v>
                </c:pt>
                <c:pt idx="5127">
                  <c:v>320.306324031114</c:v>
                </c:pt>
                <c:pt idx="5128">
                  <c:v>320.50212601687298</c:v>
                </c:pt>
                <c:pt idx="5129">
                  <c:v>320.69792788314902</c:v>
                </c:pt>
                <c:pt idx="5130">
                  <c:v>320.89372963161998</c:v>
                </c:pt>
                <c:pt idx="5131">
                  <c:v>321.08953126393999</c:v>
                </c:pt>
                <c:pt idx="5132">
                  <c:v>321.28533278173001</c:v>
                </c:pt>
                <c:pt idx="5133">
                  <c:v>321.48113418658602</c:v>
                </c:pt>
                <c:pt idx="5134">
                  <c:v>321.67693548007401</c:v>
                </c:pt>
                <c:pt idx="5135">
                  <c:v>321.87273666373301</c:v>
                </c:pt>
                <c:pt idx="5136">
                  <c:v>322.06853773907199</c:v>
                </c:pt>
                <c:pt idx="5137">
                  <c:v>322.26433870757302</c:v>
                </c:pt>
                <c:pt idx="5138">
                  <c:v>322.46013957068902</c:v>
                </c:pt>
                <c:pt idx="5139">
                  <c:v>322.65594032984399</c:v>
                </c:pt>
                <c:pt idx="5140">
                  <c:v>322.85174098643603</c:v>
                </c:pt>
                <c:pt idx="5141">
                  <c:v>323.04754154183303</c:v>
                </c:pt>
                <c:pt idx="5142">
                  <c:v>323.24334199737399</c:v>
                </c:pt>
                <c:pt idx="5143">
                  <c:v>323.43914235437001</c:v>
                </c:pt>
                <c:pt idx="5144">
                  <c:v>323.63494261410699</c:v>
                </c:pt>
                <c:pt idx="5145">
                  <c:v>323.83074277786898</c:v>
                </c:pt>
                <c:pt idx="5146">
                  <c:v>324.02654284693301</c:v>
                </c:pt>
                <c:pt idx="5147">
                  <c:v>324.22234282255903</c:v>
                </c:pt>
                <c:pt idx="5148">
                  <c:v>324.41814270599201</c:v>
                </c:pt>
                <c:pt idx="5149">
                  <c:v>324.61394249845301</c:v>
                </c:pt>
                <c:pt idx="5150">
                  <c:v>324.80974220114899</c:v>
                </c:pt>
                <c:pt idx="5151">
                  <c:v>325.00554181526701</c:v>
                </c:pt>
                <c:pt idx="5152">
                  <c:v>325.20134134197701</c:v>
                </c:pt>
                <c:pt idx="5153">
                  <c:v>325.39714078243298</c:v>
                </c:pt>
                <c:pt idx="5154">
                  <c:v>325.59294013779299</c:v>
                </c:pt>
                <c:pt idx="5155">
                  <c:v>325.78873940921301</c:v>
                </c:pt>
                <c:pt idx="5156">
                  <c:v>325.98453859782501</c:v>
                </c:pt>
                <c:pt idx="5157">
                  <c:v>326.18033770474602</c:v>
                </c:pt>
                <c:pt idx="5158">
                  <c:v>326.37613673107199</c:v>
                </c:pt>
                <c:pt idx="5159">
                  <c:v>326.57193567787903</c:v>
                </c:pt>
                <c:pt idx="5160">
                  <c:v>326.76773454622497</c:v>
                </c:pt>
                <c:pt idx="5161">
                  <c:v>326.963533337147</c:v>
                </c:pt>
                <c:pt idx="5162">
                  <c:v>327.15933205166601</c:v>
                </c:pt>
                <c:pt idx="5163">
                  <c:v>327.35513069077899</c:v>
                </c:pt>
                <c:pt idx="5164">
                  <c:v>327.55092925546802</c:v>
                </c:pt>
                <c:pt idx="5165">
                  <c:v>327.74672774669301</c:v>
                </c:pt>
                <c:pt idx="5166">
                  <c:v>327.942526165397</c:v>
                </c:pt>
                <c:pt idx="5167">
                  <c:v>328.138324512503</c:v>
                </c:pt>
                <c:pt idx="5168">
                  <c:v>328.33412278892501</c:v>
                </c:pt>
                <c:pt idx="5169">
                  <c:v>328.52992099556297</c:v>
                </c:pt>
                <c:pt idx="5170">
                  <c:v>328.72571913330597</c:v>
                </c:pt>
                <c:pt idx="5171">
                  <c:v>328.92151720303201</c:v>
                </c:pt>
                <c:pt idx="5172">
                  <c:v>329.11731520560699</c:v>
                </c:pt>
                <c:pt idx="5173">
                  <c:v>329.31311314188599</c:v>
                </c:pt>
                <c:pt idx="5174">
                  <c:v>329.50891101270997</c:v>
                </c:pt>
                <c:pt idx="5175">
                  <c:v>329.70470881891202</c:v>
                </c:pt>
                <c:pt idx="5176">
                  <c:v>329.90050656131098</c:v>
                </c:pt>
                <c:pt idx="5177">
                  <c:v>330.09630424071599</c:v>
                </c:pt>
                <c:pt idx="5178">
                  <c:v>330.292101857923</c:v>
                </c:pt>
                <c:pt idx="5179">
                  <c:v>330.48789941371598</c:v>
                </c:pt>
                <c:pt idx="5180">
                  <c:v>330.68369690887101</c:v>
                </c:pt>
                <c:pt idx="5181">
                  <c:v>330.87949434414702</c:v>
                </c:pt>
                <c:pt idx="5182">
                  <c:v>331.07529172029399</c:v>
                </c:pt>
                <c:pt idx="5183">
                  <c:v>331.27108903803298</c:v>
                </c:pt>
                <c:pt idx="5184">
                  <c:v>331.46688629806903</c:v>
                </c:pt>
                <c:pt idx="5185">
                  <c:v>331.66268350109402</c:v>
                </c:pt>
                <c:pt idx="5186">
                  <c:v>331.85848064778702</c:v>
                </c:pt>
                <c:pt idx="5187">
                  <c:v>332.05427773881797</c:v>
                </c:pt>
                <c:pt idx="5188">
                  <c:v>332.25007477484201</c:v>
                </c:pt>
                <c:pt idx="5189">
                  <c:v>332.44587175650798</c:v>
                </c:pt>
                <c:pt idx="5190">
                  <c:v>332.64166868445301</c:v>
                </c:pt>
                <c:pt idx="5191">
                  <c:v>332.83746555930901</c:v>
                </c:pt>
                <c:pt idx="5192">
                  <c:v>333.03326238170098</c:v>
                </c:pt>
                <c:pt idx="5193">
                  <c:v>333.22905915224601</c:v>
                </c:pt>
                <c:pt idx="5194">
                  <c:v>333.42485587155301</c:v>
                </c:pt>
                <c:pt idx="5195">
                  <c:v>333.620652540224</c:v>
                </c:pt>
                <c:pt idx="5196">
                  <c:v>333.816449158853</c:v>
                </c:pt>
                <c:pt idx="5197">
                  <c:v>334.01224572802698</c:v>
                </c:pt>
                <c:pt idx="5198">
                  <c:v>334.208042248325</c:v>
                </c:pt>
                <c:pt idx="5199">
                  <c:v>334.40383872031998</c:v>
                </c:pt>
                <c:pt idx="5200">
                  <c:v>334.59963514457598</c:v>
                </c:pt>
                <c:pt idx="5201">
                  <c:v>334.79543152165002</c:v>
                </c:pt>
                <c:pt idx="5202">
                  <c:v>334.99122785209198</c:v>
                </c:pt>
                <c:pt idx="5203">
                  <c:v>335.18702413644297</c:v>
                </c:pt>
                <c:pt idx="5204">
                  <c:v>335.382820375238</c:v>
                </c:pt>
                <c:pt idx="5205">
                  <c:v>335.578616569004</c:v>
                </c:pt>
                <c:pt idx="5206">
                  <c:v>335.77441271826098</c:v>
                </c:pt>
                <c:pt idx="5207">
                  <c:v>335.97020882352098</c:v>
                </c:pt>
                <c:pt idx="5208">
                  <c:v>336.16600488528798</c:v>
                </c:pt>
                <c:pt idx="5209">
                  <c:v>336.36180090405901</c:v>
                </c:pt>
                <c:pt idx="5210">
                  <c:v>336.55759688032498</c:v>
                </c:pt>
                <c:pt idx="5211">
                  <c:v>336.75339281457002</c:v>
                </c:pt>
                <c:pt idx="5212">
                  <c:v>336.94918870726502</c:v>
                </c:pt>
                <c:pt idx="5213">
                  <c:v>337.14498455887599</c:v>
                </c:pt>
                <c:pt idx="5214">
                  <c:v>337.34078036986301</c:v>
                </c:pt>
                <c:pt idx="5215">
                  <c:v>337.53657614067703</c:v>
                </c:pt>
                <c:pt idx="5216">
                  <c:v>337.73237187176699</c:v>
                </c:pt>
                <c:pt idx="5217">
                  <c:v>337.92816756357303</c:v>
                </c:pt>
                <c:pt idx="5218">
                  <c:v>338.12396321652801</c:v>
                </c:pt>
                <c:pt idx="5219">
                  <c:v>338.31975883106298</c:v>
                </c:pt>
                <c:pt idx="5220">
                  <c:v>338.51555440759802</c:v>
                </c:pt>
                <c:pt idx="5221">
                  <c:v>338.71134994655102</c:v>
                </c:pt>
                <c:pt idx="5222">
                  <c:v>338.90714544833202</c:v>
                </c:pt>
                <c:pt idx="5223">
                  <c:v>339.10294091334401</c:v>
                </c:pt>
                <c:pt idx="5224">
                  <c:v>339.298736341986</c:v>
                </c:pt>
                <c:pt idx="5225">
                  <c:v>339.494531734649</c:v>
                </c:pt>
                <c:pt idx="5226">
                  <c:v>339.69032709171898</c:v>
                </c:pt>
                <c:pt idx="5227">
                  <c:v>339.886122413576</c:v>
                </c:pt>
                <c:pt idx="5228">
                  <c:v>340.08191770059398</c:v>
                </c:pt>
                <c:pt idx="5229">
                  <c:v>340.27771295313801</c:v>
                </c:pt>
                <c:pt idx="5230">
                  <c:v>340.47350817157201</c:v>
                </c:pt>
                <c:pt idx="5231">
                  <c:v>340.66930335624897</c:v>
                </c:pt>
                <c:pt idx="5232">
                  <c:v>340.86509850751997</c:v>
                </c:pt>
                <c:pt idx="5233">
                  <c:v>341.060893625728</c:v>
                </c:pt>
                <c:pt idx="5234">
                  <c:v>341.25668871121798</c:v>
                </c:pt>
                <c:pt idx="5235">
                  <c:v>341.45248376433398</c:v>
                </c:pt>
                <c:pt idx="5236">
                  <c:v>341.64827878541399</c:v>
                </c:pt>
                <c:pt idx="5237">
                  <c:v>341.84407377479403</c:v>
                </c:pt>
                <c:pt idx="5238">
                  <c:v>342.03986873280502</c:v>
                </c:pt>
                <c:pt idx="5239">
                  <c:v>342.23566365977399</c:v>
                </c:pt>
                <c:pt idx="5240">
                  <c:v>342.43145855602597</c:v>
                </c:pt>
                <c:pt idx="5241">
                  <c:v>342.62725342188003</c:v>
                </c:pt>
                <c:pt idx="5242">
                  <c:v>342.82304825765402</c:v>
                </c:pt>
                <c:pt idx="5243">
                  <c:v>343.01884306365997</c:v>
                </c:pt>
                <c:pt idx="5244">
                  <c:v>343.21463784020801</c:v>
                </c:pt>
                <c:pt idx="5245">
                  <c:v>343.41043258760197</c:v>
                </c:pt>
                <c:pt idx="5246">
                  <c:v>343.606227306145</c:v>
                </c:pt>
                <c:pt idx="5247">
                  <c:v>343.80202199613399</c:v>
                </c:pt>
                <c:pt idx="5248">
                  <c:v>343.99781665786202</c:v>
                </c:pt>
                <c:pt idx="5249">
                  <c:v>344.19361129162002</c:v>
                </c:pt>
                <c:pt idx="5250">
                  <c:v>344.389405897693</c:v>
                </c:pt>
                <c:pt idx="5251">
                  <c:v>344.58520047636301</c:v>
                </c:pt>
                <c:pt idx="5252">
                  <c:v>344.78099502791002</c:v>
                </c:pt>
                <c:pt idx="5253">
                  <c:v>344.97678955260699</c:v>
                </c:pt>
                <c:pt idx="5254">
                  <c:v>345.17258405072602</c:v>
                </c:pt>
                <c:pt idx="5255">
                  <c:v>345.368378522532</c:v>
                </c:pt>
                <c:pt idx="5256">
                  <c:v>345.56417296828801</c:v>
                </c:pt>
                <c:pt idx="5257">
                  <c:v>345.75996738825103</c:v>
                </c:pt>
                <c:pt idx="5258">
                  <c:v>345.95576178267402</c:v>
                </c:pt>
                <c:pt idx="5259">
                  <c:v>346.15155615180799</c:v>
                </c:pt>
                <c:pt idx="5260">
                  <c:v>346.34735049590302</c:v>
                </c:pt>
                <c:pt idx="5261">
                  <c:v>346.54314481520402</c:v>
                </c:pt>
                <c:pt idx="5262">
                  <c:v>346.73893910995298</c:v>
                </c:pt>
                <c:pt idx="5263">
                  <c:v>346.93473338039001</c:v>
                </c:pt>
                <c:pt idx="5264">
                  <c:v>347.13052762675301</c:v>
                </c:pt>
                <c:pt idx="5265">
                  <c:v>347.326321849274</c:v>
                </c:pt>
                <c:pt idx="5266">
                  <c:v>347.52211604818598</c:v>
                </c:pt>
                <c:pt idx="5267">
                  <c:v>347.71791022371701</c:v>
                </c:pt>
                <c:pt idx="5268">
                  <c:v>347.913704376091</c:v>
                </c:pt>
                <c:pt idx="5269">
                  <c:v>348.109498505533</c:v>
                </c:pt>
                <c:pt idx="5270">
                  <c:v>348.30529261226098</c:v>
                </c:pt>
                <c:pt idx="5271">
                  <c:v>348.50108669649097</c:v>
                </c:pt>
                <c:pt idx="5272">
                  <c:v>348.696880758438</c:v>
                </c:pt>
                <c:pt idx="5273">
                  <c:v>348.89267479831301</c:v>
                </c:pt>
                <c:pt idx="5274">
                  <c:v>349.088468816324</c:v>
                </c:pt>
                <c:pt idx="5275">
                  <c:v>349.28426281267502</c:v>
                </c:pt>
                <c:pt idx="5276">
                  <c:v>349.48005678756999</c:v>
                </c:pt>
                <c:pt idx="5277">
                  <c:v>349.675850741207</c:v>
                </c:pt>
                <c:pt idx="5278">
                  <c:v>349.87164467378301</c:v>
                </c:pt>
                <c:pt idx="5279">
                  <c:v>350.067438585491</c:v>
                </c:pt>
                <c:pt idx="5280">
                  <c:v>350.26323247652101</c:v>
                </c:pt>
                <c:pt idx="5281">
                  <c:v>350.45902634706101</c:v>
                </c:pt>
                <c:pt idx="5282">
                  <c:v>350.65482019729598</c:v>
                </c:pt>
                <c:pt idx="5283">
                  <c:v>350.85061402741297</c:v>
                </c:pt>
                <c:pt idx="5284">
                  <c:v>351.04640783759203</c:v>
                </c:pt>
                <c:pt idx="5285">
                  <c:v>351.24220162801601</c:v>
                </c:pt>
                <c:pt idx="5286">
                  <c:v>351.43799539886197</c:v>
                </c:pt>
                <c:pt idx="5287">
                  <c:v>351.633789150307</c:v>
                </c:pt>
                <c:pt idx="5288">
                  <c:v>351.82958288252797</c:v>
                </c:pt>
                <c:pt idx="5289">
                  <c:v>352.02537659569703</c:v>
                </c:pt>
                <c:pt idx="5290">
                  <c:v>352.22117028998701</c:v>
                </c:pt>
                <c:pt idx="5291">
                  <c:v>352.41696396556603</c:v>
                </c:pt>
                <c:pt idx="5292">
                  <c:v>352.61275762260402</c:v>
                </c:pt>
                <c:pt idx="5293">
                  <c:v>352.80855126126602</c:v>
                </c:pt>
                <c:pt idx="5294">
                  <c:v>353.00434488171601</c:v>
                </c:pt>
                <c:pt idx="5295">
                  <c:v>353.20013848411799</c:v>
                </c:pt>
                <c:pt idx="5296">
                  <c:v>353.39593206863202</c:v>
                </c:pt>
                <c:pt idx="5297">
                  <c:v>353.59172563541699</c:v>
                </c:pt>
                <c:pt idx="5298">
                  <c:v>353.78751918463098</c:v>
                </c:pt>
                <c:pt idx="5299">
                  <c:v>353.98331271642797</c:v>
                </c:pt>
                <c:pt idx="5300">
                  <c:v>354.17910623096202</c:v>
                </c:pt>
                <c:pt idx="5301">
                  <c:v>354.37489972838603</c:v>
                </c:pt>
                <c:pt idx="5302">
                  <c:v>354.57069320884801</c:v>
                </c:pt>
                <c:pt idx="5303">
                  <c:v>354.76648667249799</c:v>
                </c:pt>
                <c:pt idx="5304">
                  <c:v>354.96228011948102</c:v>
                </c:pt>
                <c:pt idx="5305">
                  <c:v>355.15807354994399</c:v>
                </c:pt>
                <c:pt idx="5306">
                  <c:v>355.35386696402998</c:v>
                </c:pt>
                <c:pt idx="5307">
                  <c:v>355.54966036188301</c:v>
                </c:pt>
                <c:pt idx="5308">
                  <c:v>355.745453743643</c:v>
                </c:pt>
                <c:pt idx="5309">
                  <c:v>355.94124710944999</c:v>
                </c:pt>
                <c:pt idx="5310">
                  <c:v>356.13704045944303</c:v>
                </c:pt>
                <c:pt idx="5311">
                  <c:v>356.33283379375899</c:v>
                </c:pt>
                <c:pt idx="5312">
                  <c:v>356.52862711253402</c:v>
                </c:pt>
                <c:pt idx="5313">
                  <c:v>356.72442041590301</c:v>
                </c:pt>
                <c:pt idx="5314">
                  <c:v>356.92021370399999</c:v>
                </c:pt>
                <c:pt idx="5315">
                  <c:v>357.11600697695502</c:v>
                </c:pt>
                <c:pt idx="5316">
                  <c:v>357.31180023489901</c:v>
                </c:pt>
                <c:pt idx="5317">
                  <c:v>357.507593477961</c:v>
                </c:pt>
                <c:pt idx="5318">
                  <c:v>357.703386706267</c:v>
                </c:pt>
                <c:pt idx="5319">
                  <c:v>357.89917991994201</c:v>
                </c:pt>
                <c:pt idx="5320">
                  <c:v>358.09497311911002</c:v>
                </c:pt>
                <c:pt idx="5321">
                  <c:v>358.29076630389397</c:v>
                </c:pt>
                <c:pt idx="5322">
                  <c:v>358.48655947441199</c:v>
                </c:pt>
                <c:pt idx="5323">
                  <c:v>358.68235263078299</c:v>
                </c:pt>
                <c:pt idx="5324">
                  <c:v>358.87814577312201</c:v>
                </c:pt>
                <c:pt idx="5325">
                  <c:v>359.07393890154299</c:v>
                </c:pt>
                <c:pt idx="5326">
                  <c:v>359.26973201615903</c:v>
                </c:pt>
                <c:pt idx="5327">
                  <c:v>359.46552511708302</c:v>
                </c:pt>
                <c:pt idx="5328">
                  <c:v>359.66131820442399</c:v>
                </c:pt>
                <c:pt idx="5329">
                  <c:v>359.85711127829302</c:v>
                </c:pt>
                <c:pt idx="5330">
                  <c:v>360.05290433879901</c:v>
                </c:pt>
                <c:pt idx="5331">
                  <c:v>360.248697386049</c:v>
                </c:pt>
                <c:pt idx="5332">
                  <c:v>360.44449042015299</c:v>
                </c:pt>
                <c:pt idx="5333">
                  <c:v>360.64028344121499</c:v>
                </c:pt>
                <c:pt idx="5334">
                  <c:v>360.83607644934102</c:v>
                </c:pt>
                <c:pt idx="5335">
                  <c:v>361.03186944463602</c:v>
                </c:pt>
                <c:pt idx="5336">
                  <c:v>361.22766242720201</c:v>
                </c:pt>
                <c:pt idx="5337">
                  <c:v>361.42345539714103</c:v>
                </c:pt>
                <c:pt idx="5338">
                  <c:v>361.61924835455301</c:v>
                </c:pt>
                <c:pt idx="5339">
                  <c:v>361.81504129953998</c:v>
                </c:pt>
                <c:pt idx="5340">
                  <c:v>362.01083423219802</c:v>
                </c:pt>
                <c:pt idx="5341">
                  <c:v>362.20662715262603</c:v>
                </c:pt>
                <c:pt idx="5342">
                  <c:v>362.40242006092001</c:v>
                </c:pt>
                <c:pt idx="5343">
                  <c:v>362.59821295717501</c:v>
                </c:pt>
                <c:pt idx="5344">
                  <c:v>362.79400584148499</c:v>
                </c:pt>
                <c:pt idx="5345">
                  <c:v>362.98979871394499</c:v>
                </c:pt>
                <c:pt idx="5346">
                  <c:v>363.18559157464603</c:v>
                </c:pt>
                <c:pt idx="5347">
                  <c:v>363.38138442368302</c:v>
                </c:pt>
                <c:pt idx="5348">
                  <c:v>363.57717726114498</c:v>
                </c:pt>
                <c:pt idx="5349">
                  <c:v>363.77297008712401</c:v>
                </c:pt>
                <c:pt idx="5350">
                  <c:v>363.96876290170798</c:v>
                </c:pt>
                <c:pt idx="5351">
                  <c:v>364.16455570498698</c:v>
                </c:pt>
                <c:pt idx="5352">
                  <c:v>364.36034849704799</c:v>
                </c:pt>
                <c:pt idx="5353">
                  <c:v>364.55614127797799</c:v>
                </c:pt>
                <c:pt idx="5354">
                  <c:v>364.75193404786302</c:v>
                </c:pt>
                <c:pt idx="5355">
                  <c:v>364.94772680678898</c:v>
                </c:pt>
                <c:pt idx="5356">
                  <c:v>365.14351955483801</c:v>
                </c:pt>
                <c:pt idx="5357">
                  <c:v>365.33931229209298</c:v>
                </c:pt>
                <c:pt idx="5358">
                  <c:v>365.53510501863502</c:v>
                </c:pt>
                <c:pt idx="5359">
                  <c:v>365.73089773454501</c:v>
                </c:pt>
                <c:pt idx="5360">
                  <c:v>365.92669043990298</c:v>
                </c:pt>
                <c:pt idx="5361">
                  <c:v>366.12248313478898</c:v>
                </c:pt>
                <c:pt idx="5362">
                  <c:v>366.31827581928201</c:v>
                </c:pt>
                <c:pt idx="5363">
                  <c:v>366.51406849346</c:v>
                </c:pt>
                <c:pt idx="5364">
                  <c:v>366.70986115740197</c:v>
                </c:pt>
                <c:pt idx="5365">
                  <c:v>366.90565381118302</c:v>
                </c:pt>
                <c:pt idx="5366">
                  <c:v>367.101446454881</c:v>
                </c:pt>
                <c:pt idx="5367">
                  <c:v>367.29723908857102</c:v>
                </c:pt>
                <c:pt idx="5368">
                  <c:v>367.49303171232901</c:v>
                </c:pt>
                <c:pt idx="5369">
                  <c:v>367.68882432623002</c:v>
                </c:pt>
                <c:pt idx="5370">
                  <c:v>367.884616930346</c:v>
                </c:pt>
                <c:pt idx="5371">
                  <c:v>368.08040952475301</c:v>
                </c:pt>
                <c:pt idx="5372">
                  <c:v>368.27620210952199</c:v>
                </c:pt>
                <c:pt idx="5373">
                  <c:v>368.47199468472598</c:v>
                </c:pt>
                <c:pt idx="5374">
                  <c:v>368.66778725043599</c:v>
                </c:pt>
                <c:pt idx="5375">
                  <c:v>368.86357980672301</c:v>
                </c:pt>
                <c:pt idx="5376">
                  <c:v>369.05937235365599</c:v>
                </c:pt>
                <c:pt idx="5377">
                  <c:v>369.25516489130598</c:v>
                </c:pt>
                <c:pt idx="5378">
                  <c:v>369.45095741974001</c:v>
                </c:pt>
                <c:pt idx="5379">
                  <c:v>369.64674993902599</c:v>
                </c:pt>
                <c:pt idx="5380">
                  <c:v>369.84254244923102</c:v>
                </c:pt>
                <c:pt idx="5381">
                  <c:v>370.03833495042198</c:v>
                </c:pt>
                <c:pt idx="5382">
                  <c:v>370.23412744266301</c:v>
                </c:pt>
                <c:pt idx="5383">
                  <c:v>370.42991992601998</c:v>
                </c:pt>
                <c:pt idx="5384">
                  <c:v>370.62571240055502</c:v>
                </c:pt>
                <c:pt idx="5385">
                  <c:v>370.82150486633202</c:v>
                </c:pt>
                <c:pt idx="5386">
                  <c:v>371.01729732341403</c:v>
                </c:pt>
                <c:pt idx="5387">
                  <c:v>371.21308977186197</c:v>
                </c:pt>
                <c:pt idx="5388">
                  <c:v>371.40888221173702</c:v>
                </c:pt>
                <c:pt idx="5389">
                  <c:v>371.60467464309897</c:v>
                </c:pt>
                <c:pt idx="5390">
                  <c:v>371.80046706601001</c:v>
                </c:pt>
                <c:pt idx="5391">
                  <c:v>371.99625948052699</c:v>
                </c:pt>
                <c:pt idx="5392">
                  <c:v>372.192051886711</c:v>
                </c:pt>
                <c:pt idx="5393">
                  <c:v>372.38784428461901</c:v>
                </c:pt>
                <c:pt idx="5394">
                  <c:v>372.58363667430899</c:v>
                </c:pt>
                <c:pt idx="5395">
                  <c:v>372.77942905583899</c:v>
                </c:pt>
                <c:pt idx="5396">
                  <c:v>372.97522142926402</c:v>
                </c:pt>
                <c:pt idx="5397">
                  <c:v>373.17101379464202</c:v>
                </c:pt>
                <c:pt idx="5398">
                  <c:v>373.366806152028</c:v>
                </c:pt>
                <c:pt idx="5399">
                  <c:v>373.56259850147597</c:v>
                </c:pt>
                <c:pt idx="5400">
                  <c:v>373.75839084304198</c:v>
                </c:pt>
                <c:pt idx="5401">
                  <c:v>373.95418317677797</c:v>
                </c:pt>
                <c:pt idx="5402">
                  <c:v>374.14997550273898</c:v>
                </c:pt>
                <c:pt idx="5403">
                  <c:v>374.34576782097599</c:v>
                </c:pt>
                <c:pt idx="5404">
                  <c:v>374.54156013154301</c:v>
                </c:pt>
                <c:pt idx="5405">
                  <c:v>374.73735243449102</c:v>
                </c:pt>
                <c:pt idx="5406">
                  <c:v>374.93314472986998</c:v>
                </c:pt>
                <c:pt idx="5407">
                  <c:v>375.128937017731</c:v>
                </c:pt>
                <c:pt idx="5408">
                  <c:v>375.32472929812502</c:v>
                </c:pt>
                <c:pt idx="5409">
                  <c:v>375.52052157110103</c:v>
                </c:pt>
                <c:pt idx="5410">
                  <c:v>375.71631383670899</c:v>
                </c:pt>
                <c:pt idx="5411">
                  <c:v>375.91210609500001</c:v>
                </c:pt>
                <c:pt idx="5412">
                  <c:v>376.10789834602201</c:v>
                </c:pt>
                <c:pt idx="5413">
                  <c:v>376.30369058982302</c:v>
                </c:pt>
                <c:pt idx="5414">
                  <c:v>376.49948282645198</c:v>
                </c:pt>
                <c:pt idx="5415">
                  <c:v>376.69527505595602</c:v>
                </c:pt>
                <c:pt idx="5416">
                  <c:v>376.89106727838299</c:v>
                </c:pt>
                <c:pt idx="5417">
                  <c:v>377.086859493779</c:v>
                </c:pt>
                <c:pt idx="5418">
                  <c:v>377.28265170219203</c:v>
                </c:pt>
                <c:pt idx="5419">
                  <c:v>377.478443903666</c:v>
                </c:pt>
                <c:pt idx="5420">
                  <c:v>377.674236098248</c:v>
                </c:pt>
                <c:pt idx="5421">
                  <c:v>377.87002828598202</c:v>
                </c:pt>
                <c:pt idx="5422">
                  <c:v>378.06582046691301</c:v>
                </c:pt>
                <c:pt idx="5423">
                  <c:v>378.261612641086</c:v>
                </c:pt>
                <c:pt idx="5424">
                  <c:v>378.45740480854403</c:v>
                </c:pt>
                <c:pt idx="5425">
                  <c:v>378.65319696933102</c:v>
                </c:pt>
                <c:pt idx="5426">
                  <c:v>378.84898912349001</c:v>
                </c:pt>
                <c:pt idx="5427">
                  <c:v>379.04478127106302</c:v>
                </c:pt>
                <c:pt idx="5428">
                  <c:v>379.24057341209198</c:v>
                </c:pt>
                <c:pt idx="5429">
                  <c:v>379.43636554661902</c:v>
                </c:pt>
                <c:pt idx="5430">
                  <c:v>379.63215767468603</c:v>
                </c:pt>
                <c:pt idx="5431">
                  <c:v>379.82794979633201</c:v>
                </c:pt>
                <c:pt idx="5432">
                  <c:v>380.02374191159998</c:v>
                </c:pt>
                <c:pt idx="5433">
                  <c:v>380.21953402052901</c:v>
                </c:pt>
                <c:pt idx="5434">
                  <c:v>380.41532612316001</c:v>
                </c:pt>
                <c:pt idx="5435">
                  <c:v>380.61111821953301</c:v>
                </c:pt>
                <c:pt idx="5436">
                  <c:v>380.806910309687</c:v>
                </c:pt>
                <c:pt idx="5437">
                  <c:v>381.00270239366301</c:v>
                </c:pt>
                <c:pt idx="5438">
                  <c:v>381.1984944715</c:v>
                </c:pt>
                <c:pt idx="5439">
                  <c:v>381.39428654323598</c:v>
                </c:pt>
                <c:pt idx="5440">
                  <c:v>381.59007860891199</c:v>
                </c:pt>
                <c:pt idx="5441">
                  <c:v>381.78587066856397</c:v>
                </c:pt>
                <c:pt idx="5442">
                  <c:v>381.98166272223199</c:v>
                </c:pt>
                <c:pt idx="5443">
                  <c:v>382.17745476995299</c:v>
                </c:pt>
                <c:pt idx="5444">
                  <c:v>382.373246811765</c:v>
                </c:pt>
                <c:pt idx="5445">
                  <c:v>382.56903884770401</c:v>
                </c:pt>
                <c:pt idx="5446">
                  <c:v>382.76483087780798</c:v>
                </c:pt>
                <c:pt idx="5447">
                  <c:v>382.96062290211302</c:v>
                </c:pt>
                <c:pt idx="5448">
                  <c:v>383.156414920656</c:v>
                </c:pt>
                <c:pt idx="5449">
                  <c:v>383.35220693347202</c:v>
                </c:pt>
                <c:pt idx="5450">
                  <c:v>383.54799894059698</c:v>
                </c:pt>
                <c:pt idx="5451">
                  <c:v>383.74379094206603</c:v>
                </c:pt>
                <c:pt idx="5452">
                  <c:v>383.939582937914</c:v>
                </c:pt>
                <c:pt idx="5453">
                  <c:v>384.13537492817602</c:v>
                </c:pt>
                <c:pt idx="5454">
                  <c:v>384.33116691288501</c:v>
                </c:pt>
                <c:pt idx="5455">
                  <c:v>384.526958892077</c:v>
                </c:pt>
                <c:pt idx="5456">
                  <c:v>384.72275086578497</c:v>
                </c:pt>
                <c:pt idx="5457">
                  <c:v>384.918542834042</c:v>
                </c:pt>
                <c:pt idx="5458">
                  <c:v>385.11433479688202</c:v>
                </c:pt>
                <c:pt idx="5459">
                  <c:v>385.31012675433698</c:v>
                </c:pt>
                <c:pt idx="5460">
                  <c:v>385.505918706442</c:v>
                </c:pt>
                <c:pt idx="5461">
                  <c:v>385.70171065322802</c:v>
                </c:pt>
                <c:pt idx="5462">
                  <c:v>385.89750259472697</c:v>
                </c:pt>
                <c:pt idx="5463">
                  <c:v>386.09329453097399</c:v>
                </c:pt>
                <c:pt idx="5464">
                  <c:v>386.28908646199898</c:v>
                </c:pt>
                <c:pt idx="5465">
                  <c:v>386.48487838783399</c:v>
                </c:pt>
                <c:pt idx="5466">
                  <c:v>386.68067030851</c:v>
                </c:pt>
                <c:pt idx="5467">
                  <c:v>386.87646222405903</c:v>
                </c:pt>
                <c:pt idx="5468">
                  <c:v>387.07225413450999</c:v>
                </c:pt>
                <c:pt idx="5469">
                  <c:v>387.26804603989399</c:v>
                </c:pt>
                <c:pt idx="5470">
                  <c:v>387.463837940242</c:v>
                </c:pt>
                <c:pt idx="5471">
                  <c:v>387.65962983558302</c:v>
                </c:pt>
                <c:pt idx="5472">
                  <c:v>387.85542172594597</c:v>
                </c:pt>
                <c:pt idx="5473">
                  <c:v>388.05121361136202</c:v>
                </c:pt>
                <c:pt idx="5474">
                  <c:v>388.247005491859</c:v>
                </c:pt>
                <c:pt idx="5475">
                  <c:v>388.44279736746699</c:v>
                </c:pt>
                <c:pt idx="5476">
                  <c:v>388.63858923821402</c:v>
                </c:pt>
                <c:pt idx="5477">
                  <c:v>388.83438110412902</c:v>
                </c:pt>
                <c:pt idx="5478">
                  <c:v>389.03017296523899</c:v>
                </c:pt>
                <c:pt idx="5479">
                  <c:v>389.22596482157297</c:v>
                </c:pt>
                <c:pt idx="5480">
                  <c:v>389.421756673159</c:v>
                </c:pt>
                <c:pt idx="5481">
                  <c:v>389.617548520024</c:v>
                </c:pt>
                <c:pt idx="5482">
                  <c:v>389.81334036219499</c:v>
                </c:pt>
                <c:pt idx="5483">
                  <c:v>390.00913219969999</c:v>
                </c:pt>
                <c:pt idx="5484">
                  <c:v>390.20492403256497</c:v>
                </c:pt>
                <c:pt idx="5485">
                  <c:v>390.40071586081802</c:v>
                </c:pt>
                <c:pt idx="5486">
                  <c:v>390.59650768448398</c:v>
                </c:pt>
                <c:pt idx="5487">
                  <c:v>390.79229950359002</c:v>
                </c:pt>
                <c:pt idx="5488">
                  <c:v>390.98809131816199</c:v>
                </c:pt>
                <c:pt idx="5489">
                  <c:v>391.183883128226</c:v>
                </c:pt>
                <c:pt idx="5490">
                  <c:v>391.379674933807</c:v>
                </c:pt>
                <c:pt idx="5491">
                  <c:v>391.57546673493198</c:v>
                </c:pt>
                <c:pt idx="5492">
                  <c:v>391.77125853162499</c:v>
                </c:pt>
                <c:pt idx="5493">
                  <c:v>391.96705032391202</c:v>
                </c:pt>
                <c:pt idx="5494">
                  <c:v>392.16284211181602</c:v>
                </c:pt>
                <c:pt idx="5495">
                  <c:v>392.35863389536303</c:v>
                </c:pt>
                <c:pt idx="5496">
                  <c:v>392.55442567457698</c:v>
                </c:pt>
                <c:pt idx="5497">
                  <c:v>392.75021744948202</c:v>
                </c:pt>
                <c:pt idx="5498">
                  <c:v>392.94600922010198</c:v>
                </c:pt>
                <c:pt idx="5499">
                  <c:v>393.14180098646</c:v>
                </c:pt>
                <c:pt idx="5500">
                  <c:v>393.33759274858102</c:v>
                </c:pt>
                <c:pt idx="5501">
                  <c:v>393.53338450648602</c:v>
                </c:pt>
                <c:pt idx="5502">
                  <c:v>393.72917626019898</c:v>
                </c:pt>
                <c:pt idx="5503">
                  <c:v>393.92496800974402</c:v>
                </c:pt>
                <c:pt idx="5504">
                  <c:v>394.12075975514199</c:v>
                </c:pt>
                <c:pt idx="5505">
                  <c:v>394.31655149641699</c:v>
                </c:pt>
                <c:pt idx="5506">
                  <c:v>394.51234323359</c:v>
                </c:pt>
                <c:pt idx="5507">
                  <c:v>394.70813496668501</c:v>
                </c:pt>
                <c:pt idx="5508">
                  <c:v>394.90392669572202</c:v>
                </c:pt>
                <c:pt idx="5509">
                  <c:v>395.09971842072503</c:v>
                </c:pt>
                <c:pt idx="5510">
                  <c:v>395.29551014171398</c:v>
                </c:pt>
                <c:pt idx="5511">
                  <c:v>395.49130185871201</c:v>
                </c:pt>
                <c:pt idx="5512">
                  <c:v>395.687093571741</c:v>
                </c:pt>
                <c:pt idx="5513">
                  <c:v>395.88288528082001</c:v>
                </c:pt>
                <c:pt idx="5514">
                  <c:v>396.078676985973</c:v>
                </c:pt>
                <c:pt idx="5515">
                  <c:v>396.27446868721898</c:v>
                </c:pt>
                <c:pt idx="5516">
                  <c:v>396.47026038458</c:v>
                </c:pt>
                <c:pt idx="5517">
                  <c:v>396.66605207807697</c:v>
                </c:pt>
                <c:pt idx="5518">
                  <c:v>396.861843767729</c:v>
                </c:pt>
                <c:pt idx="5519">
                  <c:v>397.05763545355802</c:v>
                </c:pt>
                <c:pt idx="5520">
                  <c:v>397.25342713558501</c:v>
                </c:pt>
                <c:pt idx="5521">
                  <c:v>397.44921881382902</c:v>
                </c:pt>
                <c:pt idx="5522">
                  <c:v>397.64501048831102</c:v>
                </c:pt>
                <c:pt idx="5523">
                  <c:v>397.84080215905101</c:v>
                </c:pt>
                <c:pt idx="5524">
                  <c:v>398.03659382606901</c:v>
                </c:pt>
                <c:pt idx="5525">
                  <c:v>398.23238548938502</c:v>
                </c:pt>
                <c:pt idx="5526">
                  <c:v>398.42817714901798</c:v>
                </c:pt>
                <c:pt idx="5527">
                  <c:v>398.62396880498699</c:v>
                </c:pt>
                <c:pt idx="5528">
                  <c:v>398.81976045731301</c:v>
                </c:pt>
                <c:pt idx="5529">
                  <c:v>399.01555210601299</c:v>
                </c:pt>
                <c:pt idx="5530">
                  <c:v>399.21134375110802</c:v>
                </c:pt>
                <c:pt idx="5531">
                  <c:v>399.40713539261498</c:v>
                </c:pt>
                <c:pt idx="5532">
                  <c:v>399.60292703055302</c:v>
                </c:pt>
                <c:pt idx="5533">
                  <c:v>399.79871866494199</c:v>
                </c:pt>
                <c:pt idx="5534">
                  <c:v>399.99451029579802</c:v>
                </c:pt>
                <c:pt idx="5535">
                  <c:v>400.19030192314102</c:v>
                </c:pt>
                <c:pt idx="5536">
                  <c:v>400.38609354698798</c:v>
                </c:pt>
                <c:pt idx="5537">
                  <c:v>400.58188516735697</c:v>
                </c:pt>
                <c:pt idx="5538">
                  <c:v>400.77767678426602</c:v>
                </c:pt>
                <c:pt idx="5539">
                  <c:v>400.97346839773201</c:v>
                </c:pt>
                <c:pt idx="5540">
                  <c:v>401.16926000777403</c:v>
                </c:pt>
                <c:pt idx="5541">
                  <c:v>401.365051614408</c:v>
                </c:pt>
                <c:pt idx="5542">
                  <c:v>401.56084321765201</c:v>
                </c:pt>
                <c:pt idx="5543">
                  <c:v>401.75663481752298</c:v>
                </c:pt>
                <c:pt idx="5544">
                  <c:v>401.95242641403797</c:v>
                </c:pt>
                <c:pt idx="5545">
                  <c:v>402.14821800721501</c:v>
                </c:pt>
                <c:pt idx="5546">
                  <c:v>402.34400959706898</c:v>
                </c:pt>
                <c:pt idx="5547">
                  <c:v>402.53980118361801</c:v>
                </c:pt>
                <c:pt idx="5548">
                  <c:v>402.73559276687803</c:v>
                </c:pt>
                <c:pt idx="5549">
                  <c:v>402.93138434686603</c:v>
                </c:pt>
                <c:pt idx="5550">
                  <c:v>403.127175923599</c:v>
                </c:pt>
                <c:pt idx="5551">
                  <c:v>403.32296749709099</c:v>
                </c:pt>
                <c:pt idx="5552">
                  <c:v>403.51875906736097</c:v>
                </c:pt>
                <c:pt idx="5553">
                  <c:v>403.71455063442301</c:v>
                </c:pt>
                <c:pt idx="5554">
                  <c:v>403.91034219829299</c:v>
                </c:pt>
                <c:pt idx="5555">
                  <c:v>404.10613375898799</c:v>
                </c:pt>
                <c:pt idx="5556">
                  <c:v>404.30192531652301</c:v>
                </c:pt>
                <c:pt idx="5557">
                  <c:v>404.497716870913</c:v>
                </c:pt>
                <c:pt idx="5558">
                  <c:v>404.69350842217398</c:v>
                </c:pt>
                <c:pt idx="5559">
                  <c:v>404.88929997032199</c:v>
                </c:pt>
                <c:pt idx="5560">
                  <c:v>405.085091515371</c:v>
                </c:pt>
                <c:pt idx="5561">
                  <c:v>405.28088305733701</c:v>
                </c:pt>
                <c:pt idx="5562">
                  <c:v>405.476674596235</c:v>
                </c:pt>
                <c:pt idx="5563">
                  <c:v>405.672466132078</c:v>
                </c:pt>
                <c:pt idx="5564">
                  <c:v>405.868257664883</c:v>
                </c:pt>
                <c:pt idx="5565">
                  <c:v>406.06404919466303</c:v>
                </c:pt>
                <c:pt idx="5566">
                  <c:v>406.25984072143302</c:v>
                </c:pt>
                <c:pt idx="5567">
                  <c:v>406.45563224520703</c:v>
                </c:pt>
                <c:pt idx="5568">
                  <c:v>406.65142376600102</c:v>
                </c:pt>
                <c:pt idx="5569">
                  <c:v>406.84721528382801</c:v>
                </c:pt>
                <c:pt idx="5570">
                  <c:v>407.043006798703</c:v>
                </c:pt>
                <c:pt idx="5571">
                  <c:v>407.23879831063903</c:v>
                </c:pt>
                <c:pt idx="5572">
                  <c:v>407.43458981965</c:v>
                </c:pt>
                <c:pt idx="5573">
                  <c:v>407.63038132575099</c:v>
                </c:pt>
                <c:pt idx="5574">
                  <c:v>407.82617282895501</c:v>
                </c:pt>
                <c:pt idx="5575">
                  <c:v>408.02196432927599</c:v>
                </c:pt>
                <c:pt idx="5576">
                  <c:v>408.217755826727</c:v>
                </c:pt>
                <c:pt idx="5577">
                  <c:v>408.41354732132299</c:v>
                </c:pt>
                <c:pt idx="5578">
                  <c:v>408.60933881307602</c:v>
                </c:pt>
                <c:pt idx="5579">
                  <c:v>408.80513030200001</c:v>
                </c:pt>
                <c:pt idx="5580">
                  <c:v>409.00092178810797</c:v>
                </c:pt>
                <c:pt idx="5581">
                  <c:v>409.19671327141401</c:v>
                </c:pt>
                <c:pt idx="5582">
                  <c:v>409.39250475193001</c:v>
                </c:pt>
                <c:pt idx="5583">
                  <c:v>409.58829622966999</c:v>
                </c:pt>
                <c:pt idx="5584">
                  <c:v>409.78408770464699</c:v>
                </c:pt>
                <c:pt idx="5585">
                  <c:v>409.979879176873</c:v>
                </c:pt>
                <c:pt idx="5586">
                  <c:v>410.17567064636199</c:v>
                </c:pt>
                <c:pt idx="5587">
                  <c:v>410.37146211312597</c:v>
                </c:pt>
                <c:pt idx="5588">
                  <c:v>410.56725357717801</c:v>
                </c:pt>
                <c:pt idx="5589">
                  <c:v>410.76304503852998</c:v>
                </c:pt>
                <c:pt idx="5590">
                  <c:v>410.95883649719502</c:v>
                </c:pt>
                <c:pt idx="5591">
                  <c:v>411.15462795318501</c:v>
                </c:pt>
                <c:pt idx="5592">
                  <c:v>411.35041940651303</c:v>
                </c:pt>
                <c:pt idx="5593">
                  <c:v>411.546210857191</c:v>
                </c:pt>
                <c:pt idx="5594">
                  <c:v>411.74200230523098</c:v>
                </c:pt>
                <c:pt idx="5595">
                  <c:v>411.93779375064503</c:v>
                </c:pt>
                <c:pt idx="5596">
                  <c:v>412.13358519344501</c:v>
                </c:pt>
                <c:pt idx="5597">
                  <c:v>412.32937663364299</c:v>
                </c:pt>
                <c:pt idx="5598">
                  <c:v>412.52516807125102</c:v>
                </c:pt>
                <c:pt idx="5599">
                  <c:v>412.72095950628102</c:v>
                </c:pt>
                <c:pt idx="5600">
                  <c:v>412.91675093874397</c:v>
                </c:pt>
                <c:pt idx="5601">
                  <c:v>413.11254236865199</c:v>
                </c:pt>
                <c:pt idx="5602">
                  <c:v>413.308333796017</c:v>
                </c:pt>
                <c:pt idx="5603">
                  <c:v>413.50412522084901</c:v>
                </c:pt>
                <c:pt idx="5604">
                  <c:v>413.69991664316098</c:v>
                </c:pt>
                <c:pt idx="5605">
                  <c:v>413.89570806296302</c:v>
                </c:pt>
                <c:pt idx="5606">
                  <c:v>414.09149948026601</c:v>
                </c:pt>
                <c:pt idx="5607">
                  <c:v>414.287290895083</c:v>
                </c:pt>
                <c:pt idx="5608">
                  <c:v>414.48308230742299</c:v>
                </c:pt>
                <c:pt idx="5609">
                  <c:v>414.67887371729699</c:v>
                </c:pt>
                <c:pt idx="5610">
                  <c:v>414.87466512471701</c:v>
                </c:pt>
                <c:pt idx="5611">
                  <c:v>415.07045652969401</c:v>
                </c:pt>
                <c:pt idx="5612">
                  <c:v>415.266247932238</c:v>
                </c:pt>
                <c:pt idx="5613">
                  <c:v>415.46203933236001</c:v>
                </c:pt>
                <c:pt idx="5614">
                  <c:v>415.657830730071</c:v>
                </c:pt>
                <c:pt idx="5615">
                  <c:v>415.85362212538001</c:v>
                </c:pt>
                <c:pt idx="5616">
                  <c:v>416.04941351830001</c:v>
                </c:pt>
                <c:pt idx="5617">
                  <c:v>416.24520490883998</c:v>
                </c:pt>
                <c:pt idx="5618">
                  <c:v>416.440996297011</c:v>
                </c:pt>
                <c:pt idx="5619">
                  <c:v>416.63678768282301</c:v>
                </c:pt>
                <c:pt idx="5620">
                  <c:v>416.832579066287</c:v>
                </c:pt>
                <c:pt idx="5621">
                  <c:v>417.02837044741199</c:v>
                </c:pt>
                <c:pt idx="5622">
                  <c:v>417.22416182620901</c:v>
                </c:pt>
                <c:pt idx="5623">
                  <c:v>417.41995320268899</c:v>
                </c:pt>
                <c:pt idx="5624">
                  <c:v>417.615744576861</c:v>
                </c:pt>
                <c:pt idx="5625">
                  <c:v>417.81153594873501</c:v>
                </c:pt>
                <c:pt idx="5626">
                  <c:v>418.00732731832102</c:v>
                </c:pt>
                <c:pt idx="5627">
                  <c:v>418.20311868562999</c:v>
                </c:pt>
                <c:pt idx="5628">
                  <c:v>418.39891005067102</c:v>
                </c:pt>
                <c:pt idx="5629">
                  <c:v>418.59470141345298</c:v>
                </c:pt>
                <c:pt idx="5630">
                  <c:v>418.79049277398701</c:v>
                </c:pt>
                <c:pt idx="5631">
                  <c:v>418.986284132283</c:v>
                </c:pt>
                <c:pt idx="5632">
                  <c:v>419.18207548834903</c:v>
                </c:pt>
                <c:pt idx="5633">
                  <c:v>419.377866842196</c:v>
                </c:pt>
                <c:pt idx="5634">
                  <c:v>419.57365819383301</c:v>
                </c:pt>
                <c:pt idx="5635">
                  <c:v>419.76944954326899</c:v>
                </c:pt>
                <c:pt idx="5636">
                  <c:v>419.96524089051502</c:v>
                </c:pt>
                <c:pt idx="5637">
                  <c:v>420.16103223557798</c:v>
                </c:pt>
                <c:pt idx="5638">
                  <c:v>420.356823578469</c:v>
                </c:pt>
                <c:pt idx="5639">
                  <c:v>420.55261491919703</c:v>
                </c:pt>
                <c:pt idx="5640">
                  <c:v>420.74840625777</c:v>
                </c:pt>
                <c:pt idx="5641">
                  <c:v>420.94419759419901</c:v>
                </c:pt>
                <c:pt idx="5642">
                  <c:v>421.13998892849099</c:v>
                </c:pt>
                <c:pt idx="5643">
                  <c:v>421.33578026065697</c:v>
                </c:pt>
                <c:pt idx="5644">
                  <c:v>421.531571590704</c:v>
                </c:pt>
                <c:pt idx="5645">
                  <c:v>421.727362918643</c:v>
                </c:pt>
                <c:pt idx="5646">
                  <c:v>421.923154244481</c:v>
                </c:pt>
                <c:pt idx="5647">
                  <c:v>422.11894556822801</c:v>
                </c:pt>
                <c:pt idx="5648">
                  <c:v>422.314736889892</c:v>
                </c:pt>
                <c:pt idx="5649">
                  <c:v>422.510528209482</c:v>
                </c:pt>
                <c:pt idx="5650">
                  <c:v>422.706319527007</c:v>
                </c:pt>
                <c:pt idx="5651">
                  <c:v>422.90211084247397</c:v>
                </c:pt>
                <c:pt idx="5652">
                  <c:v>423.09790215589402</c:v>
                </c:pt>
                <c:pt idx="5653">
                  <c:v>423.29369346727401</c:v>
                </c:pt>
                <c:pt idx="5654">
                  <c:v>423.48948477662202</c:v>
                </c:pt>
                <c:pt idx="5655">
                  <c:v>423.685276083948</c:v>
                </c:pt>
                <c:pt idx="5656">
                  <c:v>423.88106738925802</c:v>
                </c:pt>
                <c:pt idx="5657">
                  <c:v>424.07685869256198</c:v>
                </c:pt>
                <c:pt idx="5658">
                  <c:v>424.27264999386801</c:v>
                </c:pt>
                <c:pt idx="5659">
                  <c:v>424.46844129318401</c:v>
                </c:pt>
                <c:pt idx="5660">
                  <c:v>424.66423259051697</c:v>
                </c:pt>
                <c:pt idx="5661">
                  <c:v>424.86002388587599</c:v>
                </c:pt>
                <c:pt idx="5662">
                  <c:v>425.05581517926998</c:v>
                </c:pt>
                <c:pt idx="5663">
                  <c:v>425.25160647070498</c:v>
                </c:pt>
                <c:pt idx="5664">
                  <c:v>425.44739776018901</c:v>
                </c:pt>
                <c:pt idx="5665">
                  <c:v>425.64318904773199</c:v>
                </c:pt>
                <c:pt idx="5666">
                  <c:v>425.83898033333901</c:v>
                </c:pt>
                <c:pt idx="5667">
                  <c:v>426.03477161702</c:v>
                </c:pt>
                <c:pt idx="5668">
                  <c:v>426.23056289878201</c:v>
                </c:pt>
                <c:pt idx="5669">
                  <c:v>426.42635417863301</c:v>
                </c:pt>
                <c:pt idx="5670">
                  <c:v>426.62214545657901</c:v>
                </c:pt>
                <c:pt idx="5671">
                  <c:v>426.81793673263002</c:v>
                </c:pt>
                <c:pt idx="5672">
                  <c:v>427.01372800679098</c:v>
                </c:pt>
                <c:pt idx="5673">
                  <c:v>427.20951927907203</c:v>
                </c:pt>
                <c:pt idx="5674">
                  <c:v>427.405310549479</c:v>
                </c:pt>
                <c:pt idx="5675">
                  <c:v>427.601101818019</c:v>
                </c:pt>
                <c:pt idx="5676">
                  <c:v>427.79689308470103</c:v>
                </c:pt>
                <c:pt idx="5677">
                  <c:v>427.99268434953098</c:v>
                </c:pt>
                <c:pt idx="5678">
                  <c:v>428.18847561251698</c:v>
                </c:pt>
                <c:pt idx="5679">
                  <c:v>428.38426687366598</c:v>
                </c:pt>
                <c:pt idx="5680">
                  <c:v>428.58005813298502</c:v>
                </c:pt>
                <c:pt idx="5681">
                  <c:v>428.77584939048103</c:v>
                </c:pt>
                <c:pt idx="5682">
                  <c:v>428.97164064616197</c:v>
                </c:pt>
                <c:pt idx="5683">
                  <c:v>429.16743190003399</c:v>
                </c:pt>
                <c:pt idx="5684">
                  <c:v>429.36322315210401</c:v>
                </c:pt>
                <c:pt idx="5685">
                  <c:v>429.55901440238</c:v>
                </c:pt>
                <c:pt idx="5686">
                  <c:v>429.75480565086798</c:v>
                </c:pt>
                <c:pt idx="5687">
                  <c:v>429.950596897575</c:v>
                </c:pt>
                <c:pt idx="5688">
                  <c:v>430.14638814250799</c:v>
                </c:pt>
                <c:pt idx="5689">
                  <c:v>430.342179385674</c:v>
                </c:pt>
                <c:pt idx="5690">
                  <c:v>430.53797062707901</c:v>
                </c:pt>
                <c:pt idx="5691">
                  <c:v>430.73376186673102</c:v>
                </c:pt>
                <c:pt idx="5692">
                  <c:v>430.92955310463498</c:v>
                </c:pt>
                <c:pt idx="5693">
                  <c:v>431.12534434079799</c:v>
                </c:pt>
                <c:pt idx="5694">
                  <c:v>431.321135575227</c:v>
                </c:pt>
                <c:pt idx="5695">
                  <c:v>431.51692680792797</c:v>
                </c:pt>
                <c:pt idx="5696">
                  <c:v>431.71271803890897</c:v>
                </c:pt>
                <c:pt idx="5697">
                  <c:v>431.90850926817501</c:v>
                </c:pt>
                <c:pt idx="5698">
                  <c:v>432.10430049573199</c:v>
                </c:pt>
                <c:pt idx="5699">
                  <c:v>432.30009172158799</c:v>
                </c:pt>
                <c:pt idx="5700">
                  <c:v>432.49588294574801</c:v>
                </c:pt>
                <c:pt idx="5701">
                  <c:v>432.69167416821801</c:v>
                </c:pt>
                <c:pt idx="5702">
                  <c:v>432.88746538900602</c:v>
                </c:pt>
                <c:pt idx="5703">
                  <c:v>433.08325660811698</c:v>
                </c:pt>
                <c:pt idx="5704">
                  <c:v>433.279047825558</c:v>
                </c:pt>
                <c:pt idx="5705">
                  <c:v>433.47483904133401</c:v>
                </c:pt>
                <c:pt idx="5706">
                  <c:v>433.67063025545099</c:v>
                </c:pt>
                <c:pt idx="5707">
                  <c:v>433.86642146791598</c:v>
                </c:pt>
                <c:pt idx="5708">
                  <c:v>434.06221267873502</c:v>
                </c:pt>
                <c:pt idx="5709">
                  <c:v>434.25800388791401</c:v>
                </c:pt>
                <c:pt idx="5710">
                  <c:v>434.45379509545802</c:v>
                </c:pt>
                <c:pt idx="5711">
                  <c:v>434.649586301375</c:v>
                </c:pt>
                <c:pt idx="5712">
                  <c:v>434.84537750566898</c:v>
                </c:pt>
                <c:pt idx="5713">
                  <c:v>435.04116870834599</c:v>
                </c:pt>
                <c:pt idx="5714">
                  <c:v>435.23695990941297</c:v>
                </c:pt>
                <c:pt idx="5715">
                  <c:v>435.432751108876</c:v>
                </c:pt>
                <c:pt idx="5716">
                  <c:v>435.62854230673997</c:v>
                </c:pt>
                <c:pt idx="5717">
                  <c:v>435.82433350301102</c:v>
                </c:pt>
                <c:pt idx="5718">
                  <c:v>436.02012469769397</c:v>
                </c:pt>
                <c:pt idx="5719">
                  <c:v>436.21591589079702</c:v>
                </c:pt>
                <c:pt idx="5720">
                  <c:v>436.41170708232301</c:v>
                </c:pt>
                <c:pt idx="5721">
                  <c:v>436.60749827228</c:v>
                </c:pt>
                <c:pt idx="5722">
                  <c:v>436.80328946067198</c:v>
                </c:pt>
                <c:pt idx="5723">
                  <c:v>436.99908064750599</c:v>
                </c:pt>
                <c:pt idx="5724">
                  <c:v>437.19487183278699</c:v>
                </c:pt>
                <c:pt idx="5725">
                  <c:v>437.39066301652002</c:v>
                </c:pt>
                <c:pt idx="5726">
                  <c:v>437.58645419871101</c:v>
                </c:pt>
                <c:pt idx="5727">
                  <c:v>437.78224537936597</c:v>
                </c:pt>
                <c:pt idx="5728">
                  <c:v>437.97803655848901</c:v>
                </c:pt>
                <c:pt idx="5729">
                  <c:v>438.17382773608801</c:v>
                </c:pt>
                <c:pt idx="5730">
                  <c:v>438.369618912166</c:v>
                </c:pt>
                <c:pt idx="5731">
                  <c:v>438.565410086729</c:v>
                </c:pt>
                <c:pt idx="5732">
                  <c:v>438.76120125978298</c:v>
                </c:pt>
                <c:pt idx="5733">
                  <c:v>438.95699243133402</c:v>
                </c:pt>
                <c:pt idx="5734">
                  <c:v>439.15278360138501</c:v>
                </c:pt>
                <c:pt idx="5735">
                  <c:v>439.34857476994301</c:v>
                </c:pt>
                <c:pt idx="5736">
                  <c:v>439.54436593701303</c:v>
                </c:pt>
                <c:pt idx="5737">
                  <c:v>439.74015710259999</c:v>
                </c:pt>
                <c:pt idx="5738">
                  <c:v>439.93594826671</c:v>
                </c:pt>
                <c:pt idx="5739">
                  <c:v>440.131739429346</c:v>
                </c:pt>
                <c:pt idx="5740">
                  <c:v>440.32753059051601</c:v>
                </c:pt>
                <c:pt idx="5741">
                  <c:v>440.52332175022298</c:v>
                </c:pt>
                <c:pt idx="5742">
                  <c:v>440.71911290847299</c:v>
                </c:pt>
                <c:pt idx="5743">
                  <c:v>440.91490406526998</c:v>
                </c:pt>
                <c:pt idx="5744">
                  <c:v>441.11069522062098</c:v>
                </c:pt>
                <c:pt idx="5745">
                  <c:v>441.30648637452902</c:v>
                </c:pt>
                <c:pt idx="5746">
                  <c:v>441.50227752699999</c:v>
                </c:pt>
                <c:pt idx="5747">
                  <c:v>441.69806867803902</c:v>
                </c:pt>
                <c:pt idx="5748">
                  <c:v>441.89385982764998</c:v>
                </c:pt>
                <c:pt idx="5749">
                  <c:v>442.08965097583803</c:v>
                </c:pt>
                <c:pt idx="5750">
                  <c:v>442.28544212260903</c:v>
                </c:pt>
                <c:pt idx="5751">
                  <c:v>442.48123326796599</c:v>
                </c:pt>
                <c:pt idx="5752">
                  <c:v>442.67702441191602</c:v>
                </c:pt>
                <c:pt idx="5753">
                  <c:v>442.87281555446202</c:v>
                </c:pt>
                <c:pt idx="5754">
                  <c:v>443.06860669560899</c:v>
                </c:pt>
                <c:pt idx="5755">
                  <c:v>443.26439783536199</c:v>
                </c:pt>
                <c:pt idx="5756">
                  <c:v>443.460188973725</c:v>
                </c:pt>
                <c:pt idx="5757">
                  <c:v>443.65598011070398</c:v>
                </c:pt>
                <c:pt idx="5758">
                  <c:v>443.85177124630297</c:v>
                </c:pt>
                <c:pt idx="5759">
                  <c:v>444.04756238052602</c:v>
                </c:pt>
                <c:pt idx="5760">
                  <c:v>444.243353513378</c:v>
                </c:pt>
                <c:pt idx="5761">
                  <c:v>444.439144644865</c:v>
                </c:pt>
                <c:pt idx="5762">
                  <c:v>444.634935774989</c:v>
                </c:pt>
                <c:pt idx="5763">
                  <c:v>444.83072690375599</c:v>
                </c:pt>
                <c:pt idx="5764">
                  <c:v>445.02651803117101</c:v>
                </c:pt>
                <c:pt idx="5765">
                  <c:v>445.22230915723702</c:v>
                </c:pt>
                <c:pt idx="5766">
                  <c:v>445.41810028195999</c:v>
                </c:pt>
                <c:pt idx="5767">
                  <c:v>445.613891405343</c:v>
                </c:pt>
                <c:pt idx="5768">
                  <c:v>445.809682527392</c:v>
                </c:pt>
                <c:pt idx="5769">
                  <c:v>446.00547364811001</c:v>
                </c:pt>
                <c:pt idx="5770">
                  <c:v>446.20126476750301</c:v>
                </c:pt>
                <c:pt idx="5771">
                  <c:v>446.39705588557399</c:v>
                </c:pt>
                <c:pt idx="5772">
                  <c:v>446.59284700232701</c:v>
                </c:pt>
                <c:pt idx="5773">
                  <c:v>446.78863811776802</c:v>
                </c:pt>
                <c:pt idx="5774">
                  <c:v>446.98442923189998</c:v>
                </c:pt>
                <c:pt idx="5775">
                  <c:v>447.18022034472801</c:v>
                </c:pt>
                <c:pt idx="5776">
                  <c:v>447.37601145625501</c:v>
                </c:pt>
                <c:pt idx="5777">
                  <c:v>447.57180256648797</c:v>
                </c:pt>
                <c:pt idx="5778">
                  <c:v>447.76759367542797</c:v>
                </c:pt>
                <c:pt idx="5779">
                  <c:v>447.96338478308201</c:v>
                </c:pt>
                <c:pt idx="5780">
                  <c:v>448.159175889452</c:v>
                </c:pt>
                <c:pt idx="5781">
                  <c:v>448.35496699454399</c:v>
                </c:pt>
                <c:pt idx="5782">
                  <c:v>448.55075809836097</c:v>
                </c:pt>
                <c:pt idx="5783">
                  <c:v>448.74654920090802</c:v>
                </c:pt>
                <c:pt idx="5784">
                  <c:v>448.94234030218797</c:v>
                </c:pt>
                <c:pt idx="5785">
                  <c:v>449.138131402206</c:v>
                </c:pt>
                <c:pt idx="5786">
                  <c:v>449.33392250096603</c:v>
                </c:pt>
                <c:pt idx="5787">
                  <c:v>449.52971359847197</c:v>
                </c:pt>
                <c:pt idx="5788">
                  <c:v>449.72550469472799</c:v>
                </c:pt>
                <c:pt idx="5789">
                  <c:v>449.921295789738</c:v>
                </c:pt>
                <c:pt idx="5790">
                  <c:v>450.11708688350598</c:v>
                </c:pt>
                <c:pt idx="5791">
                  <c:v>450.31287797603602</c:v>
                </c:pt>
                <c:pt idx="5792">
                  <c:v>450.50866906733302</c:v>
                </c:pt>
                <c:pt idx="5793">
                  <c:v>450.70446015739901</c:v>
                </c:pt>
                <c:pt idx="5794">
                  <c:v>450.90025124623901</c:v>
                </c:pt>
                <c:pt idx="5795">
                  <c:v>451.09604233385699</c:v>
                </c:pt>
                <c:pt idx="5796">
                  <c:v>451.29183342025698</c:v>
                </c:pt>
                <c:pt idx="5797">
                  <c:v>451.48762450544302</c:v>
                </c:pt>
                <c:pt idx="5798">
                  <c:v>451.68341558941802</c:v>
                </c:pt>
                <c:pt idx="5799">
                  <c:v>451.879206672186</c:v>
                </c:pt>
                <c:pt idx="5800">
                  <c:v>452.07499775375197</c:v>
                </c:pt>
                <c:pt idx="5801">
                  <c:v>452.27078883411798</c:v>
                </c:pt>
                <c:pt idx="5802">
                  <c:v>452.46657991328999</c:v>
                </c:pt>
                <c:pt idx="5803">
                  <c:v>452.66237099127</c:v>
                </c:pt>
                <c:pt idx="5804">
                  <c:v>452.85816206806197</c:v>
                </c:pt>
                <c:pt idx="5805">
                  <c:v>453.05395314367001</c:v>
                </c:pt>
                <c:pt idx="5806">
                  <c:v>453.24974421809799</c:v>
                </c:pt>
                <c:pt idx="5807">
                  <c:v>453.44553529134998</c:v>
                </c:pt>
                <c:pt idx="5808">
                  <c:v>453.64132636342799</c:v>
                </c:pt>
                <c:pt idx="5809">
                  <c:v>453.83711743433702</c:v>
                </c:pt>
                <c:pt idx="5810">
                  <c:v>454.03290850408098</c:v>
                </c:pt>
                <c:pt idx="5811">
                  <c:v>454.22869957266198</c:v>
                </c:pt>
                <c:pt idx="5812">
                  <c:v>454.42449064008503</c:v>
                </c:pt>
                <c:pt idx="5813">
                  <c:v>454.62028170635398</c:v>
                </c:pt>
                <c:pt idx="5814">
                  <c:v>454.81607277147202</c:v>
                </c:pt>
                <c:pt idx="5815">
                  <c:v>455.011863835442</c:v>
                </c:pt>
                <c:pt idx="5816">
                  <c:v>455.20765489826903</c:v>
                </c:pt>
                <c:pt idx="5817">
                  <c:v>455.40344595995498</c:v>
                </c:pt>
                <c:pt idx="5818">
                  <c:v>455.59923702050497</c:v>
                </c:pt>
                <c:pt idx="5819">
                  <c:v>455.795028079921</c:v>
                </c:pt>
                <c:pt idx="5820">
                  <c:v>455.99081913820902</c:v>
                </c:pt>
                <c:pt idx="5821">
                  <c:v>456.18661019537001</c:v>
                </c:pt>
                <c:pt idx="5822">
                  <c:v>456.38240125140902</c:v>
                </c:pt>
                <c:pt idx="5823">
                  <c:v>456.57819230632902</c:v>
                </c:pt>
                <c:pt idx="5824">
                  <c:v>456.773983360133</c:v>
                </c:pt>
                <c:pt idx="5825">
                  <c:v>456.96977441282598</c:v>
                </c:pt>
                <c:pt idx="5826">
                  <c:v>457.16556546441001</c:v>
                </c:pt>
                <c:pt idx="5827">
                  <c:v>457.361356514889</c:v>
                </c:pt>
                <c:pt idx="5828">
                  <c:v>457.55714756426602</c:v>
                </c:pt>
                <c:pt idx="5829">
                  <c:v>457.75293861254499</c:v>
                </c:pt>
                <c:pt idx="5830">
                  <c:v>457.94872965973002</c:v>
                </c:pt>
                <c:pt idx="5831">
                  <c:v>458.14452070582303</c:v>
                </c:pt>
                <c:pt idx="5832">
                  <c:v>458.34031175082799</c:v>
                </c:pt>
                <c:pt idx="5833">
                  <c:v>458.53610279474799</c:v>
                </c:pt>
                <c:pt idx="5834">
                  <c:v>458.73189383758699</c:v>
                </c:pt>
                <c:pt idx="5835">
                  <c:v>458.927684879347</c:v>
                </c:pt>
                <c:pt idx="5836">
                  <c:v>459.12347592003402</c:v>
                </c:pt>
                <c:pt idx="5837">
                  <c:v>459.31926695964802</c:v>
                </c:pt>
                <c:pt idx="5838">
                  <c:v>459.515057998195</c:v>
                </c:pt>
                <c:pt idx="5839">
                  <c:v>459.71084903567697</c:v>
                </c:pt>
                <c:pt idx="5840">
                  <c:v>459.90664007209699</c:v>
                </c:pt>
                <c:pt idx="5841">
                  <c:v>460.10243110745802</c:v>
                </c:pt>
                <c:pt idx="5842">
                  <c:v>460.298222141765</c:v>
                </c:pt>
                <c:pt idx="5843">
                  <c:v>460.49401317501997</c:v>
                </c:pt>
                <c:pt idx="5844">
                  <c:v>460.68980420722602</c:v>
                </c:pt>
                <c:pt idx="5845">
                  <c:v>460.88559523838597</c:v>
                </c:pt>
                <c:pt idx="5846">
                  <c:v>461.08138626850399</c:v>
                </c:pt>
                <c:pt idx="5847">
                  <c:v>461.27717729758302</c:v>
                </c:pt>
                <c:pt idx="5848">
                  <c:v>461.47296832562603</c:v>
                </c:pt>
                <c:pt idx="5849">
                  <c:v>461.66875935263602</c:v>
                </c:pt>
                <c:pt idx="5850">
                  <c:v>461.86455037861498</c:v>
                </c:pt>
                <c:pt idx="5851">
                  <c:v>462.060341403569</c:v>
                </c:pt>
                <c:pt idx="5852">
                  <c:v>462.25613242749802</c:v>
                </c:pt>
                <c:pt idx="5853">
                  <c:v>462.45192345040698</c:v>
                </c:pt>
                <c:pt idx="5854">
                  <c:v>462.64771447229799</c:v>
                </c:pt>
                <c:pt idx="5855">
                  <c:v>462.84350549317497</c:v>
                </c:pt>
                <c:pt idx="5856">
                  <c:v>463.03929651303997</c:v>
                </c:pt>
                <c:pt idx="5857">
                  <c:v>463.235087531896</c:v>
                </c:pt>
                <c:pt idx="5858">
                  <c:v>463.43087854974698</c:v>
                </c:pt>
                <c:pt idx="5859">
                  <c:v>463.62666956659598</c:v>
                </c:pt>
                <c:pt idx="5860">
                  <c:v>463.82246058244402</c:v>
                </c:pt>
                <c:pt idx="5861">
                  <c:v>464.01825159729702</c:v>
                </c:pt>
                <c:pt idx="5862">
                  <c:v>464.21404261115498</c:v>
                </c:pt>
                <c:pt idx="5863">
                  <c:v>464.40983362402199</c:v>
                </c:pt>
                <c:pt idx="5864">
                  <c:v>464.60562463590202</c:v>
                </c:pt>
                <c:pt idx="5865">
                  <c:v>464.80141564679502</c:v>
                </c:pt>
                <c:pt idx="5866">
                  <c:v>464.997206656706</c:v>
                </c:pt>
                <c:pt idx="5867">
                  <c:v>465.19299766563802</c:v>
                </c:pt>
                <c:pt idx="5868">
                  <c:v>465.38878867359199</c:v>
                </c:pt>
                <c:pt idx="5869">
                  <c:v>465.58457968057098</c:v>
                </c:pt>
                <c:pt idx="5870">
                  <c:v>465.78037068657898</c:v>
                </c:pt>
                <c:pt idx="5871">
                  <c:v>465.97616169161699</c:v>
                </c:pt>
                <c:pt idx="5872">
                  <c:v>466.17195269568901</c:v>
                </c:pt>
                <c:pt idx="5873">
                  <c:v>466.36774369879703</c:v>
                </c:pt>
                <c:pt idx="5874">
                  <c:v>466.56353470094399</c:v>
                </c:pt>
                <c:pt idx="5875">
                  <c:v>466.759325702132</c:v>
                </c:pt>
                <c:pt idx="5876">
                  <c:v>466.95511670236499</c:v>
                </c:pt>
                <c:pt idx="5877">
                  <c:v>467.15090770164397</c:v>
                </c:pt>
                <c:pt idx="5878">
                  <c:v>467.34669869997299</c:v>
                </c:pt>
                <c:pt idx="5879">
                  <c:v>467.54248969735301</c:v>
                </c:pt>
                <c:pt idx="5880">
                  <c:v>467.738280693788</c:v>
                </c:pt>
                <c:pt idx="5881">
                  <c:v>467.93407168928098</c:v>
                </c:pt>
                <c:pt idx="5882">
                  <c:v>468.12986268383202</c:v>
                </c:pt>
                <c:pt idx="5883">
                  <c:v>468.32565367744598</c:v>
                </c:pt>
                <c:pt idx="5884">
                  <c:v>468.52144467012499</c:v>
                </c:pt>
                <c:pt idx="5885">
                  <c:v>468.71723566187097</c:v>
                </c:pt>
                <c:pt idx="5886">
                  <c:v>468.91302665268699</c:v>
                </c:pt>
                <c:pt idx="5887">
                  <c:v>469.10881764257499</c:v>
                </c:pt>
                <c:pt idx="5888">
                  <c:v>469.30460863153797</c:v>
                </c:pt>
                <c:pt idx="5889">
                  <c:v>469.50039961957901</c:v>
                </c:pt>
                <c:pt idx="5890">
                  <c:v>469.69619060669902</c:v>
                </c:pt>
                <c:pt idx="5891">
                  <c:v>469.891981592901</c:v>
                </c:pt>
                <c:pt idx="5892">
                  <c:v>470.08777257818798</c:v>
                </c:pt>
                <c:pt idx="5893">
                  <c:v>470.28356356256302</c:v>
                </c:pt>
                <c:pt idx="5894">
                  <c:v>470.47935454602703</c:v>
                </c:pt>
                <c:pt idx="5895">
                  <c:v>470.67514552858302</c:v>
                </c:pt>
                <c:pt idx="5896">
                  <c:v>470.87093651023298</c:v>
                </c:pt>
                <c:pt idx="5897">
                  <c:v>471.06672749098101</c:v>
                </c:pt>
                <c:pt idx="5898">
                  <c:v>471.26251847082699</c:v>
                </c:pt>
                <c:pt idx="5899">
                  <c:v>471.45830944977502</c:v>
                </c:pt>
                <c:pt idx="5900">
                  <c:v>471.65410042782702</c:v>
                </c:pt>
                <c:pt idx="5901">
                  <c:v>471.84989140498601</c:v>
                </c:pt>
                <c:pt idx="5902">
                  <c:v>472.04568238125302</c:v>
                </c:pt>
                <c:pt idx="5903">
                  <c:v>472.24147335663099</c:v>
                </c:pt>
                <c:pt idx="5904">
                  <c:v>472.437264331123</c:v>
                </c:pt>
                <c:pt idx="5905">
                  <c:v>472.63305530473002</c:v>
                </c:pt>
                <c:pt idx="5906">
                  <c:v>472.82884627745602</c:v>
                </c:pt>
                <c:pt idx="5907">
                  <c:v>473.02463724930197</c:v>
                </c:pt>
                <c:pt idx="5908">
                  <c:v>473.22042822026998</c:v>
                </c:pt>
                <c:pt idx="5909">
                  <c:v>473.41621919036299</c:v>
                </c:pt>
                <c:pt idx="5910">
                  <c:v>473.61201015958301</c:v>
                </c:pt>
                <c:pt idx="5911">
                  <c:v>473.80780112793298</c:v>
                </c:pt>
                <c:pt idx="5912">
                  <c:v>474.00359209541398</c:v>
                </c:pt>
                <c:pt idx="5913">
                  <c:v>474.19938306202903</c:v>
                </c:pt>
                <c:pt idx="5914">
                  <c:v>474.39517402778102</c:v>
                </c:pt>
                <c:pt idx="5915">
                  <c:v>474.59096499267002</c:v>
                </c:pt>
                <c:pt idx="5916">
                  <c:v>474.78675595670001</c:v>
                </c:pt>
                <c:pt idx="5917">
                  <c:v>474.98254691987302</c:v>
                </c:pt>
                <c:pt idx="5918">
                  <c:v>475.17833788219002</c:v>
                </c:pt>
                <c:pt idx="5919">
                  <c:v>475.374128843655</c:v>
                </c:pt>
                <c:pt idx="5920">
                  <c:v>475.56991980426898</c:v>
                </c:pt>
                <c:pt idx="5921">
                  <c:v>475.765710764034</c:v>
                </c:pt>
                <c:pt idx="5922">
                  <c:v>475.96150172295302</c:v>
                </c:pt>
                <c:pt idx="5923">
                  <c:v>476.15729268102803</c:v>
                </c:pt>
                <c:pt idx="5924">
                  <c:v>476.35308363826101</c:v>
                </c:pt>
                <c:pt idx="5925">
                  <c:v>476.54887459465499</c:v>
                </c:pt>
                <c:pt idx="5926">
                  <c:v>476.74466555021098</c:v>
                </c:pt>
                <c:pt idx="5927">
                  <c:v>476.94045650493302</c:v>
                </c:pt>
                <c:pt idx="5928">
                  <c:v>477.13624745882203</c:v>
                </c:pt>
                <c:pt idx="5929">
                  <c:v>477.33203841187998</c:v>
                </c:pt>
                <c:pt idx="5930">
                  <c:v>477.52782936411</c:v>
                </c:pt>
                <c:pt idx="5931">
                  <c:v>477.72362031551501</c:v>
                </c:pt>
                <c:pt idx="5932">
                  <c:v>477.91941126609601</c:v>
                </c:pt>
                <c:pt idx="5933">
                  <c:v>478.11520221585499</c:v>
                </c:pt>
                <c:pt idx="5934">
                  <c:v>478.31099316479498</c:v>
                </c:pt>
                <c:pt idx="5935">
                  <c:v>478.50678411291699</c:v>
                </c:pt>
                <c:pt idx="5936">
                  <c:v>478.702575060225</c:v>
                </c:pt>
                <c:pt idx="5937">
                  <c:v>478.89836600671998</c:v>
                </c:pt>
                <c:pt idx="5938">
                  <c:v>479.094156952405</c:v>
                </c:pt>
                <c:pt idx="5939">
                  <c:v>479.28994789728199</c:v>
                </c:pt>
                <c:pt idx="5940">
                  <c:v>479.48573884135197</c:v>
                </c:pt>
                <c:pt idx="5941">
                  <c:v>479.68152978461802</c:v>
                </c:pt>
                <c:pt idx="5942">
                  <c:v>479.87732072708201</c:v>
                </c:pt>
                <c:pt idx="5943">
                  <c:v>480.073111668747</c:v>
                </c:pt>
                <c:pt idx="5944">
                  <c:v>480.26890260961397</c:v>
                </c:pt>
                <c:pt idx="5945">
                  <c:v>480.46469354968502</c:v>
                </c:pt>
                <c:pt idx="5946">
                  <c:v>480.66048448896402</c:v>
                </c:pt>
                <c:pt idx="5947">
                  <c:v>480.85627542744999</c:v>
                </c:pt>
                <c:pt idx="5948">
                  <c:v>481.05206636514799</c:v>
                </c:pt>
                <c:pt idx="5949">
                  <c:v>481.247857302059</c:v>
                </c:pt>
                <c:pt idx="5950">
                  <c:v>481.44364823818501</c:v>
                </c:pt>
                <c:pt idx="5951">
                  <c:v>481.63943917352799</c:v>
                </c:pt>
                <c:pt idx="5952">
                  <c:v>481.83523010809</c:v>
                </c:pt>
                <c:pt idx="5953">
                  <c:v>482.031021041874</c:v>
                </c:pt>
                <c:pt idx="5954">
                  <c:v>482.226811974881</c:v>
                </c:pt>
                <c:pt idx="5955">
                  <c:v>482.422602907113</c:v>
                </c:pt>
                <c:pt idx="5956">
                  <c:v>482.61839383857301</c:v>
                </c:pt>
                <c:pt idx="5957">
                  <c:v>482.814184769262</c:v>
                </c:pt>
                <c:pt idx="5958">
                  <c:v>483.00997569918201</c:v>
                </c:pt>
                <c:pt idx="5959">
                  <c:v>483.20576662833599</c:v>
                </c:pt>
                <c:pt idx="5960">
                  <c:v>483.401557556726</c:v>
                </c:pt>
                <c:pt idx="5961">
                  <c:v>483.59734848435301</c:v>
                </c:pt>
                <c:pt idx="5962">
                  <c:v>483.79313941122001</c:v>
                </c:pt>
                <c:pt idx="5963">
                  <c:v>483.98893033732799</c:v>
                </c:pt>
                <c:pt idx="5964">
                  <c:v>484.18472126268</c:v>
                </c:pt>
                <c:pt idx="5965">
                  <c:v>484.38051218727702</c:v>
                </c:pt>
                <c:pt idx="5966">
                  <c:v>484.576303111122</c:v>
                </c:pt>
                <c:pt idx="5967">
                  <c:v>484.77209403421602</c:v>
                </c:pt>
                <c:pt idx="5968">
                  <c:v>484.96788495656199</c:v>
                </c:pt>
                <c:pt idx="5969">
                  <c:v>485.16367587816097</c:v>
                </c:pt>
                <c:pt idx="5970">
                  <c:v>485.35946679901502</c:v>
                </c:pt>
                <c:pt idx="5971">
                  <c:v>485.55525771912602</c:v>
                </c:pt>
                <c:pt idx="5972">
                  <c:v>485.751048638496</c:v>
                </c:pt>
                <c:pt idx="5973">
                  <c:v>485.94683955712702</c:v>
                </c:pt>
                <c:pt idx="5974">
                  <c:v>486.14263047502101</c:v>
                </c:pt>
                <c:pt idx="5975">
                  <c:v>486.33842139218001</c:v>
                </c:pt>
                <c:pt idx="5976">
                  <c:v>486.53421230860403</c:v>
                </c:pt>
                <c:pt idx="5977">
                  <c:v>486.73000322429698</c:v>
                </c:pt>
                <c:pt idx="5978">
                  <c:v>486.92579413926001</c:v>
                </c:pt>
                <c:pt idx="5979">
                  <c:v>487.12158505349498</c:v>
                </c:pt>
                <c:pt idx="5980">
                  <c:v>487.31737596700299</c:v>
                </c:pt>
                <c:pt idx="5981">
                  <c:v>487.51316687978601</c:v>
                </c:pt>
                <c:pt idx="5982">
                  <c:v>487.70895779184599</c:v>
                </c:pt>
                <c:pt idx="5983">
                  <c:v>487.90474870318502</c:v>
                </c:pt>
                <c:pt idx="5984">
                  <c:v>488.10053961380402</c:v>
                </c:pt>
                <c:pt idx="5985">
                  <c:v>488.29633052370599</c:v>
                </c:pt>
                <c:pt idx="5986">
                  <c:v>488.492121432891</c:v>
                </c:pt>
                <c:pt idx="5987">
                  <c:v>488.68791234136199</c:v>
                </c:pt>
                <c:pt idx="5988">
                  <c:v>488.88370324912103</c:v>
                </c:pt>
                <c:pt idx="5989">
                  <c:v>489.07949415616798</c:v>
                </c:pt>
                <c:pt idx="5990">
                  <c:v>489.27528506250701</c:v>
                </c:pt>
                <c:pt idx="5991">
                  <c:v>489.471075968138</c:v>
                </c:pt>
                <c:pt idx="5992">
                  <c:v>489.66686687306299</c:v>
                </c:pt>
                <c:pt idx="5993">
                  <c:v>489.86265777728403</c:v>
                </c:pt>
                <c:pt idx="5994">
                  <c:v>490.05844868080197</c:v>
                </c:pt>
                <c:pt idx="5995">
                  <c:v>490.25423958361898</c:v>
                </c:pt>
                <c:pt idx="5996">
                  <c:v>490.45003048573801</c:v>
                </c:pt>
                <c:pt idx="5997">
                  <c:v>490.645821387159</c:v>
                </c:pt>
                <c:pt idx="5998">
                  <c:v>490.841612287884</c:v>
                </c:pt>
              </c:numCache>
            </c:numRef>
          </c:xVal>
          <c:yVal>
            <c:numRef>
              <c:f>'0.6m length'!$F$2:$F$6000</c:f>
              <c:numCache>
                <c:formatCode>0.00E+00</c:formatCode>
                <c:ptCount val="5999"/>
                <c:pt idx="0" formatCode="General">
                  <c:v>0</c:v>
                </c:pt>
                <c:pt idx="1">
                  <c:v>-3.7318794001009699E-10</c:v>
                </c:pt>
                <c:pt idx="2">
                  <c:v>-1.4927905000869201E-9</c:v>
                </c:pt>
                <c:pt idx="3">
                  <c:v>-3.3588665182274502E-9</c:v>
                </c:pt>
                <c:pt idx="4">
                  <c:v>-5.9714758029982398E-9</c:v>
                </c:pt>
                <c:pt idx="5">
                  <c:v>-9.3306791335353905E-9</c:v>
                </c:pt>
                <c:pt idx="6">
                  <c:v>-1.34365382595446E-8</c:v>
                </c:pt>
                <c:pt idx="7">
                  <c:v>-1.82891159013011E-8</c:v>
                </c:pt>
                <c:pt idx="8">
                  <c:v>-2.3888475749649699E-8</c:v>
                </c:pt>
                <c:pt idx="9">
                  <c:v>-3.0234682466004901E-8</c:v>
                </c:pt>
                <c:pt idx="10">
                  <c:v>-3.73278016823505E-8</c:v>
                </c:pt>
                <c:pt idx="11">
                  <c:v>-4.5167900001240201E-8</c:v>
                </c:pt>
                <c:pt idx="12">
                  <c:v>-5.3755044995796902E-8</c:v>
                </c:pt>
                <c:pt idx="13">
                  <c:v>-6.3089305209713497E-8</c:v>
                </c:pt>
                <c:pt idx="14">
                  <c:v>-7.3170750157252097E-8</c:v>
                </c:pt>
                <c:pt idx="15">
                  <c:v>-8.3999450323244595E-8</c:v>
                </c:pt>
                <c:pt idx="16">
                  <c:v>-9.5575477163092307E-8</c:v>
                </c:pt>
                <c:pt idx="17">
                  <c:v>-1.0789890310276601E-7</c:v>
                </c:pt>
                <c:pt idx="18">
                  <c:v>-1.2096980153880599E-7</c:v>
                </c:pt>
                <c:pt idx="19">
                  <c:v>-1.3478824683832399E-7</c:v>
                </c:pt>
                <c:pt idx="20">
                  <c:v>-1.4935431433899799E-7</c:v>
                </c:pt>
                <c:pt idx="21">
                  <c:v>-1.64668080349078E-7</c:v>
                </c:pt>
                <c:pt idx="22">
                  <c:v>-1.80729622147382E-7</c:v>
                </c:pt>
                <c:pt idx="23">
                  <c:v>-1.975390179833E-7</c:v>
                </c:pt>
                <c:pt idx="24">
                  <c:v>-2.1509634707678899E-7</c:v>
                </c:pt>
                <c:pt idx="25">
                  <c:v>-2.33401689618376E-7</c:v>
                </c:pt>
                <c:pt idx="26">
                  <c:v>-2.5245512676915798E-7</c:v>
                </c:pt>
                <c:pt idx="27">
                  <c:v>-2.7225674066080398E-7</c:v>
                </c:pt>
                <c:pt idx="28">
                  <c:v>-2.9280661439554801E-7</c:v>
                </c:pt>
                <c:pt idx="29">
                  <c:v>-3.14104832046196E-7</c:v>
                </c:pt>
                <c:pt idx="30">
                  <c:v>-3.3615147865612503E-7</c:v>
                </c:pt>
                <c:pt idx="31">
                  <c:v>-3.5894664023927798E-7</c:v>
                </c:pt>
                <c:pt idx="32">
                  <c:v>-3.8249040378017098E-7</c:v>
                </c:pt>
                <c:pt idx="33">
                  <c:v>-4.0678285723388801E-7</c:v>
                </c:pt>
                <c:pt idx="34">
                  <c:v>-4.3182408952608303E-7</c:v>
                </c:pt>
                <c:pt idx="35">
                  <c:v>-4.5761419055297798E-7</c:v>
                </c:pt>
                <c:pt idx="36">
                  <c:v>-4.8415325118136796E-7</c:v>
                </c:pt>
                <c:pt idx="37">
                  <c:v>-5.1144136324861296E-7</c:v>
                </c:pt>
                <c:pt idx="38">
                  <c:v>-5.3947861956264696E-7</c:v>
                </c:pt>
                <c:pt idx="39">
                  <c:v>-5.6826511390197097E-7</c:v>
                </c:pt>
                <c:pt idx="40">
                  <c:v>-5.9780094101565597E-7</c:v>
                </c:pt>
                <c:pt idx="41">
                  <c:v>-6.2808619662334401E-7</c:v>
                </c:pt>
                <c:pt idx="42">
                  <c:v>-6.5912097741524301E-7</c:v>
                </c:pt>
                <c:pt idx="43">
                  <c:v>-6.90905381052136E-7</c:v>
                </c:pt>
                <c:pt idx="44">
                  <c:v>-7.2343950616537003E-7</c:v>
                </c:pt>
                <c:pt idx="45">
                  <c:v>-7.5672345235686498E-7</c:v>
                </c:pt>
                <c:pt idx="46">
                  <c:v>-7.9075732019911096E-7</c:v>
                </c:pt>
                <c:pt idx="47">
                  <c:v>-8.2554121123516405E-7</c:v>
                </c:pt>
                <c:pt idx="48">
                  <c:v>-8.6107522797865396E-7</c:v>
                </c:pt>
                <c:pt idx="49">
                  <c:v>-8.9735947391377695E-7</c:v>
                </c:pt>
                <c:pt idx="50">
                  <c:v>-9.3439405349530096E-7</c:v>
                </c:pt>
                <c:pt idx="51">
                  <c:v>-9.7217907214856204E-7</c:v>
                </c:pt>
                <c:pt idx="52">
                  <c:v>-1.0107146362694601E-6</c:v>
                </c:pt>
                <c:pt idx="53">
                  <c:v>-1.0500008532244899E-6</c:v>
                </c:pt>
                <c:pt idx="54">
                  <c:v>-1.09003783135068E-6</c:v>
                </c:pt>
                <c:pt idx="55">
                  <c:v>-1.1308256799556401E-6</c:v>
                </c:pt>
                <c:pt idx="56">
                  <c:v>-1.1723645093175801E-6</c:v>
                </c:pt>
                <c:pt idx="57">
                  <c:v>-1.21465443068523E-6</c:v>
                </c:pt>
                <c:pt idx="58">
                  <c:v>-1.25769555627792E-6</c:v>
                </c:pt>
                <c:pt idx="59">
                  <c:v>-1.30148799928555E-6</c:v>
                </c:pt>
                <c:pt idx="60">
                  <c:v>-1.34603187386858E-6</c:v>
                </c:pt>
                <c:pt idx="61">
                  <c:v>-1.39132729515804E-6</c:v>
                </c:pt>
                <c:pt idx="62">
                  <c:v>-1.4373743792555301E-6</c:v>
                </c:pt>
                <c:pt idx="63">
                  <c:v>-1.48417324323323E-6</c:v>
                </c:pt>
                <c:pt idx="64">
                  <c:v>-1.53172400513387E-6</c:v>
                </c:pt>
                <c:pt idx="65">
                  <c:v>-1.58002678397077E-6</c:v>
                </c:pt>
                <c:pt idx="66">
                  <c:v>-1.6290816997278101E-6</c:v>
                </c:pt>
                <c:pt idx="67">
                  <c:v>-1.67888887335944E-6</c:v>
                </c:pt>
                <c:pt idx="68">
                  <c:v>-1.7294484267906699E-6</c:v>
                </c:pt>
                <c:pt idx="69">
                  <c:v>-1.7807604829170999E-6</c:v>
                </c:pt>
                <c:pt idx="70">
                  <c:v>-1.83282516560488E-6</c:v>
                </c:pt>
                <c:pt idx="71">
                  <c:v>-1.8856425996907499E-6</c:v>
                </c:pt>
                <c:pt idx="72">
                  <c:v>-1.9392129109820001E-6</c:v>
                </c:pt>
                <c:pt idx="73">
                  <c:v>-1.9935362262565099E-6</c:v>
                </c:pt>
                <c:pt idx="74">
                  <c:v>-2.0486126732626902E-6</c:v>
                </c:pt>
                <c:pt idx="75">
                  <c:v>-2.1044423807195699E-6</c:v>
                </c:pt>
                <c:pt idx="76">
                  <c:v>-2.1610254783167298E-6</c:v>
                </c:pt>
                <c:pt idx="77">
                  <c:v>-2.2183620967142901E-6</c:v>
                </c:pt>
                <c:pt idx="78">
                  <c:v>-2.2764523675429899E-6</c:v>
                </c:pt>
                <c:pt idx="79">
                  <c:v>-2.3352964234041098E-6</c:v>
                </c:pt>
                <c:pt idx="80">
                  <c:v>-2.3948943978695001E-6</c:v>
                </c:pt>
                <c:pt idx="81">
                  <c:v>-2.4552464254815801E-6</c:v>
                </c:pt>
                <c:pt idx="82">
                  <c:v>-2.51635264175335E-6</c:v>
                </c:pt>
                <c:pt idx="83">
                  <c:v>-2.5782131831683802E-6</c:v>
                </c:pt>
                <c:pt idx="84">
                  <c:v>-2.6408281871808001E-6</c:v>
                </c:pt>
                <c:pt idx="85">
                  <c:v>-2.70419779560345E-6</c:v>
                </c:pt>
                <c:pt idx="86">
                  <c:v>-2.7683221637747102E-6</c:v>
                </c:pt>
                <c:pt idx="87">
                  <c:v>-2.83320145103364E-6</c:v>
                </c:pt>
                <c:pt idx="88">
                  <c:v>-2.8988358176582E-6</c:v>
                </c:pt>
                <c:pt idx="89">
                  <c:v>-2.9652254248652699E-6</c:v>
                </c:pt>
                <c:pt idx="90">
                  <c:v>-3.0323704348106398E-6</c:v>
                </c:pt>
                <c:pt idx="91">
                  <c:v>-3.10027101058903E-6</c:v>
                </c:pt>
                <c:pt idx="92">
                  <c:v>-3.16892731623406E-6</c:v>
                </c:pt>
                <c:pt idx="93">
                  <c:v>-3.23833951671829E-6</c:v>
                </c:pt>
                <c:pt idx="94">
                  <c:v>-3.30850777795315E-6</c:v>
                </c:pt>
                <c:pt idx="95">
                  <c:v>-3.3794322667890401E-6</c:v>
                </c:pt>
                <c:pt idx="96">
                  <c:v>-3.4511131510152299E-6</c:v>
                </c:pt>
                <c:pt idx="97">
                  <c:v>-3.52355059935994E-6</c:v>
                </c:pt>
                <c:pt idx="98">
                  <c:v>-3.5967447814902901E-6</c:v>
                </c:pt>
                <c:pt idx="99">
                  <c:v>-3.6706958680122999E-6</c:v>
                </c:pt>
                <c:pt idx="100">
                  <c:v>-3.7454040304709399E-6</c:v>
                </c:pt>
                <c:pt idx="101">
                  <c:v>-3.8208694413500598E-6</c:v>
                </c:pt>
                <c:pt idx="102">
                  <c:v>-3.8970922740724603E-6</c:v>
                </c:pt>
                <c:pt idx="103">
                  <c:v>-3.9740727029998301E-6</c:v>
                </c:pt>
                <c:pt idx="104">
                  <c:v>-4.05181090343279E-6</c:v>
                </c:pt>
                <c:pt idx="105">
                  <c:v>-4.1303070516108602E-6</c:v>
                </c:pt>
                <c:pt idx="106">
                  <c:v>-4.2095613247124896E-6</c:v>
                </c:pt>
                <c:pt idx="107">
                  <c:v>-4.2895739219984504E-6</c:v>
                </c:pt>
                <c:pt idx="108">
                  <c:v>-4.37034506762455E-6</c:v>
                </c:pt>
                <c:pt idx="109">
                  <c:v>-4.4518749886785496E-6</c:v>
                </c:pt>
                <c:pt idx="110">
                  <c:v>-4.5341639144973802E-6</c:v>
                </c:pt>
                <c:pt idx="111">
                  <c:v>-4.6172120766670797E-6</c:v>
                </c:pt>
                <c:pt idx="112">
                  <c:v>-4.7010197090228502E-6</c:v>
                </c:pt>
                <c:pt idx="113">
                  <c:v>-4.7855870476490404E-6</c:v>
                </c:pt>
                <c:pt idx="114">
                  <c:v>-4.8709143308791197E-6</c:v>
                </c:pt>
                <c:pt idx="115">
                  <c:v>-4.95700179929572E-6</c:v>
                </c:pt>
                <c:pt idx="116">
                  <c:v>-5.0438496957306204E-6</c:v>
                </c:pt>
                <c:pt idx="117">
                  <c:v>-5.1314582652647398E-6</c:v>
                </c:pt>
                <c:pt idx="118">
                  <c:v>-5.2198277552281199E-6</c:v>
                </c:pt>
                <c:pt idx="119">
                  <c:v>-5.30895841519997E-6</c:v>
                </c:pt>
                <c:pt idx="120">
                  <c:v>-5.39885049700863E-6</c:v>
                </c:pt>
                <c:pt idx="121">
                  <c:v>-5.4895042547316002E-6</c:v>
                </c:pt>
                <c:pt idx="122">
                  <c:v>-5.5809199446955103E-6</c:v>
                </c:pt>
                <c:pt idx="123">
                  <c:v>-5.6730978254761299E-6</c:v>
                </c:pt>
                <c:pt idx="124">
                  <c:v>-5.7660381578983798E-6</c:v>
                </c:pt>
                <c:pt idx="125">
                  <c:v>-5.8597412050363202E-6</c:v>
                </c:pt>
                <c:pt idx="126">
                  <c:v>-5.9542072322131699E-6</c:v>
                </c:pt>
                <c:pt idx="127">
                  <c:v>-6.04943650700126E-6</c:v>
                </c:pt>
                <c:pt idx="128">
                  <c:v>-6.1454292992220998E-6</c:v>
                </c:pt>
                <c:pt idx="129">
                  <c:v>-6.2421858809463202E-6</c:v>
                </c:pt>
                <c:pt idx="130">
                  <c:v>-6.3397065264936997E-6</c:v>
                </c:pt>
                <c:pt idx="131">
                  <c:v>-6.4379915124331597E-6</c:v>
                </c:pt>
                <c:pt idx="132">
                  <c:v>-6.5370411175827699E-6</c:v>
                </c:pt>
                <c:pt idx="133">
                  <c:v>-6.6368556230097396E-6</c:v>
                </c:pt>
                <c:pt idx="134">
                  <c:v>-6.7374353120304299E-6</c:v>
                </c:pt>
                <c:pt idx="135">
                  <c:v>-6.8387804702103303E-6</c:v>
                </c:pt>
                <c:pt idx="136">
                  <c:v>-6.9408913853640898E-6</c:v>
                </c:pt>
                <c:pt idx="137">
                  <c:v>-7.04376834755549E-6</c:v>
                </c:pt>
                <c:pt idx="138">
                  <c:v>-7.1474116490974501E-6</c:v>
                </c:pt>
                <c:pt idx="139">
                  <c:v>-7.2518215845520598E-6</c:v>
                </c:pt>
                <c:pt idx="140">
                  <c:v>-7.3569984507305203E-6</c:v>
                </c:pt>
                <c:pt idx="141">
                  <c:v>-7.4629425466931899E-6</c:v>
                </c:pt>
                <c:pt idx="142">
                  <c:v>-7.5696541737495803E-6</c:v>
                </c:pt>
                <c:pt idx="143">
                  <c:v>-7.6771336354583404E-6</c:v>
                </c:pt>
                <c:pt idx="144">
                  <c:v>-7.7853812376272495E-6</c:v>
                </c:pt>
                <c:pt idx="145">
                  <c:v>-7.8943972883132392E-6</c:v>
                </c:pt>
                <c:pt idx="146">
                  <c:v>-8.0041820978223895E-6</c:v>
                </c:pt>
                <c:pt idx="147">
                  <c:v>-8.1147359787099308E-6</c:v>
                </c:pt>
                <c:pt idx="148">
                  <c:v>-8.22605924578022E-6</c:v>
                </c:pt>
                <c:pt idx="149">
                  <c:v>-8.3381522160867594E-6</c:v>
                </c:pt>
                <c:pt idx="150">
                  <c:v>-8.4510152089322099E-6</c:v>
                </c:pt>
                <c:pt idx="151">
                  <c:v>-8.5646485458683506E-6</c:v>
                </c:pt>
                <c:pt idx="152">
                  <c:v>-8.6790525506961396E-6</c:v>
                </c:pt>
                <c:pt idx="153">
                  <c:v>-8.7942275494656499E-6</c:v>
                </c:pt>
                <c:pt idx="154">
                  <c:v>-8.9101738704760996E-6</c:v>
                </c:pt>
                <c:pt idx="155">
                  <c:v>-9.0268918442758706E-6</c:v>
                </c:pt>
                <c:pt idx="156">
                  <c:v>-9.1443818036624698E-6</c:v>
                </c:pt>
                <c:pt idx="157">
                  <c:v>-9.2626440836825493E-6</c:v>
                </c:pt>
                <c:pt idx="158">
                  <c:v>-9.3816790216319098E-6</c:v>
                </c:pt>
                <c:pt idx="159">
                  <c:v>-9.5014869570555107E-6</c:v>
                </c:pt>
                <c:pt idx="160">
                  <c:v>-9.6220682317474094E-6</c:v>
                </c:pt>
                <c:pt idx="161">
                  <c:v>-9.7434231897508692E-6</c:v>
                </c:pt>
                <c:pt idx="162">
                  <c:v>-9.8655521773582396E-6</c:v>
                </c:pt>
                <c:pt idx="163">
                  <c:v>-9.9884555431110506E-6</c:v>
                </c:pt>
                <c:pt idx="164">
                  <c:v>-1.01121336377999E-5</c:v>
                </c:pt>
                <c:pt idx="165">
                  <c:v>-1.0236586814464699E-5</c:v>
                </c:pt>
                <c:pt idx="166">
                  <c:v>-1.03618154283944E-5</c:v>
                </c:pt>
                <c:pt idx="167">
                  <c:v>-1.0487819837127E-5</c:v>
                </c:pt>
                <c:pt idx="168">
                  <c:v>-1.06146004004498E-5</c:v>
                </c:pt>
                <c:pt idx="169">
                  <c:v>-1.0742157480399199E-5</c:v>
                </c:pt>
                <c:pt idx="170">
                  <c:v>-1.08704914412606E-5</c:v>
                </c:pt>
                <c:pt idx="171">
                  <c:v>-1.0999602649568801E-5</c:v>
                </c:pt>
                <c:pt idx="172">
                  <c:v>-1.11294914741076E-5</c:v>
                </c:pt>
                <c:pt idx="173">
                  <c:v>-1.1260158285909899E-5</c:v>
                </c:pt>
                <c:pt idx="174">
                  <c:v>-1.13916034582578E-5</c:v>
                </c:pt>
                <c:pt idx="175">
                  <c:v>-1.1523827366682499E-5</c:v>
                </c:pt>
                <c:pt idx="176">
                  <c:v>-1.1656830388964501E-5</c:v>
                </c:pt>
                <c:pt idx="177">
                  <c:v>-1.17906129051333E-5</c:v>
                </c:pt>
                <c:pt idx="178">
                  <c:v>-1.1925175297467501E-5</c:v>
                </c:pt>
                <c:pt idx="179">
                  <c:v>-1.2060517950495E-5</c:v>
                </c:pt>
                <c:pt idx="180">
                  <c:v>-1.2196641250992699E-5</c:v>
                </c:pt>
                <c:pt idx="181">
                  <c:v>-1.23335455879867E-5</c:v>
                </c:pt>
                <c:pt idx="182">
                  <c:v>-1.24712313527523E-5</c:v>
                </c:pt>
                <c:pt idx="183">
                  <c:v>-1.26096989388139E-5</c:v>
                </c:pt>
                <c:pt idx="184">
                  <c:v>-1.2748948741944901E-5</c:v>
                </c:pt>
                <c:pt idx="185">
                  <c:v>-1.28889811601682E-5</c:v>
                </c:pt>
                <c:pt idx="186">
                  <c:v>-1.3029796593755399E-5</c:v>
                </c:pt>
                <c:pt idx="187">
                  <c:v>-1.31713954452277E-5</c:v>
                </c:pt>
                <c:pt idx="188">
                  <c:v>-1.3313778119355E-5</c:v>
                </c:pt>
                <c:pt idx="189">
                  <c:v>-1.34569450231566E-5</c:v>
                </c:pt>
                <c:pt idx="190">
                  <c:v>-1.3600896565900901E-5</c:v>
                </c:pt>
                <c:pt idx="191">
                  <c:v>-1.3745633159105599E-5</c:v>
                </c:pt>
                <c:pt idx="192">
                  <c:v>-1.38911552165371E-5</c:v>
                </c:pt>
                <c:pt idx="193">
                  <c:v>-1.4037463154211501E-5</c:v>
                </c:pt>
                <c:pt idx="194">
                  <c:v>-1.41845573903936E-5</c:v>
                </c:pt>
                <c:pt idx="195">
                  <c:v>-1.43324383455976E-5</c:v>
                </c:pt>
                <c:pt idx="196">
                  <c:v>-1.4481106442586699E-5</c:v>
                </c:pt>
                <c:pt idx="197">
                  <c:v>-1.4630562106373401E-5</c:v>
                </c:pt>
                <c:pt idx="198">
                  <c:v>-1.47808057642191E-5</c:v>
                </c:pt>
                <c:pt idx="199">
                  <c:v>-1.49318378456346E-5</c:v>
                </c:pt>
                <c:pt idx="200">
                  <c:v>-1.5083658782379799E-5</c:v>
                </c:pt>
                <c:pt idx="201">
                  <c:v>-1.5236269008463499E-5</c:v>
                </c:pt>
                <c:pt idx="202">
                  <c:v>-1.5389668960143899E-5</c:v>
                </c:pt>
                <c:pt idx="203">
                  <c:v>-1.5543859075928301E-5</c:v>
                </c:pt>
                <c:pt idx="204">
                  <c:v>-1.5698839796572999E-5</c:v>
                </c:pt>
                <c:pt idx="205">
                  <c:v>-1.58546115650838E-5</c:v>
                </c:pt>
                <c:pt idx="206">
                  <c:v>-1.6011174826715099E-5</c:v>
                </c:pt>
                <c:pt idx="207">
                  <c:v>-1.61685300289709E-5</c:v>
                </c:pt>
                <c:pt idx="208">
                  <c:v>-1.63266776216042E-5</c:v>
                </c:pt>
                <c:pt idx="209">
                  <c:v>-1.6485618056617101E-5</c:v>
                </c:pt>
                <c:pt idx="210">
                  <c:v>-1.66453517882609E-5</c:v>
                </c:pt>
                <c:pt idx="211">
                  <c:v>-1.6805879273035901E-5</c:v>
                </c:pt>
                <c:pt idx="212">
                  <c:v>-1.69672009705994E-5</c:v>
                </c:pt>
                <c:pt idx="213">
                  <c:v>-1.7129317345811001E-5</c:v>
                </c:pt>
                <c:pt idx="214">
                  <c:v>-1.7292228866355998E-5</c:v>
                </c:pt>
                <c:pt idx="215">
                  <c:v>-1.7455936002037801E-5</c:v>
                </c:pt>
                <c:pt idx="216">
                  <c:v>-1.7620439224777501E-5</c:v>
                </c:pt>
                <c:pt idx="217">
                  <c:v>-1.7785739008614699E-5</c:v>
                </c:pt>
                <c:pt idx="218">
                  <c:v>-1.7951835829706701E-5</c:v>
                </c:pt>
                <c:pt idx="219">
                  <c:v>-1.8118730166328901E-5</c:v>
                </c:pt>
                <c:pt idx="220">
                  <c:v>-1.8286422498874801E-5</c:v>
                </c:pt>
                <c:pt idx="221">
                  <c:v>-1.8454913309855901E-5</c:v>
                </c:pt>
                <c:pt idx="222">
                  <c:v>-1.8624203083901898E-5</c:v>
                </c:pt>
                <c:pt idx="223">
                  <c:v>-1.8794292307760099E-5</c:v>
                </c:pt>
                <c:pt idx="224">
                  <c:v>-1.89651814702964E-5</c:v>
                </c:pt>
                <c:pt idx="225">
                  <c:v>-1.91368710624942E-5</c:v>
                </c:pt>
                <c:pt idx="226">
                  <c:v>-1.9309361577455501E-5</c:v>
                </c:pt>
                <c:pt idx="227">
                  <c:v>-1.9482653510399801E-5</c:v>
                </c:pt>
                <c:pt idx="228">
                  <c:v>-1.96567473586649E-5</c:v>
                </c:pt>
                <c:pt idx="229">
                  <c:v>-1.98316436217068E-5</c:v>
                </c:pt>
                <c:pt idx="230">
                  <c:v>-2.0007342801099102E-5</c:v>
                </c:pt>
                <c:pt idx="231">
                  <c:v>-2.0183845400533801E-5</c:v>
                </c:pt>
                <c:pt idx="232">
                  <c:v>-2.0361151925820899E-5</c:v>
                </c:pt>
                <c:pt idx="233">
                  <c:v>-2.0539262884888199E-5</c:v>
                </c:pt>
                <c:pt idx="234">
                  <c:v>-2.0718178787781899E-5</c:v>
                </c:pt>
                <c:pt idx="235">
                  <c:v>-2.08979001450906E-5</c:v>
                </c:pt>
                <c:pt idx="236">
                  <c:v>-2.10784274590882E-5</c:v>
                </c:pt>
                <c:pt idx="237">
                  <c:v>-2.1259761228832299E-5</c:v>
                </c:pt>
                <c:pt idx="238">
                  <c:v>-2.1441901956139602E-5</c:v>
                </c:pt>
                <c:pt idx="239">
                  <c:v>-2.1624850145585699E-5</c:v>
                </c:pt>
                <c:pt idx="240">
                  <c:v>-2.18086063045054E-5</c:v>
                </c:pt>
                <c:pt idx="241">
                  <c:v>-2.1993170942992201E-5</c:v>
                </c:pt>
                <c:pt idx="242">
                  <c:v>-2.2178544573898701E-5</c:v>
                </c:pt>
                <c:pt idx="243">
                  <c:v>-2.2364727712836599E-5</c:v>
                </c:pt>
                <c:pt idx="244">
                  <c:v>-2.25517208781763E-5</c:v>
                </c:pt>
                <c:pt idx="245">
                  <c:v>-2.2739524591047499E-5</c:v>
                </c:pt>
                <c:pt idx="246">
                  <c:v>-2.2928139375338502E-5</c:v>
                </c:pt>
                <c:pt idx="247">
                  <c:v>-2.3117565757697E-5</c:v>
                </c:pt>
                <c:pt idx="248">
                  <c:v>-2.3307804267529398E-5</c:v>
                </c:pt>
                <c:pt idx="249">
                  <c:v>-2.3498855437001001E-5</c:v>
                </c:pt>
                <c:pt idx="250">
                  <c:v>-2.3690719801036499E-5</c:v>
                </c:pt>
                <c:pt idx="251">
                  <c:v>-2.3883397897319E-5</c:v>
                </c:pt>
                <c:pt idx="252">
                  <c:v>-2.4076890266291101E-5</c:v>
                </c:pt>
                <c:pt idx="253">
                  <c:v>-2.4271197451154099E-5</c:v>
                </c:pt>
                <c:pt idx="254">
                  <c:v>-2.4466319997868301E-5</c:v>
                </c:pt>
                <c:pt idx="255">
                  <c:v>-2.4662258455152901E-5</c:v>
                </c:pt>
                <c:pt idx="256">
                  <c:v>-2.4859013374486401E-5</c:v>
                </c:pt>
                <c:pt idx="257">
                  <c:v>-2.5056585310106001E-5</c:v>
                </c:pt>
                <c:pt idx="258">
                  <c:v>-2.52549748190079E-5</c:v>
                </c:pt>
                <c:pt idx="259">
                  <c:v>-2.5454182460947298E-5</c:v>
                </c:pt>
                <c:pt idx="260">
                  <c:v>-2.5654208798438499E-5</c:v>
                </c:pt>
                <c:pt idx="261">
                  <c:v>-2.5855054396754502E-5</c:v>
                </c:pt>
                <c:pt idx="262">
                  <c:v>-2.6056719823927599E-5</c:v>
                </c:pt>
                <c:pt idx="263">
                  <c:v>-2.6259205650749001E-5</c:v>
                </c:pt>
                <c:pt idx="264">
                  <c:v>-2.6462512450768599E-5</c:v>
                </c:pt>
                <c:pt idx="265">
                  <c:v>-2.66666408002956E-5</c:v>
                </c:pt>
                <c:pt idx="266">
                  <c:v>-2.6871591278398101E-5</c:v>
                </c:pt>
                <c:pt idx="267">
                  <c:v>-2.7077364466903101E-5</c:v>
                </c:pt>
                <c:pt idx="268">
                  <c:v>-2.72839609503966E-5</c:v>
                </c:pt>
                <c:pt idx="269">
                  <c:v>-2.74913813162236E-5</c:v>
                </c:pt>
                <c:pt idx="270">
                  <c:v>-2.7699626154488099E-5</c:v>
                </c:pt>
                <c:pt idx="271">
                  <c:v>-2.7908696058053099E-5</c:v>
                </c:pt>
                <c:pt idx="272">
                  <c:v>-2.8118591622540499E-5</c:v>
                </c:pt>
                <c:pt idx="273">
                  <c:v>-2.8329313446331102E-5</c:v>
                </c:pt>
                <c:pt idx="274">
                  <c:v>-2.8540862130564998E-5</c:v>
                </c:pt>
                <c:pt idx="275">
                  <c:v>-2.87532382791408E-5</c:v>
                </c:pt>
                <c:pt idx="276">
                  <c:v>-2.89664424987166E-5</c:v>
                </c:pt>
                <c:pt idx="277">
                  <c:v>-2.9180475398709001E-5</c:v>
                </c:pt>
                <c:pt idx="278">
                  <c:v>-2.9395337591293999E-5</c:v>
                </c:pt>
                <c:pt idx="279">
                  <c:v>-2.9611029691406301E-5</c:v>
                </c:pt>
                <c:pt idx="280">
                  <c:v>-2.9827552316739501E-5</c:v>
                </c:pt>
                <c:pt idx="281">
                  <c:v>-3.00449060877466E-5</c:v>
                </c:pt>
                <c:pt idx="282">
                  <c:v>-3.0263091627639098E-5</c:v>
                </c:pt>
                <c:pt idx="283">
                  <c:v>-3.0482109562387798E-5</c:v>
                </c:pt>
                <c:pt idx="284">
                  <c:v>-3.0701960520722397E-5</c:v>
                </c:pt>
                <c:pt idx="285">
                  <c:v>-3.0922645134131398E-5</c:v>
                </c:pt>
                <c:pt idx="286">
                  <c:v>-3.1144164036862502E-5</c:v>
                </c:pt>
                <c:pt idx="287">
                  <c:v>-3.1366517865922302E-5</c:v>
                </c:pt>
                <c:pt idx="288">
                  <c:v>-3.1589707261076397E-5</c:v>
                </c:pt>
                <c:pt idx="289">
                  <c:v>-3.18137328648493E-5</c:v>
                </c:pt>
                <c:pt idx="290">
                  <c:v>-3.2038595322524601E-5</c:v>
                </c:pt>
                <c:pt idx="291">
                  <c:v>-3.2264295282144698E-5</c:v>
                </c:pt>
                <c:pt idx="292">
                  <c:v>-3.2490833394511302E-5</c:v>
                </c:pt>
                <c:pt idx="293">
                  <c:v>-3.27182103131846E-5</c:v>
                </c:pt>
                <c:pt idx="294">
                  <c:v>-3.2946426694484297E-5</c:v>
                </c:pt>
                <c:pt idx="295">
                  <c:v>-3.3175483197488599E-5</c:v>
                </c:pt>
                <c:pt idx="296">
                  <c:v>-3.3405380484035103E-5</c:v>
                </c:pt>
                <c:pt idx="297">
                  <c:v>-3.3636119218720001E-5</c:v>
                </c:pt>
                <c:pt idx="298">
                  <c:v>-3.3867700068898799E-5</c:v>
                </c:pt>
                <c:pt idx="299">
                  <c:v>-3.4100123704685698E-5</c:v>
                </c:pt>
                <c:pt idx="300">
                  <c:v>-3.4333390798954197E-5</c:v>
                </c:pt>
                <c:pt idx="301">
                  <c:v>-3.4567502027336399E-5</c:v>
                </c:pt>
                <c:pt idx="302">
                  <c:v>-3.4802458068223702E-5</c:v>
                </c:pt>
                <c:pt idx="303">
                  <c:v>-3.5038259602766298E-5</c:v>
                </c:pt>
                <c:pt idx="304">
                  <c:v>-3.5274907314873401E-5</c:v>
                </c:pt>
                <c:pt idx="305">
                  <c:v>-3.5512401891213303E-5</c:v>
                </c:pt>
                <c:pt idx="306">
                  <c:v>-3.5750744021213002E-5</c:v>
                </c:pt>
                <c:pt idx="307">
                  <c:v>-3.5989934397058897E-5</c:v>
                </c:pt>
                <c:pt idx="308">
                  <c:v>-3.6229973713695897E-5</c:v>
                </c:pt>
                <c:pt idx="309">
                  <c:v>-3.6470862668828301E-5</c:v>
                </c:pt>
                <c:pt idx="310">
                  <c:v>-3.6712601962919097E-5</c:v>
                </c:pt>
                <c:pt idx="311">
                  <c:v>-3.69551922991904E-5</c:v>
                </c:pt>
                <c:pt idx="312">
                  <c:v>-3.7198634383623302E-5</c:v>
                </c:pt>
                <c:pt idx="313">
                  <c:v>-3.7442928924957698E-5</c:v>
                </c:pt>
                <c:pt idx="314">
                  <c:v>-3.7688076634692701E-5</c:v>
                </c:pt>
                <c:pt idx="315">
                  <c:v>-3.7934078227086301E-5</c:v>
                </c:pt>
                <c:pt idx="316">
                  <c:v>-3.8180934419155499E-5</c:v>
                </c:pt>
                <c:pt idx="317">
                  <c:v>-3.8428645930676099E-5</c:v>
                </c:pt>
                <c:pt idx="318">
                  <c:v>-3.86772134841831E-5</c:v>
                </c:pt>
                <c:pt idx="319">
                  <c:v>-3.8926637804970398E-5</c:v>
                </c:pt>
                <c:pt idx="320">
                  <c:v>-3.9176919621090899E-5</c:v>
                </c:pt>
                <c:pt idx="321">
                  <c:v>-3.9428059663356398E-5</c:v>
                </c:pt>
                <c:pt idx="322">
                  <c:v>-3.9680058665337799E-5</c:v>
                </c:pt>
                <c:pt idx="323">
                  <c:v>-3.9932917363364901E-5</c:v>
                </c:pt>
                <c:pt idx="324">
                  <c:v>-4.0186636496526402E-5</c:v>
                </c:pt>
                <c:pt idx="325">
                  <c:v>-4.0441216806670098E-5</c:v>
                </c:pt>
                <c:pt idx="326">
                  <c:v>-4.0696659038402902E-5</c:v>
                </c:pt>
                <c:pt idx="327">
                  <c:v>-4.0952963939090302E-5</c:v>
                </c:pt>
                <c:pt idx="328">
                  <c:v>-4.12101322588572E-5</c:v>
                </c:pt>
                <c:pt idx="329">
                  <c:v>-4.1468164750587098E-5</c:v>
                </c:pt>
                <c:pt idx="330">
                  <c:v>-4.1727062169922797E-5</c:v>
                </c:pt>
                <c:pt idx="331">
                  <c:v>-4.1986825275265898E-5</c:v>
                </c:pt>
                <c:pt idx="332">
                  <c:v>-4.2247454827777001E-5</c:v>
                </c:pt>
                <c:pt idx="333">
                  <c:v>-4.2508951591375698E-5</c:v>
                </c:pt>
                <c:pt idx="334">
                  <c:v>-4.2771316332740602E-5</c:v>
                </c:pt>
                <c:pt idx="335">
                  <c:v>-4.3034549821309197E-5</c:v>
                </c:pt>
                <c:pt idx="336">
                  <c:v>-4.3298652829278E-5</c:v>
                </c:pt>
                <c:pt idx="337">
                  <c:v>-4.3563626131602603E-5</c:v>
                </c:pt>
                <c:pt idx="338">
                  <c:v>-4.3829470505997502E-5</c:v>
                </c:pt>
                <c:pt idx="339">
                  <c:v>-4.40961867329361E-5</c:v>
                </c:pt>
                <c:pt idx="340">
                  <c:v>-4.4363775595650803E-5</c:v>
                </c:pt>
                <c:pt idx="341">
                  <c:v>-4.4632237880133101E-5</c:v>
                </c:pt>
                <c:pt idx="342">
                  <c:v>-4.4901574375133402E-5</c:v>
                </c:pt>
                <c:pt idx="343">
                  <c:v>-4.51717858721611E-5</c:v>
                </c:pt>
                <c:pt idx="344">
                  <c:v>-4.5442873165484499E-5</c:v>
                </c:pt>
                <c:pt idx="345">
                  <c:v>-4.5714837052131001E-5</c:v>
                </c:pt>
                <c:pt idx="346">
                  <c:v>-4.5987678331886801E-5</c:v>
                </c:pt>
                <c:pt idx="347">
                  <c:v>-4.6261397807297299E-5</c:v>
                </c:pt>
                <c:pt idx="348">
                  <c:v>-4.6535996283666698E-5</c:v>
                </c:pt>
                <c:pt idx="349">
                  <c:v>-4.6811474569058397E-5</c:v>
                </c:pt>
                <c:pt idx="350">
                  <c:v>-4.7087833474294402E-5</c:v>
                </c:pt>
                <c:pt idx="351">
                  <c:v>-4.7365073819624199E-5</c:v>
                </c:pt>
                <c:pt idx="352">
                  <c:v>-4.7643196445919798E-5</c:v>
                </c:pt>
                <c:pt idx="353">
                  <c:v>-4.7922202200457603E-5</c:v>
                </c:pt>
                <c:pt idx="354">
                  <c:v>-4.8202091933166202E-5</c:v>
                </c:pt>
                <c:pt idx="355">
                  <c:v>-4.8482866496626201E-5</c:v>
                </c:pt>
                <c:pt idx="356">
                  <c:v>-4.8764526746070003E-5</c:v>
                </c:pt>
                <c:pt idx="357">
                  <c:v>-4.90470735393823E-5</c:v>
                </c:pt>
                <c:pt idx="358">
                  <c:v>-4.9330507737099499E-5</c:v>
                </c:pt>
                <c:pt idx="359">
                  <c:v>-4.96148302024103E-5</c:v>
                </c:pt>
                <c:pt idx="360">
                  <c:v>-4.9900041801155297E-5</c:v>
                </c:pt>
                <c:pt idx="361">
                  <c:v>-5.0186143401826902E-5</c:v>
                </c:pt>
                <c:pt idx="362">
                  <c:v>-5.0473135875569703E-5</c:v>
                </c:pt>
                <c:pt idx="363">
                  <c:v>-5.0761020096180502E-5</c:v>
                </c:pt>
                <c:pt idx="364">
                  <c:v>-5.10497969401076E-5</c:v>
                </c:pt>
                <c:pt idx="365">
                  <c:v>-5.1339467286451799E-5</c:v>
                </c:pt>
                <c:pt idx="366">
                  <c:v>-5.16300320169655E-5</c:v>
                </c:pt>
                <c:pt idx="367">
                  <c:v>-5.1921492016053401E-5</c:v>
                </c:pt>
                <c:pt idx="368">
                  <c:v>-5.2213848170772097E-5</c:v>
                </c:pt>
                <c:pt idx="369">
                  <c:v>-5.2507101370830299E-5</c:v>
                </c:pt>
                <c:pt idx="370">
                  <c:v>-5.2801252508588398E-5</c:v>
                </c:pt>
                <c:pt idx="371">
                  <c:v>-5.3096302479059101E-5</c:v>
                </c:pt>
                <c:pt idx="372">
                  <c:v>-5.3392252179907097E-5</c:v>
                </c:pt>
                <c:pt idx="373">
                  <c:v>-5.3689102511448901E-5</c:v>
                </c:pt>
                <c:pt idx="374">
                  <c:v>-5.3986854376653201E-5</c:v>
                </c:pt>
                <c:pt idx="375">
                  <c:v>-5.4285508681140598E-5</c:v>
                </c:pt>
                <c:pt idx="376">
                  <c:v>-5.4585066333183697E-5</c:v>
                </c:pt>
                <c:pt idx="377">
                  <c:v>-5.4885528241800102E-5</c:v>
                </c:pt>
                <c:pt idx="378">
                  <c:v>-5.5186895311193797E-5</c:v>
                </c:pt>
                <c:pt idx="379">
                  <c:v>-5.5489168447066202E-5</c:v>
                </c:pt>
                <c:pt idx="380">
                  <c:v>-5.57923485587816E-5</c:v>
                </c:pt>
                <c:pt idx="381">
                  <c:v>-5.6096436559367303E-5</c:v>
                </c:pt>
                <c:pt idx="382">
                  <c:v>-5.6401433365513103E-5</c:v>
                </c:pt>
                <c:pt idx="383">
                  <c:v>-5.6707339897571702E-5</c:v>
                </c:pt>
                <c:pt idx="384">
                  <c:v>-5.7014157079558799E-5</c:v>
                </c:pt>
                <c:pt idx="385">
                  <c:v>-5.73218858391528E-5</c:v>
                </c:pt>
                <c:pt idx="386">
                  <c:v>-5.7630527107694802E-5</c:v>
                </c:pt>
                <c:pt idx="387">
                  <c:v>-5.79400818201889E-5</c:v>
                </c:pt>
                <c:pt idx="388">
                  <c:v>-5.8250550915301903E-5</c:v>
                </c:pt>
                <c:pt idx="389">
                  <c:v>-5.85619353353635E-5</c:v>
                </c:pt>
                <c:pt idx="390">
                  <c:v>-5.8874236026366297E-5</c:v>
                </c:pt>
                <c:pt idx="391">
                  <c:v>-5.9187453937965397E-5</c:v>
                </c:pt>
                <c:pt idx="392">
                  <c:v>-5.9501590023479E-5</c:v>
                </c:pt>
                <c:pt idx="393">
                  <c:v>-5.9816645239888102E-5</c:v>
                </c:pt>
                <c:pt idx="394">
                  <c:v>-6.0132620547836403E-5</c:v>
                </c:pt>
                <c:pt idx="395">
                  <c:v>-6.0449516911630399E-5</c:v>
                </c:pt>
                <c:pt idx="396">
                  <c:v>-6.0767335299239697E-5</c:v>
                </c:pt>
                <c:pt idx="397">
                  <c:v>-6.10860766822963E-5</c:v>
                </c:pt>
                <c:pt idx="398">
                  <c:v>-6.1405742036095396E-5</c:v>
                </c:pt>
                <c:pt idx="399">
                  <c:v>-6.1726332339594699E-5</c:v>
                </c:pt>
                <c:pt idx="400">
                  <c:v>-6.2047848575414903E-5</c:v>
                </c:pt>
                <c:pt idx="401">
                  <c:v>-6.2370291729839505E-5</c:v>
                </c:pt>
                <c:pt idx="402">
                  <c:v>-6.2693662792814899E-5</c:v>
                </c:pt>
                <c:pt idx="403">
                  <c:v>-6.3017962757950101E-5</c:v>
                </c:pt>
                <c:pt idx="404">
                  <c:v>-6.3343192622517105E-5</c:v>
                </c:pt>
                <c:pt idx="405">
                  <c:v>-6.3669353387450599E-5</c:v>
                </c:pt>
                <c:pt idx="406">
                  <c:v>-6.3996446057348205E-5</c:v>
                </c:pt>
                <c:pt idx="407">
                  <c:v>-6.4324471640470307E-5</c:v>
                </c:pt>
                <c:pt idx="408">
                  <c:v>-6.4653431148740197E-5</c:v>
                </c:pt>
                <c:pt idx="409">
                  <c:v>-6.4983325597743697E-5</c:v>
                </c:pt>
                <c:pt idx="410">
                  <c:v>-6.5314156006729906E-5</c:v>
                </c:pt>
                <c:pt idx="411">
                  <c:v>-6.5645923398610395E-5</c:v>
                </c:pt>
                <c:pt idx="412">
                  <c:v>-6.5978628799959595E-5</c:v>
                </c:pt>
                <c:pt idx="413">
                  <c:v>-6.6312273241014895E-5</c:v>
                </c:pt>
                <c:pt idx="414">
                  <c:v>-6.6646857755676395E-5</c:v>
                </c:pt>
                <c:pt idx="415">
                  <c:v>-6.6982383381507005E-5</c:v>
                </c:pt>
                <c:pt idx="416">
                  <c:v>-6.7318851159732399E-5</c:v>
                </c:pt>
                <c:pt idx="417">
                  <c:v>-6.7656262135241401E-5</c:v>
                </c:pt>
                <c:pt idx="418">
                  <c:v>-6.79946173565853E-5</c:v>
                </c:pt>
                <c:pt idx="419">
                  <c:v>-6.8333917875978197E-5</c:v>
                </c:pt>
                <c:pt idx="420">
                  <c:v>-6.8674164749297199E-5</c:v>
                </c:pt>
                <c:pt idx="421">
                  <c:v>-6.9015359036082199E-5</c:v>
                </c:pt>
                <c:pt idx="422">
                  <c:v>-6.9357501799535904E-5</c:v>
                </c:pt>
                <c:pt idx="423">
                  <c:v>-6.9700594106523702E-5</c:v>
                </c:pt>
                <c:pt idx="424">
                  <c:v>-7.0044637027573997E-5</c:v>
                </c:pt>
                <c:pt idx="425">
                  <c:v>-7.0389631636877804E-5</c:v>
                </c:pt>
                <c:pt idx="426">
                  <c:v>-7.0735579012289198E-5</c:v>
                </c:pt>
                <c:pt idx="427">
                  <c:v>-7.1082480235324904E-5</c:v>
                </c:pt>
                <c:pt idx="428">
                  <c:v>-7.1430336391164394E-5</c:v>
                </c:pt>
                <c:pt idx="429">
                  <c:v>-7.1779148568650294E-5</c:v>
                </c:pt>
                <c:pt idx="430">
                  <c:v>-7.2128917860287596E-5</c:v>
                </c:pt>
                <c:pt idx="431">
                  <c:v>-7.2479645362244597E-5</c:v>
                </c:pt>
                <c:pt idx="432">
                  <c:v>-7.2831332174351903E-5</c:v>
                </c:pt>
                <c:pt idx="433">
                  <c:v>-7.3183979400103302E-5</c:v>
                </c:pt>
                <c:pt idx="434">
                  <c:v>-7.3537588146655399E-5</c:v>
                </c:pt>
                <c:pt idx="435">
                  <c:v>-7.3892159524827298E-5</c:v>
                </c:pt>
                <c:pt idx="436">
                  <c:v>-7.4247694649101298E-5</c:v>
                </c:pt>
                <c:pt idx="437">
                  <c:v>-7.4604194637622405E-5</c:v>
                </c:pt>
                <c:pt idx="438">
                  <c:v>-7.4961660612198194E-5</c:v>
                </c:pt>
                <c:pt idx="439">
                  <c:v>-7.5320093698299395E-5</c:v>
                </c:pt>
                <c:pt idx="440">
                  <c:v>-7.5679495025059401E-5</c:v>
                </c:pt>
                <c:pt idx="441">
                  <c:v>-7.6039865725274395E-5</c:v>
                </c:pt>
                <c:pt idx="442">
                  <c:v>-7.6401206935403494E-5</c:v>
                </c:pt>
                <c:pt idx="443">
                  <c:v>-7.6763519795568496E-5</c:v>
                </c:pt>
                <c:pt idx="444">
                  <c:v>-7.7126805449554201E-5</c:v>
                </c:pt>
                <c:pt idx="445">
                  <c:v>-7.7491065044808102E-5</c:v>
                </c:pt>
                <c:pt idx="446">
                  <c:v>-7.78562997324404E-5</c:v>
                </c:pt>
                <c:pt idx="447">
                  <c:v>-7.8222510667224406E-5</c:v>
                </c:pt>
                <c:pt idx="448">
                  <c:v>-7.8589699007595895E-5</c:v>
                </c:pt>
                <c:pt idx="449">
                  <c:v>-7.8957865915653806E-5</c:v>
                </c:pt>
                <c:pt idx="450">
                  <c:v>-7.9327012557159801E-5</c:v>
                </c:pt>
                <c:pt idx="451">
                  <c:v>-7.9697140101538097E-5</c:v>
                </c:pt>
                <c:pt idx="452">
                  <c:v>-8.0068249721876105E-5</c:v>
                </c:pt>
                <c:pt idx="453">
                  <c:v>-8.0440342594923793E-5</c:v>
                </c:pt>
                <c:pt idx="454">
                  <c:v>-8.0813419901094107E-5</c:v>
                </c:pt>
                <c:pt idx="455">
                  <c:v>-8.1187482824462805E-5</c:v>
                </c:pt>
                <c:pt idx="456">
                  <c:v>-8.1562532552768204E-5</c:v>
                </c:pt>
                <c:pt idx="457">
                  <c:v>-8.1938570277411801E-5</c:v>
                </c:pt>
                <c:pt idx="458">
                  <c:v>-8.2315597193457799E-5</c:v>
                </c:pt>
                <c:pt idx="459">
                  <c:v>-8.2693614499633106E-5</c:v>
                </c:pt>
                <c:pt idx="460">
                  <c:v>-8.3072623398327406E-5</c:v>
                </c:pt>
                <c:pt idx="461">
                  <c:v>-8.34526250955936E-5</c:v>
                </c:pt>
                <c:pt idx="462">
                  <c:v>-8.3833620801146799E-5</c:v>
                </c:pt>
                <c:pt idx="463">
                  <c:v>-8.42156117283656E-5</c:v>
                </c:pt>
                <c:pt idx="464">
                  <c:v>-8.4598599094290797E-5</c:v>
                </c:pt>
                <c:pt idx="465">
                  <c:v>-8.49825841196264E-5</c:v>
                </c:pt>
                <c:pt idx="466">
                  <c:v>-8.5367568028739196E-5</c:v>
                </c:pt>
                <c:pt idx="467">
                  <c:v>-8.57535520496585E-5</c:v>
                </c:pt>
                <c:pt idx="468">
                  <c:v>-8.6140537414076997E-5</c:v>
                </c:pt>
                <c:pt idx="469">
                  <c:v>-8.6528525357349606E-5</c:v>
                </c:pt>
                <c:pt idx="470">
                  <c:v>-8.6917517118494396E-5</c:v>
                </c:pt>
                <c:pt idx="471">
                  <c:v>-8.7307513940192198E-5</c:v>
                </c:pt>
                <c:pt idx="472">
                  <c:v>-8.7698517068786604E-5</c:v>
                </c:pt>
                <c:pt idx="473">
                  <c:v>-8.8090527754284195E-5</c:v>
                </c:pt>
                <c:pt idx="474">
                  <c:v>-8.8483547250354095E-5</c:v>
                </c:pt>
                <c:pt idx="475">
                  <c:v>-8.8877576814328502E-5</c:v>
                </c:pt>
                <c:pt idx="476">
                  <c:v>-8.9272617707202197E-5</c:v>
                </c:pt>
                <c:pt idx="477">
                  <c:v>-8.9668671193633099E-5</c:v>
                </c:pt>
                <c:pt idx="478">
                  <c:v>-9.00657385419417E-5</c:v>
                </c:pt>
                <c:pt idx="479">
                  <c:v>-9.0463821024111305E-5</c:v>
                </c:pt>
                <c:pt idx="480">
                  <c:v>-9.0862919915788101E-5</c:v>
                </c:pt>
                <c:pt idx="481">
                  <c:v>-9.12630364962812E-5</c:v>
                </c:pt>
                <c:pt idx="482">
                  <c:v>-9.1664172048562295E-5</c:v>
                </c:pt>
                <c:pt idx="483">
                  <c:v>-9.2066327859266302E-5</c:v>
                </c:pt>
                <c:pt idx="484">
                  <c:v>-9.2469505218690395E-5</c:v>
                </c:pt>
                <c:pt idx="485">
                  <c:v>-9.2873705420794996E-5</c:v>
                </c:pt>
                <c:pt idx="486">
                  <c:v>-9.3278929763203301E-5</c:v>
                </c:pt>
                <c:pt idx="487">
                  <c:v>-9.3685179547201198E-5</c:v>
                </c:pt>
                <c:pt idx="488">
                  <c:v>-9.4092456077737296E-5</c:v>
                </c:pt>
                <c:pt idx="489">
                  <c:v>-9.4500760663423396E-5</c:v>
                </c:pt>
                <c:pt idx="490">
                  <c:v>-9.4910094616533695E-5</c:v>
                </c:pt>
                <c:pt idx="491">
                  <c:v>-9.53204592530055E-5</c:v>
                </c:pt>
                <c:pt idx="492">
                  <c:v>-9.5731855892438895E-5</c:v>
                </c:pt>
                <c:pt idx="493">
                  <c:v>-9.6144285858096694E-5</c:v>
                </c:pt>
                <c:pt idx="494">
                  <c:v>-9.6557750476904502E-5</c:v>
                </c:pt>
                <c:pt idx="495">
                  <c:v>-9.6972251079450897E-5</c:v>
                </c:pt>
                <c:pt idx="496">
                  <c:v>-9.7387788999987206E-5</c:v>
                </c:pt>
                <c:pt idx="497">
                  <c:v>-9.7804365576427502E-5</c:v>
                </c:pt>
                <c:pt idx="498">
                  <c:v>-9.8221982139704207E-5</c:v>
                </c:pt>
                <c:pt idx="499">
                  <c:v>-9.8640639999089102E-5</c:v>
                </c:pt>
                <c:pt idx="500">
                  <c:v>-9.9060340462754198E-5</c:v>
                </c:pt>
                <c:pt idx="501">
                  <c:v>-9.9481084842696201E-5</c:v>
                </c:pt>
                <c:pt idx="502">
                  <c:v>-9.9902874454736696E-5</c:v>
                </c:pt>
                <c:pt idx="503" formatCode="General">
                  <c:v>-1.00325710618521E-4</c:v>
                </c:pt>
                <c:pt idx="504" formatCode="General">
                  <c:v>-1.0074959465752301E-4</c:v>
                </c:pt>
                <c:pt idx="505" formatCode="General">
                  <c:v>-1.01174527899035E-4</c:v>
                </c:pt>
                <c:pt idx="506" formatCode="General">
                  <c:v>-1.0160051167418E-4</c:v>
                </c:pt>
                <c:pt idx="507" formatCode="General">
                  <c:v>-1.02027547322349E-4</c:v>
                </c:pt>
                <c:pt idx="508" formatCode="General">
                  <c:v>-1.02455636227068E-4</c:v>
                </c:pt>
                <c:pt idx="509" formatCode="General">
                  <c:v>-1.02884779803223E-4</c:v>
                </c:pt>
                <c:pt idx="510" formatCode="General">
                  <c:v>-1.03314979470501E-4</c:v>
                </c:pt>
                <c:pt idx="511" formatCode="General">
                  <c:v>-1.03746236653389E-4</c:v>
                </c:pt>
                <c:pt idx="512" formatCode="General">
                  <c:v>-1.04178552781173E-4</c:v>
                </c:pt>
                <c:pt idx="513" formatCode="General">
                  <c:v>-1.04611929287939E-4</c:v>
                </c:pt>
                <c:pt idx="514" formatCode="General">
                  <c:v>-1.05046367612576E-4</c:v>
                </c:pt>
                <c:pt idx="515" formatCode="General">
                  <c:v>-1.05481869198768E-4</c:v>
                </c:pt>
                <c:pt idx="516" formatCode="General">
                  <c:v>-1.05918435495003E-4</c:v>
                </c:pt>
                <c:pt idx="517" formatCode="General">
                  <c:v>-1.0635606795456799E-4</c:v>
                </c:pt>
                <c:pt idx="518" formatCode="General">
                  <c:v>-1.06794768035549E-4</c:v>
                </c:pt>
                <c:pt idx="519" formatCode="General">
                  <c:v>-1.0723453720083201E-4</c:v>
                </c:pt>
                <c:pt idx="520" formatCode="General">
                  <c:v>-1.07675376918104E-4</c:v>
                </c:pt>
                <c:pt idx="521" formatCode="General">
                  <c:v>-1.0811728865714601E-4</c:v>
                </c:pt>
                <c:pt idx="522" formatCode="General">
                  <c:v>-1.08560273869539E-4</c:v>
                </c:pt>
                <c:pt idx="523" formatCode="General">
                  <c:v>-1.09004333996786E-4</c:v>
                </c:pt>
                <c:pt idx="524" formatCode="General">
                  <c:v>-1.09449470485198E-4</c:v>
                </c:pt>
                <c:pt idx="525" formatCode="General">
                  <c:v>-1.0989568478588801E-4</c:v>
                </c:pt>
                <c:pt idx="526" formatCode="General">
                  <c:v>-1.10342978354777E-4</c:v>
                </c:pt>
                <c:pt idx="527" formatCode="General">
                  <c:v>-1.10791352652588E-4</c:v>
                </c:pt>
                <c:pt idx="528" formatCode="General">
                  <c:v>-1.1124080914485E-4</c:v>
                </c:pt>
                <c:pt idx="529" formatCode="General">
                  <c:v>-1.1169134930189801E-4</c:v>
                </c:pt>
                <c:pt idx="530" formatCode="General">
                  <c:v>-1.1214297459887E-4</c:v>
                </c:pt>
                <c:pt idx="531" formatCode="General">
                  <c:v>-1.1259568651571099E-4</c:v>
                </c:pt>
                <c:pt idx="532" formatCode="General">
                  <c:v>-1.1304948653717E-4</c:v>
                </c:pt>
                <c:pt idx="533" formatCode="General">
                  <c:v>-1.13504376152799E-4</c:v>
                </c:pt>
                <c:pt idx="534" formatCode="General">
                  <c:v>-1.1396035685695801E-4</c:v>
                </c:pt>
                <c:pt idx="535" formatCode="General">
                  <c:v>-1.1441743014881E-4</c:v>
                </c:pt>
                <c:pt idx="536" formatCode="General">
                  <c:v>-1.14875597532325E-4</c:v>
                </c:pt>
                <c:pt idx="537" formatCode="General">
                  <c:v>-1.1533486051627499E-4</c:v>
                </c:pt>
                <c:pt idx="538" formatCode="General">
                  <c:v>-1.15795220614238E-4</c:v>
                </c:pt>
                <c:pt idx="539" formatCode="General">
                  <c:v>-1.16256679344599E-4</c:v>
                </c:pt>
                <c:pt idx="540" formatCode="General">
                  <c:v>-1.16719238230545E-4</c:v>
                </c:pt>
                <c:pt idx="541" formatCode="General">
                  <c:v>-1.17182898800069E-4</c:v>
                </c:pt>
                <c:pt idx="542" formatCode="General">
                  <c:v>-1.1764766258597E-4</c:v>
                </c:pt>
                <c:pt idx="543" formatCode="General">
                  <c:v>-1.1811353112585099E-4</c:v>
                </c:pt>
                <c:pt idx="544" formatCode="General">
                  <c:v>-1.1858050596212E-4</c:v>
                </c:pt>
                <c:pt idx="545" formatCode="General">
                  <c:v>-1.1904858864198801E-4</c:v>
                </c:pt>
                <c:pt idx="546" formatCode="General">
                  <c:v>-1.19517780717475E-4</c:v>
                </c:pt>
                <c:pt idx="547" formatCode="General">
                  <c:v>-1.19988083745403E-4</c:v>
                </c:pt>
                <c:pt idx="548" formatCode="General">
                  <c:v>-1.20459499287399E-4</c:v>
                </c:pt>
                <c:pt idx="549" formatCode="General">
                  <c:v>-1.2093202890989701E-4</c:v>
                </c:pt>
                <c:pt idx="550" formatCode="General">
                  <c:v>-1.2140567418413299E-4</c:v>
                </c:pt>
                <c:pt idx="551" formatCode="General">
                  <c:v>-1.2188043668615E-4</c:v>
                </c:pt>
                <c:pt idx="552" formatCode="General">
                  <c:v>-1.22356317996795E-4</c:v>
                </c:pt>
                <c:pt idx="553" formatCode="General">
                  <c:v>-1.22833319701721E-4</c:v>
                </c:pt>
                <c:pt idx="554" formatCode="General">
                  <c:v>-1.2331144339138499E-4</c:v>
                </c:pt>
                <c:pt idx="555" formatCode="General">
                  <c:v>-1.23790690661049E-4</c:v>
                </c:pt>
                <c:pt idx="556" formatCode="General">
                  <c:v>-1.2427106311077899E-4</c:v>
                </c:pt>
                <c:pt idx="557" formatCode="General">
                  <c:v>-1.2475256234544899E-4</c:v>
                </c:pt>
                <c:pt idx="558" formatCode="General">
                  <c:v>-1.2523518997473401E-4</c:v>
                </c:pt>
                <c:pt idx="559" formatCode="General">
                  <c:v>-1.2571894761311699E-4</c:v>
                </c:pt>
                <c:pt idx="560" formatCode="General">
                  <c:v>-1.2620383687988399E-4</c:v>
                </c:pt>
                <c:pt idx="561" formatCode="General">
                  <c:v>-1.2668985939912701E-4</c:v>
                </c:pt>
                <c:pt idx="562" formatCode="General">
                  <c:v>-1.2717701679974301E-4</c:v>
                </c:pt>
                <c:pt idx="563" formatCode="General">
                  <c:v>-1.2766531071543299E-4</c:v>
                </c:pt>
                <c:pt idx="564" formatCode="General">
                  <c:v>-1.28154742784703E-4</c:v>
                </c:pt>
                <c:pt idx="565" formatCode="General">
                  <c:v>-1.28645314650865E-4</c:v>
                </c:pt>
                <c:pt idx="566" formatCode="General">
                  <c:v>-1.2913702796203501E-4</c:v>
                </c:pt>
                <c:pt idx="567" formatCode="General">
                  <c:v>-1.29629884371135E-4</c:v>
                </c:pt>
                <c:pt idx="568" formatCode="General">
                  <c:v>-1.3012388553589001E-4</c:v>
                </c:pt>
                <c:pt idx="569" formatCode="General">
                  <c:v>-1.3061903311883201E-4</c:v>
                </c:pt>
                <c:pt idx="570" formatCode="General">
                  <c:v>-1.3111532878729601E-4</c:v>
                </c:pt>
                <c:pt idx="571" formatCode="General">
                  <c:v>-1.31612774213423E-4</c:v>
                </c:pt>
                <c:pt idx="572" formatCode="General">
                  <c:v>-1.3211137107416E-4</c:v>
                </c:pt>
                <c:pt idx="573" formatCode="General">
                  <c:v>-1.32611121051257E-4</c:v>
                </c:pt>
                <c:pt idx="574" formatCode="General">
                  <c:v>-1.3311202583126899E-4</c:v>
                </c:pt>
                <c:pt idx="575" formatCode="General">
                  <c:v>-1.3361408710555801E-4</c:v>
                </c:pt>
                <c:pt idx="576" formatCode="General">
                  <c:v>-1.3411730657028899E-4</c:v>
                </c:pt>
                <c:pt idx="577" formatCode="General">
                  <c:v>-1.34621685926432E-4</c:v>
                </c:pt>
                <c:pt idx="578" formatCode="General">
                  <c:v>-1.3512722687976199E-4</c:v>
                </c:pt>
                <c:pt idx="579" formatCode="General">
                  <c:v>-1.35633931140861E-4</c:v>
                </c:pt>
                <c:pt idx="580" formatCode="General">
                  <c:v>-1.3614180042511299E-4</c:v>
                </c:pt>
                <c:pt idx="581" formatCode="General">
                  <c:v>-1.36650836452708E-4</c:v>
                </c:pt>
                <c:pt idx="582" formatCode="General">
                  <c:v>-1.37161040948642E-4</c:v>
                </c:pt>
                <c:pt idx="583" formatCode="General">
                  <c:v>-1.3767241564271399E-4</c:v>
                </c:pt>
                <c:pt idx="584" formatCode="General">
                  <c:v>-1.3818496226953E-4</c:v>
                </c:pt>
                <c:pt idx="585" formatCode="General">
                  <c:v>-1.3869868256849899E-4</c:v>
                </c:pt>
                <c:pt idx="586" formatCode="General">
                  <c:v>-1.39213578283836E-4</c:v>
                </c:pt>
                <c:pt idx="587" formatCode="General">
                  <c:v>-1.39729651164561E-4</c:v>
                </c:pt>
                <c:pt idx="588" formatCode="General">
                  <c:v>-1.40246902964498E-4</c:v>
                </c:pt>
                <c:pt idx="589" formatCode="General">
                  <c:v>-1.4076533544227801E-4</c:v>
                </c:pt>
                <c:pt idx="590" formatCode="General">
                  <c:v>-1.4128495036133399E-4</c:v>
                </c:pt>
                <c:pt idx="591" formatCode="General">
                  <c:v>-1.4180574948990501E-4</c:v>
                </c:pt>
                <c:pt idx="592" formatCode="General">
                  <c:v>-1.4232773460103699E-4</c:v>
                </c:pt>
                <c:pt idx="593" formatCode="General">
                  <c:v>-1.4285090747257899E-4</c:v>
                </c:pt>
                <c:pt idx="594" formatCode="General">
                  <c:v>-1.43375269887184E-4</c:v>
                </c:pt>
                <c:pt idx="595" formatCode="General">
                  <c:v>-1.4390082363231201E-4</c:v>
                </c:pt>
                <c:pt idx="596" formatCode="General">
                  <c:v>-1.4442757050022701E-4</c:v>
                </c:pt>
                <c:pt idx="597" formatCode="General">
                  <c:v>-1.4495551228799699E-4</c:v>
                </c:pt>
                <c:pt idx="598" formatCode="General">
                  <c:v>-1.4548465079749801E-4</c:v>
                </c:pt>
                <c:pt idx="599" formatCode="General">
                  <c:v>-1.4601498783540701E-4</c:v>
                </c:pt>
                <c:pt idx="600" formatCode="General">
                  <c:v>-1.46546525213208E-4</c:v>
                </c:pt>
                <c:pt idx="601" formatCode="General">
                  <c:v>-1.4707926474719001E-4</c:v>
                </c:pt>
                <c:pt idx="602" formatCode="General">
                  <c:v>-1.47613208258447E-4</c:v>
                </c:pt>
                <c:pt idx="603" formatCode="General">
                  <c:v>-1.4814835757287701E-4</c:v>
                </c:pt>
                <c:pt idx="604" formatCode="General">
                  <c:v>-1.48684714521183E-4</c:v>
                </c:pt>
                <c:pt idx="605" formatCode="General">
                  <c:v>-1.4922228093887499E-4</c:v>
                </c:pt>
                <c:pt idx="606" formatCode="General">
                  <c:v>-1.49761058666264E-4</c:v>
                </c:pt>
                <c:pt idx="607" formatCode="General">
                  <c:v>-1.5030104954846999E-4</c:v>
                </c:pt>
                <c:pt idx="608" formatCode="General">
                  <c:v>-1.50842255435416E-4</c:v>
                </c:pt>
                <c:pt idx="609" formatCode="General">
                  <c:v>-1.5138467818182901E-4</c:v>
                </c:pt>
                <c:pt idx="610" formatCode="General">
                  <c:v>-1.5192831964724299E-4</c:v>
                </c:pt>
                <c:pt idx="611" formatCode="General">
                  <c:v>-1.5247318169599601E-4</c:v>
                </c:pt>
                <c:pt idx="612" formatCode="General">
                  <c:v>-1.5301926619723001E-4</c:v>
                </c:pt>
                <c:pt idx="613" formatCode="General">
                  <c:v>-1.5356657502489299E-4</c:v>
                </c:pt>
                <c:pt idx="614" formatCode="General">
                  <c:v>-1.5411511005773801E-4</c:v>
                </c:pt>
                <c:pt idx="615" formatCode="General">
                  <c:v>-1.5466487317712099E-4</c:v>
                </c:pt>
                <c:pt idx="616" formatCode="General">
                  <c:v>-1.5521586626245901E-4</c:v>
                </c:pt>
                <c:pt idx="617" formatCode="General">
                  <c:v>-1.5576809119764501E-4</c:v>
                </c:pt>
                <c:pt idx="618" formatCode="General">
                  <c:v>-1.5632154987284201E-4</c:v>
                </c:pt>
                <c:pt idx="619" formatCode="General">
                  <c:v>-1.5687624418449E-4</c:v>
                </c:pt>
                <c:pt idx="620" formatCode="General">
                  <c:v>-1.5743217603530099E-4</c:v>
                </c:pt>
                <c:pt idx="621" formatCode="General">
                  <c:v>-1.5798934733425999E-4</c:v>
                </c:pt>
                <c:pt idx="622" formatCode="General">
                  <c:v>-1.58547759996626E-4</c:v>
                </c:pt>
                <c:pt idx="623" formatCode="General">
                  <c:v>-1.5910741594393001E-4</c:v>
                </c:pt>
                <c:pt idx="624" formatCode="General">
                  <c:v>-1.59668317103979E-4</c:v>
                </c:pt>
                <c:pt idx="625" formatCode="General">
                  <c:v>-1.60230465410851E-4</c:v>
                </c:pt>
                <c:pt idx="626" formatCode="General">
                  <c:v>-1.6079386280489901E-4</c:v>
                </c:pt>
                <c:pt idx="627" formatCode="General">
                  <c:v>-1.6135851123274801E-4</c:v>
                </c:pt>
                <c:pt idx="628" formatCode="General">
                  <c:v>-1.6192441264729801E-4</c:v>
                </c:pt>
                <c:pt idx="629" formatCode="General">
                  <c:v>-1.62491569007721E-4</c:v>
                </c:pt>
                <c:pt idx="630" formatCode="General">
                  <c:v>-1.63059982279464E-4</c:v>
                </c:pt>
                <c:pt idx="631" formatCode="General">
                  <c:v>-1.6362965443424401E-4</c:v>
                </c:pt>
                <c:pt idx="632" formatCode="General">
                  <c:v>-1.64200587450056E-4</c:v>
                </c:pt>
                <c:pt idx="633" formatCode="General">
                  <c:v>-1.64772783311166E-4</c:v>
                </c:pt>
                <c:pt idx="634" formatCode="General">
                  <c:v>-1.65346244008112E-4</c:v>
                </c:pt>
                <c:pt idx="635" formatCode="General">
                  <c:v>-1.6592097153770799E-4</c:v>
                </c:pt>
                <c:pt idx="636" formatCode="General">
                  <c:v>-1.6649696790304E-4</c:v>
                </c:pt>
                <c:pt idx="637" formatCode="General">
                  <c:v>-1.6707423511346799E-4</c:v>
                </c:pt>
                <c:pt idx="638" formatCode="General">
                  <c:v>-1.67652775184626E-4</c:v>
                </c:pt>
                <c:pt idx="639" formatCode="General">
                  <c:v>-1.6823259013841899E-4</c:v>
                </c:pt>
                <c:pt idx="640" formatCode="General">
                  <c:v>-1.68813682003028E-4</c:v>
                </c:pt>
                <c:pt idx="641" formatCode="General">
                  <c:v>-1.69396052812906E-4</c:v>
                </c:pt>
                <c:pt idx="642" formatCode="General">
                  <c:v>-1.6997970460877999E-4</c:v>
                </c:pt>
                <c:pt idx="643" formatCode="General">
                  <c:v>-1.7056463943764999E-4</c:v>
                </c:pt>
                <c:pt idx="644" formatCode="General">
                  <c:v>-1.71150859352789E-4</c:v>
                </c:pt>
                <c:pt idx="645" formatCode="General">
                  <c:v>-1.71738366413745E-4</c:v>
                </c:pt>
                <c:pt idx="646" formatCode="General">
                  <c:v>-1.7232716268633801E-4</c:v>
                </c:pt>
                <c:pt idx="647" formatCode="General">
                  <c:v>-1.7291725024266101E-4</c:v>
                </c:pt>
                <c:pt idx="648" formatCode="General">
                  <c:v>-1.7350863116108201E-4</c:v>
                </c:pt>
                <c:pt idx="649" formatCode="General">
                  <c:v>-1.7410130752624201E-4</c:v>
                </c:pt>
                <c:pt idx="650" formatCode="General">
                  <c:v>-1.7469528142905399E-4</c:v>
                </c:pt>
                <c:pt idx="651" formatCode="General">
                  <c:v>-1.7529055496670601E-4</c:v>
                </c:pt>
                <c:pt idx="652" formatCode="General">
                  <c:v>-1.75887130242659E-4</c:v>
                </c:pt>
                <c:pt idx="653" formatCode="General">
                  <c:v>-1.7648500936664601E-4</c:v>
                </c:pt>
                <c:pt idx="654" formatCode="General">
                  <c:v>-1.7708419445467601E-4</c:v>
                </c:pt>
                <c:pt idx="655" formatCode="General">
                  <c:v>-1.77684687629029E-4</c:v>
                </c:pt>
                <c:pt idx="656" formatCode="General">
                  <c:v>-1.7828649101826001E-4</c:v>
                </c:pt>
                <c:pt idx="657" formatCode="General">
                  <c:v>-1.78889606757197E-4</c:v>
                </c:pt>
                <c:pt idx="658" formatCode="General">
                  <c:v>-1.7949403698694E-4</c:v>
                </c:pt>
                <c:pt idx="659" formatCode="General">
                  <c:v>-1.8009978385486399E-4</c:v>
                </c:pt>
                <c:pt idx="660" formatCode="General">
                  <c:v>-1.8070684951461801E-4</c:v>
                </c:pt>
                <c:pt idx="661" formatCode="General">
                  <c:v>-1.81315236126123E-4</c:v>
                </c:pt>
                <c:pt idx="662" formatCode="General">
                  <c:v>-1.8192494585557301E-4</c:v>
                </c:pt>
                <c:pt idx="663" formatCode="General">
                  <c:v>-1.82535980875437E-4</c:v>
                </c:pt>
                <c:pt idx="664" formatCode="General">
                  <c:v>-1.8314834336445699E-4</c:v>
                </c:pt>
                <c:pt idx="665" formatCode="General">
                  <c:v>-1.83762035507647E-4</c:v>
                </c:pt>
                <c:pt idx="666" formatCode="General">
                  <c:v>-1.8437705949629499E-4</c:v>
                </c:pt>
                <c:pt idx="667" formatCode="General">
                  <c:v>-1.84993417527965E-4</c:v>
                </c:pt>
                <c:pt idx="668" formatCode="General">
                  <c:v>-1.8561111180649001E-4</c:v>
                </c:pt>
                <c:pt idx="669" formatCode="General">
                  <c:v>-1.8623014454198001E-4</c:v>
                </c:pt>
                <c:pt idx="670" formatCode="General">
                  <c:v>-1.8685051795081599E-4</c:v>
                </c:pt>
                <c:pt idx="671" formatCode="General">
                  <c:v>-1.8747223425565399E-4</c:v>
                </c:pt>
                <c:pt idx="672" formatCode="General">
                  <c:v>-1.88095295685423E-4</c:v>
                </c:pt>
                <c:pt idx="673" formatCode="General">
                  <c:v>-1.8871970447532501E-4</c:v>
                </c:pt>
                <c:pt idx="674" formatCode="General">
                  <c:v>-1.89345462866836E-4</c:v>
                </c:pt>
                <c:pt idx="675" formatCode="General">
                  <c:v>-1.8997257310770401E-4</c:v>
                </c:pt>
                <c:pt idx="676" formatCode="General">
                  <c:v>-1.9060103745195301E-4</c:v>
                </c:pt>
                <c:pt idx="677" formatCode="General">
                  <c:v>-1.9123085815987701E-4</c:v>
                </c:pt>
                <c:pt idx="678" formatCode="General">
                  <c:v>-1.9186203749804701E-4</c:v>
                </c:pt>
                <c:pt idx="679" formatCode="General">
                  <c:v>-1.92494577739305E-4</c:v>
                </c:pt>
                <c:pt idx="680" formatCode="General">
                  <c:v>-1.93128481162766E-4</c:v>
                </c:pt>
                <c:pt idx="681" formatCode="General">
                  <c:v>-1.9376375005382201E-4</c:v>
                </c:pt>
                <c:pt idx="682" formatCode="General">
                  <c:v>-1.94400386704133E-4</c:v>
                </c:pt>
                <c:pt idx="683" formatCode="General">
                  <c:v>-1.9503839341163701E-4</c:v>
                </c:pt>
                <c:pt idx="684" formatCode="General">
                  <c:v>-1.95677772480543E-4</c:v>
                </c:pt>
                <c:pt idx="685" formatCode="General">
                  <c:v>-1.9631852622133499E-4</c:v>
                </c:pt>
                <c:pt idx="686" formatCode="General">
                  <c:v>-1.9696065695076799E-4</c:v>
                </c:pt>
                <c:pt idx="687" formatCode="General">
                  <c:v>-1.9760416699187301E-4</c:v>
                </c:pt>
                <c:pt idx="688" formatCode="General">
                  <c:v>-1.9824905867395299E-4</c:v>
                </c:pt>
                <c:pt idx="689" formatCode="General">
                  <c:v>-1.9889533433258401E-4</c:v>
                </c:pt>
                <c:pt idx="690" formatCode="General">
                  <c:v>-1.9954299630961701E-4</c:v>
                </c:pt>
                <c:pt idx="691" formatCode="General">
                  <c:v>-2.0019204695317599E-4</c:v>
                </c:pt>
                <c:pt idx="692" formatCode="General">
                  <c:v>-2.0084248861765601E-4</c:v>
                </c:pt>
                <c:pt idx="693" formatCode="General">
                  <c:v>-2.0149432366372899E-4</c:v>
                </c:pt>
                <c:pt idx="694" formatCode="General">
                  <c:v>-2.0214755445833801E-4</c:v>
                </c:pt>
                <c:pt idx="695" formatCode="General">
                  <c:v>-2.028021833747E-4</c:v>
                </c:pt>
                <c:pt idx="696" formatCode="General">
                  <c:v>-2.03458212792306E-4</c:v>
                </c:pt>
                <c:pt idx="697" formatCode="General">
                  <c:v>-2.0411564509691999E-4</c:v>
                </c:pt>
                <c:pt idx="698" formatCode="General">
                  <c:v>-2.0477448268057901E-4</c:v>
                </c:pt>
                <c:pt idx="699" formatCode="General">
                  <c:v>-2.0543472794159299E-4</c:v>
                </c:pt>
                <c:pt idx="700" formatCode="General">
                  <c:v>-2.0609638328069401E-4</c:v>
                </c:pt>
                <c:pt idx="701" formatCode="General">
                  <c:v>-2.0675945107993601E-4</c:v>
                </c:pt>
                <c:pt idx="702" formatCode="General">
                  <c:v>-2.0742393371389899E-4</c:v>
                </c:pt>
                <c:pt idx="703" formatCode="General">
                  <c:v>-2.0808983356281101E-4</c:v>
                </c:pt>
                <c:pt idx="704" formatCode="General">
                  <c:v>-2.0875715301254801E-4</c:v>
                </c:pt>
                <c:pt idx="705" formatCode="General">
                  <c:v>-2.0942589445463699E-4</c:v>
                </c:pt>
                <c:pt idx="706" formatCode="General">
                  <c:v>-2.1009606028625201E-4</c:v>
                </c:pt>
                <c:pt idx="707" formatCode="General">
                  <c:v>-2.10767652910219E-4</c:v>
                </c:pt>
                <c:pt idx="708" formatCode="General">
                  <c:v>-2.1144067473500999E-4</c:v>
                </c:pt>
                <c:pt idx="709" formatCode="General">
                  <c:v>-2.1211512817474799E-4</c:v>
                </c:pt>
                <c:pt idx="710" formatCode="General">
                  <c:v>-2.1279101564920501E-4</c:v>
                </c:pt>
                <c:pt idx="711" formatCode="General">
                  <c:v>-2.1346833958380099E-4</c:v>
                </c:pt>
                <c:pt idx="712" formatCode="General">
                  <c:v>-2.1414710240960701E-4</c:v>
                </c:pt>
                <c:pt idx="713" formatCode="General">
                  <c:v>-2.1482730656334099E-4</c:v>
                </c:pt>
                <c:pt idx="714" formatCode="General">
                  <c:v>-2.1550895450490499E-4</c:v>
                </c:pt>
                <c:pt idx="715" formatCode="General">
                  <c:v>-2.1619204878255499E-4</c:v>
                </c:pt>
                <c:pt idx="716" formatCode="General">
                  <c:v>-2.1687659198337599E-4</c:v>
                </c:pt>
                <c:pt idx="717" formatCode="General">
                  <c:v>-2.1756258670536599E-4</c:v>
                </c:pt>
                <c:pt idx="718" formatCode="General">
                  <c:v>-2.1825003555743299E-4</c:v>
                </c:pt>
                <c:pt idx="719" formatCode="General">
                  <c:v>-2.18938941159395E-4</c:v>
                </c:pt>
                <c:pt idx="720" formatCode="General">
                  <c:v>-2.1962930614198201E-4</c:v>
                </c:pt>
                <c:pt idx="721" formatCode="General">
                  <c:v>-2.20321133146836E-4</c:v>
                </c:pt>
                <c:pt idx="722" formatCode="General">
                  <c:v>-2.2101442482650799E-4</c:v>
                </c:pt>
                <c:pt idx="723" formatCode="General">
                  <c:v>-2.2170918384446E-4</c:v>
                </c:pt>
                <c:pt idx="724" formatCode="General">
                  <c:v>-2.2240541286262401E-4</c:v>
                </c:pt>
                <c:pt idx="725" formatCode="General">
                  <c:v>-2.2310311451483701E-4</c:v>
                </c:pt>
                <c:pt idx="726" formatCode="General">
                  <c:v>-2.2380229143680299E-4</c:v>
                </c:pt>
                <c:pt idx="727" formatCode="General">
                  <c:v>-2.24502946274908E-4</c:v>
                </c:pt>
                <c:pt idx="728" formatCode="General">
                  <c:v>-2.2520508168621199E-4</c:v>
                </c:pt>
                <c:pt idx="729" formatCode="General">
                  <c:v>-2.25908700338458E-4</c:v>
                </c:pt>
                <c:pt idx="730" formatCode="General">
                  <c:v>-2.2661380491006299E-4</c:v>
                </c:pt>
                <c:pt idx="731" formatCode="General">
                  <c:v>-2.2732039809012601E-4</c:v>
                </c:pt>
                <c:pt idx="732" formatCode="General">
                  <c:v>-2.2802848257842001E-4</c:v>
                </c:pt>
                <c:pt idx="733" formatCode="General">
                  <c:v>-2.2873806108540101E-4</c:v>
                </c:pt>
                <c:pt idx="734" formatCode="General">
                  <c:v>-2.2944913633219901E-4</c:v>
                </c:pt>
                <c:pt idx="735" formatCode="General">
                  <c:v>-2.3016171105062601E-4</c:v>
                </c:pt>
                <c:pt idx="736" formatCode="General">
                  <c:v>-2.3087578798316899E-4</c:v>
                </c:pt>
                <c:pt idx="737" formatCode="General">
                  <c:v>-2.3159136988299599E-4</c:v>
                </c:pt>
                <c:pt idx="738" formatCode="General">
                  <c:v>-2.32308459513951E-4</c:v>
                </c:pt>
                <c:pt idx="739" formatCode="General">
                  <c:v>-2.33027059650558E-4</c:v>
                </c:pt>
                <c:pt idx="740" formatCode="General">
                  <c:v>-2.3374717307801801E-4</c:v>
                </c:pt>
                <c:pt idx="741" formatCode="General">
                  <c:v>-2.34468802592212E-4</c:v>
                </c:pt>
                <c:pt idx="742" formatCode="General">
                  <c:v>-2.3519195099969701E-4</c:v>
                </c:pt>
                <c:pt idx="743" formatCode="General">
                  <c:v>-2.35916621117711E-4</c:v>
                </c:pt>
                <c:pt idx="744" formatCode="General">
                  <c:v>-2.3664281577416601E-4</c:v>
                </c:pt>
                <c:pt idx="745" formatCode="General">
                  <c:v>-2.3737053780765801E-4</c:v>
                </c:pt>
                <c:pt idx="746" formatCode="General">
                  <c:v>-2.3809979006745701E-4</c:v>
                </c:pt>
                <c:pt idx="747" formatCode="General">
                  <c:v>-2.3883057541351199E-4</c:v>
                </c:pt>
                <c:pt idx="748" formatCode="General">
                  <c:v>-2.3956289671645101E-4</c:v>
                </c:pt>
                <c:pt idx="749" formatCode="General">
                  <c:v>-2.4029675685758101E-4</c:v>
                </c:pt>
                <c:pt idx="750" formatCode="General">
                  <c:v>-2.4103215872888601E-4</c:v>
                </c:pt>
                <c:pt idx="751" formatCode="General">
                  <c:v>-2.4176910523302899E-4</c:v>
                </c:pt>
                <c:pt idx="752" formatCode="General">
                  <c:v>-2.4250759928334901E-4</c:v>
                </c:pt>
                <c:pt idx="753" formatCode="General">
                  <c:v>-2.43247643803868E-4</c:v>
                </c:pt>
                <c:pt idx="754" formatCode="General">
                  <c:v>-2.43989241729282E-4</c:v>
                </c:pt>
                <c:pt idx="755" formatCode="General">
                  <c:v>-2.4473239600496699E-4</c:v>
                </c:pt>
                <c:pt idx="756" formatCode="General">
                  <c:v>-2.4547710958697602E-4</c:v>
                </c:pt>
                <c:pt idx="757" formatCode="General">
                  <c:v>-2.4622338544204401E-4</c:v>
                </c:pt>
                <c:pt idx="758" formatCode="General">
                  <c:v>-2.46971226547579E-4</c:v>
                </c:pt>
                <c:pt idx="759" formatCode="General">
                  <c:v>-2.4772063589167102E-4</c:v>
                </c:pt>
                <c:pt idx="760" formatCode="General">
                  <c:v>-2.4847161647308699E-4</c:v>
                </c:pt>
                <c:pt idx="761" formatCode="General">
                  <c:v>-2.4922417130127301E-4</c:v>
                </c:pt>
                <c:pt idx="762" formatCode="General">
                  <c:v>-2.49978303396351E-4</c:v>
                </c:pt>
                <c:pt idx="763" formatCode="General">
                  <c:v>-2.5073401578912599E-4</c:v>
                </c:pt>
                <c:pt idx="764" formatCode="General">
                  <c:v>-2.51491311521075E-4</c:v>
                </c:pt>
                <c:pt idx="765" formatCode="General">
                  <c:v>-2.5225019364435899E-4</c:v>
                </c:pt>
                <c:pt idx="766" formatCode="General">
                  <c:v>-2.5301066522181401E-4</c:v>
                </c:pt>
                <c:pt idx="767" formatCode="General">
                  <c:v>-2.5377272932695499E-4</c:v>
                </c:pt>
                <c:pt idx="768" formatCode="General">
                  <c:v>-2.5453638904397502E-4</c:v>
                </c:pt>
                <c:pt idx="769" formatCode="General">
                  <c:v>-2.5530164746774602E-4</c:v>
                </c:pt>
                <c:pt idx="770" formatCode="General">
                  <c:v>-2.5606850770381901E-4</c:v>
                </c:pt>
                <c:pt idx="771" formatCode="General">
                  <c:v>-2.56836972868421E-4</c:v>
                </c:pt>
                <c:pt idx="772" formatCode="General">
                  <c:v>-2.5760704608845898E-4</c:v>
                </c:pt>
                <c:pt idx="773" formatCode="General">
                  <c:v>-2.58378730501517E-4</c:v>
                </c:pt>
                <c:pt idx="774" formatCode="General">
                  <c:v>-2.5915202925585898E-4</c:v>
                </c:pt>
                <c:pt idx="775" formatCode="General">
                  <c:v>-2.5992694551042701E-4</c:v>
                </c:pt>
                <c:pt idx="776" formatCode="General">
                  <c:v>-2.6070348243483903E-4</c:v>
                </c:pt>
                <c:pt idx="777" formatCode="General">
                  <c:v>-2.6148164320939301E-4</c:v>
                </c:pt>
                <c:pt idx="778" formatCode="General">
                  <c:v>-2.62261431025067E-4</c:v>
                </c:pt>
                <c:pt idx="779" formatCode="General">
                  <c:v>-2.6304284908351401E-4</c:v>
                </c:pt>
                <c:pt idx="780" formatCode="General">
                  <c:v>-2.63825900597067E-4</c:v>
                </c:pt>
                <c:pt idx="781" formatCode="General">
                  <c:v>-2.6461058878873698E-4</c:v>
                </c:pt>
                <c:pt idx="782" formatCode="General">
                  <c:v>-2.65396916892214E-4</c:v>
                </c:pt>
                <c:pt idx="783" formatCode="General">
                  <c:v>-2.6618488815186503E-4</c:v>
                </c:pt>
                <c:pt idx="784" formatCode="General">
                  <c:v>-2.6697450582273597E-4</c:v>
                </c:pt>
                <c:pt idx="785" formatCode="General">
                  <c:v>-2.6776577317055102E-4</c:v>
                </c:pt>
                <c:pt idx="786" formatCode="General">
                  <c:v>-2.6855869347171198E-4</c:v>
                </c:pt>
                <c:pt idx="787" formatCode="General">
                  <c:v>-2.6935327001330101E-4</c:v>
                </c:pt>
                <c:pt idx="788" formatCode="General">
                  <c:v>-2.7014950609307599E-4</c:v>
                </c:pt>
                <c:pt idx="789" formatCode="General">
                  <c:v>-2.7094740501947402E-4</c:v>
                </c:pt>
                <c:pt idx="790" formatCode="General">
                  <c:v>-2.7174697011161198E-4</c:v>
                </c:pt>
                <c:pt idx="791" formatCode="General">
                  <c:v>-2.72548204699282E-4</c:v>
                </c:pt>
                <c:pt idx="792" formatCode="General">
                  <c:v>-2.7335111212295802E-4</c:v>
                </c:pt>
                <c:pt idx="793" formatCode="General">
                  <c:v>-2.7415569573378899E-4</c:v>
                </c:pt>
                <c:pt idx="794" formatCode="General">
                  <c:v>-2.7496195889360498E-4</c:v>
                </c:pt>
                <c:pt idx="795" formatCode="General">
                  <c:v>-2.7576990497491102E-4</c:v>
                </c:pt>
                <c:pt idx="796" formatCode="General">
                  <c:v>-2.76579537360894E-4</c:v>
                </c:pt>
                <c:pt idx="797" formatCode="General">
                  <c:v>-2.7739085944541699E-4</c:v>
                </c:pt>
                <c:pt idx="798" formatCode="General">
                  <c:v>-2.7820387463302202E-4</c:v>
                </c:pt>
                <c:pt idx="799" formatCode="General">
                  <c:v>-2.79018586338928E-4</c:v>
                </c:pt>
                <c:pt idx="800" formatCode="General">
                  <c:v>-2.7983499798903502E-4</c:v>
                </c:pt>
                <c:pt idx="801" formatCode="General">
                  <c:v>-2.8065311301991901E-4</c:v>
                </c:pt>
                <c:pt idx="802" formatCode="General">
                  <c:v>-2.8147293487883402E-4</c:v>
                </c:pt>
                <c:pt idx="803" formatCode="General">
                  <c:v>-2.8229446702371499E-4</c:v>
                </c:pt>
                <c:pt idx="804" formatCode="General">
                  <c:v>-2.8311771292317199E-4</c:v>
                </c:pt>
                <c:pt idx="805" formatCode="General">
                  <c:v>-2.8394267605649602E-4</c:v>
                </c:pt>
                <c:pt idx="806" formatCode="General">
                  <c:v>-2.8476935992987799E-4</c:v>
                </c:pt>
                <c:pt idx="807" formatCode="General">
                  <c:v>-2.8559776809918501E-4</c:v>
                </c:pt>
                <c:pt idx="808" formatCode="General">
                  <c:v>-2.8642790413772298E-4</c:v>
                </c:pt>
                <c:pt idx="809" formatCode="General">
                  <c:v>-2.87259771628456E-4</c:v>
                </c:pt>
                <c:pt idx="810" formatCode="General">
                  <c:v>-2.8809337416399998E-4</c:v>
                </c:pt>
                <c:pt idx="811" formatCode="General">
                  <c:v>-2.8892871534662399E-4</c:v>
                </c:pt>
                <c:pt idx="812" formatCode="General">
                  <c:v>-2.8976579878825298E-4</c:v>
                </c:pt>
                <c:pt idx="813" formatCode="General">
                  <c:v>-2.9060462811046498E-4</c:v>
                </c:pt>
                <c:pt idx="814" formatCode="General">
                  <c:v>-2.9144520694449099E-4</c:v>
                </c:pt>
                <c:pt idx="815" formatCode="General">
                  <c:v>-2.9228753893121797E-4</c:v>
                </c:pt>
                <c:pt idx="816" formatCode="General">
                  <c:v>-2.9313162772118598E-4</c:v>
                </c:pt>
                <c:pt idx="817" formatCode="General">
                  <c:v>-2.9397747697458798E-4</c:v>
                </c:pt>
                <c:pt idx="818" formatCode="General">
                  <c:v>-2.9482509036127198E-4</c:v>
                </c:pt>
                <c:pt idx="819" formatCode="General">
                  <c:v>-2.9567447156074098E-4</c:v>
                </c:pt>
                <c:pt idx="820" formatCode="General">
                  <c:v>-2.9652562426214801E-4</c:v>
                </c:pt>
                <c:pt idx="821" formatCode="General">
                  <c:v>-2.97378552164305E-4</c:v>
                </c:pt>
                <c:pt idx="822" formatCode="General">
                  <c:v>-2.9823325897567501E-4</c:v>
                </c:pt>
                <c:pt idx="823" formatCode="General">
                  <c:v>-2.9908974841437398E-4</c:v>
                </c:pt>
                <c:pt idx="824" formatCode="General">
                  <c:v>-2.9994802420817601E-4</c:v>
                </c:pt>
                <c:pt idx="825" formatCode="General">
                  <c:v>-3.00808090094505E-4</c:v>
                </c:pt>
                <c:pt idx="826" formatCode="General">
                  <c:v>-3.0166994982044101E-4</c:v>
                </c:pt>
                <c:pt idx="827" formatCode="General">
                  <c:v>-3.0253360714271697E-4</c:v>
                </c:pt>
                <c:pt idx="828" formatCode="General">
                  <c:v>-3.0339906582772E-4</c:v>
                </c:pt>
                <c:pt idx="829" formatCode="General">
                  <c:v>-3.0426632965149098E-4</c:v>
                </c:pt>
                <c:pt idx="830" formatCode="General">
                  <c:v>-3.0513540239972698E-4</c:v>
                </c:pt>
                <c:pt idx="831" formatCode="General">
                  <c:v>-3.0600628786777502E-4</c:v>
                </c:pt>
                <c:pt idx="832" formatCode="General">
                  <c:v>-3.0687898985583099E-4</c:v>
                </c:pt>
                <c:pt idx="833" formatCode="General">
                  <c:v>-3.0775351216176202E-4</c:v>
                </c:pt>
                <c:pt idx="834" formatCode="General">
                  <c:v>-3.08629858593332E-4</c:v>
                </c:pt>
                <c:pt idx="835" formatCode="General">
                  <c:v>-3.09508032971222E-4</c:v>
                </c:pt>
                <c:pt idx="836" formatCode="General">
                  <c:v>-3.1038803912903398E-4</c:v>
                </c:pt>
                <c:pt idx="837" formatCode="General">
                  <c:v>-3.1126988091328701E-4</c:v>
                </c:pt>
                <c:pt idx="838" formatCode="General">
                  <c:v>-3.1215356218342098E-4</c:v>
                </c:pt>
                <c:pt idx="839" formatCode="General">
                  <c:v>-3.1303908681179298E-4</c:v>
                </c:pt>
                <c:pt idx="840" formatCode="General">
                  <c:v>-3.1392645868367998E-4</c:v>
                </c:pt>
                <c:pt idx="841" formatCode="General">
                  <c:v>-3.1481568169727998E-4</c:v>
                </c:pt>
                <c:pt idx="842" formatCode="General">
                  <c:v>-3.1570675976370699E-4</c:v>
                </c:pt>
                <c:pt idx="843" formatCode="General">
                  <c:v>-3.1659969680699501E-4</c:v>
                </c:pt>
                <c:pt idx="844" formatCode="General">
                  <c:v>-3.1749449676409902E-4</c:v>
                </c:pt>
                <c:pt idx="845" formatCode="General">
                  <c:v>-3.1839116358489E-4</c:v>
                </c:pt>
                <c:pt idx="846" formatCode="General">
                  <c:v>-3.1928970123216099E-4</c:v>
                </c:pt>
                <c:pt idx="847" formatCode="General">
                  <c:v>-3.2019011368162199E-4</c:v>
                </c:pt>
                <c:pt idx="848" formatCode="General">
                  <c:v>-3.2109240492190198E-4</c:v>
                </c:pt>
                <c:pt idx="849" formatCode="General">
                  <c:v>-3.2199657895455098E-4</c:v>
                </c:pt>
                <c:pt idx="850" formatCode="General">
                  <c:v>-3.22902639794037E-4</c:v>
                </c:pt>
                <c:pt idx="851" formatCode="General">
                  <c:v>-3.2381059146774599E-4</c:v>
                </c:pt>
                <c:pt idx="852" formatCode="General">
                  <c:v>-3.2472043801598402E-4</c:v>
                </c:pt>
                <c:pt idx="853" formatCode="General">
                  <c:v>-3.25632183491977E-4</c:v>
                </c:pt>
                <c:pt idx="854" formatCode="General">
                  <c:v>-3.26545831961869E-4</c:v>
                </c:pt>
                <c:pt idx="855" formatCode="General">
                  <c:v>-3.27461387504723E-4</c:v>
                </c:pt>
                <c:pt idx="856" formatCode="General">
                  <c:v>-3.2837885421252102E-4</c:v>
                </c:pt>
                <c:pt idx="857" formatCode="General">
                  <c:v>-3.2929823619016601E-4</c:v>
                </c:pt>
                <c:pt idx="858" formatCode="General">
                  <c:v>-3.3021953755547602E-4</c:v>
                </c:pt>
                <c:pt idx="859" formatCode="General">
                  <c:v>-3.31142762439192E-4</c:v>
                </c:pt>
                <c:pt idx="860" formatCode="General">
                  <c:v>-3.3206791498497301E-4</c:v>
                </c:pt>
                <c:pt idx="861" formatCode="General">
                  <c:v>-3.3299499934809698E-4</c:v>
                </c:pt>
                <c:pt idx="862" formatCode="General">
                  <c:v>-3.3392401965452202E-4</c:v>
                </c:pt>
                <c:pt idx="863" formatCode="General">
                  <c:v>-3.3485498000769201E-4</c:v>
                </c:pt>
                <c:pt idx="864" formatCode="General">
                  <c:v>-3.35787884528942E-4</c:v>
                </c:pt>
                <c:pt idx="865" formatCode="General">
                  <c:v>-3.3672273735750602E-4</c:v>
                </c:pt>
                <c:pt idx="866" formatCode="General">
                  <c:v>-3.3765954265051299E-4</c:v>
                </c:pt>
                <c:pt idx="867" formatCode="General">
                  <c:v>-3.3859830458298699E-4</c:v>
                </c:pt>
                <c:pt idx="868" formatCode="General">
                  <c:v>-3.3953902734784797E-4</c:v>
                </c:pt>
                <c:pt idx="869" formatCode="General">
                  <c:v>-3.4048171515591198E-4</c:v>
                </c:pt>
                <c:pt idx="870" formatCode="General">
                  <c:v>-3.4142637223588999E-4</c:v>
                </c:pt>
                <c:pt idx="871" formatCode="General">
                  <c:v>-3.4237300283438901E-4</c:v>
                </c:pt>
                <c:pt idx="872" formatCode="General">
                  <c:v>-3.4332161121591198E-4</c:v>
                </c:pt>
                <c:pt idx="873" formatCode="General">
                  <c:v>-3.44272201662857E-4</c:v>
                </c:pt>
                <c:pt idx="874" formatCode="General">
                  <c:v>-3.4522477847551798E-4</c:v>
                </c:pt>
                <c:pt idx="875" formatCode="General">
                  <c:v>-3.4617934597208503E-4</c:v>
                </c:pt>
                <c:pt idx="876" formatCode="General">
                  <c:v>-3.4713590848864297E-4</c:v>
                </c:pt>
                <c:pt idx="877" formatCode="General">
                  <c:v>-3.4809447037917302E-4</c:v>
                </c:pt>
                <c:pt idx="878" formatCode="General">
                  <c:v>-3.49055036015552E-4</c:v>
                </c:pt>
                <c:pt idx="879" formatCode="General">
                  <c:v>-3.5001760978755199E-4</c:v>
                </c:pt>
                <c:pt idx="880" formatCode="General">
                  <c:v>-3.5098219610284101E-4</c:v>
                </c:pt>
                <c:pt idx="881" formatCode="General">
                  <c:v>-3.5194879938698303E-4</c:v>
                </c:pt>
                <c:pt idx="882" formatCode="General">
                  <c:v>-3.52917424083437E-4</c:v>
                </c:pt>
                <c:pt idx="883" formatCode="General">
                  <c:v>-3.5388807465355798E-4</c:v>
                </c:pt>
                <c:pt idx="884" formatCode="General">
                  <c:v>-3.5486075557659698E-4</c:v>
                </c:pt>
                <c:pt idx="885" formatCode="General">
                  <c:v>-3.5583547134970101E-4</c:v>
                </c:pt>
                <c:pt idx="886" formatCode="General">
                  <c:v>-3.5681222648791E-4</c:v>
                </c:pt>
                <c:pt idx="887" formatCode="General">
                  <c:v>-3.5779102552416301E-4</c:v>
                </c:pt>
                <c:pt idx="888" formatCode="General">
                  <c:v>-3.5877187300929297E-4</c:v>
                </c:pt>
                <c:pt idx="889" formatCode="General">
                  <c:v>-3.5975477351202998E-4</c:v>
                </c:pt>
                <c:pt idx="890" formatCode="General">
                  <c:v>-3.60739731618997E-4</c:v>
                </c:pt>
                <c:pt idx="891" formatCode="General">
                  <c:v>-3.6172675193471598E-4</c:v>
                </c:pt>
                <c:pt idx="892" formatCode="General">
                  <c:v>-3.6271583908160102E-4</c:v>
                </c:pt>
                <c:pt idx="893" formatCode="General">
                  <c:v>-3.6370699769996598E-4</c:v>
                </c:pt>
                <c:pt idx="894" formatCode="General">
                  <c:v>-3.6470023245671601E-4</c:v>
                </c:pt>
                <c:pt idx="895" formatCode="General">
                  <c:v>-3.6569554806300901E-4</c:v>
                </c:pt>
                <c:pt idx="896" formatCode="General">
                  <c:v>-3.6669294925391598E-4</c:v>
                </c:pt>
                <c:pt idx="897" formatCode="General">
                  <c:v>-3.6769244078256803E-4</c:v>
                </c:pt>
                <c:pt idx="898" formatCode="General">
                  <c:v>-3.6869402742015499E-4</c:v>
                </c:pt>
                <c:pt idx="899" formatCode="General">
                  <c:v>-3.6969771395592899E-4</c:v>
                </c:pt>
                <c:pt idx="900" formatCode="General">
                  <c:v>-3.7070350519719799E-4</c:v>
                </c:pt>
                <c:pt idx="901" formatCode="General">
                  <c:v>-3.7171140596933399E-4</c:v>
                </c:pt>
                <c:pt idx="902" formatCode="General">
                  <c:v>-3.72721421116349E-4</c:v>
                </c:pt>
                <c:pt idx="903" formatCode="General">
                  <c:v>-3.7373355551397099E-4</c:v>
                </c:pt>
                <c:pt idx="904" formatCode="General">
                  <c:v>-3.74747814067812E-4</c:v>
                </c:pt>
                <c:pt idx="905" formatCode="General">
                  <c:v>-3.75764201701411E-4</c:v>
                </c:pt>
                <c:pt idx="906" formatCode="General">
                  <c:v>-3.76782723356225E-4</c:v>
                </c:pt>
                <c:pt idx="907" formatCode="General">
                  <c:v>-3.77803383991637E-4</c:v>
                </c:pt>
                <c:pt idx="908" formatCode="General">
                  <c:v>-3.7882618858494998E-4</c:v>
                </c:pt>
                <c:pt idx="909" formatCode="General">
                  <c:v>-3.79851142131392E-4</c:v>
                </c:pt>
                <c:pt idx="910" formatCode="General">
                  <c:v>-3.8087824964411199E-4</c:v>
                </c:pt>
                <c:pt idx="911" formatCode="General">
                  <c:v>-3.8190751615418402E-4</c:v>
                </c:pt>
                <c:pt idx="912" formatCode="General">
                  <c:v>-3.8293894671059998E-4</c:v>
                </c:pt>
                <c:pt idx="913" formatCode="General">
                  <c:v>-3.8397254638028E-4</c:v>
                </c:pt>
                <c:pt idx="914" formatCode="General">
                  <c:v>-3.8500832024806401E-4</c:v>
                </c:pt>
                <c:pt idx="915" formatCode="General">
                  <c:v>-3.8604627341671399E-4</c:v>
                </c:pt>
                <c:pt idx="916" formatCode="General">
                  <c:v>-3.87086411006915E-4</c:v>
                </c:pt>
                <c:pt idx="917" formatCode="General">
                  <c:v>-3.8812873815727701E-4</c:v>
                </c:pt>
                <c:pt idx="918" formatCode="General">
                  <c:v>-3.8917326002433001E-4</c:v>
                </c:pt>
                <c:pt idx="919" formatCode="General">
                  <c:v>-3.9021998178252602E-4</c:v>
                </c:pt>
                <c:pt idx="920" formatCode="General">
                  <c:v>-3.9126890862396698E-4</c:v>
                </c:pt>
                <c:pt idx="921" formatCode="General">
                  <c:v>-3.9232004575746898E-4</c:v>
                </c:pt>
                <c:pt idx="922" formatCode="General">
                  <c:v>-3.9337339840904699E-4</c:v>
                </c:pt>
                <c:pt idx="923" formatCode="General">
                  <c:v>-3.9442897182212201E-4</c:v>
                </c:pt>
                <c:pt idx="924" formatCode="General">
                  <c:v>-3.9548677125752102E-4</c:v>
                </c:pt>
                <c:pt idx="925" formatCode="General">
                  <c:v>-3.9654680199347999E-4</c:v>
                </c:pt>
                <c:pt idx="926" formatCode="General">
                  <c:v>-3.97609069325638E-4</c:v>
                </c:pt>
                <c:pt idx="927" formatCode="General">
                  <c:v>-3.9867357856704599E-4</c:v>
                </c:pt>
                <c:pt idx="928" formatCode="General">
                  <c:v>-3.9974033504815599E-4</c:v>
                </c:pt>
                <c:pt idx="929" formatCode="General">
                  <c:v>-4.0080934411683102E-4</c:v>
                </c:pt>
                <c:pt idx="930" formatCode="General">
                  <c:v>-4.0188061113833798E-4</c:v>
                </c:pt>
                <c:pt idx="931" formatCode="General">
                  <c:v>-4.02954141495353E-4</c:v>
                </c:pt>
                <c:pt idx="932" formatCode="General">
                  <c:v>-4.0402994058795797E-4</c:v>
                </c:pt>
                <c:pt idx="933" formatCode="General">
                  <c:v>-4.0510801383363898E-4</c:v>
                </c:pt>
                <c:pt idx="934" formatCode="General">
                  <c:v>-4.0618836666713999E-4</c:v>
                </c:pt>
                <c:pt idx="935" formatCode="General">
                  <c:v>-4.07271004513014E-4</c:v>
                </c:pt>
                <c:pt idx="936" formatCode="General">
                  <c:v>-4.0835593278938702E-4</c:v>
                </c:pt>
                <c:pt idx="937" formatCode="General">
                  <c:v>-4.0944315693745002E-4</c:v>
                </c:pt>
                <c:pt idx="938" formatCode="General">
                  <c:v>-4.1053268242146902E-4</c:v>
                </c:pt>
                <c:pt idx="939" formatCode="General">
                  <c:v>-4.11624514728772E-4</c:v>
                </c:pt>
                <c:pt idx="940" formatCode="General">
                  <c:v>-4.12718659369759E-4</c:v>
                </c:pt>
                <c:pt idx="941" formatCode="General">
                  <c:v>-4.1381512187789899E-4</c:v>
                </c:pt>
                <c:pt idx="942" formatCode="General">
                  <c:v>-4.1491390780972902E-4</c:v>
                </c:pt>
                <c:pt idx="943" formatCode="General">
                  <c:v>-4.1601502274510798E-4</c:v>
                </c:pt>
                <c:pt idx="944" formatCode="General">
                  <c:v>-4.1711847228811401E-4</c:v>
                </c:pt>
                <c:pt idx="945" formatCode="General">
                  <c:v>-4.1822426206735499E-4</c:v>
                </c:pt>
                <c:pt idx="946" formatCode="General">
                  <c:v>-4.1933239773596202E-4</c:v>
                </c:pt>
                <c:pt idx="947" formatCode="General">
                  <c:v>-4.2044288497158103E-4</c:v>
                </c:pt>
                <c:pt idx="948" formatCode="General">
                  <c:v>-4.21555729476383E-4</c:v>
                </c:pt>
                <c:pt idx="949" formatCode="General">
                  <c:v>-4.2267093697705301E-4</c:v>
                </c:pt>
                <c:pt idx="950" formatCode="General">
                  <c:v>-4.2378851322479798E-4</c:v>
                </c:pt>
                <c:pt idx="951" formatCode="General">
                  <c:v>-4.2490846399534501E-4</c:v>
                </c:pt>
                <c:pt idx="952" formatCode="General">
                  <c:v>-4.2603079508893998E-4</c:v>
                </c:pt>
                <c:pt idx="953" formatCode="General">
                  <c:v>-4.2715551233034598E-4</c:v>
                </c:pt>
                <c:pt idx="954" formatCode="General">
                  <c:v>-4.2828262156884901E-4</c:v>
                </c:pt>
                <c:pt idx="955" formatCode="General">
                  <c:v>-4.29412128678253E-4</c:v>
                </c:pt>
                <c:pt idx="956" formatCode="General">
                  <c:v>-4.3054403955688001E-4</c:v>
                </c:pt>
                <c:pt idx="957" formatCode="General">
                  <c:v>-4.3167836012757301E-4</c:v>
                </c:pt>
                <c:pt idx="958" formatCode="General">
                  <c:v>-4.3281509633769398E-4</c:v>
                </c:pt>
                <c:pt idx="959" formatCode="General">
                  <c:v>-4.3395425415912502E-4</c:v>
                </c:pt>
                <c:pt idx="960" formatCode="General">
                  <c:v>-4.3509583958826602E-4</c:v>
                </c:pt>
                <c:pt idx="961" formatCode="General">
                  <c:v>-4.3623985865665001E-4</c:v>
                </c:pt>
                <c:pt idx="962" formatCode="General">
                  <c:v>-4.3738631743838499E-4</c:v>
                </c:pt>
                <c:pt idx="963" formatCode="General">
                  <c:v>-4.3853522203545999E-4</c:v>
                </c:pt>
                <c:pt idx="964" formatCode="General">
                  <c:v>-4.3968657857546901E-4</c:v>
                </c:pt>
                <c:pt idx="965" formatCode="General">
                  <c:v>-4.4084039321161801E-4</c:v>
                </c:pt>
                <c:pt idx="966" formatCode="General">
                  <c:v>-4.4199667212271702E-4</c:v>
                </c:pt>
                <c:pt idx="967" formatCode="General">
                  <c:v>-4.43155421513188E-4</c:v>
                </c:pt>
                <c:pt idx="968" formatCode="General">
                  <c:v>-4.4431664761305801E-4</c:v>
                </c:pt>
                <c:pt idx="969" formatCode="General">
                  <c:v>-4.4548035667796402E-4</c:v>
                </c:pt>
                <c:pt idx="970" formatCode="General">
                  <c:v>-4.46646554989152E-4</c:v>
                </c:pt>
                <c:pt idx="971" formatCode="General">
                  <c:v>-4.4781524885347299E-4</c:v>
                </c:pt>
                <c:pt idx="972" formatCode="General">
                  <c:v>-4.4898644460339101E-4</c:v>
                </c:pt>
                <c:pt idx="973" formatCode="General">
                  <c:v>-4.5016014859697301E-4</c:v>
                </c:pt>
                <c:pt idx="974" formatCode="General">
                  <c:v>-4.5133636721789698E-4</c:v>
                </c:pt>
                <c:pt idx="975" formatCode="General">
                  <c:v>-4.5251510687545099E-4</c:v>
                </c:pt>
                <c:pt idx="976" formatCode="General">
                  <c:v>-4.5369637400452599E-4</c:v>
                </c:pt>
                <c:pt idx="977" formatCode="General">
                  <c:v>-4.5488017506562699E-4</c:v>
                </c:pt>
                <c:pt idx="978" formatCode="General">
                  <c:v>-4.5606651654486199E-4</c:v>
                </c:pt>
                <c:pt idx="979" formatCode="General">
                  <c:v>-4.5725540495395199E-4</c:v>
                </c:pt>
                <c:pt idx="980" formatCode="General">
                  <c:v>-4.5844684683402998E-4</c:v>
                </c:pt>
                <c:pt idx="981" formatCode="General">
                  <c:v>-4.5964084876101301E-4</c:v>
                </c:pt>
                <c:pt idx="982" formatCode="General">
                  <c:v>-4.6083741734137898E-4</c:v>
                </c:pt>
                <c:pt idx="983" formatCode="General">
                  <c:v>-4.6203655921509001E-4</c:v>
                </c:pt>
                <c:pt idx="984" formatCode="General">
                  <c:v>-4.6323828104930399E-4</c:v>
                </c:pt>
                <c:pt idx="985" formatCode="General">
                  <c:v>-4.6444258953466899E-4</c:v>
                </c:pt>
                <c:pt idx="986" formatCode="General">
                  <c:v>-4.6564949138776501E-4</c:v>
                </c:pt>
                <c:pt idx="987" formatCode="General">
                  <c:v>-4.66858993351915E-4</c:v>
                </c:pt>
                <c:pt idx="988" formatCode="General">
                  <c:v>-4.6807110219718699E-4</c:v>
                </c:pt>
                <c:pt idx="989" formatCode="General">
                  <c:v>-4.6928582472039203E-4</c:v>
                </c:pt>
                <c:pt idx="990" formatCode="General">
                  <c:v>-4.7050316774508501E-4</c:v>
                </c:pt>
                <c:pt idx="991" formatCode="General">
                  <c:v>-4.7172313812156601E-4</c:v>
                </c:pt>
                <c:pt idx="992" formatCode="General">
                  <c:v>-4.7294574272688098E-4</c:v>
                </c:pt>
                <c:pt idx="993" formatCode="General">
                  <c:v>-4.7417098846481802E-4</c:v>
                </c:pt>
                <c:pt idx="994" formatCode="General">
                  <c:v>-4.7539888226590799E-4</c:v>
                </c:pt>
                <c:pt idx="995" formatCode="General">
                  <c:v>-4.7662943108742997E-4</c:v>
                </c:pt>
                <c:pt idx="996" formatCode="General">
                  <c:v>-4.7786264191340499E-4</c:v>
                </c:pt>
                <c:pt idx="997" formatCode="General">
                  <c:v>-4.7909852175459798E-4</c:v>
                </c:pt>
                <c:pt idx="998" formatCode="General">
                  <c:v>-4.8033707764852E-4</c:v>
                </c:pt>
                <c:pt idx="999" formatCode="General">
                  <c:v>-4.81578316659423E-4</c:v>
                </c:pt>
                <c:pt idx="1000" formatCode="General">
                  <c:v>-4.8282224587830702E-4</c:v>
                </c:pt>
                <c:pt idx="1001" formatCode="General">
                  <c:v>-4.8406887242368499E-4</c:v>
                </c:pt>
                <c:pt idx="1002" formatCode="General">
                  <c:v>-4.8531820344685701E-4</c:v>
                </c:pt>
                <c:pt idx="1003" formatCode="General">
                  <c:v>-4.8657024613474098E-4</c:v>
                </c:pt>
                <c:pt idx="1004" formatCode="General">
                  <c:v>-4.8782500770981499E-4</c:v>
                </c:pt>
                <c:pt idx="1005" formatCode="General">
                  <c:v>-4.8908249543011897E-4</c:v>
                </c:pt>
                <c:pt idx="1006" formatCode="General">
                  <c:v>-4.9034271658925403E-4</c:v>
                </c:pt>
                <c:pt idx="1007" formatCode="General">
                  <c:v>-4.9160567851638196E-4</c:v>
                </c:pt>
                <c:pt idx="1008" formatCode="General">
                  <c:v>-4.9287138857622901E-4</c:v>
                </c:pt>
                <c:pt idx="1009" formatCode="General">
                  <c:v>-4.9413985416908105E-4</c:v>
                </c:pt>
                <c:pt idx="1010" formatCode="General">
                  <c:v>-4.9541108272795401E-4</c:v>
                </c:pt>
                <c:pt idx="1011" formatCode="General">
                  <c:v>-4.9668508170938402E-4</c:v>
                </c:pt>
                <c:pt idx="1012" formatCode="General">
                  <c:v>-4.9796185860099997E-4</c:v>
                </c:pt>
                <c:pt idx="1013" formatCode="General">
                  <c:v>-4.9924142092129596E-4</c:v>
                </c:pt>
                <c:pt idx="1014" formatCode="General">
                  <c:v>-5.0052377621396897E-4</c:v>
                </c:pt>
                <c:pt idx="1015" formatCode="General">
                  <c:v>-5.0180893205161803E-4</c:v>
                </c:pt>
                <c:pt idx="1016" formatCode="General">
                  <c:v>-5.0309689603686002E-4</c:v>
                </c:pt>
                <c:pt idx="1017" formatCode="General">
                  <c:v>-5.0438767580232504E-4</c:v>
                </c:pt>
                <c:pt idx="1018" formatCode="General">
                  <c:v>-5.0568127901065801E-4</c:v>
                </c:pt>
                <c:pt idx="1019" formatCode="General">
                  <c:v>-5.06977713354521E-4</c:v>
                </c:pt>
                <c:pt idx="1020" formatCode="General">
                  <c:v>-5.0827698655659E-4</c:v>
                </c:pt>
                <c:pt idx="1021" formatCode="General">
                  <c:v>-5.0957910636865403E-4</c:v>
                </c:pt>
                <c:pt idx="1022" formatCode="General">
                  <c:v>-5.1088408057236505E-4</c:v>
                </c:pt>
                <c:pt idx="1023" formatCode="General">
                  <c:v>-5.1219191698345797E-4</c:v>
                </c:pt>
                <c:pt idx="1024" formatCode="General">
                  <c:v>-5.1350262345981599E-4</c:v>
                </c:pt>
                <c:pt idx="1025" formatCode="General">
                  <c:v>-5.1481620789778002E-4</c:v>
                </c:pt>
                <c:pt idx="1026" formatCode="General">
                  <c:v>-5.1613267823043501E-4</c:v>
                </c:pt>
                <c:pt idx="1027" formatCode="General">
                  <c:v>-5.1745204242760901E-4</c:v>
                </c:pt>
                <c:pt idx="1028" formatCode="General">
                  <c:v>-5.1877430849586997E-4</c:v>
                </c:pt>
                <c:pt idx="1029" formatCode="General">
                  <c:v>-5.2009948447853096E-4</c:v>
                </c:pt>
                <c:pt idx="1030" formatCode="General">
                  <c:v>-5.2142757845530404E-4</c:v>
                </c:pt>
                <c:pt idx="1031" formatCode="General">
                  <c:v>-5.2275859854063504E-4</c:v>
                </c:pt>
                <c:pt idx="1032" formatCode="General">
                  <c:v>-5.2409255288418796E-4</c:v>
                </c:pt>
                <c:pt idx="1033" formatCode="General">
                  <c:v>-5.2542944967145697E-4</c:v>
                </c:pt>
                <c:pt idx="1034" formatCode="General">
                  <c:v>-5.2676929712376804E-4</c:v>
                </c:pt>
                <c:pt idx="1035" formatCode="General">
                  <c:v>-5.2811210349827697E-4</c:v>
                </c:pt>
                <c:pt idx="1036" formatCode="General">
                  <c:v>-5.2945787708635699E-4</c:v>
                </c:pt>
                <c:pt idx="1037" formatCode="General">
                  <c:v>-5.3080662621389095E-4</c:v>
                </c:pt>
                <c:pt idx="1038" formatCode="General">
                  <c:v>-5.3215835924380703E-4</c:v>
                </c:pt>
                <c:pt idx="1039" formatCode="General">
                  <c:v>-5.33513084579096E-4</c:v>
                </c:pt>
                <c:pt idx="1040" formatCode="General">
                  <c:v>-5.3487081066828695E-4</c:v>
                </c:pt>
                <c:pt idx="1041" formatCode="General">
                  <c:v>-5.3623154599855905E-4</c:v>
                </c:pt>
                <c:pt idx="1042" formatCode="General">
                  <c:v>-5.3759529909381295E-4</c:v>
                </c:pt>
                <c:pt idx="1043" formatCode="General">
                  <c:v>-5.3896207851467895E-4</c:v>
                </c:pt>
                <c:pt idx="1044" formatCode="General">
                  <c:v>-5.4033189285851099E-4</c:v>
                </c:pt>
                <c:pt idx="1045" formatCode="General">
                  <c:v>-5.4170475075938896E-4</c:v>
                </c:pt>
                <c:pt idx="1046" formatCode="General">
                  <c:v>-5.4308066088811803E-4</c:v>
                </c:pt>
                <c:pt idx="1047" formatCode="General">
                  <c:v>-5.4445963195222998E-4</c:v>
                </c:pt>
                <c:pt idx="1048" formatCode="General">
                  <c:v>-5.45841672690389E-4</c:v>
                </c:pt>
                <c:pt idx="1049" formatCode="General">
                  <c:v>-5.47226791871283E-4</c:v>
                </c:pt>
                <c:pt idx="1050" formatCode="General">
                  <c:v>-5.4861499829506402E-4</c:v>
                </c:pt>
                <c:pt idx="1051" formatCode="General">
                  <c:v>-5.5000630079702002E-4</c:v>
                </c:pt>
                <c:pt idx="1052" formatCode="General">
                  <c:v>-5.5140070825255303E-4</c:v>
                </c:pt>
                <c:pt idx="1053" formatCode="General">
                  <c:v>-5.5279822957718199E-4</c:v>
                </c:pt>
                <c:pt idx="1054" formatCode="General">
                  <c:v>-5.5419887372653795E-4</c:v>
                </c:pt>
                <c:pt idx="1055" formatCode="General">
                  <c:v>-5.5560264969636895E-4</c:v>
                </c:pt>
                <c:pt idx="1056" formatCode="General">
                  <c:v>-5.5700956652253604E-4</c:v>
                </c:pt>
                <c:pt idx="1057" formatCode="General">
                  <c:v>-5.5841963328297803E-4</c:v>
                </c:pt>
                <c:pt idx="1058" formatCode="General">
                  <c:v>-5.5983285910520496E-4</c:v>
                </c:pt>
                <c:pt idx="1059" formatCode="General">
                  <c:v>-5.6124925316248901E-4</c:v>
                </c:pt>
                <c:pt idx="1060" formatCode="General">
                  <c:v>-5.6266882467177596E-4</c:v>
                </c:pt>
                <c:pt idx="1061" formatCode="General">
                  <c:v>-5.6409158289410697E-4</c:v>
                </c:pt>
                <c:pt idx="1062" formatCode="General">
                  <c:v>-5.6551753713725305E-4</c:v>
                </c:pt>
                <c:pt idx="1063" formatCode="General">
                  <c:v>-5.6694669675373297E-4</c:v>
                </c:pt>
                <c:pt idx="1064" formatCode="General">
                  <c:v>-5.6837907113854497E-4</c:v>
                </c:pt>
                <c:pt idx="1065" formatCode="General">
                  <c:v>-5.6981466972916403E-4</c:v>
                </c:pt>
                <c:pt idx="1066" formatCode="General">
                  <c:v>-5.7125350200554204E-4</c:v>
                </c:pt>
                <c:pt idx="1067" formatCode="General">
                  <c:v>-5.7269557749036501E-4</c:v>
                </c:pt>
                <c:pt idx="1068" formatCode="General">
                  <c:v>-5.7414090575100903E-4</c:v>
                </c:pt>
                <c:pt idx="1069" formatCode="General">
                  <c:v>-5.7558949639808198E-4</c:v>
                </c:pt>
                <c:pt idx="1070" formatCode="General">
                  <c:v>-5.77041359083471E-4</c:v>
                </c:pt>
                <c:pt idx="1071" formatCode="General">
                  <c:v>-5.7849650349915704E-4</c:v>
                </c:pt>
                <c:pt idx="1072" formatCode="General">
                  <c:v>-5.79954939374531E-4</c:v>
                </c:pt>
                <c:pt idx="1073" formatCode="General">
                  <c:v>-5.81416676481469E-4</c:v>
                </c:pt>
                <c:pt idx="1074" formatCode="General">
                  <c:v>-5.8288172463575303E-4</c:v>
                </c:pt>
                <c:pt idx="1075" formatCode="General">
                  <c:v>-5.8435009369706798E-4</c:v>
                </c:pt>
                <c:pt idx="1076" formatCode="General">
                  <c:v>-5.8582179356962097E-4</c:v>
                </c:pt>
                <c:pt idx="1077" formatCode="General">
                  <c:v>-5.8729683420538604E-4</c:v>
                </c:pt>
                <c:pt idx="1078" formatCode="General">
                  <c:v>-5.8877522560594597E-4</c:v>
                </c:pt>
                <c:pt idx="1079" formatCode="General">
                  <c:v>-5.90256977822531E-4</c:v>
                </c:pt>
                <c:pt idx="1080" formatCode="General">
                  <c:v>-5.9174210095601701E-4</c:v>
                </c:pt>
                <c:pt idx="1081" formatCode="General">
                  <c:v>-5.9323060515692602E-4</c:v>
                </c:pt>
                <c:pt idx="1082" formatCode="General">
                  <c:v>-5.9472250062844202E-4</c:v>
                </c:pt>
                <c:pt idx="1083" formatCode="General">
                  <c:v>-5.9621779762771996E-4</c:v>
                </c:pt>
                <c:pt idx="1084" formatCode="General">
                  <c:v>-5.9771650645994102E-4</c:v>
                </c:pt>
                <c:pt idx="1085" formatCode="General">
                  <c:v>-5.9921863747714095E-4</c:v>
                </c:pt>
                <c:pt idx="1086" formatCode="General">
                  <c:v>-6.0072420107088896E-4</c:v>
                </c:pt>
                <c:pt idx="1087" formatCode="General">
                  <c:v>-6.0223320767346304E-4</c:v>
                </c:pt>
                <c:pt idx="1088" formatCode="General">
                  <c:v>-6.0374566776502897E-4</c:v>
                </c:pt>
                <c:pt idx="1089" formatCode="General">
                  <c:v>-6.0526159187364998E-4</c:v>
                </c:pt>
                <c:pt idx="1090" formatCode="General">
                  <c:v>-6.0678099057527904E-4</c:v>
                </c:pt>
                <c:pt idx="1091" formatCode="General">
                  <c:v>-6.0830387449347203E-4</c:v>
                </c:pt>
                <c:pt idx="1092" formatCode="General">
                  <c:v>-6.0983025429891505E-4</c:v>
                </c:pt>
                <c:pt idx="1093" formatCode="General">
                  <c:v>-6.1136014071217198E-4</c:v>
                </c:pt>
                <c:pt idx="1094" formatCode="General">
                  <c:v>-6.1289354450493397E-4</c:v>
                </c:pt>
                <c:pt idx="1095" formatCode="General">
                  <c:v>-6.1443047651347301E-4</c:v>
                </c:pt>
                <c:pt idx="1096" formatCode="General">
                  <c:v>-6.1597094764374697E-4</c:v>
                </c:pt>
                <c:pt idx="1097" formatCode="General">
                  <c:v>-6.1751496885463302E-4</c:v>
                </c:pt>
                <c:pt idx="1098" formatCode="General">
                  <c:v>-6.1906255115624399E-4</c:v>
                </c:pt>
                <c:pt idx="1099" formatCode="General">
                  <c:v>-6.2061370560992704E-4</c:v>
                </c:pt>
                <c:pt idx="1100" formatCode="General">
                  <c:v>-6.2216844332826904E-4</c:v>
                </c:pt>
                <c:pt idx="1101" formatCode="General">
                  <c:v>-6.2372677547508899E-4</c:v>
                </c:pt>
                <c:pt idx="1102" formatCode="General">
                  <c:v>-6.2528871326445997E-4</c:v>
                </c:pt>
                <c:pt idx="1103" formatCode="General">
                  <c:v>-6.2685426794253105E-4</c:v>
                </c:pt>
                <c:pt idx="1104" formatCode="General">
                  <c:v>-6.2842345078101801E-4</c:v>
                </c:pt>
                <c:pt idx="1105" formatCode="General">
                  <c:v>-6.2999627310177E-4</c:v>
                </c:pt>
                <c:pt idx="1106" formatCode="General">
                  <c:v>-6.3157274628323503E-4</c:v>
                </c:pt>
                <c:pt idx="1107" formatCode="General">
                  <c:v>-6.3315288176046195E-4</c:v>
                </c:pt>
                <c:pt idx="1108" formatCode="General">
                  <c:v>-6.3473669102509804E-4</c:v>
                </c:pt>
                <c:pt idx="1109" formatCode="General">
                  <c:v>-6.3632418562539002E-4</c:v>
                </c:pt>
                <c:pt idx="1110" formatCode="General">
                  <c:v>-6.3791537716618302E-4</c:v>
                </c:pt>
                <c:pt idx="1111" formatCode="General">
                  <c:v>-6.3951027731568597E-4</c:v>
                </c:pt>
                <c:pt idx="1112" formatCode="General">
                  <c:v>-6.4110889780832805E-4</c:v>
                </c:pt>
                <c:pt idx="1113" formatCode="General">
                  <c:v>-6.4271125043819104E-4</c:v>
                </c:pt>
                <c:pt idx="1114" formatCode="General">
                  <c:v>-6.4431734705856596E-4</c:v>
                </c:pt>
                <c:pt idx="1115" formatCode="General">
                  <c:v>-6.4592719958195602E-4</c:v>
                </c:pt>
                <c:pt idx="1116" formatCode="General">
                  <c:v>-6.4754081998007196E-4</c:v>
                </c:pt>
                <c:pt idx="1117" formatCode="General">
                  <c:v>-6.4915822028383603E-4</c:v>
                </c:pt>
                <c:pt idx="1118" formatCode="General">
                  <c:v>-6.5077941258452697E-4</c:v>
                </c:pt>
                <c:pt idx="1119" formatCode="General">
                  <c:v>-6.5240440903177902E-4</c:v>
                </c:pt>
                <c:pt idx="1120" formatCode="General">
                  <c:v>-6.5403322184173101E-4</c:v>
                </c:pt>
                <c:pt idx="1121" formatCode="General">
                  <c:v>-6.5566586330417797E-4</c:v>
                </c:pt>
                <c:pt idx="1122" formatCode="General">
                  <c:v>-6.5730234576757496E-4</c:v>
                </c:pt>
                <c:pt idx="1123" formatCode="General">
                  <c:v>-6.5894268163818896E-4</c:v>
                </c:pt>
                <c:pt idx="1124" formatCode="General">
                  <c:v>-6.6058688338210402E-4</c:v>
                </c:pt>
                <c:pt idx="1125" formatCode="General">
                  <c:v>-6.6223496352522005E-4</c:v>
                </c:pt>
                <c:pt idx="1126" formatCode="General">
                  <c:v>-6.6388693465325803E-4</c:v>
                </c:pt>
                <c:pt idx="1127" formatCode="General">
                  <c:v>-6.6554280941175396E-4</c:v>
                </c:pt>
                <c:pt idx="1128" formatCode="General">
                  <c:v>-6.6720260050606305E-4</c:v>
                </c:pt>
                <c:pt idx="1129" formatCode="General">
                  <c:v>-6.6886632069758497E-4</c:v>
                </c:pt>
                <c:pt idx="1130" formatCode="General">
                  <c:v>-6.7053398279219795E-4</c:v>
                </c:pt>
                <c:pt idx="1131" formatCode="General">
                  <c:v>-6.7220559965980797E-4</c:v>
                </c:pt>
                <c:pt idx="1132" formatCode="General">
                  <c:v>-6.7388118424462995E-4</c:v>
                </c:pt>
                <c:pt idx="1133" formatCode="General">
                  <c:v>-6.7556074955472901E-4</c:v>
                </c:pt>
                <c:pt idx="1134" formatCode="General">
                  <c:v>-6.7724430866015995E-4</c:v>
                </c:pt>
                <c:pt idx="1135" formatCode="General">
                  <c:v>-6.7893187469296402E-4</c:v>
                </c:pt>
                <c:pt idx="1136" formatCode="General">
                  <c:v>-6.80623460847174E-4</c:v>
                </c:pt>
                <c:pt idx="1137" formatCode="General">
                  <c:v>-6.8231908037881105E-4</c:v>
                </c:pt>
                <c:pt idx="1138" formatCode="General">
                  <c:v>-6.8401874660613097E-4</c:v>
                </c:pt>
                <c:pt idx="1139" formatCode="General">
                  <c:v>-6.8572247291501004E-4</c:v>
                </c:pt>
                <c:pt idx="1140" formatCode="General">
                  <c:v>-6.8743027278519596E-4</c:v>
                </c:pt>
                <c:pt idx="1141" formatCode="General">
                  <c:v>-6.8914215978354795E-4</c:v>
                </c:pt>
                <c:pt idx="1142" formatCode="General">
                  <c:v>-6.9085814754874203E-4</c:v>
                </c:pt>
                <c:pt idx="1143" formatCode="General">
                  <c:v>-6.9257824979126895E-4</c:v>
                </c:pt>
                <c:pt idx="1144" formatCode="General">
                  <c:v>-6.9430248029343398E-4</c:v>
                </c:pt>
                <c:pt idx="1145" formatCode="General">
                  <c:v>-6.9603085290936004E-4</c:v>
                </c:pt>
                <c:pt idx="1146" formatCode="General">
                  <c:v>-6.9776338156498296E-4</c:v>
                </c:pt>
                <c:pt idx="1147" formatCode="General">
                  <c:v>-6.9950008025200495E-4</c:v>
                </c:pt>
                <c:pt idx="1148" formatCode="General">
                  <c:v>-7.0124096300292502E-4</c:v>
                </c:pt>
                <c:pt idx="1149" formatCode="General">
                  <c:v>-7.0298604390538004E-4</c:v>
                </c:pt>
                <c:pt idx="1150" formatCode="General">
                  <c:v>-7.0473533710845601E-4</c:v>
                </c:pt>
                <c:pt idx="1151" formatCode="General">
                  <c:v>-7.0648885682773801E-4</c:v>
                </c:pt>
                <c:pt idx="1152" formatCode="General">
                  <c:v>-7.0824661735373697E-4</c:v>
                </c:pt>
                <c:pt idx="1153" formatCode="General">
                  <c:v>-7.1000863305213104E-4</c:v>
                </c:pt>
                <c:pt idx="1154" formatCode="General">
                  <c:v>-7.1177491836376696E-4</c:v>
                </c:pt>
                <c:pt idx="1155" formatCode="General">
                  <c:v>-7.1354548780588705E-4</c:v>
                </c:pt>
                <c:pt idx="1156" formatCode="General">
                  <c:v>-7.1532035597765998E-4</c:v>
                </c:pt>
                <c:pt idx="1157" formatCode="General">
                  <c:v>-7.1709953755833195E-4</c:v>
                </c:pt>
                <c:pt idx="1158" formatCode="General">
                  <c:v>-7.1888304730548702E-4</c:v>
                </c:pt>
                <c:pt idx="1159" formatCode="General">
                  <c:v>-7.2067090005474099E-4</c:v>
                </c:pt>
                <c:pt idx="1160" formatCode="General">
                  <c:v>-7.2246311071777003E-4</c:v>
                </c:pt>
                <c:pt idx="1161" formatCode="General">
                  <c:v>-7.2425969428361399E-4</c:v>
                </c:pt>
                <c:pt idx="1162" formatCode="General">
                  <c:v>-7.2606066582030498E-4</c:v>
                </c:pt>
                <c:pt idx="1163" formatCode="General">
                  <c:v>-7.2786604048080596E-4</c:v>
                </c:pt>
                <c:pt idx="1164" formatCode="General">
                  <c:v>-7.2967583351051999E-4</c:v>
                </c:pt>
                <c:pt idx="1165" formatCode="General">
                  <c:v>-7.3149006023553596E-4</c:v>
                </c:pt>
                <c:pt idx="1166" formatCode="General">
                  <c:v>-7.3330873605993198E-4</c:v>
                </c:pt>
                <c:pt idx="1167" formatCode="General">
                  <c:v>-7.3513187646577103E-4</c:v>
                </c:pt>
                <c:pt idx="1168" formatCode="General">
                  <c:v>-7.3695949700975597E-4</c:v>
                </c:pt>
                <c:pt idx="1169" formatCode="General">
                  <c:v>-7.3879161331169303E-4</c:v>
                </c:pt>
                <c:pt idx="1170" formatCode="General">
                  <c:v>-7.4062824106504196E-4</c:v>
                </c:pt>
                <c:pt idx="1171" formatCode="General">
                  <c:v>-7.4246939603493699E-4</c:v>
                </c:pt>
                <c:pt idx="1172" formatCode="General">
                  <c:v>-7.4431509406657902E-4</c:v>
                </c:pt>
                <c:pt idx="1173" formatCode="General">
                  <c:v>-7.46165351089596E-4</c:v>
                </c:pt>
                <c:pt idx="1174" formatCode="General">
                  <c:v>-7.4802018311804499E-4</c:v>
                </c:pt>
                <c:pt idx="1175" formatCode="General">
                  <c:v>-7.4987960625372003E-4</c:v>
                </c:pt>
                <c:pt idx="1176" formatCode="General">
                  <c:v>-7.5174363669699301E-4</c:v>
                </c:pt>
                <c:pt idx="1177" formatCode="General">
                  <c:v>-7.5361229074281195E-4</c:v>
                </c:pt>
                <c:pt idx="1178" formatCode="General">
                  <c:v>-7.5548558477866404E-4</c:v>
                </c:pt>
                <c:pt idx="1179" formatCode="General">
                  <c:v>-7.5736353528457799E-4</c:v>
                </c:pt>
                <c:pt idx="1180" formatCode="General">
                  <c:v>-7.5924615883312004E-4</c:v>
                </c:pt>
                <c:pt idx="1181" formatCode="General">
                  <c:v>-7.6113347209131102E-4</c:v>
                </c:pt>
                <c:pt idx="1182" formatCode="General">
                  <c:v>-7.63025491832269E-4</c:v>
                </c:pt>
                <c:pt idx="1183" formatCode="General">
                  <c:v>-7.6492223491244401E-4</c:v>
                </c:pt>
                <c:pt idx="1184" formatCode="General">
                  <c:v>-7.6682371826206205E-4</c:v>
                </c:pt>
                <c:pt idx="1185" formatCode="General">
                  <c:v>-7.6872995889397595E-4</c:v>
                </c:pt>
                <c:pt idx="1186" formatCode="General">
                  <c:v>-7.7064097390569205E-4</c:v>
                </c:pt>
                <c:pt idx="1187" formatCode="General">
                  <c:v>-7.7255678047989597E-4</c:v>
                </c:pt>
                <c:pt idx="1188" formatCode="General">
                  <c:v>-7.7447739588445204E-4</c:v>
                </c:pt>
                <c:pt idx="1189" formatCode="General">
                  <c:v>-7.7640283747240396E-4</c:v>
                </c:pt>
                <c:pt idx="1190" formatCode="General">
                  <c:v>-7.7833312267970697E-4</c:v>
                </c:pt>
                <c:pt idx="1191" formatCode="General">
                  <c:v>-7.8026826901190604E-4</c:v>
                </c:pt>
                <c:pt idx="1192" formatCode="General">
                  <c:v>-7.8220829405541397E-4</c:v>
                </c:pt>
                <c:pt idx="1193" formatCode="General">
                  <c:v>-7.84153215489511E-4</c:v>
                </c:pt>
                <c:pt idx="1194" formatCode="General">
                  <c:v>-7.8610305110923698E-4</c:v>
                </c:pt>
                <c:pt idx="1195" formatCode="General">
                  <c:v>-7.8805781883462195E-4</c:v>
                </c:pt>
                <c:pt idx="1196" formatCode="General">
                  <c:v>-7.9001753668637802E-4</c:v>
                </c:pt>
                <c:pt idx="1197" formatCode="General">
                  <c:v>-7.9198222278396195E-4</c:v>
                </c:pt>
                <c:pt idx="1198" formatCode="General">
                  <c:v>-7.9395189534558098E-4</c:v>
                </c:pt>
                <c:pt idx="1199" formatCode="General">
                  <c:v>-7.9592657270313705E-4</c:v>
                </c:pt>
                <c:pt idx="1200" formatCode="General">
                  <c:v>-7.9790627332519497E-4</c:v>
                </c:pt>
                <c:pt idx="1201" formatCode="General">
                  <c:v>-7.9989101579159302E-4</c:v>
                </c:pt>
                <c:pt idx="1202" formatCode="General">
                  <c:v>-8.0188081878697001E-4</c:v>
                </c:pt>
                <c:pt idx="1203" formatCode="General">
                  <c:v>-8.0387570109979498E-4</c:v>
                </c:pt>
                <c:pt idx="1204" formatCode="General">
                  <c:v>-8.0587568159927903E-4</c:v>
                </c:pt>
                <c:pt idx="1205" formatCode="General">
                  <c:v>-8.0788077923951403E-4</c:v>
                </c:pt>
                <c:pt idx="1206" formatCode="General">
                  <c:v>-8.0989101308151404E-4</c:v>
                </c:pt>
                <c:pt idx="1207" formatCode="General">
                  <c:v>-8.1190640229478802E-4</c:v>
                </c:pt>
                <c:pt idx="1208" formatCode="General">
                  <c:v>-8.1392696616454396E-4</c:v>
                </c:pt>
                <c:pt idx="1209" formatCode="General">
                  <c:v>-8.1595272408557199E-4</c:v>
                </c:pt>
                <c:pt idx="1210" formatCode="General">
                  <c:v>-8.1798369555717803E-4</c:v>
                </c:pt>
                <c:pt idx="1211" formatCode="General">
                  <c:v>-8.20019900183185E-4</c:v>
                </c:pt>
                <c:pt idx="1212" formatCode="General">
                  <c:v>-8.2206135766500895E-4</c:v>
                </c:pt>
                <c:pt idx="1213" formatCode="General">
                  <c:v>-8.2410808778422503E-4</c:v>
                </c:pt>
                <c:pt idx="1214" formatCode="General">
                  <c:v>-8.2616011042638596E-4</c:v>
                </c:pt>
                <c:pt idx="1215" formatCode="General">
                  <c:v>-8.2821744558360996E-4</c:v>
                </c:pt>
                <c:pt idx="1216" formatCode="General">
                  <c:v>-8.3028011332271804E-4</c:v>
                </c:pt>
                <c:pt idx="1217" formatCode="General">
                  <c:v>-8.3234813380371703E-4</c:v>
                </c:pt>
                <c:pt idx="1218" formatCode="General">
                  <c:v>-8.34421527306232E-4</c:v>
                </c:pt>
                <c:pt idx="1219" formatCode="General">
                  <c:v>-8.3650031425405995E-4</c:v>
                </c:pt>
                <c:pt idx="1220" formatCode="General">
                  <c:v>-8.3858451523883995E-4</c:v>
                </c:pt>
                <c:pt idx="1221" formatCode="General">
                  <c:v>-8.4067415097501398E-4</c:v>
                </c:pt>
                <c:pt idx="1222" formatCode="General">
                  <c:v>-8.4276924229079999E-4</c:v>
                </c:pt>
                <c:pt idx="1223" formatCode="General">
                  <c:v>-8.4486981012818604E-4</c:v>
                </c:pt>
                <c:pt idx="1224" formatCode="General">
                  <c:v>-8.4697587554293603E-4</c:v>
                </c:pt>
                <c:pt idx="1225" formatCode="General">
                  <c:v>-8.4908745970394201E-4</c:v>
                </c:pt>
                <c:pt idx="1226" formatCode="General">
                  <c:v>-8.5120458389098097E-4</c:v>
                </c:pt>
                <c:pt idx="1227" formatCode="General">
                  <c:v>-8.5332726950194102E-4</c:v>
                </c:pt>
                <c:pt idx="1228" formatCode="General">
                  <c:v>-8.5545553806218603E-4</c:v>
                </c:pt>
                <c:pt idx="1229" formatCode="General">
                  <c:v>-8.5758941122485101E-4</c:v>
                </c:pt>
                <c:pt idx="1230" formatCode="General">
                  <c:v>-8.5972891077047795E-4</c:v>
                </c:pt>
                <c:pt idx="1231" formatCode="General">
                  <c:v>-8.6187405860702103E-4</c:v>
                </c:pt>
                <c:pt idx="1232" formatCode="General">
                  <c:v>-8.6402487676984804E-4</c:v>
                </c:pt>
                <c:pt idx="1233" formatCode="General">
                  <c:v>-8.6618138742173298E-4</c:v>
                </c:pt>
                <c:pt idx="1234" formatCode="General">
                  <c:v>-8.6834361285286496E-4</c:v>
                </c:pt>
                <c:pt idx="1235" formatCode="General">
                  <c:v>-8.7051157546187902E-4</c:v>
                </c:pt>
                <c:pt idx="1236" formatCode="General">
                  <c:v>-8.7268529773709301E-4</c:v>
                </c:pt>
                <c:pt idx="1237" formatCode="General">
                  <c:v>-8.7486480229095301E-4</c:v>
                </c:pt>
                <c:pt idx="1238" formatCode="General">
                  <c:v>-8.7705011186700003E-4</c:v>
                </c:pt>
                <c:pt idx="1239" formatCode="General">
                  <c:v>-8.7924124933987601E-4</c:v>
                </c:pt>
                <c:pt idx="1240" formatCode="General">
                  <c:v>-8.81438237715315E-4</c:v>
                </c:pt>
                <c:pt idx="1241" formatCode="General">
                  <c:v>-8.8364110013015201E-4</c:v>
                </c:pt>
                <c:pt idx="1242" formatCode="General">
                  <c:v>-8.85849859852318E-4</c:v>
                </c:pt>
                <c:pt idx="1243" formatCode="General">
                  <c:v>-8.8806454028083996E-4</c:v>
                </c:pt>
                <c:pt idx="1244" formatCode="General">
                  <c:v>-8.9028516497723401E-4</c:v>
                </c:pt>
                <c:pt idx="1245" formatCode="General">
                  <c:v>-8.9251175767467899E-4</c:v>
                </c:pt>
                <c:pt idx="1246" formatCode="General">
                  <c:v>-8.9474434224716805E-4</c:v>
                </c:pt>
                <c:pt idx="1247" formatCode="General">
                  <c:v>-8.9698294270653095E-4</c:v>
                </c:pt>
                <c:pt idx="1248" formatCode="General">
                  <c:v>-8.9922758320575805E-4</c:v>
                </c:pt>
                <c:pt idx="1249" formatCode="General">
                  <c:v>-9.0147828803970498E-4</c:v>
                </c:pt>
                <c:pt idx="1250" formatCode="General">
                  <c:v>-9.0373508164509403E-4</c:v>
                </c:pt>
                <c:pt idx="1251" formatCode="General">
                  <c:v>-9.0599798860051403E-4</c:v>
                </c:pt>
                <c:pt idx="1252" formatCode="General">
                  <c:v>-9.0826703362642102E-4</c:v>
                </c:pt>
                <c:pt idx="1253" formatCode="General">
                  <c:v>-9.10542241590382E-4</c:v>
                </c:pt>
                <c:pt idx="1254" formatCode="General">
                  <c:v>-9.1282363751108201E-4</c:v>
                </c:pt>
                <c:pt idx="1255" formatCode="General">
                  <c:v>-9.1511124654835001E-4</c:v>
                </c:pt>
                <c:pt idx="1256" formatCode="General">
                  <c:v>-9.1740509399410204E-4</c:v>
                </c:pt>
                <c:pt idx="1257" formatCode="General">
                  <c:v>-9.1970520528386504E-4</c:v>
                </c:pt>
                <c:pt idx="1258" formatCode="General">
                  <c:v>-9.2201160600867296E-4</c:v>
                </c:pt>
                <c:pt idx="1259" formatCode="General">
                  <c:v>-9.2432432191506505E-4</c:v>
                </c:pt>
                <c:pt idx="1260" formatCode="General">
                  <c:v>-9.2664337890508602E-4</c:v>
                </c:pt>
                <c:pt idx="1261" formatCode="General">
                  <c:v>-9.2896880303467799E-4</c:v>
                </c:pt>
                <c:pt idx="1262" formatCode="General">
                  <c:v>-9.3130062051103701E-4</c:v>
                </c:pt>
                <c:pt idx="1263" formatCode="General">
                  <c:v>-9.33638857695979E-4</c:v>
                </c:pt>
                <c:pt idx="1264" formatCode="General">
                  <c:v>-9.3598354110682096E-4</c:v>
                </c:pt>
                <c:pt idx="1265" formatCode="General">
                  <c:v>-9.3833469742145097E-4</c:v>
                </c:pt>
                <c:pt idx="1266" formatCode="General">
                  <c:v>-9.4069235348838204E-4</c:v>
                </c:pt>
                <c:pt idx="1267" formatCode="General">
                  <c:v>-9.4305653632787898E-4</c:v>
                </c:pt>
                <c:pt idx="1268" formatCode="General">
                  <c:v>-9.4542727313296296E-4</c:v>
                </c:pt>
                <c:pt idx="1269" formatCode="General">
                  <c:v>-9.4780459126958397E-4</c:v>
                </c:pt>
                <c:pt idx="1270" formatCode="General">
                  <c:v>-9.5018851827567404E-4</c:v>
                </c:pt>
                <c:pt idx="1271" formatCode="General">
                  <c:v>-9.5257908186114802E-4</c:v>
                </c:pt>
                <c:pt idx="1272" formatCode="General">
                  <c:v>-9.5497630990790301E-4</c:v>
                </c:pt>
                <c:pt idx="1273" formatCode="General">
                  <c:v>-9.5738023046981996E-4</c:v>
                </c:pt>
                <c:pt idx="1274" formatCode="General">
                  <c:v>-9.5979087176537904E-4</c:v>
                </c:pt>
                <c:pt idx="1275" formatCode="General">
                  <c:v>-9.6220826215852903E-4</c:v>
                </c:pt>
                <c:pt idx="1276" formatCode="General">
                  <c:v>-9.6463243017008704E-4</c:v>
                </c:pt>
                <c:pt idx="1277" formatCode="General">
                  <c:v>-9.6706340448200496E-4</c:v>
                </c:pt>
                <c:pt idx="1278" formatCode="General">
                  <c:v>-9.6950121393737097E-4</c:v>
                </c:pt>
                <c:pt idx="1279" formatCode="General">
                  <c:v>-9.7194588754040997E-4</c:v>
                </c:pt>
                <c:pt idx="1280" formatCode="General">
                  <c:v>-9.7439745445648102E-4</c:v>
                </c:pt>
                <c:pt idx="1281" formatCode="General">
                  <c:v>-9.7685594401275794E-4</c:v>
                </c:pt>
                <c:pt idx="1282" formatCode="General">
                  <c:v>-9.7932138570079597E-4</c:v>
                </c:pt>
                <c:pt idx="1283" formatCode="General">
                  <c:v>-9.8179380918416402E-4</c:v>
                </c:pt>
                <c:pt idx="1284" formatCode="General">
                  <c:v>-9.84273244317655E-4</c:v>
                </c:pt>
                <c:pt idx="1285" formatCode="General">
                  <c:v>-9.8675972115754994E-4</c:v>
                </c:pt>
                <c:pt idx="1286" formatCode="General">
                  <c:v>-9.892532699627061E-4</c:v>
                </c:pt>
                <c:pt idx="1287" formatCode="General">
                  <c:v>-9.9175392117968196E-4</c:v>
                </c:pt>
                <c:pt idx="1288" formatCode="General">
                  <c:v>-9.9426170544017196E-4</c:v>
                </c:pt>
                <c:pt idx="1289" formatCode="General">
                  <c:v>-9.9677665356100197E-4</c:v>
                </c:pt>
                <c:pt idx="1290" formatCode="General">
                  <c:v>-9.9929879655328495E-4</c:v>
                </c:pt>
                <c:pt idx="1291" formatCode="General">
                  <c:v>-1.00182816573735E-3</c:v>
                </c:pt>
                <c:pt idx="1292" formatCode="General">
                  <c:v>-1.0043647927193099E-3</c:v>
                </c:pt>
                <c:pt idx="1293" formatCode="General">
                  <c:v>-1.0069087092992499E-3</c:v>
                </c:pt>
                <c:pt idx="1294" formatCode="General">
                  <c:v>-1.0094599474746099E-3</c:v>
                </c:pt>
                <c:pt idx="1295" formatCode="General">
                  <c:v>-1.0120185394369E-3</c:v>
                </c:pt>
                <c:pt idx="1296" formatCode="General">
                  <c:v>-1.0145845175708499E-3</c:v>
                </c:pt>
                <c:pt idx="1297" formatCode="General">
                  <c:v>-1.01715791445442E-3</c:v>
                </c:pt>
                <c:pt idx="1298" formatCode="General">
                  <c:v>-1.0197387628533799E-3</c:v>
                </c:pt>
                <c:pt idx="1299" formatCode="General">
                  <c:v>-1.02232709566619E-3</c:v>
                </c:pt>
                <c:pt idx="1300" formatCode="General">
                  <c:v>-1.02492294595074E-3</c:v>
                </c:pt>
                <c:pt idx="1301" formatCode="General">
                  <c:v>-1.0275263469763699E-3</c:v>
                </c:pt>
                <c:pt idx="1302" formatCode="General">
                  <c:v>-1.0301373322238599E-3</c:v>
                </c:pt>
                <c:pt idx="1303" formatCode="General">
                  <c:v>-1.0327559353854199E-3</c:v>
                </c:pt>
                <c:pt idx="1304" formatCode="General">
                  <c:v>-1.03538219036468E-3</c:v>
                </c:pt>
                <c:pt idx="1305" formatCode="General">
                  <c:v>-1.0380161312618201E-3</c:v>
                </c:pt>
                <c:pt idx="1306" formatCode="General">
                  <c:v>-1.0406577923511599E-3</c:v>
                </c:pt>
                <c:pt idx="1307" formatCode="General">
                  <c:v>-1.04330720816118E-3</c:v>
                </c:pt>
                <c:pt idx="1308" formatCode="General">
                  <c:v>-1.04596441349189E-3</c:v>
                </c:pt>
                <c:pt idx="1309" formatCode="General">
                  <c:v>-1.04862944336758E-3</c:v>
                </c:pt>
                <c:pt idx="1310" formatCode="General">
                  <c:v>-1.0513023330156899E-3</c:v>
                </c:pt>
                <c:pt idx="1311" formatCode="General">
                  <c:v>-1.05398311789289E-3</c:v>
                </c:pt>
                <c:pt idx="1312" formatCode="General">
                  <c:v>-1.05667183369119E-3</c:v>
                </c:pt>
                <c:pt idx="1313" formatCode="General">
                  <c:v>-1.0593685163379899E-3</c:v>
                </c:pt>
                <c:pt idx="1314" formatCode="General">
                  <c:v>-1.06207320199598E-3</c:v>
                </c:pt>
                <c:pt idx="1315" formatCode="General">
                  <c:v>-1.0647859270321101E-3</c:v>
                </c:pt>
                <c:pt idx="1316" formatCode="General">
                  <c:v>-1.06750672802025E-3</c:v>
                </c:pt>
                <c:pt idx="1317" formatCode="General">
                  <c:v>-1.0702356417739199E-3</c:v>
                </c:pt>
                <c:pt idx="1318" formatCode="General">
                  <c:v>-1.0729727053463299E-3</c:v>
                </c:pt>
                <c:pt idx="1319" formatCode="General">
                  <c:v>-1.0757179560303099E-3</c:v>
                </c:pt>
                <c:pt idx="1320" formatCode="General">
                  <c:v>-1.07847143134901E-3</c:v>
                </c:pt>
                <c:pt idx="1321" formatCode="General">
                  <c:v>-1.08123316904809E-3</c:v>
                </c:pt>
                <c:pt idx="1322" formatCode="General">
                  <c:v>-1.08400320710683E-3</c:v>
                </c:pt>
                <c:pt idx="1323" formatCode="General">
                  <c:v>-1.0867815837492601E-3</c:v>
                </c:pt>
                <c:pt idx="1324" formatCode="General">
                  <c:v>-1.0895683374880199E-3</c:v>
                </c:pt>
                <c:pt idx="1325" formatCode="General">
                  <c:v>-1.0923635071016899E-3</c:v>
                </c:pt>
                <c:pt idx="1326" formatCode="General">
                  <c:v>-1.0951671316027901E-3</c:v>
                </c:pt>
                <c:pt idx="1327" formatCode="General">
                  <c:v>-1.0979792502569599E-3</c:v>
                </c:pt>
                <c:pt idx="1328" formatCode="General">
                  <c:v>-1.1007999025976099E-3</c:v>
                </c:pt>
                <c:pt idx="1329" formatCode="General">
                  <c:v>-1.1036291284259E-3</c:v>
                </c:pt>
                <c:pt idx="1330" formatCode="General">
                  <c:v>-1.1064669678107499E-3</c:v>
                </c:pt>
                <c:pt idx="1331" formatCode="General">
                  <c:v>-1.10931346108886E-3</c:v>
                </c:pt>
                <c:pt idx="1332" formatCode="General">
                  <c:v>-1.1121686488651001E-3</c:v>
                </c:pt>
                <c:pt idx="1333" formatCode="General">
                  <c:v>-1.1150325720492001E-3</c:v>
                </c:pt>
                <c:pt idx="1334" formatCode="General">
                  <c:v>-1.1179052718625099E-3</c:v>
                </c:pt>
                <c:pt idx="1335" formatCode="General">
                  <c:v>-1.12078678980763E-3</c:v>
                </c:pt>
                <c:pt idx="1336" formatCode="General">
                  <c:v>-1.12367716766847E-3</c:v>
                </c:pt>
                <c:pt idx="1337" formatCode="General">
                  <c:v>-1.1265764475102201E-3</c:v>
                </c:pt>
                <c:pt idx="1338" formatCode="General">
                  <c:v>-1.12948467172572E-3</c:v>
                </c:pt>
                <c:pt idx="1339" formatCode="General">
                  <c:v>-1.1324018830423299E-3</c:v>
                </c:pt>
                <c:pt idx="1340" formatCode="General">
                  <c:v>-1.1353281244575401E-3</c:v>
                </c:pt>
                <c:pt idx="1341" formatCode="General">
                  <c:v>-1.1382634392334699E-3</c:v>
                </c:pt>
                <c:pt idx="1342" formatCode="General">
                  <c:v>-1.1412078708968299E-3</c:v>
                </c:pt>
                <c:pt idx="1343" formatCode="General">
                  <c:v>-1.14416146322975E-3</c:v>
                </c:pt>
                <c:pt idx="1344" formatCode="General">
                  <c:v>-1.1471242602518899E-3</c:v>
                </c:pt>
                <c:pt idx="1345" formatCode="General">
                  <c:v>-1.1500963062759601E-3</c:v>
                </c:pt>
                <c:pt idx="1346" formatCode="General">
                  <c:v>-1.1530776459270601E-3</c:v>
                </c:pt>
                <c:pt idx="1347" formatCode="General">
                  <c:v>-1.1560683241427601E-3</c:v>
                </c:pt>
                <c:pt idx="1348" formatCode="General">
                  <c:v>-1.1590683861488599E-3</c:v>
                </c:pt>
                <c:pt idx="1349" formatCode="General">
                  <c:v>-1.16207787744602E-3</c:v>
                </c:pt>
                <c:pt idx="1350" formatCode="General">
                  <c:v>-1.1650968438263599E-3</c:v>
                </c:pt>
                <c:pt idx="1351" formatCode="General">
                  <c:v>-1.168125331374E-3</c:v>
                </c:pt>
                <c:pt idx="1352" formatCode="General">
                  <c:v>-1.1711633864650299E-3</c:v>
                </c:pt>
                <c:pt idx="1353" formatCode="General">
                  <c:v>-1.17421105576752E-3</c:v>
                </c:pt>
                <c:pt idx="1354" formatCode="General">
                  <c:v>-1.1772683862412701E-3</c:v>
                </c:pt>
                <c:pt idx="1355" formatCode="General">
                  <c:v>-1.1803354251290401E-3</c:v>
                </c:pt>
                <c:pt idx="1356" formatCode="General">
                  <c:v>-1.18341221994499E-3</c:v>
                </c:pt>
                <c:pt idx="1357" formatCode="General">
                  <c:v>-1.1864988184982501E-3</c:v>
                </c:pt>
                <c:pt idx="1358" formatCode="General">
                  <c:v>-1.18959526896546E-3</c:v>
                </c:pt>
                <c:pt idx="1359" formatCode="General">
                  <c:v>-1.1927016199129699E-3</c:v>
                </c:pt>
                <c:pt idx="1360" formatCode="General">
                  <c:v>-1.1958179202829101E-3</c:v>
                </c:pt>
                <c:pt idx="1361" formatCode="General">
                  <c:v>-1.1989442193916201E-3</c:v>
                </c:pt>
                <c:pt idx="1362" formatCode="General">
                  <c:v>-1.2020805669297099E-3</c:v>
                </c:pt>
                <c:pt idx="1363" formatCode="General">
                  <c:v>-1.2052270129756799E-3</c:v>
                </c:pt>
                <c:pt idx="1364" formatCode="General">
                  <c:v>-1.20838360805277E-3</c:v>
                </c:pt>
                <c:pt idx="1365" formatCode="General">
                  <c:v>-1.2115504030953601E-3</c:v>
                </c:pt>
                <c:pt idx="1366" formatCode="General">
                  <c:v>-1.2147274494247299E-3</c:v>
                </c:pt>
                <c:pt idx="1367" formatCode="General">
                  <c:v>-1.2179147987490401E-3</c:v>
                </c:pt>
                <c:pt idx="1368" formatCode="General">
                  <c:v>-1.22111250316331E-3</c:v>
                </c:pt>
                <c:pt idx="1369" formatCode="General">
                  <c:v>-1.22432061511117E-3</c:v>
                </c:pt>
                <c:pt idx="1370" formatCode="General">
                  <c:v>-1.2275391873105099E-3</c:v>
                </c:pt>
                <c:pt idx="1371" formatCode="General">
                  <c:v>-1.23076827283918E-3</c:v>
                </c:pt>
                <c:pt idx="1372" formatCode="General">
                  <c:v>-1.23400792513909E-3</c:v>
                </c:pt>
                <c:pt idx="1373" formatCode="General">
                  <c:v>-1.2372581979886599E-3</c:v>
                </c:pt>
                <c:pt idx="1374" formatCode="General">
                  <c:v>-1.2405191454998099E-3</c:v>
                </c:pt>
                <c:pt idx="1375" formatCode="General">
                  <c:v>-1.2437908220805901E-3</c:v>
                </c:pt>
                <c:pt idx="1376" formatCode="General">
                  <c:v>-1.2470732824387399E-3</c:v>
                </c:pt>
                <c:pt idx="1377" formatCode="General">
                  <c:v>-1.2503665816024901E-3</c:v>
                </c:pt>
                <c:pt idx="1378" formatCode="General">
                  <c:v>-1.25367077493156E-3</c:v>
                </c:pt>
                <c:pt idx="1379" formatCode="General">
                  <c:v>-1.25698591820424E-3</c:v>
                </c:pt>
                <c:pt idx="1380" formatCode="General">
                  <c:v>-1.2603120676432399E-3</c:v>
                </c:pt>
                <c:pt idx="1381" formatCode="General">
                  <c:v>-1.26364927992004E-3</c:v>
                </c:pt>
                <c:pt idx="1382" formatCode="General">
                  <c:v>-1.2669976121532399E-3</c:v>
                </c:pt>
                <c:pt idx="1383" formatCode="General">
                  <c:v>-1.27035712190788E-3</c:v>
                </c:pt>
                <c:pt idx="1384" formatCode="General">
                  <c:v>-1.2737278671954601E-3</c:v>
                </c:pt>
                <c:pt idx="1385" formatCode="General">
                  <c:v>-1.2771099064236701E-3</c:v>
                </c:pt>
                <c:pt idx="1386" formatCode="General">
                  <c:v>-1.2805032983780799E-3</c:v>
                </c:pt>
                <c:pt idx="1387" formatCode="General">
                  <c:v>-1.2839081023574199E-3</c:v>
                </c:pt>
                <c:pt idx="1388" formatCode="General">
                  <c:v>-1.2873243781828399E-3</c:v>
                </c:pt>
                <c:pt idx="1389" formatCode="General">
                  <c:v>-1.2907521860951699E-3</c:v>
                </c:pt>
                <c:pt idx="1390" formatCode="General">
                  <c:v>-1.2941915867514301E-3</c:v>
                </c:pt>
                <c:pt idx="1391" formatCode="General">
                  <c:v>-1.2976426412248301E-3</c:v>
                </c:pt>
                <c:pt idx="1392" formatCode="General">
                  <c:v>-1.3011054110047401E-3</c:v>
                </c:pt>
                <c:pt idx="1393" formatCode="General">
                  <c:v>-1.3045799579967201E-3</c:v>
                </c:pt>
                <c:pt idx="1394" formatCode="General">
                  <c:v>-1.3080663445383901E-3</c:v>
                </c:pt>
                <c:pt idx="1395" formatCode="General">
                  <c:v>-1.3115646334230699E-3</c:v>
                </c:pt>
                <c:pt idx="1396" formatCode="General">
                  <c:v>-1.3150748878791999E-3</c:v>
                </c:pt>
                <c:pt idx="1397" formatCode="General">
                  <c:v>-1.31859717156731E-3</c:v>
                </c:pt>
                <c:pt idx="1398" formatCode="General">
                  <c:v>-1.3221315486087099E-3</c:v>
                </c:pt>
                <c:pt idx="1399" formatCode="General">
                  <c:v>-1.3256780836186099E-3</c:v>
                </c:pt>
                <c:pt idx="1400" formatCode="General">
                  <c:v>-1.32923684170974E-3</c:v>
                </c:pt>
                <c:pt idx="1401" formatCode="General">
                  <c:v>-1.33280788849231E-3</c:v>
                </c:pt>
                <c:pt idx="1402" formatCode="General">
                  <c:v>-1.33639129007404E-3</c:v>
                </c:pt>
                <c:pt idx="1403" formatCode="General">
                  <c:v>-1.3399871130601599E-3</c:v>
                </c:pt>
                <c:pt idx="1404" formatCode="General">
                  <c:v>-1.34359542455339E-3</c:v>
                </c:pt>
                <c:pt idx="1405" formatCode="General">
                  <c:v>-1.3472162921539801E-3</c:v>
                </c:pt>
                <c:pt idx="1406" formatCode="General">
                  <c:v>-1.3508497839350099E-3</c:v>
                </c:pt>
                <c:pt idx="1407" formatCode="General">
                  <c:v>-1.3544959684436001E-3</c:v>
                </c:pt>
                <c:pt idx="1408" formatCode="General">
                  <c:v>-1.3581549148071401E-3</c:v>
                </c:pt>
                <c:pt idx="1409" formatCode="General">
                  <c:v>-1.36182669267117E-3</c:v>
                </c:pt>
                <c:pt idx="1410" formatCode="General">
                  <c:v>-1.36551137220447E-3</c:v>
                </c:pt>
                <c:pt idx="1411" formatCode="General">
                  <c:v>-1.3692090241010299E-3</c:v>
                </c:pt>
                <c:pt idx="1412" formatCode="General">
                  <c:v>-1.37291971958008E-3</c:v>
                </c:pt>
                <c:pt idx="1413" formatCode="General">
                  <c:v>-1.37664353038609E-3</c:v>
                </c:pt>
                <c:pt idx="1414" formatCode="General">
                  <c:v>-1.3803805287887199E-3</c:v>
                </c:pt>
                <c:pt idx="1415" formatCode="General">
                  <c:v>-1.38413078758291E-3</c:v>
                </c:pt>
                <c:pt idx="1416" formatCode="General">
                  <c:v>-1.3878943800820099E-3</c:v>
                </c:pt>
                <c:pt idx="1417" formatCode="General">
                  <c:v>-1.3916713800657401E-3</c:v>
                </c:pt>
                <c:pt idx="1418" formatCode="General">
                  <c:v>-1.39546186185043E-3</c:v>
                </c:pt>
                <c:pt idx="1419" formatCode="General">
                  <c:v>-1.3992659003633501E-3</c:v>
                </c:pt>
                <c:pt idx="1420" formatCode="General">
                  <c:v>-1.4030835711427E-3</c:v>
                </c:pt>
                <c:pt idx="1421" formatCode="General">
                  <c:v>-1.40691495033763E-3</c:v>
                </c:pt>
                <c:pt idx="1422" formatCode="General">
                  <c:v>-1.4107601147125299E-3</c:v>
                </c:pt>
                <c:pt idx="1423" formatCode="General">
                  <c:v>-1.4146191416736899E-3</c:v>
                </c:pt>
                <c:pt idx="1424" formatCode="General">
                  <c:v>-1.41849210923778E-3</c:v>
                </c:pt>
                <c:pt idx="1425" formatCode="General">
                  <c:v>-1.42237909600075E-3</c:v>
                </c:pt>
                <c:pt idx="1426" formatCode="General">
                  <c:v>-1.4262801811789399E-3</c:v>
                </c:pt>
                <c:pt idx="1427" formatCode="General">
                  <c:v>-1.4301954446220501E-3</c:v>
                </c:pt>
                <c:pt idx="1428" formatCode="General">
                  <c:v>-1.4341249667714101E-3</c:v>
                </c:pt>
                <c:pt idx="1429" formatCode="General">
                  <c:v>-1.4380688286576399E-3</c:v>
                </c:pt>
                <c:pt idx="1430" formatCode="General">
                  <c:v>-1.4420271118904301E-3</c:v>
                </c:pt>
                <c:pt idx="1431" formatCode="General">
                  <c:v>-1.4459998986243001E-3</c:v>
                </c:pt>
                <c:pt idx="1432" formatCode="General">
                  <c:v>-1.44998727158267E-3</c:v>
                </c:pt>
                <c:pt idx="1433" formatCode="General">
                  <c:v>-1.45398931406701E-3</c:v>
                </c:pt>
                <c:pt idx="1434" formatCode="General">
                  <c:v>-1.45800610992665E-3</c:v>
                </c:pt>
                <c:pt idx="1435" formatCode="General">
                  <c:v>-1.4620377435903601E-3</c:v>
                </c:pt>
                <c:pt idx="1436" formatCode="General">
                  <c:v>-1.46608430019681E-3</c:v>
                </c:pt>
                <c:pt idx="1437" formatCode="General">
                  <c:v>-1.47014586569449E-3</c:v>
                </c:pt>
                <c:pt idx="1438" formatCode="General">
                  <c:v>-1.4742225267627201E-3</c:v>
                </c:pt>
                <c:pt idx="1439" formatCode="General">
                  <c:v>-1.47831437078501E-3</c:v>
                </c:pt>
                <c:pt idx="1440" formatCode="General">
                  <c:v>-1.4824214858490401E-3</c:v>
                </c:pt>
                <c:pt idx="1441" formatCode="General">
                  <c:v>-1.48654396088404E-3</c:v>
                </c:pt>
                <c:pt idx="1442" formatCode="General">
                  <c:v>-1.4906818859912799E-3</c:v>
                </c:pt>
                <c:pt idx="1443" formatCode="General">
                  <c:v>-1.4948353521276601E-3</c:v>
                </c:pt>
                <c:pt idx="1444" formatCode="General">
                  <c:v>-1.4990044510056399E-3</c:v>
                </c:pt>
                <c:pt idx="1445" formatCode="General">
                  <c:v>-1.5031892750932E-3</c:v>
                </c:pt>
                <c:pt idx="1446" formatCode="General">
                  <c:v>-1.50738991745571E-3</c:v>
                </c:pt>
                <c:pt idx="1447" formatCode="General">
                  <c:v>-1.5116064713561301E-3</c:v>
                </c:pt>
                <c:pt idx="1448" formatCode="General">
                  <c:v>-1.5158390306283199E-3</c:v>
                </c:pt>
                <c:pt idx="1449" formatCode="General">
                  <c:v>-1.5200876896528099E-3</c:v>
                </c:pt>
                <c:pt idx="1450" formatCode="General">
                  <c:v>-1.5243525434465101E-3</c:v>
                </c:pt>
                <c:pt idx="1451" formatCode="General">
                  <c:v>-1.5286336877478599E-3</c:v>
                </c:pt>
                <c:pt idx="1452" formatCode="General">
                  <c:v>-1.5329312190168901E-3</c:v>
                </c:pt>
                <c:pt idx="1453" formatCode="General">
                  <c:v>-1.53724523443521E-3</c:v>
                </c:pt>
                <c:pt idx="1454" formatCode="General">
                  <c:v>-1.54157583190597E-3</c:v>
                </c:pt>
                <c:pt idx="1455" formatCode="General">
                  <c:v>-1.54592311015635E-3</c:v>
                </c:pt>
                <c:pt idx="1456" formatCode="General">
                  <c:v>-1.5502871688319599E-3</c:v>
                </c:pt>
                <c:pt idx="1457" formatCode="General">
                  <c:v>-1.55466810844613E-3</c:v>
                </c:pt>
                <c:pt idx="1458" formatCode="General">
                  <c:v>-1.55906603037604E-3</c:v>
                </c:pt>
                <c:pt idx="1459" formatCode="General">
                  <c:v>-1.5634810368628301E-3</c:v>
                </c:pt>
                <c:pt idx="1460" formatCode="General">
                  <c:v>-1.5679132310114901E-3</c:v>
                </c:pt>
                <c:pt idx="1461" formatCode="General">
                  <c:v>-1.5723627168590601E-3</c:v>
                </c:pt>
                <c:pt idx="1462" formatCode="General">
                  <c:v>-1.5768295997589999E-3</c:v>
                </c:pt>
                <c:pt idx="1463" formatCode="General">
                  <c:v>-1.5813139861654999E-3</c:v>
                </c:pt>
                <c:pt idx="1464" formatCode="General">
                  <c:v>-1.5858159833772199E-3</c:v>
                </c:pt>
                <c:pt idx="1465" formatCode="General">
                  <c:v>-1.5903356995052001E-3</c:v>
                </c:pt>
                <c:pt idx="1466" formatCode="General">
                  <c:v>-1.59487324333075E-3</c:v>
                </c:pt>
                <c:pt idx="1467" formatCode="General">
                  <c:v>-1.5994287244227301E-3</c:v>
                </c:pt>
                <c:pt idx="1468" formatCode="General">
                  <c:v>-1.60400225323057E-3</c:v>
                </c:pt>
                <c:pt idx="1469" formatCode="General">
                  <c:v>-1.6085939409947101E-3</c:v>
                </c:pt>
                <c:pt idx="1470" formatCode="General">
                  <c:v>-1.6132038991957501E-3</c:v>
                </c:pt>
                <c:pt idx="1471" formatCode="General">
                  <c:v>-1.61783223987906E-3</c:v>
                </c:pt>
                <c:pt idx="1472" formatCode="General">
                  <c:v>-1.6224790760667001E-3</c:v>
                </c:pt>
                <c:pt idx="1473" formatCode="General">
                  <c:v>-1.6271445217573999E-3</c:v>
                </c:pt>
                <c:pt idx="1474" formatCode="General">
                  <c:v>-1.6318286919265899E-3</c:v>
                </c:pt>
                <c:pt idx="1475" formatCode="General">
                  <c:v>-1.6365317025264E-3</c:v>
                </c:pt>
                <c:pt idx="1476" formatCode="General">
                  <c:v>-1.6412536706026E-3</c:v>
                </c:pt>
                <c:pt idx="1477" formatCode="General">
                  <c:v>-1.6459947149078801E-3</c:v>
                </c:pt>
                <c:pt idx="1478" formatCode="General">
                  <c:v>-1.65075495567569E-3</c:v>
                </c:pt>
                <c:pt idx="1479" formatCode="General">
                  <c:v>-1.6555345141920201E-3</c:v>
                </c:pt>
                <c:pt idx="1480" formatCode="General">
                  <c:v>-1.66033351276206E-3</c:v>
                </c:pt>
                <c:pt idx="1481" formatCode="General">
                  <c:v>-1.6651520747101201E-3</c:v>
                </c:pt>
                <c:pt idx="1482" formatCode="General">
                  <c:v>-1.66999032437971E-3</c:v>
                </c:pt>
                <c:pt idx="1483" formatCode="General">
                  <c:v>-1.67484838713351E-3</c:v>
                </c:pt>
                <c:pt idx="1484" formatCode="General">
                  <c:v>-1.6797263892928301E-3</c:v>
                </c:pt>
                <c:pt idx="1485" formatCode="General">
                  <c:v>-1.68462445795221E-3</c:v>
                </c:pt>
                <c:pt idx="1486" formatCode="General">
                  <c:v>-1.6895427211641701E-3</c:v>
                </c:pt>
                <c:pt idx="1487" formatCode="General">
                  <c:v>-1.6944813078774901E-3</c:v>
                </c:pt>
                <c:pt idx="1488" formatCode="General">
                  <c:v>-1.6994403478557099E-3</c:v>
                </c:pt>
                <c:pt idx="1489" formatCode="General">
                  <c:v>-1.7044199719585299E-3</c:v>
                </c:pt>
                <c:pt idx="1490" formatCode="General">
                  <c:v>-1.7094203121928999E-3</c:v>
                </c:pt>
                <c:pt idx="1491" formatCode="General">
                  <c:v>-1.7144415017129901E-3</c:v>
                </c:pt>
                <c:pt idx="1492" formatCode="General">
                  <c:v>-1.7194836748201899E-3</c:v>
                </c:pt>
                <c:pt idx="1493" formatCode="General">
                  <c:v>-1.72454696696313E-3</c:v>
                </c:pt>
                <c:pt idx="1494" formatCode="General">
                  <c:v>-1.7296315147142601E-3</c:v>
                </c:pt>
                <c:pt idx="1495" formatCode="General">
                  <c:v>-1.7347374558966599E-3</c:v>
                </c:pt>
                <c:pt idx="1496" formatCode="General">
                  <c:v>-1.7398649301335199E-3</c:v>
                </c:pt>
                <c:pt idx="1497" formatCode="General">
                  <c:v>-1.7450140784308101E-3</c:v>
                </c:pt>
                <c:pt idx="1498" formatCode="General">
                  <c:v>-1.7501850429738101E-3</c:v>
                </c:pt>
                <c:pt idx="1499" formatCode="General">
                  <c:v>-1.75537796713326E-3</c:v>
                </c:pt>
                <c:pt idx="1500" formatCode="General">
                  <c:v>-1.7605929955135601E-3</c:v>
                </c:pt>
                <c:pt idx="1501" formatCode="General">
                  <c:v>-1.76583027395283E-3</c:v>
                </c:pt>
                <c:pt idx="1502" formatCode="General">
                  <c:v>-1.77108994952287E-3</c:v>
                </c:pt>
                <c:pt idx="1503" formatCode="General">
                  <c:v>-1.77637217052917E-3</c:v>
                </c:pt>
                <c:pt idx="1504" formatCode="General">
                  <c:v>-1.7816770862702799E-3</c:v>
                </c:pt>
                <c:pt idx="1505" formatCode="General">
                  <c:v>-1.7870048468737101E-3</c:v>
                </c:pt>
                <c:pt idx="1506" formatCode="General">
                  <c:v>-1.79235560352868E-3</c:v>
                </c:pt>
                <c:pt idx="1507" formatCode="General">
                  <c:v>-1.7977295087826201E-3</c:v>
                </c:pt>
                <c:pt idx="1508" formatCode="General">
                  <c:v>-1.8031267166071399E-3</c:v>
                </c:pt>
                <c:pt idx="1509" formatCode="General">
                  <c:v>-1.8085473823980199E-3</c:v>
                </c:pt>
                <c:pt idx="1510" formatCode="General">
                  <c:v>-1.81399166297519E-3</c:v>
                </c:pt>
                <c:pt idx="1511" formatCode="General">
                  <c:v>-1.8194597165827799E-3</c:v>
                </c:pt>
                <c:pt idx="1512" formatCode="General">
                  <c:v>-1.8249517028890399E-3</c:v>
                </c:pt>
                <c:pt idx="1513" formatCode="General">
                  <c:v>-1.83046778298615E-3</c:v>
                </c:pt>
                <c:pt idx="1514" formatCode="General">
                  <c:v>-1.8360081193889901E-3</c:v>
                </c:pt>
                <c:pt idx="1515" formatCode="General">
                  <c:v>-1.8415728761662399E-3</c:v>
                </c:pt>
                <c:pt idx="1516" formatCode="General">
                  <c:v>-1.8471622193151299E-3</c:v>
                </c:pt>
                <c:pt idx="1517" formatCode="General">
                  <c:v>-1.85277631646159E-3</c:v>
                </c:pt>
                <c:pt idx="1518" formatCode="General">
                  <c:v>-1.8584153367442501E-3</c:v>
                </c:pt>
                <c:pt idx="1519" formatCode="General">
                  <c:v>-1.86407945076356E-3</c:v>
                </c:pt>
                <c:pt idx="1520" formatCode="General">
                  <c:v>-1.8697688305709401E-3</c:v>
                </c:pt>
                <c:pt idx="1521" formatCode="General">
                  <c:v>-1.87548364966884E-3</c:v>
                </c:pt>
                <c:pt idx="1522" formatCode="General">
                  <c:v>-1.88122408301071E-3</c:v>
                </c:pt>
                <c:pt idx="1523" formatCode="General">
                  <c:v>-1.88699030700098E-3</c:v>
                </c:pt>
                <c:pt idx="1524" formatCode="General">
                  <c:v>-1.89278249949509E-3</c:v>
                </c:pt>
                <c:pt idx="1525" formatCode="General">
                  <c:v>-1.8986008398105801E-3</c:v>
                </c:pt>
                <c:pt idx="1526" formatCode="General">
                  <c:v>-1.9044455088447999E-3</c:v>
                </c:pt>
                <c:pt idx="1527" formatCode="General">
                  <c:v>-1.91031668927174E-3</c:v>
                </c:pt>
                <c:pt idx="1528" formatCode="General">
                  <c:v>-1.91621456556691E-3</c:v>
                </c:pt>
                <c:pt idx="1529" formatCode="General">
                  <c:v>-1.9221393239744801E-3</c:v>
                </c:pt>
                <c:pt idx="1530" formatCode="General">
                  <c:v>-1.9280911525073E-3</c:v>
                </c:pt>
                <c:pt idx="1531" formatCode="General">
                  <c:v>-1.9340702409674801E-3</c:v>
                </c:pt>
                <c:pt idx="1532" formatCode="General">
                  <c:v>-1.94007678095828E-3</c:v>
                </c:pt>
                <c:pt idx="1533" formatCode="General">
                  <c:v>-1.9461109658579401E-3</c:v>
                </c:pt>
                <c:pt idx="1534" formatCode="General">
                  <c:v>-1.9521729908162E-3</c:v>
                </c:pt>
                <c:pt idx="1535" formatCode="General">
                  <c:v>-1.9582630527543699E-3</c:v>
                </c:pt>
                <c:pt idx="1536" formatCode="General">
                  <c:v>-1.96438135039952E-3</c:v>
                </c:pt>
                <c:pt idx="1537" formatCode="General">
                  <c:v>-1.97052808435808E-3</c:v>
                </c:pt>
                <c:pt idx="1538" formatCode="General">
                  <c:v>-1.9767034570071099E-3</c:v>
                </c:pt>
                <c:pt idx="1539" formatCode="General">
                  <c:v>-1.9829076725318101E-3</c:v>
                </c:pt>
                <c:pt idx="1540" formatCode="General">
                  <c:v>-1.98914093700173E-3</c:v>
                </c:pt>
                <c:pt idx="1541" formatCode="General">
                  <c:v>-1.9954034583706602E-3</c:v>
                </c:pt>
                <c:pt idx="1542" formatCode="General">
                  <c:v>-2.0016954464767401E-3</c:v>
                </c:pt>
                <c:pt idx="1543" formatCode="General">
                  <c:v>-2.0080171130423701E-3</c:v>
                </c:pt>
                <c:pt idx="1544" formatCode="General">
                  <c:v>-2.0143686716742899E-3</c:v>
                </c:pt>
                <c:pt idx="1545" formatCode="General">
                  <c:v>-2.0207503376724499E-3</c:v>
                </c:pt>
                <c:pt idx="1546" formatCode="General">
                  <c:v>-2.0271623281630999E-3</c:v>
                </c:pt>
                <c:pt idx="1547" formatCode="General">
                  <c:v>-2.03360486239777E-3</c:v>
                </c:pt>
                <c:pt idx="1548" formatCode="General">
                  <c:v>-2.0400781617564302E-3</c:v>
                </c:pt>
                <c:pt idx="1549" formatCode="General">
                  <c:v>-2.0465824498394798E-3</c:v>
                </c:pt>
                <c:pt idx="1550" formatCode="General">
                  <c:v>-2.0531179526038102E-3</c:v>
                </c:pt>
                <c:pt idx="1551" formatCode="General">
                  <c:v>-2.0596848982211099E-3</c:v>
                </c:pt>
                <c:pt idx="1552" formatCode="General">
                  <c:v>-2.0662835170423099E-3</c:v>
                </c:pt>
                <c:pt idx="1553" formatCode="General">
                  <c:v>-2.0729140415343401E-3</c:v>
                </c:pt>
                <c:pt idx="1554" formatCode="General">
                  <c:v>-2.0795767061235699E-3</c:v>
                </c:pt>
                <c:pt idx="1555" formatCode="General">
                  <c:v>-2.0862717474438501E-3</c:v>
                </c:pt>
                <c:pt idx="1556" formatCode="General">
                  <c:v>-2.0929994044082199E-3</c:v>
                </c:pt>
                <c:pt idx="1557" formatCode="General">
                  <c:v>-2.09975991820893E-3</c:v>
                </c:pt>
                <c:pt idx="1558" formatCode="General">
                  <c:v>-2.10655353231738E-3</c:v>
                </c:pt>
                <c:pt idx="1559" formatCode="General">
                  <c:v>-2.1133804924841999E-3</c:v>
                </c:pt>
                <c:pt idx="1560" formatCode="General">
                  <c:v>-2.1202410467355401E-3</c:v>
                </c:pt>
                <c:pt idx="1561" formatCode="General">
                  <c:v>-2.12713544535666E-3</c:v>
                </c:pt>
                <c:pt idx="1562" formatCode="General">
                  <c:v>-2.1340639410157699E-3</c:v>
                </c:pt>
                <c:pt idx="1563" formatCode="General">
                  <c:v>-2.1410267890593099E-3</c:v>
                </c:pt>
                <c:pt idx="1564" formatCode="General">
                  <c:v>-2.1480242474703499E-3</c:v>
                </c:pt>
                <c:pt idx="1565" formatCode="General">
                  <c:v>-2.15505657683524E-3</c:v>
                </c:pt>
                <c:pt idx="1566" formatCode="General">
                  <c:v>-2.1621240405358998E-3</c:v>
                </c:pt>
                <c:pt idx="1567" formatCode="General">
                  <c:v>-2.1692269049183601E-3</c:v>
                </c:pt>
                <c:pt idx="1568" formatCode="General">
                  <c:v>-2.1763654390178399E-3</c:v>
                </c:pt>
                <c:pt idx="1569" formatCode="General">
                  <c:v>-2.1835399145096702E-3</c:v>
                </c:pt>
                <c:pt idx="1570" formatCode="General">
                  <c:v>-2.1907506057093299E-3</c:v>
                </c:pt>
                <c:pt idx="1571" formatCode="General">
                  <c:v>-2.1979977896024699E-3</c:v>
                </c:pt>
                <c:pt idx="1572" formatCode="General">
                  <c:v>-2.20528174601589E-3</c:v>
                </c:pt>
                <c:pt idx="1573" formatCode="General">
                  <c:v>-2.2126027575729902E-3</c:v>
                </c:pt>
                <c:pt idx="1574" formatCode="General">
                  <c:v>-2.2199611096431898E-3</c:v>
                </c:pt>
                <c:pt idx="1575" formatCode="General">
                  <c:v>-2.2273570904531698E-3</c:v>
                </c:pt>
                <c:pt idx="1576" formatCode="General">
                  <c:v>-2.23479099110778E-3</c:v>
                </c:pt>
                <c:pt idx="1577" formatCode="General">
                  <c:v>-2.2422631055899899E-3</c:v>
                </c:pt>
                <c:pt idx="1578" formatCode="General">
                  <c:v>-2.2497737307609501E-3</c:v>
                </c:pt>
                <c:pt idx="1579" formatCode="General">
                  <c:v>-2.25732316635996E-3</c:v>
                </c:pt>
                <c:pt idx="1580" formatCode="General">
                  <c:v>-2.2649117150044902E-3</c:v>
                </c:pt>
                <c:pt idx="1581" formatCode="General">
                  <c:v>-2.27253968219014E-3</c:v>
                </c:pt>
                <c:pt idx="1582" formatCode="General">
                  <c:v>-2.2802073762344401E-3</c:v>
                </c:pt>
                <c:pt idx="1583" formatCode="General">
                  <c:v>-2.2879151079650498E-3</c:v>
                </c:pt>
                <c:pt idx="1584" formatCode="General">
                  <c:v>-2.29566319098116E-3</c:v>
                </c:pt>
                <c:pt idx="1585" formatCode="General">
                  <c:v>-2.303451942244E-3</c:v>
                </c:pt>
                <c:pt idx="1586" formatCode="General">
                  <c:v>-2.3112816821774201E-3</c:v>
                </c:pt>
                <c:pt idx="1587" formatCode="General">
                  <c:v>-2.3191527346678501E-3</c:v>
                </c:pt>
                <c:pt idx="1588" formatCode="General">
                  <c:v>-2.3270654270643402E-3</c:v>
                </c:pt>
                <c:pt idx="1589" formatCode="General">
                  <c:v>-2.3350200901784898E-3</c:v>
                </c:pt>
                <c:pt idx="1590" formatCode="General">
                  <c:v>-2.3430170582845601E-3</c:v>
                </c:pt>
                <c:pt idx="1591" formatCode="General">
                  <c:v>-2.3510566690821901E-3</c:v>
                </c:pt>
                <c:pt idx="1592" formatCode="General">
                  <c:v>-2.3591392636656801E-3</c:v>
                </c:pt>
                <c:pt idx="1593" formatCode="General">
                  <c:v>-2.3672651867298099E-3</c:v>
                </c:pt>
                <c:pt idx="1594" formatCode="General">
                  <c:v>-2.3754347864628198E-3</c:v>
                </c:pt>
                <c:pt idx="1595" formatCode="General">
                  <c:v>-2.3836484146740398E-3</c:v>
                </c:pt>
                <c:pt idx="1596" formatCode="General">
                  <c:v>-2.3919064268835698E-3</c:v>
                </c:pt>
                <c:pt idx="1597" formatCode="General">
                  <c:v>-2.4002091823222601E-3</c:v>
                </c:pt>
                <c:pt idx="1598" formatCode="General">
                  <c:v>-2.4085570439317601E-3</c:v>
                </c:pt>
                <c:pt idx="1599" formatCode="General">
                  <c:v>-2.4169503783644701E-3</c:v>
                </c:pt>
                <c:pt idx="1600" formatCode="General">
                  <c:v>-2.42538955598357E-3</c:v>
                </c:pt>
                <c:pt idx="1601" formatCode="General">
                  <c:v>-2.4338749508630098E-3</c:v>
                </c:pt>
                <c:pt idx="1602" formatCode="General">
                  <c:v>-2.4424069408520801E-3</c:v>
                </c:pt>
                <c:pt idx="1603" formatCode="General">
                  <c:v>-2.4509859080732899E-3</c:v>
                </c:pt>
                <c:pt idx="1604" formatCode="General">
                  <c:v>-2.4596122388298599E-3</c:v>
                </c:pt>
                <c:pt idx="1605" formatCode="General">
                  <c:v>-2.4682863233419301E-3</c:v>
                </c:pt>
                <c:pt idx="1606" formatCode="General">
                  <c:v>-2.4770085558962502E-3</c:v>
                </c:pt>
                <c:pt idx="1607" formatCode="General">
                  <c:v>-2.48577933488723E-3</c:v>
                </c:pt>
                <c:pt idx="1608" formatCode="General">
                  <c:v>-2.4945990628168799E-3</c:v>
                </c:pt>
                <c:pt idx="1609" formatCode="General">
                  <c:v>-2.5034681462948799E-3</c:v>
                </c:pt>
                <c:pt idx="1610" formatCode="General">
                  <c:v>-2.51238699603854E-3</c:v>
                </c:pt>
                <c:pt idx="1611" formatCode="General">
                  <c:v>-2.5213560268728002E-3</c:v>
                </c:pt>
                <c:pt idx="1612" formatCode="General">
                  <c:v>-2.5303756580135699E-3</c:v>
                </c:pt>
                <c:pt idx="1613" formatCode="General">
                  <c:v>-2.5394463136082001E-3</c:v>
                </c:pt>
                <c:pt idx="1614" formatCode="General">
                  <c:v>-2.54856842234033E-3</c:v>
                </c:pt>
                <c:pt idx="1615" formatCode="General">
                  <c:v>-2.5577424173096998E-3</c:v>
                </c:pt>
                <c:pt idx="1616" formatCode="General">
                  <c:v>-2.5669687360229702E-3</c:v>
                </c:pt>
                <c:pt idx="1617" formatCode="General">
                  <c:v>-2.57624782071284E-3</c:v>
                </c:pt>
                <c:pt idx="1618" formatCode="General">
                  <c:v>-2.5855801186191701E-3</c:v>
                </c:pt>
                <c:pt idx="1619" formatCode="General">
                  <c:v>-2.5949660819997201E-3</c:v>
                </c:pt>
                <c:pt idx="1620" formatCode="General">
                  <c:v>-2.6044061681300399E-3</c:v>
                </c:pt>
                <c:pt idx="1621" formatCode="General">
                  <c:v>-2.61390083930355E-3</c:v>
                </c:pt>
                <c:pt idx="1622" formatCode="General">
                  <c:v>-2.6234505625985101E-3</c:v>
                </c:pt>
                <c:pt idx="1623" formatCode="General">
                  <c:v>-2.6330558098804999E-3</c:v>
                </c:pt>
                <c:pt idx="1624" formatCode="General">
                  <c:v>-2.6427170582633201E-3</c:v>
                </c:pt>
                <c:pt idx="1625" formatCode="General">
                  <c:v>-2.6524347901636298E-3</c:v>
                </c:pt>
                <c:pt idx="1626" formatCode="General">
                  <c:v>-2.66220949330216E-3</c:v>
                </c:pt>
                <c:pt idx="1627" formatCode="General">
                  <c:v>-2.6720416610099798E-3</c:v>
                </c:pt>
                <c:pt idx="1628" formatCode="General">
                  <c:v>-2.6819317924373998E-3</c:v>
                </c:pt>
                <c:pt idx="1629" formatCode="General">
                  <c:v>-2.6918803924021999E-3</c:v>
                </c:pt>
                <c:pt idx="1630" formatCode="General">
                  <c:v>-2.7018879713896502E-3</c:v>
                </c:pt>
                <c:pt idx="1631" formatCode="General">
                  <c:v>-2.7119550455524701E-3</c:v>
                </c:pt>
                <c:pt idx="1632" formatCode="General">
                  <c:v>-2.7220821367108399E-3</c:v>
                </c:pt>
                <c:pt idx="1633" formatCode="General">
                  <c:v>-2.7322697722245198E-3</c:v>
                </c:pt>
                <c:pt idx="1634" formatCode="General">
                  <c:v>-2.74251848479564E-3</c:v>
                </c:pt>
                <c:pt idx="1635" formatCode="General">
                  <c:v>-2.75282881257211E-3</c:v>
                </c:pt>
                <c:pt idx="1636" formatCode="General">
                  <c:v>-2.7632012988657402E-3</c:v>
                </c:pt>
                <c:pt idx="1637" formatCode="General">
                  <c:v>-2.77363649315816E-3</c:v>
                </c:pt>
                <c:pt idx="1638" formatCode="General">
                  <c:v>-2.7841349513195602E-3</c:v>
                </c:pt>
                <c:pt idx="1639" formatCode="General">
                  <c:v>-2.7946972356086802E-3</c:v>
                </c:pt>
                <c:pt idx="1640" formatCode="General">
                  <c:v>-2.8053239146728299E-3</c:v>
                </c:pt>
                <c:pt idx="1641" formatCode="General">
                  <c:v>-2.81601556353866E-3</c:v>
                </c:pt>
                <c:pt idx="1642" formatCode="General">
                  <c:v>-2.8267727634395498E-3</c:v>
                </c:pt>
                <c:pt idx="1643" formatCode="General">
                  <c:v>-2.83759610200153E-3</c:v>
                </c:pt>
                <c:pt idx="1644" formatCode="General">
                  <c:v>-2.8484861735101302E-3</c:v>
                </c:pt>
                <c:pt idx="1645" formatCode="General">
                  <c:v>-2.85944357891047E-3</c:v>
                </c:pt>
                <c:pt idx="1646" formatCode="General">
                  <c:v>-2.87046892573743E-3</c:v>
                </c:pt>
                <c:pt idx="1647" formatCode="General">
                  <c:v>-2.88156282798939E-3</c:v>
                </c:pt>
                <c:pt idx="1648" formatCode="General">
                  <c:v>-2.8927259065521299E-3</c:v>
                </c:pt>
                <c:pt idx="1649" formatCode="General">
                  <c:v>-2.9039587893387501E-3</c:v>
                </c:pt>
                <c:pt idx="1650" formatCode="General">
                  <c:v>-2.9152621118452302E-3</c:v>
                </c:pt>
                <c:pt idx="1651" formatCode="General">
                  <c:v>-2.92663652118394E-3</c:v>
                </c:pt>
                <c:pt idx="1652" formatCode="General">
                  <c:v>-2.9380826747364302E-3</c:v>
                </c:pt>
                <c:pt idx="1653" formatCode="General">
                  <c:v>-2.9496012374594198E-3</c:v>
                </c:pt>
                <c:pt idx="1654" formatCode="General">
                  <c:v>-2.96119288188481E-3</c:v>
                </c:pt>
                <c:pt idx="1655" formatCode="General">
                  <c:v>-2.97285828811971E-3</c:v>
                </c:pt>
                <c:pt idx="1656" formatCode="General">
                  <c:v>-2.9845981438464198E-3</c:v>
                </c:pt>
                <c:pt idx="1657" formatCode="General">
                  <c:v>-2.9964131437881102E-3</c:v>
                </c:pt>
                <c:pt idx="1658" formatCode="General">
                  <c:v>-3.0083039864688501E-3</c:v>
                </c:pt>
                <c:pt idx="1659" formatCode="General">
                  <c:v>-3.0202713753078999E-3</c:v>
                </c:pt>
                <c:pt idx="1660" formatCode="General">
                  <c:v>-3.0323160220110902E-3</c:v>
                </c:pt>
                <c:pt idx="1661" formatCode="General">
                  <c:v>-3.0444386469572001E-3</c:v>
                </c:pt>
                <c:pt idx="1662" formatCode="General">
                  <c:v>-3.0566399791979899E-3</c:v>
                </c:pt>
                <c:pt idx="1663" formatCode="General">
                  <c:v>-3.0689207564581502E-3</c:v>
                </c:pt>
                <c:pt idx="1664" formatCode="General">
                  <c:v>-3.0812817251353701E-3</c:v>
                </c:pt>
                <c:pt idx="1665" formatCode="General">
                  <c:v>-3.0937236419027298E-3</c:v>
                </c:pt>
                <c:pt idx="1666" formatCode="General">
                  <c:v>-3.10624727538804E-3</c:v>
                </c:pt>
                <c:pt idx="1667" formatCode="General">
                  <c:v>-3.1188534040665601E-3</c:v>
                </c:pt>
                <c:pt idx="1668" formatCode="General">
                  <c:v>-3.13154281584956E-3</c:v>
                </c:pt>
                <c:pt idx="1669" formatCode="General">
                  <c:v>-3.14431630808436E-3</c:v>
                </c:pt>
                <c:pt idx="1670" formatCode="General">
                  <c:v>-3.1571746873471701E-3</c:v>
                </c:pt>
                <c:pt idx="1671" formatCode="General">
                  <c:v>-3.1701187677640901E-3</c:v>
                </c:pt>
                <c:pt idx="1672" formatCode="General">
                  <c:v>-3.1831493715089899E-3</c:v>
                </c:pt>
                <c:pt idx="1673" formatCode="General">
                  <c:v>-3.1962673299801301E-3</c:v>
                </c:pt>
                <c:pt idx="1674" formatCode="General">
                  <c:v>-3.20947348378153E-3</c:v>
                </c:pt>
                <c:pt idx="1675" formatCode="General">
                  <c:v>-3.22276868378379E-3</c:v>
                </c:pt>
                <c:pt idx="1676" formatCode="General">
                  <c:v>-3.23615379205243E-3</c:v>
                </c:pt>
                <c:pt idx="1677" formatCode="General">
                  <c:v>-3.2496296823518499E-3</c:v>
                </c:pt>
                <c:pt idx="1678" formatCode="General">
                  <c:v>-3.2631972399498801E-3</c:v>
                </c:pt>
                <c:pt idx="1679" formatCode="General">
                  <c:v>-3.2768573613797302E-3</c:v>
                </c:pt>
                <c:pt idx="1680" formatCode="General">
                  <c:v>-3.2906109544399999E-3</c:v>
                </c:pt>
                <c:pt idx="1681" formatCode="General">
                  <c:v>-3.3044589381946801E-3</c:v>
                </c:pt>
                <c:pt idx="1682" formatCode="General">
                  <c:v>-3.3184022429731501E-3</c:v>
                </c:pt>
                <c:pt idx="1683" formatCode="General">
                  <c:v>-3.3324418106544101E-3</c:v>
                </c:pt>
                <c:pt idx="1684" formatCode="General">
                  <c:v>-3.34657859532894E-3</c:v>
                </c:pt>
                <c:pt idx="1685" formatCode="General">
                  <c:v>-3.3608135632708998E-3</c:v>
                </c:pt>
                <c:pt idx="1686" formatCode="General">
                  <c:v>-3.3751476928857902E-3</c:v>
                </c:pt>
                <c:pt idx="1687" formatCode="General">
                  <c:v>-3.3895819747105501E-3</c:v>
                </c:pt>
                <c:pt idx="1688" formatCode="General">
                  <c:v>-3.4041174114135099E-3</c:v>
                </c:pt>
                <c:pt idx="1689" formatCode="General">
                  <c:v>-3.41875501779438E-3</c:v>
                </c:pt>
                <c:pt idx="1690" formatCode="General">
                  <c:v>-3.4334958207843098E-3</c:v>
                </c:pt>
                <c:pt idx="1691" formatCode="General">
                  <c:v>-3.4483408594458398E-3</c:v>
                </c:pt>
                <c:pt idx="1692" formatCode="General">
                  <c:v>-3.4632911846912001E-3</c:v>
                </c:pt>
                <c:pt idx="1693" formatCode="General">
                  <c:v>-3.47834786102573E-3</c:v>
                </c:pt>
                <c:pt idx="1694" formatCode="General">
                  <c:v>-3.4935119701701698E-3</c:v>
                </c:pt>
                <c:pt idx="1695" formatCode="General">
                  <c:v>-3.5087846092091701E-3</c:v>
                </c:pt>
                <c:pt idx="1696" formatCode="General">
                  <c:v>-3.5241668896317901E-3</c:v>
                </c:pt>
                <c:pt idx="1697" formatCode="General">
                  <c:v>-3.5396599373314799E-3</c:v>
                </c:pt>
                <c:pt idx="1698" formatCode="General">
                  <c:v>-3.5552648926061299E-3</c:v>
                </c:pt>
                <c:pt idx="1699" formatCode="General">
                  <c:v>-3.5709829101580499E-3</c:v>
                </c:pt>
                <c:pt idx="1700" formatCode="General">
                  <c:v>-3.5868151590939899E-3</c:v>
                </c:pt>
                <c:pt idx="1701" formatCode="General">
                  <c:v>-3.6027628229250899E-3</c:v>
                </c:pt>
                <c:pt idx="1702" formatCode="General">
                  <c:v>-3.6188270995669899E-3</c:v>
                </c:pt>
                <c:pt idx="1703" formatCode="General">
                  <c:v>-3.6350092001709699E-3</c:v>
                </c:pt>
                <c:pt idx="1704" formatCode="General">
                  <c:v>-3.6513103490484599E-3</c:v>
                </c:pt>
                <c:pt idx="1705" formatCode="General">
                  <c:v>-3.66773178638711E-3</c:v>
                </c:pt>
                <c:pt idx="1706" formatCode="General">
                  <c:v>-3.6842747686373898E-3</c:v>
                </c:pt>
                <c:pt idx="1707" formatCode="General">
                  <c:v>-3.7009405685125402E-3</c:v>
                </c:pt>
                <c:pt idx="1708" formatCode="General">
                  <c:v>-3.7177304749886398E-3</c:v>
                </c:pt>
                <c:pt idx="1709" formatCode="General">
                  <c:v>-3.73464579330456E-3</c:v>
                </c:pt>
                <c:pt idx="1710" formatCode="General">
                  <c:v>-3.7516878449619798E-3</c:v>
                </c:pt>
                <c:pt idx="1711" formatCode="General">
                  <c:v>-3.7688579674357001E-3</c:v>
                </c:pt>
                <c:pt idx="1712" formatCode="General">
                  <c:v>-3.78615751594428E-3</c:v>
                </c:pt>
                <c:pt idx="1713" formatCode="General">
                  <c:v>-3.8035878652526401E-3</c:v>
                </c:pt>
                <c:pt idx="1714" formatCode="General">
                  <c:v>-3.8211504097320301E-3</c:v>
                </c:pt>
                <c:pt idx="1715" formatCode="General">
                  <c:v>-3.83884656336001E-3</c:v>
                </c:pt>
                <c:pt idx="1716" formatCode="General">
                  <c:v>-3.8566777597204799E-3</c:v>
                </c:pt>
                <c:pt idx="1717" formatCode="General">
                  <c:v>-3.8746454520036501E-3</c:v>
                </c:pt>
                <c:pt idx="1718" formatCode="General">
                  <c:v>-3.8927511131833701E-3</c:v>
                </c:pt>
                <c:pt idx="1719" formatCode="General">
                  <c:v>-3.91099623706223E-3</c:v>
                </c:pt>
                <c:pt idx="1720" formatCode="General">
                  <c:v>-3.9293823335968901E-3</c:v>
                </c:pt>
                <c:pt idx="1721" formatCode="General">
                  <c:v>-3.9479109304575502E-3</c:v>
                </c:pt>
                <c:pt idx="1722" formatCode="General">
                  <c:v>-3.9665835765309802E-3</c:v>
                </c:pt>
                <c:pt idx="1723" formatCode="General">
                  <c:v>-3.98540184177069E-3</c:v>
                </c:pt>
                <c:pt idx="1724" formatCode="General">
                  <c:v>-4.0043673171213101E-3</c:v>
                </c:pt>
                <c:pt idx="1725" formatCode="General">
                  <c:v>-4.02348161451852E-3</c:v>
                </c:pt>
                <c:pt idx="1726" formatCode="General">
                  <c:v>-4.0427463668891196E-3</c:v>
                </c:pt>
                <c:pt idx="1727" formatCode="General">
                  <c:v>-4.0621632281510099E-3</c:v>
                </c:pt>
                <c:pt idx="1728" formatCode="General">
                  <c:v>-4.0817338732131898E-3</c:v>
                </c:pt>
                <c:pt idx="1729" formatCode="General">
                  <c:v>-4.1014600003123104E-3</c:v>
                </c:pt>
                <c:pt idx="1730" formatCode="General">
                  <c:v>-4.1213433335790597E-3</c:v>
                </c:pt>
                <c:pt idx="1731" formatCode="General">
                  <c:v>-4.1413856223143199E-3</c:v>
                </c:pt>
                <c:pt idx="1732" formatCode="General">
                  <c:v>-4.16158864093597E-3</c:v>
                </c:pt>
                <c:pt idx="1733" formatCode="General">
                  <c:v>-4.1819541893187004E-3</c:v>
                </c:pt>
                <c:pt idx="1734" formatCode="General">
                  <c:v>-4.2024840931321099E-3</c:v>
                </c:pt>
                <c:pt idx="1735" formatCode="General">
                  <c:v>-4.2231802034045102E-3</c:v>
                </c:pt>
                <c:pt idx="1736" formatCode="General">
                  <c:v>-4.2440443964414896E-3</c:v>
                </c:pt>
                <c:pt idx="1737" formatCode="General">
                  <c:v>-4.2650785738258699E-3</c:v>
                </c:pt>
                <c:pt idx="1738" formatCode="General">
                  <c:v>-4.2862846621740096E-3</c:v>
                </c:pt>
                <c:pt idx="1739" formatCode="General">
                  <c:v>-4.3076646124440704E-3</c:v>
                </c:pt>
                <c:pt idx="1740" formatCode="General">
                  <c:v>-4.32922040387219E-3</c:v>
                </c:pt>
                <c:pt idx="1741" formatCode="General">
                  <c:v>-4.3509540464659203E-3</c:v>
                </c:pt>
                <c:pt idx="1742" formatCode="General">
                  <c:v>-4.3728675810042099E-3</c:v>
                </c:pt>
                <c:pt idx="1743" formatCode="General">
                  <c:v>-4.3949630790374198E-3</c:v>
                </c:pt>
                <c:pt idx="1744" formatCode="General">
                  <c:v>-4.4172426428565103E-3</c:v>
                </c:pt>
                <c:pt idx="1745" formatCode="General">
                  <c:v>-4.4397084052288597E-3</c:v>
                </c:pt>
                <c:pt idx="1746" formatCode="General">
                  <c:v>-4.4623625294073297E-3</c:v>
                </c:pt>
                <c:pt idx="1747" formatCode="General">
                  <c:v>-4.4852072092731801E-3</c:v>
                </c:pt>
                <c:pt idx="1748" formatCode="General">
                  <c:v>-4.5082446696429702E-3</c:v>
                </c:pt>
                <c:pt idx="1749" formatCode="General">
                  <c:v>-4.5314771742969899E-3</c:v>
                </c:pt>
                <c:pt idx="1750" formatCode="General">
                  <c:v>-4.5549070241112603E-3</c:v>
                </c:pt>
                <c:pt idx="1751" formatCode="General">
                  <c:v>-4.5785365456254296E-3</c:v>
                </c:pt>
                <c:pt idx="1752" formatCode="General">
                  <c:v>-4.6023680921507297E-3</c:v>
                </c:pt>
                <c:pt idx="1753" formatCode="General">
                  <c:v>-4.6264040513775201E-3</c:v>
                </c:pt>
                <c:pt idx="1754" formatCode="General">
                  <c:v>-4.6506468462142398E-3</c:v>
                </c:pt>
                <c:pt idx="1755" formatCode="General">
                  <c:v>-4.6750989347873499E-3</c:v>
                </c:pt>
                <c:pt idx="1756" formatCode="General">
                  <c:v>-4.6997628104413899E-3</c:v>
                </c:pt>
                <c:pt idx="1757" formatCode="General">
                  <c:v>-4.7246410017390498E-3</c:v>
                </c:pt>
                <c:pt idx="1758" formatCode="General">
                  <c:v>-4.7497360724610997E-3</c:v>
                </c:pt>
                <c:pt idx="1759" formatCode="General">
                  <c:v>-4.7750506216065096E-3</c:v>
                </c:pt>
                <c:pt idx="1760" formatCode="General">
                  <c:v>-4.8005872837129102E-3</c:v>
                </c:pt>
                <c:pt idx="1761" formatCode="General">
                  <c:v>-4.8263487295898298E-3</c:v>
                </c:pt>
                <c:pt idx="1762" formatCode="General">
                  <c:v>-4.8523376643584901E-3</c:v>
                </c:pt>
                <c:pt idx="1763" formatCode="General">
                  <c:v>-4.8785568343854202E-3</c:v>
                </c:pt>
                <c:pt idx="1764" formatCode="General">
                  <c:v>-4.9050090289391697E-3</c:v>
                </c:pt>
                <c:pt idx="1765" formatCode="General">
                  <c:v>-4.9316970813794601E-3</c:v>
                </c:pt>
                <c:pt idx="1766" formatCode="General">
                  <c:v>-4.9586238695850998E-3</c:v>
                </c:pt>
                <c:pt idx="1767" formatCode="General">
                  <c:v>-4.9857923159539698E-3</c:v>
                </c:pt>
                <c:pt idx="1768" formatCode="General">
                  <c:v>-5.0132053874030599E-3</c:v>
                </c:pt>
                <c:pt idx="1769" formatCode="General">
                  <c:v>-5.0408660953685297E-3</c:v>
                </c:pt>
                <c:pt idx="1770" formatCode="General">
                  <c:v>-5.0687774981456601E-3</c:v>
                </c:pt>
                <c:pt idx="1771" formatCode="General">
                  <c:v>-5.0969427153605799E-3</c:v>
                </c:pt>
                <c:pt idx="1772" formatCode="General">
                  <c:v>-5.1253649247053499E-3</c:v>
                </c:pt>
                <c:pt idx="1773" formatCode="General">
                  <c:v>-5.1540473548286102E-3</c:v>
                </c:pt>
                <c:pt idx="1774" formatCode="General">
                  <c:v>-5.1829932853356296E-3</c:v>
                </c:pt>
                <c:pt idx="1775" formatCode="General">
                  <c:v>-5.2122060467882899E-3</c:v>
                </c:pt>
                <c:pt idx="1776" formatCode="General">
                  <c:v>-5.2416890207051398E-3</c:v>
                </c:pt>
                <c:pt idx="1777" formatCode="General">
                  <c:v>-5.2714456395614199E-3</c:v>
                </c:pt>
                <c:pt idx="1778" formatCode="General">
                  <c:v>-5.30147938678907E-3</c:v>
                </c:pt>
                <c:pt idx="1779" formatCode="General">
                  <c:v>-5.3317937940825502E-3</c:v>
                </c:pt>
                <c:pt idx="1780" formatCode="General">
                  <c:v>-5.3623924336900896E-3</c:v>
                </c:pt>
                <c:pt idx="1781" formatCode="General">
                  <c:v>-5.3932789299559799E-3</c:v>
                </c:pt>
                <c:pt idx="1782" formatCode="General">
                  <c:v>-5.4244569641119199E-3</c:v>
                </c:pt>
                <c:pt idx="1783" formatCode="General">
                  <c:v>-5.4559302742770996E-3</c:v>
                </c:pt>
                <c:pt idx="1784" formatCode="General">
                  <c:v>-5.48770265545819E-3</c:v>
                </c:pt>
                <c:pt idx="1785" formatCode="General">
                  <c:v>-5.51977795954942E-3</c:v>
                </c:pt>
                <c:pt idx="1786" formatCode="General">
                  <c:v>-5.5521600953325999E-3</c:v>
                </c:pt>
                <c:pt idx="1787" formatCode="General">
                  <c:v>-5.5848530284771996E-3</c:v>
                </c:pt>
                <c:pt idx="1788" formatCode="General">
                  <c:v>-5.6178607827344698E-3</c:v>
                </c:pt>
                <c:pt idx="1789" formatCode="General">
                  <c:v>-5.6511874490626198E-3</c:v>
                </c:pt>
                <c:pt idx="1790" formatCode="General">
                  <c:v>-5.6848371913973596E-3</c:v>
                </c:pt>
                <c:pt idx="1791" formatCode="General">
                  <c:v>-5.7188142465957699E-3</c:v>
                </c:pt>
                <c:pt idx="1792" formatCode="General">
                  <c:v>-5.7531229244363498E-3</c:v>
                </c:pt>
                <c:pt idx="1793" formatCode="General">
                  <c:v>-5.7877676076190003E-3</c:v>
                </c:pt>
                <c:pt idx="1794" formatCode="General">
                  <c:v>-5.8227527578103297E-3</c:v>
                </c:pt>
                <c:pt idx="1795" formatCode="General">
                  <c:v>-5.8580829157216198E-3</c:v>
                </c:pt>
                <c:pt idx="1796" formatCode="General">
                  <c:v>-5.8937626948680098E-3</c:v>
                </c:pt>
                <c:pt idx="1797" formatCode="General">
                  <c:v>-5.92979676946711E-3</c:v>
                </c:pt>
                <c:pt idx="1798" formatCode="General">
                  <c:v>-5.9661898779095899E-3</c:v>
                </c:pt>
                <c:pt idx="1799" formatCode="General">
                  <c:v>-6.0029468375025104E-3</c:v>
                </c:pt>
                <c:pt idx="1800" formatCode="General">
                  <c:v>-6.0400725445233601E-3</c:v>
                </c:pt>
                <c:pt idx="1801" formatCode="General">
                  <c:v>-6.0775719742201199E-3</c:v>
                </c:pt>
                <c:pt idx="1802" formatCode="General">
                  <c:v>-6.1154501808112997E-3</c:v>
                </c:pt>
                <c:pt idx="1803" formatCode="General">
                  <c:v>-6.1537122974860397E-3</c:v>
                </c:pt>
                <c:pt idx="1804" formatCode="General">
                  <c:v>-6.1923635364041297E-3</c:v>
                </c:pt>
                <c:pt idx="1805" formatCode="General">
                  <c:v>-6.2314092019722404E-3</c:v>
                </c:pt>
                <c:pt idx="1806" formatCode="General">
                  <c:v>-6.2708546804069697E-3</c:v>
                </c:pt>
                <c:pt idx="1807" formatCode="General">
                  <c:v>-6.3107054458176898E-3</c:v>
                </c:pt>
                <c:pt idx="1808" formatCode="General">
                  <c:v>-6.3509670658854298E-3</c:v>
                </c:pt>
                <c:pt idx="1809" formatCode="General">
                  <c:v>-6.3916452001439904E-3</c:v>
                </c:pt>
                <c:pt idx="1810" formatCode="General">
                  <c:v>-6.4327455999799903E-3</c:v>
                </c:pt>
                <c:pt idx="1811" formatCode="General">
                  <c:v>-6.4742741086329901E-3</c:v>
                </c:pt>
                <c:pt idx="1812" formatCode="General">
                  <c:v>-6.5162366611954698E-3</c:v>
                </c:pt>
                <c:pt idx="1813" formatCode="General">
                  <c:v>-6.5586392869216997E-3</c:v>
                </c:pt>
                <c:pt idx="1814" formatCode="General">
                  <c:v>-6.6014881316027599E-3</c:v>
                </c:pt>
                <c:pt idx="1815" formatCode="General">
                  <c:v>-6.6447894471051002E-3</c:v>
                </c:pt>
                <c:pt idx="1816" formatCode="General">
                  <c:v>-6.6885495678940601E-3</c:v>
                </c:pt>
                <c:pt idx="1817" formatCode="General">
                  <c:v>-6.7327749395325997E-3</c:v>
                </c:pt>
                <c:pt idx="1818" formatCode="General">
                  <c:v>-6.7774721246026898E-3</c:v>
                </c:pt>
                <c:pt idx="1819" formatCode="General">
                  <c:v>-6.8226478027053304E-3</c:v>
                </c:pt>
                <c:pt idx="1820" formatCode="General">
                  <c:v>-6.8683087704606597E-3</c:v>
                </c:pt>
                <c:pt idx="1821" formatCode="General">
                  <c:v>-6.9144619415080696E-3</c:v>
                </c:pt>
                <c:pt idx="1822" formatCode="General">
                  <c:v>-6.9611143744316602E-3</c:v>
                </c:pt>
                <c:pt idx="1823" formatCode="General">
                  <c:v>-7.0082732795253202E-3</c:v>
                </c:pt>
                <c:pt idx="1824" formatCode="General">
                  <c:v>-7.0559459950674704E-3</c:v>
                </c:pt>
                <c:pt idx="1825" formatCode="General">
                  <c:v>-7.1041399871685403E-3</c:v>
                </c:pt>
                <c:pt idx="1826" formatCode="General">
                  <c:v>-7.1528628558907396E-3</c:v>
                </c:pt>
                <c:pt idx="1827" formatCode="General">
                  <c:v>-7.2021223440871902E-3</c:v>
                </c:pt>
                <c:pt idx="1828" formatCode="General">
                  <c:v>-7.2519263369535802E-3</c:v>
                </c:pt>
                <c:pt idx="1829" formatCode="General">
                  <c:v>-7.30228286187327E-3</c:v>
                </c:pt>
                <c:pt idx="1830" formatCode="General">
                  <c:v>-7.3532000494283302E-3</c:v>
                </c:pt>
                <c:pt idx="1831" formatCode="General">
                  <c:v>-7.4046861234834003E-3</c:v>
                </c:pt>
                <c:pt idx="1832" formatCode="General">
                  <c:v>-7.4567494545630204E-3</c:v>
                </c:pt>
                <c:pt idx="1833" formatCode="General">
                  <c:v>-7.5093985650344598E-3</c:v>
                </c:pt>
                <c:pt idx="1834" formatCode="General">
                  <c:v>-7.5626421291079904E-3</c:v>
                </c:pt>
                <c:pt idx="1835" formatCode="General">
                  <c:v>-7.6164889734238704E-3</c:v>
                </c:pt>
                <c:pt idx="1836" formatCode="General">
                  <c:v>-7.6709480888691997E-3</c:v>
                </c:pt>
                <c:pt idx="1837" formatCode="General">
                  <c:v>-7.7260286464617203E-3</c:v>
                </c:pt>
                <c:pt idx="1838" formatCode="General">
                  <c:v>-7.7817399993099397E-3</c:v>
                </c:pt>
                <c:pt idx="1839" formatCode="General">
                  <c:v>-7.8380916826133202E-3</c:v>
                </c:pt>
                <c:pt idx="1840" formatCode="General">
                  <c:v>-7.8950934136625302E-3</c:v>
                </c:pt>
                <c:pt idx="1841" formatCode="General">
                  <c:v>-7.9527551097116796E-3</c:v>
                </c:pt>
                <c:pt idx="1842" formatCode="General">
                  <c:v>-8.0110868914425801E-3</c:v>
                </c:pt>
                <c:pt idx="1843" formatCode="General">
                  <c:v>-8.0700990485219806E-3</c:v>
                </c:pt>
                <c:pt idx="1844" formatCode="General">
                  <c:v>-8.1298019804113292E-3</c:v>
                </c:pt>
                <c:pt idx="1845" formatCode="General">
                  <c:v>-8.1902062495712805E-3</c:v>
                </c:pt>
                <c:pt idx="1846" formatCode="General">
                  <c:v>-8.2513226312847208E-3</c:v>
                </c:pt>
                <c:pt idx="1847" formatCode="General">
                  <c:v>-8.3131621286458204E-3</c:v>
                </c:pt>
                <c:pt idx="1848" formatCode="General">
                  <c:v>-8.3757359368956692E-3</c:v>
                </c:pt>
                <c:pt idx="1849" formatCode="General">
                  <c:v>-8.4390554344488302E-3</c:v>
                </c:pt>
                <c:pt idx="1850" formatCode="General">
                  <c:v>-8.5031321828934608E-3</c:v>
                </c:pt>
                <c:pt idx="1851" formatCode="General">
                  <c:v>-8.5679779269913596E-3</c:v>
                </c:pt>
                <c:pt idx="1852" formatCode="General">
                  <c:v>-8.6336045999823204E-3</c:v>
                </c:pt>
                <c:pt idx="1853" formatCode="General">
                  <c:v>-8.7000243794318997E-3</c:v>
                </c:pt>
                <c:pt idx="1854" formatCode="General">
                  <c:v>-8.7672497182123606E-3</c:v>
                </c:pt>
                <c:pt idx="1855" formatCode="General">
                  <c:v>-8.8352933327596993E-3</c:v>
                </c:pt>
                <c:pt idx="1856" formatCode="General">
                  <c:v>-8.9041682188239803E-3</c:v>
                </c:pt>
                <c:pt idx="1857" formatCode="General">
                  <c:v>-8.9738876883815703E-3</c:v>
                </c:pt>
                <c:pt idx="1858" formatCode="General">
                  <c:v>-9.0444653219912702E-3</c:v>
                </c:pt>
                <c:pt idx="1859" formatCode="General">
                  <c:v>-9.1159149547320392E-3</c:v>
                </c:pt>
                <c:pt idx="1860" formatCode="General">
                  <c:v>-9.1882506762032898E-3</c:v>
                </c:pt>
                <c:pt idx="1861" formatCode="General">
                  <c:v>-9.2614868305253197E-3</c:v>
                </c:pt>
                <c:pt idx="1862" formatCode="General">
                  <c:v>-9.3356380153713503E-3</c:v>
                </c:pt>
                <c:pt idx="1863" formatCode="General">
                  <c:v>-9.4107190542519203E-3</c:v>
                </c:pt>
                <c:pt idx="1864" formatCode="General">
                  <c:v>-9.4867450122206702E-3</c:v>
                </c:pt>
                <c:pt idx="1865" formatCode="General">
                  <c:v>-9.5637312413603907E-3</c:v>
                </c:pt>
                <c:pt idx="1866" formatCode="General">
                  <c:v>-9.6416934194187998E-3</c:v>
                </c:pt>
                <c:pt idx="1867" formatCode="General">
                  <c:v>-9.7206475599996203E-3</c:v>
                </c:pt>
                <c:pt idx="1868" formatCode="General">
                  <c:v>-9.8006100109113096E-3</c:v>
                </c:pt>
                <c:pt idx="1869" formatCode="General">
                  <c:v>-9.8815974541675896E-3</c:v>
                </c:pt>
                <c:pt idx="1870" formatCode="General">
                  <c:v>-9.9636269059880395E-3</c:v>
                </c:pt>
                <c:pt idx="1871" formatCode="General">
                  <c:v>-1.0046715718180801E-2</c:v>
                </c:pt>
                <c:pt idx="1872" formatCode="General">
                  <c:v>-1.01308815829219E-2</c:v>
                </c:pt>
                <c:pt idx="1873" formatCode="General">
                  <c:v>-1.02161425347921E-2</c:v>
                </c:pt>
                <c:pt idx="1874" formatCode="General">
                  <c:v>-1.0302516952424999E-2</c:v>
                </c:pt>
                <c:pt idx="1875" formatCode="General">
                  <c:v>-1.03900236111438E-2</c:v>
                </c:pt>
                <c:pt idx="1876" formatCode="General">
                  <c:v>-1.04786816004617E-2</c:v>
                </c:pt>
                <c:pt idx="1877" formatCode="General">
                  <c:v>-1.0568510283901E-2</c:v>
                </c:pt>
                <c:pt idx="1878" formatCode="General">
                  <c:v>-1.06595294360224E-2</c:v>
                </c:pt>
                <c:pt idx="1879" formatCode="General">
                  <c:v>-1.07517592574971E-2</c:v>
                </c:pt>
                <c:pt idx="1880" formatCode="General">
                  <c:v>-1.08452203927661E-2</c:v>
                </c:pt>
                <c:pt idx="1881" formatCode="General">
                  <c:v>-1.09399339136062E-2</c:v>
                </c:pt>
                <c:pt idx="1882" formatCode="General">
                  <c:v>-1.10359213072985E-2</c:v>
                </c:pt>
                <c:pt idx="1883" formatCode="General">
                  <c:v>-1.11332044766283E-2</c:v>
                </c:pt>
                <c:pt idx="1884" formatCode="General">
                  <c:v>-1.1231805739885799E-2</c:v>
                </c:pt>
                <c:pt idx="1885" formatCode="General">
                  <c:v>-1.1331747856624301E-2</c:v>
                </c:pt>
                <c:pt idx="1886" formatCode="General">
                  <c:v>-1.14330541084194E-2</c:v>
                </c:pt>
                <c:pt idx="1887" formatCode="General">
                  <c:v>-1.1535748298640401E-2</c:v>
                </c:pt>
                <c:pt idx="1888" formatCode="General">
                  <c:v>-1.16398547736413E-2</c:v>
                </c:pt>
                <c:pt idx="1889" formatCode="General">
                  <c:v>-1.17453984104075E-2</c:v>
                </c:pt>
                <c:pt idx="1890" formatCode="General">
                  <c:v>-1.1852404600497799E-2</c:v>
                </c:pt>
                <c:pt idx="1891" formatCode="General">
                  <c:v>-1.1960899250045599E-2</c:v>
                </c:pt>
                <c:pt idx="1892" formatCode="General">
                  <c:v>-1.20709087797604E-2</c:v>
                </c:pt>
                <c:pt idx="1893" formatCode="General">
                  <c:v>-1.21824601242056E-2</c:v>
                </c:pt>
                <c:pt idx="1894" formatCode="General">
                  <c:v>-1.2295580726223301E-2</c:v>
                </c:pt>
                <c:pt idx="1895" formatCode="General">
                  <c:v>-1.2410298583871699E-2</c:v>
                </c:pt>
                <c:pt idx="1896" formatCode="General">
                  <c:v>-1.25266422865324E-2</c:v>
                </c:pt>
                <c:pt idx="1897" formatCode="General">
                  <c:v>-1.2644641014911299E-2</c:v>
                </c:pt>
                <c:pt idx="1898" formatCode="General">
                  <c:v>-1.2764324541060801E-2</c:v>
                </c:pt>
                <c:pt idx="1899" formatCode="General">
                  <c:v>-1.2885723253858601E-2</c:v>
                </c:pt>
                <c:pt idx="1900" formatCode="General">
                  <c:v>-1.30088682130272E-2</c:v>
                </c:pt>
                <c:pt idx="1901" formatCode="General">
                  <c:v>-1.31337911623332E-2</c:v>
                </c:pt>
                <c:pt idx="1902" formatCode="General">
                  <c:v>-1.32605245295873E-2</c:v>
                </c:pt>
                <c:pt idx="1903" formatCode="General">
                  <c:v>-1.33891013749745E-2</c:v>
                </c:pt>
                <c:pt idx="1904" formatCode="General">
                  <c:v>-1.35195554087531E-2</c:v>
                </c:pt>
                <c:pt idx="1905" formatCode="General">
                  <c:v>-1.36519210656098E-2</c:v>
                </c:pt>
                <c:pt idx="1906" formatCode="General">
                  <c:v>-1.3786233507084E-2</c:v>
                </c:pt>
                <c:pt idx="1907" formatCode="General">
                  <c:v>-1.3922528621568399E-2</c:v>
                </c:pt>
                <c:pt idx="1908" formatCode="General">
                  <c:v>-1.40608430243089E-2</c:v>
                </c:pt>
                <c:pt idx="1909" formatCode="General">
                  <c:v>-1.42012140574054E-2</c:v>
                </c:pt>
                <c:pt idx="1910" formatCode="General">
                  <c:v>-1.4343679789812E-2</c:v>
                </c:pt>
                <c:pt idx="1911" formatCode="General">
                  <c:v>-1.44882790173371E-2</c:v>
                </c:pt>
                <c:pt idx="1912" formatCode="General">
                  <c:v>-1.4635051230254501E-2</c:v>
                </c:pt>
                <c:pt idx="1913" formatCode="General">
                  <c:v>-1.47840366969272E-2</c:v>
                </c:pt>
                <c:pt idx="1914" formatCode="General">
                  <c:v>-1.49352768472014E-2</c:v>
                </c:pt>
                <c:pt idx="1915" formatCode="General">
                  <c:v>-1.5088814120006599E-2</c:v>
                </c:pt>
                <c:pt idx="1916" formatCode="General">
                  <c:v>-1.52446919126197E-2</c:v>
                </c:pt>
                <c:pt idx="1917" formatCode="General">
                  <c:v>-1.54029545806657E-2</c:v>
                </c:pt>
                <c:pt idx="1918" formatCode="General">
                  <c:v>-1.5563647438119501E-2</c:v>
                </c:pt>
                <c:pt idx="1919" formatCode="General">
                  <c:v>-1.5726816757306899E-2</c:v>
                </c:pt>
                <c:pt idx="1920" formatCode="General">
                  <c:v>-1.5892509768905799E-2</c:v>
                </c:pt>
                <c:pt idx="1921" formatCode="General">
                  <c:v>-1.60607746619475E-2</c:v>
                </c:pt>
                <c:pt idx="1922" formatCode="General">
                  <c:v>-1.6231660638489701E-2</c:v>
                </c:pt>
                <c:pt idx="1923" formatCode="General">
                  <c:v>-1.6405218129510901E-2</c:v>
                </c:pt>
                <c:pt idx="1924" formatCode="General">
                  <c:v>-1.6581498698321599E-2</c:v>
                </c:pt>
                <c:pt idx="1925" formatCode="General">
                  <c:v>-1.67605549498877E-2</c:v>
                </c:pt>
                <c:pt idx="1926" formatCode="General">
                  <c:v>-1.6942440259483101E-2</c:v>
                </c:pt>
                <c:pt idx="1927" formatCode="General">
                  <c:v>-1.7127208882314299E-2</c:v>
                </c:pt>
                <c:pt idx="1928" formatCode="General">
                  <c:v>-1.7314916169421601E-2</c:v>
                </c:pt>
                <c:pt idx="1929" formatCode="General">
                  <c:v>-1.7505618567682301E-2</c:v>
                </c:pt>
                <c:pt idx="1930" formatCode="General">
                  <c:v>-1.7699373626017999E-2</c:v>
                </c:pt>
                <c:pt idx="1931" formatCode="General">
                  <c:v>-1.7896240153943699E-2</c:v>
                </c:pt>
                <c:pt idx="1932" formatCode="General">
                  <c:v>-1.8096278387848601E-2</c:v>
                </c:pt>
                <c:pt idx="1933" formatCode="General">
                  <c:v>-1.82995499769276E-2</c:v>
                </c:pt>
                <c:pt idx="1934" formatCode="General">
                  <c:v>-1.85061179831854E-2</c:v>
                </c:pt>
                <c:pt idx="1935" formatCode="General">
                  <c:v>-1.87160468814399E-2</c:v>
                </c:pt>
                <c:pt idx="1936" formatCode="General">
                  <c:v>-1.8929402559326E-2</c:v>
                </c:pt>
                <c:pt idx="1937" formatCode="General">
                  <c:v>-1.9146252358285501E-2</c:v>
                </c:pt>
                <c:pt idx="1938" formatCode="General">
                  <c:v>-1.93666650849313E-2</c:v>
                </c:pt>
                <c:pt idx="1939" formatCode="General">
                  <c:v>-1.9590710800574399E-2</c:v>
                </c:pt>
                <c:pt idx="1940" formatCode="General">
                  <c:v>-1.9818460372279599E-2</c:v>
                </c:pt>
                <c:pt idx="1941" formatCode="General">
                  <c:v>-2.0049986134019499E-2</c:v>
                </c:pt>
                <c:pt idx="1942" formatCode="General">
                  <c:v>-2.0285362234457101E-2</c:v>
                </c:pt>
                <c:pt idx="1943" formatCode="General">
                  <c:v>-2.0524664404059301E-2</c:v>
                </c:pt>
                <c:pt idx="1944" formatCode="General">
                  <c:v>-2.07679699129204E-2</c:v>
                </c:pt>
                <c:pt idx="1945" formatCode="General">
                  <c:v>-2.10153575707606E-2</c:v>
                </c:pt>
                <c:pt idx="1946" formatCode="General">
                  <c:v>-2.1266907726926101E-2</c:v>
                </c:pt>
                <c:pt idx="1947" formatCode="General">
                  <c:v>-2.1522702270387901E-2</c:v>
                </c:pt>
                <c:pt idx="1948" formatCode="General">
                  <c:v>-2.1782824658283E-2</c:v>
                </c:pt>
                <c:pt idx="1949" formatCode="General">
                  <c:v>-2.2047360199784101E-2</c:v>
                </c:pt>
                <c:pt idx="1950" formatCode="General">
                  <c:v>-2.2316396035094398E-2</c:v>
                </c:pt>
                <c:pt idx="1951" formatCode="General">
                  <c:v>-2.2590020954819101E-2</c:v>
                </c:pt>
                <c:pt idx="1952" formatCode="General">
                  <c:v>-2.2868325386114899E-2</c:v>
                </c:pt>
                <c:pt idx="1953" formatCode="General">
                  <c:v>-2.3151401271968599E-2</c:v>
                </c:pt>
                <c:pt idx="1954" formatCode="General">
                  <c:v>-2.3439342128859599E-2</c:v>
                </c:pt>
                <c:pt idx="1955" formatCode="General">
                  <c:v>-2.37322431512858E-2</c:v>
                </c:pt>
                <c:pt idx="1956" formatCode="General">
                  <c:v>-2.4030201211764E-2</c:v>
                </c:pt>
                <c:pt idx="1957" formatCode="General">
                  <c:v>-2.43333148644332E-2</c:v>
                </c:pt>
                <c:pt idx="1958" formatCode="General">
                  <c:v>-2.46416843187129E-2</c:v>
                </c:pt>
                <c:pt idx="1959" formatCode="General">
                  <c:v>-2.4955411350329099E-2</c:v>
                </c:pt>
                <c:pt idx="1960" formatCode="General">
                  <c:v>-2.5274599279034402E-2</c:v>
                </c:pt>
                <c:pt idx="1961" formatCode="General">
                  <c:v>-2.55993529686156E-2</c:v>
                </c:pt>
                <c:pt idx="1962" formatCode="General">
                  <c:v>-2.5929778826902099E-2</c:v>
                </c:pt>
                <c:pt idx="1963" formatCode="General">
                  <c:v>-2.6265984805773E-2</c:v>
                </c:pt>
                <c:pt idx="1964" formatCode="General">
                  <c:v>-2.6608080401166499E-2</c:v>
                </c:pt>
                <c:pt idx="1965" formatCode="General">
                  <c:v>-2.6956176647567401E-2</c:v>
                </c:pt>
                <c:pt idx="1966" formatCode="General">
                  <c:v>-2.73103862468944E-2</c:v>
                </c:pt>
                <c:pt idx="1967" formatCode="General">
                  <c:v>-2.7670823891328501E-2</c:v>
                </c:pt>
                <c:pt idx="1968" formatCode="General">
                  <c:v>-2.8037605725120499E-2</c:v>
                </c:pt>
                <c:pt idx="1969" formatCode="General">
                  <c:v>-2.8410849194493298E-2</c:v>
                </c:pt>
                <c:pt idx="1970" formatCode="General">
                  <c:v>-2.8790673035729401E-2</c:v>
                </c:pt>
                <c:pt idx="1971" formatCode="General">
                  <c:v>-2.9177197309255401E-2</c:v>
                </c:pt>
                <c:pt idx="1972" formatCode="General">
                  <c:v>-2.957054343144E-2</c:v>
                </c:pt>
                <c:pt idx="1973" formatCode="General">
                  <c:v>-2.99708341745859E-2</c:v>
                </c:pt>
                <c:pt idx="1974" formatCode="General">
                  <c:v>-3.03781936669206E-2</c:v>
                </c:pt>
                <c:pt idx="1975" formatCode="General">
                  <c:v>-3.0792747290218601E-2</c:v>
                </c:pt>
                <c:pt idx="1976" formatCode="General">
                  <c:v>-3.1214621473453899E-2</c:v>
                </c:pt>
                <c:pt idx="1977" formatCode="General">
                  <c:v>-3.1643943697578801E-2</c:v>
                </c:pt>
                <c:pt idx="1978" formatCode="General">
                  <c:v>-3.2080842039309498E-2</c:v>
                </c:pt>
                <c:pt idx="1979" formatCode="General">
                  <c:v>-3.2525445072672E-2</c:v>
                </c:pt>
                <c:pt idx="1980" formatCode="General">
                  <c:v>-3.2977881868997798E-2</c:v>
                </c:pt>
                <c:pt idx="1981" formatCode="General">
                  <c:v>-3.34382819969197E-2</c:v>
                </c:pt>
                <c:pt idx="1982" formatCode="General">
                  <c:v>-3.3906775522367399E-2</c:v>
                </c:pt>
                <c:pt idx="1983" formatCode="General">
                  <c:v>-3.4383493008562201E-2</c:v>
                </c:pt>
                <c:pt idx="1984" formatCode="General">
                  <c:v>-3.4868565419440202E-2</c:v>
                </c:pt>
                <c:pt idx="1985" formatCode="General">
                  <c:v>-3.5362123467309201E-2</c:v>
                </c:pt>
                <c:pt idx="1986" formatCode="General">
                  <c:v>-3.5864297594215E-2</c:v>
                </c:pt>
                <c:pt idx="1987" formatCode="General">
                  <c:v>-3.6375218382566799E-2</c:v>
                </c:pt>
                <c:pt idx="1988" formatCode="General">
                  <c:v>-3.6895016535928402E-2</c:v>
                </c:pt>
                <c:pt idx="1989" formatCode="General">
                  <c:v>-3.7423822027050399E-2</c:v>
                </c:pt>
                <c:pt idx="1990" formatCode="General">
                  <c:v>-3.79617639369665E-2</c:v>
                </c:pt>
                <c:pt idx="1991" formatCode="General">
                  <c:v>-3.8508970454985199E-2</c:v>
                </c:pt>
                <c:pt idx="1992" formatCode="General">
                  <c:v>-3.9065568878680297E-2</c:v>
                </c:pt>
                <c:pt idx="1993" formatCode="General">
                  <c:v>-3.9631685613882001E-2</c:v>
                </c:pt>
                <c:pt idx="1994" formatCode="General">
                  <c:v>-4.0207445220802003E-2</c:v>
                </c:pt>
                <c:pt idx="1995" formatCode="General">
                  <c:v>-4.0792970077598301E-2</c:v>
                </c:pt>
                <c:pt idx="1996" formatCode="General">
                  <c:v>-4.1388381270110901E-2</c:v>
                </c:pt>
                <c:pt idx="1997" formatCode="General">
                  <c:v>-4.1993799210711398E-2</c:v>
                </c:pt>
                <c:pt idx="1998" formatCode="General">
                  <c:v>-4.2609343707380398E-2</c:v>
                </c:pt>
                <c:pt idx="1999" formatCode="General">
                  <c:v>-4.3235132579568201E-2</c:v>
                </c:pt>
                <c:pt idx="2000" formatCode="General">
                  <c:v>-4.3871281451273197E-2</c:v>
                </c:pt>
                <c:pt idx="2001" formatCode="General">
                  <c:v>-4.4517903751013797E-2</c:v>
                </c:pt>
                <c:pt idx="2002" formatCode="General">
                  <c:v>-4.5175110711801698E-2</c:v>
                </c:pt>
                <c:pt idx="2003" formatCode="General">
                  <c:v>-4.5843011371113497E-2</c:v>
                </c:pt>
                <c:pt idx="2004" formatCode="General">
                  <c:v>-4.6521712570862399E-2</c:v>
                </c:pt>
                <c:pt idx="2005" formatCode="General">
                  <c:v>-4.7211318957369602E-2</c:v>
                </c:pt>
                <c:pt idx="2006" formatCode="General">
                  <c:v>-4.7911932599746097E-2</c:v>
                </c:pt>
                <c:pt idx="2007" formatCode="General">
                  <c:v>-4.8623651921683303E-2</c:v>
                </c:pt>
                <c:pt idx="2008" formatCode="General">
                  <c:v>-4.9346572420922302E-2</c:v>
                </c:pt>
                <c:pt idx="2009" formatCode="General">
                  <c:v>-5.0080786935008503E-2</c:v>
                </c:pt>
                <c:pt idx="2010" formatCode="General">
                  <c:v>-5.0826385641297697E-2</c:v>
                </c:pt>
                <c:pt idx="2011" formatCode="General">
                  <c:v>-5.1583456056961803E-2</c:v>
                </c:pt>
                <c:pt idx="2012" formatCode="General">
                  <c:v>-5.2352083038995002E-2</c:v>
                </c:pt>
                <c:pt idx="2013" formatCode="General">
                  <c:v>-5.3132348784220199E-2</c:v>
                </c:pt>
                <c:pt idx="2014" formatCode="General">
                  <c:v>-5.3924332829294902E-2</c:v>
                </c:pt>
                <c:pt idx="2015" formatCode="General">
                  <c:v>-5.4728112226614202E-2</c:v>
                </c:pt>
                <c:pt idx="2016" formatCode="General">
                  <c:v>-5.5543762021983703E-2</c:v>
                </c:pt>
                <c:pt idx="2017" formatCode="General">
                  <c:v>-5.6371354966876799E-2</c:v>
                </c:pt>
                <c:pt idx="2018" formatCode="General">
                  <c:v>-5.7210961365414197E-2</c:v>
                </c:pt>
                <c:pt idx="2019" formatCode="General">
                  <c:v>-5.8062649074373897E-2</c:v>
                </c:pt>
                <c:pt idx="2020" formatCode="General">
                  <c:v>-5.8926483503200601E-2</c:v>
                </c:pt>
                <c:pt idx="2021" formatCode="General">
                  <c:v>-5.9802527614016297E-2</c:v>
                </c:pt>
                <c:pt idx="2022" formatCode="General">
                  <c:v>-6.0690841978667302E-2</c:v>
                </c:pt>
                <c:pt idx="2023" formatCode="General">
                  <c:v>-6.1591484986927299E-2</c:v>
                </c:pt>
                <c:pt idx="2024" formatCode="General">
                  <c:v>-6.2504512783637195E-2</c:v>
                </c:pt>
                <c:pt idx="2025" formatCode="General">
                  <c:v>-6.3429979231382105E-2</c:v>
                </c:pt>
                <c:pt idx="2026" formatCode="General">
                  <c:v>-6.4367935910464205E-2</c:v>
                </c:pt>
                <c:pt idx="2027" formatCode="General">
                  <c:v>-6.5318432118876599E-2</c:v>
                </c:pt>
                <c:pt idx="2028" formatCode="General">
                  <c:v>-6.6281514872276404E-2</c:v>
                </c:pt>
                <c:pt idx="2029" formatCode="General">
                  <c:v>-6.7257228903958105E-2</c:v>
                </c:pt>
                <c:pt idx="2030" formatCode="General">
                  <c:v>-6.8245616595819597E-2</c:v>
                </c:pt>
                <c:pt idx="2031" formatCode="General">
                  <c:v>-6.9246717935158297E-2</c:v>
                </c:pt>
                <c:pt idx="2032" formatCode="General">
                  <c:v>-7.0260571137510497E-2</c:v>
                </c:pt>
                <c:pt idx="2033" formatCode="General">
                  <c:v>-7.1287212881297607E-2</c:v>
                </c:pt>
                <c:pt idx="2034" formatCode="General">
                  <c:v>-7.2326678307822398E-2</c:v>
                </c:pt>
                <c:pt idx="2035" formatCode="General">
                  <c:v>-7.3379001021265003E-2</c:v>
                </c:pt>
                <c:pt idx="2036" formatCode="General">
                  <c:v>-7.4444213088679101E-2</c:v>
                </c:pt>
                <c:pt idx="2037" formatCode="General">
                  <c:v>-7.5522345039987795E-2</c:v>
                </c:pt>
                <c:pt idx="2038" formatCode="General">
                  <c:v>-7.6613425965036994E-2</c:v>
                </c:pt>
                <c:pt idx="2039" formatCode="General">
                  <c:v>-7.7717484050380398E-2</c:v>
                </c:pt>
                <c:pt idx="2040" formatCode="General">
                  <c:v>-7.8834546517331197E-2</c:v>
                </c:pt>
                <c:pt idx="2041" formatCode="General">
                  <c:v>-7.9964639443015503E-2</c:v>
                </c:pt>
                <c:pt idx="2042" formatCode="General">
                  <c:v>-8.1107787765951095E-2</c:v>
                </c:pt>
                <c:pt idx="2043" formatCode="General">
                  <c:v>-8.2264015750567701E-2</c:v>
                </c:pt>
                <c:pt idx="2044" formatCode="General">
                  <c:v>-8.34333469949054E-2</c:v>
                </c:pt>
                <c:pt idx="2045" formatCode="General">
                  <c:v>-8.4615803994719296E-2</c:v>
                </c:pt>
                <c:pt idx="2046" formatCode="General">
                  <c:v>-8.5811408143477902E-2</c:v>
                </c:pt>
                <c:pt idx="2047" formatCode="General">
                  <c:v>-8.7020179485529897E-2</c:v>
                </c:pt>
                <c:pt idx="2048" formatCode="General">
                  <c:v>-8.8242136632486506E-2</c:v>
                </c:pt>
                <c:pt idx="2049" formatCode="General">
                  <c:v>-8.9477297389718602E-2</c:v>
                </c:pt>
                <c:pt idx="2050" formatCode="General">
                  <c:v>-9.0725678862417294E-2</c:v>
                </c:pt>
                <c:pt idx="2051" formatCode="General">
                  <c:v>-9.1987297455593503E-2</c:v>
                </c:pt>
                <c:pt idx="2052" formatCode="General">
                  <c:v>-9.32621688842874E-2</c:v>
                </c:pt>
                <c:pt idx="2053" formatCode="General">
                  <c:v>-9.4550308217233703E-2</c:v>
                </c:pt>
                <c:pt idx="2054" formatCode="General">
                  <c:v>-9.5851729845490605E-2</c:v>
                </c:pt>
                <c:pt idx="2055" formatCode="General">
                  <c:v>-9.71664474801128E-2</c:v>
                </c:pt>
                <c:pt idx="2056" formatCode="General">
                  <c:v>-9.8494474330784801E-2</c:v>
                </c:pt>
                <c:pt idx="2057" formatCode="General">
                  <c:v>-9.9835823198886897E-2</c:v>
                </c:pt>
                <c:pt idx="2058" formatCode="General">
                  <c:v>-0.101190506454201</c:v>
                </c:pt>
                <c:pt idx="2059" formatCode="General">
                  <c:v>-0.10255853603180499</c:v>
                </c:pt>
                <c:pt idx="2060" formatCode="General">
                  <c:v>-0.103939923411472</c:v>
                </c:pt>
                <c:pt idx="2061" formatCode="General">
                  <c:v>-0.105334679629375</c:v>
                </c:pt>
                <c:pt idx="2062" formatCode="General">
                  <c:v>-0.106742815294174</c:v>
                </c:pt>
                <c:pt idx="2063" formatCode="General">
                  <c:v>-0.108164340587005</c:v>
                </c:pt>
                <c:pt idx="2064" formatCode="General">
                  <c:v>-0.10959926535033999</c:v>
                </c:pt>
                <c:pt idx="2065" formatCode="General">
                  <c:v>-0.111047599161347</c:v>
                </c:pt>
                <c:pt idx="2066" formatCode="General">
                  <c:v>-0.11250935129473801</c:v>
                </c:pt>
                <c:pt idx="2067" formatCode="General">
                  <c:v>-0.11398453072230599</c:v>
                </c:pt>
                <c:pt idx="2068" formatCode="General">
                  <c:v>-0.115473146115866</c:v>
                </c:pt>
                <c:pt idx="2069" formatCode="General">
                  <c:v>-0.116975205855541</c:v>
                </c:pt>
                <c:pt idx="2070" formatCode="General">
                  <c:v>-0.118490718031578</c:v>
                </c:pt>
                <c:pt idx="2071" formatCode="General">
                  <c:v>-0.12001969044434301</c:v>
                </c:pt>
                <c:pt idx="2072" formatCode="General">
                  <c:v>-0.121562130606123</c:v>
                </c:pt>
                <c:pt idx="2073" formatCode="General">
                  <c:v>-0.123118045785504</c:v>
                </c:pt>
                <c:pt idx="2074" formatCode="General">
                  <c:v>-0.12468744307463001</c:v>
                </c:pt>
                <c:pt idx="2075" formatCode="General">
                  <c:v>-0.12627032940032801</c:v>
                </c:pt>
                <c:pt idx="2076" formatCode="General">
                  <c:v>-0.12786671152409701</c:v>
                </c:pt>
                <c:pt idx="2077" formatCode="General">
                  <c:v>-0.12947659604211401</c:v>
                </c:pt>
                <c:pt idx="2078" formatCode="General">
                  <c:v>-0.13109998938522799</c:v>
                </c:pt>
                <c:pt idx="2079" formatCode="General">
                  <c:v>-0.13273689781895601</c:v>
                </c:pt>
                <c:pt idx="2080" formatCode="General">
                  <c:v>-0.13438732744627899</c:v>
                </c:pt>
                <c:pt idx="2081" formatCode="General">
                  <c:v>-0.136051284220191</c:v>
                </c:pt>
                <c:pt idx="2082" formatCode="General">
                  <c:v>-0.137728773935863</c:v>
                </c:pt>
                <c:pt idx="2083" formatCode="General">
                  <c:v>-0.13941980221216499</c:v>
                </c:pt>
                <c:pt idx="2084" formatCode="General">
                  <c:v>-0.14112437450847601</c:v>
                </c:pt>
                <c:pt idx="2085" formatCode="General">
                  <c:v>-0.14284249616512301</c:v>
                </c:pt>
                <c:pt idx="2086" formatCode="General">
                  <c:v>-0.144574172426394</c:v>
                </c:pt>
                <c:pt idx="2087" formatCode="General">
                  <c:v>-0.14631940844365901</c:v>
                </c:pt>
                <c:pt idx="2088" formatCode="General">
                  <c:v>-0.14807820927536999</c:v>
                </c:pt>
                <c:pt idx="2089" formatCode="General">
                  <c:v>-0.14985057988705699</c:v>
                </c:pt>
                <c:pt idx="2090" formatCode="General">
                  <c:v>-0.151636525151325</c:v>
                </c:pt>
                <c:pt idx="2091" formatCode="General">
                  <c:v>-0.153436049847854</c:v>
                </c:pt>
                <c:pt idx="2092" formatCode="General">
                  <c:v>-0.155249158663396</c:v>
                </c:pt>
                <c:pt idx="2093" formatCode="General">
                  <c:v>-0.157075856191773</c:v>
                </c:pt>
                <c:pt idx="2094" formatCode="General">
                  <c:v>-0.15891614693387501</c:v>
                </c:pt>
                <c:pt idx="2095" formatCode="General">
                  <c:v>-0.16077003529765699</c:v>
                </c:pt>
                <c:pt idx="2096" formatCode="General">
                  <c:v>-0.16263752560737599</c:v>
                </c:pt>
                <c:pt idx="2097" formatCode="General">
                  <c:v>-0.164518622121131</c:v>
                </c:pt>
                <c:pt idx="2098" formatCode="General">
                  <c:v>-0.16641332903634101</c:v>
                </c:pt>
                <c:pt idx="2099" formatCode="General">
                  <c:v>-0.168321650490383</c:v>
                </c:pt>
                <c:pt idx="2100" formatCode="General">
                  <c:v>-0.17024359056059099</c:v>
                </c:pt>
                <c:pt idx="2101" formatCode="General">
                  <c:v>-0.17217915326425401</c:v>
                </c:pt>
                <c:pt idx="2102" formatCode="General">
                  <c:v>-0.17412834255861001</c:v>
                </c:pt>
                <c:pt idx="2103" formatCode="General">
                  <c:v>-0.17609116234084801</c:v>
                </c:pt>
                <c:pt idx="2104" formatCode="General">
                  <c:v>-0.17806761644810301</c:v>
                </c:pt>
                <c:pt idx="2105" formatCode="General">
                  <c:v>-0.18005770865745799</c:v>
                </c:pt>
                <c:pt idx="2106" formatCode="General">
                  <c:v>-0.18206144268593399</c:v>
                </c:pt>
                <c:pt idx="2107" formatCode="General">
                  <c:v>-0.18407882219171101</c:v>
                </c:pt>
                <c:pt idx="2108" formatCode="General">
                  <c:v>-0.18610985078690701</c:v>
                </c:pt>
                <c:pt idx="2109" formatCode="General">
                  <c:v>-0.18815453204933599</c:v>
                </c:pt>
                <c:pt idx="2110" formatCode="General">
                  <c:v>-0.190212869518433</c:v>
                </c:pt>
                <c:pt idx="2111" formatCode="General">
                  <c:v>-0.192284866688163</c:v>
                </c:pt>
                <c:pt idx="2112" formatCode="General">
                  <c:v>-0.194370527009047</c:v>
                </c:pt>
                <c:pt idx="2113" formatCode="General">
                  <c:v>-0.19646985388888799</c:v>
                </c:pt>
                <c:pt idx="2114" formatCode="General">
                  <c:v>-0.19858285069204501</c:v>
                </c:pt>
                <c:pt idx="2115" formatCode="General">
                  <c:v>-0.20070952073943699</c:v>
                </c:pt>
                <c:pt idx="2116" formatCode="General">
                  <c:v>-0.20284986730854199</c:v>
                </c:pt>
                <c:pt idx="2117" formatCode="General">
                  <c:v>-0.205003893633389</c:v>
                </c:pt>
                <c:pt idx="2118" formatCode="General">
                  <c:v>-0.20717160291249601</c:v>
                </c:pt>
                <c:pt idx="2119" formatCode="General">
                  <c:v>-0.20935299832331</c:v>
                </c:pt>
                <c:pt idx="2120" formatCode="General">
                  <c:v>-0.21154808301602601</c:v>
                </c:pt>
                <c:pt idx="2121" formatCode="General">
                  <c:v>-0.21375686011151701</c:v>
                </c:pt>
                <c:pt idx="2122" formatCode="General">
                  <c:v>-0.21597933270132899</c:v>
                </c:pt>
                <c:pt idx="2123" formatCode="General">
                  <c:v>-0.21821550384767999</c:v>
                </c:pt>
                <c:pt idx="2124" formatCode="General">
                  <c:v>-0.22046537658346099</c:v>
                </c:pt>
                <c:pt idx="2125" formatCode="General">
                  <c:v>-0.22272895391619199</c:v>
                </c:pt>
                <c:pt idx="2126" formatCode="General">
                  <c:v>-0.22500623883099899</c:v>
                </c:pt>
                <c:pt idx="2127" formatCode="General">
                  <c:v>-0.22729723427701201</c:v>
                </c:pt>
                <c:pt idx="2128" formatCode="General">
                  <c:v>-0.22960194317025601</c:v>
                </c:pt>
                <c:pt idx="2129" formatCode="General">
                  <c:v>-0.23192036839553001</c:v>
                </c:pt>
                <c:pt idx="2130" formatCode="General">
                  <c:v>-0.234252512806187</c:v>
                </c:pt>
                <c:pt idx="2131" formatCode="General">
                  <c:v>-0.23659837922413501</c:v>
                </c:pt>
                <c:pt idx="2132" formatCode="General">
                  <c:v>-0.23895797043983</c:v>
                </c:pt>
                <c:pt idx="2133" formatCode="General">
                  <c:v>-0.241331289212279</c:v>
                </c:pt>
                <c:pt idx="2134" formatCode="General">
                  <c:v>-0.243718338269033</c:v>
                </c:pt>
                <c:pt idx="2135" formatCode="General">
                  <c:v>-0.24611912030781799</c:v>
                </c:pt>
                <c:pt idx="2136" formatCode="General">
                  <c:v>-0.24853363800140099</c:v>
                </c:pt>
                <c:pt idx="2137" formatCode="General">
                  <c:v>-0.250961893996621</c:v>
                </c:pt>
                <c:pt idx="2138" formatCode="General">
                  <c:v>-0.25340389091636201</c:v>
                </c:pt>
                <c:pt idx="2139" formatCode="General">
                  <c:v>-0.25585963136208201</c:v>
                </c:pt>
                <c:pt idx="2140" formatCode="General">
                  <c:v>-0.258329117913699</c:v>
                </c:pt>
                <c:pt idx="2141" formatCode="General">
                  <c:v>-0.26081235312958301</c:v>
                </c:pt>
                <c:pt idx="2142" formatCode="General">
                  <c:v>-0.263309339546558</c:v>
                </c:pt>
                <c:pt idx="2143" formatCode="General">
                  <c:v>-0.26582007967989701</c:v>
                </c:pt>
                <c:pt idx="2144" formatCode="General">
                  <c:v>-0.26834457602331802</c:v>
                </c:pt>
                <c:pt idx="2145" formatCode="General">
                  <c:v>-0.270882831048529</c:v>
                </c:pt>
                <c:pt idx="2146" formatCode="General">
                  <c:v>-0.273434847205617</c:v>
                </c:pt>
                <c:pt idx="2147" formatCode="General">
                  <c:v>-0.276000626922005</c:v>
                </c:pt>
                <c:pt idx="2148" formatCode="General">
                  <c:v>-0.27858017259703199</c:v>
                </c:pt>
                <c:pt idx="2149" formatCode="General">
                  <c:v>-0.281173486607044</c:v>
                </c:pt>
                <c:pt idx="2150" formatCode="General">
                  <c:v>-0.28378057130722001</c:v>
                </c:pt>
                <c:pt idx="2151" formatCode="General">
                  <c:v>-0.28640142903157001</c:v>
                </c:pt>
                <c:pt idx="2152" formatCode="General">
                  <c:v>-0.28903606209293198</c:v>
                </c:pt>
                <c:pt idx="2153" formatCode="General">
                  <c:v>-0.29168447278297299</c:v>
                </c:pt>
                <c:pt idx="2154" formatCode="General">
                  <c:v>-0.29434666337218202</c:v>
                </c:pt>
                <c:pt idx="2155" formatCode="General">
                  <c:v>-0.29702263610987201</c:v>
                </c:pt>
                <c:pt idx="2156" formatCode="General">
                  <c:v>-0.29971239322417298</c:v>
                </c:pt>
                <c:pt idx="2157" formatCode="General">
                  <c:v>-0.30241593692130597</c:v>
                </c:pt>
                <c:pt idx="2158" formatCode="General">
                  <c:v>-0.30513326938617502</c:v>
                </c:pt>
                <c:pt idx="2159" formatCode="General">
                  <c:v>-0.30786439278580702</c:v>
                </c:pt>
                <c:pt idx="2160" formatCode="General">
                  <c:v>-0.31060930926980002</c:v>
                </c:pt>
                <c:pt idx="2161" formatCode="General">
                  <c:v>-0.313368020970341</c:v>
                </c:pt>
                <c:pt idx="2162" formatCode="General">
                  <c:v>-0.31614053000219899</c:v>
                </c:pt>
                <c:pt idx="2163" formatCode="General">
                  <c:v>-0.31892683846272302</c:v>
                </c:pt>
                <c:pt idx="2164" formatCode="General">
                  <c:v>-0.32172694843184402</c:v>
                </c:pt>
                <c:pt idx="2165" formatCode="General">
                  <c:v>-0.32454086197207099</c:v>
                </c:pt>
                <c:pt idx="2166" formatCode="General">
                  <c:v>-0.32736858112848999</c:v>
                </c:pt>
                <c:pt idx="2167" formatCode="General">
                  <c:v>-0.33021010792717198</c:v>
                </c:pt>
                <c:pt idx="2168" formatCode="General">
                  <c:v>-0.33306544434001201</c:v>
                </c:pt>
                <c:pt idx="2169" formatCode="General">
                  <c:v>-0.335934592300278</c:v>
                </c:pt>
                <c:pt idx="2170" formatCode="General">
                  <c:v>-0.33881755376577999</c:v>
                </c:pt>
                <c:pt idx="2171" formatCode="General">
                  <c:v>-0.34171433069367901</c:v>
                </c:pt>
                <c:pt idx="2172" formatCode="General">
                  <c:v>-0.34462492502643399</c:v>
                </c:pt>
                <c:pt idx="2173" formatCode="General">
                  <c:v>-0.34754933869179799</c:v>
                </c:pt>
                <c:pt idx="2174" formatCode="General">
                  <c:v>-0.35048757360281302</c:v>
                </c:pt>
                <c:pt idx="2175" formatCode="General">
                  <c:v>-0.353439631657811</c:v>
                </c:pt>
                <c:pt idx="2176" formatCode="General">
                  <c:v>-0.35640551474040599</c:v>
                </c:pt>
                <c:pt idx="2177" formatCode="General">
                  <c:v>-0.359385224718342</c:v>
                </c:pt>
                <c:pt idx="2178" formatCode="General">
                  <c:v>-0.36237876342157699</c:v>
                </c:pt>
                <c:pt idx="2179" formatCode="General">
                  <c:v>-0.36538613264389602</c:v>
                </c:pt>
                <c:pt idx="2180" formatCode="General">
                  <c:v>-0.36840733416121602</c:v>
                </c:pt>
                <c:pt idx="2181" formatCode="General">
                  <c:v>-0.37144236974901301</c:v>
                </c:pt>
                <c:pt idx="2182" formatCode="General">
                  <c:v>-0.37449124119208299</c:v>
                </c:pt>
                <c:pt idx="2183" formatCode="General">
                  <c:v>-0.37755395026540001</c:v>
                </c:pt>
                <c:pt idx="2184" formatCode="General">
                  <c:v>-0.38063049873202198</c:v>
                </c:pt>
                <c:pt idx="2185" formatCode="General">
                  <c:v>-0.38372088834308199</c:v>
                </c:pt>
                <c:pt idx="2186" formatCode="General">
                  <c:v>-0.38682512083779103</c:v>
                </c:pt>
                <c:pt idx="2187" formatCode="General">
                  <c:v>-0.38994319794343102</c:v>
                </c:pt>
                <c:pt idx="2188" formatCode="General">
                  <c:v>-0.39307512137552802</c:v>
                </c:pt>
                <c:pt idx="2189" formatCode="General">
                  <c:v>-0.396220892838415</c:v>
                </c:pt>
                <c:pt idx="2190" formatCode="General">
                  <c:v>-0.39938051402529601</c:v>
                </c:pt>
                <c:pt idx="2191" formatCode="General">
                  <c:v>-0.40255398661831299</c:v>
                </c:pt>
                <c:pt idx="2192" formatCode="General">
                  <c:v>-0.40574131229235999</c:v>
                </c:pt>
                <c:pt idx="2193" formatCode="General">
                  <c:v>-0.40894249271267002</c:v>
                </c:pt>
                <c:pt idx="2194" formatCode="General">
                  <c:v>-0.412157529529738</c:v>
                </c:pt>
                <c:pt idx="2195" formatCode="General">
                  <c:v>-0.41538642437932299</c:v>
                </c:pt>
                <c:pt idx="2196" formatCode="General">
                  <c:v>-0.418629178882443</c:v>
                </c:pt>
                <c:pt idx="2197" formatCode="General">
                  <c:v>-0.42188579464537801</c:v>
                </c:pt>
                <c:pt idx="2198" formatCode="General">
                  <c:v>-0.42515627325966499</c:v>
                </c:pt>
                <c:pt idx="2199" formatCode="General">
                  <c:v>-0.42844061629965702</c:v>
                </c:pt>
                <c:pt idx="2200" formatCode="General">
                  <c:v>-0.43173882531166302</c:v>
                </c:pt>
                <c:pt idx="2201" formatCode="General">
                  <c:v>-0.43505090182239697</c:v>
                </c:pt>
                <c:pt idx="2202" formatCode="General">
                  <c:v>-0.43837684734697602</c:v>
                </c:pt>
                <c:pt idx="2203" formatCode="General">
                  <c:v>-0.44171666339708798</c:v>
                </c:pt>
                <c:pt idx="2204" formatCode="General">
                  <c:v>-0.44507035147813501</c:v>
                </c:pt>
                <c:pt idx="2205" formatCode="General">
                  <c:v>-0.44843791308398001</c:v>
                </c:pt>
                <c:pt idx="2206" formatCode="General">
                  <c:v>-0.45181934969694698</c:v>
                </c:pt>
                <c:pt idx="2207" formatCode="General">
                  <c:v>-0.45521466278781803</c:v>
                </c:pt>
                <c:pt idx="2208" formatCode="General">
                  <c:v>-0.45862385381583198</c:v>
                </c:pt>
                <c:pt idx="2209" formatCode="General">
                  <c:v>-0.46204692422805799</c:v>
                </c:pt>
                <c:pt idx="2210" formatCode="General">
                  <c:v>-0.46548387545622899</c:v>
                </c:pt>
                <c:pt idx="2211" formatCode="General">
                  <c:v>-0.46893470891915601</c:v>
                </c:pt>
                <c:pt idx="2212" formatCode="General">
                  <c:v>-0.47239942602519203</c:v>
                </c:pt>
                <c:pt idx="2213" formatCode="General">
                  <c:v>-0.47587802817314001</c:v>
                </c:pt>
                <c:pt idx="2214" formatCode="General">
                  <c:v>-0.47937051674908099</c:v>
                </c:pt>
                <c:pt idx="2215" formatCode="General">
                  <c:v>-0.48287689311856602</c:v>
                </c:pt>
                <c:pt idx="2216" formatCode="General">
                  <c:v>-0.48639715863386601</c:v>
                </c:pt>
                <c:pt idx="2217" formatCode="General">
                  <c:v>-0.48993131463754802</c:v>
                </c:pt>
                <c:pt idx="2218" formatCode="General">
                  <c:v>-0.49347936246247498</c:v>
                </c:pt>
                <c:pt idx="2219" formatCode="General">
                  <c:v>-0.49704130343180197</c:v>
                </c:pt>
                <c:pt idx="2220" formatCode="General">
                  <c:v>-0.50061713885897896</c:v>
                </c:pt>
                <c:pt idx="2221" formatCode="General">
                  <c:v>-0.504206870047744</c:v>
                </c:pt>
                <c:pt idx="2222" formatCode="General">
                  <c:v>-0.50781049829539004</c:v>
                </c:pt>
                <c:pt idx="2223" formatCode="General">
                  <c:v>-0.51142802489644901</c:v>
                </c:pt>
                <c:pt idx="2224" formatCode="General">
                  <c:v>-0.51505945113690799</c:v>
                </c:pt>
                <c:pt idx="2225" formatCode="General">
                  <c:v>-0.51870477829296202</c:v>
                </c:pt>
                <c:pt idx="2226" formatCode="General">
                  <c:v>-0.52236400763100999</c:v>
                </c:pt>
                <c:pt idx="2227" formatCode="General">
                  <c:v>-0.52603714040765603</c:v>
                </c:pt>
                <c:pt idx="2228" formatCode="General">
                  <c:v>-0.52972417786970505</c:v>
                </c:pt>
                <c:pt idx="2229" formatCode="General">
                  <c:v>-0.53342512125416297</c:v>
                </c:pt>
                <c:pt idx="2230" formatCode="General">
                  <c:v>-0.53713997178842499</c:v>
                </c:pt>
                <c:pt idx="2231" formatCode="General">
                  <c:v>-0.54086873069205399</c:v>
                </c:pt>
                <c:pt idx="2232" formatCode="General">
                  <c:v>-0.54461139917968404</c:v>
                </c:pt>
                <c:pt idx="2233" formatCode="General">
                  <c:v>-0.54836797845917296</c:v>
                </c:pt>
                <c:pt idx="2234" formatCode="General">
                  <c:v>-0.55213846972957203</c:v>
                </c:pt>
                <c:pt idx="2235" formatCode="General">
                  <c:v>-0.55592287418134101</c:v>
                </c:pt>
                <c:pt idx="2236" formatCode="General">
                  <c:v>-0.55972119299635104</c:v>
                </c:pt>
                <c:pt idx="2237" formatCode="General">
                  <c:v>-0.56353342734787903</c:v>
                </c:pt>
                <c:pt idx="2238" formatCode="General">
                  <c:v>-0.56735957840060702</c:v>
                </c:pt>
                <c:pt idx="2239" formatCode="General">
                  <c:v>-0.571199647310625</c:v>
                </c:pt>
                <c:pt idx="2240" formatCode="General">
                  <c:v>-0.57505363522542796</c:v>
                </c:pt>
                <c:pt idx="2241" formatCode="General">
                  <c:v>-0.57892154327464396</c:v>
                </c:pt>
                <c:pt idx="2242" formatCode="General">
                  <c:v>-0.58280337256906001</c:v>
                </c:pt>
                <c:pt idx="2243" formatCode="General">
                  <c:v>-0.58669912421061499</c:v>
                </c:pt>
                <c:pt idx="2244" formatCode="General">
                  <c:v>-0.59060879929273402</c:v>
                </c:pt>
                <c:pt idx="2245" formatCode="General">
                  <c:v>-0.594532398900394</c:v>
                </c:pt>
                <c:pt idx="2246" formatCode="General">
                  <c:v>-0.59846992411020405</c:v>
                </c:pt>
                <c:pt idx="2247" formatCode="General">
                  <c:v>-0.60242137599029499</c:v>
                </c:pt>
                <c:pt idx="2248" formatCode="General">
                  <c:v>-0.60638675560028898</c:v>
                </c:pt>
                <c:pt idx="2249" formatCode="General">
                  <c:v>-0.610366063991297</c:v>
                </c:pt>
                <c:pt idx="2250" formatCode="General">
                  <c:v>-0.61435930220667101</c:v>
                </c:pt>
                <c:pt idx="2251" formatCode="General">
                  <c:v>-0.61836647128376299</c:v>
                </c:pt>
                <c:pt idx="2252" formatCode="General">
                  <c:v>-0.62238757225292096</c:v>
                </c:pt>
                <c:pt idx="2253" formatCode="General">
                  <c:v>-0.62642260613712997</c:v>
                </c:pt>
                <c:pt idx="2254" formatCode="General">
                  <c:v>-0.63047157395200404</c:v>
                </c:pt>
                <c:pt idx="2255" formatCode="General">
                  <c:v>-0.634534476705791</c:v>
                </c:pt>
                <c:pt idx="2256" formatCode="General">
                  <c:v>-0.63861131539923899</c:v>
                </c:pt>
                <c:pt idx="2257" formatCode="General">
                  <c:v>-0.64270209102231102</c:v>
                </c:pt>
                <c:pt idx="2258" formatCode="General">
                  <c:v>-0.64680680455400397</c:v>
                </c:pt>
                <c:pt idx="2259" formatCode="General">
                  <c:v>-0.65092545696495197</c:v>
                </c:pt>
                <c:pt idx="2260" formatCode="General">
                  <c:v>-0.65505804922285804</c:v>
                </c:pt>
                <c:pt idx="2261" formatCode="General">
                  <c:v>-0.65920458230221102</c:v>
                </c:pt>
                <c:pt idx="2262" formatCode="General">
                  <c:v>-0.66336505717312</c:v>
                </c:pt>
                <c:pt idx="2263" formatCode="General">
                  <c:v>-0.66753947479825704</c:v>
                </c:pt>
                <c:pt idx="2264" formatCode="General">
                  <c:v>-0.67172783613285303</c:v>
                </c:pt>
                <c:pt idx="2265" formatCode="General">
                  <c:v>-0.67593014212469604</c:v>
                </c:pt>
                <c:pt idx="2266" formatCode="General">
                  <c:v>-0.68014639371399599</c:v>
                </c:pt>
                <c:pt idx="2267" formatCode="General">
                  <c:v>-0.68437659183407196</c:v>
                </c:pt>
                <c:pt idx="2268" formatCode="General">
                  <c:v>-0.68862073741224905</c:v>
                </c:pt>
                <c:pt idx="2269" formatCode="General">
                  <c:v>-0.69287883136992001</c:v>
                </c:pt>
                <c:pt idx="2270" formatCode="General">
                  <c:v>-0.69715087462113901</c:v>
                </c:pt>
                <c:pt idx="2271" formatCode="General">
                  <c:v>-0.70143686807081795</c:v>
                </c:pt>
                <c:pt idx="2272" formatCode="General">
                  <c:v>-0.70573681261759902</c:v>
                </c:pt>
                <c:pt idx="2273" formatCode="General">
                  <c:v>-0.71005070915451995</c:v>
                </c:pt>
                <c:pt idx="2274" formatCode="General">
                  <c:v>-0.71437855856671395</c:v>
                </c:pt>
                <c:pt idx="2275" formatCode="General">
                  <c:v>-0.71872036172992704</c:v>
                </c:pt>
                <c:pt idx="2276" formatCode="General">
                  <c:v>-0.72307611951332695</c:v>
                </c:pt>
                <c:pt idx="2277" formatCode="General">
                  <c:v>-0.72744583277988695</c:v>
                </c:pt>
                <c:pt idx="2278" formatCode="General">
                  <c:v>-0.731829502386384</c:v>
                </c:pt>
                <c:pt idx="2279" formatCode="General">
                  <c:v>-0.73622712918339595</c:v>
                </c:pt>
                <c:pt idx="2280" formatCode="General">
                  <c:v>-0.74063871401530601</c:v>
                </c:pt>
                <c:pt idx="2281" formatCode="General">
                  <c:v>-0.74506425772219598</c:v>
                </c:pt>
                <c:pt idx="2282" formatCode="General">
                  <c:v>-0.749503761130487</c:v>
                </c:pt>
                <c:pt idx="2283" formatCode="General">
                  <c:v>-0.75395722504339902</c:v>
                </c:pt>
                <c:pt idx="2284" formatCode="General">
                  <c:v>-0.75842465027574602</c:v>
                </c:pt>
                <c:pt idx="2285" formatCode="General">
                  <c:v>-0.76290603764055098</c:v>
                </c:pt>
                <c:pt idx="2286" formatCode="General">
                  <c:v>-0.76740138794834101</c:v>
                </c:pt>
                <c:pt idx="2287" formatCode="General">
                  <c:v>-0.77191070200713996</c:v>
                </c:pt>
                <c:pt idx="2288" formatCode="General">
                  <c:v>-0.77643398062247304</c:v>
                </c:pt>
                <c:pt idx="2289" formatCode="General">
                  <c:v>-0.78097122459736301</c:v>
                </c:pt>
                <c:pt idx="2290" formatCode="General">
                  <c:v>-0.78552243472942296</c:v>
                </c:pt>
                <c:pt idx="2291" formatCode="General">
                  <c:v>-0.79008761179596598</c:v>
                </c:pt>
                <c:pt idx="2292" formatCode="General">
                  <c:v>-0.79466675656139996</c:v>
                </c:pt>
                <c:pt idx="2293" formatCode="General">
                  <c:v>-0.799259869785378</c:v>
                </c:pt>
                <c:pt idx="2294" formatCode="General">
                  <c:v>-0.80386695222280002</c:v>
                </c:pt>
                <c:pt idx="2295" formatCode="General">
                  <c:v>-0.80848800462434001</c:v>
                </c:pt>
                <c:pt idx="2296" formatCode="General">
                  <c:v>-0.813123027738759</c:v>
                </c:pt>
                <c:pt idx="2297" formatCode="General">
                  <c:v>-0.81777202231155299</c:v>
                </c:pt>
                <c:pt idx="2298" formatCode="General">
                  <c:v>-0.82243498908471901</c:v>
                </c:pt>
                <c:pt idx="2299" formatCode="General">
                  <c:v>-0.82711192880250695</c:v>
                </c:pt>
                <c:pt idx="2300" formatCode="General">
                  <c:v>-0.83180284220825695</c:v>
                </c:pt>
                <c:pt idx="2301" formatCode="General">
                  <c:v>-0.83650773003996304</c:v>
                </c:pt>
                <c:pt idx="2302" formatCode="General">
                  <c:v>-0.84122659303027103</c:v>
                </c:pt>
                <c:pt idx="2303" formatCode="General">
                  <c:v>-0.84595943190647904</c:v>
                </c:pt>
                <c:pt idx="2304" formatCode="General">
                  <c:v>-0.85070624738746803</c:v>
                </c:pt>
                <c:pt idx="2305" formatCode="General">
                  <c:v>-0.85546704018094999</c:v>
                </c:pt>
                <c:pt idx="2306" formatCode="General">
                  <c:v>-0.860241810988564</c:v>
                </c:pt>
                <c:pt idx="2307" formatCode="General">
                  <c:v>-0.86503056051090299</c:v>
                </c:pt>
                <c:pt idx="2308" formatCode="General">
                  <c:v>-0.86983328944796401</c:v>
                </c:pt>
                <c:pt idx="2309" formatCode="General">
                  <c:v>-0.87464999849539504</c:v>
                </c:pt>
                <c:pt idx="2310" formatCode="General">
                  <c:v>-0.87948068834509996</c:v>
                </c:pt>
                <c:pt idx="2311" formatCode="General">
                  <c:v>-0.88432535968531301</c:v>
                </c:pt>
                <c:pt idx="2312" formatCode="General">
                  <c:v>-0.88918401320060203</c:v>
                </c:pt>
                <c:pt idx="2313" formatCode="General">
                  <c:v>-0.89405664957186404</c:v>
                </c:pt>
                <c:pt idx="2314" formatCode="General">
                  <c:v>-0.89894326947632597</c:v>
                </c:pt>
                <c:pt idx="2315" formatCode="General">
                  <c:v>-0.90384387358723794</c:v>
                </c:pt>
                <c:pt idx="2316" formatCode="General">
                  <c:v>-0.90875846257207304</c:v>
                </c:pt>
                <c:pt idx="2317" formatCode="General">
                  <c:v>-0.91368703709200505</c:v>
                </c:pt>
                <c:pt idx="2318" formatCode="General">
                  <c:v>-0.91862959780206199</c:v>
                </c:pt>
                <c:pt idx="2319" formatCode="General">
                  <c:v>-0.92358614535112404</c:v>
                </c:pt>
                <c:pt idx="2320" formatCode="General">
                  <c:v>-0.92855668037884398</c:v>
                </c:pt>
                <c:pt idx="2321" formatCode="General">
                  <c:v>-0.93354120351521097</c:v>
                </c:pt>
                <c:pt idx="2322" formatCode="General">
                  <c:v>-0.93853971538615</c:v>
                </c:pt>
                <c:pt idx="2323" formatCode="General">
                  <c:v>-0.94355221661421895</c:v>
                </c:pt>
                <c:pt idx="2324" formatCode="General">
                  <c:v>-0.94857870781834197</c:v>
                </c:pt>
                <c:pt idx="2325" formatCode="General">
                  <c:v>-0.95361918961204395</c:v>
                </c:pt>
                <c:pt idx="2326" formatCode="General">
                  <c:v>-0.95867366260454601</c:v>
                </c:pt>
                <c:pt idx="2327" formatCode="General">
                  <c:v>-0.96374212740224896</c:v>
                </c:pt>
                <c:pt idx="2328" formatCode="General">
                  <c:v>-0.96882458460873699</c:v>
                </c:pt>
                <c:pt idx="2329" formatCode="General">
                  <c:v>-0.97392103482477399</c:v>
                </c:pt>
                <c:pt idx="2330" formatCode="General">
                  <c:v>-0.97903147864830198</c:v>
                </c:pt>
                <c:pt idx="2331" formatCode="General">
                  <c:v>-0.98415591667444502</c:v>
                </c:pt>
                <c:pt idx="2332" formatCode="General">
                  <c:v>-0.98929434949550499</c:v>
                </c:pt>
                <c:pt idx="2333" formatCode="General">
                  <c:v>-0.99444677770080603</c:v>
                </c:pt>
                <c:pt idx="2334" formatCode="General">
                  <c:v>-0.99961320187385605</c:v>
                </c:pt>
                <c:pt idx="2335" formatCode="General">
                  <c:v>-1.0047936225925</c:v>
                </c:pt>
                <c:pt idx="2336" formatCode="General">
                  <c:v>-1.0099880404322199</c:v>
                </c:pt>
                <c:pt idx="2337" formatCode="General">
                  <c:v>-1.01519645596496</c:v>
                </c:pt>
                <c:pt idx="2338" formatCode="General">
                  <c:v>-1.02041886975866</c:v>
                </c:pt>
                <c:pt idx="2339" formatCode="General">
                  <c:v>-1.0256552823771601</c:v>
                </c:pt>
                <c:pt idx="2340" formatCode="General">
                  <c:v>-1.0309056943802899</c:v>
                </c:pt>
                <c:pt idx="2341" formatCode="General">
                  <c:v>-1.03617010632384</c:v>
                </c:pt>
                <c:pt idx="2342" formatCode="General">
                  <c:v>-1.0414485187595399</c:v>
                </c:pt>
                <c:pt idx="2343" formatCode="General">
                  <c:v>-1.0467409322350201</c:v>
                </c:pt>
                <c:pt idx="2344" formatCode="General">
                  <c:v>-1.0520473472947001</c:v>
                </c:pt>
                <c:pt idx="2345" formatCode="General">
                  <c:v>-1.0573677644816299</c:v>
                </c:pt>
                <c:pt idx="2346" formatCode="General">
                  <c:v>-1.0627021843378499</c:v>
                </c:pt>
                <c:pt idx="2347" formatCode="General">
                  <c:v>-1.0680506074043401</c:v>
                </c:pt>
                <c:pt idx="2348" formatCode="General">
                  <c:v>-1.0734130342216499</c:v>
                </c:pt>
                <c:pt idx="2349" formatCode="General">
                  <c:v>-1.0787894653315699</c:v>
                </c:pt>
                <c:pt idx="2350" formatCode="General">
                  <c:v>-1.0841799012745299</c:v>
                </c:pt>
                <c:pt idx="2351" formatCode="General">
                  <c:v>-1.08958434258862</c:v>
                </c:pt>
                <c:pt idx="2352" formatCode="General">
                  <c:v>-1.09500278980952</c:v>
                </c:pt>
                <c:pt idx="2353" formatCode="General">
                  <c:v>-1.1004352434692299</c:v>
                </c:pt>
                <c:pt idx="2354" formatCode="General">
                  <c:v>-1.1058817040931499</c:v>
                </c:pt>
                <c:pt idx="2355" formatCode="General">
                  <c:v>-1.11134217220127</c:v>
                </c:pt>
                <c:pt idx="2356" formatCode="General">
                  <c:v>-1.1168166483086199</c:v>
                </c:pt>
                <c:pt idx="2357" formatCode="General">
                  <c:v>-1.12230513292529</c:v>
                </c:pt>
                <c:pt idx="2358" formatCode="General">
                  <c:v>-1.1278076265563699</c:v>
                </c:pt>
                <c:pt idx="2359" formatCode="General">
                  <c:v>-1.13332412970179</c:v>
                </c:pt>
                <c:pt idx="2360" formatCode="General">
                  <c:v>-1.1388546428558199</c:v>
                </c:pt>
                <c:pt idx="2361" formatCode="General">
                  <c:v>-1.1443991665069799</c:v>
                </c:pt>
                <c:pt idx="2362" formatCode="General">
                  <c:v>-1.1499577011381299</c:v>
                </c:pt>
                <c:pt idx="2363" formatCode="General">
                  <c:v>-1.1555302472268301</c:v>
                </c:pt>
                <c:pt idx="2364" formatCode="General">
                  <c:v>-1.1611168052506999</c:v>
                </c:pt>
                <c:pt idx="2365" formatCode="General">
                  <c:v>-1.16671737568806</c:v>
                </c:pt>
                <c:pt idx="2366" formatCode="General">
                  <c:v>-1.17233195901486</c:v>
                </c:pt>
                <c:pt idx="2367" formatCode="General">
                  <c:v>-1.1779605557052699</c:v>
                </c:pt>
                <c:pt idx="2368" formatCode="General">
                  <c:v>-1.18360316623221</c:v>
                </c:pt>
                <c:pt idx="2369" formatCode="General">
                  <c:v>-1.18925979106669</c:v>
                </c:pt>
                <c:pt idx="2370" formatCode="General">
                  <c:v>-1.1949304306777599</c:v>
                </c:pt>
                <c:pt idx="2371" formatCode="General">
                  <c:v>-1.2006150855325</c:v>
                </c:pt>
                <c:pt idx="2372" formatCode="General">
                  <c:v>-1.206313756096</c:v>
                </c:pt>
                <c:pt idx="2373" formatCode="General">
                  <c:v>-1.2120264428313401</c:v>
                </c:pt>
                <c:pt idx="2374" formatCode="General">
                  <c:v>-1.21775314619944</c:v>
                </c:pt>
                <c:pt idx="2375" formatCode="General">
                  <c:v>-1.22349386665794</c:v>
                </c:pt>
                <c:pt idx="2376" formatCode="General">
                  <c:v>-1.22924860466184</c:v>
                </c:pt>
                <c:pt idx="2377" formatCode="General">
                  <c:v>-1.2350173606638899</c:v>
                </c:pt>
                <c:pt idx="2378" formatCode="General">
                  <c:v>-1.2408001351146001</c:v>
                </c:pt>
                <c:pt idx="2379" formatCode="General">
                  <c:v>-1.24659692846223</c:v>
                </c:pt>
                <c:pt idx="2380" formatCode="General">
                  <c:v>-1.2524077411528201</c:v>
                </c:pt>
                <c:pt idx="2381" formatCode="General">
                  <c:v>-1.2582325736301501</c:v>
                </c:pt>
                <c:pt idx="2382" formatCode="General">
                  <c:v>-1.26407142633578</c:v>
                </c:pt>
                <c:pt idx="2383" formatCode="General">
                  <c:v>-1.2699242997078499</c:v>
                </c:pt>
                <c:pt idx="2384" formatCode="General">
                  <c:v>-1.27579119418048</c:v>
                </c:pt>
                <c:pt idx="2385" formatCode="General">
                  <c:v>-1.2816721101861099</c:v>
                </c:pt>
                <c:pt idx="2386" formatCode="General">
                  <c:v>-1.28756704815242</c:v>
                </c:pt>
                <c:pt idx="2387" formatCode="General">
                  <c:v>-1.2934760085036601</c:v>
                </c:pt>
                <c:pt idx="2388" formatCode="General">
                  <c:v>-1.2993989916611199</c:v>
                </c:pt>
                <c:pt idx="2389" formatCode="General">
                  <c:v>-1.30533599804317</c:v>
                </c:pt>
                <c:pt idx="2390" formatCode="General">
                  <c:v>-1.3112870280652</c:v>
                </c:pt>
                <c:pt idx="2391" formatCode="General">
                  <c:v>-1.3172520821396601</c:v>
                </c:pt>
                <c:pt idx="2392" formatCode="General">
                  <c:v>-1.32323116067608</c:v>
                </c:pt>
                <c:pt idx="2393" formatCode="General">
                  <c:v>-1.3292242640815499</c:v>
                </c:pt>
                <c:pt idx="2394" formatCode="General">
                  <c:v>-1.33523139276375</c:v>
                </c:pt>
                <c:pt idx="2395" formatCode="General">
                  <c:v>-1.34125254712983</c:v>
                </c:pt>
                <c:pt idx="2396" formatCode="General">
                  <c:v>-1.3472877275848301</c:v>
                </c:pt>
                <c:pt idx="2397" formatCode="General">
                  <c:v>-1.3533369345316399</c:v>
                </c:pt>
                <c:pt idx="2398" formatCode="General">
                  <c:v>-1.3594001683710899</c:v>
                </c:pt>
                <c:pt idx="2399" formatCode="General">
                  <c:v>-1.3654774295018399</c:v>
                </c:pt>
                <c:pt idx="2400" formatCode="General">
                  <c:v>-1.37156871831725</c:v>
                </c:pt>
                <c:pt idx="2401" formatCode="General">
                  <c:v>-1.37767403520372</c:v>
                </c:pt>
                <c:pt idx="2402" formatCode="General">
                  <c:v>-1.38379338054589</c:v>
                </c:pt>
                <c:pt idx="2403" formatCode="General">
                  <c:v>-1.3899267547276</c:v>
                </c:pt>
                <c:pt idx="2404" formatCode="General">
                  <c:v>-1.39607415813278</c:v>
                </c:pt>
                <c:pt idx="2405" formatCode="General">
                  <c:v>-1.40223559114414</c:v>
                </c:pt>
                <c:pt idx="2406" formatCode="General">
                  <c:v>-1.4084110541428201</c:v>
                </c:pt>
                <c:pt idx="2407" formatCode="General">
                  <c:v>-1.41460054750839</c:v>
                </c:pt>
                <c:pt idx="2408" formatCode="General">
                  <c:v>-1.4208040716188099</c:v>
                </c:pt>
                <c:pt idx="2409" formatCode="General">
                  <c:v>-1.4270216268505</c:v>
                </c:pt>
                <c:pt idx="2410" formatCode="General">
                  <c:v>-1.4332532135799101</c:v>
                </c:pt>
                <c:pt idx="2411" formatCode="General">
                  <c:v>-1.4394988321825699</c:v>
                </c:pt>
                <c:pt idx="2412" formatCode="General">
                  <c:v>-1.44575848303062</c:v>
                </c:pt>
                <c:pt idx="2413" formatCode="General">
                  <c:v>-1.4520321664925799</c:v>
                </c:pt>
                <c:pt idx="2414" formatCode="General">
                  <c:v>-1.4583198829336399</c:v>
                </c:pt>
                <c:pt idx="2415" formatCode="General">
                  <c:v>-1.4646216327161501</c:v>
                </c:pt>
                <c:pt idx="2416" formatCode="General">
                  <c:v>-1.4709374161995601</c:v>
                </c:pt>
                <c:pt idx="2417" formatCode="General">
                  <c:v>-1.47726723374068</c:v>
                </c:pt>
                <c:pt idx="2418" formatCode="General">
                  <c:v>-1.48361108569477</c:v>
                </c:pt>
                <c:pt idx="2419" formatCode="General">
                  <c:v>-1.48996897241565</c:v>
                </c:pt>
                <c:pt idx="2420" formatCode="General">
                  <c:v>-1.4963408942554901</c:v>
                </c:pt>
                <c:pt idx="2421" formatCode="General">
                  <c:v>-1.50272685156481</c:v>
                </c:pt>
                <c:pt idx="2422" formatCode="General">
                  <c:v>-1.50912684469244</c:v>
                </c:pt>
                <c:pt idx="2423" formatCode="General">
                  <c:v>-1.51554087398556</c:v>
                </c:pt>
                <c:pt idx="2424" formatCode="General">
                  <c:v>-1.52196893979145</c:v>
                </c:pt>
                <c:pt idx="2425" formatCode="General">
                  <c:v>-1.5284110424578801</c:v>
                </c:pt>
                <c:pt idx="2426" formatCode="General">
                  <c:v>-1.5348671823294699</c:v>
                </c:pt>
                <c:pt idx="2427" formatCode="General">
                  <c:v>-1.5413373597487401</c:v>
                </c:pt>
                <c:pt idx="2428" formatCode="General">
                  <c:v>-1.54782157505794</c:v>
                </c:pt>
                <c:pt idx="2429" formatCode="General">
                  <c:v>-1.55431982859822</c:v>
                </c:pt>
                <c:pt idx="2430" formatCode="General">
                  <c:v>-1.56083212070938</c:v>
                </c:pt>
                <c:pt idx="2431" formatCode="General">
                  <c:v>-1.56735845172987</c:v>
                </c:pt>
                <c:pt idx="2432" formatCode="General">
                  <c:v>-1.57389882199682</c:v>
                </c:pt>
                <c:pt idx="2433" formatCode="General">
                  <c:v>-1.5804532318434701</c:v>
                </c:pt>
                <c:pt idx="2434" formatCode="General">
                  <c:v>-1.5870216815913201</c:v>
                </c:pt>
                <c:pt idx="2435" formatCode="General">
                  <c:v>-1.59360417155919</c:v>
                </c:pt>
                <c:pt idx="2436" formatCode="General">
                  <c:v>-1.6002007020668501</c:v>
                </c:pt>
                <c:pt idx="2437" formatCode="General">
                  <c:v>-1.6068112734351201</c:v>
                </c:pt>
                <c:pt idx="2438" formatCode="General">
                  <c:v>-1.61343588598579</c:v>
                </c:pt>
                <c:pt idx="2439" formatCode="General">
                  <c:v>-1.6200745400416701</c:v>
                </c:pt>
                <c:pt idx="2440" formatCode="General">
                  <c:v>-1.6267272359228999</c:v>
                </c:pt>
                <c:pt idx="2441" formatCode="General">
                  <c:v>-1.6333939739410499</c:v>
                </c:pt>
                <c:pt idx="2442" formatCode="General">
                  <c:v>-1.6400747544069101</c:v>
                </c:pt>
                <c:pt idx="2443" formatCode="General">
                  <c:v>-1.6467695776333999</c:v>
                </c:pt>
                <c:pt idx="2444" formatCode="General">
                  <c:v>-1.6534784439324799</c:v>
                </c:pt>
                <c:pt idx="2445" formatCode="General">
                  <c:v>-1.66020135361467</c:v>
                </c:pt>
                <c:pt idx="2446" formatCode="General">
                  <c:v>-1.66693830698906</c:v>
                </c:pt>
                <c:pt idx="2447" formatCode="General">
                  <c:v>-1.6736893043632901</c:v>
                </c:pt>
                <c:pt idx="2448" formatCode="General">
                  <c:v>-1.6804543460435799</c:v>
                </c:pt>
                <c:pt idx="2449" formatCode="General">
                  <c:v>-1.68723343233469</c:v>
                </c:pt>
                <c:pt idx="2450" formatCode="General">
                  <c:v>-1.6940265635388101</c:v>
                </c:pt>
                <c:pt idx="2451" formatCode="General">
                  <c:v>-1.7008337399539599</c:v>
                </c:pt>
                <c:pt idx="2452" formatCode="General">
                  <c:v>-1.7076549618755199</c:v>
                </c:pt>
                <c:pt idx="2453" formatCode="General">
                  <c:v>-1.7144902295961399</c:v>
                </c:pt>
                <c:pt idx="2454" formatCode="General">
                  <c:v>-1.7213395434073899</c:v>
                </c:pt>
                <c:pt idx="2455" formatCode="General">
                  <c:v>-1.72820290360017</c:v>
                </c:pt>
                <c:pt idx="2456" formatCode="General">
                  <c:v>-1.7350803104647201</c:v>
                </c:pt>
                <c:pt idx="2457" formatCode="General">
                  <c:v>-1.7419717642906001</c:v>
                </c:pt>
                <c:pt idx="2458" formatCode="General">
                  <c:v>-1.7488772653667299</c:v>
                </c:pt>
                <c:pt idx="2459" formatCode="General">
                  <c:v>-1.75579681398252</c:v>
                </c:pt>
                <c:pt idx="2460" formatCode="General">
                  <c:v>-1.76273041042821</c:v>
                </c:pt>
                <c:pt idx="2461" formatCode="General">
                  <c:v>-1.76967805499382</c:v>
                </c:pt>
                <c:pt idx="2462" formatCode="General">
                  <c:v>-1.77663974796914</c:v>
                </c:pt>
                <c:pt idx="2463" formatCode="General">
                  <c:v>-1.7836154896427601</c:v>
                </c:pt>
                <c:pt idx="2464" formatCode="General">
                  <c:v>-1.7906052803018899</c:v>
                </c:pt>
                <c:pt idx="2465" formatCode="General">
                  <c:v>-1.79760912023244</c:v>
                </c:pt>
                <c:pt idx="2466" formatCode="General">
                  <c:v>-1.804627009719</c:v>
                </c:pt>
                <c:pt idx="2467" formatCode="General">
                  <c:v>-1.8116589490453501</c:v>
                </c:pt>
                <c:pt idx="2468" formatCode="General">
                  <c:v>-1.8187049384932901</c:v>
                </c:pt>
                <c:pt idx="2469" formatCode="General">
                  <c:v>-1.8257649783415799</c:v>
                </c:pt>
                <c:pt idx="2470" formatCode="General">
                  <c:v>-1.8328390688659799</c:v>
                </c:pt>
                <c:pt idx="2471" formatCode="General">
                  <c:v>-1.8399272103392099</c:v>
                </c:pt>
                <c:pt idx="2472" formatCode="General">
                  <c:v>-1.84702940303125</c:v>
                </c:pt>
                <c:pt idx="2473" formatCode="General">
                  <c:v>-1.85414564721024</c:v>
                </c:pt>
                <c:pt idx="2474" formatCode="General">
                  <c:v>-1.8612759431427</c:v>
                </c:pt>
                <c:pt idx="2475" formatCode="General">
                  <c:v>-1.8684202910926699</c:v>
                </c:pt>
                <c:pt idx="2476" formatCode="General">
                  <c:v>-1.8755786913159</c:v>
                </c:pt>
                <c:pt idx="2477" formatCode="General">
                  <c:v>-1.88275114406337</c:v>
                </c:pt>
                <c:pt idx="2478" formatCode="General">
                  <c:v>-1.8899376495864899</c:v>
                </c:pt>
                <c:pt idx="2479" formatCode="General">
                  <c:v>-1.89713820813704</c:v>
                </c:pt>
                <c:pt idx="2480" formatCode="General">
                  <c:v>-1.9043528199672399</c:v>
                </c:pt>
                <c:pt idx="2481" formatCode="General">
                  <c:v>-1.91158148532968</c:v>
                </c:pt>
                <c:pt idx="2482" formatCode="General">
                  <c:v>-1.91882420447932</c:v>
                </c:pt>
                <c:pt idx="2483" formatCode="General">
                  <c:v>-1.92608097767376</c:v>
                </c:pt>
                <c:pt idx="2484" formatCode="General">
                  <c:v>-1.9333518051693701</c:v>
                </c:pt>
                <c:pt idx="2485" formatCode="General">
                  <c:v>-1.9406366872218599</c:v>
                </c:pt>
                <c:pt idx="2486" formatCode="General">
                  <c:v>-1.9479356240894601</c:v>
                </c:pt>
                <c:pt idx="2487" formatCode="General">
                  <c:v>-1.9552486160298199</c:v>
                </c:pt>
                <c:pt idx="2488" formatCode="General">
                  <c:v>-1.9625756632987299</c:v>
                </c:pt>
                <c:pt idx="2489" formatCode="General">
                  <c:v>-1.96991676614964</c:v>
                </c:pt>
                <c:pt idx="2490" formatCode="General">
                  <c:v>-1.9772719248302999</c:v>
                </c:pt>
                <c:pt idx="2491" formatCode="General">
                  <c:v>-1.9846411395840999</c:v>
                </c:pt>
                <c:pt idx="2492" formatCode="General">
                  <c:v>-1.9920244106521401</c:v>
                </c:pt>
                <c:pt idx="2493" formatCode="General">
                  <c:v>-1.99942173827325</c:v>
                </c:pt>
                <c:pt idx="2494" formatCode="General">
                  <c:v>-2.0068331226840601</c:v>
                </c:pt>
                <c:pt idx="2495" formatCode="General">
                  <c:v>-2.0142585641195798</c:v>
                </c:pt>
                <c:pt idx="2496" formatCode="General">
                  <c:v>-2.0216980628132402</c:v>
                </c:pt>
                <c:pt idx="2497" formatCode="General">
                  <c:v>-2.0291516189967198</c:v>
                </c:pt>
                <c:pt idx="2498" formatCode="General">
                  <c:v>-2.0366192329009798</c:v>
                </c:pt>
                <c:pt idx="2499" formatCode="General">
                  <c:v>-2.0441009047567</c:v>
                </c:pt>
                <c:pt idx="2500" formatCode="General">
                  <c:v>-2.0515966347944099</c:v>
                </c:pt>
                <c:pt idx="2501" formatCode="General">
                  <c:v>-2.0591064232447498</c:v>
                </c:pt>
                <c:pt idx="2502" formatCode="General">
                  <c:v>-2.066630270338</c:v>
                </c:pt>
                <c:pt idx="2503" formatCode="General">
                  <c:v>-2.0741681763041999</c:v>
                </c:pt>
                <c:pt idx="2504" formatCode="General">
                  <c:v>-2.08172014137303</c:v>
                </c:pt>
                <c:pt idx="2505" formatCode="General">
                  <c:v>-2.0892861657734101</c:v>
                </c:pt>
                <c:pt idx="2506" formatCode="General">
                  <c:v>-2.0968662497301498</c:v>
                </c:pt>
                <c:pt idx="2507" formatCode="General">
                  <c:v>-2.1044603934646098</c:v>
                </c:pt>
                <c:pt idx="2508" formatCode="General">
                  <c:v>-2.1120685971962199</c:v>
                </c:pt>
                <c:pt idx="2509" formatCode="General">
                  <c:v>-2.1196908611424399</c:v>
                </c:pt>
                <c:pt idx="2510" formatCode="General">
                  <c:v>-2.1273271855188298</c:v>
                </c:pt>
                <c:pt idx="2511" formatCode="General">
                  <c:v>-2.1349775705388998</c:v>
                </c:pt>
                <c:pt idx="2512" formatCode="General">
                  <c:v>-2.1426420164114299</c:v>
                </c:pt>
                <c:pt idx="2513" formatCode="General">
                  <c:v>-2.1503205233438201</c:v>
                </c:pt>
                <c:pt idx="2514" formatCode="General">
                  <c:v>-2.1580130915461799</c:v>
                </c:pt>
                <c:pt idx="2515" formatCode="General">
                  <c:v>-2.1657197212280401</c:v>
                </c:pt>
                <c:pt idx="2516" formatCode="General">
                  <c:v>-2.1734404125984201</c:v>
                </c:pt>
                <c:pt idx="2517" formatCode="General">
                  <c:v>-2.1811751658660099</c:v>
                </c:pt>
                <c:pt idx="2518" formatCode="General">
                  <c:v>-2.18892398123895</c:v>
                </c:pt>
                <c:pt idx="2519" formatCode="General">
                  <c:v>-2.1966868589248398</c:v>
                </c:pt>
                <c:pt idx="2520" formatCode="General">
                  <c:v>-2.2044637991310401</c:v>
                </c:pt>
                <c:pt idx="2521" formatCode="General">
                  <c:v>-2.2122548020642698</c:v>
                </c:pt>
                <c:pt idx="2522" formatCode="General">
                  <c:v>-2.2200598679296299</c:v>
                </c:pt>
                <c:pt idx="2523" formatCode="General">
                  <c:v>-2.2278789969312802</c:v>
                </c:pt>
                <c:pt idx="2524" formatCode="General">
                  <c:v>-2.2357121892724998</c:v>
                </c:pt>
                <c:pt idx="2525" formatCode="General">
                  <c:v>-2.2435594451551499</c:v>
                </c:pt>
                <c:pt idx="2526" formatCode="General">
                  <c:v>-2.2514207647796098</c:v>
                </c:pt>
                <c:pt idx="2527" formatCode="General">
                  <c:v>-2.2592961483430001</c:v>
                </c:pt>
                <c:pt idx="2528" formatCode="General">
                  <c:v>-2.2671855960398601</c:v>
                </c:pt>
                <c:pt idx="2529" formatCode="General">
                  <c:v>-2.2750891080651501</c:v>
                </c:pt>
                <c:pt idx="2530" formatCode="General">
                  <c:v>-2.2830066846144801</c:v>
                </c:pt>
                <c:pt idx="2531" formatCode="General">
                  <c:v>-2.2909383258866902</c:v>
                </c:pt>
                <c:pt idx="2532" formatCode="General">
                  <c:v>-2.29888403208429</c:v>
                </c:pt>
                <c:pt idx="2533" formatCode="General">
                  <c:v>-2.30684380341124</c:v>
                </c:pt>
                <c:pt idx="2534" formatCode="General">
                  <c:v>-2.3148176400718201</c:v>
                </c:pt>
                <c:pt idx="2535" formatCode="General">
                  <c:v>-2.32280554226084</c:v>
                </c:pt>
                <c:pt idx="2536" formatCode="General">
                  <c:v>-2.3308075101661401</c:v>
                </c:pt>
                <c:pt idx="2537" formatCode="General">
                  <c:v>-2.3388235439761602</c:v>
                </c:pt>
                <c:pt idx="2538" formatCode="General">
                  <c:v>-2.34685364388034</c:v>
                </c:pt>
                <c:pt idx="2539" formatCode="General">
                  <c:v>-2.3548978100673899</c:v>
                </c:pt>
                <c:pt idx="2540" formatCode="General">
                  <c:v>-2.3629560427249801</c:v>
                </c:pt>
                <c:pt idx="2541" formatCode="General">
                  <c:v>-2.3710283420397902</c:v>
                </c:pt>
                <c:pt idx="2542" formatCode="General">
                  <c:v>-2.3791147081974899</c:v>
                </c:pt>
                <c:pt idx="2543" formatCode="General">
                  <c:v>-2.3872151413837202</c:v>
                </c:pt>
                <c:pt idx="2544" formatCode="General">
                  <c:v>-2.3953296417836398</c:v>
                </c:pt>
                <c:pt idx="2545" formatCode="General">
                  <c:v>-2.4034582095804802</c:v>
                </c:pt>
                <c:pt idx="2546" formatCode="General">
                  <c:v>-2.4116008449567001</c:v>
                </c:pt>
                <c:pt idx="2547" formatCode="General">
                  <c:v>-2.41975754809829</c:v>
                </c:pt>
                <c:pt idx="2548" formatCode="General">
                  <c:v>-2.4279283191919401</c:v>
                </c:pt>
                <c:pt idx="2549" formatCode="General">
                  <c:v>-2.43611315842336</c:v>
                </c:pt>
                <c:pt idx="2550" formatCode="General">
                  <c:v>-2.44431206597607</c:v>
                </c:pt>
                <c:pt idx="2551" formatCode="General">
                  <c:v>-2.4525250420306901</c:v>
                </c:pt>
                <c:pt idx="2552" formatCode="General">
                  <c:v>-2.4607520867668802</c:v>
                </c:pt>
                <c:pt idx="2553" formatCode="General">
                  <c:v>-2.4689932003636601</c:v>
                </c:pt>
                <c:pt idx="2554" formatCode="General">
                  <c:v>-2.4772483829993899</c:v>
                </c:pt>
                <c:pt idx="2555" formatCode="General">
                  <c:v>-2.48551763485175</c:v>
                </c:pt>
                <c:pt idx="2556" formatCode="General">
                  <c:v>-2.4938009560961198</c:v>
                </c:pt>
                <c:pt idx="2557" formatCode="General">
                  <c:v>-2.5020983469021401</c:v>
                </c:pt>
                <c:pt idx="2558" formatCode="General">
                  <c:v>-2.5104098074376999</c:v>
                </c:pt>
                <c:pt idx="2559" formatCode="General">
                  <c:v>-2.5187353378706798</c:v>
                </c:pt>
                <c:pt idx="2560" formatCode="General">
                  <c:v>-2.5270749383687798</c:v>
                </c:pt>
                <c:pt idx="2561" formatCode="General">
                  <c:v>-2.5354286090993301</c:v>
                </c:pt>
                <c:pt idx="2562" formatCode="General">
                  <c:v>-2.5437963502292402</c:v>
                </c:pt>
                <c:pt idx="2563" formatCode="General">
                  <c:v>-2.5521781619250699</c:v>
                </c:pt>
                <c:pt idx="2564" formatCode="General">
                  <c:v>-2.5605740443529301</c:v>
                </c:pt>
                <c:pt idx="2565" formatCode="General">
                  <c:v>-2.56898399767804</c:v>
                </c:pt>
                <c:pt idx="2566" formatCode="General">
                  <c:v>-2.57740802206335</c:v>
                </c:pt>
                <c:pt idx="2567" formatCode="General">
                  <c:v>-2.5858461176704499</c:v>
                </c:pt>
                <c:pt idx="2568" formatCode="General">
                  <c:v>-2.5942982846609302</c:v>
                </c:pt>
                <c:pt idx="2569" formatCode="General">
                  <c:v>-2.6027645231972198</c:v>
                </c:pt>
                <c:pt idx="2570" formatCode="General">
                  <c:v>-2.6112448334409799</c:v>
                </c:pt>
                <c:pt idx="2571" formatCode="General">
                  <c:v>-2.6197392155528401</c:v>
                </c:pt>
                <c:pt idx="2572" formatCode="General">
                  <c:v>-2.6282476696923598</c:v>
                </c:pt>
                <c:pt idx="2573" formatCode="General">
                  <c:v>-2.6367701960180399</c:v>
                </c:pt>
                <c:pt idx="2574" formatCode="General">
                  <c:v>-2.64530679468746</c:v>
                </c:pt>
                <c:pt idx="2575" formatCode="General">
                  <c:v>-2.65385746585841</c:v>
                </c:pt>
                <c:pt idx="2576" formatCode="General">
                  <c:v>-2.6624222096887999</c:v>
                </c:pt>
                <c:pt idx="2577" formatCode="General">
                  <c:v>-2.67100102633567</c:v>
                </c:pt>
                <c:pt idx="2578" formatCode="General">
                  <c:v>-2.67959391595521</c:v>
                </c:pt>
                <c:pt idx="2579" formatCode="General">
                  <c:v>-2.6882008787028302</c:v>
                </c:pt>
                <c:pt idx="2580" formatCode="General">
                  <c:v>-2.6968219147332699</c:v>
                </c:pt>
                <c:pt idx="2581" formatCode="General">
                  <c:v>-2.7054570242005802</c:v>
                </c:pt>
                <c:pt idx="2582" formatCode="General">
                  <c:v>-2.7141062072581001</c:v>
                </c:pt>
                <c:pt idx="2583" formatCode="General">
                  <c:v>-2.7227694640585001</c:v>
                </c:pt>
                <c:pt idx="2584" formatCode="General">
                  <c:v>-2.7314467947535301</c:v>
                </c:pt>
                <c:pt idx="2585" formatCode="General">
                  <c:v>-2.74013819949226</c:v>
                </c:pt>
                <c:pt idx="2586" formatCode="General">
                  <c:v>-2.7488436784220598</c:v>
                </c:pt>
                <c:pt idx="2587" formatCode="General">
                  <c:v>-2.7575632316898999</c:v>
                </c:pt>
                <c:pt idx="2588" formatCode="General">
                  <c:v>-2.7662968594423698</c:v>
                </c:pt>
                <c:pt idx="2589" formatCode="General">
                  <c:v>-2.7750445618256401</c:v>
                </c:pt>
                <c:pt idx="2590" formatCode="General">
                  <c:v>-2.78380633898563</c:v>
                </c:pt>
                <c:pt idx="2591" formatCode="General">
                  <c:v>-2.79258219106852</c:v>
                </c:pt>
                <c:pt idx="2592" formatCode="General">
                  <c:v>-2.80137211822024</c:v>
                </c:pt>
                <c:pt idx="2593" formatCode="General">
                  <c:v>-2.81017612058583</c:v>
                </c:pt>
                <c:pt idx="2594" formatCode="General">
                  <c:v>-2.8189941983095599</c:v>
                </c:pt>
                <c:pt idx="2595" formatCode="General">
                  <c:v>-2.8278263515348998</c:v>
                </c:pt>
                <c:pt idx="2596" formatCode="General">
                  <c:v>-2.8366725804044099</c:v>
                </c:pt>
                <c:pt idx="2597" formatCode="General">
                  <c:v>-2.8455328850597099</c:v>
                </c:pt>
                <c:pt idx="2598" formatCode="General">
                  <c:v>-2.8544072656414299</c:v>
                </c:pt>
                <c:pt idx="2599" formatCode="General">
                  <c:v>-2.8632957222892301</c:v>
                </c:pt>
                <c:pt idx="2600" formatCode="General">
                  <c:v>-2.8721982551418201</c:v>
                </c:pt>
                <c:pt idx="2601" formatCode="General">
                  <c:v>-2.8811148643369302</c:v>
                </c:pt>
                <c:pt idx="2602" formatCode="General">
                  <c:v>-2.8900455500113198</c:v>
                </c:pt>
                <c:pt idx="2603" formatCode="General">
                  <c:v>-2.8989903123007998</c:v>
                </c:pt>
                <c:pt idx="2604" formatCode="General">
                  <c:v>-2.9079491513401599</c:v>
                </c:pt>
                <c:pt idx="2605" formatCode="General">
                  <c:v>-2.9169220672638798</c:v>
                </c:pt>
                <c:pt idx="2606" formatCode="General">
                  <c:v>-2.9259090602056999</c:v>
                </c:pt>
                <c:pt idx="2607" formatCode="General">
                  <c:v>-2.9349101302976699</c:v>
                </c:pt>
                <c:pt idx="2608" formatCode="General">
                  <c:v>-2.94392527767143</c:v>
                </c:pt>
                <c:pt idx="2609" formatCode="General">
                  <c:v>-2.9529545024582502</c:v>
                </c:pt>
                <c:pt idx="2610" formatCode="General">
                  <c:v>-2.9619978047889899</c:v>
                </c:pt>
                <c:pt idx="2611" formatCode="General">
                  <c:v>-2.97105518479411</c:v>
                </c:pt>
                <c:pt idx="2612" formatCode="General">
                  <c:v>-2.9801266426036701</c:v>
                </c:pt>
                <c:pt idx="2613" formatCode="General">
                  <c:v>-2.9892121783473602</c:v>
                </c:pt>
                <c:pt idx="2614" formatCode="General">
                  <c:v>-2.9983117921544302</c:v>
                </c:pt>
                <c:pt idx="2615" formatCode="General">
                  <c:v>-3.0074254841537802</c:v>
                </c:pt>
                <c:pt idx="2616" formatCode="General">
                  <c:v>-3.0165532544740401</c:v>
                </c:pt>
                <c:pt idx="2617" formatCode="General">
                  <c:v>-3.0256951032445101</c:v>
                </c:pt>
                <c:pt idx="2618" formatCode="General">
                  <c:v>-3.03485103059454</c:v>
                </c:pt>
                <c:pt idx="2619" formatCode="General">
                  <c:v>-3.04402103665302</c:v>
                </c:pt>
                <c:pt idx="2620" formatCode="General">
                  <c:v>-3.0532051215476601</c:v>
                </c:pt>
                <c:pt idx="2621" formatCode="General">
                  <c:v>-3.06240328540482</c:v>
                </c:pt>
                <c:pt idx="2622" formatCode="General">
                  <c:v>-3.0716155283499602</c:v>
                </c:pt>
                <c:pt idx="2623" formatCode="General">
                  <c:v>-3.0808418505075599</c:v>
                </c:pt>
                <c:pt idx="2624" formatCode="General">
                  <c:v>-3.0900822520011899</c:v>
                </c:pt>
                <c:pt idx="2625" formatCode="General">
                  <c:v>-3.0993367329534598</c:v>
                </c:pt>
                <c:pt idx="2626" formatCode="General">
                  <c:v>-3.10860529348603</c:v>
                </c:pt>
                <c:pt idx="2627" formatCode="General">
                  <c:v>-3.1178879337204002</c:v>
                </c:pt>
                <c:pt idx="2628" formatCode="General">
                  <c:v>-3.12718465377929</c:v>
                </c:pt>
                <c:pt idx="2629" formatCode="General">
                  <c:v>-3.1364954537850398</c:v>
                </c:pt>
                <c:pt idx="2630" formatCode="General">
                  <c:v>-3.1458203338592199</c:v>
                </c:pt>
                <c:pt idx="2631" formatCode="General">
                  <c:v>-3.1551592941225999</c:v>
                </c:pt>
                <c:pt idx="2632" formatCode="General">
                  <c:v>-3.1645123346950701</c:v>
                </c:pt>
                <c:pt idx="2633" formatCode="General">
                  <c:v>-3.1738794556950798</c:v>
                </c:pt>
                <c:pt idx="2634" formatCode="General">
                  <c:v>-3.1832606572401798</c:v>
                </c:pt>
                <c:pt idx="2635" formatCode="General">
                  <c:v>-3.1926559394475502</c:v>
                </c:pt>
                <c:pt idx="2636" formatCode="General">
                  <c:v>-3.2020653024340602</c:v>
                </c:pt>
                <c:pt idx="2637" formatCode="General">
                  <c:v>-3.2114887463161099</c:v>
                </c:pt>
                <c:pt idx="2638" formatCode="General">
                  <c:v>-3.2209262712087798</c:v>
                </c:pt>
                <c:pt idx="2639" formatCode="General">
                  <c:v>-3.2303778772260401</c:v>
                </c:pt>
                <c:pt idx="2640" formatCode="General">
                  <c:v>-3.2398435644812098</c:v>
                </c:pt>
                <c:pt idx="2641" formatCode="General">
                  <c:v>-3.2493233330869602</c:v>
                </c:pt>
                <c:pt idx="2642" formatCode="General">
                  <c:v>-3.2588171831553101</c:v>
                </c:pt>
                <c:pt idx="2643" formatCode="General">
                  <c:v>-3.26832511479763</c:v>
                </c:pt>
                <c:pt idx="2644" formatCode="General">
                  <c:v>-3.2778471281244999</c:v>
                </c:pt>
                <c:pt idx="2645" formatCode="General">
                  <c:v>-3.2873832232455702</c:v>
                </c:pt>
                <c:pt idx="2646" formatCode="General">
                  <c:v>-3.2969334002697099</c:v>
                </c:pt>
                <c:pt idx="2647" formatCode="General">
                  <c:v>-3.3064976593049402</c:v>
                </c:pt>
                <c:pt idx="2648" formatCode="General">
                  <c:v>-3.3160760004583798</c:v>
                </c:pt>
                <c:pt idx="2649" formatCode="General">
                  <c:v>-3.3256684238364098</c:v>
                </c:pt>
                <c:pt idx="2650" formatCode="General">
                  <c:v>-3.3352749295450601</c:v>
                </c:pt>
                <c:pt idx="2651" formatCode="General">
                  <c:v>-3.3448955176899702</c:v>
                </c:pt>
                <c:pt idx="2652" formatCode="General">
                  <c:v>-3.3545301883763901</c:v>
                </c:pt>
                <c:pt idx="2653" formatCode="General">
                  <c:v>-3.3641789417091901</c:v>
                </c:pt>
                <c:pt idx="2654" formatCode="General">
                  <c:v>-3.37384177779286</c:v>
                </c:pt>
                <c:pt idx="2655" formatCode="General">
                  <c:v>-3.3835186967312501</c:v>
                </c:pt>
                <c:pt idx="2656" formatCode="General">
                  <c:v>-3.3932096986275999</c:v>
                </c:pt>
                <c:pt idx="2657" formatCode="General">
                  <c:v>-3.40291478358494</c:v>
                </c:pt>
                <c:pt idx="2658" formatCode="General">
                  <c:v>-3.4126339517088899</c:v>
                </c:pt>
                <c:pt idx="2659" formatCode="General">
                  <c:v>-3.4223672031071901</c:v>
                </c:pt>
                <c:pt idx="2660" formatCode="General">
                  <c:v>-3.4321145378871001</c:v>
                </c:pt>
                <c:pt idx="2661" formatCode="General">
                  <c:v>-3.4418759561554202</c:v>
                </c:pt>
                <c:pt idx="2662" formatCode="General">
                  <c:v>-3.4516514580184698</c:v>
                </c:pt>
                <c:pt idx="2663" formatCode="General">
                  <c:v>-3.4614410435820901</c:v>
                </c:pt>
                <c:pt idx="2664" formatCode="General">
                  <c:v>-3.4712447129516399</c:v>
                </c:pt>
                <c:pt idx="2665" formatCode="General">
                  <c:v>-3.4810624662320002</c:v>
                </c:pt>
                <c:pt idx="2666" formatCode="General">
                  <c:v>-3.4908943035273401</c:v>
                </c:pt>
                <c:pt idx="2667" formatCode="General">
                  <c:v>-3.5007402249411101</c:v>
                </c:pt>
                <c:pt idx="2668" formatCode="General">
                  <c:v>-3.5106002305745299</c:v>
                </c:pt>
                <c:pt idx="2669" formatCode="General">
                  <c:v>-3.5204743205262599</c:v>
                </c:pt>
                <c:pt idx="2670" formatCode="General">
                  <c:v>-3.53036249489459</c:v>
                </c:pt>
                <c:pt idx="2671" formatCode="General">
                  <c:v>-3.5402647537772398</c:v>
                </c:pt>
                <c:pt idx="2672" formatCode="General">
                  <c:v>-3.55018109727127</c:v>
                </c:pt>
                <c:pt idx="2673" formatCode="General">
                  <c:v>-3.5601115254731801</c:v>
                </c:pt>
                <c:pt idx="2674" formatCode="General">
                  <c:v>-3.5700560384788198</c:v>
                </c:pt>
                <c:pt idx="2675" formatCode="General">
                  <c:v>-3.58001463638344</c:v>
                </c:pt>
                <c:pt idx="2676" formatCode="General">
                  <c:v>-3.5899873192816898</c:v>
                </c:pt>
                <c:pt idx="2677" formatCode="General">
                  <c:v>-3.5999740872675901</c:v>
                </c:pt>
                <c:pt idx="2678" formatCode="General">
                  <c:v>-3.60997494043457</c:v>
                </c:pt>
                <c:pt idx="2679" formatCode="General">
                  <c:v>-3.6199898788760301</c:v>
                </c:pt>
                <c:pt idx="2680" formatCode="General">
                  <c:v>-3.63001890268559</c:v>
                </c:pt>
                <c:pt idx="2681" formatCode="General">
                  <c:v>-3.6400620119559401</c:v>
                </c:pt>
                <c:pt idx="2682" formatCode="General">
                  <c:v>-3.6501192067795398</c:v>
                </c:pt>
                <c:pt idx="2683" formatCode="General">
                  <c:v>-3.6601904872487698</c:v>
                </c:pt>
                <c:pt idx="2684" formatCode="General">
                  <c:v>-3.6702758534559199</c:v>
                </c:pt>
                <c:pt idx="2685" formatCode="General">
                  <c:v>-3.6803753054931598</c:v>
                </c:pt>
                <c:pt idx="2686" formatCode="General">
                  <c:v>-3.6904888434526102</c:v>
                </c:pt>
                <c:pt idx="2687" formatCode="General">
                  <c:v>-3.70061646742626</c:v>
                </c:pt>
                <c:pt idx="2688" formatCode="General">
                  <c:v>-3.7107581775060199</c:v>
                </c:pt>
                <c:pt idx="2689" formatCode="General">
                  <c:v>-3.72091397378371</c:v>
                </c:pt>
                <c:pt idx="2690" formatCode="General">
                  <c:v>-3.7310838563507001</c:v>
                </c:pt>
                <c:pt idx="2691" formatCode="General">
                  <c:v>-3.7412678252972</c:v>
                </c:pt>
                <c:pt idx="2692" formatCode="General">
                  <c:v>-3.7514658807121899</c:v>
                </c:pt>
                <c:pt idx="2693" formatCode="General">
                  <c:v>-3.7616780226834998</c:v>
                </c:pt>
                <c:pt idx="2694" formatCode="General">
                  <c:v>-3.7719042512977401</c:v>
                </c:pt>
                <c:pt idx="2695" formatCode="General">
                  <c:v>-3.7821445666403402</c:v>
                </c:pt>
                <c:pt idx="2696" formatCode="General">
                  <c:v>-3.7923989687955499</c:v>
                </c:pt>
                <c:pt idx="2697" formatCode="General">
                  <c:v>-3.8026674578464199</c:v>
                </c:pt>
                <c:pt idx="2698" formatCode="General">
                  <c:v>-3.8129500338745399</c:v>
                </c:pt>
                <c:pt idx="2699" formatCode="General">
                  <c:v>-3.8232466969595902</c:v>
                </c:pt>
                <c:pt idx="2700" formatCode="General">
                  <c:v>-3.8335574471810201</c:v>
                </c:pt>
                <c:pt idx="2701" formatCode="General">
                  <c:v>-3.8438822846185099</c:v>
                </c:pt>
                <c:pt idx="2702" formatCode="General">
                  <c:v>-3.8542212093520298</c:v>
                </c:pt>
                <c:pt idx="2703" formatCode="General">
                  <c:v>-3.86457422146316</c:v>
                </c:pt>
                <c:pt idx="2704" formatCode="General">
                  <c:v>-3.8749413210348802</c:v>
                </c:pt>
                <c:pt idx="2705" formatCode="General">
                  <c:v>-3.8853225081503502</c:v>
                </c:pt>
                <c:pt idx="2706" formatCode="General">
                  <c:v>-3.8957177828930498</c:v>
                </c:pt>
                <c:pt idx="2707" formatCode="General">
                  <c:v>-3.9061271453472699</c:v>
                </c:pt>
                <c:pt idx="2708" formatCode="General">
                  <c:v>-3.9165505955969899</c:v>
                </c:pt>
                <c:pt idx="2709" formatCode="General">
                  <c:v>-3.92698813372541</c:v>
                </c:pt>
                <c:pt idx="2710" formatCode="General">
                  <c:v>-3.93743975981495</c:v>
                </c:pt>
                <c:pt idx="2711" formatCode="General">
                  <c:v>-3.9479054739472499</c:v>
                </c:pt>
                <c:pt idx="2712" formatCode="General">
                  <c:v>-3.9583852762031899</c:v>
                </c:pt>
                <c:pt idx="2713" formatCode="General">
                  <c:v>-3.9688791666628398</c:v>
                </c:pt>
                <c:pt idx="2714" formatCode="General">
                  <c:v>-3.9793871454053198</c:v>
                </c:pt>
                <c:pt idx="2715" formatCode="General">
                  <c:v>-3.98990921250835</c:v>
                </c:pt>
                <c:pt idx="2716" formatCode="General">
                  <c:v>-4.0004453680494603</c:v>
                </c:pt>
                <c:pt idx="2717" formatCode="General">
                  <c:v>-4.0109956121059698</c:v>
                </c:pt>
                <c:pt idx="2718" formatCode="General">
                  <c:v>-4.0215599447548902</c:v>
                </c:pt>
                <c:pt idx="2719" formatCode="General">
                  <c:v>-4.0321383660729202</c:v>
                </c:pt>
                <c:pt idx="2720" formatCode="General">
                  <c:v>-4.04273087613646</c:v>
                </c:pt>
                <c:pt idx="2721" formatCode="General">
                  <c:v>-4.0533374750215803</c:v>
                </c:pt>
                <c:pt idx="2722" formatCode="General">
                  <c:v>-4.06395816280408</c:v>
                </c:pt>
                <c:pt idx="2723" formatCode="General">
                  <c:v>-4.0745929395585199</c:v>
                </c:pt>
                <c:pt idx="2724" formatCode="General">
                  <c:v>-4.0852418053561097</c:v>
                </c:pt>
                <c:pt idx="2725" formatCode="General">
                  <c:v>-4.0959047602669898</c:v>
                </c:pt>
                <c:pt idx="2726" formatCode="General">
                  <c:v>-4.10658180436109</c:v>
                </c:pt>
                <c:pt idx="2727" formatCode="General">
                  <c:v>-4.1172729377081501</c:v>
                </c:pt>
                <c:pt idx="2728" formatCode="General">
                  <c:v>-4.1279781603777304</c:v>
                </c:pt>
                <c:pt idx="2729" formatCode="General">
                  <c:v>-4.1386974724391496</c:v>
                </c:pt>
                <c:pt idx="2730" formatCode="General">
                  <c:v>-4.1494308739615899</c:v>
                </c:pt>
                <c:pt idx="2731" formatCode="General">
                  <c:v>-4.1601783650142199</c:v>
                </c:pt>
                <c:pt idx="2732" formatCode="General">
                  <c:v>-4.1709399456682403</c:v>
                </c:pt>
                <c:pt idx="2733" formatCode="General">
                  <c:v>-4.1817156159960298</c:v>
                </c:pt>
                <c:pt idx="2734" formatCode="General">
                  <c:v>-4.1925053760692101</c:v>
                </c:pt>
                <c:pt idx="2735" formatCode="General">
                  <c:v>-4.2033092259584004</c:v>
                </c:pt>
                <c:pt idx="2736" formatCode="General">
                  <c:v>-4.2141271657331396</c:v>
                </c:pt>
                <c:pt idx="2737" formatCode="General">
                  <c:v>-4.2249591954619401</c:v>
                </c:pt>
                <c:pt idx="2738" formatCode="General">
                  <c:v>-4.2358053152122501</c:v>
                </c:pt>
                <c:pt idx="2739" formatCode="General">
                  <c:v>-4.2466655250505996</c:v>
                </c:pt>
                <c:pt idx="2740" formatCode="General">
                  <c:v>-4.2575398250432004</c:v>
                </c:pt>
                <c:pt idx="2741" formatCode="General">
                  <c:v>-4.2684282152563497</c:v>
                </c:pt>
                <c:pt idx="2742" formatCode="General">
                  <c:v>-4.2793306957563599</c:v>
                </c:pt>
                <c:pt idx="2743" formatCode="General">
                  <c:v>-4.2902472666095699</c:v>
                </c:pt>
                <c:pt idx="2744" formatCode="General">
                  <c:v>-4.3011779278830202</c:v>
                </c:pt>
                <c:pt idx="2745" formatCode="General">
                  <c:v>-4.3121226796460697</c:v>
                </c:pt>
                <c:pt idx="2746" formatCode="General">
                  <c:v>-4.3230815219685201</c:v>
                </c:pt>
                <c:pt idx="2747" formatCode="General">
                  <c:v>-4.3340544549173696</c:v>
                </c:pt>
                <c:pt idx="2748" formatCode="General">
                  <c:v>-4.3450414785572198</c:v>
                </c:pt>
                <c:pt idx="2749" formatCode="General">
                  <c:v>-4.3560425929519599</c:v>
                </c:pt>
                <c:pt idx="2750" formatCode="General">
                  <c:v>-4.36705779816476</c:v>
                </c:pt>
                <c:pt idx="2751" formatCode="General">
                  <c:v>-4.3780870942580101</c:v>
                </c:pt>
                <c:pt idx="2752" formatCode="General">
                  <c:v>-4.38913048129342</c:v>
                </c:pt>
                <c:pt idx="2753" formatCode="General">
                  <c:v>-4.4001879593319702</c:v>
                </c:pt>
                <c:pt idx="2754" formatCode="General">
                  <c:v>-4.4112595284340301</c:v>
                </c:pt>
                <c:pt idx="2755" formatCode="General">
                  <c:v>-4.42234518866087</c:v>
                </c:pt>
                <c:pt idx="2756" formatCode="General">
                  <c:v>-4.4334449400745504</c:v>
                </c:pt>
                <c:pt idx="2757" formatCode="General">
                  <c:v>-4.4445587827367996</c:v>
                </c:pt>
                <c:pt idx="2758" formatCode="General">
                  <c:v>-4.4556867167084002</c:v>
                </c:pt>
                <c:pt idx="2759" formatCode="General">
                  <c:v>-4.4668287420492296</c:v>
                </c:pt>
                <c:pt idx="2760" formatCode="General">
                  <c:v>-4.4779848588189104</c:v>
                </c:pt>
                <c:pt idx="2761" formatCode="General">
                  <c:v>-4.4891550670769496</c:v>
                </c:pt>
                <c:pt idx="2762" formatCode="General">
                  <c:v>-4.5003393668827201</c:v>
                </c:pt>
                <c:pt idx="2763" formatCode="General">
                  <c:v>-4.5115377582955398</c:v>
                </c:pt>
                <c:pt idx="2764" formatCode="General">
                  <c:v>-4.5227502413751397</c:v>
                </c:pt>
                <c:pt idx="2765" formatCode="General">
                  <c:v>-4.5339768161809699</c:v>
                </c:pt>
                <c:pt idx="2766" formatCode="General">
                  <c:v>-4.5452174827718297</c:v>
                </c:pt>
                <c:pt idx="2767" formatCode="General">
                  <c:v>-4.5564722412058796</c:v>
                </c:pt>
                <c:pt idx="2768" formatCode="General">
                  <c:v>-4.5677410915406496</c:v>
                </c:pt>
                <c:pt idx="2769" formatCode="General">
                  <c:v>-4.5790240338329902</c:v>
                </c:pt>
                <c:pt idx="2770" formatCode="General">
                  <c:v>-4.5903210681388202</c:v>
                </c:pt>
                <c:pt idx="2771" formatCode="General">
                  <c:v>-4.6016321945125398</c:v>
                </c:pt>
                <c:pt idx="2772" formatCode="General">
                  <c:v>-4.6129574130079201</c:v>
                </c:pt>
                <c:pt idx="2773" formatCode="General">
                  <c:v>-4.6242967236783796</c:v>
                </c:pt>
                <c:pt idx="2774" formatCode="General">
                  <c:v>-4.6356501265771897</c:v>
                </c:pt>
                <c:pt idx="2775" formatCode="General">
                  <c:v>-4.6470176217574197</c:v>
                </c:pt>
                <c:pt idx="2776" formatCode="General">
                  <c:v>-4.6583992092711304</c:v>
                </c:pt>
                <c:pt idx="2777" formatCode="General">
                  <c:v>-4.6697948891695802</c:v>
                </c:pt>
                <c:pt idx="2778" formatCode="General">
                  <c:v>-4.6812046615040899</c:v>
                </c:pt>
                <c:pt idx="2779" formatCode="General">
                  <c:v>-4.6926285263259997</c:v>
                </c:pt>
                <c:pt idx="2780" formatCode="General">
                  <c:v>-4.7040664836866899</c:v>
                </c:pt>
                <c:pt idx="2781" formatCode="General">
                  <c:v>-4.71551853363761</c:v>
                </c:pt>
                <c:pt idx="2782" formatCode="General">
                  <c:v>-4.7269846762302299</c:v>
                </c:pt>
                <c:pt idx="2783" formatCode="General">
                  <c:v>-4.7384649115160498</c:v>
                </c:pt>
                <c:pt idx="2784" formatCode="General">
                  <c:v>-4.7499592395472199</c:v>
                </c:pt>
                <c:pt idx="2785" formatCode="General">
                  <c:v>-4.7614676603764696</c:v>
                </c:pt>
                <c:pt idx="2786" formatCode="General">
                  <c:v>-4.7729901740559999</c:v>
                </c:pt>
                <c:pt idx="2787" formatCode="General">
                  <c:v>-4.7845267806373402</c:v>
                </c:pt>
                <c:pt idx="2788" formatCode="General">
                  <c:v>-4.7960774801713404</c:v>
                </c:pt>
                <c:pt idx="2789" formatCode="General">
                  <c:v>-4.8076422727081898</c:v>
                </c:pt>
                <c:pt idx="2790" formatCode="General">
                  <c:v>-4.8192211582974602</c:v>
                </c:pt>
                <c:pt idx="2791" formatCode="General">
                  <c:v>-4.8308141369885096</c:v>
                </c:pt>
                <c:pt idx="2792" formatCode="General">
                  <c:v>-4.8424212088304301</c:v>
                </c:pt>
                <c:pt idx="2793" formatCode="General">
                  <c:v>-4.8540423738714802</c:v>
                </c:pt>
                <c:pt idx="2794" formatCode="General">
                  <c:v>-4.8656776321587296</c:v>
                </c:pt>
                <c:pt idx="2795" formatCode="General">
                  <c:v>-4.8773269837389304</c:v>
                </c:pt>
                <c:pt idx="2796" formatCode="General">
                  <c:v>-4.8889904286593104</c:v>
                </c:pt>
                <c:pt idx="2797" formatCode="General">
                  <c:v>-4.90066796696712</c:v>
                </c:pt>
                <c:pt idx="2798" formatCode="General">
                  <c:v>-4.9123595987095001</c:v>
                </c:pt>
                <c:pt idx="2799" formatCode="General">
                  <c:v>-4.9240653239334096</c:v>
                </c:pt>
                <c:pt idx="2800" formatCode="General">
                  <c:v>-4.9357851426856598</c:v>
                </c:pt>
                <c:pt idx="2801" formatCode="General">
                  <c:v>-4.9475190550127799</c:v>
                </c:pt>
                <c:pt idx="2802" formatCode="General">
                  <c:v>-4.9592670609594798</c:v>
                </c:pt>
                <c:pt idx="2803" formatCode="General">
                  <c:v>-4.9710291605690697</c:v>
                </c:pt>
                <c:pt idx="2804" formatCode="General">
                  <c:v>-4.9828053538844701</c:v>
                </c:pt>
                <c:pt idx="2805" formatCode="General">
                  <c:v>-4.9945956409481704</c:v>
                </c:pt>
                <c:pt idx="2806" formatCode="General">
                  <c:v>-5.0064000218022997</c:v>
                </c:pt>
                <c:pt idx="2807" formatCode="General">
                  <c:v>-5.0182184964885899</c:v>
                </c:pt>
                <c:pt idx="2808" formatCode="General">
                  <c:v>-5.0300510650483501</c:v>
                </c:pt>
                <c:pt idx="2809" formatCode="General">
                  <c:v>-5.0418977275233399</c:v>
                </c:pt>
                <c:pt idx="2810" formatCode="General">
                  <c:v>-5.0537584839566803</c:v>
                </c:pt>
                <c:pt idx="2811" formatCode="General">
                  <c:v>-5.0656333343914097</c:v>
                </c:pt>
                <c:pt idx="2812" formatCode="General">
                  <c:v>-5.0775222788700898</c:v>
                </c:pt>
                <c:pt idx="2813" formatCode="General">
                  <c:v>-5.0894253174348698</c:v>
                </c:pt>
                <c:pt idx="2814" formatCode="General">
                  <c:v>-5.1013424501274196</c:v>
                </c:pt>
                <c:pt idx="2815" formatCode="General">
                  <c:v>-5.1132736769889897</c:v>
                </c:pt>
                <c:pt idx="2816" formatCode="General">
                  <c:v>-5.1252189980607703</c:v>
                </c:pt>
                <c:pt idx="2817" formatCode="General">
                  <c:v>-5.1371784133842997</c:v>
                </c:pt>
                <c:pt idx="2818" formatCode="General">
                  <c:v>-5.1491519230010603</c:v>
                </c:pt>
                <c:pt idx="2819" formatCode="General">
                  <c:v>-5.1611395269523799</c:v>
                </c:pt>
                <c:pt idx="2820" formatCode="General">
                  <c:v>-5.1731412252795002</c:v>
                </c:pt>
                <c:pt idx="2821" formatCode="General">
                  <c:v>-5.1851570180222897</c:v>
                </c:pt>
                <c:pt idx="2822" formatCode="General">
                  <c:v>-5.1971869052196702</c:v>
                </c:pt>
                <c:pt idx="2823" formatCode="General">
                  <c:v>-5.2092308869094897</c:v>
                </c:pt>
                <c:pt idx="2824" formatCode="General">
                  <c:v>-5.2212889631275798</c:v>
                </c:pt>
                <c:pt idx="2825" formatCode="General">
                  <c:v>-5.2333611339089696</c:v>
                </c:pt>
                <c:pt idx="2826" formatCode="General">
                  <c:v>-5.2454473992879596</c:v>
                </c:pt>
                <c:pt idx="2827" formatCode="General">
                  <c:v>-5.2575477592985198</c:v>
                </c:pt>
                <c:pt idx="2828" formatCode="General">
                  <c:v>-5.2696622139745104</c:v>
                </c:pt>
                <c:pt idx="2829" formatCode="General">
                  <c:v>-5.2817907633500196</c:v>
                </c:pt>
                <c:pt idx="2830" formatCode="General">
                  <c:v>-5.2939334074613997</c:v>
                </c:pt>
                <c:pt idx="2831" formatCode="General">
                  <c:v>-5.3060901463454</c:v>
                </c:pt>
                <c:pt idx="2832" formatCode="General">
                  <c:v>-5.3182609800391099</c:v>
                </c:pt>
                <c:pt idx="2833" formatCode="General">
                  <c:v>-5.3304459085799802</c:v>
                </c:pt>
                <c:pt idx="2834" formatCode="General">
                  <c:v>-5.3426449320051796</c:v>
                </c:pt>
                <c:pt idx="2835" formatCode="General">
                  <c:v>-5.3548580503515497</c:v>
                </c:pt>
                <c:pt idx="2836" formatCode="General">
                  <c:v>-5.3670852636538102</c:v>
                </c:pt>
                <c:pt idx="2837" formatCode="General">
                  <c:v>-5.3793265719442704</c:v>
                </c:pt>
                <c:pt idx="2838" formatCode="General">
                  <c:v>-5.3915819752556402</c:v>
                </c:pt>
                <c:pt idx="2839" formatCode="General">
                  <c:v>-5.4038514736221597</c:v>
                </c:pt>
                <c:pt idx="2840" formatCode="General">
                  <c:v>-5.4161350670790798</c:v>
                </c:pt>
                <c:pt idx="2841" formatCode="General">
                  <c:v>-5.4284327556619596</c:v>
                </c:pt>
                <c:pt idx="2842" formatCode="General">
                  <c:v>-5.44074453940667</c:v>
                </c:pt>
                <c:pt idx="2843" formatCode="General">
                  <c:v>-5.4530704183493599</c:v>
                </c:pt>
                <c:pt idx="2844" formatCode="General">
                  <c:v>-5.4654103925247304</c:v>
                </c:pt>
                <c:pt idx="2845" formatCode="General">
                  <c:v>-5.4777644619651298</c:v>
                </c:pt>
                <c:pt idx="2846" formatCode="General">
                  <c:v>-5.4901326267021897</c:v>
                </c:pt>
                <c:pt idx="2847" formatCode="General">
                  <c:v>-5.5025148867669396</c:v>
                </c:pt>
                <c:pt idx="2848" formatCode="General">
                  <c:v>-5.5149112421898296</c:v>
                </c:pt>
                <c:pt idx="2849" formatCode="General">
                  <c:v>-5.5273216930006601</c:v>
                </c:pt>
                <c:pt idx="2850" formatCode="General">
                  <c:v>-5.5397462392286796</c:v>
                </c:pt>
                <c:pt idx="2851" formatCode="General">
                  <c:v>-5.5521848809024998</c:v>
                </c:pt>
                <c:pt idx="2852" formatCode="General">
                  <c:v>-5.5646376180501402</c:v>
                </c:pt>
                <c:pt idx="2853" formatCode="General">
                  <c:v>-5.5771044506996299</c:v>
                </c:pt>
                <c:pt idx="2854" formatCode="General">
                  <c:v>-5.5895853788790397</c:v>
                </c:pt>
                <c:pt idx="2855" formatCode="General">
                  <c:v>-5.60208040261639</c:v>
                </c:pt>
                <c:pt idx="2856" formatCode="General">
                  <c:v>-5.6145895219396298</c:v>
                </c:pt>
                <c:pt idx="2857" formatCode="General">
                  <c:v>-5.6271127368766596</c:v>
                </c:pt>
                <c:pt idx="2858" formatCode="General">
                  <c:v>-5.6396500474553202</c:v>
                </c:pt>
                <c:pt idx="2859" formatCode="General">
                  <c:v>-5.6522014537034204</c:v>
                </c:pt>
                <c:pt idx="2860" formatCode="General">
                  <c:v>-5.6647669556486999</c:v>
                </c:pt>
                <c:pt idx="2861" formatCode="General">
                  <c:v>-5.6773465533190697</c:v>
                </c:pt>
                <c:pt idx="2862" formatCode="General">
                  <c:v>-5.6899402467430997</c:v>
                </c:pt>
                <c:pt idx="2863" formatCode="General">
                  <c:v>-5.70254803594917</c:v>
                </c:pt>
                <c:pt idx="2864" formatCode="General">
                  <c:v>-5.7151699209651801</c:v>
                </c:pt>
                <c:pt idx="2865" formatCode="General">
                  <c:v>-5.7278059018182699</c:v>
                </c:pt>
                <c:pt idx="2866" formatCode="General">
                  <c:v>-5.7404559785349996</c:v>
                </c:pt>
                <c:pt idx="2867" formatCode="General">
                  <c:v>-5.7531201511414398</c:v>
                </c:pt>
                <c:pt idx="2868" formatCode="General">
                  <c:v>-5.7657984196631897</c:v>
                </c:pt>
                <c:pt idx="2869" formatCode="General">
                  <c:v>-5.7784907841253998</c:v>
                </c:pt>
                <c:pt idx="2870" formatCode="General">
                  <c:v>-5.7911972445527304</c:v>
                </c:pt>
                <c:pt idx="2871" formatCode="General">
                  <c:v>-5.8039178009693799</c:v>
                </c:pt>
                <c:pt idx="2872" formatCode="General">
                  <c:v>-5.8166524533989197</c:v>
                </c:pt>
                <c:pt idx="2873" formatCode="General">
                  <c:v>-5.8294012018635799</c:v>
                </c:pt>
                <c:pt idx="2874" formatCode="General">
                  <c:v>-5.8421640463852302</c:v>
                </c:pt>
                <c:pt idx="2875" formatCode="General">
                  <c:v>-5.8549409869858904</c:v>
                </c:pt>
                <c:pt idx="2876" formatCode="General">
                  <c:v>-5.8677320236873802</c:v>
                </c:pt>
                <c:pt idx="2877" formatCode="General">
                  <c:v>-5.8805371565110596</c:v>
                </c:pt>
                <c:pt idx="2878" formatCode="General">
                  <c:v>-5.8933563854779303</c:v>
                </c:pt>
                <c:pt idx="2879" formatCode="General">
                  <c:v>-5.9061897106089596</c:v>
                </c:pt>
                <c:pt idx="2880" formatCode="General">
                  <c:v>-5.9190371319250703</c:v>
                </c:pt>
                <c:pt idx="2881" formatCode="General">
                  <c:v>-5.9318986494470796</c:v>
                </c:pt>
                <c:pt idx="2882" formatCode="General">
                  <c:v>-5.94477426319588</c:v>
                </c:pt>
                <c:pt idx="2883" formatCode="General">
                  <c:v>-5.9576639731925702</c:v>
                </c:pt>
                <c:pt idx="2884" formatCode="General">
                  <c:v>-5.9705677794579302</c:v>
                </c:pt>
                <c:pt idx="2885" formatCode="General">
                  <c:v>-5.9834856820123896</c:v>
                </c:pt>
                <c:pt idx="2886" formatCode="General">
                  <c:v>-5.9964176808760703</c:v>
                </c:pt>
                <c:pt idx="2887" formatCode="General">
                  <c:v>-6.0093637760688097</c:v>
                </c:pt>
                <c:pt idx="2888" formatCode="General">
                  <c:v>-6.0223239676101299</c:v>
                </c:pt>
                <c:pt idx="2889" formatCode="General">
                  <c:v>-6.0352982555192396</c:v>
                </c:pt>
                <c:pt idx="2890" formatCode="General">
                  <c:v>-6.0482866398150401</c:v>
                </c:pt>
                <c:pt idx="2891" formatCode="General">
                  <c:v>-6.06128912051628</c:v>
                </c:pt>
                <c:pt idx="2892" formatCode="General">
                  <c:v>-6.07430569764196</c:v>
                </c:pt>
                <c:pt idx="2893" formatCode="General">
                  <c:v>-6.0873363712111299</c:v>
                </c:pt>
                <c:pt idx="2894" formatCode="General">
                  <c:v>-6.1003811412428597</c:v>
                </c:pt>
                <c:pt idx="2895" formatCode="General">
                  <c:v>-6.1134400077562097</c:v>
                </c:pt>
                <c:pt idx="2896" formatCode="General">
                  <c:v>-6.1265129707697197</c:v>
                </c:pt>
                <c:pt idx="2897" formatCode="General">
                  <c:v>-6.1396000303012297</c:v>
                </c:pt>
                <c:pt idx="2898" formatCode="General">
                  <c:v>-6.1527011863682901</c:v>
                </c:pt>
                <c:pt idx="2899" formatCode="General">
                  <c:v>-6.1658164389880703</c:v>
                </c:pt>
                <c:pt idx="2900" formatCode="General">
                  <c:v>-6.1789457881767804</c:v>
                </c:pt>
                <c:pt idx="2901" formatCode="General">
                  <c:v>-6.1920892339495897</c:v>
                </c:pt>
                <c:pt idx="2902" formatCode="General">
                  <c:v>-6.2052467763212604</c:v>
                </c:pt>
                <c:pt idx="2903" formatCode="General">
                  <c:v>-6.2184184153061404</c:v>
                </c:pt>
                <c:pt idx="2904" formatCode="General">
                  <c:v>-6.2316041509181597</c:v>
                </c:pt>
                <c:pt idx="2905" formatCode="General">
                  <c:v>-6.2448039831709004</c:v>
                </c:pt>
                <c:pt idx="2906" formatCode="General">
                  <c:v>-6.2580179120782597</c:v>
                </c:pt>
                <c:pt idx="2907" formatCode="General">
                  <c:v>-6.2712459376543004</c:v>
                </c:pt>
                <c:pt idx="2908" formatCode="General">
                  <c:v>-6.2844880599128503</c:v>
                </c:pt>
                <c:pt idx="2909" formatCode="General">
                  <c:v>-6.29774427886752</c:v>
                </c:pt>
                <c:pt idx="2910" formatCode="General">
                  <c:v>-6.3110145945316001</c:v>
                </c:pt>
                <c:pt idx="2911" formatCode="General">
                  <c:v>-6.3242990069180802</c:v>
                </c:pt>
                <c:pt idx="2912" formatCode="General">
                  <c:v>-6.3375975160396498</c:v>
                </c:pt>
                <c:pt idx="2913" formatCode="General">
                  <c:v>-6.3509101219086901</c:v>
                </c:pt>
                <c:pt idx="2914" formatCode="General">
                  <c:v>-6.3642368245370804</c:v>
                </c:pt>
                <c:pt idx="2915" formatCode="General">
                  <c:v>-6.3775776239355402</c:v>
                </c:pt>
                <c:pt idx="2916" formatCode="General">
                  <c:v>-6.3909325201148697</c:v>
                </c:pt>
                <c:pt idx="2917" formatCode="General">
                  <c:v>-6.4043015130865397</c:v>
                </c:pt>
                <c:pt idx="2918" formatCode="General">
                  <c:v>-6.41768460286203</c:v>
                </c:pt>
                <c:pt idx="2919" formatCode="General">
                  <c:v>-6.4310817894526702</c:v>
                </c:pt>
                <c:pt idx="2920" formatCode="General">
                  <c:v>-6.4444930728696201</c:v>
                </c:pt>
                <c:pt idx="2921" formatCode="General">
                  <c:v>-6.4579184531238898</c:v>
                </c:pt>
                <c:pt idx="2922" formatCode="General">
                  <c:v>-6.4713579302263504</c:v>
                </c:pt>
                <c:pt idx="2923" formatCode="General">
                  <c:v>-6.4848115041876797</c:v>
                </c:pt>
                <c:pt idx="2924" formatCode="General">
                  <c:v>-6.4982791750185704</c:v>
                </c:pt>
                <c:pt idx="2925" formatCode="General">
                  <c:v>-6.51176094272948</c:v>
                </c:pt>
                <c:pt idx="2926" formatCode="General">
                  <c:v>-6.5252568073305204</c:v>
                </c:pt>
                <c:pt idx="2927" formatCode="General">
                  <c:v>-6.5387667688315796</c:v>
                </c:pt>
                <c:pt idx="2928" formatCode="General">
                  <c:v>-6.5522908272423797</c:v>
                </c:pt>
                <c:pt idx="2929" formatCode="General">
                  <c:v>-6.5658289825724498</c:v>
                </c:pt>
                <c:pt idx="2930" formatCode="General">
                  <c:v>-6.57938123483114</c:v>
                </c:pt>
                <c:pt idx="2931" formatCode="General">
                  <c:v>-6.5929475840276197</c:v>
                </c:pt>
                <c:pt idx="2932" formatCode="General">
                  <c:v>-6.6065280301708604</c:v>
                </c:pt>
                <c:pt idx="2933" formatCode="General">
                  <c:v>-6.6201225732692404</c:v>
                </c:pt>
                <c:pt idx="2934" formatCode="General">
                  <c:v>-6.6337312133304396</c:v>
                </c:pt>
                <c:pt idx="2935" formatCode="General">
                  <c:v>-6.64735395036183</c:v>
                </c:pt>
                <c:pt idx="2936" formatCode="General">
                  <c:v>-6.66099078437062</c:v>
                </c:pt>
                <c:pt idx="2937" formatCode="General">
                  <c:v>-6.6746417153637303</c:v>
                </c:pt>
                <c:pt idx="2938" formatCode="General">
                  <c:v>-6.6883067433477201</c:v>
                </c:pt>
                <c:pt idx="2939" formatCode="General">
                  <c:v>-6.7019858683288103</c:v>
                </c:pt>
                <c:pt idx="2940" formatCode="General">
                  <c:v>-6.7156790903128902</c:v>
                </c:pt>
                <c:pt idx="2941" formatCode="General">
                  <c:v>-6.72938640930552</c:v>
                </c:pt>
                <c:pt idx="2942" formatCode="General">
                  <c:v>-6.7431078253119097</c:v>
                </c:pt>
                <c:pt idx="2943" formatCode="General">
                  <c:v>-6.7568433383374096</c:v>
                </c:pt>
                <c:pt idx="2944" formatCode="General">
                  <c:v>-6.7705929483872103</c:v>
                </c:pt>
                <c:pt idx="2945" formatCode="General">
                  <c:v>-6.7843566554657402</c:v>
                </c:pt>
                <c:pt idx="2946" formatCode="General">
                  <c:v>-6.7981344595770796</c:v>
                </c:pt>
                <c:pt idx="2947" formatCode="General">
                  <c:v>-6.8119263607249998</c:v>
                </c:pt>
                <c:pt idx="2948" formatCode="General">
                  <c:v>-6.8257323589130703</c:v>
                </c:pt>
                <c:pt idx="2949" formatCode="General">
                  <c:v>-6.8395524541447204</c:v>
                </c:pt>
                <c:pt idx="2950" formatCode="General">
                  <c:v>-6.8533866464231101</c:v>
                </c:pt>
                <c:pt idx="2951" formatCode="General">
                  <c:v>-6.8672349357511404</c:v>
                </c:pt>
                <c:pt idx="2952" formatCode="General">
                  <c:v>-6.8810973221311702</c:v>
                </c:pt>
                <c:pt idx="2953" formatCode="General">
                  <c:v>-6.8949738055649599</c:v>
                </c:pt>
                <c:pt idx="2954" formatCode="General">
                  <c:v>-6.9088643860543302</c:v>
                </c:pt>
                <c:pt idx="2955" formatCode="General">
                  <c:v>-6.9227690636010601</c:v>
                </c:pt>
                <c:pt idx="2956" formatCode="General">
                  <c:v>-6.93668783820676</c:v>
                </c:pt>
                <c:pt idx="2957" formatCode="General">
                  <c:v>-6.9506207098729202</c:v>
                </c:pt>
                <c:pt idx="2958" formatCode="General">
                  <c:v>-6.9645676786008801</c:v>
                </c:pt>
                <c:pt idx="2959" formatCode="General">
                  <c:v>-6.9785287443918396</c:v>
                </c:pt>
                <c:pt idx="2960" formatCode="General">
                  <c:v>-6.9925039072469799</c:v>
                </c:pt>
                <c:pt idx="2961" formatCode="General">
                  <c:v>-7.0064931671673403</c:v>
                </c:pt>
                <c:pt idx="2962" formatCode="General">
                  <c:v>-7.0204965241535398</c:v>
                </c:pt>
                <c:pt idx="2963" formatCode="General">
                  <c:v>-7.0345139782058297</c:v>
                </c:pt>
                <c:pt idx="2964" formatCode="General">
                  <c:v>-7.0485455293240404</c:v>
                </c:pt>
                <c:pt idx="2965" formatCode="General">
                  <c:v>-7.0625911775076</c:v>
                </c:pt>
                <c:pt idx="2966" formatCode="General">
                  <c:v>-7.07665092275559</c:v>
                </c:pt>
                <c:pt idx="2967" formatCode="General">
                  <c:v>-7.09072476506668</c:v>
                </c:pt>
                <c:pt idx="2968" formatCode="General">
                  <c:v>-7.1048127044392499</c:v>
                </c:pt>
                <c:pt idx="2969" formatCode="General">
                  <c:v>-7.1189147408722198</c:v>
                </c:pt>
                <c:pt idx="2970" formatCode="General">
                  <c:v>-7.1330308743644801</c:v>
                </c:pt>
                <c:pt idx="2971" formatCode="General">
                  <c:v>-7.1471611049148898</c:v>
                </c:pt>
                <c:pt idx="2972" formatCode="General">
                  <c:v>-7.1613054325223198</c:v>
                </c:pt>
                <c:pt idx="2973" formatCode="General">
                  <c:v>-7.1754638571856004</c:v>
                </c:pt>
                <c:pt idx="2974" formatCode="General">
                  <c:v>-7.1896363789035496</c:v>
                </c:pt>
                <c:pt idx="2975" formatCode="General">
                  <c:v>-7.2038229976749699</c:v>
                </c:pt>
                <c:pt idx="2976" formatCode="General">
                  <c:v>-7.2180237134986101</c:v>
                </c:pt>
                <c:pt idx="2977" formatCode="General">
                  <c:v>-7.23223852637165</c:v>
                </c:pt>
                <c:pt idx="2978" formatCode="General">
                  <c:v>-7.2464674362898203</c:v>
                </c:pt>
                <c:pt idx="2979" formatCode="General">
                  <c:v>-7.2607104432485503</c:v>
                </c:pt>
                <c:pt idx="2980" formatCode="General">
                  <c:v>-7.2749675472430297</c:v>
                </c:pt>
                <c:pt idx="2981" formatCode="General">
                  <c:v>-7.28923874826818</c:v>
                </c:pt>
                <c:pt idx="2982" formatCode="General">
                  <c:v>-7.3035240463185502</c:v>
                </c:pt>
                <c:pt idx="2983" formatCode="General">
                  <c:v>-7.3178234413883603</c:v>
                </c:pt>
                <c:pt idx="2984" formatCode="General">
                  <c:v>-7.33213693347159</c:v>
                </c:pt>
                <c:pt idx="2985" formatCode="General">
                  <c:v>-7.3464645225623597</c:v>
                </c:pt>
                <c:pt idx="2986" formatCode="General">
                  <c:v>-7.3608062086554398</c:v>
                </c:pt>
                <c:pt idx="2987" formatCode="General">
                  <c:v>-7.3751619917456699</c:v>
                </c:pt>
                <c:pt idx="2988" formatCode="General">
                  <c:v>-7.3895318718276597</c:v>
                </c:pt>
                <c:pt idx="2989" formatCode="General">
                  <c:v>-7.4039158488957399</c:v>
                </c:pt>
                <c:pt idx="2990" formatCode="General">
                  <c:v>-7.4183139229439599</c:v>
                </c:pt>
                <c:pt idx="2991" formatCode="General">
                  <c:v>-7.4327260939661102</c:v>
                </c:pt>
                <c:pt idx="2992" formatCode="General">
                  <c:v>-7.4471523619557001</c:v>
                </c:pt>
                <c:pt idx="2993" formatCode="General">
                  <c:v>-7.4615927269059501</c:v>
                </c:pt>
                <c:pt idx="2994" formatCode="General">
                  <c:v>-7.4760471888099396</c:v>
                </c:pt>
                <c:pt idx="2995" formatCode="General">
                  <c:v>-7.4905157476607602</c:v>
                </c:pt>
                <c:pt idx="2996" formatCode="General">
                  <c:v>-7.5049984034512702</c:v>
                </c:pt>
                <c:pt idx="2997" formatCode="General">
                  <c:v>-7.5194951561733498</c:v>
                </c:pt>
                <c:pt idx="2998" formatCode="General">
                  <c:v>-7.53400600581839</c:v>
                </c:pt>
                <c:pt idx="2999" formatCode="General">
                  <c:v>-7.54853095237773</c:v>
                </c:pt>
                <c:pt idx="3000" formatCode="General">
                  <c:v>-7.5630699958426897</c:v>
                </c:pt>
                <c:pt idx="3001" formatCode="General">
                  <c:v>-7.5776231362045499</c:v>
                </c:pt>
                <c:pt idx="3002" formatCode="General">
                  <c:v>-7.59219037345445</c:v>
                </c:pt>
                <c:pt idx="3003" formatCode="General">
                  <c:v>-7.6067717075830403</c:v>
                </c:pt>
                <c:pt idx="3004" formatCode="General">
                  <c:v>-7.6213671385806103</c:v>
                </c:pt>
                <c:pt idx="3005" formatCode="General">
                  <c:v>-7.6359766664371804</c:v>
                </c:pt>
                <c:pt idx="3006" formatCode="General">
                  <c:v>-7.6506002911416999</c:v>
                </c:pt>
                <c:pt idx="3007" formatCode="General">
                  <c:v>-7.6652380126822601</c:v>
                </c:pt>
                <c:pt idx="3008" formatCode="General">
                  <c:v>-7.67988983104713</c:v>
                </c:pt>
                <c:pt idx="3009" formatCode="General">
                  <c:v>-7.6945557462250802</c:v>
                </c:pt>
                <c:pt idx="3010" formatCode="General">
                  <c:v>-7.7092357582050104</c:v>
                </c:pt>
                <c:pt idx="3011" formatCode="General">
                  <c:v>-7.7239298669758103</c:v>
                </c:pt>
                <c:pt idx="3012" formatCode="General">
                  <c:v>-7.7386380725263502</c:v>
                </c:pt>
                <c:pt idx="3013" formatCode="General">
                  <c:v>-7.75336037484547</c:v>
                </c:pt>
                <c:pt idx="3014" formatCode="General">
                  <c:v>-7.7680967739220099</c:v>
                </c:pt>
                <c:pt idx="3015" formatCode="General">
                  <c:v>-7.7828472697445203</c:v>
                </c:pt>
                <c:pt idx="3016" formatCode="General">
                  <c:v>-7.7976118623011201</c:v>
                </c:pt>
                <c:pt idx="3017" formatCode="General">
                  <c:v>-7.8123905515793997</c:v>
                </c:pt>
                <c:pt idx="3018" formatCode="General">
                  <c:v>-7.8271833375665398</c:v>
                </c:pt>
                <c:pt idx="3019" formatCode="General">
                  <c:v>-7.8419902202491798</c:v>
                </c:pt>
                <c:pt idx="3020" formatCode="General">
                  <c:v>-7.8568111996135297</c:v>
                </c:pt>
                <c:pt idx="3021" formatCode="General">
                  <c:v>-7.87164627564532</c:v>
                </c:pt>
                <c:pt idx="3022" formatCode="General">
                  <c:v>-7.8864954483298604</c:v>
                </c:pt>
                <c:pt idx="3023" formatCode="General">
                  <c:v>-7.9013587176526396</c:v>
                </c:pt>
                <c:pt idx="3024" formatCode="General">
                  <c:v>-7.9162360835997303</c:v>
                </c:pt>
                <c:pt idx="3025" formatCode="General">
                  <c:v>-7.9311275461573398</c:v>
                </c:pt>
                <c:pt idx="3026" formatCode="General">
                  <c:v>-7.9460331053114697</c:v>
                </c:pt>
                <c:pt idx="3027" formatCode="General">
                  <c:v>-7.9609527610480004</c:v>
                </c:pt>
                <c:pt idx="3028" formatCode="General">
                  <c:v>-7.9758865133525898</c:v>
                </c:pt>
                <c:pt idx="3029" formatCode="General">
                  <c:v>-7.9908343622107596</c:v>
                </c:pt>
                <c:pt idx="3030" formatCode="General">
                  <c:v>-8.0057963076078504</c:v>
                </c:pt>
                <c:pt idx="3031" formatCode="General">
                  <c:v>-8.0207723495289596</c:v>
                </c:pt>
                <c:pt idx="3032" formatCode="General">
                  <c:v>-8.0357624879585394</c:v>
                </c:pt>
                <c:pt idx="3033" formatCode="General">
                  <c:v>-8.0507667228805992</c:v>
                </c:pt>
                <c:pt idx="3034" formatCode="General">
                  <c:v>-8.0657850542789795</c:v>
                </c:pt>
                <c:pt idx="3035" formatCode="General">
                  <c:v>-8.0808174821373697</c:v>
                </c:pt>
                <c:pt idx="3036" formatCode="General">
                  <c:v>-8.0958640064393297</c:v>
                </c:pt>
                <c:pt idx="3037" formatCode="General">
                  <c:v>-8.1109246271682593</c:v>
                </c:pt>
                <c:pt idx="3038" formatCode="General">
                  <c:v>-8.1259993443073899</c:v>
                </c:pt>
                <c:pt idx="3039" formatCode="General">
                  <c:v>-8.1410881578392402</c:v>
                </c:pt>
                <c:pt idx="3040" formatCode="General">
                  <c:v>-8.15619106774591</c:v>
                </c:pt>
                <c:pt idx="3041" formatCode="General">
                  <c:v>-8.1713080740097794</c:v>
                </c:pt>
                <c:pt idx="3042" formatCode="General">
                  <c:v>-8.1864391766125397</c:v>
                </c:pt>
                <c:pt idx="3043" formatCode="General">
                  <c:v>-8.2015843755353401</c:v>
                </c:pt>
                <c:pt idx="3044" formatCode="General">
                  <c:v>-8.2167436707595805</c:v>
                </c:pt>
                <c:pt idx="3045" formatCode="General">
                  <c:v>-8.2319170622669606</c:v>
                </c:pt>
                <c:pt idx="3046" formatCode="General">
                  <c:v>-8.24710455003944</c:v>
                </c:pt>
                <c:pt idx="3047" formatCode="General">
                  <c:v>-8.2623061340591502</c:v>
                </c:pt>
                <c:pt idx="3048" formatCode="General">
                  <c:v>-8.27752181430726</c:v>
                </c:pt>
                <c:pt idx="3049" formatCode="General">
                  <c:v>-8.2927515907640093</c:v>
                </c:pt>
                <c:pt idx="3050" formatCode="General">
                  <c:v>-8.3079954634093092</c:v>
                </c:pt>
                <c:pt idx="3051" formatCode="General">
                  <c:v>-8.3232534322227902</c:v>
                </c:pt>
                <c:pt idx="3052" formatCode="General">
                  <c:v>-8.3385254971838005</c:v>
                </c:pt>
                <c:pt idx="3053" formatCode="General">
                  <c:v>-8.3538116582713702</c:v>
                </c:pt>
                <c:pt idx="3054" formatCode="General">
                  <c:v>-8.3691119154641296</c:v>
                </c:pt>
                <c:pt idx="3055" formatCode="General">
                  <c:v>-8.3844262687405493</c:v>
                </c:pt>
                <c:pt idx="3056" formatCode="General">
                  <c:v>-8.39975471807948</c:v>
                </c:pt>
                <c:pt idx="3057" formatCode="General">
                  <c:v>-8.4150972634597103</c:v>
                </c:pt>
                <c:pt idx="3058" formatCode="General">
                  <c:v>-8.4304539048598102</c:v>
                </c:pt>
                <c:pt idx="3059" formatCode="General">
                  <c:v>-8.4458246422583496</c:v>
                </c:pt>
                <c:pt idx="3060" formatCode="General">
                  <c:v>-8.4612094756339609</c:v>
                </c:pt>
                <c:pt idx="3061" formatCode="General">
                  <c:v>-8.4766084049651198</c:v>
                </c:pt>
                <c:pt idx="3062" formatCode="General">
                  <c:v>-8.4920214302301105</c:v>
                </c:pt>
                <c:pt idx="3063" formatCode="General">
                  <c:v>-8.5074485514070393</c:v>
                </c:pt>
                <c:pt idx="3064" formatCode="General">
                  <c:v>-8.5228897684737497</c:v>
                </c:pt>
                <c:pt idx="3065" formatCode="General">
                  <c:v>-8.5383450814075896</c:v>
                </c:pt>
                <c:pt idx="3066" formatCode="General">
                  <c:v>-8.5538144901856192</c:v>
                </c:pt>
                <c:pt idx="3067" formatCode="General">
                  <c:v>-8.5692979947847192</c:v>
                </c:pt>
                <c:pt idx="3068" formatCode="General">
                  <c:v>-8.5847955951815305</c:v>
                </c:pt>
                <c:pt idx="3069" formatCode="General">
                  <c:v>-8.6003072913524807</c:v>
                </c:pt>
                <c:pt idx="3070" formatCode="General">
                  <c:v>-8.6158330832738201</c:v>
                </c:pt>
                <c:pt idx="3071" formatCode="General">
                  <c:v>-8.6313729709215501</c:v>
                </c:pt>
                <c:pt idx="3072" formatCode="General">
                  <c:v>-8.6469269542715104</c:v>
                </c:pt>
                <c:pt idx="3073" formatCode="General">
                  <c:v>-8.6624950332992992</c:v>
                </c:pt>
                <c:pt idx="3074" formatCode="General">
                  <c:v>-8.6780772079803103</c:v>
                </c:pt>
                <c:pt idx="3075" formatCode="General">
                  <c:v>-8.6936734782897993</c:v>
                </c:pt>
                <c:pt idx="3076" formatCode="General">
                  <c:v>-8.7092838442026093</c:v>
                </c:pt>
                <c:pt idx="3077" formatCode="General">
                  <c:v>-8.7249083056932601</c:v>
                </c:pt>
                <c:pt idx="3078" formatCode="General">
                  <c:v>-8.7405468627360197</c:v>
                </c:pt>
                <c:pt idx="3079" formatCode="General">
                  <c:v>-8.7561995153049192</c:v>
                </c:pt>
                <c:pt idx="3080" formatCode="General">
                  <c:v>-8.7718662633737203</c:v>
                </c:pt>
                <c:pt idx="3081" formatCode="General">
                  <c:v>-8.7875471069159605</c:v>
                </c:pt>
                <c:pt idx="3082" formatCode="General">
                  <c:v>-8.8032420459049003</c:v>
                </c:pt>
                <c:pt idx="3083" formatCode="General">
                  <c:v>-8.8189510803135907</c:v>
                </c:pt>
                <c:pt idx="3084" formatCode="General">
                  <c:v>-8.8346742101147999</c:v>
                </c:pt>
                <c:pt idx="3085" formatCode="General">
                  <c:v>-8.8504114352810603</c:v>
                </c:pt>
                <c:pt idx="3086" formatCode="General">
                  <c:v>-8.8661627557845204</c:v>
                </c:pt>
                <c:pt idx="3087" formatCode="General">
                  <c:v>-8.8819281715960994</c:v>
                </c:pt>
                <c:pt idx="3088" formatCode="General">
                  <c:v>-8.8977076826865105</c:v>
                </c:pt>
                <c:pt idx="3089" formatCode="General">
                  <c:v>-8.9135012890269802</c:v>
                </c:pt>
                <c:pt idx="3090" formatCode="General">
                  <c:v>-8.9293089905885505</c:v>
                </c:pt>
                <c:pt idx="3091" formatCode="General">
                  <c:v>-8.9451307873420998</c:v>
                </c:pt>
                <c:pt idx="3092" formatCode="General">
                  <c:v>-8.9609666792583198</c:v>
                </c:pt>
                <c:pt idx="3093" formatCode="General">
                  <c:v>-8.9768166663077302</c:v>
                </c:pt>
                <c:pt idx="3094" formatCode="General">
                  <c:v>-8.9926807484606694</c:v>
                </c:pt>
                <c:pt idx="3095" formatCode="General">
                  <c:v>-9.0085589256872307</c:v>
                </c:pt>
                <c:pt idx="3096" formatCode="General">
                  <c:v>-9.0244511979572408</c:v>
                </c:pt>
                <c:pt idx="3097" formatCode="General">
                  <c:v>-9.0403575652403596</c:v>
                </c:pt>
                <c:pt idx="3098" formatCode="General">
                  <c:v>-9.0562780275060906</c:v>
                </c:pt>
                <c:pt idx="3099" formatCode="General">
                  <c:v>-9.0722125847239408</c:v>
                </c:pt>
                <c:pt idx="3100" formatCode="General">
                  <c:v>-9.0881612368633498</c:v>
                </c:pt>
                <c:pt idx="3101" formatCode="General">
                  <c:v>-9.1041239838935599</c:v>
                </c:pt>
                <c:pt idx="3102" formatCode="General">
                  <c:v>-9.1201008257836396</c:v>
                </c:pt>
                <c:pt idx="3103" formatCode="General">
                  <c:v>-9.1360917625024403</c:v>
                </c:pt>
                <c:pt idx="3104" formatCode="General">
                  <c:v>-9.1520967940185898</c:v>
                </c:pt>
                <c:pt idx="3105" formatCode="General">
                  <c:v>-9.1681159203004601</c:v>
                </c:pt>
                <c:pt idx="3106" formatCode="General">
                  <c:v>-9.1841491413161496</c:v>
                </c:pt>
                <c:pt idx="3107" formatCode="General">
                  <c:v>-9.2001964570335399</c:v>
                </c:pt>
                <c:pt idx="3108" formatCode="General">
                  <c:v>-9.2162578674202909</c:v>
                </c:pt>
                <c:pt idx="3109" formatCode="General">
                  <c:v>-9.2323333724440602</c:v>
                </c:pt>
                <c:pt idx="3110" formatCode="General">
                  <c:v>-9.2484229720723796</c:v>
                </c:pt>
                <c:pt idx="3111" formatCode="General">
                  <c:v>-9.2645266662726105</c:v>
                </c:pt>
                <c:pt idx="3112" formatCode="General">
                  <c:v>-9.2806444550118599</c:v>
                </c:pt>
                <c:pt idx="3113" formatCode="General">
                  <c:v>-9.2967763382570698</c:v>
                </c:pt>
                <c:pt idx="3114" formatCode="General">
                  <c:v>-9.3129223159749692</c:v>
                </c:pt>
                <c:pt idx="3115" formatCode="General">
                  <c:v>-9.3290823881321003</c:v>
                </c:pt>
                <c:pt idx="3116" formatCode="General">
                  <c:v>-9.3452565546949398</c:v>
                </c:pt>
                <c:pt idx="3117" formatCode="General">
                  <c:v>-9.3614448156297403</c:v>
                </c:pt>
                <c:pt idx="3118" formatCode="General">
                  <c:v>-9.3776471709015397</c:v>
                </c:pt>
                <c:pt idx="3119" formatCode="General">
                  <c:v>-9.3938636204749209</c:v>
                </c:pt>
                <c:pt idx="3120" formatCode="General">
                  <c:v>-9.4100941643143194</c:v>
                </c:pt>
                <c:pt idx="3121" formatCode="General">
                  <c:v>-9.4263388023840697</c:v>
                </c:pt>
                <c:pt idx="3122" formatCode="General">
                  <c:v>-9.4425975346483906</c:v>
                </c:pt>
                <c:pt idx="3123" formatCode="General">
                  <c:v>-9.4588703610714209</c:v>
                </c:pt>
                <c:pt idx="3124" formatCode="General">
                  <c:v>-9.4751572816181699</c:v>
                </c:pt>
                <c:pt idx="3125" formatCode="General">
                  <c:v>-9.4914582962542493</c:v>
                </c:pt>
                <c:pt idx="3126" formatCode="General">
                  <c:v>-9.5077734049449703</c:v>
                </c:pt>
                <c:pt idx="3127" formatCode="General">
                  <c:v>-9.5241026076553101</c:v>
                </c:pt>
                <c:pt idx="3128" formatCode="General">
                  <c:v>-9.5404459043499497</c:v>
                </c:pt>
                <c:pt idx="3129" formatCode="General">
                  <c:v>-9.5568032949933706</c:v>
                </c:pt>
                <c:pt idx="3130" formatCode="General">
                  <c:v>-9.57317477954998</c:v>
                </c:pt>
                <c:pt idx="3131" formatCode="General">
                  <c:v>-9.5895603579823607</c:v>
                </c:pt>
                <c:pt idx="3132" formatCode="General">
                  <c:v>-9.6059600302515999</c:v>
                </c:pt>
                <c:pt idx="3133" formatCode="General">
                  <c:v>-9.6223737963192395</c:v>
                </c:pt>
                <c:pt idx="3134" formatCode="General">
                  <c:v>-9.6388016561468497</c:v>
                </c:pt>
                <c:pt idx="3135" formatCode="General">
                  <c:v>-9.6552436096959493</c:v>
                </c:pt>
                <c:pt idx="3136" formatCode="General">
                  <c:v>-9.6716996569280393</c:v>
                </c:pt>
                <c:pt idx="3137" formatCode="General">
                  <c:v>-9.6881697978045498</c:v>
                </c:pt>
                <c:pt idx="3138" formatCode="General">
                  <c:v>-9.7046540322869497</c:v>
                </c:pt>
                <c:pt idx="3139" formatCode="General">
                  <c:v>-9.7211523603367294</c:v>
                </c:pt>
                <c:pt idx="3140" formatCode="General">
                  <c:v>-9.73766478191523</c:v>
                </c:pt>
                <c:pt idx="3141" formatCode="General">
                  <c:v>-9.7541912969836204</c:v>
                </c:pt>
                <c:pt idx="3142" formatCode="General">
                  <c:v>-9.7707319055029007</c:v>
                </c:pt>
                <c:pt idx="3143" formatCode="General">
                  <c:v>-9.7872866074338702</c:v>
                </c:pt>
                <c:pt idx="3144" formatCode="General">
                  <c:v>-9.8038554027373106</c:v>
                </c:pt>
                <c:pt idx="3145" formatCode="General">
                  <c:v>-9.8204382913744297</c:v>
                </c:pt>
                <c:pt idx="3146" formatCode="General">
                  <c:v>-9.8370352733060802</c:v>
                </c:pt>
                <c:pt idx="3147" formatCode="General">
                  <c:v>-9.8536463484924699</c:v>
                </c:pt>
                <c:pt idx="3148" formatCode="General">
                  <c:v>-9.8702715168935296</c:v>
                </c:pt>
                <c:pt idx="3149" formatCode="General">
                  <c:v>-9.8869107784689092</c:v>
                </c:pt>
                <c:pt idx="3150" formatCode="General">
                  <c:v>-9.9035641331779996</c:v>
                </c:pt>
                <c:pt idx="3151" formatCode="General">
                  <c:v>-9.9202315809799302</c:v>
                </c:pt>
                <c:pt idx="3152" formatCode="General">
                  <c:v>-9.9369131218335394</c:v>
                </c:pt>
                <c:pt idx="3153" formatCode="General">
                  <c:v>-9.9536087556973598</c:v>
                </c:pt>
                <c:pt idx="3154" formatCode="General">
                  <c:v>-9.9703184825295494</c:v>
                </c:pt>
                <c:pt idx="3155" formatCode="General">
                  <c:v>-9.9870423022880797</c:v>
                </c:pt>
                <c:pt idx="3156" formatCode="General">
                  <c:v>-10.0037802149307</c:v>
                </c:pt>
                <c:pt idx="3157" formatCode="General">
                  <c:v>-10.0205322204152</c:v>
                </c:pt>
                <c:pt idx="3158" formatCode="General">
                  <c:v>-10.0372983186993</c:v>
                </c:pt>
                <c:pt idx="3159" formatCode="General">
                  <c:v>-10.054078509740799</c:v>
                </c:pt>
                <c:pt idx="3160" formatCode="General">
                  <c:v>-10.0708727934972</c:v>
                </c:pt>
                <c:pt idx="3161" formatCode="General">
                  <c:v>-10.0876811699254</c:v>
                </c:pt>
                <c:pt idx="3162" formatCode="General">
                  <c:v>-10.1045036389812</c:v>
                </c:pt>
                <c:pt idx="3163" formatCode="General">
                  <c:v>-10.1213402006205</c:v>
                </c:pt>
                <c:pt idx="3164" formatCode="General">
                  <c:v>-10.1381908547999</c:v>
                </c:pt>
                <c:pt idx="3165" formatCode="General">
                  <c:v>-10.155055601475899</c:v>
                </c:pt>
                <c:pt idx="3166" formatCode="General">
                  <c:v>-10.1719344406046</c:v>
                </c:pt>
                <c:pt idx="3167" formatCode="General">
                  <c:v>-10.1888273721422</c:v>
                </c:pt>
                <c:pt idx="3168" formatCode="General">
                  <c:v>-10.205734396044299</c:v>
                </c:pt>
                <c:pt idx="3169" formatCode="General">
                  <c:v>-10.2226555122663</c:v>
                </c:pt>
                <c:pt idx="3170" formatCode="General">
                  <c:v>-10.239590720763299</c:v>
                </c:pt>
                <c:pt idx="3171" formatCode="General">
                  <c:v>-10.25654002149</c:v>
                </c:pt>
                <c:pt idx="3172" formatCode="General">
                  <c:v>-10.273503414401199</c:v>
                </c:pt>
                <c:pt idx="3173" formatCode="General">
                  <c:v>-10.2904808994513</c:v>
                </c:pt>
                <c:pt idx="3174" formatCode="General">
                  <c:v>-10.3074724765948</c:v>
                </c:pt>
                <c:pt idx="3175" formatCode="General">
                  <c:v>-10.324478145785999</c:v>
                </c:pt>
                <c:pt idx="3176" formatCode="General">
                  <c:v>-10.3414979069788</c:v>
                </c:pt>
                <c:pt idx="3177" formatCode="General">
                  <c:v>-10.3585317601271</c:v>
                </c:pt>
                <c:pt idx="3178" formatCode="General">
                  <c:v>-10.375579705184499</c:v>
                </c:pt>
                <c:pt idx="3179" formatCode="General">
                  <c:v>-10.392641742104299</c:v>
                </c:pt>
                <c:pt idx="3180" formatCode="General">
                  <c:v>-10.4097178708397</c:v>
                </c:pt>
                <c:pt idx="3181" formatCode="General">
                  <c:v>-10.426808091343601</c:v>
                </c:pt>
                <c:pt idx="3182" formatCode="General">
                  <c:v>-10.4439124035683</c:v>
                </c:pt>
                <c:pt idx="3183" formatCode="General">
                  <c:v>-10.4610308074652</c:v>
                </c:pt>
                <c:pt idx="3184" formatCode="General">
                  <c:v>-10.4781633029858</c:v>
                </c:pt>
                <c:pt idx="3185" formatCode="General">
                  <c:v>-10.495309890081399</c:v>
                </c:pt>
                <c:pt idx="3186" formatCode="General">
                  <c:v>-10.512470568703099</c:v>
                </c:pt>
                <c:pt idx="3187" formatCode="General">
                  <c:v>-10.529645338802201</c:v>
                </c:pt>
                <c:pt idx="3188" formatCode="General">
                  <c:v>-10.546834200329601</c:v>
                </c:pt>
                <c:pt idx="3189" formatCode="General">
                  <c:v>-10.5640371532361</c:v>
                </c:pt>
                <c:pt idx="3190" formatCode="General">
                  <c:v>-10.581254197472701</c:v>
                </c:pt>
                <c:pt idx="3191" formatCode="General">
                  <c:v>-10.598485332990499</c:v>
                </c:pt>
                <c:pt idx="3192" formatCode="General">
                  <c:v>-10.6157305597405</c:v>
                </c:pt>
                <c:pt idx="3193" formatCode="General">
                  <c:v>-10.632989877673699</c:v>
                </c:pt>
                <c:pt idx="3194" formatCode="General">
                  <c:v>-10.6502632867406</c:v>
                </c:pt>
                <c:pt idx="3195" formatCode="General">
                  <c:v>-10.6675507868918</c:v>
                </c:pt>
                <c:pt idx="3196" formatCode="General">
                  <c:v>-10.684852378077499</c:v>
                </c:pt>
                <c:pt idx="3197" formatCode="General">
                  <c:v>-10.702168060247701</c:v>
                </c:pt>
                <c:pt idx="3198" formatCode="General">
                  <c:v>-10.719497833351999</c:v>
                </c:pt>
                <c:pt idx="3199" formatCode="General">
                  <c:v>-10.7368416973395</c:v>
                </c:pt>
                <c:pt idx="3200" formatCode="General">
                  <c:v>-10.754199652159301</c:v>
                </c:pt>
                <c:pt idx="3201" formatCode="General">
                  <c:v>-10.771571697760001</c:v>
                </c:pt>
                <c:pt idx="3202" formatCode="General">
                  <c:v>-10.7889578340901</c:v>
                </c:pt>
                <c:pt idx="3203" formatCode="General">
                  <c:v>-10.8063580610978</c:v>
                </c:pt>
                <c:pt idx="3204" formatCode="General">
                  <c:v>-10.823772378731199</c:v>
                </c:pt>
                <c:pt idx="3205" formatCode="General">
                  <c:v>-10.841200786938099</c:v>
                </c:pt>
                <c:pt idx="3206" formatCode="General">
                  <c:v>-10.858643285666201</c:v>
                </c:pt>
                <c:pt idx="3207" formatCode="General">
                  <c:v>-10.8760998748629</c:v>
                </c:pt>
                <c:pt idx="3208" formatCode="General">
                  <c:v>-10.893570554476</c:v>
                </c:pt>
                <c:pt idx="3209" formatCode="General">
                  <c:v>-10.9110553244524</c:v>
                </c:pt>
                <c:pt idx="3210" formatCode="General">
                  <c:v>-10.9285541847396</c:v>
                </c:pt>
                <c:pt idx="3211" formatCode="General">
                  <c:v>-10.946067135284601</c:v>
                </c:pt>
                <c:pt idx="3212" formatCode="General">
                  <c:v>-10.963594176034499</c:v>
                </c:pt>
                <c:pt idx="3213" formatCode="General">
                  <c:v>-10.981135306936199</c:v>
                </c:pt>
                <c:pt idx="3214" formatCode="General">
                  <c:v>-10.998690527936599</c:v>
                </c:pt>
                <c:pt idx="3215" formatCode="General">
                  <c:v>-11.0162598389824</c:v>
                </c:pt>
                <c:pt idx="3216" formatCode="General">
                  <c:v>-11.033843240019999</c:v>
                </c:pt>
                <c:pt idx="3217" formatCode="General">
                  <c:v>-11.051440730995999</c:v>
                </c:pt>
                <c:pt idx="3218" formatCode="General">
                  <c:v>-11.0690523118563</c:v>
                </c:pt>
                <c:pt idx="3219" formatCode="General">
                  <c:v>-11.086677982546901</c:v>
                </c:pt>
                <c:pt idx="3220" formatCode="General">
                  <c:v>-11.104317743013199</c:v>
                </c:pt>
                <c:pt idx="3221" formatCode="General">
                  <c:v>-11.1219715932003</c:v>
                </c:pt>
                <c:pt idx="3222" formatCode="General">
                  <c:v>-11.139639533053</c:v>
                </c:pt>
                <c:pt idx="3223" formatCode="General">
                  <c:v>-11.157321562515801</c:v>
                </c:pt>
                <c:pt idx="3224" formatCode="General">
                  <c:v>-11.1750176815328</c:v>
                </c:pt>
                <c:pt idx="3225" formatCode="General">
                  <c:v>-11.1927278900478</c:v>
                </c:pt>
                <c:pt idx="3226" formatCode="General">
                  <c:v>-11.2104521880046</c:v>
                </c:pt>
                <c:pt idx="3227" formatCode="General">
                  <c:v>-11.228190575346799</c:v>
                </c:pt>
                <c:pt idx="3228" formatCode="General">
                  <c:v>-11.245943052018101</c:v>
                </c:pt>
                <c:pt idx="3229" formatCode="General">
                  <c:v>-11.2637096179617</c:v>
                </c:pt>
                <c:pt idx="3230" formatCode="General">
                  <c:v>-11.281490273120999</c:v>
                </c:pt>
                <c:pt idx="3231" formatCode="General">
                  <c:v>-11.299285017439001</c:v>
                </c:pt>
                <c:pt idx="3232" formatCode="General">
                  <c:v>-11.317093850858599</c:v>
                </c:pt>
                <c:pt idx="3233" formatCode="General">
                  <c:v>-11.334916773322499</c:v>
                </c:pt>
                <c:pt idx="3234" formatCode="General">
                  <c:v>-11.352753784773199</c:v>
                </c:pt>
                <c:pt idx="3235" formatCode="General">
                  <c:v>-11.3706048851529</c:v>
                </c:pt>
                <c:pt idx="3236" formatCode="General">
                  <c:v>-11.3884700744035</c:v>
                </c:pt>
                <c:pt idx="3237" formatCode="General">
                  <c:v>-11.406349352466901</c:v>
                </c:pt>
                <c:pt idx="3238" formatCode="General">
                  <c:v>-11.424242719284599</c:v>
                </c:pt>
                <c:pt idx="3239" formatCode="General">
                  <c:v>-11.4421501747983</c:v>
                </c:pt>
                <c:pt idx="3240" formatCode="General">
                  <c:v>-11.460071718949299</c:v>
                </c:pt>
                <c:pt idx="3241" formatCode="General">
                  <c:v>-11.4780073516791</c:v>
                </c:pt>
                <c:pt idx="3242" formatCode="General">
                  <c:v>-11.4959570729288</c:v>
                </c:pt>
                <c:pt idx="3243" formatCode="General">
                  <c:v>-11.5139208826394</c:v>
                </c:pt>
                <c:pt idx="3244" formatCode="General">
                  <c:v>-11.531898780752</c:v>
                </c:pt>
                <c:pt idx="3245" formatCode="General">
                  <c:v>-11.5498907672073</c:v>
                </c:pt>
                <c:pt idx="3246" formatCode="General">
                  <c:v>-11.567896841946</c:v>
                </c:pt>
                <c:pt idx="3247" formatCode="General">
                  <c:v>-11.585917004908399</c:v>
                </c:pt>
                <c:pt idx="3248" formatCode="General">
                  <c:v>-11.6039512560347</c:v>
                </c:pt>
                <c:pt idx="3249" formatCode="General">
                  <c:v>-11.6219995952647</c:v>
                </c:pt>
                <c:pt idx="3250" formatCode="General">
                  <c:v>-11.640062022538</c:v>
                </c:pt>
                <c:pt idx="3251" formatCode="General">
                  <c:v>-11.6581385377941</c:v>
                </c:pt>
                <c:pt idx="3252" formatCode="General">
                  <c:v>-11.6762291409723</c:v>
                </c:pt>
                <c:pt idx="3253" formatCode="General">
                  <c:v>-11.694333832011599</c:v>
                </c:pt>
                <c:pt idx="3254" formatCode="General">
                  <c:v>-11.7124526108508</c:v>
                </c:pt>
                <c:pt idx="3255" formatCode="General">
                  <c:v>-11.730585477428599</c:v>
                </c:pt>
                <c:pt idx="3256" formatCode="General">
                  <c:v>-11.7487324316832</c:v>
                </c:pt>
                <c:pt idx="3257" formatCode="General">
                  <c:v>-11.7668934735525</c:v>
                </c:pt>
                <c:pt idx="3258" formatCode="General">
                  <c:v>-11.785068602974301</c:v>
                </c:pt>
                <c:pt idx="3259" formatCode="General">
                  <c:v>-11.8032578198862</c:v>
                </c:pt>
                <c:pt idx="3260" formatCode="General">
                  <c:v>-11.8214611242255</c:v>
                </c:pt>
                <c:pt idx="3261" formatCode="General">
                  <c:v>-11.8396785159294</c:v>
                </c:pt>
                <c:pt idx="3262" formatCode="General">
                  <c:v>-11.857909994934699</c:v>
                </c:pt>
                <c:pt idx="3263" formatCode="General">
                  <c:v>-11.8761555611781</c:v>
                </c:pt>
                <c:pt idx="3264" formatCode="General">
                  <c:v>-11.8944152145963</c:v>
                </c:pt>
                <c:pt idx="3265" formatCode="General">
                  <c:v>-11.9126889551255</c:v>
                </c:pt>
                <c:pt idx="3266" formatCode="General">
                  <c:v>-11.930976782702</c:v>
                </c:pt>
                <c:pt idx="3267" formatCode="General">
                  <c:v>-11.9492786972617</c:v>
                </c:pt>
                <c:pt idx="3268" formatCode="General">
                  <c:v>-11.9675946987402</c:v>
                </c:pt>
                <c:pt idx="3269" formatCode="General">
                  <c:v>-11.985924787073101</c:v>
                </c:pt>
                <c:pt idx="3270" formatCode="General">
                  <c:v>-12.004268962195701</c:v>
                </c:pt>
                <c:pt idx="3271" formatCode="General">
                  <c:v>-12.022627224043401</c:v>
                </c:pt>
                <c:pt idx="3272" formatCode="General">
                  <c:v>-12.0409995725509</c:v>
                </c:pt>
                <c:pt idx="3273" formatCode="General">
                  <c:v>-12.059386007653201</c:v>
                </c:pt>
                <c:pt idx="3274" formatCode="General">
                  <c:v>-12.0777865292849</c:v>
                </c:pt>
                <c:pt idx="3275" formatCode="General">
                  <c:v>-12.096201137380699</c:v>
                </c:pt>
                <c:pt idx="3276" formatCode="General">
                  <c:v>-12.114629831875</c:v>
                </c:pt>
                <c:pt idx="3277" formatCode="General">
                  <c:v>-12.133072612702399</c:v>
                </c:pt>
                <c:pt idx="3278" formatCode="General">
                  <c:v>-12.151529479796899</c:v>
                </c:pt>
                <c:pt idx="3279" formatCode="General">
                  <c:v>-12.1700004330925</c:v>
                </c:pt>
                <c:pt idx="3280" formatCode="General">
                  <c:v>-12.188485472523</c:v>
                </c:pt>
                <c:pt idx="3281" formatCode="General">
                  <c:v>-12.206984598021901</c:v>
                </c:pt>
                <c:pt idx="3282" formatCode="General">
                  <c:v>-12.225497809522601</c:v>
                </c:pt>
                <c:pt idx="3283" formatCode="General">
                  <c:v>-12.244025106958199</c:v>
                </c:pt>
                <c:pt idx="3284" formatCode="General">
                  <c:v>-12.262566490261801</c:v>
                </c:pt>
                <c:pt idx="3285" formatCode="General">
                  <c:v>-12.2811219593658</c:v>
                </c:pt>
                <c:pt idx="3286" formatCode="General">
                  <c:v>-12.2996915142026</c:v>
                </c:pt>
                <c:pt idx="3287" formatCode="General">
                  <c:v>-12.3182751547045</c:v>
                </c:pt>
                <c:pt idx="3288" formatCode="General">
                  <c:v>-12.3368728808033</c:v>
                </c:pt>
                <c:pt idx="3289" formatCode="General">
                  <c:v>-12.355484692430901</c:v>
                </c:pt>
                <c:pt idx="3290" formatCode="General">
                  <c:v>-12.3741105895187</c:v>
                </c:pt>
                <c:pt idx="3291" formatCode="General">
                  <c:v>-12.3927505719984</c:v>
                </c:pt>
                <c:pt idx="3292" formatCode="General">
                  <c:v>-12.411404639801001</c:v>
                </c:pt>
                <c:pt idx="3293" formatCode="General">
                  <c:v>-12.4300727928577</c:v>
                </c:pt>
                <c:pt idx="3294" formatCode="General">
                  <c:v>-12.448755031099999</c:v>
                </c:pt>
                <c:pt idx="3295" formatCode="General">
                  <c:v>-12.467451354459</c:v>
                </c:pt>
                <c:pt idx="3296" formatCode="General">
                  <c:v>-12.486161762865899</c:v>
                </c:pt>
                <c:pt idx="3297" formatCode="General">
                  <c:v>-12.504886256251</c:v>
                </c:pt>
                <c:pt idx="3298" formatCode="General">
                  <c:v>-12.5236248345444</c:v>
                </c:pt>
                <c:pt idx="3299" formatCode="General">
                  <c:v>-12.5423774976761</c:v>
                </c:pt>
                <c:pt idx="3300" formatCode="General">
                  <c:v>-12.561144245575599</c:v>
                </c:pt>
                <c:pt idx="3301" formatCode="General">
                  <c:v>-12.579925078172501</c:v>
                </c:pt>
                <c:pt idx="3302" formatCode="General">
                  <c:v>-12.598719995396101</c:v>
                </c:pt>
                <c:pt idx="3303" formatCode="General">
                  <c:v>-12.6175289971757</c:v>
                </c:pt>
                <c:pt idx="3304" formatCode="General">
                  <c:v>-12.6363520834403</c:v>
                </c:pt>
                <c:pt idx="3305" formatCode="General">
                  <c:v>-12.6551892541189</c:v>
                </c:pt>
                <c:pt idx="3306" formatCode="General">
                  <c:v>-12.6740405091406</c:v>
                </c:pt>
                <c:pt idx="3307" formatCode="General">
                  <c:v>-12.692905848434</c:v>
                </c:pt>
                <c:pt idx="3308" formatCode="General">
                  <c:v>-12.711785271927701</c:v>
                </c:pt>
                <c:pt idx="3309" formatCode="General">
                  <c:v>-12.730678779549899</c:v>
                </c:pt>
                <c:pt idx="3310" formatCode="General">
                  <c:v>-12.749586371228499</c:v>
                </c:pt>
                <c:pt idx="3311" formatCode="General">
                  <c:v>-12.768508046891</c:v>
                </c:pt>
                <c:pt idx="3312" formatCode="General">
                  <c:v>-12.7874438064648</c:v>
                </c:pt>
                <c:pt idx="3313" formatCode="General">
                  <c:v>-12.806393649876901</c:v>
                </c:pt>
                <c:pt idx="3314" formatCode="General">
                  <c:v>-12.825357577054399</c:v>
                </c:pt>
                <c:pt idx="3315" formatCode="General">
                  <c:v>-12.844335587925</c:v>
                </c:pt>
                <c:pt idx="3316" formatCode="General">
                  <c:v>-12.863327682416401</c:v>
                </c:pt>
                <c:pt idx="3317" formatCode="General">
                  <c:v>-12.882333860456001</c:v>
                </c:pt>
                <c:pt idx="3318" formatCode="General">
                  <c:v>-12.9013541219707</c:v>
                </c:pt>
                <c:pt idx="3319" formatCode="General">
                  <c:v>-12.920388466887101</c:v>
                </c:pt>
                <c:pt idx="3320" formatCode="General">
                  <c:v>-12.939436895131299</c:v>
                </c:pt>
                <c:pt idx="3321" formatCode="General">
                  <c:v>-12.958499406629301</c:v>
                </c:pt>
                <c:pt idx="3322" formatCode="General">
                  <c:v>-12.9775760013069</c:v>
                </c:pt>
                <c:pt idx="3323" formatCode="General">
                  <c:v>-12.9966666790899</c:v>
                </c:pt>
                <c:pt idx="3324" formatCode="General">
                  <c:v>-13.0157714399038</c:v>
                </c:pt>
                <c:pt idx="3325" formatCode="General">
                  <c:v>-13.034890283674301</c:v>
                </c:pt>
                <c:pt idx="3326" formatCode="General">
                  <c:v>-13.0540232103268</c:v>
                </c:pt>
                <c:pt idx="3327" formatCode="General">
                  <c:v>-13.0731702197864</c:v>
                </c:pt>
                <c:pt idx="3328" formatCode="General">
                  <c:v>-13.0923313119781</c:v>
                </c:pt>
                <c:pt idx="3329" formatCode="General">
                  <c:v>-13.1115064868263</c:v>
                </c:pt>
                <c:pt idx="3330" formatCode="General">
                  <c:v>-13.130695744255</c:v>
                </c:pt>
                <c:pt idx="3331" formatCode="General">
                  <c:v>-13.149899084188201</c:v>
                </c:pt>
                <c:pt idx="3332" formatCode="General">
                  <c:v>-13.1691165065495</c:v>
                </c:pt>
                <c:pt idx="3333" formatCode="General">
                  <c:v>-13.1883480112624</c:v>
                </c:pt>
                <c:pt idx="3334" formatCode="General">
                  <c:v>-13.207593598250201</c:v>
                </c:pt>
                <c:pt idx="3335" formatCode="General">
                  <c:v>-13.2268532674357</c:v>
                </c:pt>
                <c:pt idx="3336" formatCode="General">
                  <c:v>-13.246127018741999</c:v>
                </c:pt>
                <c:pt idx="3337" formatCode="General">
                  <c:v>-13.265414852091499</c:v>
                </c:pt>
                <c:pt idx="3338" formatCode="General">
                  <c:v>-13.284716767407099</c:v>
                </c:pt>
                <c:pt idx="3339" formatCode="General">
                  <c:v>-13.3040327646113</c:v>
                </c:pt>
                <c:pt idx="3340" formatCode="General">
                  <c:v>-13.3233628436264</c:v>
                </c:pt>
                <c:pt idx="3341" formatCode="General">
                  <c:v>-13.3427070043748</c:v>
                </c:pt>
                <c:pt idx="3342" formatCode="General">
                  <c:v>-13.3620652467783</c:v>
                </c:pt>
                <c:pt idx="3343" formatCode="General">
                  <c:v>-13.3814375707588</c:v>
                </c:pt>
                <c:pt idx="3344" formatCode="General">
                  <c:v>-13.4008239762379</c:v>
                </c:pt>
                <c:pt idx="3345" formatCode="General">
                  <c:v>-13.4202244631373</c:v>
                </c:pt>
                <c:pt idx="3346" formatCode="General">
                  <c:v>-13.439639031378301</c:v>
                </c:pt>
                <c:pt idx="3347" formatCode="General">
                  <c:v>-13.459067680882301</c:v>
                </c:pt>
                <c:pt idx="3348" formatCode="General">
                  <c:v>-13.478510411569699</c:v>
                </c:pt>
                <c:pt idx="3349" formatCode="General">
                  <c:v>-13.497967223361</c:v>
                </c:pt>
                <c:pt idx="3350" formatCode="General">
                  <c:v>-13.5174381161764</c:v>
                </c:pt>
                <c:pt idx="3351" formatCode="General">
                  <c:v>-13.536923089935801</c:v>
                </c:pt>
                <c:pt idx="3352" formatCode="General">
                  <c:v>-13.5564221445592</c:v>
                </c:pt>
                <c:pt idx="3353" formatCode="General">
                  <c:v>-13.575935279966499</c:v>
                </c:pt>
                <c:pt idx="3354" formatCode="General">
                  <c:v>-13.595462496076999</c:v>
                </c:pt>
                <c:pt idx="3355" formatCode="General">
                  <c:v>-13.615003792810301</c:v>
                </c:pt>
                <c:pt idx="3356" formatCode="General">
                  <c:v>-13.634559170085501</c:v>
                </c:pt>
                <c:pt idx="3357" formatCode="General">
                  <c:v>-13.6541286278217</c:v>
                </c:pt>
                <c:pt idx="3358" formatCode="General">
                  <c:v>-13.673712165937699</c:v>
                </c:pt>
                <c:pt idx="3359" formatCode="General">
                  <c:v>-13.6933097843525</c:v>
                </c:pt>
                <c:pt idx="3360" formatCode="General">
                  <c:v>-13.7129214829849</c:v>
                </c:pt>
                <c:pt idx="3361" formatCode="General">
                  <c:v>-13.7325472617534</c:v>
                </c:pt>
                <c:pt idx="3362" formatCode="General">
                  <c:v>-13.7521871205766</c:v>
                </c:pt>
                <c:pt idx="3363" formatCode="General">
                  <c:v>-13.771841059372701</c:v>
                </c:pt>
                <c:pt idx="3364" formatCode="General">
                  <c:v>-13.7915090780601</c:v>
                </c:pt>
                <c:pt idx="3365" formatCode="General">
                  <c:v>-13.8111911765571</c:v>
                </c:pt>
                <c:pt idx="3366" formatCode="General">
                  <c:v>-13.8308873547819</c:v>
                </c:pt>
                <c:pt idx="3367" formatCode="General">
                  <c:v>-13.850597612652299</c:v>
                </c:pt>
                <c:pt idx="3368" formatCode="General">
                  <c:v>-13.870321950086099</c:v>
                </c:pt>
                <c:pt idx="3369" formatCode="General">
                  <c:v>-13.890060367000499</c:v>
                </c:pt>
                <c:pt idx="3370" formatCode="General">
                  <c:v>-13.9098128633124</c:v>
                </c:pt>
                <c:pt idx="3371" formatCode="General">
                  <c:v>-13.9295794389385</c:v>
                </c:pt>
                <c:pt idx="3372" formatCode="General">
                  <c:v>-13.9493600937952</c:v>
                </c:pt>
                <c:pt idx="3373" formatCode="General">
                  <c:v>-13.969154827798199</c:v>
                </c:pt>
                <c:pt idx="3374" formatCode="General">
                  <c:v>-13.988963640863</c:v>
                </c:pt>
                <c:pt idx="3375" formatCode="General">
                  <c:v>-14.008786532905001</c:v>
                </c:pt>
                <c:pt idx="3376" formatCode="General">
                  <c:v>-14.028623503839301</c:v>
                </c:pt>
                <c:pt idx="3377" formatCode="General">
                  <c:v>-14.048474553580901</c:v>
                </c:pt>
                <c:pt idx="3378" formatCode="General">
                  <c:v>-14.068339682044799</c:v>
                </c:pt>
                <c:pt idx="3379" formatCode="General">
                  <c:v>-14.088218889145701</c:v>
                </c:pt>
                <c:pt idx="3380" formatCode="General">
                  <c:v>-14.1081121747988</c:v>
                </c:pt>
                <c:pt idx="3381" formatCode="General">
                  <c:v>-14.128019538918901</c:v>
                </c:pt>
                <c:pt idx="3382" formatCode="General">
                  <c:v>-14.147940981420501</c:v>
                </c:pt>
                <c:pt idx="3383" formatCode="General">
                  <c:v>-14.1678765022181</c:v>
                </c:pt>
                <c:pt idx="3384" formatCode="General">
                  <c:v>-14.1878261012258</c:v>
                </c:pt>
                <c:pt idx="3385" formatCode="General">
                  <c:v>-14.2077897783578</c:v>
                </c:pt>
                <c:pt idx="3386" formatCode="General">
                  <c:v>-14.2277675335278</c:v>
                </c:pt>
                <c:pt idx="3387" formatCode="General">
                  <c:v>-14.2477593666496</c:v>
                </c:pt>
                <c:pt idx="3388" formatCode="General">
                  <c:v>-14.267765277636601</c:v>
                </c:pt>
                <c:pt idx="3389" formatCode="General">
                  <c:v>-14.2877852664017</c:v>
                </c:pt>
                <c:pt idx="3390" formatCode="General">
                  <c:v>-14.3078193328576</c:v>
                </c:pt>
                <c:pt idx="3391" formatCode="General">
                  <c:v>-14.3278674769179</c:v>
                </c:pt>
                <c:pt idx="3392" formatCode="General">
                  <c:v>-14.3479296984953</c:v>
                </c:pt>
                <c:pt idx="3393" formatCode="General">
                  <c:v>-14.3680059975022</c:v>
                </c:pt>
                <c:pt idx="3394" formatCode="General">
                  <c:v>-14.3880963738509</c:v>
                </c:pt>
                <c:pt idx="3395" formatCode="General">
                  <c:v>-14.4082008274533</c:v>
                </c:pt>
                <c:pt idx="3396" formatCode="General">
                  <c:v>-14.4283193582213</c:v>
                </c:pt>
                <c:pt idx="3397" formatCode="General">
                  <c:v>-14.448451966066401</c:v>
                </c:pt>
                <c:pt idx="3398" formatCode="General">
                  <c:v>-14.468598650900301</c:v>
                </c:pt>
                <c:pt idx="3399" formatCode="General">
                  <c:v>-14.488759412634399</c:v>
                </c:pt>
                <c:pt idx="3400" formatCode="General">
                  <c:v>-14.5089342511799</c:v>
                </c:pt>
                <c:pt idx="3401" formatCode="General">
                  <c:v>-14.5291231664484</c:v>
                </c:pt>
                <c:pt idx="3402" formatCode="General">
                  <c:v>-14.549326158351199</c:v>
                </c:pt>
                <c:pt idx="3403" formatCode="General">
                  <c:v>-14.5695432267995</c:v>
                </c:pt>
                <c:pt idx="3404" formatCode="General">
                  <c:v>-14.5897743717046</c:v>
                </c:pt>
                <c:pt idx="3405" formatCode="General">
                  <c:v>-14.610019592977199</c:v>
                </c:pt>
                <c:pt idx="3406" formatCode="General">
                  <c:v>-14.630278890528199</c:v>
                </c:pt>
                <c:pt idx="3407" formatCode="General">
                  <c:v>-14.650552264268001</c:v>
                </c:pt>
                <c:pt idx="3408" formatCode="General">
                  <c:v>-14.6708397141067</c:v>
                </c:pt>
                <c:pt idx="3409" formatCode="General">
                  <c:v>-14.691141239954</c:v>
                </c:pt>
                <c:pt idx="3410" formatCode="General">
                  <c:v>-14.711456841719</c:v>
                </c:pt>
                <c:pt idx="3411" formatCode="General">
                  <c:v>-14.731786519310999</c:v>
                </c:pt>
                <c:pt idx="3412" formatCode="General">
                  <c:v>-14.752130272639</c:v>
                </c:pt>
                <c:pt idx="3413" formatCode="General">
                  <c:v>-14.7724881016116</c:v>
                </c:pt>
                <c:pt idx="3414" formatCode="General">
                  <c:v>-14.792860006137101</c:v>
                </c:pt>
                <c:pt idx="3415" formatCode="General">
                  <c:v>-14.813245986123899</c:v>
                </c:pt>
                <c:pt idx="3416" formatCode="General">
                  <c:v>-14.83364604148</c:v>
                </c:pt>
                <c:pt idx="3417" formatCode="General">
                  <c:v>-14.854060172113201</c:v>
                </c:pt>
                <c:pt idx="3418" formatCode="General">
                  <c:v>-14.8744883779309</c:v>
                </c:pt>
                <c:pt idx="3419" formatCode="General">
                  <c:v>-14.894930658840501</c:v>
                </c:pt>
                <c:pt idx="3420" formatCode="General">
                  <c:v>-14.9153870147489</c:v>
                </c:pt>
                <c:pt idx="3421" formatCode="General">
                  <c:v>-14.935857445563</c:v>
                </c:pt>
                <c:pt idx="3422" formatCode="General">
                  <c:v>-14.956341951189801</c:v>
                </c:pt>
                <c:pt idx="3423" formatCode="General">
                  <c:v>-14.9768405315363</c:v>
                </c:pt>
                <c:pt idx="3424" formatCode="General">
                  <c:v>-14.997353186509701</c:v>
                </c:pt>
                <c:pt idx="3425" formatCode="General">
                  <c:v>-15.017879916016801</c:v>
                </c:pt>
                <c:pt idx="3426" formatCode="General">
                  <c:v>-15.0384207199643</c:v>
                </c:pt>
                <c:pt idx="3427" formatCode="General">
                  <c:v>-15.0589755982586</c:v>
                </c:pt>
                <c:pt idx="3428" formatCode="General">
                  <c:v>-15.079544550806</c:v>
                </c:pt>
                <c:pt idx="3429" formatCode="General">
                  <c:v>-15.100127577512501</c:v>
                </c:pt>
                <c:pt idx="3430" formatCode="General">
                  <c:v>-15.1207246782838</c:v>
                </c:pt>
                <c:pt idx="3431" formatCode="General">
                  <c:v>-15.1413358530257</c:v>
                </c:pt>
                <c:pt idx="3432" formatCode="General">
                  <c:v>-15.1619611016433</c:v>
                </c:pt>
                <c:pt idx="3433" formatCode="General">
                  <c:v>-15.182600424042</c:v>
                </c:pt>
                <c:pt idx="3434" formatCode="General">
                  <c:v>-15.2032538201265</c:v>
                </c:pt>
                <c:pt idx="3435" formatCode="General">
                  <c:v>-15.2239212898016</c:v>
                </c:pt>
                <c:pt idx="3436" formatCode="General">
                  <c:v>-15.244602832972101</c:v>
                </c:pt>
                <c:pt idx="3437" formatCode="General">
                  <c:v>-15.2652984495422</c:v>
                </c:pt>
                <c:pt idx="3438" formatCode="General">
                  <c:v>-15.286008139416399</c:v>
                </c:pt>
                <c:pt idx="3439" formatCode="General">
                  <c:v>-15.3067319024988</c:v>
                </c:pt>
                <c:pt idx="3440" formatCode="General">
                  <c:v>-15.3274697386935</c:v>
                </c:pt>
                <c:pt idx="3441" formatCode="General">
                  <c:v>-15.348221647903999</c:v>
                </c:pt>
                <c:pt idx="3442" formatCode="General">
                  <c:v>-15.368987630033899</c:v>
                </c:pt>
                <c:pt idx="3443" formatCode="General">
                  <c:v>-15.389767684986101</c:v>
                </c:pt>
                <c:pt idx="3444" formatCode="General">
                  <c:v>-15.4105618126636</c:v>
                </c:pt>
                <c:pt idx="3445" formatCode="General">
                  <c:v>-15.431370012969101</c:v>
                </c:pt>
                <c:pt idx="3446" formatCode="General">
                  <c:v>-15.452192285805101</c:v>
                </c:pt>
                <c:pt idx="3447" formatCode="General">
                  <c:v>-15.473028631073801</c:v>
                </c:pt>
                <c:pt idx="3448" formatCode="General">
                  <c:v>-15.4938790486773</c:v>
                </c:pt>
                <c:pt idx="3449" formatCode="General">
                  <c:v>-15.514743538517401</c:v>
                </c:pt>
                <c:pt idx="3450" formatCode="General">
                  <c:v>-15.535622100495999</c:v>
                </c:pt>
                <c:pt idx="3451" formatCode="General">
                  <c:v>-15.556514734515</c:v>
                </c:pt>
                <c:pt idx="3452" formatCode="General">
                  <c:v>-15.5774214404763</c:v>
                </c:pt>
                <c:pt idx="3453" formatCode="General">
                  <c:v>-15.5983422182815</c:v>
                </c:pt>
                <c:pt idx="3454" formatCode="General">
                  <c:v>-15.619277067831799</c:v>
                </c:pt>
                <c:pt idx="3455" formatCode="General">
                  <c:v>-15.6402259890286</c:v>
                </c:pt>
                <c:pt idx="3456" formatCode="General">
                  <c:v>-15.661188981772799</c:v>
                </c:pt>
                <c:pt idx="3457" formatCode="General">
                  <c:v>-15.682166045965401</c:v>
                </c:pt>
                <c:pt idx="3458" formatCode="General">
                  <c:v>-15.7031571815072</c:v>
                </c:pt>
                <c:pt idx="3459" formatCode="General">
                  <c:v>-15.7241623882987</c:v>
                </c:pt>
                <c:pt idx="3460" formatCode="General">
                  <c:v>-15.745181666239899</c:v>
                </c:pt>
                <c:pt idx="3461" formatCode="General">
                  <c:v>-15.7662150152308</c:v>
                </c:pt>
                <c:pt idx="3462" formatCode="General">
                  <c:v>-15.7872624351709</c:v>
                </c:pt>
                <c:pt idx="3463" formatCode="General">
                  <c:v>-15.80832392596</c:v>
                </c:pt>
                <c:pt idx="3464" formatCode="General">
                  <c:v>-15.829399487497399</c:v>
                </c:pt>
                <c:pt idx="3465" formatCode="General">
                  <c:v>-15.850489119682599</c:v>
                </c:pt>
                <c:pt idx="3466" formatCode="General">
                  <c:v>-15.8715928224146</c:v>
                </c:pt>
                <c:pt idx="3467" formatCode="General">
                  <c:v>-15.892710595592501</c:v>
                </c:pt>
                <c:pt idx="3468" formatCode="General">
                  <c:v>-15.913842439115101</c:v>
                </c:pt>
                <c:pt idx="3469" formatCode="General">
                  <c:v>-15.9349883528809</c:v>
                </c:pt>
                <c:pt idx="3470" formatCode="General">
                  <c:v>-15.956148336788001</c:v>
                </c:pt>
                <c:pt idx="3471" formatCode="General">
                  <c:v>-15.9773223907342</c:v>
                </c:pt>
                <c:pt idx="3472" formatCode="General">
                  <c:v>-15.9985105146175</c:v>
                </c:pt>
                <c:pt idx="3473" formatCode="General">
                  <c:v>-16.019712708335302</c:v>
                </c:pt>
                <c:pt idx="3474" formatCode="General">
                  <c:v>-16.0409289717851</c:v>
                </c:pt>
                <c:pt idx="3475" formatCode="General">
                  <c:v>-16.062159304864</c:v>
                </c:pt>
                <c:pt idx="3476" formatCode="General">
                  <c:v>-16.0834037074689</c:v>
                </c:pt>
                <c:pt idx="3477" formatCode="General">
                  <c:v>-16.1046621794966</c:v>
                </c:pt>
                <c:pt idx="3478" formatCode="General">
                  <c:v>-16.125934720843599</c:v>
                </c:pt>
                <c:pt idx="3479" formatCode="General">
                  <c:v>-16.147221331406399</c:v>
                </c:pt>
                <c:pt idx="3480" formatCode="General">
                  <c:v>-16.168522011081599</c:v>
                </c:pt>
                <c:pt idx="3481" formatCode="General">
                  <c:v>-16.1898367597652</c:v>
                </c:pt>
                <c:pt idx="3482" formatCode="General">
                  <c:v>-16.211165577353</c:v>
                </c:pt>
                <c:pt idx="3483" formatCode="General">
                  <c:v>-16.232508463740501</c:v>
                </c:pt>
                <c:pt idx="3484" formatCode="General">
                  <c:v>-16.253865418822802</c:v>
                </c:pt>
                <c:pt idx="3485" formatCode="General">
                  <c:v>-16.275236442494801</c:v>
                </c:pt>
                <c:pt idx="3486" formatCode="General">
                  <c:v>-16.296621534651099</c:v>
                </c:pt>
                <c:pt idx="3487" formatCode="General">
                  <c:v>-16.318020695186402</c:v>
                </c:pt>
                <c:pt idx="3488" formatCode="General">
                  <c:v>-16.339433923996801</c:v>
                </c:pt>
                <c:pt idx="3489" formatCode="General">
                  <c:v>-16.3608612209783</c:v>
                </c:pt>
                <c:pt idx="3490" formatCode="General">
                  <c:v>-16.382302586026899</c:v>
                </c:pt>
                <c:pt idx="3491" formatCode="General">
                  <c:v>-16.403758019038001</c:v>
                </c:pt>
                <c:pt idx="3492" formatCode="General">
                  <c:v>-16.425227519906599</c:v>
                </c:pt>
                <c:pt idx="3493" formatCode="General">
                  <c:v>-16.446711088526801</c:v>
                </c:pt>
                <c:pt idx="3494" formatCode="General">
                  <c:v>-16.468208724792401</c:v>
                </c:pt>
                <c:pt idx="3495" formatCode="General">
                  <c:v>-16.489720428597199</c:v>
                </c:pt>
                <c:pt idx="3496" formatCode="General">
                  <c:v>-16.5112461998344</c:v>
                </c:pt>
                <c:pt idx="3497" formatCode="General">
                  <c:v>-16.532786038397202</c:v>
                </c:pt>
                <c:pt idx="3498" formatCode="General">
                  <c:v>-16.554339944178501</c:v>
                </c:pt>
                <c:pt idx="3499" formatCode="General">
                  <c:v>-16.575907917070801</c:v>
                </c:pt>
                <c:pt idx="3500" formatCode="General">
                  <c:v>-16.5974899569655</c:v>
                </c:pt>
                <c:pt idx="3501" formatCode="General">
                  <c:v>-16.619086063752899</c:v>
                </c:pt>
                <c:pt idx="3502" formatCode="General">
                  <c:v>-16.640696237323201</c:v>
                </c:pt>
                <c:pt idx="3503" formatCode="General">
                  <c:v>-16.662320477566301</c:v>
                </c:pt>
                <c:pt idx="3504" formatCode="General">
                  <c:v>-16.683958784372301</c:v>
                </c:pt>
                <c:pt idx="3505" formatCode="General">
                  <c:v>-16.7056111576345</c:v>
                </c:pt>
                <c:pt idx="3506" formatCode="General">
                  <c:v>-16.727277597246601</c:v>
                </c:pt>
                <c:pt idx="3507" formatCode="General">
                  <c:v>-16.748958103101799</c:v>
                </c:pt>
                <c:pt idx="3508" formatCode="General">
                  <c:v>-16.7706526750931</c:v>
                </c:pt>
                <c:pt idx="3509" formatCode="General">
                  <c:v>-16.792361313113101</c:v>
                </c:pt>
                <c:pt idx="3510" formatCode="General">
                  <c:v>-16.814084017054</c:v>
                </c:pt>
                <c:pt idx="3511" formatCode="General">
                  <c:v>-16.835820786807599</c:v>
                </c:pt>
                <c:pt idx="3512" formatCode="General">
                  <c:v>-16.857571622265201</c:v>
                </c:pt>
                <c:pt idx="3513" formatCode="General">
                  <c:v>-16.879336523317299</c:v>
                </c:pt>
                <c:pt idx="3514" formatCode="General">
                  <c:v>-16.901115489853801</c:v>
                </c:pt>
                <c:pt idx="3515" formatCode="General">
                  <c:v>-16.922908521764398</c:v>
                </c:pt>
                <c:pt idx="3516" formatCode="General">
                  <c:v>-16.9447156189383</c:v>
                </c:pt>
                <c:pt idx="3517" formatCode="General">
                  <c:v>-16.966536781264502</c:v>
                </c:pt>
                <c:pt idx="3518" formatCode="General">
                  <c:v>-16.9883720086316</c:v>
                </c:pt>
                <c:pt idx="3519" formatCode="General">
                  <c:v>-17.010221300927899</c:v>
                </c:pt>
                <c:pt idx="3520" formatCode="General">
                  <c:v>-17.032084658041601</c:v>
                </c:pt>
                <c:pt idx="3521" formatCode="General">
                  <c:v>-17.0539620798606</c:v>
                </c:pt>
                <c:pt idx="3522" formatCode="General">
                  <c:v>-17.0758535662745</c:v>
                </c:pt>
                <c:pt idx="3523" formatCode="General">
                  <c:v>-17.0977591171734</c:v>
                </c:pt>
                <c:pt idx="3524" formatCode="General">
                  <c:v>-17.119678732446701</c:v>
                </c:pt>
                <c:pt idx="3525" formatCode="General">
                  <c:v>-17.1416124119818</c:v>
                </c:pt>
                <c:pt idx="3526" formatCode="General">
                  <c:v>-17.163560155665401</c:v>
                </c:pt>
                <c:pt idx="3527" formatCode="General">
                  <c:v>-17.185521963383898</c:v>
                </c:pt>
                <c:pt idx="3528" formatCode="General">
                  <c:v>-17.207497835023499</c:v>
                </c:pt>
                <c:pt idx="3529" formatCode="General">
                  <c:v>-17.2294877704702</c:v>
                </c:pt>
                <c:pt idx="3530" formatCode="General">
                  <c:v>-17.251491769610301</c:v>
                </c:pt>
                <c:pt idx="3531" formatCode="General">
                  <c:v>-17.273509832331801</c:v>
                </c:pt>
                <c:pt idx="3532" formatCode="General">
                  <c:v>-17.295541958523</c:v>
                </c:pt>
                <c:pt idx="3533" formatCode="General">
                  <c:v>-17.317588148072101</c:v>
                </c:pt>
                <c:pt idx="3534" formatCode="General">
                  <c:v>-17.339648400867102</c:v>
                </c:pt>
                <c:pt idx="3535" formatCode="General">
                  <c:v>-17.361722716795299</c:v>
                </c:pt>
                <c:pt idx="3536" formatCode="General">
                  <c:v>-17.3838110957434</c:v>
                </c:pt>
                <c:pt idx="3537" formatCode="General">
                  <c:v>-17.405913537597399</c:v>
                </c:pt>
                <c:pt idx="3538" formatCode="General">
                  <c:v>-17.428030042242899</c:v>
                </c:pt>
                <c:pt idx="3539" formatCode="General">
                  <c:v>-17.4501606095657</c:v>
                </c:pt>
                <c:pt idx="3540" formatCode="General">
                  <c:v>-17.472305239451401</c:v>
                </c:pt>
                <c:pt idx="3541" formatCode="General">
                  <c:v>-17.494463931785901</c:v>
                </c:pt>
                <c:pt idx="3542" formatCode="General">
                  <c:v>-17.516636686454699</c:v>
                </c:pt>
                <c:pt idx="3543" formatCode="General">
                  <c:v>-17.538823503342702</c:v>
                </c:pt>
                <c:pt idx="3544" formatCode="General">
                  <c:v>-17.561024382334999</c:v>
                </c:pt>
                <c:pt idx="3545" formatCode="General">
                  <c:v>-17.583239323314899</c:v>
                </c:pt>
                <c:pt idx="3546" formatCode="General">
                  <c:v>-17.605468326165202</c:v>
                </c:pt>
                <c:pt idx="3547" formatCode="General">
                  <c:v>-17.6277113907679</c:v>
                </c:pt>
                <c:pt idx="3548" formatCode="General">
                  <c:v>-17.649968517004702</c:v>
                </c:pt>
                <c:pt idx="3549" formatCode="General">
                  <c:v>-17.672239704756901</c:v>
                </c:pt>
                <c:pt idx="3550" formatCode="General">
                  <c:v>-17.694524953908999</c:v>
                </c:pt>
                <c:pt idx="3551" formatCode="General">
                  <c:v>-17.7168242643471</c:v>
                </c:pt>
                <c:pt idx="3552" formatCode="General">
                  <c:v>-17.739137635957</c:v>
                </c:pt>
                <c:pt idx="3553" formatCode="General">
                  <c:v>-17.761465068622599</c:v>
                </c:pt>
                <c:pt idx="3554" formatCode="General">
                  <c:v>-17.783806562226498</c:v>
                </c:pt>
                <c:pt idx="3555" formatCode="General">
                  <c:v>-17.806162116650899</c:v>
                </c:pt>
                <c:pt idx="3556" formatCode="General">
                  <c:v>-17.8285317317779</c:v>
                </c:pt>
                <c:pt idx="3557" formatCode="General">
                  <c:v>-17.850915407489399</c:v>
                </c:pt>
                <c:pt idx="3558" formatCode="General">
                  <c:v>-17.873313143667001</c:v>
                </c:pt>
                <c:pt idx="3559" formatCode="General">
                  <c:v>-17.895724940192299</c:v>
                </c:pt>
                <c:pt idx="3560" formatCode="General">
                  <c:v>-17.918150796946499</c:v>
                </c:pt>
                <c:pt idx="3561" formatCode="General">
                  <c:v>-17.9405907138107</c:v>
                </c:pt>
                <c:pt idx="3562" formatCode="General">
                  <c:v>-17.963044690665601</c:v>
                </c:pt>
                <c:pt idx="3563" formatCode="General">
                  <c:v>-17.985512727391601</c:v>
                </c:pt>
                <c:pt idx="3564" formatCode="General">
                  <c:v>-18.0079948238687</c:v>
                </c:pt>
                <c:pt idx="3565" formatCode="General">
                  <c:v>-18.030490979976801</c:v>
                </c:pt>
                <c:pt idx="3566" formatCode="General">
                  <c:v>-18.053001195595701</c:v>
                </c:pt>
                <c:pt idx="3567" formatCode="General">
                  <c:v>-18.075525470605299</c:v>
                </c:pt>
                <c:pt idx="3568" formatCode="General">
                  <c:v>-18.0980638048859</c:v>
                </c:pt>
                <c:pt idx="3569" formatCode="General">
                  <c:v>-18.1206161983174</c:v>
                </c:pt>
                <c:pt idx="3570" formatCode="General">
                  <c:v>-18.143182650779501</c:v>
                </c:pt>
                <c:pt idx="3571" formatCode="General">
                  <c:v>-18.165763162151801</c:v>
                </c:pt>
                <c:pt idx="3572" formatCode="General">
                  <c:v>-18.188357732313701</c:v>
                </c:pt>
                <c:pt idx="3573" formatCode="General">
                  <c:v>-18.2109663611445</c:v>
                </c:pt>
                <c:pt idx="3574" formatCode="General">
                  <c:v>-18.2335890485231</c:v>
                </c:pt>
                <c:pt idx="3575" formatCode="General">
                  <c:v>-18.256225794328302</c:v>
                </c:pt>
                <c:pt idx="3576" formatCode="General">
                  <c:v>-18.2788765984387</c:v>
                </c:pt>
                <c:pt idx="3577" formatCode="General">
                  <c:v>-18.301541460732398</c:v>
                </c:pt>
                <c:pt idx="3578" formatCode="General">
                  <c:v>-18.324220381087699</c:v>
                </c:pt>
                <c:pt idx="3579" formatCode="General">
                  <c:v>-18.346913359382398</c:v>
                </c:pt>
                <c:pt idx="3580" formatCode="General">
                  <c:v>-18.369620395494099</c:v>
                </c:pt>
                <c:pt idx="3581" formatCode="General">
                  <c:v>-18.392341489300001</c:v>
                </c:pt>
                <c:pt idx="3582" formatCode="General">
                  <c:v>-18.415076640677299</c:v>
                </c:pt>
                <c:pt idx="3583" formatCode="General">
                  <c:v>-18.437825849503099</c:v>
                </c:pt>
                <c:pt idx="3584" formatCode="General">
                  <c:v>-18.460589115654301</c:v>
                </c:pt>
                <c:pt idx="3585" formatCode="General">
                  <c:v>-18.483366439008002</c:v>
                </c:pt>
                <c:pt idx="3586" formatCode="General">
                  <c:v>-18.506157819441501</c:v>
                </c:pt>
                <c:pt idx="3587" formatCode="General">
                  <c:v>-18.528963256831901</c:v>
                </c:pt>
                <c:pt idx="3588" formatCode="General">
                  <c:v>-18.551782751056301</c:v>
                </c:pt>
                <c:pt idx="3589" formatCode="General">
                  <c:v>-18.574616301991401</c:v>
                </c:pt>
                <c:pt idx="3590" formatCode="General">
                  <c:v>-18.597463909513799</c:v>
                </c:pt>
                <c:pt idx="3591" formatCode="General">
                  <c:v>-18.620325573499699</c:v>
                </c:pt>
                <c:pt idx="3592" formatCode="General">
                  <c:v>-18.6432012938253</c:v>
                </c:pt>
                <c:pt idx="3593" formatCode="General">
                  <c:v>-18.666091070366701</c:v>
                </c:pt>
                <c:pt idx="3594" formatCode="General">
                  <c:v>-18.688994903000001</c:v>
                </c:pt>
                <c:pt idx="3595" formatCode="General">
                  <c:v>-18.711912791601101</c:v>
                </c:pt>
                <c:pt idx="3596" formatCode="General">
                  <c:v>-18.734844736044899</c:v>
                </c:pt>
                <c:pt idx="3597" formatCode="General">
                  <c:v>-18.757790736205902</c:v>
                </c:pt>
                <c:pt idx="3598" formatCode="General">
                  <c:v>-18.780750791958098</c:v>
                </c:pt>
                <c:pt idx="3599" formatCode="General">
                  <c:v>-18.803724903175301</c:v>
                </c:pt>
                <c:pt idx="3600" formatCode="General">
                  <c:v>-18.826713069731301</c:v>
                </c:pt>
                <c:pt idx="3601" formatCode="General">
                  <c:v>-18.849715291499699</c:v>
                </c:pt>
                <c:pt idx="3602" formatCode="General">
                  <c:v>-18.8727315683537</c:v>
                </c:pt>
                <c:pt idx="3603" formatCode="General">
                  <c:v>-18.895761900166701</c:v>
                </c:pt>
                <c:pt idx="3604" formatCode="General">
                  <c:v>-18.918806286811598</c:v>
                </c:pt>
                <c:pt idx="3605" formatCode="General">
                  <c:v>-18.941864728161399</c:v>
                </c:pt>
                <c:pt idx="3606" formatCode="General">
                  <c:v>-18.9649372240887</c:v>
                </c:pt>
                <c:pt idx="3607" formatCode="General">
                  <c:v>-18.988023774465599</c:v>
                </c:pt>
                <c:pt idx="3608" formatCode="General">
                  <c:v>-19.011124379164201</c:v>
                </c:pt>
                <c:pt idx="3609" formatCode="General">
                  <c:v>-19.0342390380561</c:v>
                </c:pt>
                <c:pt idx="3610" formatCode="General">
                  <c:v>-19.0573677510131</c:v>
                </c:pt>
                <c:pt idx="3611" formatCode="General">
                  <c:v>-19.080510517906699</c:v>
                </c:pt>
                <c:pt idx="3612" formatCode="General">
                  <c:v>-19.103667338608499</c:v>
                </c:pt>
                <c:pt idx="3613" formatCode="General">
                  <c:v>-19.126838212989799</c:v>
                </c:pt>
                <c:pt idx="3614" formatCode="General">
                  <c:v>-19.150023140921501</c:v>
                </c:pt>
                <c:pt idx="3615" formatCode="General">
                  <c:v>-19.173222122274598</c:v>
                </c:pt>
                <c:pt idx="3616" formatCode="General">
                  <c:v>-19.1964351569199</c:v>
                </c:pt>
                <c:pt idx="3617" formatCode="General">
                  <c:v>-19.219662244728099</c:v>
                </c:pt>
                <c:pt idx="3618" formatCode="General">
                  <c:v>-19.2429033855699</c:v>
                </c:pt>
                <c:pt idx="3619" formatCode="General">
                  <c:v>-19.266158579315601</c:v>
                </c:pt>
                <c:pt idx="3620" formatCode="General">
                  <c:v>-19.289427825835599</c:v>
                </c:pt>
                <c:pt idx="3621" formatCode="General">
                  <c:v>-19.312711124999598</c:v>
                </c:pt>
                <c:pt idx="3622" formatCode="General">
                  <c:v>-19.3360084766773</c:v>
                </c:pt>
                <c:pt idx="3623" formatCode="General">
                  <c:v>-19.359319880738301</c:v>
                </c:pt>
                <c:pt idx="3624" formatCode="General">
                  <c:v>-19.382645337051802</c:v>
                </c:pt>
                <c:pt idx="3625" formatCode="General">
                  <c:v>-19.4059848454872</c:v>
                </c:pt>
                <c:pt idx="3626" formatCode="General">
                  <c:v>-19.429338405913299</c:v>
                </c:pt>
                <c:pt idx="3627" formatCode="General">
                  <c:v>-19.452706018199098</c:v>
                </c:pt>
                <c:pt idx="3628" formatCode="General">
                  <c:v>-19.476087682213802</c:v>
                </c:pt>
                <c:pt idx="3629" formatCode="General">
                  <c:v>-19.4994833978263</c:v>
                </c:pt>
                <c:pt idx="3630" formatCode="General">
                  <c:v>-19.522893164905302</c:v>
                </c:pt>
                <c:pt idx="3631" formatCode="General">
                  <c:v>-19.5463169833195</c:v>
                </c:pt>
                <c:pt idx="3632" formatCode="General">
                  <c:v>-19.5697548529375</c:v>
                </c:pt>
                <c:pt idx="3633" formatCode="General">
                  <c:v>-19.593206773627699</c:v>
                </c:pt>
                <c:pt idx="3634" formatCode="General">
                  <c:v>-19.616672745258398</c:v>
                </c:pt>
                <c:pt idx="3635" formatCode="General">
                  <c:v>-19.640152767696598</c:v>
                </c:pt>
                <c:pt idx="3636" formatCode="General">
                  <c:v>-19.6636468408085</c:v>
                </c:pt>
                <c:pt idx="3637" formatCode="General">
                  <c:v>-19.687154964460799</c:v>
                </c:pt>
                <c:pt idx="3638" formatCode="General">
                  <c:v>-19.710677138520602</c:v>
                </c:pt>
                <c:pt idx="3639" formatCode="General">
                  <c:v>-19.734213362854501</c:v>
                </c:pt>
                <c:pt idx="3640" formatCode="General">
                  <c:v>-19.757763637329202</c:v>
                </c:pt>
                <c:pt idx="3641" formatCode="General">
                  <c:v>-19.781327961810899</c:v>
                </c:pt>
                <c:pt idx="3642" formatCode="General">
                  <c:v>-19.8049063361658</c:v>
                </c:pt>
                <c:pt idx="3643" formatCode="General">
                  <c:v>-19.828498760259802</c:v>
                </c:pt>
                <c:pt idx="3644" formatCode="General">
                  <c:v>-19.852105233958302</c:v>
                </c:pt>
                <c:pt idx="3645" formatCode="General">
                  <c:v>-19.875725757126499</c:v>
                </c:pt>
                <c:pt idx="3646" formatCode="General">
                  <c:v>-19.899360329629399</c:v>
                </c:pt>
                <c:pt idx="3647" formatCode="General">
                  <c:v>-19.923008951331902</c:v>
                </c:pt>
                <c:pt idx="3648" formatCode="General">
                  <c:v>-19.946671622099299</c:v>
                </c:pt>
                <c:pt idx="3649" formatCode="General">
                  <c:v>-19.970348341796399</c:v>
                </c:pt>
                <c:pt idx="3650" formatCode="General">
                  <c:v>-19.994039110288298</c:v>
                </c:pt>
                <c:pt idx="3651" formatCode="General">
                  <c:v>-20.017743927439401</c:v>
                </c:pt>
                <c:pt idx="3652" formatCode="General">
                  <c:v>-20.041462793113901</c:v>
                </c:pt>
                <c:pt idx="3653" formatCode="General">
                  <c:v>-20.065195707175501</c:v>
                </c:pt>
                <c:pt idx="3654" formatCode="General">
                  <c:v>-20.088942669487601</c:v>
                </c:pt>
                <c:pt idx="3655" formatCode="General">
                  <c:v>-20.112703679913299</c:v>
                </c:pt>
                <c:pt idx="3656" formatCode="General">
                  <c:v>-20.136478738315699</c:v>
                </c:pt>
                <c:pt idx="3657" formatCode="General">
                  <c:v>-20.160267844557399</c:v>
                </c:pt>
                <c:pt idx="3658" formatCode="General">
                  <c:v>-20.184070998500999</c:v>
                </c:pt>
                <c:pt idx="3659" formatCode="General">
                  <c:v>-20.207888200008298</c:v>
                </c:pt>
                <c:pt idx="3660" formatCode="General">
                  <c:v>-20.231719448940499</c:v>
                </c:pt>
                <c:pt idx="3661" formatCode="General">
                  <c:v>-20.2555647451602</c:v>
                </c:pt>
                <c:pt idx="3662" formatCode="General">
                  <c:v>-20.279424088529499</c:v>
                </c:pt>
                <c:pt idx="3663" formatCode="General">
                  <c:v>-20.303297478910501</c:v>
                </c:pt>
                <c:pt idx="3664" formatCode="General">
                  <c:v>-20.327184916165098</c:v>
                </c:pt>
                <c:pt idx="3665" formatCode="General">
                  <c:v>-20.351086400155001</c:v>
                </c:pt>
                <c:pt idx="3666" formatCode="General">
                  <c:v>-20.3750019307417</c:v>
                </c:pt>
                <c:pt idx="3667" formatCode="General">
                  <c:v>-20.398931507786699</c:v>
                </c:pt>
                <c:pt idx="3668" formatCode="General">
                  <c:v>-20.422875131151098</c:v>
                </c:pt>
                <c:pt idx="3669" formatCode="General">
                  <c:v>-20.446832800695901</c:v>
                </c:pt>
                <c:pt idx="3670" formatCode="General">
                  <c:v>-20.470804516281198</c:v>
                </c:pt>
                <c:pt idx="3671" formatCode="General">
                  <c:v>-20.494790277767201</c:v>
                </c:pt>
                <c:pt idx="3672" formatCode="General">
                  <c:v>-20.518790085013901</c:v>
                </c:pt>
                <c:pt idx="3673" formatCode="General">
                  <c:v>-20.542803937881001</c:v>
                </c:pt>
                <c:pt idx="3674" formatCode="General">
                  <c:v>-20.5668318362282</c:v>
                </c:pt>
                <c:pt idx="3675" formatCode="General">
                  <c:v>-20.590873779914901</c:v>
                </c:pt>
                <c:pt idx="3676" formatCode="General">
                  <c:v>-20.614929768800199</c:v>
                </c:pt>
                <c:pt idx="3677" formatCode="General">
                  <c:v>-20.638999802743498</c:v>
                </c:pt>
                <c:pt idx="3678" formatCode="General">
                  <c:v>-20.663083881603502</c:v>
                </c:pt>
                <c:pt idx="3679" formatCode="General">
                  <c:v>-20.6871820052388</c:v>
                </c:pt>
                <c:pt idx="3680" formatCode="General">
                  <c:v>-20.711294173507898</c:v>
                </c:pt>
                <c:pt idx="3681" formatCode="General">
                  <c:v>-20.7354203862687</c:v>
                </c:pt>
                <c:pt idx="3682" formatCode="General">
                  <c:v>-20.759560643379</c:v>
                </c:pt>
                <c:pt idx="3683" formatCode="General">
                  <c:v>-20.783714944696001</c:v>
                </c:pt>
                <c:pt idx="3684" formatCode="General">
                  <c:v>-20.807883290076699</c:v>
                </c:pt>
                <c:pt idx="3685" formatCode="General">
                  <c:v>-20.832065679378001</c:v>
                </c:pt>
                <c:pt idx="3686" formatCode="General">
                  <c:v>-20.8562621124569</c:v>
                </c:pt>
                <c:pt idx="3687" formatCode="General">
                  <c:v>-20.880472589170001</c:v>
                </c:pt>
                <c:pt idx="3688" formatCode="General">
                  <c:v>-20.9046971093743</c:v>
                </c:pt>
                <c:pt idx="3689" formatCode="General">
                  <c:v>-20.928935672926201</c:v>
                </c:pt>
                <c:pt idx="3690" formatCode="General">
                  <c:v>-20.953188279682099</c:v>
                </c:pt>
                <c:pt idx="3691" formatCode="General">
                  <c:v>-20.977454929498599</c:v>
                </c:pt>
                <c:pt idx="3692" formatCode="General">
                  <c:v>-21.001735622231699</c:v>
                </c:pt>
                <c:pt idx="3693" formatCode="General">
                  <c:v>-21.026030357737501</c:v>
                </c:pt>
                <c:pt idx="3694" formatCode="General">
                  <c:v>-21.0503391358715</c:v>
                </c:pt>
                <c:pt idx="3695" formatCode="General">
                  <c:v>-21.074661956489098</c:v>
                </c:pt>
                <c:pt idx="3696" formatCode="General">
                  <c:v>-21.098998819445502</c:v>
                </c:pt>
                <c:pt idx="3697" formatCode="General">
                  <c:v>-21.123349724595698</c:v>
                </c:pt>
                <c:pt idx="3698" formatCode="General">
                  <c:v>-21.147714671794201</c:v>
                </c:pt>
                <c:pt idx="3699" formatCode="General">
                  <c:v>-21.172093660895602</c:v>
                </c:pt>
                <c:pt idx="3700" formatCode="General">
                  <c:v>-21.196486691754298</c:v>
                </c:pt>
                <c:pt idx="3701" formatCode="General">
                  <c:v>-21.220893764224598</c:v>
                </c:pt>
                <c:pt idx="3702" formatCode="General">
                  <c:v>-21.245314878160499</c:v>
                </c:pt>
                <c:pt idx="3703" formatCode="General">
                  <c:v>-21.269750033415701</c:v>
                </c:pt>
                <c:pt idx="3704" formatCode="General">
                  <c:v>-21.2941992298441</c:v>
                </c:pt>
                <c:pt idx="3705" formatCode="General">
                  <c:v>-21.318662467299301</c:v>
                </c:pt>
                <c:pt idx="3706" formatCode="General">
                  <c:v>-21.343139745634801</c:v>
                </c:pt>
                <c:pt idx="3707" formatCode="General">
                  <c:v>-21.367631064704099</c:v>
                </c:pt>
                <c:pt idx="3708" formatCode="General">
                  <c:v>-21.392136424360299</c:v>
                </c:pt>
                <c:pt idx="3709" formatCode="General">
                  <c:v>-21.4166558244568</c:v>
                </c:pt>
                <c:pt idx="3710" formatCode="General">
                  <c:v>-21.4411892648465</c:v>
                </c:pt>
                <c:pt idx="3711" formatCode="General">
                  <c:v>-21.465736745382301</c:v>
                </c:pt>
                <c:pt idx="3712" formatCode="General">
                  <c:v>-21.4902982659166</c:v>
                </c:pt>
                <c:pt idx="3713" formatCode="General">
                  <c:v>-21.5148738263014</c:v>
                </c:pt>
                <c:pt idx="3714" formatCode="General">
                  <c:v>-21.539463426388402</c:v>
                </c:pt>
                <c:pt idx="3715" formatCode="General">
                  <c:v>-21.564067066029001</c:v>
                </c:pt>
                <c:pt idx="3716" formatCode="General">
                  <c:v>-21.5886847450742</c:v>
                </c:pt>
                <c:pt idx="3717" formatCode="General">
                  <c:v>-21.613316463375199</c:v>
                </c:pt>
                <c:pt idx="3718" formatCode="General">
                  <c:v>-21.637962220782502</c:v>
                </c:pt>
                <c:pt idx="3719" formatCode="General">
                  <c:v>-21.662622017145999</c:v>
                </c:pt>
                <c:pt idx="3720" formatCode="General">
                  <c:v>-21.687295852315302</c:v>
                </c:pt>
                <c:pt idx="3721" formatCode="General">
                  <c:v>-21.711983726139799</c:v>
                </c:pt>
                <c:pt idx="3722" formatCode="General">
                  <c:v>-21.736685638469002</c:v>
                </c:pt>
                <c:pt idx="3723" formatCode="General">
                  <c:v>-21.761401589152499</c:v>
                </c:pt>
                <c:pt idx="3724" formatCode="General">
                  <c:v>-21.786131578039601</c:v>
                </c:pt>
                <c:pt idx="3725" formatCode="General">
                  <c:v>-21.810875604979898</c:v>
                </c:pt>
                <c:pt idx="3726" formatCode="General">
                  <c:v>-21.835633669822599</c:v>
                </c:pt>
                <c:pt idx="3727" formatCode="General">
                  <c:v>-21.860405772418201</c:v>
                </c:pt>
                <c:pt idx="3728" formatCode="General">
                  <c:v>-21.885191912617799</c:v>
                </c:pt>
                <c:pt idx="3729" formatCode="General">
                  <c:v>-21.9099920902698</c:v>
                </c:pt>
                <c:pt idx="3730" formatCode="General">
                  <c:v>-21.934806305221802</c:v>
                </c:pt>
                <c:pt idx="3731" formatCode="General">
                  <c:v>-21.959634557321301</c:v>
                </c:pt>
                <c:pt idx="3732" formatCode="General">
                  <c:v>-21.984476846415401</c:v>
                </c:pt>
                <c:pt idx="3733" formatCode="General">
                  <c:v>-22.009333172351202</c:v>
                </c:pt>
                <c:pt idx="3734" formatCode="General">
                  <c:v>-22.034203534975301</c:v>
                </c:pt>
                <c:pt idx="3735" formatCode="General">
                  <c:v>-22.0590879341343</c:v>
                </c:pt>
                <c:pt idx="3736" formatCode="General">
                  <c:v>-22.083986369674498</c:v>
                </c:pt>
                <c:pt idx="3737" formatCode="General">
                  <c:v>-22.108898841441999</c:v>
                </c:pt>
                <c:pt idx="3738" formatCode="General">
                  <c:v>-22.133825349282901</c:v>
                </c:pt>
                <c:pt idx="3739" formatCode="General">
                  <c:v>-22.1587658930437</c:v>
                </c:pt>
                <c:pt idx="3740" formatCode="General">
                  <c:v>-22.183720472571</c:v>
                </c:pt>
                <c:pt idx="3741" formatCode="General">
                  <c:v>-22.208689087710901</c:v>
                </c:pt>
                <c:pt idx="3742" formatCode="General">
                  <c:v>-22.2336717383095</c:v>
                </c:pt>
                <c:pt idx="3743" formatCode="General">
                  <c:v>-22.258668424212502</c:v>
                </c:pt>
                <c:pt idx="3744" formatCode="General">
                  <c:v>-22.283679145265399</c:v>
                </c:pt>
                <c:pt idx="3745" formatCode="General">
                  <c:v>-22.308703901313301</c:v>
                </c:pt>
                <c:pt idx="3746" formatCode="General">
                  <c:v>-22.333742692201099</c:v>
                </c:pt>
                <c:pt idx="3747" formatCode="General">
                  <c:v>-22.358795517773501</c:v>
                </c:pt>
                <c:pt idx="3748" formatCode="General">
                  <c:v>-22.383862377875001</c:v>
                </c:pt>
                <c:pt idx="3749" formatCode="General">
                  <c:v>-22.4089432723496</c:v>
                </c:pt>
                <c:pt idx="3750" formatCode="General">
                  <c:v>-22.434038201041499</c:v>
                </c:pt>
                <c:pt idx="3751" formatCode="General">
                  <c:v>-22.459147163794299</c:v>
                </c:pt>
                <c:pt idx="3752" formatCode="General">
                  <c:v>-22.4842701604517</c:v>
                </c:pt>
                <c:pt idx="3753" formatCode="General">
                  <c:v>-22.509407190856798</c:v>
                </c:pt>
                <c:pt idx="3754" formatCode="General">
                  <c:v>-22.5345582548529</c:v>
                </c:pt>
                <c:pt idx="3755" formatCode="General">
                  <c:v>-22.5597233522826</c:v>
                </c:pt>
                <c:pt idx="3756" formatCode="General">
                  <c:v>-22.584902482988699</c:v>
                </c:pt>
                <c:pt idx="3757" formatCode="General">
                  <c:v>-22.610095646813601</c:v>
                </c:pt>
                <c:pt idx="3758" formatCode="General">
                  <c:v>-22.635302843599199</c:v>
                </c:pt>
                <c:pt idx="3759" formatCode="General">
                  <c:v>-22.660524073187698</c:v>
                </c:pt>
                <c:pt idx="3760" formatCode="General">
                  <c:v>-22.685759335420499</c:v>
                </c:pt>
                <c:pt idx="3761" formatCode="General">
                  <c:v>-22.711008630139101</c:v>
                </c:pt>
                <c:pt idx="3762" formatCode="General">
                  <c:v>-22.736271957184702</c:v>
                </c:pt>
                <c:pt idx="3763" formatCode="General">
                  <c:v>-22.761549316398501</c:v>
                </c:pt>
                <c:pt idx="3764" formatCode="General">
                  <c:v>-22.786840707621501</c:v>
                </c:pt>
                <c:pt idx="3765" formatCode="General">
                  <c:v>-22.812146130694501</c:v>
                </c:pt>
                <c:pt idx="3766" formatCode="General">
                  <c:v>-22.837465585458201</c:v>
                </c:pt>
                <c:pt idx="3767" formatCode="General">
                  <c:v>-22.862799071753098</c:v>
                </c:pt>
                <c:pt idx="3768" formatCode="General">
                  <c:v>-22.888146589419701</c:v>
                </c:pt>
                <c:pt idx="3769" formatCode="General">
                  <c:v>-22.913508138298301</c:v>
                </c:pt>
                <c:pt idx="3770" formatCode="General">
                  <c:v>-22.938883718228599</c:v>
                </c:pt>
                <c:pt idx="3771" formatCode="General">
                  <c:v>-22.964273329048702</c:v>
                </c:pt>
                <c:pt idx="3772" formatCode="General">
                  <c:v>-22.989676970596399</c:v>
                </c:pt>
                <c:pt idx="3773" formatCode="General">
                  <c:v>-23.0150946427094</c:v>
                </c:pt>
                <c:pt idx="3774" formatCode="General">
                  <c:v>-23.040526345225199</c:v>
                </c:pt>
                <c:pt idx="3775" formatCode="General">
                  <c:v>-23.065972077981499</c:v>
                </c:pt>
                <c:pt idx="3776" formatCode="General">
                  <c:v>-23.091431840815499</c:v>
                </c:pt>
                <c:pt idx="3777" formatCode="General">
                  <c:v>-23.116905633564699</c:v>
                </c:pt>
                <c:pt idx="3778" formatCode="General">
                  <c:v>-23.142393456067701</c:v>
                </c:pt>
                <c:pt idx="3779" formatCode="General">
                  <c:v>-23.167895308164599</c:v>
                </c:pt>
                <c:pt idx="3780" formatCode="General">
                  <c:v>-23.193411189694199</c:v>
                </c:pt>
                <c:pt idx="3781" formatCode="General">
                  <c:v>-23.218941100494199</c:v>
                </c:pt>
                <c:pt idx="3782" formatCode="General">
                  <c:v>-23.2444850404022</c:v>
                </c:pt>
                <c:pt idx="3783" formatCode="General">
                  <c:v>-23.270043009255101</c:v>
                </c:pt>
                <c:pt idx="3784" formatCode="General">
                  <c:v>-23.2956150068899</c:v>
                </c:pt>
                <c:pt idx="3785" formatCode="General">
                  <c:v>-23.3212010331433</c:v>
                </c:pt>
                <c:pt idx="3786" formatCode="General">
                  <c:v>-23.3468010878515</c:v>
                </c:pt>
                <c:pt idx="3787" formatCode="General">
                  <c:v>-23.372415170850498</c:v>
                </c:pt>
                <c:pt idx="3788" formatCode="General">
                  <c:v>-23.398043281976101</c:v>
                </c:pt>
                <c:pt idx="3789" formatCode="General">
                  <c:v>-23.423685421062899</c:v>
                </c:pt>
                <c:pt idx="3790" formatCode="General">
                  <c:v>-23.449341587945799</c:v>
                </c:pt>
                <c:pt idx="3791" formatCode="General">
                  <c:v>-23.475011782459799</c:v>
                </c:pt>
                <c:pt idx="3792" formatCode="General">
                  <c:v>-23.500696004439501</c:v>
                </c:pt>
                <c:pt idx="3793" formatCode="General">
                  <c:v>-23.5263942537192</c:v>
                </c:pt>
                <c:pt idx="3794" formatCode="General">
                  <c:v>-23.552106530133202</c:v>
                </c:pt>
                <c:pt idx="3795" formatCode="General">
                  <c:v>-23.577832833515199</c:v>
                </c:pt>
                <c:pt idx="3796" formatCode="General">
                  <c:v>-23.603573163698801</c:v>
                </c:pt>
                <c:pt idx="3797" formatCode="General">
                  <c:v>-23.6293275205174</c:v>
                </c:pt>
                <c:pt idx="3798" formatCode="General">
                  <c:v>-23.655095903803101</c:v>
                </c:pt>
                <c:pt idx="3799" formatCode="General">
                  <c:v>-23.680878313388</c:v>
                </c:pt>
                <c:pt idx="3800" formatCode="General">
                  <c:v>-23.706674749104199</c:v>
                </c:pt>
                <c:pt idx="3801" formatCode="General">
                  <c:v>-23.732485210783601</c:v>
                </c:pt>
                <c:pt idx="3802" formatCode="General">
                  <c:v>-23.758309698258099</c:v>
                </c:pt>
                <c:pt idx="3803" formatCode="General">
                  <c:v>-23.784148211359401</c:v>
                </c:pt>
                <c:pt idx="3804" formatCode="General">
                  <c:v>-23.810000749918999</c:v>
                </c:pt>
                <c:pt idx="3805" formatCode="General">
                  <c:v>-23.8358673137685</c:v>
                </c:pt>
                <c:pt idx="3806" formatCode="General">
                  <c:v>-23.861747902739399</c:v>
                </c:pt>
                <c:pt idx="3807" formatCode="General">
                  <c:v>-23.887642516663401</c:v>
                </c:pt>
                <c:pt idx="3808" formatCode="General">
                  <c:v>-23.9135511553723</c:v>
                </c:pt>
                <c:pt idx="3809" formatCode="General">
                  <c:v>-23.939473818697099</c:v>
                </c:pt>
                <c:pt idx="3810" formatCode="General">
                  <c:v>-23.965410506469102</c:v>
                </c:pt>
                <c:pt idx="3811" formatCode="General">
                  <c:v>-23.991361218519099</c:v>
                </c:pt>
                <c:pt idx="3812" formatCode="General">
                  <c:v>-24.017325954677499</c:v>
                </c:pt>
                <c:pt idx="3813" formatCode="General">
                  <c:v>-24.043304714774798</c:v>
                </c:pt>
                <c:pt idx="3814" formatCode="General">
                  <c:v>-24.069297498641099</c:v>
                </c:pt>
                <c:pt idx="3815" formatCode="General">
                  <c:v>-24.095304306106499</c:v>
                </c:pt>
                <c:pt idx="3816" formatCode="General">
                  <c:v>-24.1213251370012</c:v>
                </c:pt>
                <c:pt idx="3817" formatCode="General">
                  <c:v>-24.147359991155099</c:v>
                </c:pt>
                <c:pt idx="3818" formatCode="General">
                  <c:v>-24.1734088683978</c:v>
                </c:pt>
                <c:pt idx="3819" formatCode="General">
                  <c:v>-24.199471768558599</c:v>
                </c:pt>
                <c:pt idx="3820" formatCode="General">
                  <c:v>-24.225548691466699</c:v>
                </c:pt>
                <c:pt idx="3821" formatCode="General">
                  <c:v>-24.251639636950799</c:v>
                </c:pt>
                <c:pt idx="3822" formatCode="General">
                  <c:v>-24.277744604839501</c:v>
                </c:pt>
                <c:pt idx="3823" formatCode="General">
                  <c:v>-24.303863594960902</c:v>
                </c:pt>
                <c:pt idx="3824" formatCode="General">
                  <c:v>-24.329996607142</c:v>
                </c:pt>
                <c:pt idx="3825" formatCode="General">
                  <c:v>-24.356143641209002</c:v>
                </c:pt>
                <c:pt idx="3826" formatCode="General">
                  <c:v>-24.382304696987799</c:v>
                </c:pt>
                <c:pt idx="3827" formatCode="General">
                  <c:v>-24.408479774304599</c:v>
                </c:pt>
                <c:pt idx="3828" formatCode="General">
                  <c:v>-24.434668872985998</c:v>
                </c:pt>
                <c:pt idx="3829" formatCode="General">
                  <c:v>-24.4608719928585</c:v>
                </c:pt>
                <c:pt idx="3830" formatCode="General">
                  <c:v>-24.487089133748</c:v>
                </c:pt>
                <c:pt idx="3831" formatCode="General">
                  <c:v>-24.51332029548</c:v>
                </c:pt>
                <c:pt idx="3832" formatCode="General">
                  <c:v>-24.5395654778807</c:v>
                </c:pt>
                <c:pt idx="3833" formatCode="General">
                  <c:v>-24.565824680776998</c:v>
                </c:pt>
                <c:pt idx="3834" formatCode="General">
                  <c:v>-24.592097903995899</c:v>
                </c:pt>
                <c:pt idx="3835" formatCode="General">
                  <c:v>-24.618385147363501</c:v>
                </c:pt>
                <c:pt idx="3836" formatCode="General">
                  <c:v>-24.644686410703098</c:v>
                </c:pt>
                <c:pt idx="3837" formatCode="General">
                  <c:v>-24.671001693836999</c:v>
                </c:pt>
                <c:pt idx="3838" formatCode="General">
                  <c:v>-24.697330996587301</c:v>
                </c:pt>
                <c:pt idx="3839" formatCode="General">
                  <c:v>-24.723674318776599</c:v>
                </c:pt>
                <c:pt idx="3840" formatCode="General">
                  <c:v>-24.7500316602274</c:v>
                </c:pt>
                <c:pt idx="3841" formatCode="General">
                  <c:v>-24.776403020762</c:v>
                </c:pt>
                <c:pt idx="3842" formatCode="General">
                  <c:v>-24.802788400202701</c:v>
                </c:pt>
                <c:pt idx="3843" formatCode="General">
                  <c:v>-24.829187798371802</c:v>
                </c:pt>
                <c:pt idx="3844" formatCode="General">
                  <c:v>-24.8556012150916</c:v>
                </c:pt>
                <c:pt idx="3845" formatCode="General">
                  <c:v>-24.882028650183798</c:v>
                </c:pt>
                <c:pt idx="3846" formatCode="General">
                  <c:v>-24.908470103469799</c:v>
                </c:pt>
                <c:pt idx="3847" formatCode="General">
                  <c:v>-24.934925574770599</c:v>
                </c:pt>
                <c:pt idx="3848" formatCode="General">
                  <c:v>-24.9613950639066</c:v>
                </c:pt>
                <c:pt idx="3849" formatCode="General">
                  <c:v>-24.987878570697401</c:v>
                </c:pt>
                <c:pt idx="3850" formatCode="General">
                  <c:v>-25.014376094962198</c:v>
                </c:pt>
                <c:pt idx="3851" formatCode="General">
                  <c:v>-25.040887636520299</c:v>
                </c:pt>
                <c:pt idx="3852" formatCode="General">
                  <c:v>-25.0674131951933</c:v>
                </c:pt>
                <c:pt idx="3853" formatCode="General">
                  <c:v>-25.093952770802701</c:v>
                </c:pt>
                <c:pt idx="3854" formatCode="General">
                  <c:v>-25.120506363169099</c:v>
                </c:pt>
                <c:pt idx="3855" formatCode="General">
                  <c:v>-25.147073972112601</c:v>
                </c:pt>
                <c:pt idx="3856" formatCode="General">
                  <c:v>-25.173655597453099</c:v>
                </c:pt>
                <c:pt idx="3857" formatCode="General">
                  <c:v>-25.2002512390101</c:v>
                </c:pt>
                <c:pt idx="3858" formatCode="General">
                  <c:v>-25.226860896603</c:v>
                </c:pt>
                <c:pt idx="3859" formatCode="General">
                  <c:v>-25.253484570050301</c:v>
                </c:pt>
                <c:pt idx="3860" formatCode="General">
                  <c:v>-25.280122259170099</c:v>
                </c:pt>
                <c:pt idx="3861" formatCode="General">
                  <c:v>-25.306773963780198</c:v>
                </c:pt>
                <c:pt idx="3862" formatCode="General">
                  <c:v>-25.333439683698099</c:v>
                </c:pt>
                <c:pt idx="3863" formatCode="General">
                  <c:v>-25.3601194187411</c:v>
                </c:pt>
                <c:pt idx="3864" formatCode="General">
                  <c:v>-25.386813168726398</c:v>
                </c:pt>
                <c:pt idx="3865" formatCode="General">
                  <c:v>-25.413520933470799</c:v>
                </c:pt>
                <c:pt idx="3866" formatCode="General">
                  <c:v>-25.440242712791001</c:v>
                </c:pt>
                <c:pt idx="3867" formatCode="General">
                  <c:v>-25.466978506503601</c:v>
                </c:pt>
                <c:pt idx="3868" formatCode="General">
                  <c:v>-25.493728314425599</c:v>
                </c:pt>
                <c:pt idx="3869" formatCode="General">
                  <c:v>-25.520492136373601</c:v>
                </c:pt>
                <c:pt idx="3870" formatCode="General">
                  <c:v>-25.5472699721638</c:v>
                </c:pt>
                <c:pt idx="3871" formatCode="General">
                  <c:v>-25.5740618216116</c:v>
                </c:pt>
                <c:pt idx="3872" formatCode="General">
                  <c:v>-25.600867684532499</c:v>
                </c:pt>
                <c:pt idx="3873" formatCode="General">
                  <c:v>-25.627687560741201</c:v>
                </c:pt>
                <c:pt idx="3874" formatCode="General">
                  <c:v>-25.654521450052201</c:v>
                </c:pt>
                <c:pt idx="3875" formatCode="General">
                  <c:v>-25.6813693522794</c:v>
                </c:pt>
                <c:pt idx="3876" formatCode="General">
                  <c:v>-25.708231267235799</c:v>
                </c:pt>
                <c:pt idx="3877" formatCode="General">
                  <c:v>-25.735107194734098</c:v>
                </c:pt>
                <c:pt idx="3878" formatCode="General">
                  <c:v>-25.7619971345873</c:v>
                </c:pt>
                <c:pt idx="3879" formatCode="General">
                  <c:v>-25.788901086608298</c:v>
                </c:pt>
                <c:pt idx="3880" formatCode="General">
                  <c:v>-25.815819050610301</c:v>
                </c:pt>
                <c:pt idx="3881" formatCode="General">
                  <c:v>-25.842751026406599</c:v>
                </c:pt>
                <c:pt idx="3882" formatCode="General">
                  <c:v>-25.869697013809301</c:v>
                </c:pt>
                <c:pt idx="3883" formatCode="General">
                  <c:v>-25.896657012629099</c:v>
                </c:pt>
                <c:pt idx="3884" formatCode="General">
                  <c:v>-25.923631022676499</c:v>
                </c:pt>
                <c:pt idx="3885" formatCode="General">
                  <c:v>-25.950619043762799</c:v>
                </c:pt>
                <c:pt idx="3886" formatCode="General">
                  <c:v>-25.977621075699599</c:v>
                </c:pt>
                <c:pt idx="3887" formatCode="General">
                  <c:v>-26.004637118298302</c:v>
                </c:pt>
                <c:pt idx="3888" formatCode="General">
                  <c:v>-26.031667171369602</c:v>
                </c:pt>
                <c:pt idx="3889" formatCode="General">
                  <c:v>-26.058711234723699</c:v>
                </c:pt>
                <c:pt idx="3890" formatCode="General">
                  <c:v>-26.085769308170502</c:v>
                </c:pt>
                <c:pt idx="3891" formatCode="General">
                  <c:v>-26.112841391519201</c:v>
                </c:pt>
                <c:pt idx="3892" formatCode="General">
                  <c:v>-26.139927484578699</c:v>
                </c:pt>
                <c:pt idx="3893" formatCode="General">
                  <c:v>-26.167027587159001</c:v>
                </c:pt>
                <c:pt idx="3894" formatCode="General">
                  <c:v>-26.194141699071</c:v>
                </c:pt>
                <c:pt idx="3895" formatCode="General">
                  <c:v>-26.221269820123201</c:v>
                </c:pt>
                <c:pt idx="3896" formatCode="General">
                  <c:v>-26.248411950122801</c:v>
                </c:pt>
                <c:pt idx="3897" formatCode="General">
                  <c:v>-26.275568088877002</c:v>
                </c:pt>
                <c:pt idx="3898" formatCode="General">
                  <c:v>-26.302738236192901</c:v>
                </c:pt>
                <c:pt idx="3899" formatCode="General">
                  <c:v>-26.3299223918774</c:v>
                </c:pt>
                <c:pt idx="3900" formatCode="General">
                  <c:v>-26.357120555737399</c:v>
                </c:pt>
                <c:pt idx="3901" formatCode="General">
                  <c:v>-26.3843327275797</c:v>
                </c:pt>
                <c:pt idx="3902" formatCode="General">
                  <c:v>-26.411558907210701</c:v>
                </c:pt>
                <c:pt idx="3903" formatCode="General">
                  <c:v>-26.438799094437002</c:v>
                </c:pt>
                <c:pt idx="3904" formatCode="General">
                  <c:v>-26.466053289064899</c:v>
                </c:pt>
                <c:pt idx="3905" formatCode="General">
                  <c:v>-26.493321490900701</c:v>
                </c:pt>
                <c:pt idx="3906" formatCode="General">
                  <c:v>-26.520603699750399</c:v>
                </c:pt>
                <c:pt idx="3907" formatCode="General">
                  <c:v>-26.547899915419901</c:v>
                </c:pt>
                <c:pt idx="3908" formatCode="General">
                  <c:v>-26.575210137714201</c:v>
                </c:pt>
                <c:pt idx="3909" formatCode="General">
                  <c:v>-26.602534366438299</c:v>
                </c:pt>
                <c:pt idx="3910" formatCode="General">
                  <c:v>-26.629872601396301</c:v>
                </c:pt>
                <c:pt idx="3911" formatCode="General">
                  <c:v>-26.657224842392299</c:v>
                </c:pt>
                <c:pt idx="3912" formatCode="General">
                  <c:v>-26.684591089229698</c:v>
                </c:pt>
                <c:pt idx="3913" formatCode="General">
                  <c:v>-26.7119713417115</c:v>
                </c:pt>
                <c:pt idx="3914" formatCode="General">
                  <c:v>-26.7393655996405</c:v>
                </c:pt>
                <c:pt idx="3915" formatCode="General">
                  <c:v>-26.7667738628191</c:v>
                </c:pt>
                <c:pt idx="3916" formatCode="General">
                  <c:v>-26.794196131049301</c:v>
                </c:pt>
                <c:pt idx="3917" formatCode="General">
                  <c:v>-26.8216324041327</c:v>
                </c:pt>
                <c:pt idx="3918" formatCode="General">
                  <c:v>-26.849082681871199</c:v>
                </c:pt>
                <c:pt idx="3919" formatCode="General">
                  <c:v>-26.8765469640669</c:v>
                </c:pt>
                <c:pt idx="3920" formatCode="General">
                  <c:v>-26.904025250520998</c:v>
                </c:pt>
                <c:pt idx="3921" formatCode="General">
                  <c:v>-26.931517541034399</c:v>
                </c:pt>
                <c:pt idx="3922" formatCode="General">
                  <c:v>-26.959023835407699</c:v>
                </c:pt>
                <c:pt idx="3923" formatCode="General">
                  <c:v>-26.986544133440798</c:v>
                </c:pt>
                <c:pt idx="3924" formatCode="General">
                  <c:v>-27.014078434933602</c:v>
                </c:pt>
                <c:pt idx="3925" formatCode="General">
                  <c:v>-27.0416267396857</c:v>
                </c:pt>
                <c:pt idx="3926" formatCode="General">
                  <c:v>-27.069189047497002</c:v>
                </c:pt>
                <c:pt idx="3927" formatCode="General">
                  <c:v>-27.096765358167399</c:v>
                </c:pt>
                <c:pt idx="3928" formatCode="General">
                  <c:v>-27.1243556714969</c:v>
                </c:pt>
                <c:pt idx="3929" formatCode="General">
                  <c:v>-27.151959987285299</c:v>
                </c:pt>
                <c:pt idx="3930" formatCode="General">
                  <c:v>-27.1795783053328</c:v>
                </c:pt>
                <c:pt idx="3931" formatCode="General">
                  <c:v>-27.2072106254396</c:v>
                </c:pt>
                <c:pt idx="3932" formatCode="General">
                  <c:v>-27.234856947404602</c:v>
                </c:pt>
                <c:pt idx="3933" formatCode="General">
                  <c:v>-27.262517271024699</c:v>
                </c:pt>
                <c:pt idx="3934" formatCode="General">
                  <c:v>-27.2901915960963</c:v>
                </c:pt>
                <c:pt idx="3935" formatCode="General">
                  <c:v>-27.317879922415901</c:v>
                </c:pt>
                <c:pt idx="3936" formatCode="General">
                  <c:v>-27.345582249780598</c:v>
                </c:pt>
                <c:pt idx="3937" formatCode="General">
                  <c:v>-27.373298577987502</c:v>
                </c:pt>
                <c:pt idx="3938" formatCode="General">
                  <c:v>-27.4010289068326</c:v>
                </c:pt>
                <c:pt idx="3939" formatCode="General">
                  <c:v>-27.4287732361115</c:v>
                </c:pt>
                <c:pt idx="3940" formatCode="General">
                  <c:v>-27.456531565618899</c:v>
                </c:pt>
                <c:pt idx="3941" formatCode="General">
                  <c:v>-27.484303895148901</c:v>
                </c:pt>
                <c:pt idx="3942" formatCode="General">
                  <c:v>-27.512090224494699</c:v>
                </c:pt>
                <c:pt idx="3943" formatCode="General">
                  <c:v>-27.5398905534487</c:v>
                </c:pt>
                <c:pt idx="3944" formatCode="General">
                  <c:v>-27.567704881802001</c:v>
                </c:pt>
                <c:pt idx="3945" formatCode="General">
                  <c:v>-27.595533209346701</c:v>
                </c:pt>
                <c:pt idx="3946" formatCode="General">
                  <c:v>-27.623375535874899</c:v>
                </c:pt>
                <c:pt idx="3947" formatCode="General">
                  <c:v>-27.651231861178701</c:v>
                </c:pt>
                <c:pt idx="3948" formatCode="General">
                  <c:v>-27.679102185050599</c:v>
                </c:pt>
                <c:pt idx="3949" formatCode="General">
                  <c:v>-27.7069865072833</c:v>
                </c:pt>
                <c:pt idx="3950" formatCode="General">
                  <c:v>-27.734884827669301</c:v>
                </c:pt>
                <c:pt idx="3951" formatCode="General">
                  <c:v>-27.7627971460015</c:v>
                </c:pt>
                <c:pt idx="3952" formatCode="General">
                  <c:v>-27.790723462072599</c:v>
                </c:pt>
                <c:pt idx="3953" formatCode="General">
                  <c:v>-27.818663775674601</c:v>
                </c:pt>
                <c:pt idx="3954" formatCode="General">
                  <c:v>-27.846618086599001</c:v>
                </c:pt>
                <c:pt idx="3955" formatCode="General">
                  <c:v>-27.874586394637099</c:v>
                </c:pt>
                <c:pt idx="3956" formatCode="General">
                  <c:v>-27.9025686995789</c:v>
                </c:pt>
                <c:pt idx="3957" formatCode="General">
                  <c:v>-27.930565001213498</c:v>
                </c:pt>
                <c:pt idx="3958" formatCode="General">
                  <c:v>-27.958575299329301</c:v>
                </c:pt>
                <c:pt idx="3959" formatCode="General">
                  <c:v>-27.986599593713301</c:v>
                </c:pt>
                <c:pt idx="3960" formatCode="General">
                  <c:v>-28.0146378841523</c:v>
                </c:pt>
                <c:pt idx="3961" formatCode="General">
                  <c:v>-28.0426901704325</c:v>
                </c:pt>
                <c:pt idx="3962" formatCode="General">
                  <c:v>-28.070756452340099</c:v>
                </c:pt>
                <c:pt idx="3963" formatCode="General">
                  <c:v>-28.098836729660299</c:v>
                </c:pt>
                <c:pt idx="3964" formatCode="General">
                  <c:v>-28.1269310021781</c:v>
                </c:pt>
                <c:pt idx="3965" formatCode="General">
                  <c:v>-28.155039269677602</c:v>
                </c:pt>
                <c:pt idx="3966" formatCode="General">
                  <c:v>-28.183161531942801</c:v>
                </c:pt>
                <c:pt idx="3967" formatCode="General">
                  <c:v>-28.2112977887572</c:v>
                </c:pt>
                <c:pt idx="3968" formatCode="General">
                  <c:v>-28.239448039906801</c:v>
                </c:pt>
                <c:pt idx="3969" formatCode="General">
                  <c:v>-28.267612285178</c:v>
                </c:pt>
                <c:pt idx="3970" formatCode="General">
                  <c:v>-28.295790524357201</c:v>
                </c:pt>
                <c:pt idx="3971" formatCode="General">
                  <c:v>-28.323982757230802</c:v>
                </c:pt>
                <c:pt idx="3972" formatCode="General">
                  <c:v>-28.352188983584899</c:v>
                </c:pt>
                <c:pt idx="3973" formatCode="General">
                  <c:v>-28.380409203205598</c:v>
                </c:pt>
                <c:pt idx="3974" formatCode="General">
                  <c:v>-28.408643415878899</c:v>
                </c:pt>
                <c:pt idx="3975" formatCode="General">
                  <c:v>-28.436891621392</c:v>
                </c:pt>
                <c:pt idx="3976" formatCode="General">
                  <c:v>-28.465153819530801</c:v>
                </c:pt>
                <c:pt idx="3977" formatCode="General">
                  <c:v>-28.493430010073599</c:v>
                </c:pt>
                <c:pt idx="3978" formatCode="General">
                  <c:v>-28.521720192797499</c:v>
                </c:pt>
                <c:pt idx="3979" formatCode="General">
                  <c:v>-28.550024367479601</c:v>
                </c:pt>
                <c:pt idx="3980" formatCode="General">
                  <c:v>-28.578342533896901</c:v>
                </c:pt>
                <c:pt idx="3981" formatCode="General">
                  <c:v>-28.606674691826399</c:v>
                </c:pt>
                <c:pt idx="3982" formatCode="General">
                  <c:v>-28.6350208410446</c:v>
                </c:pt>
                <c:pt idx="3983" formatCode="General">
                  <c:v>-28.663380981327901</c:v>
                </c:pt>
                <c:pt idx="3984" formatCode="General">
                  <c:v>-28.691755112452402</c:v>
                </c:pt>
                <c:pt idx="3985" formatCode="General">
                  <c:v>-28.7201432341962</c:v>
                </c:pt>
                <c:pt idx="3986" formatCode="General">
                  <c:v>-28.748545346339199</c:v>
                </c:pt>
                <c:pt idx="3987" formatCode="General">
                  <c:v>-28.776961448659499</c:v>
                </c:pt>
                <c:pt idx="3988" formatCode="General">
                  <c:v>-28.8053915409334</c:v>
                </c:pt>
                <c:pt idx="3989" formatCode="General">
                  <c:v>-28.833835622936601</c:v>
                </c:pt>
                <c:pt idx="3990" formatCode="General">
                  <c:v>-28.862293694444499</c:v>
                </c:pt>
                <c:pt idx="3991" formatCode="General">
                  <c:v>-28.890765755232</c:v>
                </c:pt>
                <c:pt idx="3992" formatCode="General">
                  <c:v>-28.9192518050735</c:v>
                </c:pt>
                <c:pt idx="3993" formatCode="General">
                  <c:v>-28.947751843743301</c:v>
                </c:pt>
                <c:pt idx="3994" formatCode="General">
                  <c:v>-28.9762658710168</c:v>
                </c:pt>
                <c:pt idx="3995" formatCode="General">
                  <c:v>-29.004793886670399</c:v>
                </c:pt>
                <c:pt idx="3996" formatCode="General">
                  <c:v>-29.033335890479499</c:v>
                </c:pt>
                <c:pt idx="3997" formatCode="General">
                  <c:v>-29.061891882219001</c:v>
                </c:pt>
                <c:pt idx="3998" formatCode="General">
                  <c:v>-29.0904618616633</c:v>
                </c:pt>
                <c:pt idx="3999" formatCode="General">
                  <c:v>-29.119045828586</c:v>
                </c:pt>
                <c:pt idx="4000" formatCode="General">
                  <c:v>-29.147643782760099</c:v>
                </c:pt>
                <c:pt idx="4001" formatCode="General">
                  <c:v>-29.176255723958501</c:v>
                </c:pt>
                <c:pt idx="4002" formatCode="General">
                  <c:v>-29.204881651955901</c:v>
                </c:pt>
                <c:pt idx="4003" formatCode="General">
                  <c:v>-29.2335215665254</c:v>
                </c:pt>
                <c:pt idx="4004" formatCode="General">
                  <c:v>-29.262175467437299</c:v>
                </c:pt>
                <c:pt idx="4005" formatCode="General">
                  <c:v>-29.2908433544617</c:v>
                </c:pt>
                <c:pt idx="4006" formatCode="General">
                  <c:v>-29.319525227368999</c:v>
                </c:pt>
                <c:pt idx="4007" formatCode="General">
                  <c:v>-29.348221085929399</c:v>
                </c:pt>
                <c:pt idx="4008" formatCode="General">
                  <c:v>-29.3769309299126</c:v>
                </c:pt>
                <c:pt idx="4009" formatCode="General">
                  <c:v>-29.4056547590883</c:v>
                </c:pt>
                <c:pt idx="4010" formatCode="General">
                  <c:v>-29.434392573225502</c:v>
                </c:pt>
                <c:pt idx="4011" formatCode="General">
                  <c:v>-29.463144372092799</c:v>
                </c:pt>
                <c:pt idx="4012" formatCode="General">
                  <c:v>-29.4919101554588</c:v>
                </c:pt>
                <c:pt idx="4013" formatCode="General">
                  <c:v>-29.520689923091599</c:v>
                </c:pt>
                <c:pt idx="4014" formatCode="General">
                  <c:v>-29.5494836747588</c:v>
                </c:pt>
                <c:pt idx="4015" formatCode="General">
                  <c:v>-29.578291410225599</c:v>
                </c:pt>
                <c:pt idx="4016" formatCode="General">
                  <c:v>-29.607113129255101</c:v>
                </c:pt>
                <c:pt idx="4017" formatCode="General">
                  <c:v>-29.635948831610602</c:v>
                </c:pt>
                <c:pt idx="4018" formatCode="General">
                  <c:v>-29.664798517055399</c:v>
                </c:pt>
                <c:pt idx="4019" formatCode="General">
                  <c:v>-29.693662185352601</c:v>
                </c:pt>
                <c:pt idx="4020" formatCode="General">
                  <c:v>-29.722539836265501</c:v>
                </c:pt>
                <c:pt idx="4021" formatCode="General">
                  <c:v>-29.751431469557499</c:v>
                </c:pt>
                <c:pt idx="4022" formatCode="General">
                  <c:v>-29.7803370849918</c:v>
                </c:pt>
                <c:pt idx="4023" formatCode="General">
                  <c:v>-29.809256682332101</c:v>
                </c:pt>
                <c:pt idx="4024" formatCode="General">
                  <c:v>-29.838190261343101</c:v>
                </c:pt>
                <c:pt idx="4025" formatCode="General">
                  <c:v>-29.867137821790799</c:v>
                </c:pt>
                <c:pt idx="4026" formatCode="General">
                  <c:v>-29.896099363441301</c:v>
                </c:pt>
                <c:pt idx="4027" formatCode="General">
                  <c:v>-29.9250748860592</c:v>
                </c:pt>
                <c:pt idx="4028" formatCode="General">
                  <c:v>-29.954064389407701</c:v>
                </c:pt>
                <c:pt idx="4029" formatCode="General">
                  <c:v>-29.983067873248601</c:v>
                </c:pt>
                <c:pt idx="4030" formatCode="General">
                  <c:v>-30.012085337341301</c:v>
                </c:pt>
                <c:pt idx="4031" formatCode="General">
                  <c:v>-30.041116781443499</c:v>
                </c:pt>
                <c:pt idx="4032" formatCode="General">
                  <c:v>-30.070162205311298</c:v>
                </c:pt>
                <c:pt idx="4033" formatCode="General">
                  <c:v>-30.099221608699398</c:v>
                </c:pt>
                <c:pt idx="4034" formatCode="General">
                  <c:v>-30.128294991360399</c:v>
                </c:pt>
                <c:pt idx="4035" formatCode="General">
                  <c:v>-30.157382353045399</c:v>
                </c:pt>
                <c:pt idx="4036" formatCode="General">
                  <c:v>-30.186483693504702</c:v>
                </c:pt>
                <c:pt idx="4037" formatCode="General">
                  <c:v>-30.215599012488099</c:v>
                </c:pt>
                <c:pt idx="4038" formatCode="General">
                  <c:v>-30.2447283097457</c:v>
                </c:pt>
                <c:pt idx="4039" formatCode="General">
                  <c:v>-30.273871585027599</c:v>
                </c:pt>
                <c:pt idx="4040" formatCode="General">
                  <c:v>-30.303028838084099</c:v>
                </c:pt>
                <c:pt idx="4041" formatCode="General">
                  <c:v>-30.332200068665699</c:v>
                </c:pt>
                <c:pt idx="4042" formatCode="General">
                  <c:v>-30.361385276523102</c:v>
                </c:pt>
                <c:pt idx="4043" formatCode="General">
                  <c:v>-30.3905844614061</c:v>
                </c:pt>
                <c:pt idx="4044" formatCode="General">
                  <c:v>-30.419797623060099</c:v>
                </c:pt>
                <c:pt idx="4045" formatCode="General">
                  <c:v>-30.449024761228799</c:v>
                </c:pt>
                <c:pt idx="4046" formatCode="General">
                  <c:v>-30.478265875654898</c:v>
                </c:pt>
                <c:pt idx="4047" formatCode="General">
                  <c:v>-30.5075209660863</c:v>
                </c:pt>
                <c:pt idx="4048" formatCode="General">
                  <c:v>-30.536790032274801</c:v>
                </c:pt>
                <c:pt idx="4049" formatCode="General">
                  <c:v>-30.566073073971701</c:v>
                </c:pt>
                <c:pt idx="4050" formatCode="General">
                  <c:v>-30.595370090928</c:v>
                </c:pt>
                <c:pt idx="4051" formatCode="General">
                  <c:v>-30.6246810828939</c:v>
                </c:pt>
                <c:pt idx="4052" formatCode="General">
                  <c:v>-30.654006049619301</c:v>
                </c:pt>
                <c:pt idx="4053" formatCode="General">
                  <c:v>-30.683344990853598</c:v>
                </c:pt>
                <c:pt idx="4054" formatCode="General">
                  <c:v>-30.7126979063455</c:v>
                </c:pt>
                <c:pt idx="4055" formatCode="General">
                  <c:v>-30.742064795843302</c:v>
                </c:pt>
                <c:pt idx="4056" formatCode="General">
                  <c:v>-30.771445659094699</c:v>
                </c:pt>
                <c:pt idx="4057" formatCode="General">
                  <c:v>-30.800840495845399</c:v>
                </c:pt>
                <c:pt idx="4058" formatCode="General">
                  <c:v>-30.830249305840201</c:v>
                </c:pt>
                <c:pt idx="4059" formatCode="General">
                  <c:v>-30.859672088822801</c:v>
                </c:pt>
                <c:pt idx="4060" formatCode="General">
                  <c:v>-30.889108844536</c:v>
                </c:pt>
                <c:pt idx="4061" formatCode="General">
                  <c:v>-30.918559572721701</c:v>
                </c:pt>
                <c:pt idx="4062" formatCode="General">
                  <c:v>-30.9480242731209</c:v>
                </c:pt>
                <c:pt idx="4063" formatCode="General">
                  <c:v>-30.977502945473699</c:v>
                </c:pt>
                <c:pt idx="4064" formatCode="General">
                  <c:v>-31.006995589519398</c:v>
                </c:pt>
                <c:pt idx="4065" formatCode="General">
                  <c:v>-31.036502204997898</c:v>
                </c:pt>
                <c:pt idx="4066" formatCode="General">
                  <c:v>-31.066022791650699</c:v>
                </c:pt>
                <c:pt idx="4067" formatCode="General">
                  <c:v>-31.095557349219401</c:v>
                </c:pt>
                <c:pt idx="4068" formatCode="General">
                  <c:v>-31.125105877446199</c:v>
                </c:pt>
                <c:pt idx="4069" formatCode="General">
                  <c:v>-31.154668376073801</c:v>
                </c:pt>
                <c:pt idx="4070" formatCode="General">
                  <c:v>-31.184244844845001</c:v>
                </c:pt>
                <c:pt idx="4071" formatCode="General">
                  <c:v>-31.213835283501599</c:v>
                </c:pt>
                <c:pt idx="4072" formatCode="General">
                  <c:v>-31.243439691782299</c:v>
                </c:pt>
                <c:pt idx="4073" formatCode="General">
                  <c:v>-31.273058069425101</c:v>
                </c:pt>
                <c:pt idx="4074" formatCode="General">
                  <c:v>-31.3026904161663</c:v>
                </c:pt>
                <c:pt idx="4075" formatCode="General">
                  <c:v>-31.3323367317406</c:v>
                </c:pt>
                <c:pt idx="4076" formatCode="General">
                  <c:v>-31.361997015880799</c:v>
                </c:pt>
                <c:pt idx="4077" formatCode="General">
                  <c:v>-31.3916712683179</c:v>
                </c:pt>
                <c:pt idx="4078" formatCode="General">
                  <c:v>-31.421359488781299</c:v>
                </c:pt>
                <c:pt idx="4079" formatCode="General">
                  <c:v>-31.4510616769983</c:v>
                </c:pt>
                <c:pt idx="4080" formatCode="General">
                  <c:v>-31.480777832695001</c:v>
                </c:pt>
                <c:pt idx="4081" formatCode="General">
                  <c:v>-31.510507955595202</c:v>
                </c:pt>
                <c:pt idx="4082" formatCode="General">
                  <c:v>-31.540252045422399</c:v>
                </c:pt>
                <c:pt idx="4083" formatCode="General">
                  <c:v>-31.570010101899602</c:v>
                </c:pt>
                <c:pt idx="4084" formatCode="General">
                  <c:v>-31.5997821247499</c:v>
                </c:pt>
                <c:pt idx="4085" formatCode="General">
                  <c:v>-31.629568113696099</c:v>
                </c:pt>
                <c:pt idx="4086" formatCode="General">
                  <c:v>-31.659368068460701</c:v>
                </c:pt>
                <c:pt idx="4087" formatCode="General">
                  <c:v>-31.689181988765402</c:v>
                </c:pt>
                <c:pt idx="4088" formatCode="General">
                  <c:v>-31.719009874330698</c:v>
                </c:pt>
                <c:pt idx="4089" formatCode="General">
                  <c:v>-31.748851724876801</c:v>
                </c:pt>
                <c:pt idx="4090" formatCode="General">
                  <c:v>-31.778707540128298</c:v>
                </c:pt>
                <c:pt idx="4091" formatCode="General">
                  <c:v>-31.808577319812301</c:v>
                </c:pt>
                <c:pt idx="4092" formatCode="General">
                  <c:v>-31.838461063655199</c:v>
                </c:pt>
                <c:pt idx="4093" formatCode="General">
                  <c:v>-31.8683587713825</c:v>
                </c:pt>
                <c:pt idx="4094" formatCode="General">
                  <c:v>-31.898270442718999</c:v>
                </c:pt>
                <c:pt idx="4095" formatCode="General">
                  <c:v>-31.9281960773889</c:v>
                </c:pt>
                <c:pt idx="4096" formatCode="General">
                  <c:v>-31.9581356751154</c:v>
                </c:pt>
                <c:pt idx="4097" formatCode="General">
                  <c:v>-31.9880892356211</c:v>
                </c:pt>
                <c:pt idx="4098" formatCode="General">
                  <c:v>-32.018056758627601</c:v>
                </c:pt>
                <c:pt idx="4099" formatCode="General">
                  <c:v>-32.048038243852297</c:v>
                </c:pt>
                <c:pt idx="4100" formatCode="General">
                  <c:v>-32.078033690996499</c:v>
                </c:pt>
                <c:pt idx="4101" formatCode="General">
                  <c:v>-32.1080430997565</c:v>
                </c:pt>
                <c:pt idx="4102" formatCode="General">
                  <c:v>-32.138066469828601</c:v>
                </c:pt>
                <c:pt idx="4103" formatCode="General">
                  <c:v>-32.168103800909002</c:v>
                </c:pt>
                <c:pt idx="4104" formatCode="General">
                  <c:v>-32.198155092693902</c:v>
                </c:pt>
                <c:pt idx="4105" formatCode="General">
                  <c:v>-32.228220344879503</c:v>
                </c:pt>
                <c:pt idx="4106" formatCode="General">
                  <c:v>-32.258299557161997</c:v>
                </c:pt>
                <c:pt idx="4107" formatCode="General">
                  <c:v>-32.2883927292376</c:v>
                </c:pt>
                <c:pt idx="4108" formatCode="General">
                  <c:v>-32.318499860802397</c:v>
                </c:pt>
                <c:pt idx="4109" formatCode="General">
                  <c:v>-32.348620951552597</c:v>
                </c:pt>
                <c:pt idx="4110" formatCode="General">
                  <c:v>-32.378756001194802</c:v>
                </c:pt>
                <c:pt idx="4111" formatCode="General">
                  <c:v>-32.408905009448503</c:v>
                </c:pt>
                <c:pt idx="4112" formatCode="General">
                  <c:v>-32.4390679760346</c:v>
                </c:pt>
                <c:pt idx="4113" formatCode="General">
                  <c:v>-32.469244900671299</c:v>
                </c:pt>
                <c:pt idx="4114" formatCode="General">
                  <c:v>-32.499435783074503</c:v>
                </c:pt>
                <c:pt idx="4115" formatCode="General">
                  <c:v>-32.529640622957203</c:v>
                </c:pt>
                <c:pt idx="4116" formatCode="General">
                  <c:v>-32.559859420030001</c:v>
                </c:pt>
                <c:pt idx="4117" formatCode="General">
                  <c:v>-32.590092174000802</c:v>
                </c:pt>
                <c:pt idx="4118" formatCode="General">
                  <c:v>-32.620338884575197</c:v>
                </c:pt>
                <c:pt idx="4119" formatCode="General">
                  <c:v>-32.650599551458299</c:v>
                </c:pt>
                <c:pt idx="4120" formatCode="General">
                  <c:v>-32.6808741743559</c:v>
                </c:pt>
                <c:pt idx="4121" formatCode="General">
                  <c:v>-32.711162752972903</c:v>
                </c:pt>
                <c:pt idx="4122" formatCode="General">
                  <c:v>-32.741465287012701</c:v>
                </c:pt>
                <c:pt idx="4123" formatCode="General">
                  <c:v>-32.771781776178301</c:v>
                </c:pt>
                <c:pt idx="4124" formatCode="General">
                  <c:v>-32.802112220171203</c:v>
                </c:pt>
                <c:pt idx="4125" formatCode="General">
                  <c:v>-32.832456618702103</c:v>
                </c:pt>
                <c:pt idx="4126" formatCode="General">
                  <c:v>-32.862814971490501</c:v>
                </c:pt>
                <c:pt idx="4127" formatCode="General">
                  <c:v>-32.893187278253997</c:v>
                </c:pt>
                <c:pt idx="4128" formatCode="General">
                  <c:v>-32.923573538696402</c:v>
                </c:pt>
                <c:pt idx="4129" formatCode="General">
                  <c:v>-32.953973752511402</c:v>
                </c:pt>
                <c:pt idx="4130" formatCode="General">
                  <c:v>-32.9843879193917</c:v>
                </c:pt>
                <c:pt idx="4131" formatCode="General">
                  <c:v>-33.014816039029299</c:v>
                </c:pt>
                <c:pt idx="4132" formatCode="General">
                  <c:v>-33.045258111117001</c:v>
                </c:pt>
                <c:pt idx="4133" formatCode="General">
                  <c:v>-33.075714135347702</c:v>
                </c:pt>
                <c:pt idx="4134" formatCode="General">
                  <c:v>-33.106184111413398</c:v>
                </c:pt>
                <c:pt idx="4135" formatCode="General">
                  <c:v>-33.136668039005102</c:v>
                </c:pt>
                <c:pt idx="4136" formatCode="General">
                  <c:v>-33.167165917812</c:v>
                </c:pt>
                <c:pt idx="4137" formatCode="General">
                  <c:v>-33.197677747516302</c:v>
                </c:pt>
                <c:pt idx="4138" formatCode="General">
                  <c:v>-33.228203527795799</c:v>
                </c:pt>
                <c:pt idx="4139" formatCode="General">
                  <c:v>-33.258743258328799</c:v>
                </c:pt>
                <c:pt idx="4140" formatCode="General">
                  <c:v>-33.289296938791701</c:v>
                </c:pt>
                <c:pt idx="4141" formatCode="General">
                  <c:v>-33.3198645688569</c:v>
                </c:pt>
                <c:pt idx="4142" formatCode="General">
                  <c:v>-33.350446148195601</c:v>
                </c:pt>
                <c:pt idx="4143" formatCode="General">
                  <c:v>-33.381041676478198</c:v>
                </c:pt>
                <c:pt idx="4144" formatCode="General">
                  <c:v>-33.411651153374699</c:v>
                </c:pt>
                <c:pt idx="4145" formatCode="General">
                  <c:v>-33.4422745785538</c:v>
                </c:pt>
                <c:pt idx="4146" formatCode="General">
                  <c:v>-33.472911951681702</c:v>
                </c:pt>
                <c:pt idx="4147" formatCode="General">
                  <c:v>-33.503563272422198</c:v>
                </c:pt>
                <c:pt idx="4148" formatCode="General">
                  <c:v>-33.534228540437702</c:v>
                </c:pt>
                <c:pt idx="4149" formatCode="General">
                  <c:v>-33.564907755389299</c:v>
                </c:pt>
                <c:pt idx="4150" formatCode="General">
                  <c:v>-33.595600916936803</c:v>
                </c:pt>
                <c:pt idx="4151" formatCode="General">
                  <c:v>-33.626308024738798</c:v>
                </c:pt>
                <c:pt idx="4152" formatCode="General">
                  <c:v>-33.657029078452197</c:v>
                </c:pt>
                <c:pt idx="4153" formatCode="General">
                  <c:v>-33.6877640777331</c:v>
                </c:pt>
                <c:pt idx="4154" formatCode="General">
                  <c:v>-33.718513022243499</c:v>
                </c:pt>
                <c:pt idx="4155" formatCode="General">
                  <c:v>-33.749275911658003</c:v>
                </c:pt>
                <c:pt idx="4156" formatCode="General">
                  <c:v>-33.780052745651702</c:v>
                </c:pt>
                <c:pt idx="4157" formatCode="General">
                  <c:v>-33.810843523897098</c:v>
                </c:pt>
                <c:pt idx="4158" formatCode="General">
                  <c:v>-33.841648246064302</c:v>
                </c:pt>
                <c:pt idx="4159" formatCode="General">
                  <c:v>-33.8724669118211</c:v>
                </c:pt>
                <c:pt idx="4160" formatCode="General">
                  <c:v>-33.903299520833002</c:v>
                </c:pt>
                <c:pt idx="4161" formatCode="General">
                  <c:v>-33.934146072763099</c:v>
                </c:pt>
                <c:pt idx="4162" formatCode="General">
                  <c:v>-33.965006567272098</c:v>
                </c:pt>
                <c:pt idx="4163" formatCode="General">
                  <c:v>-33.995881004017903</c:v>
                </c:pt>
                <c:pt idx="4164" formatCode="General">
                  <c:v>-34.026769382648098</c:v>
                </c:pt>
                <c:pt idx="4165" formatCode="General">
                  <c:v>-34.0576717028056</c:v>
                </c:pt>
                <c:pt idx="4166" formatCode="General">
                  <c:v>-34.088587964134398</c:v>
                </c:pt>
                <c:pt idx="4167" formatCode="General">
                  <c:v>-34.119518166278297</c:v>
                </c:pt>
                <c:pt idx="4168" formatCode="General">
                  <c:v>-34.150462308880698</c:v>
                </c:pt>
                <c:pt idx="4169" formatCode="General">
                  <c:v>-34.181420391584901</c:v>
                </c:pt>
                <c:pt idx="4170" formatCode="General">
                  <c:v>-34.212392414034099</c:v>
                </c:pt>
                <c:pt idx="4171" formatCode="General">
                  <c:v>-34.243378375871202</c:v>
                </c:pt>
                <c:pt idx="4172" formatCode="General">
                  <c:v>-34.274378276735199</c:v>
                </c:pt>
                <c:pt idx="4173" formatCode="General">
                  <c:v>-34.3053921162496</c:v>
                </c:pt>
                <c:pt idx="4174" formatCode="General">
                  <c:v>-34.336419894032502</c:v>
                </c:pt>
                <c:pt idx="4175" formatCode="General">
                  <c:v>-34.367461609700698</c:v>
                </c:pt>
                <c:pt idx="4176" formatCode="General">
                  <c:v>-34.398517262870101</c:v>
                </c:pt>
                <c:pt idx="4177" formatCode="General">
                  <c:v>-34.429586853156103</c:v>
                </c:pt>
                <c:pt idx="4178" formatCode="General">
                  <c:v>-34.460670380174498</c:v>
                </c:pt>
                <c:pt idx="4179" formatCode="General">
                  <c:v>-34.491767843539698</c:v>
                </c:pt>
                <c:pt idx="4180" formatCode="General">
                  <c:v>-34.5228792428642</c:v>
                </c:pt>
                <c:pt idx="4181" formatCode="General">
                  <c:v>-34.554004577760999</c:v>
                </c:pt>
                <c:pt idx="4182" formatCode="General">
                  <c:v>-34.585143847853203</c:v>
                </c:pt>
                <c:pt idx="4183" formatCode="General">
                  <c:v>-34.616297052767102</c:v>
                </c:pt>
                <c:pt idx="4184" formatCode="General">
                  <c:v>-34.647464192126002</c:v>
                </c:pt>
                <c:pt idx="4185" formatCode="General">
                  <c:v>-34.678645265550102</c:v>
                </c:pt>
                <c:pt idx="4186" formatCode="General">
                  <c:v>-34.709840272656201</c:v>
                </c:pt>
                <c:pt idx="4187" formatCode="General">
                  <c:v>-34.741049213058297</c:v>
                </c:pt>
                <c:pt idx="4188" formatCode="General">
                  <c:v>-34.772272086367103</c:v>
                </c:pt>
                <c:pt idx="4189" formatCode="General">
                  <c:v>-34.803508892196902</c:v>
                </c:pt>
                <c:pt idx="4190" formatCode="General">
                  <c:v>-34.834759630164797</c:v>
                </c:pt>
                <c:pt idx="4191" formatCode="General">
                  <c:v>-34.8660242998874</c:v>
                </c:pt>
                <c:pt idx="4192" formatCode="General">
                  <c:v>-34.897302900982503</c:v>
                </c:pt>
                <c:pt idx="4193" formatCode="General">
                  <c:v>-34.928595433069503</c:v>
                </c:pt>
                <c:pt idx="4194" formatCode="General">
                  <c:v>-34.9599018957691</c:v>
                </c:pt>
                <c:pt idx="4195" formatCode="General">
                  <c:v>-34.991222288703099</c:v>
                </c:pt>
                <c:pt idx="4196" formatCode="General">
                  <c:v>-35.0225566114947</c:v>
                </c:pt>
                <c:pt idx="4197" formatCode="General">
                  <c:v>-35.053904863768501</c:v>
                </c:pt>
                <c:pt idx="4198" formatCode="General">
                  <c:v>-35.085267045149301</c:v>
                </c:pt>
                <c:pt idx="4199" formatCode="General">
                  <c:v>-35.116643155257499</c:v>
                </c:pt>
                <c:pt idx="4200" formatCode="General">
                  <c:v>-35.148033193709601</c:v>
                </c:pt>
                <c:pt idx="4201" formatCode="General">
                  <c:v>-35.179437160110901</c:v>
                </c:pt>
                <c:pt idx="4202" formatCode="General">
                  <c:v>-35.2108550540568</c:v>
                </c:pt>
                <c:pt idx="4203" formatCode="General">
                  <c:v>-35.242286875139797</c:v>
                </c:pt>
                <c:pt idx="4204" formatCode="General">
                  <c:v>-35.273732622949403</c:v>
                </c:pt>
                <c:pt idx="4205" formatCode="General">
                  <c:v>-35.305192297072203</c:v>
                </c:pt>
                <c:pt idx="4206" formatCode="General">
                  <c:v>-35.336665897094498</c:v>
                </c:pt>
                <c:pt idx="4207" formatCode="General">
                  <c:v>-35.368153422612203</c:v>
                </c:pt>
                <c:pt idx="4208" formatCode="General">
                  <c:v>-35.399654873222602</c:v>
                </c:pt>
                <c:pt idx="4209" formatCode="General">
                  <c:v>-35.431170248519997</c:v>
                </c:pt>
                <c:pt idx="4210" formatCode="General">
                  <c:v>-35.462699548095699</c:v>
                </c:pt>
                <c:pt idx="4211" formatCode="General">
                  <c:v>-35.494242771536499</c:v>
                </c:pt>
                <c:pt idx="4212" formatCode="General">
                  <c:v>-35.525799918421399</c:v>
                </c:pt>
                <c:pt idx="4213" formatCode="General">
                  <c:v>-35.557370988325502</c:v>
                </c:pt>
                <c:pt idx="4214" formatCode="General">
                  <c:v>-35.588955980821503</c:v>
                </c:pt>
                <c:pt idx="4215" formatCode="General">
                  <c:v>-35.6205548954796</c:v>
                </c:pt>
                <c:pt idx="4216" formatCode="General">
                  <c:v>-35.652167731867301</c:v>
                </c:pt>
                <c:pt idx="4217" formatCode="General">
                  <c:v>-35.683794489550102</c:v>
                </c:pt>
                <c:pt idx="4218" formatCode="General">
                  <c:v>-35.715435168092199</c:v>
                </c:pt>
                <c:pt idx="4219" formatCode="General">
                  <c:v>-35.747089767056998</c:v>
                </c:pt>
                <c:pt idx="4220" formatCode="General">
                  <c:v>-35.778758286007097</c:v>
                </c:pt>
                <c:pt idx="4221" formatCode="General">
                  <c:v>-35.810440724504097</c:v>
                </c:pt>
                <c:pt idx="4222" formatCode="General">
                  <c:v>-35.842137082108799</c:v>
                </c:pt>
                <c:pt idx="4223" formatCode="General">
                  <c:v>-35.873847358379997</c:v>
                </c:pt>
                <c:pt idx="4224" formatCode="General">
                  <c:v>-35.905571552875202</c:v>
                </c:pt>
                <c:pt idx="4225" formatCode="General">
                  <c:v>-35.937309665151098</c:v>
                </c:pt>
                <c:pt idx="4226" formatCode="General">
                  <c:v>-35.969061694762502</c:v>
                </c:pt>
                <c:pt idx="4227" formatCode="General">
                  <c:v>-36.000827641251</c:v>
                </c:pt>
                <c:pt idx="4228" formatCode="General">
                  <c:v>-36.032607504147997</c:v>
                </c:pt>
                <c:pt idx="4229" formatCode="General">
                  <c:v>-36.064401282981002</c:v>
                </c:pt>
                <c:pt idx="4230" formatCode="General">
                  <c:v>-36.096208977273498</c:v>
                </c:pt>
                <c:pt idx="4231" formatCode="General">
                  <c:v>-36.1280305865453</c:v>
                </c:pt>
                <c:pt idx="4232" formatCode="General">
                  <c:v>-36.159866110313899</c:v>
                </c:pt>
                <c:pt idx="4233" formatCode="General">
                  <c:v>-36.191715548110103</c:v>
                </c:pt>
                <c:pt idx="4234" formatCode="General">
                  <c:v>-36.223578899472997</c:v>
                </c:pt>
                <c:pt idx="4235" formatCode="General">
                  <c:v>-36.255456163940103</c:v>
                </c:pt>
                <c:pt idx="4236" formatCode="General">
                  <c:v>-36.287347341047102</c:v>
                </c:pt>
                <c:pt idx="4237" formatCode="General">
                  <c:v>-36.319252430325101</c:v>
                </c:pt>
                <c:pt idx="4238" formatCode="General">
                  <c:v>-36.351171431289302</c:v>
                </c:pt>
                <c:pt idx="4239" formatCode="General">
                  <c:v>-36.383104343443598</c:v>
                </c:pt>
                <c:pt idx="4240" formatCode="General">
                  <c:v>-36.415051166286702</c:v>
                </c:pt>
                <c:pt idx="4241" formatCode="General">
                  <c:v>-36.447011899326398</c:v>
                </c:pt>
                <c:pt idx="4242" formatCode="General">
                  <c:v>-36.478986542116701</c:v>
                </c:pt>
                <c:pt idx="4243" formatCode="General">
                  <c:v>-36.510975094219397</c:v>
                </c:pt>
                <c:pt idx="4244" formatCode="General">
                  <c:v>-36.542977555192003</c:v>
                </c:pt>
                <c:pt idx="4245" formatCode="General">
                  <c:v>-36.574993924588</c:v>
                </c:pt>
                <c:pt idx="4246" formatCode="General">
                  <c:v>-36.607024201956797</c:v>
                </c:pt>
                <c:pt idx="4247" formatCode="General">
                  <c:v>-36.639068386839803</c:v>
                </c:pt>
                <c:pt idx="4248" formatCode="General">
                  <c:v>-36.671126478747901</c:v>
                </c:pt>
                <c:pt idx="4249" formatCode="General">
                  <c:v>-36.7031984771615</c:v>
                </c:pt>
                <c:pt idx="4250" formatCode="General">
                  <c:v>-36.735284381533397</c:v>
                </c:pt>
                <c:pt idx="4251" formatCode="General">
                  <c:v>-36.767384191328397</c:v>
                </c:pt>
                <c:pt idx="4252" formatCode="General">
                  <c:v>-36.799497906022403</c:v>
                </c:pt>
                <c:pt idx="4253" formatCode="General">
                  <c:v>-36.831625525092498</c:v>
                </c:pt>
                <c:pt idx="4254" formatCode="General">
                  <c:v>-36.8637670480163</c:v>
                </c:pt>
                <c:pt idx="4255" formatCode="General">
                  <c:v>-36.895922474272297</c:v>
                </c:pt>
                <c:pt idx="4256" formatCode="General">
                  <c:v>-36.928091803339797</c:v>
                </c:pt>
                <c:pt idx="4257" formatCode="General">
                  <c:v>-36.960275034691101</c:v>
                </c:pt>
                <c:pt idx="4258" formatCode="General">
                  <c:v>-36.992472167786502</c:v>
                </c:pt>
                <c:pt idx="4259" formatCode="General">
                  <c:v>-37.024683202083303</c:v>
                </c:pt>
                <c:pt idx="4260" formatCode="General">
                  <c:v>-37.056908137036999</c:v>
                </c:pt>
                <c:pt idx="4261" formatCode="General">
                  <c:v>-37.089146972101098</c:v>
                </c:pt>
                <c:pt idx="4262" formatCode="General">
                  <c:v>-37.121399706727303</c:v>
                </c:pt>
                <c:pt idx="4263" formatCode="General">
                  <c:v>-37.153666340367799</c:v>
                </c:pt>
                <c:pt idx="4264" formatCode="General">
                  <c:v>-37.185946872473401</c:v>
                </c:pt>
                <c:pt idx="4265" formatCode="General">
                  <c:v>-37.218241302492302</c:v>
                </c:pt>
                <c:pt idx="4266" formatCode="General">
                  <c:v>-37.250549629876801</c:v>
                </c:pt>
                <c:pt idx="4267" formatCode="General">
                  <c:v>-37.282871854083297</c:v>
                </c:pt>
                <c:pt idx="4268" formatCode="General">
                  <c:v>-37.315207974572203</c:v>
                </c:pt>
                <c:pt idx="4269" formatCode="General">
                  <c:v>-37.347557990803999</c:v>
                </c:pt>
                <c:pt idx="4270" formatCode="General">
                  <c:v>-37.379921902237903</c:v>
                </c:pt>
                <c:pt idx="4271" formatCode="General">
                  <c:v>-37.412299708331801</c:v>
                </c:pt>
                <c:pt idx="4272" formatCode="General">
                  <c:v>-37.444691408542496</c:v>
                </c:pt>
                <c:pt idx="4273" formatCode="General">
                  <c:v>-37.477097002322601</c:v>
                </c:pt>
                <c:pt idx="4274" formatCode="General">
                  <c:v>-37.509516489116798</c:v>
                </c:pt>
                <c:pt idx="4275" formatCode="General">
                  <c:v>-37.541949868363901</c:v>
                </c:pt>
                <c:pt idx="4276" formatCode="General">
                  <c:v>-37.574397139497798</c:v>
                </c:pt>
                <c:pt idx="4277" formatCode="General">
                  <c:v>-37.606858301948499</c:v>
                </c:pt>
                <c:pt idx="4278" formatCode="General">
                  <c:v>-37.639333355137701</c:v>
                </c:pt>
                <c:pt idx="4279" formatCode="General">
                  <c:v>-37.671822298478297</c:v>
                </c:pt>
                <c:pt idx="4280" formatCode="General">
                  <c:v>-37.704325131373501</c:v>
                </c:pt>
                <c:pt idx="4281" formatCode="General">
                  <c:v>-37.7368418532118</c:v>
                </c:pt>
                <c:pt idx="4282" formatCode="General">
                  <c:v>-37.769372463371802</c:v>
                </c:pt>
                <c:pt idx="4283" formatCode="General">
                  <c:v>-37.801916961230098</c:v>
                </c:pt>
                <c:pt idx="4284" formatCode="General">
                  <c:v>-37.834475346161298</c:v>
                </c:pt>
                <c:pt idx="4285" formatCode="General">
                  <c:v>-37.867047617538397</c:v>
                </c:pt>
                <c:pt idx="4286" formatCode="General">
                  <c:v>-37.8996337747325</c:v>
                </c:pt>
                <c:pt idx="4287" formatCode="General">
                  <c:v>-37.932233817123297</c:v>
                </c:pt>
                <c:pt idx="4288" formatCode="General">
                  <c:v>-37.964847744102201</c:v>
                </c:pt>
                <c:pt idx="4289" formatCode="General">
                  <c:v>-37.997475555061101</c:v>
                </c:pt>
                <c:pt idx="4290" formatCode="General">
                  <c:v>-38.030117249387096</c:v>
                </c:pt>
                <c:pt idx="4291" formatCode="General">
                  <c:v>-38.062772826462101</c:v>
                </c:pt>
                <c:pt idx="4292" formatCode="General">
                  <c:v>-38.095442285663303</c:v>
                </c:pt>
                <c:pt idx="4293" formatCode="General">
                  <c:v>-38.128125626362703</c:v>
                </c:pt>
                <c:pt idx="4294" formatCode="General">
                  <c:v>-38.160822847928003</c:v>
                </c:pt>
                <c:pt idx="4295" formatCode="General">
                  <c:v>-38.193533949722699</c:v>
                </c:pt>
                <c:pt idx="4296" formatCode="General">
                  <c:v>-38.226258931107097</c:v>
                </c:pt>
                <c:pt idx="4297" formatCode="General">
                  <c:v>-38.258997791438098</c:v>
                </c:pt>
                <c:pt idx="4298" formatCode="General">
                  <c:v>-38.2917505300694</c:v>
                </c:pt>
                <c:pt idx="4299" formatCode="General">
                  <c:v>-38.324517146351099</c:v>
                </c:pt>
                <c:pt idx="4300" formatCode="General">
                  <c:v>-38.357297639628001</c:v>
                </c:pt>
                <c:pt idx="4301" formatCode="General">
                  <c:v>-38.390092009240398</c:v>
                </c:pt>
                <c:pt idx="4302" formatCode="General">
                  <c:v>-38.422900254519703</c:v>
                </c:pt>
                <c:pt idx="4303" formatCode="General">
                  <c:v>-38.455722374778603</c:v>
                </c:pt>
                <c:pt idx="4304" formatCode="General">
                  <c:v>-38.488558369317502</c:v>
                </c:pt>
                <c:pt idx="4305" formatCode="General">
                  <c:v>-38.521408237427202</c:v>
                </c:pt>
                <c:pt idx="4306" formatCode="General">
                  <c:v>-38.554271978389103</c:v>
                </c:pt>
                <c:pt idx="4307" formatCode="General">
                  <c:v>-38.587149591474798</c:v>
                </c:pt>
                <c:pt idx="4308" formatCode="General">
                  <c:v>-38.620041075946702</c:v>
                </c:pt>
                <c:pt idx="4309" formatCode="General">
                  <c:v>-38.652946431057401</c:v>
                </c:pt>
                <c:pt idx="4310" formatCode="General">
                  <c:v>-38.685865656049998</c:v>
                </c:pt>
                <c:pt idx="4311" formatCode="General">
                  <c:v>-38.718798750176198</c:v>
                </c:pt>
                <c:pt idx="4312" formatCode="General">
                  <c:v>-38.7517457127123</c:v>
                </c:pt>
                <c:pt idx="4313" formatCode="General">
                  <c:v>-38.7847065429414</c:v>
                </c:pt>
                <c:pt idx="4314" formatCode="General">
                  <c:v>-38.817681240151501</c:v>
                </c:pt>
                <c:pt idx="4315" formatCode="General">
                  <c:v>-38.850669803635199</c:v>
                </c:pt>
                <c:pt idx="4316" formatCode="General">
                  <c:v>-38.883672232689499</c:v>
                </c:pt>
                <c:pt idx="4317" formatCode="General">
                  <c:v>-38.916688526616298</c:v>
                </c:pt>
                <c:pt idx="4318" formatCode="General">
                  <c:v>-38.949718684722001</c:v>
                </c:pt>
                <c:pt idx="4319" formatCode="General">
                  <c:v>-38.982762706315697</c:v>
                </c:pt>
                <c:pt idx="4320" formatCode="General">
                  <c:v>-39.015820590692698</c:v>
                </c:pt>
                <c:pt idx="4321" formatCode="General">
                  <c:v>-39.048892337127199</c:v>
                </c:pt>
                <c:pt idx="4322" formatCode="General">
                  <c:v>-39.081977944832197</c:v>
                </c:pt>
                <c:pt idx="4323" formatCode="General">
                  <c:v>-39.115077412986203</c:v>
                </c:pt>
                <c:pt idx="4324" formatCode="General">
                  <c:v>-39.148190740761301</c:v>
                </c:pt>
                <c:pt idx="4325" formatCode="General">
                  <c:v>-39.181317927323498</c:v>
                </c:pt>
                <c:pt idx="4326" formatCode="General">
                  <c:v>-39.2144589718324</c:v>
                </c:pt>
                <c:pt idx="4327" formatCode="General">
                  <c:v>-39.247613873441203</c:v>
                </c:pt>
                <c:pt idx="4328" formatCode="General">
                  <c:v>-39.280782631299502</c:v>
                </c:pt>
                <c:pt idx="4329" formatCode="General">
                  <c:v>-39.313965244569196</c:v>
                </c:pt>
                <c:pt idx="4330" formatCode="General">
                  <c:v>-39.347161712415897</c:v>
                </c:pt>
                <c:pt idx="4331" formatCode="General">
                  <c:v>-39.380372033998903</c:v>
                </c:pt>
                <c:pt idx="4332" formatCode="General">
                  <c:v>-39.413596208470999</c:v>
                </c:pt>
                <c:pt idx="4333" formatCode="General">
                  <c:v>-39.446834234988003</c:v>
                </c:pt>
                <c:pt idx="4334" formatCode="General">
                  <c:v>-39.480086112729303</c:v>
                </c:pt>
                <c:pt idx="4335" formatCode="General">
                  <c:v>-39.513351840864999</c:v>
                </c:pt>
                <c:pt idx="4336" formatCode="General">
                  <c:v>-39.546631418546298</c:v>
                </c:pt>
                <c:pt idx="4337" formatCode="General">
                  <c:v>-39.579924844914601</c:v>
                </c:pt>
                <c:pt idx="4338" formatCode="General">
                  <c:v>-39.613232119148797</c:v>
                </c:pt>
                <c:pt idx="4339" formatCode="General">
                  <c:v>-39.646553240440902</c:v>
                </c:pt>
                <c:pt idx="4340" formatCode="General">
                  <c:v>-39.679888207969299</c:v>
                </c:pt>
                <c:pt idx="4341" formatCode="General">
                  <c:v>-39.713237020898298</c:v>
                </c:pt>
                <c:pt idx="4342" formatCode="General">
                  <c:v>-39.746599678378303</c:v>
                </c:pt>
                <c:pt idx="4343" formatCode="General">
                  <c:v>-39.779976179541897</c:v>
                </c:pt>
                <c:pt idx="4344" formatCode="General">
                  <c:v>-39.813366523490501</c:v>
                </c:pt>
                <c:pt idx="4345" formatCode="General">
                  <c:v>-39.846770709306099</c:v>
                </c:pt>
                <c:pt idx="4346" formatCode="General">
                  <c:v>-39.8801887360557</c:v>
                </c:pt>
                <c:pt idx="4347" formatCode="General">
                  <c:v>-39.913620602799703</c:v>
                </c:pt>
                <c:pt idx="4348" formatCode="General">
                  <c:v>-39.947066308603603</c:v>
                </c:pt>
                <c:pt idx="4349" formatCode="General">
                  <c:v>-39.980525852539301</c:v>
                </c:pt>
                <c:pt idx="4350" formatCode="General">
                  <c:v>-40.013999233685503</c:v>
                </c:pt>
                <c:pt idx="4351" formatCode="General">
                  <c:v>-40.047486451127099</c:v>
                </c:pt>
                <c:pt idx="4352" formatCode="General">
                  <c:v>-40.080987503956699</c:v>
                </c:pt>
                <c:pt idx="4353" formatCode="General">
                  <c:v>-40.114502391273803</c:v>
                </c:pt>
                <c:pt idx="4354" formatCode="General">
                  <c:v>-40.148031112185002</c:v>
                </c:pt>
                <c:pt idx="4355" formatCode="General">
                  <c:v>-40.181573665804301</c:v>
                </c:pt>
                <c:pt idx="4356" formatCode="General">
                  <c:v>-40.2151300511877</c:v>
                </c:pt>
                <c:pt idx="4357" formatCode="General">
                  <c:v>-40.248700267316799</c:v>
                </c:pt>
                <c:pt idx="4358" formatCode="General">
                  <c:v>-40.282284313154399</c:v>
                </c:pt>
                <c:pt idx="4359" formatCode="General">
                  <c:v>-40.315882187646103</c:v>
                </c:pt>
                <c:pt idx="4360" formatCode="General">
                  <c:v>-40.349493889719803</c:v>
                </c:pt>
                <c:pt idx="4361" formatCode="General">
                  <c:v>-40.383119418302599</c:v>
                </c:pt>
                <c:pt idx="4362" formatCode="General">
                  <c:v>-40.4167587723244</c:v>
                </c:pt>
                <c:pt idx="4363" formatCode="General">
                  <c:v>-40.450411950700698</c:v>
                </c:pt>
                <c:pt idx="4364" formatCode="General">
                  <c:v>-40.4840789523317</c:v>
                </c:pt>
                <c:pt idx="4365" formatCode="General">
                  <c:v>-40.5177597761055</c:v>
                </c:pt>
                <c:pt idx="4366" formatCode="General">
                  <c:v>-40.551454420907803</c:v>
                </c:pt>
                <c:pt idx="4367" formatCode="General">
                  <c:v>-40.585162885622204</c:v>
                </c:pt>
                <c:pt idx="4368" formatCode="General">
                  <c:v>-40.618885169129797</c:v>
                </c:pt>
                <c:pt idx="4369" formatCode="General">
                  <c:v>-40.652621270308103</c:v>
                </c:pt>
                <c:pt idx="4370" formatCode="General">
                  <c:v>-40.686371188029497</c:v>
                </c:pt>
                <c:pt idx="4371" formatCode="General">
                  <c:v>-40.720134921159001</c:v>
                </c:pt>
                <c:pt idx="4372" formatCode="General">
                  <c:v>-40.753912468554198</c:v>
                </c:pt>
                <c:pt idx="4373" formatCode="General">
                  <c:v>-40.787703829064903</c:v>
                </c:pt>
                <c:pt idx="4374" formatCode="General">
                  <c:v>-40.821509001535603</c:v>
                </c:pt>
                <c:pt idx="4375" formatCode="General">
                  <c:v>-40.855327984816903</c:v>
                </c:pt>
                <c:pt idx="4376" formatCode="General">
                  <c:v>-40.889160777764197</c:v>
                </c:pt>
                <c:pt idx="4377" formatCode="General">
                  <c:v>-40.923007379231002</c:v>
                </c:pt>
                <c:pt idx="4378" formatCode="General">
                  <c:v>-40.956867788069097</c:v>
                </c:pt>
                <c:pt idx="4379" formatCode="General">
                  <c:v>-40.990742003128297</c:v>
                </c:pt>
                <c:pt idx="4380" formatCode="General">
                  <c:v>-41.024630023256996</c:v>
                </c:pt>
                <c:pt idx="4381" formatCode="General">
                  <c:v>-41.058531847301602</c:v>
                </c:pt>
                <c:pt idx="4382" formatCode="General">
                  <c:v>-41.092447474106699</c:v>
                </c:pt>
                <c:pt idx="4383" formatCode="General">
                  <c:v>-41.126376902515297</c:v>
                </c:pt>
                <c:pt idx="4384" formatCode="General">
                  <c:v>-41.160320131358603</c:v>
                </c:pt>
                <c:pt idx="4385" formatCode="General">
                  <c:v>-41.194277159456902</c:v>
                </c:pt>
                <c:pt idx="4386" formatCode="General">
                  <c:v>-41.228247985622701</c:v>
                </c:pt>
                <c:pt idx="4387" formatCode="General">
                  <c:v>-41.262232608653498</c:v>
                </c:pt>
                <c:pt idx="4388" formatCode="General">
                  <c:v>-41.296231027330698</c:v>
                </c:pt>
                <c:pt idx="4389" formatCode="General">
                  <c:v>-41.330243240420799</c:v>
                </c:pt>
                <c:pt idx="4390" formatCode="General">
                  <c:v>-41.364269246674702</c:v>
                </c:pt>
                <c:pt idx="4391" formatCode="General">
                  <c:v>-41.398309044827499</c:v>
                </c:pt>
                <c:pt idx="4392" formatCode="General">
                  <c:v>-41.432362633599404</c:v>
                </c:pt>
                <c:pt idx="4393" formatCode="General">
                  <c:v>-41.466430011694399</c:v>
                </c:pt>
                <c:pt idx="4394" formatCode="General">
                  <c:v>-41.500511177843499</c:v>
                </c:pt>
                <c:pt idx="4395" formatCode="General">
                  <c:v>-41.534606130809003</c:v>
                </c:pt>
                <c:pt idx="4396" formatCode="General">
                  <c:v>-41.568714869346699</c:v>
                </c:pt>
                <c:pt idx="4397" formatCode="General">
                  <c:v>-41.602837392205501</c:v>
                </c:pt>
                <c:pt idx="4398" formatCode="General">
                  <c:v>-41.636973698127299</c:v>
                </c:pt>
                <c:pt idx="4399" formatCode="General">
                  <c:v>-41.671123785846902</c:v>
                </c:pt>
                <c:pt idx="4400" formatCode="General">
                  <c:v>-41.705287654092203</c:v>
                </c:pt>
                <c:pt idx="4401" formatCode="General">
                  <c:v>-41.739465301623</c:v>
                </c:pt>
                <c:pt idx="4402" formatCode="General">
                  <c:v>-41.773656727231902</c:v>
                </c:pt>
                <c:pt idx="4403" formatCode="General">
                  <c:v>-41.807861929641398</c:v>
                </c:pt>
                <c:pt idx="4404" formatCode="General">
                  <c:v>-41.842080907402902</c:v>
                </c:pt>
                <c:pt idx="4405" formatCode="General">
                  <c:v>-41.876313659011203</c:v>
                </c:pt>
                <c:pt idx="4406" formatCode="General">
                  <c:v>-41.9105601829595</c:v>
                </c:pt>
                <c:pt idx="4407" formatCode="General">
                  <c:v>-41.944820477745502</c:v>
                </c:pt>
                <c:pt idx="4408" formatCode="General">
                  <c:v>-41.979094541847999</c:v>
                </c:pt>
                <c:pt idx="4409" formatCode="General">
                  <c:v>-42.013382373725399</c:v>
                </c:pt>
                <c:pt idx="4410" formatCode="General">
                  <c:v>-42.047683971815601</c:v>
                </c:pt>
                <c:pt idx="4411" formatCode="General">
                  <c:v>-42.081999334536199</c:v>
                </c:pt>
                <c:pt idx="4412" formatCode="General">
                  <c:v>-42.116328460274403</c:v>
                </c:pt>
                <c:pt idx="4413" formatCode="General">
                  <c:v>-42.150671347366398</c:v>
                </c:pt>
                <c:pt idx="4414" formatCode="General">
                  <c:v>-42.185027994143198</c:v>
                </c:pt>
                <c:pt idx="4415" formatCode="General">
                  <c:v>-42.219398398942303</c:v>
                </c:pt>
                <c:pt idx="4416" formatCode="General">
                  <c:v>-42.253782560108299</c:v>
                </c:pt>
                <c:pt idx="4417" formatCode="General">
                  <c:v>-42.2881804760219</c:v>
                </c:pt>
                <c:pt idx="4418" formatCode="General">
                  <c:v>-42.322592145131502</c:v>
                </c:pt>
                <c:pt idx="4419" formatCode="General">
                  <c:v>-42.357017565894502</c:v>
                </c:pt>
                <c:pt idx="4420" formatCode="General">
                  <c:v>-42.391456736764702</c:v>
                </c:pt>
                <c:pt idx="4421" formatCode="General">
                  <c:v>-42.4259096561047</c:v>
                </c:pt>
                <c:pt idx="4422" formatCode="General">
                  <c:v>-42.460376322138004</c:v>
                </c:pt>
                <c:pt idx="4423" formatCode="General">
                  <c:v>-42.494856733051598</c:v>
                </c:pt>
                <c:pt idx="4424" formatCode="General">
                  <c:v>-42.529350887008398</c:v>
                </c:pt>
                <c:pt idx="4425" formatCode="General">
                  <c:v>-42.563858782146902</c:v>
                </c:pt>
                <c:pt idx="4426" formatCode="General">
                  <c:v>-42.598380416584199</c:v>
                </c:pt>
                <c:pt idx="4427" formatCode="General">
                  <c:v>-42.632915788464103</c:v>
                </c:pt>
                <c:pt idx="4428" formatCode="General">
                  <c:v>-42.667464895947901</c:v>
                </c:pt>
                <c:pt idx="4429" formatCode="General">
                  <c:v>-42.702027737203601</c:v>
                </c:pt>
                <c:pt idx="4430" formatCode="General">
                  <c:v>-42.736604310480502</c:v>
                </c:pt>
                <c:pt idx="4431" formatCode="General">
                  <c:v>-42.771194614008003</c:v>
                </c:pt>
                <c:pt idx="4432" formatCode="General">
                  <c:v>-42.805798645977603</c:v>
                </c:pt>
                <c:pt idx="4433" formatCode="General">
                  <c:v>-42.840416404565097</c:v>
                </c:pt>
                <c:pt idx="4434" formatCode="General">
                  <c:v>-42.875047887931103</c:v>
                </c:pt>
                <c:pt idx="4435" formatCode="General">
                  <c:v>-42.9096930942207</c:v>
                </c:pt>
                <c:pt idx="4436" formatCode="General">
                  <c:v>-42.944352021563802</c:v>
                </c:pt>
                <c:pt idx="4437" formatCode="General">
                  <c:v>-42.979024668071801</c:v>
                </c:pt>
                <c:pt idx="4438" formatCode="General">
                  <c:v>-43.013711031815497</c:v>
                </c:pt>
                <c:pt idx="4439" formatCode="General">
                  <c:v>-43.048411110830799</c:v>
                </c:pt>
                <c:pt idx="4440" formatCode="General">
                  <c:v>-43.083124903134397</c:v>
                </c:pt>
                <c:pt idx="4441" formatCode="General">
                  <c:v>-43.117852406880097</c:v>
                </c:pt>
                <c:pt idx="4442" formatCode="General">
                  <c:v>-43.1525936203547</c:v>
                </c:pt>
                <c:pt idx="4443" formatCode="General">
                  <c:v>-43.187348541823802</c:v>
                </c:pt>
                <c:pt idx="4444" formatCode="General">
                  <c:v>-43.222117169532098</c:v>
                </c:pt>
                <c:pt idx="4445" formatCode="General">
                  <c:v>-43.256899501702897</c:v>
                </c:pt>
                <c:pt idx="4446" formatCode="General">
                  <c:v>-43.291695536539002</c:v>
                </c:pt>
                <c:pt idx="4447" formatCode="General">
                  <c:v>-43.326505272221603</c:v>
                </c:pt>
                <c:pt idx="4448" formatCode="General">
                  <c:v>-43.361328706877003</c:v>
                </c:pt>
                <c:pt idx="4449" formatCode="General">
                  <c:v>-43.396165838547297</c:v>
                </c:pt>
                <c:pt idx="4450" formatCode="General">
                  <c:v>-43.431016665224597</c:v>
                </c:pt>
                <c:pt idx="4451" formatCode="General">
                  <c:v>-43.465881184704898</c:v>
                </c:pt>
                <c:pt idx="4452" formatCode="General">
                  <c:v>-43.500759394660399</c:v>
                </c:pt>
                <c:pt idx="4453" formatCode="General">
                  <c:v>-43.535651292773302</c:v>
                </c:pt>
                <c:pt idx="4454" formatCode="General">
                  <c:v>-43.570556876736802</c:v>
                </c:pt>
                <c:pt idx="4455" formatCode="General">
                  <c:v>-43.605476144254297</c:v>
                </c:pt>
                <c:pt idx="4456" formatCode="General">
                  <c:v>-43.640409093030897</c:v>
                </c:pt>
                <c:pt idx="4457" formatCode="General">
                  <c:v>-43.675355720754098</c:v>
                </c:pt>
                <c:pt idx="4458" formatCode="General">
                  <c:v>-43.710316025097796</c:v>
                </c:pt>
                <c:pt idx="4459" formatCode="General">
                  <c:v>-43.745290003723802</c:v>
                </c:pt>
                <c:pt idx="4460" formatCode="General">
                  <c:v>-43.7802776542527</c:v>
                </c:pt>
                <c:pt idx="4461" formatCode="General">
                  <c:v>-43.815278974206997</c:v>
                </c:pt>
                <c:pt idx="4462" formatCode="General">
                  <c:v>-43.850293961069802</c:v>
                </c:pt>
                <c:pt idx="4463" formatCode="General">
                  <c:v>-43.8853226123843</c:v>
                </c:pt>
                <c:pt idx="4464" formatCode="General">
                  <c:v>-43.920364925711702</c:v>
                </c:pt>
                <c:pt idx="4465" formatCode="General">
                  <c:v>-43.955420898555502</c:v>
                </c:pt>
                <c:pt idx="4466" formatCode="General">
                  <c:v>-43.990490528361597</c:v>
                </c:pt>
                <c:pt idx="4467" formatCode="General">
                  <c:v>-44.025573812517898</c:v>
                </c:pt>
                <c:pt idx="4468" formatCode="General">
                  <c:v>-44.060670748355101</c:v>
                </c:pt>
                <c:pt idx="4469" formatCode="General">
                  <c:v>-44.0957813331962</c:v>
                </c:pt>
                <c:pt idx="4470" formatCode="General">
                  <c:v>-44.130905564457898</c:v>
                </c:pt>
                <c:pt idx="4471" formatCode="General">
                  <c:v>-44.166043439592599</c:v>
                </c:pt>
                <c:pt idx="4472" formatCode="General">
                  <c:v>-44.201194956069898</c:v>
                </c:pt>
                <c:pt idx="4473" formatCode="General">
                  <c:v>-44.236360111376499</c:v>
                </c:pt>
                <c:pt idx="4474" formatCode="General">
                  <c:v>-44.271538903015703</c:v>
                </c:pt>
                <c:pt idx="4475" formatCode="General">
                  <c:v>-44.306731328508299</c:v>
                </c:pt>
                <c:pt idx="4476" formatCode="General">
                  <c:v>-44.341937385391802</c:v>
                </c:pt>
                <c:pt idx="4477" formatCode="General">
                  <c:v>-44.377157071219699</c:v>
                </c:pt>
                <c:pt idx="4478" formatCode="General">
                  <c:v>-44.412390383543702</c:v>
                </c:pt>
                <c:pt idx="4479" formatCode="General">
                  <c:v>-44.447637319862601</c:v>
                </c:pt>
                <c:pt idx="4480" formatCode="General">
                  <c:v>-44.4828978776006</c:v>
                </c:pt>
                <c:pt idx="4481" formatCode="General">
                  <c:v>-44.518172054106103</c:v>
                </c:pt>
                <c:pt idx="4482" formatCode="General">
                  <c:v>-44.553459846652501</c:v>
                </c:pt>
                <c:pt idx="4483" formatCode="General">
                  <c:v>-44.588761252437699</c:v>
                </c:pt>
                <c:pt idx="4484" formatCode="General">
                  <c:v>-44.624076268584403</c:v>
                </c:pt>
                <c:pt idx="4485" formatCode="General">
                  <c:v>-44.659404892139598</c:v>
                </c:pt>
                <c:pt idx="4486" formatCode="General">
                  <c:v>-44.694747120094497</c:v>
                </c:pt>
                <c:pt idx="4487" formatCode="General">
                  <c:v>-44.730102949504797</c:v>
                </c:pt>
                <c:pt idx="4488" formatCode="General">
                  <c:v>-44.765472377497602</c:v>
                </c:pt>
                <c:pt idx="4489" formatCode="General">
                  <c:v>-44.800855401237001</c:v>
                </c:pt>
                <c:pt idx="4490" formatCode="General">
                  <c:v>-44.836252017923997</c:v>
                </c:pt>
                <c:pt idx="4491" formatCode="General">
                  <c:v>-44.871662224796502</c:v>
                </c:pt>
                <c:pt idx="4492" formatCode="General">
                  <c:v>-44.907086019129203</c:v>
                </c:pt>
                <c:pt idx="4493" formatCode="General">
                  <c:v>-44.942523398037501</c:v>
                </c:pt>
                <c:pt idx="4494" formatCode="General">
                  <c:v>-44.977974358367298</c:v>
                </c:pt>
                <c:pt idx="4495" formatCode="General">
                  <c:v>-45.013438896949999</c:v>
                </c:pt>
                <c:pt idx="4496" formatCode="General">
                  <c:v>-45.048917010848299</c:v>
                </c:pt>
                <c:pt idx="4497" formatCode="General">
                  <c:v>-45.0844086972618</c:v>
                </c:pt>
                <c:pt idx="4498" formatCode="General">
                  <c:v>-45.1199139533378</c:v>
                </c:pt>
                <c:pt idx="4499" formatCode="General">
                  <c:v>-45.155432776170997</c:v>
                </c:pt>
                <c:pt idx="4500" formatCode="General">
                  <c:v>-45.190965162756001</c:v>
                </c:pt>
                <c:pt idx="4501" formatCode="General">
                  <c:v>-45.226511109883702</c:v>
                </c:pt>
                <c:pt idx="4502" formatCode="General">
                  <c:v>-45.262070614219503</c:v>
                </c:pt>
                <c:pt idx="4503" formatCode="General">
                  <c:v>-45.297643672329599</c:v>
                </c:pt>
                <c:pt idx="4504" formatCode="General">
                  <c:v>-45.333230280680397</c:v>
                </c:pt>
                <c:pt idx="4505" formatCode="General">
                  <c:v>-45.368830435675797</c:v>
                </c:pt>
                <c:pt idx="4506" formatCode="General">
                  <c:v>-45.404444133863599</c:v>
                </c:pt>
                <c:pt idx="4507" formatCode="General">
                  <c:v>-45.440071371882503</c:v>
                </c:pt>
                <c:pt idx="4508" formatCode="General">
                  <c:v>-45.4757121463347</c:v>
                </c:pt>
                <c:pt idx="4509" formatCode="General">
                  <c:v>-45.511366453602299</c:v>
                </c:pt>
                <c:pt idx="4510" formatCode="General">
                  <c:v>-45.547034289941301</c:v>
                </c:pt>
                <c:pt idx="4511" formatCode="General">
                  <c:v>-45.582715651578098</c:v>
                </c:pt>
                <c:pt idx="4512" formatCode="General">
                  <c:v>-45.618410534709497</c:v>
                </c:pt>
                <c:pt idx="4513" formatCode="General">
                  <c:v>-45.654118935503199</c:v>
                </c:pt>
                <c:pt idx="4514" formatCode="General">
                  <c:v>-45.689840850097198</c:v>
                </c:pt>
                <c:pt idx="4515" formatCode="General">
                  <c:v>-45.725576274599703</c:v>
                </c:pt>
                <c:pt idx="4516" formatCode="General">
                  <c:v>-45.761325205073199</c:v>
                </c:pt>
                <c:pt idx="4517" formatCode="General">
                  <c:v>-45.797087637514799</c:v>
                </c:pt>
                <c:pt idx="4518" formatCode="General">
                  <c:v>-45.832863567884601</c:v>
                </c:pt>
                <c:pt idx="4519" formatCode="General">
                  <c:v>-45.868652992111699</c:v>
                </c:pt>
                <c:pt idx="4520" formatCode="General">
                  <c:v>-45.904455906093702</c:v>
                </c:pt>
                <c:pt idx="4521" formatCode="General">
                  <c:v>-45.940272305719603</c:v>
                </c:pt>
                <c:pt idx="4522" formatCode="General">
                  <c:v>-45.976102186934497</c:v>
                </c:pt>
                <c:pt idx="4523" formatCode="General">
                  <c:v>-46.011945545685798</c:v>
                </c:pt>
                <c:pt idx="4524" formatCode="General">
                  <c:v>-46.047802377904397</c:v>
                </c:pt>
                <c:pt idx="4525" formatCode="General">
                  <c:v>-46.083672679502698</c:v>
                </c:pt>
                <c:pt idx="4526" formatCode="General">
                  <c:v>-46.119556446361301</c:v>
                </c:pt>
                <c:pt idx="4527" formatCode="General">
                  <c:v>-46.155453674325301</c:v>
                </c:pt>
                <c:pt idx="4528" formatCode="General">
                  <c:v>-46.191364359207498</c:v>
                </c:pt>
                <c:pt idx="4529" formatCode="General">
                  <c:v>-46.227288496787999</c:v>
                </c:pt>
                <c:pt idx="4530" formatCode="General">
                  <c:v>-46.263226082814697</c:v>
                </c:pt>
                <c:pt idx="4531" formatCode="General">
                  <c:v>-46.2991771130026</c:v>
                </c:pt>
                <c:pt idx="4532" formatCode="General">
                  <c:v>-46.3351415830343</c:v>
                </c:pt>
                <c:pt idx="4533" formatCode="General">
                  <c:v>-46.3711194885623</c:v>
                </c:pt>
                <c:pt idx="4534" formatCode="General">
                  <c:v>-46.407110825286502</c:v>
                </c:pt>
                <c:pt idx="4535" formatCode="General">
                  <c:v>-46.443115588911297</c:v>
                </c:pt>
                <c:pt idx="4536" formatCode="General">
                  <c:v>-46.479133775057299</c:v>
                </c:pt>
                <c:pt idx="4537" formatCode="General">
                  <c:v>-46.5151653793001</c:v>
                </c:pt>
                <c:pt idx="4538" formatCode="General">
                  <c:v>-46.551210397173101</c:v>
                </c:pt>
                <c:pt idx="4539" formatCode="General">
                  <c:v>-46.587268824167801</c:v>
                </c:pt>
                <c:pt idx="4540" formatCode="General">
                  <c:v>-46.623340655750503</c:v>
                </c:pt>
                <c:pt idx="4541" formatCode="General">
                  <c:v>-46.659425887366602</c:v>
                </c:pt>
                <c:pt idx="4542" formatCode="General">
                  <c:v>-46.695524514426701</c:v>
                </c:pt>
                <c:pt idx="4543" formatCode="General">
                  <c:v>-46.731636532304798</c:v>
                </c:pt>
                <c:pt idx="4544" formatCode="General">
                  <c:v>-46.767761936339497</c:v>
                </c:pt>
                <c:pt idx="4545" formatCode="General">
                  <c:v>-46.803900721763902</c:v>
                </c:pt>
                <c:pt idx="4546" formatCode="General">
                  <c:v>-46.840052883598403</c:v>
                </c:pt>
                <c:pt idx="4547" formatCode="General">
                  <c:v>-46.876218416626699</c:v>
                </c:pt>
                <c:pt idx="4548" formatCode="General">
                  <c:v>-46.912397315563702</c:v>
                </c:pt>
                <c:pt idx="4549" formatCode="General">
                  <c:v>-46.948589575094999</c:v>
                </c:pt>
                <c:pt idx="4550" formatCode="General">
                  <c:v>-46.984795189876102</c:v>
                </c:pt>
                <c:pt idx="4551" formatCode="General">
                  <c:v>-47.021014154533297</c:v>
                </c:pt>
                <c:pt idx="4552" formatCode="General">
                  <c:v>-47.0572464636628</c:v>
                </c:pt>
                <c:pt idx="4553" formatCode="General">
                  <c:v>-47.093492111830997</c:v>
                </c:pt>
                <c:pt idx="4554" formatCode="General">
                  <c:v>-47.129751093574598</c:v>
                </c:pt>
                <c:pt idx="4555" formatCode="General">
                  <c:v>-47.166023403476601</c:v>
                </c:pt>
                <c:pt idx="4556" formatCode="General">
                  <c:v>-47.202309036194499</c:v>
                </c:pt>
                <c:pt idx="4557" formatCode="General">
                  <c:v>-47.2386079863806</c:v>
                </c:pt>
                <c:pt idx="4558" formatCode="General">
                  <c:v>-47.2749202486768</c:v>
                </c:pt>
                <c:pt idx="4559" formatCode="General">
                  <c:v>-47.311245817685702</c:v>
                </c:pt>
                <c:pt idx="4560" formatCode="General">
                  <c:v>-47.347584687898902</c:v>
                </c:pt>
                <c:pt idx="4561" formatCode="General">
                  <c:v>-47.3839368537352</c:v>
                </c:pt>
                <c:pt idx="4562" formatCode="General">
                  <c:v>-47.420302309555602</c:v>
                </c:pt>
                <c:pt idx="4563" formatCode="General">
                  <c:v>-47.456681049662798</c:v>
                </c:pt>
                <c:pt idx="4564" formatCode="General">
                  <c:v>-47.493073068301896</c:v>
                </c:pt>
                <c:pt idx="4565" formatCode="General">
                  <c:v>-47.529478359644699</c:v>
                </c:pt>
                <c:pt idx="4566" formatCode="General">
                  <c:v>-47.565896917640003</c:v>
                </c:pt>
                <c:pt idx="4567" formatCode="General">
                  <c:v>-47.6023287359913</c:v>
                </c:pt>
                <c:pt idx="4568" formatCode="General">
                  <c:v>-47.638773808229203</c:v>
                </c:pt>
                <c:pt idx="4569" formatCode="General">
                  <c:v>-47.6752321277691</c:v>
                </c:pt>
                <c:pt idx="4570" formatCode="General">
                  <c:v>-47.711703688427797</c:v>
                </c:pt>
                <c:pt idx="4571" formatCode="General">
                  <c:v>-47.748188484336097</c:v>
                </c:pt>
                <c:pt idx="4572" formatCode="General">
                  <c:v>-47.784686509599602</c:v>
                </c:pt>
                <c:pt idx="4573" formatCode="General">
                  <c:v>-47.821197758298503</c:v>
                </c:pt>
                <c:pt idx="4574" formatCode="General">
                  <c:v>-47.857722224488001</c:v>
                </c:pt>
                <c:pt idx="4575" formatCode="General">
                  <c:v>-47.894259902197398</c:v>
                </c:pt>
                <c:pt idx="4576" formatCode="General">
                  <c:v>-47.9308107854309</c:v>
                </c:pt>
                <c:pt idx="4577" formatCode="General">
                  <c:v>-47.967374868167099</c:v>
                </c:pt>
                <c:pt idx="4578" formatCode="General">
                  <c:v>-48.003952144358699</c:v>
                </c:pt>
                <c:pt idx="4579" formatCode="General">
                  <c:v>-48.040542608058303</c:v>
                </c:pt>
                <c:pt idx="4580" formatCode="General">
                  <c:v>-48.077146252200698</c:v>
                </c:pt>
                <c:pt idx="4581" formatCode="General">
                  <c:v>-48.113763068981299</c:v>
                </c:pt>
                <c:pt idx="4582" formatCode="General">
                  <c:v>-48.150393050595198</c:v>
                </c:pt>
                <c:pt idx="4583" formatCode="General">
                  <c:v>-48.1870361892368</c:v>
                </c:pt>
                <c:pt idx="4584" formatCode="General">
                  <c:v>-48.223692477099199</c:v>
                </c:pt>
                <c:pt idx="4585" formatCode="General">
                  <c:v>-48.260361906374499</c:v>
                </c:pt>
                <c:pt idx="4586" formatCode="General">
                  <c:v>-48.2970444692535</c:v>
                </c:pt>
                <c:pt idx="4587" formatCode="General">
                  <c:v>-48.333740157926002</c:v>
                </c:pt>
                <c:pt idx="4588" formatCode="General">
                  <c:v>-48.370448964580497</c:v>
                </c:pt>
                <c:pt idx="4589" formatCode="General">
                  <c:v>-48.4071708814039</c:v>
                </c:pt>
                <c:pt idx="4590" formatCode="General">
                  <c:v>-48.443905901559603</c:v>
                </c:pt>
                <c:pt idx="4591" formatCode="General">
                  <c:v>-48.480654019444202</c:v>
                </c:pt>
                <c:pt idx="4592" formatCode="General">
                  <c:v>-48.517415228119297</c:v>
                </c:pt>
                <c:pt idx="4593" formatCode="General">
                  <c:v>-48.554189520175697</c:v>
                </c:pt>
                <c:pt idx="4594" formatCode="General">
                  <c:v>-48.590976888031399</c:v>
                </c:pt>
                <c:pt idx="4595" formatCode="General">
                  <c:v>-48.6277773239323</c:v>
                </c:pt>
                <c:pt idx="4596" formatCode="General">
                  <c:v>-48.664590819951101</c:v>
                </c:pt>
                <c:pt idx="4597" formatCode="General">
                  <c:v>-48.701417367988</c:v>
                </c:pt>
                <c:pt idx="4598" formatCode="General">
                  <c:v>-48.738256959770403</c:v>
                </c:pt>
                <c:pt idx="4599" formatCode="General">
                  <c:v>-48.775109586819802</c:v>
                </c:pt>
                <c:pt idx="4600" formatCode="General">
                  <c:v>-48.8119752400493</c:v>
                </c:pt>
                <c:pt idx="4601" formatCode="General">
                  <c:v>-48.848853909950101</c:v>
                </c:pt>
                <c:pt idx="4602" formatCode="General">
                  <c:v>-48.885745587196702</c:v>
                </c:pt>
                <c:pt idx="4603" formatCode="General">
                  <c:v>-48.922650263577403</c:v>
                </c:pt>
                <c:pt idx="4604" formatCode="General">
                  <c:v>-48.959567931365797</c:v>
                </c:pt>
                <c:pt idx="4605" formatCode="General">
                  <c:v>-48.996498582788902</c:v>
                </c:pt>
                <c:pt idx="4606" formatCode="General">
                  <c:v>-49.0334422100266</c:v>
                </c:pt>
                <c:pt idx="4607" formatCode="General">
                  <c:v>-49.070398805211902</c:v>
                </c:pt>
                <c:pt idx="4608" formatCode="General">
                  <c:v>-49.1073683604263</c:v>
                </c:pt>
                <c:pt idx="4609" formatCode="General">
                  <c:v>-49.144350867616303</c:v>
                </c:pt>
                <c:pt idx="4610" formatCode="General">
                  <c:v>-49.181346318555498</c:v>
                </c:pt>
                <c:pt idx="4611" formatCode="General">
                  <c:v>-49.218354704883602</c:v>
                </c:pt>
                <c:pt idx="4612" formatCode="General">
                  <c:v>-49.255376018106297</c:v>
                </c:pt>
                <c:pt idx="4613" formatCode="General">
                  <c:v>-49.292410249595299</c:v>
                </c:pt>
                <c:pt idx="4614" formatCode="General">
                  <c:v>-49.329457390404002</c:v>
                </c:pt>
                <c:pt idx="4615" formatCode="General">
                  <c:v>-49.366517431156403</c:v>
                </c:pt>
                <c:pt idx="4616" formatCode="General">
                  <c:v>-49.403590362350499</c:v>
                </c:pt>
                <c:pt idx="4617" formatCode="General">
                  <c:v>-49.440676174408701</c:v>
                </c:pt>
                <c:pt idx="4618" formatCode="General">
                  <c:v>-49.477774857755001</c:v>
                </c:pt>
                <c:pt idx="4619" formatCode="General">
                  <c:v>-49.514886402859602</c:v>
                </c:pt>
                <c:pt idx="4620" formatCode="General">
                  <c:v>-49.552010800201998</c:v>
                </c:pt>
                <c:pt idx="4621" formatCode="General">
                  <c:v>-49.589148040270103</c:v>
                </c:pt>
                <c:pt idx="4622" formatCode="General">
                  <c:v>-49.6262981135608</c:v>
                </c:pt>
                <c:pt idx="4623" formatCode="General">
                  <c:v>-49.663461010579503</c:v>
                </c:pt>
                <c:pt idx="4624" formatCode="General">
                  <c:v>-49.700636721840397</c:v>
                </c:pt>
                <c:pt idx="4625" formatCode="General">
                  <c:v>-49.737825237865898</c:v>
                </c:pt>
                <c:pt idx="4626" formatCode="General">
                  <c:v>-49.775026549435303</c:v>
                </c:pt>
                <c:pt idx="4627" formatCode="General">
                  <c:v>-49.812240647009503</c:v>
                </c:pt>
                <c:pt idx="4628" formatCode="General">
                  <c:v>-49.849467519771601</c:v>
                </c:pt>
                <c:pt idx="4629" formatCode="General">
                  <c:v>-49.886707156601702</c:v>
                </c:pt>
                <c:pt idx="4630" formatCode="General">
                  <c:v>-49.923959546304097</c:v>
                </c:pt>
                <c:pt idx="4631" formatCode="General">
                  <c:v>-49.9612246776069</c:v>
                </c:pt>
                <c:pt idx="4632" formatCode="General">
                  <c:v>-49.998502539162303</c:v>
                </c:pt>
                <c:pt idx="4633" formatCode="General">
                  <c:v>-50.035793119518502</c:v>
                </c:pt>
                <c:pt idx="4634" formatCode="General">
                  <c:v>-50.073096407019399</c:v>
                </c:pt>
                <c:pt idx="4635" formatCode="General">
                  <c:v>-50.1104123898699</c:v>
                </c:pt>
                <c:pt idx="4636" formatCode="General">
                  <c:v>-50.147741056168996</c:v>
                </c:pt>
                <c:pt idx="4637" formatCode="General">
                  <c:v>-50.185082393986498</c:v>
                </c:pt>
                <c:pt idx="4638" formatCode="General">
                  <c:v>-50.222436391340601</c:v>
                </c:pt>
                <c:pt idx="4639" formatCode="General">
                  <c:v>-50.259803036048297</c:v>
                </c:pt>
                <c:pt idx="4640" formatCode="General">
                  <c:v>-50.297182315711503</c:v>
                </c:pt>
                <c:pt idx="4641" formatCode="General">
                  <c:v>-50.334574217717503</c:v>
                </c:pt>
                <c:pt idx="4642" formatCode="General">
                  <c:v>-50.371978729238599</c:v>
                </c:pt>
                <c:pt idx="4643" formatCode="General">
                  <c:v>-50.409395837232097</c:v>
                </c:pt>
                <c:pt idx="4644" formatCode="General">
                  <c:v>-50.4468255285109</c:v>
                </c:pt>
                <c:pt idx="4645" formatCode="General">
                  <c:v>-50.484267790086903</c:v>
                </c:pt>
                <c:pt idx="4646" formatCode="General">
                  <c:v>-50.521722609021701</c:v>
                </c:pt>
                <c:pt idx="4647" formatCode="General">
                  <c:v>-50.559189972629603</c:v>
                </c:pt>
                <c:pt idx="4648" formatCode="General">
                  <c:v>-50.5966698697734</c:v>
                </c:pt>
                <c:pt idx="4649" formatCode="General">
                  <c:v>-50.634162289834599</c:v>
                </c:pt>
                <c:pt idx="4650" formatCode="General">
                  <c:v>-50.6716672221688</c:v>
                </c:pt>
                <c:pt idx="4651" formatCode="General">
                  <c:v>-50.709184656105599</c:v>
                </c:pt>
                <c:pt idx="4652" formatCode="General">
                  <c:v>-50.7467145809483</c:v>
                </c:pt>
                <c:pt idx="4653" formatCode="General">
                  <c:v>-50.784256985974302</c:v>
                </c:pt>
                <c:pt idx="4654" formatCode="General">
                  <c:v>-50.821811860211497</c:v>
                </c:pt>
                <c:pt idx="4655" formatCode="General">
                  <c:v>-50.8593791913055</c:v>
                </c:pt>
                <c:pt idx="4656" formatCode="General">
                  <c:v>-50.896958966065398</c:v>
                </c:pt>
                <c:pt idx="4657" formatCode="General">
                  <c:v>-50.934551171061202</c:v>
                </c:pt>
                <c:pt idx="4658" formatCode="General">
                  <c:v>-50.972155792662498</c:v>
                </c:pt>
                <c:pt idx="4659" formatCode="General">
                  <c:v>-51.009772817195604</c:v>
                </c:pt>
                <c:pt idx="4660" formatCode="General">
                  <c:v>-51.047402230896097</c:v>
                </c:pt>
                <c:pt idx="4661" formatCode="General">
                  <c:v>-51.085044019877003</c:v>
                </c:pt>
                <c:pt idx="4662" formatCode="General">
                  <c:v>-51.122698170128999</c:v>
                </c:pt>
                <c:pt idx="4663" formatCode="General">
                  <c:v>-51.160364667520398</c:v>
                </c:pt>
                <c:pt idx="4664" formatCode="General">
                  <c:v>-51.198043497796803</c:v>
                </c:pt>
                <c:pt idx="4665" formatCode="General">
                  <c:v>-51.235734646219299</c:v>
                </c:pt>
                <c:pt idx="4666" formatCode="General">
                  <c:v>-51.273438097318902</c:v>
                </c:pt>
                <c:pt idx="4667" formatCode="General">
                  <c:v>-51.311153835566898</c:v>
                </c:pt>
                <c:pt idx="4668" formatCode="General">
                  <c:v>-51.348881845491803</c:v>
                </c:pt>
                <c:pt idx="4669" formatCode="General">
                  <c:v>-51.386622111678903</c:v>
                </c:pt>
                <c:pt idx="4670" formatCode="General">
                  <c:v>-51.424374618788299</c:v>
                </c:pt>
                <c:pt idx="4671" formatCode="General">
                  <c:v>-51.462139351706597</c:v>
                </c:pt>
                <c:pt idx="4672" formatCode="General">
                  <c:v>-51.499916295418501</c:v>
                </c:pt>
                <c:pt idx="4673" formatCode="General">
                  <c:v>-51.537705434834201</c:v>
                </c:pt>
                <c:pt idx="4674" formatCode="General">
                  <c:v>-51.575506754789302</c:v>
                </c:pt>
                <c:pt idx="4675" formatCode="General">
                  <c:v>-51.613320240044501</c:v>
                </c:pt>
                <c:pt idx="4676" formatCode="General">
                  <c:v>-51.651145876309897</c:v>
                </c:pt>
                <c:pt idx="4677" formatCode="General">
                  <c:v>-51.688983650330101</c:v>
                </c:pt>
                <c:pt idx="4678" formatCode="General">
                  <c:v>-51.726833548758201</c:v>
                </c:pt>
                <c:pt idx="4679" formatCode="General">
                  <c:v>-51.764695558116799</c:v>
                </c:pt>
                <c:pt idx="4680" formatCode="General">
                  <c:v>-51.8025696647979</c:v>
                </c:pt>
                <c:pt idx="4681" formatCode="General">
                  <c:v>-51.840455855062601</c:v>
                </c:pt>
                <c:pt idx="4682" formatCode="General">
                  <c:v>-51.878354115041503</c:v>
                </c:pt>
                <c:pt idx="4683" formatCode="General">
                  <c:v>-51.916264430734103</c:v>
                </c:pt>
                <c:pt idx="4684" formatCode="General">
                  <c:v>-51.954186788009203</c:v>
                </c:pt>
                <c:pt idx="4685" formatCode="General">
                  <c:v>-51.992121172604797</c:v>
                </c:pt>
                <c:pt idx="4686" formatCode="General">
                  <c:v>-52.030067569929898</c:v>
                </c:pt>
                <c:pt idx="4687" formatCode="General">
                  <c:v>-52.068025964519798</c:v>
                </c:pt>
                <c:pt idx="4688" formatCode="General">
                  <c:v>-52.105996339967596</c:v>
                </c:pt>
                <c:pt idx="4689" formatCode="General">
                  <c:v>-52.143978679637797</c:v>
                </c:pt>
                <c:pt idx="4690" formatCode="General">
                  <c:v>-52.181972966782901</c:v>
                </c:pt>
                <c:pt idx="4691" formatCode="General">
                  <c:v>-52.219979184543298</c:v>
                </c:pt>
                <c:pt idx="4692" formatCode="General">
                  <c:v>-52.257997315946902</c:v>
                </c:pt>
                <c:pt idx="4693" formatCode="General">
                  <c:v>-52.2960273439095</c:v>
                </c:pt>
                <c:pt idx="4694" formatCode="General">
                  <c:v>-52.334069251234197</c:v>
                </c:pt>
                <c:pt idx="4695" formatCode="General">
                  <c:v>-52.372123020611802</c:v>
                </c:pt>
                <c:pt idx="4696" formatCode="General">
                  <c:v>-52.410188634576301</c:v>
                </c:pt>
                <c:pt idx="4697" formatCode="General">
                  <c:v>-52.448266075331503</c:v>
                </c:pt>
                <c:pt idx="4698" formatCode="General">
                  <c:v>-52.486355324877998</c:v>
                </c:pt>
                <c:pt idx="4699" formatCode="General">
                  <c:v>-52.524456365765097</c:v>
                </c:pt>
                <c:pt idx="4700" formatCode="General">
                  <c:v>-52.562569181754903</c:v>
                </c:pt>
                <c:pt idx="4701" formatCode="General">
                  <c:v>-52.600693756147997</c:v>
                </c:pt>
                <c:pt idx="4702" formatCode="General">
                  <c:v>-52.638830072077702</c:v>
                </c:pt>
                <c:pt idx="4703" formatCode="General">
                  <c:v>-52.676978112662098</c:v>
                </c:pt>
                <c:pt idx="4704" formatCode="General">
                  <c:v>-52.715137861004301</c:v>
                </c:pt>
                <c:pt idx="4705" formatCode="General">
                  <c:v>-52.753309300192598</c:v>
                </c:pt>
                <c:pt idx="4706" formatCode="General">
                  <c:v>-52.7914924132997</c:v>
                </c:pt>
                <c:pt idx="4707" formatCode="General">
                  <c:v>-52.829687183383498</c:v>
                </c:pt>
                <c:pt idx="4708" formatCode="General">
                  <c:v>-52.867893593486599</c:v>
                </c:pt>
                <c:pt idx="4709" formatCode="General">
                  <c:v>-52.906111626636203</c:v>
                </c:pt>
                <c:pt idx="4710" formatCode="General">
                  <c:v>-52.9443412658444</c:v>
                </c:pt>
                <c:pt idx="4711" formatCode="General">
                  <c:v>-52.982582491035203</c:v>
                </c:pt>
                <c:pt idx="4712" formatCode="General">
                  <c:v>-53.020835278396397</c:v>
                </c:pt>
                <c:pt idx="4713" formatCode="General">
                  <c:v>-53.059099604808303</c:v>
                </c:pt>
                <c:pt idx="4714" formatCode="General">
                  <c:v>-53.097375449893903</c:v>
                </c:pt>
                <c:pt idx="4715" formatCode="General">
                  <c:v>-53.135662793838101</c:v>
                </c:pt>
                <c:pt idx="4716" formatCode="General">
                  <c:v>-53.173961616785</c:v>
                </c:pt>
                <c:pt idx="4717" formatCode="General">
                  <c:v>-53.212271898838203</c:v>
                </c:pt>
                <c:pt idx="4718" formatCode="General">
                  <c:v>-53.250593620060002</c:v>
                </c:pt>
                <c:pt idx="4719" formatCode="General">
                  <c:v>-53.288926760472002</c:v>
                </c:pt>
                <c:pt idx="4720" formatCode="General">
                  <c:v>-53.327271300055003</c:v>
                </c:pt>
                <c:pt idx="4721" formatCode="General">
                  <c:v>-53.3656272187486</c:v>
                </c:pt>
                <c:pt idx="4722" formatCode="General">
                  <c:v>-53.403994496451404</c:v>
                </c:pt>
                <c:pt idx="4723" formatCode="General">
                  <c:v>-53.442373113021198</c:v>
                </c:pt>
                <c:pt idx="4724" formatCode="General">
                  <c:v>-53.480763048274497</c:v>
                </c:pt>
                <c:pt idx="4725" formatCode="General">
                  <c:v>-53.519164284741002</c:v>
                </c:pt>
                <c:pt idx="4726" formatCode="General">
                  <c:v>-53.557576808493998</c:v>
                </c:pt>
                <c:pt idx="4727" formatCode="General">
                  <c:v>-53.596000605113197</c:v>
                </c:pt>
                <c:pt idx="4728" formatCode="General">
                  <c:v>-53.634435654631403</c:v>
                </c:pt>
                <c:pt idx="4729" formatCode="General">
                  <c:v>-53.672881933128998</c:v>
                </c:pt>
                <c:pt idx="4730" formatCode="General">
                  <c:v>-53.711339416665702</c:v>
                </c:pt>
                <c:pt idx="4731" formatCode="General">
                  <c:v>-53.749808081280399</c:v>
                </c:pt>
                <c:pt idx="4732" formatCode="General">
                  <c:v>-53.788287902990902</c:v>
                </c:pt>
                <c:pt idx="4733" formatCode="General">
                  <c:v>-53.826778857794203</c:v>
                </c:pt>
                <c:pt idx="4734" formatCode="General">
                  <c:v>-53.865280921665999</c:v>
                </c:pt>
                <c:pt idx="4735" formatCode="General">
                  <c:v>-53.903794070560899</c:v>
                </c:pt>
                <c:pt idx="4736" formatCode="General">
                  <c:v>-53.942318280412302</c:v>
                </c:pt>
                <c:pt idx="4737" formatCode="General">
                  <c:v>-53.980853527132197</c:v>
                </c:pt>
                <c:pt idx="4738" formatCode="General">
                  <c:v>-54.019399786611203</c:v>
                </c:pt>
                <c:pt idx="4739" formatCode="General">
                  <c:v>-54.057957034718598</c:v>
                </c:pt>
                <c:pt idx="4740" formatCode="General">
                  <c:v>-54.096525247301898</c:v>
                </c:pt>
                <c:pt idx="4741" formatCode="General">
                  <c:v>-54.135104400187103</c:v>
                </c:pt>
                <c:pt idx="4742" formatCode="General">
                  <c:v>-54.1736944691785</c:v>
                </c:pt>
                <c:pt idx="4743" formatCode="General">
                  <c:v>-54.212295430058603</c:v>
                </c:pt>
                <c:pt idx="4744" formatCode="General">
                  <c:v>-54.250907259793202</c:v>
                </c:pt>
                <c:pt idx="4745" formatCode="General">
                  <c:v>-54.289529938799198</c:v>
                </c:pt>
                <c:pt idx="4746" formatCode="General">
                  <c:v>-54.328163448078101</c:v>
                </c:pt>
                <c:pt idx="4747" formatCode="General">
                  <c:v>-54.366807768424501</c:v>
                </c:pt>
                <c:pt idx="4748" formatCode="General">
                  <c:v>-54.405462880426001</c:v>
                </c:pt>
                <c:pt idx="4749" formatCode="General">
                  <c:v>-54.444128764462697</c:v>
                </c:pt>
                <c:pt idx="4750" formatCode="General">
                  <c:v>-54.482805400708003</c:v>
                </c:pt>
                <c:pt idx="4751" formatCode="General">
                  <c:v>-54.521492769127804</c:v>
                </c:pt>
                <c:pt idx="4752" formatCode="General">
                  <c:v>-54.560190849481003</c:v>
                </c:pt>
                <c:pt idx="4753" formatCode="General">
                  <c:v>-54.598899621319099</c:v>
                </c:pt>
                <c:pt idx="4754" formatCode="General">
                  <c:v>-54.637619063986598</c:v>
                </c:pt>
                <c:pt idx="4755" formatCode="General">
                  <c:v>-54.676349156620503</c:v>
                </c:pt>
                <c:pt idx="4756" formatCode="General">
                  <c:v>-54.7150898781507</c:v>
                </c:pt>
                <c:pt idx="4757" formatCode="General">
                  <c:v>-54.7538412072997</c:v>
                </c:pt>
                <c:pt idx="4758" formatCode="General">
                  <c:v>-54.792603122582697</c:v>
                </c:pt>
                <c:pt idx="4759" formatCode="General">
                  <c:v>-54.831375602307297</c:v>
                </c:pt>
                <c:pt idx="4760" formatCode="General">
                  <c:v>-54.870158624574202</c:v>
                </c:pt>
                <c:pt idx="4761" formatCode="General">
                  <c:v>-54.908952166436599</c:v>
                </c:pt>
                <c:pt idx="4762" formatCode="General">
                  <c:v>-54.947756202712803</c:v>
                </c:pt>
                <c:pt idx="4763" formatCode="General">
                  <c:v>-54.986570707778</c:v>
                </c:pt>
                <c:pt idx="4764" formatCode="General">
                  <c:v>-55.025395656128303</c:v>
                </c:pt>
                <c:pt idx="4765" formatCode="General">
                  <c:v>-55.064231023745201</c:v>
                </c:pt>
                <c:pt idx="4766" formatCode="General">
                  <c:v>-55.103076787605197</c:v>
                </c:pt>
                <c:pt idx="4767" formatCode="General">
                  <c:v>-55.141932924504701</c:v>
                </c:pt>
                <c:pt idx="4768" formatCode="General">
                  <c:v>-55.180799411059503</c:v>
                </c:pt>
                <c:pt idx="4769" formatCode="General">
                  <c:v>-55.219676223704901</c:v>
                </c:pt>
                <c:pt idx="4770" formatCode="General">
                  <c:v>-55.258563338695801</c:v>
                </c:pt>
                <c:pt idx="4771" formatCode="General">
                  <c:v>-55.2974607321066</c:v>
                </c:pt>
                <c:pt idx="4772" formatCode="General">
                  <c:v>-55.3363683798311</c:v>
                </c:pt>
                <c:pt idx="4773" formatCode="General">
                  <c:v>-55.375286257582502</c:v>
                </c:pt>
                <c:pt idx="4774" formatCode="General">
                  <c:v>-55.414214340893501</c:v>
                </c:pt>
                <c:pt idx="4775" formatCode="General">
                  <c:v>-55.453152605116102</c:v>
                </c:pt>
                <c:pt idx="4776" formatCode="General">
                  <c:v>-55.492101025421697</c:v>
                </c:pt>
                <c:pt idx="4777" formatCode="General">
                  <c:v>-55.531059576800999</c:v>
                </c:pt>
                <c:pt idx="4778" formatCode="General">
                  <c:v>-55.570028234064303</c:v>
                </c:pt>
                <c:pt idx="4779" formatCode="General">
                  <c:v>-55.609006971840699</c:v>
                </c:pt>
                <c:pt idx="4780" formatCode="General">
                  <c:v>-55.6479957645791</c:v>
                </c:pt>
                <c:pt idx="4781" formatCode="General">
                  <c:v>-55.6869945865473</c:v>
                </c:pt>
                <c:pt idx="4782" formatCode="General">
                  <c:v>-55.726003411544099</c:v>
                </c:pt>
                <c:pt idx="4783" formatCode="General">
                  <c:v>-55.765022213810802</c:v>
                </c:pt>
                <c:pt idx="4784" formatCode="General">
                  <c:v>-55.804050969345397</c:v>
                </c:pt>
                <c:pt idx="4785" formatCode="General">
                  <c:v>-55.843089654238803</c:v>
                </c:pt>
                <c:pt idx="4786" formatCode="General">
                  <c:v>-55.882138244555101</c:v>
                </c:pt>
                <c:pt idx="4787" formatCode="General">
                  <c:v>-55.9211967163316</c:v>
                </c:pt>
                <c:pt idx="4788" formatCode="General">
                  <c:v>-55.9602650455789</c:v>
                </c:pt>
                <c:pt idx="4789" formatCode="General">
                  <c:v>-55.999343208280898</c:v>
                </c:pt>
                <c:pt idx="4790" formatCode="General">
                  <c:v>-56.038431180394703</c:v>
                </c:pt>
                <c:pt idx="4791" formatCode="General">
                  <c:v>-56.077528937850602</c:v>
                </c:pt>
                <c:pt idx="4792" formatCode="General">
                  <c:v>-56.1166364565522</c:v>
                </c:pt>
                <c:pt idx="4793" formatCode="General">
                  <c:v>-56.155753712375997</c:v>
                </c:pt>
                <c:pt idx="4794" formatCode="General">
                  <c:v>-56.194880681172101</c:v>
                </c:pt>
                <c:pt idx="4795" formatCode="General">
                  <c:v>-56.234017338763501</c:v>
                </c:pt>
                <c:pt idx="4796" formatCode="General">
                  <c:v>-56.273163660946402</c:v>
                </c:pt>
                <c:pt idx="4797" formatCode="General">
                  <c:v>-56.312319623489998</c:v>
                </c:pt>
                <c:pt idx="4798" formatCode="General">
                  <c:v>-56.351485202136899</c:v>
                </c:pt>
                <c:pt idx="4799" formatCode="General">
                  <c:v>-56.390660372602603</c:v>
                </c:pt>
                <c:pt idx="4800" formatCode="General">
                  <c:v>-56.429845110575798</c:v>
                </c:pt>
                <c:pt idx="4801" formatCode="General">
                  <c:v>-56.469039391718297</c:v>
                </c:pt>
                <c:pt idx="4802" formatCode="General">
                  <c:v>-56.508243191664803</c:v>
                </c:pt>
                <c:pt idx="4803" formatCode="General">
                  <c:v>-56.5474564860233</c:v>
                </c:pt>
                <c:pt idx="4804" formatCode="General">
                  <c:v>-56.5866792495559</c:v>
                </c:pt>
                <c:pt idx="4805" formatCode="General">
                  <c:v>-56.625911456545801</c:v>
                </c:pt>
                <c:pt idx="4806" formatCode="General">
                  <c:v>-56.665153082438998</c:v>
                </c:pt>
                <c:pt idx="4807" formatCode="General">
                  <c:v>-56.704404102267198</c:v>
                </c:pt>
                <c:pt idx="4808" formatCode="General">
                  <c:v>-56.743664490899199</c:v>
                </c:pt>
                <c:pt idx="4809" formatCode="General">
                  <c:v>-56.782934223252298</c:v>
                </c:pt>
                <c:pt idx="4810" formatCode="General">
                  <c:v>-56.822213274292203</c:v>
                </c:pt>
                <c:pt idx="4811" formatCode="General">
                  <c:v>-56.861501619033596</c:v>
                </c:pt>
                <c:pt idx="4812" formatCode="General">
                  <c:v>-56.900799232539498</c:v>
                </c:pt>
                <c:pt idx="4813" formatCode="General">
                  <c:v>-56.9401060899214</c:v>
                </c:pt>
                <c:pt idx="4814" formatCode="General">
                  <c:v>-56.979422166339504</c:v>
                </c:pt>
                <c:pt idx="4815" formatCode="General">
                  <c:v>-57.018747437002503</c:v>
                </c:pt>
                <c:pt idx="4816" formatCode="General">
                  <c:v>-57.058081877167602</c:v>
                </c:pt>
                <c:pt idx="4817" formatCode="General">
                  <c:v>-57.0974254621404</c:v>
                </c:pt>
                <c:pt idx="4818" formatCode="General">
                  <c:v>-57.136778167275203</c:v>
                </c:pt>
                <c:pt idx="4819" formatCode="General">
                  <c:v>-57.176139967974599</c:v>
                </c:pt>
                <c:pt idx="4820" formatCode="General">
                  <c:v>-57.215510839689699</c:v>
                </c:pt>
                <c:pt idx="4821" formatCode="General">
                  <c:v>-57.254890757920002</c:v>
                </c:pt>
                <c:pt idx="4822" formatCode="General">
                  <c:v>-57.2942796982136</c:v>
                </c:pt>
                <c:pt idx="4823" formatCode="General">
                  <c:v>-57.333677636166698</c:v>
                </c:pt>
                <c:pt idx="4824" formatCode="General">
                  <c:v>-57.373084547424298</c:v>
                </c:pt>
                <c:pt idx="4825" formatCode="General">
                  <c:v>-57.412500407679502</c:v>
                </c:pt>
                <c:pt idx="4826" formatCode="General">
                  <c:v>-57.451925192673897</c:v>
                </c:pt>
                <c:pt idx="4827" formatCode="General">
                  <c:v>-57.491358875907302</c:v>
                </c:pt>
                <c:pt idx="4828" formatCode="General">
                  <c:v>-57.530801427698698</c:v>
                </c:pt>
                <c:pt idx="4829" formatCode="General">
                  <c:v>-57.570252818064603</c:v>
                </c:pt>
                <c:pt idx="4830" formatCode="General">
                  <c:v>-57.609713017532698</c:v>
                </c:pt>
                <c:pt idx="4831" formatCode="General">
                  <c:v>-57.649181996838799</c:v>
                </c:pt>
                <c:pt idx="4832" formatCode="General">
                  <c:v>-57.688659726464202</c:v>
                </c:pt>
                <c:pt idx="4833" formatCode="General">
                  <c:v>-57.728146176635597</c:v>
                </c:pt>
                <c:pt idx="4834" formatCode="General">
                  <c:v>-57.767641317324298</c:v>
                </c:pt>
                <c:pt idx="4835" formatCode="General">
                  <c:v>-57.807145118353397</c:v>
                </c:pt>
                <c:pt idx="4836" formatCode="General">
                  <c:v>-57.846657549585302</c:v>
                </c:pt>
                <c:pt idx="4837" formatCode="General">
                  <c:v>-57.886178580947202</c:v>
                </c:pt>
                <c:pt idx="4838" formatCode="General">
                  <c:v>-57.9257081824313</c:v>
                </c:pt>
                <c:pt idx="4839" formatCode="General">
                  <c:v>-57.965246324094899</c:v>
                </c:pt>
                <c:pt idx="4840" formatCode="General">
                  <c:v>-58.0047929760605</c:v>
                </c:pt>
                <c:pt idx="4841" formatCode="General">
                  <c:v>-58.044348108515599</c:v>
                </c:pt>
                <c:pt idx="4842" formatCode="General">
                  <c:v>-58.083911691713197</c:v>
                </c:pt>
                <c:pt idx="4843" formatCode="General">
                  <c:v>-58.123483695971302</c:v>
                </c:pt>
                <c:pt idx="4844" formatCode="General">
                  <c:v>-58.163064091673398</c:v>
                </c:pt>
                <c:pt idx="4845" formatCode="General">
                  <c:v>-58.202652849268397</c:v>
                </c:pt>
                <c:pt idx="4846" formatCode="General">
                  <c:v>-58.2422499392707</c:v>
                </c:pt>
                <c:pt idx="4847" formatCode="General">
                  <c:v>-58.281855332260001</c:v>
                </c:pt>
                <c:pt idx="4848" formatCode="General">
                  <c:v>-58.321468998881798</c:v>
                </c:pt>
                <c:pt idx="4849" formatCode="General">
                  <c:v>-58.3610909098471</c:v>
                </c:pt>
                <c:pt idx="4850" formatCode="General">
                  <c:v>-58.400721035973497</c:v>
                </c:pt>
                <c:pt idx="4851" formatCode="General">
                  <c:v>-58.440359349487501</c:v>
                </c:pt>
                <c:pt idx="4852" formatCode="General">
                  <c:v>-58.480005823883303</c:v>
                </c:pt>
                <c:pt idx="4853" formatCode="General">
                  <c:v>-58.5196604326892</c:v>
                </c:pt>
                <c:pt idx="4854" formatCode="General">
                  <c:v>-58.559323149468497</c:v>
                </c:pt>
                <c:pt idx="4855" formatCode="General">
                  <c:v>-58.5989939478183</c:v>
                </c:pt>
                <c:pt idx="4856" formatCode="General">
                  <c:v>-58.638672801370703</c:v>
                </c:pt>
                <c:pt idx="4857" formatCode="General">
                  <c:v>-58.678359683791903</c:v>
                </c:pt>
                <c:pt idx="4858" formatCode="General">
                  <c:v>-58.718054568782698</c:v>
                </c:pt>
                <c:pt idx="4859" formatCode="General">
                  <c:v>-58.757757430078598</c:v>
                </c:pt>
                <c:pt idx="4860" formatCode="General">
                  <c:v>-58.797468241449302</c:v>
                </c:pt>
                <c:pt idx="4861" formatCode="General">
                  <c:v>-58.8371869766994</c:v>
                </c:pt>
                <c:pt idx="4862" formatCode="General">
                  <c:v>-58.876913609667803</c:v>
                </c:pt>
                <c:pt idx="4863" formatCode="General">
                  <c:v>-58.916648114228003</c:v>
                </c:pt>
                <c:pt idx="4864" formatCode="General">
                  <c:v>-58.956390464288198</c:v>
                </c:pt>
                <c:pt idx="4865" formatCode="General">
                  <c:v>-58.9961406337912</c:v>
                </c:pt>
                <c:pt idx="4866" formatCode="General">
                  <c:v>-59.035898596714397</c:v>
                </c:pt>
                <c:pt idx="4867" formatCode="General">
                  <c:v>-59.075664327069802</c:v>
                </c:pt>
                <c:pt idx="4868" formatCode="General">
                  <c:v>-59.115437798904203</c:v>
                </c:pt>
                <c:pt idx="4869" formatCode="General">
                  <c:v>-59.155218985974102</c:v>
                </c:pt>
                <c:pt idx="4870" formatCode="General">
                  <c:v>-59.1950078606585</c:v>
                </c:pt>
                <c:pt idx="4871" formatCode="General">
                  <c:v>-59.234804394868597</c:v>
                </c:pt>
                <c:pt idx="4872" formatCode="General">
                  <c:v>-59.274608560437102</c:v>
                </c:pt>
                <c:pt idx="4873" formatCode="General">
                  <c:v>-59.314420329121397</c:v>
                </c:pt>
                <c:pt idx="4874" formatCode="General">
                  <c:v>-59.354239672663603</c:v>
                </c:pt>
                <c:pt idx="4875" formatCode="General">
                  <c:v>-59.3940665628811</c:v>
                </c:pt>
                <c:pt idx="4876" formatCode="General">
                  <c:v>-59.433900971682498</c:v>
                </c:pt>
                <c:pt idx="4877" formatCode="General">
                  <c:v>-59.473742871282901</c:v>
                </c:pt>
                <c:pt idx="4878" formatCode="General">
                  <c:v>-59.513592234447302</c:v>
                </c:pt>
                <c:pt idx="4879" formatCode="General">
                  <c:v>-59.553449033938797</c:v>
                </c:pt>
                <c:pt idx="4880" formatCode="General">
                  <c:v>-59.593313242396299</c:v>
                </c:pt>
                <c:pt idx="4881" formatCode="General">
                  <c:v>-59.633184832334202</c:v>
                </c:pt>
                <c:pt idx="4882" formatCode="General">
                  <c:v>-59.673063776142797</c:v>
                </c:pt>
                <c:pt idx="4883" formatCode="General">
                  <c:v>-59.712950046087897</c:v>
                </c:pt>
                <c:pt idx="4884" formatCode="General">
                  <c:v>-59.752843614311402</c:v>
                </c:pt>
                <c:pt idx="4885" formatCode="General">
                  <c:v>-59.792744452831002</c:v>
                </c:pt>
                <c:pt idx="4886" formatCode="General">
                  <c:v>-59.832652533540603</c:v>
                </c:pt>
                <c:pt idx="4887" formatCode="General">
                  <c:v>-59.872567828209803</c:v>
                </c:pt>
                <c:pt idx="4888" formatCode="General">
                  <c:v>-59.912490308484401</c:v>
                </c:pt>
                <c:pt idx="4889" formatCode="General">
                  <c:v>-59.952419945886597</c:v>
                </c:pt>
                <c:pt idx="4890" formatCode="General">
                  <c:v>-59.992356711814701</c:v>
                </c:pt>
                <c:pt idx="4891" formatCode="General">
                  <c:v>-60.032300577543097</c:v>
                </c:pt>
                <c:pt idx="4892" formatCode="General">
                  <c:v>-60.072251514222899</c:v>
                </c:pt>
                <c:pt idx="4893" formatCode="General">
                  <c:v>-60.112209492881298</c:v>
                </c:pt>
                <c:pt idx="4894" formatCode="General">
                  <c:v>-60.152174484422197</c:v>
                </c:pt>
                <c:pt idx="4895" formatCode="General">
                  <c:v>-60.192146459656399</c:v>
                </c:pt>
                <c:pt idx="4896" formatCode="General">
                  <c:v>-60.232125389436398</c:v>
                </c:pt>
                <c:pt idx="4897" formatCode="General">
                  <c:v>-60.272111244613399</c:v>
                </c:pt>
                <c:pt idx="4898" formatCode="General">
                  <c:v>-60.3121039959969</c:v>
                </c:pt>
                <c:pt idx="4899" formatCode="General">
                  <c:v>-60.352103614354803</c:v>
                </c:pt>
                <c:pt idx="4900" formatCode="General">
                  <c:v>-60.3921100704137</c:v>
                </c:pt>
                <c:pt idx="4901" formatCode="General">
                  <c:v>-60.432123334858801</c:v>
                </c:pt>
                <c:pt idx="4902" formatCode="General">
                  <c:v>-60.472143378334003</c:v>
                </c:pt>
                <c:pt idx="4903" formatCode="General">
                  <c:v>-60.512170171441902</c:v>
                </c:pt>
                <c:pt idx="4904" formatCode="General">
                  <c:v>-60.552203684743702</c:v>
                </c:pt>
                <c:pt idx="4905" formatCode="General">
                  <c:v>-60.592243888759697</c:v>
                </c:pt>
                <c:pt idx="4906" formatCode="General">
                  <c:v>-60.632290753968697</c:v>
                </c:pt>
                <c:pt idx="4907" formatCode="General">
                  <c:v>-60.672344250808798</c:v>
                </c:pt>
                <c:pt idx="4908" formatCode="General">
                  <c:v>-60.712404349676802</c:v>
                </c:pt>
                <c:pt idx="4909" formatCode="General">
                  <c:v>-60.752471020928603</c:v>
                </c:pt>
                <c:pt idx="4910" formatCode="General">
                  <c:v>-60.792544234879301</c:v>
                </c:pt>
                <c:pt idx="4911" formatCode="General">
                  <c:v>-60.832623961802803</c:v>
                </c:pt>
                <c:pt idx="4912" formatCode="General">
                  <c:v>-60.872710171932397</c:v>
                </c:pt>
                <c:pt idx="4913" formatCode="General">
                  <c:v>-60.912802835528197</c:v>
                </c:pt>
                <c:pt idx="4914" formatCode="General">
                  <c:v>-60.952901922998798</c:v>
                </c:pt>
                <c:pt idx="4915" formatCode="General">
                  <c:v>-60.993007404879002</c:v>
                </c:pt>
                <c:pt idx="4916" formatCode="General">
                  <c:v>-61.033119251818299</c:v>
                </c:pt>
                <c:pt idx="4917" formatCode="General">
                  <c:v>-61.073237434581998</c:v>
                </c:pt>
                <c:pt idx="4918" formatCode="General">
                  <c:v>-61.113361924050402</c:v>
                </c:pt>
                <c:pt idx="4919" formatCode="General">
                  <c:v>-61.153492691067299</c:v>
                </c:pt>
                <c:pt idx="4920" formatCode="General">
                  <c:v>-61.193629706266002</c:v>
                </c:pt>
                <c:pt idx="4921" formatCode="General">
                  <c:v>-61.23377294014</c:v>
                </c:pt>
                <c:pt idx="4922" formatCode="General">
                  <c:v>-61.273922363052201</c:v>
                </c:pt>
                <c:pt idx="4923" formatCode="General">
                  <c:v>-61.314077945235702</c:v>
                </c:pt>
                <c:pt idx="4924" formatCode="General">
                  <c:v>-61.354239657234203</c:v>
                </c:pt>
                <c:pt idx="4925" formatCode="General">
                  <c:v>-61.394407470691398</c:v>
                </c:pt>
                <c:pt idx="4926" formatCode="General">
                  <c:v>-61.434581357518702</c:v>
                </c:pt>
                <c:pt idx="4927" formatCode="General">
                  <c:v>-61.474761289664698</c:v>
                </c:pt>
                <c:pt idx="4928" formatCode="General">
                  <c:v>-61.514947239114598</c:v>
                </c:pt>
                <c:pt idx="4929" formatCode="General">
                  <c:v>-61.555139177891199</c:v>
                </c:pt>
                <c:pt idx="4930" formatCode="General">
                  <c:v>-61.5953370780542</c:v>
                </c:pt>
                <c:pt idx="4931" formatCode="General">
                  <c:v>-61.635540911700502</c:v>
                </c:pt>
                <c:pt idx="4932" formatCode="General">
                  <c:v>-61.675750650964297</c:v>
                </c:pt>
                <c:pt idx="4933" formatCode="General">
                  <c:v>-61.715966268016899</c:v>
                </c:pt>
                <c:pt idx="4934" formatCode="General">
                  <c:v>-61.756187735067201</c:v>
                </c:pt>
                <c:pt idx="4935" formatCode="General">
                  <c:v>-61.796415024361302</c:v>
                </c:pt>
                <c:pt idx="4936" formatCode="General">
                  <c:v>-61.8366481081827</c:v>
                </c:pt>
                <c:pt idx="4937" formatCode="General">
                  <c:v>-61.876886958852303</c:v>
                </c:pt>
                <c:pt idx="4938" formatCode="General">
                  <c:v>-61.917131548728698</c:v>
                </c:pt>
                <c:pt idx="4939" formatCode="General">
                  <c:v>-61.957381850207703</c:v>
                </c:pt>
                <c:pt idx="4940" formatCode="General">
                  <c:v>-61.997637835722898</c:v>
                </c:pt>
                <c:pt idx="4941" formatCode="General">
                  <c:v>-62.037899477745498</c:v>
                </c:pt>
                <c:pt idx="4942" formatCode="General">
                  <c:v>-62.078166748765597</c:v>
                </c:pt>
                <c:pt idx="4943" formatCode="General">
                  <c:v>-62.118439620226297</c:v>
                </c:pt>
                <c:pt idx="4944" formatCode="General">
                  <c:v>-62.158718062399601</c:v>
                </c:pt>
                <c:pt idx="4945" formatCode="General">
                  <c:v>-62.199002045285098</c:v>
                </c:pt>
                <c:pt idx="4946" formatCode="General">
                  <c:v>-62.239291538610303</c:v>
                </c:pt>
                <c:pt idx="4947" formatCode="General">
                  <c:v>-62.279586511830402</c:v>
                </c:pt>
                <c:pt idx="4948" formatCode="General">
                  <c:v>-62.319886934128597</c:v>
                </c:pt>
                <c:pt idx="4949" formatCode="General">
                  <c:v>-62.360192774416099</c:v>
                </c:pt>
                <c:pt idx="4950" formatCode="General">
                  <c:v>-62.400504001331797</c:v>
                </c:pt>
                <c:pt idx="4951" formatCode="General">
                  <c:v>-62.440820583242903</c:v>
                </c:pt>
                <c:pt idx="4952" formatCode="General">
                  <c:v>-62.4811424887519</c:v>
                </c:pt>
                <c:pt idx="4953" formatCode="General">
                  <c:v>-62.5214696871274</c:v>
                </c:pt>
                <c:pt idx="4954" formatCode="General">
                  <c:v>-62.561802147546103</c:v>
                </c:pt>
                <c:pt idx="4955" formatCode="General">
                  <c:v>-62.602139838957598</c:v>
                </c:pt>
                <c:pt idx="4956" formatCode="General">
                  <c:v>-62.642482730084197</c:v>
                </c:pt>
                <c:pt idx="4957" formatCode="General">
                  <c:v>-62.682830789421601</c:v>
                </c:pt>
                <c:pt idx="4958" formatCode="General">
                  <c:v>-62.723183985238201</c:v>
                </c:pt>
                <c:pt idx="4959" formatCode="General">
                  <c:v>-62.763542285575802</c:v>
                </c:pt>
                <c:pt idx="4960" formatCode="General">
                  <c:v>-62.8039056582491</c:v>
                </c:pt>
                <c:pt idx="4961" formatCode="General">
                  <c:v>-62.844274070846097</c:v>
                </c:pt>
                <c:pt idx="4962" formatCode="General">
                  <c:v>-62.884647490728199</c:v>
                </c:pt>
                <c:pt idx="4963" formatCode="General">
                  <c:v>-62.925025885029903</c:v>
                </c:pt>
                <c:pt idx="4964" formatCode="General">
                  <c:v>-62.965409220910203</c:v>
                </c:pt>
                <c:pt idx="4965" formatCode="General">
                  <c:v>-63.005797466576098</c:v>
                </c:pt>
                <c:pt idx="4966" formatCode="General">
                  <c:v>-63.046190590520297</c:v>
                </c:pt>
                <c:pt idx="4967" formatCode="General">
                  <c:v>-63.0865885609945</c:v>
                </c:pt>
                <c:pt idx="4968" formatCode="General">
                  <c:v>-63.126991346009298</c:v>
                </c:pt>
                <c:pt idx="4969" formatCode="General">
                  <c:v>-63.167398913334402</c:v>
                </c:pt>
                <c:pt idx="4970" formatCode="General">
                  <c:v>-63.2078112304985</c:v>
                </c:pt>
                <c:pt idx="4971" formatCode="General">
                  <c:v>-63.248228264789702</c:v>
                </c:pt>
                <c:pt idx="4972" formatCode="General">
                  <c:v>-63.288649983255098</c:v>
                </c:pt>
                <c:pt idx="4973" formatCode="General">
                  <c:v>-63.329076352701101</c:v>
                </c:pt>
                <c:pt idx="4974" formatCode="General">
                  <c:v>-63.369507339693598</c:v>
                </c:pt>
                <c:pt idx="4975" formatCode="General">
                  <c:v>-63.409942910557596</c:v>
                </c:pt>
                <c:pt idx="4976" formatCode="General">
                  <c:v>-63.450383031377797</c:v>
                </c:pt>
                <c:pt idx="4977" formatCode="General">
                  <c:v>-63.490827668028402</c:v>
                </c:pt>
                <c:pt idx="4978" formatCode="General">
                  <c:v>-63.531276786392503</c:v>
                </c:pt>
                <c:pt idx="4979" formatCode="General">
                  <c:v>-63.571730352458097</c:v>
                </c:pt>
                <c:pt idx="4980" formatCode="General">
                  <c:v>-63.612188332293996</c:v>
                </c:pt>
                <c:pt idx="4981" formatCode="General">
                  <c:v>-63.652650692049797</c:v>
                </c:pt>
                <c:pt idx="4982" formatCode="General">
                  <c:v>-63.6931173979563</c:v>
                </c:pt>
                <c:pt idx="4983" formatCode="General">
                  <c:v>-63.733588416324999</c:v>
                </c:pt>
                <c:pt idx="4984" formatCode="General">
                  <c:v>-63.774063713548699</c:v>
                </c:pt>
                <c:pt idx="4985" formatCode="General">
                  <c:v>-63.8145432559757</c:v>
                </c:pt>
                <c:pt idx="4986" formatCode="General">
                  <c:v>-63.855027007486399</c:v>
                </c:pt>
                <c:pt idx="4987" formatCode="General">
                  <c:v>-63.895514929852901</c:v>
                </c:pt>
                <c:pt idx="4988" formatCode="General">
                  <c:v>-63.936006984903003</c:v>
                </c:pt>
                <c:pt idx="4989" formatCode="General">
                  <c:v>-63.976503134519497</c:v>
                </c:pt>
                <c:pt idx="4990" formatCode="General">
                  <c:v>-64.017003340640898</c:v>
                </c:pt>
                <c:pt idx="4991" formatCode="General">
                  <c:v>-64.057507565261204</c:v>
                </c:pt>
                <c:pt idx="4992" formatCode="General">
                  <c:v>-64.098015770429697</c:v>
                </c:pt>
                <c:pt idx="4993" formatCode="General">
                  <c:v>-64.138527918251597</c:v>
                </c:pt>
                <c:pt idx="4994" formatCode="General">
                  <c:v>-64.179043970887307</c:v>
                </c:pt>
                <c:pt idx="4995" formatCode="General">
                  <c:v>-64.219563890553104</c:v>
                </c:pt>
                <c:pt idx="4996" formatCode="General">
                  <c:v>-64.260087639521004</c:v>
                </c:pt>
                <c:pt idx="4997" formatCode="General">
                  <c:v>-64.300615180118498</c:v>
                </c:pt>
                <c:pt idx="4998" formatCode="General">
                  <c:v>-64.3411464747292</c:v>
                </c:pt>
                <c:pt idx="4999" formatCode="General">
                  <c:v>-64.3816814857922</c:v>
                </c:pt>
                <c:pt idx="5000" formatCode="General">
                  <c:v>-64.422220175802593</c:v>
                </c:pt>
                <c:pt idx="5001" formatCode="General">
                  <c:v>-64.462762507311197</c:v>
                </c:pt>
                <c:pt idx="5002" formatCode="General">
                  <c:v>-64.503308442925004</c:v>
                </c:pt>
                <c:pt idx="5003" formatCode="General">
                  <c:v>-64.543857945306797</c:v>
                </c:pt>
                <c:pt idx="5004" formatCode="General">
                  <c:v>-64.584410977175196</c:v>
                </c:pt>
                <c:pt idx="5005" formatCode="General">
                  <c:v>-64.624967501305207</c:v>
                </c:pt>
                <c:pt idx="5006" formatCode="General">
                  <c:v>-64.665527480527501</c:v>
                </c:pt>
                <c:pt idx="5007" formatCode="General">
                  <c:v>-64.706090878675795</c:v>
                </c:pt>
                <c:pt idx="5008" formatCode="General">
                  <c:v>-64.746657661710103</c:v>
                </c:pt>
                <c:pt idx="5009" formatCode="General">
                  <c:v>-64.787227794844895</c:v>
                </c:pt>
                <c:pt idx="5010" formatCode="General">
                  <c:v>-64.827801240934605</c:v>
                </c:pt>
                <c:pt idx="5011" formatCode="General">
                  <c:v>-64.868377962004104</c:v>
                </c:pt>
                <c:pt idx="5012" formatCode="General">
                  <c:v>-64.908957920167097</c:v>
                </c:pt>
                <c:pt idx="5013" formatCode="General">
                  <c:v>-64.949541077626407</c:v>
                </c:pt>
                <c:pt idx="5014" formatCode="General">
                  <c:v>-64.990127396673699</c:v>
                </c:pt>
                <c:pt idx="5015" formatCode="General">
                  <c:v>-65.030716839689802</c:v>
                </c:pt>
                <c:pt idx="5016" formatCode="General">
                  <c:v>-65.071309369144402</c:v>
                </c:pt>
                <c:pt idx="5017" formatCode="General">
                  <c:v>-65.1119049475965</c:v>
                </c:pt>
                <c:pt idx="5018" formatCode="General">
                  <c:v>-65.152503537694201</c:v>
                </c:pt>
                <c:pt idx="5019" formatCode="General">
                  <c:v>-65.193105102174798</c:v>
                </c:pt>
                <c:pt idx="5020" formatCode="General">
                  <c:v>-65.233709603864895</c:v>
                </c:pt>
                <c:pt idx="5021" formatCode="General">
                  <c:v>-65.274317005680203</c:v>
                </c:pt>
                <c:pt idx="5022" formatCode="General">
                  <c:v>-65.314927270625802</c:v>
                </c:pt>
                <c:pt idx="5023" formatCode="General">
                  <c:v>-65.355540361796201</c:v>
                </c:pt>
                <c:pt idx="5024" formatCode="General">
                  <c:v>-65.396156242375199</c:v>
                </c:pt>
                <c:pt idx="5025" formatCode="General">
                  <c:v>-65.436774875635905</c:v>
                </c:pt>
                <c:pt idx="5026" formatCode="General">
                  <c:v>-65.477396224941202</c:v>
                </c:pt>
                <c:pt idx="5027" formatCode="General">
                  <c:v>-65.518020253743003</c:v>
                </c:pt>
                <c:pt idx="5028" formatCode="General">
                  <c:v>-65.558646925583005</c:v>
                </c:pt>
                <c:pt idx="5029" formatCode="General">
                  <c:v>-65.599276204092405</c:v>
                </c:pt>
                <c:pt idx="5030" formatCode="General">
                  <c:v>-65.639908052991998</c:v>
                </c:pt>
                <c:pt idx="5031" formatCode="General">
                  <c:v>-65.680542436092097</c:v>
                </c:pt>
                <c:pt idx="5032" formatCode="General">
                  <c:v>-65.7211793173297</c:v>
                </c:pt>
                <c:pt idx="5033" formatCode="General">
                  <c:v>-65.761818661021493</c:v>
                </c:pt>
                <c:pt idx="5034" formatCode="General">
                  <c:v>-65.802460431865697</c:v>
                </c:pt>
                <c:pt idx="5035" formatCode="General">
                  <c:v>-65.843104594843396</c:v>
                </c:pt>
                <c:pt idx="5036" formatCode="General">
                  <c:v>-65.883751115218303</c:v>
                </c:pt>
                <c:pt idx="5037" formatCode="General">
                  <c:v>-65.924399958530898</c:v>
                </c:pt>
                <c:pt idx="5038" formatCode="General">
                  <c:v>-65.965051090582605</c:v>
                </c:pt>
                <c:pt idx="5039" formatCode="General">
                  <c:v>-66.005704477557003</c:v>
                </c:pt>
                <c:pt idx="5040" formatCode="General">
                  <c:v>-66.046360086096897</c:v>
                </c:pt>
                <c:pt idx="5041" formatCode="General">
                  <c:v>-66.0870178833041</c:v>
                </c:pt>
                <c:pt idx="5042" formatCode="General">
                  <c:v>-66.127677836739693</c:v>
                </c:pt>
                <c:pt idx="5043" formatCode="General">
                  <c:v>-66.168339914424095</c:v>
                </c:pt>
                <c:pt idx="5044" formatCode="General">
                  <c:v>-66.209004084836707</c:v>
                </c:pt>
                <c:pt idx="5045" formatCode="General">
                  <c:v>-66.249670316916294</c:v>
                </c:pt>
                <c:pt idx="5046" formatCode="General">
                  <c:v>-66.290338580060805</c:v>
                </c:pt>
                <c:pt idx="5047" formatCode="General">
                  <c:v>-66.331008844127496</c:v>
                </c:pt>
                <c:pt idx="5048" formatCode="General">
                  <c:v>-66.371681079433003</c:v>
                </c:pt>
                <c:pt idx="5049" formatCode="General">
                  <c:v>-66.412355256753102</c:v>
                </c:pt>
                <c:pt idx="5050" formatCode="General">
                  <c:v>-66.453031347323005</c:v>
                </c:pt>
                <c:pt idx="5051" formatCode="General">
                  <c:v>-66.493709322837205</c:v>
                </c:pt>
                <c:pt idx="5052" formatCode="General">
                  <c:v>-66.534389155449503</c:v>
                </c:pt>
                <c:pt idx="5053" formatCode="General">
                  <c:v>-66.575070817773195</c:v>
                </c:pt>
                <c:pt idx="5054" formatCode="General">
                  <c:v>-66.6157542828808</c:v>
                </c:pt>
                <c:pt idx="5055" formatCode="General">
                  <c:v>-66.656439524304403</c:v>
                </c:pt>
                <c:pt idx="5056" formatCode="General">
                  <c:v>-66.6971265161433</c:v>
                </c:pt>
                <c:pt idx="5057" formatCode="General">
                  <c:v>-66.737815232986406</c:v>
                </c:pt>
                <c:pt idx="5058" formatCode="General">
                  <c:v>-66.778505649644799</c:v>
                </c:pt>
                <c:pt idx="5059" formatCode="General">
                  <c:v>-66.819197741127397</c:v>
                </c:pt>
                <c:pt idx="5060" formatCode="General">
                  <c:v>-66.859891482640904</c:v>
                </c:pt>
                <c:pt idx="5061" formatCode="General">
                  <c:v>-66.900586849589601</c:v>
                </c:pt>
                <c:pt idx="5062" formatCode="General">
                  <c:v>-66.941283817575695</c:v>
                </c:pt>
                <c:pt idx="5063" formatCode="General">
                  <c:v>-66.981982362399094</c:v>
                </c:pt>
                <c:pt idx="5064" formatCode="General">
                  <c:v>-67.022682460057396</c:v>
                </c:pt>
                <c:pt idx="5065" formatCode="General">
                  <c:v>-67.063384086744705</c:v>
                </c:pt>
                <c:pt idx="5066" formatCode="General">
                  <c:v>-67.104087218868401</c:v>
                </c:pt>
                <c:pt idx="5067" formatCode="General">
                  <c:v>-67.144791833126803</c:v>
                </c:pt>
                <c:pt idx="5068" formatCode="General">
                  <c:v>-67.185497906543006</c:v>
                </c:pt>
                <c:pt idx="5069" formatCode="General">
                  <c:v>-67.226205416465305</c:v>
                </c:pt>
                <c:pt idx="5070" formatCode="General">
                  <c:v>-67.266914340567297</c:v>
                </c:pt>
                <c:pt idx="5071" formatCode="General">
                  <c:v>-67.307624656847395</c:v>
                </c:pt>
                <c:pt idx="5072" formatCode="General">
                  <c:v>-67.348336343629498</c:v>
                </c:pt>
                <c:pt idx="5073" formatCode="General">
                  <c:v>-67.389049379562195</c:v>
                </c:pt>
                <c:pt idx="5074" formatCode="General">
                  <c:v>-67.429763743619603</c:v>
                </c:pt>
                <c:pt idx="5075" formatCode="General">
                  <c:v>-67.470479415100797</c:v>
                </c:pt>
                <c:pt idx="5076" formatCode="General">
                  <c:v>-67.51119637363</c:v>
                </c:pt>
                <c:pt idx="5077" formatCode="General">
                  <c:v>-67.551914599156603</c:v>
                </c:pt>
                <c:pt idx="5078" formatCode="General">
                  <c:v>-67.592634071955302</c:v>
                </c:pt>
                <c:pt idx="5079" formatCode="General">
                  <c:v>-67.633354772625694</c:v>
                </c:pt>
                <c:pt idx="5080" formatCode="General">
                  <c:v>-67.6740766820744</c:v>
                </c:pt>
                <c:pt idx="5081" formatCode="General">
                  <c:v>-67.714799781465004</c:v>
                </c:pt>
                <c:pt idx="5082" formatCode="General">
                  <c:v>-67.7555240522086</c:v>
                </c:pt>
                <c:pt idx="5083" formatCode="General">
                  <c:v>-67.796249475965894</c:v>
                </c:pt>
                <c:pt idx="5084" formatCode="General">
                  <c:v>-67.836976034647194</c:v>
                </c:pt>
                <c:pt idx="5085" formatCode="General">
                  <c:v>-67.877703710412405</c:v>
                </c:pt>
                <c:pt idx="5086" formatCode="General">
                  <c:v>-67.918432485671005</c:v>
                </c:pt>
                <c:pt idx="5087" formatCode="General">
                  <c:v>-67.959162343081999</c:v>
                </c:pt>
                <c:pt idx="5088" formatCode="General">
                  <c:v>-67.999893265554306</c:v>
                </c:pt>
                <c:pt idx="5089" formatCode="General">
                  <c:v>-68.040625236246001</c:v>
                </c:pt>
                <c:pt idx="5090" formatCode="General">
                  <c:v>-68.081358238565102</c:v>
                </c:pt>
                <c:pt idx="5091" formatCode="General">
                  <c:v>-68.122092256168997</c:v>
                </c:pt>
                <c:pt idx="5092" formatCode="General">
                  <c:v>-68.162827272965004</c:v>
                </c:pt>
                <c:pt idx="5093" formatCode="General">
                  <c:v>-68.203563273109694</c:v>
                </c:pt>
                <c:pt idx="5094" formatCode="General">
                  <c:v>-68.244300241136798</c:v>
                </c:pt>
                <c:pt idx="5095" formatCode="General">
                  <c:v>-68.285038162089705</c:v>
                </c:pt>
                <c:pt idx="5096" formatCode="General">
                  <c:v>-68.325777021373696</c:v>
                </c:pt>
                <c:pt idx="5097" formatCode="General">
                  <c:v>-68.366516804728406</c:v>
                </c:pt>
                <c:pt idx="5098" formatCode="General">
                  <c:v>-68.407257498227693</c:v>
                </c:pt>
                <c:pt idx="5099" formatCode="General">
                  <c:v>-68.447999088279701</c:v>
                </c:pt>
                <c:pt idx="5100" formatCode="General">
                  <c:v>-68.488741561626895</c:v>
                </c:pt>
                <c:pt idx="5101" formatCode="General">
                  <c:v>-68.529484905313893</c:v>
                </c:pt>
                <c:pt idx="5102" formatCode="General">
                  <c:v>-68.570229106412398</c:v>
                </c:pt>
                <c:pt idx="5103" formatCode="General">
                  <c:v>-68.610974152030295</c:v>
                </c:pt>
                <c:pt idx="5104" formatCode="General">
                  <c:v>-68.651720029463405</c:v>
                </c:pt>
                <c:pt idx="5105" formatCode="General">
                  <c:v>-68.692466726195093</c:v>
                </c:pt>
                <c:pt idx="5106" formatCode="General">
                  <c:v>-68.733214229896902</c:v>
                </c:pt>
                <c:pt idx="5107" formatCode="General">
                  <c:v>-68.7739625284281</c:v>
                </c:pt>
                <c:pt idx="5108" formatCode="General">
                  <c:v>-68.814711609835697</c:v>
                </c:pt>
                <c:pt idx="5109" formatCode="General">
                  <c:v>-68.855461462354597</c:v>
                </c:pt>
                <c:pt idx="5110" formatCode="General">
                  <c:v>-68.896212074407501</c:v>
                </c:pt>
                <c:pt idx="5111" formatCode="General">
                  <c:v>-68.936963434605104</c:v>
                </c:pt>
                <c:pt idx="5112" formatCode="General">
                  <c:v>-68.977715531745702</c:v>
                </c:pt>
                <c:pt idx="5113" formatCode="General">
                  <c:v>-69.018468354815596</c:v>
                </c:pt>
                <c:pt idx="5114" formatCode="General">
                  <c:v>-69.059221892988901</c:v>
                </c:pt>
                <c:pt idx="5115" formatCode="General">
                  <c:v>-69.0999761356275</c:v>
                </c:pt>
                <c:pt idx="5116" formatCode="General">
                  <c:v>-69.140731072281199</c:v>
                </c:pt>
                <c:pt idx="5117" formatCode="General">
                  <c:v>-69.181486692676501</c:v>
                </c:pt>
                <c:pt idx="5118" formatCode="General">
                  <c:v>-69.222242986688698</c:v>
                </c:pt>
                <c:pt idx="5119" formatCode="General">
                  <c:v>-69.262999944354206</c:v>
                </c:pt>
                <c:pt idx="5120" formatCode="General">
                  <c:v>-69.303757555875507</c:v>
                </c:pt>
                <c:pt idx="5121" formatCode="General">
                  <c:v>-69.344515811621704</c:v>
                </c:pt>
                <c:pt idx="5122" formatCode="General">
                  <c:v>-69.385274702127703</c:v>
                </c:pt>
                <c:pt idx="5123" formatCode="General">
                  <c:v>-69.4260342181677</c:v>
                </c:pt>
                <c:pt idx="5124" formatCode="General">
                  <c:v>-69.466794350738397</c:v>
                </c:pt>
                <c:pt idx="5125" formatCode="General">
                  <c:v>-69.507555090964203</c:v>
                </c:pt>
                <c:pt idx="5126" formatCode="General">
                  <c:v>-69.548316430174197</c:v>
                </c:pt>
                <c:pt idx="5127" formatCode="General">
                  <c:v>-69.589078359881896</c:v>
                </c:pt>
                <c:pt idx="5128" formatCode="General">
                  <c:v>-69.629840871737002</c:v>
                </c:pt>
                <c:pt idx="5129" formatCode="General">
                  <c:v>-69.670603957525699</c:v>
                </c:pt>
                <c:pt idx="5130" formatCode="General">
                  <c:v>-69.711367609170694</c:v>
                </c:pt>
                <c:pt idx="5131" formatCode="General">
                  <c:v>-69.752131818731002</c:v>
                </c:pt>
                <c:pt idx="5132" formatCode="General">
                  <c:v>-69.792896578401994</c:v>
                </c:pt>
                <c:pt idx="5133" formatCode="General">
                  <c:v>-69.833661880515606</c:v>
                </c:pt>
                <c:pt idx="5134" formatCode="General">
                  <c:v>-69.874427717540101</c:v>
                </c:pt>
                <c:pt idx="5135" formatCode="General">
                  <c:v>-69.915194082080305</c:v>
                </c:pt>
                <c:pt idx="5136" formatCode="General">
                  <c:v>-69.9559609668772</c:v>
                </c:pt>
                <c:pt idx="5137" formatCode="General">
                  <c:v>-69.996728364808305</c:v>
                </c:pt>
                <c:pt idx="5138" formatCode="General">
                  <c:v>-70.037496268887793</c:v>
                </c:pt>
                <c:pt idx="5139" formatCode="General">
                  <c:v>-70.078264672265803</c:v>
                </c:pt>
                <c:pt idx="5140" formatCode="General">
                  <c:v>-70.119033568229298</c:v>
                </c:pt>
                <c:pt idx="5141" formatCode="General">
                  <c:v>-70.159802950201396</c:v>
                </c:pt>
                <c:pt idx="5142" formatCode="General">
                  <c:v>-70.200572811741793</c:v>
                </c:pt>
                <c:pt idx="5143" formatCode="General">
                  <c:v>-70.241343146546697</c:v>
                </c:pt>
                <c:pt idx="5144" formatCode="General">
                  <c:v>-70.282113948436503</c:v>
                </c:pt>
                <c:pt idx="5145" formatCode="General">
                  <c:v>-70.322885211245307</c:v>
                </c:pt>
                <c:pt idx="5146" formatCode="General">
                  <c:v>-70.363656928826899</c:v>
                </c:pt>
                <c:pt idx="5147" formatCode="General">
                  <c:v>-70.404429095123106</c:v>
                </c:pt>
                <c:pt idx="5148" formatCode="General">
                  <c:v>-70.445201704163395</c:v>
                </c:pt>
                <c:pt idx="5149" formatCode="General">
                  <c:v>-70.485974750065296</c:v>
                </c:pt>
                <c:pt idx="5150" formatCode="General">
                  <c:v>-70.526748227033806</c:v>
                </c:pt>
                <c:pt idx="5151" formatCode="General">
                  <c:v>-70.567522129362004</c:v>
                </c:pt>
                <c:pt idx="5152" formatCode="General">
                  <c:v>-70.608296451430604</c:v>
                </c:pt>
                <c:pt idx="5153" formatCode="General">
                  <c:v>-70.649071187692499</c:v>
                </c:pt>
                <c:pt idx="5154" formatCode="General">
                  <c:v>-70.689846332577105</c:v>
                </c:pt>
                <c:pt idx="5155" formatCode="General">
                  <c:v>-70.730621880539502</c:v>
                </c:pt>
                <c:pt idx="5156" formatCode="General">
                  <c:v>-70.771397826127696</c:v>
                </c:pt>
                <c:pt idx="5157" formatCode="General">
                  <c:v>-70.812174163982306</c:v>
                </c:pt>
                <c:pt idx="5158" formatCode="General">
                  <c:v>-70.852950888836801</c:v>
                </c:pt>
                <c:pt idx="5159" formatCode="General">
                  <c:v>-70.893727995517395</c:v>
                </c:pt>
                <c:pt idx="5160" formatCode="General">
                  <c:v>-70.934505478943095</c:v>
                </c:pt>
                <c:pt idx="5161" formatCode="General">
                  <c:v>-70.975283334125294</c:v>
                </c:pt>
                <c:pt idx="5162" formatCode="General">
                  <c:v>-71.016061556168594</c:v>
                </c:pt>
                <c:pt idx="5163" formatCode="General">
                  <c:v>-71.056840140270197</c:v>
                </c:pt>
                <c:pt idx="5164" formatCode="General">
                  <c:v>-71.097619081719799</c:v>
                </c:pt>
                <c:pt idx="5165" formatCode="General">
                  <c:v>-71.138398375900195</c:v>
                </c:pt>
                <c:pt idx="5166" formatCode="General">
                  <c:v>-71.179178018286507</c:v>
                </c:pt>
                <c:pt idx="5167" formatCode="General">
                  <c:v>-71.219958004435497</c:v>
                </c:pt>
                <c:pt idx="5168" formatCode="General">
                  <c:v>-71.2607383299638</c:v>
                </c:pt>
                <c:pt idx="5169" formatCode="General">
                  <c:v>-71.301518990543798</c:v>
                </c:pt>
                <c:pt idx="5170" formatCode="General">
                  <c:v>-71.342299981903395</c:v>
                </c:pt>
                <c:pt idx="5171" formatCode="General">
                  <c:v>-71.3830812998265</c:v>
                </c:pt>
                <c:pt idx="5172" formatCode="General">
                  <c:v>-71.423862940152205</c:v>
                </c:pt>
                <c:pt idx="5173" formatCode="General">
                  <c:v>-71.464644898775703</c:v>
                </c:pt>
                <c:pt idx="5174" formatCode="General">
                  <c:v>-71.505427171647597</c:v>
                </c:pt>
                <c:pt idx="5175" formatCode="General">
                  <c:v>-71.546209754774196</c:v>
                </c:pt>
                <c:pt idx="5176" formatCode="General">
                  <c:v>-71.586992644217503</c:v>
                </c:pt>
                <c:pt idx="5177" formatCode="General">
                  <c:v>-71.627775836095196</c:v>
                </c:pt>
                <c:pt idx="5178" formatCode="General">
                  <c:v>-71.668559326580606</c:v>
                </c:pt>
                <c:pt idx="5179" formatCode="General">
                  <c:v>-71.709343111902598</c:v>
                </c:pt>
                <c:pt idx="5180" formatCode="General">
                  <c:v>-71.7501271883459</c:v>
                </c:pt>
                <c:pt idx="5181" formatCode="General">
                  <c:v>-71.790911552250805</c:v>
                </c:pt>
                <c:pt idx="5182" formatCode="General">
                  <c:v>-71.831696200024496</c:v>
                </c:pt>
                <c:pt idx="5183" formatCode="General">
                  <c:v>-71.872481128196796</c:v>
                </c:pt>
                <c:pt idx="5184" formatCode="General">
                  <c:v>-71.913266333387</c:v>
                </c:pt>
                <c:pt idx="5185" formatCode="General">
                  <c:v>-71.954051812270706</c:v>
                </c:pt>
                <c:pt idx="5186" formatCode="General">
                  <c:v>-71.994837561580297</c:v>
                </c:pt>
                <c:pt idx="5187" formatCode="General">
                  <c:v>-72.035623578104506</c:v>
                </c:pt>
                <c:pt idx="5188" formatCode="General">
                  <c:v>-72.076409858688706</c:v>
                </c:pt>
                <c:pt idx="5189" formatCode="General">
                  <c:v>-72.117196400227797</c:v>
                </c:pt>
                <c:pt idx="5190" formatCode="General">
                  <c:v>-72.157983199652094</c:v>
                </c:pt>
                <c:pt idx="5191" formatCode="General">
                  <c:v>-72.198770253926995</c:v>
                </c:pt>
                <c:pt idx="5192" formatCode="General">
                  <c:v>-72.239557560053896</c:v>
                </c:pt>
                <c:pt idx="5193" formatCode="General">
                  <c:v>-72.280345115070105</c:v>
                </c:pt>
                <c:pt idx="5194" formatCode="General">
                  <c:v>-72.321132916048796</c:v>
                </c:pt>
                <c:pt idx="5195" formatCode="General">
                  <c:v>-72.361920960099397</c:v>
                </c:pt>
                <c:pt idx="5196" formatCode="General">
                  <c:v>-72.402709244367102</c:v>
                </c:pt>
                <c:pt idx="5197" formatCode="General">
                  <c:v>-72.443497766033005</c:v>
                </c:pt>
                <c:pt idx="5198" formatCode="General">
                  <c:v>-72.484286522314207</c:v>
                </c:pt>
                <c:pt idx="5199" formatCode="General">
                  <c:v>-72.525075510463907</c:v>
                </c:pt>
                <c:pt idx="5200" formatCode="General">
                  <c:v>-72.565864727771199</c:v>
                </c:pt>
                <c:pt idx="5201" formatCode="General">
                  <c:v>-72.606654171560905</c:v>
                </c:pt>
                <c:pt idx="5202" formatCode="General">
                  <c:v>-72.647443839194096</c:v>
                </c:pt>
                <c:pt idx="5203" formatCode="General">
                  <c:v>-72.688233728067701</c:v>
                </c:pt>
                <c:pt idx="5204" formatCode="General">
                  <c:v>-72.729023835614598</c:v>
                </c:pt>
                <c:pt idx="5205" formatCode="General">
                  <c:v>-72.769814159303706</c:v>
                </c:pt>
                <c:pt idx="5206" formatCode="General">
                  <c:v>-72.8106046966398</c:v>
                </c:pt>
                <c:pt idx="5207" formatCode="General">
                  <c:v>-72.851395445163703</c:v>
                </c:pt>
                <c:pt idx="5208" formatCode="General">
                  <c:v>-72.892186402452097</c:v>
                </c:pt>
                <c:pt idx="5209" formatCode="General">
                  <c:v>-72.9329775661176</c:v>
                </c:pt>
                <c:pt idx="5210" formatCode="General">
                  <c:v>-72.973768933806198</c:v>
                </c:pt>
                <c:pt idx="5211" formatCode="General">
                  <c:v>-73.014560503198197</c:v>
                </c:pt>
                <c:pt idx="5212" formatCode="General">
                  <c:v>-73.055352272021096</c:v>
                </c:pt>
                <c:pt idx="5213" formatCode="General">
                  <c:v>-73.096144238041006</c:v>
                </c:pt>
                <c:pt idx="5214" formatCode="General">
                  <c:v>-73.136936399053894</c:v>
                </c:pt>
                <c:pt idx="5215" formatCode="General">
                  <c:v>-73.177728752884605</c:v>
                </c:pt>
                <c:pt idx="5216" formatCode="General">
                  <c:v>-73.218521297387596</c:v>
                </c:pt>
                <c:pt idx="5217" formatCode="General">
                  <c:v>-73.259314030446802</c:v>
                </c:pt>
                <c:pt idx="5218" formatCode="General">
                  <c:v>-73.300106949975103</c:v>
                </c:pt>
                <c:pt idx="5219" formatCode="General">
                  <c:v>-73.340900053915107</c:v>
                </c:pt>
                <c:pt idx="5220" formatCode="General">
                  <c:v>-73.381693340238698</c:v>
                </c:pt>
                <c:pt idx="5221" formatCode="General">
                  <c:v>-73.422486806947006</c:v>
                </c:pt>
                <c:pt idx="5222" formatCode="General">
                  <c:v>-73.463280452070606</c:v>
                </c:pt>
                <c:pt idx="5223" formatCode="General">
                  <c:v>-73.504074273669403</c:v>
                </c:pt>
                <c:pt idx="5224" formatCode="General">
                  <c:v>-73.544868269832705</c:v>
                </c:pt>
                <c:pt idx="5225" formatCode="General">
                  <c:v>-73.585662438678995</c:v>
                </c:pt>
                <c:pt idx="5226" formatCode="General">
                  <c:v>-73.626456778356399</c:v>
                </c:pt>
                <c:pt idx="5227" formatCode="General">
                  <c:v>-73.667251287042205</c:v>
                </c:pt>
                <c:pt idx="5228" formatCode="General">
                  <c:v>-73.708045962943103</c:v>
                </c:pt>
                <c:pt idx="5229" formatCode="General">
                  <c:v>-73.748840804295099</c:v>
                </c:pt>
                <c:pt idx="5230" formatCode="General">
                  <c:v>-73.789635809363602</c:v>
                </c:pt>
                <c:pt idx="5231" formatCode="General">
                  <c:v>-73.830430976443395</c:v>
                </c:pt>
                <c:pt idx="5232" formatCode="General">
                  <c:v>-73.871226303858606</c:v>
                </c:pt>
                <c:pt idx="5233" formatCode="General">
                  <c:v>-73.912021789956</c:v>
                </c:pt>
                <c:pt idx="5234" formatCode="General">
                  <c:v>-73.952817433079005</c:v>
                </c:pt>
                <c:pt idx="5235" formatCode="General">
                  <c:v>-73.993613231580696</c:v>
                </c:pt>
                <c:pt idx="5236" formatCode="General">
                  <c:v>-74.034409183833006</c:v>
                </c:pt>
                <c:pt idx="5237" formatCode="General">
                  <c:v>-74.075205288226599</c:v>
                </c:pt>
                <c:pt idx="5238" formatCode="General">
                  <c:v>-74.116001543170995</c:v>
                </c:pt>
                <c:pt idx="5239" formatCode="General">
                  <c:v>-74.156797947094205</c:v>
                </c:pt>
                <c:pt idx="5240" formatCode="General">
                  <c:v>-74.197594498441703</c:v>
                </c:pt>
                <c:pt idx="5241" formatCode="General">
                  <c:v>-74.238391195674694</c:v>
                </c:pt>
                <c:pt idx="5242" formatCode="General">
                  <c:v>-74.279188037272206</c:v>
                </c:pt>
                <c:pt idx="5243" formatCode="General">
                  <c:v>-74.319985021731696</c:v>
                </c:pt>
                <c:pt idx="5244" formatCode="General">
                  <c:v>-74.360782147569296</c:v>
                </c:pt>
                <c:pt idx="5245" formatCode="General">
                  <c:v>-74.401579413319396</c:v>
                </c:pt>
                <c:pt idx="5246" formatCode="General">
                  <c:v>-74.442376817535006</c:v>
                </c:pt>
                <c:pt idx="5247" formatCode="General">
                  <c:v>-74.483174358787494</c:v>
                </c:pt>
                <c:pt idx="5248" formatCode="General">
                  <c:v>-74.523972035666702</c:v>
                </c:pt>
                <c:pt idx="5249" formatCode="General">
                  <c:v>-74.564769846781104</c:v>
                </c:pt>
                <c:pt idx="5250" formatCode="General">
                  <c:v>-74.605567790757306</c:v>
                </c:pt>
                <c:pt idx="5251" formatCode="General">
                  <c:v>-74.6463658662406</c:v>
                </c:pt>
                <c:pt idx="5252" formatCode="General">
                  <c:v>-74.687164071894699</c:v>
                </c:pt>
                <c:pt idx="5253" formatCode="General">
                  <c:v>-74.727962406401801</c:v>
                </c:pt>
                <c:pt idx="5254" formatCode="General">
                  <c:v>-74.768760868462607</c:v>
                </c:pt>
                <c:pt idx="5255" formatCode="General">
                  <c:v>-74.809559456796293</c:v>
                </c:pt>
                <c:pt idx="5256" formatCode="General">
                  <c:v>-74.850358170147402</c:v>
                </c:pt>
                <c:pt idx="5257" formatCode="General">
                  <c:v>-74.891157007282303</c:v>
                </c:pt>
                <c:pt idx="5258" formatCode="General">
                  <c:v>-74.931955966981207</c:v>
                </c:pt>
                <c:pt idx="5259" formatCode="General">
                  <c:v>-74.972755048038096</c:v>
                </c:pt>
                <c:pt idx="5260" formatCode="General">
                  <c:v>-75.013554249260494</c:v>
                </c:pt>
                <c:pt idx="5261" formatCode="General">
                  <c:v>-75.054353569469995</c:v>
                </c:pt>
                <c:pt idx="5262" formatCode="General">
                  <c:v>-75.095153007501494</c:v>
                </c:pt>
                <c:pt idx="5263" formatCode="General">
                  <c:v>-75.135952562204196</c:v>
                </c:pt>
                <c:pt idx="5264" formatCode="General">
                  <c:v>-75.176752232440506</c:v>
                </c:pt>
                <c:pt idx="5265" formatCode="General">
                  <c:v>-75.217552017086902</c:v>
                </c:pt>
                <c:pt idx="5266" formatCode="General">
                  <c:v>-75.258351915033401</c:v>
                </c:pt>
                <c:pt idx="5267" formatCode="General">
                  <c:v>-75.299151925184105</c:v>
                </c:pt>
                <c:pt idx="5268" formatCode="General">
                  <c:v>-75.339952046456602</c:v>
                </c:pt>
                <c:pt idx="5269" formatCode="General">
                  <c:v>-75.380752277782705</c:v>
                </c:pt>
                <c:pt idx="5270" formatCode="General">
                  <c:v>-75.421552618108606</c:v>
                </c:pt>
                <c:pt idx="5271" formatCode="General">
                  <c:v>-75.462353066394101</c:v>
                </c:pt>
                <c:pt idx="5272" formatCode="General">
                  <c:v>-75.503153621612896</c:v>
                </c:pt>
                <c:pt idx="5273" formatCode="General">
                  <c:v>-75.543954282752594</c:v>
                </c:pt>
                <c:pt idx="5274" formatCode="General">
                  <c:v>-75.584755048814699</c:v>
                </c:pt>
                <c:pt idx="5275" formatCode="General">
                  <c:v>-75.625555918814399</c:v>
                </c:pt>
                <c:pt idx="5276" formatCode="General">
                  <c:v>-75.666356891780794</c:v>
                </c:pt>
                <c:pt idx="5277" formatCode="General">
                  <c:v>-75.707157966756895</c:v>
                </c:pt>
                <c:pt idx="5278" formatCode="General">
                  <c:v>-75.747959142799701</c:v>
                </c:pt>
                <c:pt idx="5279" formatCode="General">
                  <c:v>-75.788760418981994</c:v>
                </c:pt>
                <c:pt idx="5280" formatCode="General">
                  <c:v>-75.829561794392205</c:v>
                </c:pt>
                <c:pt idx="5281" formatCode="General">
                  <c:v>-75.870363268128003</c:v>
                </c:pt>
                <c:pt idx="5282" formatCode="General">
                  <c:v>-75.911164839295793</c:v>
                </c:pt>
                <c:pt idx="5283" formatCode="General">
                  <c:v>-75.951966507010695</c:v>
                </c:pt>
                <c:pt idx="5284" formatCode="General">
                  <c:v>-75.992768270396596</c:v>
                </c:pt>
                <c:pt idx="5285" formatCode="General">
                  <c:v>-76.033570128585893</c:v>
                </c:pt>
                <c:pt idx="5286" formatCode="General">
                  <c:v>-76.074372080719797</c:v>
                </c:pt>
                <c:pt idx="5287" formatCode="General">
                  <c:v>-76.1151741259483</c:v>
                </c:pt>
                <c:pt idx="5288" formatCode="General">
                  <c:v>-76.155976263430006</c:v>
                </c:pt>
                <c:pt idx="5289" formatCode="General">
                  <c:v>-76.1967784923322</c:v>
                </c:pt>
                <c:pt idx="5290" formatCode="General">
                  <c:v>-76.237580811830995</c:v>
                </c:pt>
                <c:pt idx="5291" formatCode="General">
                  <c:v>-76.278383221111199</c:v>
                </c:pt>
                <c:pt idx="5292" formatCode="General">
                  <c:v>-76.319185719366004</c:v>
                </c:pt>
                <c:pt idx="5293" formatCode="General">
                  <c:v>-76.359988305797799</c:v>
                </c:pt>
                <c:pt idx="5294" formatCode="General">
                  <c:v>-76.400790979617298</c:v>
                </c:pt>
                <c:pt idx="5295" formatCode="General">
                  <c:v>-76.441593740044198</c:v>
                </c:pt>
                <c:pt idx="5296" formatCode="General">
                  <c:v>-76.482396586306606</c:v>
                </c:pt>
                <c:pt idx="5297" formatCode="General">
                  <c:v>-76.523199517641501</c:v>
                </c:pt>
                <c:pt idx="5298" formatCode="General">
                  <c:v>-76.564002533294698</c:v>
                </c:pt>
                <c:pt idx="5299" formatCode="General">
                  <c:v>-76.604805632520495</c:v>
                </c:pt>
                <c:pt idx="5300" formatCode="General">
                  <c:v>-76.645608814581493</c:v>
                </c:pt>
                <c:pt idx="5301" formatCode="General">
                  <c:v>-76.686412078748702</c:v>
                </c:pt>
                <c:pt idx="5302" formatCode="General">
                  <c:v>-76.727215424302301</c:v>
                </c:pt>
                <c:pt idx="5303" formatCode="General">
                  <c:v>-76.768018850531007</c:v>
                </c:pt>
                <c:pt idx="5304" formatCode="General">
                  <c:v>-76.808822356732193</c:v>
                </c:pt>
                <c:pt idx="5305" formatCode="General">
                  <c:v>-76.849625942207993</c:v>
                </c:pt>
                <c:pt idx="5306" formatCode="General">
                  <c:v>-76.890429606265201</c:v>
                </c:pt>
                <c:pt idx="5307" formatCode="General">
                  <c:v>-76.931233348218399</c:v>
                </c:pt>
                <c:pt idx="5308" formatCode="General">
                  <c:v>-76.972037167389402</c:v>
                </c:pt>
                <c:pt idx="5309" formatCode="General">
                  <c:v>-77.012841063107402</c:v>
                </c:pt>
                <c:pt idx="5310" formatCode="General">
                  <c:v>-77.053645034709007</c:v>
                </c:pt>
                <c:pt idx="5311" formatCode="General">
                  <c:v>-77.094449081535799</c:v>
                </c:pt>
                <c:pt idx="5312" formatCode="General">
                  <c:v>-77.1352532029332</c:v>
                </c:pt>
                <c:pt idx="5313" formatCode="General">
                  <c:v>-77.176057398254301</c:v>
                </c:pt>
                <c:pt idx="5314" formatCode="General">
                  <c:v>-77.216861666859302</c:v>
                </c:pt>
                <c:pt idx="5315" formatCode="General">
                  <c:v>-77.257666008116701</c:v>
                </c:pt>
                <c:pt idx="5316" formatCode="General">
                  <c:v>-77.2984704214022</c:v>
                </c:pt>
                <c:pt idx="5317" formatCode="General">
                  <c:v>-77.339274906099504</c:v>
                </c:pt>
                <c:pt idx="5318" formatCode="General">
                  <c:v>-77.380079461599905</c:v>
                </c:pt>
                <c:pt idx="5319" formatCode="General">
                  <c:v>-77.420884087302298</c:v>
                </c:pt>
                <c:pt idx="5320" formatCode="General">
                  <c:v>-77.461688782613393</c:v>
                </c:pt>
                <c:pt idx="5321" formatCode="General">
                  <c:v>-77.502493546947605</c:v>
                </c:pt>
                <c:pt idx="5322" formatCode="General">
                  <c:v>-77.543298379728895</c:v>
                </c:pt>
                <c:pt idx="5323" formatCode="General">
                  <c:v>-77.5841032803948</c:v>
                </c:pt>
                <c:pt idx="5324" formatCode="General">
                  <c:v>-77.624908248390398</c:v>
                </c:pt>
                <c:pt idx="5325" formatCode="General">
                  <c:v>-77.665713283166994</c:v>
                </c:pt>
                <c:pt idx="5326" formatCode="General">
                  <c:v>-77.706518384181607</c:v>
                </c:pt>
                <c:pt idx="5327" formatCode="General">
                  <c:v>-77.747323550897406</c:v>
                </c:pt>
                <c:pt idx="5328" formatCode="General">
                  <c:v>-77.788128782783502</c:v>
                </c:pt>
                <c:pt idx="5329" formatCode="General">
                  <c:v>-77.828934079314095</c:v>
                </c:pt>
                <c:pt idx="5330" formatCode="General">
                  <c:v>-77.869739439965102</c:v>
                </c:pt>
                <c:pt idx="5331" formatCode="General">
                  <c:v>-77.910544864215396</c:v>
                </c:pt>
                <c:pt idx="5332" formatCode="General">
                  <c:v>-77.951350351549706</c:v>
                </c:pt>
                <c:pt idx="5333" formatCode="General">
                  <c:v>-77.992155901457707</c:v>
                </c:pt>
                <c:pt idx="5334" formatCode="General">
                  <c:v>-78.0329615134346</c:v>
                </c:pt>
                <c:pt idx="5335" formatCode="General">
                  <c:v>-78.073767186980803</c:v>
                </c:pt>
                <c:pt idx="5336" formatCode="General">
                  <c:v>-78.114572921602104</c:v>
                </c:pt>
                <c:pt idx="5337" formatCode="General">
                  <c:v>-78.155378716809494</c:v>
                </c:pt>
                <c:pt idx="5338" formatCode="General">
                  <c:v>-78.196184572119407</c:v>
                </c:pt>
                <c:pt idx="5339" formatCode="General">
                  <c:v>-78.236990487053404</c:v>
                </c:pt>
                <c:pt idx="5340" formatCode="General">
                  <c:v>-78.277796461138607</c:v>
                </c:pt>
                <c:pt idx="5341" formatCode="General">
                  <c:v>-78.318602493907207</c:v>
                </c:pt>
                <c:pt idx="5342" formatCode="General">
                  <c:v>-78.359408584896798</c:v>
                </c:pt>
                <c:pt idx="5343" formatCode="General">
                  <c:v>-78.400214733650301</c:v>
                </c:pt>
                <c:pt idx="5344" formatCode="General">
                  <c:v>-78.441020939715401</c:v>
                </c:pt>
                <c:pt idx="5345" formatCode="General">
                  <c:v>-78.481827202641796</c:v>
                </c:pt>
                <c:pt idx="5346" formatCode="General">
                  <c:v>-78.522633521982797</c:v>
                </c:pt>
                <c:pt idx="5347" formatCode="General">
                  <c:v>-78.563439897295794</c:v>
                </c:pt>
                <c:pt idx="5348" formatCode="General">
                  <c:v>-78.604246328142693</c:v>
                </c:pt>
                <c:pt idx="5349" formatCode="General">
                  <c:v>-78.645052814089496</c:v>
                </c:pt>
                <c:pt idx="5350" formatCode="General">
                  <c:v>-78.685859354706395</c:v>
                </c:pt>
                <c:pt idx="5351" formatCode="General">
                  <c:v>-78.726665949568201</c:v>
                </c:pt>
                <c:pt idx="5352" formatCode="General">
                  <c:v>-78.767472598253505</c:v>
                </c:pt>
                <c:pt idx="5353" formatCode="General">
                  <c:v>-78.808279300345404</c:v>
                </c:pt>
                <c:pt idx="5354" formatCode="General">
                  <c:v>-78.8490860554313</c:v>
                </c:pt>
                <c:pt idx="5355" formatCode="General">
                  <c:v>-78.889892863103</c:v>
                </c:pt>
                <c:pt idx="5356" formatCode="General">
                  <c:v>-78.930699722959901</c:v>
                </c:pt>
                <c:pt idx="5357" formatCode="General">
                  <c:v>-78.971506634608104</c:v>
                </c:pt>
                <c:pt idx="5358" formatCode="General">
                  <c:v>-79.0123135976567</c:v>
                </c:pt>
                <c:pt idx="5359" formatCode="General">
                  <c:v>-79.053120611717702</c:v>
                </c:pt>
                <c:pt idx="5360" formatCode="General">
                  <c:v>-79.093927676405997</c:v>
                </c:pt>
                <c:pt idx="5361" formatCode="General">
                  <c:v>-79.134734791339696</c:v>
                </c:pt>
                <c:pt idx="5362" formatCode="General">
                  <c:v>-79.175541956139696</c:v>
                </c:pt>
                <c:pt idx="5363" formatCode="General">
                  <c:v>-79.216349170429893</c:v>
                </c:pt>
                <c:pt idx="5364" formatCode="General">
                  <c:v>-79.257156433837295</c:v>
                </c:pt>
                <c:pt idx="5365" formatCode="General">
                  <c:v>-79.297963745991794</c:v>
                </c:pt>
                <c:pt idx="5366" formatCode="General">
                  <c:v>-79.338771106526295</c:v>
                </c:pt>
                <c:pt idx="5367" formatCode="General">
                  <c:v>-79.379578515076702</c:v>
                </c:pt>
                <c:pt idx="5368" formatCode="General">
                  <c:v>-79.420385971281704</c:v>
                </c:pt>
                <c:pt idx="5369" formatCode="General">
                  <c:v>-79.4611934747833</c:v>
                </c:pt>
                <c:pt idx="5370" formatCode="General">
                  <c:v>-79.502001025226207</c:v>
                </c:pt>
                <c:pt idx="5371" formatCode="General">
                  <c:v>-79.542808622258306</c:v>
                </c:pt>
                <c:pt idx="5372" formatCode="General">
                  <c:v>-79.583616265530296</c:v>
                </c:pt>
                <c:pt idx="5373" formatCode="General">
                  <c:v>-79.624423954696098</c:v>
                </c:pt>
                <c:pt idx="5374" formatCode="General">
                  <c:v>-79.665231689412394</c:v>
                </c:pt>
                <c:pt idx="5375" formatCode="General">
                  <c:v>-79.706039469340297</c:v>
                </c:pt>
                <c:pt idx="5376" formatCode="General">
                  <c:v>-79.746847294144203</c:v>
                </c:pt>
                <c:pt idx="5377" formatCode="General">
                  <c:v>-79.787655163492005</c:v>
                </c:pt>
                <c:pt idx="5378" formatCode="General">
                  <c:v>-79.828463077055503</c:v>
                </c:pt>
                <c:pt idx="5379" formatCode="General">
                  <c:v>-79.869271034509495</c:v>
                </c:pt>
                <c:pt idx="5380" formatCode="General">
                  <c:v>-79.910079035532803</c:v>
                </c:pt>
                <c:pt idx="5381" formatCode="General">
                  <c:v>-79.9508870798076</c:v>
                </c:pt>
                <c:pt idx="5382" formatCode="General">
                  <c:v>-79.991695167020495</c:v>
                </c:pt>
                <c:pt idx="5383" formatCode="General">
                  <c:v>-80.032503296861805</c:v>
                </c:pt>
                <c:pt idx="5384" formatCode="General">
                  <c:v>-80.073311469025299</c:v>
                </c:pt>
                <c:pt idx="5385" formatCode="General">
                  <c:v>-80.114119683208202</c:v>
                </c:pt>
                <c:pt idx="5386" formatCode="General">
                  <c:v>-80.154927939111701</c:v>
                </c:pt>
                <c:pt idx="5387" formatCode="General">
                  <c:v>-80.195736236439799</c:v>
                </c:pt>
                <c:pt idx="5388" formatCode="General">
                  <c:v>-80.236544574899199</c:v>
                </c:pt>
                <c:pt idx="5389" formatCode="General">
                  <c:v>-80.277352954199202</c:v>
                </c:pt>
                <c:pt idx="5390" formatCode="General">
                  <c:v>-80.318161374051897</c:v>
                </c:pt>
                <c:pt idx="5391" formatCode="General">
                  <c:v>-80.3589698341721</c:v>
                </c:pt>
                <c:pt idx="5392" formatCode="General">
                  <c:v>-80.399778334277002</c:v>
                </c:pt>
                <c:pt idx="5393" formatCode="General">
                  <c:v>-80.440586874086804</c:v>
                </c:pt>
                <c:pt idx="5394" formatCode="General">
                  <c:v>-80.481395453324296</c:v>
                </c:pt>
                <c:pt idx="5395" formatCode="General">
                  <c:v>-80.522204071714896</c:v>
                </c:pt>
                <c:pt idx="5396" formatCode="General">
                  <c:v>-80.563012728986607</c:v>
                </c:pt>
                <c:pt idx="5397" formatCode="General">
                  <c:v>-80.603821424870404</c:v>
                </c:pt>
                <c:pt idx="5398" formatCode="General">
                  <c:v>-80.644630159099606</c:v>
                </c:pt>
                <c:pt idx="5399" formatCode="General">
                  <c:v>-80.685438931410502</c:v>
                </c:pt>
                <c:pt idx="5400" formatCode="General">
                  <c:v>-80.726247741541798</c:v>
                </c:pt>
                <c:pt idx="5401" formatCode="General">
                  <c:v>-80.767056589235096</c:v>
                </c:pt>
                <c:pt idx="5402" formatCode="General">
                  <c:v>-80.807865474234603</c:v>
                </c:pt>
                <c:pt idx="5403" formatCode="General">
                  <c:v>-80.848674396286995</c:v>
                </c:pt>
                <c:pt idx="5404" formatCode="General">
                  <c:v>-80.889483355142104</c:v>
                </c:pt>
                <c:pt idx="5405" formatCode="General">
                  <c:v>-80.930292350552193</c:v>
                </c:pt>
                <c:pt idx="5406" formatCode="General">
                  <c:v>-80.971101382274696</c:v>
                </c:pt>
                <c:pt idx="5407" formatCode="General">
                  <c:v>-81.011910450068598</c:v>
                </c:pt>
                <c:pt idx="5408" formatCode="General">
                  <c:v>-81.052719553689897</c:v>
                </c:pt>
                <c:pt idx="5409" formatCode="General">
                  <c:v>-81.093528692897394</c:v>
                </c:pt>
                <c:pt idx="5410" formatCode="General">
                  <c:v>-81.134337867452004</c:v>
                </c:pt>
                <c:pt idx="5411" formatCode="General">
                  <c:v>-81.175147077116407</c:v>
                </c:pt>
                <c:pt idx="5412" formatCode="General">
                  <c:v>-81.215956321655696</c:v>
                </c:pt>
                <c:pt idx="5413" formatCode="General">
                  <c:v>-81.2567656008368</c:v>
                </c:pt>
                <c:pt idx="5414" formatCode="General">
                  <c:v>-81.297574914428694</c:v>
                </c:pt>
                <c:pt idx="5415" formatCode="General">
                  <c:v>-81.338384262202695</c:v>
                </c:pt>
                <c:pt idx="5416" formatCode="General">
                  <c:v>-81.379193643931799</c:v>
                </c:pt>
                <c:pt idx="5417" formatCode="General">
                  <c:v>-81.420003059391306</c:v>
                </c:pt>
                <c:pt idx="5418" formatCode="General">
                  <c:v>-81.4608125083586</c:v>
                </c:pt>
                <c:pt idx="5419" formatCode="General">
                  <c:v>-81.501621990613003</c:v>
                </c:pt>
                <c:pt idx="5420" formatCode="General">
                  <c:v>-81.542431505935994</c:v>
                </c:pt>
                <c:pt idx="5421" formatCode="General">
                  <c:v>-81.583241054110999</c:v>
                </c:pt>
                <c:pt idx="5422" formatCode="General">
                  <c:v>-81.624050634923705</c:v>
                </c:pt>
                <c:pt idx="5423" formatCode="General">
                  <c:v>-81.664860248161702</c:v>
                </c:pt>
                <c:pt idx="5424" formatCode="General">
                  <c:v>-81.705669893614598</c:v>
                </c:pt>
                <c:pt idx="5425" formatCode="General">
                  <c:v>-81.746479571074303</c:v>
                </c:pt>
                <c:pt idx="5426" formatCode="General">
                  <c:v>-81.787289280334505</c:v>
                </c:pt>
                <c:pt idx="5427" formatCode="General">
                  <c:v>-81.828099021191306</c:v>
                </c:pt>
                <c:pt idx="5428" formatCode="General">
                  <c:v>-81.8689087934425</c:v>
                </c:pt>
                <c:pt idx="5429" formatCode="General">
                  <c:v>-81.909718596888098</c:v>
                </c:pt>
                <c:pt idx="5430" formatCode="General">
                  <c:v>-81.950528431330198</c:v>
                </c:pt>
                <c:pt idx="5431" formatCode="General">
                  <c:v>-81.991338296572195</c:v>
                </c:pt>
                <c:pt idx="5432" formatCode="General">
                  <c:v>-82.032148192418404</c:v>
                </c:pt>
                <c:pt idx="5433" formatCode="General">
                  <c:v>-82.072958118674606</c:v>
                </c:pt>
                <c:pt idx="5434" formatCode="General">
                  <c:v>-82.1137680751483</c:v>
                </c:pt>
                <c:pt idx="5435" formatCode="General">
                  <c:v>-82.154578061647101</c:v>
                </c:pt>
                <c:pt idx="5436" formatCode="General">
                  <c:v>-82.195388077978905</c:v>
                </c:pt>
                <c:pt idx="5437" formatCode="General">
                  <c:v>-82.236198123953102</c:v>
                </c:pt>
                <c:pt idx="5438" formatCode="General">
                  <c:v>-82.277008199380504</c:v>
                </c:pt>
                <c:pt idx="5439" formatCode="General">
                  <c:v>-82.317818304073796</c:v>
                </c:pt>
                <c:pt idx="5440" formatCode="General">
                  <c:v>-82.358628437846704</c:v>
                </c:pt>
                <c:pt idx="5441" formatCode="General">
                  <c:v>-82.399438600514898</c:v>
                </c:pt>
                <c:pt idx="5442" formatCode="General">
                  <c:v>-82.4402487918953</c:v>
                </c:pt>
                <c:pt idx="5443" formatCode="General">
                  <c:v>-82.481059011806707</c:v>
                </c:pt>
                <c:pt idx="5444" formatCode="General">
                  <c:v>-82.521869260068996</c:v>
                </c:pt>
                <c:pt idx="5445" formatCode="General">
                  <c:v>-82.562679536503893</c:v>
                </c:pt>
                <c:pt idx="5446" formatCode="General">
                  <c:v>-82.6034898409345</c:v>
                </c:pt>
                <c:pt idx="5447" formatCode="General">
                  <c:v>-82.644300173185599</c:v>
                </c:pt>
                <c:pt idx="5448" formatCode="General">
                  <c:v>-82.685110533083304</c:v>
                </c:pt>
                <c:pt idx="5449" formatCode="General">
                  <c:v>-82.725920920455394</c:v>
                </c:pt>
                <c:pt idx="5450" formatCode="General">
                  <c:v>-82.766731335131297</c:v>
                </c:pt>
                <c:pt idx="5451" formatCode="General">
                  <c:v>-82.807541776941505</c:v>
                </c:pt>
                <c:pt idx="5452" formatCode="General">
                  <c:v>-82.848352245718601</c:v>
                </c:pt>
                <c:pt idx="5453" formatCode="General">
                  <c:v>-82.889162741296403</c:v>
                </c:pt>
                <c:pt idx="5454" formatCode="General">
                  <c:v>-82.929973263510405</c:v>
                </c:pt>
                <c:pt idx="5455" formatCode="General">
                  <c:v>-82.970783812197496</c:v>
                </c:pt>
                <c:pt idx="5456" formatCode="General">
                  <c:v>-83.011594387195601</c:v>
                </c:pt>
                <c:pt idx="5457" formatCode="General">
                  <c:v>-83.052404988343497</c:v>
                </c:pt>
                <c:pt idx="5458" formatCode="General">
                  <c:v>-83.093215615481299</c:v>
                </c:pt>
                <c:pt idx="5459" formatCode="General">
                  <c:v>-83.134026268449801</c:v>
                </c:pt>
                <c:pt idx="5460" formatCode="General">
                  <c:v>-83.174836947090895</c:v>
                </c:pt>
                <c:pt idx="5461" formatCode="General">
                  <c:v>-83.215647651247593</c:v>
                </c:pt>
                <c:pt idx="5462" formatCode="General">
                  <c:v>-83.256458380763902</c:v>
                </c:pt>
                <c:pt idx="5463" formatCode="General">
                  <c:v>-83.297269135484598</c:v>
                </c:pt>
                <c:pt idx="5464" formatCode="General">
                  <c:v>-83.338079915255804</c:v>
                </c:pt>
                <c:pt idx="5465" formatCode="General">
                  <c:v>-83.378890719925494</c:v>
                </c:pt>
                <c:pt idx="5466" formatCode="General">
                  <c:v>-83.419701549344595</c:v>
                </c:pt>
                <c:pt idx="5467" formatCode="General">
                  <c:v>-83.460512403364802</c:v>
                </c:pt>
                <c:pt idx="5468" formatCode="General">
                  <c:v>-83.501323281839404</c:v>
                </c:pt>
                <c:pt idx="5469" formatCode="General">
                  <c:v>-83.542134184622398</c:v>
                </c:pt>
                <c:pt idx="5470" formatCode="General">
                  <c:v>-83.582945111569401</c:v>
                </c:pt>
                <c:pt idx="5471" formatCode="General">
                  <c:v>-83.6237560625367</c:v>
                </c:pt>
                <c:pt idx="5472" formatCode="General">
                  <c:v>-83.664567037382099</c:v>
                </c:pt>
                <c:pt idx="5473" formatCode="General">
                  <c:v>-83.705378035964301</c:v>
                </c:pt>
                <c:pt idx="5474" formatCode="General">
                  <c:v>-83.746189058143301</c:v>
                </c:pt>
                <c:pt idx="5475" formatCode="General">
                  <c:v>-83.787000103780201</c:v>
                </c:pt>
                <c:pt idx="5476" formatCode="General">
                  <c:v>-83.827811172737199</c:v>
                </c:pt>
                <c:pt idx="5477" formatCode="General">
                  <c:v>-83.8686222648777</c:v>
                </c:pt>
                <c:pt idx="5478" formatCode="General">
                  <c:v>-83.909433380066105</c:v>
                </c:pt>
                <c:pt idx="5479" formatCode="General">
                  <c:v>-83.950244518168304</c:v>
                </c:pt>
                <c:pt idx="5480" formatCode="General">
                  <c:v>-83.991055679050802</c:v>
                </c:pt>
                <c:pt idx="5481" formatCode="General">
                  <c:v>-84.031866862581793</c:v>
                </c:pt>
                <c:pt idx="5482" formatCode="General">
                  <c:v>-84.072678068630196</c:v>
                </c:pt>
                <c:pt idx="5483" formatCode="General">
                  <c:v>-84.113489297066394</c:v>
                </c:pt>
                <c:pt idx="5484" formatCode="General">
                  <c:v>-84.154300547761295</c:v>
                </c:pt>
                <c:pt idx="5485" formatCode="General">
                  <c:v>-84.195111820586504</c:v>
                </c:pt>
                <c:pt idx="5486" formatCode="General">
                  <c:v>-84.235923115414707</c:v>
                </c:pt>
                <c:pt idx="5487" formatCode="General">
                  <c:v>-84.276734432119397</c:v>
                </c:pt>
                <c:pt idx="5488" formatCode="General">
                  <c:v>-84.317545770575407</c:v>
                </c:pt>
                <c:pt idx="5489" formatCode="General">
                  <c:v>-84.358357130658604</c:v>
                </c:pt>
                <c:pt idx="5490" formatCode="General">
                  <c:v>-84.399168512245794</c:v>
                </c:pt>
                <c:pt idx="5491" formatCode="General">
                  <c:v>-84.439979915214906</c:v>
                </c:pt>
                <c:pt idx="5492" formatCode="General">
                  <c:v>-84.480791339445105</c:v>
                </c:pt>
                <c:pt idx="5493" formatCode="General">
                  <c:v>-84.521602784816395</c:v>
                </c:pt>
                <c:pt idx="5494" formatCode="General">
                  <c:v>-84.562414251209901</c:v>
                </c:pt>
                <c:pt idx="5495" formatCode="General">
                  <c:v>-84.603225738507803</c:v>
                </c:pt>
                <c:pt idx="5496" formatCode="General">
                  <c:v>-84.644037246593598</c:v>
                </c:pt>
                <c:pt idx="5497" formatCode="General">
                  <c:v>-84.684848775351398</c:v>
                </c:pt>
                <c:pt idx="5498" formatCode="General">
                  <c:v>-84.725660324666904</c:v>
                </c:pt>
                <c:pt idx="5499" formatCode="General">
                  <c:v>-84.766471894426502</c:v>
                </c:pt>
                <c:pt idx="5500" formatCode="General">
                  <c:v>-84.807283484518194</c:v>
                </c:pt>
                <c:pt idx="5501" formatCode="General">
                  <c:v>-84.848095094830697</c:v>
                </c:pt>
                <c:pt idx="5502" formatCode="General">
                  <c:v>-84.888906725253605</c:v>
                </c:pt>
                <c:pt idx="5503" formatCode="General">
                  <c:v>-84.929718375676998</c:v>
                </c:pt>
                <c:pt idx="5504" formatCode="General">
                  <c:v>-84.970530045991893</c:v>
                </c:pt>
                <c:pt idx="5505" formatCode="General">
                  <c:v>-85.011341736089904</c:v>
                </c:pt>
                <c:pt idx="5506" formatCode="General">
                  <c:v>-85.052153445863397</c:v>
                </c:pt>
                <c:pt idx="5507" formatCode="General">
                  <c:v>-85.092965175205705</c:v>
                </c:pt>
                <c:pt idx="5508" formatCode="General">
                  <c:v>-85.133776924010405</c:v>
                </c:pt>
                <c:pt idx="5509" formatCode="General">
                  <c:v>-85.174588692172193</c:v>
                </c:pt>
                <c:pt idx="5510" formatCode="General">
                  <c:v>-85.215400479586407</c:v>
                </c:pt>
                <c:pt idx="5511" formatCode="General">
                  <c:v>-85.256212286148994</c:v>
                </c:pt>
                <c:pt idx="5512" formatCode="General">
                  <c:v>-85.297024111756798</c:v>
                </c:pt>
                <c:pt idx="5513" formatCode="General">
                  <c:v>-85.337835956307302</c:v>
                </c:pt>
                <c:pt idx="5514" formatCode="General">
                  <c:v>-85.3786478196986</c:v>
                </c:pt>
                <c:pt idx="5515" formatCode="General">
                  <c:v>-85.419459701829794</c:v>
                </c:pt>
                <c:pt idx="5516" formatCode="General">
                  <c:v>-85.4602716026005</c:v>
                </c:pt>
                <c:pt idx="5517" formatCode="General">
                  <c:v>-85.501083521911099</c:v>
                </c:pt>
                <c:pt idx="5518" formatCode="General">
                  <c:v>-85.541895459662499</c:v>
                </c:pt>
                <c:pt idx="5519" formatCode="General">
                  <c:v>-85.582707415755394</c:v>
                </c:pt>
                <c:pt idx="5520" formatCode="General">
                  <c:v>-85.623519390091403</c:v>
                </c:pt>
                <c:pt idx="5521" formatCode="General">
                  <c:v>-85.664331382572698</c:v>
                </c:pt>
                <c:pt idx="5522" formatCode="General">
                  <c:v>-85.705143393102304</c:v>
                </c:pt>
                <c:pt idx="5523" formatCode="General">
                  <c:v>-85.745955421583801</c:v>
                </c:pt>
                <c:pt idx="5524" formatCode="General">
                  <c:v>-85.786767467921905</c:v>
                </c:pt>
                <c:pt idx="5525" formatCode="General">
                  <c:v>-85.827579532021602</c:v>
                </c:pt>
                <c:pt idx="5526" formatCode="General">
                  <c:v>-85.8683916137892</c:v>
                </c:pt>
                <c:pt idx="5527" formatCode="General">
                  <c:v>-85.909203713131305</c:v>
                </c:pt>
                <c:pt idx="5528" formatCode="General">
                  <c:v>-85.950015829955504</c:v>
                </c:pt>
                <c:pt idx="5529" formatCode="General">
                  <c:v>-85.990827964170094</c:v>
                </c:pt>
                <c:pt idx="5530" formatCode="General">
                  <c:v>-86.031640115684098</c:v>
                </c:pt>
                <c:pt idx="5531" formatCode="General">
                  <c:v>-86.072452284407404</c:v>
                </c:pt>
                <c:pt idx="5532" formatCode="General">
                  <c:v>-86.113264470250598</c:v>
                </c:pt>
                <c:pt idx="5533" formatCode="General">
                  <c:v>-86.154076673125402</c:v>
                </c:pt>
                <c:pt idx="5534" formatCode="General">
                  <c:v>-86.194888892944306</c:v>
                </c:pt>
                <c:pt idx="5535" formatCode="General">
                  <c:v>-86.235701129620097</c:v>
                </c:pt>
                <c:pt idx="5536" formatCode="General">
                  <c:v>-86.2765133830666</c:v>
                </c:pt>
                <c:pt idx="5537" formatCode="General">
                  <c:v>-86.317325653197798</c:v>
                </c:pt>
                <c:pt idx="5538" formatCode="General">
                  <c:v>-86.358137939928397</c:v>
                </c:pt>
                <c:pt idx="5539" formatCode="General">
                  <c:v>-86.398950243173601</c:v>
                </c:pt>
                <c:pt idx="5540" formatCode="General">
                  <c:v>-86.439762562849296</c:v>
                </c:pt>
                <c:pt idx="5541" formatCode="General">
                  <c:v>-86.480574898871694</c:v>
                </c:pt>
                <c:pt idx="5542" formatCode="General">
                  <c:v>-86.521387251157904</c:v>
                </c:pt>
                <c:pt idx="5543" formatCode="General">
                  <c:v>-86.562199619625204</c:v>
                </c:pt>
                <c:pt idx="5544" formatCode="General">
                  <c:v>-86.603012004191896</c:v>
                </c:pt>
                <c:pt idx="5545" formatCode="General">
                  <c:v>-86.643824404776296</c:v>
                </c:pt>
                <c:pt idx="5546" formatCode="General">
                  <c:v>-86.684636821297801</c:v>
                </c:pt>
                <c:pt idx="5547" formatCode="General">
                  <c:v>-86.725449253676103</c:v>
                </c:pt>
                <c:pt idx="5548" formatCode="General">
                  <c:v>-86.766261701831397</c:v>
                </c:pt>
                <c:pt idx="5549" formatCode="General">
                  <c:v>-86.807074165684597</c:v>
                </c:pt>
                <c:pt idx="5550" formatCode="General">
                  <c:v>-86.847886645157004</c:v>
                </c:pt>
                <c:pt idx="5551" formatCode="General">
                  <c:v>-86.8886991401708</c:v>
                </c:pt>
                <c:pt idx="5552" formatCode="General">
                  <c:v>-86.929511650648294</c:v>
                </c:pt>
                <c:pt idx="5553" formatCode="General">
                  <c:v>-86.970324176512705</c:v>
                </c:pt>
                <c:pt idx="5554" formatCode="General">
                  <c:v>-87.011136717687705</c:v>
                </c:pt>
                <c:pt idx="5555" formatCode="General">
                  <c:v>-87.051949274097495</c:v>
                </c:pt>
                <c:pt idx="5556" formatCode="General">
                  <c:v>-87.092761845666701</c:v>
                </c:pt>
                <c:pt idx="5557" formatCode="General">
                  <c:v>-87.133574432320898</c:v>
                </c:pt>
                <c:pt idx="5558" formatCode="General">
                  <c:v>-87.174387033985795</c:v>
                </c:pt>
                <c:pt idx="5559" formatCode="General">
                  <c:v>-87.215199650588005</c:v>
                </c:pt>
                <c:pt idx="5560" formatCode="General">
                  <c:v>-87.2560122820543</c:v>
                </c:pt>
                <c:pt idx="5561" formatCode="General">
                  <c:v>-87.296824928312603</c:v>
                </c:pt>
                <c:pt idx="5562" formatCode="General">
                  <c:v>-87.337637589291504</c:v>
                </c:pt>
                <c:pt idx="5563" formatCode="General">
                  <c:v>-87.378450264920204</c:v>
                </c:pt>
                <c:pt idx="5564" formatCode="General">
                  <c:v>-87.419262955128801</c:v>
                </c:pt>
                <c:pt idx="5565" formatCode="General">
                  <c:v>-87.460075659847405</c:v>
                </c:pt>
                <c:pt idx="5566" formatCode="General">
                  <c:v>-87.500888379005602</c:v>
                </c:pt>
                <c:pt idx="5567" formatCode="General">
                  <c:v>-87.541701112533104</c:v>
                </c:pt>
                <c:pt idx="5568" formatCode="General">
                  <c:v>-87.582513860360905</c:v>
                </c:pt>
                <c:pt idx="5569" formatCode="General">
                  <c:v>-87.623326622420706</c:v>
                </c:pt>
                <c:pt idx="5570" formatCode="General">
                  <c:v>-87.664139398644807</c:v>
                </c:pt>
                <c:pt idx="5571" formatCode="General">
                  <c:v>-87.704952188965805</c:v>
                </c:pt>
                <c:pt idx="5572" formatCode="General">
                  <c:v>-87.745764993316598</c:v>
                </c:pt>
                <c:pt idx="5573" formatCode="General">
                  <c:v>-87.786577811630707</c:v>
                </c:pt>
                <c:pt idx="5574" formatCode="General">
                  <c:v>-87.827390643841795</c:v>
                </c:pt>
                <c:pt idx="5575" formatCode="General">
                  <c:v>-87.868203489884095</c:v>
                </c:pt>
                <c:pt idx="5576" formatCode="General">
                  <c:v>-87.909016349692195</c:v>
                </c:pt>
                <c:pt idx="5577" formatCode="General">
                  <c:v>-87.949829223201107</c:v>
                </c:pt>
                <c:pt idx="5578" formatCode="General">
                  <c:v>-87.990642110346101</c:v>
                </c:pt>
                <c:pt idx="5579" formatCode="General">
                  <c:v>-88.031455011062903</c:v>
                </c:pt>
                <c:pt idx="5580" formatCode="General">
                  <c:v>-88.072267925287605</c:v>
                </c:pt>
                <c:pt idx="5581" formatCode="General">
                  <c:v>-88.113080852956898</c:v>
                </c:pt>
                <c:pt idx="5582" formatCode="General">
                  <c:v>-88.153893794007502</c:v>
                </c:pt>
                <c:pt idx="5583" formatCode="General">
                  <c:v>-88.194706748376902</c:v>
                </c:pt>
                <c:pt idx="5584" formatCode="General">
                  <c:v>-88.235519716002699</c:v>
                </c:pt>
                <c:pt idx="5585" formatCode="General">
                  <c:v>-88.276332696823005</c:v>
                </c:pt>
                <c:pt idx="5586" formatCode="General">
                  <c:v>-88.317145690776201</c:v>
                </c:pt>
                <c:pt idx="5587" formatCode="General">
                  <c:v>-88.357958697801394</c:v>
                </c:pt>
                <c:pt idx="5588" formatCode="General">
                  <c:v>-88.398771717837704</c:v>
                </c:pt>
                <c:pt idx="5589" formatCode="General">
                  <c:v>-88.439584750824693</c:v>
                </c:pt>
                <c:pt idx="5590" formatCode="General">
                  <c:v>-88.480397796702604</c:v>
                </c:pt>
                <c:pt idx="5591" formatCode="General">
                  <c:v>-88.521210855411795</c:v>
                </c:pt>
                <c:pt idx="5592" formatCode="General">
                  <c:v>-88.562023926893104</c:v>
                </c:pt>
                <c:pt idx="5593" formatCode="General">
                  <c:v>-88.602837011087701</c:v>
                </c:pt>
                <c:pt idx="5594" formatCode="General">
                  <c:v>-88.643650107937304</c:v>
                </c:pt>
                <c:pt idx="5595" formatCode="General">
                  <c:v>-88.684463217383794</c:v>
                </c:pt>
                <c:pt idx="5596" formatCode="General">
                  <c:v>-88.725276339369699</c:v>
                </c:pt>
                <c:pt idx="5597" formatCode="General">
                  <c:v>-88.766089473837695</c:v>
                </c:pt>
                <c:pt idx="5598" formatCode="General">
                  <c:v>-88.806902620730995</c:v>
                </c:pt>
                <c:pt idx="5599" formatCode="General">
                  <c:v>-88.847715779993294</c:v>
                </c:pt>
                <c:pt idx="5600" formatCode="General">
                  <c:v>-88.888528951568404</c:v>
                </c:pt>
                <c:pt idx="5601" formatCode="General">
                  <c:v>-88.929342135400802</c:v>
                </c:pt>
                <c:pt idx="5602" formatCode="General">
                  <c:v>-88.970155331435095</c:v>
                </c:pt>
                <c:pt idx="5603" formatCode="General">
                  <c:v>-89.010968539616698</c:v>
                </c:pt>
                <c:pt idx="5604" formatCode="General">
                  <c:v>-89.051781759891298</c:v>
                </c:pt>
                <c:pt idx="5605" formatCode="General">
                  <c:v>-89.092594992205093</c:v>
                </c:pt>
                <c:pt idx="5606" formatCode="General">
                  <c:v>-89.133408236504494</c:v>
                </c:pt>
                <c:pt idx="5607" formatCode="General">
                  <c:v>-89.174221492736194</c:v>
                </c:pt>
                <c:pt idx="5608" formatCode="General">
                  <c:v>-89.215034760847402</c:v>
                </c:pt>
                <c:pt idx="5609" formatCode="General">
                  <c:v>-89.255848040785295</c:v>
                </c:pt>
                <c:pt idx="5610" formatCode="General">
                  <c:v>-89.296661332497607</c:v>
                </c:pt>
                <c:pt idx="5611" formatCode="General">
                  <c:v>-89.337474635932196</c:v>
                </c:pt>
                <c:pt idx="5612" formatCode="General">
                  <c:v>-89.378287951037393</c:v>
                </c:pt>
                <c:pt idx="5613" formatCode="General">
                  <c:v>-89.419101277761499</c:v>
                </c:pt>
                <c:pt idx="5614" formatCode="General">
                  <c:v>-89.459914616053396</c:v>
                </c:pt>
                <c:pt idx="5615" formatCode="General">
                  <c:v>-89.500727965862097</c:v>
                </c:pt>
                <c:pt idx="5616" formatCode="General">
                  <c:v>-89.541541327136898</c:v>
                </c:pt>
                <c:pt idx="5617" formatCode="General">
                  <c:v>-89.582354699827405</c:v>
                </c:pt>
                <c:pt idx="5618" formatCode="General">
                  <c:v>-89.623168083883598</c:v>
                </c:pt>
                <c:pt idx="5619" formatCode="General">
                  <c:v>-89.663981479255398</c:v>
                </c:pt>
                <c:pt idx="5620" formatCode="General">
                  <c:v>-89.704794885893406</c:v>
                </c:pt>
                <c:pt idx="5621" formatCode="General">
                  <c:v>-89.745608303748398</c:v>
                </c:pt>
                <c:pt idx="5622" formatCode="General">
                  <c:v>-89.786421732771302</c:v>
                </c:pt>
                <c:pt idx="5623" formatCode="General">
                  <c:v>-89.827235172913305</c:v>
                </c:pt>
                <c:pt idx="5624" formatCode="General">
                  <c:v>-89.868048624126104</c:v>
                </c:pt>
                <c:pt idx="5625" formatCode="General">
                  <c:v>-89.908862086361495</c:v>
                </c:pt>
                <c:pt idx="5626" formatCode="General">
                  <c:v>-89.949675559571602</c:v>
                </c:pt>
                <c:pt idx="5627" formatCode="General">
                  <c:v>-89.990489043708806</c:v>
                </c:pt>
                <c:pt idx="5628" formatCode="General">
                  <c:v>-90.031302538725797</c:v>
                </c:pt>
                <c:pt idx="5629" formatCode="General">
                  <c:v>-90.072116044575594</c:v>
                </c:pt>
                <c:pt idx="5630" formatCode="General">
                  <c:v>-90.112929561211303</c:v>
                </c:pt>
                <c:pt idx="5631" formatCode="General">
                  <c:v>-90.153743088586594</c:v>
                </c:pt>
                <c:pt idx="5632" formatCode="General">
                  <c:v>-90.194556626655199</c:v>
                </c:pt>
                <c:pt idx="5633" formatCode="General">
                  <c:v>-90.235370175371202</c:v>
                </c:pt>
                <c:pt idx="5634" formatCode="General">
                  <c:v>-90.2761837346889</c:v>
                </c:pt>
                <c:pt idx="5635" formatCode="General">
                  <c:v>-90.316997304563102</c:v>
                </c:pt>
                <c:pt idx="5636" formatCode="General">
                  <c:v>-90.357810884948606</c:v>
                </c:pt>
                <c:pt idx="5637" formatCode="General">
                  <c:v>-90.398624475800602</c:v>
                </c:pt>
                <c:pt idx="5638" formatCode="General">
                  <c:v>-90.439438077074598</c:v>
                </c:pt>
                <c:pt idx="5639" formatCode="General">
                  <c:v>-90.480251688726497</c:v>
                </c:pt>
                <c:pt idx="5640" formatCode="General">
                  <c:v>-90.521065310712103</c:v>
                </c:pt>
                <c:pt idx="5641" formatCode="General">
                  <c:v>-90.561878942987903</c:v>
                </c:pt>
                <c:pt idx="5642" formatCode="General">
                  <c:v>-90.602692585510397</c:v>
                </c:pt>
                <c:pt idx="5643" formatCode="General">
                  <c:v>-90.643506238236398</c:v>
                </c:pt>
                <c:pt idx="5644" formatCode="General">
                  <c:v>-90.684319901122706</c:v>
                </c:pt>
                <c:pt idx="5645" formatCode="General">
                  <c:v>-90.725133574126801</c:v>
                </c:pt>
                <c:pt idx="5646" formatCode="General">
                  <c:v>-90.765947257206093</c:v>
                </c:pt>
                <c:pt idx="5647" formatCode="General">
                  <c:v>-90.806760950318505</c:v>
                </c:pt>
                <c:pt idx="5648" formatCode="General">
                  <c:v>-90.847574653421901</c:v>
                </c:pt>
                <c:pt idx="5649" formatCode="General">
                  <c:v>-90.8883883664747</c:v>
                </c:pt>
                <c:pt idx="5650" formatCode="General">
                  <c:v>-90.929202089435506</c:v>
                </c:pt>
                <c:pt idx="5651" formatCode="General">
                  <c:v>-90.970015822263207</c:v>
                </c:pt>
                <c:pt idx="5652" formatCode="General">
                  <c:v>-91.010829564916904</c:v>
                </c:pt>
                <c:pt idx="5653" formatCode="General">
                  <c:v>-91.051643317355996</c:v>
                </c:pt>
                <c:pt idx="5654" formatCode="General">
                  <c:v>-91.092457079540196</c:v>
                </c:pt>
                <c:pt idx="5655" formatCode="General">
                  <c:v>-91.133270851429302</c:v>
                </c:pt>
                <c:pt idx="5656" formatCode="General">
                  <c:v>-91.174084632983707</c:v>
                </c:pt>
                <c:pt idx="5657" formatCode="General">
                  <c:v>-91.214898424163707</c:v>
                </c:pt>
                <c:pt idx="5658" formatCode="General">
                  <c:v>-91.255712224929994</c:v>
                </c:pt>
                <c:pt idx="5659" formatCode="General">
                  <c:v>-91.296526035243801</c:v>
                </c:pt>
                <c:pt idx="5660" formatCode="General">
                  <c:v>-91.337339855066205</c:v>
                </c:pt>
                <c:pt idx="5661" formatCode="General">
                  <c:v>-91.378153684358693</c:v>
                </c:pt>
                <c:pt idx="5662" formatCode="General">
                  <c:v>-91.418967523083097</c:v>
                </c:pt>
                <c:pt idx="5663" formatCode="General">
                  <c:v>-91.459781371201103</c:v>
                </c:pt>
                <c:pt idx="5664" formatCode="General">
                  <c:v>-91.500595228674797</c:v>
                </c:pt>
                <c:pt idx="5665" formatCode="General">
                  <c:v>-91.541409095466705</c:v>
                </c:pt>
                <c:pt idx="5666" formatCode="General">
                  <c:v>-91.582222971539196</c:v>
                </c:pt>
                <c:pt idx="5667" formatCode="General">
                  <c:v>-91.623036856854895</c:v>
                </c:pt>
                <c:pt idx="5668" formatCode="General">
                  <c:v>-91.663850751376998</c:v>
                </c:pt>
                <c:pt idx="5669" formatCode="General">
                  <c:v>-91.704664655068498</c:v>
                </c:pt>
                <c:pt idx="5670" formatCode="General">
                  <c:v>-91.745478567892704</c:v>
                </c:pt>
                <c:pt idx="5671" formatCode="General">
                  <c:v>-91.786292489813405</c:v>
                </c:pt>
                <c:pt idx="5672" formatCode="General">
                  <c:v>-91.827106420794294</c:v>
                </c:pt>
                <c:pt idx="5673" formatCode="General">
                  <c:v>-91.867920360799303</c:v>
                </c:pt>
                <c:pt idx="5674" formatCode="General">
                  <c:v>-91.908734309792806</c:v>
                </c:pt>
                <c:pt idx="5675" formatCode="General">
                  <c:v>-91.949548267739104</c:v>
                </c:pt>
                <c:pt idx="5676" formatCode="General">
                  <c:v>-91.990362234602898</c:v>
                </c:pt>
                <c:pt idx="5677" formatCode="General">
                  <c:v>-92.031176210349003</c:v>
                </c:pt>
                <c:pt idx="5678" formatCode="General">
                  <c:v>-92.0719901949426</c:v>
                </c:pt>
                <c:pt idx="5679" formatCode="General">
                  <c:v>-92.112804188348804</c:v>
                </c:pt>
                <c:pt idx="5680" formatCode="General">
                  <c:v>-92.153618190533194</c:v>
                </c:pt>
                <c:pt idx="5681" formatCode="General">
                  <c:v>-92.194432201461495</c:v>
                </c:pt>
                <c:pt idx="5682" formatCode="General">
                  <c:v>-92.2352462210997</c:v>
                </c:pt>
                <c:pt idx="5683" formatCode="General">
                  <c:v>-92.276060249413703</c:v>
                </c:pt>
                <c:pt idx="5684" formatCode="General">
                  <c:v>-92.316874286370094</c:v>
                </c:pt>
                <c:pt idx="5685" formatCode="General">
                  <c:v>-92.357688331935506</c:v>
                </c:pt>
                <c:pt idx="5686" formatCode="General">
                  <c:v>-92.398502386076899</c:v>
                </c:pt>
                <c:pt idx="5687" formatCode="General">
                  <c:v>-92.439316448761602</c:v>
                </c:pt>
                <c:pt idx="5688" formatCode="General">
                  <c:v>-92.480130519956901</c:v>
                </c:pt>
                <c:pt idx="5689" formatCode="General">
                  <c:v>-92.520944599630397</c:v>
                </c:pt>
                <c:pt idx="5690" formatCode="General">
                  <c:v>-92.561758687749801</c:v>
                </c:pt>
                <c:pt idx="5691" formatCode="General">
                  <c:v>-92.602572784283097</c:v>
                </c:pt>
                <c:pt idx="5692" formatCode="General">
                  <c:v>-92.643386889198496</c:v>
                </c:pt>
                <c:pt idx="5693" formatCode="General">
                  <c:v>-92.684201002464107</c:v>
                </c:pt>
                <c:pt idx="5694" formatCode="General">
                  <c:v>-92.725015124048596</c:v>
                </c:pt>
                <c:pt idx="5695" formatCode="General">
                  <c:v>-92.7658292539207</c:v>
                </c:pt>
                <c:pt idx="5696" formatCode="General">
                  <c:v>-92.806643392049196</c:v>
                </c:pt>
                <c:pt idx="5697" formatCode="General">
                  <c:v>-92.847457538403106</c:v>
                </c:pt>
                <c:pt idx="5698" formatCode="General">
                  <c:v>-92.888271692951704</c:v>
                </c:pt>
                <c:pt idx="5699" formatCode="General">
                  <c:v>-92.929085855664496</c:v>
                </c:pt>
                <c:pt idx="5700" formatCode="General">
                  <c:v>-92.969900026511098</c:v>
                </c:pt>
                <c:pt idx="5701" formatCode="General">
                  <c:v>-93.010714205461298</c:v>
                </c:pt>
                <c:pt idx="5702" formatCode="General">
                  <c:v>-93.051528392485196</c:v>
                </c:pt>
                <c:pt idx="5703" formatCode="General">
                  <c:v>-93.092342587552693</c:v>
                </c:pt>
                <c:pt idx="5704" formatCode="General">
                  <c:v>-93.133156790634501</c:v>
                </c:pt>
                <c:pt idx="5705" formatCode="General">
                  <c:v>-93.173971001701005</c:v>
                </c:pt>
                <c:pt idx="5706" formatCode="General">
                  <c:v>-93.214785220723002</c:v>
                </c:pt>
                <c:pt idx="5707" formatCode="General">
                  <c:v>-93.255599447671401</c:v>
                </c:pt>
                <c:pt idx="5708" formatCode="General">
                  <c:v>-93.296413682517198</c:v>
                </c:pt>
                <c:pt idx="5709" formatCode="General">
                  <c:v>-93.337227925231403</c:v>
                </c:pt>
                <c:pt idx="5710" formatCode="General">
                  <c:v>-93.378042175785296</c:v>
                </c:pt>
                <c:pt idx="5711" formatCode="General">
                  <c:v>-93.418856434150001</c:v>
                </c:pt>
                <c:pt idx="5712" formatCode="General">
                  <c:v>-93.459670700296897</c:v>
                </c:pt>
                <c:pt idx="5713" formatCode="General">
                  <c:v>-93.500484974197704</c:v>
                </c:pt>
                <c:pt idx="5714" formatCode="General">
                  <c:v>-93.5412992558241</c:v>
                </c:pt>
                <c:pt idx="5715" formatCode="General">
                  <c:v>-93.582113545147806</c:v>
                </c:pt>
                <c:pt idx="5716" formatCode="General">
                  <c:v>-93.622927842140797</c:v>
                </c:pt>
                <c:pt idx="5717" formatCode="General">
                  <c:v>-93.663742146775405</c:v>
                </c:pt>
                <c:pt idx="5718" formatCode="General">
                  <c:v>-93.704556459023706</c:v>
                </c:pt>
                <c:pt idx="5719" formatCode="General">
                  <c:v>-93.745370778858202</c:v>
                </c:pt>
                <c:pt idx="5720" formatCode="General">
                  <c:v>-93.786185106251295</c:v>
                </c:pt>
                <c:pt idx="5721" formatCode="General">
                  <c:v>-93.8269994411759</c:v>
                </c:pt>
                <c:pt idx="5722" formatCode="General">
                  <c:v>-93.867813783604703</c:v>
                </c:pt>
                <c:pt idx="5723" formatCode="General">
                  <c:v>-93.908628133510703</c:v>
                </c:pt>
                <c:pt idx="5724" formatCode="General">
                  <c:v>-93.949442490867099</c:v>
                </c:pt>
                <c:pt idx="5725" formatCode="General">
                  <c:v>-93.990256855646905</c:v>
                </c:pt>
                <c:pt idx="5726" formatCode="General">
                  <c:v>-94.031071227823801</c:v>
                </c:pt>
                <c:pt idx="5727" formatCode="General">
                  <c:v>-94.0718856073712</c:v>
                </c:pt>
                <c:pt idx="5728" formatCode="General">
                  <c:v>-94.112699994262798</c:v>
                </c:pt>
                <c:pt idx="5729" formatCode="General">
                  <c:v>-94.153514388472402</c:v>
                </c:pt>
                <c:pt idx="5730" formatCode="General">
                  <c:v>-94.194328789973994</c:v>
                </c:pt>
                <c:pt idx="5731" formatCode="General">
                  <c:v>-94.235143198741596</c:v>
                </c:pt>
                <c:pt idx="5732" formatCode="General">
                  <c:v>-94.275957614749601</c:v>
                </c:pt>
                <c:pt idx="5733" formatCode="General">
                  <c:v>-94.316772037972299</c:v>
                </c:pt>
                <c:pt idx="5734" formatCode="General">
                  <c:v>-94.357586468384298</c:v>
                </c:pt>
                <c:pt idx="5735" formatCode="General">
                  <c:v>-94.398400905960102</c:v>
                </c:pt>
                <c:pt idx="5736" formatCode="General">
                  <c:v>-94.439215350674701</c:v>
                </c:pt>
                <c:pt idx="5737" formatCode="General">
                  <c:v>-94.480029802502997</c:v>
                </c:pt>
                <c:pt idx="5738" formatCode="General">
                  <c:v>-94.520844261419995</c:v>
                </c:pt>
                <c:pt idx="5739" formatCode="General">
                  <c:v>-94.561658727401095</c:v>
                </c:pt>
                <c:pt idx="5740" formatCode="General">
                  <c:v>-94.6024732004215</c:v>
                </c:pt>
                <c:pt idx="5741" formatCode="General">
                  <c:v>-94.643287680456893</c:v>
                </c:pt>
                <c:pt idx="5742" formatCode="General">
                  <c:v>-94.684102167482806</c:v>
                </c:pt>
                <c:pt idx="5743" formatCode="General">
                  <c:v>-94.724916661475106</c:v>
                </c:pt>
                <c:pt idx="5744" formatCode="General">
                  <c:v>-94.765731162409693</c:v>
                </c:pt>
                <c:pt idx="5745" formatCode="General">
                  <c:v>-94.806545670262693</c:v>
                </c:pt>
                <c:pt idx="5746" formatCode="General">
                  <c:v>-94.847360185010402</c:v>
                </c:pt>
                <c:pt idx="5747" formatCode="General">
                  <c:v>-94.888174706629002</c:v>
                </c:pt>
                <c:pt idx="5748" formatCode="General">
                  <c:v>-94.928989235095401</c:v>
                </c:pt>
                <c:pt idx="5749" formatCode="General">
                  <c:v>-94.969803770386306</c:v>
                </c:pt>
                <c:pt idx="5750" formatCode="General">
                  <c:v>-95.010618312478698</c:v>
                </c:pt>
                <c:pt idx="5751" formatCode="General">
                  <c:v>-95.051432861349596</c:v>
                </c:pt>
                <c:pt idx="5752" formatCode="General">
                  <c:v>-95.092247416976093</c:v>
                </c:pt>
                <c:pt idx="5753" formatCode="General">
                  <c:v>-95.133061979335395</c:v>
                </c:pt>
                <c:pt idx="5754" formatCode="General">
                  <c:v>-95.173876548404905</c:v>
                </c:pt>
                <c:pt idx="5755" formatCode="General">
                  <c:v>-95.214691124162002</c:v>
                </c:pt>
                <c:pt idx="5756" formatCode="General">
                  <c:v>-95.255505706584103</c:v>
                </c:pt>
                <c:pt idx="5757" formatCode="General">
                  <c:v>-95.296320295648897</c:v>
                </c:pt>
                <c:pt idx="5758" formatCode="General">
                  <c:v>-95.337134891334202</c:v>
                </c:pt>
                <c:pt idx="5759" formatCode="General">
                  <c:v>-95.377949493617706</c:v>
                </c:pt>
                <c:pt idx="5760" formatCode="General">
                  <c:v>-95.418764102477297</c:v>
                </c:pt>
                <c:pt idx="5761" formatCode="General">
                  <c:v>-95.459578717891105</c:v>
                </c:pt>
                <c:pt idx="5762" formatCode="General">
                  <c:v>-95.500393339837203</c:v>
                </c:pt>
                <c:pt idx="5763" formatCode="General">
                  <c:v>-95.541207968293804</c:v>
                </c:pt>
                <c:pt idx="5764" formatCode="General">
                  <c:v>-95.582022603239196</c:v>
                </c:pt>
                <c:pt idx="5765" formatCode="General">
                  <c:v>-95.622837244651805</c:v>
                </c:pt>
                <c:pt idx="5766" formatCode="General">
                  <c:v>-95.663651892510202</c:v>
                </c:pt>
                <c:pt idx="5767" formatCode="General">
                  <c:v>-95.704466546792901</c:v>
                </c:pt>
                <c:pt idx="5768" formatCode="General">
                  <c:v>-95.745281207478698</c:v>
                </c:pt>
                <c:pt idx="5769" formatCode="General">
                  <c:v>-95.786095874546305</c:v>
                </c:pt>
                <c:pt idx="5770" formatCode="General">
                  <c:v>-95.826910547974805</c:v>
                </c:pt>
                <c:pt idx="5771" formatCode="General">
                  <c:v>-95.867725227743094</c:v>
                </c:pt>
                <c:pt idx="5772" formatCode="General">
                  <c:v>-95.908539913830197</c:v>
                </c:pt>
                <c:pt idx="5773" formatCode="General">
                  <c:v>-95.949354606215493</c:v>
                </c:pt>
                <c:pt idx="5774" formatCode="General">
                  <c:v>-95.990169304878094</c:v>
                </c:pt>
                <c:pt idx="5775" formatCode="General">
                  <c:v>-96.030984009797393</c:v>
                </c:pt>
                <c:pt idx="5776" formatCode="General">
                  <c:v>-96.0717987209527</c:v>
                </c:pt>
                <c:pt idx="5777" formatCode="General">
                  <c:v>-96.112613438323507</c:v>
                </c:pt>
                <c:pt idx="5778" formatCode="General">
                  <c:v>-96.153428161889494</c:v>
                </c:pt>
                <c:pt idx="5779" formatCode="General">
                  <c:v>-96.194242891630296</c:v>
                </c:pt>
                <c:pt idx="5780" formatCode="General">
                  <c:v>-96.235057627525705</c:v>
                </c:pt>
                <c:pt idx="5781" formatCode="General">
                  <c:v>-96.275872369555501</c:v>
                </c:pt>
                <c:pt idx="5782" formatCode="General">
                  <c:v>-96.3166871176998</c:v>
                </c:pt>
                <c:pt idx="5783" formatCode="General">
                  <c:v>-96.357501871938595</c:v>
                </c:pt>
                <c:pt idx="5784" formatCode="General">
                  <c:v>-96.398316632252005</c:v>
                </c:pt>
                <c:pt idx="5785" formatCode="General">
                  <c:v>-96.439131398620304</c:v>
                </c:pt>
                <c:pt idx="5786" formatCode="General">
                  <c:v>-96.479946171023897</c:v>
                </c:pt>
                <c:pt idx="5787" formatCode="General">
                  <c:v>-96.520760949443201</c:v>
                </c:pt>
                <c:pt idx="5788" formatCode="General">
                  <c:v>-96.561575733858604</c:v>
                </c:pt>
                <c:pt idx="5789" formatCode="General">
                  <c:v>-96.602390524250893</c:v>
                </c:pt>
                <c:pt idx="5790" formatCode="General">
                  <c:v>-96.6432053206007</c:v>
                </c:pt>
                <c:pt idx="5791" formatCode="General">
                  <c:v>-96.684020122888896</c:v>
                </c:pt>
                <c:pt idx="5792" formatCode="General">
                  <c:v>-96.724834931096396</c:v>
                </c:pt>
                <c:pt idx="5793" formatCode="General">
                  <c:v>-96.7656497452042</c:v>
                </c:pt>
                <c:pt idx="5794" formatCode="General">
                  <c:v>-96.806464565193394</c:v>
                </c:pt>
                <c:pt idx="5795" formatCode="General">
                  <c:v>-96.847279391045106</c:v>
                </c:pt>
                <c:pt idx="5796" formatCode="General">
                  <c:v>-96.888094222740705</c:v>
                </c:pt>
                <c:pt idx="5797" formatCode="General">
                  <c:v>-96.928909060261503</c:v>
                </c:pt>
                <c:pt idx="5798" formatCode="General">
                  <c:v>-96.969723903588999</c:v>
                </c:pt>
                <c:pt idx="5799" formatCode="General">
                  <c:v>-97.010538752704804</c:v>
                </c:pt>
                <c:pt idx="5800" formatCode="General">
                  <c:v>-97.051353607590599</c:v>
                </c:pt>
                <c:pt idx="5801" formatCode="General">
                  <c:v>-97.092168468227996</c:v>
                </c:pt>
                <c:pt idx="5802" formatCode="General">
                  <c:v>-97.132983334599004</c:v>
                </c:pt>
                <c:pt idx="5803" formatCode="General">
                  <c:v>-97.173798206685504</c:v>
                </c:pt>
                <c:pt idx="5804" formatCode="General">
                  <c:v>-97.214613084469605</c:v>
                </c:pt>
                <c:pt idx="5805" formatCode="General">
                  <c:v>-97.255427967933301</c:v>
                </c:pt>
                <c:pt idx="5806" formatCode="General">
                  <c:v>-97.2962428570589</c:v>
                </c:pt>
                <c:pt idx="5807" formatCode="General">
                  <c:v>-97.337057751828695</c:v>
                </c:pt>
                <c:pt idx="5808" formatCode="General">
                  <c:v>-97.377872652225193</c:v>
                </c:pt>
                <c:pt idx="5809" formatCode="General">
                  <c:v>-97.4186875582309</c:v>
                </c:pt>
                <c:pt idx="5810" formatCode="General">
                  <c:v>-97.459502469828095</c:v>
                </c:pt>
                <c:pt idx="5811" formatCode="General">
                  <c:v>-97.5003173869992</c:v>
                </c:pt>
                <c:pt idx="5812" formatCode="General">
                  <c:v>-97.541132309726606</c:v>
                </c:pt>
                <c:pt idx="5813" formatCode="General">
                  <c:v>-97.581947237992907</c:v>
                </c:pt>
                <c:pt idx="5814" formatCode="General">
                  <c:v>-97.622762171780494</c:v>
                </c:pt>
                <c:pt idx="5815" formatCode="General">
                  <c:v>-97.663577111072101</c:v>
                </c:pt>
                <c:pt idx="5816" formatCode="General">
                  <c:v>-97.704392055850406</c:v>
                </c:pt>
                <c:pt idx="5817" formatCode="General">
                  <c:v>-97.745207006098198</c:v>
                </c:pt>
                <c:pt idx="5818" formatCode="General">
                  <c:v>-97.786021961798198</c:v>
                </c:pt>
                <c:pt idx="5819" formatCode="General">
                  <c:v>-97.826836922933396</c:v>
                </c:pt>
                <c:pt idx="5820" formatCode="General">
                  <c:v>-97.867651889486794</c:v>
                </c:pt>
                <c:pt idx="5821" formatCode="General">
                  <c:v>-97.908466861441397</c:v>
                </c:pt>
                <c:pt idx="5822" formatCode="General">
                  <c:v>-97.949281838780294</c:v>
                </c:pt>
                <c:pt idx="5823" formatCode="General">
                  <c:v>-97.990096821486802</c:v>
                </c:pt>
                <c:pt idx="5824" formatCode="General">
                  <c:v>-98.030911809543994</c:v>
                </c:pt>
                <c:pt idx="5825" formatCode="General">
                  <c:v>-98.071726802935402</c:v>
                </c:pt>
                <c:pt idx="5826" formatCode="General">
                  <c:v>-98.112541801644198</c:v>
                </c:pt>
                <c:pt idx="5827" formatCode="General">
                  <c:v>-98.153356805653999</c:v>
                </c:pt>
                <c:pt idx="5828" formatCode="General">
                  <c:v>-98.194171814948405</c:v>
                </c:pt>
                <c:pt idx="5829" formatCode="General">
                  <c:v>-98.234986829510902</c:v>
                </c:pt>
                <c:pt idx="5830" formatCode="General">
                  <c:v>-98.275801849325205</c:v>
                </c:pt>
                <c:pt idx="5831" formatCode="General">
                  <c:v>-98.3166168743751</c:v>
                </c:pt>
                <c:pt idx="5832" formatCode="General">
                  <c:v>-98.357431904644301</c:v>
                </c:pt>
                <c:pt idx="5833" formatCode="General">
                  <c:v>-98.398246940116906</c:v>
                </c:pt>
                <c:pt idx="5834" formatCode="General">
                  <c:v>-98.4390619807767</c:v>
                </c:pt>
                <c:pt idx="5835" formatCode="General">
                  <c:v>-98.479877026607795</c:v>
                </c:pt>
                <c:pt idx="5836" formatCode="General">
                  <c:v>-98.520692077594305</c:v>
                </c:pt>
                <c:pt idx="5837" formatCode="General">
                  <c:v>-98.561507133720397</c:v>
                </c:pt>
                <c:pt idx="5838" formatCode="General">
                  <c:v>-98.602322194970299</c:v>
                </c:pt>
                <c:pt idx="5839" formatCode="General">
                  <c:v>-98.643137261328405</c:v>
                </c:pt>
                <c:pt idx="5840" formatCode="General">
                  <c:v>-98.683952332779</c:v>
                </c:pt>
                <c:pt idx="5841" formatCode="General">
                  <c:v>-98.724767409306594</c:v>
                </c:pt>
                <c:pt idx="5842" formatCode="General">
                  <c:v>-98.765582490895696</c:v>
                </c:pt>
                <c:pt idx="5843" formatCode="General">
                  <c:v>-98.806397577530902</c:v>
                </c:pt>
                <c:pt idx="5844" formatCode="General">
                  <c:v>-98.847212669196907</c:v>
                </c:pt>
                <c:pt idx="5845" formatCode="General">
                  <c:v>-98.888027765878405</c:v>
                </c:pt>
                <c:pt idx="5846" formatCode="General">
                  <c:v>-98.928842867560306</c:v>
                </c:pt>
                <c:pt idx="5847" formatCode="General">
                  <c:v>-98.969657974227403</c:v>
                </c:pt>
                <c:pt idx="5848" formatCode="General">
                  <c:v>-99.010473085864803</c:v>
                </c:pt>
                <c:pt idx="5849" formatCode="General">
                  <c:v>-99.0512882024573</c:v>
                </c:pt>
                <c:pt idx="5850" formatCode="General">
                  <c:v>-99.092103323990102</c:v>
                </c:pt>
                <c:pt idx="5851" formatCode="General">
                  <c:v>-99.1329184504484</c:v>
                </c:pt>
                <c:pt idx="5852" formatCode="General">
                  <c:v>-99.173733581817402</c:v>
                </c:pt>
                <c:pt idx="5853" formatCode="General">
                  <c:v>-99.214548718082497</c:v>
                </c:pt>
                <c:pt idx="5854" formatCode="General">
                  <c:v>-99.255363859228893</c:v>
                </c:pt>
                <c:pt idx="5855" formatCode="General">
                  <c:v>-99.296179005242095</c:v>
                </c:pt>
                <c:pt idx="5856" formatCode="General">
                  <c:v>-99.336994156107707</c:v>
                </c:pt>
                <c:pt idx="5857" formatCode="General">
                  <c:v>-99.377809311811305</c:v>
                </c:pt>
                <c:pt idx="5858" formatCode="General">
                  <c:v>-99.418624472338493</c:v>
                </c:pt>
                <c:pt idx="5859" formatCode="General">
                  <c:v>-99.459439637675004</c:v>
                </c:pt>
                <c:pt idx="5860" formatCode="General">
                  <c:v>-99.500254807806598</c:v>
                </c:pt>
                <c:pt idx="5861" formatCode="General">
                  <c:v>-99.541069982719407</c:v>
                </c:pt>
                <c:pt idx="5862" formatCode="General">
                  <c:v>-99.581885162399303</c:v>
                </c:pt>
                <c:pt idx="5863" formatCode="General">
                  <c:v>-99.622700346833</c:v>
                </c:pt>
                <c:pt idx="5864" formatCode="General">
                  <c:v>-99.663515536006798</c:v>
                </c:pt>
                <c:pt idx="5865" formatCode="General">
                  <c:v>-99.704330729907795</c:v>
                </c:pt>
                <c:pt idx="5866" formatCode="General">
                  <c:v>-99.745145928522604</c:v>
                </c:pt>
                <c:pt idx="5867" formatCode="General">
                  <c:v>-99.785961131838405</c:v>
                </c:pt>
                <c:pt idx="5868" formatCode="General">
                  <c:v>-99.826776339841899</c:v>
                </c:pt>
                <c:pt idx="5869" formatCode="General">
                  <c:v>-99.867591552520295</c:v>
                </c:pt>
                <c:pt idx="5870" formatCode="General">
                  <c:v>-99.908406769860605</c:v>
                </c:pt>
                <c:pt idx="5871" formatCode="General">
                  <c:v>-99.949221991849896</c:v>
                </c:pt>
                <c:pt idx="5872" formatCode="General">
                  <c:v>-99.990037218475507</c:v>
                </c:pt>
                <c:pt idx="5873" formatCode="General">
                  <c:v>-100.03085244972399</c:v>
                </c:pt>
                <c:pt idx="5874" formatCode="General">
                  <c:v>-100.071667685584</c:v>
                </c:pt>
                <c:pt idx="5875" formatCode="General">
                  <c:v>-100.112482926041</c:v>
                </c:pt>
                <c:pt idx="5876" formatCode="General">
                  <c:v>-100.153298171085</c:v>
                </c:pt>
                <c:pt idx="5877" formatCode="General">
                  <c:v>-100.194113420701</c:v>
                </c:pt>
                <c:pt idx="5878" formatCode="General">
                  <c:v>-100.234928674877</c:v>
                </c:pt>
                <c:pt idx="5879" formatCode="General">
                  <c:v>-100.27574393360101</c:v>
                </c:pt>
                <c:pt idx="5880" formatCode="General">
                  <c:v>-100.31655919686099</c:v>
                </c:pt>
                <c:pt idx="5881" formatCode="General">
                  <c:v>-100.357374464644</c:v>
                </c:pt>
                <c:pt idx="5882" formatCode="General">
                  <c:v>-100.39818973693799</c:v>
                </c:pt>
                <c:pt idx="5883" formatCode="General">
                  <c:v>-100.43900501373</c:v>
                </c:pt>
                <c:pt idx="5884" formatCode="General">
                  <c:v>-100.47982029500901</c:v>
                </c:pt>
                <c:pt idx="5885" formatCode="General">
                  <c:v>-100.520635580761</c:v>
                </c:pt>
                <c:pt idx="5886" formatCode="General">
                  <c:v>-100.561450870976</c:v>
                </c:pt>
                <c:pt idx="5887" formatCode="General">
                  <c:v>-100.602266165641</c:v>
                </c:pt>
                <c:pt idx="5888" formatCode="General">
                  <c:v>-100.643081464744</c:v>
                </c:pt>
                <c:pt idx="5889" formatCode="General">
                  <c:v>-100.683896768273</c:v>
                </c:pt>
                <c:pt idx="5890" formatCode="General">
                  <c:v>-100.72471207621599</c:v>
                </c:pt>
                <c:pt idx="5891" formatCode="General">
                  <c:v>-100.76552738856201</c:v>
                </c:pt>
                <c:pt idx="5892" formatCode="General">
                  <c:v>-100.80634270529799</c:v>
                </c:pt>
                <c:pt idx="5893" formatCode="General">
                  <c:v>-100.847158026413</c:v>
                </c:pt>
                <c:pt idx="5894" formatCode="General">
                  <c:v>-100.887973351895</c:v>
                </c:pt>
                <c:pt idx="5895" formatCode="General">
                  <c:v>-100.928788681733</c:v>
                </c:pt>
                <c:pt idx="5896" formatCode="General">
                  <c:v>-100.969604015914</c:v>
                </c:pt>
                <c:pt idx="5897" formatCode="General">
                  <c:v>-101.010419354428</c:v>
                </c:pt>
                <c:pt idx="5898" formatCode="General">
                  <c:v>-101.051234697263</c:v>
                </c:pt>
                <c:pt idx="5899" formatCode="General">
                  <c:v>-101.092050044408</c:v>
                </c:pt>
                <c:pt idx="5900" formatCode="General">
                  <c:v>-101.13286539585</c:v>
                </c:pt>
                <c:pt idx="5901" formatCode="General">
                  <c:v>-101.173680751579</c:v>
                </c:pt>
                <c:pt idx="5902" formatCode="General">
                  <c:v>-101.214496111584</c:v>
                </c:pt>
                <c:pt idx="5903" formatCode="General">
                  <c:v>-101.25531147585301</c:v>
                </c:pt>
                <c:pt idx="5904" formatCode="General">
                  <c:v>-101.296126844375</c:v>
                </c:pt>
                <c:pt idx="5905" formatCode="General">
                  <c:v>-101.336942217139</c:v>
                </c:pt>
                <c:pt idx="5906" formatCode="General">
                  <c:v>-101.377757594134</c:v>
                </c:pt>
                <c:pt idx="5907" formatCode="General">
                  <c:v>-101.418572975348</c:v>
                </c:pt>
                <c:pt idx="5908" formatCode="General">
                  <c:v>-101.459388360772</c:v>
                </c:pt>
                <c:pt idx="5909" formatCode="General">
                  <c:v>-101.50020375039399</c:v>
                </c:pt>
                <c:pt idx="5910" formatCode="General">
                  <c:v>-101.54101914420301</c:v>
                </c:pt>
                <c:pt idx="5911" formatCode="General">
                  <c:v>-101.58183454218801</c:v>
                </c:pt>
                <c:pt idx="5912" formatCode="General">
                  <c:v>-101.622649944339</c:v>
                </c:pt>
                <c:pt idx="5913" formatCode="General">
                  <c:v>-101.663465350644</c:v>
                </c:pt>
                <c:pt idx="5914" formatCode="General">
                  <c:v>-101.704280761094</c:v>
                </c:pt>
                <c:pt idx="5915" formatCode="General">
                  <c:v>-101.745096175678</c:v>
                </c:pt>
                <c:pt idx="5916" formatCode="General">
                  <c:v>-101.785911594384</c:v>
                </c:pt>
                <c:pt idx="5917" formatCode="General">
                  <c:v>-101.826727017203</c:v>
                </c:pt>
                <c:pt idx="5918" formatCode="General">
                  <c:v>-101.867542444124</c:v>
                </c:pt>
                <c:pt idx="5919" formatCode="General">
                  <c:v>-101.908357875137</c:v>
                </c:pt>
                <c:pt idx="5920" formatCode="General">
                  <c:v>-101.949173310231</c:v>
                </c:pt>
                <c:pt idx="5921" formatCode="General">
                  <c:v>-101.98998874939601</c:v>
                </c:pt>
                <c:pt idx="5922" formatCode="General">
                  <c:v>-102.03080419262</c:v>
                </c:pt>
                <c:pt idx="5923" formatCode="General">
                  <c:v>-102.071619639893</c:v>
                </c:pt>
                <c:pt idx="5924" formatCode="General">
                  <c:v>-102.11243509120401</c:v>
                </c:pt>
                <c:pt idx="5925" formatCode="General">
                  <c:v>-102.153250546542</c:v>
                </c:pt>
                <c:pt idx="5926" formatCode="General">
                  <c:v>-102.194066005896</c:v>
                </c:pt>
                <c:pt idx="5927" formatCode="General">
                  <c:v>-102.234881469255</c:v>
                </c:pt>
                <c:pt idx="5928" formatCode="General">
                  <c:v>-102.275696936608</c:v>
                </c:pt>
                <c:pt idx="5929" formatCode="General">
                  <c:v>-102.316512407945</c:v>
                </c:pt>
                <c:pt idx="5930" formatCode="General">
                  <c:v>-102.357327883254</c:v>
                </c:pt>
                <c:pt idx="5931" formatCode="General">
                  <c:v>-102.398143362525</c:v>
                </c:pt>
                <c:pt idx="5932" formatCode="General">
                  <c:v>-102.438958845748</c:v>
                </c:pt>
                <c:pt idx="5933" formatCode="General">
                  <c:v>-102.479774332912</c:v>
                </c:pt>
                <c:pt idx="5934" formatCode="General">
                  <c:v>-102.520589824006</c:v>
                </c:pt>
                <c:pt idx="5935" formatCode="General">
                  <c:v>-102.561405319019</c:v>
                </c:pt>
                <c:pt idx="5936" formatCode="General">
                  <c:v>-102.602220817941</c:v>
                </c:pt>
                <c:pt idx="5937" formatCode="General">
                  <c:v>-102.643036320761</c:v>
                </c:pt>
                <c:pt idx="5938" formatCode="General">
                  <c:v>-102.68385182746999</c:v>
                </c:pt>
                <c:pt idx="5939" formatCode="General">
                  <c:v>-102.72466733805599</c:v>
                </c:pt>
                <c:pt idx="5940" formatCode="General">
                  <c:v>-102.76548285251</c:v>
                </c:pt>
                <c:pt idx="5941" formatCode="General">
                  <c:v>-102.80629837082</c:v>
                </c:pt>
                <c:pt idx="5942" formatCode="General">
                  <c:v>-102.84711389297701</c:v>
                </c:pt>
                <c:pt idx="5943" formatCode="General">
                  <c:v>-102.88792941897</c:v>
                </c:pt>
                <c:pt idx="5944" formatCode="General">
                  <c:v>-102.928744948789</c:v>
                </c:pt>
                <c:pt idx="5945" formatCode="General">
                  <c:v>-102.969560482424</c:v>
                </c:pt>
                <c:pt idx="5946" formatCode="General">
                  <c:v>-103.010376019864</c:v>
                </c:pt>
                <c:pt idx="5947" formatCode="General">
                  <c:v>-103.0511915611</c:v>
                </c:pt>
                <c:pt idx="5948" formatCode="General">
                  <c:v>-103.092007106122</c:v>
                </c:pt>
                <c:pt idx="5949" formatCode="General">
                  <c:v>-103.132822654918</c:v>
                </c:pt>
                <c:pt idx="5950" formatCode="General">
                  <c:v>-103.17363820748</c:v>
                </c:pt>
                <c:pt idx="5951" formatCode="General">
                  <c:v>-103.21445376379801</c:v>
                </c:pt>
                <c:pt idx="5952" formatCode="General">
                  <c:v>-103.255269323861</c:v>
                </c:pt>
                <c:pt idx="5953" formatCode="General">
                  <c:v>-103.29608488765901</c:v>
                </c:pt>
                <c:pt idx="5954" formatCode="General">
                  <c:v>-103.336900455183</c:v>
                </c:pt>
                <c:pt idx="5955" formatCode="General">
                  <c:v>-103.377716026423</c:v>
                </c:pt>
                <c:pt idx="5956" formatCode="General">
                  <c:v>-103.418531601368</c:v>
                </c:pt>
                <c:pt idx="5957" formatCode="General">
                  <c:v>-103.45934718001</c:v>
                </c:pt>
                <c:pt idx="5958" formatCode="General">
                  <c:v>-103.50016276233799</c:v>
                </c:pt>
                <c:pt idx="5959" formatCode="General">
                  <c:v>-103.540978348344</c:v>
                </c:pt>
                <c:pt idx="5960" formatCode="General">
                  <c:v>-103.58179393801601</c:v>
                </c:pt>
                <c:pt idx="5961" formatCode="General">
                  <c:v>-103.622609531346</c:v>
                </c:pt>
                <c:pt idx="5962" formatCode="General">
                  <c:v>-103.663425128323</c:v>
                </c:pt>
                <c:pt idx="5963" formatCode="General">
                  <c:v>-103.704240728939</c:v>
                </c:pt>
                <c:pt idx="5964" formatCode="General">
                  <c:v>-103.745056333184</c:v>
                </c:pt>
                <c:pt idx="5965" formatCode="General">
                  <c:v>-103.785871941049</c:v>
                </c:pt>
                <c:pt idx="5966" formatCode="General">
                  <c:v>-103.826687552523</c:v>
                </c:pt>
                <c:pt idx="5967" formatCode="General">
                  <c:v>-103.867503167598</c:v>
                </c:pt>
                <c:pt idx="5968" formatCode="General">
                  <c:v>-103.908318786264</c:v>
                </c:pt>
                <c:pt idx="5969" formatCode="General">
                  <c:v>-103.94913440851199</c:v>
                </c:pt>
                <c:pt idx="5970" formatCode="General">
                  <c:v>-103.989950034332</c:v>
                </c:pt>
                <c:pt idx="5971" formatCode="General">
                  <c:v>-104.030765663716</c:v>
                </c:pt>
                <c:pt idx="5972" formatCode="General">
                  <c:v>-104.071581296654</c:v>
                </c:pt>
                <c:pt idx="5973" formatCode="General">
                  <c:v>-104.112396933138</c:v>
                </c:pt>
                <c:pt idx="5974" formatCode="General">
                  <c:v>-104.153212573158</c:v>
                </c:pt>
                <c:pt idx="5975" formatCode="General">
                  <c:v>-104.194028216706</c:v>
                </c:pt>
                <c:pt idx="5976" formatCode="General">
                  <c:v>-104.23484386377299</c:v>
                </c:pt>
                <c:pt idx="5977" formatCode="General">
                  <c:v>-104.275659514352</c:v>
                </c:pt>
                <c:pt idx="5978" formatCode="General">
                  <c:v>-104.31647516843201</c:v>
                </c:pt>
                <c:pt idx="5979" formatCode="General">
                  <c:v>-104.35729082600599</c:v>
                </c:pt>
                <c:pt idx="5980" formatCode="General">
                  <c:v>-104.39810648706499</c:v>
                </c:pt>
                <c:pt idx="5981" formatCode="General">
                  <c:v>-104.43892215160101</c:v>
                </c:pt>
                <c:pt idx="5982" formatCode="General">
                  <c:v>-104.479737819606</c:v>
                </c:pt>
                <c:pt idx="5983" formatCode="General">
                  <c:v>-104.52055349107</c:v>
                </c:pt>
                <c:pt idx="5984" formatCode="General">
                  <c:v>-104.56136916598599</c:v>
                </c:pt>
                <c:pt idx="5985" formatCode="General">
                  <c:v>-104.602184844345</c:v>
                </c:pt>
                <c:pt idx="5986" formatCode="General">
                  <c:v>-104.64300052613901</c:v>
                </c:pt>
                <c:pt idx="5987" formatCode="General">
                  <c:v>-104.68381621136</c:v>
                </c:pt>
                <c:pt idx="5988" formatCode="General">
                  <c:v>-104.724631899999</c:v>
                </c:pt>
                <c:pt idx="5989" formatCode="General">
                  <c:v>-104.76544759204801</c:v>
                </c:pt>
                <c:pt idx="5990" formatCode="General">
                  <c:v>-104.8062632875</c:v>
                </c:pt>
                <c:pt idx="5991" formatCode="General">
                  <c:v>-104.847078986345</c:v>
                </c:pt>
                <c:pt idx="5992" formatCode="General">
                  <c:v>-104.88789468857701</c:v>
                </c:pt>
                <c:pt idx="5993" formatCode="General">
                  <c:v>-104.928710394186</c:v>
                </c:pt>
                <c:pt idx="5994" formatCode="General">
                  <c:v>-104.96952610316499</c:v>
                </c:pt>
                <c:pt idx="5995" formatCode="General">
                  <c:v>-105.010341815505</c:v>
                </c:pt>
                <c:pt idx="5996" formatCode="General">
                  <c:v>-105.0511575312</c:v>
                </c:pt>
                <c:pt idx="5997" formatCode="General">
                  <c:v>-105.09197325024</c:v>
                </c:pt>
                <c:pt idx="5998" formatCode="General">
                  <c:v>-105.132788972618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CD9-470D-BC6A-18FAB8A63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0896943"/>
        <c:axId val="1310915247"/>
      </c:scatterChart>
      <c:valAx>
        <c:axId val="1310896943"/>
        <c:scaling>
          <c:orientation val="minMax"/>
          <c:max val="700"/>
          <c:min val="-700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 dirty="0">
                    <a:effectLst/>
                  </a:rPr>
                  <a:t>Longitudinal position relative to magnet centre (mm)</a:t>
                </a:r>
                <a:endParaRPr lang="en-GB" sz="10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0915247"/>
        <c:crossesAt val="-100"/>
        <c:crossBetween val="midCat"/>
      </c:valAx>
      <c:valAx>
        <c:axId val="1310915247"/>
        <c:scaling>
          <c:orientation val="minMax"/>
          <c:min val="-10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rgbClr val="2E2C61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 dirty="0">
                    <a:effectLst/>
                  </a:rPr>
                  <a:t>Vertical displacement (mm)</a:t>
                </a:r>
                <a:endParaRPr lang="en-GB" sz="1000" dirty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2E2C61">
                        <a:lumMod val="65000"/>
                        <a:lumOff val="35000"/>
                      </a:srgbClr>
                    </a:solidFill>
                  </a:defRPr>
                </a:pPr>
                <a:endParaRPr lang="en-GB" dirty="0"/>
              </a:p>
            </c:rich>
          </c:tx>
          <c:layout>
            <c:manualLayout>
              <c:xMode val="edge"/>
              <c:yMode val="edge"/>
              <c:x val="1.1111111111111112E-2"/>
              <c:y val="0.213049722951297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rgbClr val="2E2C61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0896943"/>
        <c:crossesAt val="-70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609315158383467"/>
          <c:y val="0.55264952039268389"/>
          <c:w val="0.21197929885032302"/>
          <c:h val="0.271955517358727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12/1/2022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88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85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6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08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63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7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1FBEF4-6280-429D-90DF-470995BE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59BCE4-360E-435F-9523-803BB566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D292AD-5D04-45AA-81A1-29CFBCBC3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Alex Bainbridge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292963" y="1681336"/>
            <a:ext cx="5803037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Permanent magnet technology for sustainable particle accelerators</a:t>
            </a:r>
            <a:endParaRPr lang="en-US" sz="36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3A0D6D-7DBC-4356-B9BB-E659006B5B74}"/>
              </a:ext>
            </a:extLst>
          </p:cNvPr>
          <p:cNvSpPr/>
          <p:nvPr/>
        </p:nvSpPr>
        <p:spPr>
          <a:xfrm>
            <a:off x="292963" y="4919652"/>
            <a:ext cx="64065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Alex Bainbridge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ASTeC, UKRI-STFC Daresbury Laboratory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Sustainable accelerators workshop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 Dec 2022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Daresbury Laboratory, UK</a:t>
            </a: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9"/>
    </mc:Choice>
    <mc:Fallback xmlns="">
      <p:transition spd="slow" advTm="153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C1DFD1E-241B-4737-A294-1585E472A9C2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FEBE spectrometer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19672E-4A59-4E78-AF56-5DB81535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65BA1-8320-426D-9F7C-14F9BD79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BA2BFB-44F8-4777-95BA-88DFEEF1CCC0}"/>
              </a:ext>
            </a:extLst>
          </p:cNvPr>
          <p:cNvSpPr/>
          <p:nvPr/>
        </p:nvSpPr>
        <p:spPr>
          <a:xfrm>
            <a:off x="403340" y="1241380"/>
            <a:ext cx="481112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The spectrometer is designed to be built in 5 identical modular sections of 20 cm each.</a:t>
            </a:r>
            <a:endParaRPr lang="en-GB" sz="2000" dirty="0"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B37277-415E-42B3-B6FA-565175BA3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09" r="7018" b="7314"/>
          <a:stretch/>
        </p:blipFill>
        <p:spPr>
          <a:xfrm>
            <a:off x="5787679" y="231949"/>
            <a:ext cx="5971592" cy="2811443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5179B04-AFEF-4AAB-B1B8-0E66720409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9975939"/>
              </p:ext>
            </p:extLst>
          </p:nvPr>
        </p:nvGraphicFramePr>
        <p:xfrm>
          <a:off x="5652487" y="2998933"/>
          <a:ext cx="5459027" cy="3647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972361F9-A527-4C44-8FDB-8701436F8E32}"/>
              </a:ext>
            </a:extLst>
          </p:cNvPr>
          <p:cNvSpPr/>
          <p:nvPr/>
        </p:nvSpPr>
        <p:spPr>
          <a:xfrm>
            <a:off x="403339" y="1966174"/>
            <a:ext cx="481112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When expecting energies up to 2 GeV the full 1m length is used, but if only expecting up to 600 MeV, only 3 segments are needed, freeing up space for additional diagnostics! </a:t>
            </a:r>
            <a:endParaRPr lang="en-GB" sz="2000" dirty="0">
              <a:cs typeface="Arial" panose="020B060402020202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BCC300B-2341-4F41-8AEE-A28D973E1A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2987316"/>
              </p:ext>
            </p:extLst>
          </p:nvPr>
        </p:nvGraphicFramePr>
        <p:xfrm>
          <a:off x="522900" y="305598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1645CFD4-8176-4D6C-AE84-174DCD3D8BD8}"/>
              </a:ext>
            </a:extLst>
          </p:cNvPr>
          <p:cNvSpPr/>
          <p:nvPr/>
        </p:nvSpPr>
        <p:spPr>
          <a:xfrm>
            <a:off x="2141655" y="3146279"/>
            <a:ext cx="1684621" cy="121265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3"/>
    </mc:Choice>
    <mc:Fallback xmlns="">
      <p:transition spd="slow" advTm="7287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C1DFD1E-241B-4737-A294-1585E472A9C2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 Halbach quadrupoles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19672E-4A59-4E78-AF56-5DB81535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Alex Bainbridge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65BA1-8320-426D-9F7C-14F9BD79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1A73C0-F312-4FFD-8BC4-B05475EA704A}"/>
              </a:ext>
            </a:extLst>
          </p:cNvPr>
          <p:cNvSpPr/>
          <p:nvPr/>
        </p:nvSpPr>
        <p:spPr>
          <a:xfrm>
            <a:off x="403341" y="1375788"/>
            <a:ext cx="5393778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Halbach array quadrupoles with small gaps can provide field gradients far higher than EM counterparts in a compact package, all whilst drawing no power.</a:t>
            </a:r>
          </a:p>
          <a:p>
            <a:pPr marL="0" indent="0">
              <a:buNone/>
              <a:defRPr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ASTeC is designing and building a stack of hybrid Halbach array quadrupoles for the EPAC facility at RAL.</a:t>
            </a:r>
          </a:p>
          <a:p>
            <a:pPr marL="0" indent="0">
              <a:buNone/>
              <a:defRPr/>
            </a:pPr>
            <a:endParaRPr lang="en-GB" sz="16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dirty="0"/>
              <a:t>The quads will be used to capture highly divergent electron bunches as they exit a plasma acceleration stage at up to 5GeV.</a:t>
            </a:r>
          </a:p>
          <a:p>
            <a:pPr>
              <a:defRPr/>
            </a:pPr>
            <a:endParaRPr lang="en-GB" sz="1600" dirty="0"/>
          </a:p>
          <a:p>
            <a:pPr>
              <a:defRPr/>
            </a:pPr>
            <a:r>
              <a:rPr lang="en-GB" sz="1600" dirty="0"/>
              <a:t>They are mountable in two orientations so can be used as </a:t>
            </a:r>
            <a:r>
              <a:rPr lang="en-GB" sz="1600" b="1" dirty="0"/>
              <a:t>F-Quads</a:t>
            </a:r>
            <a:r>
              <a:rPr lang="en-GB" sz="1600" dirty="0"/>
              <a:t> and </a:t>
            </a:r>
            <a:r>
              <a:rPr lang="en-GB" sz="1600" b="1" dirty="0"/>
              <a:t>D-Quads</a:t>
            </a:r>
          </a:p>
          <a:p>
            <a:pPr>
              <a:defRPr/>
            </a:pPr>
            <a:endParaRPr lang="en-GB" sz="1600" dirty="0"/>
          </a:p>
          <a:p>
            <a:pPr marL="0" indent="0">
              <a:buNone/>
              <a:defRPr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822893-335A-4106-80D4-2DF7D5F64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01" y="1176935"/>
            <a:ext cx="4947259" cy="530737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0A8C34-4C7E-4592-A481-41F84D82F3D8}"/>
              </a:ext>
            </a:extLst>
          </p:cNvPr>
          <p:cNvCxnSpPr>
            <a:cxnSpLocks/>
          </p:cNvCxnSpPr>
          <p:nvPr/>
        </p:nvCxnSpPr>
        <p:spPr>
          <a:xfrm>
            <a:off x="7803472" y="1686757"/>
            <a:ext cx="559293" cy="1563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91FE89-076F-49C8-8A7F-A6053F2A8448}"/>
              </a:ext>
            </a:extLst>
          </p:cNvPr>
          <p:cNvSpPr txBox="1"/>
          <p:nvPr/>
        </p:nvSpPr>
        <p:spPr>
          <a:xfrm>
            <a:off x="6469607" y="1411268"/>
            <a:ext cx="170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1006 steel poles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40ACFE-9985-47FB-88F8-1B5D9F79C304}"/>
              </a:ext>
            </a:extLst>
          </p:cNvPr>
          <p:cNvCxnSpPr>
            <a:cxnSpLocks/>
          </p:cNvCxnSpPr>
          <p:nvPr/>
        </p:nvCxnSpPr>
        <p:spPr>
          <a:xfrm flipV="1">
            <a:off x="7803472" y="4307806"/>
            <a:ext cx="807128" cy="1957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11DABED-65FF-4556-B6BB-C848684669EB}"/>
              </a:ext>
            </a:extLst>
          </p:cNvPr>
          <p:cNvSpPr txBox="1"/>
          <p:nvPr/>
        </p:nvSpPr>
        <p:spPr>
          <a:xfrm>
            <a:off x="7412854" y="6161103"/>
            <a:ext cx="1364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Tuning holes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C5B610-E4F1-42EE-97E1-0C77ECB2A81D}"/>
              </a:ext>
            </a:extLst>
          </p:cNvPr>
          <p:cNvCxnSpPr>
            <a:cxnSpLocks/>
          </p:cNvCxnSpPr>
          <p:nvPr/>
        </p:nvCxnSpPr>
        <p:spPr>
          <a:xfrm flipV="1">
            <a:off x="6658049" y="4136994"/>
            <a:ext cx="1632416" cy="872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068257A-C3E3-4CD5-9DD2-D35E66402042}"/>
              </a:ext>
            </a:extLst>
          </p:cNvPr>
          <p:cNvSpPr txBox="1"/>
          <p:nvPr/>
        </p:nvSpPr>
        <p:spPr>
          <a:xfrm>
            <a:off x="6118478" y="4972408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NdFeB</a:t>
            </a:r>
            <a:endParaRPr lang="en-GB" dirty="0"/>
          </a:p>
          <a:p>
            <a:r>
              <a:rPr lang="en-GB" dirty="0"/>
              <a:t>Br=1.37 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F82113-0D59-4EC1-9775-8AEA899C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543" y="4457126"/>
            <a:ext cx="3540057" cy="1428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4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3"/>
    </mc:Choice>
    <mc:Fallback xmlns="">
      <p:transition spd="slow" advTm="7287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C1DFD1E-241B-4737-A294-1585E472A9C2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 Halbach quadrupoles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19672E-4A59-4E78-AF56-5DB81535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65BA1-8320-426D-9F7C-14F9BD79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1A73C0-F312-4FFD-8BC4-B05475EA704A}"/>
              </a:ext>
            </a:extLst>
          </p:cNvPr>
          <p:cNvSpPr/>
          <p:nvPr/>
        </p:nvSpPr>
        <p:spPr>
          <a:xfrm>
            <a:off x="403340" y="1212560"/>
            <a:ext cx="6015215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Due to Br and angle variations, even for </a:t>
            </a:r>
            <a:r>
              <a:rPr lang="en-GB" sz="1600" b="1" dirty="0"/>
              <a:t>perfectly assembled </a:t>
            </a:r>
            <a:r>
              <a:rPr lang="en-GB" sz="1600" dirty="0"/>
              <a:t>magnets the gradient variation over 4 quads will be </a:t>
            </a:r>
            <a:r>
              <a:rPr lang="en-GB" sz="1600" b="1" dirty="0"/>
              <a:t>up to 1.8%</a:t>
            </a:r>
          </a:p>
          <a:p>
            <a:endParaRPr lang="en-GB" sz="1600" b="1" dirty="0"/>
          </a:p>
          <a:p>
            <a:r>
              <a:rPr lang="en-GB" sz="1600" dirty="0"/>
              <a:t>The specification, from beam dynamics studies, is that maximum allowed variation is </a:t>
            </a:r>
            <a:r>
              <a:rPr lang="en-GB" sz="1600" b="1" dirty="0"/>
              <a:t>1%</a:t>
            </a:r>
            <a:endParaRPr lang="en-GB" sz="1600" dirty="0"/>
          </a:p>
          <a:p>
            <a:endParaRPr lang="en-GB" sz="1600" b="1" dirty="0"/>
          </a:p>
          <a:p>
            <a:pPr>
              <a:defRPr/>
            </a:pPr>
            <a:r>
              <a:rPr lang="en-GB" sz="1600" dirty="0"/>
              <a:t>Problem solvable with a novel a </a:t>
            </a:r>
            <a:r>
              <a:rPr lang="en-GB" sz="1600" b="1" dirty="0"/>
              <a:t>3-Bit Tuning System</a:t>
            </a:r>
            <a:r>
              <a:rPr lang="en-GB" sz="1600" dirty="0"/>
              <a:t>, using 3 insertable steel rods, that allows the gradient to be varied in 8 steps of 0.8% over a full range of 6% - this should allow all quads to be brought within specification.  </a:t>
            </a:r>
          </a:p>
          <a:p>
            <a:pPr marL="0" indent="0">
              <a:buNone/>
              <a:defRPr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7A8615-1B72-450A-9E7C-D447CA80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300" y="2806990"/>
            <a:ext cx="5219313" cy="39144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9D9A55-5C19-4C21-9F91-819CAAE3F0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6" t="36397" r="37426" b="37514"/>
          <a:stretch/>
        </p:blipFill>
        <p:spPr>
          <a:xfrm>
            <a:off x="3510627" y="4071026"/>
            <a:ext cx="2002859" cy="21235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12F7E2-B5B1-4EA4-8EC4-9058D593BDB1}"/>
              </a:ext>
            </a:extLst>
          </p:cNvPr>
          <p:cNvSpPr txBox="1"/>
          <p:nvPr/>
        </p:nvSpPr>
        <p:spPr>
          <a:xfrm>
            <a:off x="1140808" y="5161852"/>
            <a:ext cx="1933074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Rod/Hole 1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FCE86B-47A7-4161-9377-A1FB5CCD804E}"/>
              </a:ext>
            </a:extLst>
          </p:cNvPr>
          <p:cNvCxnSpPr/>
          <p:nvPr/>
        </p:nvCxnSpPr>
        <p:spPr>
          <a:xfrm flipV="1">
            <a:off x="2935719" y="4846930"/>
            <a:ext cx="1008849" cy="37769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A4CBAA-1F3E-4F72-9D3E-315B9601B4C2}"/>
              </a:ext>
            </a:extLst>
          </p:cNvPr>
          <p:cNvSpPr txBox="1"/>
          <p:nvPr/>
        </p:nvSpPr>
        <p:spPr>
          <a:xfrm>
            <a:off x="1140808" y="4577025"/>
            <a:ext cx="1933074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Rod/Hole 2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6205D9-DA62-405F-B718-07D4BE9E7B77}"/>
              </a:ext>
            </a:extLst>
          </p:cNvPr>
          <p:cNvSpPr txBox="1"/>
          <p:nvPr/>
        </p:nvSpPr>
        <p:spPr>
          <a:xfrm>
            <a:off x="1087289" y="4071026"/>
            <a:ext cx="1933074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Rod/Hole 3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22BA5A-3720-43F1-8DE6-63549357FF2B}"/>
              </a:ext>
            </a:extLst>
          </p:cNvPr>
          <p:cNvCxnSpPr/>
          <p:nvPr/>
        </p:nvCxnSpPr>
        <p:spPr>
          <a:xfrm>
            <a:off x="2921882" y="4255468"/>
            <a:ext cx="667754" cy="18962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5254D7-6FE7-4D7B-B7B0-4C5E6589C9DB}"/>
              </a:ext>
            </a:extLst>
          </p:cNvPr>
          <p:cNvCxnSpPr/>
          <p:nvPr/>
        </p:nvCxnSpPr>
        <p:spPr>
          <a:xfrm flipV="1">
            <a:off x="2935719" y="4690099"/>
            <a:ext cx="888533" cy="863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0C54BBA-354C-43DD-94F6-5C3AAF1BC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369" y="394485"/>
            <a:ext cx="3471424" cy="2614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5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3"/>
    </mc:Choice>
    <mc:Fallback xmlns="">
      <p:transition spd="slow" advTm="7287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C4B4874-7CAA-4F50-80A6-F1C37A0B0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37" y="1549574"/>
            <a:ext cx="7638957" cy="447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1DFD1E-241B-4737-A294-1585E472A9C2}"/>
              </a:ext>
            </a:extLst>
          </p:cNvPr>
          <p:cNvSpPr txBox="1"/>
          <p:nvPr/>
        </p:nvSpPr>
        <p:spPr>
          <a:xfrm>
            <a:off x="403340" y="345182"/>
            <a:ext cx="967281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HEPTO Combined function magnet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19672E-4A59-4E78-AF56-5DB81535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65BA1-8320-426D-9F7C-14F9BD79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66E0B-A4FA-4364-90C0-07ED6EFE4760}"/>
              </a:ext>
            </a:extLst>
          </p:cNvPr>
          <p:cNvSpPr txBox="1"/>
          <p:nvPr/>
        </p:nvSpPr>
        <p:spPr>
          <a:xfrm>
            <a:off x="403341" y="1807052"/>
            <a:ext cx="37957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 of the I.FAST collaboration, with contributions from STFC Daresbury, Diamond Light Source and </a:t>
            </a:r>
            <a:r>
              <a:rPr lang="en-GB" dirty="0" err="1"/>
              <a:t>Kyma</a:t>
            </a:r>
            <a:r>
              <a:rPr lang="en-GB" dirty="0"/>
              <a:t>, to meet the needs of Diamond-II upgrade. </a:t>
            </a:r>
          </a:p>
          <a:p>
            <a:endParaRPr lang="en-GB" dirty="0"/>
          </a:p>
          <a:p>
            <a:r>
              <a:rPr lang="en-GB" dirty="0"/>
              <a:t>The concept is a combined-function dipole-quadrupole using </a:t>
            </a:r>
            <a:r>
              <a:rPr lang="en-GB" dirty="0" err="1"/>
              <a:t>NdFeB</a:t>
            </a:r>
            <a:r>
              <a:rPr lang="en-GB" dirty="0"/>
              <a:t> blocks to drive the field and trim coils to adjust the quadrupole and </a:t>
            </a:r>
            <a:r>
              <a:rPr lang="en-GB" dirty="0" err="1"/>
              <a:t>sextupole</a:t>
            </a:r>
            <a:r>
              <a:rPr lang="en-GB" dirty="0"/>
              <a:t> components.</a:t>
            </a:r>
          </a:p>
          <a:p>
            <a:endParaRPr lang="en-GB" dirty="0"/>
          </a:p>
          <a:p>
            <a:r>
              <a:rPr lang="en-GB" dirty="0"/>
              <a:t>Thermal shunt material accounts for temperature fluctuations.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571C0-7260-4FA4-8797-E5BA4CE6A78A}"/>
              </a:ext>
            </a:extLst>
          </p:cNvPr>
          <p:cNvSpPr txBox="1"/>
          <p:nvPr/>
        </p:nvSpPr>
        <p:spPr>
          <a:xfrm>
            <a:off x="395262" y="1137898"/>
            <a:ext cx="7286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Hybrid Electromagnet-Permanent magnet Tunable optics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6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3"/>
    </mc:Choice>
    <mc:Fallback xmlns="">
      <p:transition spd="slow" advTm="7287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ABDCAEA-16F0-42EE-A7A1-7A9FEA9DF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534" y="1694584"/>
            <a:ext cx="7952573" cy="27047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1DFD1E-241B-4737-A294-1585E472A9C2}"/>
              </a:ext>
            </a:extLst>
          </p:cNvPr>
          <p:cNvSpPr txBox="1"/>
          <p:nvPr/>
        </p:nvSpPr>
        <p:spPr>
          <a:xfrm>
            <a:off x="403340" y="345182"/>
            <a:ext cx="967281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HEPTO Combined function magnet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19672E-4A59-4E78-AF56-5DB81535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65BA1-8320-426D-9F7C-14F9BD79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571C0-7260-4FA4-8797-E5BA4CE6A78A}"/>
              </a:ext>
            </a:extLst>
          </p:cNvPr>
          <p:cNvSpPr txBox="1"/>
          <p:nvPr/>
        </p:nvSpPr>
        <p:spPr>
          <a:xfrm>
            <a:off x="395262" y="1137898"/>
            <a:ext cx="7286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Hybrid Electromagnet-Permanent magnet Tunable optics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09AD0EE-5BC5-4D10-ABE6-7FDC727A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80" y="4494330"/>
            <a:ext cx="29718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06EC3BD-D49B-4D33-AA03-3C270A183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94330"/>
            <a:ext cx="30099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9B328E1-E996-4137-AB95-8FF311639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437989"/>
              </p:ext>
            </p:extLst>
          </p:nvPr>
        </p:nvGraphicFramePr>
        <p:xfrm>
          <a:off x="317522" y="1591539"/>
          <a:ext cx="4114800" cy="4130471"/>
        </p:xfrm>
        <a:graphic>
          <a:graphicData uri="http://schemas.openxmlformats.org/drawingml/2006/table">
            <a:tbl>
              <a:tblPr/>
              <a:tblGrid>
                <a:gridCol w="2958338">
                  <a:extLst>
                    <a:ext uri="{9D8B030D-6E8A-4147-A177-3AD203B41FA5}">
                      <a16:colId xmlns:a16="http://schemas.microsoft.com/office/drawing/2014/main" val="3162653986"/>
                    </a:ext>
                  </a:extLst>
                </a:gridCol>
                <a:gridCol w="1156462">
                  <a:extLst>
                    <a:ext uri="{9D8B030D-6E8A-4147-A177-3AD203B41FA5}">
                      <a16:colId xmlns:a16="http://schemas.microsoft.com/office/drawing/2014/main" val="3657880373"/>
                    </a:ext>
                  </a:extLst>
                </a:gridCol>
              </a:tblGrid>
              <a:tr h="241897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0507199"/>
                  </a:ext>
                </a:extLst>
              </a:tr>
              <a:tr h="241897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Field​</a:t>
                      </a:r>
                      <a:endParaRPr lang="en-GB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-0.695​ T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977514"/>
                  </a:ext>
                </a:extLst>
              </a:tr>
              <a:tr h="241897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Gradient​</a:t>
                      </a:r>
                      <a:endParaRPr lang="en-GB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33.24​ T/m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219872"/>
                  </a:ext>
                </a:extLst>
              </a:tr>
              <a:tr h="241897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Integrated Field​</a:t>
                      </a:r>
                      <a:endParaRPr lang="en-GB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-0.605​ Tm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757127"/>
                  </a:ext>
                </a:extLst>
              </a:tr>
              <a:tr h="32105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Integrated Gradient​</a:t>
                      </a:r>
                      <a:endParaRPr lang="en-GB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28.19​ T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147643"/>
                  </a:ext>
                </a:extLst>
              </a:tr>
              <a:tr h="291589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Effective length dipole (gradient)​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870 (849)​ mm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176738"/>
                  </a:ext>
                </a:extLst>
              </a:tr>
              <a:tr h="241897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 gap​</a:t>
                      </a:r>
                      <a:endParaRPr lang="en-GB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~13.5​ mm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009240"/>
                  </a:ext>
                </a:extLst>
              </a:tr>
              <a:tr h="32105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Radius of curvature​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16.8​ m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948846"/>
                  </a:ext>
                </a:extLst>
              </a:tr>
              <a:tr h="241897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length​</a:t>
                      </a:r>
                      <a:endParaRPr lang="en-GB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 ​ mm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99770"/>
                  </a:ext>
                </a:extLst>
              </a:tr>
              <a:tr h="32105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 field region radius​</a:t>
                      </a:r>
                      <a:endParaRPr lang="en-GB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7​ mm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963271"/>
                  </a:ext>
                </a:extLst>
              </a:tr>
              <a:tr h="32105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Dipole tuning range​</a:t>
                      </a:r>
                      <a:endParaRPr lang="en-GB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±2.5​ %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998534"/>
                  </a:ext>
                </a:extLst>
              </a:tr>
              <a:tr h="233317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Gradient tuning range​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±2.5​ %</a:t>
                      </a:r>
                      <a:endParaRPr lang="en-GB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799639"/>
                  </a:ext>
                </a:extLst>
              </a:tr>
              <a:tr h="233317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B050"/>
                          </a:solidFill>
                          <a:effectLst/>
                        </a:rPr>
                        <a:t>Maximum power draw</a:t>
                      </a: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B050"/>
                          </a:solidFill>
                          <a:effectLst/>
                        </a:rPr>
                        <a:t>75.3 W</a:t>
                      </a: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146201"/>
                  </a:ext>
                </a:extLst>
              </a:tr>
              <a:tr h="233317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FF0000"/>
                          </a:solidFill>
                          <a:effectLst/>
                        </a:rPr>
                        <a:t>Equivalent electromagnet draw</a:t>
                      </a: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FF0000"/>
                          </a:solidFill>
                          <a:effectLst/>
                        </a:rPr>
                        <a:t>2.56 kW</a:t>
                      </a:r>
                    </a:p>
                  </a:txBody>
                  <a:tcPr marL="70491" marR="70491" marT="35245" marB="35245">
                    <a:lnL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2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106444"/>
                  </a:ext>
                </a:extLst>
              </a:tr>
            </a:tbl>
          </a:graphicData>
        </a:graphic>
      </p:graphicFrame>
      <p:sp>
        <p:nvSpPr>
          <p:cNvPr id="13" name="Rectangle 3">
            <a:extLst>
              <a:ext uri="{FF2B5EF4-FFF2-40B4-BE49-F238E27FC236}">
                <a16:creationId xmlns:a16="http://schemas.microsoft.com/office/drawing/2014/main" id="{9FAADC8A-9D7D-4D8A-9850-6FBE49F6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1822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1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3"/>
    </mc:Choice>
    <mc:Fallback xmlns="">
      <p:transition spd="slow" advTm="7287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C1DFD1E-241B-4737-A294-1585E472A9C2}"/>
              </a:ext>
            </a:extLst>
          </p:cNvPr>
          <p:cNvSpPr txBox="1"/>
          <p:nvPr/>
        </p:nvSpPr>
        <p:spPr>
          <a:xfrm>
            <a:off x="403340" y="345182"/>
            <a:ext cx="967281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ZEPTO tunable quadrupole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19672E-4A59-4E78-AF56-5DB81535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65BA1-8320-426D-9F7C-14F9BD79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animation">
            <a:hlinkClick r:id="" action="ppaction://media"/>
            <a:extLst>
              <a:ext uri="{FF2B5EF4-FFF2-40B4-BE49-F238E27FC236}">
                <a16:creationId xmlns:a16="http://schemas.microsoft.com/office/drawing/2014/main" id="{3078C308-9FA7-4026-89A9-D9B46F019C4F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1911" y="1506029"/>
            <a:ext cx="7735887" cy="4351338"/>
          </a:xfrm>
        </p:spPr>
      </p:pic>
      <p:pic>
        <p:nvPicPr>
          <p:cNvPr id="8" name="Picture 2" descr="https://www.diamond.ac.uk/dam/jcr:069ef40e-dc67-4e46-95ad-8c0b88316a9d/AerialLinkedIn_RT.2020-02-21-14-40-24.jpg">
            <a:extLst>
              <a:ext uri="{FF2B5EF4-FFF2-40B4-BE49-F238E27FC236}">
                <a16:creationId xmlns:a16="http://schemas.microsoft.com/office/drawing/2014/main" id="{90A9344B-C4E6-4491-8B9B-82453C205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30087"/>
          <a:stretch/>
        </p:blipFill>
        <p:spPr bwMode="auto">
          <a:xfrm>
            <a:off x="552157" y="3525714"/>
            <a:ext cx="5380892" cy="21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C08059-27E5-4FAE-9AD0-E6AD9C88E8B0}"/>
              </a:ext>
            </a:extLst>
          </p:cNvPr>
          <p:cNvSpPr txBox="1">
            <a:spLocks/>
          </p:cNvSpPr>
          <p:nvPr/>
        </p:nvSpPr>
        <p:spPr>
          <a:xfrm>
            <a:off x="552157" y="1139033"/>
            <a:ext cx="53157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1800" dirty="0">
                <a:solidFill>
                  <a:schemeClr val="tx2"/>
                </a:solidFill>
                <a:latin typeface="+mn-lt"/>
              </a:rPr>
              <a:t>The Zero Power Tunable Optics (ZEPTO) project aims to solve the problem of tuning PM’s by moving magnet blocks relative to fixed steel yokes.  </a:t>
            </a:r>
          </a:p>
          <a:p>
            <a:pPr marL="0" indent="0">
              <a:buFont typeface="Wingdings" pitchFamily="2" charset="2"/>
              <a:buNone/>
            </a:pPr>
            <a:endParaRPr lang="en-GB" sz="1800" dirty="0">
              <a:solidFill>
                <a:schemeClr val="tx2"/>
              </a:solidFill>
              <a:latin typeface="+mn-lt"/>
            </a:endParaRPr>
          </a:p>
          <a:p>
            <a:pPr marL="0" indent="0">
              <a:buFont typeface="Wingdings" pitchFamily="2" charset="2"/>
              <a:buNone/>
            </a:pPr>
            <a:r>
              <a:rPr lang="en-GB" sz="1800" dirty="0">
                <a:solidFill>
                  <a:schemeClr val="tx2"/>
                </a:solidFill>
                <a:latin typeface="+mn-lt"/>
              </a:rPr>
              <a:t>We have developed a new ZEPTO quadrupole for the booster-to-storage ring section of Diamond Light Source.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8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3"/>
    </mc:Choice>
    <mc:Fallback xmlns="">
      <p:transition spd="slow" advTm="7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56F9B-3A8A-4522-88A9-A3A5F7937EBF}"/>
              </a:ext>
            </a:extLst>
          </p:cNvPr>
          <p:cNvSpPr txBox="1"/>
          <p:nvPr/>
        </p:nvSpPr>
        <p:spPr>
          <a:xfrm>
            <a:off x="403340" y="345182"/>
            <a:ext cx="1046879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 vs gap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CE72EB-EF30-4C51-AEE3-40D5BB306574}"/>
              </a:ext>
            </a:extLst>
          </p:cNvPr>
          <p:cNvSpPr txBox="1"/>
          <p:nvPr/>
        </p:nvSpPr>
        <p:spPr>
          <a:xfrm>
            <a:off x="465962" y="1230033"/>
            <a:ext cx="34513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Some variation between simulated and measured gradients observed.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Gradient lower than predicted but still within requirements (19 to 0.5 T/m normal operation)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Actual range of sweep is 1-85 mm (instead of 0-90 mm) due to limit switch positions.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Tuneability </a:t>
            </a:r>
            <a:r>
              <a:rPr lang="en-GB" b="1" dirty="0">
                <a:cs typeface="Arial" panose="020B0604020202020204" pitchFamily="34" charset="0"/>
              </a:rPr>
              <a:t>22.37 to 0.47 T/m 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Predicted range was 22.72 T/m to 0.3 T/m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0F2F7C-45EA-4FED-A1E9-C4365D252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349" y="1114623"/>
            <a:ext cx="7871311" cy="549083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3BD51-01A3-4914-97E1-7BEF28FBB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5EBA6-595F-4B92-B3A6-78329F72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0"/>
    </mc:Choice>
    <mc:Fallback xmlns="">
      <p:transition spd="slow" advTm="3626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56F9B-3A8A-4522-88A9-A3A5F7937EBF}"/>
              </a:ext>
            </a:extLst>
          </p:cNvPr>
          <p:cNvSpPr txBox="1"/>
          <p:nvPr/>
        </p:nvSpPr>
        <p:spPr>
          <a:xfrm>
            <a:off x="403340" y="345182"/>
            <a:ext cx="1046879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sz="44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076B4-6031-4DC3-A30C-2799D4E711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02000" y="1238400"/>
            <a:ext cx="8546400" cy="5199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6A27DB-50A5-46D3-A49A-A3ABD175388F}"/>
              </a:ext>
            </a:extLst>
          </p:cNvPr>
          <p:cNvSpPr txBox="1"/>
          <p:nvPr/>
        </p:nvSpPr>
        <p:spPr>
          <a:xfrm>
            <a:off x="362415" y="1725199"/>
            <a:ext cx="29312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Arial" panose="020B0604020202020204" pitchFamily="34" charset="0"/>
              </a:rPr>
              <a:t>By applying the look-up table we can effectively counter all </a:t>
            </a:r>
            <a:r>
              <a:rPr lang="en-GB" b="1" dirty="0">
                <a:cs typeface="Arial" panose="020B0604020202020204" pitchFamily="34" charset="0"/>
              </a:rPr>
              <a:t>vertical movement</a:t>
            </a:r>
            <a:r>
              <a:rPr lang="en-GB" dirty="0">
                <a:cs typeface="Arial" panose="020B0604020202020204" pitchFamily="34" charset="0"/>
              </a:rPr>
              <a:t> of the magnetic centre!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Dataset shown has 7 µm drop in centre position, with 5 µm drop expected from temperature variation alone (contraction of magnet pedestal).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1B6D35-108B-46F8-A26C-276BF745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C5998-6A2C-4FC4-BA34-95862437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4"/>
    </mc:Choice>
    <mc:Fallback xmlns="">
      <p:transition spd="slow" advTm="2825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56F9B-3A8A-4522-88A9-A3A5F7937EBF}"/>
              </a:ext>
            </a:extLst>
          </p:cNvPr>
          <p:cNvSpPr txBox="1"/>
          <p:nvPr/>
        </p:nvSpPr>
        <p:spPr>
          <a:xfrm>
            <a:off x="403340" y="345182"/>
            <a:ext cx="1046879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on Diamond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035B68-693F-4DD8-9B96-6D981B555945}"/>
              </a:ext>
            </a:extLst>
          </p:cNvPr>
          <p:cNvSpPr txBox="1"/>
          <p:nvPr/>
        </p:nvSpPr>
        <p:spPr>
          <a:xfrm>
            <a:off x="403340" y="1248697"/>
            <a:ext cx="3136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magnet has now been successfully installed on the booster to storage ring transfer line at Diamond alongside the electromagnet it is “replacing”.</a:t>
            </a:r>
          </a:p>
          <a:p>
            <a:endParaRPr lang="en-GB" dirty="0"/>
          </a:p>
          <a:p>
            <a:r>
              <a:rPr lang="en-GB" sz="1800" dirty="0"/>
              <a:t>This represents the first use of the ZEPTO technology on a real accelerator, and we hope long term testing will show the viability of the technology for widespread commercial use.</a:t>
            </a:r>
          </a:p>
          <a:p>
            <a:endParaRPr lang="en-GB" dirty="0"/>
          </a:p>
          <a:p>
            <a:r>
              <a:rPr lang="en-GB" sz="1800" dirty="0"/>
              <a:t>One magnet is currently </a:t>
            </a:r>
            <a:r>
              <a:rPr lang="en-GB" sz="1800" dirty="0">
                <a:solidFill>
                  <a:srgbClr val="00B050"/>
                </a:solidFill>
              </a:rPr>
              <a:t>saving 136 kg of CO2 per year.</a:t>
            </a:r>
          </a:p>
          <a:p>
            <a:endParaRPr lang="en-GB" dirty="0"/>
          </a:p>
        </p:txBody>
      </p:sp>
      <p:pic>
        <p:nvPicPr>
          <p:cNvPr id="4" name="Picture 3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47420448-90B7-20DB-C289-4BBEF81CD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1781" y="2500039"/>
            <a:ext cx="4826163" cy="3619622"/>
          </a:xfrm>
          <a:prstGeom prst="rect">
            <a:avLst/>
          </a:prstGeom>
        </p:spPr>
      </p:pic>
      <p:pic>
        <p:nvPicPr>
          <p:cNvPr id="5" name="Content Placeholder 16" descr="A picture containing indoor, equipment, miller&#10;&#10;Description automatically generated">
            <a:extLst>
              <a:ext uri="{FF2B5EF4-FFF2-40B4-BE49-F238E27FC236}">
                <a16:creationId xmlns:a16="http://schemas.microsoft.com/office/drawing/2014/main" id="{A81DFAED-F020-9DD8-F592-1DBCECB54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16646" r="30538" b="20880"/>
          <a:stretch/>
        </p:blipFill>
        <p:spPr>
          <a:xfrm rot="5400000">
            <a:off x="6550036" y="1192456"/>
            <a:ext cx="6608987" cy="4457224"/>
          </a:xfrm>
        </p:spPr>
      </p:pic>
    </p:spTree>
    <p:extLst>
      <p:ext uri="{BB962C8B-B14F-4D97-AF65-F5344CB8AC3E}">
        <p14:creationId xmlns:p14="http://schemas.microsoft.com/office/powerpoint/2010/main" val="786744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200840" y="1413063"/>
            <a:ext cx="407349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Permanent magnet technologies have developed to the point where they are now often viable replacements for resistive electromagnets!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There are multiple facilities around the world now using or planning to use permanent magnet systems.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Traditional limitations of the technology are being successfully overcome.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Permanent magnets have the potential to dramatically reduce the power consumption of accelerator facilities.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1A4953F0-ADC3-4DB0-BD9C-8D36AD7CFC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9" t="1" r="10700" b="-1812"/>
          <a:stretch/>
        </p:blipFill>
        <p:spPr>
          <a:xfrm>
            <a:off x="8700798" y="3493491"/>
            <a:ext cx="3133136" cy="3333254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29C64EBD-413F-45FF-8AC1-48B8D94A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153" y="106959"/>
            <a:ext cx="34099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805A76AC-91B6-4ABE-905E-7DF6736C8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73" y="240644"/>
            <a:ext cx="2102733" cy="325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3A4B65FC-4394-4A0D-BA00-D2CBA941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55" y="4107154"/>
            <a:ext cx="4005658" cy="240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0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23"/>
    </mc:Choice>
    <mc:Fallback xmlns="">
      <p:transition spd="slow" advTm="48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163E93-8ADA-7849-A1F1-A16817F4E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3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423747" y="1380700"/>
            <a:ext cx="541775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Introduction to permanent magnets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BDC0C-5E44-914B-85A5-07AF5BC1B9B6}"/>
              </a:ext>
            </a:extLst>
          </p:cNvPr>
          <p:cNvSpPr txBox="1"/>
          <p:nvPr/>
        </p:nvSpPr>
        <p:spPr>
          <a:xfrm>
            <a:off x="423748" y="2014548"/>
            <a:ext cx="51018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PM CUBE-ECRIS Dipole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D7155-AB0C-D84C-8261-743120695688}"/>
              </a:ext>
            </a:extLst>
          </p:cNvPr>
          <p:cNvSpPr txBox="1"/>
          <p:nvPr/>
        </p:nvSpPr>
        <p:spPr>
          <a:xfrm>
            <a:off x="423748" y="2632176"/>
            <a:ext cx="51018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FEBE spectrometer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031FC-5C47-AB47-A1A8-0701484C0E42}"/>
              </a:ext>
            </a:extLst>
          </p:cNvPr>
          <p:cNvSpPr txBox="1"/>
          <p:nvPr/>
        </p:nvSpPr>
        <p:spPr>
          <a:xfrm>
            <a:off x="423748" y="3232023"/>
            <a:ext cx="5101814" cy="856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EPAC Halbach quadrupoles</a:t>
            </a:r>
          </a:p>
          <a:p>
            <a:pPr>
              <a:spcAft>
                <a:spcPts val="200"/>
              </a:spcAft>
            </a:pP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2A1F4585-A253-4F67-973F-C762EA4970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82" r="12750"/>
          <a:stretch/>
        </p:blipFill>
        <p:spPr>
          <a:xfrm>
            <a:off x="6096001" y="8194"/>
            <a:ext cx="6095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42F126-CDDF-45CC-A7EE-42362CD766EF}"/>
              </a:ext>
            </a:extLst>
          </p:cNvPr>
          <p:cNvSpPr txBox="1"/>
          <p:nvPr/>
        </p:nvSpPr>
        <p:spPr>
          <a:xfrm>
            <a:off x="423748" y="3784045"/>
            <a:ext cx="5101814" cy="856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HEPTO combined function</a:t>
            </a:r>
          </a:p>
          <a:p>
            <a:pPr>
              <a:spcAft>
                <a:spcPts val="200"/>
              </a:spcAft>
            </a:pP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69772-0CDC-49AA-831C-4980AC81886E}"/>
              </a:ext>
            </a:extLst>
          </p:cNvPr>
          <p:cNvSpPr txBox="1"/>
          <p:nvPr/>
        </p:nvSpPr>
        <p:spPr>
          <a:xfrm>
            <a:off x="423748" y="4336067"/>
            <a:ext cx="5101814" cy="856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ZEPTO tunable quadrupole</a:t>
            </a:r>
          </a:p>
          <a:p>
            <a:pPr>
              <a:spcAft>
                <a:spcPts val="200"/>
              </a:spcAft>
            </a:pP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6C323-A63F-47E2-928D-252E5CB5A33C}"/>
              </a:ext>
            </a:extLst>
          </p:cNvPr>
          <p:cNvSpPr txBox="1"/>
          <p:nvPr/>
        </p:nvSpPr>
        <p:spPr>
          <a:xfrm>
            <a:off x="423748" y="4916789"/>
            <a:ext cx="5101814" cy="856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>
              <a:spcAft>
                <a:spcPts val="200"/>
              </a:spcAft>
            </a:pPr>
            <a:endParaRPr lang="en-US" sz="24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6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3"/>
    </mc:Choice>
    <mc:Fallback xmlns="">
      <p:transition spd="slow" advTm="3457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78865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permanent magnets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2A207D-857B-4D35-AAAC-793EF520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Alex Bainbridge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9508C-A183-4380-9A9B-3C6AC520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6B51C-E4EA-4B5A-9E93-79581B443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208" y="1232439"/>
            <a:ext cx="4339168" cy="4879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BEC192-E6A4-4787-BC19-0E31554C39D1}"/>
              </a:ext>
            </a:extLst>
          </p:cNvPr>
          <p:cNvSpPr txBox="1"/>
          <p:nvPr/>
        </p:nvSpPr>
        <p:spPr>
          <a:xfrm>
            <a:off x="7717064" y="5916683"/>
            <a:ext cx="14173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Source: </a:t>
            </a:r>
            <a:r>
              <a:rPr lang="en-GB" sz="900" dirty="0" err="1"/>
              <a:t>Vacuumschmeltze</a:t>
            </a:r>
            <a:endParaRPr lang="en-GB" sz="9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B4EEA8-F9DB-45D3-BED1-229EA54A6CED}"/>
              </a:ext>
            </a:extLst>
          </p:cNvPr>
          <p:cNvSpPr txBox="1"/>
          <p:nvPr/>
        </p:nvSpPr>
        <p:spPr>
          <a:xfrm>
            <a:off x="3237375" y="260012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7286D5F-1E37-435E-81A3-7A5C99B967A2}"/>
              </a:ext>
            </a:extLst>
          </p:cNvPr>
          <p:cNvCxnSpPr/>
          <p:nvPr/>
        </p:nvCxnSpPr>
        <p:spPr>
          <a:xfrm flipH="1" flipV="1">
            <a:off x="5014464" y="2192961"/>
            <a:ext cx="6096" cy="3442907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F67DA79-30BE-4DB0-9C56-4A3DBB54C590}"/>
              </a:ext>
            </a:extLst>
          </p:cNvPr>
          <p:cNvCxnSpPr>
            <a:cxnSpLocks/>
          </p:cNvCxnSpPr>
          <p:nvPr/>
        </p:nvCxnSpPr>
        <p:spPr>
          <a:xfrm flipV="1">
            <a:off x="2988200" y="3784017"/>
            <a:ext cx="3695115" cy="43349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C7E66EC-2DDE-4510-9149-3E7A402054C6}"/>
              </a:ext>
            </a:extLst>
          </p:cNvPr>
          <p:cNvSpPr txBox="1"/>
          <p:nvPr/>
        </p:nvSpPr>
        <p:spPr>
          <a:xfrm>
            <a:off x="6608227" y="3604032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H</a:t>
            </a:r>
            <a:r>
              <a:rPr lang="en-GB" sz="1600" dirty="0"/>
              <a:t> [A/m]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1DCE39C-D03A-433C-8971-4EC6735C2194}"/>
              </a:ext>
            </a:extLst>
          </p:cNvPr>
          <p:cNvSpPr txBox="1"/>
          <p:nvPr/>
        </p:nvSpPr>
        <p:spPr>
          <a:xfrm rot="16200000">
            <a:off x="4720191" y="1777275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B</a:t>
            </a:r>
            <a:r>
              <a:rPr lang="en-GB" sz="1600" dirty="0"/>
              <a:t> [T]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A02C73C-D315-43C6-B907-4223C75F232F}"/>
              </a:ext>
            </a:extLst>
          </p:cNvPr>
          <p:cNvCxnSpPr/>
          <p:nvPr/>
        </p:nvCxnSpPr>
        <p:spPr>
          <a:xfrm flipV="1">
            <a:off x="3134112" y="1950855"/>
            <a:ext cx="3682538" cy="3758116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1C8C37C-2F75-4AC9-BF61-1F4AD3AC1226}"/>
                  </a:ext>
                </a:extLst>
              </p:cNvPr>
              <p:cNvSpPr txBox="1"/>
              <p:nvPr/>
            </p:nvSpPr>
            <p:spPr>
              <a:xfrm>
                <a:off x="1056324" y="5366039"/>
                <a:ext cx="2103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6"/>
                    </a:solidFill>
                  </a:rPr>
                  <a:t>Free space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1C8C37C-2F75-4AC9-BF61-1F4AD3AC1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324" y="5366039"/>
                <a:ext cx="2103717" cy="369332"/>
              </a:xfrm>
              <a:prstGeom prst="rect">
                <a:avLst/>
              </a:prstGeom>
              <a:blipFill>
                <a:blip r:embed="rId5"/>
                <a:stretch>
                  <a:fillRect l="-2319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1DD14FE9-7517-4FC6-BAB8-51F7E7820D8E}"/>
              </a:ext>
            </a:extLst>
          </p:cNvPr>
          <p:cNvGrpSpPr/>
          <p:nvPr/>
        </p:nvGrpSpPr>
        <p:grpSpPr>
          <a:xfrm>
            <a:off x="3037855" y="3060716"/>
            <a:ext cx="1976619" cy="276999"/>
            <a:chOff x="4455424" y="3574348"/>
            <a:chExt cx="1976619" cy="276999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386EADA-7A4C-4340-9DB6-0DB709072687}"/>
                </a:ext>
              </a:extLst>
            </p:cNvPr>
            <p:cNvCxnSpPr/>
            <p:nvPr/>
          </p:nvCxnSpPr>
          <p:spPr>
            <a:xfrm flipH="1">
              <a:off x="5351145" y="3612387"/>
              <a:ext cx="108089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EBC5843-AB22-4098-993D-0582ACF54CDB}"/>
                </a:ext>
              </a:extLst>
            </p:cNvPr>
            <p:cNvSpPr txBox="1"/>
            <p:nvPr/>
          </p:nvSpPr>
          <p:spPr>
            <a:xfrm>
              <a:off x="4455424" y="3574348"/>
              <a:ext cx="1289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/>
                <a:t>Remanent field </a:t>
              </a:r>
              <a:r>
                <a:rPr lang="en-GB" sz="1200" i="1" dirty="0"/>
                <a:t>B</a:t>
              </a:r>
              <a:r>
                <a:rPr lang="en-GB" sz="1200" i="1" baseline="-25000" dirty="0"/>
                <a:t>r</a:t>
              </a:r>
              <a:endParaRPr lang="en-GB" sz="1200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2BDCDF2-DF1E-45A5-A0C1-81E1399AC2F7}"/>
              </a:ext>
            </a:extLst>
          </p:cNvPr>
          <p:cNvGrpSpPr/>
          <p:nvPr/>
        </p:nvGrpSpPr>
        <p:grpSpPr>
          <a:xfrm>
            <a:off x="3754370" y="2299125"/>
            <a:ext cx="975908" cy="1474184"/>
            <a:chOff x="5151599" y="2846124"/>
            <a:chExt cx="975908" cy="1474184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CCE6F7E-41E2-480B-8662-D82E3F1D2DEF}"/>
                </a:ext>
              </a:extLst>
            </p:cNvPr>
            <p:cNvCxnSpPr>
              <a:cxnSpLocks/>
            </p:cNvCxnSpPr>
            <p:nvPr/>
          </p:nvCxnSpPr>
          <p:spPr>
            <a:xfrm>
              <a:off x="5768476" y="3069530"/>
              <a:ext cx="0" cy="12507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E34DB7A-46ED-49B4-987B-46C16ACE09CE}"/>
                </a:ext>
              </a:extLst>
            </p:cNvPr>
            <p:cNvSpPr txBox="1"/>
            <p:nvPr/>
          </p:nvSpPr>
          <p:spPr>
            <a:xfrm>
              <a:off x="5151599" y="2846124"/>
              <a:ext cx="9759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Coercivity </a:t>
              </a:r>
              <a:r>
                <a:rPr lang="en-GB" sz="1200" i="1" dirty="0"/>
                <a:t>H</a:t>
              </a:r>
              <a:r>
                <a:rPr lang="en-GB" sz="1200" i="1" baseline="-25000" dirty="0"/>
                <a:t>c</a:t>
              </a:r>
              <a:endParaRPr lang="en-GB" sz="1200" dirty="0"/>
            </a:p>
          </p:txBody>
        </p:sp>
      </p:grpSp>
      <p:sp>
        <p:nvSpPr>
          <p:cNvPr id="82" name="Line 241">
            <a:extLst>
              <a:ext uri="{FF2B5EF4-FFF2-40B4-BE49-F238E27FC236}">
                <a16:creationId xmlns:a16="http://schemas.microsoft.com/office/drawing/2014/main" id="{8E72FD15-E38B-4370-8F81-3BB85176C3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9379" y="3014666"/>
            <a:ext cx="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90" name="Line 251">
            <a:extLst>
              <a:ext uri="{FF2B5EF4-FFF2-40B4-BE49-F238E27FC236}">
                <a16:creationId xmlns:a16="http://schemas.microsoft.com/office/drawing/2014/main" id="{CAF19E4C-46ED-4E04-BDC5-F9416024C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8980" y="3056158"/>
            <a:ext cx="0" cy="0"/>
          </a:xfrm>
          <a:prstGeom prst="line">
            <a:avLst/>
          </a:prstGeom>
          <a:noFill/>
          <a:ln w="333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Arial" panose="020B060402020202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E880475-CC7A-4E5D-8C8B-37CD6A95B228}"/>
              </a:ext>
            </a:extLst>
          </p:cNvPr>
          <p:cNvGrpSpPr/>
          <p:nvPr/>
        </p:nvGrpSpPr>
        <p:grpSpPr>
          <a:xfrm>
            <a:off x="5019446" y="1363841"/>
            <a:ext cx="1686630" cy="2440032"/>
            <a:chOff x="6430166" y="1904936"/>
            <a:chExt cx="1686630" cy="2440032"/>
          </a:xfrm>
        </p:grpSpPr>
        <p:sp>
          <p:nvSpPr>
            <p:cNvPr id="98" name="Freeform 256">
              <a:extLst>
                <a:ext uri="{FF2B5EF4-FFF2-40B4-BE49-F238E27FC236}">
                  <a16:creationId xmlns:a16="http://schemas.microsoft.com/office/drawing/2014/main" id="{90A780AF-0A5C-46EA-BE81-1DDD3848C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166" y="1928836"/>
              <a:ext cx="1663869" cy="2416132"/>
            </a:xfrm>
            <a:custGeom>
              <a:avLst/>
              <a:gdLst>
                <a:gd name="T0" fmla="*/ 3406 w 3406"/>
                <a:gd name="T1" fmla="*/ 0 h 4968"/>
                <a:gd name="T2" fmla="*/ 2959 w 3406"/>
                <a:gd name="T3" fmla="*/ 467 h 4968"/>
                <a:gd name="T4" fmla="*/ 2499 w 3406"/>
                <a:gd name="T5" fmla="*/ 929 h 4968"/>
                <a:gd name="T6" fmla="*/ 1957 w 3406"/>
                <a:gd name="T7" fmla="*/ 1507 h 4968"/>
                <a:gd name="T8" fmla="*/ 1493 w 3406"/>
                <a:gd name="T9" fmla="*/ 2042 h 4968"/>
                <a:gd name="T10" fmla="*/ 1126 w 3406"/>
                <a:gd name="T11" fmla="*/ 2595 h 4968"/>
                <a:gd name="T12" fmla="*/ 837 w 3406"/>
                <a:gd name="T13" fmla="*/ 3170 h 4968"/>
                <a:gd name="T14" fmla="*/ 697 w 3406"/>
                <a:gd name="T15" fmla="*/ 3759 h 4968"/>
                <a:gd name="T16" fmla="*/ 488 w 3406"/>
                <a:gd name="T17" fmla="*/ 4303 h 4968"/>
                <a:gd name="T18" fmla="*/ 195 w 3406"/>
                <a:gd name="T19" fmla="*/ 4755 h 4968"/>
                <a:gd name="T20" fmla="*/ 50 w 3406"/>
                <a:gd name="T21" fmla="*/ 4923 h 4968"/>
                <a:gd name="T22" fmla="*/ 0 w 3406"/>
                <a:gd name="T23" fmla="*/ 4968 h 4968"/>
                <a:gd name="T24" fmla="*/ 0 w 3406"/>
                <a:gd name="T25" fmla="*/ 4968 h 4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6" h="4968">
                  <a:moveTo>
                    <a:pt x="3406" y="0"/>
                  </a:moveTo>
                  <a:cubicBezTo>
                    <a:pt x="3256" y="159"/>
                    <a:pt x="3105" y="319"/>
                    <a:pt x="2959" y="467"/>
                  </a:cubicBezTo>
                  <a:cubicBezTo>
                    <a:pt x="2812" y="616"/>
                    <a:pt x="2669" y="754"/>
                    <a:pt x="2499" y="929"/>
                  </a:cubicBezTo>
                  <a:cubicBezTo>
                    <a:pt x="2329" y="1104"/>
                    <a:pt x="2132" y="1317"/>
                    <a:pt x="1957" y="1507"/>
                  </a:cubicBezTo>
                  <a:cubicBezTo>
                    <a:pt x="1783" y="1696"/>
                    <a:pt x="1628" y="1865"/>
                    <a:pt x="1493" y="2042"/>
                  </a:cubicBezTo>
                  <a:cubicBezTo>
                    <a:pt x="1359" y="2218"/>
                    <a:pt x="1239" y="2407"/>
                    <a:pt x="1126" y="2595"/>
                  </a:cubicBezTo>
                  <a:cubicBezTo>
                    <a:pt x="1013" y="2782"/>
                    <a:pt x="900" y="2981"/>
                    <a:pt x="837" y="3170"/>
                  </a:cubicBezTo>
                  <a:cubicBezTo>
                    <a:pt x="773" y="3359"/>
                    <a:pt x="744" y="3570"/>
                    <a:pt x="697" y="3759"/>
                  </a:cubicBezTo>
                  <a:cubicBezTo>
                    <a:pt x="649" y="3948"/>
                    <a:pt x="580" y="4130"/>
                    <a:pt x="488" y="4303"/>
                  </a:cubicBezTo>
                  <a:cubicBezTo>
                    <a:pt x="395" y="4475"/>
                    <a:pt x="275" y="4650"/>
                    <a:pt x="195" y="4755"/>
                  </a:cubicBezTo>
                  <a:cubicBezTo>
                    <a:pt x="116" y="4860"/>
                    <a:pt x="76" y="4899"/>
                    <a:pt x="50" y="4923"/>
                  </a:cubicBezTo>
                  <a:cubicBezTo>
                    <a:pt x="24" y="4948"/>
                    <a:pt x="12" y="4958"/>
                    <a:pt x="0" y="4968"/>
                  </a:cubicBezTo>
                  <a:lnTo>
                    <a:pt x="0" y="4968"/>
                  </a:lnTo>
                </a:path>
              </a:pathLst>
            </a:custGeom>
            <a:noFill/>
            <a:ln w="33338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99" name="Freeform 257">
              <a:extLst>
                <a:ext uri="{FF2B5EF4-FFF2-40B4-BE49-F238E27FC236}">
                  <a16:creationId xmlns:a16="http://schemas.microsoft.com/office/drawing/2014/main" id="{0D636951-2FDA-48EB-9AB0-655B29485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3156" y="1904936"/>
              <a:ext cx="153640" cy="155916"/>
            </a:xfrm>
            <a:custGeom>
              <a:avLst/>
              <a:gdLst>
                <a:gd name="T0" fmla="*/ 0 w 313"/>
                <a:gd name="T1" fmla="*/ 156 h 322"/>
                <a:gd name="T2" fmla="*/ 313 w 313"/>
                <a:gd name="T3" fmla="*/ 0 h 322"/>
                <a:gd name="T4" fmla="*/ 176 w 313"/>
                <a:gd name="T5" fmla="*/ 322 h 322"/>
                <a:gd name="T6" fmla="*/ 0 w 313"/>
                <a:gd name="T7" fmla="*/ 15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322">
                  <a:moveTo>
                    <a:pt x="0" y="156"/>
                  </a:moveTo>
                  <a:lnTo>
                    <a:pt x="313" y="0"/>
                  </a:lnTo>
                  <a:lnTo>
                    <a:pt x="176" y="322"/>
                  </a:lnTo>
                  <a:cubicBezTo>
                    <a:pt x="160" y="235"/>
                    <a:pt x="89" y="168"/>
                    <a:pt x="0" y="156"/>
                  </a:cubicBez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4472C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sp>
        <p:nvSpPr>
          <p:cNvPr id="100" name="Freeform 258">
            <a:extLst>
              <a:ext uri="{FF2B5EF4-FFF2-40B4-BE49-F238E27FC236}">
                <a16:creationId xmlns:a16="http://schemas.microsoft.com/office/drawing/2014/main" id="{D0FDC202-1653-4350-9AF5-2BED02450B5D}"/>
              </a:ext>
            </a:extLst>
          </p:cNvPr>
          <p:cNvSpPr>
            <a:spLocks/>
          </p:cNvSpPr>
          <p:nvPr/>
        </p:nvSpPr>
        <p:spPr bwMode="auto">
          <a:xfrm>
            <a:off x="5016032" y="1387741"/>
            <a:ext cx="1667283" cy="3097839"/>
          </a:xfrm>
          <a:custGeom>
            <a:avLst/>
            <a:gdLst>
              <a:gd name="T0" fmla="*/ 0 w 3413"/>
              <a:gd name="T1" fmla="*/ 6370 h 6370"/>
              <a:gd name="T2" fmla="*/ 668 w 3413"/>
              <a:gd name="T3" fmla="*/ 5651 h 6370"/>
              <a:gd name="T4" fmla="*/ 1373 w 3413"/>
              <a:gd name="T5" fmla="*/ 4856 h 6370"/>
              <a:gd name="T6" fmla="*/ 1978 w 3413"/>
              <a:gd name="T7" fmla="*/ 4105 h 6370"/>
              <a:gd name="T8" fmla="*/ 2406 w 3413"/>
              <a:gd name="T9" fmla="*/ 3276 h 6370"/>
              <a:gd name="T10" fmla="*/ 2607 w 3413"/>
              <a:gd name="T11" fmla="*/ 2377 h 6370"/>
              <a:gd name="T12" fmla="*/ 2788 w 3413"/>
              <a:gd name="T13" fmla="*/ 1371 h 6370"/>
              <a:gd name="T14" fmla="*/ 3052 w 3413"/>
              <a:gd name="T15" fmla="*/ 521 h 6370"/>
              <a:gd name="T16" fmla="*/ 3413 w 3413"/>
              <a:gd name="T17" fmla="*/ 0 h 6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13" h="6370">
                <a:moveTo>
                  <a:pt x="0" y="6370"/>
                </a:moveTo>
                <a:cubicBezTo>
                  <a:pt x="218" y="6139"/>
                  <a:pt x="435" y="5907"/>
                  <a:pt x="668" y="5651"/>
                </a:cubicBezTo>
                <a:cubicBezTo>
                  <a:pt x="900" y="5394"/>
                  <a:pt x="1148" y="5113"/>
                  <a:pt x="1373" y="4856"/>
                </a:cubicBezTo>
                <a:cubicBezTo>
                  <a:pt x="1598" y="4599"/>
                  <a:pt x="1804" y="4359"/>
                  <a:pt x="1978" y="4105"/>
                </a:cubicBezTo>
                <a:cubicBezTo>
                  <a:pt x="2152" y="3850"/>
                  <a:pt x="2310" y="3556"/>
                  <a:pt x="2406" y="3276"/>
                </a:cubicBezTo>
                <a:cubicBezTo>
                  <a:pt x="2503" y="2996"/>
                  <a:pt x="2553" y="2702"/>
                  <a:pt x="2607" y="2377"/>
                </a:cubicBezTo>
                <a:cubicBezTo>
                  <a:pt x="2661" y="2052"/>
                  <a:pt x="2718" y="1694"/>
                  <a:pt x="2788" y="1371"/>
                </a:cubicBezTo>
                <a:cubicBezTo>
                  <a:pt x="2859" y="1049"/>
                  <a:pt x="2949" y="733"/>
                  <a:pt x="3052" y="521"/>
                </a:cubicBezTo>
                <a:cubicBezTo>
                  <a:pt x="3155" y="310"/>
                  <a:pt x="3284" y="155"/>
                  <a:pt x="3413" y="0"/>
                </a:cubicBezTo>
              </a:path>
            </a:pathLst>
          </a:custGeom>
          <a:noFill/>
          <a:ln w="333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Arial" panose="020B0604020202020204" pitchFamily="34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340A7EC-C003-4293-B4A7-E37DF3D6DB14}"/>
              </a:ext>
            </a:extLst>
          </p:cNvPr>
          <p:cNvGrpSpPr/>
          <p:nvPr/>
        </p:nvGrpSpPr>
        <p:grpSpPr>
          <a:xfrm>
            <a:off x="4985304" y="1387741"/>
            <a:ext cx="1698011" cy="1760601"/>
            <a:chOff x="6396024" y="1928836"/>
            <a:chExt cx="1698011" cy="1760601"/>
          </a:xfrm>
        </p:grpSpPr>
        <p:sp>
          <p:nvSpPr>
            <p:cNvPr id="102" name="Line 259">
              <a:extLst>
                <a:ext uri="{FF2B5EF4-FFF2-40B4-BE49-F238E27FC236}">
                  <a16:creationId xmlns:a16="http://schemas.microsoft.com/office/drawing/2014/main" id="{685939FF-9D10-4482-BA7F-97A04CA834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18786" y="1928836"/>
              <a:ext cx="1675249" cy="1736702"/>
            </a:xfrm>
            <a:prstGeom prst="line">
              <a:avLst/>
            </a:prstGeom>
            <a:noFill/>
            <a:ln w="33338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03" name="Freeform 260">
              <a:extLst>
                <a:ext uri="{FF2B5EF4-FFF2-40B4-BE49-F238E27FC236}">
                  <a16:creationId xmlns:a16="http://schemas.microsoft.com/office/drawing/2014/main" id="{E9FB9804-73A8-4ADB-9B48-80E1612E8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024" y="3533521"/>
              <a:ext cx="153640" cy="155916"/>
            </a:xfrm>
            <a:custGeom>
              <a:avLst/>
              <a:gdLst>
                <a:gd name="T0" fmla="*/ 314 w 314"/>
                <a:gd name="T1" fmla="*/ 167 h 320"/>
                <a:gd name="T2" fmla="*/ 0 w 314"/>
                <a:gd name="T3" fmla="*/ 320 h 320"/>
                <a:gd name="T4" fmla="*/ 140 w 314"/>
                <a:gd name="T5" fmla="*/ 0 h 320"/>
                <a:gd name="T6" fmla="*/ 314 w 314"/>
                <a:gd name="T7" fmla="*/ 167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320">
                  <a:moveTo>
                    <a:pt x="314" y="167"/>
                  </a:moveTo>
                  <a:lnTo>
                    <a:pt x="0" y="320"/>
                  </a:lnTo>
                  <a:lnTo>
                    <a:pt x="140" y="0"/>
                  </a:lnTo>
                  <a:cubicBezTo>
                    <a:pt x="155" y="88"/>
                    <a:pt x="226" y="155"/>
                    <a:pt x="314" y="167"/>
                  </a:cubicBez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4472C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7A7CE7D-68BA-4ABA-880F-45BCE4D9D3D8}"/>
              </a:ext>
            </a:extLst>
          </p:cNvPr>
          <p:cNvGrpSpPr/>
          <p:nvPr/>
        </p:nvGrpSpPr>
        <p:grpSpPr>
          <a:xfrm>
            <a:off x="3316883" y="3132409"/>
            <a:ext cx="1683216" cy="3116049"/>
            <a:chOff x="4727603" y="3673504"/>
            <a:chExt cx="1683216" cy="3116049"/>
          </a:xfrm>
        </p:grpSpPr>
        <p:sp>
          <p:nvSpPr>
            <p:cNvPr id="107" name="Freeform 264">
              <a:extLst>
                <a:ext uri="{FF2B5EF4-FFF2-40B4-BE49-F238E27FC236}">
                  <a16:creationId xmlns:a16="http://schemas.microsoft.com/office/drawing/2014/main" id="{104B716A-1FA6-470A-A398-79C633563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536" y="3673504"/>
              <a:ext cx="1667283" cy="3097839"/>
            </a:xfrm>
            <a:custGeom>
              <a:avLst/>
              <a:gdLst>
                <a:gd name="T0" fmla="*/ 3412 w 3412"/>
                <a:gd name="T1" fmla="*/ 0 h 6370"/>
                <a:gd name="T2" fmla="*/ 2745 w 3412"/>
                <a:gd name="T3" fmla="*/ 720 h 6370"/>
                <a:gd name="T4" fmla="*/ 2040 w 3412"/>
                <a:gd name="T5" fmla="*/ 1514 h 6370"/>
                <a:gd name="T6" fmla="*/ 1435 w 3412"/>
                <a:gd name="T7" fmla="*/ 2265 h 6370"/>
                <a:gd name="T8" fmla="*/ 1006 w 3412"/>
                <a:gd name="T9" fmla="*/ 3094 h 6370"/>
                <a:gd name="T10" fmla="*/ 805 w 3412"/>
                <a:gd name="T11" fmla="*/ 3993 h 6370"/>
                <a:gd name="T12" fmla="*/ 624 w 3412"/>
                <a:gd name="T13" fmla="*/ 4999 h 6370"/>
                <a:gd name="T14" fmla="*/ 360 w 3412"/>
                <a:gd name="T15" fmla="*/ 5849 h 6370"/>
                <a:gd name="T16" fmla="*/ 0 w 3412"/>
                <a:gd name="T17" fmla="*/ 6370 h 6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12" h="6370">
                  <a:moveTo>
                    <a:pt x="3412" y="0"/>
                  </a:moveTo>
                  <a:cubicBezTo>
                    <a:pt x="3195" y="231"/>
                    <a:pt x="2977" y="463"/>
                    <a:pt x="2745" y="720"/>
                  </a:cubicBezTo>
                  <a:cubicBezTo>
                    <a:pt x="2512" y="976"/>
                    <a:pt x="2265" y="1257"/>
                    <a:pt x="2040" y="1514"/>
                  </a:cubicBezTo>
                  <a:cubicBezTo>
                    <a:pt x="1815" y="1772"/>
                    <a:pt x="1608" y="2011"/>
                    <a:pt x="1435" y="2265"/>
                  </a:cubicBezTo>
                  <a:cubicBezTo>
                    <a:pt x="1261" y="2520"/>
                    <a:pt x="1103" y="2814"/>
                    <a:pt x="1006" y="3094"/>
                  </a:cubicBezTo>
                  <a:cubicBezTo>
                    <a:pt x="910" y="3374"/>
                    <a:pt x="859" y="3668"/>
                    <a:pt x="805" y="3993"/>
                  </a:cubicBezTo>
                  <a:cubicBezTo>
                    <a:pt x="752" y="4318"/>
                    <a:pt x="694" y="4676"/>
                    <a:pt x="624" y="4999"/>
                  </a:cubicBezTo>
                  <a:cubicBezTo>
                    <a:pt x="554" y="5321"/>
                    <a:pt x="463" y="5637"/>
                    <a:pt x="360" y="5849"/>
                  </a:cubicBezTo>
                  <a:cubicBezTo>
                    <a:pt x="257" y="6060"/>
                    <a:pt x="129" y="6215"/>
                    <a:pt x="0" y="6370"/>
                  </a:cubicBezTo>
                </a:path>
              </a:pathLst>
            </a:custGeom>
            <a:noFill/>
            <a:ln w="33338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08" name="Freeform 265">
              <a:extLst>
                <a:ext uri="{FF2B5EF4-FFF2-40B4-BE49-F238E27FC236}">
                  <a16:creationId xmlns:a16="http://schemas.microsoft.com/office/drawing/2014/main" id="{CE59229F-BB87-4664-9880-E297D004A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603" y="6627946"/>
              <a:ext cx="146812" cy="161607"/>
            </a:xfrm>
            <a:custGeom>
              <a:avLst/>
              <a:gdLst>
                <a:gd name="T0" fmla="*/ 159 w 300"/>
                <a:gd name="T1" fmla="*/ 140 h 333"/>
                <a:gd name="T2" fmla="*/ 146 w 300"/>
                <a:gd name="T3" fmla="*/ 0 h 333"/>
                <a:gd name="T4" fmla="*/ 0 w 300"/>
                <a:gd name="T5" fmla="*/ 333 h 333"/>
                <a:gd name="T6" fmla="*/ 300 w 300"/>
                <a:gd name="T7" fmla="*/ 127 h 333"/>
                <a:gd name="T8" fmla="*/ 159 w 300"/>
                <a:gd name="T9" fmla="*/ 14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333">
                  <a:moveTo>
                    <a:pt x="159" y="140"/>
                  </a:moveTo>
                  <a:lnTo>
                    <a:pt x="146" y="0"/>
                  </a:lnTo>
                  <a:lnTo>
                    <a:pt x="0" y="333"/>
                  </a:lnTo>
                  <a:lnTo>
                    <a:pt x="300" y="127"/>
                  </a:lnTo>
                  <a:lnTo>
                    <a:pt x="159" y="140"/>
                  </a:lnTo>
                  <a:close/>
                </a:path>
              </a:pathLst>
            </a:custGeom>
            <a:solidFill>
              <a:srgbClr val="4472C4"/>
            </a:solidFill>
            <a:ln w="19050" cap="flat">
              <a:solidFill>
                <a:srgbClr val="4472C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E8AD018-1A90-4CAB-A496-FC85C4A9803E}"/>
              </a:ext>
            </a:extLst>
          </p:cNvPr>
          <p:cNvGrpSpPr/>
          <p:nvPr/>
        </p:nvGrpSpPr>
        <p:grpSpPr>
          <a:xfrm>
            <a:off x="3332816" y="4469647"/>
            <a:ext cx="1698011" cy="1760601"/>
            <a:chOff x="4743536" y="5010742"/>
            <a:chExt cx="1698011" cy="1760601"/>
          </a:xfrm>
        </p:grpSpPr>
        <p:sp>
          <p:nvSpPr>
            <p:cNvPr id="110" name="Line 266">
              <a:extLst>
                <a:ext uri="{FF2B5EF4-FFF2-40B4-BE49-F238E27FC236}">
                  <a16:creationId xmlns:a16="http://schemas.microsoft.com/office/drawing/2014/main" id="{F1418636-CF57-4F40-B863-45E6EAEA22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43536" y="5033503"/>
              <a:ext cx="1675249" cy="1737840"/>
            </a:xfrm>
            <a:prstGeom prst="line">
              <a:avLst/>
            </a:prstGeom>
            <a:noFill/>
            <a:ln w="33338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11" name="Freeform 267">
              <a:extLst>
                <a:ext uri="{FF2B5EF4-FFF2-40B4-BE49-F238E27FC236}">
                  <a16:creationId xmlns:a16="http://schemas.microsoft.com/office/drawing/2014/main" id="{BAFB8167-0659-4EDD-9E8A-5D972C951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7907" y="5010742"/>
              <a:ext cx="153640" cy="154778"/>
            </a:xfrm>
            <a:custGeom>
              <a:avLst/>
              <a:gdLst>
                <a:gd name="T0" fmla="*/ 0 w 314"/>
                <a:gd name="T1" fmla="*/ 153 h 320"/>
                <a:gd name="T2" fmla="*/ 314 w 314"/>
                <a:gd name="T3" fmla="*/ 0 h 320"/>
                <a:gd name="T4" fmla="*/ 174 w 314"/>
                <a:gd name="T5" fmla="*/ 320 h 320"/>
                <a:gd name="T6" fmla="*/ 0 w 314"/>
                <a:gd name="T7" fmla="*/ 15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320">
                  <a:moveTo>
                    <a:pt x="0" y="153"/>
                  </a:moveTo>
                  <a:lnTo>
                    <a:pt x="314" y="0"/>
                  </a:lnTo>
                  <a:lnTo>
                    <a:pt x="174" y="320"/>
                  </a:lnTo>
                  <a:cubicBezTo>
                    <a:pt x="159" y="233"/>
                    <a:pt x="89" y="165"/>
                    <a:pt x="0" y="153"/>
                  </a:cubicBez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4472C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217D598-F731-4504-91BA-406241A9D175}"/>
              </a:ext>
            </a:extLst>
          </p:cNvPr>
          <p:cNvSpPr txBox="1"/>
          <p:nvPr/>
        </p:nvSpPr>
        <p:spPr>
          <a:xfrm>
            <a:off x="403340" y="1174818"/>
            <a:ext cx="3351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Materials with a highly hysteretic BH curve store energy within and generate their own magnetic field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364333F-BC3B-4ACF-9F25-62651CF890E9}"/>
              </a:ext>
            </a:extLst>
          </p:cNvPr>
          <p:cNvSpPr txBox="1"/>
          <p:nvPr/>
        </p:nvSpPr>
        <p:spPr>
          <a:xfrm>
            <a:off x="403340" y="2419599"/>
            <a:ext cx="2338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Material development has been rapid – stored energy limit roughly doubles every 12 years!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5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7"/>
    </mc:Choice>
    <mc:Fallback xmlns="">
      <p:transition spd="slow" advTm="51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00" grpId="0" animBg="1"/>
      <p:bldP spid="10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78865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magnets in accelerators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F3DE7-964E-4FC1-9FF7-B5DB4EC94CD3}"/>
              </a:ext>
            </a:extLst>
          </p:cNvPr>
          <p:cNvSpPr/>
          <p:nvPr/>
        </p:nvSpPr>
        <p:spPr>
          <a:xfrm>
            <a:off x="403340" y="1356726"/>
            <a:ext cx="664553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000" dirty="0">
                <a:cs typeface="Arial" panose="020B0604020202020204" pitchFamily="34" charset="0"/>
              </a:rPr>
              <a:t>Permanent magnets have featured in accelerators via undulators for decades – first proposed in 1947 by Ginzburg and regularly used since the 1970’s.</a:t>
            </a:r>
          </a:p>
          <a:p>
            <a:pPr marL="0" indent="0">
              <a:buNone/>
              <a:defRPr/>
            </a:pPr>
            <a:endParaRPr lang="en-GB" sz="20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sz="2000" dirty="0">
                <a:cs typeface="Arial" panose="020B0604020202020204" pitchFamily="34" charset="0"/>
              </a:rPr>
              <a:t>PM’s make perfect sense for the short period and small gaps of undulators, but 3 major barriers to other uses: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2A207D-857B-4D35-AAAC-793EF520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9508C-A183-4380-9A9B-3C6AC520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4F79A1D-76CD-45A1-B433-91F8B6EA9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215" y="1148044"/>
            <a:ext cx="4903987" cy="367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47575-29A5-4BA7-863F-91B9BB467472}"/>
              </a:ext>
            </a:extLst>
          </p:cNvPr>
          <p:cNvSpPr txBox="1"/>
          <p:nvPr/>
        </p:nvSpPr>
        <p:spPr>
          <a:xfrm>
            <a:off x="403341" y="3506680"/>
            <a:ext cx="62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1) </a:t>
            </a:r>
            <a:r>
              <a:rPr lang="en-GB" dirty="0">
                <a:solidFill>
                  <a:srgbClr val="FF0000"/>
                </a:solidFill>
              </a:rPr>
              <a:t>Lack of strength </a:t>
            </a:r>
            <a:r>
              <a:rPr lang="en-GB" dirty="0"/>
              <a:t>– </a:t>
            </a:r>
            <a:r>
              <a:rPr lang="en-GB" dirty="0">
                <a:solidFill>
                  <a:srgbClr val="00B050"/>
                </a:solidFill>
              </a:rPr>
              <a:t>can now be overcome by modern rare-earth magnetic materials </a:t>
            </a:r>
            <a:r>
              <a:rPr lang="en-GB" dirty="0" err="1">
                <a:solidFill>
                  <a:srgbClr val="00B050"/>
                </a:solidFill>
              </a:rPr>
              <a:t>SmCo</a:t>
            </a:r>
            <a:r>
              <a:rPr lang="en-GB" dirty="0">
                <a:solidFill>
                  <a:srgbClr val="00B050"/>
                </a:solidFill>
              </a:rPr>
              <a:t> and </a:t>
            </a:r>
            <a:r>
              <a:rPr lang="en-GB" dirty="0" err="1">
                <a:solidFill>
                  <a:srgbClr val="00B050"/>
                </a:solidFill>
              </a:rPr>
              <a:t>NdFeB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678B7-2FB7-4CA9-99FF-2E3C8735759B}"/>
              </a:ext>
            </a:extLst>
          </p:cNvPr>
          <p:cNvSpPr txBox="1"/>
          <p:nvPr/>
        </p:nvSpPr>
        <p:spPr>
          <a:xfrm>
            <a:off x="403340" y="4179702"/>
            <a:ext cx="6370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2) </a:t>
            </a:r>
            <a:r>
              <a:rPr lang="en-GB" dirty="0">
                <a:solidFill>
                  <a:srgbClr val="FF0000"/>
                </a:solidFill>
              </a:rPr>
              <a:t>Cost and supply of large amounts of material </a:t>
            </a:r>
            <a:r>
              <a:rPr lang="en-GB" dirty="0"/>
              <a:t>– </a:t>
            </a:r>
            <a:r>
              <a:rPr lang="en-GB" dirty="0">
                <a:solidFill>
                  <a:srgbClr val="00B050"/>
                </a:solidFill>
              </a:rPr>
              <a:t>less of an issue now demands of modern technologies such as electric vehicles have driven production tech forward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BEAC2-A17E-4E32-A489-AD81545C164D}"/>
              </a:ext>
            </a:extLst>
          </p:cNvPr>
          <p:cNvSpPr txBox="1"/>
          <p:nvPr/>
        </p:nvSpPr>
        <p:spPr>
          <a:xfrm>
            <a:off x="403340" y="5175693"/>
            <a:ext cx="1115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3) </a:t>
            </a:r>
            <a:r>
              <a:rPr lang="en-GB" dirty="0">
                <a:solidFill>
                  <a:srgbClr val="FF0000"/>
                </a:solidFill>
              </a:rPr>
              <a:t>Lack of versatility </a:t>
            </a:r>
            <a:r>
              <a:rPr lang="en-GB" dirty="0"/>
              <a:t>– </a:t>
            </a:r>
            <a:r>
              <a:rPr lang="en-GB" dirty="0">
                <a:solidFill>
                  <a:srgbClr val="00B050"/>
                </a:solidFill>
              </a:rPr>
              <a:t>But recent projects have proven that tunable permanent magnet technology is possible…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00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7"/>
    </mc:Choice>
    <mc:Fallback xmlns="">
      <p:transition spd="slow" advTm="5172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065E6C-2534-45A1-9EA0-FC2B6B5507CB}"/>
              </a:ext>
            </a:extLst>
          </p:cNvPr>
          <p:cNvSpPr/>
          <p:nvPr/>
        </p:nvSpPr>
        <p:spPr>
          <a:xfrm>
            <a:off x="518749" y="4027875"/>
            <a:ext cx="522510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000" dirty="0">
                <a:cs typeface="Arial" panose="020B0604020202020204" pitchFamily="34" charset="0"/>
              </a:rPr>
              <a:t>Example 2: CBETA combined function Halbach dipole-quadrupole magnets. Achieves 0.27 T central field with 19.19 T/m gradient. </a:t>
            </a:r>
          </a:p>
          <a:p>
            <a:pPr marL="0" indent="0"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78865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magnets in accelerators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F3DE7-964E-4FC1-9FF7-B5DB4EC94CD3}"/>
              </a:ext>
            </a:extLst>
          </p:cNvPr>
          <p:cNvSpPr/>
          <p:nvPr/>
        </p:nvSpPr>
        <p:spPr>
          <a:xfrm>
            <a:off x="403340" y="1534655"/>
            <a:ext cx="3999984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000" dirty="0">
                <a:cs typeface="Arial" panose="020B0604020202020204" pitchFamily="34" charset="0"/>
              </a:rPr>
              <a:t>Example 1: The Sirius </a:t>
            </a:r>
            <a:r>
              <a:rPr lang="en-GB" sz="2000" dirty="0" err="1">
                <a:cs typeface="Arial" panose="020B0604020202020204" pitchFamily="34" charset="0"/>
              </a:rPr>
              <a:t>superbend</a:t>
            </a:r>
            <a:r>
              <a:rPr lang="en-GB" sz="2000" dirty="0">
                <a:cs typeface="Arial" panose="020B0604020202020204" pitchFamily="34" charset="0"/>
              </a:rPr>
              <a:t> gradient dipole achieves 3.2 T in the magnet centre and 0.5 T + 9.5 T/m in the entry and exit sections. 4% adjustability in B and G.</a:t>
            </a:r>
          </a:p>
          <a:p>
            <a:pPr marL="0" indent="0"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2A207D-857B-4D35-AAAC-793EF520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9508C-A183-4380-9A9B-3C6AC520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07D96B1-B24F-47B5-9A10-093661911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93" y="1052770"/>
            <a:ext cx="3157369" cy="242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AFA6207-C90F-47C1-AC50-3E4C1C979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02" y="1186070"/>
            <a:ext cx="4067474" cy="20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8222E-C60F-42F2-A868-E5E65CD3B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699" y="3617651"/>
            <a:ext cx="5813603" cy="2861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4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7"/>
    </mc:Choice>
    <mc:Fallback xmlns="">
      <p:transition spd="slow" advTm="5172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065E6C-2534-45A1-9EA0-FC2B6B5507CB}"/>
              </a:ext>
            </a:extLst>
          </p:cNvPr>
          <p:cNvSpPr/>
          <p:nvPr/>
        </p:nvSpPr>
        <p:spPr>
          <a:xfrm>
            <a:off x="518749" y="4027875"/>
            <a:ext cx="5997461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000" dirty="0">
                <a:cs typeface="Arial" panose="020B0604020202020204" pitchFamily="34" charset="0"/>
              </a:rPr>
              <a:t>Example 4: Diamond-II planned to include longitudinal gradient dipoles producing 0.75 T at one end decreasing to 0.33 T at the other using Sm</a:t>
            </a:r>
            <a:r>
              <a:rPr lang="en-GB" sz="2000" baseline="-25000" dirty="0">
                <a:cs typeface="Arial" panose="020B0604020202020204" pitchFamily="34" charset="0"/>
              </a:rPr>
              <a:t>2</a:t>
            </a:r>
            <a:r>
              <a:rPr lang="en-GB" sz="2000" dirty="0">
                <a:cs typeface="Arial" panose="020B0604020202020204" pitchFamily="34" charset="0"/>
              </a:rPr>
              <a:t>Co</a:t>
            </a:r>
            <a:r>
              <a:rPr lang="en-GB" sz="2000" baseline="-25000" dirty="0">
                <a:cs typeface="Arial" panose="020B0604020202020204" pitchFamily="34" charset="0"/>
              </a:rPr>
              <a:t>17</a:t>
            </a:r>
            <a:r>
              <a:rPr lang="en-GB" sz="2000" dirty="0">
                <a:cs typeface="Arial" panose="020B0604020202020204" pitchFamily="34" charset="0"/>
              </a:rPr>
              <a:t> blocks. Features thermal shunts and end tuners for minor corrections.</a:t>
            </a:r>
          </a:p>
          <a:p>
            <a:pPr marL="0" indent="0"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78865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magnets in accelerators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F3DE7-964E-4FC1-9FF7-B5DB4EC94CD3}"/>
              </a:ext>
            </a:extLst>
          </p:cNvPr>
          <p:cNvSpPr/>
          <p:nvPr/>
        </p:nvSpPr>
        <p:spPr>
          <a:xfrm>
            <a:off x="403339" y="1534655"/>
            <a:ext cx="6467977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000" dirty="0">
                <a:cs typeface="Arial" panose="020B0604020202020204" pitchFamily="34" charset="0"/>
              </a:rPr>
              <a:t>Example 3: ESRF-EBS upgrade includes 128 longitudinal gradient dipoles using Sm</a:t>
            </a:r>
            <a:r>
              <a:rPr lang="en-GB" sz="2000" baseline="-25000" dirty="0">
                <a:cs typeface="Arial" panose="020B0604020202020204" pitchFamily="34" charset="0"/>
              </a:rPr>
              <a:t>2</a:t>
            </a:r>
            <a:r>
              <a:rPr lang="en-GB" sz="2000" dirty="0">
                <a:cs typeface="Arial" panose="020B0604020202020204" pitchFamily="34" charset="0"/>
              </a:rPr>
              <a:t>Co</a:t>
            </a:r>
            <a:r>
              <a:rPr lang="en-GB" sz="2000" baseline="-25000" dirty="0">
                <a:cs typeface="Arial" panose="020B0604020202020204" pitchFamily="34" charset="0"/>
              </a:rPr>
              <a:t>17</a:t>
            </a:r>
            <a:r>
              <a:rPr lang="en-GB" sz="2000" dirty="0">
                <a:cs typeface="Arial" panose="020B0604020202020204" pitchFamily="34" charset="0"/>
              </a:rPr>
              <a:t> blocks, producing 0.64 T at one and decreasing to 0.17 T at the other. 4/5 Modules are identical except for the number of blocks defining the field strength.</a:t>
            </a:r>
          </a:p>
          <a:p>
            <a:pPr marL="0" indent="0"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2A207D-857B-4D35-AAAC-793EF520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9508C-A183-4380-9A9B-3C6AC520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E7B7B8D-25CF-4B97-A978-727179219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15" y="1205665"/>
            <a:ext cx="3775944" cy="226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0A29A-9E71-4A2D-BC6F-B4696966C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316" y="3378754"/>
            <a:ext cx="4801935" cy="3479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8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7"/>
    </mc:Choice>
    <mc:Fallback xmlns="">
      <p:transition spd="slow" advTm="5172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C774F-AA4E-4166-B7AD-D8AD57725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83" y="3218322"/>
            <a:ext cx="3492510" cy="25127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7A5AB4-56F7-47C0-9EF4-3C9986E31F9F}"/>
              </a:ext>
            </a:extLst>
          </p:cNvPr>
          <p:cNvSpPr/>
          <p:nvPr/>
        </p:nvSpPr>
        <p:spPr>
          <a:xfrm>
            <a:off x="403341" y="1241380"/>
            <a:ext cx="7409010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Tunable low strength large dipole developed by ISIS and TD for use on the CUBE-ECRIS experiment, an Ion Time-of-Flight Elastic Recoil Detection Analysis facility at the University of </a:t>
            </a:r>
            <a:r>
              <a:rPr lang="en-GB" sz="1600" dirty="0" err="1">
                <a:cs typeface="Arial" panose="020B0604020202020204" pitchFamily="34" charset="0"/>
              </a:rPr>
              <a:t>Jyväskylä</a:t>
            </a:r>
            <a:r>
              <a:rPr lang="en-GB" sz="1600" dirty="0">
                <a:cs typeface="Arial" panose="020B0604020202020204" pitchFamily="34" charset="0"/>
              </a:rPr>
              <a:t>, Finland.</a:t>
            </a:r>
          </a:p>
          <a:p>
            <a:pPr marL="0" indent="0">
              <a:buNone/>
              <a:defRPr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Uses 4mm thick </a:t>
            </a:r>
            <a:r>
              <a:rPr lang="en-GB" sz="1600" dirty="0" err="1">
                <a:cs typeface="Arial" panose="020B0604020202020204" pitchFamily="34" charset="0"/>
              </a:rPr>
              <a:t>NdFeB</a:t>
            </a:r>
            <a:r>
              <a:rPr lang="en-GB" sz="1600" dirty="0">
                <a:cs typeface="Arial" panose="020B0604020202020204" pitchFamily="34" charset="0"/>
              </a:rPr>
              <a:t> blocks above and below the beam to generate ~60 </a:t>
            </a:r>
            <a:r>
              <a:rPr lang="en-GB" sz="1600" dirty="0" err="1">
                <a:cs typeface="Arial" panose="020B0604020202020204" pitchFamily="34" charset="0"/>
              </a:rPr>
              <a:t>mT</a:t>
            </a:r>
            <a:r>
              <a:rPr lang="en-GB" sz="1600" dirty="0">
                <a:cs typeface="Arial" panose="020B0604020202020204" pitchFamily="34" charset="0"/>
              </a:rPr>
              <a:t>, with more blocks in a moving tuner cartridge in yoke boosting the field to between 65 and 87 </a:t>
            </a:r>
            <a:r>
              <a:rPr lang="en-GB" sz="1600" dirty="0" err="1">
                <a:cs typeface="Arial" panose="020B0604020202020204" pitchFamily="34" charset="0"/>
              </a:rPr>
              <a:t>mT</a:t>
            </a:r>
            <a:r>
              <a:rPr lang="en-GB" sz="1600" dirty="0">
                <a:cs typeface="Arial" panose="020B0604020202020204" pitchFamily="34" charset="0"/>
              </a:rPr>
              <a:t> based on position. Steel poles define the field homogeneity.</a:t>
            </a:r>
          </a:p>
          <a:p>
            <a:pPr marL="0" indent="0"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1DFD1E-241B-4737-A294-1585E472A9C2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CUBE-ECRIS Dipole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19672E-4A59-4E78-AF56-5DB81535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65BA1-8320-426D-9F7C-14F9BD79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A5A0CB-1C41-41E2-BE7E-0695A702D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190" y="3429000"/>
            <a:ext cx="3427243" cy="2444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425353-2053-46B8-970C-F912AC480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179" y="3311602"/>
            <a:ext cx="4190844" cy="3044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86A93-D9BB-48EE-90BF-44EC90110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179" y="629050"/>
            <a:ext cx="4114800" cy="2689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7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3"/>
    </mc:Choice>
    <mc:Fallback xmlns="">
      <p:transition spd="slow" advTm="7287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C1DFD1E-241B-4737-A294-1585E472A9C2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CUBE-ECRIS Dipole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19672E-4A59-4E78-AF56-5DB81535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65BA1-8320-426D-9F7C-14F9BD79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B9824-46FF-452A-9219-4F32C39A12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644" y="2108682"/>
            <a:ext cx="6155373" cy="3832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60F187-2F1A-42C8-9264-FB7DE58BD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017" y="2108682"/>
            <a:ext cx="5801535" cy="38010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46B17D-7145-4A5C-94B3-F7DEB84B5E9D}"/>
              </a:ext>
            </a:extLst>
          </p:cNvPr>
          <p:cNvSpPr/>
          <p:nvPr/>
        </p:nvSpPr>
        <p:spPr>
          <a:xfrm>
            <a:off x="403340" y="1319265"/>
            <a:ext cx="1126191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Measurement results show field strength matches simulation well, field homogeneity remains in spec regardless of tuner position!</a:t>
            </a:r>
          </a:p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The magnet is due for installation on the CUBE-ECRIS experiment in February 2023.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3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3"/>
    </mc:Choice>
    <mc:Fallback xmlns="">
      <p:transition spd="slow" advTm="7287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DDFFD4-E23C-46A7-8FD6-A67C7B70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590" y="345182"/>
            <a:ext cx="6792273" cy="27531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1DFD1E-241B-4737-A294-1585E472A9C2}"/>
              </a:ext>
            </a:extLst>
          </p:cNvPr>
          <p:cNvSpPr txBox="1"/>
          <p:nvPr/>
        </p:nvSpPr>
        <p:spPr>
          <a:xfrm>
            <a:off x="403340" y="345182"/>
            <a:ext cx="82523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FEBE spectrometer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19672E-4A59-4E78-AF56-5DB81535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Bainbridge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65BA1-8320-426D-9F7C-14F9BD79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BA2BFB-44F8-4777-95BA-88DFEEF1CCC0}"/>
              </a:ext>
            </a:extLst>
          </p:cNvPr>
          <p:cNvSpPr/>
          <p:nvPr/>
        </p:nvSpPr>
        <p:spPr>
          <a:xfrm>
            <a:off x="403340" y="1241380"/>
            <a:ext cx="4811123" cy="42780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The new FEBE extension to CLARA will feature an in-vacuum permanent magnet spectrometer to record the results of novel acceleration experiments.</a:t>
            </a:r>
          </a:p>
          <a:p>
            <a:pPr marL="0" indent="0">
              <a:buNone/>
              <a:defRPr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A perfect scenario for using permanent magnets - not needing power and cooling makes permanent magnets preferable for in-vacuum solutions from a practical perspective as well as an environmental one!</a:t>
            </a:r>
          </a:p>
          <a:p>
            <a:pPr marL="0" indent="0">
              <a:buNone/>
              <a:defRPr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Suitable for measurements from CLARA base energy (250 MeV) up to 2 GeV using screens below and end-on to the spectrometer.</a:t>
            </a:r>
          </a:p>
          <a:p>
            <a:pPr marL="0" indent="0">
              <a:buNone/>
              <a:defRPr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sz="1600" dirty="0">
                <a:cs typeface="Arial" panose="020B0604020202020204" pitchFamily="34" charset="0"/>
              </a:rPr>
              <a:t>A relatively conventional design, C core yoke, </a:t>
            </a:r>
            <a:r>
              <a:rPr lang="en-GB" sz="1600" dirty="0" err="1">
                <a:cs typeface="Arial" panose="020B0604020202020204" pitchFamily="34" charset="0"/>
              </a:rPr>
              <a:t>NdFeB</a:t>
            </a:r>
            <a:r>
              <a:rPr lang="en-GB" sz="1600" dirty="0">
                <a:cs typeface="Arial" panose="020B0604020202020204" pitchFamily="34" charset="0"/>
              </a:rPr>
              <a:t> magnet blocks (Br 1.41 T), steel pole tip for homogeneity, central field 0.72 T…..but with a slight twist.</a:t>
            </a:r>
            <a:endParaRPr lang="en-GB" sz="2000" dirty="0">
              <a:cs typeface="Arial" panose="020B0604020202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C54B0BE-B9D0-4933-AE5E-228957C23D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644409"/>
              </p:ext>
            </p:extLst>
          </p:nvPr>
        </p:nvGraphicFramePr>
        <p:xfrm>
          <a:off x="5932132" y="2888930"/>
          <a:ext cx="5571478" cy="346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F5213CD-BE66-42A3-9A31-38BFC9906170}"/>
              </a:ext>
            </a:extLst>
          </p:cNvPr>
          <p:cNvSpPr/>
          <p:nvPr/>
        </p:nvSpPr>
        <p:spPr>
          <a:xfrm>
            <a:off x="7270157" y="3033521"/>
            <a:ext cx="3391270" cy="155359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54FAD6-5E9B-41A0-A5B4-3B830267125E}"/>
              </a:ext>
            </a:extLst>
          </p:cNvPr>
          <p:cNvCxnSpPr/>
          <p:nvPr/>
        </p:nvCxnSpPr>
        <p:spPr>
          <a:xfrm flipV="1">
            <a:off x="5932132" y="221942"/>
            <a:ext cx="4996280" cy="10194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D1AA6F-ABAE-45A9-A11F-E06492535E1A}"/>
              </a:ext>
            </a:extLst>
          </p:cNvPr>
          <p:cNvSpPr txBox="1"/>
          <p:nvPr/>
        </p:nvSpPr>
        <p:spPr>
          <a:xfrm>
            <a:off x="8367585" y="36057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4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3"/>
    </mc:Choice>
    <mc:Fallback xmlns="">
      <p:transition spd="slow" advTm="7287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5.6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2|9.6|8.6|1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5.6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5.6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5.6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FC theme">
    <a:dk1>
      <a:srgbClr val="2E2C61"/>
    </a:dk1>
    <a:lt1>
      <a:srgbClr val="FFFFFF"/>
    </a:lt1>
    <a:dk2>
      <a:srgbClr val="2E2C61"/>
    </a:dk2>
    <a:lt2>
      <a:srgbClr val="FFFFFF"/>
    </a:lt2>
    <a:accent1>
      <a:srgbClr val="1E5DF8"/>
    </a:accent1>
    <a:accent2>
      <a:srgbClr val="003088"/>
    </a:accent2>
    <a:accent3>
      <a:srgbClr val="F08900"/>
    </a:accent3>
    <a:accent4>
      <a:srgbClr val="616161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CDD6A94A459459C297F10E8F74457" ma:contentTypeVersion="10" ma:contentTypeDescription="Create a new document." ma:contentTypeScope="" ma:versionID="87d27a98037ed08943c9843a7fe02e04">
  <xsd:schema xmlns:xsd="http://www.w3.org/2001/XMLSchema" xmlns:xs="http://www.w3.org/2001/XMLSchema" xmlns:p="http://schemas.microsoft.com/office/2006/metadata/properties" xmlns:ns2="1e0c0f35-d0b2-43fb-b8b8-147d937ebf45" targetNamespace="http://schemas.microsoft.com/office/2006/metadata/properties" ma:root="true" ma:fieldsID="9b943ee51829284f3df7f7a2dd76d7ca" ns2:_="">
    <xsd:import namespace="1e0c0f35-d0b2-43fb-b8b8-147d937ebf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Year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c0f35-d0b2-43fb-b8b8-147d937eb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Year" ma:index="12" nillable="true" ma:displayName="Year" ma:default="2022" ma:format="Dropdown" ma:internalName="Ye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N/A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1e0c0f35-d0b2-43fb-b8b8-147d937ebf45">2022</Yea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0844CD-B969-4DE9-91BE-19BC8A9AFB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c0f35-d0b2-43fb-b8b8-147d937ebf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6D3F8C-4209-47FF-A37A-E21247ADC2DB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1e0c0f35-d0b2-43fb-b8b8-147d937ebf4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CE5AA5E-D351-4BE0-99D5-D5BC6D00E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27998</TotalTime>
  <Words>1428</Words>
  <Application>Microsoft Office PowerPoint</Application>
  <PresentationFormat>Widescreen</PresentationFormat>
  <Paragraphs>194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Times New Roman</vt:lpstr>
      <vt:lpstr>Wingdings</vt:lpstr>
      <vt:lpstr>Calibri</vt:lpstr>
      <vt:lpstr>Arial</vt:lpstr>
      <vt:lpstr>Cambria Math</vt:lpstr>
      <vt:lpstr>Arial Regular</vt:lpstr>
      <vt:lpstr>Font and logo master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IPAC 22 talk THOYSP1</dc:title>
  <dc:creator>Alex Bainbridge</dc:creator>
  <cp:lastModifiedBy>Bainbridge, Alex (STFC,DL,AST)</cp:lastModifiedBy>
  <cp:revision>191</cp:revision>
  <cp:lastPrinted>2019-10-02T08:27:37Z</cp:lastPrinted>
  <dcterms:created xsi:type="dcterms:W3CDTF">2019-09-17T08:04:08Z</dcterms:created>
  <dcterms:modified xsi:type="dcterms:W3CDTF">2022-12-01T12:25:41Z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0x0101000D5CDD6A94A459459C297F10E8F74457</vt:lpwstr>
  </property>
</Properties>
</file>